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0">
            <a:off x="5895984" y="4622807"/>
            <a:ext cx="3208910" cy="2239223"/>
            <a:chOff x="5895984" y="4622807"/>
            <a:chExt cx="3208910" cy="2239223"/>
          </a:xfrm>
        </p:grpSpPr>
        <p:sp>
          <p:nvSpPr>
            <p:cNvPr id="9" name="Freeform 39"/>
            <p:cNvSpPr/>
            <p:nvPr/>
          </p:nvSpPr>
          <p:spPr>
            <a:xfrm>
              <a:off x="6412396" y="4622807"/>
              <a:ext cx="2692498" cy="2233989"/>
            </a:xfrm>
            <a:custGeom>
              <a:avLst/>
              <a:gdLst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0 w 2172"/>
                <a:gd name="connsiteY48" fmla="*/ 1848 h 2138"/>
                <a:gd name="connsiteX49" fmla="*/ 2172 w 2172"/>
                <a:gd name="connsiteY49" fmla="*/ 1956 h 2138"/>
                <a:gd name="connsiteX50" fmla="*/ 2170 w 2172"/>
                <a:gd name="connsiteY50" fmla="*/ 2068 h 2138"/>
                <a:gd name="connsiteX51" fmla="*/ 2170 w 2172"/>
                <a:gd name="connsiteY51" fmla="*/ 2068 h 2138"/>
                <a:gd name="connsiteX52" fmla="*/ 2074 w 2172"/>
                <a:gd name="connsiteY52" fmla="*/ 2090 h 2138"/>
                <a:gd name="connsiteX53" fmla="*/ 2024 w 2172"/>
                <a:gd name="connsiteY53" fmla="*/ 2100 h 2138"/>
                <a:gd name="connsiteX54" fmla="*/ 1964 w 2172"/>
                <a:gd name="connsiteY54" fmla="*/ 2110 h 2138"/>
                <a:gd name="connsiteX55" fmla="*/ 1896 w 2172"/>
                <a:gd name="connsiteY55" fmla="*/ 2120 h 2138"/>
                <a:gd name="connsiteX56" fmla="*/ 1820 w 2172"/>
                <a:gd name="connsiteY56" fmla="*/ 2128 h 2138"/>
                <a:gd name="connsiteX57" fmla="*/ 1738 w 2172"/>
                <a:gd name="connsiteY57" fmla="*/ 2134 h 2138"/>
                <a:gd name="connsiteX58" fmla="*/ 1652 w 2172"/>
                <a:gd name="connsiteY58" fmla="*/ 2138 h 2138"/>
                <a:gd name="connsiteX59" fmla="*/ 1558 w 2172"/>
                <a:gd name="connsiteY59" fmla="*/ 2136 h 2138"/>
                <a:gd name="connsiteX60" fmla="*/ 1462 w 2172"/>
                <a:gd name="connsiteY60" fmla="*/ 2132 h 2138"/>
                <a:gd name="connsiteX61" fmla="*/ 1414 w 2172"/>
                <a:gd name="connsiteY61" fmla="*/ 2128 h 2138"/>
                <a:gd name="connsiteX62" fmla="*/ 1364 w 2172"/>
                <a:gd name="connsiteY62" fmla="*/ 2122 h 2138"/>
                <a:gd name="connsiteX63" fmla="*/ 1312 w 2172"/>
                <a:gd name="connsiteY63" fmla="*/ 2116 h 2138"/>
                <a:gd name="connsiteX64" fmla="*/ 1262 w 2172"/>
                <a:gd name="connsiteY64" fmla="*/ 2108 h 2138"/>
                <a:gd name="connsiteX65" fmla="*/ 1210 w 2172"/>
                <a:gd name="connsiteY65" fmla="*/ 2098 h 2138"/>
                <a:gd name="connsiteX66" fmla="*/ 1158 w 2172"/>
                <a:gd name="connsiteY66" fmla="*/ 2086 h 2138"/>
                <a:gd name="connsiteX67" fmla="*/ 1108 w 2172"/>
                <a:gd name="connsiteY67" fmla="*/ 2072 h 2138"/>
                <a:gd name="connsiteX68" fmla="*/ 1056 w 2172"/>
                <a:gd name="connsiteY68" fmla="*/ 2056 h 2138"/>
                <a:gd name="connsiteX69" fmla="*/ 1004 w 2172"/>
                <a:gd name="connsiteY69" fmla="*/ 2040 h 2138"/>
                <a:gd name="connsiteX70" fmla="*/ 952 w 2172"/>
                <a:gd name="connsiteY70" fmla="*/ 2020 h 2138"/>
                <a:gd name="connsiteX71" fmla="*/ 900 w 2172"/>
                <a:gd name="connsiteY71" fmla="*/ 1998 h 2138"/>
                <a:gd name="connsiteX72" fmla="*/ 850 w 2172"/>
                <a:gd name="connsiteY72" fmla="*/ 1974 h 2138"/>
                <a:gd name="connsiteX73" fmla="*/ 800 w 2172"/>
                <a:gd name="connsiteY73" fmla="*/ 1948 h 2138"/>
                <a:gd name="connsiteX74" fmla="*/ 750 w 2172"/>
                <a:gd name="connsiteY74" fmla="*/ 1920 h 2138"/>
                <a:gd name="connsiteX75" fmla="*/ 700 w 2172"/>
                <a:gd name="connsiteY75" fmla="*/ 1888 h 2138"/>
                <a:gd name="connsiteX76" fmla="*/ 652 w 2172"/>
                <a:gd name="connsiteY76" fmla="*/ 1856 h 2138"/>
                <a:gd name="connsiteX77" fmla="*/ 604 w 2172"/>
                <a:gd name="connsiteY77" fmla="*/ 1818 h 2138"/>
                <a:gd name="connsiteX78" fmla="*/ 558 w 2172"/>
                <a:gd name="connsiteY78" fmla="*/ 1780 h 2138"/>
                <a:gd name="connsiteX79" fmla="*/ 512 w 2172"/>
                <a:gd name="connsiteY79" fmla="*/ 1738 h 2138"/>
                <a:gd name="connsiteX80" fmla="*/ 468 w 2172"/>
                <a:gd name="connsiteY80" fmla="*/ 1692 h 2138"/>
                <a:gd name="connsiteX81" fmla="*/ 426 w 2172"/>
                <a:gd name="connsiteY81" fmla="*/ 1644 h 2138"/>
                <a:gd name="connsiteX82" fmla="*/ 384 w 2172"/>
                <a:gd name="connsiteY82" fmla="*/ 1592 h 2138"/>
                <a:gd name="connsiteX83" fmla="*/ 344 w 2172"/>
                <a:gd name="connsiteY83" fmla="*/ 1538 h 2138"/>
                <a:gd name="connsiteX84" fmla="*/ 306 w 2172"/>
                <a:gd name="connsiteY84" fmla="*/ 1480 h 2138"/>
                <a:gd name="connsiteX85" fmla="*/ 270 w 2172"/>
                <a:gd name="connsiteY85" fmla="*/ 1418 h 2138"/>
                <a:gd name="connsiteX86" fmla="*/ 234 w 2172"/>
                <a:gd name="connsiteY86" fmla="*/ 1354 h 2138"/>
                <a:gd name="connsiteX87" fmla="*/ 202 w 2172"/>
                <a:gd name="connsiteY87" fmla="*/ 1284 h 2138"/>
                <a:gd name="connsiteX88" fmla="*/ 172 w 2172"/>
                <a:gd name="connsiteY88" fmla="*/ 1212 h 2138"/>
                <a:gd name="connsiteX89" fmla="*/ 142 w 2172"/>
                <a:gd name="connsiteY89" fmla="*/ 1136 h 2138"/>
                <a:gd name="connsiteX90" fmla="*/ 116 w 2172"/>
                <a:gd name="connsiteY90" fmla="*/ 1056 h 2138"/>
                <a:gd name="connsiteX91" fmla="*/ 92 w 2172"/>
                <a:gd name="connsiteY91" fmla="*/ 972 h 2138"/>
                <a:gd name="connsiteX92" fmla="*/ 72 w 2172"/>
                <a:gd name="connsiteY92" fmla="*/ 884 h 2138"/>
                <a:gd name="connsiteX93" fmla="*/ 52 w 2172"/>
                <a:gd name="connsiteY93" fmla="*/ 792 h 2138"/>
                <a:gd name="connsiteX94" fmla="*/ 36 w 2172"/>
                <a:gd name="connsiteY94" fmla="*/ 696 h 2138"/>
                <a:gd name="connsiteX95" fmla="*/ 24 w 2172"/>
                <a:gd name="connsiteY95" fmla="*/ 594 h 2138"/>
                <a:gd name="connsiteX96" fmla="*/ 12 w 2172"/>
                <a:gd name="connsiteY96" fmla="*/ 490 h 2138"/>
                <a:gd name="connsiteX97" fmla="*/ 6 w 2172"/>
                <a:gd name="connsiteY97" fmla="*/ 380 h 2138"/>
                <a:gd name="connsiteX98" fmla="*/ 0 w 2172"/>
                <a:gd name="connsiteY98" fmla="*/ 264 h 2138"/>
                <a:gd name="connsiteX99" fmla="*/ 0 w 2172"/>
                <a:gd name="connsiteY99" fmla="*/ 146 h 2138"/>
                <a:gd name="connsiteX100" fmla="*/ 2 w 2172"/>
                <a:gd name="connsiteY100" fmla="*/ 22 h 2138"/>
                <a:gd name="connsiteX101" fmla="*/ 2 w 2172"/>
                <a:gd name="connsiteY101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0 w 2172"/>
                <a:gd name="connsiteY48" fmla="*/ 1848 h 2138"/>
                <a:gd name="connsiteX49" fmla="*/ 2172 w 2172"/>
                <a:gd name="connsiteY49" fmla="*/ 1956 h 2138"/>
                <a:gd name="connsiteX50" fmla="*/ 2170 w 2172"/>
                <a:gd name="connsiteY50" fmla="*/ 2068 h 2138"/>
                <a:gd name="connsiteX51" fmla="*/ 2170 w 2172"/>
                <a:gd name="connsiteY51" fmla="*/ 2068 h 2138"/>
                <a:gd name="connsiteX52" fmla="*/ 2074 w 2172"/>
                <a:gd name="connsiteY52" fmla="*/ 2090 h 2138"/>
                <a:gd name="connsiteX53" fmla="*/ 1964 w 2172"/>
                <a:gd name="connsiteY53" fmla="*/ 2110 h 2138"/>
                <a:gd name="connsiteX54" fmla="*/ 1896 w 2172"/>
                <a:gd name="connsiteY54" fmla="*/ 2120 h 2138"/>
                <a:gd name="connsiteX55" fmla="*/ 1820 w 2172"/>
                <a:gd name="connsiteY55" fmla="*/ 2128 h 2138"/>
                <a:gd name="connsiteX56" fmla="*/ 1738 w 2172"/>
                <a:gd name="connsiteY56" fmla="*/ 2134 h 2138"/>
                <a:gd name="connsiteX57" fmla="*/ 1652 w 2172"/>
                <a:gd name="connsiteY57" fmla="*/ 2138 h 2138"/>
                <a:gd name="connsiteX58" fmla="*/ 1558 w 2172"/>
                <a:gd name="connsiteY58" fmla="*/ 2136 h 2138"/>
                <a:gd name="connsiteX59" fmla="*/ 1462 w 2172"/>
                <a:gd name="connsiteY59" fmla="*/ 2132 h 2138"/>
                <a:gd name="connsiteX60" fmla="*/ 1414 w 2172"/>
                <a:gd name="connsiteY60" fmla="*/ 2128 h 2138"/>
                <a:gd name="connsiteX61" fmla="*/ 1364 w 2172"/>
                <a:gd name="connsiteY61" fmla="*/ 2122 h 2138"/>
                <a:gd name="connsiteX62" fmla="*/ 1312 w 2172"/>
                <a:gd name="connsiteY62" fmla="*/ 2116 h 2138"/>
                <a:gd name="connsiteX63" fmla="*/ 1262 w 2172"/>
                <a:gd name="connsiteY63" fmla="*/ 2108 h 2138"/>
                <a:gd name="connsiteX64" fmla="*/ 1210 w 2172"/>
                <a:gd name="connsiteY64" fmla="*/ 2098 h 2138"/>
                <a:gd name="connsiteX65" fmla="*/ 1158 w 2172"/>
                <a:gd name="connsiteY65" fmla="*/ 2086 h 2138"/>
                <a:gd name="connsiteX66" fmla="*/ 1108 w 2172"/>
                <a:gd name="connsiteY66" fmla="*/ 2072 h 2138"/>
                <a:gd name="connsiteX67" fmla="*/ 1056 w 2172"/>
                <a:gd name="connsiteY67" fmla="*/ 2056 h 2138"/>
                <a:gd name="connsiteX68" fmla="*/ 1004 w 2172"/>
                <a:gd name="connsiteY68" fmla="*/ 2040 h 2138"/>
                <a:gd name="connsiteX69" fmla="*/ 952 w 2172"/>
                <a:gd name="connsiteY69" fmla="*/ 2020 h 2138"/>
                <a:gd name="connsiteX70" fmla="*/ 900 w 2172"/>
                <a:gd name="connsiteY70" fmla="*/ 1998 h 2138"/>
                <a:gd name="connsiteX71" fmla="*/ 850 w 2172"/>
                <a:gd name="connsiteY71" fmla="*/ 1974 h 2138"/>
                <a:gd name="connsiteX72" fmla="*/ 800 w 2172"/>
                <a:gd name="connsiteY72" fmla="*/ 1948 h 2138"/>
                <a:gd name="connsiteX73" fmla="*/ 750 w 2172"/>
                <a:gd name="connsiteY73" fmla="*/ 1920 h 2138"/>
                <a:gd name="connsiteX74" fmla="*/ 700 w 2172"/>
                <a:gd name="connsiteY74" fmla="*/ 1888 h 2138"/>
                <a:gd name="connsiteX75" fmla="*/ 652 w 2172"/>
                <a:gd name="connsiteY75" fmla="*/ 1856 h 2138"/>
                <a:gd name="connsiteX76" fmla="*/ 604 w 2172"/>
                <a:gd name="connsiteY76" fmla="*/ 1818 h 2138"/>
                <a:gd name="connsiteX77" fmla="*/ 558 w 2172"/>
                <a:gd name="connsiteY77" fmla="*/ 1780 h 2138"/>
                <a:gd name="connsiteX78" fmla="*/ 512 w 2172"/>
                <a:gd name="connsiteY78" fmla="*/ 1738 h 2138"/>
                <a:gd name="connsiteX79" fmla="*/ 468 w 2172"/>
                <a:gd name="connsiteY79" fmla="*/ 1692 h 2138"/>
                <a:gd name="connsiteX80" fmla="*/ 426 w 2172"/>
                <a:gd name="connsiteY80" fmla="*/ 1644 h 2138"/>
                <a:gd name="connsiteX81" fmla="*/ 384 w 2172"/>
                <a:gd name="connsiteY81" fmla="*/ 1592 h 2138"/>
                <a:gd name="connsiteX82" fmla="*/ 344 w 2172"/>
                <a:gd name="connsiteY82" fmla="*/ 1538 h 2138"/>
                <a:gd name="connsiteX83" fmla="*/ 306 w 2172"/>
                <a:gd name="connsiteY83" fmla="*/ 1480 h 2138"/>
                <a:gd name="connsiteX84" fmla="*/ 270 w 2172"/>
                <a:gd name="connsiteY84" fmla="*/ 1418 h 2138"/>
                <a:gd name="connsiteX85" fmla="*/ 234 w 2172"/>
                <a:gd name="connsiteY85" fmla="*/ 1354 h 2138"/>
                <a:gd name="connsiteX86" fmla="*/ 202 w 2172"/>
                <a:gd name="connsiteY86" fmla="*/ 1284 h 2138"/>
                <a:gd name="connsiteX87" fmla="*/ 172 w 2172"/>
                <a:gd name="connsiteY87" fmla="*/ 1212 h 2138"/>
                <a:gd name="connsiteX88" fmla="*/ 142 w 2172"/>
                <a:gd name="connsiteY88" fmla="*/ 1136 h 2138"/>
                <a:gd name="connsiteX89" fmla="*/ 116 w 2172"/>
                <a:gd name="connsiteY89" fmla="*/ 1056 h 2138"/>
                <a:gd name="connsiteX90" fmla="*/ 92 w 2172"/>
                <a:gd name="connsiteY90" fmla="*/ 972 h 2138"/>
                <a:gd name="connsiteX91" fmla="*/ 72 w 2172"/>
                <a:gd name="connsiteY91" fmla="*/ 884 h 2138"/>
                <a:gd name="connsiteX92" fmla="*/ 52 w 2172"/>
                <a:gd name="connsiteY92" fmla="*/ 792 h 2138"/>
                <a:gd name="connsiteX93" fmla="*/ 36 w 2172"/>
                <a:gd name="connsiteY93" fmla="*/ 696 h 2138"/>
                <a:gd name="connsiteX94" fmla="*/ 24 w 2172"/>
                <a:gd name="connsiteY94" fmla="*/ 594 h 2138"/>
                <a:gd name="connsiteX95" fmla="*/ 12 w 2172"/>
                <a:gd name="connsiteY95" fmla="*/ 490 h 2138"/>
                <a:gd name="connsiteX96" fmla="*/ 6 w 2172"/>
                <a:gd name="connsiteY96" fmla="*/ 380 h 2138"/>
                <a:gd name="connsiteX97" fmla="*/ 0 w 2172"/>
                <a:gd name="connsiteY97" fmla="*/ 264 h 2138"/>
                <a:gd name="connsiteX98" fmla="*/ 0 w 2172"/>
                <a:gd name="connsiteY98" fmla="*/ 146 h 2138"/>
                <a:gd name="connsiteX99" fmla="*/ 2 w 2172"/>
                <a:gd name="connsiteY99" fmla="*/ 22 h 2138"/>
                <a:gd name="connsiteX100" fmla="*/ 2 w 2172"/>
                <a:gd name="connsiteY100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0 w 2172"/>
                <a:gd name="connsiteY48" fmla="*/ 1848 h 2138"/>
                <a:gd name="connsiteX49" fmla="*/ 2172 w 2172"/>
                <a:gd name="connsiteY49" fmla="*/ 1956 h 2138"/>
                <a:gd name="connsiteX50" fmla="*/ 2170 w 2172"/>
                <a:gd name="connsiteY50" fmla="*/ 2068 h 2138"/>
                <a:gd name="connsiteX51" fmla="*/ 2170 w 2172"/>
                <a:gd name="connsiteY51" fmla="*/ 2068 h 2138"/>
                <a:gd name="connsiteX52" fmla="*/ 1964 w 2172"/>
                <a:gd name="connsiteY52" fmla="*/ 2110 h 2138"/>
                <a:gd name="connsiteX53" fmla="*/ 1896 w 2172"/>
                <a:gd name="connsiteY53" fmla="*/ 2120 h 2138"/>
                <a:gd name="connsiteX54" fmla="*/ 1820 w 2172"/>
                <a:gd name="connsiteY54" fmla="*/ 2128 h 2138"/>
                <a:gd name="connsiteX55" fmla="*/ 1738 w 2172"/>
                <a:gd name="connsiteY55" fmla="*/ 2134 h 2138"/>
                <a:gd name="connsiteX56" fmla="*/ 1652 w 2172"/>
                <a:gd name="connsiteY56" fmla="*/ 2138 h 2138"/>
                <a:gd name="connsiteX57" fmla="*/ 1558 w 2172"/>
                <a:gd name="connsiteY57" fmla="*/ 2136 h 2138"/>
                <a:gd name="connsiteX58" fmla="*/ 1462 w 2172"/>
                <a:gd name="connsiteY58" fmla="*/ 2132 h 2138"/>
                <a:gd name="connsiteX59" fmla="*/ 1414 w 2172"/>
                <a:gd name="connsiteY59" fmla="*/ 2128 h 2138"/>
                <a:gd name="connsiteX60" fmla="*/ 1364 w 2172"/>
                <a:gd name="connsiteY60" fmla="*/ 2122 h 2138"/>
                <a:gd name="connsiteX61" fmla="*/ 1312 w 2172"/>
                <a:gd name="connsiteY61" fmla="*/ 2116 h 2138"/>
                <a:gd name="connsiteX62" fmla="*/ 1262 w 2172"/>
                <a:gd name="connsiteY62" fmla="*/ 2108 h 2138"/>
                <a:gd name="connsiteX63" fmla="*/ 1210 w 2172"/>
                <a:gd name="connsiteY63" fmla="*/ 2098 h 2138"/>
                <a:gd name="connsiteX64" fmla="*/ 1158 w 2172"/>
                <a:gd name="connsiteY64" fmla="*/ 2086 h 2138"/>
                <a:gd name="connsiteX65" fmla="*/ 1108 w 2172"/>
                <a:gd name="connsiteY65" fmla="*/ 2072 h 2138"/>
                <a:gd name="connsiteX66" fmla="*/ 1056 w 2172"/>
                <a:gd name="connsiteY66" fmla="*/ 2056 h 2138"/>
                <a:gd name="connsiteX67" fmla="*/ 1004 w 2172"/>
                <a:gd name="connsiteY67" fmla="*/ 2040 h 2138"/>
                <a:gd name="connsiteX68" fmla="*/ 952 w 2172"/>
                <a:gd name="connsiteY68" fmla="*/ 2020 h 2138"/>
                <a:gd name="connsiteX69" fmla="*/ 900 w 2172"/>
                <a:gd name="connsiteY69" fmla="*/ 1998 h 2138"/>
                <a:gd name="connsiteX70" fmla="*/ 850 w 2172"/>
                <a:gd name="connsiteY70" fmla="*/ 1974 h 2138"/>
                <a:gd name="connsiteX71" fmla="*/ 800 w 2172"/>
                <a:gd name="connsiteY71" fmla="*/ 1948 h 2138"/>
                <a:gd name="connsiteX72" fmla="*/ 750 w 2172"/>
                <a:gd name="connsiteY72" fmla="*/ 1920 h 2138"/>
                <a:gd name="connsiteX73" fmla="*/ 700 w 2172"/>
                <a:gd name="connsiteY73" fmla="*/ 1888 h 2138"/>
                <a:gd name="connsiteX74" fmla="*/ 652 w 2172"/>
                <a:gd name="connsiteY74" fmla="*/ 1856 h 2138"/>
                <a:gd name="connsiteX75" fmla="*/ 604 w 2172"/>
                <a:gd name="connsiteY75" fmla="*/ 1818 h 2138"/>
                <a:gd name="connsiteX76" fmla="*/ 558 w 2172"/>
                <a:gd name="connsiteY76" fmla="*/ 1780 h 2138"/>
                <a:gd name="connsiteX77" fmla="*/ 512 w 2172"/>
                <a:gd name="connsiteY77" fmla="*/ 1738 h 2138"/>
                <a:gd name="connsiteX78" fmla="*/ 468 w 2172"/>
                <a:gd name="connsiteY78" fmla="*/ 1692 h 2138"/>
                <a:gd name="connsiteX79" fmla="*/ 426 w 2172"/>
                <a:gd name="connsiteY79" fmla="*/ 1644 h 2138"/>
                <a:gd name="connsiteX80" fmla="*/ 384 w 2172"/>
                <a:gd name="connsiteY80" fmla="*/ 1592 h 2138"/>
                <a:gd name="connsiteX81" fmla="*/ 344 w 2172"/>
                <a:gd name="connsiteY81" fmla="*/ 1538 h 2138"/>
                <a:gd name="connsiteX82" fmla="*/ 306 w 2172"/>
                <a:gd name="connsiteY82" fmla="*/ 1480 h 2138"/>
                <a:gd name="connsiteX83" fmla="*/ 270 w 2172"/>
                <a:gd name="connsiteY83" fmla="*/ 1418 h 2138"/>
                <a:gd name="connsiteX84" fmla="*/ 234 w 2172"/>
                <a:gd name="connsiteY84" fmla="*/ 1354 h 2138"/>
                <a:gd name="connsiteX85" fmla="*/ 202 w 2172"/>
                <a:gd name="connsiteY85" fmla="*/ 1284 h 2138"/>
                <a:gd name="connsiteX86" fmla="*/ 172 w 2172"/>
                <a:gd name="connsiteY86" fmla="*/ 1212 h 2138"/>
                <a:gd name="connsiteX87" fmla="*/ 142 w 2172"/>
                <a:gd name="connsiteY87" fmla="*/ 1136 h 2138"/>
                <a:gd name="connsiteX88" fmla="*/ 116 w 2172"/>
                <a:gd name="connsiteY88" fmla="*/ 1056 h 2138"/>
                <a:gd name="connsiteX89" fmla="*/ 92 w 2172"/>
                <a:gd name="connsiteY89" fmla="*/ 972 h 2138"/>
                <a:gd name="connsiteX90" fmla="*/ 72 w 2172"/>
                <a:gd name="connsiteY90" fmla="*/ 884 h 2138"/>
                <a:gd name="connsiteX91" fmla="*/ 52 w 2172"/>
                <a:gd name="connsiteY91" fmla="*/ 792 h 2138"/>
                <a:gd name="connsiteX92" fmla="*/ 36 w 2172"/>
                <a:gd name="connsiteY92" fmla="*/ 696 h 2138"/>
                <a:gd name="connsiteX93" fmla="*/ 24 w 2172"/>
                <a:gd name="connsiteY93" fmla="*/ 594 h 2138"/>
                <a:gd name="connsiteX94" fmla="*/ 12 w 2172"/>
                <a:gd name="connsiteY94" fmla="*/ 490 h 2138"/>
                <a:gd name="connsiteX95" fmla="*/ 6 w 2172"/>
                <a:gd name="connsiteY95" fmla="*/ 380 h 2138"/>
                <a:gd name="connsiteX96" fmla="*/ 0 w 2172"/>
                <a:gd name="connsiteY96" fmla="*/ 264 h 2138"/>
                <a:gd name="connsiteX97" fmla="*/ 0 w 2172"/>
                <a:gd name="connsiteY97" fmla="*/ 146 h 2138"/>
                <a:gd name="connsiteX98" fmla="*/ 2 w 2172"/>
                <a:gd name="connsiteY98" fmla="*/ 22 h 2138"/>
                <a:gd name="connsiteX99" fmla="*/ 2 w 2172"/>
                <a:gd name="connsiteY99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0 w 2172"/>
                <a:gd name="connsiteY48" fmla="*/ 1848 h 2138"/>
                <a:gd name="connsiteX49" fmla="*/ 2172 w 2172"/>
                <a:gd name="connsiteY49" fmla="*/ 1956 h 2138"/>
                <a:gd name="connsiteX50" fmla="*/ 2170 w 2172"/>
                <a:gd name="connsiteY50" fmla="*/ 2068 h 2138"/>
                <a:gd name="connsiteX51" fmla="*/ 2170 w 2172"/>
                <a:gd name="connsiteY51" fmla="*/ 2068 h 2138"/>
                <a:gd name="connsiteX52" fmla="*/ 1896 w 2172"/>
                <a:gd name="connsiteY52" fmla="*/ 2120 h 2138"/>
                <a:gd name="connsiteX53" fmla="*/ 1820 w 2172"/>
                <a:gd name="connsiteY53" fmla="*/ 2128 h 2138"/>
                <a:gd name="connsiteX54" fmla="*/ 1738 w 2172"/>
                <a:gd name="connsiteY54" fmla="*/ 2134 h 2138"/>
                <a:gd name="connsiteX55" fmla="*/ 1652 w 2172"/>
                <a:gd name="connsiteY55" fmla="*/ 2138 h 2138"/>
                <a:gd name="connsiteX56" fmla="*/ 1558 w 2172"/>
                <a:gd name="connsiteY56" fmla="*/ 2136 h 2138"/>
                <a:gd name="connsiteX57" fmla="*/ 1462 w 2172"/>
                <a:gd name="connsiteY57" fmla="*/ 2132 h 2138"/>
                <a:gd name="connsiteX58" fmla="*/ 1414 w 2172"/>
                <a:gd name="connsiteY58" fmla="*/ 2128 h 2138"/>
                <a:gd name="connsiteX59" fmla="*/ 1364 w 2172"/>
                <a:gd name="connsiteY59" fmla="*/ 2122 h 2138"/>
                <a:gd name="connsiteX60" fmla="*/ 1312 w 2172"/>
                <a:gd name="connsiteY60" fmla="*/ 2116 h 2138"/>
                <a:gd name="connsiteX61" fmla="*/ 1262 w 2172"/>
                <a:gd name="connsiteY61" fmla="*/ 2108 h 2138"/>
                <a:gd name="connsiteX62" fmla="*/ 1210 w 2172"/>
                <a:gd name="connsiteY62" fmla="*/ 2098 h 2138"/>
                <a:gd name="connsiteX63" fmla="*/ 1158 w 2172"/>
                <a:gd name="connsiteY63" fmla="*/ 2086 h 2138"/>
                <a:gd name="connsiteX64" fmla="*/ 1108 w 2172"/>
                <a:gd name="connsiteY64" fmla="*/ 2072 h 2138"/>
                <a:gd name="connsiteX65" fmla="*/ 1056 w 2172"/>
                <a:gd name="connsiteY65" fmla="*/ 2056 h 2138"/>
                <a:gd name="connsiteX66" fmla="*/ 1004 w 2172"/>
                <a:gd name="connsiteY66" fmla="*/ 2040 h 2138"/>
                <a:gd name="connsiteX67" fmla="*/ 952 w 2172"/>
                <a:gd name="connsiteY67" fmla="*/ 2020 h 2138"/>
                <a:gd name="connsiteX68" fmla="*/ 900 w 2172"/>
                <a:gd name="connsiteY68" fmla="*/ 1998 h 2138"/>
                <a:gd name="connsiteX69" fmla="*/ 850 w 2172"/>
                <a:gd name="connsiteY69" fmla="*/ 1974 h 2138"/>
                <a:gd name="connsiteX70" fmla="*/ 800 w 2172"/>
                <a:gd name="connsiteY70" fmla="*/ 1948 h 2138"/>
                <a:gd name="connsiteX71" fmla="*/ 750 w 2172"/>
                <a:gd name="connsiteY71" fmla="*/ 1920 h 2138"/>
                <a:gd name="connsiteX72" fmla="*/ 700 w 2172"/>
                <a:gd name="connsiteY72" fmla="*/ 1888 h 2138"/>
                <a:gd name="connsiteX73" fmla="*/ 652 w 2172"/>
                <a:gd name="connsiteY73" fmla="*/ 1856 h 2138"/>
                <a:gd name="connsiteX74" fmla="*/ 604 w 2172"/>
                <a:gd name="connsiteY74" fmla="*/ 1818 h 2138"/>
                <a:gd name="connsiteX75" fmla="*/ 558 w 2172"/>
                <a:gd name="connsiteY75" fmla="*/ 1780 h 2138"/>
                <a:gd name="connsiteX76" fmla="*/ 512 w 2172"/>
                <a:gd name="connsiteY76" fmla="*/ 1738 h 2138"/>
                <a:gd name="connsiteX77" fmla="*/ 468 w 2172"/>
                <a:gd name="connsiteY77" fmla="*/ 1692 h 2138"/>
                <a:gd name="connsiteX78" fmla="*/ 426 w 2172"/>
                <a:gd name="connsiteY78" fmla="*/ 1644 h 2138"/>
                <a:gd name="connsiteX79" fmla="*/ 384 w 2172"/>
                <a:gd name="connsiteY79" fmla="*/ 1592 h 2138"/>
                <a:gd name="connsiteX80" fmla="*/ 344 w 2172"/>
                <a:gd name="connsiteY80" fmla="*/ 1538 h 2138"/>
                <a:gd name="connsiteX81" fmla="*/ 306 w 2172"/>
                <a:gd name="connsiteY81" fmla="*/ 1480 h 2138"/>
                <a:gd name="connsiteX82" fmla="*/ 270 w 2172"/>
                <a:gd name="connsiteY82" fmla="*/ 1418 h 2138"/>
                <a:gd name="connsiteX83" fmla="*/ 234 w 2172"/>
                <a:gd name="connsiteY83" fmla="*/ 1354 h 2138"/>
                <a:gd name="connsiteX84" fmla="*/ 202 w 2172"/>
                <a:gd name="connsiteY84" fmla="*/ 1284 h 2138"/>
                <a:gd name="connsiteX85" fmla="*/ 172 w 2172"/>
                <a:gd name="connsiteY85" fmla="*/ 1212 h 2138"/>
                <a:gd name="connsiteX86" fmla="*/ 142 w 2172"/>
                <a:gd name="connsiteY86" fmla="*/ 1136 h 2138"/>
                <a:gd name="connsiteX87" fmla="*/ 116 w 2172"/>
                <a:gd name="connsiteY87" fmla="*/ 1056 h 2138"/>
                <a:gd name="connsiteX88" fmla="*/ 92 w 2172"/>
                <a:gd name="connsiteY88" fmla="*/ 972 h 2138"/>
                <a:gd name="connsiteX89" fmla="*/ 72 w 2172"/>
                <a:gd name="connsiteY89" fmla="*/ 884 h 2138"/>
                <a:gd name="connsiteX90" fmla="*/ 52 w 2172"/>
                <a:gd name="connsiteY90" fmla="*/ 792 h 2138"/>
                <a:gd name="connsiteX91" fmla="*/ 36 w 2172"/>
                <a:gd name="connsiteY91" fmla="*/ 696 h 2138"/>
                <a:gd name="connsiteX92" fmla="*/ 24 w 2172"/>
                <a:gd name="connsiteY92" fmla="*/ 594 h 2138"/>
                <a:gd name="connsiteX93" fmla="*/ 12 w 2172"/>
                <a:gd name="connsiteY93" fmla="*/ 490 h 2138"/>
                <a:gd name="connsiteX94" fmla="*/ 6 w 2172"/>
                <a:gd name="connsiteY94" fmla="*/ 380 h 2138"/>
                <a:gd name="connsiteX95" fmla="*/ 0 w 2172"/>
                <a:gd name="connsiteY95" fmla="*/ 264 h 2138"/>
                <a:gd name="connsiteX96" fmla="*/ 0 w 2172"/>
                <a:gd name="connsiteY96" fmla="*/ 146 h 2138"/>
                <a:gd name="connsiteX97" fmla="*/ 2 w 2172"/>
                <a:gd name="connsiteY97" fmla="*/ 22 h 2138"/>
                <a:gd name="connsiteX98" fmla="*/ 2 w 2172"/>
                <a:gd name="connsiteY98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0 w 2172"/>
                <a:gd name="connsiteY48" fmla="*/ 1848 h 2138"/>
                <a:gd name="connsiteX49" fmla="*/ 2172 w 2172"/>
                <a:gd name="connsiteY49" fmla="*/ 1956 h 2138"/>
                <a:gd name="connsiteX50" fmla="*/ 2170 w 2172"/>
                <a:gd name="connsiteY50" fmla="*/ 2068 h 2138"/>
                <a:gd name="connsiteX51" fmla="*/ 2170 w 2172"/>
                <a:gd name="connsiteY51" fmla="*/ 2068 h 2138"/>
                <a:gd name="connsiteX52" fmla="*/ 1820 w 2172"/>
                <a:gd name="connsiteY52" fmla="*/ 2128 h 2138"/>
                <a:gd name="connsiteX53" fmla="*/ 1738 w 2172"/>
                <a:gd name="connsiteY53" fmla="*/ 2134 h 2138"/>
                <a:gd name="connsiteX54" fmla="*/ 1652 w 2172"/>
                <a:gd name="connsiteY54" fmla="*/ 2138 h 2138"/>
                <a:gd name="connsiteX55" fmla="*/ 1558 w 2172"/>
                <a:gd name="connsiteY55" fmla="*/ 2136 h 2138"/>
                <a:gd name="connsiteX56" fmla="*/ 1462 w 2172"/>
                <a:gd name="connsiteY56" fmla="*/ 2132 h 2138"/>
                <a:gd name="connsiteX57" fmla="*/ 1414 w 2172"/>
                <a:gd name="connsiteY57" fmla="*/ 2128 h 2138"/>
                <a:gd name="connsiteX58" fmla="*/ 1364 w 2172"/>
                <a:gd name="connsiteY58" fmla="*/ 2122 h 2138"/>
                <a:gd name="connsiteX59" fmla="*/ 1312 w 2172"/>
                <a:gd name="connsiteY59" fmla="*/ 2116 h 2138"/>
                <a:gd name="connsiteX60" fmla="*/ 1262 w 2172"/>
                <a:gd name="connsiteY60" fmla="*/ 2108 h 2138"/>
                <a:gd name="connsiteX61" fmla="*/ 1210 w 2172"/>
                <a:gd name="connsiteY61" fmla="*/ 2098 h 2138"/>
                <a:gd name="connsiteX62" fmla="*/ 1158 w 2172"/>
                <a:gd name="connsiteY62" fmla="*/ 2086 h 2138"/>
                <a:gd name="connsiteX63" fmla="*/ 1108 w 2172"/>
                <a:gd name="connsiteY63" fmla="*/ 2072 h 2138"/>
                <a:gd name="connsiteX64" fmla="*/ 1056 w 2172"/>
                <a:gd name="connsiteY64" fmla="*/ 2056 h 2138"/>
                <a:gd name="connsiteX65" fmla="*/ 1004 w 2172"/>
                <a:gd name="connsiteY65" fmla="*/ 2040 h 2138"/>
                <a:gd name="connsiteX66" fmla="*/ 952 w 2172"/>
                <a:gd name="connsiteY66" fmla="*/ 2020 h 2138"/>
                <a:gd name="connsiteX67" fmla="*/ 900 w 2172"/>
                <a:gd name="connsiteY67" fmla="*/ 1998 h 2138"/>
                <a:gd name="connsiteX68" fmla="*/ 850 w 2172"/>
                <a:gd name="connsiteY68" fmla="*/ 1974 h 2138"/>
                <a:gd name="connsiteX69" fmla="*/ 800 w 2172"/>
                <a:gd name="connsiteY69" fmla="*/ 1948 h 2138"/>
                <a:gd name="connsiteX70" fmla="*/ 750 w 2172"/>
                <a:gd name="connsiteY70" fmla="*/ 1920 h 2138"/>
                <a:gd name="connsiteX71" fmla="*/ 700 w 2172"/>
                <a:gd name="connsiteY71" fmla="*/ 1888 h 2138"/>
                <a:gd name="connsiteX72" fmla="*/ 652 w 2172"/>
                <a:gd name="connsiteY72" fmla="*/ 1856 h 2138"/>
                <a:gd name="connsiteX73" fmla="*/ 604 w 2172"/>
                <a:gd name="connsiteY73" fmla="*/ 1818 h 2138"/>
                <a:gd name="connsiteX74" fmla="*/ 558 w 2172"/>
                <a:gd name="connsiteY74" fmla="*/ 1780 h 2138"/>
                <a:gd name="connsiteX75" fmla="*/ 512 w 2172"/>
                <a:gd name="connsiteY75" fmla="*/ 1738 h 2138"/>
                <a:gd name="connsiteX76" fmla="*/ 468 w 2172"/>
                <a:gd name="connsiteY76" fmla="*/ 1692 h 2138"/>
                <a:gd name="connsiteX77" fmla="*/ 426 w 2172"/>
                <a:gd name="connsiteY77" fmla="*/ 1644 h 2138"/>
                <a:gd name="connsiteX78" fmla="*/ 384 w 2172"/>
                <a:gd name="connsiteY78" fmla="*/ 1592 h 2138"/>
                <a:gd name="connsiteX79" fmla="*/ 344 w 2172"/>
                <a:gd name="connsiteY79" fmla="*/ 1538 h 2138"/>
                <a:gd name="connsiteX80" fmla="*/ 306 w 2172"/>
                <a:gd name="connsiteY80" fmla="*/ 1480 h 2138"/>
                <a:gd name="connsiteX81" fmla="*/ 270 w 2172"/>
                <a:gd name="connsiteY81" fmla="*/ 1418 h 2138"/>
                <a:gd name="connsiteX82" fmla="*/ 234 w 2172"/>
                <a:gd name="connsiteY82" fmla="*/ 1354 h 2138"/>
                <a:gd name="connsiteX83" fmla="*/ 202 w 2172"/>
                <a:gd name="connsiteY83" fmla="*/ 1284 h 2138"/>
                <a:gd name="connsiteX84" fmla="*/ 172 w 2172"/>
                <a:gd name="connsiteY84" fmla="*/ 1212 h 2138"/>
                <a:gd name="connsiteX85" fmla="*/ 142 w 2172"/>
                <a:gd name="connsiteY85" fmla="*/ 1136 h 2138"/>
                <a:gd name="connsiteX86" fmla="*/ 116 w 2172"/>
                <a:gd name="connsiteY86" fmla="*/ 1056 h 2138"/>
                <a:gd name="connsiteX87" fmla="*/ 92 w 2172"/>
                <a:gd name="connsiteY87" fmla="*/ 972 h 2138"/>
                <a:gd name="connsiteX88" fmla="*/ 72 w 2172"/>
                <a:gd name="connsiteY88" fmla="*/ 884 h 2138"/>
                <a:gd name="connsiteX89" fmla="*/ 52 w 2172"/>
                <a:gd name="connsiteY89" fmla="*/ 792 h 2138"/>
                <a:gd name="connsiteX90" fmla="*/ 36 w 2172"/>
                <a:gd name="connsiteY90" fmla="*/ 696 h 2138"/>
                <a:gd name="connsiteX91" fmla="*/ 24 w 2172"/>
                <a:gd name="connsiteY91" fmla="*/ 594 h 2138"/>
                <a:gd name="connsiteX92" fmla="*/ 12 w 2172"/>
                <a:gd name="connsiteY92" fmla="*/ 490 h 2138"/>
                <a:gd name="connsiteX93" fmla="*/ 6 w 2172"/>
                <a:gd name="connsiteY93" fmla="*/ 380 h 2138"/>
                <a:gd name="connsiteX94" fmla="*/ 0 w 2172"/>
                <a:gd name="connsiteY94" fmla="*/ 264 h 2138"/>
                <a:gd name="connsiteX95" fmla="*/ 0 w 2172"/>
                <a:gd name="connsiteY95" fmla="*/ 146 h 2138"/>
                <a:gd name="connsiteX96" fmla="*/ 2 w 2172"/>
                <a:gd name="connsiteY96" fmla="*/ 22 h 2138"/>
                <a:gd name="connsiteX97" fmla="*/ 2 w 2172"/>
                <a:gd name="connsiteY97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0 w 2172"/>
                <a:gd name="connsiteY48" fmla="*/ 1848 h 2138"/>
                <a:gd name="connsiteX49" fmla="*/ 2172 w 2172"/>
                <a:gd name="connsiteY49" fmla="*/ 1956 h 2138"/>
                <a:gd name="connsiteX50" fmla="*/ 2170 w 2172"/>
                <a:gd name="connsiteY50" fmla="*/ 2068 h 2138"/>
                <a:gd name="connsiteX51" fmla="*/ 2170 w 2172"/>
                <a:gd name="connsiteY51" fmla="*/ 2068 h 2138"/>
                <a:gd name="connsiteX52" fmla="*/ 1738 w 2172"/>
                <a:gd name="connsiteY52" fmla="*/ 2134 h 2138"/>
                <a:gd name="connsiteX53" fmla="*/ 1652 w 2172"/>
                <a:gd name="connsiteY53" fmla="*/ 2138 h 2138"/>
                <a:gd name="connsiteX54" fmla="*/ 1558 w 2172"/>
                <a:gd name="connsiteY54" fmla="*/ 2136 h 2138"/>
                <a:gd name="connsiteX55" fmla="*/ 1462 w 2172"/>
                <a:gd name="connsiteY55" fmla="*/ 2132 h 2138"/>
                <a:gd name="connsiteX56" fmla="*/ 1414 w 2172"/>
                <a:gd name="connsiteY56" fmla="*/ 2128 h 2138"/>
                <a:gd name="connsiteX57" fmla="*/ 1364 w 2172"/>
                <a:gd name="connsiteY57" fmla="*/ 2122 h 2138"/>
                <a:gd name="connsiteX58" fmla="*/ 1312 w 2172"/>
                <a:gd name="connsiteY58" fmla="*/ 2116 h 2138"/>
                <a:gd name="connsiteX59" fmla="*/ 1262 w 2172"/>
                <a:gd name="connsiteY59" fmla="*/ 2108 h 2138"/>
                <a:gd name="connsiteX60" fmla="*/ 1210 w 2172"/>
                <a:gd name="connsiteY60" fmla="*/ 2098 h 2138"/>
                <a:gd name="connsiteX61" fmla="*/ 1158 w 2172"/>
                <a:gd name="connsiteY61" fmla="*/ 2086 h 2138"/>
                <a:gd name="connsiteX62" fmla="*/ 1108 w 2172"/>
                <a:gd name="connsiteY62" fmla="*/ 2072 h 2138"/>
                <a:gd name="connsiteX63" fmla="*/ 1056 w 2172"/>
                <a:gd name="connsiteY63" fmla="*/ 2056 h 2138"/>
                <a:gd name="connsiteX64" fmla="*/ 1004 w 2172"/>
                <a:gd name="connsiteY64" fmla="*/ 2040 h 2138"/>
                <a:gd name="connsiteX65" fmla="*/ 952 w 2172"/>
                <a:gd name="connsiteY65" fmla="*/ 2020 h 2138"/>
                <a:gd name="connsiteX66" fmla="*/ 900 w 2172"/>
                <a:gd name="connsiteY66" fmla="*/ 1998 h 2138"/>
                <a:gd name="connsiteX67" fmla="*/ 850 w 2172"/>
                <a:gd name="connsiteY67" fmla="*/ 1974 h 2138"/>
                <a:gd name="connsiteX68" fmla="*/ 800 w 2172"/>
                <a:gd name="connsiteY68" fmla="*/ 1948 h 2138"/>
                <a:gd name="connsiteX69" fmla="*/ 750 w 2172"/>
                <a:gd name="connsiteY69" fmla="*/ 1920 h 2138"/>
                <a:gd name="connsiteX70" fmla="*/ 700 w 2172"/>
                <a:gd name="connsiteY70" fmla="*/ 1888 h 2138"/>
                <a:gd name="connsiteX71" fmla="*/ 652 w 2172"/>
                <a:gd name="connsiteY71" fmla="*/ 1856 h 2138"/>
                <a:gd name="connsiteX72" fmla="*/ 604 w 2172"/>
                <a:gd name="connsiteY72" fmla="*/ 1818 h 2138"/>
                <a:gd name="connsiteX73" fmla="*/ 558 w 2172"/>
                <a:gd name="connsiteY73" fmla="*/ 1780 h 2138"/>
                <a:gd name="connsiteX74" fmla="*/ 512 w 2172"/>
                <a:gd name="connsiteY74" fmla="*/ 1738 h 2138"/>
                <a:gd name="connsiteX75" fmla="*/ 468 w 2172"/>
                <a:gd name="connsiteY75" fmla="*/ 1692 h 2138"/>
                <a:gd name="connsiteX76" fmla="*/ 426 w 2172"/>
                <a:gd name="connsiteY76" fmla="*/ 1644 h 2138"/>
                <a:gd name="connsiteX77" fmla="*/ 384 w 2172"/>
                <a:gd name="connsiteY77" fmla="*/ 1592 h 2138"/>
                <a:gd name="connsiteX78" fmla="*/ 344 w 2172"/>
                <a:gd name="connsiteY78" fmla="*/ 1538 h 2138"/>
                <a:gd name="connsiteX79" fmla="*/ 306 w 2172"/>
                <a:gd name="connsiteY79" fmla="*/ 1480 h 2138"/>
                <a:gd name="connsiteX80" fmla="*/ 270 w 2172"/>
                <a:gd name="connsiteY80" fmla="*/ 1418 h 2138"/>
                <a:gd name="connsiteX81" fmla="*/ 234 w 2172"/>
                <a:gd name="connsiteY81" fmla="*/ 1354 h 2138"/>
                <a:gd name="connsiteX82" fmla="*/ 202 w 2172"/>
                <a:gd name="connsiteY82" fmla="*/ 1284 h 2138"/>
                <a:gd name="connsiteX83" fmla="*/ 172 w 2172"/>
                <a:gd name="connsiteY83" fmla="*/ 1212 h 2138"/>
                <a:gd name="connsiteX84" fmla="*/ 142 w 2172"/>
                <a:gd name="connsiteY84" fmla="*/ 1136 h 2138"/>
                <a:gd name="connsiteX85" fmla="*/ 116 w 2172"/>
                <a:gd name="connsiteY85" fmla="*/ 1056 h 2138"/>
                <a:gd name="connsiteX86" fmla="*/ 92 w 2172"/>
                <a:gd name="connsiteY86" fmla="*/ 972 h 2138"/>
                <a:gd name="connsiteX87" fmla="*/ 72 w 2172"/>
                <a:gd name="connsiteY87" fmla="*/ 884 h 2138"/>
                <a:gd name="connsiteX88" fmla="*/ 52 w 2172"/>
                <a:gd name="connsiteY88" fmla="*/ 792 h 2138"/>
                <a:gd name="connsiteX89" fmla="*/ 36 w 2172"/>
                <a:gd name="connsiteY89" fmla="*/ 696 h 2138"/>
                <a:gd name="connsiteX90" fmla="*/ 24 w 2172"/>
                <a:gd name="connsiteY90" fmla="*/ 594 h 2138"/>
                <a:gd name="connsiteX91" fmla="*/ 12 w 2172"/>
                <a:gd name="connsiteY91" fmla="*/ 490 h 2138"/>
                <a:gd name="connsiteX92" fmla="*/ 6 w 2172"/>
                <a:gd name="connsiteY92" fmla="*/ 380 h 2138"/>
                <a:gd name="connsiteX93" fmla="*/ 0 w 2172"/>
                <a:gd name="connsiteY93" fmla="*/ 264 h 2138"/>
                <a:gd name="connsiteX94" fmla="*/ 0 w 2172"/>
                <a:gd name="connsiteY94" fmla="*/ 146 h 2138"/>
                <a:gd name="connsiteX95" fmla="*/ 2 w 2172"/>
                <a:gd name="connsiteY95" fmla="*/ 22 h 2138"/>
                <a:gd name="connsiteX96" fmla="*/ 2 w 2172"/>
                <a:gd name="connsiteY96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0 w 2172"/>
                <a:gd name="connsiteY48" fmla="*/ 1848 h 2138"/>
                <a:gd name="connsiteX49" fmla="*/ 2172 w 2172"/>
                <a:gd name="connsiteY49" fmla="*/ 1956 h 2138"/>
                <a:gd name="connsiteX50" fmla="*/ 2170 w 2172"/>
                <a:gd name="connsiteY50" fmla="*/ 2068 h 2138"/>
                <a:gd name="connsiteX51" fmla="*/ 2170 w 2172"/>
                <a:gd name="connsiteY51" fmla="*/ 2068 h 2138"/>
                <a:gd name="connsiteX52" fmla="*/ 1652 w 2172"/>
                <a:gd name="connsiteY52" fmla="*/ 2138 h 2138"/>
                <a:gd name="connsiteX53" fmla="*/ 1558 w 2172"/>
                <a:gd name="connsiteY53" fmla="*/ 2136 h 2138"/>
                <a:gd name="connsiteX54" fmla="*/ 1462 w 2172"/>
                <a:gd name="connsiteY54" fmla="*/ 2132 h 2138"/>
                <a:gd name="connsiteX55" fmla="*/ 1414 w 2172"/>
                <a:gd name="connsiteY55" fmla="*/ 2128 h 2138"/>
                <a:gd name="connsiteX56" fmla="*/ 1364 w 2172"/>
                <a:gd name="connsiteY56" fmla="*/ 2122 h 2138"/>
                <a:gd name="connsiteX57" fmla="*/ 1312 w 2172"/>
                <a:gd name="connsiteY57" fmla="*/ 2116 h 2138"/>
                <a:gd name="connsiteX58" fmla="*/ 1262 w 2172"/>
                <a:gd name="connsiteY58" fmla="*/ 2108 h 2138"/>
                <a:gd name="connsiteX59" fmla="*/ 1210 w 2172"/>
                <a:gd name="connsiteY59" fmla="*/ 2098 h 2138"/>
                <a:gd name="connsiteX60" fmla="*/ 1158 w 2172"/>
                <a:gd name="connsiteY60" fmla="*/ 2086 h 2138"/>
                <a:gd name="connsiteX61" fmla="*/ 1108 w 2172"/>
                <a:gd name="connsiteY61" fmla="*/ 2072 h 2138"/>
                <a:gd name="connsiteX62" fmla="*/ 1056 w 2172"/>
                <a:gd name="connsiteY62" fmla="*/ 2056 h 2138"/>
                <a:gd name="connsiteX63" fmla="*/ 1004 w 2172"/>
                <a:gd name="connsiteY63" fmla="*/ 2040 h 2138"/>
                <a:gd name="connsiteX64" fmla="*/ 952 w 2172"/>
                <a:gd name="connsiteY64" fmla="*/ 2020 h 2138"/>
                <a:gd name="connsiteX65" fmla="*/ 900 w 2172"/>
                <a:gd name="connsiteY65" fmla="*/ 1998 h 2138"/>
                <a:gd name="connsiteX66" fmla="*/ 850 w 2172"/>
                <a:gd name="connsiteY66" fmla="*/ 1974 h 2138"/>
                <a:gd name="connsiteX67" fmla="*/ 800 w 2172"/>
                <a:gd name="connsiteY67" fmla="*/ 1948 h 2138"/>
                <a:gd name="connsiteX68" fmla="*/ 750 w 2172"/>
                <a:gd name="connsiteY68" fmla="*/ 1920 h 2138"/>
                <a:gd name="connsiteX69" fmla="*/ 700 w 2172"/>
                <a:gd name="connsiteY69" fmla="*/ 1888 h 2138"/>
                <a:gd name="connsiteX70" fmla="*/ 652 w 2172"/>
                <a:gd name="connsiteY70" fmla="*/ 1856 h 2138"/>
                <a:gd name="connsiteX71" fmla="*/ 604 w 2172"/>
                <a:gd name="connsiteY71" fmla="*/ 1818 h 2138"/>
                <a:gd name="connsiteX72" fmla="*/ 558 w 2172"/>
                <a:gd name="connsiteY72" fmla="*/ 1780 h 2138"/>
                <a:gd name="connsiteX73" fmla="*/ 512 w 2172"/>
                <a:gd name="connsiteY73" fmla="*/ 1738 h 2138"/>
                <a:gd name="connsiteX74" fmla="*/ 468 w 2172"/>
                <a:gd name="connsiteY74" fmla="*/ 1692 h 2138"/>
                <a:gd name="connsiteX75" fmla="*/ 426 w 2172"/>
                <a:gd name="connsiteY75" fmla="*/ 1644 h 2138"/>
                <a:gd name="connsiteX76" fmla="*/ 384 w 2172"/>
                <a:gd name="connsiteY76" fmla="*/ 1592 h 2138"/>
                <a:gd name="connsiteX77" fmla="*/ 344 w 2172"/>
                <a:gd name="connsiteY77" fmla="*/ 1538 h 2138"/>
                <a:gd name="connsiteX78" fmla="*/ 306 w 2172"/>
                <a:gd name="connsiteY78" fmla="*/ 1480 h 2138"/>
                <a:gd name="connsiteX79" fmla="*/ 270 w 2172"/>
                <a:gd name="connsiteY79" fmla="*/ 1418 h 2138"/>
                <a:gd name="connsiteX80" fmla="*/ 234 w 2172"/>
                <a:gd name="connsiteY80" fmla="*/ 1354 h 2138"/>
                <a:gd name="connsiteX81" fmla="*/ 202 w 2172"/>
                <a:gd name="connsiteY81" fmla="*/ 1284 h 2138"/>
                <a:gd name="connsiteX82" fmla="*/ 172 w 2172"/>
                <a:gd name="connsiteY82" fmla="*/ 1212 h 2138"/>
                <a:gd name="connsiteX83" fmla="*/ 142 w 2172"/>
                <a:gd name="connsiteY83" fmla="*/ 1136 h 2138"/>
                <a:gd name="connsiteX84" fmla="*/ 116 w 2172"/>
                <a:gd name="connsiteY84" fmla="*/ 1056 h 2138"/>
                <a:gd name="connsiteX85" fmla="*/ 92 w 2172"/>
                <a:gd name="connsiteY85" fmla="*/ 972 h 2138"/>
                <a:gd name="connsiteX86" fmla="*/ 72 w 2172"/>
                <a:gd name="connsiteY86" fmla="*/ 884 h 2138"/>
                <a:gd name="connsiteX87" fmla="*/ 52 w 2172"/>
                <a:gd name="connsiteY87" fmla="*/ 792 h 2138"/>
                <a:gd name="connsiteX88" fmla="*/ 36 w 2172"/>
                <a:gd name="connsiteY88" fmla="*/ 696 h 2138"/>
                <a:gd name="connsiteX89" fmla="*/ 24 w 2172"/>
                <a:gd name="connsiteY89" fmla="*/ 594 h 2138"/>
                <a:gd name="connsiteX90" fmla="*/ 12 w 2172"/>
                <a:gd name="connsiteY90" fmla="*/ 490 h 2138"/>
                <a:gd name="connsiteX91" fmla="*/ 6 w 2172"/>
                <a:gd name="connsiteY91" fmla="*/ 380 h 2138"/>
                <a:gd name="connsiteX92" fmla="*/ 0 w 2172"/>
                <a:gd name="connsiteY92" fmla="*/ 264 h 2138"/>
                <a:gd name="connsiteX93" fmla="*/ 0 w 2172"/>
                <a:gd name="connsiteY93" fmla="*/ 146 h 2138"/>
                <a:gd name="connsiteX94" fmla="*/ 2 w 2172"/>
                <a:gd name="connsiteY94" fmla="*/ 22 h 2138"/>
                <a:gd name="connsiteX95" fmla="*/ 2 w 2172"/>
                <a:gd name="connsiteY95" fmla="*/ 22 h 2138"/>
                <a:gd name="connsiteX0" fmla="*/ 2 w 2172"/>
                <a:gd name="connsiteY0" fmla="*/ 22 h 2136"/>
                <a:gd name="connsiteX1" fmla="*/ 2 w 2172"/>
                <a:gd name="connsiteY1" fmla="*/ 22 h 2136"/>
                <a:gd name="connsiteX2" fmla="*/ 26 w 2172"/>
                <a:gd name="connsiteY2" fmla="*/ 18 h 2136"/>
                <a:gd name="connsiteX3" fmla="*/ 98 w 2172"/>
                <a:gd name="connsiteY3" fmla="*/ 10 h 2136"/>
                <a:gd name="connsiteX4" fmla="*/ 148 w 2172"/>
                <a:gd name="connsiteY4" fmla="*/ 6 h 2136"/>
                <a:gd name="connsiteX5" fmla="*/ 208 w 2172"/>
                <a:gd name="connsiteY5" fmla="*/ 2 h 2136"/>
                <a:gd name="connsiteX6" fmla="*/ 276 w 2172"/>
                <a:gd name="connsiteY6" fmla="*/ 0 h 2136"/>
                <a:gd name="connsiteX7" fmla="*/ 350 w 2172"/>
                <a:gd name="connsiteY7" fmla="*/ 0 h 2136"/>
                <a:gd name="connsiteX8" fmla="*/ 432 w 2172"/>
                <a:gd name="connsiteY8" fmla="*/ 2 h 2136"/>
                <a:gd name="connsiteX9" fmla="*/ 518 w 2172"/>
                <a:gd name="connsiteY9" fmla="*/ 6 h 2136"/>
                <a:gd name="connsiteX10" fmla="*/ 610 w 2172"/>
                <a:gd name="connsiteY10" fmla="*/ 14 h 2136"/>
                <a:gd name="connsiteX11" fmla="*/ 706 w 2172"/>
                <a:gd name="connsiteY11" fmla="*/ 28 h 2136"/>
                <a:gd name="connsiteX12" fmla="*/ 806 w 2172"/>
                <a:gd name="connsiteY12" fmla="*/ 46 h 2136"/>
                <a:gd name="connsiteX13" fmla="*/ 856 w 2172"/>
                <a:gd name="connsiteY13" fmla="*/ 56 h 2136"/>
                <a:gd name="connsiteX14" fmla="*/ 906 w 2172"/>
                <a:gd name="connsiteY14" fmla="*/ 68 h 2136"/>
                <a:gd name="connsiteX15" fmla="*/ 958 w 2172"/>
                <a:gd name="connsiteY15" fmla="*/ 82 h 2136"/>
                <a:gd name="connsiteX16" fmla="*/ 1010 w 2172"/>
                <a:gd name="connsiteY16" fmla="*/ 98 h 2136"/>
                <a:gd name="connsiteX17" fmla="*/ 1060 w 2172"/>
                <a:gd name="connsiteY17" fmla="*/ 114 h 2136"/>
                <a:gd name="connsiteX18" fmla="*/ 1112 w 2172"/>
                <a:gd name="connsiteY18" fmla="*/ 132 h 2136"/>
                <a:gd name="connsiteX19" fmla="*/ 1164 w 2172"/>
                <a:gd name="connsiteY19" fmla="*/ 154 h 2136"/>
                <a:gd name="connsiteX20" fmla="*/ 1216 w 2172"/>
                <a:gd name="connsiteY20" fmla="*/ 176 h 2136"/>
                <a:gd name="connsiteX21" fmla="*/ 1266 w 2172"/>
                <a:gd name="connsiteY21" fmla="*/ 200 h 2136"/>
                <a:gd name="connsiteX22" fmla="*/ 1318 w 2172"/>
                <a:gd name="connsiteY22" fmla="*/ 226 h 2136"/>
                <a:gd name="connsiteX23" fmla="*/ 1368 w 2172"/>
                <a:gd name="connsiteY23" fmla="*/ 254 h 2136"/>
                <a:gd name="connsiteX24" fmla="*/ 1418 w 2172"/>
                <a:gd name="connsiteY24" fmla="*/ 284 h 2136"/>
                <a:gd name="connsiteX25" fmla="*/ 1466 w 2172"/>
                <a:gd name="connsiteY25" fmla="*/ 318 h 2136"/>
                <a:gd name="connsiteX26" fmla="*/ 1516 w 2172"/>
                <a:gd name="connsiteY26" fmla="*/ 352 h 2136"/>
                <a:gd name="connsiteX27" fmla="*/ 1562 w 2172"/>
                <a:gd name="connsiteY27" fmla="*/ 390 h 2136"/>
                <a:gd name="connsiteX28" fmla="*/ 1610 w 2172"/>
                <a:gd name="connsiteY28" fmla="*/ 428 h 2136"/>
                <a:gd name="connsiteX29" fmla="*/ 1654 w 2172"/>
                <a:gd name="connsiteY29" fmla="*/ 472 h 2136"/>
                <a:gd name="connsiteX30" fmla="*/ 1698 w 2172"/>
                <a:gd name="connsiteY30" fmla="*/ 516 h 2136"/>
                <a:gd name="connsiteX31" fmla="*/ 1742 w 2172"/>
                <a:gd name="connsiteY31" fmla="*/ 564 h 2136"/>
                <a:gd name="connsiteX32" fmla="*/ 1782 w 2172"/>
                <a:gd name="connsiteY32" fmla="*/ 614 h 2136"/>
                <a:gd name="connsiteX33" fmla="*/ 1822 w 2172"/>
                <a:gd name="connsiteY33" fmla="*/ 666 h 2136"/>
                <a:gd name="connsiteX34" fmla="*/ 1862 w 2172"/>
                <a:gd name="connsiteY34" fmla="*/ 722 h 2136"/>
                <a:gd name="connsiteX35" fmla="*/ 1898 w 2172"/>
                <a:gd name="connsiteY35" fmla="*/ 782 h 2136"/>
                <a:gd name="connsiteX36" fmla="*/ 1932 w 2172"/>
                <a:gd name="connsiteY36" fmla="*/ 844 h 2136"/>
                <a:gd name="connsiteX37" fmla="*/ 1966 w 2172"/>
                <a:gd name="connsiteY37" fmla="*/ 908 h 2136"/>
                <a:gd name="connsiteX38" fmla="*/ 1996 w 2172"/>
                <a:gd name="connsiteY38" fmla="*/ 976 h 2136"/>
                <a:gd name="connsiteX39" fmla="*/ 2026 w 2172"/>
                <a:gd name="connsiteY39" fmla="*/ 1048 h 2136"/>
                <a:gd name="connsiteX40" fmla="*/ 2052 w 2172"/>
                <a:gd name="connsiteY40" fmla="*/ 1122 h 2136"/>
                <a:gd name="connsiteX41" fmla="*/ 2076 w 2172"/>
                <a:gd name="connsiteY41" fmla="*/ 1200 h 2136"/>
                <a:gd name="connsiteX42" fmla="*/ 2098 w 2172"/>
                <a:gd name="connsiteY42" fmla="*/ 1282 h 2136"/>
                <a:gd name="connsiteX43" fmla="*/ 2116 w 2172"/>
                <a:gd name="connsiteY43" fmla="*/ 1368 h 2136"/>
                <a:gd name="connsiteX44" fmla="*/ 2134 w 2172"/>
                <a:gd name="connsiteY44" fmla="*/ 1456 h 2136"/>
                <a:gd name="connsiteX45" fmla="*/ 2146 w 2172"/>
                <a:gd name="connsiteY45" fmla="*/ 1548 h 2136"/>
                <a:gd name="connsiteX46" fmla="*/ 2158 w 2172"/>
                <a:gd name="connsiteY46" fmla="*/ 1644 h 2136"/>
                <a:gd name="connsiteX47" fmla="*/ 2166 w 2172"/>
                <a:gd name="connsiteY47" fmla="*/ 1744 h 2136"/>
                <a:gd name="connsiteX48" fmla="*/ 2170 w 2172"/>
                <a:gd name="connsiteY48" fmla="*/ 1848 h 2136"/>
                <a:gd name="connsiteX49" fmla="*/ 2172 w 2172"/>
                <a:gd name="connsiteY49" fmla="*/ 1956 h 2136"/>
                <a:gd name="connsiteX50" fmla="*/ 2170 w 2172"/>
                <a:gd name="connsiteY50" fmla="*/ 2068 h 2136"/>
                <a:gd name="connsiteX51" fmla="*/ 2170 w 2172"/>
                <a:gd name="connsiteY51" fmla="*/ 2068 h 2136"/>
                <a:gd name="connsiteX52" fmla="*/ 1558 w 2172"/>
                <a:gd name="connsiteY52" fmla="*/ 2136 h 2136"/>
                <a:gd name="connsiteX53" fmla="*/ 1462 w 2172"/>
                <a:gd name="connsiteY53" fmla="*/ 2132 h 2136"/>
                <a:gd name="connsiteX54" fmla="*/ 1414 w 2172"/>
                <a:gd name="connsiteY54" fmla="*/ 2128 h 2136"/>
                <a:gd name="connsiteX55" fmla="*/ 1364 w 2172"/>
                <a:gd name="connsiteY55" fmla="*/ 2122 h 2136"/>
                <a:gd name="connsiteX56" fmla="*/ 1312 w 2172"/>
                <a:gd name="connsiteY56" fmla="*/ 2116 h 2136"/>
                <a:gd name="connsiteX57" fmla="*/ 1262 w 2172"/>
                <a:gd name="connsiteY57" fmla="*/ 2108 h 2136"/>
                <a:gd name="connsiteX58" fmla="*/ 1210 w 2172"/>
                <a:gd name="connsiteY58" fmla="*/ 2098 h 2136"/>
                <a:gd name="connsiteX59" fmla="*/ 1158 w 2172"/>
                <a:gd name="connsiteY59" fmla="*/ 2086 h 2136"/>
                <a:gd name="connsiteX60" fmla="*/ 1108 w 2172"/>
                <a:gd name="connsiteY60" fmla="*/ 2072 h 2136"/>
                <a:gd name="connsiteX61" fmla="*/ 1056 w 2172"/>
                <a:gd name="connsiteY61" fmla="*/ 2056 h 2136"/>
                <a:gd name="connsiteX62" fmla="*/ 1004 w 2172"/>
                <a:gd name="connsiteY62" fmla="*/ 2040 h 2136"/>
                <a:gd name="connsiteX63" fmla="*/ 952 w 2172"/>
                <a:gd name="connsiteY63" fmla="*/ 2020 h 2136"/>
                <a:gd name="connsiteX64" fmla="*/ 900 w 2172"/>
                <a:gd name="connsiteY64" fmla="*/ 1998 h 2136"/>
                <a:gd name="connsiteX65" fmla="*/ 850 w 2172"/>
                <a:gd name="connsiteY65" fmla="*/ 1974 h 2136"/>
                <a:gd name="connsiteX66" fmla="*/ 800 w 2172"/>
                <a:gd name="connsiteY66" fmla="*/ 1948 h 2136"/>
                <a:gd name="connsiteX67" fmla="*/ 750 w 2172"/>
                <a:gd name="connsiteY67" fmla="*/ 1920 h 2136"/>
                <a:gd name="connsiteX68" fmla="*/ 700 w 2172"/>
                <a:gd name="connsiteY68" fmla="*/ 1888 h 2136"/>
                <a:gd name="connsiteX69" fmla="*/ 652 w 2172"/>
                <a:gd name="connsiteY69" fmla="*/ 1856 h 2136"/>
                <a:gd name="connsiteX70" fmla="*/ 604 w 2172"/>
                <a:gd name="connsiteY70" fmla="*/ 1818 h 2136"/>
                <a:gd name="connsiteX71" fmla="*/ 558 w 2172"/>
                <a:gd name="connsiteY71" fmla="*/ 1780 h 2136"/>
                <a:gd name="connsiteX72" fmla="*/ 512 w 2172"/>
                <a:gd name="connsiteY72" fmla="*/ 1738 h 2136"/>
                <a:gd name="connsiteX73" fmla="*/ 468 w 2172"/>
                <a:gd name="connsiteY73" fmla="*/ 1692 h 2136"/>
                <a:gd name="connsiteX74" fmla="*/ 426 w 2172"/>
                <a:gd name="connsiteY74" fmla="*/ 1644 h 2136"/>
                <a:gd name="connsiteX75" fmla="*/ 384 w 2172"/>
                <a:gd name="connsiteY75" fmla="*/ 1592 h 2136"/>
                <a:gd name="connsiteX76" fmla="*/ 344 w 2172"/>
                <a:gd name="connsiteY76" fmla="*/ 1538 h 2136"/>
                <a:gd name="connsiteX77" fmla="*/ 306 w 2172"/>
                <a:gd name="connsiteY77" fmla="*/ 1480 h 2136"/>
                <a:gd name="connsiteX78" fmla="*/ 270 w 2172"/>
                <a:gd name="connsiteY78" fmla="*/ 1418 h 2136"/>
                <a:gd name="connsiteX79" fmla="*/ 234 w 2172"/>
                <a:gd name="connsiteY79" fmla="*/ 1354 h 2136"/>
                <a:gd name="connsiteX80" fmla="*/ 202 w 2172"/>
                <a:gd name="connsiteY80" fmla="*/ 1284 h 2136"/>
                <a:gd name="connsiteX81" fmla="*/ 172 w 2172"/>
                <a:gd name="connsiteY81" fmla="*/ 1212 h 2136"/>
                <a:gd name="connsiteX82" fmla="*/ 142 w 2172"/>
                <a:gd name="connsiteY82" fmla="*/ 1136 h 2136"/>
                <a:gd name="connsiteX83" fmla="*/ 116 w 2172"/>
                <a:gd name="connsiteY83" fmla="*/ 1056 h 2136"/>
                <a:gd name="connsiteX84" fmla="*/ 92 w 2172"/>
                <a:gd name="connsiteY84" fmla="*/ 972 h 2136"/>
                <a:gd name="connsiteX85" fmla="*/ 72 w 2172"/>
                <a:gd name="connsiteY85" fmla="*/ 884 h 2136"/>
                <a:gd name="connsiteX86" fmla="*/ 52 w 2172"/>
                <a:gd name="connsiteY86" fmla="*/ 792 h 2136"/>
                <a:gd name="connsiteX87" fmla="*/ 36 w 2172"/>
                <a:gd name="connsiteY87" fmla="*/ 696 h 2136"/>
                <a:gd name="connsiteX88" fmla="*/ 24 w 2172"/>
                <a:gd name="connsiteY88" fmla="*/ 594 h 2136"/>
                <a:gd name="connsiteX89" fmla="*/ 12 w 2172"/>
                <a:gd name="connsiteY89" fmla="*/ 490 h 2136"/>
                <a:gd name="connsiteX90" fmla="*/ 6 w 2172"/>
                <a:gd name="connsiteY90" fmla="*/ 380 h 2136"/>
                <a:gd name="connsiteX91" fmla="*/ 0 w 2172"/>
                <a:gd name="connsiteY91" fmla="*/ 264 h 2136"/>
                <a:gd name="connsiteX92" fmla="*/ 0 w 2172"/>
                <a:gd name="connsiteY92" fmla="*/ 146 h 2136"/>
                <a:gd name="connsiteX93" fmla="*/ 2 w 2172"/>
                <a:gd name="connsiteY93" fmla="*/ 22 h 2136"/>
                <a:gd name="connsiteX94" fmla="*/ 2 w 2172"/>
                <a:gd name="connsiteY94" fmla="*/ 22 h 2136"/>
                <a:gd name="connsiteX0" fmla="*/ 2 w 2172"/>
                <a:gd name="connsiteY0" fmla="*/ 22 h 2132"/>
                <a:gd name="connsiteX1" fmla="*/ 2 w 2172"/>
                <a:gd name="connsiteY1" fmla="*/ 22 h 2132"/>
                <a:gd name="connsiteX2" fmla="*/ 26 w 2172"/>
                <a:gd name="connsiteY2" fmla="*/ 18 h 2132"/>
                <a:gd name="connsiteX3" fmla="*/ 98 w 2172"/>
                <a:gd name="connsiteY3" fmla="*/ 10 h 2132"/>
                <a:gd name="connsiteX4" fmla="*/ 148 w 2172"/>
                <a:gd name="connsiteY4" fmla="*/ 6 h 2132"/>
                <a:gd name="connsiteX5" fmla="*/ 208 w 2172"/>
                <a:gd name="connsiteY5" fmla="*/ 2 h 2132"/>
                <a:gd name="connsiteX6" fmla="*/ 276 w 2172"/>
                <a:gd name="connsiteY6" fmla="*/ 0 h 2132"/>
                <a:gd name="connsiteX7" fmla="*/ 350 w 2172"/>
                <a:gd name="connsiteY7" fmla="*/ 0 h 2132"/>
                <a:gd name="connsiteX8" fmla="*/ 432 w 2172"/>
                <a:gd name="connsiteY8" fmla="*/ 2 h 2132"/>
                <a:gd name="connsiteX9" fmla="*/ 518 w 2172"/>
                <a:gd name="connsiteY9" fmla="*/ 6 h 2132"/>
                <a:gd name="connsiteX10" fmla="*/ 610 w 2172"/>
                <a:gd name="connsiteY10" fmla="*/ 14 h 2132"/>
                <a:gd name="connsiteX11" fmla="*/ 706 w 2172"/>
                <a:gd name="connsiteY11" fmla="*/ 28 h 2132"/>
                <a:gd name="connsiteX12" fmla="*/ 806 w 2172"/>
                <a:gd name="connsiteY12" fmla="*/ 46 h 2132"/>
                <a:gd name="connsiteX13" fmla="*/ 856 w 2172"/>
                <a:gd name="connsiteY13" fmla="*/ 56 h 2132"/>
                <a:gd name="connsiteX14" fmla="*/ 906 w 2172"/>
                <a:gd name="connsiteY14" fmla="*/ 68 h 2132"/>
                <a:gd name="connsiteX15" fmla="*/ 958 w 2172"/>
                <a:gd name="connsiteY15" fmla="*/ 82 h 2132"/>
                <a:gd name="connsiteX16" fmla="*/ 1010 w 2172"/>
                <a:gd name="connsiteY16" fmla="*/ 98 h 2132"/>
                <a:gd name="connsiteX17" fmla="*/ 1060 w 2172"/>
                <a:gd name="connsiteY17" fmla="*/ 114 h 2132"/>
                <a:gd name="connsiteX18" fmla="*/ 1112 w 2172"/>
                <a:gd name="connsiteY18" fmla="*/ 132 h 2132"/>
                <a:gd name="connsiteX19" fmla="*/ 1164 w 2172"/>
                <a:gd name="connsiteY19" fmla="*/ 154 h 2132"/>
                <a:gd name="connsiteX20" fmla="*/ 1216 w 2172"/>
                <a:gd name="connsiteY20" fmla="*/ 176 h 2132"/>
                <a:gd name="connsiteX21" fmla="*/ 1266 w 2172"/>
                <a:gd name="connsiteY21" fmla="*/ 200 h 2132"/>
                <a:gd name="connsiteX22" fmla="*/ 1318 w 2172"/>
                <a:gd name="connsiteY22" fmla="*/ 226 h 2132"/>
                <a:gd name="connsiteX23" fmla="*/ 1368 w 2172"/>
                <a:gd name="connsiteY23" fmla="*/ 254 h 2132"/>
                <a:gd name="connsiteX24" fmla="*/ 1418 w 2172"/>
                <a:gd name="connsiteY24" fmla="*/ 284 h 2132"/>
                <a:gd name="connsiteX25" fmla="*/ 1466 w 2172"/>
                <a:gd name="connsiteY25" fmla="*/ 318 h 2132"/>
                <a:gd name="connsiteX26" fmla="*/ 1516 w 2172"/>
                <a:gd name="connsiteY26" fmla="*/ 352 h 2132"/>
                <a:gd name="connsiteX27" fmla="*/ 1562 w 2172"/>
                <a:gd name="connsiteY27" fmla="*/ 390 h 2132"/>
                <a:gd name="connsiteX28" fmla="*/ 1610 w 2172"/>
                <a:gd name="connsiteY28" fmla="*/ 428 h 2132"/>
                <a:gd name="connsiteX29" fmla="*/ 1654 w 2172"/>
                <a:gd name="connsiteY29" fmla="*/ 472 h 2132"/>
                <a:gd name="connsiteX30" fmla="*/ 1698 w 2172"/>
                <a:gd name="connsiteY30" fmla="*/ 516 h 2132"/>
                <a:gd name="connsiteX31" fmla="*/ 1742 w 2172"/>
                <a:gd name="connsiteY31" fmla="*/ 564 h 2132"/>
                <a:gd name="connsiteX32" fmla="*/ 1782 w 2172"/>
                <a:gd name="connsiteY32" fmla="*/ 614 h 2132"/>
                <a:gd name="connsiteX33" fmla="*/ 1822 w 2172"/>
                <a:gd name="connsiteY33" fmla="*/ 666 h 2132"/>
                <a:gd name="connsiteX34" fmla="*/ 1862 w 2172"/>
                <a:gd name="connsiteY34" fmla="*/ 722 h 2132"/>
                <a:gd name="connsiteX35" fmla="*/ 1898 w 2172"/>
                <a:gd name="connsiteY35" fmla="*/ 782 h 2132"/>
                <a:gd name="connsiteX36" fmla="*/ 1932 w 2172"/>
                <a:gd name="connsiteY36" fmla="*/ 844 h 2132"/>
                <a:gd name="connsiteX37" fmla="*/ 1966 w 2172"/>
                <a:gd name="connsiteY37" fmla="*/ 908 h 2132"/>
                <a:gd name="connsiteX38" fmla="*/ 1996 w 2172"/>
                <a:gd name="connsiteY38" fmla="*/ 976 h 2132"/>
                <a:gd name="connsiteX39" fmla="*/ 2026 w 2172"/>
                <a:gd name="connsiteY39" fmla="*/ 1048 h 2132"/>
                <a:gd name="connsiteX40" fmla="*/ 2052 w 2172"/>
                <a:gd name="connsiteY40" fmla="*/ 1122 h 2132"/>
                <a:gd name="connsiteX41" fmla="*/ 2076 w 2172"/>
                <a:gd name="connsiteY41" fmla="*/ 1200 h 2132"/>
                <a:gd name="connsiteX42" fmla="*/ 2098 w 2172"/>
                <a:gd name="connsiteY42" fmla="*/ 1282 h 2132"/>
                <a:gd name="connsiteX43" fmla="*/ 2116 w 2172"/>
                <a:gd name="connsiteY43" fmla="*/ 1368 h 2132"/>
                <a:gd name="connsiteX44" fmla="*/ 2134 w 2172"/>
                <a:gd name="connsiteY44" fmla="*/ 1456 h 2132"/>
                <a:gd name="connsiteX45" fmla="*/ 2146 w 2172"/>
                <a:gd name="connsiteY45" fmla="*/ 1548 h 2132"/>
                <a:gd name="connsiteX46" fmla="*/ 2158 w 2172"/>
                <a:gd name="connsiteY46" fmla="*/ 1644 h 2132"/>
                <a:gd name="connsiteX47" fmla="*/ 2166 w 2172"/>
                <a:gd name="connsiteY47" fmla="*/ 1744 h 2132"/>
                <a:gd name="connsiteX48" fmla="*/ 2170 w 2172"/>
                <a:gd name="connsiteY48" fmla="*/ 1848 h 2132"/>
                <a:gd name="connsiteX49" fmla="*/ 2172 w 2172"/>
                <a:gd name="connsiteY49" fmla="*/ 1956 h 2132"/>
                <a:gd name="connsiteX50" fmla="*/ 2170 w 2172"/>
                <a:gd name="connsiteY50" fmla="*/ 2068 h 2132"/>
                <a:gd name="connsiteX51" fmla="*/ 2170 w 2172"/>
                <a:gd name="connsiteY51" fmla="*/ 2068 h 2132"/>
                <a:gd name="connsiteX52" fmla="*/ 1462 w 2172"/>
                <a:gd name="connsiteY52" fmla="*/ 2132 h 2132"/>
                <a:gd name="connsiteX53" fmla="*/ 1414 w 2172"/>
                <a:gd name="connsiteY53" fmla="*/ 2128 h 2132"/>
                <a:gd name="connsiteX54" fmla="*/ 1364 w 2172"/>
                <a:gd name="connsiteY54" fmla="*/ 2122 h 2132"/>
                <a:gd name="connsiteX55" fmla="*/ 1312 w 2172"/>
                <a:gd name="connsiteY55" fmla="*/ 2116 h 2132"/>
                <a:gd name="connsiteX56" fmla="*/ 1262 w 2172"/>
                <a:gd name="connsiteY56" fmla="*/ 2108 h 2132"/>
                <a:gd name="connsiteX57" fmla="*/ 1210 w 2172"/>
                <a:gd name="connsiteY57" fmla="*/ 2098 h 2132"/>
                <a:gd name="connsiteX58" fmla="*/ 1158 w 2172"/>
                <a:gd name="connsiteY58" fmla="*/ 2086 h 2132"/>
                <a:gd name="connsiteX59" fmla="*/ 1108 w 2172"/>
                <a:gd name="connsiteY59" fmla="*/ 2072 h 2132"/>
                <a:gd name="connsiteX60" fmla="*/ 1056 w 2172"/>
                <a:gd name="connsiteY60" fmla="*/ 2056 h 2132"/>
                <a:gd name="connsiteX61" fmla="*/ 1004 w 2172"/>
                <a:gd name="connsiteY61" fmla="*/ 2040 h 2132"/>
                <a:gd name="connsiteX62" fmla="*/ 952 w 2172"/>
                <a:gd name="connsiteY62" fmla="*/ 2020 h 2132"/>
                <a:gd name="connsiteX63" fmla="*/ 900 w 2172"/>
                <a:gd name="connsiteY63" fmla="*/ 1998 h 2132"/>
                <a:gd name="connsiteX64" fmla="*/ 850 w 2172"/>
                <a:gd name="connsiteY64" fmla="*/ 1974 h 2132"/>
                <a:gd name="connsiteX65" fmla="*/ 800 w 2172"/>
                <a:gd name="connsiteY65" fmla="*/ 1948 h 2132"/>
                <a:gd name="connsiteX66" fmla="*/ 750 w 2172"/>
                <a:gd name="connsiteY66" fmla="*/ 1920 h 2132"/>
                <a:gd name="connsiteX67" fmla="*/ 700 w 2172"/>
                <a:gd name="connsiteY67" fmla="*/ 1888 h 2132"/>
                <a:gd name="connsiteX68" fmla="*/ 652 w 2172"/>
                <a:gd name="connsiteY68" fmla="*/ 1856 h 2132"/>
                <a:gd name="connsiteX69" fmla="*/ 604 w 2172"/>
                <a:gd name="connsiteY69" fmla="*/ 1818 h 2132"/>
                <a:gd name="connsiteX70" fmla="*/ 558 w 2172"/>
                <a:gd name="connsiteY70" fmla="*/ 1780 h 2132"/>
                <a:gd name="connsiteX71" fmla="*/ 512 w 2172"/>
                <a:gd name="connsiteY71" fmla="*/ 1738 h 2132"/>
                <a:gd name="connsiteX72" fmla="*/ 468 w 2172"/>
                <a:gd name="connsiteY72" fmla="*/ 1692 h 2132"/>
                <a:gd name="connsiteX73" fmla="*/ 426 w 2172"/>
                <a:gd name="connsiteY73" fmla="*/ 1644 h 2132"/>
                <a:gd name="connsiteX74" fmla="*/ 384 w 2172"/>
                <a:gd name="connsiteY74" fmla="*/ 1592 h 2132"/>
                <a:gd name="connsiteX75" fmla="*/ 344 w 2172"/>
                <a:gd name="connsiteY75" fmla="*/ 1538 h 2132"/>
                <a:gd name="connsiteX76" fmla="*/ 306 w 2172"/>
                <a:gd name="connsiteY76" fmla="*/ 1480 h 2132"/>
                <a:gd name="connsiteX77" fmla="*/ 270 w 2172"/>
                <a:gd name="connsiteY77" fmla="*/ 1418 h 2132"/>
                <a:gd name="connsiteX78" fmla="*/ 234 w 2172"/>
                <a:gd name="connsiteY78" fmla="*/ 1354 h 2132"/>
                <a:gd name="connsiteX79" fmla="*/ 202 w 2172"/>
                <a:gd name="connsiteY79" fmla="*/ 1284 h 2132"/>
                <a:gd name="connsiteX80" fmla="*/ 172 w 2172"/>
                <a:gd name="connsiteY80" fmla="*/ 1212 h 2132"/>
                <a:gd name="connsiteX81" fmla="*/ 142 w 2172"/>
                <a:gd name="connsiteY81" fmla="*/ 1136 h 2132"/>
                <a:gd name="connsiteX82" fmla="*/ 116 w 2172"/>
                <a:gd name="connsiteY82" fmla="*/ 1056 h 2132"/>
                <a:gd name="connsiteX83" fmla="*/ 92 w 2172"/>
                <a:gd name="connsiteY83" fmla="*/ 972 h 2132"/>
                <a:gd name="connsiteX84" fmla="*/ 72 w 2172"/>
                <a:gd name="connsiteY84" fmla="*/ 884 h 2132"/>
                <a:gd name="connsiteX85" fmla="*/ 52 w 2172"/>
                <a:gd name="connsiteY85" fmla="*/ 792 h 2132"/>
                <a:gd name="connsiteX86" fmla="*/ 36 w 2172"/>
                <a:gd name="connsiteY86" fmla="*/ 696 h 2132"/>
                <a:gd name="connsiteX87" fmla="*/ 24 w 2172"/>
                <a:gd name="connsiteY87" fmla="*/ 594 h 2132"/>
                <a:gd name="connsiteX88" fmla="*/ 12 w 2172"/>
                <a:gd name="connsiteY88" fmla="*/ 490 h 2132"/>
                <a:gd name="connsiteX89" fmla="*/ 6 w 2172"/>
                <a:gd name="connsiteY89" fmla="*/ 380 h 2132"/>
                <a:gd name="connsiteX90" fmla="*/ 0 w 2172"/>
                <a:gd name="connsiteY90" fmla="*/ 264 h 2132"/>
                <a:gd name="connsiteX91" fmla="*/ 0 w 2172"/>
                <a:gd name="connsiteY91" fmla="*/ 146 h 2132"/>
                <a:gd name="connsiteX92" fmla="*/ 2 w 2172"/>
                <a:gd name="connsiteY92" fmla="*/ 22 h 2132"/>
                <a:gd name="connsiteX93" fmla="*/ 2 w 2172"/>
                <a:gd name="connsiteY93" fmla="*/ 22 h 2132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364 w 2172"/>
                <a:gd name="connsiteY53" fmla="*/ 2122 h 2128"/>
                <a:gd name="connsiteX54" fmla="*/ 1312 w 2172"/>
                <a:gd name="connsiteY54" fmla="*/ 2116 h 2128"/>
                <a:gd name="connsiteX55" fmla="*/ 1262 w 2172"/>
                <a:gd name="connsiteY55" fmla="*/ 2108 h 2128"/>
                <a:gd name="connsiteX56" fmla="*/ 1210 w 2172"/>
                <a:gd name="connsiteY56" fmla="*/ 2098 h 2128"/>
                <a:gd name="connsiteX57" fmla="*/ 1158 w 2172"/>
                <a:gd name="connsiteY57" fmla="*/ 2086 h 2128"/>
                <a:gd name="connsiteX58" fmla="*/ 1108 w 2172"/>
                <a:gd name="connsiteY58" fmla="*/ 2072 h 2128"/>
                <a:gd name="connsiteX59" fmla="*/ 1056 w 2172"/>
                <a:gd name="connsiteY59" fmla="*/ 2056 h 2128"/>
                <a:gd name="connsiteX60" fmla="*/ 1004 w 2172"/>
                <a:gd name="connsiteY60" fmla="*/ 2040 h 2128"/>
                <a:gd name="connsiteX61" fmla="*/ 952 w 2172"/>
                <a:gd name="connsiteY61" fmla="*/ 2020 h 2128"/>
                <a:gd name="connsiteX62" fmla="*/ 900 w 2172"/>
                <a:gd name="connsiteY62" fmla="*/ 1998 h 2128"/>
                <a:gd name="connsiteX63" fmla="*/ 850 w 2172"/>
                <a:gd name="connsiteY63" fmla="*/ 1974 h 2128"/>
                <a:gd name="connsiteX64" fmla="*/ 800 w 2172"/>
                <a:gd name="connsiteY64" fmla="*/ 1948 h 2128"/>
                <a:gd name="connsiteX65" fmla="*/ 750 w 2172"/>
                <a:gd name="connsiteY65" fmla="*/ 1920 h 2128"/>
                <a:gd name="connsiteX66" fmla="*/ 700 w 2172"/>
                <a:gd name="connsiteY66" fmla="*/ 1888 h 2128"/>
                <a:gd name="connsiteX67" fmla="*/ 652 w 2172"/>
                <a:gd name="connsiteY67" fmla="*/ 1856 h 2128"/>
                <a:gd name="connsiteX68" fmla="*/ 604 w 2172"/>
                <a:gd name="connsiteY68" fmla="*/ 1818 h 2128"/>
                <a:gd name="connsiteX69" fmla="*/ 558 w 2172"/>
                <a:gd name="connsiteY69" fmla="*/ 1780 h 2128"/>
                <a:gd name="connsiteX70" fmla="*/ 512 w 2172"/>
                <a:gd name="connsiteY70" fmla="*/ 1738 h 2128"/>
                <a:gd name="connsiteX71" fmla="*/ 468 w 2172"/>
                <a:gd name="connsiteY71" fmla="*/ 1692 h 2128"/>
                <a:gd name="connsiteX72" fmla="*/ 426 w 2172"/>
                <a:gd name="connsiteY72" fmla="*/ 1644 h 2128"/>
                <a:gd name="connsiteX73" fmla="*/ 384 w 2172"/>
                <a:gd name="connsiteY73" fmla="*/ 1592 h 2128"/>
                <a:gd name="connsiteX74" fmla="*/ 344 w 2172"/>
                <a:gd name="connsiteY74" fmla="*/ 1538 h 2128"/>
                <a:gd name="connsiteX75" fmla="*/ 306 w 2172"/>
                <a:gd name="connsiteY75" fmla="*/ 1480 h 2128"/>
                <a:gd name="connsiteX76" fmla="*/ 270 w 2172"/>
                <a:gd name="connsiteY76" fmla="*/ 1418 h 2128"/>
                <a:gd name="connsiteX77" fmla="*/ 234 w 2172"/>
                <a:gd name="connsiteY77" fmla="*/ 1354 h 2128"/>
                <a:gd name="connsiteX78" fmla="*/ 202 w 2172"/>
                <a:gd name="connsiteY78" fmla="*/ 1284 h 2128"/>
                <a:gd name="connsiteX79" fmla="*/ 172 w 2172"/>
                <a:gd name="connsiteY79" fmla="*/ 1212 h 2128"/>
                <a:gd name="connsiteX80" fmla="*/ 142 w 2172"/>
                <a:gd name="connsiteY80" fmla="*/ 1136 h 2128"/>
                <a:gd name="connsiteX81" fmla="*/ 116 w 2172"/>
                <a:gd name="connsiteY81" fmla="*/ 1056 h 2128"/>
                <a:gd name="connsiteX82" fmla="*/ 92 w 2172"/>
                <a:gd name="connsiteY82" fmla="*/ 972 h 2128"/>
                <a:gd name="connsiteX83" fmla="*/ 72 w 2172"/>
                <a:gd name="connsiteY83" fmla="*/ 884 h 2128"/>
                <a:gd name="connsiteX84" fmla="*/ 52 w 2172"/>
                <a:gd name="connsiteY84" fmla="*/ 792 h 2128"/>
                <a:gd name="connsiteX85" fmla="*/ 36 w 2172"/>
                <a:gd name="connsiteY85" fmla="*/ 696 h 2128"/>
                <a:gd name="connsiteX86" fmla="*/ 24 w 2172"/>
                <a:gd name="connsiteY86" fmla="*/ 594 h 2128"/>
                <a:gd name="connsiteX87" fmla="*/ 12 w 2172"/>
                <a:gd name="connsiteY87" fmla="*/ 490 h 2128"/>
                <a:gd name="connsiteX88" fmla="*/ 6 w 2172"/>
                <a:gd name="connsiteY88" fmla="*/ 380 h 2128"/>
                <a:gd name="connsiteX89" fmla="*/ 0 w 2172"/>
                <a:gd name="connsiteY89" fmla="*/ 264 h 2128"/>
                <a:gd name="connsiteX90" fmla="*/ 0 w 2172"/>
                <a:gd name="connsiteY90" fmla="*/ 146 h 2128"/>
                <a:gd name="connsiteX91" fmla="*/ 2 w 2172"/>
                <a:gd name="connsiteY91" fmla="*/ 22 h 2128"/>
                <a:gd name="connsiteX92" fmla="*/ 2 w 2172"/>
                <a:gd name="connsiteY92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312 w 2172"/>
                <a:gd name="connsiteY53" fmla="*/ 2116 h 2128"/>
                <a:gd name="connsiteX54" fmla="*/ 1262 w 2172"/>
                <a:gd name="connsiteY54" fmla="*/ 2108 h 2128"/>
                <a:gd name="connsiteX55" fmla="*/ 1210 w 2172"/>
                <a:gd name="connsiteY55" fmla="*/ 2098 h 2128"/>
                <a:gd name="connsiteX56" fmla="*/ 1158 w 2172"/>
                <a:gd name="connsiteY56" fmla="*/ 2086 h 2128"/>
                <a:gd name="connsiteX57" fmla="*/ 1108 w 2172"/>
                <a:gd name="connsiteY57" fmla="*/ 2072 h 2128"/>
                <a:gd name="connsiteX58" fmla="*/ 1056 w 2172"/>
                <a:gd name="connsiteY58" fmla="*/ 2056 h 2128"/>
                <a:gd name="connsiteX59" fmla="*/ 1004 w 2172"/>
                <a:gd name="connsiteY59" fmla="*/ 2040 h 2128"/>
                <a:gd name="connsiteX60" fmla="*/ 952 w 2172"/>
                <a:gd name="connsiteY60" fmla="*/ 2020 h 2128"/>
                <a:gd name="connsiteX61" fmla="*/ 900 w 2172"/>
                <a:gd name="connsiteY61" fmla="*/ 1998 h 2128"/>
                <a:gd name="connsiteX62" fmla="*/ 850 w 2172"/>
                <a:gd name="connsiteY62" fmla="*/ 1974 h 2128"/>
                <a:gd name="connsiteX63" fmla="*/ 800 w 2172"/>
                <a:gd name="connsiteY63" fmla="*/ 1948 h 2128"/>
                <a:gd name="connsiteX64" fmla="*/ 750 w 2172"/>
                <a:gd name="connsiteY64" fmla="*/ 1920 h 2128"/>
                <a:gd name="connsiteX65" fmla="*/ 700 w 2172"/>
                <a:gd name="connsiteY65" fmla="*/ 1888 h 2128"/>
                <a:gd name="connsiteX66" fmla="*/ 652 w 2172"/>
                <a:gd name="connsiteY66" fmla="*/ 1856 h 2128"/>
                <a:gd name="connsiteX67" fmla="*/ 604 w 2172"/>
                <a:gd name="connsiteY67" fmla="*/ 1818 h 2128"/>
                <a:gd name="connsiteX68" fmla="*/ 558 w 2172"/>
                <a:gd name="connsiteY68" fmla="*/ 1780 h 2128"/>
                <a:gd name="connsiteX69" fmla="*/ 512 w 2172"/>
                <a:gd name="connsiteY69" fmla="*/ 1738 h 2128"/>
                <a:gd name="connsiteX70" fmla="*/ 468 w 2172"/>
                <a:gd name="connsiteY70" fmla="*/ 1692 h 2128"/>
                <a:gd name="connsiteX71" fmla="*/ 426 w 2172"/>
                <a:gd name="connsiteY71" fmla="*/ 1644 h 2128"/>
                <a:gd name="connsiteX72" fmla="*/ 384 w 2172"/>
                <a:gd name="connsiteY72" fmla="*/ 1592 h 2128"/>
                <a:gd name="connsiteX73" fmla="*/ 344 w 2172"/>
                <a:gd name="connsiteY73" fmla="*/ 1538 h 2128"/>
                <a:gd name="connsiteX74" fmla="*/ 306 w 2172"/>
                <a:gd name="connsiteY74" fmla="*/ 1480 h 2128"/>
                <a:gd name="connsiteX75" fmla="*/ 270 w 2172"/>
                <a:gd name="connsiteY75" fmla="*/ 1418 h 2128"/>
                <a:gd name="connsiteX76" fmla="*/ 234 w 2172"/>
                <a:gd name="connsiteY76" fmla="*/ 1354 h 2128"/>
                <a:gd name="connsiteX77" fmla="*/ 202 w 2172"/>
                <a:gd name="connsiteY77" fmla="*/ 1284 h 2128"/>
                <a:gd name="connsiteX78" fmla="*/ 172 w 2172"/>
                <a:gd name="connsiteY78" fmla="*/ 1212 h 2128"/>
                <a:gd name="connsiteX79" fmla="*/ 142 w 2172"/>
                <a:gd name="connsiteY79" fmla="*/ 1136 h 2128"/>
                <a:gd name="connsiteX80" fmla="*/ 116 w 2172"/>
                <a:gd name="connsiteY80" fmla="*/ 1056 h 2128"/>
                <a:gd name="connsiteX81" fmla="*/ 92 w 2172"/>
                <a:gd name="connsiteY81" fmla="*/ 972 h 2128"/>
                <a:gd name="connsiteX82" fmla="*/ 72 w 2172"/>
                <a:gd name="connsiteY82" fmla="*/ 884 h 2128"/>
                <a:gd name="connsiteX83" fmla="*/ 52 w 2172"/>
                <a:gd name="connsiteY83" fmla="*/ 792 h 2128"/>
                <a:gd name="connsiteX84" fmla="*/ 36 w 2172"/>
                <a:gd name="connsiteY84" fmla="*/ 696 h 2128"/>
                <a:gd name="connsiteX85" fmla="*/ 24 w 2172"/>
                <a:gd name="connsiteY85" fmla="*/ 594 h 2128"/>
                <a:gd name="connsiteX86" fmla="*/ 12 w 2172"/>
                <a:gd name="connsiteY86" fmla="*/ 490 h 2128"/>
                <a:gd name="connsiteX87" fmla="*/ 6 w 2172"/>
                <a:gd name="connsiteY87" fmla="*/ 380 h 2128"/>
                <a:gd name="connsiteX88" fmla="*/ 0 w 2172"/>
                <a:gd name="connsiteY88" fmla="*/ 264 h 2128"/>
                <a:gd name="connsiteX89" fmla="*/ 0 w 2172"/>
                <a:gd name="connsiteY89" fmla="*/ 146 h 2128"/>
                <a:gd name="connsiteX90" fmla="*/ 2 w 2172"/>
                <a:gd name="connsiteY90" fmla="*/ 22 h 2128"/>
                <a:gd name="connsiteX91" fmla="*/ 2 w 2172"/>
                <a:gd name="connsiteY91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262 w 2172"/>
                <a:gd name="connsiteY53" fmla="*/ 2108 h 2128"/>
                <a:gd name="connsiteX54" fmla="*/ 1210 w 2172"/>
                <a:gd name="connsiteY54" fmla="*/ 2098 h 2128"/>
                <a:gd name="connsiteX55" fmla="*/ 1158 w 2172"/>
                <a:gd name="connsiteY55" fmla="*/ 2086 h 2128"/>
                <a:gd name="connsiteX56" fmla="*/ 1108 w 2172"/>
                <a:gd name="connsiteY56" fmla="*/ 2072 h 2128"/>
                <a:gd name="connsiteX57" fmla="*/ 1056 w 2172"/>
                <a:gd name="connsiteY57" fmla="*/ 2056 h 2128"/>
                <a:gd name="connsiteX58" fmla="*/ 1004 w 2172"/>
                <a:gd name="connsiteY58" fmla="*/ 2040 h 2128"/>
                <a:gd name="connsiteX59" fmla="*/ 952 w 2172"/>
                <a:gd name="connsiteY59" fmla="*/ 2020 h 2128"/>
                <a:gd name="connsiteX60" fmla="*/ 900 w 2172"/>
                <a:gd name="connsiteY60" fmla="*/ 1998 h 2128"/>
                <a:gd name="connsiteX61" fmla="*/ 850 w 2172"/>
                <a:gd name="connsiteY61" fmla="*/ 1974 h 2128"/>
                <a:gd name="connsiteX62" fmla="*/ 800 w 2172"/>
                <a:gd name="connsiteY62" fmla="*/ 1948 h 2128"/>
                <a:gd name="connsiteX63" fmla="*/ 750 w 2172"/>
                <a:gd name="connsiteY63" fmla="*/ 1920 h 2128"/>
                <a:gd name="connsiteX64" fmla="*/ 700 w 2172"/>
                <a:gd name="connsiteY64" fmla="*/ 1888 h 2128"/>
                <a:gd name="connsiteX65" fmla="*/ 652 w 2172"/>
                <a:gd name="connsiteY65" fmla="*/ 1856 h 2128"/>
                <a:gd name="connsiteX66" fmla="*/ 604 w 2172"/>
                <a:gd name="connsiteY66" fmla="*/ 1818 h 2128"/>
                <a:gd name="connsiteX67" fmla="*/ 558 w 2172"/>
                <a:gd name="connsiteY67" fmla="*/ 1780 h 2128"/>
                <a:gd name="connsiteX68" fmla="*/ 512 w 2172"/>
                <a:gd name="connsiteY68" fmla="*/ 1738 h 2128"/>
                <a:gd name="connsiteX69" fmla="*/ 468 w 2172"/>
                <a:gd name="connsiteY69" fmla="*/ 1692 h 2128"/>
                <a:gd name="connsiteX70" fmla="*/ 426 w 2172"/>
                <a:gd name="connsiteY70" fmla="*/ 1644 h 2128"/>
                <a:gd name="connsiteX71" fmla="*/ 384 w 2172"/>
                <a:gd name="connsiteY71" fmla="*/ 1592 h 2128"/>
                <a:gd name="connsiteX72" fmla="*/ 344 w 2172"/>
                <a:gd name="connsiteY72" fmla="*/ 1538 h 2128"/>
                <a:gd name="connsiteX73" fmla="*/ 306 w 2172"/>
                <a:gd name="connsiteY73" fmla="*/ 1480 h 2128"/>
                <a:gd name="connsiteX74" fmla="*/ 270 w 2172"/>
                <a:gd name="connsiteY74" fmla="*/ 1418 h 2128"/>
                <a:gd name="connsiteX75" fmla="*/ 234 w 2172"/>
                <a:gd name="connsiteY75" fmla="*/ 1354 h 2128"/>
                <a:gd name="connsiteX76" fmla="*/ 202 w 2172"/>
                <a:gd name="connsiteY76" fmla="*/ 1284 h 2128"/>
                <a:gd name="connsiteX77" fmla="*/ 172 w 2172"/>
                <a:gd name="connsiteY77" fmla="*/ 1212 h 2128"/>
                <a:gd name="connsiteX78" fmla="*/ 142 w 2172"/>
                <a:gd name="connsiteY78" fmla="*/ 1136 h 2128"/>
                <a:gd name="connsiteX79" fmla="*/ 116 w 2172"/>
                <a:gd name="connsiteY79" fmla="*/ 1056 h 2128"/>
                <a:gd name="connsiteX80" fmla="*/ 92 w 2172"/>
                <a:gd name="connsiteY80" fmla="*/ 972 h 2128"/>
                <a:gd name="connsiteX81" fmla="*/ 72 w 2172"/>
                <a:gd name="connsiteY81" fmla="*/ 884 h 2128"/>
                <a:gd name="connsiteX82" fmla="*/ 52 w 2172"/>
                <a:gd name="connsiteY82" fmla="*/ 792 h 2128"/>
                <a:gd name="connsiteX83" fmla="*/ 36 w 2172"/>
                <a:gd name="connsiteY83" fmla="*/ 696 h 2128"/>
                <a:gd name="connsiteX84" fmla="*/ 24 w 2172"/>
                <a:gd name="connsiteY84" fmla="*/ 594 h 2128"/>
                <a:gd name="connsiteX85" fmla="*/ 12 w 2172"/>
                <a:gd name="connsiteY85" fmla="*/ 490 h 2128"/>
                <a:gd name="connsiteX86" fmla="*/ 6 w 2172"/>
                <a:gd name="connsiteY86" fmla="*/ 380 h 2128"/>
                <a:gd name="connsiteX87" fmla="*/ 0 w 2172"/>
                <a:gd name="connsiteY87" fmla="*/ 264 h 2128"/>
                <a:gd name="connsiteX88" fmla="*/ 0 w 2172"/>
                <a:gd name="connsiteY88" fmla="*/ 146 h 2128"/>
                <a:gd name="connsiteX89" fmla="*/ 2 w 2172"/>
                <a:gd name="connsiteY89" fmla="*/ 22 h 2128"/>
                <a:gd name="connsiteX90" fmla="*/ 2 w 2172"/>
                <a:gd name="connsiteY90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262 w 2172"/>
                <a:gd name="connsiteY53" fmla="*/ 2108 h 2128"/>
                <a:gd name="connsiteX54" fmla="*/ 1158 w 2172"/>
                <a:gd name="connsiteY54" fmla="*/ 2086 h 2128"/>
                <a:gd name="connsiteX55" fmla="*/ 1108 w 2172"/>
                <a:gd name="connsiteY55" fmla="*/ 2072 h 2128"/>
                <a:gd name="connsiteX56" fmla="*/ 1056 w 2172"/>
                <a:gd name="connsiteY56" fmla="*/ 2056 h 2128"/>
                <a:gd name="connsiteX57" fmla="*/ 1004 w 2172"/>
                <a:gd name="connsiteY57" fmla="*/ 2040 h 2128"/>
                <a:gd name="connsiteX58" fmla="*/ 952 w 2172"/>
                <a:gd name="connsiteY58" fmla="*/ 2020 h 2128"/>
                <a:gd name="connsiteX59" fmla="*/ 900 w 2172"/>
                <a:gd name="connsiteY59" fmla="*/ 1998 h 2128"/>
                <a:gd name="connsiteX60" fmla="*/ 850 w 2172"/>
                <a:gd name="connsiteY60" fmla="*/ 1974 h 2128"/>
                <a:gd name="connsiteX61" fmla="*/ 800 w 2172"/>
                <a:gd name="connsiteY61" fmla="*/ 1948 h 2128"/>
                <a:gd name="connsiteX62" fmla="*/ 750 w 2172"/>
                <a:gd name="connsiteY62" fmla="*/ 1920 h 2128"/>
                <a:gd name="connsiteX63" fmla="*/ 700 w 2172"/>
                <a:gd name="connsiteY63" fmla="*/ 1888 h 2128"/>
                <a:gd name="connsiteX64" fmla="*/ 652 w 2172"/>
                <a:gd name="connsiteY64" fmla="*/ 1856 h 2128"/>
                <a:gd name="connsiteX65" fmla="*/ 604 w 2172"/>
                <a:gd name="connsiteY65" fmla="*/ 1818 h 2128"/>
                <a:gd name="connsiteX66" fmla="*/ 558 w 2172"/>
                <a:gd name="connsiteY66" fmla="*/ 1780 h 2128"/>
                <a:gd name="connsiteX67" fmla="*/ 512 w 2172"/>
                <a:gd name="connsiteY67" fmla="*/ 1738 h 2128"/>
                <a:gd name="connsiteX68" fmla="*/ 468 w 2172"/>
                <a:gd name="connsiteY68" fmla="*/ 1692 h 2128"/>
                <a:gd name="connsiteX69" fmla="*/ 426 w 2172"/>
                <a:gd name="connsiteY69" fmla="*/ 1644 h 2128"/>
                <a:gd name="connsiteX70" fmla="*/ 384 w 2172"/>
                <a:gd name="connsiteY70" fmla="*/ 1592 h 2128"/>
                <a:gd name="connsiteX71" fmla="*/ 344 w 2172"/>
                <a:gd name="connsiteY71" fmla="*/ 1538 h 2128"/>
                <a:gd name="connsiteX72" fmla="*/ 306 w 2172"/>
                <a:gd name="connsiteY72" fmla="*/ 1480 h 2128"/>
                <a:gd name="connsiteX73" fmla="*/ 270 w 2172"/>
                <a:gd name="connsiteY73" fmla="*/ 1418 h 2128"/>
                <a:gd name="connsiteX74" fmla="*/ 234 w 2172"/>
                <a:gd name="connsiteY74" fmla="*/ 1354 h 2128"/>
                <a:gd name="connsiteX75" fmla="*/ 202 w 2172"/>
                <a:gd name="connsiteY75" fmla="*/ 1284 h 2128"/>
                <a:gd name="connsiteX76" fmla="*/ 172 w 2172"/>
                <a:gd name="connsiteY76" fmla="*/ 1212 h 2128"/>
                <a:gd name="connsiteX77" fmla="*/ 142 w 2172"/>
                <a:gd name="connsiteY77" fmla="*/ 1136 h 2128"/>
                <a:gd name="connsiteX78" fmla="*/ 116 w 2172"/>
                <a:gd name="connsiteY78" fmla="*/ 1056 h 2128"/>
                <a:gd name="connsiteX79" fmla="*/ 92 w 2172"/>
                <a:gd name="connsiteY79" fmla="*/ 972 h 2128"/>
                <a:gd name="connsiteX80" fmla="*/ 72 w 2172"/>
                <a:gd name="connsiteY80" fmla="*/ 884 h 2128"/>
                <a:gd name="connsiteX81" fmla="*/ 52 w 2172"/>
                <a:gd name="connsiteY81" fmla="*/ 792 h 2128"/>
                <a:gd name="connsiteX82" fmla="*/ 36 w 2172"/>
                <a:gd name="connsiteY82" fmla="*/ 696 h 2128"/>
                <a:gd name="connsiteX83" fmla="*/ 24 w 2172"/>
                <a:gd name="connsiteY83" fmla="*/ 594 h 2128"/>
                <a:gd name="connsiteX84" fmla="*/ 12 w 2172"/>
                <a:gd name="connsiteY84" fmla="*/ 490 h 2128"/>
                <a:gd name="connsiteX85" fmla="*/ 6 w 2172"/>
                <a:gd name="connsiteY85" fmla="*/ 380 h 2128"/>
                <a:gd name="connsiteX86" fmla="*/ 0 w 2172"/>
                <a:gd name="connsiteY86" fmla="*/ 264 h 2128"/>
                <a:gd name="connsiteX87" fmla="*/ 0 w 2172"/>
                <a:gd name="connsiteY87" fmla="*/ 146 h 2128"/>
                <a:gd name="connsiteX88" fmla="*/ 2 w 2172"/>
                <a:gd name="connsiteY88" fmla="*/ 22 h 2128"/>
                <a:gd name="connsiteX89" fmla="*/ 2 w 2172"/>
                <a:gd name="connsiteY89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262 w 2172"/>
                <a:gd name="connsiteY53" fmla="*/ 2108 h 2128"/>
                <a:gd name="connsiteX54" fmla="*/ 1158 w 2172"/>
                <a:gd name="connsiteY54" fmla="*/ 2086 h 2128"/>
                <a:gd name="connsiteX55" fmla="*/ 1056 w 2172"/>
                <a:gd name="connsiteY55" fmla="*/ 2056 h 2128"/>
                <a:gd name="connsiteX56" fmla="*/ 1004 w 2172"/>
                <a:gd name="connsiteY56" fmla="*/ 2040 h 2128"/>
                <a:gd name="connsiteX57" fmla="*/ 952 w 2172"/>
                <a:gd name="connsiteY57" fmla="*/ 2020 h 2128"/>
                <a:gd name="connsiteX58" fmla="*/ 900 w 2172"/>
                <a:gd name="connsiteY58" fmla="*/ 1998 h 2128"/>
                <a:gd name="connsiteX59" fmla="*/ 850 w 2172"/>
                <a:gd name="connsiteY59" fmla="*/ 1974 h 2128"/>
                <a:gd name="connsiteX60" fmla="*/ 800 w 2172"/>
                <a:gd name="connsiteY60" fmla="*/ 1948 h 2128"/>
                <a:gd name="connsiteX61" fmla="*/ 750 w 2172"/>
                <a:gd name="connsiteY61" fmla="*/ 1920 h 2128"/>
                <a:gd name="connsiteX62" fmla="*/ 700 w 2172"/>
                <a:gd name="connsiteY62" fmla="*/ 1888 h 2128"/>
                <a:gd name="connsiteX63" fmla="*/ 652 w 2172"/>
                <a:gd name="connsiteY63" fmla="*/ 1856 h 2128"/>
                <a:gd name="connsiteX64" fmla="*/ 604 w 2172"/>
                <a:gd name="connsiteY64" fmla="*/ 1818 h 2128"/>
                <a:gd name="connsiteX65" fmla="*/ 558 w 2172"/>
                <a:gd name="connsiteY65" fmla="*/ 1780 h 2128"/>
                <a:gd name="connsiteX66" fmla="*/ 512 w 2172"/>
                <a:gd name="connsiteY66" fmla="*/ 1738 h 2128"/>
                <a:gd name="connsiteX67" fmla="*/ 468 w 2172"/>
                <a:gd name="connsiteY67" fmla="*/ 1692 h 2128"/>
                <a:gd name="connsiteX68" fmla="*/ 426 w 2172"/>
                <a:gd name="connsiteY68" fmla="*/ 1644 h 2128"/>
                <a:gd name="connsiteX69" fmla="*/ 384 w 2172"/>
                <a:gd name="connsiteY69" fmla="*/ 1592 h 2128"/>
                <a:gd name="connsiteX70" fmla="*/ 344 w 2172"/>
                <a:gd name="connsiteY70" fmla="*/ 1538 h 2128"/>
                <a:gd name="connsiteX71" fmla="*/ 306 w 2172"/>
                <a:gd name="connsiteY71" fmla="*/ 1480 h 2128"/>
                <a:gd name="connsiteX72" fmla="*/ 270 w 2172"/>
                <a:gd name="connsiteY72" fmla="*/ 1418 h 2128"/>
                <a:gd name="connsiteX73" fmla="*/ 234 w 2172"/>
                <a:gd name="connsiteY73" fmla="*/ 1354 h 2128"/>
                <a:gd name="connsiteX74" fmla="*/ 202 w 2172"/>
                <a:gd name="connsiteY74" fmla="*/ 1284 h 2128"/>
                <a:gd name="connsiteX75" fmla="*/ 172 w 2172"/>
                <a:gd name="connsiteY75" fmla="*/ 1212 h 2128"/>
                <a:gd name="connsiteX76" fmla="*/ 142 w 2172"/>
                <a:gd name="connsiteY76" fmla="*/ 1136 h 2128"/>
                <a:gd name="connsiteX77" fmla="*/ 116 w 2172"/>
                <a:gd name="connsiteY77" fmla="*/ 1056 h 2128"/>
                <a:gd name="connsiteX78" fmla="*/ 92 w 2172"/>
                <a:gd name="connsiteY78" fmla="*/ 972 h 2128"/>
                <a:gd name="connsiteX79" fmla="*/ 72 w 2172"/>
                <a:gd name="connsiteY79" fmla="*/ 884 h 2128"/>
                <a:gd name="connsiteX80" fmla="*/ 52 w 2172"/>
                <a:gd name="connsiteY80" fmla="*/ 792 h 2128"/>
                <a:gd name="connsiteX81" fmla="*/ 36 w 2172"/>
                <a:gd name="connsiteY81" fmla="*/ 696 h 2128"/>
                <a:gd name="connsiteX82" fmla="*/ 24 w 2172"/>
                <a:gd name="connsiteY82" fmla="*/ 594 h 2128"/>
                <a:gd name="connsiteX83" fmla="*/ 12 w 2172"/>
                <a:gd name="connsiteY83" fmla="*/ 490 h 2128"/>
                <a:gd name="connsiteX84" fmla="*/ 6 w 2172"/>
                <a:gd name="connsiteY84" fmla="*/ 380 h 2128"/>
                <a:gd name="connsiteX85" fmla="*/ 0 w 2172"/>
                <a:gd name="connsiteY85" fmla="*/ 264 h 2128"/>
                <a:gd name="connsiteX86" fmla="*/ 0 w 2172"/>
                <a:gd name="connsiteY86" fmla="*/ 146 h 2128"/>
                <a:gd name="connsiteX87" fmla="*/ 2 w 2172"/>
                <a:gd name="connsiteY87" fmla="*/ 22 h 2128"/>
                <a:gd name="connsiteX88" fmla="*/ 2 w 2172"/>
                <a:gd name="connsiteY88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262 w 2172"/>
                <a:gd name="connsiteY53" fmla="*/ 2108 h 2128"/>
                <a:gd name="connsiteX54" fmla="*/ 1158 w 2172"/>
                <a:gd name="connsiteY54" fmla="*/ 2086 h 2128"/>
                <a:gd name="connsiteX55" fmla="*/ 1056 w 2172"/>
                <a:gd name="connsiteY55" fmla="*/ 2056 h 2128"/>
                <a:gd name="connsiteX56" fmla="*/ 952 w 2172"/>
                <a:gd name="connsiteY56" fmla="*/ 2020 h 2128"/>
                <a:gd name="connsiteX57" fmla="*/ 900 w 2172"/>
                <a:gd name="connsiteY57" fmla="*/ 1998 h 2128"/>
                <a:gd name="connsiteX58" fmla="*/ 850 w 2172"/>
                <a:gd name="connsiteY58" fmla="*/ 1974 h 2128"/>
                <a:gd name="connsiteX59" fmla="*/ 800 w 2172"/>
                <a:gd name="connsiteY59" fmla="*/ 1948 h 2128"/>
                <a:gd name="connsiteX60" fmla="*/ 750 w 2172"/>
                <a:gd name="connsiteY60" fmla="*/ 1920 h 2128"/>
                <a:gd name="connsiteX61" fmla="*/ 700 w 2172"/>
                <a:gd name="connsiteY61" fmla="*/ 1888 h 2128"/>
                <a:gd name="connsiteX62" fmla="*/ 652 w 2172"/>
                <a:gd name="connsiteY62" fmla="*/ 1856 h 2128"/>
                <a:gd name="connsiteX63" fmla="*/ 604 w 2172"/>
                <a:gd name="connsiteY63" fmla="*/ 1818 h 2128"/>
                <a:gd name="connsiteX64" fmla="*/ 558 w 2172"/>
                <a:gd name="connsiteY64" fmla="*/ 1780 h 2128"/>
                <a:gd name="connsiteX65" fmla="*/ 512 w 2172"/>
                <a:gd name="connsiteY65" fmla="*/ 1738 h 2128"/>
                <a:gd name="connsiteX66" fmla="*/ 468 w 2172"/>
                <a:gd name="connsiteY66" fmla="*/ 1692 h 2128"/>
                <a:gd name="connsiteX67" fmla="*/ 426 w 2172"/>
                <a:gd name="connsiteY67" fmla="*/ 1644 h 2128"/>
                <a:gd name="connsiteX68" fmla="*/ 384 w 2172"/>
                <a:gd name="connsiteY68" fmla="*/ 1592 h 2128"/>
                <a:gd name="connsiteX69" fmla="*/ 344 w 2172"/>
                <a:gd name="connsiteY69" fmla="*/ 1538 h 2128"/>
                <a:gd name="connsiteX70" fmla="*/ 306 w 2172"/>
                <a:gd name="connsiteY70" fmla="*/ 1480 h 2128"/>
                <a:gd name="connsiteX71" fmla="*/ 270 w 2172"/>
                <a:gd name="connsiteY71" fmla="*/ 1418 h 2128"/>
                <a:gd name="connsiteX72" fmla="*/ 234 w 2172"/>
                <a:gd name="connsiteY72" fmla="*/ 1354 h 2128"/>
                <a:gd name="connsiteX73" fmla="*/ 202 w 2172"/>
                <a:gd name="connsiteY73" fmla="*/ 1284 h 2128"/>
                <a:gd name="connsiteX74" fmla="*/ 172 w 2172"/>
                <a:gd name="connsiteY74" fmla="*/ 1212 h 2128"/>
                <a:gd name="connsiteX75" fmla="*/ 142 w 2172"/>
                <a:gd name="connsiteY75" fmla="*/ 1136 h 2128"/>
                <a:gd name="connsiteX76" fmla="*/ 116 w 2172"/>
                <a:gd name="connsiteY76" fmla="*/ 1056 h 2128"/>
                <a:gd name="connsiteX77" fmla="*/ 92 w 2172"/>
                <a:gd name="connsiteY77" fmla="*/ 972 h 2128"/>
                <a:gd name="connsiteX78" fmla="*/ 72 w 2172"/>
                <a:gd name="connsiteY78" fmla="*/ 884 h 2128"/>
                <a:gd name="connsiteX79" fmla="*/ 52 w 2172"/>
                <a:gd name="connsiteY79" fmla="*/ 792 h 2128"/>
                <a:gd name="connsiteX80" fmla="*/ 36 w 2172"/>
                <a:gd name="connsiteY80" fmla="*/ 696 h 2128"/>
                <a:gd name="connsiteX81" fmla="*/ 24 w 2172"/>
                <a:gd name="connsiteY81" fmla="*/ 594 h 2128"/>
                <a:gd name="connsiteX82" fmla="*/ 12 w 2172"/>
                <a:gd name="connsiteY82" fmla="*/ 490 h 2128"/>
                <a:gd name="connsiteX83" fmla="*/ 6 w 2172"/>
                <a:gd name="connsiteY83" fmla="*/ 380 h 2128"/>
                <a:gd name="connsiteX84" fmla="*/ 0 w 2172"/>
                <a:gd name="connsiteY84" fmla="*/ 264 h 2128"/>
                <a:gd name="connsiteX85" fmla="*/ 0 w 2172"/>
                <a:gd name="connsiteY85" fmla="*/ 146 h 2128"/>
                <a:gd name="connsiteX86" fmla="*/ 2 w 2172"/>
                <a:gd name="connsiteY86" fmla="*/ 22 h 2128"/>
                <a:gd name="connsiteX87" fmla="*/ 2 w 2172"/>
                <a:gd name="connsiteY87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262 w 2172"/>
                <a:gd name="connsiteY53" fmla="*/ 2108 h 2128"/>
                <a:gd name="connsiteX54" fmla="*/ 1158 w 2172"/>
                <a:gd name="connsiteY54" fmla="*/ 2086 h 2128"/>
                <a:gd name="connsiteX55" fmla="*/ 1056 w 2172"/>
                <a:gd name="connsiteY55" fmla="*/ 2056 h 2128"/>
                <a:gd name="connsiteX56" fmla="*/ 900 w 2172"/>
                <a:gd name="connsiteY56" fmla="*/ 1998 h 2128"/>
                <a:gd name="connsiteX57" fmla="*/ 850 w 2172"/>
                <a:gd name="connsiteY57" fmla="*/ 1974 h 2128"/>
                <a:gd name="connsiteX58" fmla="*/ 800 w 2172"/>
                <a:gd name="connsiteY58" fmla="*/ 1948 h 2128"/>
                <a:gd name="connsiteX59" fmla="*/ 750 w 2172"/>
                <a:gd name="connsiteY59" fmla="*/ 1920 h 2128"/>
                <a:gd name="connsiteX60" fmla="*/ 700 w 2172"/>
                <a:gd name="connsiteY60" fmla="*/ 1888 h 2128"/>
                <a:gd name="connsiteX61" fmla="*/ 652 w 2172"/>
                <a:gd name="connsiteY61" fmla="*/ 1856 h 2128"/>
                <a:gd name="connsiteX62" fmla="*/ 604 w 2172"/>
                <a:gd name="connsiteY62" fmla="*/ 1818 h 2128"/>
                <a:gd name="connsiteX63" fmla="*/ 558 w 2172"/>
                <a:gd name="connsiteY63" fmla="*/ 1780 h 2128"/>
                <a:gd name="connsiteX64" fmla="*/ 512 w 2172"/>
                <a:gd name="connsiteY64" fmla="*/ 1738 h 2128"/>
                <a:gd name="connsiteX65" fmla="*/ 468 w 2172"/>
                <a:gd name="connsiteY65" fmla="*/ 1692 h 2128"/>
                <a:gd name="connsiteX66" fmla="*/ 426 w 2172"/>
                <a:gd name="connsiteY66" fmla="*/ 1644 h 2128"/>
                <a:gd name="connsiteX67" fmla="*/ 384 w 2172"/>
                <a:gd name="connsiteY67" fmla="*/ 1592 h 2128"/>
                <a:gd name="connsiteX68" fmla="*/ 344 w 2172"/>
                <a:gd name="connsiteY68" fmla="*/ 1538 h 2128"/>
                <a:gd name="connsiteX69" fmla="*/ 306 w 2172"/>
                <a:gd name="connsiteY69" fmla="*/ 1480 h 2128"/>
                <a:gd name="connsiteX70" fmla="*/ 270 w 2172"/>
                <a:gd name="connsiteY70" fmla="*/ 1418 h 2128"/>
                <a:gd name="connsiteX71" fmla="*/ 234 w 2172"/>
                <a:gd name="connsiteY71" fmla="*/ 1354 h 2128"/>
                <a:gd name="connsiteX72" fmla="*/ 202 w 2172"/>
                <a:gd name="connsiteY72" fmla="*/ 1284 h 2128"/>
                <a:gd name="connsiteX73" fmla="*/ 172 w 2172"/>
                <a:gd name="connsiteY73" fmla="*/ 1212 h 2128"/>
                <a:gd name="connsiteX74" fmla="*/ 142 w 2172"/>
                <a:gd name="connsiteY74" fmla="*/ 1136 h 2128"/>
                <a:gd name="connsiteX75" fmla="*/ 116 w 2172"/>
                <a:gd name="connsiteY75" fmla="*/ 1056 h 2128"/>
                <a:gd name="connsiteX76" fmla="*/ 92 w 2172"/>
                <a:gd name="connsiteY76" fmla="*/ 972 h 2128"/>
                <a:gd name="connsiteX77" fmla="*/ 72 w 2172"/>
                <a:gd name="connsiteY77" fmla="*/ 884 h 2128"/>
                <a:gd name="connsiteX78" fmla="*/ 52 w 2172"/>
                <a:gd name="connsiteY78" fmla="*/ 792 h 2128"/>
                <a:gd name="connsiteX79" fmla="*/ 36 w 2172"/>
                <a:gd name="connsiteY79" fmla="*/ 696 h 2128"/>
                <a:gd name="connsiteX80" fmla="*/ 24 w 2172"/>
                <a:gd name="connsiteY80" fmla="*/ 594 h 2128"/>
                <a:gd name="connsiteX81" fmla="*/ 12 w 2172"/>
                <a:gd name="connsiteY81" fmla="*/ 490 h 2128"/>
                <a:gd name="connsiteX82" fmla="*/ 6 w 2172"/>
                <a:gd name="connsiteY82" fmla="*/ 380 h 2128"/>
                <a:gd name="connsiteX83" fmla="*/ 0 w 2172"/>
                <a:gd name="connsiteY83" fmla="*/ 264 h 2128"/>
                <a:gd name="connsiteX84" fmla="*/ 0 w 2172"/>
                <a:gd name="connsiteY84" fmla="*/ 146 h 2128"/>
                <a:gd name="connsiteX85" fmla="*/ 2 w 2172"/>
                <a:gd name="connsiteY85" fmla="*/ 22 h 2128"/>
                <a:gd name="connsiteX86" fmla="*/ 2 w 2172"/>
                <a:gd name="connsiteY86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262 w 2172"/>
                <a:gd name="connsiteY53" fmla="*/ 2108 h 2128"/>
                <a:gd name="connsiteX54" fmla="*/ 1158 w 2172"/>
                <a:gd name="connsiteY54" fmla="*/ 2086 h 2128"/>
                <a:gd name="connsiteX55" fmla="*/ 1056 w 2172"/>
                <a:gd name="connsiteY55" fmla="*/ 2056 h 2128"/>
                <a:gd name="connsiteX56" fmla="*/ 900 w 2172"/>
                <a:gd name="connsiteY56" fmla="*/ 1998 h 2128"/>
                <a:gd name="connsiteX57" fmla="*/ 850 w 2172"/>
                <a:gd name="connsiteY57" fmla="*/ 1974 h 2128"/>
                <a:gd name="connsiteX58" fmla="*/ 750 w 2172"/>
                <a:gd name="connsiteY58" fmla="*/ 1920 h 2128"/>
                <a:gd name="connsiteX59" fmla="*/ 700 w 2172"/>
                <a:gd name="connsiteY59" fmla="*/ 1888 h 2128"/>
                <a:gd name="connsiteX60" fmla="*/ 652 w 2172"/>
                <a:gd name="connsiteY60" fmla="*/ 1856 h 2128"/>
                <a:gd name="connsiteX61" fmla="*/ 604 w 2172"/>
                <a:gd name="connsiteY61" fmla="*/ 1818 h 2128"/>
                <a:gd name="connsiteX62" fmla="*/ 558 w 2172"/>
                <a:gd name="connsiteY62" fmla="*/ 1780 h 2128"/>
                <a:gd name="connsiteX63" fmla="*/ 512 w 2172"/>
                <a:gd name="connsiteY63" fmla="*/ 1738 h 2128"/>
                <a:gd name="connsiteX64" fmla="*/ 468 w 2172"/>
                <a:gd name="connsiteY64" fmla="*/ 1692 h 2128"/>
                <a:gd name="connsiteX65" fmla="*/ 426 w 2172"/>
                <a:gd name="connsiteY65" fmla="*/ 1644 h 2128"/>
                <a:gd name="connsiteX66" fmla="*/ 384 w 2172"/>
                <a:gd name="connsiteY66" fmla="*/ 1592 h 2128"/>
                <a:gd name="connsiteX67" fmla="*/ 344 w 2172"/>
                <a:gd name="connsiteY67" fmla="*/ 1538 h 2128"/>
                <a:gd name="connsiteX68" fmla="*/ 306 w 2172"/>
                <a:gd name="connsiteY68" fmla="*/ 1480 h 2128"/>
                <a:gd name="connsiteX69" fmla="*/ 270 w 2172"/>
                <a:gd name="connsiteY69" fmla="*/ 1418 h 2128"/>
                <a:gd name="connsiteX70" fmla="*/ 234 w 2172"/>
                <a:gd name="connsiteY70" fmla="*/ 1354 h 2128"/>
                <a:gd name="connsiteX71" fmla="*/ 202 w 2172"/>
                <a:gd name="connsiteY71" fmla="*/ 1284 h 2128"/>
                <a:gd name="connsiteX72" fmla="*/ 172 w 2172"/>
                <a:gd name="connsiteY72" fmla="*/ 1212 h 2128"/>
                <a:gd name="connsiteX73" fmla="*/ 142 w 2172"/>
                <a:gd name="connsiteY73" fmla="*/ 1136 h 2128"/>
                <a:gd name="connsiteX74" fmla="*/ 116 w 2172"/>
                <a:gd name="connsiteY74" fmla="*/ 1056 h 2128"/>
                <a:gd name="connsiteX75" fmla="*/ 92 w 2172"/>
                <a:gd name="connsiteY75" fmla="*/ 972 h 2128"/>
                <a:gd name="connsiteX76" fmla="*/ 72 w 2172"/>
                <a:gd name="connsiteY76" fmla="*/ 884 h 2128"/>
                <a:gd name="connsiteX77" fmla="*/ 52 w 2172"/>
                <a:gd name="connsiteY77" fmla="*/ 792 h 2128"/>
                <a:gd name="connsiteX78" fmla="*/ 36 w 2172"/>
                <a:gd name="connsiteY78" fmla="*/ 696 h 2128"/>
                <a:gd name="connsiteX79" fmla="*/ 24 w 2172"/>
                <a:gd name="connsiteY79" fmla="*/ 594 h 2128"/>
                <a:gd name="connsiteX80" fmla="*/ 12 w 2172"/>
                <a:gd name="connsiteY80" fmla="*/ 490 h 2128"/>
                <a:gd name="connsiteX81" fmla="*/ 6 w 2172"/>
                <a:gd name="connsiteY81" fmla="*/ 380 h 2128"/>
                <a:gd name="connsiteX82" fmla="*/ 0 w 2172"/>
                <a:gd name="connsiteY82" fmla="*/ 264 h 2128"/>
                <a:gd name="connsiteX83" fmla="*/ 0 w 2172"/>
                <a:gd name="connsiteY83" fmla="*/ 146 h 2128"/>
                <a:gd name="connsiteX84" fmla="*/ 2 w 2172"/>
                <a:gd name="connsiteY84" fmla="*/ 22 h 2128"/>
                <a:gd name="connsiteX85" fmla="*/ 2 w 2172"/>
                <a:gd name="connsiteY85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262 w 2172"/>
                <a:gd name="connsiteY53" fmla="*/ 2108 h 2128"/>
                <a:gd name="connsiteX54" fmla="*/ 1158 w 2172"/>
                <a:gd name="connsiteY54" fmla="*/ 2086 h 2128"/>
                <a:gd name="connsiteX55" fmla="*/ 1056 w 2172"/>
                <a:gd name="connsiteY55" fmla="*/ 2056 h 2128"/>
                <a:gd name="connsiteX56" fmla="*/ 900 w 2172"/>
                <a:gd name="connsiteY56" fmla="*/ 1998 h 2128"/>
                <a:gd name="connsiteX57" fmla="*/ 850 w 2172"/>
                <a:gd name="connsiteY57" fmla="*/ 1974 h 2128"/>
                <a:gd name="connsiteX58" fmla="*/ 750 w 2172"/>
                <a:gd name="connsiteY58" fmla="*/ 1920 h 2128"/>
                <a:gd name="connsiteX59" fmla="*/ 700 w 2172"/>
                <a:gd name="connsiteY59" fmla="*/ 1888 h 2128"/>
                <a:gd name="connsiteX60" fmla="*/ 652 w 2172"/>
                <a:gd name="connsiteY60" fmla="*/ 1856 h 2128"/>
                <a:gd name="connsiteX61" fmla="*/ 558 w 2172"/>
                <a:gd name="connsiteY61" fmla="*/ 1780 h 2128"/>
                <a:gd name="connsiteX62" fmla="*/ 512 w 2172"/>
                <a:gd name="connsiteY62" fmla="*/ 1738 h 2128"/>
                <a:gd name="connsiteX63" fmla="*/ 468 w 2172"/>
                <a:gd name="connsiteY63" fmla="*/ 1692 h 2128"/>
                <a:gd name="connsiteX64" fmla="*/ 426 w 2172"/>
                <a:gd name="connsiteY64" fmla="*/ 1644 h 2128"/>
                <a:gd name="connsiteX65" fmla="*/ 384 w 2172"/>
                <a:gd name="connsiteY65" fmla="*/ 1592 h 2128"/>
                <a:gd name="connsiteX66" fmla="*/ 344 w 2172"/>
                <a:gd name="connsiteY66" fmla="*/ 1538 h 2128"/>
                <a:gd name="connsiteX67" fmla="*/ 306 w 2172"/>
                <a:gd name="connsiteY67" fmla="*/ 1480 h 2128"/>
                <a:gd name="connsiteX68" fmla="*/ 270 w 2172"/>
                <a:gd name="connsiteY68" fmla="*/ 1418 h 2128"/>
                <a:gd name="connsiteX69" fmla="*/ 234 w 2172"/>
                <a:gd name="connsiteY69" fmla="*/ 1354 h 2128"/>
                <a:gd name="connsiteX70" fmla="*/ 202 w 2172"/>
                <a:gd name="connsiteY70" fmla="*/ 1284 h 2128"/>
                <a:gd name="connsiteX71" fmla="*/ 172 w 2172"/>
                <a:gd name="connsiteY71" fmla="*/ 1212 h 2128"/>
                <a:gd name="connsiteX72" fmla="*/ 142 w 2172"/>
                <a:gd name="connsiteY72" fmla="*/ 1136 h 2128"/>
                <a:gd name="connsiteX73" fmla="*/ 116 w 2172"/>
                <a:gd name="connsiteY73" fmla="*/ 1056 h 2128"/>
                <a:gd name="connsiteX74" fmla="*/ 92 w 2172"/>
                <a:gd name="connsiteY74" fmla="*/ 972 h 2128"/>
                <a:gd name="connsiteX75" fmla="*/ 72 w 2172"/>
                <a:gd name="connsiteY75" fmla="*/ 884 h 2128"/>
                <a:gd name="connsiteX76" fmla="*/ 52 w 2172"/>
                <a:gd name="connsiteY76" fmla="*/ 792 h 2128"/>
                <a:gd name="connsiteX77" fmla="*/ 36 w 2172"/>
                <a:gd name="connsiteY77" fmla="*/ 696 h 2128"/>
                <a:gd name="connsiteX78" fmla="*/ 24 w 2172"/>
                <a:gd name="connsiteY78" fmla="*/ 594 h 2128"/>
                <a:gd name="connsiteX79" fmla="*/ 12 w 2172"/>
                <a:gd name="connsiteY79" fmla="*/ 490 h 2128"/>
                <a:gd name="connsiteX80" fmla="*/ 6 w 2172"/>
                <a:gd name="connsiteY80" fmla="*/ 380 h 2128"/>
                <a:gd name="connsiteX81" fmla="*/ 0 w 2172"/>
                <a:gd name="connsiteY81" fmla="*/ 264 h 2128"/>
                <a:gd name="connsiteX82" fmla="*/ 0 w 2172"/>
                <a:gd name="connsiteY82" fmla="*/ 146 h 2128"/>
                <a:gd name="connsiteX83" fmla="*/ 2 w 2172"/>
                <a:gd name="connsiteY83" fmla="*/ 22 h 2128"/>
                <a:gd name="connsiteX84" fmla="*/ 2 w 2172"/>
                <a:gd name="connsiteY84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262 w 2172"/>
                <a:gd name="connsiteY53" fmla="*/ 2108 h 2128"/>
                <a:gd name="connsiteX54" fmla="*/ 1158 w 2172"/>
                <a:gd name="connsiteY54" fmla="*/ 2086 h 2128"/>
                <a:gd name="connsiteX55" fmla="*/ 1056 w 2172"/>
                <a:gd name="connsiteY55" fmla="*/ 2056 h 2128"/>
                <a:gd name="connsiteX56" fmla="*/ 900 w 2172"/>
                <a:gd name="connsiteY56" fmla="*/ 1998 h 2128"/>
                <a:gd name="connsiteX57" fmla="*/ 850 w 2172"/>
                <a:gd name="connsiteY57" fmla="*/ 1974 h 2128"/>
                <a:gd name="connsiteX58" fmla="*/ 750 w 2172"/>
                <a:gd name="connsiteY58" fmla="*/ 1920 h 2128"/>
                <a:gd name="connsiteX59" fmla="*/ 700 w 2172"/>
                <a:gd name="connsiteY59" fmla="*/ 1888 h 2128"/>
                <a:gd name="connsiteX60" fmla="*/ 558 w 2172"/>
                <a:gd name="connsiteY60" fmla="*/ 1780 h 2128"/>
                <a:gd name="connsiteX61" fmla="*/ 512 w 2172"/>
                <a:gd name="connsiteY61" fmla="*/ 1738 h 2128"/>
                <a:gd name="connsiteX62" fmla="*/ 468 w 2172"/>
                <a:gd name="connsiteY62" fmla="*/ 1692 h 2128"/>
                <a:gd name="connsiteX63" fmla="*/ 426 w 2172"/>
                <a:gd name="connsiteY63" fmla="*/ 1644 h 2128"/>
                <a:gd name="connsiteX64" fmla="*/ 384 w 2172"/>
                <a:gd name="connsiteY64" fmla="*/ 1592 h 2128"/>
                <a:gd name="connsiteX65" fmla="*/ 344 w 2172"/>
                <a:gd name="connsiteY65" fmla="*/ 1538 h 2128"/>
                <a:gd name="connsiteX66" fmla="*/ 306 w 2172"/>
                <a:gd name="connsiteY66" fmla="*/ 1480 h 2128"/>
                <a:gd name="connsiteX67" fmla="*/ 270 w 2172"/>
                <a:gd name="connsiteY67" fmla="*/ 1418 h 2128"/>
                <a:gd name="connsiteX68" fmla="*/ 234 w 2172"/>
                <a:gd name="connsiteY68" fmla="*/ 1354 h 2128"/>
                <a:gd name="connsiteX69" fmla="*/ 202 w 2172"/>
                <a:gd name="connsiteY69" fmla="*/ 1284 h 2128"/>
                <a:gd name="connsiteX70" fmla="*/ 172 w 2172"/>
                <a:gd name="connsiteY70" fmla="*/ 1212 h 2128"/>
                <a:gd name="connsiteX71" fmla="*/ 142 w 2172"/>
                <a:gd name="connsiteY71" fmla="*/ 1136 h 2128"/>
                <a:gd name="connsiteX72" fmla="*/ 116 w 2172"/>
                <a:gd name="connsiteY72" fmla="*/ 1056 h 2128"/>
                <a:gd name="connsiteX73" fmla="*/ 92 w 2172"/>
                <a:gd name="connsiteY73" fmla="*/ 972 h 2128"/>
                <a:gd name="connsiteX74" fmla="*/ 72 w 2172"/>
                <a:gd name="connsiteY74" fmla="*/ 884 h 2128"/>
                <a:gd name="connsiteX75" fmla="*/ 52 w 2172"/>
                <a:gd name="connsiteY75" fmla="*/ 792 h 2128"/>
                <a:gd name="connsiteX76" fmla="*/ 36 w 2172"/>
                <a:gd name="connsiteY76" fmla="*/ 696 h 2128"/>
                <a:gd name="connsiteX77" fmla="*/ 24 w 2172"/>
                <a:gd name="connsiteY77" fmla="*/ 594 h 2128"/>
                <a:gd name="connsiteX78" fmla="*/ 12 w 2172"/>
                <a:gd name="connsiteY78" fmla="*/ 490 h 2128"/>
                <a:gd name="connsiteX79" fmla="*/ 6 w 2172"/>
                <a:gd name="connsiteY79" fmla="*/ 380 h 2128"/>
                <a:gd name="connsiteX80" fmla="*/ 0 w 2172"/>
                <a:gd name="connsiteY80" fmla="*/ 264 h 2128"/>
                <a:gd name="connsiteX81" fmla="*/ 0 w 2172"/>
                <a:gd name="connsiteY81" fmla="*/ 146 h 2128"/>
                <a:gd name="connsiteX82" fmla="*/ 2 w 2172"/>
                <a:gd name="connsiteY82" fmla="*/ 22 h 2128"/>
                <a:gd name="connsiteX83" fmla="*/ 2 w 2172"/>
                <a:gd name="connsiteY83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262 w 2172"/>
                <a:gd name="connsiteY53" fmla="*/ 2108 h 2128"/>
                <a:gd name="connsiteX54" fmla="*/ 1158 w 2172"/>
                <a:gd name="connsiteY54" fmla="*/ 2086 h 2128"/>
                <a:gd name="connsiteX55" fmla="*/ 1056 w 2172"/>
                <a:gd name="connsiteY55" fmla="*/ 2056 h 2128"/>
                <a:gd name="connsiteX56" fmla="*/ 900 w 2172"/>
                <a:gd name="connsiteY56" fmla="*/ 1998 h 2128"/>
                <a:gd name="connsiteX57" fmla="*/ 750 w 2172"/>
                <a:gd name="connsiteY57" fmla="*/ 1920 h 2128"/>
                <a:gd name="connsiteX58" fmla="*/ 700 w 2172"/>
                <a:gd name="connsiteY58" fmla="*/ 1888 h 2128"/>
                <a:gd name="connsiteX59" fmla="*/ 558 w 2172"/>
                <a:gd name="connsiteY59" fmla="*/ 1780 h 2128"/>
                <a:gd name="connsiteX60" fmla="*/ 512 w 2172"/>
                <a:gd name="connsiteY60" fmla="*/ 1738 h 2128"/>
                <a:gd name="connsiteX61" fmla="*/ 468 w 2172"/>
                <a:gd name="connsiteY61" fmla="*/ 1692 h 2128"/>
                <a:gd name="connsiteX62" fmla="*/ 426 w 2172"/>
                <a:gd name="connsiteY62" fmla="*/ 1644 h 2128"/>
                <a:gd name="connsiteX63" fmla="*/ 384 w 2172"/>
                <a:gd name="connsiteY63" fmla="*/ 1592 h 2128"/>
                <a:gd name="connsiteX64" fmla="*/ 344 w 2172"/>
                <a:gd name="connsiteY64" fmla="*/ 1538 h 2128"/>
                <a:gd name="connsiteX65" fmla="*/ 306 w 2172"/>
                <a:gd name="connsiteY65" fmla="*/ 1480 h 2128"/>
                <a:gd name="connsiteX66" fmla="*/ 270 w 2172"/>
                <a:gd name="connsiteY66" fmla="*/ 1418 h 2128"/>
                <a:gd name="connsiteX67" fmla="*/ 234 w 2172"/>
                <a:gd name="connsiteY67" fmla="*/ 1354 h 2128"/>
                <a:gd name="connsiteX68" fmla="*/ 202 w 2172"/>
                <a:gd name="connsiteY68" fmla="*/ 1284 h 2128"/>
                <a:gd name="connsiteX69" fmla="*/ 172 w 2172"/>
                <a:gd name="connsiteY69" fmla="*/ 1212 h 2128"/>
                <a:gd name="connsiteX70" fmla="*/ 142 w 2172"/>
                <a:gd name="connsiteY70" fmla="*/ 1136 h 2128"/>
                <a:gd name="connsiteX71" fmla="*/ 116 w 2172"/>
                <a:gd name="connsiteY71" fmla="*/ 1056 h 2128"/>
                <a:gd name="connsiteX72" fmla="*/ 92 w 2172"/>
                <a:gd name="connsiteY72" fmla="*/ 972 h 2128"/>
                <a:gd name="connsiteX73" fmla="*/ 72 w 2172"/>
                <a:gd name="connsiteY73" fmla="*/ 884 h 2128"/>
                <a:gd name="connsiteX74" fmla="*/ 52 w 2172"/>
                <a:gd name="connsiteY74" fmla="*/ 792 h 2128"/>
                <a:gd name="connsiteX75" fmla="*/ 36 w 2172"/>
                <a:gd name="connsiteY75" fmla="*/ 696 h 2128"/>
                <a:gd name="connsiteX76" fmla="*/ 24 w 2172"/>
                <a:gd name="connsiteY76" fmla="*/ 594 h 2128"/>
                <a:gd name="connsiteX77" fmla="*/ 12 w 2172"/>
                <a:gd name="connsiteY77" fmla="*/ 490 h 2128"/>
                <a:gd name="connsiteX78" fmla="*/ 6 w 2172"/>
                <a:gd name="connsiteY78" fmla="*/ 380 h 2128"/>
                <a:gd name="connsiteX79" fmla="*/ 0 w 2172"/>
                <a:gd name="connsiteY79" fmla="*/ 264 h 2128"/>
                <a:gd name="connsiteX80" fmla="*/ 0 w 2172"/>
                <a:gd name="connsiteY80" fmla="*/ 146 h 2128"/>
                <a:gd name="connsiteX81" fmla="*/ 2 w 2172"/>
                <a:gd name="connsiteY81" fmla="*/ 22 h 2128"/>
                <a:gd name="connsiteX82" fmla="*/ 2 w 2172"/>
                <a:gd name="connsiteY82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262 w 2172"/>
                <a:gd name="connsiteY53" fmla="*/ 2108 h 2128"/>
                <a:gd name="connsiteX54" fmla="*/ 1056 w 2172"/>
                <a:gd name="connsiteY54" fmla="*/ 2056 h 2128"/>
                <a:gd name="connsiteX55" fmla="*/ 900 w 2172"/>
                <a:gd name="connsiteY55" fmla="*/ 1998 h 2128"/>
                <a:gd name="connsiteX56" fmla="*/ 750 w 2172"/>
                <a:gd name="connsiteY56" fmla="*/ 1920 h 2128"/>
                <a:gd name="connsiteX57" fmla="*/ 700 w 2172"/>
                <a:gd name="connsiteY57" fmla="*/ 1888 h 2128"/>
                <a:gd name="connsiteX58" fmla="*/ 558 w 2172"/>
                <a:gd name="connsiteY58" fmla="*/ 1780 h 2128"/>
                <a:gd name="connsiteX59" fmla="*/ 512 w 2172"/>
                <a:gd name="connsiteY59" fmla="*/ 1738 h 2128"/>
                <a:gd name="connsiteX60" fmla="*/ 468 w 2172"/>
                <a:gd name="connsiteY60" fmla="*/ 1692 h 2128"/>
                <a:gd name="connsiteX61" fmla="*/ 426 w 2172"/>
                <a:gd name="connsiteY61" fmla="*/ 1644 h 2128"/>
                <a:gd name="connsiteX62" fmla="*/ 384 w 2172"/>
                <a:gd name="connsiteY62" fmla="*/ 1592 h 2128"/>
                <a:gd name="connsiteX63" fmla="*/ 344 w 2172"/>
                <a:gd name="connsiteY63" fmla="*/ 1538 h 2128"/>
                <a:gd name="connsiteX64" fmla="*/ 306 w 2172"/>
                <a:gd name="connsiteY64" fmla="*/ 1480 h 2128"/>
                <a:gd name="connsiteX65" fmla="*/ 270 w 2172"/>
                <a:gd name="connsiteY65" fmla="*/ 1418 h 2128"/>
                <a:gd name="connsiteX66" fmla="*/ 234 w 2172"/>
                <a:gd name="connsiteY66" fmla="*/ 1354 h 2128"/>
                <a:gd name="connsiteX67" fmla="*/ 202 w 2172"/>
                <a:gd name="connsiteY67" fmla="*/ 1284 h 2128"/>
                <a:gd name="connsiteX68" fmla="*/ 172 w 2172"/>
                <a:gd name="connsiteY68" fmla="*/ 1212 h 2128"/>
                <a:gd name="connsiteX69" fmla="*/ 142 w 2172"/>
                <a:gd name="connsiteY69" fmla="*/ 1136 h 2128"/>
                <a:gd name="connsiteX70" fmla="*/ 116 w 2172"/>
                <a:gd name="connsiteY70" fmla="*/ 1056 h 2128"/>
                <a:gd name="connsiteX71" fmla="*/ 92 w 2172"/>
                <a:gd name="connsiteY71" fmla="*/ 972 h 2128"/>
                <a:gd name="connsiteX72" fmla="*/ 72 w 2172"/>
                <a:gd name="connsiteY72" fmla="*/ 884 h 2128"/>
                <a:gd name="connsiteX73" fmla="*/ 52 w 2172"/>
                <a:gd name="connsiteY73" fmla="*/ 792 h 2128"/>
                <a:gd name="connsiteX74" fmla="*/ 36 w 2172"/>
                <a:gd name="connsiteY74" fmla="*/ 696 h 2128"/>
                <a:gd name="connsiteX75" fmla="*/ 24 w 2172"/>
                <a:gd name="connsiteY75" fmla="*/ 594 h 2128"/>
                <a:gd name="connsiteX76" fmla="*/ 12 w 2172"/>
                <a:gd name="connsiteY76" fmla="*/ 490 h 2128"/>
                <a:gd name="connsiteX77" fmla="*/ 6 w 2172"/>
                <a:gd name="connsiteY77" fmla="*/ 380 h 2128"/>
                <a:gd name="connsiteX78" fmla="*/ 0 w 2172"/>
                <a:gd name="connsiteY78" fmla="*/ 264 h 2128"/>
                <a:gd name="connsiteX79" fmla="*/ 0 w 2172"/>
                <a:gd name="connsiteY79" fmla="*/ 146 h 2128"/>
                <a:gd name="connsiteX80" fmla="*/ 2 w 2172"/>
                <a:gd name="connsiteY80" fmla="*/ 22 h 2128"/>
                <a:gd name="connsiteX81" fmla="*/ 2 w 2172"/>
                <a:gd name="connsiteY81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056 w 2172"/>
                <a:gd name="connsiteY53" fmla="*/ 2056 h 2128"/>
                <a:gd name="connsiteX54" fmla="*/ 900 w 2172"/>
                <a:gd name="connsiteY54" fmla="*/ 1998 h 2128"/>
                <a:gd name="connsiteX55" fmla="*/ 750 w 2172"/>
                <a:gd name="connsiteY55" fmla="*/ 1920 h 2128"/>
                <a:gd name="connsiteX56" fmla="*/ 700 w 2172"/>
                <a:gd name="connsiteY56" fmla="*/ 1888 h 2128"/>
                <a:gd name="connsiteX57" fmla="*/ 558 w 2172"/>
                <a:gd name="connsiteY57" fmla="*/ 1780 h 2128"/>
                <a:gd name="connsiteX58" fmla="*/ 512 w 2172"/>
                <a:gd name="connsiteY58" fmla="*/ 1738 h 2128"/>
                <a:gd name="connsiteX59" fmla="*/ 468 w 2172"/>
                <a:gd name="connsiteY59" fmla="*/ 1692 h 2128"/>
                <a:gd name="connsiteX60" fmla="*/ 426 w 2172"/>
                <a:gd name="connsiteY60" fmla="*/ 1644 h 2128"/>
                <a:gd name="connsiteX61" fmla="*/ 384 w 2172"/>
                <a:gd name="connsiteY61" fmla="*/ 1592 h 2128"/>
                <a:gd name="connsiteX62" fmla="*/ 344 w 2172"/>
                <a:gd name="connsiteY62" fmla="*/ 1538 h 2128"/>
                <a:gd name="connsiteX63" fmla="*/ 306 w 2172"/>
                <a:gd name="connsiteY63" fmla="*/ 1480 h 2128"/>
                <a:gd name="connsiteX64" fmla="*/ 270 w 2172"/>
                <a:gd name="connsiteY64" fmla="*/ 1418 h 2128"/>
                <a:gd name="connsiteX65" fmla="*/ 234 w 2172"/>
                <a:gd name="connsiteY65" fmla="*/ 1354 h 2128"/>
                <a:gd name="connsiteX66" fmla="*/ 202 w 2172"/>
                <a:gd name="connsiteY66" fmla="*/ 1284 h 2128"/>
                <a:gd name="connsiteX67" fmla="*/ 172 w 2172"/>
                <a:gd name="connsiteY67" fmla="*/ 1212 h 2128"/>
                <a:gd name="connsiteX68" fmla="*/ 142 w 2172"/>
                <a:gd name="connsiteY68" fmla="*/ 1136 h 2128"/>
                <a:gd name="connsiteX69" fmla="*/ 116 w 2172"/>
                <a:gd name="connsiteY69" fmla="*/ 1056 h 2128"/>
                <a:gd name="connsiteX70" fmla="*/ 92 w 2172"/>
                <a:gd name="connsiteY70" fmla="*/ 972 h 2128"/>
                <a:gd name="connsiteX71" fmla="*/ 72 w 2172"/>
                <a:gd name="connsiteY71" fmla="*/ 884 h 2128"/>
                <a:gd name="connsiteX72" fmla="*/ 52 w 2172"/>
                <a:gd name="connsiteY72" fmla="*/ 792 h 2128"/>
                <a:gd name="connsiteX73" fmla="*/ 36 w 2172"/>
                <a:gd name="connsiteY73" fmla="*/ 696 h 2128"/>
                <a:gd name="connsiteX74" fmla="*/ 24 w 2172"/>
                <a:gd name="connsiteY74" fmla="*/ 594 h 2128"/>
                <a:gd name="connsiteX75" fmla="*/ 12 w 2172"/>
                <a:gd name="connsiteY75" fmla="*/ 490 h 2128"/>
                <a:gd name="connsiteX76" fmla="*/ 6 w 2172"/>
                <a:gd name="connsiteY76" fmla="*/ 380 h 2128"/>
                <a:gd name="connsiteX77" fmla="*/ 0 w 2172"/>
                <a:gd name="connsiteY77" fmla="*/ 264 h 2128"/>
                <a:gd name="connsiteX78" fmla="*/ 0 w 2172"/>
                <a:gd name="connsiteY78" fmla="*/ 146 h 2128"/>
                <a:gd name="connsiteX79" fmla="*/ 2 w 2172"/>
                <a:gd name="connsiteY79" fmla="*/ 22 h 2128"/>
                <a:gd name="connsiteX80" fmla="*/ 2 w 2172"/>
                <a:gd name="connsiteY80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900 w 2172"/>
                <a:gd name="connsiteY53" fmla="*/ 1998 h 2128"/>
                <a:gd name="connsiteX54" fmla="*/ 750 w 2172"/>
                <a:gd name="connsiteY54" fmla="*/ 1920 h 2128"/>
                <a:gd name="connsiteX55" fmla="*/ 700 w 2172"/>
                <a:gd name="connsiteY55" fmla="*/ 1888 h 2128"/>
                <a:gd name="connsiteX56" fmla="*/ 558 w 2172"/>
                <a:gd name="connsiteY56" fmla="*/ 1780 h 2128"/>
                <a:gd name="connsiteX57" fmla="*/ 512 w 2172"/>
                <a:gd name="connsiteY57" fmla="*/ 1738 h 2128"/>
                <a:gd name="connsiteX58" fmla="*/ 468 w 2172"/>
                <a:gd name="connsiteY58" fmla="*/ 1692 h 2128"/>
                <a:gd name="connsiteX59" fmla="*/ 426 w 2172"/>
                <a:gd name="connsiteY59" fmla="*/ 1644 h 2128"/>
                <a:gd name="connsiteX60" fmla="*/ 384 w 2172"/>
                <a:gd name="connsiteY60" fmla="*/ 1592 h 2128"/>
                <a:gd name="connsiteX61" fmla="*/ 344 w 2172"/>
                <a:gd name="connsiteY61" fmla="*/ 1538 h 2128"/>
                <a:gd name="connsiteX62" fmla="*/ 306 w 2172"/>
                <a:gd name="connsiteY62" fmla="*/ 1480 h 2128"/>
                <a:gd name="connsiteX63" fmla="*/ 270 w 2172"/>
                <a:gd name="connsiteY63" fmla="*/ 1418 h 2128"/>
                <a:gd name="connsiteX64" fmla="*/ 234 w 2172"/>
                <a:gd name="connsiteY64" fmla="*/ 1354 h 2128"/>
                <a:gd name="connsiteX65" fmla="*/ 202 w 2172"/>
                <a:gd name="connsiteY65" fmla="*/ 1284 h 2128"/>
                <a:gd name="connsiteX66" fmla="*/ 172 w 2172"/>
                <a:gd name="connsiteY66" fmla="*/ 1212 h 2128"/>
                <a:gd name="connsiteX67" fmla="*/ 142 w 2172"/>
                <a:gd name="connsiteY67" fmla="*/ 1136 h 2128"/>
                <a:gd name="connsiteX68" fmla="*/ 116 w 2172"/>
                <a:gd name="connsiteY68" fmla="*/ 1056 h 2128"/>
                <a:gd name="connsiteX69" fmla="*/ 92 w 2172"/>
                <a:gd name="connsiteY69" fmla="*/ 972 h 2128"/>
                <a:gd name="connsiteX70" fmla="*/ 72 w 2172"/>
                <a:gd name="connsiteY70" fmla="*/ 884 h 2128"/>
                <a:gd name="connsiteX71" fmla="*/ 52 w 2172"/>
                <a:gd name="connsiteY71" fmla="*/ 792 h 2128"/>
                <a:gd name="connsiteX72" fmla="*/ 36 w 2172"/>
                <a:gd name="connsiteY72" fmla="*/ 696 h 2128"/>
                <a:gd name="connsiteX73" fmla="*/ 24 w 2172"/>
                <a:gd name="connsiteY73" fmla="*/ 594 h 2128"/>
                <a:gd name="connsiteX74" fmla="*/ 12 w 2172"/>
                <a:gd name="connsiteY74" fmla="*/ 490 h 2128"/>
                <a:gd name="connsiteX75" fmla="*/ 6 w 2172"/>
                <a:gd name="connsiteY75" fmla="*/ 380 h 2128"/>
                <a:gd name="connsiteX76" fmla="*/ 0 w 2172"/>
                <a:gd name="connsiteY76" fmla="*/ 264 h 2128"/>
                <a:gd name="connsiteX77" fmla="*/ 0 w 2172"/>
                <a:gd name="connsiteY77" fmla="*/ 146 h 2128"/>
                <a:gd name="connsiteX78" fmla="*/ 2 w 2172"/>
                <a:gd name="connsiteY78" fmla="*/ 22 h 2128"/>
                <a:gd name="connsiteX79" fmla="*/ 2 w 2172"/>
                <a:gd name="connsiteY79" fmla="*/ 22 h 2128"/>
                <a:gd name="connsiteX0" fmla="*/ 2 w 2172"/>
                <a:gd name="connsiteY0" fmla="*/ 22 h 2068"/>
                <a:gd name="connsiteX1" fmla="*/ 2 w 2172"/>
                <a:gd name="connsiteY1" fmla="*/ 22 h 2068"/>
                <a:gd name="connsiteX2" fmla="*/ 26 w 2172"/>
                <a:gd name="connsiteY2" fmla="*/ 18 h 2068"/>
                <a:gd name="connsiteX3" fmla="*/ 98 w 2172"/>
                <a:gd name="connsiteY3" fmla="*/ 10 h 2068"/>
                <a:gd name="connsiteX4" fmla="*/ 148 w 2172"/>
                <a:gd name="connsiteY4" fmla="*/ 6 h 2068"/>
                <a:gd name="connsiteX5" fmla="*/ 208 w 2172"/>
                <a:gd name="connsiteY5" fmla="*/ 2 h 2068"/>
                <a:gd name="connsiteX6" fmla="*/ 276 w 2172"/>
                <a:gd name="connsiteY6" fmla="*/ 0 h 2068"/>
                <a:gd name="connsiteX7" fmla="*/ 350 w 2172"/>
                <a:gd name="connsiteY7" fmla="*/ 0 h 2068"/>
                <a:gd name="connsiteX8" fmla="*/ 432 w 2172"/>
                <a:gd name="connsiteY8" fmla="*/ 2 h 2068"/>
                <a:gd name="connsiteX9" fmla="*/ 518 w 2172"/>
                <a:gd name="connsiteY9" fmla="*/ 6 h 2068"/>
                <a:gd name="connsiteX10" fmla="*/ 610 w 2172"/>
                <a:gd name="connsiteY10" fmla="*/ 14 h 2068"/>
                <a:gd name="connsiteX11" fmla="*/ 706 w 2172"/>
                <a:gd name="connsiteY11" fmla="*/ 28 h 2068"/>
                <a:gd name="connsiteX12" fmla="*/ 806 w 2172"/>
                <a:gd name="connsiteY12" fmla="*/ 46 h 2068"/>
                <a:gd name="connsiteX13" fmla="*/ 856 w 2172"/>
                <a:gd name="connsiteY13" fmla="*/ 56 h 2068"/>
                <a:gd name="connsiteX14" fmla="*/ 906 w 2172"/>
                <a:gd name="connsiteY14" fmla="*/ 68 h 2068"/>
                <a:gd name="connsiteX15" fmla="*/ 958 w 2172"/>
                <a:gd name="connsiteY15" fmla="*/ 82 h 2068"/>
                <a:gd name="connsiteX16" fmla="*/ 1010 w 2172"/>
                <a:gd name="connsiteY16" fmla="*/ 98 h 2068"/>
                <a:gd name="connsiteX17" fmla="*/ 1060 w 2172"/>
                <a:gd name="connsiteY17" fmla="*/ 114 h 2068"/>
                <a:gd name="connsiteX18" fmla="*/ 1112 w 2172"/>
                <a:gd name="connsiteY18" fmla="*/ 132 h 2068"/>
                <a:gd name="connsiteX19" fmla="*/ 1164 w 2172"/>
                <a:gd name="connsiteY19" fmla="*/ 154 h 2068"/>
                <a:gd name="connsiteX20" fmla="*/ 1216 w 2172"/>
                <a:gd name="connsiteY20" fmla="*/ 176 h 2068"/>
                <a:gd name="connsiteX21" fmla="*/ 1266 w 2172"/>
                <a:gd name="connsiteY21" fmla="*/ 200 h 2068"/>
                <a:gd name="connsiteX22" fmla="*/ 1318 w 2172"/>
                <a:gd name="connsiteY22" fmla="*/ 226 h 2068"/>
                <a:gd name="connsiteX23" fmla="*/ 1368 w 2172"/>
                <a:gd name="connsiteY23" fmla="*/ 254 h 2068"/>
                <a:gd name="connsiteX24" fmla="*/ 1418 w 2172"/>
                <a:gd name="connsiteY24" fmla="*/ 284 h 2068"/>
                <a:gd name="connsiteX25" fmla="*/ 1466 w 2172"/>
                <a:gd name="connsiteY25" fmla="*/ 318 h 2068"/>
                <a:gd name="connsiteX26" fmla="*/ 1516 w 2172"/>
                <a:gd name="connsiteY26" fmla="*/ 352 h 2068"/>
                <a:gd name="connsiteX27" fmla="*/ 1562 w 2172"/>
                <a:gd name="connsiteY27" fmla="*/ 390 h 2068"/>
                <a:gd name="connsiteX28" fmla="*/ 1610 w 2172"/>
                <a:gd name="connsiteY28" fmla="*/ 428 h 2068"/>
                <a:gd name="connsiteX29" fmla="*/ 1654 w 2172"/>
                <a:gd name="connsiteY29" fmla="*/ 472 h 2068"/>
                <a:gd name="connsiteX30" fmla="*/ 1698 w 2172"/>
                <a:gd name="connsiteY30" fmla="*/ 516 h 2068"/>
                <a:gd name="connsiteX31" fmla="*/ 1742 w 2172"/>
                <a:gd name="connsiteY31" fmla="*/ 564 h 2068"/>
                <a:gd name="connsiteX32" fmla="*/ 1782 w 2172"/>
                <a:gd name="connsiteY32" fmla="*/ 614 h 2068"/>
                <a:gd name="connsiteX33" fmla="*/ 1822 w 2172"/>
                <a:gd name="connsiteY33" fmla="*/ 666 h 2068"/>
                <a:gd name="connsiteX34" fmla="*/ 1862 w 2172"/>
                <a:gd name="connsiteY34" fmla="*/ 722 h 2068"/>
                <a:gd name="connsiteX35" fmla="*/ 1898 w 2172"/>
                <a:gd name="connsiteY35" fmla="*/ 782 h 2068"/>
                <a:gd name="connsiteX36" fmla="*/ 1932 w 2172"/>
                <a:gd name="connsiteY36" fmla="*/ 844 h 2068"/>
                <a:gd name="connsiteX37" fmla="*/ 1966 w 2172"/>
                <a:gd name="connsiteY37" fmla="*/ 908 h 2068"/>
                <a:gd name="connsiteX38" fmla="*/ 1996 w 2172"/>
                <a:gd name="connsiteY38" fmla="*/ 976 h 2068"/>
                <a:gd name="connsiteX39" fmla="*/ 2026 w 2172"/>
                <a:gd name="connsiteY39" fmla="*/ 1048 h 2068"/>
                <a:gd name="connsiteX40" fmla="*/ 2052 w 2172"/>
                <a:gd name="connsiteY40" fmla="*/ 1122 h 2068"/>
                <a:gd name="connsiteX41" fmla="*/ 2076 w 2172"/>
                <a:gd name="connsiteY41" fmla="*/ 1200 h 2068"/>
                <a:gd name="connsiteX42" fmla="*/ 2098 w 2172"/>
                <a:gd name="connsiteY42" fmla="*/ 1282 h 2068"/>
                <a:gd name="connsiteX43" fmla="*/ 2116 w 2172"/>
                <a:gd name="connsiteY43" fmla="*/ 1368 h 2068"/>
                <a:gd name="connsiteX44" fmla="*/ 2134 w 2172"/>
                <a:gd name="connsiteY44" fmla="*/ 1456 h 2068"/>
                <a:gd name="connsiteX45" fmla="*/ 2146 w 2172"/>
                <a:gd name="connsiteY45" fmla="*/ 1548 h 2068"/>
                <a:gd name="connsiteX46" fmla="*/ 2158 w 2172"/>
                <a:gd name="connsiteY46" fmla="*/ 1644 h 2068"/>
                <a:gd name="connsiteX47" fmla="*/ 2166 w 2172"/>
                <a:gd name="connsiteY47" fmla="*/ 1744 h 2068"/>
                <a:gd name="connsiteX48" fmla="*/ 2170 w 2172"/>
                <a:gd name="connsiteY48" fmla="*/ 1848 h 2068"/>
                <a:gd name="connsiteX49" fmla="*/ 2172 w 2172"/>
                <a:gd name="connsiteY49" fmla="*/ 1956 h 2068"/>
                <a:gd name="connsiteX50" fmla="*/ 2170 w 2172"/>
                <a:gd name="connsiteY50" fmla="*/ 2068 h 2068"/>
                <a:gd name="connsiteX51" fmla="*/ 2170 w 2172"/>
                <a:gd name="connsiteY51" fmla="*/ 2068 h 2068"/>
                <a:gd name="connsiteX52" fmla="*/ 900 w 2172"/>
                <a:gd name="connsiteY52" fmla="*/ 1998 h 2068"/>
                <a:gd name="connsiteX53" fmla="*/ 750 w 2172"/>
                <a:gd name="connsiteY53" fmla="*/ 1920 h 2068"/>
                <a:gd name="connsiteX54" fmla="*/ 700 w 2172"/>
                <a:gd name="connsiteY54" fmla="*/ 1888 h 2068"/>
                <a:gd name="connsiteX55" fmla="*/ 558 w 2172"/>
                <a:gd name="connsiteY55" fmla="*/ 1780 h 2068"/>
                <a:gd name="connsiteX56" fmla="*/ 512 w 2172"/>
                <a:gd name="connsiteY56" fmla="*/ 1738 h 2068"/>
                <a:gd name="connsiteX57" fmla="*/ 468 w 2172"/>
                <a:gd name="connsiteY57" fmla="*/ 1692 h 2068"/>
                <a:gd name="connsiteX58" fmla="*/ 426 w 2172"/>
                <a:gd name="connsiteY58" fmla="*/ 1644 h 2068"/>
                <a:gd name="connsiteX59" fmla="*/ 384 w 2172"/>
                <a:gd name="connsiteY59" fmla="*/ 1592 h 2068"/>
                <a:gd name="connsiteX60" fmla="*/ 344 w 2172"/>
                <a:gd name="connsiteY60" fmla="*/ 1538 h 2068"/>
                <a:gd name="connsiteX61" fmla="*/ 306 w 2172"/>
                <a:gd name="connsiteY61" fmla="*/ 1480 h 2068"/>
                <a:gd name="connsiteX62" fmla="*/ 270 w 2172"/>
                <a:gd name="connsiteY62" fmla="*/ 1418 h 2068"/>
                <a:gd name="connsiteX63" fmla="*/ 234 w 2172"/>
                <a:gd name="connsiteY63" fmla="*/ 1354 h 2068"/>
                <a:gd name="connsiteX64" fmla="*/ 202 w 2172"/>
                <a:gd name="connsiteY64" fmla="*/ 1284 h 2068"/>
                <a:gd name="connsiteX65" fmla="*/ 172 w 2172"/>
                <a:gd name="connsiteY65" fmla="*/ 1212 h 2068"/>
                <a:gd name="connsiteX66" fmla="*/ 142 w 2172"/>
                <a:gd name="connsiteY66" fmla="*/ 1136 h 2068"/>
                <a:gd name="connsiteX67" fmla="*/ 116 w 2172"/>
                <a:gd name="connsiteY67" fmla="*/ 1056 h 2068"/>
                <a:gd name="connsiteX68" fmla="*/ 92 w 2172"/>
                <a:gd name="connsiteY68" fmla="*/ 972 h 2068"/>
                <a:gd name="connsiteX69" fmla="*/ 72 w 2172"/>
                <a:gd name="connsiteY69" fmla="*/ 884 h 2068"/>
                <a:gd name="connsiteX70" fmla="*/ 52 w 2172"/>
                <a:gd name="connsiteY70" fmla="*/ 792 h 2068"/>
                <a:gd name="connsiteX71" fmla="*/ 36 w 2172"/>
                <a:gd name="connsiteY71" fmla="*/ 696 h 2068"/>
                <a:gd name="connsiteX72" fmla="*/ 24 w 2172"/>
                <a:gd name="connsiteY72" fmla="*/ 594 h 2068"/>
                <a:gd name="connsiteX73" fmla="*/ 12 w 2172"/>
                <a:gd name="connsiteY73" fmla="*/ 490 h 2068"/>
                <a:gd name="connsiteX74" fmla="*/ 6 w 2172"/>
                <a:gd name="connsiteY74" fmla="*/ 380 h 2068"/>
                <a:gd name="connsiteX75" fmla="*/ 0 w 2172"/>
                <a:gd name="connsiteY75" fmla="*/ 264 h 2068"/>
                <a:gd name="connsiteX76" fmla="*/ 0 w 2172"/>
                <a:gd name="connsiteY76" fmla="*/ 146 h 2068"/>
                <a:gd name="connsiteX77" fmla="*/ 2 w 2172"/>
                <a:gd name="connsiteY77" fmla="*/ 22 h 2068"/>
                <a:gd name="connsiteX78" fmla="*/ 2 w 2172"/>
                <a:gd name="connsiteY78" fmla="*/ 22 h 2068"/>
                <a:gd name="connsiteX0" fmla="*/ 2 w 2172"/>
                <a:gd name="connsiteY0" fmla="*/ 22 h 2068"/>
                <a:gd name="connsiteX1" fmla="*/ 2 w 2172"/>
                <a:gd name="connsiteY1" fmla="*/ 22 h 2068"/>
                <a:gd name="connsiteX2" fmla="*/ 26 w 2172"/>
                <a:gd name="connsiteY2" fmla="*/ 18 h 2068"/>
                <a:gd name="connsiteX3" fmla="*/ 98 w 2172"/>
                <a:gd name="connsiteY3" fmla="*/ 10 h 2068"/>
                <a:gd name="connsiteX4" fmla="*/ 148 w 2172"/>
                <a:gd name="connsiteY4" fmla="*/ 6 h 2068"/>
                <a:gd name="connsiteX5" fmla="*/ 208 w 2172"/>
                <a:gd name="connsiteY5" fmla="*/ 2 h 2068"/>
                <a:gd name="connsiteX6" fmla="*/ 276 w 2172"/>
                <a:gd name="connsiteY6" fmla="*/ 0 h 2068"/>
                <a:gd name="connsiteX7" fmla="*/ 350 w 2172"/>
                <a:gd name="connsiteY7" fmla="*/ 0 h 2068"/>
                <a:gd name="connsiteX8" fmla="*/ 432 w 2172"/>
                <a:gd name="connsiteY8" fmla="*/ 2 h 2068"/>
                <a:gd name="connsiteX9" fmla="*/ 518 w 2172"/>
                <a:gd name="connsiteY9" fmla="*/ 6 h 2068"/>
                <a:gd name="connsiteX10" fmla="*/ 610 w 2172"/>
                <a:gd name="connsiteY10" fmla="*/ 14 h 2068"/>
                <a:gd name="connsiteX11" fmla="*/ 706 w 2172"/>
                <a:gd name="connsiteY11" fmla="*/ 28 h 2068"/>
                <a:gd name="connsiteX12" fmla="*/ 806 w 2172"/>
                <a:gd name="connsiteY12" fmla="*/ 46 h 2068"/>
                <a:gd name="connsiteX13" fmla="*/ 856 w 2172"/>
                <a:gd name="connsiteY13" fmla="*/ 56 h 2068"/>
                <a:gd name="connsiteX14" fmla="*/ 906 w 2172"/>
                <a:gd name="connsiteY14" fmla="*/ 68 h 2068"/>
                <a:gd name="connsiteX15" fmla="*/ 958 w 2172"/>
                <a:gd name="connsiteY15" fmla="*/ 82 h 2068"/>
                <a:gd name="connsiteX16" fmla="*/ 1010 w 2172"/>
                <a:gd name="connsiteY16" fmla="*/ 98 h 2068"/>
                <a:gd name="connsiteX17" fmla="*/ 1060 w 2172"/>
                <a:gd name="connsiteY17" fmla="*/ 114 h 2068"/>
                <a:gd name="connsiteX18" fmla="*/ 1112 w 2172"/>
                <a:gd name="connsiteY18" fmla="*/ 132 h 2068"/>
                <a:gd name="connsiteX19" fmla="*/ 1164 w 2172"/>
                <a:gd name="connsiteY19" fmla="*/ 154 h 2068"/>
                <a:gd name="connsiteX20" fmla="*/ 1216 w 2172"/>
                <a:gd name="connsiteY20" fmla="*/ 176 h 2068"/>
                <a:gd name="connsiteX21" fmla="*/ 1266 w 2172"/>
                <a:gd name="connsiteY21" fmla="*/ 200 h 2068"/>
                <a:gd name="connsiteX22" fmla="*/ 1318 w 2172"/>
                <a:gd name="connsiteY22" fmla="*/ 226 h 2068"/>
                <a:gd name="connsiteX23" fmla="*/ 1368 w 2172"/>
                <a:gd name="connsiteY23" fmla="*/ 254 h 2068"/>
                <a:gd name="connsiteX24" fmla="*/ 1418 w 2172"/>
                <a:gd name="connsiteY24" fmla="*/ 284 h 2068"/>
                <a:gd name="connsiteX25" fmla="*/ 1466 w 2172"/>
                <a:gd name="connsiteY25" fmla="*/ 318 h 2068"/>
                <a:gd name="connsiteX26" fmla="*/ 1516 w 2172"/>
                <a:gd name="connsiteY26" fmla="*/ 352 h 2068"/>
                <a:gd name="connsiteX27" fmla="*/ 1562 w 2172"/>
                <a:gd name="connsiteY27" fmla="*/ 390 h 2068"/>
                <a:gd name="connsiteX28" fmla="*/ 1610 w 2172"/>
                <a:gd name="connsiteY28" fmla="*/ 428 h 2068"/>
                <a:gd name="connsiteX29" fmla="*/ 1654 w 2172"/>
                <a:gd name="connsiteY29" fmla="*/ 472 h 2068"/>
                <a:gd name="connsiteX30" fmla="*/ 1698 w 2172"/>
                <a:gd name="connsiteY30" fmla="*/ 516 h 2068"/>
                <a:gd name="connsiteX31" fmla="*/ 1742 w 2172"/>
                <a:gd name="connsiteY31" fmla="*/ 564 h 2068"/>
                <a:gd name="connsiteX32" fmla="*/ 1782 w 2172"/>
                <a:gd name="connsiteY32" fmla="*/ 614 h 2068"/>
                <a:gd name="connsiteX33" fmla="*/ 1822 w 2172"/>
                <a:gd name="connsiteY33" fmla="*/ 666 h 2068"/>
                <a:gd name="connsiteX34" fmla="*/ 1862 w 2172"/>
                <a:gd name="connsiteY34" fmla="*/ 722 h 2068"/>
                <a:gd name="connsiteX35" fmla="*/ 1898 w 2172"/>
                <a:gd name="connsiteY35" fmla="*/ 782 h 2068"/>
                <a:gd name="connsiteX36" fmla="*/ 1932 w 2172"/>
                <a:gd name="connsiteY36" fmla="*/ 844 h 2068"/>
                <a:gd name="connsiteX37" fmla="*/ 1966 w 2172"/>
                <a:gd name="connsiteY37" fmla="*/ 908 h 2068"/>
                <a:gd name="connsiteX38" fmla="*/ 1996 w 2172"/>
                <a:gd name="connsiteY38" fmla="*/ 976 h 2068"/>
                <a:gd name="connsiteX39" fmla="*/ 2026 w 2172"/>
                <a:gd name="connsiteY39" fmla="*/ 1048 h 2068"/>
                <a:gd name="connsiteX40" fmla="*/ 2052 w 2172"/>
                <a:gd name="connsiteY40" fmla="*/ 1122 h 2068"/>
                <a:gd name="connsiteX41" fmla="*/ 2076 w 2172"/>
                <a:gd name="connsiteY41" fmla="*/ 1200 h 2068"/>
                <a:gd name="connsiteX42" fmla="*/ 2098 w 2172"/>
                <a:gd name="connsiteY42" fmla="*/ 1282 h 2068"/>
                <a:gd name="connsiteX43" fmla="*/ 2116 w 2172"/>
                <a:gd name="connsiteY43" fmla="*/ 1368 h 2068"/>
                <a:gd name="connsiteX44" fmla="*/ 2134 w 2172"/>
                <a:gd name="connsiteY44" fmla="*/ 1456 h 2068"/>
                <a:gd name="connsiteX45" fmla="*/ 2146 w 2172"/>
                <a:gd name="connsiteY45" fmla="*/ 1548 h 2068"/>
                <a:gd name="connsiteX46" fmla="*/ 2158 w 2172"/>
                <a:gd name="connsiteY46" fmla="*/ 1644 h 2068"/>
                <a:gd name="connsiteX47" fmla="*/ 2166 w 2172"/>
                <a:gd name="connsiteY47" fmla="*/ 1744 h 2068"/>
                <a:gd name="connsiteX48" fmla="*/ 2170 w 2172"/>
                <a:gd name="connsiteY48" fmla="*/ 1848 h 2068"/>
                <a:gd name="connsiteX49" fmla="*/ 2172 w 2172"/>
                <a:gd name="connsiteY49" fmla="*/ 1956 h 2068"/>
                <a:gd name="connsiteX50" fmla="*/ 2170 w 2172"/>
                <a:gd name="connsiteY50" fmla="*/ 2068 h 2068"/>
                <a:gd name="connsiteX51" fmla="*/ 2170 w 2172"/>
                <a:gd name="connsiteY51" fmla="*/ 2068 h 2068"/>
                <a:gd name="connsiteX52" fmla="*/ 750 w 2172"/>
                <a:gd name="connsiteY52" fmla="*/ 1920 h 2068"/>
                <a:gd name="connsiteX53" fmla="*/ 700 w 2172"/>
                <a:gd name="connsiteY53" fmla="*/ 1888 h 2068"/>
                <a:gd name="connsiteX54" fmla="*/ 558 w 2172"/>
                <a:gd name="connsiteY54" fmla="*/ 1780 h 2068"/>
                <a:gd name="connsiteX55" fmla="*/ 512 w 2172"/>
                <a:gd name="connsiteY55" fmla="*/ 1738 h 2068"/>
                <a:gd name="connsiteX56" fmla="*/ 468 w 2172"/>
                <a:gd name="connsiteY56" fmla="*/ 1692 h 2068"/>
                <a:gd name="connsiteX57" fmla="*/ 426 w 2172"/>
                <a:gd name="connsiteY57" fmla="*/ 1644 h 2068"/>
                <a:gd name="connsiteX58" fmla="*/ 384 w 2172"/>
                <a:gd name="connsiteY58" fmla="*/ 1592 h 2068"/>
                <a:gd name="connsiteX59" fmla="*/ 344 w 2172"/>
                <a:gd name="connsiteY59" fmla="*/ 1538 h 2068"/>
                <a:gd name="connsiteX60" fmla="*/ 306 w 2172"/>
                <a:gd name="connsiteY60" fmla="*/ 1480 h 2068"/>
                <a:gd name="connsiteX61" fmla="*/ 270 w 2172"/>
                <a:gd name="connsiteY61" fmla="*/ 1418 h 2068"/>
                <a:gd name="connsiteX62" fmla="*/ 234 w 2172"/>
                <a:gd name="connsiteY62" fmla="*/ 1354 h 2068"/>
                <a:gd name="connsiteX63" fmla="*/ 202 w 2172"/>
                <a:gd name="connsiteY63" fmla="*/ 1284 h 2068"/>
                <a:gd name="connsiteX64" fmla="*/ 172 w 2172"/>
                <a:gd name="connsiteY64" fmla="*/ 1212 h 2068"/>
                <a:gd name="connsiteX65" fmla="*/ 142 w 2172"/>
                <a:gd name="connsiteY65" fmla="*/ 1136 h 2068"/>
                <a:gd name="connsiteX66" fmla="*/ 116 w 2172"/>
                <a:gd name="connsiteY66" fmla="*/ 1056 h 2068"/>
                <a:gd name="connsiteX67" fmla="*/ 92 w 2172"/>
                <a:gd name="connsiteY67" fmla="*/ 972 h 2068"/>
                <a:gd name="connsiteX68" fmla="*/ 72 w 2172"/>
                <a:gd name="connsiteY68" fmla="*/ 884 h 2068"/>
                <a:gd name="connsiteX69" fmla="*/ 52 w 2172"/>
                <a:gd name="connsiteY69" fmla="*/ 792 h 2068"/>
                <a:gd name="connsiteX70" fmla="*/ 36 w 2172"/>
                <a:gd name="connsiteY70" fmla="*/ 696 h 2068"/>
                <a:gd name="connsiteX71" fmla="*/ 24 w 2172"/>
                <a:gd name="connsiteY71" fmla="*/ 594 h 2068"/>
                <a:gd name="connsiteX72" fmla="*/ 12 w 2172"/>
                <a:gd name="connsiteY72" fmla="*/ 490 h 2068"/>
                <a:gd name="connsiteX73" fmla="*/ 6 w 2172"/>
                <a:gd name="connsiteY73" fmla="*/ 380 h 2068"/>
                <a:gd name="connsiteX74" fmla="*/ 0 w 2172"/>
                <a:gd name="connsiteY74" fmla="*/ 264 h 2068"/>
                <a:gd name="connsiteX75" fmla="*/ 0 w 2172"/>
                <a:gd name="connsiteY75" fmla="*/ 146 h 2068"/>
                <a:gd name="connsiteX76" fmla="*/ 2 w 2172"/>
                <a:gd name="connsiteY76" fmla="*/ 22 h 2068"/>
                <a:gd name="connsiteX77" fmla="*/ 2 w 2172"/>
                <a:gd name="connsiteY77" fmla="*/ 22 h 2068"/>
                <a:gd name="connsiteX0" fmla="*/ 2 w 2172"/>
                <a:gd name="connsiteY0" fmla="*/ 22 h 2068"/>
                <a:gd name="connsiteX1" fmla="*/ 2 w 2172"/>
                <a:gd name="connsiteY1" fmla="*/ 22 h 2068"/>
                <a:gd name="connsiteX2" fmla="*/ 26 w 2172"/>
                <a:gd name="connsiteY2" fmla="*/ 18 h 2068"/>
                <a:gd name="connsiteX3" fmla="*/ 98 w 2172"/>
                <a:gd name="connsiteY3" fmla="*/ 10 h 2068"/>
                <a:gd name="connsiteX4" fmla="*/ 148 w 2172"/>
                <a:gd name="connsiteY4" fmla="*/ 6 h 2068"/>
                <a:gd name="connsiteX5" fmla="*/ 208 w 2172"/>
                <a:gd name="connsiteY5" fmla="*/ 2 h 2068"/>
                <a:gd name="connsiteX6" fmla="*/ 276 w 2172"/>
                <a:gd name="connsiteY6" fmla="*/ 0 h 2068"/>
                <a:gd name="connsiteX7" fmla="*/ 350 w 2172"/>
                <a:gd name="connsiteY7" fmla="*/ 0 h 2068"/>
                <a:gd name="connsiteX8" fmla="*/ 432 w 2172"/>
                <a:gd name="connsiteY8" fmla="*/ 2 h 2068"/>
                <a:gd name="connsiteX9" fmla="*/ 518 w 2172"/>
                <a:gd name="connsiteY9" fmla="*/ 6 h 2068"/>
                <a:gd name="connsiteX10" fmla="*/ 610 w 2172"/>
                <a:gd name="connsiteY10" fmla="*/ 14 h 2068"/>
                <a:gd name="connsiteX11" fmla="*/ 706 w 2172"/>
                <a:gd name="connsiteY11" fmla="*/ 28 h 2068"/>
                <a:gd name="connsiteX12" fmla="*/ 806 w 2172"/>
                <a:gd name="connsiteY12" fmla="*/ 46 h 2068"/>
                <a:gd name="connsiteX13" fmla="*/ 856 w 2172"/>
                <a:gd name="connsiteY13" fmla="*/ 56 h 2068"/>
                <a:gd name="connsiteX14" fmla="*/ 906 w 2172"/>
                <a:gd name="connsiteY14" fmla="*/ 68 h 2068"/>
                <a:gd name="connsiteX15" fmla="*/ 958 w 2172"/>
                <a:gd name="connsiteY15" fmla="*/ 82 h 2068"/>
                <a:gd name="connsiteX16" fmla="*/ 1010 w 2172"/>
                <a:gd name="connsiteY16" fmla="*/ 98 h 2068"/>
                <a:gd name="connsiteX17" fmla="*/ 1060 w 2172"/>
                <a:gd name="connsiteY17" fmla="*/ 114 h 2068"/>
                <a:gd name="connsiteX18" fmla="*/ 1112 w 2172"/>
                <a:gd name="connsiteY18" fmla="*/ 132 h 2068"/>
                <a:gd name="connsiteX19" fmla="*/ 1164 w 2172"/>
                <a:gd name="connsiteY19" fmla="*/ 154 h 2068"/>
                <a:gd name="connsiteX20" fmla="*/ 1216 w 2172"/>
                <a:gd name="connsiteY20" fmla="*/ 176 h 2068"/>
                <a:gd name="connsiteX21" fmla="*/ 1266 w 2172"/>
                <a:gd name="connsiteY21" fmla="*/ 200 h 2068"/>
                <a:gd name="connsiteX22" fmla="*/ 1318 w 2172"/>
                <a:gd name="connsiteY22" fmla="*/ 226 h 2068"/>
                <a:gd name="connsiteX23" fmla="*/ 1368 w 2172"/>
                <a:gd name="connsiteY23" fmla="*/ 254 h 2068"/>
                <a:gd name="connsiteX24" fmla="*/ 1418 w 2172"/>
                <a:gd name="connsiteY24" fmla="*/ 284 h 2068"/>
                <a:gd name="connsiteX25" fmla="*/ 1466 w 2172"/>
                <a:gd name="connsiteY25" fmla="*/ 318 h 2068"/>
                <a:gd name="connsiteX26" fmla="*/ 1516 w 2172"/>
                <a:gd name="connsiteY26" fmla="*/ 352 h 2068"/>
                <a:gd name="connsiteX27" fmla="*/ 1562 w 2172"/>
                <a:gd name="connsiteY27" fmla="*/ 390 h 2068"/>
                <a:gd name="connsiteX28" fmla="*/ 1610 w 2172"/>
                <a:gd name="connsiteY28" fmla="*/ 428 h 2068"/>
                <a:gd name="connsiteX29" fmla="*/ 1654 w 2172"/>
                <a:gd name="connsiteY29" fmla="*/ 472 h 2068"/>
                <a:gd name="connsiteX30" fmla="*/ 1698 w 2172"/>
                <a:gd name="connsiteY30" fmla="*/ 516 h 2068"/>
                <a:gd name="connsiteX31" fmla="*/ 1742 w 2172"/>
                <a:gd name="connsiteY31" fmla="*/ 564 h 2068"/>
                <a:gd name="connsiteX32" fmla="*/ 1782 w 2172"/>
                <a:gd name="connsiteY32" fmla="*/ 614 h 2068"/>
                <a:gd name="connsiteX33" fmla="*/ 1822 w 2172"/>
                <a:gd name="connsiteY33" fmla="*/ 666 h 2068"/>
                <a:gd name="connsiteX34" fmla="*/ 1862 w 2172"/>
                <a:gd name="connsiteY34" fmla="*/ 722 h 2068"/>
                <a:gd name="connsiteX35" fmla="*/ 1898 w 2172"/>
                <a:gd name="connsiteY35" fmla="*/ 782 h 2068"/>
                <a:gd name="connsiteX36" fmla="*/ 1932 w 2172"/>
                <a:gd name="connsiteY36" fmla="*/ 844 h 2068"/>
                <a:gd name="connsiteX37" fmla="*/ 1966 w 2172"/>
                <a:gd name="connsiteY37" fmla="*/ 908 h 2068"/>
                <a:gd name="connsiteX38" fmla="*/ 1996 w 2172"/>
                <a:gd name="connsiteY38" fmla="*/ 976 h 2068"/>
                <a:gd name="connsiteX39" fmla="*/ 2026 w 2172"/>
                <a:gd name="connsiteY39" fmla="*/ 1048 h 2068"/>
                <a:gd name="connsiteX40" fmla="*/ 2052 w 2172"/>
                <a:gd name="connsiteY40" fmla="*/ 1122 h 2068"/>
                <a:gd name="connsiteX41" fmla="*/ 2076 w 2172"/>
                <a:gd name="connsiteY41" fmla="*/ 1200 h 2068"/>
                <a:gd name="connsiteX42" fmla="*/ 2098 w 2172"/>
                <a:gd name="connsiteY42" fmla="*/ 1282 h 2068"/>
                <a:gd name="connsiteX43" fmla="*/ 2116 w 2172"/>
                <a:gd name="connsiteY43" fmla="*/ 1368 h 2068"/>
                <a:gd name="connsiteX44" fmla="*/ 2134 w 2172"/>
                <a:gd name="connsiteY44" fmla="*/ 1456 h 2068"/>
                <a:gd name="connsiteX45" fmla="*/ 2146 w 2172"/>
                <a:gd name="connsiteY45" fmla="*/ 1548 h 2068"/>
                <a:gd name="connsiteX46" fmla="*/ 2158 w 2172"/>
                <a:gd name="connsiteY46" fmla="*/ 1644 h 2068"/>
                <a:gd name="connsiteX47" fmla="*/ 2166 w 2172"/>
                <a:gd name="connsiteY47" fmla="*/ 1744 h 2068"/>
                <a:gd name="connsiteX48" fmla="*/ 2170 w 2172"/>
                <a:gd name="connsiteY48" fmla="*/ 1848 h 2068"/>
                <a:gd name="connsiteX49" fmla="*/ 2172 w 2172"/>
                <a:gd name="connsiteY49" fmla="*/ 1956 h 2068"/>
                <a:gd name="connsiteX50" fmla="*/ 2170 w 2172"/>
                <a:gd name="connsiteY50" fmla="*/ 2068 h 2068"/>
                <a:gd name="connsiteX51" fmla="*/ 2170 w 2172"/>
                <a:gd name="connsiteY51" fmla="*/ 2068 h 2068"/>
                <a:gd name="connsiteX52" fmla="*/ 700 w 2172"/>
                <a:gd name="connsiteY52" fmla="*/ 1888 h 2068"/>
                <a:gd name="connsiteX53" fmla="*/ 558 w 2172"/>
                <a:gd name="connsiteY53" fmla="*/ 1780 h 2068"/>
                <a:gd name="connsiteX54" fmla="*/ 512 w 2172"/>
                <a:gd name="connsiteY54" fmla="*/ 1738 h 2068"/>
                <a:gd name="connsiteX55" fmla="*/ 468 w 2172"/>
                <a:gd name="connsiteY55" fmla="*/ 1692 h 2068"/>
                <a:gd name="connsiteX56" fmla="*/ 426 w 2172"/>
                <a:gd name="connsiteY56" fmla="*/ 1644 h 2068"/>
                <a:gd name="connsiteX57" fmla="*/ 384 w 2172"/>
                <a:gd name="connsiteY57" fmla="*/ 1592 h 2068"/>
                <a:gd name="connsiteX58" fmla="*/ 344 w 2172"/>
                <a:gd name="connsiteY58" fmla="*/ 1538 h 2068"/>
                <a:gd name="connsiteX59" fmla="*/ 306 w 2172"/>
                <a:gd name="connsiteY59" fmla="*/ 1480 h 2068"/>
                <a:gd name="connsiteX60" fmla="*/ 270 w 2172"/>
                <a:gd name="connsiteY60" fmla="*/ 1418 h 2068"/>
                <a:gd name="connsiteX61" fmla="*/ 234 w 2172"/>
                <a:gd name="connsiteY61" fmla="*/ 1354 h 2068"/>
                <a:gd name="connsiteX62" fmla="*/ 202 w 2172"/>
                <a:gd name="connsiteY62" fmla="*/ 1284 h 2068"/>
                <a:gd name="connsiteX63" fmla="*/ 172 w 2172"/>
                <a:gd name="connsiteY63" fmla="*/ 1212 h 2068"/>
                <a:gd name="connsiteX64" fmla="*/ 142 w 2172"/>
                <a:gd name="connsiteY64" fmla="*/ 1136 h 2068"/>
                <a:gd name="connsiteX65" fmla="*/ 116 w 2172"/>
                <a:gd name="connsiteY65" fmla="*/ 1056 h 2068"/>
                <a:gd name="connsiteX66" fmla="*/ 92 w 2172"/>
                <a:gd name="connsiteY66" fmla="*/ 972 h 2068"/>
                <a:gd name="connsiteX67" fmla="*/ 72 w 2172"/>
                <a:gd name="connsiteY67" fmla="*/ 884 h 2068"/>
                <a:gd name="connsiteX68" fmla="*/ 52 w 2172"/>
                <a:gd name="connsiteY68" fmla="*/ 792 h 2068"/>
                <a:gd name="connsiteX69" fmla="*/ 36 w 2172"/>
                <a:gd name="connsiteY69" fmla="*/ 696 h 2068"/>
                <a:gd name="connsiteX70" fmla="*/ 24 w 2172"/>
                <a:gd name="connsiteY70" fmla="*/ 594 h 2068"/>
                <a:gd name="connsiteX71" fmla="*/ 12 w 2172"/>
                <a:gd name="connsiteY71" fmla="*/ 490 h 2068"/>
                <a:gd name="connsiteX72" fmla="*/ 6 w 2172"/>
                <a:gd name="connsiteY72" fmla="*/ 380 h 2068"/>
                <a:gd name="connsiteX73" fmla="*/ 0 w 2172"/>
                <a:gd name="connsiteY73" fmla="*/ 264 h 2068"/>
                <a:gd name="connsiteX74" fmla="*/ 0 w 2172"/>
                <a:gd name="connsiteY74" fmla="*/ 146 h 2068"/>
                <a:gd name="connsiteX75" fmla="*/ 2 w 2172"/>
                <a:gd name="connsiteY75" fmla="*/ 22 h 2068"/>
                <a:gd name="connsiteX76" fmla="*/ 2 w 2172"/>
                <a:gd name="connsiteY76" fmla="*/ 22 h 2068"/>
                <a:gd name="connsiteX0" fmla="*/ 2 w 2171"/>
                <a:gd name="connsiteY0" fmla="*/ 22 h 2068"/>
                <a:gd name="connsiteX1" fmla="*/ 2 w 2171"/>
                <a:gd name="connsiteY1" fmla="*/ 22 h 2068"/>
                <a:gd name="connsiteX2" fmla="*/ 26 w 2171"/>
                <a:gd name="connsiteY2" fmla="*/ 18 h 2068"/>
                <a:gd name="connsiteX3" fmla="*/ 98 w 2171"/>
                <a:gd name="connsiteY3" fmla="*/ 10 h 2068"/>
                <a:gd name="connsiteX4" fmla="*/ 148 w 2171"/>
                <a:gd name="connsiteY4" fmla="*/ 6 h 2068"/>
                <a:gd name="connsiteX5" fmla="*/ 208 w 2171"/>
                <a:gd name="connsiteY5" fmla="*/ 2 h 2068"/>
                <a:gd name="connsiteX6" fmla="*/ 276 w 2171"/>
                <a:gd name="connsiteY6" fmla="*/ 0 h 2068"/>
                <a:gd name="connsiteX7" fmla="*/ 350 w 2171"/>
                <a:gd name="connsiteY7" fmla="*/ 0 h 2068"/>
                <a:gd name="connsiteX8" fmla="*/ 432 w 2171"/>
                <a:gd name="connsiteY8" fmla="*/ 2 h 2068"/>
                <a:gd name="connsiteX9" fmla="*/ 518 w 2171"/>
                <a:gd name="connsiteY9" fmla="*/ 6 h 2068"/>
                <a:gd name="connsiteX10" fmla="*/ 610 w 2171"/>
                <a:gd name="connsiteY10" fmla="*/ 14 h 2068"/>
                <a:gd name="connsiteX11" fmla="*/ 706 w 2171"/>
                <a:gd name="connsiteY11" fmla="*/ 28 h 2068"/>
                <a:gd name="connsiteX12" fmla="*/ 806 w 2171"/>
                <a:gd name="connsiteY12" fmla="*/ 46 h 2068"/>
                <a:gd name="connsiteX13" fmla="*/ 856 w 2171"/>
                <a:gd name="connsiteY13" fmla="*/ 56 h 2068"/>
                <a:gd name="connsiteX14" fmla="*/ 906 w 2171"/>
                <a:gd name="connsiteY14" fmla="*/ 68 h 2068"/>
                <a:gd name="connsiteX15" fmla="*/ 958 w 2171"/>
                <a:gd name="connsiteY15" fmla="*/ 82 h 2068"/>
                <a:gd name="connsiteX16" fmla="*/ 1010 w 2171"/>
                <a:gd name="connsiteY16" fmla="*/ 98 h 2068"/>
                <a:gd name="connsiteX17" fmla="*/ 1060 w 2171"/>
                <a:gd name="connsiteY17" fmla="*/ 114 h 2068"/>
                <a:gd name="connsiteX18" fmla="*/ 1112 w 2171"/>
                <a:gd name="connsiteY18" fmla="*/ 132 h 2068"/>
                <a:gd name="connsiteX19" fmla="*/ 1164 w 2171"/>
                <a:gd name="connsiteY19" fmla="*/ 154 h 2068"/>
                <a:gd name="connsiteX20" fmla="*/ 1216 w 2171"/>
                <a:gd name="connsiteY20" fmla="*/ 176 h 2068"/>
                <a:gd name="connsiteX21" fmla="*/ 1266 w 2171"/>
                <a:gd name="connsiteY21" fmla="*/ 200 h 2068"/>
                <a:gd name="connsiteX22" fmla="*/ 1318 w 2171"/>
                <a:gd name="connsiteY22" fmla="*/ 226 h 2068"/>
                <a:gd name="connsiteX23" fmla="*/ 1368 w 2171"/>
                <a:gd name="connsiteY23" fmla="*/ 254 h 2068"/>
                <a:gd name="connsiteX24" fmla="*/ 1418 w 2171"/>
                <a:gd name="connsiteY24" fmla="*/ 284 h 2068"/>
                <a:gd name="connsiteX25" fmla="*/ 1466 w 2171"/>
                <a:gd name="connsiteY25" fmla="*/ 318 h 2068"/>
                <a:gd name="connsiteX26" fmla="*/ 1516 w 2171"/>
                <a:gd name="connsiteY26" fmla="*/ 352 h 2068"/>
                <a:gd name="connsiteX27" fmla="*/ 1562 w 2171"/>
                <a:gd name="connsiteY27" fmla="*/ 390 h 2068"/>
                <a:gd name="connsiteX28" fmla="*/ 1610 w 2171"/>
                <a:gd name="connsiteY28" fmla="*/ 428 h 2068"/>
                <a:gd name="connsiteX29" fmla="*/ 1654 w 2171"/>
                <a:gd name="connsiteY29" fmla="*/ 472 h 2068"/>
                <a:gd name="connsiteX30" fmla="*/ 1698 w 2171"/>
                <a:gd name="connsiteY30" fmla="*/ 516 h 2068"/>
                <a:gd name="connsiteX31" fmla="*/ 1742 w 2171"/>
                <a:gd name="connsiteY31" fmla="*/ 564 h 2068"/>
                <a:gd name="connsiteX32" fmla="*/ 1782 w 2171"/>
                <a:gd name="connsiteY32" fmla="*/ 614 h 2068"/>
                <a:gd name="connsiteX33" fmla="*/ 1822 w 2171"/>
                <a:gd name="connsiteY33" fmla="*/ 666 h 2068"/>
                <a:gd name="connsiteX34" fmla="*/ 1862 w 2171"/>
                <a:gd name="connsiteY34" fmla="*/ 722 h 2068"/>
                <a:gd name="connsiteX35" fmla="*/ 1898 w 2171"/>
                <a:gd name="connsiteY35" fmla="*/ 782 h 2068"/>
                <a:gd name="connsiteX36" fmla="*/ 1932 w 2171"/>
                <a:gd name="connsiteY36" fmla="*/ 844 h 2068"/>
                <a:gd name="connsiteX37" fmla="*/ 1966 w 2171"/>
                <a:gd name="connsiteY37" fmla="*/ 908 h 2068"/>
                <a:gd name="connsiteX38" fmla="*/ 1996 w 2171"/>
                <a:gd name="connsiteY38" fmla="*/ 976 h 2068"/>
                <a:gd name="connsiteX39" fmla="*/ 2026 w 2171"/>
                <a:gd name="connsiteY39" fmla="*/ 1048 h 2068"/>
                <a:gd name="connsiteX40" fmla="*/ 2052 w 2171"/>
                <a:gd name="connsiteY40" fmla="*/ 1122 h 2068"/>
                <a:gd name="connsiteX41" fmla="*/ 2076 w 2171"/>
                <a:gd name="connsiteY41" fmla="*/ 1200 h 2068"/>
                <a:gd name="connsiteX42" fmla="*/ 2098 w 2171"/>
                <a:gd name="connsiteY42" fmla="*/ 1282 h 2068"/>
                <a:gd name="connsiteX43" fmla="*/ 2116 w 2171"/>
                <a:gd name="connsiteY43" fmla="*/ 1368 h 2068"/>
                <a:gd name="connsiteX44" fmla="*/ 2134 w 2171"/>
                <a:gd name="connsiteY44" fmla="*/ 1456 h 2068"/>
                <a:gd name="connsiteX45" fmla="*/ 2146 w 2171"/>
                <a:gd name="connsiteY45" fmla="*/ 1548 h 2068"/>
                <a:gd name="connsiteX46" fmla="*/ 2158 w 2171"/>
                <a:gd name="connsiteY46" fmla="*/ 1644 h 2068"/>
                <a:gd name="connsiteX47" fmla="*/ 2166 w 2171"/>
                <a:gd name="connsiteY47" fmla="*/ 1744 h 2068"/>
                <a:gd name="connsiteX48" fmla="*/ 2170 w 2171"/>
                <a:gd name="connsiteY48" fmla="*/ 1848 h 2068"/>
                <a:gd name="connsiteX49" fmla="*/ 2170 w 2171"/>
                <a:gd name="connsiteY49" fmla="*/ 2068 h 2068"/>
                <a:gd name="connsiteX50" fmla="*/ 2170 w 2171"/>
                <a:gd name="connsiteY50" fmla="*/ 2068 h 2068"/>
                <a:gd name="connsiteX51" fmla="*/ 700 w 2171"/>
                <a:gd name="connsiteY51" fmla="*/ 1888 h 2068"/>
                <a:gd name="connsiteX52" fmla="*/ 558 w 2171"/>
                <a:gd name="connsiteY52" fmla="*/ 1780 h 2068"/>
                <a:gd name="connsiteX53" fmla="*/ 512 w 2171"/>
                <a:gd name="connsiteY53" fmla="*/ 1738 h 2068"/>
                <a:gd name="connsiteX54" fmla="*/ 468 w 2171"/>
                <a:gd name="connsiteY54" fmla="*/ 1692 h 2068"/>
                <a:gd name="connsiteX55" fmla="*/ 426 w 2171"/>
                <a:gd name="connsiteY55" fmla="*/ 1644 h 2068"/>
                <a:gd name="connsiteX56" fmla="*/ 384 w 2171"/>
                <a:gd name="connsiteY56" fmla="*/ 1592 h 2068"/>
                <a:gd name="connsiteX57" fmla="*/ 344 w 2171"/>
                <a:gd name="connsiteY57" fmla="*/ 1538 h 2068"/>
                <a:gd name="connsiteX58" fmla="*/ 306 w 2171"/>
                <a:gd name="connsiteY58" fmla="*/ 1480 h 2068"/>
                <a:gd name="connsiteX59" fmla="*/ 270 w 2171"/>
                <a:gd name="connsiteY59" fmla="*/ 1418 h 2068"/>
                <a:gd name="connsiteX60" fmla="*/ 234 w 2171"/>
                <a:gd name="connsiteY60" fmla="*/ 1354 h 2068"/>
                <a:gd name="connsiteX61" fmla="*/ 202 w 2171"/>
                <a:gd name="connsiteY61" fmla="*/ 1284 h 2068"/>
                <a:gd name="connsiteX62" fmla="*/ 172 w 2171"/>
                <a:gd name="connsiteY62" fmla="*/ 1212 h 2068"/>
                <a:gd name="connsiteX63" fmla="*/ 142 w 2171"/>
                <a:gd name="connsiteY63" fmla="*/ 1136 h 2068"/>
                <a:gd name="connsiteX64" fmla="*/ 116 w 2171"/>
                <a:gd name="connsiteY64" fmla="*/ 1056 h 2068"/>
                <a:gd name="connsiteX65" fmla="*/ 92 w 2171"/>
                <a:gd name="connsiteY65" fmla="*/ 972 h 2068"/>
                <a:gd name="connsiteX66" fmla="*/ 72 w 2171"/>
                <a:gd name="connsiteY66" fmla="*/ 884 h 2068"/>
                <a:gd name="connsiteX67" fmla="*/ 52 w 2171"/>
                <a:gd name="connsiteY67" fmla="*/ 792 h 2068"/>
                <a:gd name="connsiteX68" fmla="*/ 36 w 2171"/>
                <a:gd name="connsiteY68" fmla="*/ 696 h 2068"/>
                <a:gd name="connsiteX69" fmla="*/ 24 w 2171"/>
                <a:gd name="connsiteY69" fmla="*/ 594 h 2068"/>
                <a:gd name="connsiteX70" fmla="*/ 12 w 2171"/>
                <a:gd name="connsiteY70" fmla="*/ 490 h 2068"/>
                <a:gd name="connsiteX71" fmla="*/ 6 w 2171"/>
                <a:gd name="connsiteY71" fmla="*/ 380 h 2068"/>
                <a:gd name="connsiteX72" fmla="*/ 0 w 2171"/>
                <a:gd name="connsiteY72" fmla="*/ 264 h 2068"/>
                <a:gd name="connsiteX73" fmla="*/ 0 w 2171"/>
                <a:gd name="connsiteY73" fmla="*/ 146 h 2068"/>
                <a:gd name="connsiteX74" fmla="*/ 2 w 2171"/>
                <a:gd name="connsiteY74" fmla="*/ 22 h 2068"/>
                <a:gd name="connsiteX75" fmla="*/ 2 w 2171"/>
                <a:gd name="connsiteY75" fmla="*/ 22 h 2068"/>
                <a:gd name="connsiteX0" fmla="*/ 2 w 2170"/>
                <a:gd name="connsiteY0" fmla="*/ 22 h 2068"/>
                <a:gd name="connsiteX1" fmla="*/ 2 w 2170"/>
                <a:gd name="connsiteY1" fmla="*/ 22 h 2068"/>
                <a:gd name="connsiteX2" fmla="*/ 26 w 2170"/>
                <a:gd name="connsiteY2" fmla="*/ 18 h 2068"/>
                <a:gd name="connsiteX3" fmla="*/ 98 w 2170"/>
                <a:gd name="connsiteY3" fmla="*/ 10 h 2068"/>
                <a:gd name="connsiteX4" fmla="*/ 148 w 2170"/>
                <a:gd name="connsiteY4" fmla="*/ 6 h 2068"/>
                <a:gd name="connsiteX5" fmla="*/ 208 w 2170"/>
                <a:gd name="connsiteY5" fmla="*/ 2 h 2068"/>
                <a:gd name="connsiteX6" fmla="*/ 276 w 2170"/>
                <a:gd name="connsiteY6" fmla="*/ 0 h 2068"/>
                <a:gd name="connsiteX7" fmla="*/ 350 w 2170"/>
                <a:gd name="connsiteY7" fmla="*/ 0 h 2068"/>
                <a:gd name="connsiteX8" fmla="*/ 432 w 2170"/>
                <a:gd name="connsiteY8" fmla="*/ 2 h 2068"/>
                <a:gd name="connsiteX9" fmla="*/ 518 w 2170"/>
                <a:gd name="connsiteY9" fmla="*/ 6 h 2068"/>
                <a:gd name="connsiteX10" fmla="*/ 610 w 2170"/>
                <a:gd name="connsiteY10" fmla="*/ 14 h 2068"/>
                <a:gd name="connsiteX11" fmla="*/ 706 w 2170"/>
                <a:gd name="connsiteY11" fmla="*/ 28 h 2068"/>
                <a:gd name="connsiteX12" fmla="*/ 806 w 2170"/>
                <a:gd name="connsiteY12" fmla="*/ 46 h 2068"/>
                <a:gd name="connsiteX13" fmla="*/ 856 w 2170"/>
                <a:gd name="connsiteY13" fmla="*/ 56 h 2068"/>
                <a:gd name="connsiteX14" fmla="*/ 906 w 2170"/>
                <a:gd name="connsiteY14" fmla="*/ 68 h 2068"/>
                <a:gd name="connsiteX15" fmla="*/ 958 w 2170"/>
                <a:gd name="connsiteY15" fmla="*/ 82 h 2068"/>
                <a:gd name="connsiteX16" fmla="*/ 1010 w 2170"/>
                <a:gd name="connsiteY16" fmla="*/ 98 h 2068"/>
                <a:gd name="connsiteX17" fmla="*/ 1060 w 2170"/>
                <a:gd name="connsiteY17" fmla="*/ 114 h 2068"/>
                <a:gd name="connsiteX18" fmla="*/ 1112 w 2170"/>
                <a:gd name="connsiteY18" fmla="*/ 132 h 2068"/>
                <a:gd name="connsiteX19" fmla="*/ 1164 w 2170"/>
                <a:gd name="connsiteY19" fmla="*/ 154 h 2068"/>
                <a:gd name="connsiteX20" fmla="*/ 1216 w 2170"/>
                <a:gd name="connsiteY20" fmla="*/ 176 h 2068"/>
                <a:gd name="connsiteX21" fmla="*/ 1266 w 2170"/>
                <a:gd name="connsiteY21" fmla="*/ 200 h 2068"/>
                <a:gd name="connsiteX22" fmla="*/ 1318 w 2170"/>
                <a:gd name="connsiteY22" fmla="*/ 226 h 2068"/>
                <a:gd name="connsiteX23" fmla="*/ 1368 w 2170"/>
                <a:gd name="connsiteY23" fmla="*/ 254 h 2068"/>
                <a:gd name="connsiteX24" fmla="*/ 1418 w 2170"/>
                <a:gd name="connsiteY24" fmla="*/ 284 h 2068"/>
                <a:gd name="connsiteX25" fmla="*/ 1466 w 2170"/>
                <a:gd name="connsiteY25" fmla="*/ 318 h 2068"/>
                <a:gd name="connsiteX26" fmla="*/ 1516 w 2170"/>
                <a:gd name="connsiteY26" fmla="*/ 352 h 2068"/>
                <a:gd name="connsiteX27" fmla="*/ 1562 w 2170"/>
                <a:gd name="connsiteY27" fmla="*/ 390 h 2068"/>
                <a:gd name="connsiteX28" fmla="*/ 1610 w 2170"/>
                <a:gd name="connsiteY28" fmla="*/ 428 h 2068"/>
                <a:gd name="connsiteX29" fmla="*/ 1654 w 2170"/>
                <a:gd name="connsiteY29" fmla="*/ 472 h 2068"/>
                <a:gd name="connsiteX30" fmla="*/ 1698 w 2170"/>
                <a:gd name="connsiteY30" fmla="*/ 516 h 2068"/>
                <a:gd name="connsiteX31" fmla="*/ 1742 w 2170"/>
                <a:gd name="connsiteY31" fmla="*/ 564 h 2068"/>
                <a:gd name="connsiteX32" fmla="*/ 1782 w 2170"/>
                <a:gd name="connsiteY32" fmla="*/ 614 h 2068"/>
                <a:gd name="connsiteX33" fmla="*/ 1822 w 2170"/>
                <a:gd name="connsiteY33" fmla="*/ 666 h 2068"/>
                <a:gd name="connsiteX34" fmla="*/ 1862 w 2170"/>
                <a:gd name="connsiteY34" fmla="*/ 722 h 2068"/>
                <a:gd name="connsiteX35" fmla="*/ 1898 w 2170"/>
                <a:gd name="connsiteY35" fmla="*/ 782 h 2068"/>
                <a:gd name="connsiteX36" fmla="*/ 1932 w 2170"/>
                <a:gd name="connsiteY36" fmla="*/ 844 h 2068"/>
                <a:gd name="connsiteX37" fmla="*/ 1966 w 2170"/>
                <a:gd name="connsiteY37" fmla="*/ 908 h 2068"/>
                <a:gd name="connsiteX38" fmla="*/ 1996 w 2170"/>
                <a:gd name="connsiteY38" fmla="*/ 976 h 2068"/>
                <a:gd name="connsiteX39" fmla="*/ 2026 w 2170"/>
                <a:gd name="connsiteY39" fmla="*/ 1048 h 2068"/>
                <a:gd name="connsiteX40" fmla="*/ 2052 w 2170"/>
                <a:gd name="connsiteY40" fmla="*/ 1122 h 2068"/>
                <a:gd name="connsiteX41" fmla="*/ 2076 w 2170"/>
                <a:gd name="connsiteY41" fmla="*/ 1200 h 2068"/>
                <a:gd name="connsiteX42" fmla="*/ 2098 w 2170"/>
                <a:gd name="connsiteY42" fmla="*/ 1282 h 2068"/>
                <a:gd name="connsiteX43" fmla="*/ 2116 w 2170"/>
                <a:gd name="connsiteY43" fmla="*/ 1368 h 2068"/>
                <a:gd name="connsiteX44" fmla="*/ 2134 w 2170"/>
                <a:gd name="connsiteY44" fmla="*/ 1456 h 2068"/>
                <a:gd name="connsiteX45" fmla="*/ 2146 w 2170"/>
                <a:gd name="connsiteY45" fmla="*/ 1548 h 2068"/>
                <a:gd name="connsiteX46" fmla="*/ 2158 w 2170"/>
                <a:gd name="connsiteY46" fmla="*/ 1644 h 2068"/>
                <a:gd name="connsiteX47" fmla="*/ 2166 w 2170"/>
                <a:gd name="connsiteY47" fmla="*/ 1744 h 2068"/>
                <a:gd name="connsiteX48" fmla="*/ 2170 w 2170"/>
                <a:gd name="connsiteY48" fmla="*/ 2068 h 2068"/>
                <a:gd name="connsiteX49" fmla="*/ 2170 w 2170"/>
                <a:gd name="connsiteY49" fmla="*/ 2068 h 2068"/>
                <a:gd name="connsiteX50" fmla="*/ 700 w 2170"/>
                <a:gd name="connsiteY50" fmla="*/ 1888 h 2068"/>
                <a:gd name="connsiteX51" fmla="*/ 558 w 2170"/>
                <a:gd name="connsiteY51" fmla="*/ 1780 h 2068"/>
                <a:gd name="connsiteX52" fmla="*/ 512 w 2170"/>
                <a:gd name="connsiteY52" fmla="*/ 1738 h 2068"/>
                <a:gd name="connsiteX53" fmla="*/ 468 w 2170"/>
                <a:gd name="connsiteY53" fmla="*/ 1692 h 2068"/>
                <a:gd name="connsiteX54" fmla="*/ 426 w 2170"/>
                <a:gd name="connsiteY54" fmla="*/ 1644 h 2068"/>
                <a:gd name="connsiteX55" fmla="*/ 384 w 2170"/>
                <a:gd name="connsiteY55" fmla="*/ 1592 h 2068"/>
                <a:gd name="connsiteX56" fmla="*/ 344 w 2170"/>
                <a:gd name="connsiteY56" fmla="*/ 1538 h 2068"/>
                <a:gd name="connsiteX57" fmla="*/ 306 w 2170"/>
                <a:gd name="connsiteY57" fmla="*/ 1480 h 2068"/>
                <a:gd name="connsiteX58" fmla="*/ 270 w 2170"/>
                <a:gd name="connsiteY58" fmla="*/ 1418 h 2068"/>
                <a:gd name="connsiteX59" fmla="*/ 234 w 2170"/>
                <a:gd name="connsiteY59" fmla="*/ 1354 h 2068"/>
                <a:gd name="connsiteX60" fmla="*/ 202 w 2170"/>
                <a:gd name="connsiteY60" fmla="*/ 1284 h 2068"/>
                <a:gd name="connsiteX61" fmla="*/ 172 w 2170"/>
                <a:gd name="connsiteY61" fmla="*/ 1212 h 2068"/>
                <a:gd name="connsiteX62" fmla="*/ 142 w 2170"/>
                <a:gd name="connsiteY62" fmla="*/ 1136 h 2068"/>
                <a:gd name="connsiteX63" fmla="*/ 116 w 2170"/>
                <a:gd name="connsiteY63" fmla="*/ 1056 h 2068"/>
                <a:gd name="connsiteX64" fmla="*/ 92 w 2170"/>
                <a:gd name="connsiteY64" fmla="*/ 972 h 2068"/>
                <a:gd name="connsiteX65" fmla="*/ 72 w 2170"/>
                <a:gd name="connsiteY65" fmla="*/ 884 h 2068"/>
                <a:gd name="connsiteX66" fmla="*/ 52 w 2170"/>
                <a:gd name="connsiteY66" fmla="*/ 792 h 2068"/>
                <a:gd name="connsiteX67" fmla="*/ 36 w 2170"/>
                <a:gd name="connsiteY67" fmla="*/ 696 h 2068"/>
                <a:gd name="connsiteX68" fmla="*/ 24 w 2170"/>
                <a:gd name="connsiteY68" fmla="*/ 594 h 2068"/>
                <a:gd name="connsiteX69" fmla="*/ 12 w 2170"/>
                <a:gd name="connsiteY69" fmla="*/ 490 h 2068"/>
                <a:gd name="connsiteX70" fmla="*/ 6 w 2170"/>
                <a:gd name="connsiteY70" fmla="*/ 380 h 2068"/>
                <a:gd name="connsiteX71" fmla="*/ 0 w 2170"/>
                <a:gd name="connsiteY71" fmla="*/ 264 h 2068"/>
                <a:gd name="connsiteX72" fmla="*/ 0 w 2170"/>
                <a:gd name="connsiteY72" fmla="*/ 146 h 2068"/>
                <a:gd name="connsiteX73" fmla="*/ 2 w 2170"/>
                <a:gd name="connsiteY73" fmla="*/ 22 h 2068"/>
                <a:gd name="connsiteX74" fmla="*/ 2 w 2170"/>
                <a:gd name="connsiteY74" fmla="*/ 22 h 2068"/>
                <a:gd name="connsiteX0" fmla="*/ 2 w 2170"/>
                <a:gd name="connsiteY0" fmla="*/ 22 h 2068"/>
                <a:gd name="connsiteX1" fmla="*/ 2 w 2170"/>
                <a:gd name="connsiteY1" fmla="*/ 22 h 2068"/>
                <a:gd name="connsiteX2" fmla="*/ 26 w 2170"/>
                <a:gd name="connsiteY2" fmla="*/ 18 h 2068"/>
                <a:gd name="connsiteX3" fmla="*/ 98 w 2170"/>
                <a:gd name="connsiteY3" fmla="*/ 10 h 2068"/>
                <a:gd name="connsiteX4" fmla="*/ 148 w 2170"/>
                <a:gd name="connsiteY4" fmla="*/ 6 h 2068"/>
                <a:gd name="connsiteX5" fmla="*/ 208 w 2170"/>
                <a:gd name="connsiteY5" fmla="*/ 2 h 2068"/>
                <a:gd name="connsiteX6" fmla="*/ 276 w 2170"/>
                <a:gd name="connsiteY6" fmla="*/ 0 h 2068"/>
                <a:gd name="connsiteX7" fmla="*/ 350 w 2170"/>
                <a:gd name="connsiteY7" fmla="*/ 0 h 2068"/>
                <a:gd name="connsiteX8" fmla="*/ 432 w 2170"/>
                <a:gd name="connsiteY8" fmla="*/ 2 h 2068"/>
                <a:gd name="connsiteX9" fmla="*/ 518 w 2170"/>
                <a:gd name="connsiteY9" fmla="*/ 6 h 2068"/>
                <a:gd name="connsiteX10" fmla="*/ 610 w 2170"/>
                <a:gd name="connsiteY10" fmla="*/ 14 h 2068"/>
                <a:gd name="connsiteX11" fmla="*/ 706 w 2170"/>
                <a:gd name="connsiteY11" fmla="*/ 28 h 2068"/>
                <a:gd name="connsiteX12" fmla="*/ 806 w 2170"/>
                <a:gd name="connsiteY12" fmla="*/ 46 h 2068"/>
                <a:gd name="connsiteX13" fmla="*/ 856 w 2170"/>
                <a:gd name="connsiteY13" fmla="*/ 56 h 2068"/>
                <a:gd name="connsiteX14" fmla="*/ 906 w 2170"/>
                <a:gd name="connsiteY14" fmla="*/ 68 h 2068"/>
                <a:gd name="connsiteX15" fmla="*/ 958 w 2170"/>
                <a:gd name="connsiteY15" fmla="*/ 82 h 2068"/>
                <a:gd name="connsiteX16" fmla="*/ 1010 w 2170"/>
                <a:gd name="connsiteY16" fmla="*/ 98 h 2068"/>
                <a:gd name="connsiteX17" fmla="*/ 1060 w 2170"/>
                <a:gd name="connsiteY17" fmla="*/ 114 h 2068"/>
                <a:gd name="connsiteX18" fmla="*/ 1112 w 2170"/>
                <a:gd name="connsiteY18" fmla="*/ 132 h 2068"/>
                <a:gd name="connsiteX19" fmla="*/ 1164 w 2170"/>
                <a:gd name="connsiteY19" fmla="*/ 154 h 2068"/>
                <a:gd name="connsiteX20" fmla="*/ 1216 w 2170"/>
                <a:gd name="connsiteY20" fmla="*/ 176 h 2068"/>
                <a:gd name="connsiteX21" fmla="*/ 1266 w 2170"/>
                <a:gd name="connsiteY21" fmla="*/ 200 h 2068"/>
                <a:gd name="connsiteX22" fmla="*/ 1318 w 2170"/>
                <a:gd name="connsiteY22" fmla="*/ 226 h 2068"/>
                <a:gd name="connsiteX23" fmla="*/ 1368 w 2170"/>
                <a:gd name="connsiteY23" fmla="*/ 254 h 2068"/>
                <a:gd name="connsiteX24" fmla="*/ 1418 w 2170"/>
                <a:gd name="connsiteY24" fmla="*/ 284 h 2068"/>
                <a:gd name="connsiteX25" fmla="*/ 1466 w 2170"/>
                <a:gd name="connsiteY25" fmla="*/ 318 h 2068"/>
                <a:gd name="connsiteX26" fmla="*/ 1516 w 2170"/>
                <a:gd name="connsiteY26" fmla="*/ 352 h 2068"/>
                <a:gd name="connsiteX27" fmla="*/ 1562 w 2170"/>
                <a:gd name="connsiteY27" fmla="*/ 390 h 2068"/>
                <a:gd name="connsiteX28" fmla="*/ 1610 w 2170"/>
                <a:gd name="connsiteY28" fmla="*/ 428 h 2068"/>
                <a:gd name="connsiteX29" fmla="*/ 1654 w 2170"/>
                <a:gd name="connsiteY29" fmla="*/ 472 h 2068"/>
                <a:gd name="connsiteX30" fmla="*/ 1698 w 2170"/>
                <a:gd name="connsiteY30" fmla="*/ 516 h 2068"/>
                <a:gd name="connsiteX31" fmla="*/ 1742 w 2170"/>
                <a:gd name="connsiteY31" fmla="*/ 564 h 2068"/>
                <a:gd name="connsiteX32" fmla="*/ 1782 w 2170"/>
                <a:gd name="connsiteY32" fmla="*/ 614 h 2068"/>
                <a:gd name="connsiteX33" fmla="*/ 1822 w 2170"/>
                <a:gd name="connsiteY33" fmla="*/ 666 h 2068"/>
                <a:gd name="connsiteX34" fmla="*/ 1862 w 2170"/>
                <a:gd name="connsiteY34" fmla="*/ 722 h 2068"/>
                <a:gd name="connsiteX35" fmla="*/ 1898 w 2170"/>
                <a:gd name="connsiteY35" fmla="*/ 782 h 2068"/>
                <a:gd name="connsiteX36" fmla="*/ 1932 w 2170"/>
                <a:gd name="connsiteY36" fmla="*/ 844 h 2068"/>
                <a:gd name="connsiteX37" fmla="*/ 1966 w 2170"/>
                <a:gd name="connsiteY37" fmla="*/ 908 h 2068"/>
                <a:gd name="connsiteX38" fmla="*/ 1996 w 2170"/>
                <a:gd name="connsiteY38" fmla="*/ 976 h 2068"/>
                <a:gd name="connsiteX39" fmla="*/ 2026 w 2170"/>
                <a:gd name="connsiteY39" fmla="*/ 1048 h 2068"/>
                <a:gd name="connsiteX40" fmla="*/ 2052 w 2170"/>
                <a:gd name="connsiteY40" fmla="*/ 1122 h 2068"/>
                <a:gd name="connsiteX41" fmla="*/ 2076 w 2170"/>
                <a:gd name="connsiteY41" fmla="*/ 1200 h 2068"/>
                <a:gd name="connsiteX42" fmla="*/ 2098 w 2170"/>
                <a:gd name="connsiteY42" fmla="*/ 1282 h 2068"/>
                <a:gd name="connsiteX43" fmla="*/ 2116 w 2170"/>
                <a:gd name="connsiteY43" fmla="*/ 1368 h 2068"/>
                <a:gd name="connsiteX44" fmla="*/ 2134 w 2170"/>
                <a:gd name="connsiteY44" fmla="*/ 1456 h 2068"/>
                <a:gd name="connsiteX45" fmla="*/ 2146 w 2170"/>
                <a:gd name="connsiteY45" fmla="*/ 1548 h 2068"/>
                <a:gd name="connsiteX46" fmla="*/ 2158 w 2170"/>
                <a:gd name="connsiteY46" fmla="*/ 1644 h 2068"/>
                <a:gd name="connsiteX47" fmla="*/ 2166 w 2170"/>
                <a:gd name="connsiteY47" fmla="*/ 1744 h 2068"/>
                <a:gd name="connsiteX48" fmla="*/ 2170 w 2170"/>
                <a:gd name="connsiteY48" fmla="*/ 2068 h 2068"/>
                <a:gd name="connsiteX49" fmla="*/ 700 w 2170"/>
                <a:gd name="connsiteY49" fmla="*/ 1888 h 2068"/>
                <a:gd name="connsiteX50" fmla="*/ 558 w 2170"/>
                <a:gd name="connsiteY50" fmla="*/ 1780 h 2068"/>
                <a:gd name="connsiteX51" fmla="*/ 512 w 2170"/>
                <a:gd name="connsiteY51" fmla="*/ 1738 h 2068"/>
                <a:gd name="connsiteX52" fmla="*/ 468 w 2170"/>
                <a:gd name="connsiteY52" fmla="*/ 1692 h 2068"/>
                <a:gd name="connsiteX53" fmla="*/ 426 w 2170"/>
                <a:gd name="connsiteY53" fmla="*/ 1644 h 2068"/>
                <a:gd name="connsiteX54" fmla="*/ 384 w 2170"/>
                <a:gd name="connsiteY54" fmla="*/ 1592 h 2068"/>
                <a:gd name="connsiteX55" fmla="*/ 344 w 2170"/>
                <a:gd name="connsiteY55" fmla="*/ 1538 h 2068"/>
                <a:gd name="connsiteX56" fmla="*/ 306 w 2170"/>
                <a:gd name="connsiteY56" fmla="*/ 1480 h 2068"/>
                <a:gd name="connsiteX57" fmla="*/ 270 w 2170"/>
                <a:gd name="connsiteY57" fmla="*/ 1418 h 2068"/>
                <a:gd name="connsiteX58" fmla="*/ 234 w 2170"/>
                <a:gd name="connsiteY58" fmla="*/ 1354 h 2068"/>
                <a:gd name="connsiteX59" fmla="*/ 202 w 2170"/>
                <a:gd name="connsiteY59" fmla="*/ 1284 h 2068"/>
                <a:gd name="connsiteX60" fmla="*/ 172 w 2170"/>
                <a:gd name="connsiteY60" fmla="*/ 1212 h 2068"/>
                <a:gd name="connsiteX61" fmla="*/ 142 w 2170"/>
                <a:gd name="connsiteY61" fmla="*/ 1136 h 2068"/>
                <a:gd name="connsiteX62" fmla="*/ 116 w 2170"/>
                <a:gd name="connsiteY62" fmla="*/ 1056 h 2068"/>
                <a:gd name="connsiteX63" fmla="*/ 92 w 2170"/>
                <a:gd name="connsiteY63" fmla="*/ 972 h 2068"/>
                <a:gd name="connsiteX64" fmla="*/ 72 w 2170"/>
                <a:gd name="connsiteY64" fmla="*/ 884 h 2068"/>
                <a:gd name="connsiteX65" fmla="*/ 52 w 2170"/>
                <a:gd name="connsiteY65" fmla="*/ 792 h 2068"/>
                <a:gd name="connsiteX66" fmla="*/ 36 w 2170"/>
                <a:gd name="connsiteY66" fmla="*/ 696 h 2068"/>
                <a:gd name="connsiteX67" fmla="*/ 24 w 2170"/>
                <a:gd name="connsiteY67" fmla="*/ 594 h 2068"/>
                <a:gd name="connsiteX68" fmla="*/ 12 w 2170"/>
                <a:gd name="connsiteY68" fmla="*/ 490 h 2068"/>
                <a:gd name="connsiteX69" fmla="*/ 6 w 2170"/>
                <a:gd name="connsiteY69" fmla="*/ 380 h 2068"/>
                <a:gd name="connsiteX70" fmla="*/ 0 w 2170"/>
                <a:gd name="connsiteY70" fmla="*/ 264 h 2068"/>
                <a:gd name="connsiteX71" fmla="*/ 0 w 2170"/>
                <a:gd name="connsiteY71" fmla="*/ 146 h 2068"/>
                <a:gd name="connsiteX72" fmla="*/ 2 w 2170"/>
                <a:gd name="connsiteY72" fmla="*/ 22 h 2068"/>
                <a:gd name="connsiteX73" fmla="*/ 2 w 2170"/>
                <a:gd name="connsiteY73" fmla="*/ 22 h 2068"/>
                <a:gd name="connsiteX0" fmla="*/ 2 w 2170"/>
                <a:gd name="connsiteY0" fmla="*/ 22 h 2068"/>
                <a:gd name="connsiteX1" fmla="*/ 2 w 2170"/>
                <a:gd name="connsiteY1" fmla="*/ 22 h 2068"/>
                <a:gd name="connsiteX2" fmla="*/ 26 w 2170"/>
                <a:gd name="connsiteY2" fmla="*/ 18 h 2068"/>
                <a:gd name="connsiteX3" fmla="*/ 98 w 2170"/>
                <a:gd name="connsiteY3" fmla="*/ 10 h 2068"/>
                <a:gd name="connsiteX4" fmla="*/ 148 w 2170"/>
                <a:gd name="connsiteY4" fmla="*/ 6 h 2068"/>
                <a:gd name="connsiteX5" fmla="*/ 208 w 2170"/>
                <a:gd name="connsiteY5" fmla="*/ 2 h 2068"/>
                <a:gd name="connsiteX6" fmla="*/ 276 w 2170"/>
                <a:gd name="connsiteY6" fmla="*/ 0 h 2068"/>
                <a:gd name="connsiteX7" fmla="*/ 350 w 2170"/>
                <a:gd name="connsiteY7" fmla="*/ 0 h 2068"/>
                <a:gd name="connsiteX8" fmla="*/ 432 w 2170"/>
                <a:gd name="connsiteY8" fmla="*/ 2 h 2068"/>
                <a:gd name="connsiteX9" fmla="*/ 518 w 2170"/>
                <a:gd name="connsiteY9" fmla="*/ 6 h 2068"/>
                <a:gd name="connsiteX10" fmla="*/ 610 w 2170"/>
                <a:gd name="connsiteY10" fmla="*/ 14 h 2068"/>
                <a:gd name="connsiteX11" fmla="*/ 706 w 2170"/>
                <a:gd name="connsiteY11" fmla="*/ 28 h 2068"/>
                <a:gd name="connsiteX12" fmla="*/ 806 w 2170"/>
                <a:gd name="connsiteY12" fmla="*/ 46 h 2068"/>
                <a:gd name="connsiteX13" fmla="*/ 856 w 2170"/>
                <a:gd name="connsiteY13" fmla="*/ 56 h 2068"/>
                <a:gd name="connsiteX14" fmla="*/ 906 w 2170"/>
                <a:gd name="connsiteY14" fmla="*/ 68 h 2068"/>
                <a:gd name="connsiteX15" fmla="*/ 958 w 2170"/>
                <a:gd name="connsiteY15" fmla="*/ 82 h 2068"/>
                <a:gd name="connsiteX16" fmla="*/ 1010 w 2170"/>
                <a:gd name="connsiteY16" fmla="*/ 98 h 2068"/>
                <a:gd name="connsiteX17" fmla="*/ 1060 w 2170"/>
                <a:gd name="connsiteY17" fmla="*/ 114 h 2068"/>
                <a:gd name="connsiteX18" fmla="*/ 1112 w 2170"/>
                <a:gd name="connsiteY18" fmla="*/ 132 h 2068"/>
                <a:gd name="connsiteX19" fmla="*/ 1164 w 2170"/>
                <a:gd name="connsiteY19" fmla="*/ 154 h 2068"/>
                <a:gd name="connsiteX20" fmla="*/ 1216 w 2170"/>
                <a:gd name="connsiteY20" fmla="*/ 176 h 2068"/>
                <a:gd name="connsiteX21" fmla="*/ 1266 w 2170"/>
                <a:gd name="connsiteY21" fmla="*/ 200 h 2068"/>
                <a:gd name="connsiteX22" fmla="*/ 1318 w 2170"/>
                <a:gd name="connsiteY22" fmla="*/ 226 h 2068"/>
                <a:gd name="connsiteX23" fmla="*/ 1368 w 2170"/>
                <a:gd name="connsiteY23" fmla="*/ 254 h 2068"/>
                <a:gd name="connsiteX24" fmla="*/ 1418 w 2170"/>
                <a:gd name="connsiteY24" fmla="*/ 284 h 2068"/>
                <a:gd name="connsiteX25" fmla="*/ 1466 w 2170"/>
                <a:gd name="connsiteY25" fmla="*/ 318 h 2068"/>
                <a:gd name="connsiteX26" fmla="*/ 1516 w 2170"/>
                <a:gd name="connsiteY26" fmla="*/ 352 h 2068"/>
                <a:gd name="connsiteX27" fmla="*/ 1562 w 2170"/>
                <a:gd name="connsiteY27" fmla="*/ 390 h 2068"/>
                <a:gd name="connsiteX28" fmla="*/ 1610 w 2170"/>
                <a:gd name="connsiteY28" fmla="*/ 428 h 2068"/>
                <a:gd name="connsiteX29" fmla="*/ 1654 w 2170"/>
                <a:gd name="connsiteY29" fmla="*/ 472 h 2068"/>
                <a:gd name="connsiteX30" fmla="*/ 1698 w 2170"/>
                <a:gd name="connsiteY30" fmla="*/ 516 h 2068"/>
                <a:gd name="connsiteX31" fmla="*/ 1742 w 2170"/>
                <a:gd name="connsiteY31" fmla="*/ 564 h 2068"/>
                <a:gd name="connsiteX32" fmla="*/ 1782 w 2170"/>
                <a:gd name="connsiteY32" fmla="*/ 614 h 2068"/>
                <a:gd name="connsiteX33" fmla="*/ 1822 w 2170"/>
                <a:gd name="connsiteY33" fmla="*/ 666 h 2068"/>
                <a:gd name="connsiteX34" fmla="*/ 1862 w 2170"/>
                <a:gd name="connsiteY34" fmla="*/ 722 h 2068"/>
                <a:gd name="connsiteX35" fmla="*/ 1898 w 2170"/>
                <a:gd name="connsiteY35" fmla="*/ 782 h 2068"/>
                <a:gd name="connsiteX36" fmla="*/ 1932 w 2170"/>
                <a:gd name="connsiteY36" fmla="*/ 844 h 2068"/>
                <a:gd name="connsiteX37" fmla="*/ 1966 w 2170"/>
                <a:gd name="connsiteY37" fmla="*/ 908 h 2068"/>
                <a:gd name="connsiteX38" fmla="*/ 1996 w 2170"/>
                <a:gd name="connsiteY38" fmla="*/ 976 h 2068"/>
                <a:gd name="connsiteX39" fmla="*/ 2026 w 2170"/>
                <a:gd name="connsiteY39" fmla="*/ 1048 h 2068"/>
                <a:gd name="connsiteX40" fmla="*/ 2052 w 2170"/>
                <a:gd name="connsiteY40" fmla="*/ 1122 h 2068"/>
                <a:gd name="connsiteX41" fmla="*/ 2076 w 2170"/>
                <a:gd name="connsiteY41" fmla="*/ 1200 h 2068"/>
                <a:gd name="connsiteX42" fmla="*/ 2098 w 2170"/>
                <a:gd name="connsiteY42" fmla="*/ 1282 h 2068"/>
                <a:gd name="connsiteX43" fmla="*/ 2116 w 2170"/>
                <a:gd name="connsiteY43" fmla="*/ 1368 h 2068"/>
                <a:gd name="connsiteX44" fmla="*/ 2134 w 2170"/>
                <a:gd name="connsiteY44" fmla="*/ 1456 h 2068"/>
                <a:gd name="connsiteX45" fmla="*/ 2146 w 2170"/>
                <a:gd name="connsiteY45" fmla="*/ 1548 h 2068"/>
                <a:gd name="connsiteX46" fmla="*/ 2158 w 2170"/>
                <a:gd name="connsiteY46" fmla="*/ 1644 h 2068"/>
                <a:gd name="connsiteX47" fmla="*/ 2166 w 2170"/>
                <a:gd name="connsiteY47" fmla="*/ 1744 h 2068"/>
                <a:gd name="connsiteX48" fmla="*/ 2170 w 2170"/>
                <a:gd name="connsiteY48" fmla="*/ 2068 h 2068"/>
                <a:gd name="connsiteX49" fmla="*/ 558 w 2170"/>
                <a:gd name="connsiteY49" fmla="*/ 1780 h 2068"/>
                <a:gd name="connsiteX50" fmla="*/ 512 w 2170"/>
                <a:gd name="connsiteY50" fmla="*/ 1738 h 2068"/>
                <a:gd name="connsiteX51" fmla="*/ 468 w 2170"/>
                <a:gd name="connsiteY51" fmla="*/ 1692 h 2068"/>
                <a:gd name="connsiteX52" fmla="*/ 426 w 2170"/>
                <a:gd name="connsiteY52" fmla="*/ 1644 h 2068"/>
                <a:gd name="connsiteX53" fmla="*/ 384 w 2170"/>
                <a:gd name="connsiteY53" fmla="*/ 1592 h 2068"/>
                <a:gd name="connsiteX54" fmla="*/ 344 w 2170"/>
                <a:gd name="connsiteY54" fmla="*/ 1538 h 2068"/>
                <a:gd name="connsiteX55" fmla="*/ 306 w 2170"/>
                <a:gd name="connsiteY55" fmla="*/ 1480 h 2068"/>
                <a:gd name="connsiteX56" fmla="*/ 270 w 2170"/>
                <a:gd name="connsiteY56" fmla="*/ 1418 h 2068"/>
                <a:gd name="connsiteX57" fmla="*/ 234 w 2170"/>
                <a:gd name="connsiteY57" fmla="*/ 1354 h 2068"/>
                <a:gd name="connsiteX58" fmla="*/ 202 w 2170"/>
                <a:gd name="connsiteY58" fmla="*/ 1284 h 2068"/>
                <a:gd name="connsiteX59" fmla="*/ 172 w 2170"/>
                <a:gd name="connsiteY59" fmla="*/ 1212 h 2068"/>
                <a:gd name="connsiteX60" fmla="*/ 142 w 2170"/>
                <a:gd name="connsiteY60" fmla="*/ 1136 h 2068"/>
                <a:gd name="connsiteX61" fmla="*/ 116 w 2170"/>
                <a:gd name="connsiteY61" fmla="*/ 1056 h 2068"/>
                <a:gd name="connsiteX62" fmla="*/ 92 w 2170"/>
                <a:gd name="connsiteY62" fmla="*/ 972 h 2068"/>
                <a:gd name="connsiteX63" fmla="*/ 72 w 2170"/>
                <a:gd name="connsiteY63" fmla="*/ 884 h 2068"/>
                <a:gd name="connsiteX64" fmla="*/ 52 w 2170"/>
                <a:gd name="connsiteY64" fmla="*/ 792 h 2068"/>
                <a:gd name="connsiteX65" fmla="*/ 36 w 2170"/>
                <a:gd name="connsiteY65" fmla="*/ 696 h 2068"/>
                <a:gd name="connsiteX66" fmla="*/ 24 w 2170"/>
                <a:gd name="connsiteY66" fmla="*/ 594 h 2068"/>
                <a:gd name="connsiteX67" fmla="*/ 12 w 2170"/>
                <a:gd name="connsiteY67" fmla="*/ 490 h 2068"/>
                <a:gd name="connsiteX68" fmla="*/ 6 w 2170"/>
                <a:gd name="connsiteY68" fmla="*/ 380 h 2068"/>
                <a:gd name="connsiteX69" fmla="*/ 0 w 2170"/>
                <a:gd name="connsiteY69" fmla="*/ 264 h 2068"/>
                <a:gd name="connsiteX70" fmla="*/ 0 w 2170"/>
                <a:gd name="connsiteY70" fmla="*/ 146 h 2068"/>
                <a:gd name="connsiteX71" fmla="*/ 2 w 2170"/>
                <a:gd name="connsiteY71" fmla="*/ 22 h 2068"/>
                <a:gd name="connsiteX72" fmla="*/ 2 w 2170"/>
                <a:gd name="connsiteY72" fmla="*/ 22 h 2068"/>
                <a:gd name="connsiteX0" fmla="*/ 2 w 2166"/>
                <a:gd name="connsiteY0" fmla="*/ 22 h 1781"/>
                <a:gd name="connsiteX1" fmla="*/ 2 w 2166"/>
                <a:gd name="connsiteY1" fmla="*/ 22 h 1781"/>
                <a:gd name="connsiteX2" fmla="*/ 26 w 2166"/>
                <a:gd name="connsiteY2" fmla="*/ 18 h 1781"/>
                <a:gd name="connsiteX3" fmla="*/ 98 w 2166"/>
                <a:gd name="connsiteY3" fmla="*/ 10 h 1781"/>
                <a:gd name="connsiteX4" fmla="*/ 148 w 2166"/>
                <a:gd name="connsiteY4" fmla="*/ 6 h 1781"/>
                <a:gd name="connsiteX5" fmla="*/ 208 w 2166"/>
                <a:gd name="connsiteY5" fmla="*/ 2 h 1781"/>
                <a:gd name="connsiteX6" fmla="*/ 276 w 2166"/>
                <a:gd name="connsiteY6" fmla="*/ 0 h 1781"/>
                <a:gd name="connsiteX7" fmla="*/ 350 w 2166"/>
                <a:gd name="connsiteY7" fmla="*/ 0 h 1781"/>
                <a:gd name="connsiteX8" fmla="*/ 432 w 2166"/>
                <a:gd name="connsiteY8" fmla="*/ 2 h 1781"/>
                <a:gd name="connsiteX9" fmla="*/ 518 w 2166"/>
                <a:gd name="connsiteY9" fmla="*/ 6 h 1781"/>
                <a:gd name="connsiteX10" fmla="*/ 610 w 2166"/>
                <a:gd name="connsiteY10" fmla="*/ 14 h 1781"/>
                <a:gd name="connsiteX11" fmla="*/ 706 w 2166"/>
                <a:gd name="connsiteY11" fmla="*/ 28 h 1781"/>
                <a:gd name="connsiteX12" fmla="*/ 806 w 2166"/>
                <a:gd name="connsiteY12" fmla="*/ 46 h 1781"/>
                <a:gd name="connsiteX13" fmla="*/ 856 w 2166"/>
                <a:gd name="connsiteY13" fmla="*/ 56 h 1781"/>
                <a:gd name="connsiteX14" fmla="*/ 906 w 2166"/>
                <a:gd name="connsiteY14" fmla="*/ 68 h 1781"/>
                <a:gd name="connsiteX15" fmla="*/ 958 w 2166"/>
                <a:gd name="connsiteY15" fmla="*/ 82 h 1781"/>
                <a:gd name="connsiteX16" fmla="*/ 1010 w 2166"/>
                <a:gd name="connsiteY16" fmla="*/ 98 h 1781"/>
                <a:gd name="connsiteX17" fmla="*/ 1060 w 2166"/>
                <a:gd name="connsiteY17" fmla="*/ 114 h 1781"/>
                <a:gd name="connsiteX18" fmla="*/ 1112 w 2166"/>
                <a:gd name="connsiteY18" fmla="*/ 132 h 1781"/>
                <a:gd name="connsiteX19" fmla="*/ 1164 w 2166"/>
                <a:gd name="connsiteY19" fmla="*/ 154 h 1781"/>
                <a:gd name="connsiteX20" fmla="*/ 1216 w 2166"/>
                <a:gd name="connsiteY20" fmla="*/ 176 h 1781"/>
                <a:gd name="connsiteX21" fmla="*/ 1266 w 2166"/>
                <a:gd name="connsiteY21" fmla="*/ 200 h 1781"/>
                <a:gd name="connsiteX22" fmla="*/ 1318 w 2166"/>
                <a:gd name="connsiteY22" fmla="*/ 226 h 1781"/>
                <a:gd name="connsiteX23" fmla="*/ 1368 w 2166"/>
                <a:gd name="connsiteY23" fmla="*/ 254 h 1781"/>
                <a:gd name="connsiteX24" fmla="*/ 1418 w 2166"/>
                <a:gd name="connsiteY24" fmla="*/ 284 h 1781"/>
                <a:gd name="connsiteX25" fmla="*/ 1466 w 2166"/>
                <a:gd name="connsiteY25" fmla="*/ 318 h 1781"/>
                <a:gd name="connsiteX26" fmla="*/ 1516 w 2166"/>
                <a:gd name="connsiteY26" fmla="*/ 352 h 1781"/>
                <a:gd name="connsiteX27" fmla="*/ 1562 w 2166"/>
                <a:gd name="connsiteY27" fmla="*/ 390 h 1781"/>
                <a:gd name="connsiteX28" fmla="*/ 1610 w 2166"/>
                <a:gd name="connsiteY28" fmla="*/ 428 h 1781"/>
                <a:gd name="connsiteX29" fmla="*/ 1654 w 2166"/>
                <a:gd name="connsiteY29" fmla="*/ 472 h 1781"/>
                <a:gd name="connsiteX30" fmla="*/ 1698 w 2166"/>
                <a:gd name="connsiteY30" fmla="*/ 516 h 1781"/>
                <a:gd name="connsiteX31" fmla="*/ 1742 w 2166"/>
                <a:gd name="connsiteY31" fmla="*/ 564 h 1781"/>
                <a:gd name="connsiteX32" fmla="*/ 1782 w 2166"/>
                <a:gd name="connsiteY32" fmla="*/ 614 h 1781"/>
                <a:gd name="connsiteX33" fmla="*/ 1822 w 2166"/>
                <a:gd name="connsiteY33" fmla="*/ 666 h 1781"/>
                <a:gd name="connsiteX34" fmla="*/ 1862 w 2166"/>
                <a:gd name="connsiteY34" fmla="*/ 722 h 1781"/>
                <a:gd name="connsiteX35" fmla="*/ 1898 w 2166"/>
                <a:gd name="connsiteY35" fmla="*/ 782 h 1781"/>
                <a:gd name="connsiteX36" fmla="*/ 1932 w 2166"/>
                <a:gd name="connsiteY36" fmla="*/ 844 h 1781"/>
                <a:gd name="connsiteX37" fmla="*/ 1966 w 2166"/>
                <a:gd name="connsiteY37" fmla="*/ 908 h 1781"/>
                <a:gd name="connsiteX38" fmla="*/ 1996 w 2166"/>
                <a:gd name="connsiteY38" fmla="*/ 976 h 1781"/>
                <a:gd name="connsiteX39" fmla="*/ 2026 w 2166"/>
                <a:gd name="connsiteY39" fmla="*/ 1048 h 1781"/>
                <a:gd name="connsiteX40" fmla="*/ 2052 w 2166"/>
                <a:gd name="connsiteY40" fmla="*/ 1122 h 1781"/>
                <a:gd name="connsiteX41" fmla="*/ 2076 w 2166"/>
                <a:gd name="connsiteY41" fmla="*/ 1200 h 1781"/>
                <a:gd name="connsiteX42" fmla="*/ 2098 w 2166"/>
                <a:gd name="connsiteY42" fmla="*/ 1282 h 1781"/>
                <a:gd name="connsiteX43" fmla="*/ 2116 w 2166"/>
                <a:gd name="connsiteY43" fmla="*/ 1368 h 1781"/>
                <a:gd name="connsiteX44" fmla="*/ 2134 w 2166"/>
                <a:gd name="connsiteY44" fmla="*/ 1456 h 1781"/>
                <a:gd name="connsiteX45" fmla="*/ 2146 w 2166"/>
                <a:gd name="connsiteY45" fmla="*/ 1548 h 1781"/>
                <a:gd name="connsiteX46" fmla="*/ 2158 w 2166"/>
                <a:gd name="connsiteY46" fmla="*/ 1644 h 1781"/>
                <a:gd name="connsiteX47" fmla="*/ 2166 w 2166"/>
                <a:gd name="connsiteY47" fmla="*/ 1744 h 1781"/>
                <a:gd name="connsiteX48" fmla="*/ 558 w 2166"/>
                <a:gd name="connsiteY48" fmla="*/ 1780 h 1781"/>
                <a:gd name="connsiteX49" fmla="*/ 512 w 2166"/>
                <a:gd name="connsiteY49" fmla="*/ 1738 h 1781"/>
                <a:gd name="connsiteX50" fmla="*/ 468 w 2166"/>
                <a:gd name="connsiteY50" fmla="*/ 1692 h 1781"/>
                <a:gd name="connsiteX51" fmla="*/ 426 w 2166"/>
                <a:gd name="connsiteY51" fmla="*/ 1644 h 1781"/>
                <a:gd name="connsiteX52" fmla="*/ 384 w 2166"/>
                <a:gd name="connsiteY52" fmla="*/ 1592 h 1781"/>
                <a:gd name="connsiteX53" fmla="*/ 344 w 2166"/>
                <a:gd name="connsiteY53" fmla="*/ 1538 h 1781"/>
                <a:gd name="connsiteX54" fmla="*/ 306 w 2166"/>
                <a:gd name="connsiteY54" fmla="*/ 1480 h 1781"/>
                <a:gd name="connsiteX55" fmla="*/ 270 w 2166"/>
                <a:gd name="connsiteY55" fmla="*/ 1418 h 1781"/>
                <a:gd name="connsiteX56" fmla="*/ 234 w 2166"/>
                <a:gd name="connsiteY56" fmla="*/ 1354 h 1781"/>
                <a:gd name="connsiteX57" fmla="*/ 202 w 2166"/>
                <a:gd name="connsiteY57" fmla="*/ 1284 h 1781"/>
                <a:gd name="connsiteX58" fmla="*/ 172 w 2166"/>
                <a:gd name="connsiteY58" fmla="*/ 1212 h 1781"/>
                <a:gd name="connsiteX59" fmla="*/ 142 w 2166"/>
                <a:gd name="connsiteY59" fmla="*/ 1136 h 1781"/>
                <a:gd name="connsiteX60" fmla="*/ 116 w 2166"/>
                <a:gd name="connsiteY60" fmla="*/ 1056 h 1781"/>
                <a:gd name="connsiteX61" fmla="*/ 92 w 2166"/>
                <a:gd name="connsiteY61" fmla="*/ 972 h 1781"/>
                <a:gd name="connsiteX62" fmla="*/ 72 w 2166"/>
                <a:gd name="connsiteY62" fmla="*/ 884 h 1781"/>
                <a:gd name="connsiteX63" fmla="*/ 52 w 2166"/>
                <a:gd name="connsiteY63" fmla="*/ 792 h 1781"/>
                <a:gd name="connsiteX64" fmla="*/ 36 w 2166"/>
                <a:gd name="connsiteY64" fmla="*/ 696 h 1781"/>
                <a:gd name="connsiteX65" fmla="*/ 24 w 2166"/>
                <a:gd name="connsiteY65" fmla="*/ 594 h 1781"/>
                <a:gd name="connsiteX66" fmla="*/ 12 w 2166"/>
                <a:gd name="connsiteY66" fmla="*/ 490 h 1781"/>
                <a:gd name="connsiteX67" fmla="*/ 6 w 2166"/>
                <a:gd name="connsiteY67" fmla="*/ 380 h 1781"/>
                <a:gd name="connsiteX68" fmla="*/ 0 w 2166"/>
                <a:gd name="connsiteY68" fmla="*/ 264 h 1781"/>
                <a:gd name="connsiteX69" fmla="*/ 0 w 2166"/>
                <a:gd name="connsiteY69" fmla="*/ 146 h 1781"/>
                <a:gd name="connsiteX70" fmla="*/ 2 w 2166"/>
                <a:gd name="connsiteY70" fmla="*/ 22 h 1781"/>
                <a:gd name="connsiteX71" fmla="*/ 2 w 2166"/>
                <a:gd name="connsiteY71" fmla="*/ 22 h 1781"/>
                <a:gd name="connsiteX0" fmla="*/ 2 w 2161"/>
                <a:gd name="connsiteY0" fmla="*/ 22 h 1816"/>
                <a:gd name="connsiteX1" fmla="*/ 2 w 2161"/>
                <a:gd name="connsiteY1" fmla="*/ 22 h 1816"/>
                <a:gd name="connsiteX2" fmla="*/ 26 w 2161"/>
                <a:gd name="connsiteY2" fmla="*/ 18 h 1816"/>
                <a:gd name="connsiteX3" fmla="*/ 98 w 2161"/>
                <a:gd name="connsiteY3" fmla="*/ 10 h 1816"/>
                <a:gd name="connsiteX4" fmla="*/ 148 w 2161"/>
                <a:gd name="connsiteY4" fmla="*/ 6 h 1816"/>
                <a:gd name="connsiteX5" fmla="*/ 208 w 2161"/>
                <a:gd name="connsiteY5" fmla="*/ 2 h 1816"/>
                <a:gd name="connsiteX6" fmla="*/ 276 w 2161"/>
                <a:gd name="connsiteY6" fmla="*/ 0 h 1816"/>
                <a:gd name="connsiteX7" fmla="*/ 350 w 2161"/>
                <a:gd name="connsiteY7" fmla="*/ 0 h 1816"/>
                <a:gd name="connsiteX8" fmla="*/ 432 w 2161"/>
                <a:gd name="connsiteY8" fmla="*/ 2 h 1816"/>
                <a:gd name="connsiteX9" fmla="*/ 518 w 2161"/>
                <a:gd name="connsiteY9" fmla="*/ 6 h 1816"/>
                <a:gd name="connsiteX10" fmla="*/ 610 w 2161"/>
                <a:gd name="connsiteY10" fmla="*/ 14 h 1816"/>
                <a:gd name="connsiteX11" fmla="*/ 706 w 2161"/>
                <a:gd name="connsiteY11" fmla="*/ 28 h 1816"/>
                <a:gd name="connsiteX12" fmla="*/ 806 w 2161"/>
                <a:gd name="connsiteY12" fmla="*/ 46 h 1816"/>
                <a:gd name="connsiteX13" fmla="*/ 856 w 2161"/>
                <a:gd name="connsiteY13" fmla="*/ 56 h 1816"/>
                <a:gd name="connsiteX14" fmla="*/ 906 w 2161"/>
                <a:gd name="connsiteY14" fmla="*/ 68 h 1816"/>
                <a:gd name="connsiteX15" fmla="*/ 958 w 2161"/>
                <a:gd name="connsiteY15" fmla="*/ 82 h 1816"/>
                <a:gd name="connsiteX16" fmla="*/ 1010 w 2161"/>
                <a:gd name="connsiteY16" fmla="*/ 98 h 1816"/>
                <a:gd name="connsiteX17" fmla="*/ 1060 w 2161"/>
                <a:gd name="connsiteY17" fmla="*/ 114 h 1816"/>
                <a:gd name="connsiteX18" fmla="*/ 1112 w 2161"/>
                <a:gd name="connsiteY18" fmla="*/ 132 h 1816"/>
                <a:gd name="connsiteX19" fmla="*/ 1164 w 2161"/>
                <a:gd name="connsiteY19" fmla="*/ 154 h 1816"/>
                <a:gd name="connsiteX20" fmla="*/ 1216 w 2161"/>
                <a:gd name="connsiteY20" fmla="*/ 176 h 1816"/>
                <a:gd name="connsiteX21" fmla="*/ 1266 w 2161"/>
                <a:gd name="connsiteY21" fmla="*/ 200 h 1816"/>
                <a:gd name="connsiteX22" fmla="*/ 1318 w 2161"/>
                <a:gd name="connsiteY22" fmla="*/ 226 h 1816"/>
                <a:gd name="connsiteX23" fmla="*/ 1368 w 2161"/>
                <a:gd name="connsiteY23" fmla="*/ 254 h 1816"/>
                <a:gd name="connsiteX24" fmla="*/ 1418 w 2161"/>
                <a:gd name="connsiteY24" fmla="*/ 284 h 1816"/>
                <a:gd name="connsiteX25" fmla="*/ 1466 w 2161"/>
                <a:gd name="connsiteY25" fmla="*/ 318 h 1816"/>
                <a:gd name="connsiteX26" fmla="*/ 1516 w 2161"/>
                <a:gd name="connsiteY26" fmla="*/ 352 h 1816"/>
                <a:gd name="connsiteX27" fmla="*/ 1562 w 2161"/>
                <a:gd name="connsiteY27" fmla="*/ 390 h 1816"/>
                <a:gd name="connsiteX28" fmla="*/ 1610 w 2161"/>
                <a:gd name="connsiteY28" fmla="*/ 428 h 1816"/>
                <a:gd name="connsiteX29" fmla="*/ 1654 w 2161"/>
                <a:gd name="connsiteY29" fmla="*/ 472 h 1816"/>
                <a:gd name="connsiteX30" fmla="*/ 1698 w 2161"/>
                <a:gd name="connsiteY30" fmla="*/ 516 h 1816"/>
                <a:gd name="connsiteX31" fmla="*/ 1742 w 2161"/>
                <a:gd name="connsiteY31" fmla="*/ 564 h 1816"/>
                <a:gd name="connsiteX32" fmla="*/ 1782 w 2161"/>
                <a:gd name="connsiteY32" fmla="*/ 614 h 1816"/>
                <a:gd name="connsiteX33" fmla="*/ 1822 w 2161"/>
                <a:gd name="connsiteY33" fmla="*/ 666 h 1816"/>
                <a:gd name="connsiteX34" fmla="*/ 1862 w 2161"/>
                <a:gd name="connsiteY34" fmla="*/ 722 h 1816"/>
                <a:gd name="connsiteX35" fmla="*/ 1898 w 2161"/>
                <a:gd name="connsiteY35" fmla="*/ 782 h 1816"/>
                <a:gd name="connsiteX36" fmla="*/ 1932 w 2161"/>
                <a:gd name="connsiteY36" fmla="*/ 844 h 1816"/>
                <a:gd name="connsiteX37" fmla="*/ 1966 w 2161"/>
                <a:gd name="connsiteY37" fmla="*/ 908 h 1816"/>
                <a:gd name="connsiteX38" fmla="*/ 1996 w 2161"/>
                <a:gd name="connsiteY38" fmla="*/ 976 h 1816"/>
                <a:gd name="connsiteX39" fmla="*/ 2026 w 2161"/>
                <a:gd name="connsiteY39" fmla="*/ 1048 h 1816"/>
                <a:gd name="connsiteX40" fmla="*/ 2052 w 2161"/>
                <a:gd name="connsiteY40" fmla="*/ 1122 h 1816"/>
                <a:gd name="connsiteX41" fmla="*/ 2076 w 2161"/>
                <a:gd name="connsiteY41" fmla="*/ 1200 h 1816"/>
                <a:gd name="connsiteX42" fmla="*/ 2098 w 2161"/>
                <a:gd name="connsiteY42" fmla="*/ 1282 h 1816"/>
                <a:gd name="connsiteX43" fmla="*/ 2116 w 2161"/>
                <a:gd name="connsiteY43" fmla="*/ 1368 h 1816"/>
                <a:gd name="connsiteX44" fmla="*/ 2134 w 2161"/>
                <a:gd name="connsiteY44" fmla="*/ 1456 h 1816"/>
                <a:gd name="connsiteX45" fmla="*/ 2146 w 2161"/>
                <a:gd name="connsiteY45" fmla="*/ 1548 h 1816"/>
                <a:gd name="connsiteX46" fmla="*/ 2158 w 2161"/>
                <a:gd name="connsiteY46" fmla="*/ 1644 h 1816"/>
                <a:gd name="connsiteX47" fmla="*/ 2154 w 2161"/>
                <a:gd name="connsiteY47" fmla="*/ 1793 h 1816"/>
                <a:gd name="connsiteX48" fmla="*/ 558 w 2161"/>
                <a:gd name="connsiteY48" fmla="*/ 1780 h 1816"/>
                <a:gd name="connsiteX49" fmla="*/ 512 w 2161"/>
                <a:gd name="connsiteY49" fmla="*/ 1738 h 1816"/>
                <a:gd name="connsiteX50" fmla="*/ 468 w 2161"/>
                <a:gd name="connsiteY50" fmla="*/ 1692 h 1816"/>
                <a:gd name="connsiteX51" fmla="*/ 426 w 2161"/>
                <a:gd name="connsiteY51" fmla="*/ 1644 h 1816"/>
                <a:gd name="connsiteX52" fmla="*/ 384 w 2161"/>
                <a:gd name="connsiteY52" fmla="*/ 1592 h 1816"/>
                <a:gd name="connsiteX53" fmla="*/ 344 w 2161"/>
                <a:gd name="connsiteY53" fmla="*/ 1538 h 1816"/>
                <a:gd name="connsiteX54" fmla="*/ 306 w 2161"/>
                <a:gd name="connsiteY54" fmla="*/ 1480 h 1816"/>
                <a:gd name="connsiteX55" fmla="*/ 270 w 2161"/>
                <a:gd name="connsiteY55" fmla="*/ 1418 h 1816"/>
                <a:gd name="connsiteX56" fmla="*/ 234 w 2161"/>
                <a:gd name="connsiteY56" fmla="*/ 1354 h 1816"/>
                <a:gd name="connsiteX57" fmla="*/ 202 w 2161"/>
                <a:gd name="connsiteY57" fmla="*/ 1284 h 1816"/>
                <a:gd name="connsiteX58" fmla="*/ 172 w 2161"/>
                <a:gd name="connsiteY58" fmla="*/ 1212 h 1816"/>
                <a:gd name="connsiteX59" fmla="*/ 142 w 2161"/>
                <a:gd name="connsiteY59" fmla="*/ 1136 h 1816"/>
                <a:gd name="connsiteX60" fmla="*/ 116 w 2161"/>
                <a:gd name="connsiteY60" fmla="*/ 1056 h 1816"/>
                <a:gd name="connsiteX61" fmla="*/ 92 w 2161"/>
                <a:gd name="connsiteY61" fmla="*/ 972 h 1816"/>
                <a:gd name="connsiteX62" fmla="*/ 72 w 2161"/>
                <a:gd name="connsiteY62" fmla="*/ 884 h 1816"/>
                <a:gd name="connsiteX63" fmla="*/ 52 w 2161"/>
                <a:gd name="connsiteY63" fmla="*/ 792 h 1816"/>
                <a:gd name="connsiteX64" fmla="*/ 36 w 2161"/>
                <a:gd name="connsiteY64" fmla="*/ 696 h 1816"/>
                <a:gd name="connsiteX65" fmla="*/ 24 w 2161"/>
                <a:gd name="connsiteY65" fmla="*/ 594 h 1816"/>
                <a:gd name="connsiteX66" fmla="*/ 12 w 2161"/>
                <a:gd name="connsiteY66" fmla="*/ 490 h 1816"/>
                <a:gd name="connsiteX67" fmla="*/ 6 w 2161"/>
                <a:gd name="connsiteY67" fmla="*/ 380 h 1816"/>
                <a:gd name="connsiteX68" fmla="*/ 0 w 2161"/>
                <a:gd name="connsiteY68" fmla="*/ 264 h 1816"/>
                <a:gd name="connsiteX69" fmla="*/ 0 w 2161"/>
                <a:gd name="connsiteY69" fmla="*/ 146 h 1816"/>
                <a:gd name="connsiteX70" fmla="*/ 2 w 2161"/>
                <a:gd name="connsiteY70" fmla="*/ 22 h 1816"/>
                <a:gd name="connsiteX71" fmla="*/ 2 w 2161"/>
                <a:gd name="connsiteY71" fmla="*/ 22 h 1816"/>
                <a:gd name="connsiteX0" fmla="*/ 2 w 2161"/>
                <a:gd name="connsiteY0" fmla="*/ 22 h 1822"/>
                <a:gd name="connsiteX1" fmla="*/ 2 w 2161"/>
                <a:gd name="connsiteY1" fmla="*/ 22 h 1822"/>
                <a:gd name="connsiteX2" fmla="*/ 26 w 2161"/>
                <a:gd name="connsiteY2" fmla="*/ 18 h 1822"/>
                <a:gd name="connsiteX3" fmla="*/ 98 w 2161"/>
                <a:gd name="connsiteY3" fmla="*/ 10 h 1822"/>
                <a:gd name="connsiteX4" fmla="*/ 148 w 2161"/>
                <a:gd name="connsiteY4" fmla="*/ 6 h 1822"/>
                <a:gd name="connsiteX5" fmla="*/ 208 w 2161"/>
                <a:gd name="connsiteY5" fmla="*/ 2 h 1822"/>
                <a:gd name="connsiteX6" fmla="*/ 276 w 2161"/>
                <a:gd name="connsiteY6" fmla="*/ 0 h 1822"/>
                <a:gd name="connsiteX7" fmla="*/ 350 w 2161"/>
                <a:gd name="connsiteY7" fmla="*/ 0 h 1822"/>
                <a:gd name="connsiteX8" fmla="*/ 432 w 2161"/>
                <a:gd name="connsiteY8" fmla="*/ 2 h 1822"/>
                <a:gd name="connsiteX9" fmla="*/ 518 w 2161"/>
                <a:gd name="connsiteY9" fmla="*/ 6 h 1822"/>
                <a:gd name="connsiteX10" fmla="*/ 610 w 2161"/>
                <a:gd name="connsiteY10" fmla="*/ 14 h 1822"/>
                <a:gd name="connsiteX11" fmla="*/ 706 w 2161"/>
                <a:gd name="connsiteY11" fmla="*/ 28 h 1822"/>
                <a:gd name="connsiteX12" fmla="*/ 806 w 2161"/>
                <a:gd name="connsiteY12" fmla="*/ 46 h 1822"/>
                <a:gd name="connsiteX13" fmla="*/ 856 w 2161"/>
                <a:gd name="connsiteY13" fmla="*/ 56 h 1822"/>
                <a:gd name="connsiteX14" fmla="*/ 906 w 2161"/>
                <a:gd name="connsiteY14" fmla="*/ 68 h 1822"/>
                <a:gd name="connsiteX15" fmla="*/ 958 w 2161"/>
                <a:gd name="connsiteY15" fmla="*/ 82 h 1822"/>
                <a:gd name="connsiteX16" fmla="*/ 1010 w 2161"/>
                <a:gd name="connsiteY16" fmla="*/ 98 h 1822"/>
                <a:gd name="connsiteX17" fmla="*/ 1060 w 2161"/>
                <a:gd name="connsiteY17" fmla="*/ 114 h 1822"/>
                <a:gd name="connsiteX18" fmla="*/ 1112 w 2161"/>
                <a:gd name="connsiteY18" fmla="*/ 132 h 1822"/>
                <a:gd name="connsiteX19" fmla="*/ 1164 w 2161"/>
                <a:gd name="connsiteY19" fmla="*/ 154 h 1822"/>
                <a:gd name="connsiteX20" fmla="*/ 1216 w 2161"/>
                <a:gd name="connsiteY20" fmla="*/ 176 h 1822"/>
                <a:gd name="connsiteX21" fmla="*/ 1266 w 2161"/>
                <a:gd name="connsiteY21" fmla="*/ 200 h 1822"/>
                <a:gd name="connsiteX22" fmla="*/ 1318 w 2161"/>
                <a:gd name="connsiteY22" fmla="*/ 226 h 1822"/>
                <a:gd name="connsiteX23" fmla="*/ 1368 w 2161"/>
                <a:gd name="connsiteY23" fmla="*/ 254 h 1822"/>
                <a:gd name="connsiteX24" fmla="*/ 1418 w 2161"/>
                <a:gd name="connsiteY24" fmla="*/ 284 h 1822"/>
                <a:gd name="connsiteX25" fmla="*/ 1466 w 2161"/>
                <a:gd name="connsiteY25" fmla="*/ 318 h 1822"/>
                <a:gd name="connsiteX26" fmla="*/ 1516 w 2161"/>
                <a:gd name="connsiteY26" fmla="*/ 352 h 1822"/>
                <a:gd name="connsiteX27" fmla="*/ 1562 w 2161"/>
                <a:gd name="connsiteY27" fmla="*/ 390 h 1822"/>
                <a:gd name="connsiteX28" fmla="*/ 1610 w 2161"/>
                <a:gd name="connsiteY28" fmla="*/ 428 h 1822"/>
                <a:gd name="connsiteX29" fmla="*/ 1654 w 2161"/>
                <a:gd name="connsiteY29" fmla="*/ 472 h 1822"/>
                <a:gd name="connsiteX30" fmla="*/ 1698 w 2161"/>
                <a:gd name="connsiteY30" fmla="*/ 516 h 1822"/>
                <a:gd name="connsiteX31" fmla="*/ 1742 w 2161"/>
                <a:gd name="connsiteY31" fmla="*/ 564 h 1822"/>
                <a:gd name="connsiteX32" fmla="*/ 1782 w 2161"/>
                <a:gd name="connsiteY32" fmla="*/ 614 h 1822"/>
                <a:gd name="connsiteX33" fmla="*/ 1822 w 2161"/>
                <a:gd name="connsiteY33" fmla="*/ 666 h 1822"/>
                <a:gd name="connsiteX34" fmla="*/ 1862 w 2161"/>
                <a:gd name="connsiteY34" fmla="*/ 722 h 1822"/>
                <a:gd name="connsiteX35" fmla="*/ 1898 w 2161"/>
                <a:gd name="connsiteY35" fmla="*/ 782 h 1822"/>
                <a:gd name="connsiteX36" fmla="*/ 1932 w 2161"/>
                <a:gd name="connsiteY36" fmla="*/ 844 h 1822"/>
                <a:gd name="connsiteX37" fmla="*/ 1966 w 2161"/>
                <a:gd name="connsiteY37" fmla="*/ 908 h 1822"/>
                <a:gd name="connsiteX38" fmla="*/ 1996 w 2161"/>
                <a:gd name="connsiteY38" fmla="*/ 976 h 1822"/>
                <a:gd name="connsiteX39" fmla="*/ 2026 w 2161"/>
                <a:gd name="connsiteY39" fmla="*/ 1048 h 1822"/>
                <a:gd name="connsiteX40" fmla="*/ 2052 w 2161"/>
                <a:gd name="connsiteY40" fmla="*/ 1122 h 1822"/>
                <a:gd name="connsiteX41" fmla="*/ 2076 w 2161"/>
                <a:gd name="connsiteY41" fmla="*/ 1200 h 1822"/>
                <a:gd name="connsiteX42" fmla="*/ 2098 w 2161"/>
                <a:gd name="connsiteY42" fmla="*/ 1282 h 1822"/>
                <a:gd name="connsiteX43" fmla="*/ 2116 w 2161"/>
                <a:gd name="connsiteY43" fmla="*/ 1368 h 1822"/>
                <a:gd name="connsiteX44" fmla="*/ 2134 w 2161"/>
                <a:gd name="connsiteY44" fmla="*/ 1456 h 1822"/>
                <a:gd name="connsiteX45" fmla="*/ 2146 w 2161"/>
                <a:gd name="connsiteY45" fmla="*/ 1548 h 1822"/>
                <a:gd name="connsiteX46" fmla="*/ 2158 w 2161"/>
                <a:gd name="connsiteY46" fmla="*/ 1644 h 1822"/>
                <a:gd name="connsiteX47" fmla="*/ 2154 w 2161"/>
                <a:gd name="connsiteY47" fmla="*/ 1793 h 1822"/>
                <a:gd name="connsiteX48" fmla="*/ 558 w 2161"/>
                <a:gd name="connsiteY48" fmla="*/ 1780 h 1822"/>
                <a:gd name="connsiteX49" fmla="*/ 512 w 2161"/>
                <a:gd name="connsiteY49" fmla="*/ 1738 h 1822"/>
                <a:gd name="connsiteX50" fmla="*/ 468 w 2161"/>
                <a:gd name="connsiteY50" fmla="*/ 1692 h 1822"/>
                <a:gd name="connsiteX51" fmla="*/ 426 w 2161"/>
                <a:gd name="connsiteY51" fmla="*/ 1644 h 1822"/>
                <a:gd name="connsiteX52" fmla="*/ 384 w 2161"/>
                <a:gd name="connsiteY52" fmla="*/ 1592 h 1822"/>
                <a:gd name="connsiteX53" fmla="*/ 344 w 2161"/>
                <a:gd name="connsiteY53" fmla="*/ 1538 h 1822"/>
                <a:gd name="connsiteX54" fmla="*/ 306 w 2161"/>
                <a:gd name="connsiteY54" fmla="*/ 1480 h 1822"/>
                <a:gd name="connsiteX55" fmla="*/ 270 w 2161"/>
                <a:gd name="connsiteY55" fmla="*/ 1418 h 1822"/>
                <a:gd name="connsiteX56" fmla="*/ 234 w 2161"/>
                <a:gd name="connsiteY56" fmla="*/ 1354 h 1822"/>
                <a:gd name="connsiteX57" fmla="*/ 202 w 2161"/>
                <a:gd name="connsiteY57" fmla="*/ 1284 h 1822"/>
                <a:gd name="connsiteX58" fmla="*/ 172 w 2161"/>
                <a:gd name="connsiteY58" fmla="*/ 1212 h 1822"/>
                <a:gd name="connsiteX59" fmla="*/ 142 w 2161"/>
                <a:gd name="connsiteY59" fmla="*/ 1136 h 1822"/>
                <a:gd name="connsiteX60" fmla="*/ 116 w 2161"/>
                <a:gd name="connsiteY60" fmla="*/ 1056 h 1822"/>
                <a:gd name="connsiteX61" fmla="*/ 92 w 2161"/>
                <a:gd name="connsiteY61" fmla="*/ 972 h 1822"/>
                <a:gd name="connsiteX62" fmla="*/ 72 w 2161"/>
                <a:gd name="connsiteY62" fmla="*/ 884 h 1822"/>
                <a:gd name="connsiteX63" fmla="*/ 52 w 2161"/>
                <a:gd name="connsiteY63" fmla="*/ 792 h 1822"/>
                <a:gd name="connsiteX64" fmla="*/ 36 w 2161"/>
                <a:gd name="connsiteY64" fmla="*/ 696 h 1822"/>
                <a:gd name="connsiteX65" fmla="*/ 24 w 2161"/>
                <a:gd name="connsiteY65" fmla="*/ 594 h 1822"/>
                <a:gd name="connsiteX66" fmla="*/ 12 w 2161"/>
                <a:gd name="connsiteY66" fmla="*/ 490 h 1822"/>
                <a:gd name="connsiteX67" fmla="*/ 6 w 2161"/>
                <a:gd name="connsiteY67" fmla="*/ 380 h 1822"/>
                <a:gd name="connsiteX68" fmla="*/ 0 w 2161"/>
                <a:gd name="connsiteY68" fmla="*/ 264 h 1822"/>
                <a:gd name="connsiteX69" fmla="*/ 0 w 2161"/>
                <a:gd name="connsiteY69" fmla="*/ 146 h 1822"/>
                <a:gd name="connsiteX70" fmla="*/ 2 w 2161"/>
                <a:gd name="connsiteY70" fmla="*/ 22 h 1822"/>
                <a:gd name="connsiteX71" fmla="*/ 2 w 2161"/>
                <a:gd name="connsiteY71" fmla="*/ 22 h 1822"/>
                <a:gd name="connsiteX0" fmla="*/ 2 w 2161"/>
                <a:gd name="connsiteY0" fmla="*/ 22 h 1793"/>
                <a:gd name="connsiteX1" fmla="*/ 2 w 2161"/>
                <a:gd name="connsiteY1" fmla="*/ 22 h 1793"/>
                <a:gd name="connsiteX2" fmla="*/ 26 w 2161"/>
                <a:gd name="connsiteY2" fmla="*/ 18 h 1793"/>
                <a:gd name="connsiteX3" fmla="*/ 98 w 2161"/>
                <a:gd name="connsiteY3" fmla="*/ 10 h 1793"/>
                <a:gd name="connsiteX4" fmla="*/ 148 w 2161"/>
                <a:gd name="connsiteY4" fmla="*/ 6 h 1793"/>
                <a:gd name="connsiteX5" fmla="*/ 208 w 2161"/>
                <a:gd name="connsiteY5" fmla="*/ 2 h 1793"/>
                <a:gd name="connsiteX6" fmla="*/ 276 w 2161"/>
                <a:gd name="connsiteY6" fmla="*/ 0 h 1793"/>
                <a:gd name="connsiteX7" fmla="*/ 350 w 2161"/>
                <a:gd name="connsiteY7" fmla="*/ 0 h 1793"/>
                <a:gd name="connsiteX8" fmla="*/ 432 w 2161"/>
                <a:gd name="connsiteY8" fmla="*/ 2 h 1793"/>
                <a:gd name="connsiteX9" fmla="*/ 518 w 2161"/>
                <a:gd name="connsiteY9" fmla="*/ 6 h 1793"/>
                <a:gd name="connsiteX10" fmla="*/ 610 w 2161"/>
                <a:gd name="connsiteY10" fmla="*/ 14 h 1793"/>
                <a:gd name="connsiteX11" fmla="*/ 706 w 2161"/>
                <a:gd name="connsiteY11" fmla="*/ 28 h 1793"/>
                <a:gd name="connsiteX12" fmla="*/ 806 w 2161"/>
                <a:gd name="connsiteY12" fmla="*/ 46 h 1793"/>
                <a:gd name="connsiteX13" fmla="*/ 856 w 2161"/>
                <a:gd name="connsiteY13" fmla="*/ 56 h 1793"/>
                <a:gd name="connsiteX14" fmla="*/ 906 w 2161"/>
                <a:gd name="connsiteY14" fmla="*/ 68 h 1793"/>
                <a:gd name="connsiteX15" fmla="*/ 958 w 2161"/>
                <a:gd name="connsiteY15" fmla="*/ 82 h 1793"/>
                <a:gd name="connsiteX16" fmla="*/ 1010 w 2161"/>
                <a:gd name="connsiteY16" fmla="*/ 98 h 1793"/>
                <a:gd name="connsiteX17" fmla="*/ 1060 w 2161"/>
                <a:gd name="connsiteY17" fmla="*/ 114 h 1793"/>
                <a:gd name="connsiteX18" fmla="*/ 1112 w 2161"/>
                <a:gd name="connsiteY18" fmla="*/ 132 h 1793"/>
                <a:gd name="connsiteX19" fmla="*/ 1164 w 2161"/>
                <a:gd name="connsiteY19" fmla="*/ 154 h 1793"/>
                <a:gd name="connsiteX20" fmla="*/ 1216 w 2161"/>
                <a:gd name="connsiteY20" fmla="*/ 176 h 1793"/>
                <a:gd name="connsiteX21" fmla="*/ 1266 w 2161"/>
                <a:gd name="connsiteY21" fmla="*/ 200 h 1793"/>
                <a:gd name="connsiteX22" fmla="*/ 1318 w 2161"/>
                <a:gd name="connsiteY22" fmla="*/ 226 h 1793"/>
                <a:gd name="connsiteX23" fmla="*/ 1368 w 2161"/>
                <a:gd name="connsiteY23" fmla="*/ 254 h 1793"/>
                <a:gd name="connsiteX24" fmla="*/ 1418 w 2161"/>
                <a:gd name="connsiteY24" fmla="*/ 284 h 1793"/>
                <a:gd name="connsiteX25" fmla="*/ 1466 w 2161"/>
                <a:gd name="connsiteY25" fmla="*/ 318 h 1793"/>
                <a:gd name="connsiteX26" fmla="*/ 1516 w 2161"/>
                <a:gd name="connsiteY26" fmla="*/ 352 h 1793"/>
                <a:gd name="connsiteX27" fmla="*/ 1562 w 2161"/>
                <a:gd name="connsiteY27" fmla="*/ 390 h 1793"/>
                <a:gd name="connsiteX28" fmla="*/ 1610 w 2161"/>
                <a:gd name="connsiteY28" fmla="*/ 428 h 1793"/>
                <a:gd name="connsiteX29" fmla="*/ 1654 w 2161"/>
                <a:gd name="connsiteY29" fmla="*/ 472 h 1793"/>
                <a:gd name="connsiteX30" fmla="*/ 1698 w 2161"/>
                <a:gd name="connsiteY30" fmla="*/ 516 h 1793"/>
                <a:gd name="connsiteX31" fmla="*/ 1742 w 2161"/>
                <a:gd name="connsiteY31" fmla="*/ 564 h 1793"/>
                <a:gd name="connsiteX32" fmla="*/ 1782 w 2161"/>
                <a:gd name="connsiteY32" fmla="*/ 614 h 1793"/>
                <a:gd name="connsiteX33" fmla="*/ 1822 w 2161"/>
                <a:gd name="connsiteY33" fmla="*/ 666 h 1793"/>
                <a:gd name="connsiteX34" fmla="*/ 1862 w 2161"/>
                <a:gd name="connsiteY34" fmla="*/ 722 h 1793"/>
                <a:gd name="connsiteX35" fmla="*/ 1898 w 2161"/>
                <a:gd name="connsiteY35" fmla="*/ 782 h 1793"/>
                <a:gd name="connsiteX36" fmla="*/ 1932 w 2161"/>
                <a:gd name="connsiteY36" fmla="*/ 844 h 1793"/>
                <a:gd name="connsiteX37" fmla="*/ 1966 w 2161"/>
                <a:gd name="connsiteY37" fmla="*/ 908 h 1793"/>
                <a:gd name="connsiteX38" fmla="*/ 1996 w 2161"/>
                <a:gd name="connsiteY38" fmla="*/ 976 h 1793"/>
                <a:gd name="connsiteX39" fmla="*/ 2026 w 2161"/>
                <a:gd name="connsiteY39" fmla="*/ 1048 h 1793"/>
                <a:gd name="connsiteX40" fmla="*/ 2052 w 2161"/>
                <a:gd name="connsiteY40" fmla="*/ 1122 h 1793"/>
                <a:gd name="connsiteX41" fmla="*/ 2076 w 2161"/>
                <a:gd name="connsiteY41" fmla="*/ 1200 h 1793"/>
                <a:gd name="connsiteX42" fmla="*/ 2098 w 2161"/>
                <a:gd name="connsiteY42" fmla="*/ 1282 h 1793"/>
                <a:gd name="connsiteX43" fmla="*/ 2116 w 2161"/>
                <a:gd name="connsiteY43" fmla="*/ 1368 h 1793"/>
                <a:gd name="connsiteX44" fmla="*/ 2134 w 2161"/>
                <a:gd name="connsiteY44" fmla="*/ 1456 h 1793"/>
                <a:gd name="connsiteX45" fmla="*/ 2146 w 2161"/>
                <a:gd name="connsiteY45" fmla="*/ 1548 h 1793"/>
                <a:gd name="connsiteX46" fmla="*/ 2158 w 2161"/>
                <a:gd name="connsiteY46" fmla="*/ 1644 h 1793"/>
                <a:gd name="connsiteX47" fmla="*/ 2154 w 2161"/>
                <a:gd name="connsiteY47" fmla="*/ 1793 h 1793"/>
                <a:gd name="connsiteX48" fmla="*/ 558 w 2161"/>
                <a:gd name="connsiteY48" fmla="*/ 1780 h 1793"/>
                <a:gd name="connsiteX49" fmla="*/ 512 w 2161"/>
                <a:gd name="connsiteY49" fmla="*/ 1738 h 1793"/>
                <a:gd name="connsiteX50" fmla="*/ 468 w 2161"/>
                <a:gd name="connsiteY50" fmla="*/ 1692 h 1793"/>
                <a:gd name="connsiteX51" fmla="*/ 426 w 2161"/>
                <a:gd name="connsiteY51" fmla="*/ 1644 h 1793"/>
                <a:gd name="connsiteX52" fmla="*/ 384 w 2161"/>
                <a:gd name="connsiteY52" fmla="*/ 1592 h 1793"/>
                <a:gd name="connsiteX53" fmla="*/ 344 w 2161"/>
                <a:gd name="connsiteY53" fmla="*/ 1538 h 1793"/>
                <a:gd name="connsiteX54" fmla="*/ 306 w 2161"/>
                <a:gd name="connsiteY54" fmla="*/ 1480 h 1793"/>
                <a:gd name="connsiteX55" fmla="*/ 270 w 2161"/>
                <a:gd name="connsiteY55" fmla="*/ 1418 h 1793"/>
                <a:gd name="connsiteX56" fmla="*/ 234 w 2161"/>
                <a:gd name="connsiteY56" fmla="*/ 1354 h 1793"/>
                <a:gd name="connsiteX57" fmla="*/ 202 w 2161"/>
                <a:gd name="connsiteY57" fmla="*/ 1284 h 1793"/>
                <a:gd name="connsiteX58" fmla="*/ 172 w 2161"/>
                <a:gd name="connsiteY58" fmla="*/ 1212 h 1793"/>
                <a:gd name="connsiteX59" fmla="*/ 142 w 2161"/>
                <a:gd name="connsiteY59" fmla="*/ 1136 h 1793"/>
                <a:gd name="connsiteX60" fmla="*/ 116 w 2161"/>
                <a:gd name="connsiteY60" fmla="*/ 1056 h 1793"/>
                <a:gd name="connsiteX61" fmla="*/ 92 w 2161"/>
                <a:gd name="connsiteY61" fmla="*/ 972 h 1793"/>
                <a:gd name="connsiteX62" fmla="*/ 72 w 2161"/>
                <a:gd name="connsiteY62" fmla="*/ 884 h 1793"/>
                <a:gd name="connsiteX63" fmla="*/ 52 w 2161"/>
                <a:gd name="connsiteY63" fmla="*/ 792 h 1793"/>
                <a:gd name="connsiteX64" fmla="*/ 36 w 2161"/>
                <a:gd name="connsiteY64" fmla="*/ 696 h 1793"/>
                <a:gd name="connsiteX65" fmla="*/ 24 w 2161"/>
                <a:gd name="connsiteY65" fmla="*/ 594 h 1793"/>
                <a:gd name="connsiteX66" fmla="*/ 12 w 2161"/>
                <a:gd name="connsiteY66" fmla="*/ 490 h 1793"/>
                <a:gd name="connsiteX67" fmla="*/ 6 w 2161"/>
                <a:gd name="connsiteY67" fmla="*/ 380 h 1793"/>
                <a:gd name="connsiteX68" fmla="*/ 0 w 2161"/>
                <a:gd name="connsiteY68" fmla="*/ 264 h 1793"/>
                <a:gd name="connsiteX69" fmla="*/ 0 w 2161"/>
                <a:gd name="connsiteY69" fmla="*/ 146 h 1793"/>
                <a:gd name="connsiteX70" fmla="*/ 2 w 2161"/>
                <a:gd name="connsiteY70" fmla="*/ 22 h 1793"/>
                <a:gd name="connsiteX71" fmla="*/ 2 w 2161"/>
                <a:gd name="connsiteY71" fmla="*/ 22 h 17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161" h="1793">
                  <a:moveTo>
                    <a:pt x="2" y="22"/>
                  </a:moveTo>
                  <a:lnTo>
                    <a:pt x="2" y="22"/>
                  </a:lnTo>
                  <a:cubicBezTo>
                    <a:pt x="10" y="21"/>
                    <a:pt x="18" y="19"/>
                    <a:pt x="26" y="18"/>
                  </a:cubicBezTo>
                  <a:cubicBezTo>
                    <a:pt x="50" y="15"/>
                    <a:pt x="74" y="13"/>
                    <a:pt x="98" y="10"/>
                  </a:cubicBezTo>
                  <a:cubicBezTo>
                    <a:pt x="115" y="9"/>
                    <a:pt x="131" y="7"/>
                    <a:pt x="148" y="6"/>
                  </a:cubicBezTo>
                  <a:cubicBezTo>
                    <a:pt x="168" y="5"/>
                    <a:pt x="188" y="3"/>
                    <a:pt x="208" y="2"/>
                  </a:cubicBezTo>
                  <a:cubicBezTo>
                    <a:pt x="231" y="1"/>
                    <a:pt x="253" y="1"/>
                    <a:pt x="276" y="0"/>
                  </a:cubicBezTo>
                  <a:lnTo>
                    <a:pt x="350" y="0"/>
                  </a:lnTo>
                  <a:cubicBezTo>
                    <a:pt x="377" y="1"/>
                    <a:pt x="405" y="1"/>
                    <a:pt x="432" y="2"/>
                  </a:cubicBezTo>
                  <a:cubicBezTo>
                    <a:pt x="461" y="3"/>
                    <a:pt x="489" y="5"/>
                    <a:pt x="518" y="6"/>
                  </a:cubicBezTo>
                  <a:lnTo>
                    <a:pt x="610" y="14"/>
                  </a:lnTo>
                  <a:cubicBezTo>
                    <a:pt x="642" y="19"/>
                    <a:pt x="674" y="23"/>
                    <a:pt x="706" y="28"/>
                  </a:cubicBezTo>
                  <a:lnTo>
                    <a:pt x="806" y="46"/>
                  </a:lnTo>
                  <a:cubicBezTo>
                    <a:pt x="823" y="49"/>
                    <a:pt x="839" y="53"/>
                    <a:pt x="856" y="56"/>
                  </a:cubicBezTo>
                  <a:lnTo>
                    <a:pt x="906" y="68"/>
                  </a:lnTo>
                  <a:cubicBezTo>
                    <a:pt x="923" y="73"/>
                    <a:pt x="941" y="77"/>
                    <a:pt x="958" y="82"/>
                  </a:cubicBezTo>
                  <a:cubicBezTo>
                    <a:pt x="975" y="87"/>
                    <a:pt x="993" y="93"/>
                    <a:pt x="1010" y="98"/>
                  </a:cubicBezTo>
                  <a:cubicBezTo>
                    <a:pt x="1027" y="103"/>
                    <a:pt x="1043" y="109"/>
                    <a:pt x="1060" y="114"/>
                  </a:cubicBezTo>
                  <a:lnTo>
                    <a:pt x="1112" y="132"/>
                  </a:lnTo>
                  <a:cubicBezTo>
                    <a:pt x="1129" y="139"/>
                    <a:pt x="1147" y="147"/>
                    <a:pt x="1164" y="154"/>
                  </a:cubicBezTo>
                  <a:cubicBezTo>
                    <a:pt x="1181" y="161"/>
                    <a:pt x="1199" y="169"/>
                    <a:pt x="1216" y="176"/>
                  </a:cubicBezTo>
                  <a:lnTo>
                    <a:pt x="1266" y="200"/>
                  </a:lnTo>
                  <a:cubicBezTo>
                    <a:pt x="1283" y="209"/>
                    <a:pt x="1301" y="217"/>
                    <a:pt x="1318" y="226"/>
                  </a:cubicBezTo>
                  <a:cubicBezTo>
                    <a:pt x="1335" y="235"/>
                    <a:pt x="1351" y="245"/>
                    <a:pt x="1368" y="254"/>
                  </a:cubicBezTo>
                  <a:cubicBezTo>
                    <a:pt x="1385" y="264"/>
                    <a:pt x="1401" y="274"/>
                    <a:pt x="1418" y="284"/>
                  </a:cubicBezTo>
                  <a:cubicBezTo>
                    <a:pt x="1434" y="295"/>
                    <a:pt x="1450" y="307"/>
                    <a:pt x="1466" y="318"/>
                  </a:cubicBezTo>
                  <a:cubicBezTo>
                    <a:pt x="1483" y="329"/>
                    <a:pt x="1499" y="341"/>
                    <a:pt x="1516" y="352"/>
                  </a:cubicBezTo>
                  <a:cubicBezTo>
                    <a:pt x="1531" y="365"/>
                    <a:pt x="1547" y="377"/>
                    <a:pt x="1562" y="390"/>
                  </a:cubicBezTo>
                  <a:cubicBezTo>
                    <a:pt x="1578" y="403"/>
                    <a:pt x="1594" y="415"/>
                    <a:pt x="1610" y="428"/>
                  </a:cubicBezTo>
                  <a:lnTo>
                    <a:pt x="1654" y="472"/>
                  </a:lnTo>
                  <a:lnTo>
                    <a:pt x="1698" y="516"/>
                  </a:lnTo>
                  <a:cubicBezTo>
                    <a:pt x="1713" y="532"/>
                    <a:pt x="1727" y="548"/>
                    <a:pt x="1742" y="564"/>
                  </a:cubicBezTo>
                  <a:cubicBezTo>
                    <a:pt x="1755" y="581"/>
                    <a:pt x="1769" y="597"/>
                    <a:pt x="1782" y="614"/>
                  </a:cubicBezTo>
                  <a:lnTo>
                    <a:pt x="1822" y="666"/>
                  </a:lnTo>
                  <a:cubicBezTo>
                    <a:pt x="1835" y="685"/>
                    <a:pt x="1849" y="703"/>
                    <a:pt x="1862" y="722"/>
                  </a:cubicBezTo>
                  <a:lnTo>
                    <a:pt x="1898" y="782"/>
                  </a:lnTo>
                  <a:cubicBezTo>
                    <a:pt x="1909" y="803"/>
                    <a:pt x="1921" y="823"/>
                    <a:pt x="1932" y="844"/>
                  </a:cubicBezTo>
                  <a:cubicBezTo>
                    <a:pt x="1943" y="865"/>
                    <a:pt x="1955" y="887"/>
                    <a:pt x="1966" y="908"/>
                  </a:cubicBezTo>
                  <a:cubicBezTo>
                    <a:pt x="1976" y="931"/>
                    <a:pt x="1986" y="953"/>
                    <a:pt x="1996" y="976"/>
                  </a:cubicBezTo>
                  <a:lnTo>
                    <a:pt x="2026" y="1048"/>
                  </a:lnTo>
                  <a:cubicBezTo>
                    <a:pt x="2035" y="1073"/>
                    <a:pt x="2043" y="1097"/>
                    <a:pt x="2052" y="1122"/>
                  </a:cubicBezTo>
                  <a:lnTo>
                    <a:pt x="2076" y="1200"/>
                  </a:lnTo>
                  <a:cubicBezTo>
                    <a:pt x="2083" y="1227"/>
                    <a:pt x="2091" y="1255"/>
                    <a:pt x="2098" y="1282"/>
                  </a:cubicBezTo>
                  <a:cubicBezTo>
                    <a:pt x="2104" y="1311"/>
                    <a:pt x="2110" y="1339"/>
                    <a:pt x="2116" y="1368"/>
                  </a:cubicBezTo>
                  <a:cubicBezTo>
                    <a:pt x="2122" y="1397"/>
                    <a:pt x="2128" y="1427"/>
                    <a:pt x="2134" y="1456"/>
                  </a:cubicBezTo>
                  <a:cubicBezTo>
                    <a:pt x="2138" y="1487"/>
                    <a:pt x="2142" y="1517"/>
                    <a:pt x="2146" y="1548"/>
                  </a:cubicBezTo>
                  <a:lnTo>
                    <a:pt x="2158" y="1644"/>
                  </a:lnTo>
                  <a:cubicBezTo>
                    <a:pt x="2161" y="1677"/>
                    <a:pt x="2151" y="1760"/>
                    <a:pt x="2154" y="1793"/>
                  </a:cubicBezTo>
                  <a:lnTo>
                    <a:pt x="558" y="1780"/>
                  </a:lnTo>
                  <a:cubicBezTo>
                    <a:pt x="543" y="1766"/>
                    <a:pt x="527" y="1752"/>
                    <a:pt x="512" y="1738"/>
                  </a:cubicBezTo>
                  <a:cubicBezTo>
                    <a:pt x="497" y="1723"/>
                    <a:pt x="483" y="1707"/>
                    <a:pt x="468" y="1692"/>
                  </a:cubicBezTo>
                  <a:lnTo>
                    <a:pt x="426" y="1644"/>
                  </a:lnTo>
                  <a:cubicBezTo>
                    <a:pt x="412" y="1627"/>
                    <a:pt x="398" y="1609"/>
                    <a:pt x="384" y="1592"/>
                  </a:cubicBezTo>
                  <a:cubicBezTo>
                    <a:pt x="371" y="1574"/>
                    <a:pt x="357" y="1556"/>
                    <a:pt x="344" y="1538"/>
                  </a:cubicBezTo>
                  <a:cubicBezTo>
                    <a:pt x="331" y="1519"/>
                    <a:pt x="319" y="1499"/>
                    <a:pt x="306" y="1480"/>
                  </a:cubicBezTo>
                  <a:cubicBezTo>
                    <a:pt x="294" y="1459"/>
                    <a:pt x="282" y="1439"/>
                    <a:pt x="270" y="1418"/>
                  </a:cubicBezTo>
                  <a:cubicBezTo>
                    <a:pt x="258" y="1397"/>
                    <a:pt x="246" y="1375"/>
                    <a:pt x="234" y="1354"/>
                  </a:cubicBezTo>
                  <a:cubicBezTo>
                    <a:pt x="223" y="1331"/>
                    <a:pt x="213" y="1307"/>
                    <a:pt x="202" y="1284"/>
                  </a:cubicBezTo>
                  <a:lnTo>
                    <a:pt x="172" y="1212"/>
                  </a:lnTo>
                  <a:cubicBezTo>
                    <a:pt x="162" y="1187"/>
                    <a:pt x="152" y="1161"/>
                    <a:pt x="142" y="1136"/>
                  </a:cubicBezTo>
                  <a:cubicBezTo>
                    <a:pt x="133" y="1109"/>
                    <a:pt x="125" y="1083"/>
                    <a:pt x="116" y="1056"/>
                  </a:cubicBezTo>
                  <a:lnTo>
                    <a:pt x="92" y="972"/>
                  </a:lnTo>
                  <a:cubicBezTo>
                    <a:pt x="85" y="943"/>
                    <a:pt x="79" y="913"/>
                    <a:pt x="72" y="884"/>
                  </a:cubicBezTo>
                  <a:cubicBezTo>
                    <a:pt x="65" y="853"/>
                    <a:pt x="59" y="823"/>
                    <a:pt x="52" y="792"/>
                  </a:cubicBezTo>
                  <a:cubicBezTo>
                    <a:pt x="47" y="760"/>
                    <a:pt x="41" y="728"/>
                    <a:pt x="36" y="696"/>
                  </a:cubicBezTo>
                  <a:lnTo>
                    <a:pt x="24" y="594"/>
                  </a:lnTo>
                  <a:cubicBezTo>
                    <a:pt x="20" y="559"/>
                    <a:pt x="16" y="525"/>
                    <a:pt x="12" y="490"/>
                  </a:cubicBezTo>
                  <a:cubicBezTo>
                    <a:pt x="10" y="453"/>
                    <a:pt x="8" y="417"/>
                    <a:pt x="6" y="380"/>
                  </a:cubicBezTo>
                  <a:cubicBezTo>
                    <a:pt x="4" y="341"/>
                    <a:pt x="2" y="303"/>
                    <a:pt x="0" y="264"/>
                  </a:cubicBezTo>
                  <a:lnTo>
                    <a:pt x="0" y="146"/>
                  </a:lnTo>
                  <a:cubicBezTo>
                    <a:pt x="1" y="105"/>
                    <a:pt x="1" y="63"/>
                    <a:pt x="2" y="22"/>
                  </a:cubicBezTo>
                  <a:lnTo>
                    <a:pt x="2" y="22"/>
                  </a:lnTo>
                </a:path>
              </a:pathLst>
            </a:custGeom>
            <a:solidFill>
              <a:schemeClr val="accent2"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43"/>
            <p:cNvSpPr/>
            <p:nvPr/>
          </p:nvSpPr>
          <p:spPr>
            <a:xfrm>
              <a:off x="5895984" y="5879206"/>
              <a:ext cx="2064875" cy="982824"/>
            </a:xfrm>
            <a:custGeom>
              <a:avLst/>
              <a:gdLst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1028 w 1782"/>
                <a:gd name="connsiteY61" fmla="*/ 1136 h 1136"/>
                <a:gd name="connsiteX62" fmla="*/ 992 w 1782"/>
                <a:gd name="connsiteY62" fmla="*/ 1136 h 1136"/>
                <a:gd name="connsiteX63" fmla="*/ 956 w 1782"/>
                <a:gd name="connsiteY63" fmla="*/ 1134 h 1136"/>
                <a:gd name="connsiteX64" fmla="*/ 920 w 1782"/>
                <a:gd name="connsiteY64" fmla="*/ 1130 h 1136"/>
                <a:gd name="connsiteX65" fmla="*/ 884 w 1782"/>
                <a:gd name="connsiteY65" fmla="*/ 1124 h 1136"/>
                <a:gd name="connsiteX66" fmla="*/ 848 w 1782"/>
                <a:gd name="connsiteY66" fmla="*/ 1118 h 1136"/>
                <a:gd name="connsiteX67" fmla="*/ 810 w 1782"/>
                <a:gd name="connsiteY67" fmla="*/ 1108 h 1136"/>
                <a:gd name="connsiteX68" fmla="*/ 774 w 1782"/>
                <a:gd name="connsiteY68" fmla="*/ 1098 h 1136"/>
                <a:gd name="connsiteX69" fmla="*/ 736 w 1782"/>
                <a:gd name="connsiteY69" fmla="*/ 1084 h 1136"/>
                <a:gd name="connsiteX70" fmla="*/ 700 w 1782"/>
                <a:gd name="connsiteY70" fmla="*/ 1070 h 1136"/>
                <a:gd name="connsiteX71" fmla="*/ 662 w 1782"/>
                <a:gd name="connsiteY71" fmla="*/ 1054 h 1136"/>
                <a:gd name="connsiteX72" fmla="*/ 624 w 1782"/>
                <a:gd name="connsiteY72" fmla="*/ 1034 h 1136"/>
                <a:gd name="connsiteX73" fmla="*/ 588 w 1782"/>
                <a:gd name="connsiteY73" fmla="*/ 1012 h 1136"/>
                <a:gd name="connsiteX74" fmla="*/ 550 w 1782"/>
                <a:gd name="connsiteY74" fmla="*/ 990 h 1136"/>
                <a:gd name="connsiteX75" fmla="*/ 514 w 1782"/>
                <a:gd name="connsiteY75" fmla="*/ 962 h 1136"/>
                <a:gd name="connsiteX76" fmla="*/ 478 w 1782"/>
                <a:gd name="connsiteY76" fmla="*/ 934 h 1136"/>
                <a:gd name="connsiteX77" fmla="*/ 440 w 1782"/>
                <a:gd name="connsiteY77" fmla="*/ 902 h 1136"/>
                <a:gd name="connsiteX78" fmla="*/ 404 w 1782"/>
                <a:gd name="connsiteY78" fmla="*/ 868 h 1136"/>
                <a:gd name="connsiteX79" fmla="*/ 368 w 1782"/>
                <a:gd name="connsiteY79" fmla="*/ 832 h 1136"/>
                <a:gd name="connsiteX80" fmla="*/ 332 w 1782"/>
                <a:gd name="connsiteY80" fmla="*/ 792 h 1136"/>
                <a:gd name="connsiteX81" fmla="*/ 296 w 1782"/>
                <a:gd name="connsiteY81" fmla="*/ 750 h 1136"/>
                <a:gd name="connsiteX82" fmla="*/ 262 w 1782"/>
                <a:gd name="connsiteY82" fmla="*/ 704 h 1136"/>
                <a:gd name="connsiteX83" fmla="*/ 228 w 1782"/>
                <a:gd name="connsiteY83" fmla="*/ 656 h 1136"/>
                <a:gd name="connsiteX84" fmla="*/ 194 w 1782"/>
                <a:gd name="connsiteY84" fmla="*/ 604 h 1136"/>
                <a:gd name="connsiteX85" fmla="*/ 160 w 1782"/>
                <a:gd name="connsiteY85" fmla="*/ 550 h 1136"/>
                <a:gd name="connsiteX86" fmla="*/ 126 w 1782"/>
                <a:gd name="connsiteY86" fmla="*/ 490 h 1136"/>
                <a:gd name="connsiteX87" fmla="*/ 94 w 1782"/>
                <a:gd name="connsiteY87" fmla="*/ 430 h 1136"/>
                <a:gd name="connsiteX88" fmla="*/ 62 w 1782"/>
                <a:gd name="connsiteY88" fmla="*/ 364 h 1136"/>
                <a:gd name="connsiteX89" fmla="*/ 30 w 1782"/>
                <a:gd name="connsiteY89" fmla="*/ 296 h 1136"/>
                <a:gd name="connsiteX90" fmla="*/ 0 w 1782"/>
                <a:gd name="connsiteY90" fmla="*/ 222 h 1136"/>
                <a:gd name="connsiteX91" fmla="*/ 0 w 1782"/>
                <a:gd name="connsiteY91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920 w 1782"/>
                <a:gd name="connsiteY63" fmla="*/ 1130 h 1136"/>
                <a:gd name="connsiteX64" fmla="*/ 884 w 1782"/>
                <a:gd name="connsiteY64" fmla="*/ 1124 h 1136"/>
                <a:gd name="connsiteX65" fmla="*/ 848 w 1782"/>
                <a:gd name="connsiteY65" fmla="*/ 1118 h 1136"/>
                <a:gd name="connsiteX66" fmla="*/ 810 w 1782"/>
                <a:gd name="connsiteY66" fmla="*/ 1108 h 1136"/>
                <a:gd name="connsiteX67" fmla="*/ 774 w 1782"/>
                <a:gd name="connsiteY67" fmla="*/ 1098 h 1136"/>
                <a:gd name="connsiteX68" fmla="*/ 736 w 1782"/>
                <a:gd name="connsiteY68" fmla="*/ 1084 h 1136"/>
                <a:gd name="connsiteX69" fmla="*/ 700 w 1782"/>
                <a:gd name="connsiteY69" fmla="*/ 1070 h 1136"/>
                <a:gd name="connsiteX70" fmla="*/ 662 w 1782"/>
                <a:gd name="connsiteY70" fmla="*/ 1054 h 1136"/>
                <a:gd name="connsiteX71" fmla="*/ 624 w 1782"/>
                <a:gd name="connsiteY71" fmla="*/ 1034 h 1136"/>
                <a:gd name="connsiteX72" fmla="*/ 588 w 1782"/>
                <a:gd name="connsiteY72" fmla="*/ 1012 h 1136"/>
                <a:gd name="connsiteX73" fmla="*/ 550 w 1782"/>
                <a:gd name="connsiteY73" fmla="*/ 990 h 1136"/>
                <a:gd name="connsiteX74" fmla="*/ 514 w 1782"/>
                <a:gd name="connsiteY74" fmla="*/ 962 h 1136"/>
                <a:gd name="connsiteX75" fmla="*/ 478 w 1782"/>
                <a:gd name="connsiteY75" fmla="*/ 934 h 1136"/>
                <a:gd name="connsiteX76" fmla="*/ 440 w 1782"/>
                <a:gd name="connsiteY76" fmla="*/ 902 h 1136"/>
                <a:gd name="connsiteX77" fmla="*/ 404 w 1782"/>
                <a:gd name="connsiteY77" fmla="*/ 868 h 1136"/>
                <a:gd name="connsiteX78" fmla="*/ 368 w 1782"/>
                <a:gd name="connsiteY78" fmla="*/ 832 h 1136"/>
                <a:gd name="connsiteX79" fmla="*/ 332 w 1782"/>
                <a:gd name="connsiteY79" fmla="*/ 792 h 1136"/>
                <a:gd name="connsiteX80" fmla="*/ 296 w 1782"/>
                <a:gd name="connsiteY80" fmla="*/ 750 h 1136"/>
                <a:gd name="connsiteX81" fmla="*/ 262 w 1782"/>
                <a:gd name="connsiteY81" fmla="*/ 704 h 1136"/>
                <a:gd name="connsiteX82" fmla="*/ 228 w 1782"/>
                <a:gd name="connsiteY82" fmla="*/ 656 h 1136"/>
                <a:gd name="connsiteX83" fmla="*/ 194 w 1782"/>
                <a:gd name="connsiteY83" fmla="*/ 604 h 1136"/>
                <a:gd name="connsiteX84" fmla="*/ 160 w 1782"/>
                <a:gd name="connsiteY84" fmla="*/ 550 h 1136"/>
                <a:gd name="connsiteX85" fmla="*/ 126 w 1782"/>
                <a:gd name="connsiteY85" fmla="*/ 490 h 1136"/>
                <a:gd name="connsiteX86" fmla="*/ 94 w 1782"/>
                <a:gd name="connsiteY86" fmla="*/ 430 h 1136"/>
                <a:gd name="connsiteX87" fmla="*/ 62 w 1782"/>
                <a:gd name="connsiteY87" fmla="*/ 364 h 1136"/>
                <a:gd name="connsiteX88" fmla="*/ 30 w 1782"/>
                <a:gd name="connsiteY88" fmla="*/ 296 h 1136"/>
                <a:gd name="connsiteX89" fmla="*/ 0 w 1782"/>
                <a:gd name="connsiteY89" fmla="*/ 222 h 1136"/>
                <a:gd name="connsiteX90" fmla="*/ 0 w 1782"/>
                <a:gd name="connsiteY90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48 w 1782"/>
                <a:gd name="connsiteY64" fmla="*/ 1118 h 1136"/>
                <a:gd name="connsiteX65" fmla="*/ 810 w 1782"/>
                <a:gd name="connsiteY65" fmla="*/ 1108 h 1136"/>
                <a:gd name="connsiteX66" fmla="*/ 774 w 1782"/>
                <a:gd name="connsiteY66" fmla="*/ 1098 h 1136"/>
                <a:gd name="connsiteX67" fmla="*/ 736 w 1782"/>
                <a:gd name="connsiteY67" fmla="*/ 1084 h 1136"/>
                <a:gd name="connsiteX68" fmla="*/ 700 w 1782"/>
                <a:gd name="connsiteY68" fmla="*/ 1070 h 1136"/>
                <a:gd name="connsiteX69" fmla="*/ 662 w 1782"/>
                <a:gd name="connsiteY69" fmla="*/ 1054 h 1136"/>
                <a:gd name="connsiteX70" fmla="*/ 624 w 1782"/>
                <a:gd name="connsiteY70" fmla="*/ 1034 h 1136"/>
                <a:gd name="connsiteX71" fmla="*/ 588 w 1782"/>
                <a:gd name="connsiteY71" fmla="*/ 1012 h 1136"/>
                <a:gd name="connsiteX72" fmla="*/ 550 w 1782"/>
                <a:gd name="connsiteY72" fmla="*/ 990 h 1136"/>
                <a:gd name="connsiteX73" fmla="*/ 514 w 1782"/>
                <a:gd name="connsiteY73" fmla="*/ 962 h 1136"/>
                <a:gd name="connsiteX74" fmla="*/ 478 w 1782"/>
                <a:gd name="connsiteY74" fmla="*/ 934 h 1136"/>
                <a:gd name="connsiteX75" fmla="*/ 440 w 1782"/>
                <a:gd name="connsiteY75" fmla="*/ 902 h 1136"/>
                <a:gd name="connsiteX76" fmla="*/ 404 w 1782"/>
                <a:gd name="connsiteY76" fmla="*/ 868 h 1136"/>
                <a:gd name="connsiteX77" fmla="*/ 368 w 1782"/>
                <a:gd name="connsiteY77" fmla="*/ 832 h 1136"/>
                <a:gd name="connsiteX78" fmla="*/ 332 w 1782"/>
                <a:gd name="connsiteY78" fmla="*/ 792 h 1136"/>
                <a:gd name="connsiteX79" fmla="*/ 296 w 1782"/>
                <a:gd name="connsiteY79" fmla="*/ 750 h 1136"/>
                <a:gd name="connsiteX80" fmla="*/ 262 w 1782"/>
                <a:gd name="connsiteY80" fmla="*/ 704 h 1136"/>
                <a:gd name="connsiteX81" fmla="*/ 228 w 1782"/>
                <a:gd name="connsiteY81" fmla="*/ 656 h 1136"/>
                <a:gd name="connsiteX82" fmla="*/ 194 w 1782"/>
                <a:gd name="connsiteY82" fmla="*/ 604 h 1136"/>
                <a:gd name="connsiteX83" fmla="*/ 160 w 1782"/>
                <a:gd name="connsiteY83" fmla="*/ 550 h 1136"/>
                <a:gd name="connsiteX84" fmla="*/ 126 w 1782"/>
                <a:gd name="connsiteY84" fmla="*/ 490 h 1136"/>
                <a:gd name="connsiteX85" fmla="*/ 94 w 1782"/>
                <a:gd name="connsiteY85" fmla="*/ 430 h 1136"/>
                <a:gd name="connsiteX86" fmla="*/ 62 w 1782"/>
                <a:gd name="connsiteY86" fmla="*/ 364 h 1136"/>
                <a:gd name="connsiteX87" fmla="*/ 30 w 1782"/>
                <a:gd name="connsiteY87" fmla="*/ 296 h 1136"/>
                <a:gd name="connsiteX88" fmla="*/ 0 w 1782"/>
                <a:gd name="connsiteY88" fmla="*/ 222 h 1136"/>
                <a:gd name="connsiteX89" fmla="*/ 0 w 1782"/>
                <a:gd name="connsiteY89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10 w 1782"/>
                <a:gd name="connsiteY64" fmla="*/ 1108 h 1136"/>
                <a:gd name="connsiteX65" fmla="*/ 774 w 1782"/>
                <a:gd name="connsiteY65" fmla="*/ 1098 h 1136"/>
                <a:gd name="connsiteX66" fmla="*/ 736 w 1782"/>
                <a:gd name="connsiteY66" fmla="*/ 1084 h 1136"/>
                <a:gd name="connsiteX67" fmla="*/ 700 w 1782"/>
                <a:gd name="connsiteY67" fmla="*/ 1070 h 1136"/>
                <a:gd name="connsiteX68" fmla="*/ 662 w 1782"/>
                <a:gd name="connsiteY68" fmla="*/ 1054 h 1136"/>
                <a:gd name="connsiteX69" fmla="*/ 624 w 1782"/>
                <a:gd name="connsiteY69" fmla="*/ 1034 h 1136"/>
                <a:gd name="connsiteX70" fmla="*/ 588 w 1782"/>
                <a:gd name="connsiteY70" fmla="*/ 1012 h 1136"/>
                <a:gd name="connsiteX71" fmla="*/ 550 w 1782"/>
                <a:gd name="connsiteY71" fmla="*/ 990 h 1136"/>
                <a:gd name="connsiteX72" fmla="*/ 514 w 1782"/>
                <a:gd name="connsiteY72" fmla="*/ 962 h 1136"/>
                <a:gd name="connsiteX73" fmla="*/ 478 w 1782"/>
                <a:gd name="connsiteY73" fmla="*/ 934 h 1136"/>
                <a:gd name="connsiteX74" fmla="*/ 440 w 1782"/>
                <a:gd name="connsiteY74" fmla="*/ 902 h 1136"/>
                <a:gd name="connsiteX75" fmla="*/ 404 w 1782"/>
                <a:gd name="connsiteY75" fmla="*/ 868 h 1136"/>
                <a:gd name="connsiteX76" fmla="*/ 368 w 1782"/>
                <a:gd name="connsiteY76" fmla="*/ 832 h 1136"/>
                <a:gd name="connsiteX77" fmla="*/ 332 w 1782"/>
                <a:gd name="connsiteY77" fmla="*/ 792 h 1136"/>
                <a:gd name="connsiteX78" fmla="*/ 296 w 1782"/>
                <a:gd name="connsiteY78" fmla="*/ 750 h 1136"/>
                <a:gd name="connsiteX79" fmla="*/ 262 w 1782"/>
                <a:gd name="connsiteY79" fmla="*/ 704 h 1136"/>
                <a:gd name="connsiteX80" fmla="*/ 228 w 1782"/>
                <a:gd name="connsiteY80" fmla="*/ 656 h 1136"/>
                <a:gd name="connsiteX81" fmla="*/ 194 w 1782"/>
                <a:gd name="connsiteY81" fmla="*/ 604 h 1136"/>
                <a:gd name="connsiteX82" fmla="*/ 160 w 1782"/>
                <a:gd name="connsiteY82" fmla="*/ 550 h 1136"/>
                <a:gd name="connsiteX83" fmla="*/ 126 w 1782"/>
                <a:gd name="connsiteY83" fmla="*/ 490 h 1136"/>
                <a:gd name="connsiteX84" fmla="*/ 94 w 1782"/>
                <a:gd name="connsiteY84" fmla="*/ 430 h 1136"/>
                <a:gd name="connsiteX85" fmla="*/ 62 w 1782"/>
                <a:gd name="connsiteY85" fmla="*/ 364 h 1136"/>
                <a:gd name="connsiteX86" fmla="*/ 30 w 1782"/>
                <a:gd name="connsiteY86" fmla="*/ 296 h 1136"/>
                <a:gd name="connsiteX87" fmla="*/ 0 w 1782"/>
                <a:gd name="connsiteY87" fmla="*/ 222 h 1136"/>
                <a:gd name="connsiteX88" fmla="*/ 0 w 1782"/>
                <a:gd name="connsiteY88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10 w 1782"/>
                <a:gd name="connsiteY64" fmla="*/ 1108 h 1136"/>
                <a:gd name="connsiteX65" fmla="*/ 736 w 1782"/>
                <a:gd name="connsiteY65" fmla="*/ 1084 h 1136"/>
                <a:gd name="connsiteX66" fmla="*/ 700 w 1782"/>
                <a:gd name="connsiteY66" fmla="*/ 1070 h 1136"/>
                <a:gd name="connsiteX67" fmla="*/ 662 w 1782"/>
                <a:gd name="connsiteY67" fmla="*/ 1054 h 1136"/>
                <a:gd name="connsiteX68" fmla="*/ 624 w 1782"/>
                <a:gd name="connsiteY68" fmla="*/ 1034 h 1136"/>
                <a:gd name="connsiteX69" fmla="*/ 588 w 1782"/>
                <a:gd name="connsiteY69" fmla="*/ 1012 h 1136"/>
                <a:gd name="connsiteX70" fmla="*/ 550 w 1782"/>
                <a:gd name="connsiteY70" fmla="*/ 990 h 1136"/>
                <a:gd name="connsiteX71" fmla="*/ 514 w 1782"/>
                <a:gd name="connsiteY71" fmla="*/ 962 h 1136"/>
                <a:gd name="connsiteX72" fmla="*/ 478 w 1782"/>
                <a:gd name="connsiteY72" fmla="*/ 934 h 1136"/>
                <a:gd name="connsiteX73" fmla="*/ 440 w 1782"/>
                <a:gd name="connsiteY73" fmla="*/ 902 h 1136"/>
                <a:gd name="connsiteX74" fmla="*/ 404 w 1782"/>
                <a:gd name="connsiteY74" fmla="*/ 868 h 1136"/>
                <a:gd name="connsiteX75" fmla="*/ 368 w 1782"/>
                <a:gd name="connsiteY75" fmla="*/ 832 h 1136"/>
                <a:gd name="connsiteX76" fmla="*/ 332 w 1782"/>
                <a:gd name="connsiteY76" fmla="*/ 792 h 1136"/>
                <a:gd name="connsiteX77" fmla="*/ 296 w 1782"/>
                <a:gd name="connsiteY77" fmla="*/ 750 h 1136"/>
                <a:gd name="connsiteX78" fmla="*/ 262 w 1782"/>
                <a:gd name="connsiteY78" fmla="*/ 704 h 1136"/>
                <a:gd name="connsiteX79" fmla="*/ 228 w 1782"/>
                <a:gd name="connsiteY79" fmla="*/ 656 h 1136"/>
                <a:gd name="connsiteX80" fmla="*/ 194 w 1782"/>
                <a:gd name="connsiteY80" fmla="*/ 604 h 1136"/>
                <a:gd name="connsiteX81" fmla="*/ 160 w 1782"/>
                <a:gd name="connsiteY81" fmla="*/ 550 h 1136"/>
                <a:gd name="connsiteX82" fmla="*/ 126 w 1782"/>
                <a:gd name="connsiteY82" fmla="*/ 490 h 1136"/>
                <a:gd name="connsiteX83" fmla="*/ 94 w 1782"/>
                <a:gd name="connsiteY83" fmla="*/ 430 h 1136"/>
                <a:gd name="connsiteX84" fmla="*/ 62 w 1782"/>
                <a:gd name="connsiteY84" fmla="*/ 364 h 1136"/>
                <a:gd name="connsiteX85" fmla="*/ 30 w 1782"/>
                <a:gd name="connsiteY85" fmla="*/ 296 h 1136"/>
                <a:gd name="connsiteX86" fmla="*/ 0 w 1782"/>
                <a:gd name="connsiteY86" fmla="*/ 222 h 1136"/>
                <a:gd name="connsiteX87" fmla="*/ 0 w 1782"/>
                <a:gd name="connsiteY87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10 w 1782"/>
                <a:gd name="connsiteY64" fmla="*/ 1108 h 1136"/>
                <a:gd name="connsiteX65" fmla="*/ 700 w 1782"/>
                <a:gd name="connsiteY65" fmla="*/ 1070 h 1136"/>
                <a:gd name="connsiteX66" fmla="*/ 662 w 1782"/>
                <a:gd name="connsiteY66" fmla="*/ 1054 h 1136"/>
                <a:gd name="connsiteX67" fmla="*/ 624 w 1782"/>
                <a:gd name="connsiteY67" fmla="*/ 1034 h 1136"/>
                <a:gd name="connsiteX68" fmla="*/ 588 w 1782"/>
                <a:gd name="connsiteY68" fmla="*/ 1012 h 1136"/>
                <a:gd name="connsiteX69" fmla="*/ 550 w 1782"/>
                <a:gd name="connsiteY69" fmla="*/ 990 h 1136"/>
                <a:gd name="connsiteX70" fmla="*/ 514 w 1782"/>
                <a:gd name="connsiteY70" fmla="*/ 962 h 1136"/>
                <a:gd name="connsiteX71" fmla="*/ 478 w 1782"/>
                <a:gd name="connsiteY71" fmla="*/ 934 h 1136"/>
                <a:gd name="connsiteX72" fmla="*/ 440 w 1782"/>
                <a:gd name="connsiteY72" fmla="*/ 902 h 1136"/>
                <a:gd name="connsiteX73" fmla="*/ 404 w 1782"/>
                <a:gd name="connsiteY73" fmla="*/ 868 h 1136"/>
                <a:gd name="connsiteX74" fmla="*/ 368 w 1782"/>
                <a:gd name="connsiteY74" fmla="*/ 832 h 1136"/>
                <a:gd name="connsiteX75" fmla="*/ 332 w 1782"/>
                <a:gd name="connsiteY75" fmla="*/ 792 h 1136"/>
                <a:gd name="connsiteX76" fmla="*/ 296 w 1782"/>
                <a:gd name="connsiteY76" fmla="*/ 750 h 1136"/>
                <a:gd name="connsiteX77" fmla="*/ 262 w 1782"/>
                <a:gd name="connsiteY77" fmla="*/ 704 h 1136"/>
                <a:gd name="connsiteX78" fmla="*/ 228 w 1782"/>
                <a:gd name="connsiteY78" fmla="*/ 656 h 1136"/>
                <a:gd name="connsiteX79" fmla="*/ 194 w 1782"/>
                <a:gd name="connsiteY79" fmla="*/ 604 h 1136"/>
                <a:gd name="connsiteX80" fmla="*/ 160 w 1782"/>
                <a:gd name="connsiteY80" fmla="*/ 550 h 1136"/>
                <a:gd name="connsiteX81" fmla="*/ 126 w 1782"/>
                <a:gd name="connsiteY81" fmla="*/ 490 h 1136"/>
                <a:gd name="connsiteX82" fmla="*/ 94 w 1782"/>
                <a:gd name="connsiteY82" fmla="*/ 430 h 1136"/>
                <a:gd name="connsiteX83" fmla="*/ 62 w 1782"/>
                <a:gd name="connsiteY83" fmla="*/ 364 h 1136"/>
                <a:gd name="connsiteX84" fmla="*/ 30 w 1782"/>
                <a:gd name="connsiteY84" fmla="*/ 296 h 1136"/>
                <a:gd name="connsiteX85" fmla="*/ 0 w 1782"/>
                <a:gd name="connsiteY85" fmla="*/ 222 h 1136"/>
                <a:gd name="connsiteX86" fmla="*/ 0 w 1782"/>
                <a:gd name="connsiteY86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10 w 1782"/>
                <a:gd name="connsiteY64" fmla="*/ 1108 h 1136"/>
                <a:gd name="connsiteX65" fmla="*/ 700 w 1782"/>
                <a:gd name="connsiteY65" fmla="*/ 1070 h 1136"/>
                <a:gd name="connsiteX66" fmla="*/ 662 w 1782"/>
                <a:gd name="connsiteY66" fmla="*/ 1054 h 1136"/>
                <a:gd name="connsiteX67" fmla="*/ 624 w 1782"/>
                <a:gd name="connsiteY67" fmla="*/ 1034 h 1136"/>
                <a:gd name="connsiteX68" fmla="*/ 550 w 1782"/>
                <a:gd name="connsiteY68" fmla="*/ 990 h 1136"/>
                <a:gd name="connsiteX69" fmla="*/ 514 w 1782"/>
                <a:gd name="connsiteY69" fmla="*/ 962 h 1136"/>
                <a:gd name="connsiteX70" fmla="*/ 478 w 1782"/>
                <a:gd name="connsiteY70" fmla="*/ 934 h 1136"/>
                <a:gd name="connsiteX71" fmla="*/ 440 w 1782"/>
                <a:gd name="connsiteY71" fmla="*/ 902 h 1136"/>
                <a:gd name="connsiteX72" fmla="*/ 404 w 1782"/>
                <a:gd name="connsiteY72" fmla="*/ 868 h 1136"/>
                <a:gd name="connsiteX73" fmla="*/ 368 w 1782"/>
                <a:gd name="connsiteY73" fmla="*/ 832 h 1136"/>
                <a:gd name="connsiteX74" fmla="*/ 332 w 1782"/>
                <a:gd name="connsiteY74" fmla="*/ 792 h 1136"/>
                <a:gd name="connsiteX75" fmla="*/ 296 w 1782"/>
                <a:gd name="connsiteY75" fmla="*/ 750 h 1136"/>
                <a:gd name="connsiteX76" fmla="*/ 262 w 1782"/>
                <a:gd name="connsiteY76" fmla="*/ 704 h 1136"/>
                <a:gd name="connsiteX77" fmla="*/ 228 w 1782"/>
                <a:gd name="connsiteY77" fmla="*/ 656 h 1136"/>
                <a:gd name="connsiteX78" fmla="*/ 194 w 1782"/>
                <a:gd name="connsiteY78" fmla="*/ 604 h 1136"/>
                <a:gd name="connsiteX79" fmla="*/ 160 w 1782"/>
                <a:gd name="connsiteY79" fmla="*/ 550 h 1136"/>
                <a:gd name="connsiteX80" fmla="*/ 126 w 1782"/>
                <a:gd name="connsiteY80" fmla="*/ 490 h 1136"/>
                <a:gd name="connsiteX81" fmla="*/ 94 w 1782"/>
                <a:gd name="connsiteY81" fmla="*/ 430 h 1136"/>
                <a:gd name="connsiteX82" fmla="*/ 62 w 1782"/>
                <a:gd name="connsiteY82" fmla="*/ 364 h 1136"/>
                <a:gd name="connsiteX83" fmla="*/ 30 w 1782"/>
                <a:gd name="connsiteY83" fmla="*/ 296 h 1136"/>
                <a:gd name="connsiteX84" fmla="*/ 0 w 1782"/>
                <a:gd name="connsiteY84" fmla="*/ 222 h 1136"/>
                <a:gd name="connsiteX85" fmla="*/ 0 w 1782"/>
                <a:gd name="connsiteY85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10 w 1782"/>
                <a:gd name="connsiteY64" fmla="*/ 1108 h 1136"/>
                <a:gd name="connsiteX65" fmla="*/ 700 w 1782"/>
                <a:gd name="connsiteY65" fmla="*/ 1070 h 1136"/>
                <a:gd name="connsiteX66" fmla="*/ 662 w 1782"/>
                <a:gd name="connsiteY66" fmla="*/ 1054 h 1136"/>
                <a:gd name="connsiteX67" fmla="*/ 624 w 1782"/>
                <a:gd name="connsiteY67" fmla="*/ 1034 h 1136"/>
                <a:gd name="connsiteX68" fmla="*/ 514 w 1782"/>
                <a:gd name="connsiteY68" fmla="*/ 962 h 1136"/>
                <a:gd name="connsiteX69" fmla="*/ 478 w 1782"/>
                <a:gd name="connsiteY69" fmla="*/ 934 h 1136"/>
                <a:gd name="connsiteX70" fmla="*/ 440 w 1782"/>
                <a:gd name="connsiteY70" fmla="*/ 902 h 1136"/>
                <a:gd name="connsiteX71" fmla="*/ 404 w 1782"/>
                <a:gd name="connsiteY71" fmla="*/ 868 h 1136"/>
                <a:gd name="connsiteX72" fmla="*/ 368 w 1782"/>
                <a:gd name="connsiteY72" fmla="*/ 832 h 1136"/>
                <a:gd name="connsiteX73" fmla="*/ 332 w 1782"/>
                <a:gd name="connsiteY73" fmla="*/ 792 h 1136"/>
                <a:gd name="connsiteX74" fmla="*/ 296 w 1782"/>
                <a:gd name="connsiteY74" fmla="*/ 750 h 1136"/>
                <a:gd name="connsiteX75" fmla="*/ 262 w 1782"/>
                <a:gd name="connsiteY75" fmla="*/ 704 h 1136"/>
                <a:gd name="connsiteX76" fmla="*/ 228 w 1782"/>
                <a:gd name="connsiteY76" fmla="*/ 656 h 1136"/>
                <a:gd name="connsiteX77" fmla="*/ 194 w 1782"/>
                <a:gd name="connsiteY77" fmla="*/ 604 h 1136"/>
                <a:gd name="connsiteX78" fmla="*/ 160 w 1782"/>
                <a:gd name="connsiteY78" fmla="*/ 550 h 1136"/>
                <a:gd name="connsiteX79" fmla="*/ 126 w 1782"/>
                <a:gd name="connsiteY79" fmla="*/ 490 h 1136"/>
                <a:gd name="connsiteX80" fmla="*/ 94 w 1782"/>
                <a:gd name="connsiteY80" fmla="*/ 430 h 1136"/>
                <a:gd name="connsiteX81" fmla="*/ 62 w 1782"/>
                <a:gd name="connsiteY81" fmla="*/ 364 h 1136"/>
                <a:gd name="connsiteX82" fmla="*/ 30 w 1782"/>
                <a:gd name="connsiteY82" fmla="*/ 296 h 1136"/>
                <a:gd name="connsiteX83" fmla="*/ 0 w 1782"/>
                <a:gd name="connsiteY83" fmla="*/ 222 h 1136"/>
                <a:gd name="connsiteX84" fmla="*/ 0 w 1782"/>
                <a:gd name="connsiteY84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10 w 1782"/>
                <a:gd name="connsiteY64" fmla="*/ 1108 h 1136"/>
                <a:gd name="connsiteX65" fmla="*/ 700 w 1782"/>
                <a:gd name="connsiteY65" fmla="*/ 1070 h 1136"/>
                <a:gd name="connsiteX66" fmla="*/ 662 w 1782"/>
                <a:gd name="connsiteY66" fmla="*/ 1054 h 1136"/>
                <a:gd name="connsiteX67" fmla="*/ 624 w 1782"/>
                <a:gd name="connsiteY67" fmla="*/ 1034 h 1136"/>
                <a:gd name="connsiteX68" fmla="*/ 514 w 1782"/>
                <a:gd name="connsiteY68" fmla="*/ 962 h 1136"/>
                <a:gd name="connsiteX69" fmla="*/ 440 w 1782"/>
                <a:gd name="connsiteY69" fmla="*/ 902 h 1136"/>
                <a:gd name="connsiteX70" fmla="*/ 404 w 1782"/>
                <a:gd name="connsiteY70" fmla="*/ 868 h 1136"/>
                <a:gd name="connsiteX71" fmla="*/ 368 w 1782"/>
                <a:gd name="connsiteY71" fmla="*/ 832 h 1136"/>
                <a:gd name="connsiteX72" fmla="*/ 332 w 1782"/>
                <a:gd name="connsiteY72" fmla="*/ 792 h 1136"/>
                <a:gd name="connsiteX73" fmla="*/ 296 w 1782"/>
                <a:gd name="connsiteY73" fmla="*/ 750 h 1136"/>
                <a:gd name="connsiteX74" fmla="*/ 262 w 1782"/>
                <a:gd name="connsiteY74" fmla="*/ 704 h 1136"/>
                <a:gd name="connsiteX75" fmla="*/ 228 w 1782"/>
                <a:gd name="connsiteY75" fmla="*/ 656 h 1136"/>
                <a:gd name="connsiteX76" fmla="*/ 194 w 1782"/>
                <a:gd name="connsiteY76" fmla="*/ 604 h 1136"/>
                <a:gd name="connsiteX77" fmla="*/ 160 w 1782"/>
                <a:gd name="connsiteY77" fmla="*/ 550 h 1136"/>
                <a:gd name="connsiteX78" fmla="*/ 126 w 1782"/>
                <a:gd name="connsiteY78" fmla="*/ 490 h 1136"/>
                <a:gd name="connsiteX79" fmla="*/ 94 w 1782"/>
                <a:gd name="connsiteY79" fmla="*/ 430 h 1136"/>
                <a:gd name="connsiteX80" fmla="*/ 62 w 1782"/>
                <a:gd name="connsiteY80" fmla="*/ 364 h 1136"/>
                <a:gd name="connsiteX81" fmla="*/ 30 w 1782"/>
                <a:gd name="connsiteY81" fmla="*/ 296 h 1136"/>
                <a:gd name="connsiteX82" fmla="*/ 0 w 1782"/>
                <a:gd name="connsiteY82" fmla="*/ 222 h 1136"/>
                <a:gd name="connsiteX83" fmla="*/ 0 w 1782"/>
                <a:gd name="connsiteY83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10 w 1782"/>
                <a:gd name="connsiteY64" fmla="*/ 1108 h 1136"/>
                <a:gd name="connsiteX65" fmla="*/ 700 w 1782"/>
                <a:gd name="connsiteY65" fmla="*/ 1070 h 1136"/>
                <a:gd name="connsiteX66" fmla="*/ 662 w 1782"/>
                <a:gd name="connsiteY66" fmla="*/ 1054 h 1136"/>
                <a:gd name="connsiteX67" fmla="*/ 624 w 1782"/>
                <a:gd name="connsiteY67" fmla="*/ 1034 h 1136"/>
                <a:gd name="connsiteX68" fmla="*/ 514 w 1782"/>
                <a:gd name="connsiteY68" fmla="*/ 962 h 1136"/>
                <a:gd name="connsiteX69" fmla="*/ 404 w 1782"/>
                <a:gd name="connsiteY69" fmla="*/ 868 h 1136"/>
                <a:gd name="connsiteX70" fmla="*/ 368 w 1782"/>
                <a:gd name="connsiteY70" fmla="*/ 832 h 1136"/>
                <a:gd name="connsiteX71" fmla="*/ 332 w 1782"/>
                <a:gd name="connsiteY71" fmla="*/ 792 h 1136"/>
                <a:gd name="connsiteX72" fmla="*/ 296 w 1782"/>
                <a:gd name="connsiteY72" fmla="*/ 750 h 1136"/>
                <a:gd name="connsiteX73" fmla="*/ 262 w 1782"/>
                <a:gd name="connsiteY73" fmla="*/ 704 h 1136"/>
                <a:gd name="connsiteX74" fmla="*/ 228 w 1782"/>
                <a:gd name="connsiteY74" fmla="*/ 656 h 1136"/>
                <a:gd name="connsiteX75" fmla="*/ 194 w 1782"/>
                <a:gd name="connsiteY75" fmla="*/ 604 h 1136"/>
                <a:gd name="connsiteX76" fmla="*/ 160 w 1782"/>
                <a:gd name="connsiteY76" fmla="*/ 550 h 1136"/>
                <a:gd name="connsiteX77" fmla="*/ 126 w 1782"/>
                <a:gd name="connsiteY77" fmla="*/ 490 h 1136"/>
                <a:gd name="connsiteX78" fmla="*/ 94 w 1782"/>
                <a:gd name="connsiteY78" fmla="*/ 430 h 1136"/>
                <a:gd name="connsiteX79" fmla="*/ 62 w 1782"/>
                <a:gd name="connsiteY79" fmla="*/ 364 h 1136"/>
                <a:gd name="connsiteX80" fmla="*/ 30 w 1782"/>
                <a:gd name="connsiteY80" fmla="*/ 296 h 1136"/>
                <a:gd name="connsiteX81" fmla="*/ 0 w 1782"/>
                <a:gd name="connsiteY81" fmla="*/ 222 h 1136"/>
                <a:gd name="connsiteX82" fmla="*/ 0 w 1782"/>
                <a:gd name="connsiteY82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10 w 1782"/>
                <a:gd name="connsiteY64" fmla="*/ 1108 h 1136"/>
                <a:gd name="connsiteX65" fmla="*/ 700 w 1782"/>
                <a:gd name="connsiteY65" fmla="*/ 1070 h 1136"/>
                <a:gd name="connsiteX66" fmla="*/ 662 w 1782"/>
                <a:gd name="connsiteY66" fmla="*/ 1054 h 1136"/>
                <a:gd name="connsiteX67" fmla="*/ 624 w 1782"/>
                <a:gd name="connsiteY67" fmla="*/ 1034 h 1136"/>
                <a:gd name="connsiteX68" fmla="*/ 514 w 1782"/>
                <a:gd name="connsiteY68" fmla="*/ 962 h 1136"/>
                <a:gd name="connsiteX69" fmla="*/ 368 w 1782"/>
                <a:gd name="connsiteY69" fmla="*/ 832 h 1136"/>
                <a:gd name="connsiteX70" fmla="*/ 332 w 1782"/>
                <a:gd name="connsiteY70" fmla="*/ 792 h 1136"/>
                <a:gd name="connsiteX71" fmla="*/ 296 w 1782"/>
                <a:gd name="connsiteY71" fmla="*/ 750 h 1136"/>
                <a:gd name="connsiteX72" fmla="*/ 262 w 1782"/>
                <a:gd name="connsiteY72" fmla="*/ 704 h 1136"/>
                <a:gd name="connsiteX73" fmla="*/ 228 w 1782"/>
                <a:gd name="connsiteY73" fmla="*/ 656 h 1136"/>
                <a:gd name="connsiteX74" fmla="*/ 194 w 1782"/>
                <a:gd name="connsiteY74" fmla="*/ 604 h 1136"/>
                <a:gd name="connsiteX75" fmla="*/ 160 w 1782"/>
                <a:gd name="connsiteY75" fmla="*/ 550 h 1136"/>
                <a:gd name="connsiteX76" fmla="*/ 126 w 1782"/>
                <a:gd name="connsiteY76" fmla="*/ 490 h 1136"/>
                <a:gd name="connsiteX77" fmla="*/ 94 w 1782"/>
                <a:gd name="connsiteY77" fmla="*/ 430 h 1136"/>
                <a:gd name="connsiteX78" fmla="*/ 62 w 1782"/>
                <a:gd name="connsiteY78" fmla="*/ 364 h 1136"/>
                <a:gd name="connsiteX79" fmla="*/ 30 w 1782"/>
                <a:gd name="connsiteY79" fmla="*/ 296 h 1136"/>
                <a:gd name="connsiteX80" fmla="*/ 0 w 1782"/>
                <a:gd name="connsiteY80" fmla="*/ 222 h 1136"/>
                <a:gd name="connsiteX81" fmla="*/ 0 w 1782"/>
                <a:gd name="connsiteY81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10 w 1782"/>
                <a:gd name="connsiteY64" fmla="*/ 1108 h 1136"/>
                <a:gd name="connsiteX65" fmla="*/ 700 w 1782"/>
                <a:gd name="connsiteY65" fmla="*/ 1070 h 1136"/>
                <a:gd name="connsiteX66" fmla="*/ 662 w 1782"/>
                <a:gd name="connsiteY66" fmla="*/ 1054 h 1136"/>
                <a:gd name="connsiteX67" fmla="*/ 624 w 1782"/>
                <a:gd name="connsiteY67" fmla="*/ 1034 h 1136"/>
                <a:gd name="connsiteX68" fmla="*/ 368 w 1782"/>
                <a:gd name="connsiteY68" fmla="*/ 832 h 1136"/>
                <a:gd name="connsiteX69" fmla="*/ 332 w 1782"/>
                <a:gd name="connsiteY69" fmla="*/ 792 h 1136"/>
                <a:gd name="connsiteX70" fmla="*/ 296 w 1782"/>
                <a:gd name="connsiteY70" fmla="*/ 750 h 1136"/>
                <a:gd name="connsiteX71" fmla="*/ 262 w 1782"/>
                <a:gd name="connsiteY71" fmla="*/ 704 h 1136"/>
                <a:gd name="connsiteX72" fmla="*/ 228 w 1782"/>
                <a:gd name="connsiteY72" fmla="*/ 656 h 1136"/>
                <a:gd name="connsiteX73" fmla="*/ 194 w 1782"/>
                <a:gd name="connsiteY73" fmla="*/ 604 h 1136"/>
                <a:gd name="connsiteX74" fmla="*/ 160 w 1782"/>
                <a:gd name="connsiteY74" fmla="*/ 550 h 1136"/>
                <a:gd name="connsiteX75" fmla="*/ 126 w 1782"/>
                <a:gd name="connsiteY75" fmla="*/ 490 h 1136"/>
                <a:gd name="connsiteX76" fmla="*/ 94 w 1782"/>
                <a:gd name="connsiteY76" fmla="*/ 430 h 1136"/>
                <a:gd name="connsiteX77" fmla="*/ 62 w 1782"/>
                <a:gd name="connsiteY77" fmla="*/ 364 h 1136"/>
                <a:gd name="connsiteX78" fmla="*/ 30 w 1782"/>
                <a:gd name="connsiteY78" fmla="*/ 296 h 1136"/>
                <a:gd name="connsiteX79" fmla="*/ 0 w 1782"/>
                <a:gd name="connsiteY79" fmla="*/ 222 h 1136"/>
                <a:gd name="connsiteX80" fmla="*/ 0 w 1782"/>
                <a:gd name="connsiteY80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10 w 1782"/>
                <a:gd name="connsiteY64" fmla="*/ 1108 h 1136"/>
                <a:gd name="connsiteX65" fmla="*/ 700 w 1782"/>
                <a:gd name="connsiteY65" fmla="*/ 1070 h 1136"/>
                <a:gd name="connsiteX66" fmla="*/ 662 w 1782"/>
                <a:gd name="connsiteY66" fmla="*/ 1054 h 1136"/>
                <a:gd name="connsiteX67" fmla="*/ 368 w 1782"/>
                <a:gd name="connsiteY67" fmla="*/ 832 h 1136"/>
                <a:gd name="connsiteX68" fmla="*/ 332 w 1782"/>
                <a:gd name="connsiteY68" fmla="*/ 792 h 1136"/>
                <a:gd name="connsiteX69" fmla="*/ 296 w 1782"/>
                <a:gd name="connsiteY69" fmla="*/ 750 h 1136"/>
                <a:gd name="connsiteX70" fmla="*/ 262 w 1782"/>
                <a:gd name="connsiteY70" fmla="*/ 704 h 1136"/>
                <a:gd name="connsiteX71" fmla="*/ 228 w 1782"/>
                <a:gd name="connsiteY71" fmla="*/ 656 h 1136"/>
                <a:gd name="connsiteX72" fmla="*/ 194 w 1782"/>
                <a:gd name="connsiteY72" fmla="*/ 604 h 1136"/>
                <a:gd name="connsiteX73" fmla="*/ 160 w 1782"/>
                <a:gd name="connsiteY73" fmla="*/ 550 h 1136"/>
                <a:gd name="connsiteX74" fmla="*/ 126 w 1782"/>
                <a:gd name="connsiteY74" fmla="*/ 490 h 1136"/>
                <a:gd name="connsiteX75" fmla="*/ 94 w 1782"/>
                <a:gd name="connsiteY75" fmla="*/ 430 h 1136"/>
                <a:gd name="connsiteX76" fmla="*/ 62 w 1782"/>
                <a:gd name="connsiteY76" fmla="*/ 364 h 1136"/>
                <a:gd name="connsiteX77" fmla="*/ 30 w 1782"/>
                <a:gd name="connsiteY77" fmla="*/ 296 h 1136"/>
                <a:gd name="connsiteX78" fmla="*/ 0 w 1782"/>
                <a:gd name="connsiteY78" fmla="*/ 222 h 1136"/>
                <a:gd name="connsiteX79" fmla="*/ 0 w 1782"/>
                <a:gd name="connsiteY79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10 w 1782"/>
                <a:gd name="connsiteY64" fmla="*/ 1108 h 1136"/>
                <a:gd name="connsiteX65" fmla="*/ 662 w 1782"/>
                <a:gd name="connsiteY65" fmla="*/ 1054 h 1136"/>
                <a:gd name="connsiteX66" fmla="*/ 368 w 1782"/>
                <a:gd name="connsiteY66" fmla="*/ 832 h 1136"/>
                <a:gd name="connsiteX67" fmla="*/ 332 w 1782"/>
                <a:gd name="connsiteY67" fmla="*/ 792 h 1136"/>
                <a:gd name="connsiteX68" fmla="*/ 296 w 1782"/>
                <a:gd name="connsiteY68" fmla="*/ 750 h 1136"/>
                <a:gd name="connsiteX69" fmla="*/ 262 w 1782"/>
                <a:gd name="connsiteY69" fmla="*/ 704 h 1136"/>
                <a:gd name="connsiteX70" fmla="*/ 228 w 1782"/>
                <a:gd name="connsiteY70" fmla="*/ 656 h 1136"/>
                <a:gd name="connsiteX71" fmla="*/ 194 w 1782"/>
                <a:gd name="connsiteY71" fmla="*/ 604 h 1136"/>
                <a:gd name="connsiteX72" fmla="*/ 160 w 1782"/>
                <a:gd name="connsiteY72" fmla="*/ 550 h 1136"/>
                <a:gd name="connsiteX73" fmla="*/ 126 w 1782"/>
                <a:gd name="connsiteY73" fmla="*/ 490 h 1136"/>
                <a:gd name="connsiteX74" fmla="*/ 94 w 1782"/>
                <a:gd name="connsiteY74" fmla="*/ 430 h 1136"/>
                <a:gd name="connsiteX75" fmla="*/ 62 w 1782"/>
                <a:gd name="connsiteY75" fmla="*/ 364 h 1136"/>
                <a:gd name="connsiteX76" fmla="*/ 30 w 1782"/>
                <a:gd name="connsiteY76" fmla="*/ 296 h 1136"/>
                <a:gd name="connsiteX77" fmla="*/ 0 w 1782"/>
                <a:gd name="connsiteY77" fmla="*/ 222 h 1136"/>
                <a:gd name="connsiteX78" fmla="*/ 0 w 1782"/>
                <a:gd name="connsiteY78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662 w 1782"/>
                <a:gd name="connsiteY64" fmla="*/ 1054 h 1136"/>
                <a:gd name="connsiteX65" fmla="*/ 368 w 1782"/>
                <a:gd name="connsiteY65" fmla="*/ 832 h 1136"/>
                <a:gd name="connsiteX66" fmla="*/ 332 w 1782"/>
                <a:gd name="connsiteY66" fmla="*/ 792 h 1136"/>
                <a:gd name="connsiteX67" fmla="*/ 296 w 1782"/>
                <a:gd name="connsiteY67" fmla="*/ 750 h 1136"/>
                <a:gd name="connsiteX68" fmla="*/ 262 w 1782"/>
                <a:gd name="connsiteY68" fmla="*/ 704 h 1136"/>
                <a:gd name="connsiteX69" fmla="*/ 228 w 1782"/>
                <a:gd name="connsiteY69" fmla="*/ 656 h 1136"/>
                <a:gd name="connsiteX70" fmla="*/ 194 w 1782"/>
                <a:gd name="connsiteY70" fmla="*/ 604 h 1136"/>
                <a:gd name="connsiteX71" fmla="*/ 160 w 1782"/>
                <a:gd name="connsiteY71" fmla="*/ 550 h 1136"/>
                <a:gd name="connsiteX72" fmla="*/ 126 w 1782"/>
                <a:gd name="connsiteY72" fmla="*/ 490 h 1136"/>
                <a:gd name="connsiteX73" fmla="*/ 94 w 1782"/>
                <a:gd name="connsiteY73" fmla="*/ 430 h 1136"/>
                <a:gd name="connsiteX74" fmla="*/ 62 w 1782"/>
                <a:gd name="connsiteY74" fmla="*/ 364 h 1136"/>
                <a:gd name="connsiteX75" fmla="*/ 30 w 1782"/>
                <a:gd name="connsiteY75" fmla="*/ 296 h 1136"/>
                <a:gd name="connsiteX76" fmla="*/ 0 w 1782"/>
                <a:gd name="connsiteY76" fmla="*/ 222 h 1136"/>
                <a:gd name="connsiteX77" fmla="*/ 0 w 1782"/>
                <a:gd name="connsiteY77" fmla="*/ 222 h 1136"/>
                <a:gd name="connsiteX0" fmla="*/ 0 w 1782"/>
                <a:gd name="connsiteY0" fmla="*/ 222 h 1138"/>
                <a:gd name="connsiteX1" fmla="*/ 0 w 1782"/>
                <a:gd name="connsiteY1" fmla="*/ 222 h 1138"/>
                <a:gd name="connsiteX2" fmla="*/ 14 w 1782"/>
                <a:gd name="connsiteY2" fmla="*/ 214 h 1138"/>
                <a:gd name="connsiteX3" fmla="*/ 52 w 1782"/>
                <a:gd name="connsiteY3" fmla="*/ 192 h 1138"/>
                <a:gd name="connsiteX4" fmla="*/ 114 w 1782"/>
                <a:gd name="connsiteY4" fmla="*/ 158 h 1138"/>
                <a:gd name="connsiteX5" fmla="*/ 152 w 1782"/>
                <a:gd name="connsiteY5" fmla="*/ 140 h 1138"/>
                <a:gd name="connsiteX6" fmla="*/ 196 w 1782"/>
                <a:gd name="connsiteY6" fmla="*/ 120 h 1138"/>
                <a:gd name="connsiteX7" fmla="*/ 244 w 1782"/>
                <a:gd name="connsiteY7" fmla="*/ 100 h 1138"/>
                <a:gd name="connsiteX8" fmla="*/ 296 w 1782"/>
                <a:gd name="connsiteY8" fmla="*/ 82 h 1138"/>
                <a:gd name="connsiteX9" fmla="*/ 350 w 1782"/>
                <a:gd name="connsiteY9" fmla="*/ 62 h 1138"/>
                <a:gd name="connsiteX10" fmla="*/ 410 w 1782"/>
                <a:gd name="connsiteY10" fmla="*/ 46 h 1138"/>
                <a:gd name="connsiteX11" fmla="*/ 472 w 1782"/>
                <a:gd name="connsiteY11" fmla="*/ 30 h 1138"/>
                <a:gd name="connsiteX12" fmla="*/ 536 w 1782"/>
                <a:gd name="connsiteY12" fmla="*/ 18 h 1138"/>
                <a:gd name="connsiteX13" fmla="*/ 602 w 1782"/>
                <a:gd name="connsiteY13" fmla="*/ 8 h 1138"/>
                <a:gd name="connsiteX14" fmla="*/ 672 w 1782"/>
                <a:gd name="connsiteY14" fmla="*/ 2 h 1138"/>
                <a:gd name="connsiteX15" fmla="*/ 742 w 1782"/>
                <a:gd name="connsiteY15" fmla="*/ 0 h 1138"/>
                <a:gd name="connsiteX16" fmla="*/ 778 w 1782"/>
                <a:gd name="connsiteY16" fmla="*/ 2 h 1138"/>
                <a:gd name="connsiteX17" fmla="*/ 814 w 1782"/>
                <a:gd name="connsiteY17" fmla="*/ 4 h 1138"/>
                <a:gd name="connsiteX18" fmla="*/ 850 w 1782"/>
                <a:gd name="connsiteY18" fmla="*/ 6 h 1138"/>
                <a:gd name="connsiteX19" fmla="*/ 888 w 1782"/>
                <a:gd name="connsiteY19" fmla="*/ 12 h 1138"/>
                <a:gd name="connsiteX20" fmla="*/ 924 w 1782"/>
                <a:gd name="connsiteY20" fmla="*/ 18 h 1138"/>
                <a:gd name="connsiteX21" fmla="*/ 960 w 1782"/>
                <a:gd name="connsiteY21" fmla="*/ 26 h 1138"/>
                <a:gd name="connsiteX22" fmla="*/ 998 w 1782"/>
                <a:gd name="connsiteY22" fmla="*/ 36 h 1138"/>
                <a:gd name="connsiteX23" fmla="*/ 1034 w 1782"/>
                <a:gd name="connsiteY23" fmla="*/ 46 h 1138"/>
                <a:gd name="connsiteX24" fmla="*/ 1072 w 1782"/>
                <a:gd name="connsiteY24" fmla="*/ 58 h 1138"/>
                <a:gd name="connsiteX25" fmla="*/ 1110 w 1782"/>
                <a:gd name="connsiteY25" fmla="*/ 74 h 1138"/>
                <a:gd name="connsiteX26" fmla="*/ 1146 w 1782"/>
                <a:gd name="connsiteY26" fmla="*/ 90 h 1138"/>
                <a:gd name="connsiteX27" fmla="*/ 1184 w 1782"/>
                <a:gd name="connsiteY27" fmla="*/ 108 h 1138"/>
                <a:gd name="connsiteX28" fmla="*/ 1220 w 1782"/>
                <a:gd name="connsiteY28" fmla="*/ 128 h 1138"/>
                <a:gd name="connsiteX29" fmla="*/ 1256 w 1782"/>
                <a:gd name="connsiteY29" fmla="*/ 152 h 1138"/>
                <a:gd name="connsiteX30" fmla="*/ 1292 w 1782"/>
                <a:gd name="connsiteY30" fmla="*/ 176 h 1138"/>
                <a:gd name="connsiteX31" fmla="*/ 1328 w 1782"/>
                <a:gd name="connsiteY31" fmla="*/ 202 h 1138"/>
                <a:gd name="connsiteX32" fmla="*/ 1364 w 1782"/>
                <a:gd name="connsiteY32" fmla="*/ 232 h 1138"/>
                <a:gd name="connsiteX33" fmla="*/ 1400 w 1782"/>
                <a:gd name="connsiteY33" fmla="*/ 264 h 1138"/>
                <a:gd name="connsiteX34" fmla="*/ 1434 w 1782"/>
                <a:gd name="connsiteY34" fmla="*/ 298 h 1138"/>
                <a:gd name="connsiteX35" fmla="*/ 1470 w 1782"/>
                <a:gd name="connsiteY35" fmla="*/ 334 h 1138"/>
                <a:gd name="connsiteX36" fmla="*/ 1504 w 1782"/>
                <a:gd name="connsiteY36" fmla="*/ 372 h 1138"/>
                <a:gd name="connsiteX37" fmla="*/ 1536 w 1782"/>
                <a:gd name="connsiteY37" fmla="*/ 414 h 1138"/>
                <a:gd name="connsiteX38" fmla="*/ 1570 w 1782"/>
                <a:gd name="connsiteY38" fmla="*/ 458 h 1138"/>
                <a:gd name="connsiteX39" fmla="*/ 1602 w 1782"/>
                <a:gd name="connsiteY39" fmla="*/ 506 h 1138"/>
                <a:gd name="connsiteX40" fmla="*/ 1634 w 1782"/>
                <a:gd name="connsiteY40" fmla="*/ 556 h 1138"/>
                <a:gd name="connsiteX41" fmla="*/ 1664 w 1782"/>
                <a:gd name="connsiteY41" fmla="*/ 608 h 1138"/>
                <a:gd name="connsiteX42" fmla="*/ 1696 w 1782"/>
                <a:gd name="connsiteY42" fmla="*/ 664 h 1138"/>
                <a:gd name="connsiteX43" fmla="*/ 1724 w 1782"/>
                <a:gd name="connsiteY43" fmla="*/ 724 h 1138"/>
                <a:gd name="connsiteX44" fmla="*/ 1754 w 1782"/>
                <a:gd name="connsiteY44" fmla="*/ 786 h 1138"/>
                <a:gd name="connsiteX45" fmla="*/ 1782 w 1782"/>
                <a:gd name="connsiteY45" fmla="*/ 850 h 1138"/>
                <a:gd name="connsiteX46" fmla="*/ 1782 w 1782"/>
                <a:gd name="connsiteY46" fmla="*/ 850 h 1138"/>
                <a:gd name="connsiteX47" fmla="*/ 1732 w 1782"/>
                <a:gd name="connsiteY47" fmla="*/ 888 h 1138"/>
                <a:gd name="connsiteX48" fmla="*/ 1672 w 1782"/>
                <a:gd name="connsiteY48" fmla="*/ 928 h 1138"/>
                <a:gd name="connsiteX49" fmla="*/ 1636 w 1782"/>
                <a:gd name="connsiteY49" fmla="*/ 952 h 1138"/>
                <a:gd name="connsiteX50" fmla="*/ 1594 w 1782"/>
                <a:gd name="connsiteY50" fmla="*/ 976 h 1138"/>
                <a:gd name="connsiteX51" fmla="*/ 1548 w 1782"/>
                <a:gd name="connsiteY51" fmla="*/ 1000 h 1138"/>
                <a:gd name="connsiteX52" fmla="*/ 1498 w 1782"/>
                <a:gd name="connsiteY52" fmla="*/ 1024 h 1138"/>
                <a:gd name="connsiteX53" fmla="*/ 1444 w 1782"/>
                <a:gd name="connsiteY53" fmla="*/ 1048 h 1138"/>
                <a:gd name="connsiteX54" fmla="*/ 1388 w 1782"/>
                <a:gd name="connsiteY54" fmla="*/ 1070 h 1138"/>
                <a:gd name="connsiteX55" fmla="*/ 1328 w 1782"/>
                <a:gd name="connsiteY55" fmla="*/ 1090 h 1138"/>
                <a:gd name="connsiteX56" fmla="*/ 1266 w 1782"/>
                <a:gd name="connsiteY56" fmla="*/ 1106 h 1138"/>
                <a:gd name="connsiteX57" fmla="*/ 1200 w 1782"/>
                <a:gd name="connsiteY57" fmla="*/ 1120 h 1138"/>
                <a:gd name="connsiteX58" fmla="*/ 1132 w 1782"/>
                <a:gd name="connsiteY58" fmla="*/ 1130 h 1138"/>
                <a:gd name="connsiteX59" fmla="*/ 1098 w 1782"/>
                <a:gd name="connsiteY59" fmla="*/ 1134 h 1138"/>
                <a:gd name="connsiteX60" fmla="*/ 1064 w 1782"/>
                <a:gd name="connsiteY60" fmla="*/ 1136 h 1138"/>
                <a:gd name="connsiteX61" fmla="*/ 992 w 1782"/>
                <a:gd name="connsiteY61" fmla="*/ 1136 h 1138"/>
                <a:gd name="connsiteX62" fmla="*/ 884 w 1782"/>
                <a:gd name="connsiteY62" fmla="*/ 1124 h 1138"/>
                <a:gd name="connsiteX63" fmla="*/ 662 w 1782"/>
                <a:gd name="connsiteY63" fmla="*/ 1054 h 1138"/>
                <a:gd name="connsiteX64" fmla="*/ 368 w 1782"/>
                <a:gd name="connsiteY64" fmla="*/ 832 h 1138"/>
                <a:gd name="connsiteX65" fmla="*/ 332 w 1782"/>
                <a:gd name="connsiteY65" fmla="*/ 792 h 1138"/>
                <a:gd name="connsiteX66" fmla="*/ 296 w 1782"/>
                <a:gd name="connsiteY66" fmla="*/ 750 h 1138"/>
                <a:gd name="connsiteX67" fmla="*/ 262 w 1782"/>
                <a:gd name="connsiteY67" fmla="*/ 704 h 1138"/>
                <a:gd name="connsiteX68" fmla="*/ 228 w 1782"/>
                <a:gd name="connsiteY68" fmla="*/ 656 h 1138"/>
                <a:gd name="connsiteX69" fmla="*/ 194 w 1782"/>
                <a:gd name="connsiteY69" fmla="*/ 604 h 1138"/>
                <a:gd name="connsiteX70" fmla="*/ 160 w 1782"/>
                <a:gd name="connsiteY70" fmla="*/ 550 h 1138"/>
                <a:gd name="connsiteX71" fmla="*/ 126 w 1782"/>
                <a:gd name="connsiteY71" fmla="*/ 490 h 1138"/>
                <a:gd name="connsiteX72" fmla="*/ 94 w 1782"/>
                <a:gd name="connsiteY72" fmla="*/ 430 h 1138"/>
                <a:gd name="connsiteX73" fmla="*/ 62 w 1782"/>
                <a:gd name="connsiteY73" fmla="*/ 364 h 1138"/>
                <a:gd name="connsiteX74" fmla="*/ 30 w 1782"/>
                <a:gd name="connsiteY74" fmla="*/ 296 h 1138"/>
                <a:gd name="connsiteX75" fmla="*/ 0 w 1782"/>
                <a:gd name="connsiteY75" fmla="*/ 222 h 1138"/>
                <a:gd name="connsiteX76" fmla="*/ 0 w 1782"/>
                <a:gd name="connsiteY76" fmla="*/ 222 h 1138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884 w 1782"/>
                <a:gd name="connsiteY61" fmla="*/ 1124 h 1136"/>
                <a:gd name="connsiteX62" fmla="*/ 662 w 1782"/>
                <a:gd name="connsiteY62" fmla="*/ 1054 h 1136"/>
                <a:gd name="connsiteX63" fmla="*/ 368 w 1782"/>
                <a:gd name="connsiteY63" fmla="*/ 832 h 1136"/>
                <a:gd name="connsiteX64" fmla="*/ 332 w 1782"/>
                <a:gd name="connsiteY64" fmla="*/ 792 h 1136"/>
                <a:gd name="connsiteX65" fmla="*/ 296 w 1782"/>
                <a:gd name="connsiteY65" fmla="*/ 750 h 1136"/>
                <a:gd name="connsiteX66" fmla="*/ 262 w 1782"/>
                <a:gd name="connsiteY66" fmla="*/ 704 h 1136"/>
                <a:gd name="connsiteX67" fmla="*/ 228 w 1782"/>
                <a:gd name="connsiteY67" fmla="*/ 656 h 1136"/>
                <a:gd name="connsiteX68" fmla="*/ 194 w 1782"/>
                <a:gd name="connsiteY68" fmla="*/ 604 h 1136"/>
                <a:gd name="connsiteX69" fmla="*/ 160 w 1782"/>
                <a:gd name="connsiteY69" fmla="*/ 550 h 1136"/>
                <a:gd name="connsiteX70" fmla="*/ 126 w 1782"/>
                <a:gd name="connsiteY70" fmla="*/ 490 h 1136"/>
                <a:gd name="connsiteX71" fmla="*/ 94 w 1782"/>
                <a:gd name="connsiteY71" fmla="*/ 430 h 1136"/>
                <a:gd name="connsiteX72" fmla="*/ 62 w 1782"/>
                <a:gd name="connsiteY72" fmla="*/ 364 h 1136"/>
                <a:gd name="connsiteX73" fmla="*/ 30 w 1782"/>
                <a:gd name="connsiteY73" fmla="*/ 296 h 1136"/>
                <a:gd name="connsiteX74" fmla="*/ 0 w 1782"/>
                <a:gd name="connsiteY74" fmla="*/ 222 h 1136"/>
                <a:gd name="connsiteX75" fmla="*/ 0 w 1782"/>
                <a:gd name="connsiteY75" fmla="*/ 222 h 1136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782 w 1782"/>
                <a:gd name="connsiteY46" fmla="*/ 850 h 1137"/>
                <a:gd name="connsiteX47" fmla="*/ 1732 w 1782"/>
                <a:gd name="connsiteY47" fmla="*/ 888 h 1137"/>
                <a:gd name="connsiteX48" fmla="*/ 1672 w 1782"/>
                <a:gd name="connsiteY48" fmla="*/ 928 h 1137"/>
                <a:gd name="connsiteX49" fmla="*/ 1636 w 1782"/>
                <a:gd name="connsiteY49" fmla="*/ 952 h 1137"/>
                <a:gd name="connsiteX50" fmla="*/ 1594 w 1782"/>
                <a:gd name="connsiteY50" fmla="*/ 976 h 1137"/>
                <a:gd name="connsiteX51" fmla="*/ 1548 w 1782"/>
                <a:gd name="connsiteY51" fmla="*/ 1000 h 1137"/>
                <a:gd name="connsiteX52" fmla="*/ 1498 w 1782"/>
                <a:gd name="connsiteY52" fmla="*/ 1024 h 1137"/>
                <a:gd name="connsiteX53" fmla="*/ 1444 w 1782"/>
                <a:gd name="connsiteY53" fmla="*/ 1048 h 1137"/>
                <a:gd name="connsiteX54" fmla="*/ 1388 w 1782"/>
                <a:gd name="connsiteY54" fmla="*/ 1070 h 1137"/>
                <a:gd name="connsiteX55" fmla="*/ 1328 w 1782"/>
                <a:gd name="connsiteY55" fmla="*/ 1090 h 1137"/>
                <a:gd name="connsiteX56" fmla="*/ 1266 w 1782"/>
                <a:gd name="connsiteY56" fmla="*/ 1106 h 1137"/>
                <a:gd name="connsiteX57" fmla="*/ 1200 w 1782"/>
                <a:gd name="connsiteY57" fmla="*/ 1120 h 1137"/>
                <a:gd name="connsiteX58" fmla="*/ 1132 w 1782"/>
                <a:gd name="connsiteY58" fmla="*/ 1130 h 1137"/>
                <a:gd name="connsiteX59" fmla="*/ 1064 w 1782"/>
                <a:gd name="connsiteY59" fmla="*/ 1136 h 1137"/>
                <a:gd name="connsiteX60" fmla="*/ 884 w 1782"/>
                <a:gd name="connsiteY60" fmla="*/ 1124 h 1137"/>
                <a:gd name="connsiteX61" fmla="*/ 662 w 1782"/>
                <a:gd name="connsiteY61" fmla="*/ 1054 h 1137"/>
                <a:gd name="connsiteX62" fmla="*/ 368 w 1782"/>
                <a:gd name="connsiteY62" fmla="*/ 832 h 1137"/>
                <a:gd name="connsiteX63" fmla="*/ 332 w 1782"/>
                <a:gd name="connsiteY63" fmla="*/ 792 h 1137"/>
                <a:gd name="connsiteX64" fmla="*/ 296 w 1782"/>
                <a:gd name="connsiteY64" fmla="*/ 750 h 1137"/>
                <a:gd name="connsiteX65" fmla="*/ 262 w 1782"/>
                <a:gd name="connsiteY65" fmla="*/ 704 h 1137"/>
                <a:gd name="connsiteX66" fmla="*/ 228 w 1782"/>
                <a:gd name="connsiteY66" fmla="*/ 656 h 1137"/>
                <a:gd name="connsiteX67" fmla="*/ 194 w 1782"/>
                <a:gd name="connsiteY67" fmla="*/ 604 h 1137"/>
                <a:gd name="connsiteX68" fmla="*/ 160 w 1782"/>
                <a:gd name="connsiteY68" fmla="*/ 550 h 1137"/>
                <a:gd name="connsiteX69" fmla="*/ 126 w 1782"/>
                <a:gd name="connsiteY69" fmla="*/ 490 h 1137"/>
                <a:gd name="connsiteX70" fmla="*/ 94 w 1782"/>
                <a:gd name="connsiteY70" fmla="*/ 430 h 1137"/>
                <a:gd name="connsiteX71" fmla="*/ 62 w 1782"/>
                <a:gd name="connsiteY71" fmla="*/ 364 h 1137"/>
                <a:gd name="connsiteX72" fmla="*/ 30 w 1782"/>
                <a:gd name="connsiteY72" fmla="*/ 296 h 1137"/>
                <a:gd name="connsiteX73" fmla="*/ 0 w 1782"/>
                <a:gd name="connsiteY73" fmla="*/ 222 h 1137"/>
                <a:gd name="connsiteX74" fmla="*/ 0 w 1782"/>
                <a:gd name="connsiteY74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782 w 1782"/>
                <a:gd name="connsiteY46" fmla="*/ 850 h 1137"/>
                <a:gd name="connsiteX47" fmla="*/ 1732 w 1782"/>
                <a:gd name="connsiteY47" fmla="*/ 888 h 1137"/>
                <a:gd name="connsiteX48" fmla="*/ 1672 w 1782"/>
                <a:gd name="connsiteY48" fmla="*/ 928 h 1137"/>
                <a:gd name="connsiteX49" fmla="*/ 1636 w 1782"/>
                <a:gd name="connsiteY49" fmla="*/ 952 h 1137"/>
                <a:gd name="connsiteX50" fmla="*/ 1594 w 1782"/>
                <a:gd name="connsiteY50" fmla="*/ 976 h 1137"/>
                <a:gd name="connsiteX51" fmla="*/ 1548 w 1782"/>
                <a:gd name="connsiteY51" fmla="*/ 1000 h 1137"/>
                <a:gd name="connsiteX52" fmla="*/ 1498 w 1782"/>
                <a:gd name="connsiteY52" fmla="*/ 1024 h 1137"/>
                <a:gd name="connsiteX53" fmla="*/ 1444 w 1782"/>
                <a:gd name="connsiteY53" fmla="*/ 1048 h 1137"/>
                <a:gd name="connsiteX54" fmla="*/ 1388 w 1782"/>
                <a:gd name="connsiteY54" fmla="*/ 1070 h 1137"/>
                <a:gd name="connsiteX55" fmla="*/ 1328 w 1782"/>
                <a:gd name="connsiteY55" fmla="*/ 1090 h 1137"/>
                <a:gd name="connsiteX56" fmla="*/ 1266 w 1782"/>
                <a:gd name="connsiteY56" fmla="*/ 1106 h 1137"/>
                <a:gd name="connsiteX57" fmla="*/ 1132 w 1782"/>
                <a:gd name="connsiteY57" fmla="*/ 1130 h 1137"/>
                <a:gd name="connsiteX58" fmla="*/ 1064 w 1782"/>
                <a:gd name="connsiteY58" fmla="*/ 1136 h 1137"/>
                <a:gd name="connsiteX59" fmla="*/ 884 w 1782"/>
                <a:gd name="connsiteY59" fmla="*/ 1124 h 1137"/>
                <a:gd name="connsiteX60" fmla="*/ 662 w 1782"/>
                <a:gd name="connsiteY60" fmla="*/ 1054 h 1137"/>
                <a:gd name="connsiteX61" fmla="*/ 368 w 1782"/>
                <a:gd name="connsiteY61" fmla="*/ 832 h 1137"/>
                <a:gd name="connsiteX62" fmla="*/ 332 w 1782"/>
                <a:gd name="connsiteY62" fmla="*/ 792 h 1137"/>
                <a:gd name="connsiteX63" fmla="*/ 296 w 1782"/>
                <a:gd name="connsiteY63" fmla="*/ 750 h 1137"/>
                <a:gd name="connsiteX64" fmla="*/ 262 w 1782"/>
                <a:gd name="connsiteY64" fmla="*/ 704 h 1137"/>
                <a:gd name="connsiteX65" fmla="*/ 228 w 1782"/>
                <a:gd name="connsiteY65" fmla="*/ 656 h 1137"/>
                <a:gd name="connsiteX66" fmla="*/ 194 w 1782"/>
                <a:gd name="connsiteY66" fmla="*/ 604 h 1137"/>
                <a:gd name="connsiteX67" fmla="*/ 160 w 1782"/>
                <a:gd name="connsiteY67" fmla="*/ 550 h 1137"/>
                <a:gd name="connsiteX68" fmla="*/ 126 w 1782"/>
                <a:gd name="connsiteY68" fmla="*/ 490 h 1137"/>
                <a:gd name="connsiteX69" fmla="*/ 94 w 1782"/>
                <a:gd name="connsiteY69" fmla="*/ 430 h 1137"/>
                <a:gd name="connsiteX70" fmla="*/ 62 w 1782"/>
                <a:gd name="connsiteY70" fmla="*/ 364 h 1137"/>
                <a:gd name="connsiteX71" fmla="*/ 30 w 1782"/>
                <a:gd name="connsiteY71" fmla="*/ 296 h 1137"/>
                <a:gd name="connsiteX72" fmla="*/ 0 w 1782"/>
                <a:gd name="connsiteY72" fmla="*/ 222 h 1137"/>
                <a:gd name="connsiteX73" fmla="*/ 0 w 1782"/>
                <a:gd name="connsiteY73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782 w 1782"/>
                <a:gd name="connsiteY46" fmla="*/ 850 h 1137"/>
                <a:gd name="connsiteX47" fmla="*/ 1732 w 1782"/>
                <a:gd name="connsiteY47" fmla="*/ 888 h 1137"/>
                <a:gd name="connsiteX48" fmla="*/ 1672 w 1782"/>
                <a:gd name="connsiteY48" fmla="*/ 928 h 1137"/>
                <a:gd name="connsiteX49" fmla="*/ 1636 w 1782"/>
                <a:gd name="connsiteY49" fmla="*/ 952 h 1137"/>
                <a:gd name="connsiteX50" fmla="*/ 1594 w 1782"/>
                <a:gd name="connsiteY50" fmla="*/ 976 h 1137"/>
                <a:gd name="connsiteX51" fmla="*/ 1548 w 1782"/>
                <a:gd name="connsiteY51" fmla="*/ 1000 h 1137"/>
                <a:gd name="connsiteX52" fmla="*/ 1498 w 1782"/>
                <a:gd name="connsiteY52" fmla="*/ 1024 h 1137"/>
                <a:gd name="connsiteX53" fmla="*/ 1444 w 1782"/>
                <a:gd name="connsiteY53" fmla="*/ 1048 h 1137"/>
                <a:gd name="connsiteX54" fmla="*/ 1388 w 1782"/>
                <a:gd name="connsiteY54" fmla="*/ 1070 h 1137"/>
                <a:gd name="connsiteX55" fmla="*/ 1266 w 1782"/>
                <a:gd name="connsiteY55" fmla="*/ 1106 h 1137"/>
                <a:gd name="connsiteX56" fmla="*/ 1132 w 1782"/>
                <a:gd name="connsiteY56" fmla="*/ 1130 h 1137"/>
                <a:gd name="connsiteX57" fmla="*/ 1064 w 1782"/>
                <a:gd name="connsiteY57" fmla="*/ 1136 h 1137"/>
                <a:gd name="connsiteX58" fmla="*/ 884 w 1782"/>
                <a:gd name="connsiteY58" fmla="*/ 1124 h 1137"/>
                <a:gd name="connsiteX59" fmla="*/ 662 w 1782"/>
                <a:gd name="connsiteY59" fmla="*/ 1054 h 1137"/>
                <a:gd name="connsiteX60" fmla="*/ 368 w 1782"/>
                <a:gd name="connsiteY60" fmla="*/ 832 h 1137"/>
                <a:gd name="connsiteX61" fmla="*/ 332 w 1782"/>
                <a:gd name="connsiteY61" fmla="*/ 792 h 1137"/>
                <a:gd name="connsiteX62" fmla="*/ 296 w 1782"/>
                <a:gd name="connsiteY62" fmla="*/ 750 h 1137"/>
                <a:gd name="connsiteX63" fmla="*/ 262 w 1782"/>
                <a:gd name="connsiteY63" fmla="*/ 704 h 1137"/>
                <a:gd name="connsiteX64" fmla="*/ 228 w 1782"/>
                <a:gd name="connsiteY64" fmla="*/ 656 h 1137"/>
                <a:gd name="connsiteX65" fmla="*/ 194 w 1782"/>
                <a:gd name="connsiteY65" fmla="*/ 604 h 1137"/>
                <a:gd name="connsiteX66" fmla="*/ 160 w 1782"/>
                <a:gd name="connsiteY66" fmla="*/ 550 h 1137"/>
                <a:gd name="connsiteX67" fmla="*/ 126 w 1782"/>
                <a:gd name="connsiteY67" fmla="*/ 490 h 1137"/>
                <a:gd name="connsiteX68" fmla="*/ 94 w 1782"/>
                <a:gd name="connsiteY68" fmla="*/ 430 h 1137"/>
                <a:gd name="connsiteX69" fmla="*/ 62 w 1782"/>
                <a:gd name="connsiteY69" fmla="*/ 364 h 1137"/>
                <a:gd name="connsiteX70" fmla="*/ 30 w 1782"/>
                <a:gd name="connsiteY70" fmla="*/ 296 h 1137"/>
                <a:gd name="connsiteX71" fmla="*/ 0 w 1782"/>
                <a:gd name="connsiteY71" fmla="*/ 222 h 1137"/>
                <a:gd name="connsiteX72" fmla="*/ 0 w 1782"/>
                <a:gd name="connsiteY72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782 w 1782"/>
                <a:gd name="connsiteY46" fmla="*/ 850 h 1137"/>
                <a:gd name="connsiteX47" fmla="*/ 1732 w 1782"/>
                <a:gd name="connsiteY47" fmla="*/ 888 h 1137"/>
                <a:gd name="connsiteX48" fmla="*/ 1672 w 1782"/>
                <a:gd name="connsiteY48" fmla="*/ 928 h 1137"/>
                <a:gd name="connsiteX49" fmla="*/ 1636 w 1782"/>
                <a:gd name="connsiteY49" fmla="*/ 952 h 1137"/>
                <a:gd name="connsiteX50" fmla="*/ 1594 w 1782"/>
                <a:gd name="connsiteY50" fmla="*/ 976 h 1137"/>
                <a:gd name="connsiteX51" fmla="*/ 1548 w 1782"/>
                <a:gd name="connsiteY51" fmla="*/ 1000 h 1137"/>
                <a:gd name="connsiteX52" fmla="*/ 1444 w 1782"/>
                <a:gd name="connsiteY52" fmla="*/ 1048 h 1137"/>
                <a:gd name="connsiteX53" fmla="*/ 1388 w 1782"/>
                <a:gd name="connsiteY53" fmla="*/ 1070 h 1137"/>
                <a:gd name="connsiteX54" fmla="*/ 1266 w 1782"/>
                <a:gd name="connsiteY54" fmla="*/ 1106 h 1137"/>
                <a:gd name="connsiteX55" fmla="*/ 1132 w 1782"/>
                <a:gd name="connsiteY55" fmla="*/ 1130 h 1137"/>
                <a:gd name="connsiteX56" fmla="*/ 1064 w 1782"/>
                <a:gd name="connsiteY56" fmla="*/ 1136 h 1137"/>
                <a:gd name="connsiteX57" fmla="*/ 884 w 1782"/>
                <a:gd name="connsiteY57" fmla="*/ 1124 h 1137"/>
                <a:gd name="connsiteX58" fmla="*/ 662 w 1782"/>
                <a:gd name="connsiteY58" fmla="*/ 1054 h 1137"/>
                <a:gd name="connsiteX59" fmla="*/ 368 w 1782"/>
                <a:gd name="connsiteY59" fmla="*/ 832 h 1137"/>
                <a:gd name="connsiteX60" fmla="*/ 332 w 1782"/>
                <a:gd name="connsiteY60" fmla="*/ 792 h 1137"/>
                <a:gd name="connsiteX61" fmla="*/ 296 w 1782"/>
                <a:gd name="connsiteY61" fmla="*/ 750 h 1137"/>
                <a:gd name="connsiteX62" fmla="*/ 262 w 1782"/>
                <a:gd name="connsiteY62" fmla="*/ 704 h 1137"/>
                <a:gd name="connsiteX63" fmla="*/ 228 w 1782"/>
                <a:gd name="connsiteY63" fmla="*/ 656 h 1137"/>
                <a:gd name="connsiteX64" fmla="*/ 194 w 1782"/>
                <a:gd name="connsiteY64" fmla="*/ 604 h 1137"/>
                <a:gd name="connsiteX65" fmla="*/ 160 w 1782"/>
                <a:gd name="connsiteY65" fmla="*/ 550 h 1137"/>
                <a:gd name="connsiteX66" fmla="*/ 126 w 1782"/>
                <a:gd name="connsiteY66" fmla="*/ 490 h 1137"/>
                <a:gd name="connsiteX67" fmla="*/ 94 w 1782"/>
                <a:gd name="connsiteY67" fmla="*/ 430 h 1137"/>
                <a:gd name="connsiteX68" fmla="*/ 62 w 1782"/>
                <a:gd name="connsiteY68" fmla="*/ 364 h 1137"/>
                <a:gd name="connsiteX69" fmla="*/ 30 w 1782"/>
                <a:gd name="connsiteY69" fmla="*/ 296 h 1137"/>
                <a:gd name="connsiteX70" fmla="*/ 0 w 1782"/>
                <a:gd name="connsiteY70" fmla="*/ 222 h 1137"/>
                <a:gd name="connsiteX71" fmla="*/ 0 w 1782"/>
                <a:gd name="connsiteY71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782 w 1782"/>
                <a:gd name="connsiteY46" fmla="*/ 850 h 1137"/>
                <a:gd name="connsiteX47" fmla="*/ 1732 w 1782"/>
                <a:gd name="connsiteY47" fmla="*/ 888 h 1137"/>
                <a:gd name="connsiteX48" fmla="*/ 1672 w 1782"/>
                <a:gd name="connsiteY48" fmla="*/ 928 h 1137"/>
                <a:gd name="connsiteX49" fmla="*/ 1636 w 1782"/>
                <a:gd name="connsiteY49" fmla="*/ 952 h 1137"/>
                <a:gd name="connsiteX50" fmla="*/ 1594 w 1782"/>
                <a:gd name="connsiteY50" fmla="*/ 976 h 1137"/>
                <a:gd name="connsiteX51" fmla="*/ 1444 w 1782"/>
                <a:gd name="connsiteY51" fmla="*/ 1048 h 1137"/>
                <a:gd name="connsiteX52" fmla="*/ 1388 w 1782"/>
                <a:gd name="connsiteY52" fmla="*/ 1070 h 1137"/>
                <a:gd name="connsiteX53" fmla="*/ 1266 w 1782"/>
                <a:gd name="connsiteY53" fmla="*/ 1106 h 1137"/>
                <a:gd name="connsiteX54" fmla="*/ 1132 w 1782"/>
                <a:gd name="connsiteY54" fmla="*/ 1130 h 1137"/>
                <a:gd name="connsiteX55" fmla="*/ 1064 w 1782"/>
                <a:gd name="connsiteY55" fmla="*/ 1136 h 1137"/>
                <a:gd name="connsiteX56" fmla="*/ 884 w 1782"/>
                <a:gd name="connsiteY56" fmla="*/ 1124 h 1137"/>
                <a:gd name="connsiteX57" fmla="*/ 662 w 1782"/>
                <a:gd name="connsiteY57" fmla="*/ 1054 h 1137"/>
                <a:gd name="connsiteX58" fmla="*/ 368 w 1782"/>
                <a:gd name="connsiteY58" fmla="*/ 832 h 1137"/>
                <a:gd name="connsiteX59" fmla="*/ 332 w 1782"/>
                <a:gd name="connsiteY59" fmla="*/ 792 h 1137"/>
                <a:gd name="connsiteX60" fmla="*/ 296 w 1782"/>
                <a:gd name="connsiteY60" fmla="*/ 750 h 1137"/>
                <a:gd name="connsiteX61" fmla="*/ 262 w 1782"/>
                <a:gd name="connsiteY61" fmla="*/ 704 h 1137"/>
                <a:gd name="connsiteX62" fmla="*/ 228 w 1782"/>
                <a:gd name="connsiteY62" fmla="*/ 656 h 1137"/>
                <a:gd name="connsiteX63" fmla="*/ 194 w 1782"/>
                <a:gd name="connsiteY63" fmla="*/ 604 h 1137"/>
                <a:gd name="connsiteX64" fmla="*/ 160 w 1782"/>
                <a:gd name="connsiteY64" fmla="*/ 550 h 1137"/>
                <a:gd name="connsiteX65" fmla="*/ 126 w 1782"/>
                <a:gd name="connsiteY65" fmla="*/ 490 h 1137"/>
                <a:gd name="connsiteX66" fmla="*/ 94 w 1782"/>
                <a:gd name="connsiteY66" fmla="*/ 430 h 1137"/>
                <a:gd name="connsiteX67" fmla="*/ 62 w 1782"/>
                <a:gd name="connsiteY67" fmla="*/ 364 h 1137"/>
                <a:gd name="connsiteX68" fmla="*/ 30 w 1782"/>
                <a:gd name="connsiteY68" fmla="*/ 296 h 1137"/>
                <a:gd name="connsiteX69" fmla="*/ 0 w 1782"/>
                <a:gd name="connsiteY69" fmla="*/ 222 h 1137"/>
                <a:gd name="connsiteX70" fmla="*/ 0 w 1782"/>
                <a:gd name="connsiteY70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782 w 1782"/>
                <a:gd name="connsiteY46" fmla="*/ 850 h 1137"/>
                <a:gd name="connsiteX47" fmla="*/ 1732 w 1782"/>
                <a:gd name="connsiteY47" fmla="*/ 888 h 1137"/>
                <a:gd name="connsiteX48" fmla="*/ 1672 w 1782"/>
                <a:gd name="connsiteY48" fmla="*/ 928 h 1137"/>
                <a:gd name="connsiteX49" fmla="*/ 1636 w 1782"/>
                <a:gd name="connsiteY49" fmla="*/ 952 h 1137"/>
                <a:gd name="connsiteX50" fmla="*/ 1444 w 1782"/>
                <a:gd name="connsiteY50" fmla="*/ 1048 h 1137"/>
                <a:gd name="connsiteX51" fmla="*/ 1388 w 1782"/>
                <a:gd name="connsiteY51" fmla="*/ 1070 h 1137"/>
                <a:gd name="connsiteX52" fmla="*/ 1266 w 1782"/>
                <a:gd name="connsiteY52" fmla="*/ 1106 h 1137"/>
                <a:gd name="connsiteX53" fmla="*/ 1132 w 1782"/>
                <a:gd name="connsiteY53" fmla="*/ 1130 h 1137"/>
                <a:gd name="connsiteX54" fmla="*/ 1064 w 1782"/>
                <a:gd name="connsiteY54" fmla="*/ 1136 h 1137"/>
                <a:gd name="connsiteX55" fmla="*/ 884 w 1782"/>
                <a:gd name="connsiteY55" fmla="*/ 1124 h 1137"/>
                <a:gd name="connsiteX56" fmla="*/ 662 w 1782"/>
                <a:gd name="connsiteY56" fmla="*/ 1054 h 1137"/>
                <a:gd name="connsiteX57" fmla="*/ 368 w 1782"/>
                <a:gd name="connsiteY57" fmla="*/ 832 h 1137"/>
                <a:gd name="connsiteX58" fmla="*/ 332 w 1782"/>
                <a:gd name="connsiteY58" fmla="*/ 792 h 1137"/>
                <a:gd name="connsiteX59" fmla="*/ 296 w 1782"/>
                <a:gd name="connsiteY59" fmla="*/ 750 h 1137"/>
                <a:gd name="connsiteX60" fmla="*/ 262 w 1782"/>
                <a:gd name="connsiteY60" fmla="*/ 704 h 1137"/>
                <a:gd name="connsiteX61" fmla="*/ 228 w 1782"/>
                <a:gd name="connsiteY61" fmla="*/ 656 h 1137"/>
                <a:gd name="connsiteX62" fmla="*/ 194 w 1782"/>
                <a:gd name="connsiteY62" fmla="*/ 604 h 1137"/>
                <a:gd name="connsiteX63" fmla="*/ 160 w 1782"/>
                <a:gd name="connsiteY63" fmla="*/ 550 h 1137"/>
                <a:gd name="connsiteX64" fmla="*/ 126 w 1782"/>
                <a:gd name="connsiteY64" fmla="*/ 490 h 1137"/>
                <a:gd name="connsiteX65" fmla="*/ 94 w 1782"/>
                <a:gd name="connsiteY65" fmla="*/ 430 h 1137"/>
                <a:gd name="connsiteX66" fmla="*/ 62 w 1782"/>
                <a:gd name="connsiteY66" fmla="*/ 364 h 1137"/>
                <a:gd name="connsiteX67" fmla="*/ 30 w 1782"/>
                <a:gd name="connsiteY67" fmla="*/ 296 h 1137"/>
                <a:gd name="connsiteX68" fmla="*/ 0 w 1782"/>
                <a:gd name="connsiteY68" fmla="*/ 222 h 1137"/>
                <a:gd name="connsiteX69" fmla="*/ 0 w 1782"/>
                <a:gd name="connsiteY69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782 w 1782"/>
                <a:gd name="connsiteY46" fmla="*/ 850 h 1137"/>
                <a:gd name="connsiteX47" fmla="*/ 1732 w 1782"/>
                <a:gd name="connsiteY47" fmla="*/ 888 h 1137"/>
                <a:gd name="connsiteX48" fmla="*/ 1672 w 1782"/>
                <a:gd name="connsiteY48" fmla="*/ 928 h 1137"/>
                <a:gd name="connsiteX49" fmla="*/ 1444 w 1782"/>
                <a:gd name="connsiteY49" fmla="*/ 1048 h 1137"/>
                <a:gd name="connsiteX50" fmla="*/ 1388 w 1782"/>
                <a:gd name="connsiteY50" fmla="*/ 1070 h 1137"/>
                <a:gd name="connsiteX51" fmla="*/ 1266 w 1782"/>
                <a:gd name="connsiteY51" fmla="*/ 1106 h 1137"/>
                <a:gd name="connsiteX52" fmla="*/ 1132 w 1782"/>
                <a:gd name="connsiteY52" fmla="*/ 1130 h 1137"/>
                <a:gd name="connsiteX53" fmla="*/ 1064 w 1782"/>
                <a:gd name="connsiteY53" fmla="*/ 1136 h 1137"/>
                <a:gd name="connsiteX54" fmla="*/ 884 w 1782"/>
                <a:gd name="connsiteY54" fmla="*/ 1124 h 1137"/>
                <a:gd name="connsiteX55" fmla="*/ 662 w 1782"/>
                <a:gd name="connsiteY55" fmla="*/ 1054 h 1137"/>
                <a:gd name="connsiteX56" fmla="*/ 368 w 1782"/>
                <a:gd name="connsiteY56" fmla="*/ 832 h 1137"/>
                <a:gd name="connsiteX57" fmla="*/ 332 w 1782"/>
                <a:gd name="connsiteY57" fmla="*/ 792 h 1137"/>
                <a:gd name="connsiteX58" fmla="*/ 296 w 1782"/>
                <a:gd name="connsiteY58" fmla="*/ 750 h 1137"/>
                <a:gd name="connsiteX59" fmla="*/ 262 w 1782"/>
                <a:gd name="connsiteY59" fmla="*/ 704 h 1137"/>
                <a:gd name="connsiteX60" fmla="*/ 228 w 1782"/>
                <a:gd name="connsiteY60" fmla="*/ 656 h 1137"/>
                <a:gd name="connsiteX61" fmla="*/ 194 w 1782"/>
                <a:gd name="connsiteY61" fmla="*/ 604 h 1137"/>
                <a:gd name="connsiteX62" fmla="*/ 160 w 1782"/>
                <a:gd name="connsiteY62" fmla="*/ 550 h 1137"/>
                <a:gd name="connsiteX63" fmla="*/ 126 w 1782"/>
                <a:gd name="connsiteY63" fmla="*/ 490 h 1137"/>
                <a:gd name="connsiteX64" fmla="*/ 94 w 1782"/>
                <a:gd name="connsiteY64" fmla="*/ 430 h 1137"/>
                <a:gd name="connsiteX65" fmla="*/ 62 w 1782"/>
                <a:gd name="connsiteY65" fmla="*/ 364 h 1137"/>
                <a:gd name="connsiteX66" fmla="*/ 30 w 1782"/>
                <a:gd name="connsiteY66" fmla="*/ 296 h 1137"/>
                <a:gd name="connsiteX67" fmla="*/ 0 w 1782"/>
                <a:gd name="connsiteY67" fmla="*/ 222 h 1137"/>
                <a:gd name="connsiteX68" fmla="*/ 0 w 1782"/>
                <a:gd name="connsiteY68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782 w 1782"/>
                <a:gd name="connsiteY46" fmla="*/ 850 h 1137"/>
                <a:gd name="connsiteX47" fmla="*/ 1732 w 1782"/>
                <a:gd name="connsiteY47" fmla="*/ 888 h 1137"/>
                <a:gd name="connsiteX48" fmla="*/ 1444 w 1782"/>
                <a:gd name="connsiteY48" fmla="*/ 1048 h 1137"/>
                <a:gd name="connsiteX49" fmla="*/ 1388 w 1782"/>
                <a:gd name="connsiteY49" fmla="*/ 1070 h 1137"/>
                <a:gd name="connsiteX50" fmla="*/ 1266 w 1782"/>
                <a:gd name="connsiteY50" fmla="*/ 1106 h 1137"/>
                <a:gd name="connsiteX51" fmla="*/ 1132 w 1782"/>
                <a:gd name="connsiteY51" fmla="*/ 1130 h 1137"/>
                <a:gd name="connsiteX52" fmla="*/ 1064 w 1782"/>
                <a:gd name="connsiteY52" fmla="*/ 1136 h 1137"/>
                <a:gd name="connsiteX53" fmla="*/ 884 w 1782"/>
                <a:gd name="connsiteY53" fmla="*/ 1124 h 1137"/>
                <a:gd name="connsiteX54" fmla="*/ 662 w 1782"/>
                <a:gd name="connsiteY54" fmla="*/ 1054 h 1137"/>
                <a:gd name="connsiteX55" fmla="*/ 368 w 1782"/>
                <a:gd name="connsiteY55" fmla="*/ 832 h 1137"/>
                <a:gd name="connsiteX56" fmla="*/ 332 w 1782"/>
                <a:gd name="connsiteY56" fmla="*/ 792 h 1137"/>
                <a:gd name="connsiteX57" fmla="*/ 296 w 1782"/>
                <a:gd name="connsiteY57" fmla="*/ 750 h 1137"/>
                <a:gd name="connsiteX58" fmla="*/ 262 w 1782"/>
                <a:gd name="connsiteY58" fmla="*/ 704 h 1137"/>
                <a:gd name="connsiteX59" fmla="*/ 228 w 1782"/>
                <a:gd name="connsiteY59" fmla="*/ 656 h 1137"/>
                <a:gd name="connsiteX60" fmla="*/ 194 w 1782"/>
                <a:gd name="connsiteY60" fmla="*/ 604 h 1137"/>
                <a:gd name="connsiteX61" fmla="*/ 160 w 1782"/>
                <a:gd name="connsiteY61" fmla="*/ 550 h 1137"/>
                <a:gd name="connsiteX62" fmla="*/ 126 w 1782"/>
                <a:gd name="connsiteY62" fmla="*/ 490 h 1137"/>
                <a:gd name="connsiteX63" fmla="*/ 94 w 1782"/>
                <a:gd name="connsiteY63" fmla="*/ 430 h 1137"/>
                <a:gd name="connsiteX64" fmla="*/ 62 w 1782"/>
                <a:gd name="connsiteY64" fmla="*/ 364 h 1137"/>
                <a:gd name="connsiteX65" fmla="*/ 30 w 1782"/>
                <a:gd name="connsiteY65" fmla="*/ 296 h 1137"/>
                <a:gd name="connsiteX66" fmla="*/ 0 w 1782"/>
                <a:gd name="connsiteY66" fmla="*/ 222 h 1137"/>
                <a:gd name="connsiteX67" fmla="*/ 0 w 1782"/>
                <a:gd name="connsiteY67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782 w 1782"/>
                <a:gd name="connsiteY46" fmla="*/ 850 h 1137"/>
                <a:gd name="connsiteX47" fmla="*/ 1444 w 1782"/>
                <a:gd name="connsiteY47" fmla="*/ 1048 h 1137"/>
                <a:gd name="connsiteX48" fmla="*/ 1388 w 1782"/>
                <a:gd name="connsiteY48" fmla="*/ 1070 h 1137"/>
                <a:gd name="connsiteX49" fmla="*/ 1266 w 1782"/>
                <a:gd name="connsiteY49" fmla="*/ 1106 h 1137"/>
                <a:gd name="connsiteX50" fmla="*/ 1132 w 1782"/>
                <a:gd name="connsiteY50" fmla="*/ 1130 h 1137"/>
                <a:gd name="connsiteX51" fmla="*/ 1064 w 1782"/>
                <a:gd name="connsiteY51" fmla="*/ 1136 h 1137"/>
                <a:gd name="connsiteX52" fmla="*/ 884 w 1782"/>
                <a:gd name="connsiteY52" fmla="*/ 1124 h 1137"/>
                <a:gd name="connsiteX53" fmla="*/ 662 w 1782"/>
                <a:gd name="connsiteY53" fmla="*/ 1054 h 1137"/>
                <a:gd name="connsiteX54" fmla="*/ 368 w 1782"/>
                <a:gd name="connsiteY54" fmla="*/ 832 h 1137"/>
                <a:gd name="connsiteX55" fmla="*/ 332 w 1782"/>
                <a:gd name="connsiteY55" fmla="*/ 792 h 1137"/>
                <a:gd name="connsiteX56" fmla="*/ 296 w 1782"/>
                <a:gd name="connsiteY56" fmla="*/ 750 h 1137"/>
                <a:gd name="connsiteX57" fmla="*/ 262 w 1782"/>
                <a:gd name="connsiteY57" fmla="*/ 704 h 1137"/>
                <a:gd name="connsiteX58" fmla="*/ 228 w 1782"/>
                <a:gd name="connsiteY58" fmla="*/ 656 h 1137"/>
                <a:gd name="connsiteX59" fmla="*/ 194 w 1782"/>
                <a:gd name="connsiteY59" fmla="*/ 604 h 1137"/>
                <a:gd name="connsiteX60" fmla="*/ 160 w 1782"/>
                <a:gd name="connsiteY60" fmla="*/ 550 h 1137"/>
                <a:gd name="connsiteX61" fmla="*/ 126 w 1782"/>
                <a:gd name="connsiteY61" fmla="*/ 490 h 1137"/>
                <a:gd name="connsiteX62" fmla="*/ 94 w 1782"/>
                <a:gd name="connsiteY62" fmla="*/ 430 h 1137"/>
                <a:gd name="connsiteX63" fmla="*/ 62 w 1782"/>
                <a:gd name="connsiteY63" fmla="*/ 364 h 1137"/>
                <a:gd name="connsiteX64" fmla="*/ 30 w 1782"/>
                <a:gd name="connsiteY64" fmla="*/ 296 h 1137"/>
                <a:gd name="connsiteX65" fmla="*/ 0 w 1782"/>
                <a:gd name="connsiteY65" fmla="*/ 222 h 1137"/>
                <a:gd name="connsiteX66" fmla="*/ 0 w 1782"/>
                <a:gd name="connsiteY66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444 w 1782"/>
                <a:gd name="connsiteY46" fmla="*/ 1048 h 1137"/>
                <a:gd name="connsiteX47" fmla="*/ 1388 w 1782"/>
                <a:gd name="connsiteY47" fmla="*/ 1070 h 1137"/>
                <a:gd name="connsiteX48" fmla="*/ 1266 w 1782"/>
                <a:gd name="connsiteY48" fmla="*/ 1106 h 1137"/>
                <a:gd name="connsiteX49" fmla="*/ 1132 w 1782"/>
                <a:gd name="connsiteY49" fmla="*/ 1130 h 1137"/>
                <a:gd name="connsiteX50" fmla="*/ 1064 w 1782"/>
                <a:gd name="connsiteY50" fmla="*/ 1136 h 1137"/>
                <a:gd name="connsiteX51" fmla="*/ 884 w 1782"/>
                <a:gd name="connsiteY51" fmla="*/ 1124 h 1137"/>
                <a:gd name="connsiteX52" fmla="*/ 662 w 1782"/>
                <a:gd name="connsiteY52" fmla="*/ 1054 h 1137"/>
                <a:gd name="connsiteX53" fmla="*/ 368 w 1782"/>
                <a:gd name="connsiteY53" fmla="*/ 832 h 1137"/>
                <a:gd name="connsiteX54" fmla="*/ 332 w 1782"/>
                <a:gd name="connsiteY54" fmla="*/ 792 h 1137"/>
                <a:gd name="connsiteX55" fmla="*/ 296 w 1782"/>
                <a:gd name="connsiteY55" fmla="*/ 750 h 1137"/>
                <a:gd name="connsiteX56" fmla="*/ 262 w 1782"/>
                <a:gd name="connsiteY56" fmla="*/ 704 h 1137"/>
                <a:gd name="connsiteX57" fmla="*/ 228 w 1782"/>
                <a:gd name="connsiteY57" fmla="*/ 656 h 1137"/>
                <a:gd name="connsiteX58" fmla="*/ 194 w 1782"/>
                <a:gd name="connsiteY58" fmla="*/ 604 h 1137"/>
                <a:gd name="connsiteX59" fmla="*/ 160 w 1782"/>
                <a:gd name="connsiteY59" fmla="*/ 550 h 1137"/>
                <a:gd name="connsiteX60" fmla="*/ 126 w 1782"/>
                <a:gd name="connsiteY60" fmla="*/ 490 h 1137"/>
                <a:gd name="connsiteX61" fmla="*/ 94 w 1782"/>
                <a:gd name="connsiteY61" fmla="*/ 430 h 1137"/>
                <a:gd name="connsiteX62" fmla="*/ 62 w 1782"/>
                <a:gd name="connsiteY62" fmla="*/ 364 h 1137"/>
                <a:gd name="connsiteX63" fmla="*/ 30 w 1782"/>
                <a:gd name="connsiteY63" fmla="*/ 296 h 1137"/>
                <a:gd name="connsiteX64" fmla="*/ 0 w 1782"/>
                <a:gd name="connsiteY64" fmla="*/ 222 h 1137"/>
                <a:gd name="connsiteX65" fmla="*/ 0 w 1782"/>
                <a:gd name="connsiteY65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388 w 1782"/>
                <a:gd name="connsiteY46" fmla="*/ 1070 h 1137"/>
                <a:gd name="connsiteX47" fmla="*/ 1266 w 1782"/>
                <a:gd name="connsiteY47" fmla="*/ 1106 h 1137"/>
                <a:gd name="connsiteX48" fmla="*/ 1132 w 1782"/>
                <a:gd name="connsiteY48" fmla="*/ 1130 h 1137"/>
                <a:gd name="connsiteX49" fmla="*/ 1064 w 1782"/>
                <a:gd name="connsiteY49" fmla="*/ 1136 h 1137"/>
                <a:gd name="connsiteX50" fmla="*/ 884 w 1782"/>
                <a:gd name="connsiteY50" fmla="*/ 1124 h 1137"/>
                <a:gd name="connsiteX51" fmla="*/ 662 w 1782"/>
                <a:gd name="connsiteY51" fmla="*/ 1054 h 1137"/>
                <a:gd name="connsiteX52" fmla="*/ 368 w 1782"/>
                <a:gd name="connsiteY52" fmla="*/ 832 h 1137"/>
                <a:gd name="connsiteX53" fmla="*/ 332 w 1782"/>
                <a:gd name="connsiteY53" fmla="*/ 792 h 1137"/>
                <a:gd name="connsiteX54" fmla="*/ 296 w 1782"/>
                <a:gd name="connsiteY54" fmla="*/ 750 h 1137"/>
                <a:gd name="connsiteX55" fmla="*/ 262 w 1782"/>
                <a:gd name="connsiteY55" fmla="*/ 704 h 1137"/>
                <a:gd name="connsiteX56" fmla="*/ 228 w 1782"/>
                <a:gd name="connsiteY56" fmla="*/ 656 h 1137"/>
                <a:gd name="connsiteX57" fmla="*/ 194 w 1782"/>
                <a:gd name="connsiteY57" fmla="*/ 604 h 1137"/>
                <a:gd name="connsiteX58" fmla="*/ 160 w 1782"/>
                <a:gd name="connsiteY58" fmla="*/ 550 h 1137"/>
                <a:gd name="connsiteX59" fmla="*/ 126 w 1782"/>
                <a:gd name="connsiteY59" fmla="*/ 490 h 1137"/>
                <a:gd name="connsiteX60" fmla="*/ 94 w 1782"/>
                <a:gd name="connsiteY60" fmla="*/ 430 h 1137"/>
                <a:gd name="connsiteX61" fmla="*/ 62 w 1782"/>
                <a:gd name="connsiteY61" fmla="*/ 364 h 1137"/>
                <a:gd name="connsiteX62" fmla="*/ 30 w 1782"/>
                <a:gd name="connsiteY62" fmla="*/ 296 h 1137"/>
                <a:gd name="connsiteX63" fmla="*/ 0 w 1782"/>
                <a:gd name="connsiteY63" fmla="*/ 222 h 1137"/>
                <a:gd name="connsiteX64" fmla="*/ 0 w 1782"/>
                <a:gd name="connsiteY64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266 w 1782"/>
                <a:gd name="connsiteY46" fmla="*/ 1106 h 1137"/>
                <a:gd name="connsiteX47" fmla="*/ 1132 w 1782"/>
                <a:gd name="connsiteY47" fmla="*/ 1130 h 1137"/>
                <a:gd name="connsiteX48" fmla="*/ 1064 w 1782"/>
                <a:gd name="connsiteY48" fmla="*/ 1136 h 1137"/>
                <a:gd name="connsiteX49" fmla="*/ 884 w 1782"/>
                <a:gd name="connsiteY49" fmla="*/ 1124 h 1137"/>
                <a:gd name="connsiteX50" fmla="*/ 662 w 1782"/>
                <a:gd name="connsiteY50" fmla="*/ 1054 h 1137"/>
                <a:gd name="connsiteX51" fmla="*/ 368 w 1782"/>
                <a:gd name="connsiteY51" fmla="*/ 832 h 1137"/>
                <a:gd name="connsiteX52" fmla="*/ 332 w 1782"/>
                <a:gd name="connsiteY52" fmla="*/ 792 h 1137"/>
                <a:gd name="connsiteX53" fmla="*/ 296 w 1782"/>
                <a:gd name="connsiteY53" fmla="*/ 750 h 1137"/>
                <a:gd name="connsiteX54" fmla="*/ 262 w 1782"/>
                <a:gd name="connsiteY54" fmla="*/ 704 h 1137"/>
                <a:gd name="connsiteX55" fmla="*/ 228 w 1782"/>
                <a:gd name="connsiteY55" fmla="*/ 656 h 1137"/>
                <a:gd name="connsiteX56" fmla="*/ 194 w 1782"/>
                <a:gd name="connsiteY56" fmla="*/ 604 h 1137"/>
                <a:gd name="connsiteX57" fmla="*/ 160 w 1782"/>
                <a:gd name="connsiteY57" fmla="*/ 550 h 1137"/>
                <a:gd name="connsiteX58" fmla="*/ 126 w 1782"/>
                <a:gd name="connsiteY58" fmla="*/ 490 h 1137"/>
                <a:gd name="connsiteX59" fmla="*/ 94 w 1782"/>
                <a:gd name="connsiteY59" fmla="*/ 430 h 1137"/>
                <a:gd name="connsiteX60" fmla="*/ 62 w 1782"/>
                <a:gd name="connsiteY60" fmla="*/ 364 h 1137"/>
                <a:gd name="connsiteX61" fmla="*/ 30 w 1782"/>
                <a:gd name="connsiteY61" fmla="*/ 296 h 1137"/>
                <a:gd name="connsiteX62" fmla="*/ 0 w 1782"/>
                <a:gd name="connsiteY62" fmla="*/ 222 h 1137"/>
                <a:gd name="connsiteX63" fmla="*/ 0 w 1782"/>
                <a:gd name="connsiteY63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132 w 1782"/>
                <a:gd name="connsiteY46" fmla="*/ 1130 h 1137"/>
                <a:gd name="connsiteX47" fmla="*/ 1064 w 1782"/>
                <a:gd name="connsiteY47" fmla="*/ 1136 h 1137"/>
                <a:gd name="connsiteX48" fmla="*/ 884 w 1782"/>
                <a:gd name="connsiteY48" fmla="*/ 1124 h 1137"/>
                <a:gd name="connsiteX49" fmla="*/ 662 w 1782"/>
                <a:gd name="connsiteY49" fmla="*/ 1054 h 1137"/>
                <a:gd name="connsiteX50" fmla="*/ 368 w 1782"/>
                <a:gd name="connsiteY50" fmla="*/ 832 h 1137"/>
                <a:gd name="connsiteX51" fmla="*/ 332 w 1782"/>
                <a:gd name="connsiteY51" fmla="*/ 792 h 1137"/>
                <a:gd name="connsiteX52" fmla="*/ 296 w 1782"/>
                <a:gd name="connsiteY52" fmla="*/ 750 h 1137"/>
                <a:gd name="connsiteX53" fmla="*/ 262 w 1782"/>
                <a:gd name="connsiteY53" fmla="*/ 704 h 1137"/>
                <a:gd name="connsiteX54" fmla="*/ 228 w 1782"/>
                <a:gd name="connsiteY54" fmla="*/ 656 h 1137"/>
                <a:gd name="connsiteX55" fmla="*/ 194 w 1782"/>
                <a:gd name="connsiteY55" fmla="*/ 604 h 1137"/>
                <a:gd name="connsiteX56" fmla="*/ 160 w 1782"/>
                <a:gd name="connsiteY56" fmla="*/ 550 h 1137"/>
                <a:gd name="connsiteX57" fmla="*/ 126 w 1782"/>
                <a:gd name="connsiteY57" fmla="*/ 490 h 1137"/>
                <a:gd name="connsiteX58" fmla="*/ 94 w 1782"/>
                <a:gd name="connsiteY58" fmla="*/ 430 h 1137"/>
                <a:gd name="connsiteX59" fmla="*/ 62 w 1782"/>
                <a:gd name="connsiteY59" fmla="*/ 364 h 1137"/>
                <a:gd name="connsiteX60" fmla="*/ 30 w 1782"/>
                <a:gd name="connsiteY60" fmla="*/ 296 h 1137"/>
                <a:gd name="connsiteX61" fmla="*/ 0 w 1782"/>
                <a:gd name="connsiteY61" fmla="*/ 222 h 1137"/>
                <a:gd name="connsiteX62" fmla="*/ 0 w 1782"/>
                <a:gd name="connsiteY62" fmla="*/ 222 h 1137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064 w 1782"/>
                <a:gd name="connsiteY46" fmla="*/ 1136 h 1136"/>
                <a:gd name="connsiteX47" fmla="*/ 884 w 1782"/>
                <a:gd name="connsiteY47" fmla="*/ 1124 h 1136"/>
                <a:gd name="connsiteX48" fmla="*/ 662 w 1782"/>
                <a:gd name="connsiteY48" fmla="*/ 1054 h 1136"/>
                <a:gd name="connsiteX49" fmla="*/ 368 w 1782"/>
                <a:gd name="connsiteY49" fmla="*/ 832 h 1136"/>
                <a:gd name="connsiteX50" fmla="*/ 332 w 1782"/>
                <a:gd name="connsiteY50" fmla="*/ 792 h 1136"/>
                <a:gd name="connsiteX51" fmla="*/ 296 w 1782"/>
                <a:gd name="connsiteY51" fmla="*/ 750 h 1136"/>
                <a:gd name="connsiteX52" fmla="*/ 262 w 1782"/>
                <a:gd name="connsiteY52" fmla="*/ 704 h 1136"/>
                <a:gd name="connsiteX53" fmla="*/ 228 w 1782"/>
                <a:gd name="connsiteY53" fmla="*/ 656 h 1136"/>
                <a:gd name="connsiteX54" fmla="*/ 194 w 1782"/>
                <a:gd name="connsiteY54" fmla="*/ 604 h 1136"/>
                <a:gd name="connsiteX55" fmla="*/ 160 w 1782"/>
                <a:gd name="connsiteY55" fmla="*/ 550 h 1136"/>
                <a:gd name="connsiteX56" fmla="*/ 126 w 1782"/>
                <a:gd name="connsiteY56" fmla="*/ 490 h 1136"/>
                <a:gd name="connsiteX57" fmla="*/ 94 w 1782"/>
                <a:gd name="connsiteY57" fmla="*/ 430 h 1136"/>
                <a:gd name="connsiteX58" fmla="*/ 62 w 1782"/>
                <a:gd name="connsiteY58" fmla="*/ 364 h 1136"/>
                <a:gd name="connsiteX59" fmla="*/ 30 w 1782"/>
                <a:gd name="connsiteY59" fmla="*/ 296 h 1136"/>
                <a:gd name="connsiteX60" fmla="*/ 0 w 1782"/>
                <a:gd name="connsiteY60" fmla="*/ 222 h 1136"/>
                <a:gd name="connsiteX61" fmla="*/ 0 w 1782"/>
                <a:gd name="connsiteY61" fmla="*/ 222 h 1136"/>
                <a:gd name="connsiteX0" fmla="*/ 0 w 1782"/>
                <a:gd name="connsiteY0" fmla="*/ 222 h 1124"/>
                <a:gd name="connsiteX1" fmla="*/ 0 w 1782"/>
                <a:gd name="connsiteY1" fmla="*/ 222 h 1124"/>
                <a:gd name="connsiteX2" fmla="*/ 14 w 1782"/>
                <a:gd name="connsiteY2" fmla="*/ 214 h 1124"/>
                <a:gd name="connsiteX3" fmla="*/ 52 w 1782"/>
                <a:gd name="connsiteY3" fmla="*/ 192 h 1124"/>
                <a:gd name="connsiteX4" fmla="*/ 114 w 1782"/>
                <a:gd name="connsiteY4" fmla="*/ 158 h 1124"/>
                <a:gd name="connsiteX5" fmla="*/ 152 w 1782"/>
                <a:gd name="connsiteY5" fmla="*/ 140 h 1124"/>
                <a:gd name="connsiteX6" fmla="*/ 196 w 1782"/>
                <a:gd name="connsiteY6" fmla="*/ 120 h 1124"/>
                <a:gd name="connsiteX7" fmla="*/ 244 w 1782"/>
                <a:gd name="connsiteY7" fmla="*/ 100 h 1124"/>
                <a:gd name="connsiteX8" fmla="*/ 296 w 1782"/>
                <a:gd name="connsiteY8" fmla="*/ 82 h 1124"/>
                <a:gd name="connsiteX9" fmla="*/ 350 w 1782"/>
                <a:gd name="connsiteY9" fmla="*/ 62 h 1124"/>
                <a:gd name="connsiteX10" fmla="*/ 410 w 1782"/>
                <a:gd name="connsiteY10" fmla="*/ 46 h 1124"/>
                <a:gd name="connsiteX11" fmla="*/ 472 w 1782"/>
                <a:gd name="connsiteY11" fmla="*/ 30 h 1124"/>
                <a:gd name="connsiteX12" fmla="*/ 536 w 1782"/>
                <a:gd name="connsiteY12" fmla="*/ 18 h 1124"/>
                <a:gd name="connsiteX13" fmla="*/ 602 w 1782"/>
                <a:gd name="connsiteY13" fmla="*/ 8 h 1124"/>
                <a:gd name="connsiteX14" fmla="*/ 672 w 1782"/>
                <a:gd name="connsiteY14" fmla="*/ 2 h 1124"/>
                <a:gd name="connsiteX15" fmla="*/ 742 w 1782"/>
                <a:gd name="connsiteY15" fmla="*/ 0 h 1124"/>
                <a:gd name="connsiteX16" fmla="*/ 778 w 1782"/>
                <a:gd name="connsiteY16" fmla="*/ 2 h 1124"/>
                <a:gd name="connsiteX17" fmla="*/ 814 w 1782"/>
                <a:gd name="connsiteY17" fmla="*/ 4 h 1124"/>
                <a:gd name="connsiteX18" fmla="*/ 850 w 1782"/>
                <a:gd name="connsiteY18" fmla="*/ 6 h 1124"/>
                <a:gd name="connsiteX19" fmla="*/ 888 w 1782"/>
                <a:gd name="connsiteY19" fmla="*/ 12 h 1124"/>
                <a:gd name="connsiteX20" fmla="*/ 924 w 1782"/>
                <a:gd name="connsiteY20" fmla="*/ 18 h 1124"/>
                <a:gd name="connsiteX21" fmla="*/ 960 w 1782"/>
                <a:gd name="connsiteY21" fmla="*/ 26 h 1124"/>
                <a:gd name="connsiteX22" fmla="*/ 998 w 1782"/>
                <a:gd name="connsiteY22" fmla="*/ 36 h 1124"/>
                <a:gd name="connsiteX23" fmla="*/ 1034 w 1782"/>
                <a:gd name="connsiteY23" fmla="*/ 46 h 1124"/>
                <a:gd name="connsiteX24" fmla="*/ 1072 w 1782"/>
                <a:gd name="connsiteY24" fmla="*/ 58 h 1124"/>
                <a:gd name="connsiteX25" fmla="*/ 1110 w 1782"/>
                <a:gd name="connsiteY25" fmla="*/ 74 h 1124"/>
                <a:gd name="connsiteX26" fmla="*/ 1146 w 1782"/>
                <a:gd name="connsiteY26" fmla="*/ 90 h 1124"/>
                <a:gd name="connsiteX27" fmla="*/ 1184 w 1782"/>
                <a:gd name="connsiteY27" fmla="*/ 108 h 1124"/>
                <a:gd name="connsiteX28" fmla="*/ 1220 w 1782"/>
                <a:gd name="connsiteY28" fmla="*/ 128 h 1124"/>
                <a:gd name="connsiteX29" fmla="*/ 1256 w 1782"/>
                <a:gd name="connsiteY29" fmla="*/ 152 h 1124"/>
                <a:gd name="connsiteX30" fmla="*/ 1292 w 1782"/>
                <a:gd name="connsiteY30" fmla="*/ 176 h 1124"/>
                <a:gd name="connsiteX31" fmla="*/ 1328 w 1782"/>
                <a:gd name="connsiteY31" fmla="*/ 202 h 1124"/>
                <a:gd name="connsiteX32" fmla="*/ 1364 w 1782"/>
                <a:gd name="connsiteY32" fmla="*/ 232 h 1124"/>
                <a:gd name="connsiteX33" fmla="*/ 1400 w 1782"/>
                <a:gd name="connsiteY33" fmla="*/ 264 h 1124"/>
                <a:gd name="connsiteX34" fmla="*/ 1434 w 1782"/>
                <a:gd name="connsiteY34" fmla="*/ 298 h 1124"/>
                <a:gd name="connsiteX35" fmla="*/ 1470 w 1782"/>
                <a:gd name="connsiteY35" fmla="*/ 334 h 1124"/>
                <a:gd name="connsiteX36" fmla="*/ 1504 w 1782"/>
                <a:gd name="connsiteY36" fmla="*/ 372 h 1124"/>
                <a:gd name="connsiteX37" fmla="*/ 1536 w 1782"/>
                <a:gd name="connsiteY37" fmla="*/ 414 h 1124"/>
                <a:gd name="connsiteX38" fmla="*/ 1570 w 1782"/>
                <a:gd name="connsiteY38" fmla="*/ 458 h 1124"/>
                <a:gd name="connsiteX39" fmla="*/ 1602 w 1782"/>
                <a:gd name="connsiteY39" fmla="*/ 506 h 1124"/>
                <a:gd name="connsiteX40" fmla="*/ 1634 w 1782"/>
                <a:gd name="connsiteY40" fmla="*/ 556 h 1124"/>
                <a:gd name="connsiteX41" fmla="*/ 1664 w 1782"/>
                <a:gd name="connsiteY41" fmla="*/ 608 h 1124"/>
                <a:gd name="connsiteX42" fmla="*/ 1696 w 1782"/>
                <a:gd name="connsiteY42" fmla="*/ 664 h 1124"/>
                <a:gd name="connsiteX43" fmla="*/ 1724 w 1782"/>
                <a:gd name="connsiteY43" fmla="*/ 724 h 1124"/>
                <a:gd name="connsiteX44" fmla="*/ 1754 w 1782"/>
                <a:gd name="connsiteY44" fmla="*/ 786 h 1124"/>
                <a:gd name="connsiteX45" fmla="*/ 1782 w 1782"/>
                <a:gd name="connsiteY45" fmla="*/ 850 h 1124"/>
                <a:gd name="connsiteX46" fmla="*/ 884 w 1782"/>
                <a:gd name="connsiteY46" fmla="*/ 1124 h 1124"/>
                <a:gd name="connsiteX47" fmla="*/ 662 w 1782"/>
                <a:gd name="connsiteY47" fmla="*/ 1054 h 1124"/>
                <a:gd name="connsiteX48" fmla="*/ 368 w 1782"/>
                <a:gd name="connsiteY48" fmla="*/ 832 h 1124"/>
                <a:gd name="connsiteX49" fmla="*/ 332 w 1782"/>
                <a:gd name="connsiteY49" fmla="*/ 792 h 1124"/>
                <a:gd name="connsiteX50" fmla="*/ 296 w 1782"/>
                <a:gd name="connsiteY50" fmla="*/ 750 h 1124"/>
                <a:gd name="connsiteX51" fmla="*/ 262 w 1782"/>
                <a:gd name="connsiteY51" fmla="*/ 704 h 1124"/>
                <a:gd name="connsiteX52" fmla="*/ 228 w 1782"/>
                <a:gd name="connsiteY52" fmla="*/ 656 h 1124"/>
                <a:gd name="connsiteX53" fmla="*/ 194 w 1782"/>
                <a:gd name="connsiteY53" fmla="*/ 604 h 1124"/>
                <a:gd name="connsiteX54" fmla="*/ 160 w 1782"/>
                <a:gd name="connsiteY54" fmla="*/ 550 h 1124"/>
                <a:gd name="connsiteX55" fmla="*/ 126 w 1782"/>
                <a:gd name="connsiteY55" fmla="*/ 490 h 1124"/>
                <a:gd name="connsiteX56" fmla="*/ 94 w 1782"/>
                <a:gd name="connsiteY56" fmla="*/ 430 h 1124"/>
                <a:gd name="connsiteX57" fmla="*/ 62 w 1782"/>
                <a:gd name="connsiteY57" fmla="*/ 364 h 1124"/>
                <a:gd name="connsiteX58" fmla="*/ 30 w 1782"/>
                <a:gd name="connsiteY58" fmla="*/ 296 h 1124"/>
                <a:gd name="connsiteX59" fmla="*/ 0 w 1782"/>
                <a:gd name="connsiteY59" fmla="*/ 222 h 1124"/>
                <a:gd name="connsiteX60" fmla="*/ 0 w 1782"/>
                <a:gd name="connsiteY60" fmla="*/ 222 h 1124"/>
                <a:gd name="connsiteX0" fmla="*/ 0 w 1782"/>
                <a:gd name="connsiteY0" fmla="*/ 222 h 1054"/>
                <a:gd name="connsiteX1" fmla="*/ 0 w 1782"/>
                <a:gd name="connsiteY1" fmla="*/ 222 h 1054"/>
                <a:gd name="connsiteX2" fmla="*/ 14 w 1782"/>
                <a:gd name="connsiteY2" fmla="*/ 214 h 1054"/>
                <a:gd name="connsiteX3" fmla="*/ 52 w 1782"/>
                <a:gd name="connsiteY3" fmla="*/ 192 h 1054"/>
                <a:gd name="connsiteX4" fmla="*/ 114 w 1782"/>
                <a:gd name="connsiteY4" fmla="*/ 158 h 1054"/>
                <a:gd name="connsiteX5" fmla="*/ 152 w 1782"/>
                <a:gd name="connsiteY5" fmla="*/ 140 h 1054"/>
                <a:gd name="connsiteX6" fmla="*/ 196 w 1782"/>
                <a:gd name="connsiteY6" fmla="*/ 120 h 1054"/>
                <a:gd name="connsiteX7" fmla="*/ 244 w 1782"/>
                <a:gd name="connsiteY7" fmla="*/ 100 h 1054"/>
                <a:gd name="connsiteX8" fmla="*/ 296 w 1782"/>
                <a:gd name="connsiteY8" fmla="*/ 82 h 1054"/>
                <a:gd name="connsiteX9" fmla="*/ 350 w 1782"/>
                <a:gd name="connsiteY9" fmla="*/ 62 h 1054"/>
                <a:gd name="connsiteX10" fmla="*/ 410 w 1782"/>
                <a:gd name="connsiteY10" fmla="*/ 46 h 1054"/>
                <a:gd name="connsiteX11" fmla="*/ 472 w 1782"/>
                <a:gd name="connsiteY11" fmla="*/ 30 h 1054"/>
                <a:gd name="connsiteX12" fmla="*/ 536 w 1782"/>
                <a:gd name="connsiteY12" fmla="*/ 18 h 1054"/>
                <a:gd name="connsiteX13" fmla="*/ 602 w 1782"/>
                <a:gd name="connsiteY13" fmla="*/ 8 h 1054"/>
                <a:gd name="connsiteX14" fmla="*/ 672 w 1782"/>
                <a:gd name="connsiteY14" fmla="*/ 2 h 1054"/>
                <a:gd name="connsiteX15" fmla="*/ 742 w 1782"/>
                <a:gd name="connsiteY15" fmla="*/ 0 h 1054"/>
                <a:gd name="connsiteX16" fmla="*/ 778 w 1782"/>
                <a:gd name="connsiteY16" fmla="*/ 2 h 1054"/>
                <a:gd name="connsiteX17" fmla="*/ 814 w 1782"/>
                <a:gd name="connsiteY17" fmla="*/ 4 h 1054"/>
                <a:gd name="connsiteX18" fmla="*/ 850 w 1782"/>
                <a:gd name="connsiteY18" fmla="*/ 6 h 1054"/>
                <a:gd name="connsiteX19" fmla="*/ 888 w 1782"/>
                <a:gd name="connsiteY19" fmla="*/ 12 h 1054"/>
                <a:gd name="connsiteX20" fmla="*/ 924 w 1782"/>
                <a:gd name="connsiteY20" fmla="*/ 18 h 1054"/>
                <a:gd name="connsiteX21" fmla="*/ 960 w 1782"/>
                <a:gd name="connsiteY21" fmla="*/ 26 h 1054"/>
                <a:gd name="connsiteX22" fmla="*/ 998 w 1782"/>
                <a:gd name="connsiteY22" fmla="*/ 36 h 1054"/>
                <a:gd name="connsiteX23" fmla="*/ 1034 w 1782"/>
                <a:gd name="connsiteY23" fmla="*/ 46 h 1054"/>
                <a:gd name="connsiteX24" fmla="*/ 1072 w 1782"/>
                <a:gd name="connsiteY24" fmla="*/ 58 h 1054"/>
                <a:gd name="connsiteX25" fmla="*/ 1110 w 1782"/>
                <a:gd name="connsiteY25" fmla="*/ 74 h 1054"/>
                <a:gd name="connsiteX26" fmla="*/ 1146 w 1782"/>
                <a:gd name="connsiteY26" fmla="*/ 90 h 1054"/>
                <a:gd name="connsiteX27" fmla="*/ 1184 w 1782"/>
                <a:gd name="connsiteY27" fmla="*/ 108 h 1054"/>
                <a:gd name="connsiteX28" fmla="*/ 1220 w 1782"/>
                <a:gd name="connsiteY28" fmla="*/ 128 h 1054"/>
                <a:gd name="connsiteX29" fmla="*/ 1256 w 1782"/>
                <a:gd name="connsiteY29" fmla="*/ 152 h 1054"/>
                <a:gd name="connsiteX30" fmla="*/ 1292 w 1782"/>
                <a:gd name="connsiteY30" fmla="*/ 176 h 1054"/>
                <a:gd name="connsiteX31" fmla="*/ 1328 w 1782"/>
                <a:gd name="connsiteY31" fmla="*/ 202 h 1054"/>
                <a:gd name="connsiteX32" fmla="*/ 1364 w 1782"/>
                <a:gd name="connsiteY32" fmla="*/ 232 h 1054"/>
                <a:gd name="connsiteX33" fmla="*/ 1400 w 1782"/>
                <a:gd name="connsiteY33" fmla="*/ 264 h 1054"/>
                <a:gd name="connsiteX34" fmla="*/ 1434 w 1782"/>
                <a:gd name="connsiteY34" fmla="*/ 298 h 1054"/>
                <a:gd name="connsiteX35" fmla="*/ 1470 w 1782"/>
                <a:gd name="connsiteY35" fmla="*/ 334 h 1054"/>
                <a:gd name="connsiteX36" fmla="*/ 1504 w 1782"/>
                <a:gd name="connsiteY36" fmla="*/ 372 h 1054"/>
                <a:gd name="connsiteX37" fmla="*/ 1536 w 1782"/>
                <a:gd name="connsiteY37" fmla="*/ 414 h 1054"/>
                <a:gd name="connsiteX38" fmla="*/ 1570 w 1782"/>
                <a:gd name="connsiteY38" fmla="*/ 458 h 1054"/>
                <a:gd name="connsiteX39" fmla="*/ 1602 w 1782"/>
                <a:gd name="connsiteY39" fmla="*/ 506 h 1054"/>
                <a:gd name="connsiteX40" fmla="*/ 1634 w 1782"/>
                <a:gd name="connsiteY40" fmla="*/ 556 h 1054"/>
                <a:gd name="connsiteX41" fmla="*/ 1664 w 1782"/>
                <a:gd name="connsiteY41" fmla="*/ 608 h 1054"/>
                <a:gd name="connsiteX42" fmla="*/ 1696 w 1782"/>
                <a:gd name="connsiteY42" fmla="*/ 664 h 1054"/>
                <a:gd name="connsiteX43" fmla="*/ 1724 w 1782"/>
                <a:gd name="connsiteY43" fmla="*/ 724 h 1054"/>
                <a:gd name="connsiteX44" fmla="*/ 1754 w 1782"/>
                <a:gd name="connsiteY44" fmla="*/ 786 h 1054"/>
                <a:gd name="connsiteX45" fmla="*/ 1782 w 1782"/>
                <a:gd name="connsiteY45" fmla="*/ 850 h 1054"/>
                <a:gd name="connsiteX46" fmla="*/ 662 w 1782"/>
                <a:gd name="connsiteY46" fmla="*/ 1054 h 1054"/>
                <a:gd name="connsiteX47" fmla="*/ 368 w 1782"/>
                <a:gd name="connsiteY47" fmla="*/ 832 h 1054"/>
                <a:gd name="connsiteX48" fmla="*/ 332 w 1782"/>
                <a:gd name="connsiteY48" fmla="*/ 792 h 1054"/>
                <a:gd name="connsiteX49" fmla="*/ 296 w 1782"/>
                <a:gd name="connsiteY49" fmla="*/ 750 h 1054"/>
                <a:gd name="connsiteX50" fmla="*/ 262 w 1782"/>
                <a:gd name="connsiteY50" fmla="*/ 704 h 1054"/>
                <a:gd name="connsiteX51" fmla="*/ 228 w 1782"/>
                <a:gd name="connsiteY51" fmla="*/ 656 h 1054"/>
                <a:gd name="connsiteX52" fmla="*/ 194 w 1782"/>
                <a:gd name="connsiteY52" fmla="*/ 604 h 1054"/>
                <a:gd name="connsiteX53" fmla="*/ 160 w 1782"/>
                <a:gd name="connsiteY53" fmla="*/ 550 h 1054"/>
                <a:gd name="connsiteX54" fmla="*/ 126 w 1782"/>
                <a:gd name="connsiteY54" fmla="*/ 490 h 1054"/>
                <a:gd name="connsiteX55" fmla="*/ 94 w 1782"/>
                <a:gd name="connsiteY55" fmla="*/ 430 h 1054"/>
                <a:gd name="connsiteX56" fmla="*/ 62 w 1782"/>
                <a:gd name="connsiteY56" fmla="*/ 364 h 1054"/>
                <a:gd name="connsiteX57" fmla="*/ 30 w 1782"/>
                <a:gd name="connsiteY57" fmla="*/ 296 h 1054"/>
                <a:gd name="connsiteX58" fmla="*/ 0 w 1782"/>
                <a:gd name="connsiteY58" fmla="*/ 222 h 1054"/>
                <a:gd name="connsiteX59" fmla="*/ 0 w 1782"/>
                <a:gd name="connsiteY59" fmla="*/ 222 h 1054"/>
                <a:gd name="connsiteX0" fmla="*/ 0 w 1782"/>
                <a:gd name="connsiteY0" fmla="*/ 222 h 850"/>
                <a:gd name="connsiteX1" fmla="*/ 0 w 1782"/>
                <a:gd name="connsiteY1" fmla="*/ 222 h 850"/>
                <a:gd name="connsiteX2" fmla="*/ 14 w 1782"/>
                <a:gd name="connsiteY2" fmla="*/ 214 h 850"/>
                <a:gd name="connsiteX3" fmla="*/ 52 w 1782"/>
                <a:gd name="connsiteY3" fmla="*/ 192 h 850"/>
                <a:gd name="connsiteX4" fmla="*/ 114 w 1782"/>
                <a:gd name="connsiteY4" fmla="*/ 158 h 850"/>
                <a:gd name="connsiteX5" fmla="*/ 152 w 1782"/>
                <a:gd name="connsiteY5" fmla="*/ 140 h 850"/>
                <a:gd name="connsiteX6" fmla="*/ 196 w 1782"/>
                <a:gd name="connsiteY6" fmla="*/ 120 h 850"/>
                <a:gd name="connsiteX7" fmla="*/ 244 w 1782"/>
                <a:gd name="connsiteY7" fmla="*/ 100 h 850"/>
                <a:gd name="connsiteX8" fmla="*/ 296 w 1782"/>
                <a:gd name="connsiteY8" fmla="*/ 82 h 850"/>
                <a:gd name="connsiteX9" fmla="*/ 350 w 1782"/>
                <a:gd name="connsiteY9" fmla="*/ 62 h 850"/>
                <a:gd name="connsiteX10" fmla="*/ 410 w 1782"/>
                <a:gd name="connsiteY10" fmla="*/ 46 h 850"/>
                <a:gd name="connsiteX11" fmla="*/ 472 w 1782"/>
                <a:gd name="connsiteY11" fmla="*/ 30 h 850"/>
                <a:gd name="connsiteX12" fmla="*/ 536 w 1782"/>
                <a:gd name="connsiteY12" fmla="*/ 18 h 850"/>
                <a:gd name="connsiteX13" fmla="*/ 602 w 1782"/>
                <a:gd name="connsiteY13" fmla="*/ 8 h 850"/>
                <a:gd name="connsiteX14" fmla="*/ 672 w 1782"/>
                <a:gd name="connsiteY14" fmla="*/ 2 h 850"/>
                <a:gd name="connsiteX15" fmla="*/ 742 w 1782"/>
                <a:gd name="connsiteY15" fmla="*/ 0 h 850"/>
                <a:gd name="connsiteX16" fmla="*/ 778 w 1782"/>
                <a:gd name="connsiteY16" fmla="*/ 2 h 850"/>
                <a:gd name="connsiteX17" fmla="*/ 814 w 1782"/>
                <a:gd name="connsiteY17" fmla="*/ 4 h 850"/>
                <a:gd name="connsiteX18" fmla="*/ 850 w 1782"/>
                <a:gd name="connsiteY18" fmla="*/ 6 h 850"/>
                <a:gd name="connsiteX19" fmla="*/ 888 w 1782"/>
                <a:gd name="connsiteY19" fmla="*/ 12 h 850"/>
                <a:gd name="connsiteX20" fmla="*/ 924 w 1782"/>
                <a:gd name="connsiteY20" fmla="*/ 18 h 850"/>
                <a:gd name="connsiteX21" fmla="*/ 960 w 1782"/>
                <a:gd name="connsiteY21" fmla="*/ 26 h 850"/>
                <a:gd name="connsiteX22" fmla="*/ 998 w 1782"/>
                <a:gd name="connsiteY22" fmla="*/ 36 h 850"/>
                <a:gd name="connsiteX23" fmla="*/ 1034 w 1782"/>
                <a:gd name="connsiteY23" fmla="*/ 46 h 850"/>
                <a:gd name="connsiteX24" fmla="*/ 1072 w 1782"/>
                <a:gd name="connsiteY24" fmla="*/ 58 h 850"/>
                <a:gd name="connsiteX25" fmla="*/ 1110 w 1782"/>
                <a:gd name="connsiteY25" fmla="*/ 74 h 850"/>
                <a:gd name="connsiteX26" fmla="*/ 1146 w 1782"/>
                <a:gd name="connsiteY26" fmla="*/ 90 h 850"/>
                <a:gd name="connsiteX27" fmla="*/ 1184 w 1782"/>
                <a:gd name="connsiteY27" fmla="*/ 108 h 850"/>
                <a:gd name="connsiteX28" fmla="*/ 1220 w 1782"/>
                <a:gd name="connsiteY28" fmla="*/ 128 h 850"/>
                <a:gd name="connsiteX29" fmla="*/ 1256 w 1782"/>
                <a:gd name="connsiteY29" fmla="*/ 152 h 850"/>
                <a:gd name="connsiteX30" fmla="*/ 1292 w 1782"/>
                <a:gd name="connsiteY30" fmla="*/ 176 h 850"/>
                <a:gd name="connsiteX31" fmla="*/ 1328 w 1782"/>
                <a:gd name="connsiteY31" fmla="*/ 202 h 850"/>
                <a:gd name="connsiteX32" fmla="*/ 1364 w 1782"/>
                <a:gd name="connsiteY32" fmla="*/ 232 h 850"/>
                <a:gd name="connsiteX33" fmla="*/ 1400 w 1782"/>
                <a:gd name="connsiteY33" fmla="*/ 264 h 850"/>
                <a:gd name="connsiteX34" fmla="*/ 1434 w 1782"/>
                <a:gd name="connsiteY34" fmla="*/ 298 h 850"/>
                <a:gd name="connsiteX35" fmla="*/ 1470 w 1782"/>
                <a:gd name="connsiteY35" fmla="*/ 334 h 850"/>
                <a:gd name="connsiteX36" fmla="*/ 1504 w 1782"/>
                <a:gd name="connsiteY36" fmla="*/ 372 h 850"/>
                <a:gd name="connsiteX37" fmla="*/ 1536 w 1782"/>
                <a:gd name="connsiteY37" fmla="*/ 414 h 850"/>
                <a:gd name="connsiteX38" fmla="*/ 1570 w 1782"/>
                <a:gd name="connsiteY38" fmla="*/ 458 h 850"/>
                <a:gd name="connsiteX39" fmla="*/ 1602 w 1782"/>
                <a:gd name="connsiteY39" fmla="*/ 506 h 850"/>
                <a:gd name="connsiteX40" fmla="*/ 1634 w 1782"/>
                <a:gd name="connsiteY40" fmla="*/ 556 h 850"/>
                <a:gd name="connsiteX41" fmla="*/ 1664 w 1782"/>
                <a:gd name="connsiteY41" fmla="*/ 608 h 850"/>
                <a:gd name="connsiteX42" fmla="*/ 1696 w 1782"/>
                <a:gd name="connsiteY42" fmla="*/ 664 h 850"/>
                <a:gd name="connsiteX43" fmla="*/ 1724 w 1782"/>
                <a:gd name="connsiteY43" fmla="*/ 724 h 850"/>
                <a:gd name="connsiteX44" fmla="*/ 1754 w 1782"/>
                <a:gd name="connsiteY44" fmla="*/ 786 h 850"/>
                <a:gd name="connsiteX45" fmla="*/ 1782 w 1782"/>
                <a:gd name="connsiteY45" fmla="*/ 850 h 850"/>
                <a:gd name="connsiteX46" fmla="*/ 368 w 1782"/>
                <a:gd name="connsiteY46" fmla="*/ 832 h 850"/>
                <a:gd name="connsiteX47" fmla="*/ 332 w 1782"/>
                <a:gd name="connsiteY47" fmla="*/ 792 h 850"/>
                <a:gd name="connsiteX48" fmla="*/ 296 w 1782"/>
                <a:gd name="connsiteY48" fmla="*/ 750 h 850"/>
                <a:gd name="connsiteX49" fmla="*/ 262 w 1782"/>
                <a:gd name="connsiteY49" fmla="*/ 704 h 850"/>
                <a:gd name="connsiteX50" fmla="*/ 228 w 1782"/>
                <a:gd name="connsiteY50" fmla="*/ 656 h 850"/>
                <a:gd name="connsiteX51" fmla="*/ 194 w 1782"/>
                <a:gd name="connsiteY51" fmla="*/ 604 h 850"/>
                <a:gd name="connsiteX52" fmla="*/ 160 w 1782"/>
                <a:gd name="connsiteY52" fmla="*/ 550 h 850"/>
                <a:gd name="connsiteX53" fmla="*/ 126 w 1782"/>
                <a:gd name="connsiteY53" fmla="*/ 490 h 850"/>
                <a:gd name="connsiteX54" fmla="*/ 94 w 1782"/>
                <a:gd name="connsiteY54" fmla="*/ 430 h 850"/>
                <a:gd name="connsiteX55" fmla="*/ 62 w 1782"/>
                <a:gd name="connsiteY55" fmla="*/ 364 h 850"/>
                <a:gd name="connsiteX56" fmla="*/ 30 w 1782"/>
                <a:gd name="connsiteY56" fmla="*/ 296 h 850"/>
                <a:gd name="connsiteX57" fmla="*/ 0 w 1782"/>
                <a:gd name="connsiteY57" fmla="*/ 222 h 850"/>
                <a:gd name="connsiteX58" fmla="*/ 0 w 1782"/>
                <a:gd name="connsiteY58" fmla="*/ 222 h 850"/>
                <a:gd name="connsiteX0" fmla="*/ 0 w 1769"/>
                <a:gd name="connsiteY0" fmla="*/ 222 h 844"/>
                <a:gd name="connsiteX1" fmla="*/ 0 w 1769"/>
                <a:gd name="connsiteY1" fmla="*/ 222 h 844"/>
                <a:gd name="connsiteX2" fmla="*/ 14 w 1769"/>
                <a:gd name="connsiteY2" fmla="*/ 214 h 844"/>
                <a:gd name="connsiteX3" fmla="*/ 52 w 1769"/>
                <a:gd name="connsiteY3" fmla="*/ 192 h 844"/>
                <a:gd name="connsiteX4" fmla="*/ 114 w 1769"/>
                <a:gd name="connsiteY4" fmla="*/ 158 h 844"/>
                <a:gd name="connsiteX5" fmla="*/ 152 w 1769"/>
                <a:gd name="connsiteY5" fmla="*/ 140 h 844"/>
                <a:gd name="connsiteX6" fmla="*/ 196 w 1769"/>
                <a:gd name="connsiteY6" fmla="*/ 120 h 844"/>
                <a:gd name="connsiteX7" fmla="*/ 244 w 1769"/>
                <a:gd name="connsiteY7" fmla="*/ 100 h 844"/>
                <a:gd name="connsiteX8" fmla="*/ 296 w 1769"/>
                <a:gd name="connsiteY8" fmla="*/ 82 h 844"/>
                <a:gd name="connsiteX9" fmla="*/ 350 w 1769"/>
                <a:gd name="connsiteY9" fmla="*/ 62 h 844"/>
                <a:gd name="connsiteX10" fmla="*/ 410 w 1769"/>
                <a:gd name="connsiteY10" fmla="*/ 46 h 844"/>
                <a:gd name="connsiteX11" fmla="*/ 472 w 1769"/>
                <a:gd name="connsiteY11" fmla="*/ 30 h 844"/>
                <a:gd name="connsiteX12" fmla="*/ 536 w 1769"/>
                <a:gd name="connsiteY12" fmla="*/ 18 h 844"/>
                <a:gd name="connsiteX13" fmla="*/ 602 w 1769"/>
                <a:gd name="connsiteY13" fmla="*/ 8 h 844"/>
                <a:gd name="connsiteX14" fmla="*/ 672 w 1769"/>
                <a:gd name="connsiteY14" fmla="*/ 2 h 844"/>
                <a:gd name="connsiteX15" fmla="*/ 742 w 1769"/>
                <a:gd name="connsiteY15" fmla="*/ 0 h 844"/>
                <a:gd name="connsiteX16" fmla="*/ 778 w 1769"/>
                <a:gd name="connsiteY16" fmla="*/ 2 h 844"/>
                <a:gd name="connsiteX17" fmla="*/ 814 w 1769"/>
                <a:gd name="connsiteY17" fmla="*/ 4 h 844"/>
                <a:gd name="connsiteX18" fmla="*/ 850 w 1769"/>
                <a:gd name="connsiteY18" fmla="*/ 6 h 844"/>
                <a:gd name="connsiteX19" fmla="*/ 888 w 1769"/>
                <a:gd name="connsiteY19" fmla="*/ 12 h 844"/>
                <a:gd name="connsiteX20" fmla="*/ 924 w 1769"/>
                <a:gd name="connsiteY20" fmla="*/ 18 h 844"/>
                <a:gd name="connsiteX21" fmla="*/ 960 w 1769"/>
                <a:gd name="connsiteY21" fmla="*/ 26 h 844"/>
                <a:gd name="connsiteX22" fmla="*/ 998 w 1769"/>
                <a:gd name="connsiteY22" fmla="*/ 36 h 844"/>
                <a:gd name="connsiteX23" fmla="*/ 1034 w 1769"/>
                <a:gd name="connsiteY23" fmla="*/ 46 h 844"/>
                <a:gd name="connsiteX24" fmla="*/ 1072 w 1769"/>
                <a:gd name="connsiteY24" fmla="*/ 58 h 844"/>
                <a:gd name="connsiteX25" fmla="*/ 1110 w 1769"/>
                <a:gd name="connsiteY25" fmla="*/ 74 h 844"/>
                <a:gd name="connsiteX26" fmla="*/ 1146 w 1769"/>
                <a:gd name="connsiteY26" fmla="*/ 90 h 844"/>
                <a:gd name="connsiteX27" fmla="*/ 1184 w 1769"/>
                <a:gd name="connsiteY27" fmla="*/ 108 h 844"/>
                <a:gd name="connsiteX28" fmla="*/ 1220 w 1769"/>
                <a:gd name="connsiteY28" fmla="*/ 128 h 844"/>
                <a:gd name="connsiteX29" fmla="*/ 1256 w 1769"/>
                <a:gd name="connsiteY29" fmla="*/ 152 h 844"/>
                <a:gd name="connsiteX30" fmla="*/ 1292 w 1769"/>
                <a:gd name="connsiteY30" fmla="*/ 176 h 844"/>
                <a:gd name="connsiteX31" fmla="*/ 1328 w 1769"/>
                <a:gd name="connsiteY31" fmla="*/ 202 h 844"/>
                <a:gd name="connsiteX32" fmla="*/ 1364 w 1769"/>
                <a:gd name="connsiteY32" fmla="*/ 232 h 844"/>
                <a:gd name="connsiteX33" fmla="*/ 1400 w 1769"/>
                <a:gd name="connsiteY33" fmla="*/ 264 h 844"/>
                <a:gd name="connsiteX34" fmla="*/ 1434 w 1769"/>
                <a:gd name="connsiteY34" fmla="*/ 298 h 844"/>
                <a:gd name="connsiteX35" fmla="*/ 1470 w 1769"/>
                <a:gd name="connsiteY35" fmla="*/ 334 h 844"/>
                <a:gd name="connsiteX36" fmla="*/ 1504 w 1769"/>
                <a:gd name="connsiteY36" fmla="*/ 372 h 844"/>
                <a:gd name="connsiteX37" fmla="*/ 1536 w 1769"/>
                <a:gd name="connsiteY37" fmla="*/ 414 h 844"/>
                <a:gd name="connsiteX38" fmla="*/ 1570 w 1769"/>
                <a:gd name="connsiteY38" fmla="*/ 458 h 844"/>
                <a:gd name="connsiteX39" fmla="*/ 1602 w 1769"/>
                <a:gd name="connsiteY39" fmla="*/ 506 h 844"/>
                <a:gd name="connsiteX40" fmla="*/ 1634 w 1769"/>
                <a:gd name="connsiteY40" fmla="*/ 556 h 844"/>
                <a:gd name="connsiteX41" fmla="*/ 1664 w 1769"/>
                <a:gd name="connsiteY41" fmla="*/ 608 h 844"/>
                <a:gd name="connsiteX42" fmla="*/ 1696 w 1769"/>
                <a:gd name="connsiteY42" fmla="*/ 664 h 844"/>
                <a:gd name="connsiteX43" fmla="*/ 1724 w 1769"/>
                <a:gd name="connsiteY43" fmla="*/ 724 h 844"/>
                <a:gd name="connsiteX44" fmla="*/ 1754 w 1769"/>
                <a:gd name="connsiteY44" fmla="*/ 786 h 844"/>
                <a:gd name="connsiteX45" fmla="*/ 1769 w 1769"/>
                <a:gd name="connsiteY45" fmla="*/ 844 h 844"/>
                <a:gd name="connsiteX46" fmla="*/ 368 w 1769"/>
                <a:gd name="connsiteY46" fmla="*/ 832 h 844"/>
                <a:gd name="connsiteX47" fmla="*/ 332 w 1769"/>
                <a:gd name="connsiteY47" fmla="*/ 792 h 844"/>
                <a:gd name="connsiteX48" fmla="*/ 296 w 1769"/>
                <a:gd name="connsiteY48" fmla="*/ 750 h 844"/>
                <a:gd name="connsiteX49" fmla="*/ 262 w 1769"/>
                <a:gd name="connsiteY49" fmla="*/ 704 h 844"/>
                <a:gd name="connsiteX50" fmla="*/ 228 w 1769"/>
                <a:gd name="connsiteY50" fmla="*/ 656 h 844"/>
                <a:gd name="connsiteX51" fmla="*/ 194 w 1769"/>
                <a:gd name="connsiteY51" fmla="*/ 604 h 844"/>
                <a:gd name="connsiteX52" fmla="*/ 160 w 1769"/>
                <a:gd name="connsiteY52" fmla="*/ 550 h 844"/>
                <a:gd name="connsiteX53" fmla="*/ 126 w 1769"/>
                <a:gd name="connsiteY53" fmla="*/ 490 h 844"/>
                <a:gd name="connsiteX54" fmla="*/ 94 w 1769"/>
                <a:gd name="connsiteY54" fmla="*/ 430 h 844"/>
                <a:gd name="connsiteX55" fmla="*/ 62 w 1769"/>
                <a:gd name="connsiteY55" fmla="*/ 364 h 844"/>
                <a:gd name="connsiteX56" fmla="*/ 30 w 1769"/>
                <a:gd name="connsiteY56" fmla="*/ 296 h 844"/>
                <a:gd name="connsiteX57" fmla="*/ 0 w 1769"/>
                <a:gd name="connsiteY57" fmla="*/ 222 h 844"/>
                <a:gd name="connsiteX58" fmla="*/ 0 w 1769"/>
                <a:gd name="connsiteY58" fmla="*/ 222 h 844"/>
                <a:gd name="connsiteX0" fmla="*/ 0 w 1769"/>
                <a:gd name="connsiteY0" fmla="*/ 222 h 1029"/>
                <a:gd name="connsiteX1" fmla="*/ 0 w 1769"/>
                <a:gd name="connsiteY1" fmla="*/ 222 h 1029"/>
                <a:gd name="connsiteX2" fmla="*/ 14 w 1769"/>
                <a:gd name="connsiteY2" fmla="*/ 214 h 1029"/>
                <a:gd name="connsiteX3" fmla="*/ 52 w 1769"/>
                <a:gd name="connsiteY3" fmla="*/ 192 h 1029"/>
                <a:gd name="connsiteX4" fmla="*/ 114 w 1769"/>
                <a:gd name="connsiteY4" fmla="*/ 158 h 1029"/>
                <a:gd name="connsiteX5" fmla="*/ 152 w 1769"/>
                <a:gd name="connsiteY5" fmla="*/ 140 h 1029"/>
                <a:gd name="connsiteX6" fmla="*/ 196 w 1769"/>
                <a:gd name="connsiteY6" fmla="*/ 120 h 1029"/>
                <a:gd name="connsiteX7" fmla="*/ 244 w 1769"/>
                <a:gd name="connsiteY7" fmla="*/ 100 h 1029"/>
                <a:gd name="connsiteX8" fmla="*/ 296 w 1769"/>
                <a:gd name="connsiteY8" fmla="*/ 82 h 1029"/>
                <a:gd name="connsiteX9" fmla="*/ 350 w 1769"/>
                <a:gd name="connsiteY9" fmla="*/ 62 h 1029"/>
                <a:gd name="connsiteX10" fmla="*/ 410 w 1769"/>
                <a:gd name="connsiteY10" fmla="*/ 46 h 1029"/>
                <a:gd name="connsiteX11" fmla="*/ 472 w 1769"/>
                <a:gd name="connsiteY11" fmla="*/ 30 h 1029"/>
                <a:gd name="connsiteX12" fmla="*/ 536 w 1769"/>
                <a:gd name="connsiteY12" fmla="*/ 18 h 1029"/>
                <a:gd name="connsiteX13" fmla="*/ 602 w 1769"/>
                <a:gd name="connsiteY13" fmla="*/ 8 h 1029"/>
                <a:gd name="connsiteX14" fmla="*/ 672 w 1769"/>
                <a:gd name="connsiteY14" fmla="*/ 2 h 1029"/>
                <a:gd name="connsiteX15" fmla="*/ 742 w 1769"/>
                <a:gd name="connsiteY15" fmla="*/ 0 h 1029"/>
                <a:gd name="connsiteX16" fmla="*/ 778 w 1769"/>
                <a:gd name="connsiteY16" fmla="*/ 2 h 1029"/>
                <a:gd name="connsiteX17" fmla="*/ 814 w 1769"/>
                <a:gd name="connsiteY17" fmla="*/ 4 h 1029"/>
                <a:gd name="connsiteX18" fmla="*/ 850 w 1769"/>
                <a:gd name="connsiteY18" fmla="*/ 6 h 1029"/>
                <a:gd name="connsiteX19" fmla="*/ 888 w 1769"/>
                <a:gd name="connsiteY19" fmla="*/ 12 h 1029"/>
                <a:gd name="connsiteX20" fmla="*/ 924 w 1769"/>
                <a:gd name="connsiteY20" fmla="*/ 18 h 1029"/>
                <a:gd name="connsiteX21" fmla="*/ 960 w 1769"/>
                <a:gd name="connsiteY21" fmla="*/ 26 h 1029"/>
                <a:gd name="connsiteX22" fmla="*/ 998 w 1769"/>
                <a:gd name="connsiteY22" fmla="*/ 36 h 1029"/>
                <a:gd name="connsiteX23" fmla="*/ 1034 w 1769"/>
                <a:gd name="connsiteY23" fmla="*/ 46 h 1029"/>
                <a:gd name="connsiteX24" fmla="*/ 1072 w 1769"/>
                <a:gd name="connsiteY24" fmla="*/ 58 h 1029"/>
                <a:gd name="connsiteX25" fmla="*/ 1110 w 1769"/>
                <a:gd name="connsiteY25" fmla="*/ 74 h 1029"/>
                <a:gd name="connsiteX26" fmla="*/ 1146 w 1769"/>
                <a:gd name="connsiteY26" fmla="*/ 90 h 1029"/>
                <a:gd name="connsiteX27" fmla="*/ 1184 w 1769"/>
                <a:gd name="connsiteY27" fmla="*/ 108 h 1029"/>
                <a:gd name="connsiteX28" fmla="*/ 1220 w 1769"/>
                <a:gd name="connsiteY28" fmla="*/ 128 h 1029"/>
                <a:gd name="connsiteX29" fmla="*/ 1256 w 1769"/>
                <a:gd name="connsiteY29" fmla="*/ 152 h 1029"/>
                <a:gd name="connsiteX30" fmla="*/ 1292 w 1769"/>
                <a:gd name="connsiteY30" fmla="*/ 176 h 1029"/>
                <a:gd name="connsiteX31" fmla="*/ 1328 w 1769"/>
                <a:gd name="connsiteY31" fmla="*/ 202 h 1029"/>
                <a:gd name="connsiteX32" fmla="*/ 1364 w 1769"/>
                <a:gd name="connsiteY32" fmla="*/ 232 h 1029"/>
                <a:gd name="connsiteX33" fmla="*/ 1400 w 1769"/>
                <a:gd name="connsiteY33" fmla="*/ 264 h 1029"/>
                <a:gd name="connsiteX34" fmla="*/ 1434 w 1769"/>
                <a:gd name="connsiteY34" fmla="*/ 298 h 1029"/>
                <a:gd name="connsiteX35" fmla="*/ 1470 w 1769"/>
                <a:gd name="connsiteY35" fmla="*/ 334 h 1029"/>
                <a:gd name="connsiteX36" fmla="*/ 1504 w 1769"/>
                <a:gd name="connsiteY36" fmla="*/ 372 h 1029"/>
                <a:gd name="connsiteX37" fmla="*/ 1536 w 1769"/>
                <a:gd name="connsiteY37" fmla="*/ 414 h 1029"/>
                <a:gd name="connsiteX38" fmla="*/ 1570 w 1769"/>
                <a:gd name="connsiteY38" fmla="*/ 458 h 1029"/>
                <a:gd name="connsiteX39" fmla="*/ 1602 w 1769"/>
                <a:gd name="connsiteY39" fmla="*/ 506 h 1029"/>
                <a:gd name="connsiteX40" fmla="*/ 1634 w 1769"/>
                <a:gd name="connsiteY40" fmla="*/ 556 h 1029"/>
                <a:gd name="connsiteX41" fmla="*/ 1664 w 1769"/>
                <a:gd name="connsiteY41" fmla="*/ 608 h 1029"/>
                <a:gd name="connsiteX42" fmla="*/ 1696 w 1769"/>
                <a:gd name="connsiteY42" fmla="*/ 664 h 1029"/>
                <a:gd name="connsiteX43" fmla="*/ 1724 w 1769"/>
                <a:gd name="connsiteY43" fmla="*/ 724 h 1029"/>
                <a:gd name="connsiteX44" fmla="*/ 1754 w 1769"/>
                <a:gd name="connsiteY44" fmla="*/ 786 h 1029"/>
                <a:gd name="connsiteX45" fmla="*/ 1769 w 1769"/>
                <a:gd name="connsiteY45" fmla="*/ 844 h 1029"/>
                <a:gd name="connsiteX46" fmla="*/ 368 w 1769"/>
                <a:gd name="connsiteY46" fmla="*/ 832 h 1029"/>
                <a:gd name="connsiteX47" fmla="*/ 332 w 1769"/>
                <a:gd name="connsiteY47" fmla="*/ 792 h 1029"/>
                <a:gd name="connsiteX48" fmla="*/ 296 w 1769"/>
                <a:gd name="connsiteY48" fmla="*/ 750 h 1029"/>
                <a:gd name="connsiteX49" fmla="*/ 262 w 1769"/>
                <a:gd name="connsiteY49" fmla="*/ 704 h 1029"/>
                <a:gd name="connsiteX50" fmla="*/ 228 w 1769"/>
                <a:gd name="connsiteY50" fmla="*/ 656 h 1029"/>
                <a:gd name="connsiteX51" fmla="*/ 194 w 1769"/>
                <a:gd name="connsiteY51" fmla="*/ 604 h 1029"/>
                <a:gd name="connsiteX52" fmla="*/ 160 w 1769"/>
                <a:gd name="connsiteY52" fmla="*/ 550 h 1029"/>
                <a:gd name="connsiteX53" fmla="*/ 126 w 1769"/>
                <a:gd name="connsiteY53" fmla="*/ 490 h 1029"/>
                <a:gd name="connsiteX54" fmla="*/ 94 w 1769"/>
                <a:gd name="connsiteY54" fmla="*/ 430 h 1029"/>
                <a:gd name="connsiteX55" fmla="*/ 62 w 1769"/>
                <a:gd name="connsiteY55" fmla="*/ 364 h 1029"/>
                <a:gd name="connsiteX56" fmla="*/ 30 w 1769"/>
                <a:gd name="connsiteY56" fmla="*/ 296 h 1029"/>
                <a:gd name="connsiteX57" fmla="*/ 0 w 1769"/>
                <a:gd name="connsiteY57" fmla="*/ 222 h 1029"/>
                <a:gd name="connsiteX58" fmla="*/ 0 w 1769"/>
                <a:gd name="connsiteY58" fmla="*/ 222 h 1029"/>
                <a:gd name="connsiteX0" fmla="*/ 0 w 1754"/>
                <a:gd name="connsiteY0" fmla="*/ 222 h 832"/>
                <a:gd name="connsiteX1" fmla="*/ 0 w 1754"/>
                <a:gd name="connsiteY1" fmla="*/ 222 h 832"/>
                <a:gd name="connsiteX2" fmla="*/ 14 w 1754"/>
                <a:gd name="connsiteY2" fmla="*/ 214 h 832"/>
                <a:gd name="connsiteX3" fmla="*/ 52 w 1754"/>
                <a:gd name="connsiteY3" fmla="*/ 192 h 832"/>
                <a:gd name="connsiteX4" fmla="*/ 114 w 1754"/>
                <a:gd name="connsiteY4" fmla="*/ 158 h 832"/>
                <a:gd name="connsiteX5" fmla="*/ 152 w 1754"/>
                <a:gd name="connsiteY5" fmla="*/ 140 h 832"/>
                <a:gd name="connsiteX6" fmla="*/ 196 w 1754"/>
                <a:gd name="connsiteY6" fmla="*/ 120 h 832"/>
                <a:gd name="connsiteX7" fmla="*/ 244 w 1754"/>
                <a:gd name="connsiteY7" fmla="*/ 100 h 832"/>
                <a:gd name="connsiteX8" fmla="*/ 296 w 1754"/>
                <a:gd name="connsiteY8" fmla="*/ 82 h 832"/>
                <a:gd name="connsiteX9" fmla="*/ 350 w 1754"/>
                <a:gd name="connsiteY9" fmla="*/ 62 h 832"/>
                <a:gd name="connsiteX10" fmla="*/ 410 w 1754"/>
                <a:gd name="connsiteY10" fmla="*/ 46 h 832"/>
                <a:gd name="connsiteX11" fmla="*/ 472 w 1754"/>
                <a:gd name="connsiteY11" fmla="*/ 30 h 832"/>
                <a:gd name="connsiteX12" fmla="*/ 536 w 1754"/>
                <a:gd name="connsiteY12" fmla="*/ 18 h 832"/>
                <a:gd name="connsiteX13" fmla="*/ 602 w 1754"/>
                <a:gd name="connsiteY13" fmla="*/ 8 h 832"/>
                <a:gd name="connsiteX14" fmla="*/ 672 w 1754"/>
                <a:gd name="connsiteY14" fmla="*/ 2 h 832"/>
                <a:gd name="connsiteX15" fmla="*/ 742 w 1754"/>
                <a:gd name="connsiteY15" fmla="*/ 0 h 832"/>
                <a:gd name="connsiteX16" fmla="*/ 778 w 1754"/>
                <a:gd name="connsiteY16" fmla="*/ 2 h 832"/>
                <a:gd name="connsiteX17" fmla="*/ 814 w 1754"/>
                <a:gd name="connsiteY17" fmla="*/ 4 h 832"/>
                <a:gd name="connsiteX18" fmla="*/ 850 w 1754"/>
                <a:gd name="connsiteY18" fmla="*/ 6 h 832"/>
                <a:gd name="connsiteX19" fmla="*/ 888 w 1754"/>
                <a:gd name="connsiteY19" fmla="*/ 12 h 832"/>
                <a:gd name="connsiteX20" fmla="*/ 924 w 1754"/>
                <a:gd name="connsiteY20" fmla="*/ 18 h 832"/>
                <a:gd name="connsiteX21" fmla="*/ 960 w 1754"/>
                <a:gd name="connsiteY21" fmla="*/ 26 h 832"/>
                <a:gd name="connsiteX22" fmla="*/ 998 w 1754"/>
                <a:gd name="connsiteY22" fmla="*/ 36 h 832"/>
                <a:gd name="connsiteX23" fmla="*/ 1034 w 1754"/>
                <a:gd name="connsiteY23" fmla="*/ 46 h 832"/>
                <a:gd name="connsiteX24" fmla="*/ 1072 w 1754"/>
                <a:gd name="connsiteY24" fmla="*/ 58 h 832"/>
                <a:gd name="connsiteX25" fmla="*/ 1110 w 1754"/>
                <a:gd name="connsiteY25" fmla="*/ 74 h 832"/>
                <a:gd name="connsiteX26" fmla="*/ 1146 w 1754"/>
                <a:gd name="connsiteY26" fmla="*/ 90 h 832"/>
                <a:gd name="connsiteX27" fmla="*/ 1184 w 1754"/>
                <a:gd name="connsiteY27" fmla="*/ 108 h 832"/>
                <a:gd name="connsiteX28" fmla="*/ 1220 w 1754"/>
                <a:gd name="connsiteY28" fmla="*/ 128 h 832"/>
                <a:gd name="connsiteX29" fmla="*/ 1256 w 1754"/>
                <a:gd name="connsiteY29" fmla="*/ 152 h 832"/>
                <a:gd name="connsiteX30" fmla="*/ 1292 w 1754"/>
                <a:gd name="connsiteY30" fmla="*/ 176 h 832"/>
                <a:gd name="connsiteX31" fmla="*/ 1328 w 1754"/>
                <a:gd name="connsiteY31" fmla="*/ 202 h 832"/>
                <a:gd name="connsiteX32" fmla="*/ 1364 w 1754"/>
                <a:gd name="connsiteY32" fmla="*/ 232 h 832"/>
                <a:gd name="connsiteX33" fmla="*/ 1400 w 1754"/>
                <a:gd name="connsiteY33" fmla="*/ 264 h 832"/>
                <a:gd name="connsiteX34" fmla="*/ 1434 w 1754"/>
                <a:gd name="connsiteY34" fmla="*/ 298 h 832"/>
                <a:gd name="connsiteX35" fmla="*/ 1470 w 1754"/>
                <a:gd name="connsiteY35" fmla="*/ 334 h 832"/>
                <a:gd name="connsiteX36" fmla="*/ 1504 w 1754"/>
                <a:gd name="connsiteY36" fmla="*/ 372 h 832"/>
                <a:gd name="connsiteX37" fmla="*/ 1536 w 1754"/>
                <a:gd name="connsiteY37" fmla="*/ 414 h 832"/>
                <a:gd name="connsiteX38" fmla="*/ 1570 w 1754"/>
                <a:gd name="connsiteY38" fmla="*/ 458 h 832"/>
                <a:gd name="connsiteX39" fmla="*/ 1602 w 1754"/>
                <a:gd name="connsiteY39" fmla="*/ 506 h 832"/>
                <a:gd name="connsiteX40" fmla="*/ 1634 w 1754"/>
                <a:gd name="connsiteY40" fmla="*/ 556 h 832"/>
                <a:gd name="connsiteX41" fmla="*/ 1664 w 1754"/>
                <a:gd name="connsiteY41" fmla="*/ 608 h 832"/>
                <a:gd name="connsiteX42" fmla="*/ 1696 w 1754"/>
                <a:gd name="connsiteY42" fmla="*/ 664 h 832"/>
                <a:gd name="connsiteX43" fmla="*/ 1724 w 1754"/>
                <a:gd name="connsiteY43" fmla="*/ 724 h 832"/>
                <a:gd name="connsiteX44" fmla="*/ 1754 w 1754"/>
                <a:gd name="connsiteY44" fmla="*/ 786 h 832"/>
                <a:gd name="connsiteX45" fmla="*/ 368 w 1754"/>
                <a:gd name="connsiteY45" fmla="*/ 832 h 832"/>
                <a:gd name="connsiteX46" fmla="*/ 332 w 1754"/>
                <a:gd name="connsiteY46" fmla="*/ 792 h 832"/>
                <a:gd name="connsiteX47" fmla="*/ 296 w 1754"/>
                <a:gd name="connsiteY47" fmla="*/ 750 h 832"/>
                <a:gd name="connsiteX48" fmla="*/ 262 w 1754"/>
                <a:gd name="connsiteY48" fmla="*/ 704 h 832"/>
                <a:gd name="connsiteX49" fmla="*/ 228 w 1754"/>
                <a:gd name="connsiteY49" fmla="*/ 656 h 832"/>
                <a:gd name="connsiteX50" fmla="*/ 194 w 1754"/>
                <a:gd name="connsiteY50" fmla="*/ 604 h 832"/>
                <a:gd name="connsiteX51" fmla="*/ 160 w 1754"/>
                <a:gd name="connsiteY51" fmla="*/ 550 h 832"/>
                <a:gd name="connsiteX52" fmla="*/ 126 w 1754"/>
                <a:gd name="connsiteY52" fmla="*/ 490 h 832"/>
                <a:gd name="connsiteX53" fmla="*/ 94 w 1754"/>
                <a:gd name="connsiteY53" fmla="*/ 430 h 832"/>
                <a:gd name="connsiteX54" fmla="*/ 62 w 1754"/>
                <a:gd name="connsiteY54" fmla="*/ 364 h 832"/>
                <a:gd name="connsiteX55" fmla="*/ 30 w 1754"/>
                <a:gd name="connsiteY55" fmla="*/ 296 h 832"/>
                <a:gd name="connsiteX56" fmla="*/ 0 w 1754"/>
                <a:gd name="connsiteY56" fmla="*/ 222 h 832"/>
                <a:gd name="connsiteX57" fmla="*/ 0 w 1754"/>
                <a:gd name="connsiteY57" fmla="*/ 222 h 832"/>
                <a:gd name="connsiteX0" fmla="*/ 0 w 1748"/>
                <a:gd name="connsiteY0" fmla="*/ 222 h 836"/>
                <a:gd name="connsiteX1" fmla="*/ 0 w 1748"/>
                <a:gd name="connsiteY1" fmla="*/ 222 h 836"/>
                <a:gd name="connsiteX2" fmla="*/ 14 w 1748"/>
                <a:gd name="connsiteY2" fmla="*/ 214 h 836"/>
                <a:gd name="connsiteX3" fmla="*/ 52 w 1748"/>
                <a:gd name="connsiteY3" fmla="*/ 192 h 836"/>
                <a:gd name="connsiteX4" fmla="*/ 114 w 1748"/>
                <a:gd name="connsiteY4" fmla="*/ 158 h 836"/>
                <a:gd name="connsiteX5" fmla="*/ 152 w 1748"/>
                <a:gd name="connsiteY5" fmla="*/ 140 h 836"/>
                <a:gd name="connsiteX6" fmla="*/ 196 w 1748"/>
                <a:gd name="connsiteY6" fmla="*/ 120 h 836"/>
                <a:gd name="connsiteX7" fmla="*/ 244 w 1748"/>
                <a:gd name="connsiteY7" fmla="*/ 100 h 836"/>
                <a:gd name="connsiteX8" fmla="*/ 296 w 1748"/>
                <a:gd name="connsiteY8" fmla="*/ 82 h 836"/>
                <a:gd name="connsiteX9" fmla="*/ 350 w 1748"/>
                <a:gd name="connsiteY9" fmla="*/ 62 h 836"/>
                <a:gd name="connsiteX10" fmla="*/ 410 w 1748"/>
                <a:gd name="connsiteY10" fmla="*/ 46 h 836"/>
                <a:gd name="connsiteX11" fmla="*/ 472 w 1748"/>
                <a:gd name="connsiteY11" fmla="*/ 30 h 836"/>
                <a:gd name="connsiteX12" fmla="*/ 536 w 1748"/>
                <a:gd name="connsiteY12" fmla="*/ 18 h 836"/>
                <a:gd name="connsiteX13" fmla="*/ 602 w 1748"/>
                <a:gd name="connsiteY13" fmla="*/ 8 h 836"/>
                <a:gd name="connsiteX14" fmla="*/ 672 w 1748"/>
                <a:gd name="connsiteY14" fmla="*/ 2 h 836"/>
                <a:gd name="connsiteX15" fmla="*/ 742 w 1748"/>
                <a:gd name="connsiteY15" fmla="*/ 0 h 836"/>
                <a:gd name="connsiteX16" fmla="*/ 778 w 1748"/>
                <a:gd name="connsiteY16" fmla="*/ 2 h 836"/>
                <a:gd name="connsiteX17" fmla="*/ 814 w 1748"/>
                <a:gd name="connsiteY17" fmla="*/ 4 h 836"/>
                <a:gd name="connsiteX18" fmla="*/ 850 w 1748"/>
                <a:gd name="connsiteY18" fmla="*/ 6 h 836"/>
                <a:gd name="connsiteX19" fmla="*/ 888 w 1748"/>
                <a:gd name="connsiteY19" fmla="*/ 12 h 836"/>
                <a:gd name="connsiteX20" fmla="*/ 924 w 1748"/>
                <a:gd name="connsiteY20" fmla="*/ 18 h 836"/>
                <a:gd name="connsiteX21" fmla="*/ 960 w 1748"/>
                <a:gd name="connsiteY21" fmla="*/ 26 h 836"/>
                <a:gd name="connsiteX22" fmla="*/ 998 w 1748"/>
                <a:gd name="connsiteY22" fmla="*/ 36 h 836"/>
                <a:gd name="connsiteX23" fmla="*/ 1034 w 1748"/>
                <a:gd name="connsiteY23" fmla="*/ 46 h 836"/>
                <a:gd name="connsiteX24" fmla="*/ 1072 w 1748"/>
                <a:gd name="connsiteY24" fmla="*/ 58 h 836"/>
                <a:gd name="connsiteX25" fmla="*/ 1110 w 1748"/>
                <a:gd name="connsiteY25" fmla="*/ 74 h 836"/>
                <a:gd name="connsiteX26" fmla="*/ 1146 w 1748"/>
                <a:gd name="connsiteY26" fmla="*/ 90 h 836"/>
                <a:gd name="connsiteX27" fmla="*/ 1184 w 1748"/>
                <a:gd name="connsiteY27" fmla="*/ 108 h 836"/>
                <a:gd name="connsiteX28" fmla="*/ 1220 w 1748"/>
                <a:gd name="connsiteY28" fmla="*/ 128 h 836"/>
                <a:gd name="connsiteX29" fmla="*/ 1256 w 1748"/>
                <a:gd name="connsiteY29" fmla="*/ 152 h 836"/>
                <a:gd name="connsiteX30" fmla="*/ 1292 w 1748"/>
                <a:gd name="connsiteY30" fmla="*/ 176 h 836"/>
                <a:gd name="connsiteX31" fmla="*/ 1328 w 1748"/>
                <a:gd name="connsiteY31" fmla="*/ 202 h 836"/>
                <a:gd name="connsiteX32" fmla="*/ 1364 w 1748"/>
                <a:gd name="connsiteY32" fmla="*/ 232 h 836"/>
                <a:gd name="connsiteX33" fmla="*/ 1400 w 1748"/>
                <a:gd name="connsiteY33" fmla="*/ 264 h 836"/>
                <a:gd name="connsiteX34" fmla="*/ 1434 w 1748"/>
                <a:gd name="connsiteY34" fmla="*/ 298 h 836"/>
                <a:gd name="connsiteX35" fmla="*/ 1470 w 1748"/>
                <a:gd name="connsiteY35" fmla="*/ 334 h 836"/>
                <a:gd name="connsiteX36" fmla="*/ 1504 w 1748"/>
                <a:gd name="connsiteY36" fmla="*/ 372 h 836"/>
                <a:gd name="connsiteX37" fmla="*/ 1536 w 1748"/>
                <a:gd name="connsiteY37" fmla="*/ 414 h 836"/>
                <a:gd name="connsiteX38" fmla="*/ 1570 w 1748"/>
                <a:gd name="connsiteY38" fmla="*/ 458 h 836"/>
                <a:gd name="connsiteX39" fmla="*/ 1602 w 1748"/>
                <a:gd name="connsiteY39" fmla="*/ 506 h 836"/>
                <a:gd name="connsiteX40" fmla="*/ 1634 w 1748"/>
                <a:gd name="connsiteY40" fmla="*/ 556 h 836"/>
                <a:gd name="connsiteX41" fmla="*/ 1664 w 1748"/>
                <a:gd name="connsiteY41" fmla="*/ 608 h 836"/>
                <a:gd name="connsiteX42" fmla="*/ 1696 w 1748"/>
                <a:gd name="connsiteY42" fmla="*/ 664 h 836"/>
                <a:gd name="connsiteX43" fmla="*/ 1724 w 1748"/>
                <a:gd name="connsiteY43" fmla="*/ 724 h 836"/>
                <a:gd name="connsiteX44" fmla="*/ 1748 w 1748"/>
                <a:gd name="connsiteY44" fmla="*/ 818 h 836"/>
                <a:gd name="connsiteX45" fmla="*/ 368 w 1748"/>
                <a:gd name="connsiteY45" fmla="*/ 832 h 836"/>
                <a:gd name="connsiteX46" fmla="*/ 332 w 1748"/>
                <a:gd name="connsiteY46" fmla="*/ 792 h 836"/>
                <a:gd name="connsiteX47" fmla="*/ 296 w 1748"/>
                <a:gd name="connsiteY47" fmla="*/ 750 h 836"/>
                <a:gd name="connsiteX48" fmla="*/ 262 w 1748"/>
                <a:gd name="connsiteY48" fmla="*/ 704 h 836"/>
                <a:gd name="connsiteX49" fmla="*/ 228 w 1748"/>
                <a:gd name="connsiteY49" fmla="*/ 656 h 836"/>
                <a:gd name="connsiteX50" fmla="*/ 194 w 1748"/>
                <a:gd name="connsiteY50" fmla="*/ 604 h 836"/>
                <a:gd name="connsiteX51" fmla="*/ 160 w 1748"/>
                <a:gd name="connsiteY51" fmla="*/ 550 h 836"/>
                <a:gd name="connsiteX52" fmla="*/ 126 w 1748"/>
                <a:gd name="connsiteY52" fmla="*/ 490 h 836"/>
                <a:gd name="connsiteX53" fmla="*/ 94 w 1748"/>
                <a:gd name="connsiteY53" fmla="*/ 430 h 836"/>
                <a:gd name="connsiteX54" fmla="*/ 62 w 1748"/>
                <a:gd name="connsiteY54" fmla="*/ 364 h 836"/>
                <a:gd name="connsiteX55" fmla="*/ 30 w 1748"/>
                <a:gd name="connsiteY55" fmla="*/ 296 h 836"/>
                <a:gd name="connsiteX56" fmla="*/ 0 w 1748"/>
                <a:gd name="connsiteY56" fmla="*/ 222 h 836"/>
                <a:gd name="connsiteX57" fmla="*/ 0 w 1748"/>
                <a:gd name="connsiteY57" fmla="*/ 222 h 836"/>
                <a:gd name="connsiteX0" fmla="*/ 0 w 1748"/>
                <a:gd name="connsiteY0" fmla="*/ 222 h 832"/>
                <a:gd name="connsiteX1" fmla="*/ 0 w 1748"/>
                <a:gd name="connsiteY1" fmla="*/ 222 h 832"/>
                <a:gd name="connsiteX2" fmla="*/ 14 w 1748"/>
                <a:gd name="connsiteY2" fmla="*/ 214 h 832"/>
                <a:gd name="connsiteX3" fmla="*/ 52 w 1748"/>
                <a:gd name="connsiteY3" fmla="*/ 192 h 832"/>
                <a:gd name="connsiteX4" fmla="*/ 114 w 1748"/>
                <a:gd name="connsiteY4" fmla="*/ 158 h 832"/>
                <a:gd name="connsiteX5" fmla="*/ 152 w 1748"/>
                <a:gd name="connsiteY5" fmla="*/ 140 h 832"/>
                <a:gd name="connsiteX6" fmla="*/ 196 w 1748"/>
                <a:gd name="connsiteY6" fmla="*/ 120 h 832"/>
                <a:gd name="connsiteX7" fmla="*/ 244 w 1748"/>
                <a:gd name="connsiteY7" fmla="*/ 100 h 832"/>
                <a:gd name="connsiteX8" fmla="*/ 296 w 1748"/>
                <a:gd name="connsiteY8" fmla="*/ 82 h 832"/>
                <a:gd name="connsiteX9" fmla="*/ 350 w 1748"/>
                <a:gd name="connsiteY9" fmla="*/ 62 h 832"/>
                <a:gd name="connsiteX10" fmla="*/ 410 w 1748"/>
                <a:gd name="connsiteY10" fmla="*/ 46 h 832"/>
                <a:gd name="connsiteX11" fmla="*/ 472 w 1748"/>
                <a:gd name="connsiteY11" fmla="*/ 30 h 832"/>
                <a:gd name="connsiteX12" fmla="*/ 536 w 1748"/>
                <a:gd name="connsiteY12" fmla="*/ 18 h 832"/>
                <a:gd name="connsiteX13" fmla="*/ 602 w 1748"/>
                <a:gd name="connsiteY13" fmla="*/ 8 h 832"/>
                <a:gd name="connsiteX14" fmla="*/ 672 w 1748"/>
                <a:gd name="connsiteY14" fmla="*/ 2 h 832"/>
                <a:gd name="connsiteX15" fmla="*/ 742 w 1748"/>
                <a:gd name="connsiteY15" fmla="*/ 0 h 832"/>
                <a:gd name="connsiteX16" fmla="*/ 778 w 1748"/>
                <a:gd name="connsiteY16" fmla="*/ 2 h 832"/>
                <a:gd name="connsiteX17" fmla="*/ 814 w 1748"/>
                <a:gd name="connsiteY17" fmla="*/ 4 h 832"/>
                <a:gd name="connsiteX18" fmla="*/ 850 w 1748"/>
                <a:gd name="connsiteY18" fmla="*/ 6 h 832"/>
                <a:gd name="connsiteX19" fmla="*/ 888 w 1748"/>
                <a:gd name="connsiteY19" fmla="*/ 12 h 832"/>
                <a:gd name="connsiteX20" fmla="*/ 924 w 1748"/>
                <a:gd name="connsiteY20" fmla="*/ 18 h 832"/>
                <a:gd name="connsiteX21" fmla="*/ 960 w 1748"/>
                <a:gd name="connsiteY21" fmla="*/ 26 h 832"/>
                <a:gd name="connsiteX22" fmla="*/ 998 w 1748"/>
                <a:gd name="connsiteY22" fmla="*/ 36 h 832"/>
                <a:gd name="connsiteX23" fmla="*/ 1034 w 1748"/>
                <a:gd name="connsiteY23" fmla="*/ 46 h 832"/>
                <a:gd name="connsiteX24" fmla="*/ 1072 w 1748"/>
                <a:gd name="connsiteY24" fmla="*/ 58 h 832"/>
                <a:gd name="connsiteX25" fmla="*/ 1110 w 1748"/>
                <a:gd name="connsiteY25" fmla="*/ 74 h 832"/>
                <a:gd name="connsiteX26" fmla="*/ 1146 w 1748"/>
                <a:gd name="connsiteY26" fmla="*/ 90 h 832"/>
                <a:gd name="connsiteX27" fmla="*/ 1184 w 1748"/>
                <a:gd name="connsiteY27" fmla="*/ 108 h 832"/>
                <a:gd name="connsiteX28" fmla="*/ 1220 w 1748"/>
                <a:gd name="connsiteY28" fmla="*/ 128 h 832"/>
                <a:gd name="connsiteX29" fmla="*/ 1256 w 1748"/>
                <a:gd name="connsiteY29" fmla="*/ 152 h 832"/>
                <a:gd name="connsiteX30" fmla="*/ 1292 w 1748"/>
                <a:gd name="connsiteY30" fmla="*/ 176 h 832"/>
                <a:gd name="connsiteX31" fmla="*/ 1328 w 1748"/>
                <a:gd name="connsiteY31" fmla="*/ 202 h 832"/>
                <a:gd name="connsiteX32" fmla="*/ 1364 w 1748"/>
                <a:gd name="connsiteY32" fmla="*/ 232 h 832"/>
                <a:gd name="connsiteX33" fmla="*/ 1400 w 1748"/>
                <a:gd name="connsiteY33" fmla="*/ 264 h 832"/>
                <a:gd name="connsiteX34" fmla="*/ 1434 w 1748"/>
                <a:gd name="connsiteY34" fmla="*/ 298 h 832"/>
                <a:gd name="connsiteX35" fmla="*/ 1470 w 1748"/>
                <a:gd name="connsiteY35" fmla="*/ 334 h 832"/>
                <a:gd name="connsiteX36" fmla="*/ 1504 w 1748"/>
                <a:gd name="connsiteY36" fmla="*/ 372 h 832"/>
                <a:gd name="connsiteX37" fmla="*/ 1536 w 1748"/>
                <a:gd name="connsiteY37" fmla="*/ 414 h 832"/>
                <a:gd name="connsiteX38" fmla="*/ 1570 w 1748"/>
                <a:gd name="connsiteY38" fmla="*/ 458 h 832"/>
                <a:gd name="connsiteX39" fmla="*/ 1602 w 1748"/>
                <a:gd name="connsiteY39" fmla="*/ 506 h 832"/>
                <a:gd name="connsiteX40" fmla="*/ 1634 w 1748"/>
                <a:gd name="connsiteY40" fmla="*/ 556 h 832"/>
                <a:gd name="connsiteX41" fmla="*/ 1664 w 1748"/>
                <a:gd name="connsiteY41" fmla="*/ 608 h 832"/>
                <a:gd name="connsiteX42" fmla="*/ 1696 w 1748"/>
                <a:gd name="connsiteY42" fmla="*/ 664 h 832"/>
                <a:gd name="connsiteX43" fmla="*/ 1724 w 1748"/>
                <a:gd name="connsiteY43" fmla="*/ 724 h 832"/>
                <a:gd name="connsiteX44" fmla="*/ 1748 w 1748"/>
                <a:gd name="connsiteY44" fmla="*/ 818 h 832"/>
                <a:gd name="connsiteX45" fmla="*/ 368 w 1748"/>
                <a:gd name="connsiteY45" fmla="*/ 832 h 832"/>
                <a:gd name="connsiteX46" fmla="*/ 332 w 1748"/>
                <a:gd name="connsiteY46" fmla="*/ 792 h 832"/>
                <a:gd name="connsiteX47" fmla="*/ 296 w 1748"/>
                <a:gd name="connsiteY47" fmla="*/ 750 h 832"/>
                <a:gd name="connsiteX48" fmla="*/ 262 w 1748"/>
                <a:gd name="connsiteY48" fmla="*/ 704 h 832"/>
                <a:gd name="connsiteX49" fmla="*/ 228 w 1748"/>
                <a:gd name="connsiteY49" fmla="*/ 656 h 832"/>
                <a:gd name="connsiteX50" fmla="*/ 194 w 1748"/>
                <a:gd name="connsiteY50" fmla="*/ 604 h 832"/>
                <a:gd name="connsiteX51" fmla="*/ 160 w 1748"/>
                <a:gd name="connsiteY51" fmla="*/ 550 h 832"/>
                <a:gd name="connsiteX52" fmla="*/ 126 w 1748"/>
                <a:gd name="connsiteY52" fmla="*/ 490 h 832"/>
                <a:gd name="connsiteX53" fmla="*/ 94 w 1748"/>
                <a:gd name="connsiteY53" fmla="*/ 430 h 832"/>
                <a:gd name="connsiteX54" fmla="*/ 62 w 1748"/>
                <a:gd name="connsiteY54" fmla="*/ 364 h 832"/>
                <a:gd name="connsiteX55" fmla="*/ 30 w 1748"/>
                <a:gd name="connsiteY55" fmla="*/ 296 h 832"/>
                <a:gd name="connsiteX56" fmla="*/ 0 w 1748"/>
                <a:gd name="connsiteY56" fmla="*/ 222 h 832"/>
                <a:gd name="connsiteX57" fmla="*/ 0 w 1748"/>
                <a:gd name="connsiteY57" fmla="*/ 222 h 8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748" h="832">
                  <a:moveTo>
                    <a:pt x="0" y="222"/>
                  </a:moveTo>
                  <a:lnTo>
                    <a:pt x="0" y="222"/>
                  </a:lnTo>
                  <a:cubicBezTo>
                    <a:pt x="5" y="219"/>
                    <a:pt x="9" y="217"/>
                    <a:pt x="14" y="214"/>
                  </a:cubicBezTo>
                  <a:cubicBezTo>
                    <a:pt x="27" y="207"/>
                    <a:pt x="39" y="199"/>
                    <a:pt x="52" y="192"/>
                  </a:cubicBezTo>
                  <a:cubicBezTo>
                    <a:pt x="73" y="181"/>
                    <a:pt x="93" y="169"/>
                    <a:pt x="114" y="158"/>
                  </a:cubicBezTo>
                  <a:cubicBezTo>
                    <a:pt x="127" y="152"/>
                    <a:pt x="139" y="146"/>
                    <a:pt x="152" y="140"/>
                  </a:cubicBezTo>
                  <a:cubicBezTo>
                    <a:pt x="167" y="133"/>
                    <a:pt x="181" y="127"/>
                    <a:pt x="196" y="120"/>
                  </a:cubicBezTo>
                  <a:cubicBezTo>
                    <a:pt x="212" y="113"/>
                    <a:pt x="228" y="107"/>
                    <a:pt x="244" y="100"/>
                  </a:cubicBezTo>
                  <a:lnTo>
                    <a:pt x="296" y="82"/>
                  </a:lnTo>
                  <a:cubicBezTo>
                    <a:pt x="314" y="75"/>
                    <a:pt x="332" y="69"/>
                    <a:pt x="350" y="62"/>
                  </a:cubicBezTo>
                  <a:cubicBezTo>
                    <a:pt x="370" y="57"/>
                    <a:pt x="390" y="51"/>
                    <a:pt x="410" y="46"/>
                  </a:cubicBezTo>
                  <a:cubicBezTo>
                    <a:pt x="431" y="41"/>
                    <a:pt x="451" y="35"/>
                    <a:pt x="472" y="30"/>
                  </a:cubicBezTo>
                  <a:lnTo>
                    <a:pt x="536" y="18"/>
                  </a:lnTo>
                  <a:cubicBezTo>
                    <a:pt x="558" y="15"/>
                    <a:pt x="580" y="11"/>
                    <a:pt x="602" y="8"/>
                  </a:cubicBezTo>
                  <a:lnTo>
                    <a:pt x="672" y="2"/>
                  </a:lnTo>
                  <a:cubicBezTo>
                    <a:pt x="695" y="1"/>
                    <a:pt x="719" y="1"/>
                    <a:pt x="742" y="0"/>
                  </a:cubicBezTo>
                  <a:cubicBezTo>
                    <a:pt x="754" y="1"/>
                    <a:pt x="766" y="1"/>
                    <a:pt x="778" y="2"/>
                  </a:cubicBezTo>
                  <a:cubicBezTo>
                    <a:pt x="790" y="3"/>
                    <a:pt x="802" y="3"/>
                    <a:pt x="814" y="4"/>
                  </a:cubicBezTo>
                  <a:cubicBezTo>
                    <a:pt x="826" y="5"/>
                    <a:pt x="838" y="5"/>
                    <a:pt x="850" y="6"/>
                  </a:cubicBezTo>
                  <a:lnTo>
                    <a:pt x="888" y="12"/>
                  </a:lnTo>
                  <a:lnTo>
                    <a:pt x="924" y="18"/>
                  </a:lnTo>
                  <a:cubicBezTo>
                    <a:pt x="936" y="21"/>
                    <a:pt x="948" y="23"/>
                    <a:pt x="960" y="26"/>
                  </a:cubicBezTo>
                  <a:cubicBezTo>
                    <a:pt x="973" y="29"/>
                    <a:pt x="985" y="33"/>
                    <a:pt x="998" y="36"/>
                  </a:cubicBezTo>
                  <a:cubicBezTo>
                    <a:pt x="1010" y="39"/>
                    <a:pt x="1022" y="43"/>
                    <a:pt x="1034" y="46"/>
                  </a:cubicBezTo>
                  <a:lnTo>
                    <a:pt x="1072" y="58"/>
                  </a:lnTo>
                  <a:cubicBezTo>
                    <a:pt x="1085" y="63"/>
                    <a:pt x="1097" y="69"/>
                    <a:pt x="1110" y="74"/>
                  </a:cubicBezTo>
                  <a:cubicBezTo>
                    <a:pt x="1122" y="79"/>
                    <a:pt x="1134" y="85"/>
                    <a:pt x="1146" y="90"/>
                  </a:cubicBezTo>
                  <a:cubicBezTo>
                    <a:pt x="1159" y="96"/>
                    <a:pt x="1171" y="102"/>
                    <a:pt x="1184" y="108"/>
                  </a:cubicBezTo>
                  <a:cubicBezTo>
                    <a:pt x="1196" y="115"/>
                    <a:pt x="1208" y="121"/>
                    <a:pt x="1220" y="128"/>
                  </a:cubicBezTo>
                  <a:lnTo>
                    <a:pt x="1256" y="152"/>
                  </a:lnTo>
                  <a:lnTo>
                    <a:pt x="1292" y="176"/>
                  </a:lnTo>
                  <a:cubicBezTo>
                    <a:pt x="1304" y="185"/>
                    <a:pt x="1316" y="193"/>
                    <a:pt x="1328" y="202"/>
                  </a:cubicBezTo>
                  <a:lnTo>
                    <a:pt x="1364" y="232"/>
                  </a:lnTo>
                  <a:cubicBezTo>
                    <a:pt x="1376" y="243"/>
                    <a:pt x="1388" y="253"/>
                    <a:pt x="1400" y="264"/>
                  </a:cubicBezTo>
                  <a:lnTo>
                    <a:pt x="1434" y="298"/>
                  </a:lnTo>
                  <a:lnTo>
                    <a:pt x="1470" y="334"/>
                  </a:lnTo>
                  <a:cubicBezTo>
                    <a:pt x="1481" y="347"/>
                    <a:pt x="1493" y="359"/>
                    <a:pt x="1504" y="372"/>
                  </a:cubicBezTo>
                  <a:cubicBezTo>
                    <a:pt x="1515" y="386"/>
                    <a:pt x="1525" y="400"/>
                    <a:pt x="1536" y="414"/>
                  </a:cubicBezTo>
                  <a:cubicBezTo>
                    <a:pt x="1547" y="429"/>
                    <a:pt x="1559" y="443"/>
                    <a:pt x="1570" y="458"/>
                  </a:cubicBezTo>
                  <a:cubicBezTo>
                    <a:pt x="1581" y="474"/>
                    <a:pt x="1591" y="490"/>
                    <a:pt x="1602" y="506"/>
                  </a:cubicBezTo>
                  <a:cubicBezTo>
                    <a:pt x="1613" y="523"/>
                    <a:pt x="1623" y="539"/>
                    <a:pt x="1634" y="556"/>
                  </a:cubicBezTo>
                  <a:cubicBezTo>
                    <a:pt x="1644" y="573"/>
                    <a:pt x="1654" y="591"/>
                    <a:pt x="1664" y="608"/>
                  </a:cubicBezTo>
                  <a:cubicBezTo>
                    <a:pt x="1675" y="627"/>
                    <a:pt x="1685" y="645"/>
                    <a:pt x="1696" y="664"/>
                  </a:cubicBezTo>
                  <a:cubicBezTo>
                    <a:pt x="1705" y="684"/>
                    <a:pt x="1715" y="704"/>
                    <a:pt x="1724" y="724"/>
                  </a:cubicBezTo>
                  <a:cubicBezTo>
                    <a:pt x="1734" y="745"/>
                    <a:pt x="1738" y="797"/>
                    <a:pt x="1748" y="818"/>
                  </a:cubicBezTo>
                  <a:cubicBezTo>
                    <a:pt x="1512" y="823"/>
                    <a:pt x="605" y="831"/>
                    <a:pt x="368" y="832"/>
                  </a:cubicBezTo>
                  <a:cubicBezTo>
                    <a:pt x="356" y="819"/>
                    <a:pt x="344" y="805"/>
                    <a:pt x="332" y="792"/>
                  </a:cubicBezTo>
                  <a:lnTo>
                    <a:pt x="296" y="750"/>
                  </a:lnTo>
                  <a:cubicBezTo>
                    <a:pt x="285" y="735"/>
                    <a:pt x="273" y="719"/>
                    <a:pt x="262" y="704"/>
                  </a:cubicBezTo>
                  <a:cubicBezTo>
                    <a:pt x="251" y="688"/>
                    <a:pt x="239" y="672"/>
                    <a:pt x="228" y="656"/>
                  </a:cubicBezTo>
                  <a:cubicBezTo>
                    <a:pt x="217" y="639"/>
                    <a:pt x="205" y="621"/>
                    <a:pt x="194" y="604"/>
                  </a:cubicBezTo>
                  <a:cubicBezTo>
                    <a:pt x="183" y="586"/>
                    <a:pt x="171" y="568"/>
                    <a:pt x="160" y="550"/>
                  </a:cubicBezTo>
                  <a:cubicBezTo>
                    <a:pt x="149" y="530"/>
                    <a:pt x="137" y="510"/>
                    <a:pt x="126" y="490"/>
                  </a:cubicBezTo>
                  <a:cubicBezTo>
                    <a:pt x="115" y="470"/>
                    <a:pt x="105" y="450"/>
                    <a:pt x="94" y="430"/>
                  </a:cubicBezTo>
                  <a:cubicBezTo>
                    <a:pt x="83" y="408"/>
                    <a:pt x="73" y="386"/>
                    <a:pt x="62" y="364"/>
                  </a:cubicBezTo>
                  <a:cubicBezTo>
                    <a:pt x="51" y="341"/>
                    <a:pt x="41" y="319"/>
                    <a:pt x="30" y="296"/>
                  </a:cubicBezTo>
                  <a:cubicBezTo>
                    <a:pt x="20" y="271"/>
                    <a:pt x="10" y="247"/>
                    <a:pt x="0" y="222"/>
                  </a:cubicBezTo>
                  <a:lnTo>
                    <a:pt x="0" y="222"/>
                  </a:lnTo>
                </a:path>
              </a:pathLst>
            </a:custGeom>
            <a:solidFill>
              <a:schemeClr val="accent2">
                <a:alpha val="17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-81596" y="-33626"/>
            <a:ext cx="5536028" cy="3840494"/>
            <a:chOff x="-81596" y="-33626"/>
            <a:chExt cx="5536028" cy="3840494"/>
          </a:xfrm>
        </p:grpSpPr>
        <p:sp>
          <p:nvSpPr>
            <p:cNvPr id="12" name="Freeform 15"/>
            <p:cNvSpPr/>
            <p:nvPr/>
          </p:nvSpPr>
          <p:spPr>
            <a:xfrm>
              <a:off x="2192674" y="-1848"/>
              <a:ext cx="3261758" cy="1360824"/>
            </a:xfrm>
            <a:custGeom>
              <a:avLst/>
              <a:gdLst>
                <a:gd name="connsiteX0" fmla="*/ 0 w 2926"/>
                <a:gd name="connsiteY0" fmla="*/ 134 h 1388"/>
                <a:gd name="connsiteX1" fmla="*/ 0 w 2926"/>
                <a:gd name="connsiteY1" fmla="*/ 134 h 1388"/>
                <a:gd name="connsiteX2" fmla="*/ 20 w 2926"/>
                <a:gd name="connsiteY2" fmla="*/ 128 h 1388"/>
                <a:gd name="connsiteX3" fmla="*/ 78 w 2926"/>
                <a:gd name="connsiteY3" fmla="*/ 108 h 1388"/>
                <a:gd name="connsiteX4" fmla="*/ 120 w 2926"/>
                <a:gd name="connsiteY4" fmla="*/ 96 h 1388"/>
                <a:gd name="connsiteX5" fmla="*/ 172 w 2926"/>
                <a:gd name="connsiteY5" fmla="*/ 82 h 1388"/>
                <a:gd name="connsiteX6" fmla="*/ 230 w 2926"/>
                <a:gd name="connsiteY6" fmla="*/ 68 h 1388"/>
                <a:gd name="connsiteX7" fmla="*/ 294 w 2926"/>
                <a:gd name="connsiteY7" fmla="*/ 54 h 1388"/>
                <a:gd name="connsiteX8" fmla="*/ 366 w 2926"/>
                <a:gd name="connsiteY8" fmla="*/ 40 h 1388"/>
                <a:gd name="connsiteX9" fmla="*/ 446 w 2926"/>
                <a:gd name="connsiteY9" fmla="*/ 28 h 1388"/>
                <a:gd name="connsiteX10" fmla="*/ 530 w 2926"/>
                <a:gd name="connsiteY10" fmla="*/ 16 h 1388"/>
                <a:gd name="connsiteX11" fmla="*/ 620 w 2926"/>
                <a:gd name="connsiteY11" fmla="*/ 8 h 1388"/>
                <a:gd name="connsiteX12" fmla="*/ 716 w 2926"/>
                <a:gd name="connsiteY12" fmla="*/ 2 h 1388"/>
                <a:gd name="connsiteX13" fmla="*/ 816 w 2926"/>
                <a:gd name="connsiteY13" fmla="*/ 0 h 1388"/>
                <a:gd name="connsiteX14" fmla="*/ 920 w 2926"/>
                <a:gd name="connsiteY14" fmla="*/ 2 h 1388"/>
                <a:gd name="connsiteX15" fmla="*/ 1028 w 2926"/>
                <a:gd name="connsiteY15" fmla="*/ 8 h 1388"/>
                <a:gd name="connsiteX16" fmla="*/ 1084 w 2926"/>
                <a:gd name="connsiteY16" fmla="*/ 12 h 1388"/>
                <a:gd name="connsiteX17" fmla="*/ 1140 w 2926"/>
                <a:gd name="connsiteY17" fmla="*/ 18 h 1388"/>
                <a:gd name="connsiteX18" fmla="*/ 1196 w 2926"/>
                <a:gd name="connsiteY18" fmla="*/ 26 h 1388"/>
                <a:gd name="connsiteX19" fmla="*/ 1254 w 2926"/>
                <a:gd name="connsiteY19" fmla="*/ 36 h 1388"/>
                <a:gd name="connsiteX20" fmla="*/ 1312 w 2926"/>
                <a:gd name="connsiteY20" fmla="*/ 46 h 1388"/>
                <a:gd name="connsiteX21" fmla="*/ 1372 w 2926"/>
                <a:gd name="connsiteY21" fmla="*/ 58 h 1388"/>
                <a:gd name="connsiteX22" fmla="*/ 1430 w 2926"/>
                <a:gd name="connsiteY22" fmla="*/ 72 h 1388"/>
                <a:gd name="connsiteX23" fmla="*/ 1490 w 2926"/>
                <a:gd name="connsiteY23" fmla="*/ 88 h 1388"/>
                <a:gd name="connsiteX24" fmla="*/ 1550 w 2926"/>
                <a:gd name="connsiteY24" fmla="*/ 106 h 1388"/>
                <a:gd name="connsiteX25" fmla="*/ 1612 w 2926"/>
                <a:gd name="connsiteY25" fmla="*/ 126 h 1388"/>
                <a:gd name="connsiteX26" fmla="*/ 1672 w 2926"/>
                <a:gd name="connsiteY26" fmla="*/ 146 h 1388"/>
                <a:gd name="connsiteX27" fmla="*/ 1734 w 2926"/>
                <a:gd name="connsiteY27" fmla="*/ 170 h 1388"/>
                <a:gd name="connsiteX28" fmla="*/ 1794 w 2926"/>
                <a:gd name="connsiteY28" fmla="*/ 196 h 1388"/>
                <a:gd name="connsiteX29" fmla="*/ 1856 w 2926"/>
                <a:gd name="connsiteY29" fmla="*/ 224 h 1388"/>
                <a:gd name="connsiteX30" fmla="*/ 1918 w 2926"/>
                <a:gd name="connsiteY30" fmla="*/ 254 h 1388"/>
                <a:gd name="connsiteX31" fmla="*/ 1980 w 2926"/>
                <a:gd name="connsiteY31" fmla="*/ 288 h 1388"/>
                <a:gd name="connsiteX32" fmla="*/ 2040 w 2926"/>
                <a:gd name="connsiteY32" fmla="*/ 322 h 1388"/>
                <a:gd name="connsiteX33" fmla="*/ 2102 w 2926"/>
                <a:gd name="connsiteY33" fmla="*/ 360 h 1388"/>
                <a:gd name="connsiteX34" fmla="*/ 2164 w 2926"/>
                <a:gd name="connsiteY34" fmla="*/ 400 h 1388"/>
                <a:gd name="connsiteX35" fmla="*/ 2224 w 2926"/>
                <a:gd name="connsiteY35" fmla="*/ 442 h 1388"/>
                <a:gd name="connsiteX36" fmla="*/ 2286 w 2926"/>
                <a:gd name="connsiteY36" fmla="*/ 488 h 1388"/>
                <a:gd name="connsiteX37" fmla="*/ 2346 w 2926"/>
                <a:gd name="connsiteY37" fmla="*/ 536 h 1388"/>
                <a:gd name="connsiteX38" fmla="*/ 2406 w 2926"/>
                <a:gd name="connsiteY38" fmla="*/ 588 h 1388"/>
                <a:gd name="connsiteX39" fmla="*/ 2466 w 2926"/>
                <a:gd name="connsiteY39" fmla="*/ 642 h 1388"/>
                <a:gd name="connsiteX40" fmla="*/ 2526 w 2926"/>
                <a:gd name="connsiteY40" fmla="*/ 698 h 1388"/>
                <a:gd name="connsiteX41" fmla="*/ 2586 w 2926"/>
                <a:gd name="connsiteY41" fmla="*/ 758 h 1388"/>
                <a:gd name="connsiteX42" fmla="*/ 2644 w 2926"/>
                <a:gd name="connsiteY42" fmla="*/ 822 h 1388"/>
                <a:gd name="connsiteX43" fmla="*/ 2702 w 2926"/>
                <a:gd name="connsiteY43" fmla="*/ 888 h 1388"/>
                <a:gd name="connsiteX44" fmla="*/ 2758 w 2926"/>
                <a:gd name="connsiteY44" fmla="*/ 958 h 1388"/>
                <a:gd name="connsiteX45" fmla="*/ 2814 w 2926"/>
                <a:gd name="connsiteY45" fmla="*/ 1030 h 1388"/>
                <a:gd name="connsiteX46" fmla="*/ 2870 w 2926"/>
                <a:gd name="connsiteY46" fmla="*/ 1108 h 1388"/>
                <a:gd name="connsiteX47" fmla="*/ 2926 w 2926"/>
                <a:gd name="connsiteY47" fmla="*/ 1188 h 1388"/>
                <a:gd name="connsiteX48" fmla="*/ 2926 w 2926"/>
                <a:gd name="connsiteY48" fmla="*/ 1188 h 1388"/>
                <a:gd name="connsiteX49" fmla="*/ 2906 w 2926"/>
                <a:gd name="connsiteY49" fmla="*/ 1196 h 1388"/>
                <a:gd name="connsiteX50" fmla="*/ 2852 w 2926"/>
                <a:gd name="connsiteY50" fmla="*/ 1222 h 1388"/>
                <a:gd name="connsiteX51" fmla="*/ 2812 w 2926"/>
                <a:gd name="connsiteY51" fmla="*/ 1238 h 1388"/>
                <a:gd name="connsiteX52" fmla="*/ 2766 w 2926"/>
                <a:gd name="connsiteY52" fmla="*/ 1256 h 1388"/>
                <a:gd name="connsiteX53" fmla="*/ 2710 w 2926"/>
                <a:gd name="connsiteY53" fmla="*/ 1276 h 1388"/>
                <a:gd name="connsiteX54" fmla="*/ 2648 w 2926"/>
                <a:gd name="connsiteY54" fmla="*/ 1296 h 1388"/>
                <a:gd name="connsiteX55" fmla="*/ 2580 w 2926"/>
                <a:gd name="connsiteY55" fmla="*/ 1314 h 1388"/>
                <a:gd name="connsiteX56" fmla="*/ 2504 w 2926"/>
                <a:gd name="connsiteY56" fmla="*/ 1334 h 1388"/>
                <a:gd name="connsiteX57" fmla="*/ 2424 w 2926"/>
                <a:gd name="connsiteY57" fmla="*/ 1350 h 1388"/>
                <a:gd name="connsiteX58" fmla="*/ 2338 w 2926"/>
                <a:gd name="connsiteY58" fmla="*/ 1366 h 1388"/>
                <a:gd name="connsiteX59" fmla="*/ 2246 w 2926"/>
                <a:gd name="connsiteY59" fmla="*/ 1376 h 1388"/>
                <a:gd name="connsiteX60" fmla="*/ 2150 w 2926"/>
                <a:gd name="connsiteY60" fmla="*/ 1384 h 1388"/>
                <a:gd name="connsiteX61" fmla="*/ 2100 w 2926"/>
                <a:gd name="connsiteY61" fmla="*/ 1388 h 1388"/>
                <a:gd name="connsiteX62" fmla="*/ 2048 w 2926"/>
                <a:gd name="connsiteY62" fmla="*/ 1388 h 1388"/>
                <a:gd name="connsiteX63" fmla="*/ 1996 w 2926"/>
                <a:gd name="connsiteY63" fmla="*/ 1388 h 1388"/>
                <a:gd name="connsiteX64" fmla="*/ 1944 w 2926"/>
                <a:gd name="connsiteY64" fmla="*/ 1388 h 1388"/>
                <a:gd name="connsiteX65" fmla="*/ 1890 w 2926"/>
                <a:gd name="connsiteY65" fmla="*/ 1384 h 1388"/>
                <a:gd name="connsiteX66" fmla="*/ 1834 w 2926"/>
                <a:gd name="connsiteY66" fmla="*/ 1380 h 1388"/>
                <a:gd name="connsiteX67" fmla="*/ 1778 w 2926"/>
                <a:gd name="connsiteY67" fmla="*/ 1374 h 1388"/>
                <a:gd name="connsiteX68" fmla="*/ 1722 w 2926"/>
                <a:gd name="connsiteY68" fmla="*/ 1368 h 1388"/>
                <a:gd name="connsiteX69" fmla="*/ 1666 w 2926"/>
                <a:gd name="connsiteY69" fmla="*/ 1358 h 1388"/>
                <a:gd name="connsiteX70" fmla="*/ 1608 w 2926"/>
                <a:gd name="connsiteY70" fmla="*/ 1348 h 1388"/>
                <a:gd name="connsiteX71" fmla="*/ 1548 w 2926"/>
                <a:gd name="connsiteY71" fmla="*/ 1334 h 1388"/>
                <a:gd name="connsiteX72" fmla="*/ 1490 w 2926"/>
                <a:gd name="connsiteY72" fmla="*/ 1320 h 1388"/>
                <a:gd name="connsiteX73" fmla="*/ 1430 w 2926"/>
                <a:gd name="connsiteY73" fmla="*/ 1302 h 1388"/>
                <a:gd name="connsiteX74" fmla="*/ 1368 w 2926"/>
                <a:gd name="connsiteY74" fmla="*/ 1282 h 1388"/>
                <a:gd name="connsiteX75" fmla="*/ 1308 w 2926"/>
                <a:gd name="connsiteY75" fmla="*/ 1262 h 1388"/>
                <a:gd name="connsiteX76" fmla="*/ 1246 w 2926"/>
                <a:gd name="connsiteY76" fmla="*/ 1238 h 1388"/>
                <a:gd name="connsiteX77" fmla="*/ 1186 w 2926"/>
                <a:gd name="connsiteY77" fmla="*/ 1210 h 1388"/>
                <a:gd name="connsiteX78" fmla="*/ 1124 w 2926"/>
                <a:gd name="connsiteY78" fmla="*/ 1182 h 1388"/>
                <a:gd name="connsiteX79" fmla="*/ 1060 w 2926"/>
                <a:gd name="connsiteY79" fmla="*/ 1150 h 1388"/>
                <a:gd name="connsiteX80" fmla="*/ 998 w 2926"/>
                <a:gd name="connsiteY80" fmla="*/ 1116 h 1388"/>
                <a:gd name="connsiteX81" fmla="*/ 936 w 2926"/>
                <a:gd name="connsiteY81" fmla="*/ 1080 h 1388"/>
                <a:gd name="connsiteX82" fmla="*/ 872 w 2926"/>
                <a:gd name="connsiteY82" fmla="*/ 1040 h 1388"/>
                <a:gd name="connsiteX83" fmla="*/ 810 w 2926"/>
                <a:gd name="connsiteY83" fmla="*/ 998 h 1388"/>
                <a:gd name="connsiteX84" fmla="*/ 746 w 2926"/>
                <a:gd name="connsiteY84" fmla="*/ 952 h 1388"/>
                <a:gd name="connsiteX85" fmla="*/ 684 w 2926"/>
                <a:gd name="connsiteY85" fmla="*/ 902 h 1388"/>
                <a:gd name="connsiteX86" fmla="*/ 620 w 2926"/>
                <a:gd name="connsiteY86" fmla="*/ 850 h 1388"/>
                <a:gd name="connsiteX87" fmla="*/ 558 w 2926"/>
                <a:gd name="connsiteY87" fmla="*/ 794 h 1388"/>
                <a:gd name="connsiteX88" fmla="*/ 494 w 2926"/>
                <a:gd name="connsiteY88" fmla="*/ 736 h 1388"/>
                <a:gd name="connsiteX89" fmla="*/ 432 w 2926"/>
                <a:gd name="connsiteY89" fmla="*/ 674 h 1388"/>
                <a:gd name="connsiteX90" fmla="*/ 368 w 2926"/>
                <a:gd name="connsiteY90" fmla="*/ 608 h 1388"/>
                <a:gd name="connsiteX91" fmla="*/ 306 w 2926"/>
                <a:gd name="connsiteY91" fmla="*/ 538 h 1388"/>
                <a:gd name="connsiteX92" fmla="*/ 244 w 2926"/>
                <a:gd name="connsiteY92" fmla="*/ 466 h 1388"/>
                <a:gd name="connsiteX93" fmla="*/ 182 w 2926"/>
                <a:gd name="connsiteY93" fmla="*/ 390 h 1388"/>
                <a:gd name="connsiteX94" fmla="*/ 122 w 2926"/>
                <a:gd name="connsiteY94" fmla="*/ 308 h 1388"/>
                <a:gd name="connsiteX95" fmla="*/ 60 w 2926"/>
                <a:gd name="connsiteY95" fmla="*/ 224 h 1388"/>
                <a:gd name="connsiteX96" fmla="*/ 0 w 2926"/>
                <a:gd name="connsiteY96" fmla="*/ 134 h 1388"/>
                <a:gd name="connsiteX0" fmla="*/ 0 w 2926"/>
                <a:gd name="connsiteY0" fmla="*/ 134 h 1388"/>
                <a:gd name="connsiteX1" fmla="*/ 0 w 2926"/>
                <a:gd name="connsiteY1" fmla="*/ 134 h 1388"/>
                <a:gd name="connsiteX2" fmla="*/ 20 w 2926"/>
                <a:gd name="connsiteY2" fmla="*/ 128 h 1388"/>
                <a:gd name="connsiteX3" fmla="*/ 78 w 2926"/>
                <a:gd name="connsiteY3" fmla="*/ 108 h 1388"/>
                <a:gd name="connsiteX4" fmla="*/ 120 w 2926"/>
                <a:gd name="connsiteY4" fmla="*/ 96 h 1388"/>
                <a:gd name="connsiteX5" fmla="*/ 230 w 2926"/>
                <a:gd name="connsiteY5" fmla="*/ 68 h 1388"/>
                <a:gd name="connsiteX6" fmla="*/ 294 w 2926"/>
                <a:gd name="connsiteY6" fmla="*/ 54 h 1388"/>
                <a:gd name="connsiteX7" fmla="*/ 366 w 2926"/>
                <a:gd name="connsiteY7" fmla="*/ 40 h 1388"/>
                <a:gd name="connsiteX8" fmla="*/ 446 w 2926"/>
                <a:gd name="connsiteY8" fmla="*/ 28 h 1388"/>
                <a:gd name="connsiteX9" fmla="*/ 530 w 2926"/>
                <a:gd name="connsiteY9" fmla="*/ 16 h 1388"/>
                <a:gd name="connsiteX10" fmla="*/ 620 w 2926"/>
                <a:gd name="connsiteY10" fmla="*/ 8 h 1388"/>
                <a:gd name="connsiteX11" fmla="*/ 716 w 2926"/>
                <a:gd name="connsiteY11" fmla="*/ 2 h 1388"/>
                <a:gd name="connsiteX12" fmla="*/ 816 w 2926"/>
                <a:gd name="connsiteY12" fmla="*/ 0 h 1388"/>
                <a:gd name="connsiteX13" fmla="*/ 920 w 2926"/>
                <a:gd name="connsiteY13" fmla="*/ 2 h 1388"/>
                <a:gd name="connsiteX14" fmla="*/ 1028 w 2926"/>
                <a:gd name="connsiteY14" fmla="*/ 8 h 1388"/>
                <a:gd name="connsiteX15" fmla="*/ 1084 w 2926"/>
                <a:gd name="connsiteY15" fmla="*/ 12 h 1388"/>
                <a:gd name="connsiteX16" fmla="*/ 1140 w 2926"/>
                <a:gd name="connsiteY16" fmla="*/ 18 h 1388"/>
                <a:gd name="connsiteX17" fmla="*/ 1196 w 2926"/>
                <a:gd name="connsiteY17" fmla="*/ 26 h 1388"/>
                <a:gd name="connsiteX18" fmla="*/ 1254 w 2926"/>
                <a:gd name="connsiteY18" fmla="*/ 36 h 1388"/>
                <a:gd name="connsiteX19" fmla="*/ 1312 w 2926"/>
                <a:gd name="connsiteY19" fmla="*/ 46 h 1388"/>
                <a:gd name="connsiteX20" fmla="*/ 1372 w 2926"/>
                <a:gd name="connsiteY20" fmla="*/ 58 h 1388"/>
                <a:gd name="connsiteX21" fmla="*/ 1430 w 2926"/>
                <a:gd name="connsiteY21" fmla="*/ 72 h 1388"/>
                <a:gd name="connsiteX22" fmla="*/ 1490 w 2926"/>
                <a:gd name="connsiteY22" fmla="*/ 88 h 1388"/>
                <a:gd name="connsiteX23" fmla="*/ 1550 w 2926"/>
                <a:gd name="connsiteY23" fmla="*/ 106 h 1388"/>
                <a:gd name="connsiteX24" fmla="*/ 1612 w 2926"/>
                <a:gd name="connsiteY24" fmla="*/ 126 h 1388"/>
                <a:gd name="connsiteX25" fmla="*/ 1672 w 2926"/>
                <a:gd name="connsiteY25" fmla="*/ 146 h 1388"/>
                <a:gd name="connsiteX26" fmla="*/ 1734 w 2926"/>
                <a:gd name="connsiteY26" fmla="*/ 170 h 1388"/>
                <a:gd name="connsiteX27" fmla="*/ 1794 w 2926"/>
                <a:gd name="connsiteY27" fmla="*/ 196 h 1388"/>
                <a:gd name="connsiteX28" fmla="*/ 1856 w 2926"/>
                <a:gd name="connsiteY28" fmla="*/ 224 h 1388"/>
                <a:gd name="connsiteX29" fmla="*/ 1918 w 2926"/>
                <a:gd name="connsiteY29" fmla="*/ 254 h 1388"/>
                <a:gd name="connsiteX30" fmla="*/ 1980 w 2926"/>
                <a:gd name="connsiteY30" fmla="*/ 288 h 1388"/>
                <a:gd name="connsiteX31" fmla="*/ 2040 w 2926"/>
                <a:gd name="connsiteY31" fmla="*/ 322 h 1388"/>
                <a:gd name="connsiteX32" fmla="*/ 2102 w 2926"/>
                <a:gd name="connsiteY32" fmla="*/ 360 h 1388"/>
                <a:gd name="connsiteX33" fmla="*/ 2164 w 2926"/>
                <a:gd name="connsiteY33" fmla="*/ 400 h 1388"/>
                <a:gd name="connsiteX34" fmla="*/ 2224 w 2926"/>
                <a:gd name="connsiteY34" fmla="*/ 442 h 1388"/>
                <a:gd name="connsiteX35" fmla="*/ 2286 w 2926"/>
                <a:gd name="connsiteY35" fmla="*/ 488 h 1388"/>
                <a:gd name="connsiteX36" fmla="*/ 2346 w 2926"/>
                <a:gd name="connsiteY36" fmla="*/ 536 h 1388"/>
                <a:gd name="connsiteX37" fmla="*/ 2406 w 2926"/>
                <a:gd name="connsiteY37" fmla="*/ 588 h 1388"/>
                <a:gd name="connsiteX38" fmla="*/ 2466 w 2926"/>
                <a:gd name="connsiteY38" fmla="*/ 642 h 1388"/>
                <a:gd name="connsiteX39" fmla="*/ 2526 w 2926"/>
                <a:gd name="connsiteY39" fmla="*/ 698 h 1388"/>
                <a:gd name="connsiteX40" fmla="*/ 2586 w 2926"/>
                <a:gd name="connsiteY40" fmla="*/ 758 h 1388"/>
                <a:gd name="connsiteX41" fmla="*/ 2644 w 2926"/>
                <a:gd name="connsiteY41" fmla="*/ 822 h 1388"/>
                <a:gd name="connsiteX42" fmla="*/ 2702 w 2926"/>
                <a:gd name="connsiteY42" fmla="*/ 888 h 1388"/>
                <a:gd name="connsiteX43" fmla="*/ 2758 w 2926"/>
                <a:gd name="connsiteY43" fmla="*/ 958 h 1388"/>
                <a:gd name="connsiteX44" fmla="*/ 2814 w 2926"/>
                <a:gd name="connsiteY44" fmla="*/ 1030 h 1388"/>
                <a:gd name="connsiteX45" fmla="*/ 2870 w 2926"/>
                <a:gd name="connsiteY45" fmla="*/ 1108 h 1388"/>
                <a:gd name="connsiteX46" fmla="*/ 2926 w 2926"/>
                <a:gd name="connsiteY46" fmla="*/ 1188 h 1388"/>
                <a:gd name="connsiteX47" fmla="*/ 2926 w 2926"/>
                <a:gd name="connsiteY47" fmla="*/ 1188 h 1388"/>
                <a:gd name="connsiteX48" fmla="*/ 2906 w 2926"/>
                <a:gd name="connsiteY48" fmla="*/ 1196 h 1388"/>
                <a:gd name="connsiteX49" fmla="*/ 2852 w 2926"/>
                <a:gd name="connsiteY49" fmla="*/ 1222 h 1388"/>
                <a:gd name="connsiteX50" fmla="*/ 2812 w 2926"/>
                <a:gd name="connsiteY50" fmla="*/ 1238 h 1388"/>
                <a:gd name="connsiteX51" fmla="*/ 2766 w 2926"/>
                <a:gd name="connsiteY51" fmla="*/ 1256 h 1388"/>
                <a:gd name="connsiteX52" fmla="*/ 2710 w 2926"/>
                <a:gd name="connsiteY52" fmla="*/ 1276 h 1388"/>
                <a:gd name="connsiteX53" fmla="*/ 2648 w 2926"/>
                <a:gd name="connsiteY53" fmla="*/ 1296 h 1388"/>
                <a:gd name="connsiteX54" fmla="*/ 2580 w 2926"/>
                <a:gd name="connsiteY54" fmla="*/ 1314 h 1388"/>
                <a:gd name="connsiteX55" fmla="*/ 2504 w 2926"/>
                <a:gd name="connsiteY55" fmla="*/ 1334 h 1388"/>
                <a:gd name="connsiteX56" fmla="*/ 2424 w 2926"/>
                <a:gd name="connsiteY56" fmla="*/ 1350 h 1388"/>
                <a:gd name="connsiteX57" fmla="*/ 2338 w 2926"/>
                <a:gd name="connsiteY57" fmla="*/ 1366 h 1388"/>
                <a:gd name="connsiteX58" fmla="*/ 2246 w 2926"/>
                <a:gd name="connsiteY58" fmla="*/ 1376 h 1388"/>
                <a:gd name="connsiteX59" fmla="*/ 2150 w 2926"/>
                <a:gd name="connsiteY59" fmla="*/ 1384 h 1388"/>
                <a:gd name="connsiteX60" fmla="*/ 2100 w 2926"/>
                <a:gd name="connsiteY60" fmla="*/ 1388 h 1388"/>
                <a:gd name="connsiteX61" fmla="*/ 2048 w 2926"/>
                <a:gd name="connsiteY61" fmla="*/ 1388 h 1388"/>
                <a:gd name="connsiteX62" fmla="*/ 1996 w 2926"/>
                <a:gd name="connsiteY62" fmla="*/ 1388 h 1388"/>
                <a:gd name="connsiteX63" fmla="*/ 1944 w 2926"/>
                <a:gd name="connsiteY63" fmla="*/ 1388 h 1388"/>
                <a:gd name="connsiteX64" fmla="*/ 1890 w 2926"/>
                <a:gd name="connsiteY64" fmla="*/ 1384 h 1388"/>
                <a:gd name="connsiteX65" fmla="*/ 1834 w 2926"/>
                <a:gd name="connsiteY65" fmla="*/ 1380 h 1388"/>
                <a:gd name="connsiteX66" fmla="*/ 1778 w 2926"/>
                <a:gd name="connsiteY66" fmla="*/ 1374 h 1388"/>
                <a:gd name="connsiteX67" fmla="*/ 1722 w 2926"/>
                <a:gd name="connsiteY67" fmla="*/ 1368 h 1388"/>
                <a:gd name="connsiteX68" fmla="*/ 1666 w 2926"/>
                <a:gd name="connsiteY68" fmla="*/ 1358 h 1388"/>
                <a:gd name="connsiteX69" fmla="*/ 1608 w 2926"/>
                <a:gd name="connsiteY69" fmla="*/ 1348 h 1388"/>
                <a:gd name="connsiteX70" fmla="*/ 1548 w 2926"/>
                <a:gd name="connsiteY70" fmla="*/ 1334 h 1388"/>
                <a:gd name="connsiteX71" fmla="*/ 1490 w 2926"/>
                <a:gd name="connsiteY71" fmla="*/ 1320 h 1388"/>
                <a:gd name="connsiteX72" fmla="*/ 1430 w 2926"/>
                <a:gd name="connsiteY72" fmla="*/ 1302 h 1388"/>
                <a:gd name="connsiteX73" fmla="*/ 1368 w 2926"/>
                <a:gd name="connsiteY73" fmla="*/ 1282 h 1388"/>
                <a:gd name="connsiteX74" fmla="*/ 1308 w 2926"/>
                <a:gd name="connsiteY74" fmla="*/ 1262 h 1388"/>
                <a:gd name="connsiteX75" fmla="*/ 1246 w 2926"/>
                <a:gd name="connsiteY75" fmla="*/ 1238 h 1388"/>
                <a:gd name="connsiteX76" fmla="*/ 1186 w 2926"/>
                <a:gd name="connsiteY76" fmla="*/ 1210 h 1388"/>
                <a:gd name="connsiteX77" fmla="*/ 1124 w 2926"/>
                <a:gd name="connsiteY77" fmla="*/ 1182 h 1388"/>
                <a:gd name="connsiteX78" fmla="*/ 1060 w 2926"/>
                <a:gd name="connsiteY78" fmla="*/ 1150 h 1388"/>
                <a:gd name="connsiteX79" fmla="*/ 998 w 2926"/>
                <a:gd name="connsiteY79" fmla="*/ 1116 h 1388"/>
                <a:gd name="connsiteX80" fmla="*/ 936 w 2926"/>
                <a:gd name="connsiteY80" fmla="*/ 1080 h 1388"/>
                <a:gd name="connsiteX81" fmla="*/ 872 w 2926"/>
                <a:gd name="connsiteY81" fmla="*/ 1040 h 1388"/>
                <a:gd name="connsiteX82" fmla="*/ 810 w 2926"/>
                <a:gd name="connsiteY82" fmla="*/ 998 h 1388"/>
                <a:gd name="connsiteX83" fmla="*/ 746 w 2926"/>
                <a:gd name="connsiteY83" fmla="*/ 952 h 1388"/>
                <a:gd name="connsiteX84" fmla="*/ 684 w 2926"/>
                <a:gd name="connsiteY84" fmla="*/ 902 h 1388"/>
                <a:gd name="connsiteX85" fmla="*/ 620 w 2926"/>
                <a:gd name="connsiteY85" fmla="*/ 850 h 1388"/>
                <a:gd name="connsiteX86" fmla="*/ 558 w 2926"/>
                <a:gd name="connsiteY86" fmla="*/ 794 h 1388"/>
                <a:gd name="connsiteX87" fmla="*/ 494 w 2926"/>
                <a:gd name="connsiteY87" fmla="*/ 736 h 1388"/>
                <a:gd name="connsiteX88" fmla="*/ 432 w 2926"/>
                <a:gd name="connsiteY88" fmla="*/ 674 h 1388"/>
                <a:gd name="connsiteX89" fmla="*/ 368 w 2926"/>
                <a:gd name="connsiteY89" fmla="*/ 608 h 1388"/>
                <a:gd name="connsiteX90" fmla="*/ 306 w 2926"/>
                <a:gd name="connsiteY90" fmla="*/ 538 h 1388"/>
                <a:gd name="connsiteX91" fmla="*/ 244 w 2926"/>
                <a:gd name="connsiteY91" fmla="*/ 466 h 1388"/>
                <a:gd name="connsiteX92" fmla="*/ 182 w 2926"/>
                <a:gd name="connsiteY92" fmla="*/ 390 h 1388"/>
                <a:gd name="connsiteX93" fmla="*/ 122 w 2926"/>
                <a:gd name="connsiteY93" fmla="*/ 308 h 1388"/>
                <a:gd name="connsiteX94" fmla="*/ 60 w 2926"/>
                <a:gd name="connsiteY94" fmla="*/ 224 h 1388"/>
                <a:gd name="connsiteX95" fmla="*/ 0 w 2926"/>
                <a:gd name="connsiteY95" fmla="*/ 134 h 1388"/>
                <a:gd name="connsiteX0" fmla="*/ 0 w 2926"/>
                <a:gd name="connsiteY0" fmla="*/ 134 h 1388"/>
                <a:gd name="connsiteX1" fmla="*/ 0 w 2926"/>
                <a:gd name="connsiteY1" fmla="*/ 134 h 1388"/>
                <a:gd name="connsiteX2" fmla="*/ 20 w 2926"/>
                <a:gd name="connsiteY2" fmla="*/ 128 h 1388"/>
                <a:gd name="connsiteX3" fmla="*/ 78 w 2926"/>
                <a:gd name="connsiteY3" fmla="*/ 108 h 1388"/>
                <a:gd name="connsiteX4" fmla="*/ 120 w 2926"/>
                <a:gd name="connsiteY4" fmla="*/ 96 h 1388"/>
                <a:gd name="connsiteX5" fmla="*/ 294 w 2926"/>
                <a:gd name="connsiteY5" fmla="*/ 54 h 1388"/>
                <a:gd name="connsiteX6" fmla="*/ 366 w 2926"/>
                <a:gd name="connsiteY6" fmla="*/ 40 h 1388"/>
                <a:gd name="connsiteX7" fmla="*/ 446 w 2926"/>
                <a:gd name="connsiteY7" fmla="*/ 28 h 1388"/>
                <a:gd name="connsiteX8" fmla="*/ 530 w 2926"/>
                <a:gd name="connsiteY8" fmla="*/ 16 h 1388"/>
                <a:gd name="connsiteX9" fmla="*/ 620 w 2926"/>
                <a:gd name="connsiteY9" fmla="*/ 8 h 1388"/>
                <a:gd name="connsiteX10" fmla="*/ 716 w 2926"/>
                <a:gd name="connsiteY10" fmla="*/ 2 h 1388"/>
                <a:gd name="connsiteX11" fmla="*/ 816 w 2926"/>
                <a:gd name="connsiteY11" fmla="*/ 0 h 1388"/>
                <a:gd name="connsiteX12" fmla="*/ 920 w 2926"/>
                <a:gd name="connsiteY12" fmla="*/ 2 h 1388"/>
                <a:gd name="connsiteX13" fmla="*/ 1028 w 2926"/>
                <a:gd name="connsiteY13" fmla="*/ 8 h 1388"/>
                <a:gd name="connsiteX14" fmla="*/ 1084 w 2926"/>
                <a:gd name="connsiteY14" fmla="*/ 12 h 1388"/>
                <a:gd name="connsiteX15" fmla="*/ 1140 w 2926"/>
                <a:gd name="connsiteY15" fmla="*/ 18 h 1388"/>
                <a:gd name="connsiteX16" fmla="*/ 1196 w 2926"/>
                <a:gd name="connsiteY16" fmla="*/ 26 h 1388"/>
                <a:gd name="connsiteX17" fmla="*/ 1254 w 2926"/>
                <a:gd name="connsiteY17" fmla="*/ 36 h 1388"/>
                <a:gd name="connsiteX18" fmla="*/ 1312 w 2926"/>
                <a:gd name="connsiteY18" fmla="*/ 46 h 1388"/>
                <a:gd name="connsiteX19" fmla="*/ 1372 w 2926"/>
                <a:gd name="connsiteY19" fmla="*/ 58 h 1388"/>
                <a:gd name="connsiteX20" fmla="*/ 1430 w 2926"/>
                <a:gd name="connsiteY20" fmla="*/ 72 h 1388"/>
                <a:gd name="connsiteX21" fmla="*/ 1490 w 2926"/>
                <a:gd name="connsiteY21" fmla="*/ 88 h 1388"/>
                <a:gd name="connsiteX22" fmla="*/ 1550 w 2926"/>
                <a:gd name="connsiteY22" fmla="*/ 106 h 1388"/>
                <a:gd name="connsiteX23" fmla="*/ 1612 w 2926"/>
                <a:gd name="connsiteY23" fmla="*/ 126 h 1388"/>
                <a:gd name="connsiteX24" fmla="*/ 1672 w 2926"/>
                <a:gd name="connsiteY24" fmla="*/ 146 h 1388"/>
                <a:gd name="connsiteX25" fmla="*/ 1734 w 2926"/>
                <a:gd name="connsiteY25" fmla="*/ 170 h 1388"/>
                <a:gd name="connsiteX26" fmla="*/ 1794 w 2926"/>
                <a:gd name="connsiteY26" fmla="*/ 196 h 1388"/>
                <a:gd name="connsiteX27" fmla="*/ 1856 w 2926"/>
                <a:gd name="connsiteY27" fmla="*/ 224 h 1388"/>
                <a:gd name="connsiteX28" fmla="*/ 1918 w 2926"/>
                <a:gd name="connsiteY28" fmla="*/ 254 h 1388"/>
                <a:gd name="connsiteX29" fmla="*/ 1980 w 2926"/>
                <a:gd name="connsiteY29" fmla="*/ 288 h 1388"/>
                <a:gd name="connsiteX30" fmla="*/ 2040 w 2926"/>
                <a:gd name="connsiteY30" fmla="*/ 322 h 1388"/>
                <a:gd name="connsiteX31" fmla="*/ 2102 w 2926"/>
                <a:gd name="connsiteY31" fmla="*/ 360 h 1388"/>
                <a:gd name="connsiteX32" fmla="*/ 2164 w 2926"/>
                <a:gd name="connsiteY32" fmla="*/ 400 h 1388"/>
                <a:gd name="connsiteX33" fmla="*/ 2224 w 2926"/>
                <a:gd name="connsiteY33" fmla="*/ 442 h 1388"/>
                <a:gd name="connsiteX34" fmla="*/ 2286 w 2926"/>
                <a:gd name="connsiteY34" fmla="*/ 488 h 1388"/>
                <a:gd name="connsiteX35" fmla="*/ 2346 w 2926"/>
                <a:gd name="connsiteY35" fmla="*/ 536 h 1388"/>
                <a:gd name="connsiteX36" fmla="*/ 2406 w 2926"/>
                <a:gd name="connsiteY36" fmla="*/ 588 h 1388"/>
                <a:gd name="connsiteX37" fmla="*/ 2466 w 2926"/>
                <a:gd name="connsiteY37" fmla="*/ 642 h 1388"/>
                <a:gd name="connsiteX38" fmla="*/ 2526 w 2926"/>
                <a:gd name="connsiteY38" fmla="*/ 698 h 1388"/>
                <a:gd name="connsiteX39" fmla="*/ 2586 w 2926"/>
                <a:gd name="connsiteY39" fmla="*/ 758 h 1388"/>
                <a:gd name="connsiteX40" fmla="*/ 2644 w 2926"/>
                <a:gd name="connsiteY40" fmla="*/ 822 h 1388"/>
                <a:gd name="connsiteX41" fmla="*/ 2702 w 2926"/>
                <a:gd name="connsiteY41" fmla="*/ 888 h 1388"/>
                <a:gd name="connsiteX42" fmla="*/ 2758 w 2926"/>
                <a:gd name="connsiteY42" fmla="*/ 958 h 1388"/>
                <a:gd name="connsiteX43" fmla="*/ 2814 w 2926"/>
                <a:gd name="connsiteY43" fmla="*/ 1030 h 1388"/>
                <a:gd name="connsiteX44" fmla="*/ 2870 w 2926"/>
                <a:gd name="connsiteY44" fmla="*/ 1108 h 1388"/>
                <a:gd name="connsiteX45" fmla="*/ 2926 w 2926"/>
                <a:gd name="connsiteY45" fmla="*/ 1188 h 1388"/>
                <a:gd name="connsiteX46" fmla="*/ 2926 w 2926"/>
                <a:gd name="connsiteY46" fmla="*/ 1188 h 1388"/>
                <a:gd name="connsiteX47" fmla="*/ 2906 w 2926"/>
                <a:gd name="connsiteY47" fmla="*/ 1196 h 1388"/>
                <a:gd name="connsiteX48" fmla="*/ 2852 w 2926"/>
                <a:gd name="connsiteY48" fmla="*/ 1222 h 1388"/>
                <a:gd name="connsiteX49" fmla="*/ 2812 w 2926"/>
                <a:gd name="connsiteY49" fmla="*/ 1238 h 1388"/>
                <a:gd name="connsiteX50" fmla="*/ 2766 w 2926"/>
                <a:gd name="connsiteY50" fmla="*/ 1256 h 1388"/>
                <a:gd name="connsiteX51" fmla="*/ 2710 w 2926"/>
                <a:gd name="connsiteY51" fmla="*/ 1276 h 1388"/>
                <a:gd name="connsiteX52" fmla="*/ 2648 w 2926"/>
                <a:gd name="connsiteY52" fmla="*/ 1296 h 1388"/>
                <a:gd name="connsiteX53" fmla="*/ 2580 w 2926"/>
                <a:gd name="connsiteY53" fmla="*/ 1314 h 1388"/>
                <a:gd name="connsiteX54" fmla="*/ 2504 w 2926"/>
                <a:gd name="connsiteY54" fmla="*/ 1334 h 1388"/>
                <a:gd name="connsiteX55" fmla="*/ 2424 w 2926"/>
                <a:gd name="connsiteY55" fmla="*/ 1350 h 1388"/>
                <a:gd name="connsiteX56" fmla="*/ 2338 w 2926"/>
                <a:gd name="connsiteY56" fmla="*/ 1366 h 1388"/>
                <a:gd name="connsiteX57" fmla="*/ 2246 w 2926"/>
                <a:gd name="connsiteY57" fmla="*/ 1376 h 1388"/>
                <a:gd name="connsiteX58" fmla="*/ 2150 w 2926"/>
                <a:gd name="connsiteY58" fmla="*/ 1384 h 1388"/>
                <a:gd name="connsiteX59" fmla="*/ 2100 w 2926"/>
                <a:gd name="connsiteY59" fmla="*/ 1388 h 1388"/>
                <a:gd name="connsiteX60" fmla="*/ 2048 w 2926"/>
                <a:gd name="connsiteY60" fmla="*/ 1388 h 1388"/>
                <a:gd name="connsiteX61" fmla="*/ 1996 w 2926"/>
                <a:gd name="connsiteY61" fmla="*/ 1388 h 1388"/>
                <a:gd name="connsiteX62" fmla="*/ 1944 w 2926"/>
                <a:gd name="connsiteY62" fmla="*/ 1388 h 1388"/>
                <a:gd name="connsiteX63" fmla="*/ 1890 w 2926"/>
                <a:gd name="connsiteY63" fmla="*/ 1384 h 1388"/>
                <a:gd name="connsiteX64" fmla="*/ 1834 w 2926"/>
                <a:gd name="connsiteY64" fmla="*/ 1380 h 1388"/>
                <a:gd name="connsiteX65" fmla="*/ 1778 w 2926"/>
                <a:gd name="connsiteY65" fmla="*/ 1374 h 1388"/>
                <a:gd name="connsiteX66" fmla="*/ 1722 w 2926"/>
                <a:gd name="connsiteY66" fmla="*/ 1368 h 1388"/>
                <a:gd name="connsiteX67" fmla="*/ 1666 w 2926"/>
                <a:gd name="connsiteY67" fmla="*/ 1358 h 1388"/>
                <a:gd name="connsiteX68" fmla="*/ 1608 w 2926"/>
                <a:gd name="connsiteY68" fmla="*/ 1348 h 1388"/>
                <a:gd name="connsiteX69" fmla="*/ 1548 w 2926"/>
                <a:gd name="connsiteY69" fmla="*/ 1334 h 1388"/>
                <a:gd name="connsiteX70" fmla="*/ 1490 w 2926"/>
                <a:gd name="connsiteY70" fmla="*/ 1320 h 1388"/>
                <a:gd name="connsiteX71" fmla="*/ 1430 w 2926"/>
                <a:gd name="connsiteY71" fmla="*/ 1302 h 1388"/>
                <a:gd name="connsiteX72" fmla="*/ 1368 w 2926"/>
                <a:gd name="connsiteY72" fmla="*/ 1282 h 1388"/>
                <a:gd name="connsiteX73" fmla="*/ 1308 w 2926"/>
                <a:gd name="connsiteY73" fmla="*/ 1262 h 1388"/>
                <a:gd name="connsiteX74" fmla="*/ 1246 w 2926"/>
                <a:gd name="connsiteY74" fmla="*/ 1238 h 1388"/>
                <a:gd name="connsiteX75" fmla="*/ 1186 w 2926"/>
                <a:gd name="connsiteY75" fmla="*/ 1210 h 1388"/>
                <a:gd name="connsiteX76" fmla="*/ 1124 w 2926"/>
                <a:gd name="connsiteY76" fmla="*/ 1182 h 1388"/>
                <a:gd name="connsiteX77" fmla="*/ 1060 w 2926"/>
                <a:gd name="connsiteY77" fmla="*/ 1150 h 1388"/>
                <a:gd name="connsiteX78" fmla="*/ 998 w 2926"/>
                <a:gd name="connsiteY78" fmla="*/ 1116 h 1388"/>
                <a:gd name="connsiteX79" fmla="*/ 936 w 2926"/>
                <a:gd name="connsiteY79" fmla="*/ 1080 h 1388"/>
                <a:gd name="connsiteX80" fmla="*/ 872 w 2926"/>
                <a:gd name="connsiteY80" fmla="*/ 1040 h 1388"/>
                <a:gd name="connsiteX81" fmla="*/ 810 w 2926"/>
                <a:gd name="connsiteY81" fmla="*/ 998 h 1388"/>
                <a:gd name="connsiteX82" fmla="*/ 746 w 2926"/>
                <a:gd name="connsiteY82" fmla="*/ 952 h 1388"/>
                <a:gd name="connsiteX83" fmla="*/ 684 w 2926"/>
                <a:gd name="connsiteY83" fmla="*/ 902 h 1388"/>
                <a:gd name="connsiteX84" fmla="*/ 620 w 2926"/>
                <a:gd name="connsiteY84" fmla="*/ 850 h 1388"/>
                <a:gd name="connsiteX85" fmla="*/ 558 w 2926"/>
                <a:gd name="connsiteY85" fmla="*/ 794 h 1388"/>
                <a:gd name="connsiteX86" fmla="*/ 494 w 2926"/>
                <a:gd name="connsiteY86" fmla="*/ 736 h 1388"/>
                <a:gd name="connsiteX87" fmla="*/ 432 w 2926"/>
                <a:gd name="connsiteY87" fmla="*/ 674 h 1388"/>
                <a:gd name="connsiteX88" fmla="*/ 368 w 2926"/>
                <a:gd name="connsiteY88" fmla="*/ 608 h 1388"/>
                <a:gd name="connsiteX89" fmla="*/ 306 w 2926"/>
                <a:gd name="connsiteY89" fmla="*/ 538 h 1388"/>
                <a:gd name="connsiteX90" fmla="*/ 244 w 2926"/>
                <a:gd name="connsiteY90" fmla="*/ 466 h 1388"/>
                <a:gd name="connsiteX91" fmla="*/ 182 w 2926"/>
                <a:gd name="connsiteY91" fmla="*/ 390 h 1388"/>
                <a:gd name="connsiteX92" fmla="*/ 122 w 2926"/>
                <a:gd name="connsiteY92" fmla="*/ 308 h 1388"/>
                <a:gd name="connsiteX93" fmla="*/ 60 w 2926"/>
                <a:gd name="connsiteY93" fmla="*/ 224 h 1388"/>
                <a:gd name="connsiteX94" fmla="*/ 0 w 2926"/>
                <a:gd name="connsiteY94" fmla="*/ 134 h 1388"/>
                <a:gd name="connsiteX0" fmla="*/ 0 w 2926"/>
                <a:gd name="connsiteY0" fmla="*/ 134 h 1388"/>
                <a:gd name="connsiteX1" fmla="*/ 0 w 2926"/>
                <a:gd name="connsiteY1" fmla="*/ 134 h 1388"/>
                <a:gd name="connsiteX2" fmla="*/ 20 w 2926"/>
                <a:gd name="connsiteY2" fmla="*/ 128 h 1388"/>
                <a:gd name="connsiteX3" fmla="*/ 78 w 2926"/>
                <a:gd name="connsiteY3" fmla="*/ 108 h 1388"/>
                <a:gd name="connsiteX4" fmla="*/ 120 w 2926"/>
                <a:gd name="connsiteY4" fmla="*/ 96 h 1388"/>
                <a:gd name="connsiteX5" fmla="*/ 366 w 2926"/>
                <a:gd name="connsiteY5" fmla="*/ 40 h 1388"/>
                <a:gd name="connsiteX6" fmla="*/ 446 w 2926"/>
                <a:gd name="connsiteY6" fmla="*/ 28 h 1388"/>
                <a:gd name="connsiteX7" fmla="*/ 530 w 2926"/>
                <a:gd name="connsiteY7" fmla="*/ 16 h 1388"/>
                <a:gd name="connsiteX8" fmla="*/ 620 w 2926"/>
                <a:gd name="connsiteY8" fmla="*/ 8 h 1388"/>
                <a:gd name="connsiteX9" fmla="*/ 716 w 2926"/>
                <a:gd name="connsiteY9" fmla="*/ 2 h 1388"/>
                <a:gd name="connsiteX10" fmla="*/ 816 w 2926"/>
                <a:gd name="connsiteY10" fmla="*/ 0 h 1388"/>
                <a:gd name="connsiteX11" fmla="*/ 920 w 2926"/>
                <a:gd name="connsiteY11" fmla="*/ 2 h 1388"/>
                <a:gd name="connsiteX12" fmla="*/ 1028 w 2926"/>
                <a:gd name="connsiteY12" fmla="*/ 8 h 1388"/>
                <a:gd name="connsiteX13" fmla="*/ 1084 w 2926"/>
                <a:gd name="connsiteY13" fmla="*/ 12 h 1388"/>
                <a:gd name="connsiteX14" fmla="*/ 1140 w 2926"/>
                <a:gd name="connsiteY14" fmla="*/ 18 h 1388"/>
                <a:gd name="connsiteX15" fmla="*/ 1196 w 2926"/>
                <a:gd name="connsiteY15" fmla="*/ 26 h 1388"/>
                <a:gd name="connsiteX16" fmla="*/ 1254 w 2926"/>
                <a:gd name="connsiteY16" fmla="*/ 36 h 1388"/>
                <a:gd name="connsiteX17" fmla="*/ 1312 w 2926"/>
                <a:gd name="connsiteY17" fmla="*/ 46 h 1388"/>
                <a:gd name="connsiteX18" fmla="*/ 1372 w 2926"/>
                <a:gd name="connsiteY18" fmla="*/ 58 h 1388"/>
                <a:gd name="connsiteX19" fmla="*/ 1430 w 2926"/>
                <a:gd name="connsiteY19" fmla="*/ 72 h 1388"/>
                <a:gd name="connsiteX20" fmla="*/ 1490 w 2926"/>
                <a:gd name="connsiteY20" fmla="*/ 88 h 1388"/>
                <a:gd name="connsiteX21" fmla="*/ 1550 w 2926"/>
                <a:gd name="connsiteY21" fmla="*/ 106 h 1388"/>
                <a:gd name="connsiteX22" fmla="*/ 1612 w 2926"/>
                <a:gd name="connsiteY22" fmla="*/ 126 h 1388"/>
                <a:gd name="connsiteX23" fmla="*/ 1672 w 2926"/>
                <a:gd name="connsiteY23" fmla="*/ 146 h 1388"/>
                <a:gd name="connsiteX24" fmla="*/ 1734 w 2926"/>
                <a:gd name="connsiteY24" fmla="*/ 170 h 1388"/>
                <a:gd name="connsiteX25" fmla="*/ 1794 w 2926"/>
                <a:gd name="connsiteY25" fmla="*/ 196 h 1388"/>
                <a:gd name="connsiteX26" fmla="*/ 1856 w 2926"/>
                <a:gd name="connsiteY26" fmla="*/ 224 h 1388"/>
                <a:gd name="connsiteX27" fmla="*/ 1918 w 2926"/>
                <a:gd name="connsiteY27" fmla="*/ 254 h 1388"/>
                <a:gd name="connsiteX28" fmla="*/ 1980 w 2926"/>
                <a:gd name="connsiteY28" fmla="*/ 288 h 1388"/>
                <a:gd name="connsiteX29" fmla="*/ 2040 w 2926"/>
                <a:gd name="connsiteY29" fmla="*/ 322 h 1388"/>
                <a:gd name="connsiteX30" fmla="*/ 2102 w 2926"/>
                <a:gd name="connsiteY30" fmla="*/ 360 h 1388"/>
                <a:gd name="connsiteX31" fmla="*/ 2164 w 2926"/>
                <a:gd name="connsiteY31" fmla="*/ 400 h 1388"/>
                <a:gd name="connsiteX32" fmla="*/ 2224 w 2926"/>
                <a:gd name="connsiteY32" fmla="*/ 442 h 1388"/>
                <a:gd name="connsiteX33" fmla="*/ 2286 w 2926"/>
                <a:gd name="connsiteY33" fmla="*/ 488 h 1388"/>
                <a:gd name="connsiteX34" fmla="*/ 2346 w 2926"/>
                <a:gd name="connsiteY34" fmla="*/ 536 h 1388"/>
                <a:gd name="connsiteX35" fmla="*/ 2406 w 2926"/>
                <a:gd name="connsiteY35" fmla="*/ 588 h 1388"/>
                <a:gd name="connsiteX36" fmla="*/ 2466 w 2926"/>
                <a:gd name="connsiteY36" fmla="*/ 642 h 1388"/>
                <a:gd name="connsiteX37" fmla="*/ 2526 w 2926"/>
                <a:gd name="connsiteY37" fmla="*/ 698 h 1388"/>
                <a:gd name="connsiteX38" fmla="*/ 2586 w 2926"/>
                <a:gd name="connsiteY38" fmla="*/ 758 h 1388"/>
                <a:gd name="connsiteX39" fmla="*/ 2644 w 2926"/>
                <a:gd name="connsiteY39" fmla="*/ 822 h 1388"/>
                <a:gd name="connsiteX40" fmla="*/ 2702 w 2926"/>
                <a:gd name="connsiteY40" fmla="*/ 888 h 1388"/>
                <a:gd name="connsiteX41" fmla="*/ 2758 w 2926"/>
                <a:gd name="connsiteY41" fmla="*/ 958 h 1388"/>
                <a:gd name="connsiteX42" fmla="*/ 2814 w 2926"/>
                <a:gd name="connsiteY42" fmla="*/ 1030 h 1388"/>
                <a:gd name="connsiteX43" fmla="*/ 2870 w 2926"/>
                <a:gd name="connsiteY43" fmla="*/ 1108 h 1388"/>
                <a:gd name="connsiteX44" fmla="*/ 2926 w 2926"/>
                <a:gd name="connsiteY44" fmla="*/ 1188 h 1388"/>
                <a:gd name="connsiteX45" fmla="*/ 2926 w 2926"/>
                <a:gd name="connsiteY45" fmla="*/ 1188 h 1388"/>
                <a:gd name="connsiteX46" fmla="*/ 2906 w 2926"/>
                <a:gd name="connsiteY46" fmla="*/ 1196 h 1388"/>
                <a:gd name="connsiteX47" fmla="*/ 2852 w 2926"/>
                <a:gd name="connsiteY47" fmla="*/ 1222 h 1388"/>
                <a:gd name="connsiteX48" fmla="*/ 2812 w 2926"/>
                <a:gd name="connsiteY48" fmla="*/ 1238 h 1388"/>
                <a:gd name="connsiteX49" fmla="*/ 2766 w 2926"/>
                <a:gd name="connsiteY49" fmla="*/ 1256 h 1388"/>
                <a:gd name="connsiteX50" fmla="*/ 2710 w 2926"/>
                <a:gd name="connsiteY50" fmla="*/ 1276 h 1388"/>
                <a:gd name="connsiteX51" fmla="*/ 2648 w 2926"/>
                <a:gd name="connsiteY51" fmla="*/ 1296 h 1388"/>
                <a:gd name="connsiteX52" fmla="*/ 2580 w 2926"/>
                <a:gd name="connsiteY52" fmla="*/ 1314 h 1388"/>
                <a:gd name="connsiteX53" fmla="*/ 2504 w 2926"/>
                <a:gd name="connsiteY53" fmla="*/ 1334 h 1388"/>
                <a:gd name="connsiteX54" fmla="*/ 2424 w 2926"/>
                <a:gd name="connsiteY54" fmla="*/ 1350 h 1388"/>
                <a:gd name="connsiteX55" fmla="*/ 2338 w 2926"/>
                <a:gd name="connsiteY55" fmla="*/ 1366 h 1388"/>
                <a:gd name="connsiteX56" fmla="*/ 2246 w 2926"/>
                <a:gd name="connsiteY56" fmla="*/ 1376 h 1388"/>
                <a:gd name="connsiteX57" fmla="*/ 2150 w 2926"/>
                <a:gd name="connsiteY57" fmla="*/ 1384 h 1388"/>
                <a:gd name="connsiteX58" fmla="*/ 2100 w 2926"/>
                <a:gd name="connsiteY58" fmla="*/ 1388 h 1388"/>
                <a:gd name="connsiteX59" fmla="*/ 2048 w 2926"/>
                <a:gd name="connsiteY59" fmla="*/ 1388 h 1388"/>
                <a:gd name="connsiteX60" fmla="*/ 1996 w 2926"/>
                <a:gd name="connsiteY60" fmla="*/ 1388 h 1388"/>
                <a:gd name="connsiteX61" fmla="*/ 1944 w 2926"/>
                <a:gd name="connsiteY61" fmla="*/ 1388 h 1388"/>
                <a:gd name="connsiteX62" fmla="*/ 1890 w 2926"/>
                <a:gd name="connsiteY62" fmla="*/ 1384 h 1388"/>
                <a:gd name="connsiteX63" fmla="*/ 1834 w 2926"/>
                <a:gd name="connsiteY63" fmla="*/ 1380 h 1388"/>
                <a:gd name="connsiteX64" fmla="*/ 1778 w 2926"/>
                <a:gd name="connsiteY64" fmla="*/ 1374 h 1388"/>
                <a:gd name="connsiteX65" fmla="*/ 1722 w 2926"/>
                <a:gd name="connsiteY65" fmla="*/ 1368 h 1388"/>
                <a:gd name="connsiteX66" fmla="*/ 1666 w 2926"/>
                <a:gd name="connsiteY66" fmla="*/ 1358 h 1388"/>
                <a:gd name="connsiteX67" fmla="*/ 1608 w 2926"/>
                <a:gd name="connsiteY67" fmla="*/ 1348 h 1388"/>
                <a:gd name="connsiteX68" fmla="*/ 1548 w 2926"/>
                <a:gd name="connsiteY68" fmla="*/ 1334 h 1388"/>
                <a:gd name="connsiteX69" fmla="*/ 1490 w 2926"/>
                <a:gd name="connsiteY69" fmla="*/ 1320 h 1388"/>
                <a:gd name="connsiteX70" fmla="*/ 1430 w 2926"/>
                <a:gd name="connsiteY70" fmla="*/ 1302 h 1388"/>
                <a:gd name="connsiteX71" fmla="*/ 1368 w 2926"/>
                <a:gd name="connsiteY71" fmla="*/ 1282 h 1388"/>
                <a:gd name="connsiteX72" fmla="*/ 1308 w 2926"/>
                <a:gd name="connsiteY72" fmla="*/ 1262 h 1388"/>
                <a:gd name="connsiteX73" fmla="*/ 1246 w 2926"/>
                <a:gd name="connsiteY73" fmla="*/ 1238 h 1388"/>
                <a:gd name="connsiteX74" fmla="*/ 1186 w 2926"/>
                <a:gd name="connsiteY74" fmla="*/ 1210 h 1388"/>
                <a:gd name="connsiteX75" fmla="*/ 1124 w 2926"/>
                <a:gd name="connsiteY75" fmla="*/ 1182 h 1388"/>
                <a:gd name="connsiteX76" fmla="*/ 1060 w 2926"/>
                <a:gd name="connsiteY76" fmla="*/ 1150 h 1388"/>
                <a:gd name="connsiteX77" fmla="*/ 998 w 2926"/>
                <a:gd name="connsiteY77" fmla="*/ 1116 h 1388"/>
                <a:gd name="connsiteX78" fmla="*/ 936 w 2926"/>
                <a:gd name="connsiteY78" fmla="*/ 1080 h 1388"/>
                <a:gd name="connsiteX79" fmla="*/ 872 w 2926"/>
                <a:gd name="connsiteY79" fmla="*/ 1040 h 1388"/>
                <a:gd name="connsiteX80" fmla="*/ 810 w 2926"/>
                <a:gd name="connsiteY80" fmla="*/ 998 h 1388"/>
                <a:gd name="connsiteX81" fmla="*/ 746 w 2926"/>
                <a:gd name="connsiteY81" fmla="*/ 952 h 1388"/>
                <a:gd name="connsiteX82" fmla="*/ 684 w 2926"/>
                <a:gd name="connsiteY82" fmla="*/ 902 h 1388"/>
                <a:gd name="connsiteX83" fmla="*/ 620 w 2926"/>
                <a:gd name="connsiteY83" fmla="*/ 850 h 1388"/>
                <a:gd name="connsiteX84" fmla="*/ 558 w 2926"/>
                <a:gd name="connsiteY84" fmla="*/ 794 h 1388"/>
                <a:gd name="connsiteX85" fmla="*/ 494 w 2926"/>
                <a:gd name="connsiteY85" fmla="*/ 736 h 1388"/>
                <a:gd name="connsiteX86" fmla="*/ 432 w 2926"/>
                <a:gd name="connsiteY86" fmla="*/ 674 h 1388"/>
                <a:gd name="connsiteX87" fmla="*/ 368 w 2926"/>
                <a:gd name="connsiteY87" fmla="*/ 608 h 1388"/>
                <a:gd name="connsiteX88" fmla="*/ 306 w 2926"/>
                <a:gd name="connsiteY88" fmla="*/ 538 h 1388"/>
                <a:gd name="connsiteX89" fmla="*/ 244 w 2926"/>
                <a:gd name="connsiteY89" fmla="*/ 466 h 1388"/>
                <a:gd name="connsiteX90" fmla="*/ 182 w 2926"/>
                <a:gd name="connsiteY90" fmla="*/ 390 h 1388"/>
                <a:gd name="connsiteX91" fmla="*/ 122 w 2926"/>
                <a:gd name="connsiteY91" fmla="*/ 308 h 1388"/>
                <a:gd name="connsiteX92" fmla="*/ 60 w 2926"/>
                <a:gd name="connsiteY92" fmla="*/ 224 h 1388"/>
                <a:gd name="connsiteX93" fmla="*/ 0 w 2926"/>
                <a:gd name="connsiteY93" fmla="*/ 134 h 1388"/>
                <a:gd name="connsiteX0" fmla="*/ 0 w 2926"/>
                <a:gd name="connsiteY0" fmla="*/ 134 h 1388"/>
                <a:gd name="connsiteX1" fmla="*/ 0 w 2926"/>
                <a:gd name="connsiteY1" fmla="*/ 134 h 1388"/>
                <a:gd name="connsiteX2" fmla="*/ 20 w 2926"/>
                <a:gd name="connsiteY2" fmla="*/ 128 h 1388"/>
                <a:gd name="connsiteX3" fmla="*/ 78 w 2926"/>
                <a:gd name="connsiteY3" fmla="*/ 108 h 1388"/>
                <a:gd name="connsiteX4" fmla="*/ 120 w 2926"/>
                <a:gd name="connsiteY4" fmla="*/ 96 h 1388"/>
                <a:gd name="connsiteX5" fmla="*/ 366 w 2926"/>
                <a:gd name="connsiteY5" fmla="*/ 40 h 1388"/>
                <a:gd name="connsiteX6" fmla="*/ 530 w 2926"/>
                <a:gd name="connsiteY6" fmla="*/ 16 h 1388"/>
                <a:gd name="connsiteX7" fmla="*/ 620 w 2926"/>
                <a:gd name="connsiteY7" fmla="*/ 8 h 1388"/>
                <a:gd name="connsiteX8" fmla="*/ 716 w 2926"/>
                <a:gd name="connsiteY8" fmla="*/ 2 h 1388"/>
                <a:gd name="connsiteX9" fmla="*/ 816 w 2926"/>
                <a:gd name="connsiteY9" fmla="*/ 0 h 1388"/>
                <a:gd name="connsiteX10" fmla="*/ 920 w 2926"/>
                <a:gd name="connsiteY10" fmla="*/ 2 h 1388"/>
                <a:gd name="connsiteX11" fmla="*/ 1028 w 2926"/>
                <a:gd name="connsiteY11" fmla="*/ 8 h 1388"/>
                <a:gd name="connsiteX12" fmla="*/ 1084 w 2926"/>
                <a:gd name="connsiteY12" fmla="*/ 12 h 1388"/>
                <a:gd name="connsiteX13" fmla="*/ 1140 w 2926"/>
                <a:gd name="connsiteY13" fmla="*/ 18 h 1388"/>
                <a:gd name="connsiteX14" fmla="*/ 1196 w 2926"/>
                <a:gd name="connsiteY14" fmla="*/ 26 h 1388"/>
                <a:gd name="connsiteX15" fmla="*/ 1254 w 2926"/>
                <a:gd name="connsiteY15" fmla="*/ 36 h 1388"/>
                <a:gd name="connsiteX16" fmla="*/ 1312 w 2926"/>
                <a:gd name="connsiteY16" fmla="*/ 46 h 1388"/>
                <a:gd name="connsiteX17" fmla="*/ 1372 w 2926"/>
                <a:gd name="connsiteY17" fmla="*/ 58 h 1388"/>
                <a:gd name="connsiteX18" fmla="*/ 1430 w 2926"/>
                <a:gd name="connsiteY18" fmla="*/ 72 h 1388"/>
                <a:gd name="connsiteX19" fmla="*/ 1490 w 2926"/>
                <a:gd name="connsiteY19" fmla="*/ 88 h 1388"/>
                <a:gd name="connsiteX20" fmla="*/ 1550 w 2926"/>
                <a:gd name="connsiteY20" fmla="*/ 106 h 1388"/>
                <a:gd name="connsiteX21" fmla="*/ 1612 w 2926"/>
                <a:gd name="connsiteY21" fmla="*/ 126 h 1388"/>
                <a:gd name="connsiteX22" fmla="*/ 1672 w 2926"/>
                <a:gd name="connsiteY22" fmla="*/ 146 h 1388"/>
                <a:gd name="connsiteX23" fmla="*/ 1734 w 2926"/>
                <a:gd name="connsiteY23" fmla="*/ 170 h 1388"/>
                <a:gd name="connsiteX24" fmla="*/ 1794 w 2926"/>
                <a:gd name="connsiteY24" fmla="*/ 196 h 1388"/>
                <a:gd name="connsiteX25" fmla="*/ 1856 w 2926"/>
                <a:gd name="connsiteY25" fmla="*/ 224 h 1388"/>
                <a:gd name="connsiteX26" fmla="*/ 1918 w 2926"/>
                <a:gd name="connsiteY26" fmla="*/ 254 h 1388"/>
                <a:gd name="connsiteX27" fmla="*/ 1980 w 2926"/>
                <a:gd name="connsiteY27" fmla="*/ 288 h 1388"/>
                <a:gd name="connsiteX28" fmla="*/ 2040 w 2926"/>
                <a:gd name="connsiteY28" fmla="*/ 322 h 1388"/>
                <a:gd name="connsiteX29" fmla="*/ 2102 w 2926"/>
                <a:gd name="connsiteY29" fmla="*/ 360 h 1388"/>
                <a:gd name="connsiteX30" fmla="*/ 2164 w 2926"/>
                <a:gd name="connsiteY30" fmla="*/ 400 h 1388"/>
                <a:gd name="connsiteX31" fmla="*/ 2224 w 2926"/>
                <a:gd name="connsiteY31" fmla="*/ 442 h 1388"/>
                <a:gd name="connsiteX32" fmla="*/ 2286 w 2926"/>
                <a:gd name="connsiteY32" fmla="*/ 488 h 1388"/>
                <a:gd name="connsiteX33" fmla="*/ 2346 w 2926"/>
                <a:gd name="connsiteY33" fmla="*/ 536 h 1388"/>
                <a:gd name="connsiteX34" fmla="*/ 2406 w 2926"/>
                <a:gd name="connsiteY34" fmla="*/ 588 h 1388"/>
                <a:gd name="connsiteX35" fmla="*/ 2466 w 2926"/>
                <a:gd name="connsiteY35" fmla="*/ 642 h 1388"/>
                <a:gd name="connsiteX36" fmla="*/ 2526 w 2926"/>
                <a:gd name="connsiteY36" fmla="*/ 698 h 1388"/>
                <a:gd name="connsiteX37" fmla="*/ 2586 w 2926"/>
                <a:gd name="connsiteY37" fmla="*/ 758 h 1388"/>
                <a:gd name="connsiteX38" fmla="*/ 2644 w 2926"/>
                <a:gd name="connsiteY38" fmla="*/ 822 h 1388"/>
                <a:gd name="connsiteX39" fmla="*/ 2702 w 2926"/>
                <a:gd name="connsiteY39" fmla="*/ 888 h 1388"/>
                <a:gd name="connsiteX40" fmla="*/ 2758 w 2926"/>
                <a:gd name="connsiteY40" fmla="*/ 958 h 1388"/>
                <a:gd name="connsiteX41" fmla="*/ 2814 w 2926"/>
                <a:gd name="connsiteY41" fmla="*/ 1030 h 1388"/>
                <a:gd name="connsiteX42" fmla="*/ 2870 w 2926"/>
                <a:gd name="connsiteY42" fmla="*/ 1108 h 1388"/>
                <a:gd name="connsiteX43" fmla="*/ 2926 w 2926"/>
                <a:gd name="connsiteY43" fmla="*/ 1188 h 1388"/>
                <a:gd name="connsiteX44" fmla="*/ 2926 w 2926"/>
                <a:gd name="connsiteY44" fmla="*/ 1188 h 1388"/>
                <a:gd name="connsiteX45" fmla="*/ 2906 w 2926"/>
                <a:gd name="connsiteY45" fmla="*/ 1196 h 1388"/>
                <a:gd name="connsiteX46" fmla="*/ 2852 w 2926"/>
                <a:gd name="connsiteY46" fmla="*/ 1222 h 1388"/>
                <a:gd name="connsiteX47" fmla="*/ 2812 w 2926"/>
                <a:gd name="connsiteY47" fmla="*/ 1238 h 1388"/>
                <a:gd name="connsiteX48" fmla="*/ 2766 w 2926"/>
                <a:gd name="connsiteY48" fmla="*/ 1256 h 1388"/>
                <a:gd name="connsiteX49" fmla="*/ 2710 w 2926"/>
                <a:gd name="connsiteY49" fmla="*/ 1276 h 1388"/>
                <a:gd name="connsiteX50" fmla="*/ 2648 w 2926"/>
                <a:gd name="connsiteY50" fmla="*/ 1296 h 1388"/>
                <a:gd name="connsiteX51" fmla="*/ 2580 w 2926"/>
                <a:gd name="connsiteY51" fmla="*/ 1314 h 1388"/>
                <a:gd name="connsiteX52" fmla="*/ 2504 w 2926"/>
                <a:gd name="connsiteY52" fmla="*/ 1334 h 1388"/>
                <a:gd name="connsiteX53" fmla="*/ 2424 w 2926"/>
                <a:gd name="connsiteY53" fmla="*/ 1350 h 1388"/>
                <a:gd name="connsiteX54" fmla="*/ 2338 w 2926"/>
                <a:gd name="connsiteY54" fmla="*/ 1366 h 1388"/>
                <a:gd name="connsiteX55" fmla="*/ 2246 w 2926"/>
                <a:gd name="connsiteY55" fmla="*/ 1376 h 1388"/>
                <a:gd name="connsiteX56" fmla="*/ 2150 w 2926"/>
                <a:gd name="connsiteY56" fmla="*/ 1384 h 1388"/>
                <a:gd name="connsiteX57" fmla="*/ 2100 w 2926"/>
                <a:gd name="connsiteY57" fmla="*/ 1388 h 1388"/>
                <a:gd name="connsiteX58" fmla="*/ 2048 w 2926"/>
                <a:gd name="connsiteY58" fmla="*/ 1388 h 1388"/>
                <a:gd name="connsiteX59" fmla="*/ 1996 w 2926"/>
                <a:gd name="connsiteY59" fmla="*/ 1388 h 1388"/>
                <a:gd name="connsiteX60" fmla="*/ 1944 w 2926"/>
                <a:gd name="connsiteY60" fmla="*/ 1388 h 1388"/>
                <a:gd name="connsiteX61" fmla="*/ 1890 w 2926"/>
                <a:gd name="connsiteY61" fmla="*/ 1384 h 1388"/>
                <a:gd name="connsiteX62" fmla="*/ 1834 w 2926"/>
                <a:gd name="connsiteY62" fmla="*/ 1380 h 1388"/>
                <a:gd name="connsiteX63" fmla="*/ 1778 w 2926"/>
                <a:gd name="connsiteY63" fmla="*/ 1374 h 1388"/>
                <a:gd name="connsiteX64" fmla="*/ 1722 w 2926"/>
                <a:gd name="connsiteY64" fmla="*/ 1368 h 1388"/>
                <a:gd name="connsiteX65" fmla="*/ 1666 w 2926"/>
                <a:gd name="connsiteY65" fmla="*/ 1358 h 1388"/>
                <a:gd name="connsiteX66" fmla="*/ 1608 w 2926"/>
                <a:gd name="connsiteY66" fmla="*/ 1348 h 1388"/>
                <a:gd name="connsiteX67" fmla="*/ 1548 w 2926"/>
                <a:gd name="connsiteY67" fmla="*/ 1334 h 1388"/>
                <a:gd name="connsiteX68" fmla="*/ 1490 w 2926"/>
                <a:gd name="connsiteY68" fmla="*/ 1320 h 1388"/>
                <a:gd name="connsiteX69" fmla="*/ 1430 w 2926"/>
                <a:gd name="connsiteY69" fmla="*/ 1302 h 1388"/>
                <a:gd name="connsiteX70" fmla="*/ 1368 w 2926"/>
                <a:gd name="connsiteY70" fmla="*/ 1282 h 1388"/>
                <a:gd name="connsiteX71" fmla="*/ 1308 w 2926"/>
                <a:gd name="connsiteY71" fmla="*/ 1262 h 1388"/>
                <a:gd name="connsiteX72" fmla="*/ 1246 w 2926"/>
                <a:gd name="connsiteY72" fmla="*/ 1238 h 1388"/>
                <a:gd name="connsiteX73" fmla="*/ 1186 w 2926"/>
                <a:gd name="connsiteY73" fmla="*/ 1210 h 1388"/>
                <a:gd name="connsiteX74" fmla="*/ 1124 w 2926"/>
                <a:gd name="connsiteY74" fmla="*/ 1182 h 1388"/>
                <a:gd name="connsiteX75" fmla="*/ 1060 w 2926"/>
                <a:gd name="connsiteY75" fmla="*/ 1150 h 1388"/>
                <a:gd name="connsiteX76" fmla="*/ 998 w 2926"/>
                <a:gd name="connsiteY76" fmla="*/ 1116 h 1388"/>
                <a:gd name="connsiteX77" fmla="*/ 936 w 2926"/>
                <a:gd name="connsiteY77" fmla="*/ 1080 h 1388"/>
                <a:gd name="connsiteX78" fmla="*/ 872 w 2926"/>
                <a:gd name="connsiteY78" fmla="*/ 1040 h 1388"/>
                <a:gd name="connsiteX79" fmla="*/ 810 w 2926"/>
                <a:gd name="connsiteY79" fmla="*/ 998 h 1388"/>
                <a:gd name="connsiteX80" fmla="*/ 746 w 2926"/>
                <a:gd name="connsiteY80" fmla="*/ 952 h 1388"/>
                <a:gd name="connsiteX81" fmla="*/ 684 w 2926"/>
                <a:gd name="connsiteY81" fmla="*/ 902 h 1388"/>
                <a:gd name="connsiteX82" fmla="*/ 620 w 2926"/>
                <a:gd name="connsiteY82" fmla="*/ 850 h 1388"/>
                <a:gd name="connsiteX83" fmla="*/ 558 w 2926"/>
                <a:gd name="connsiteY83" fmla="*/ 794 h 1388"/>
                <a:gd name="connsiteX84" fmla="*/ 494 w 2926"/>
                <a:gd name="connsiteY84" fmla="*/ 736 h 1388"/>
                <a:gd name="connsiteX85" fmla="*/ 432 w 2926"/>
                <a:gd name="connsiteY85" fmla="*/ 674 h 1388"/>
                <a:gd name="connsiteX86" fmla="*/ 368 w 2926"/>
                <a:gd name="connsiteY86" fmla="*/ 608 h 1388"/>
                <a:gd name="connsiteX87" fmla="*/ 306 w 2926"/>
                <a:gd name="connsiteY87" fmla="*/ 538 h 1388"/>
                <a:gd name="connsiteX88" fmla="*/ 244 w 2926"/>
                <a:gd name="connsiteY88" fmla="*/ 466 h 1388"/>
                <a:gd name="connsiteX89" fmla="*/ 182 w 2926"/>
                <a:gd name="connsiteY89" fmla="*/ 390 h 1388"/>
                <a:gd name="connsiteX90" fmla="*/ 122 w 2926"/>
                <a:gd name="connsiteY90" fmla="*/ 308 h 1388"/>
                <a:gd name="connsiteX91" fmla="*/ 60 w 2926"/>
                <a:gd name="connsiteY91" fmla="*/ 224 h 1388"/>
                <a:gd name="connsiteX92" fmla="*/ 0 w 2926"/>
                <a:gd name="connsiteY92" fmla="*/ 134 h 1388"/>
                <a:gd name="connsiteX0" fmla="*/ 0 w 2926"/>
                <a:gd name="connsiteY0" fmla="*/ 134 h 1388"/>
                <a:gd name="connsiteX1" fmla="*/ 0 w 2926"/>
                <a:gd name="connsiteY1" fmla="*/ 134 h 1388"/>
                <a:gd name="connsiteX2" fmla="*/ 20 w 2926"/>
                <a:gd name="connsiteY2" fmla="*/ 128 h 1388"/>
                <a:gd name="connsiteX3" fmla="*/ 78 w 2926"/>
                <a:gd name="connsiteY3" fmla="*/ 108 h 1388"/>
                <a:gd name="connsiteX4" fmla="*/ 120 w 2926"/>
                <a:gd name="connsiteY4" fmla="*/ 96 h 1388"/>
                <a:gd name="connsiteX5" fmla="*/ 366 w 2926"/>
                <a:gd name="connsiteY5" fmla="*/ 40 h 1388"/>
                <a:gd name="connsiteX6" fmla="*/ 620 w 2926"/>
                <a:gd name="connsiteY6" fmla="*/ 8 h 1388"/>
                <a:gd name="connsiteX7" fmla="*/ 716 w 2926"/>
                <a:gd name="connsiteY7" fmla="*/ 2 h 1388"/>
                <a:gd name="connsiteX8" fmla="*/ 816 w 2926"/>
                <a:gd name="connsiteY8" fmla="*/ 0 h 1388"/>
                <a:gd name="connsiteX9" fmla="*/ 920 w 2926"/>
                <a:gd name="connsiteY9" fmla="*/ 2 h 1388"/>
                <a:gd name="connsiteX10" fmla="*/ 1028 w 2926"/>
                <a:gd name="connsiteY10" fmla="*/ 8 h 1388"/>
                <a:gd name="connsiteX11" fmla="*/ 1084 w 2926"/>
                <a:gd name="connsiteY11" fmla="*/ 12 h 1388"/>
                <a:gd name="connsiteX12" fmla="*/ 1140 w 2926"/>
                <a:gd name="connsiteY12" fmla="*/ 18 h 1388"/>
                <a:gd name="connsiteX13" fmla="*/ 1196 w 2926"/>
                <a:gd name="connsiteY13" fmla="*/ 26 h 1388"/>
                <a:gd name="connsiteX14" fmla="*/ 1254 w 2926"/>
                <a:gd name="connsiteY14" fmla="*/ 36 h 1388"/>
                <a:gd name="connsiteX15" fmla="*/ 1312 w 2926"/>
                <a:gd name="connsiteY15" fmla="*/ 46 h 1388"/>
                <a:gd name="connsiteX16" fmla="*/ 1372 w 2926"/>
                <a:gd name="connsiteY16" fmla="*/ 58 h 1388"/>
                <a:gd name="connsiteX17" fmla="*/ 1430 w 2926"/>
                <a:gd name="connsiteY17" fmla="*/ 72 h 1388"/>
                <a:gd name="connsiteX18" fmla="*/ 1490 w 2926"/>
                <a:gd name="connsiteY18" fmla="*/ 88 h 1388"/>
                <a:gd name="connsiteX19" fmla="*/ 1550 w 2926"/>
                <a:gd name="connsiteY19" fmla="*/ 106 h 1388"/>
                <a:gd name="connsiteX20" fmla="*/ 1612 w 2926"/>
                <a:gd name="connsiteY20" fmla="*/ 126 h 1388"/>
                <a:gd name="connsiteX21" fmla="*/ 1672 w 2926"/>
                <a:gd name="connsiteY21" fmla="*/ 146 h 1388"/>
                <a:gd name="connsiteX22" fmla="*/ 1734 w 2926"/>
                <a:gd name="connsiteY22" fmla="*/ 170 h 1388"/>
                <a:gd name="connsiteX23" fmla="*/ 1794 w 2926"/>
                <a:gd name="connsiteY23" fmla="*/ 196 h 1388"/>
                <a:gd name="connsiteX24" fmla="*/ 1856 w 2926"/>
                <a:gd name="connsiteY24" fmla="*/ 224 h 1388"/>
                <a:gd name="connsiteX25" fmla="*/ 1918 w 2926"/>
                <a:gd name="connsiteY25" fmla="*/ 254 h 1388"/>
                <a:gd name="connsiteX26" fmla="*/ 1980 w 2926"/>
                <a:gd name="connsiteY26" fmla="*/ 288 h 1388"/>
                <a:gd name="connsiteX27" fmla="*/ 2040 w 2926"/>
                <a:gd name="connsiteY27" fmla="*/ 322 h 1388"/>
                <a:gd name="connsiteX28" fmla="*/ 2102 w 2926"/>
                <a:gd name="connsiteY28" fmla="*/ 360 h 1388"/>
                <a:gd name="connsiteX29" fmla="*/ 2164 w 2926"/>
                <a:gd name="connsiteY29" fmla="*/ 400 h 1388"/>
                <a:gd name="connsiteX30" fmla="*/ 2224 w 2926"/>
                <a:gd name="connsiteY30" fmla="*/ 442 h 1388"/>
                <a:gd name="connsiteX31" fmla="*/ 2286 w 2926"/>
                <a:gd name="connsiteY31" fmla="*/ 488 h 1388"/>
                <a:gd name="connsiteX32" fmla="*/ 2346 w 2926"/>
                <a:gd name="connsiteY32" fmla="*/ 536 h 1388"/>
                <a:gd name="connsiteX33" fmla="*/ 2406 w 2926"/>
                <a:gd name="connsiteY33" fmla="*/ 588 h 1388"/>
                <a:gd name="connsiteX34" fmla="*/ 2466 w 2926"/>
                <a:gd name="connsiteY34" fmla="*/ 642 h 1388"/>
                <a:gd name="connsiteX35" fmla="*/ 2526 w 2926"/>
                <a:gd name="connsiteY35" fmla="*/ 698 h 1388"/>
                <a:gd name="connsiteX36" fmla="*/ 2586 w 2926"/>
                <a:gd name="connsiteY36" fmla="*/ 758 h 1388"/>
                <a:gd name="connsiteX37" fmla="*/ 2644 w 2926"/>
                <a:gd name="connsiteY37" fmla="*/ 822 h 1388"/>
                <a:gd name="connsiteX38" fmla="*/ 2702 w 2926"/>
                <a:gd name="connsiteY38" fmla="*/ 888 h 1388"/>
                <a:gd name="connsiteX39" fmla="*/ 2758 w 2926"/>
                <a:gd name="connsiteY39" fmla="*/ 958 h 1388"/>
                <a:gd name="connsiteX40" fmla="*/ 2814 w 2926"/>
                <a:gd name="connsiteY40" fmla="*/ 1030 h 1388"/>
                <a:gd name="connsiteX41" fmla="*/ 2870 w 2926"/>
                <a:gd name="connsiteY41" fmla="*/ 1108 h 1388"/>
                <a:gd name="connsiteX42" fmla="*/ 2926 w 2926"/>
                <a:gd name="connsiteY42" fmla="*/ 1188 h 1388"/>
                <a:gd name="connsiteX43" fmla="*/ 2926 w 2926"/>
                <a:gd name="connsiteY43" fmla="*/ 1188 h 1388"/>
                <a:gd name="connsiteX44" fmla="*/ 2906 w 2926"/>
                <a:gd name="connsiteY44" fmla="*/ 1196 h 1388"/>
                <a:gd name="connsiteX45" fmla="*/ 2852 w 2926"/>
                <a:gd name="connsiteY45" fmla="*/ 1222 h 1388"/>
                <a:gd name="connsiteX46" fmla="*/ 2812 w 2926"/>
                <a:gd name="connsiteY46" fmla="*/ 1238 h 1388"/>
                <a:gd name="connsiteX47" fmla="*/ 2766 w 2926"/>
                <a:gd name="connsiteY47" fmla="*/ 1256 h 1388"/>
                <a:gd name="connsiteX48" fmla="*/ 2710 w 2926"/>
                <a:gd name="connsiteY48" fmla="*/ 1276 h 1388"/>
                <a:gd name="connsiteX49" fmla="*/ 2648 w 2926"/>
                <a:gd name="connsiteY49" fmla="*/ 1296 h 1388"/>
                <a:gd name="connsiteX50" fmla="*/ 2580 w 2926"/>
                <a:gd name="connsiteY50" fmla="*/ 1314 h 1388"/>
                <a:gd name="connsiteX51" fmla="*/ 2504 w 2926"/>
                <a:gd name="connsiteY51" fmla="*/ 1334 h 1388"/>
                <a:gd name="connsiteX52" fmla="*/ 2424 w 2926"/>
                <a:gd name="connsiteY52" fmla="*/ 1350 h 1388"/>
                <a:gd name="connsiteX53" fmla="*/ 2338 w 2926"/>
                <a:gd name="connsiteY53" fmla="*/ 1366 h 1388"/>
                <a:gd name="connsiteX54" fmla="*/ 2246 w 2926"/>
                <a:gd name="connsiteY54" fmla="*/ 1376 h 1388"/>
                <a:gd name="connsiteX55" fmla="*/ 2150 w 2926"/>
                <a:gd name="connsiteY55" fmla="*/ 1384 h 1388"/>
                <a:gd name="connsiteX56" fmla="*/ 2100 w 2926"/>
                <a:gd name="connsiteY56" fmla="*/ 1388 h 1388"/>
                <a:gd name="connsiteX57" fmla="*/ 2048 w 2926"/>
                <a:gd name="connsiteY57" fmla="*/ 1388 h 1388"/>
                <a:gd name="connsiteX58" fmla="*/ 1996 w 2926"/>
                <a:gd name="connsiteY58" fmla="*/ 1388 h 1388"/>
                <a:gd name="connsiteX59" fmla="*/ 1944 w 2926"/>
                <a:gd name="connsiteY59" fmla="*/ 1388 h 1388"/>
                <a:gd name="connsiteX60" fmla="*/ 1890 w 2926"/>
                <a:gd name="connsiteY60" fmla="*/ 1384 h 1388"/>
                <a:gd name="connsiteX61" fmla="*/ 1834 w 2926"/>
                <a:gd name="connsiteY61" fmla="*/ 1380 h 1388"/>
                <a:gd name="connsiteX62" fmla="*/ 1778 w 2926"/>
                <a:gd name="connsiteY62" fmla="*/ 1374 h 1388"/>
                <a:gd name="connsiteX63" fmla="*/ 1722 w 2926"/>
                <a:gd name="connsiteY63" fmla="*/ 1368 h 1388"/>
                <a:gd name="connsiteX64" fmla="*/ 1666 w 2926"/>
                <a:gd name="connsiteY64" fmla="*/ 1358 h 1388"/>
                <a:gd name="connsiteX65" fmla="*/ 1608 w 2926"/>
                <a:gd name="connsiteY65" fmla="*/ 1348 h 1388"/>
                <a:gd name="connsiteX66" fmla="*/ 1548 w 2926"/>
                <a:gd name="connsiteY66" fmla="*/ 1334 h 1388"/>
                <a:gd name="connsiteX67" fmla="*/ 1490 w 2926"/>
                <a:gd name="connsiteY67" fmla="*/ 1320 h 1388"/>
                <a:gd name="connsiteX68" fmla="*/ 1430 w 2926"/>
                <a:gd name="connsiteY68" fmla="*/ 1302 h 1388"/>
                <a:gd name="connsiteX69" fmla="*/ 1368 w 2926"/>
                <a:gd name="connsiteY69" fmla="*/ 1282 h 1388"/>
                <a:gd name="connsiteX70" fmla="*/ 1308 w 2926"/>
                <a:gd name="connsiteY70" fmla="*/ 1262 h 1388"/>
                <a:gd name="connsiteX71" fmla="*/ 1246 w 2926"/>
                <a:gd name="connsiteY71" fmla="*/ 1238 h 1388"/>
                <a:gd name="connsiteX72" fmla="*/ 1186 w 2926"/>
                <a:gd name="connsiteY72" fmla="*/ 1210 h 1388"/>
                <a:gd name="connsiteX73" fmla="*/ 1124 w 2926"/>
                <a:gd name="connsiteY73" fmla="*/ 1182 h 1388"/>
                <a:gd name="connsiteX74" fmla="*/ 1060 w 2926"/>
                <a:gd name="connsiteY74" fmla="*/ 1150 h 1388"/>
                <a:gd name="connsiteX75" fmla="*/ 998 w 2926"/>
                <a:gd name="connsiteY75" fmla="*/ 1116 h 1388"/>
                <a:gd name="connsiteX76" fmla="*/ 936 w 2926"/>
                <a:gd name="connsiteY76" fmla="*/ 1080 h 1388"/>
                <a:gd name="connsiteX77" fmla="*/ 872 w 2926"/>
                <a:gd name="connsiteY77" fmla="*/ 1040 h 1388"/>
                <a:gd name="connsiteX78" fmla="*/ 810 w 2926"/>
                <a:gd name="connsiteY78" fmla="*/ 998 h 1388"/>
                <a:gd name="connsiteX79" fmla="*/ 746 w 2926"/>
                <a:gd name="connsiteY79" fmla="*/ 952 h 1388"/>
                <a:gd name="connsiteX80" fmla="*/ 684 w 2926"/>
                <a:gd name="connsiteY80" fmla="*/ 902 h 1388"/>
                <a:gd name="connsiteX81" fmla="*/ 620 w 2926"/>
                <a:gd name="connsiteY81" fmla="*/ 850 h 1388"/>
                <a:gd name="connsiteX82" fmla="*/ 558 w 2926"/>
                <a:gd name="connsiteY82" fmla="*/ 794 h 1388"/>
                <a:gd name="connsiteX83" fmla="*/ 494 w 2926"/>
                <a:gd name="connsiteY83" fmla="*/ 736 h 1388"/>
                <a:gd name="connsiteX84" fmla="*/ 432 w 2926"/>
                <a:gd name="connsiteY84" fmla="*/ 674 h 1388"/>
                <a:gd name="connsiteX85" fmla="*/ 368 w 2926"/>
                <a:gd name="connsiteY85" fmla="*/ 608 h 1388"/>
                <a:gd name="connsiteX86" fmla="*/ 306 w 2926"/>
                <a:gd name="connsiteY86" fmla="*/ 538 h 1388"/>
                <a:gd name="connsiteX87" fmla="*/ 244 w 2926"/>
                <a:gd name="connsiteY87" fmla="*/ 466 h 1388"/>
                <a:gd name="connsiteX88" fmla="*/ 182 w 2926"/>
                <a:gd name="connsiteY88" fmla="*/ 390 h 1388"/>
                <a:gd name="connsiteX89" fmla="*/ 122 w 2926"/>
                <a:gd name="connsiteY89" fmla="*/ 308 h 1388"/>
                <a:gd name="connsiteX90" fmla="*/ 60 w 2926"/>
                <a:gd name="connsiteY90" fmla="*/ 224 h 1388"/>
                <a:gd name="connsiteX91" fmla="*/ 0 w 2926"/>
                <a:gd name="connsiteY91" fmla="*/ 134 h 1388"/>
                <a:gd name="connsiteX0" fmla="*/ 0 w 2926"/>
                <a:gd name="connsiteY0" fmla="*/ 133 h 1387"/>
                <a:gd name="connsiteX1" fmla="*/ 0 w 2926"/>
                <a:gd name="connsiteY1" fmla="*/ 133 h 1387"/>
                <a:gd name="connsiteX2" fmla="*/ 20 w 2926"/>
                <a:gd name="connsiteY2" fmla="*/ 127 h 1387"/>
                <a:gd name="connsiteX3" fmla="*/ 78 w 2926"/>
                <a:gd name="connsiteY3" fmla="*/ 107 h 1387"/>
                <a:gd name="connsiteX4" fmla="*/ 120 w 2926"/>
                <a:gd name="connsiteY4" fmla="*/ 95 h 1387"/>
                <a:gd name="connsiteX5" fmla="*/ 366 w 2926"/>
                <a:gd name="connsiteY5" fmla="*/ 39 h 1387"/>
                <a:gd name="connsiteX6" fmla="*/ 620 w 2926"/>
                <a:gd name="connsiteY6" fmla="*/ 7 h 1387"/>
                <a:gd name="connsiteX7" fmla="*/ 716 w 2926"/>
                <a:gd name="connsiteY7" fmla="*/ 1 h 1387"/>
                <a:gd name="connsiteX8" fmla="*/ 920 w 2926"/>
                <a:gd name="connsiteY8" fmla="*/ 1 h 1387"/>
                <a:gd name="connsiteX9" fmla="*/ 1028 w 2926"/>
                <a:gd name="connsiteY9" fmla="*/ 7 h 1387"/>
                <a:gd name="connsiteX10" fmla="*/ 1084 w 2926"/>
                <a:gd name="connsiteY10" fmla="*/ 11 h 1387"/>
                <a:gd name="connsiteX11" fmla="*/ 1140 w 2926"/>
                <a:gd name="connsiteY11" fmla="*/ 17 h 1387"/>
                <a:gd name="connsiteX12" fmla="*/ 1196 w 2926"/>
                <a:gd name="connsiteY12" fmla="*/ 25 h 1387"/>
                <a:gd name="connsiteX13" fmla="*/ 1254 w 2926"/>
                <a:gd name="connsiteY13" fmla="*/ 35 h 1387"/>
                <a:gd name="connsiteX14" fmla="*/ 1312 w 2926"/>
                <a:gd name="connsiteY14" fmla="*/ 45 h 1387"/>
                <a:gd name="connsiteX15" fmla="*/ 1372 w 2926"/>
                <a:gd name="connsiteY15" fmla="*/ 57 h 1387"/>
                <a:gd name="connsiteX16" fmla="*/ 1430 w 2926"/>
                <a:gd name="connsiteY16" fmla="*/ 71 h 1387"/>
                <a:gd name="connsiteX17" fmla="*/ 1490 w 2926"/>
                <a:gd name="connsiteY17" fmla="*/ 87 h 1387"/>
                <a:gd name="connsiteX18" fmla="*/ 1550 w 2926"/>
                <a:gd name="connsiteY18" fmla="*/ 105 h 1387"/>
                <a:gd name="connsiteX19" fmla="*/ 1612 w 2926"/>
                <a:gd name="connsiteY19" fmla="*/ 125 h 1387"/>
                <a:gd name="connsiteX20" fmla="*/ 1672 w 2926"/>
                <a:gd name="connsiteY20" fmla="*/ 145 h 1387"/>
                <a:gd name="connsiteX21" fmla="*/ 1734 w 2926"/>
                <a:gd name="connsiteY21" fmla="*/ 169 h 1387"/>
                <a:gd name="connsiteX22" fmla="*/ 1794 w 2926"/>
                <a:gd name="connsiteY22" fmla="*/ 195 h 1387"/>
                <a:gd name="connsiteX23" fmla="*/ 1856 w 2926"/>
                <a:gd name="connsiteY23" fmla="*/ 223 h 1387"/>
                <a:gd name="connsiteX24" fmla="*/ 1918 w 2926"/>
                <a:gd name="connsiteY24" fmla="*/ 253 h 1387"/>
                <a:gd name="connsiteX25" fmla="*/ 1980 w 2926"/>
                <a:gd name="connsiteY25" fmla="*/ 287 h 1387"/>
                <a:gd name="connsiteX26" fmla="*/ 2040 w 2926"/>
                <a:gd name="connsiteY26" fmla="*/ 321 h 1387"/>
                <a:gd name="connsiteX27" fmla="*/ 2102 w 2926"/>
                <a:gd name="connsiteY27" fmla="*/ 359 h 1387"/>
                <a:gd name="connsiteX28" fmla="*/ 2164 w 2926"/>
                <a:gd name="connsiteY28" fmla="*/ 399 h 1387"/>
                <a:gd name="connsiteX29" fmla="*/ 2224 w 2926"/>
                <a:gd name="connsiteY29" fmla="*/ 441 h 1387"/>
                <a:gd name="connsiteX30" fmla="*/ 2286 w 2926"/>
                <a:gd name="connsiteY30" fmla="*/ 487 h 1387"/>
                <a:gd name="connsiteX31" fmla="*/ 2346 w 2926"/>
                <a:gd name="connsiteY31" fmla="*/ 535 h 1387"/>
                <a:gd name="connsiteX32" fmla="*/ 2406 w 2926"/>
                <a:gd name="connsiteY32" fmla="*/ 587 h 1387"/>
                <a:gd name="connsiteX33" fmla="*/ 2466 w 2926"/>
                <a:gd name="connsiteY33" fmla="*/ 641 h 1387"/>
                <a:gd name="connsiteX34" fmla="*/ 2526 w 2926"/>
                <a:gd name="connsiteY34" fmla="*/ 697 h 1387"/>
                <a:gd name="connsiteX35" fmla="*/ 2586 w 2926"/>
                <a:gd name="connsiteY35" fmla="*/ 757 h 1387"/>
                <a:gd name="connsiteX36" fmla="*/ 2644 w 2926"/>
                <a:gd name="connsiteY36" fmla="*/ 821 h 1387"/>
                <a:gd name="connsiteX37" fmla="*/ 2702 w 2926"/>
                <a:gd name="connsiteY37" fmla="*/ 887 h 1387"/>
                <a:gd name="connsiteX38" fmla="*/ 2758 w 2926"/>
                <a:gd name="connsiteY38" fmla="*/ 957 h 1387"/>
                <a:gd name="connsiteX39" fmla="*/ 2814 w 2926"/>
                <a:gd name="connsiteY39" fmla="*/ 1029 h 1387"/>
                <a:gd name="connsiteX40" fmla="*/ 2870 w 2926"/>
                <a:gd name="connsiteY40" fmla="*/ 1107 h 1387"/>
                <a:gd name="connsiteX41" fmla="*/ 2926 w 2926"/>
                <a:gd name="connsiteY41" fmla="*/ 1187 h 1387"/>
                <a:gd name="connsiteX42" fmla="*/ 2926 w 2926"/>
                <a:gd name="connsiteY42" fmla="*/ 1187 h 1387"/>
                <a:gd name="connsiteX43" fmla="*/ 2906 w 2926"/>
                <a:gd name="connsiteY43" fmla="*/ 1195 h 1387"/>
                <a:gd name="connsiteX44" fmla="*/ 2852 w 2926"/>
                <a:gd name="connsiteY44" fmla="*/ 1221 h 1387"/>
                <a:gd name="connsiteX45" fmla="*/ 2812 w 2926"/>
                <a:gd name="connsiteY45" fmla="*/ 1237 h 1387"/>
                <a:gd name="connsiteX46" fmla="*/ 2766 w 2926"/>
                <a:gd name="connsiteY46" fmla="*/ 1255 h 1387"/>
                <a:gd name="connsiteX47" fmla="*/ 2710 w 2926"/>
                <a:gd name="connsiteY47" fmla="*/ 1275 h 1387"/>
                <a:gd name="connsiteX48" fmla="*/ 2648 w 2926"/>
                <a:gd name="connsiteY48" fmla="*/ 1295 h 1387"/>
                <a:gd name="connsiteX49" fmla="*/ 2580 w 2926"/>
                <a:gd name="connsiteY49" fmla="*/ 1313 h 1387"/>
                <a:gd name="connsiteX50" fmla="*/ 2504 w 2926"/>
                <a:gd name="connsiteY50" fmla="*/ 1333 h 1387"/>
                <a:gd name="connsiteX51" fmla="*/ 2424 w 2926"/>
                <a:gd name="connsiteY51" fmla="*/ 1349 h 1387"/>
                <a:gd name="connsiteX52" fmla="*/ 2338 w 2926"/>
                <a:gd name="connsiteY52" fmla="*/ 1365 h 1387"/>
                <a:gd name="connsiteX53" fmla="*/ 2246 w 2926"/>
                <a:gd name="connsiteY53" fmla="*/ 1375 h 1387"/>
                <a:gd name="connsiteX54" fmla="*/ 2150 w 2926"/>
                <a:gd name="connsiteY54" fmla="*/ 1383 h 1387"/>
                <a:gd name="connsiteX55" fmla="*/ 2100 w 2926"/>
                <a:gd name="connsiteY55" fmla="*/ 1387 h 1387"/>
                <a:gd name="connsiteX56" fmla="*/ 2048 w 2926"/>
                <a:gd name="connsiteY56" fmla="*/ 1387 h 1387"/>
                <a:gd name="connsiteX57" fmla="*/ 1996 w 2926"/>
                <a:gd name="connsiteY57" fmla="*/ 1387 h 1387"/>
                <a:gd name="connsiteX58" fmla="*/ 1944 w 2926"/>
                <a:gd name="connsiteY58" fmla="*/ 1387 h 1387"/>
                <a:gd name="connsiteX59" fmla="*/ 1890 w 2926"/>
                <a:gd name="connsiteY59" fmla="*/ 1383 h 1387"/>
                <a:gd name="connsiteX60" fmla="*/ 1834 w 2926"/>
                <a:gd name="connsiteY60" fmla="*/ 1379 h 1387"/>
                <a:gd name="connsiteX61" fmla="*/ 1778 w 2926"/>
                <a:gd name="connsiteY61" fmla="*/ 1373 h 1387"/>
                <a:gd name="connsiteX62" fmla="*/ 1722 w 2926"/>
                <a:gd name="connsiteY62" fmla="*/ 1367 h 1387"/>
                <a:gd name="connsiteX63" fmla="*/ 1666 w 2926"/>
                <a:gd name="connsiteY63" fmla="*/ 1357 h 1387"/>
                <a:gd name="connsiteX64" fmla="*/ 1608 w 2926"/>
                <a:gd name="connsiteY64" fmla="*/ 1347 h 1387"/>
                <a:gd name="connsiteX65" fmla="*/ 1548 w 2926"/>
                <a:gd name="connsiteY65" fmla="*/ 1333 h 1387"/>
                <a:gd name="connsiteX66" fmla="*/ 1490 w 2926"/>
                <a:gd name="connsiteY66" fmla="*/ 1319 h 1387"/>
                <a:gd name="connsiteX67" fmla="*/ 1430 w 2926"/>
                <a:gd name="connsiteY67" fmla="*/ 1301 h 1387"/>
                <a:gd name="connsiteX68" fmla="*/ 1368 w 2926"/>
                <a:gd name="connsiteY68" fmla="*/ 1281 h 1387"/>
                <a:gd name="connsiteX69" fmla="*/ 1308 w 2926"/>
                <a:gd name="connsiteY69" fmla="*/ 1261 h 1387"/>
                <a:gd name="connsiteX70" fmla="*/ 1246 w 2926"/>
                <a:gd name="connsiteY70" fmla="*/ 1237 h 1387"/>
                <a:gd name="connsiteX71" fmla="*/ 1186 w 2926"/>
                <a:gd name="connsiteY71" fmla="*/ 1209 h 1387"/>
                <a:gd name="connsiteX72" fmla="*/ 1124 w 2926"/>
                <a:gd name="connsiteY72" fmla="*/ 1181 h 1387"/>
                <a:gd name="connsiteX73" fmla="*/ 1060 w 2926"/>
                <a:gd name="connsiteY73" fmla="*/ 1149 h 1387"/>
                <a:gd name="connsiteX74" fmla="*/ 998 w 2926"/>
                <a:gd name="connsiteY74" fmla="*/ 1115 h 1387"/>
                <a:gd name="connsiteX75" fmla="*/ 936 w 2926"/>
                <a:gd name="connsiteY75" fmla="*/ 1079 h 1387"/>
                <a:gd name="connsiteX76" fmla="*/ 872 w 2926"/>
                <a:gd name="connsiteY76" fmla="*/ 1039 h 1387"/>
                <a:gd name="connsiteX77" fmla="*/ 810 w 2926"/>
                <a:gd name="connsiteY77" fmla="*/ 997 h 1387"/>
                <a:gd name="connsiteX78" fmla="*/ 746 w 2926"/>
                <a:gd name="connsiteY78" fmla="*/ 951 h 1387"/>
                <a:gd name="connsiteX79" fmla="*/ 684 w 2926"/>
                <a:gd name="connsiteY79" fmla="*/ 901 h 1387"/>
                <a:gd name="connsiteX80" fmla="*/ 620 w 2926"/>
                <a:gd name="connsiteY80" fmla="*/ 849 h 1387"/>
                <a:gd name="connsiteX81" fmla="*/ 558 w 2926"/>
                <a:gd name="connsiteY81" fmla="*/ 793 h 1387"/>
                <a:gd name="connsiteX82" fmla="*/ 494 w 2926"/>
                <a:gd name="connsiteY82" fmla="*/ 735 h 1387"/>
                <a:gd name="connsiteX83" fmla="*/ 432 w 2926"/>
                <a:gd name="connsiteY83" fmla="*/ 673 h 1387"/>
                <a:gd name="connsiteX84" fmla="*/ 368 w 2926"/>
                <a:gd name="connsiteY84" fmla="*/ 607 h 1387"/>
                <a:gd name="connsiteX85" fmla="*/ 306 w 2926"/>
                <a:gd name="connsiteY85" fmla="*/ 537 h 1387"/>
                <a:gd name="connsiteX86" fmla="*/ 244 w 2926"/>
                <a:gd name="connsiteY86" fmla="*/ 465 h 1387"/>
                <a:gd name="connsiteX87" fmla="*/ 182 w 2926"/>
                <a:gd name="connsiteY87" fmla="*/ 389 h 1387"/>
                <a:gd name="connsiteX88" fmla="*/ 122 w 2926"/>
                <a:gd name="connsiteY88" fmla="*/ 307 h 1387"/>
                <a:gd name="connsiteX89" fmla="*/ 60 w 2926"/>
                <a:gd name="connsiteY89" fmla="*/ 223 h 1387"/>
                <a:gd name="connsiteX90" fmla="*/ 0 w 2926"/>
                <a:gd name="connsiteY90" fmla="*/ 133 h 1387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028 w 2926"/>
                <a:gd name="connsiteY8" fmla="*/ 6 h 1386"/>
                <a:gd name="connsiteX9" fmla="*/ 1084 w 2926"/>
                <a:gd name="connsiteY9" fmla="*/ 10 h 1386"/>
                <a:gd name="connsiteX10" fmla="*/ 1140 w 2926"/>
                <a:gd name="connsiteY10" fmla="*/ 16 h 1386"/>
                <a:gd name="connsiteX11" fmla="*/ 1196 w 2926"/>
                <a:gd name="connsiteY11" fmla="*/ 24 h 1386"/>
                <a:gd name="connsiteX12" fmla="*/ 1254 w 2926"/>
                <a:gd name="connsiteY12" fmla="*/ 34 h 1386"/>
                <a:gd name="connsiteX13" fmla="*/ 1312 w 2926"/>
                <a:gd name="connsiteY13" fmla="*/ 44 h 1386"/>
                <a:gd name="connsiteX14" fmla="*/ 1372 w 2926"/>
                <a:gd name="connsiteY14" fmla="*/ 56 h 1386"/>
                <a:gd name="connsiteX15" fmla="*/ 1430 w 2926"/>
                <a:gd name="connsiteY15" fmla="*/ 70 h 1386"/>
                <a:gd name="connsiteX16" fmla="*/ 1490 w 2926"/>
                <a:gd name="connsiteY16" fmla="*/ 86 h 1386"/>
                <a:gd name="connsiteX17" fmla="*/ 1550 w 2926"/>
                <a:gd name="connsiteY17" fmla="*/ 104 h 1386"/>
                <a:gd name="connsiteX18" fmla="*/ 1612 w 2926"/>
                <a:gd name="connsiteY18" fmla="*/ 124 h 1386"/>
                <a:gd name="connsiteX19" fmla="*/ 1672 w 2926"/>
                <a:gd name="connsiteY19" fmla="*/ 144 h 1386"/>
                <a:gd name="connsiteX20" fmla="*/ 1734 w 2926"/>
                <a:gd name="connsiteY20" fmla="*/ 168 h 1386"/>
                <a:gd name="connsiteX21" fmla="*/ 1794 w 2926"/>
                <a:gd name="connsiteY21" fmla="*/ 194 h 1386"/>
                <a:gd name="connsiteX22" fmla="*/ 1856 w 2926"/>
                <a:gd name="connsiteY22" fmla="*/ 222 h 1386"/>
                <a:gd name="connsiteX23" fmla="*/ 1918 w 2926"/>
                <a:gd name="connsiteY23" fmla="*/ 252 h 1386"/>
                <a:gd name="connsiteX24" fmla="*/ 1980 w 2926"/>
                <a:gd name="connsiteY24" fmla="*/ 286 h 1386"/>
                <a:gd name="connsiteX25" fmla="*/ 2040 w 2926"/>
                <a:gd name="connsiteY25" fmla="*/ 320 h 1386"/>
                <a:gd name="connsiteX26" fmla="*/ 2102 w 2926"/>
                <a:gd name="connsiteY26" fmla="*/ 358 h 1386"/>
                <a:gd name="connsiteX27" fmla="*/ 2164 w 2926"/>
                <a:gd name="connsiteY27" fmla="*/ 398 h 1386"/>
                <a:gd name="connsiteX28" fmla="*/ 2224 w 2926"/>
                <a:gd name="connsiteY28" fmla="*/ 440 h 1386"/>
                <a:gd name="connsiteX29" fmla="*/ 2286 w 2926"/>
                <a:gd name="connsiteY29" fmla="*/ 486 h 1386"/>
                <a:gd name="connsiteX30" fmla="*/ 2346 w 2926"/>
                <a:gd name="connsiteY30" fmla="*/ 534 h 1386"/>
                <a:gd name="connsiteX31" fmla="*/ 2406 w 2926"/>
                <a:gd name="connsiteY31" fmla="*/ 586 h 1386"/>
                <a:gd name="connsiteX32" fmla="*/ 2466 w 2926"/>
                <a:gd name="connsiteY32" fmla="*/ 640 h 1386"/>
                <a:gd name="connsiteX33" fmla="*/ 2526 w 2926"/>
                <a:gd name="connsiteY33" fmla="*/ 696 h 1386"/>
                <a:gd name="connsiteX34" fmla="*/ 2586 w 2926"/>
                <a:gd name="connsiteY34" fmla="*/ 756 h 1386"/>
                <a:gd name="connsiteX35" fmla="*/ 2644 w 2926"/>
                <a:gd name="connsiteY35" fmla="*/ 820 h 1386"/>
                <a:gd name="connsiteX36" fmla="*/ 2702 w 2926"/>
                <a:gd name="connsiteY36" fmla="*/ 886 h 1386"/>
                <a:gd name="connsiteX37" fmla="*/ 2758 w 2926"/>
                <a:gd name="connsiteY37" fmla="*/ 956 h 1386"/>
                <a:gd name="connsiteX38" fmla="*/ 2814 w 2926"/>
                <a:gd name="connsiteY38" fmla="*/ 1028 h 1386"/>
                <a:gd name="connsiteX39" fmla="*/ 2870 w 2926"/>
                <a:gd name="connsiteY39" fmla="*/ 1106 h 1386"/>
                <a:gd name="connsiteX40" fmla="*/ 2926 w 2926"/>
                <a:gd name="connsiteY40" fmla="*/ 1186 h 1386"/>
                <a:gd name="connsiteX41" fmla="*/ 2926 w 2926"/>
                <a:gd name="connsiteY41" fmla="*/ 1186 h 1386"/>
                <a:gd name="connsiteX42" fmla="*/ 2906 w 2926"/>
                <a:gd name="connsiteY42" fmla="*/ 1194 h 1386"/>
                <a:gd name="connsiteX43" fmla="*/ 2852 w 2926"/>
                <a:gd name="connsiteY43" fmla="*/ 1220 h 1386"/>
                <a:gd name="connsiteX44" fmla="*/ 2812 w 2926"/>
                <a:gd name="connsiteY44" fmla="*/ 1236 h 1386"/>
                <a:gd name="connsiteX45" fmla="*/ 2766 w 2926"/>
                <a:gd name="connsiteY45" fmla="*/ 1254 h 1386"/>
                <a:gd name="connsiteX46" fmla="*/ 2710 w 2926"/>
                <a:gd name="connsiteY46" fmla="*/ 1274 h 1386"/>
                <a:gd name="connsiteX47" fmla="*/ 2648 w 2926"/>
                <a:gd name="connsiteY47" fmla="*/ 1294 h 1386"/>
                <a:gd name="connsiteX48" fmla="*/ 2580 w 2926"/>
                <a:gd name="connsiteY48" fmla="*/ 1312 h 1386"/>
                <a:gd name="connsiteX49" fmla="*/ 2504 w 2926"/>
                <a:gd name="connsiteY49" fmla="*/ 1332 h 1386"/>
                <a:gd name="connsiteX50" fmla="*/ 2424 w 2926"/>
                <a:gd name="connsiteY50" fmla="*/ 1348 h 1386"/>
                <a:gd name="connsiteX51" fmla="*/ 2338 w 2926"/>
                <a:gd name="connsiteY51" fmla="*/ 1364 h 1386"/>
                <a:gd name="connsiteX52" fmla="*/ 2246 w 2926"/>
                <a:gd name="connsiteY52" fmla="*/ 1374 h 1386"/>
                <a:gd name="connsiteX53" fmla="*/ 2150 w 2926"/>
                <a:gd name="connsiteY53" fmla="*/ 1382 h 1386"/>
                <a:gd name="connsiteX54" fmla="*/ 2100 w 2926"/>
                <a:gd name="connsiteY54" fmla="*/ 1386 h 1386"/>
                <a:gd name="connsiteX55" fmla="*/ 2048 w 2926"/>
                <a:gd name="connsiteY55" fmla="*/ 1386 h 1386"/>
                <a:gd name="connsiteX56" fmla="*/ 1996 w 2926"/>
                <a:gd name="connsiteY56" fmla="*/ 1386 h 1386"/>
                <a:gd name="connsiteX57" fmla="*/ 1944 w 2926"/>
                <a:gd name="connsiteY57" fmla="*/ 1386 h 1386"/>
                <a:gd name="connsiteX58" fmla="*/ 1890 w 2926"/>
                <a:gd name="connsiteY58" fmla="*/ 1382 h 1386"/>
                <a:gd name="connsiteX59" fmla="*/ 1834 w 2926"/>
                <a:gd name="connsiteY59" fmla="*/ 1378 h 1386"/>
                <a:gd name="connsiteX60" fmla="*/ 1778 w 2926"/>
                <a:gd name="connsiteY60" fmla="*/ 1372 h 1386"/>
                <a:gd name="connsiteX61" fmla="*/ 1722 w 2926"/>
                <a:gd name="connsiteY61" fmla="*/ 1366 h 1386"/>
                <a:gd name="connsiteX62" fmla="*/ 1666 w 2926"/>
                <a:gd name="connsiteY62" fmla="*/ 1356 h 1386"/>
                <a:gd name="connsiteX63" fmla="*/ 1608 w 2926"/>
                <a:gd name="connsiteY63" fmla="*/ 1346 h 1386"/>
                <a:gd name="connsiteX64" fmla="*/ 1548 w 2926"/>
                <a:gd name="connsiteY64" fmla="*/ 1332 h 1386"/>
                <a:gd name="connsiteX65" fmla="*/ 1490 w 2926"/>
                <a:gd name="connsiteY65" fmla="*/ 1318 h 1386"/>
                <a:gd name="connsiteX66" fmla="*/ 1430 w 2926"/>
                <a:gd name="connsiteY66" fmla="*/ 1300 h 1386"/>
                <a:gd name="connsiteX67" fmla="*/ 1368 w 2926"/>
                <a:gd name="connsiteY67" fmla="*/ 1280 h 1386"/>
                <a:gd name="connsiteX68" fmla="*/ 1308 w 2926"/>
                <a:gd name="connsiteY68" fmla="*/ 1260 h 1386"/>
                <a:gd name="connsiteX69" fmla="*/ 1246 w 2926"/>
                <a:gd name="connsiteY69" fmla="*/ 1236 h 1386"/>
                <a:gd name="connsiteX70" fmla="*/ 1186 w 2926"/>
                <a:gd name="connsiteY70" fmla="*/ 1208 h 1386"/>
                <a:gd name="connsiteX71" fmla="*/ 1124 w 2926"/>
                <a:gd name="connsiteY71" fmla="*/ 1180 h 1386"/>
                <a:gd name="connsiteX72" fmla="*/ 1060 w 2926"/>
                <a:gd name="connsiteY72" fmla="*/ 1148 h 1386"/>
                <a:gd name="connsiteX73" fmla="*/ 998 w 2926"/>
                <a:gd name="connsiteY73" fmla="*/ 1114 h 1386"/>
                <a:gd name="connsiteX74" fmla="*/ 936 w 2926"/>
                <a:gd name="connsiteY74" fmla="*/ 1078 h 1386"/>
                <a:gd name="connsiteX75" fmla="*/ 872 w 2926"/>
                <a:gd name="connsiteY75" fmla="*/ 1038 h 1386"/>
                <a:gd name="connsiteX76" fmla="*/ 810 w 2926"/>
                <a:gd name="connsiteY76" fmla="*/ 996 h 1386"/>
                <a:gd name="connsiteX77" fmla="*/ 746 w 2926"/>
                <a:gd name="connsiteY77" fmla="*/ 950 h 1386"/>
                <a:gd name="connsiteX78" fmla="*/ 684 w 2926"/>
                <a:gd name="connsiteY78" fmla="*/ 900 h 1386"/>
                <a:gd name="connsiteX79" fmla="*/ 620 w 2926"/>
                <a:gd name="connsiteY79" fmla="*/ 848 h 1386"/>
                <a:gd name="connsiteX80" fmla="*/ 558 w 2926"/>
                <a:gd name="connsiteY80" fmla="*/ 792 h 1386"/>
                <a:gd name="connsiteX81" fmla="*/ 494 w 2926"/>
                <a:gd name="connsiteY81" fmla="*/ 734 h 1386"/>
                <a:gd name="connsiteX82" fmla="*/ 432 w 2926"/>
                <a:gd name="connsiteY82" fmla="*/ 672 h 1386"/>
                <a:gd name="connsiteX83" fmla="*/ 368 w 2926"/>
                <a:gd name="connsiteY83" fmla="*/ 606 h 1386"/>
                <a:gd name="connsiteX84" fmla="*/ 306 w 2926"/>
                <a:gd name="connsiteY84" fmla="*/ 536 h 1386"/>
                <a:gd name="connsiteX85" fmla="*/ 244 w 2926"/>
                <a:gd name="connsiteY85" fmla="*/ 464 h 1386"/>
                <a:gd name="connsiteX86" fmla="*/ 182 w 2926"/>
                <a:gd name="connsiteY86" fmla="*/ 388 h 1386"/>
                <a:gd name="connsiteX87" fmla="*/ 122 w 2926"/>
                <a:gd name="connsiteY87" fmla="*/ 306 h 1386"/>
                <a:gd name="connsiteX88" fmla="*/ 60 w 2926"/>
                <a:gd name="connsiteY88" fmla="*/ 222 h 1386"/>
                <a:gd name="connsiteX89" fmla="*/ 0 w 2926"/>
                <a:gd name="connsiteY89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084 w 2926"/>
                <a:gd name="connsiteY8" fmla="*/ 10 h 1386"/>
                <a:gd name="connsiteX9" fmla="*/ 1140 w 2926"/>
                <a:gd name="connsiteY9" fmla="*/ 16 h 1386"/>
                <a:gd name="connsiteX10" fmla="*/ 1196 w 2926"/>
                <a:gd name="connsiteY10" fmla="*/ 24 h 1386"/>
                <a:gd name="connsiteX11" fmla="*/ 1254 w 2926"/>
                <a:gd name="connsiteY11" fmla="*/ 34 h 1386"/>
                <a:gd name="connsiteX12" fmla="*/ 1312 w 2926"/>
                <a:gd name="connsiteY12" fmla="*/ 44 h 1386"/>
                <a:gd name="connsiteX13" fmla="*/ 1372 w 2926"/>
                <a:gd name="connsiteY13" fmla="*/ 56 h 1386"/>
                <a:gd name="connsiteX14" fmla="*/ 1430 w 2926"/>
                <a:gd name="connsiteY14" fmla="*/ 70 h 1386"/>
                <a:gd name="connsiteX15" fmla="*/ 1490 w 2926"/>
                <a:gd name="connsiteY15" fmla="*/ 86 h 1386"/>
                <a:gd name="connsiteX16" fmla="*/ 1550 w 2926"/>
                <a:gd name="connsiteY16" fmla="*/ 104 h 1386"/>
                <a:gd name="connsiteX17" fmla="*/ 1612 w 2926"/>
                <a:gd name="connsiteY17" fmla="*/ 124 h 1386"/>
                <a:gd name="connsiteX18" fmla="*/ 1672 w 2926"/>
                <a:gd name="connsiteY18" fmla="*/ 144 h 1386"/>
                <a:gd name="connsiteX19" fmla="*/ 1734 w 2926"/>
                <a:gd name="connsiteY19" fmla="*/ 168 h 1386"/>
                <a:gd name="connsiteX20" fmla="*/ 1794 w 2926"/>
                <a:gd name="connsiteY20" fmla="*/ 194 h 1386"/>
                <a:gd name="connsiteX21" fmla="*/ 1856 w 2926"/>
                <a:gd name="connsiteY21" fmla="*/ 222 h 1386"/>
                <a:gd name="connsiteX22" fmla="*/ 1918 w 2926"/>
                <a:gd name="connsiteY22" fmla="*/ 252 h 1386"/>
                <a:gd name="connsiteX23" fmla="*/ 1980 w 2926"/>
                <a:gd name="connsiteY23" fmla="*/ 286 h 1386"/>
                <a:gd name="connsiteX24" fmla="*/ 2040 w 2926"/>
                <a:gd name="connsiteY24" fmla="*/ 320 h 1386"/>
                <a:gd name="connsiteX25" fmla="*/ 2102 w 2926"/>
                <a:gd name="connsiteY25" fmla="*/ 358 h 1386"/>
                <a:gd name="connsiteX26" fmla="*/ 2164 w 2926"/>
                <a:gd name="connsiteY26" fmla="*/ 398 h 1386"/>
                <a:gd name="connsiteX27" fmla="*/ 2224 w 2926"/>
                <a:gd name="connsiteY27" fmla="*/ 440 h 1386"/>
                <a:gd name="connsiteX28" fmla="*/ 2286 w 2926"/>
                <a:gd name="connsiteY28" fmla="*/ 486 h 1386"/>
                <a:gd name="connsiteX29" fmla="*/ 2346 w 2926"/>
                <a:gd name="connsiteY29" fmla="*/ 534 h 1386"/>
                <a:gd name="connsiteX30" fmla="*/ 2406 w 2926"/>
                <a:gd name="connsiteY30" fmla="*/ 586 h 1386"/>
                <a:gd name="connsiteX31" fmla="*/ 2466 w 2926"/>
                <a:gd name="connsiteY31" fmla="*/ 640 h 1386"/>
                <a:gd name="connsiteX32" fmla="*/ 2526 w 2926"/>
                <a:gd name="connsiteY32" fmla="*/ 696 h 1386"/>
                <a:gd name="connsiteX33" fmla="*/ 2586 w 2926"/>
                <a:gd name="connsiteY33" fmla="*/ 756 h 1386"/>
                <a:gd name="connsiteX34" fmla="*/ 2644 w 2926"/>
                <a:gd name="connsiteY34" fmla="*/ 820 h 1386"/>
                <a:gd name="connsiteX35" fmla="*/ 2702 w 2926"/>
                <a:gd name="connsiteY35" fmla="*/ 886 h 1386"/>
                <a:gd name="connsiteX36" fmla="*/ 2758 w 2926"/>
                <a:gd name="connsiteY36" fmla="*/ 956 h 1386"/>
                <a:gd name="connsiteX37" fmla="*/ 2814 w 2926"/>
                <a:gd name="connsiteY37" fmla="*/ 1028 h 1386"/>
                <a:gd name="connsiteX38" fmla="*/ 2870 w 2926"/>
                <a:gd name="connsiteY38" fmla="*/ 1106 h 1386"/>
                <a:gd name="connsiteX39" fmla="*/ 2926 w 2926"/>
                <a:gd name="connsiteY39" fmla="*/ 1186 h 1386"/>
                <a:gd name="connsiteX40" fmla="*/ 2926 w 2926"/>
                <a:gd name="connsiteY40" fmla="*/ 1186 h 1386"/>
                <a:gd name="connsiteX41" fmla="*/ 2906 w 2926"/>
                <a:gd name="connsiteY41" fmla="*/ 1194 h 1386"/>
                <a:gd name="connsiteX42" fmla="*/ 2852 w 2926"/>
                <a:gd name="connsiteY42" fmla="*/ 1220 h 1386"/>
                <a:gd name="connsiteX43" fmla="*/ 2812 w 2926"/>
                <a:gd name="connsiteY43" fmla="*/ 1236 h 1386"/>
                <a:gd name="connsiteX44" fmla="*/ 2766 w 2926"/>
                <a:gd name="connsiteY44" fmla="*/ 1254 h 1386"/>
                <a:gd name="connsiteX45" fmla="*/ 2710 w 2926"/>
                <a:gd name="connsiteY45" fmla="*/ 1274 h 1386"/>
                <a:gd name="connsiteX46" fmla="*/ 2648 w 2926"/>
                <a:gd name="connsiteY46" fmla="*/ 1294 h 1386"/>
                <a:gd name="connsiteX47" fmla="*/ 2580 w 2926"/>
                <a:gd name="connsiteY47" fmla="*/ 1312 h 1386"/>
                <a:gd name="connsiteX48" fmla="*/ 2504 w 2926"/>
                <a:gd name="connsiteY48" fmla="*/ 1332 h 1386"/>
                <a:gd name="connsiteX49" fmla="*/ 2424 w 2926"/>
                <a:gd name="connsiteY49" fmla="*/ 1348 h 1386"/>
                <a:gd name="connsiteX50" fmla="*/ 2338 w 2926"/>
                <a:gd name="connsiteY50" fmla="*/ 1364 h 1386"/>
                <a:gd name="connsiteX51" fmla="*/ 2246 w 2926"/>
                <a:gd name="connsiteY51" fmla="*/ 1374 h 1386"/>
                <a:gd name="connsiteX52" fmla="*/ 2150 w 2926"/>
                <a:gd name="connsiteY52" fmla="*/ 1382 h 1386"/>
                <a:gd name="connsiteX53" fmla="*/ 2100 w 2926"/>
                <a:gd name="connsiteY53" fmla="*/ 1386 h 1386"/>
                <a:gd name="connsiteX54" fmla="*/ 2048 w 2926"/>
                <a:gd name="connsiteY54" fmla="*/ 1386 h 1386"/>
                <a:gd name="connsiteX55" fmla="*/ 1996 w 2926"/>
                <a:gd name="connsiteY55" fmla="*/ 1386 h 1386"/>
                <a:gd name="connsiteX56" fmla="*/ 1944 w 2926"/>
                <a:gd name="connsiteY56" fmla="*/ 1386 h 1386"/>
                <a:gd name="connsiteX57" fmla="*/ 1890 w 2926"/>
                <a:gd name="connsiteY57" fmla="*/ 1382 h 1386"/>
                <a:gd name="connsiteX58" fmla="*/ 1834 w 2926"/>
                <a:gd name="connsiteY58" fmla="*/ 1378 h 1386"/>
                <a:gd name="connsiteX59" fmla="*/ 1778 w 2926"/>
                <a:gd name="connsiteY59" fmla="*/ 1372 h 1386"/>
                <a:gd name="connsiteX60" fmla="*/ 1722 w 2926"/>
                <a:gd name="connsiteY60" fmla="*/ 1366 h 1386"/>
                <a:gd name="connsiteX61" fmla="*/ 1666 w 2926"/>
                <a:gd name="connsiteY61" fmla="*/ 1356 h 1386"/>
                <a:gd name="connsiteX62" fmla="*/ 1608 w 2926"/>
                <a:gd name="connsiteY62" fmla="*/ 1346 h 1386"/>
                <a:gd name="connsiteX63" fmla="*/ 1548 w 2926"/>
                <a:gd name="connsiteY63" fmla="*/ 1332 h 1386"/>
                <a:gd name="connsiteX64" fmla="*/ 1490 w 2926"/>
                <a:gd name="connsiteY64" fmla="*/ 1318 h 1386"/>
                <a:gd name="connsiteX65" fmla="*/ 1430 w 2926"/>
                <a:gd name="connsiteY65" fmla="*/ 1300 h 1386"/>
                <a:gd name="connsiteX66" fmla="*/ 1368 w 2926"/>
                <a:gd name="connsiteY66" fmla="*/ 1280 h 1386"/>
                <a:gd name="connsiteX67" fmla="*/ 1308 w 2926"/>
                <a:gd name="connsiteY67" fmla="*/ 1260 h 1386"/>
                <a:gd name="connsiteX68" fmla="*/ 1246 w 2926"/>
                <a:gd name="connsiteY68" fmla="*/ 1236 h 1386"/>
                <a:gd name="connsiteX69" fmla="*/ 1186 w 2926"/>
                <a:gd name="connsiteY69" fmla="*/ 1208 h 1386"/>
                <a:gd name="connsiteX70" fmla="*/ 1124 w 2926"/>
                <a:gd name="connsiteY70" fmla="*/ 1180 h 1386"/>
                <a:gd name="connsiteX71" fmla="*/ 1060 w 2926"/>
                <a:gd name="connsiteY71" fmla="*/ 1148 h 1386"/>
                <a:gd name="connsiteX72" fmla="*/ 998 w 2926"/>
                <a:gd name="connsiteY72" fmla="*/ 1114 h 1386"/>
                <a:gd name="connsiteX73" fmla="*/ 936 w 2926"/>
                <a:gd name="connsiteY73" fmla="*/ 1078 h 1386"/>
                <a:gd name="connsiteX74" fmla="*/ 872 w 2926"/>
                <a:gd name="connsiteY74" fmla="*/ 1038 h 1386"/>
                <a:gd name="connsiteX75" fmla="*/ 810 w 2926"/>
                <a:gd name="connsiteY75" fmla="*/ 996 h 1386"/>
                <a:gd name="connsiteX76" fmla="*/ 746 w 2926"/>
                <a:gd name="connsiteY76" fmla="*/ 950 h 1386"/>
                <a:gd name="connsiteX77" fmla="*/ 684 w 2926"/>
                <a:gd name="connsiteY77" fmla="*/ 900 h 1386"/>
                <a:gd name="connsiteX78" fmla="*/ 620 w 2926"/>
                <a:gd name="connsiteY78" fmla="*/ 848 h 1386"/>
                <a:gd name="connsiteX79" fmla="*/ 558 w 2926"/>
                <a:gd name="connsiteY79" fmla="*/ 792 h 1386"/>
                <a:gd name="connsiteX80" fmla="*/ 494 w 2926"/>
                <a:gd name="connsiteY80" fmla="*/ 734 h 1386"/>
                <a:gd name="connsiteX81" fmla="*/ 432 w 2926"/>
                <a:gd name="connsiteY81" fmla="*/ 672 h 1386"/>
                <a:gd name="connsiteX82" fmla="*/ 368 w 2926"/>
                <a:gd name="connsiteY82" fmla="*/ 606 h 1386"/>
                <a:gd name="connsiteX83" fmla="*/ 306 w 2926"/>
                <a:gd name="connsiteY83" fmla="*/ 536 h 1386"/>
                <a:gd name="connsiteX84" fmla="*/ 244 w 2926"/>
                <a:gd name="connsiteY84" fmla="*/ 464 h 1386"/>
                <a:gd name="connsiteX85" fmla="*/ 182 w 2926"/>
                <a:gd name="connsiteY85" fmla="*/ 388 h 1386"/>
                <a:gd name="connsiteX86" fmla="*/ 122 w 2926"/>
                <a:gd name="connsiteY86" fmla="*/ 306 h 1386"/>
                <a:gd name="connsiteX87" fmla="*/ 60 w 2926"/>
                <a:gd name="connsiteY87" fmla="*/ 222 h 1386"/>
                <a:gd name="connsiteX88" fmla="*/ 0 w 2926"/>
                <a:gd name="connsiteY88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196 w 2926"/>
                <a:gd name="connsiteY9" fmla="*/ 24 h 1386"/>
                <a:gd name="connsiteX10" fmla="*/ 1254 w 2926"/>
                <a:gd name="connsiteY10" fmla="*/ 34 h 1386"/>
                <a:gd name="connsiteX11" fmla="*/ 1312 w 2926"/>
                <a:gd name="connsiteY11" fmla="*/ 44 h 1386"/>
                <a:gd name="connsiteX12" fmla="*/ 1372 w 2926"/>
                <a:gd name="connsiteY12" fmla="*/ 56 h 1386"/>
                <a:gd name="connsiteX13" fmla="*/ 1430 w 2926"/>
                <a:gd name="connsiteY13" fmla="*/ 70 h 1386"/>
                <a:gd name="connsiteX14" fmla="*/ 1490 w 2926"/>
                <a:gd name="connsiteY14" fmla="*/ 86 h 1386"/>
                <a:gd name="connsiteX15" fmla="*/ 1550 w 2926"/>
                <a:gd name="connsiteY15" fmla="*/ 104 h 1386"/>
                <a:gd name="connsiteX16" fmla="*/ 1612 w 2926"/>
                <a:gd name="connsiteY16" fmla="*/ 124 h 1386"/>
                <a:gd name="connsiteX17" fmla="*/ 1672 w 2926"/>
                <a:gd name="connsiteY17" fmla="*/ 144 h 1386"/>
                <a:gd name="connsiteX18" fmla="*/ 1734 w 2926"/>
                <a:gd name="connsiteY18" fmla="*/ 168 h 1386"/>
                <a:gd name="connsiteX19" fmla="*/ 1794 w 2926"/>
                <a:gd name="connsiteY19" fmla="*/ 194 h 1386"/>
                <a:gd name="connsiteX20" fmla="*/ 1856 w 2926"/>
                <a:gd name="connsiteY20" fmla="*/ 222 h 1386"/>
                <a:gd name="connsiteX21" fmla="*/ 1918 w 2926"/>
                <a:gd name="connsiteY21" fmla="*/ 252 h 1386"/>
                <a:gd name="connsiteX22" fmla="*/ 1980 w 2926"/>
                <a:gd name="connsiteY22" fmla="*/ 286 h 1386"/>
                <a:gd name="connsiteX23" fmla="*/ 2040 w 2926"/>
                <a:gd name="connsiteY23" fmla="*/ 320 h 1386"/>
                <a:gd name="connsiteX24" fmla="*/ 2102 w 2926"/>
                <a:gd name="connsiteY24" fmla="*/ 358 h 1386"/>
                <a:gd name="connsiteX25" fmla="*/ 2164 w 2926"/>
                <a:gd name="connsiteY25" fmla="*/ 398 h 1386"/>
                <a:gd name="connsiteX26" fmla="*/ 2224 w 2926"/>
                <a:gd name="connsiteY26" fmla="*/ 440 h 1386"/>
                <a:gd name="connsiteX27" fmla="*/ 2286 w 2926"/>
                <a:gd name="connsiteY27" fmla="*/ 486 h 1386"/>
                <a:gd name="connsiteX28" fmla="*/ 2346 w 2926"/>
                <a:gd name="connsiteY28" fmla="*/ 534 h 1386"/>
                <a:gd name="connsiteX29" fmla="*/ 2406 w 2926"/>
                <a:gd name="connsiteY29" fmla="*/ 586 h 1386"/>
                <a:gd name="connsiteX30" fmla="*/ 2466 w 2926"/>
                <a:gd name="connsiteY30" fmla="*/ 640 h 1386"/>
                <a:gd name="connsiteX31" fmla="*/ 2526 w 2926"/>
                <a:gd name="connsiteY31" fmla="*/ 696 h 1386"/>
                <a:gd name="connsiteX32" fmla="*/ 2586 w 2926"/>
                <a:gd name="connsiteY32" fmla="*/ 756 h 1386"/>
                <a:gd name="connsiteX33" fmla="*/ 2644 w 2926"/>
                <a:gd name="connsiteY33" fmla="*/ 820 h 1386"/>
                <a:gd name="connsiteX34" fmla="*/ 2702 w 2926"/>
                <a:gd name="connsiteY34" fmla="*/ 886 h 1386"/>
                <a:gd name="connsiteX35" fmla="*/ 2758 w 2926"/>
                <a:gd name="connsiteY35" fmla="*/ 956 h 1386"/>
                <a:gd name="connsiteX36" fmla="*/ 2814 w 2926"/>
                <a:gd name="connsiteY36" fmla="*/ 1028 h 1386"/>
                <a:gd name="connsiteX37" fmla="*/ 2870 w 2926"/>
                <a:gd name="connsiteY37" fmla="*/ 1106 h 1386"/>
                <a:gd name="connsiteX38" fmla="*/ 2926 w 2926"/>
                <a:gd name="connsiteY38" fmla="*/ 1186 h 1386"/>
                <a:gd name="connsiteX39" fmla="*/ 2926 w 2926"/>
                <a:gd name="connsiteY39" fmla="*/ 1186 h 1386"/>
                <a:gd name="connsiteX40" fmla="*/ 2906 w 2926"/>
                <a:gd name="connsiteY40" fmla="*/ 1194 h 1386"/>
                <a:gd name="connsiteX41" fmla="*/ 2852 w 2926"/>
                <a:gd name="connsiteY41" fmla="*/ 1220 h 1386"/>
                <a:gd name="connsiteX42" fmla="*/ 2812 w 2926"/>
                <a:gd name="connsiteY42" fmla="*/ 1236 h 1386"/>
                <a:gd name="connsiteX43" fmla="*/ 2766 w 2926"/>
                <a:gd name="connsiteY43" fmla="*/ 1254 h 1386"/>
                <a:gd name="connsiteX44" fmla="*/ 2710 w 2926"/>
                <a:gd name="connsiteY44" fmla="*/ 1274 h 1386"/>
                <a:gd name="connsiteX45" fmla="*/ 2648 w 2926"/>
                <a:gd name="connsiteY45" fmla="*/ 1294 h 1386"/>
                <a:gd name="connsiteX46" fmla="*/ 2580 w 2926"/>
                <a:gd name="connsiteY46" fmla="*/ 1312 h 1386"/>
                <a:gd name="connsiteX47" fmla="*/ 2504 w 2926"/>
                <a:gd name="connsiteY47" fmla="*/ 1332 h 1386"/>
                <a:gd name="connsiteX48" fmla="*/ 2424 w 2926"/>
                <a:gd name="connsiteY48" fmla="*/ 1348 h 1386"/>
                <a:gd name="connsiteX49" fmla="*/ 2338 w 2926"/>
                <a:gd name="connsiteY49" fmla="*/ 1364 h 1386"/>
                <a:gd name="connsiteX50" fmla="*/ 2246 w 2926"/>
                <a:gd name="connsiteY50" fmla="*/ 1374 h 1386"/>
                <a:gd name="connsiteX51" fmla="*/ 2150 w 2926"/>
                <a:gd name="connsiteY51" fmla="*/ 1382 h 1386"/>
                <a:gd name="connsiteX52" fmla="*/ 2100 w 2926"/>
                <a:gd name="connsiteY52" fmla="*/ 1386 h 1386"/>
                <a:gd name="connsiteX53" fmla="*/ 2048 w 2926"/>
                <a:gd name="connsiteY53" fmla="*/ 1386 h 1386"/>
                <a:gd name="connsiteX54" fmla="*/ 1996 w 2926"/>
                <a:gd name="connsiteY54" fmla="*/ 1386 h 1386"/>
                <a:gd name="connsiteX55" fmla="*/ 1944 w 2926"/>
                <a:gd name="connsiteY55" fmla="*/ 1386 h 1386"/>
                <a:gd name="connsiteX56" fmla="*/ 1890 w 2926"/>
                <a:gd name="connsiteY56" fmla="*/ 1382 h 1386"/>
                <a:gd name="connsiteX57" fmla="*/ 1834 w 2926"/>
                <a:gd name="connsiteY57" fmla="*/ 1378 h 1386"/>
                <a:gd name="connsiteX58" fmla="*/ 1778 w 2926"/>
                <a:gd name="connsiteY58" fmla="*/ 1372 h 1386"/>
                <a:gd name="connsiteX59" fmla="*/ 1722 w 2926"/>
                <a:gd name="connsiteY59" fmla="*/ 1366 h 1386"/>
                <a:gd name="connsiteX60" fmla="*/ 1666 w 2926"/>
                <a:gd name="connsiteY60" fmla="*/ 1356 h 1386"/>
                <a:gd name="connsiteX61" fmla="*/ 1608 w 2926"/>
                <a:gd name="connsiteY61" fmla="*/ 1346 h 1386"/>
                <a:gd name="connsiteX62" fmla="*/ 1548 w 2926"/>
                <a:gd name="connsiteY62" fmla="*/ 1332 h 1386"/>
                <a:gd name="connsiteX63" fmla="*/ 1490 w 2926"/>
                <a:gd name="connsiteY63" fmla="*/ 1318 h 1386"/>
                <a:gd name="connsiteX64" fmla="*/ 1430 w 2926"/>
                <a:gd name="connsiteY64" fmla="*/ 1300 h 1386"/>
                <a:gd name="connsiteX65" fmla="*/ 1368 w 2926"/>
                <a:gd name="connsiteY65" fmla="*/ 1280 h 1386"/>
                <a:gd name="connsiteX66" fmla="*/ 1308 w 2926"/>
                <a:gd name="connsiteY66" fmla="*/ 1260 h 1386"/>
                <a:gd name="connsiteX67" fmla="*/ 1246 w 2926"/>
                <a:gd name="connsiteY67" fmla="*/ 1236 h 1386"/>
                <a:gd name="connsiteX68" fmla="*/ 1186 w 2926"/>
                <a:gd name="connsiteY68" fmla="*/ 1208 h 1386"/>
                <a:gd name="connsiteX69" fmla="*/ 1124 w 2926"/>
                <a:gd name="connsiteY69" fmla="*/ 1180 h 1386"/>
                <a:gd name="connsiteX70" fmla="*/ 1060 w 2926"/>
                <a:gd name="connsiteY70" fmla="*/ 1148 h 1386"/>
                <a:gd name="connsiteX71" fmla="*/ 998 w 2926"/>
                <a:gd name="connsiteY71" fmla="*/ 1114 h 1386"/>
                <a:gd name="connsiteX72" fmla="*/ 936 w 2926"/>
                <a:gd name="connsiteY72" fmla="*/ 1078 h 1386"/>
                <a:gd name="connsiteX73" fmla="*/ 872 w 2926"/>
                <a:gd name="connsiteY73" fmla="*/ 1038 h 1386"/>
                <a:gd name="connsiteX74" fmla="*/ 810 w 2926"/>
                <a:gd name="connsiteY74" fmla="*/ 996 h 1386"/>
                <a:gd name="connsiteX75" fmla="*/ 746 w 2926"/>
                <a:gd name="connsiteY75" fmla="*/ 950 h 1386"/>
                <a:gd name="connsiteX76" fmla="*/ 684 w 2926"/>
                <a:gd name="connsiteY76" fmla="*/ 900 h 1386"/>
                <a:gd name="connsiteX77" fmla="*/ 620 w 2926"/>
                <a:gd name="connsiteY77" fmla="*/ 848 h 1386"/>
                <a:gd name="connsiteX78" fmla="*/ 558 w 2926"/>
                <a:gd name="connsiteY78" fmla="*/ 792 h 1386"/>
                <a:gd name="connsiteX79" fmla="*/ 494 w 2926"/>
                <a:gd name="connsiteY79" fmla="*/ 734 h 1386"/>
                <a:gd name="connsiteX80" fmla="*/ 432 w 2926"/>
                <a:gd name="connsiteY80" fmla="*/ 672 h 1386"/>
                <a:gd name="connsiteX81" fmla="*/ 368 w 2926"/>
                <a:gd name="connsiteY81" fmla="*/ 606 h 1386"/>
                <a:gd name="connsiteX82" fmla="*/ 306 w 2926"/>
                <a:gd name="connsiteY82" fmla="*/ 536 h 1386"/>
                <a:gd name="connsiteX83" fmla="*/ 244 w 2926"/>
                <a:gd name="connsiteY83" fmla="*/ 464 h 1386"/>
                <a:gd name="connsiteX84" fmla="*/ 182 w 2926"/>
                <a:gd name="connsiteY84" fmla="*/ 388 h 1386"/>
                <a:gd name="connsiteX85" fmla="*/ 122 w 2926"/>
                <a:gd name="connsiteY85" fmla="*/ 306 h 1386"/>
                <a:gd name="connsiteX86" fmla="*/ 60 w 2926"/>
                <a:gd name="connsiteY86" fmla="*/ 222 h 1386"/>
                <a:gd name="connsiteX87" fmla="*/ 0 w 2926"/>
                <a:gd name="connsiteY87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1372 w 2926"/>
                <a:gd name="connsiteY11" fmla="*/ 56 h 1386"/>
                <a:gd name="connsiteX12" fmla="*/ 1430 w 2926"/>
                <a:gd name="connsiteY12" fmla="*/ 70 h 1386"/>
                <a:gd name="connsiteX13" fmla="*/ 1490 w 2926"/>
                <a:gd name="connsiteY13" fmla="*/ 86 h 1386"/>
                <a:gd name="connsiteX14" fmla="*/ 1550 w 2926"/>
                <a:gd name="connsiteY14" fmla="*/ 104 h 1386"/>
                <a:gd name="connsiteX15" fmla="*/ 1612 w 2926"/>
                <a:gd name="connsiteY15" fmla="*/ 124 h 1386"/>
                <a:gd name="connsiteX16" fmla="*/ 1672 w 2926"/>
                <a:gd name="connsiteY16" fmla="*/ 144 h 1386"/>
                <a:gd name="connsiteX17" fmla="*/ 1734 w 2926"/>
                <a:gd name="connsiteY17" fmla="*/ 168 h 1386"/>
                <a:gd name="connsiteX18" fmla="*/ 1794 w 2926"/>
                <a:gd name="connsiteY18" fmla="*/ 194 h 1386"/>
                <a:gd name="connsiteX19" fmla="*/ 1856 w 2926"/>
                <a:gd name="connsiteY19" fmla="*/ 222 h 1386"/>
                <a:gd name="connsiteX20" fmla="*/ 1918 w 2926"/>
                <a:gd name="connsiteY20" fmla="*/ 252 h 1386"/>
                <a:gd name="connsiteX21" fmla="*/ 1980 w 2926"/>
                <a:gd name="connsiteY21" fmla="*/ 286 h 1386"/>
                <a:gd name="connsiteX22" fmla="*/ 2040 w 2926"/>
                <a:gd name="connsiteY22" fmla="*/ 320 h 1386"/>
                <a:gd name="connsiteX23" fmla="*/ 2102 w 2926"/>
                <a:gd name="connsiteY23" fmla="*/ 358 h 1386"/>
                <a:gd name="connsiteX24" fmla="*/ 2164 w 2926"/>
                <a:gd name="connsiteY24" fmla="*/ 398 h 1386"/>
                <a:gd name="connsiteX25" fmla="*/ 2224 w 2926"/>
                <a:gd name="connsiteY25" fmla="*/ 440 h 1386"/>
                <a:gd name="connsiteX26" fmla="*/ 2286 w 2926"/>
                <a:gd name="connsiteY26" fmla="*/ 486 h 1386"/>
                <a:gd name="connsiteX27" fmla="*/ 2346 w 2926"/>
                <a:gd name="connsiteY27" fmla="*/ 534 h 1386"/>
                <a:gd name="connsiteX28" fmla="*/ 2406 w 2926"/>
                <a:gd name="connsiteY28" fmla="*/ 586 h 1386"/>
                <a:gd name="connsiteX29" fmla="*/ 2466 w 2926"/>
                <a:gd name="connsiteY29" fmla="*/ 640 h 1386"/>
                <a:gd name="connsiteX30" fmla="*/ 2526 w 2926"/>
                <a:gd name="connsiteY30" fmla="*/ 696 h 1386"/>
                <a:gd name="connsiteX31" fmla="*/ 2586 w 2926"/>
                <a:gd name="connsiteY31" fmla="*/ 756 h 1386"/>
                <a:gd name="connsiteX32" fmla="*/ 2644 w 2926"/>
                <a:gd name="connsiteY32" fmla="*/ 820 h 1386"/>
                <a:gd name="connsiteX33" fmla="*/ 2702 w 2926"/>
                <a:gd name="connsiteY33" fmla="*/ 886 h 1386"/>
                <a:gd name="connsiteX34" fmla="*/ 2758 w 2926"/>
                <a:gd name="connsiteY34" fmla="*/ 956 h 1386"/>
                <a:gd name="connsiteX35" fmla="*/ 2814 w 2926"/>
                <a:gd name="connsiteY35" fmla="*/ 1028 h 1386"/>
                <a:gd name="connsiteX36" fmla="*/ 2870 w 2926"/>
                <a:gd name="connsiteY36" fmla="*/ 1106 h 1386"/>
                <a:gd name="connsiteX37" fmla="*/ 2926 w 2926"/>
                <a:gd name="connsiteY37" fmla="*/ 1186 h 1386"/>
                <a:gd name="connsiteX38" fmla="*/ 2926 w 2926"/>
                <a:gd name="connsiteY38" fmla="*/ 1186 h 1386"/>
                <a:gd name="connsiteX39" fmla="*/ 2906 w 2926"/>
                <a:gd name="connsiteY39" fmla="*/ 1194 h 1386"/>
                <a:gd name="connsiteX40" fmla="*/ 2852 w 2926"/>
                <a:gd name="connsiteY40" fmla="*/ 1220 h 1386"/>
                <a:gd name="connsiteX41" fmla="*/ 2812 w 2926"/>
                <a:gd name="connsiteY41" fmla="*/ 1236 h 1386"/>
                <a:gd name="connsiteX42" fmla="*/ 2766 w 2926"/>
                <a:gd name="connsiteY42" fmla="*/ 1254 h 1386"/>
                <a:gd name="connsiteX43" fmla="*/ 2710 w 2926"/>
                <a:gd name="connsiteY43" fmla="*/ 1274 h 1386"/>
                <a:gd name="connsiteX44" fmla="*/ 2648 w 2926"/>
                <a:gd name="connsiteY44" fmla="*/ 1294 h 1386"/>
                <a:gd name="connsiteX45" fmla="*/ 2580 w 2926"/>
                <a:gd name="connsiteY45" fmla="*/ 1312 h 1386"/>
                <a:gd name="connsiteX46" fmla="*/ 2504 w 2926"/>
                <a:gd name="connsiteY46" fmla="*/ 1332 h 1386"/>
                <a:gd name="connsiteX47" fmla="*/ 2424 w 2926"/>
                <a:gd name="connsiteY47" fmla="*/ 1348 h 1386"/>
                <a:gd name="connsiteX48" fmla="*/ 2338 w 2926"/>
                <a:gd name="connsiteY48" fmla="*/ 1364 h 1386"/>
                <a:gd name="connsiteX49" fmla="*/ 2246 w 2926"/>
                <a:gd name="connsiteY49" fmla="*/ 1374 h 1386"/>
                <a:gd name="connsiteX50" fmla="*/ 2150 w 2926"/>
                <a:gd name="connsiteY50" fmla="*/ 1382 h 1386"/>
                <a:gd name="connsiteX51" fmla="*/ 2100 w 2926"/>
                <a:gd name="connsiteY51" fmla="*/ 1386 h 1386"/>
                <a:gd name="connsiteX52" fmla="*/ 2048 w 2926"/>
                <a:gd name="connsiteY52" fmla="*/ 1386 h 1386"/>
                <a:gd name="connsiteX53" fmla="*/ 1996 w 2926"/>
                <a:gd name="connsiteY53" fmla="*/ 1386 h 1386"/>
                <a:gd name="connsiteX54" fmla="*/ 1944 w 2926"/>
                <a:gd name="connsiteY54" fmla="*/ 1386 h 1386"/>
                <a:gd name="connsiteX55" fmla="*/ 1890 w 2926"/>
                <a:gd name="connsiteY55" fmla="*/ 1382 h 1386"/>
                <a:gd name="connsiteX56" fmla="*/ 1834 w 2926"/>
                <a:gd name="connsiteY56" fmla="*/ 1378 h 1386"/>
                <a:gd name="connsiteX57" fmla="*/ 1778 w 2926"/>
                <a:gd name="connsiteY57" fmla="*/ 1372 h 1386"/>
                <a:gd name="connsiteX58" fmla="*/ 1722 w 2926"/>
                <a:gd name="connsiteY58" fmla="*/ 1366 h 1386"/>
                <a:gd name="connsiteX59" fmla="*/ 1666 w 2926"/>
                <a:gd name="connsiteY59" fmla="*/ 1356 h 1386"/>
                <a:gd name="connsiteX60" fmla="*/ 1608 w 2926"/>
                <a:gd name="connsiteY60" fmla="*/ 1346 h 1386"/>
                <a:gd name="connsiteX61" fmla="*/ 1548 w 2926"/>
                <a:gd name="connsiteY61" fmla="*/ 1332 h 1386"/>
                <a:gd name="connsiteX62" fmla="*/ 1490 w 2926"/>
                <a:gd name="connsiteY62" fmla="*/ 1318 h 1386"/>
                <a:gd name="connsiteX63" fmla="*/ 1430 w 2926"/>
                <a:gd name="connsiteY63" fmla="*/ 1300 h 1386"/>
                <a:gd name="connsiteX64" fmla="*/ 1368 w 2926"/>
                <a:gd name="connsiteY64" fmla="*/ 1280 h 1386"/>
                <a:gd name="connsiteX65" fmla="*/ 1308 w 2926"/>
                <a:gd name="connsiteY65" fmla="*/ 1260 h 1386"/>
                <a:gd name="connsiteX66" fmla="*/ 1246 w 2926"/>
                <a:gd name="connsiteY66" fmla="*/ 1236 h 1386"/>
                <a:gd name="connsiteX67" fmla="*/ 1186 w 2926"/>
                <a:gd name="connsiteY67" fmla="*/ 1208 h 1386"/>
                <a:gd name="connsiteX68" fmla="*/ 1124 w 2926"/>
                <a:gd name="connsiteY68" fmla="*/ 1180 h 1386"/>
                <a:gd name="connsiteX69" fmla="*/ 1060 w 2926"/>
                <a:gd name="connsiteY69" fmla="*/ 1148 h 1386"/>
                <a:gd name="connsiteX70" fmla="*/ 998 w 2926"/>
                <a:gd name="connsiteY70" fmla="*/ 1114 h 1386"/>
                <a:gd name="connsiteX71" fmla="*/ 936 w 2926"/>
                <a:gd name="connsiteY71" fmla="*/ 1078 h 1386"/>
                <a:gd name="connsiteX72" fmla="*/ 872 w 2926"/>
                <a:gd name="connsiteY72" fmla="*/ 1038 h 1386"/>
                <a:gd name="connsiteX73" fmla="*/ 810 w 2926"/>
                <a:gd name="connsiteY73" fmla="*/ 996 h 1386"/>
                <a:gd name="connsiteX74" fmla="*/ 746 w 2926"/>
                <a:gd name="connsiteY74" fmla="*/ 950 h 1386"/>
                <a:gd name="connsiteX75" fmla="*/ 684 w 2926"/>
                <a:gd name="connsiteY75" fmla="*/ 900 h 1386"/>
                <a:gd name="connsiteX76" fmla="*/ 620 w 2926"/>
                <a:gd name="connsiteY76" fmla="*/ 848 h 1386"/>
                <a:gd name="connsiteX77" fmla="*/ 558 w 2926"/>
                <a:gd name="connsiteY77" fmla="*/ 792 h 1386"/>
                <a:gd name="connsiteX78" fmla="*/ 494 w 2926"/>
                <a:gd name="connsiteY78" fmla="*/ 734 h 1386"/>
                <a:gd name="connsiteX79" fmla="*/ 432 w 2926"/>
                <a:gd name="connsiteY79" fmla="*/ 672 h 1386"/>
                <a:gd name="connsiteX80" fmla="*/ 368 w 2926"/>
                <a:gd name="connsiteY80" fmla="*/ 606 h 1386"/>
                <a:gd name="connsiteX81" fmla="*/ 306 w 2926"/>
                <a:gd name="connsiteY81" fmla="*/ 536 h 1386"/>
                <a:gd name="connsiteX82" fmla="*/ 244 w 2926"/>
                <a:gd name="connsiteY82" fmla="*/ 464 h 1386"/>
                <a:gd name="connsiteX83" fmla="*/ 182 w 2926"/>
                <a:gd name="connsiteY83" fmla="*/ 388 h 1386"/>
                <a:gd name="connsiteX84" fmla="*/ 122 w 2926"/>
                <a:gd name="connsiteY84" fmla="*/ 306 h 1386"/>
                <a:gd name="connsiteX85" fmla="*/ 60 w 2926"/>
                <a:gd name="connsiteY85" fmla="*/ 222 h 1386"/>
                <a:gd name="connsiteX86" fmla="*/ 0 w 2926"/>
                <a:gd name="connsiteY86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1372 w 2926"/>
                <a:gd name="connsiteY11" fmla="*/ 56 h 1386"/>
                <a:gd name="connsiteX12" fmla="*/ 1430 w 2926"/>
                <a:gd name="connsiteY12" fmla="*/ 70 h 1386"/>
                <a:gd name="connsiteX13" fmla="*/ 1550 w 2926"/>
                <a:gd name="connsiteY13" fmla="*/ 104 h 1386"/>
                <a:gd name="connsiteX14" fmla="*/ 1612 w 2926"/>
                <a:gd name="connsiteY14" fmla="*/ 124 h 1386"/>
                <a:gd name="connsiteX15" fmla="*/ 1672 w 2926"/>
                <a:gd name="connsiteY15" fmla="*/ 144 h 1386"/>
                <a:gd name="connsiteX16" fmla="*/ 1734 w 2926"/>
                <a:gd name="connsiteY16" fmla="*/ 168 h 1386"/>
                <a:gd name="connsiteX17" fmla="*/ 1794 w 2926"/>
                <a:gd name="connsiteY17" fmla="*/ 194 h 1386"/>
                <a:gd name="connsiteX18" fmla="*/ 1856 w 2926"/>
                <a:gd name="connsiteY18" fmla="*/ 222 h 1386"/>
                <a:gd name="connsiteX19" fmla="*/ 1918 w 2926"/>
                <a:gd name="connsiteY19" fmla="*/ 252 h 1386"/>
                <a:gd name="connsiteX20" fmla="*/ 1980 w 2926"/>
                <a:gd name="connsiteY20" fmla="*/ 286 h 1386"/>
                <a:gd name="connsiteX21" fmla="*/ 2040 w 2926"/>
                <a:gd name="connsiteY21" fmla="*/ 320 h 1386"/>
                <a:gd name="connsiteX22" fmla="*/ 2102 w 2926"/>
                <a:gd name="connsiteY22" fmla="*/ 358 h 1386"/>
                <a:gd name="connsiteX23" fmla="*/ 2164 w 2926"/>
                <a:gd name="connsiteY23" fmla="*/ 398 h 1386"/>
                <a:gd name="connsiteX24" fmla="*/ 2224 w 2926"/>
                <a:gd name="connsiteY24" fmla="*/ 440 h 1386"/>
                <a:gd name="connsiteX25" fmla="*/ 2286 w 2926"/>
                <a:gd name="connsiteY25" fmla="*/ 486 h 1386"/>
                <a:gd name="connsiteX26" fmla="*/ 2346 w 2926"/>
                <a:gd name="connsiteY26" fmla="*/ 534 h 1386"/>
                <a:gd name="connsiteX27" fmla="*/ 2406 w 2926"/>
                <a:gd name="connsiteY27" fmla="*/ 586 h 1386"/>
                <a:gd name="connsiteX28" fmla="*/ 2466 w 2926"/>
                <a:gd name="connsiteY28" fmla="*/ 640 h 1386"/>
                <a:gd name="connsiteX29" fmla="*/ 2526 w 2926"/>
                <a:gd name="connsiteY29" fmla="*/ 696 h 1386"/>
                <a:gd name="connsiteX30" fmla="*/ 2586 w 2926"/>
                <a:gd name="connsiteY30" fmla="*/ 756 h 1386"/>
                <a:gd name="connsiteX31" fmla="*/ 2644 w 2926"/>
                <a:gd name="connsiteY31" fmla="*/ 820 h 1386"/>
                <a:gd name="connsiteX32" fmla="*/ 2702 w 2926"/>
                <a:gd name="connsiteY32" fmla="*/ 886 h 1386"/>
                <a:gd name="connsiteX33" fmla="*/ 2758 w 2926"/>
                <a:gd name="connsiteY33" fmla="*/ 956 h 1386"/>
                <a:gd name="connsiteX34" fmla="*/ 2814 w 2926"/>
                <a:gd name="connsiteY34" fmla="*/ 1028 h 1386"/>
                <a:gd name="connsiteX35" fmla="*/ 2870 w 2926"/>
                <a:gd name="connsiteY35" fmla="*/ 1106 h 1386"/>
                <a:gd name="connsiteX36" fmla="*/ 2926 w 2926"/>
                <a:gd name="connsiteY36" fmla="*/ 1186 h 1386"/>
                <a:gd name="connsiteX37" fmla="*/ 2926 w 2926"/>
                <a:gd name="connsiteY37" fmla="*/ 1186 h 1386"/>
                <a:gd name="connsiteX38" fmla="*/ 2906 w 2926"/>
                <a:gd name="connsiteY38" fmla="*/ 1194 h 1386"/>
                <a:gd name="connsiteX39" fmla="*/ 2852 w 2926"/>
                <a:gd name="connsiteY39" fmla="*/ 1220 h 1386"/>
                <a:gd name="connsiteX40" fmla="*/ 2812 w 2926"/>
                <a:gd name="connsiteY40" fmla="*/ 1236 h 1386"/>
                <a:gd name="connsiteX41" fmla="*/ 2766 w 2926"/>
                <a:gd name="connsiteY41" fmla="*/ 1254 h 1386"/>
                <a:gd name="connsiteX42" fmla="*/ 2710 w 2926"/>
                <a:gd name="connsiteY42" fmla="*/ 1274 h 1386"/>
                <a:gd name="connsiteX43" fmla="*/ 2648 w 2926"/>
                <a:gd name="connsiteY43" fmla="*/ 1294 h 1386"/>
                <a:gd name="connsiteX44" fmla="*/ 2580 w 2926"/>
                <a:gd name="connsiteY44" fmla="*/ 1312 h 1386"/>
                <a:gd name="connsiteX45" fmla="*/ 2504 w 2926"/>
                <a:gd name="connsiteY45" fmla="*/ 1332 h 1386"/>
                <a:gd name="connsiteX46" fmla="*/ 2424 w 2926"/>
                <a:gd name="connsiteY46" fmla="*/ 1348 h 1386"/>
                <a:gd name="connsiteX47" fmla="*/ 2338 w 2926"/>
                <a:gd name="connsiteY47" fmla="*/ 1364 h 1386"/>
                <a:gd name="connsiteX48" fmla="*/ 2246 w 2926"/>
                <a:gd name="connsiteY48" fmla="*/ 1374 h 1386"/>
                <a:gd name="connsiteX49" fmla="*/ 2150 w 2926"/>
                <a:gd name="connsiteY49" fmla="*/ 1382 h 1386"/>
                <a:gd name="connsiteX50" fmla="*/ 2100 w 2926"/>
                <a:gd name="connsiteY50" fmla="*/ 1386 h 1386"/>
                <a:gd name="connsiteX51" fmla="*/ 2048 w 2926"/>
                <a:gd name="connsiteY51" fmla="*/ 1386 h 1386"/>
                <a:gd name="connsiteX52" fmla="*/ 1996 w 2926"/>
                <a:gd name="connsiteY52" fmla="*/ 1386 h 1386"/>
                <a:gd name="connsiteX53" fmla="*/ 1944 w 2926"/>
                <a:gd name="connsiteY53" fmla="*/ 1386 h 1386"/>
                <a:gd name="connsiteX54" fmla="*/ 1890 w 2926"/>
                <a:gd name="connsiteY54" fmla="*/ 1382 h 1386"/>
                <a:gd name="connsiteX55" fmla="*/ 1834 w 2926"/>
                <a:gd name="connsiteY55" fmla="*/ 1378 h 1386"/>
                <a:gd name="connsiteX56" fmla="*/ 1778 w 2926"/>
                <a:gd name="connsiteY56" fmla="*/ 1372 h 1386"/>
                <a:gd name="connsiteX57" fmla="*/ 1722 w 2926"/>
                <a:gd name="connsiteY57" fmla="*/ 1366 h 1386"/>
                <a:gd name="connsiteX58" fmla="*/ 1666 w 2926"/>
                <a:gd name="connsiteY58" fmla="*/ 1356 h 1386"/>
                <a:gd name="connsiteX59" fmla="*/ 1608 w 2926"/>
                <a:gd name="connsiteY59" fmla="*/ 1346 h 1386"/>
                <a:gd name="connsiteX60" fmla="*/ 1548 w 2926"/>
                <a:gd name="connsiteY60" fmla="*/ 1332 h 1386"/>
                <a:gd name="connsiteX61" fmla="*/ 1490 w 2926"/>
                <a:gd name="connsiteY61" fmla="*/ 1318 h 1386"/>
                <a:gd name="connsiteX62" fmla="*/ 1430 w 2926"/>
                <a:gd name="connsiteY62" fmla="*/ 1300 h 1386"/>
                <a:gd name="connsiteX63" fmla="*/ 1368 w 2926"/>
                <a:gd name="connsiteY63" fmla="*/ 1280 h 1386"/>
                <a:gd name="connsiteX64" fmla="*/ 1308 w 2926"/>
                <a:gd name="connsiteY64" fmla="*/ 1260 h 1386"/>
                <a:gd name="connsiteX65" fmla="*/ 1246 w 2926"/>
                <a:gd name="connsiteY65" fmla="*/ 1236 h 1386"/>
                <a:gd name="connsiteX66" fmla="*/ 1186 w 2926"/>
                <a:gd name="connsiteY66" fmla="*/ 1208 h 1386"/>
                <a:gd name="connsiteX67" fmla="*/ 1124 w 2926"/>
                <a:gd name="connsiteY67" fmla="*/ 1180 h 1386"/>
                <a:gd name="connsiteX68" fmla="*/ 1060 w 2926"/>
                <a:gd name="connsiteY68" fmla="*/ 1148 h 1386"/>
                <a:gd name="connsiteX69" fmla="*/ 998 w 2926"/>
                <a:gd name="connsiteY69" fmla="*/ 1114 h 1386"/>
                <a:gd name="connsiteX70" fmla="*/ 936 w 2926"/>
                <a:gd name="connsiteY70" fmla="*/ 1078 h 1386"/>
                <a:gd name="connsiteX71" fmla="*/ 872 w 2926"/>
                <a:gd name="connsiteY71" fmla="*/ 1038 h 1386"/>
                <a:gd name="connsiteX72" fmla="*/ 810 w 2926"/>
                <a:gd name="connsiteY72" fmla="*/ 996 h 1386"/>
                <a:gd name="connsiteX73" fmla="*/ 746 w 2926"/>
                <a:gd name="connsiteY73" fmla="*/ 950 h 1386"/>
                <a:gd name="connsiteX74" fmla="*/ 684 w 2926"/>
                <a:gd name="connsiteY74" fmla="*/ 900 h 1386"/>
                <a:gd name="connsiteX75" fmla="*/ 620 w 2926"/>
                <a:gd name="connsiteY75" fmla="*/ 848 h 1386"/>
                <a:gd name="connsiteX76" fmla="*/ 558 w 2926"/>
                <a:gd name="connsiteY76" fmla="*/ 792 h 1386"/>
                <a:gd name="connsiteX77" fmla="*/ 494 w 2926"/>
                <a:gd name="connsiteY77" fmla="*/ 734 h 1386"/>
                <a:gd name="connsiteX78" fmla="*/ 432 w 2926"/>
                <a:gd name="connsiteY78" fmla="*/ 672 h 1386"/>
                <a:gd name="connsiteX79" fmla="*/ 368 w 2926"/>
                <a:gd name="connsiteY79" fmla="*/ 606 h 1386"/>
                <a:gd name="connsiteX80" fmla="*/ 306 w 2926"/>
                <a:gd name="connsiteY80" fmla="*/ 536 h 1386"/>
                <a:gd name="connsiteX81" fmla="*/ 244 w 2926"/>
                <a:gd name="connsiteY81" fmla="*/ 464 h 1386"/>
                <a:gd name="connsiteX82" fmla="*/ 182 w 2926"/>
                <a:gd name="connsiteY82" fmla="*/ 388 h 1386"/>
                <a:gd name="connsiteX83" fmla="*/ 122 w 2926"/>
                <a:gd name="connsiteY83" fmla="*/ 306 h 1386"/>
                <a:gd name="connsiteX84" fmla="*/ 60 w 2926"/>
                <a:gd name="connsiteY84" fmla="*/ 222 h 1386"/>
                <a:gd name="connsiteX85" fmla="*/ 0 w 2926"/>
                <a:gd name="connsiteY85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1372 w 2926"/>
                <a:gd name="connsiteY11" fmla="*/ 56 h 1386"/>
                <a:gd name="connsiteX12" fmla="*/ 1430 w 2926"/>
                <a:gd name="connsiteY12" fmla="*/ 70 h 1386"/>
                <a:gd name="connsiteX13" fmla="*/ 1612 w 2926"/>
                <a:gd name="connsiteY13" fmla="*/ 124 h 1386"/>
                <a:gd name="connsiteX14" fmla="*/ 1672 w 2926"/>
                <a:gd name="connsiteY14" fmla="*/ 144 h 1386"/>
                <a:gd name="connsiteX15" fmla="*/ 1734 w 2926"/>
                <a:gd name="connsiteY15" fmla="*/ 168 h 1386"/>
                <a:gd name="connsiteX16" fmla="*/ 1794 w 2926"/>
                <a:gd name="connsiteY16" fmla="*/ 194 h 1386"/>
                <a:gd name="connsiteX17" fmla="*/ 1856 w 2926"/>
                <a:gd name="connsiteY17" fmla="*/ 222 h 1386"/>
                <a:gd name="connsiteX18" fmla="*/ 1918 w 2926"/>
                <a:gd name="connsiteY18" fmla="*/ 252 h 1386"/>
                <a:gd name="connsiteX19" fmla="*/ 1980 w 2926"/>
                <a:gd name="connsiteY19" fmla="*/ 286 h 1386"/>
                <a:gd name="connsiteX20" fmla="*/ 2040 w 2926"/>
                <a:gd name="connsiteY20" fmla="*/ 320 h 1386"/>
                <a:gd name="connsiteX21" fmla="*/ 2102 w 2926"/>
                <a:gd name="connsiteY21" fmla="*/ 358 h 1386"/>
                <a:gd name="connsiteX22" fmla="*/ 2164 w 2926"/>
                <a:gd name="connsiteY22" fmla="*/ 398 h 1386"/>
                <a:gd name="connsiteX23" fmla="*/ 2224 w 2926"/>
                <a:gd name="connsiteY23" fmla="*/ 440 h 1386"/>
                <a:gd name="connsiteX24" fmla="*/ 2286 w 2926"/>
                <a:gd name="connsiteY24" fmla="*/ 486 h 1386"/>
                <a:gd name="connsiteX25" fmla="*/ 2346 w 2926"/>
                <a:gd name="connsiteY25" fmla="*/ 534 h 1386"/>
                <a:gd name="connsiteX26" fmla="*/ 2406 w 2926"/>
                <a:gd name="connsiteY26" fmla="*/ 586 h 1386"/>
                <a:gd name="connsiteX27" fmla="*/ 2466 w 2926"/>
                <a:gd name="connsiteY27" fmla="*/ 640 h 1386"/>
                <a:gd name="connsiteX28" fmla="*/ 2526 w 2926"/>
                <a:gd name="connsiteY28" fmla="*/ 696 h 1386"/>
                <a:gd name="connsiteX29" fmla="*/ 2586 w 2926"/>
                <a:gd name="connsiteY29" fmla="*/ 756 h 1386"/>
                <a:gd name="connsiteX30" fmla="*/ 2644 w 2926"/>
                <a:gd name="connsiteY30" fmla="*/ 820 h 1386"/>
                <a:gd name="connsiteX31" fmla="*/ 2702 w 2926"/>
                <a:gd name="connsiteY31" fmla="*/ 886 h 1386"/>
                <a:gd name="connsiteX32" fmla="*/ 2758 w 2926"/>
                <a:gd name="connsiteY32" fmla="*/ 956 h 1386"/>
                <a:gd name="connsiteX33" fmla="*/ 2814 w 2926"/>
                <a:gd name="connsiteY33" fmla="*/ 1028 h 1386"/>
                <a:gd name="connsiteX34" fmla="*/ 2870 w 2926"/>
                <a:gd name="connsiteY34" fmla="*/ 1106 h 1386"/>
                <a:gd name="connsiteX35" fmla="*/ 2926 w 2926"/>
                <a:gd name="connsiteY35" fmla="*/ 1186 h 1386"/>
                <a:gd name="connsiteX36" fmla="*/ 2926 w 2926"/>
                <a:gd name="connsiteY36" fmla="*/ 1186 h 1386"/>
                <a:gd name="connsiteX37" fmla="*/ 2906 w 2926"/>
                <a:gd name="connsiteY37" fmla="*/ 1194 h 1386"/>
                <a:gd name="connsiteX38" fmla="*/ 2852 w 2926"/>
                <a:gd name="connsiteY38" fmla="*/ 1220 h 1386"/>
                <a:gd name="connsiteX39" fmla="*/ 2812 w 2926"/>
                <a:gd name="connsiteY39" fmla="*/ 1236 h 1386"/>
                <a:gd name="connsiteX40" fmla="*/ 2766 w 2926"/>
                <a:gd name="connsiteY40" fmla="*/ 1254 h 1386"/>
                <a:gd name="connsiteX41" fmla="*/ 2710 w 2926"/>
                <a:gd name="connsiteY41" fmla="*/ 1274 h 1386"/>
                <a:gd name="connsiteX42" fmla="*/ 2648 w 2926"/>
                <a:gd name="connsiteY42" fmla="*/ 1294 h 1386"/>
                <a:gd name="connsiteX43" fmla="*/ 2580 w 2926"/>
                <a:gd name="connsiteY43" fmla="*/ 1312 h 1386"/>
                <a:gd name="connsiteX44" fmla="*/ 2504 w 2926"/>
                <a:gd name="connsiteY44" fmla="*/ 1332 h 1386"/>
                <a:gd name="connsiteX45" fmla="*/ 2424 w 2926"/>
                <a:gd name="connsiteY45" fmla="*/ 1348 h 1386"/>
                <a:gd name="connsiteX46" fmla="*/ 2338 w 2926"/>
                <a:gd name="connsiteY46" fmla="*/ 1364 h 1386"/>
                <a:gd name="connsiteX47" fmla="*/ 2246 w 2926"/>
                <a:gd name="connsiteY47" fmla="*/ 1374 h 1386"/>
                <a:gd name="connsiteX48" fmla="*/ 2150 w 2926"/>
                <a:gd name="connsiteY48" fmla="*/ 1382 h 1386"/>
                <a:gd name="connsiteX49" fmla="*/ 2100 w 2926"/>
                <a:gd name="connsiteY49" fmla="*/ 1386 h 1386"/>
                <a:gd name="connsiteX50" fmla="*/ 2048 w 2926"/>
                <a:gd name="connsiteY50" fmla="*/ 1386 h 1386"/>
                <a:gd name="connsiteX51" fmla="*/ 1996 w 2926"/>
                <a:gd name="connsiteY51" fmla="*/ 1386 h 1386"/>
                <a:gd name="connsiteX52" fmla="*/ 1944 w 2926"/>
                <a:gd name="connsiteY52" fmla="*/ 1386 h 1386"/>
                <a:gd name="connsiteX53" fmla="*/ 1890 w 2926"/>
                <a:gd name="connsiteY53" fmla="*/ 1382 h 1386"/>
                <a:gd name="connsiteX54" fmla="*/ 1834 w 2926"/>
                <a:gd name="connsiteY54" fmla="*/ 1378 h 1386"/>
                <a:gd name="connsiteX55" fmla="*/ 1778 w 2926"/>
                <a:gd name="connsiteY55" fmla="*/ 1372 h 1386"/>
                <a:gd name="connsiteX56" fmla="*/ 1722 w 2926"/>
                <a:gd name="connsiteY56" fmla="*/ 1366 h 1386"/>
                <a:gd name="connsiteX57" fmla="*/ 1666 w 2926"/>
                <a:gd name="connsiteY57" fmla="*/ 1356 h 1386"/>
                <a:gd name="connsiteX58" fmla="*/ 1608 w 2926"/>
                <a:gd name="connsiteY58" fmla="*/ 1346 h 1386"/>
                <a:gd name="connsiteX59" fmla="*/ 1548 w 2926"/>
                <a:gd name="connsiteY59" fmla="*/ 1332 h 1386"/>
                <a:gd name="connsiteX60" fmla="*/ 1490 w 2926"/>
                <a:gd name="connsiteY60" fmla="*/ 1318 h 1386"/>
                <a:gd name="connsiteX61" fmla="*/ 1430 w 2926"/>
                <a:gd name="connsiteY61" fmla="*/ 1300 h 1386"/>
                <a:gd name="connsiteX62" fmla="*/ 1368 w 2926"/>
                <a:gd name="connsiteY62" fmla="*/ 1280 h 1386"/>
                <a:gd name="connsiteX63" fmla="*/ 1308 w 2926"/>
                <a:gd name="connsiteY63" fmla="*/ 1260 h 1386"/>
                <a:gd name="connsiteX64" fmla="*/ 1246 w 2926"/>
                <a:gd name="connsiteY64" fmla="*/ 1236 h 1386"/>
                <a:gd name="connsiteX65" fmla="*/ 1186 w 2926"/>
                <a:gd name="connsiteY65" fmla="*/ 1208 h 1386"/>
                <a:gd name="connsiteX66" fmla="*/ 1124 w 2926"/>
                <a:gd name="connsiteY66" fmla="*/ 1180 h 1386"/>
                <a:gd name="connsiteX67" fmla="*/ 1060 w 2926"/>
                <a:gd name="connsiteY67" fmla="*/ 1148 h 1386"/>
                <a:gd name="connsiteX68" fmla="*/ 998 w 2926"/>
                <a:gd name="connsiteY68" fmla="*/ 1114 h 1386"/>
                <a:gd name="connsiteX69" fmla="*/ 936 w 2926"/>
                <a:gd name="connsiteY69" fmla="*/ 1078 h 1386"/>
                <a:gd name="connsiteX70" fmla="*/ 872 w 2926"/>
                <a:gd name="connsiteY70" fmla="*/ 1038 h 1386"/>
                <a:gd name="connsiteX71" fmla="*/ 810 w 2926"/>
                <a:gd name="connsiteY71" fmla="*/ 996 h 1386"/>
                <a:gd name="connsiteX72" fmla="*/ 746 w 2926"/>
                <a:gd name="connsiteY72" fmla="*/ 950 h 1386"/>
                <a:gd name="connsiteX73" fmla="*/ 684 w 2926"/>
                <a:gd name="connsiteY73" fmla="*/ 900 h 1386"/>
                <a:gd name="connsiteX74" fmla="*/ 620 w 2926"/>
                <a:gd name="connsiteY74" fmla="*/ 848 h 1386"/>
                <a:gd name="connsiteX75" fmla="*/ 558 w 2926"/>
                <a:gd name="connsiteY75" fmla="*/ 792 h 1386"/>
                <a:gd name="connsiteX76" fmla="*/ 494 w 2926"/>
                <a:gd name="connsiteY76" fmla="*/ 734 h 1386"/>
                <a:gd name="connsiteX77" fmla="*/ 432 w 2926"/>
                <a:gd name="connsiteY77" fmla="*/ 672 h 1386"/>
                <a:gd name="connsiteX78" fmla="*/ 368 w 2926"/>
                <a:gd name="connsiteY78" fmla="*/ 606 h 1386"/>
                <a:gd name="connsiteX79" fmla="*/ 306 w 2926"/>
                <a:gd name="connsiteY79" fmla="*/ 536 h 1386"/>
                <a:gd name="connsiteX80" fmla="*/ 244 w 2926"/>
                <a:gd name="connsiteY80" fmla="*/ 464 h 1386"/>
                <a:gd name="connsiteX81" fmla="*/ 182 w 2926"/>
                <a:gd name="connsiteY81" fmla="*/ 388 h 1386"/>
                <a:gd name="connsiteX82" fmla="*/ 122 w 2926"/>
                <a:gd name="connsiteY82" fmla="*/ 306 h 1386"/>
                <a:gd name="connsiteX83" fmla="*/ 60 w 2926"/>
                <a:gd name="connsiteY83" fmla="*/ 222 h 1386"/>
                <a:gd name="connsiteX84" fmla="*/ 0 w 2926"/>
                <a:gd name="connsiteY84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1372 w 2926"/>
                <a:gd name="connsiteY11" fmla="*/ 56 h 1386"/>
                <a:gd name="connsiteX12" fmla="*/ 1430 w 2926"/>
                <a:gd name="connsiteY12" fmla="*/ 70 h 1386"/>
                <a:gd name="connsiteX13" fmla="*/ 1672 w 2926"/>
                <a:gd name="connsiteY13" fmla="*/ 144 h 1386"/>
                <a:gd name="connsiteX14" fmla="*/ 1734 w 2926"/>
                <a:gd name="connsiteY14" fmla="*/ 168 h 1386"/>
                <a:gd name="connsiteX15" fmla="*/ 1794 w 2926"/>
                <a:gd name="connsiteY15" fmla="*/ 194 h 1386"/>
                <a:gd name="connsiteX16" fmla="*/ 1856 w 2926"/>
                <a:gd name="connsiteY16" fmla="*/ 222 h 1386"/>
                <a:gd name="connsiteX17" fmla="*/ 1918 w 2926"/>
                <a:gd name="connsiteY17" fmla="*/ 252 h 1386"/>
                <a:gd name="connsiteX18" fmla="*/ 1980 w 2926"/>
                <a:gd name="connsiteY18" fmla="*/ 286 h 1386"/>
                <a:gd name="connsiteX19" fmla="*/ 2040 w 2926"/>
                <a:gd name="connsiteY19" fmla="*/ 320 h 1386"/>
                <a:gd name="connsiteX20" fmla="*/ 2102 w 2926"/>
                <a:gd name="connsiteY20" fmla="*/ 358 h 1386"/>
                <a:gd name="connsiteX21" fmla="*/ 2164 w 2926"/>
                <a:gd name="connsiteY21" fmla="*/ 398 h 1386"/>
                <a:gd name="connsiteX22" fmla="*/ 2224 w 2926"/>
                <a:gd name="connsiteY22" fmla="*/ 440 h 1386"/>
                <a:gd name="connsiteX23" fmla="*/ 2286 w 2926"/>
                <a:gd name="connsiteY23" fmla="*/ 486 h 1386"/>
                <a:gd name="connsiteX24" fmla="*/ 2346 w 2926"/>
                <a:gd name="connsiteY24" fmla="*/ 534 h 1386"/>
                <a:gd name="connsiteX25" fmla="*/ 2406 w 2926"/>
                <a:gd name="connsiteY25" fmla="*/ 586 h 1386"/>
                <a:gd name="connsiteX26" fmla="*/ 2466 w 2926"/>
                <a:gd name="connsiteY26" fmla="*/ 640 h 1386"/>
                <a:gd name="connsiteX27" fmla="*/ 2526 w 2926"/>
                <a:gd name="connsiteY27" fmla="*/ 696 h 1386"/>
                <a:gd name="connsiteX28" fmla="*/ 2586 w 2926"/>
                <a:gd name="connsiteY28" fmla="*/ 756 h 1386"/>
                <a:gd name="connsiteX29" fmla="*/ 2644 w 2926"/>
                <a:gd name="connsiteY29" fmla="*/ 820 h 1386"/>
                <a:gd name="connsiteX30" fmla="*/ 2702 w 2926"/>
                <a:gd name="connsiteY30" fmla="*/ 886 h 1386"/>
                <a:gd name="connsiteX31" fmla="*/ 2758 w 2926"/>
                <a:gd name="connsiteY31" fmla="*/ 956 h 1386"/>
                <a:gd name="connsiteX32" fmla="*/ 2814 w 2926"/>
                <a:gd name="connsiteY32" fmla="*/ 1028 h 1386"/>
                <a:gd name="connsiteX33" fmla="*/ 2870 w 2926"/>
                <a:gd name="connsiteY33" fmla="*/ 1106 h 1386"/>
                <a:gd name="connsiteX34" fmla="*/ 2926 w 2926"/>
                <a:gd name="connsiteY34" fmla="*/ 1186 h 1386"/>
                <a:gd name="connsiteX35" fmla="*/ 2926 w 2926"/>
                <a:gd name="connsiteY35" fmla="*/ 1186 h 1386"/>
                <a:gd name="connsiteX36" fmla="*/ 2906 w 2926"/>
                <a:gd name="connsiteY36" fmla="*/ 1194 h 1386"/>
                <a:gd name="connsiteX37" fmla="*/ 2852 w 2926"/>
                <a:gd name="connsiteY37" fmla="*/ 1220 h 1386"/>
                <a:gd name="connsiteX38" fmla="*/ 2812 w 2926"/>
                <a:gd name="connsiteY38" fmla="*/ 1236 h 1386"/>
                <a:gd name="connsiteX39" fmla="*/ 2766 w 2926"/>
                <a:gd name="connsiteY39" fmla="*/ 1254 h 1386"/>
                <a:gd name="connsiteX40" fmla="*/ 2710 w 2926"/>
                <a:gd name="connsiteY40" fmla="*/ 1274 h 1386"/>
                <a:gd name="connsiteX41" fmla="*/ 2648 w 2926"/>
                <a:gd name="connsiteY41" fmla="*/ 1294 h 1386"/>
                <a:gd name="connsiteX42" fmla="*/ 2580 w 2926"/>
                <a:gd name="connsiteY42" fmla="*/ 1312 h 1386"/>
                <a:gd name="connsiteX43" fmla="*/ 2504 w 2926"/>
                <a:gd name="connsiteY43" fmla="*/ 1332 h 1386"/>
                <a:gd name="connsiteX44" fmla="*/ 2424 w 2926"/>
                <a:gd name="connsiteY44" fmla="*/ 1348 h 1386"/>
                <a:gd name="connsiteX45" fmla="*/ 2338 w 2926"/>
                <a:gd name="connsiteY45" fmla="*/ 1364 h 1386"/>
                <a:gd name="connsiteX46" fmla="*/ 2246 w 2926"/>
                <a:gd name="connsiteY46" fmla="*/ 1374 h 1386"/>
                <a:gd name="connsiteX47" fmla="*/ 2150 w 2926"/>
                <a:gd name="connsiteY47" fmla="*/ 1382 h 1386"/>
                <a:gd name="connsiteX48" fmla="*/ 2100 w 2926"/>
                <a:gd name="connsiteY48" fmla="*/ 1386 h 1386"/>
                <a:gd name="connsiteX49" fmla="*/ 2048 w 2926"/>
                <a:gd name="connsiteY49" fmla="*/ 1386 h 1386"/>
                <a:gd name="connsiteX50" fmla="*/ 1996 w 2926"/>
                <a:gd name="connsiteY50" fmla="*/ 1386 h 1386"/>
                <a:gd name="connsiteX51" fmla="*/ 1944 w 2926"/>
                <a:gd name="connsiteY51" fmla="*/ 1386 h 1386"/>
                <a:gd name="connsiteX52" fmla="*/ 1890 w 2926"/>
                <a:gd name="connsiteY52" fmla="*/ 1382 h 1386"/>
                <a:gd name="connsiteX53" fmla="*/ 1834 w 2926"/>
                <a:gd name="connsiteY53" fmla="*/ 1378 h 1386"/>
                <a:gd name="connsiteX54" fmla="*/ 1778 w 2926"/>
                <a:gd name="connsiteY54" fmla="*/ 1372 h 1386"/>
                <a:gd name="connsiteX55" fmla="*/ 1722 w 2926"/>
                <a:gd name="connsiteY55" fmla="*/ 1366 h 1386"/>
                <a:gd name="connsiteX56" fmla="*/ 1666 w 2926"/>
                <a:gd name="connsiteY56" fmla="*/ 1356 h 1386"/>
                <a:gd name="connsiteX57" fmla="*/ 1608 w 2926"/>
                <a:gd name="connsiteY57" fmla="*/ 1346 h 1386"/>
                <a:gd name="connsiteX58" fmla="*/ 1548 w 2926"/>
                <a:gd name="connsiteY58" fmla="*/ 1332 h 1386"/>
                <a:gd name="connsiteX59" fmla="*/ 1490 w 2926"/>
                <a:gd name="connsiteY59" fmla="*/ 1318 h 1386"/>
                <a:gd name="connsiteX60" fmla="*/ 1430 w 2926"/>
                <a:gd name="connsiteY60" fmla="*/ 1300 h 1386"/>
                <a:gd name="connsiteX61" fmla="*/ 1368 w 2926"/>
                <a:gd name="connsiteY61" fmla="*/ 1280 h 1386"/>
                <a:gd name="connsiteX62" fmla="*/ 1308 w 2926"/>
                <a:gd name="connsiteY62" fmla="*/ 1260 h 1386"/>
                <a:gd name="connsiteX63" fmla="*/ 1246 w 2926"/>
                <a:gd name="connsiteY63" fmla="*/ 1236 h 1386"/>
                <a:gd name="connsiteX64" fmla="*/ 1186 w 2926"/>
                <a:gd name="connsiteY64" fmla="*/ 1208 h 1386"/>
                <a:gd name="connsiteX65" fmla="*/ 1124 w 2926"/>
                <a:gd name="connsiteY65" fmla="*/ 1180 h 1386"/>
                <a:gd name="connsiteX66" fmla="*/ 1060 w 2926"/>
                <a:gd name="connsiteY66" fmla="*/ 1148 h 1386"/>
                <a:gd name="connsiteX67" fmla="*/ 998 w 2926"/>
                <a:gd name="connsiteY67" fmla="*/ 1114 h 1386"/>
                <a:gd name="connsiteX68" fmla="*/ 936 w 2926"/>
                <a:gd name="connsiteY68" fmla="*/ 1078 h 1386"/>
                <a:gd name="connsiteX69" fmla="*/ 872 w 2926"/>
                <a:gd name="connsiteY69" fmla="*/ 1038 h 1386"/>
                <a:gd name="connsiteX70" fmla="*/ 810 w 2926"/>
                <a:gd name="connsiteY70" fmla="*/ 996 h 1386"/>
                <a:gd name="connsiteX71" fmla="*/ 746 w 2926"/>
                <a:gd name="connsiteY71" fmla="*/ 950 h 1386"/>
                <a:gd name="connsiteX72" fmla="*/ 684 w 2926"/>
                <a:gd name="connsiteY72" fmla="*/ 900 h 1386"/>
                <a:gd name="connsiteX73" fmla="*/ 620 w 2926"/>
                <a:gd name="connsiteY73" fmla="*/ 848 h 1386"/>
                <a:gd name="connsiteX74" fmla="*/ 558 w 2926"/>
                <a:gd name="connsiteY74" fmla="*/ 792 h 1386"/>
                <a:gd name="connsiteX75" fmla="*/ 494 w 2926"/>
                <a:gd name="connsiteY75" fmla="*/ 734 h 1386"/>
                <a:gd name="connsiteX76" fmla="*/ 432 w 2926"/>
                <a:gd name="connsiteY76" fmla="*/ 672 h 1386"/>
                <a:gd name="connsiteX77" fmla="*/ 368 w 2926"/>
                <a:gd name="connsiteY77" fmla="*/ 606 h 1386"/>
                <a:gd name="connsiteX78" fmla="*/ 306 w 2926"/>
                <a:gd name="connsiteY78" fmla="*/ 536 h 1386"/>
                <a:gd name="connsiteX79" fmla="*/ 244 w 2926"/>
                <a:gd name="connsiteY79" fmla="*/ 464 h 1386"/>
                <a:gd name="connsiteX80" fmla="*/ 182 w 2926"/>
                <a:gd name="connsiteY80" fmla="*/ 388 h 1386"/>
                <a:gd name="connsiteX81" fmla="*/ 122 w 2926"/>
                <a:gd name="connsiteY81" fmla="*/ 306 h 1386"/>
                <a:gd name="connsiteX82" fmla="*/ 60 w 2926"/>
                <a:gd name="connsiteY82" fmla="*/ 222 h 1386"/>
                <a:gd name="connsiteX83" fmla="*/ 0 w 2926"/>
                <a:gd name="connsiteY83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1372 w 2926"/>
                <a:gd name="connsiteY11" fmla="*/ 56 h 1386"/>
                <a:gd name="connsiteX12" fmla="*/ 1430 w 2926"/>
                <a:gd name="connsiteY12" fmla="*/ 70 h 1386"/>
                <a:gd name="connsiteX13" fmla="*/ 1672 w 2926"/>
                <a:gd name="connsiteY13" fmla="*/ 144 h 1386"/>
                <a:gd name="connsiteX14" fmla="*/ 1734 w 2926"/>
                <a:gd name="connsiteY14" fmla="*/ 168 h 1386"/>
                <a:gd name="connsiteX15" fmla="*/ 1856 w 2926"/>
                <a:gd name="connsiteY15" fmla="*/ 222 h 1386"/>
                <a:gd name="connsiteX16" fmla="*/ 1918 w 2926"/>
                <a:gd name="connsiteY16" fmla="*/ 252 h 1386"/>
                <a:gd name="connsiteX17" fmla="*/ 1980 w 2926"/>
                <a:gd name="connsiteY17" fmla="*/ 286 h 1386"/>
                <a:gd name="connsiteX18" fmla="*/ 2040 w 2926"/>
                <a:gd name="connsiteY18" fmla="*/ 320 h 1386"/>
                <a:gd name="connsiteX19" fmla="*/ 2102 w 2926"/>
                <a:gd name="connsiteY19" fmla="*/ 358 h 1386"/>
                <a:gd name="connsiteX20" fmla="*/ 2164 w 2926"/>
                <a:gd name="connsiteY20" fmla="*/ 398 h 1386"/>
                <a:gd name="connsiteX21" fmla="*/ 2224 w 2926"/>
                <a:gd name="connsiteY21" fmla="*/ 440 h 1386"/>
                <a:gd name="connsiteX22" fmla="*/ 2286 w 2926"/>
                <a:gd name="connsiteY22" fmla="*/ 486 h 1386"/>
                <a:gd name="connsiteX23" fmla="*/ 2346 w 2926"/>
                <a:gd name="connsiteY23" fmla="*/ 534 h 1386"/>
                <a:gd name="connsiteX24" fmla="*/ 2406 w 2926"/>
                <a:gd name="connsiteY24" fmla="*/ 586 h 1386"/>
                <a:gd name="connsiteX25" fmla="*/ 2466 w 2926"/>
                <a:gd name="connsiteY25" fmla="*/ 640 h 1386"/>
                <a:gd name="connsiteX26" fmla="*/ 2526 w 2926"/>
                <a:gd name="connsiteY26" fmla="*/ 696 h 1386"/>
                <a:gd name="connsiteX27" fmla="*/ 2586 w 2926"/>
                <a:gd name="connsiteY27" fmla="*/ 756 h 1386"/>
                <a:gd name="connsiteX28" fmla="*/ 2644 w 2926"/>
                <a:gd name="connsiteY28" fmla="*/ 820 h 1386"/>
                <a:gd name="connsiteX29" fmla="*/ 2702 w 2926"/>
                <a:gd name="connsiteY29" fmla="*/ 886 h 1386"/>
                <a:gd name="connsiteX30" fmla="*/ 2758 w 2926"/>
                <a:gd name="connsiteY30" fmla="*/ 956 h 1386"/>
                <a:gd name="connsiteX31" fmla="*/ 2814 w 2926"/>
                <a:gd name="connsiteY31" fmla="*/ 1028 h 1386"/>
                <a:gd name="connsiteX32" fmla="*/ 2870 w 2926"/>
                <a:gd name="connsiteY32" fmla="*/ 1106 h 1386"/>
                <a:gd name="connsiteX33" fmla="*/ 2926 w 2926"/>
                <a:gd name="connsiteY33" fmla="*/ 1186 h 1386"/>
                <a:gd name="connsiteX34" fmla="*/ 2926 w 2926"/>
                <a:gd name="connsiteY34" fmla="*/ 1186 h 1386"/>
                <a:gd name="connsiteX35" fmla="*/ 2906 w 2926"/>
                <a:gd name="connsiteY35" fmla="*/ 1194 h 1386"/>
                <a:gd name="connsiteX36" fmla="*/ 2852 w 2926"/>
                <a:gd name="connsiteY36" fmla="*/ 1220 h 1386"/>
                <a:gd name="connsiteX37" fmla="*/ 2812 w 2926"/>
                <a:gd name="connsiteY37" fmla="*/ 1236 h 1386"/>
                <a:gd name="connsiteX38" fmla="*/ 2766 w 2926"/>
                <a:gd name="connsiteY38" fmla="*/ 1254 h 1386"/>
                <a:gd name="connsiteX39" fmla="*/ 2710 w 2926"/>
                <a:gd name="connsiteY39" fmla="*/ 1274 h 1386"/>
                <a:gd name="connsiteX40" fmla="*/ 2648 w 2926"/>
                <a:gd name="connsiteY40" fmla="*/ 1294 h 1386"/>
                <a:gd name="connsiteX41" fmla="*/ 2580 w 2926"/>
                <a:gd name="connsiteY41" fmla="*/ 1312 h 1386"/>
                <a:gd name="connsiteX42" fmla="*/ 2504 w 2926"/>
                <a:gd name="connsiteY42" fmla="*/ 1332 h 1386"/>
                <a:gd name="connsiteX43" fmla="*/ 2424 w 2926"/>
                <a:gd name="connsiteY43" fmla="*/ 1348 h 1386"/>
                <a:gd name="connsiteX44" fmla="*/ 2338 w 2926"/>
                <a:gd name="connsiteY44" fmla="*/ 1364 h 1386"/>
                <a:gd name="connsiteX45" fmla="*/ 2246 w 2926"/>
                <a:gd name="connsiteY45" fmla="*/ 1374 h 1386"/>
                <a:gd name="connsiteX46" fmla="*/ 2150 w 2926"/>
                <a:gd name="connsiteY46" fmla="*/ 1382 h 1386"/>
                <a:gd name="connsiteX47" fmla="*/ 2100 w 2926"/>
                <a:gd name="connsiteY47" fmla="*/ 1386 h 1386"/>
                <a:gd name="connsiteX48" fmla="*/ 2048 w 2926"/>
                <a:gd name="connsiteY48" fmla="*/ 1386 h 1386"/>
                <a:gd name="connsiteX49" fmla="*/ 1996 w 2926"/>
                <a:gd name="connsiteY49" fmla="*/ 1386 h 1386"/>
                <a:gd name="connsiteX50" fmla="*/ 1944 w 2926"/>
                <a:gd name="connsiteY50" fmla="*/ 1386 h 1386"/>
                <a:gd name="connsiteX51" fmla="*/ 1890 w 2926"/>
                <a:gd name="connsiteY51" fmla="*/ 1382 h 1386"/>
                <a:gd name="connsiteX52" fmla="*/ 1834 w 2926"/>
                <a:gd name="connsiteY52" fmla="*/ 1378 h 1386"/>
                <a:gd name="connsiteX53" fmla="*/ 1778 w 2926"/>
                <a:gd name="connsiteY53" fmla="*/ 1372 h 1386"/>
                <a:gd name="connsiteX54" fmla="*/ 1722 w 2926"/>
                <a:gd name="connsiteY54" fmla="*/ 1366 h 1386"/>
                <a:gd name="connsiteX55" fmla="*/ 1666 w 2926"/>
                <a:gd name="connsiteY55" fmla="*/ 1356 h 1386"/>
                <a:gd name="connsiteX56" fmla="*/ 1608 w 2926"/>
                <a:gd name="connsiteY56" fmla="*/ 1346 h 1386"/>
                <a:gd name="connsiteX57" fmla="*/ 1548 w 2926"/>
                <a:gd name="connsiteY57" fmla="*/ 1332 h 1386"/>
                <a:gd name="connsiteX58" fmla="*/ 1490 w 2926"/>
                <a:gd name="connsiteY58" fmla="*/ 1318 h 1386"/>
                <a:gd name="connsiteX59" fmla="*/ 1430 w 2926"/>
                <a:gd name="connsiteY59" fmla="*/ 1300 h 1386"/>
                <a:gd name="connsiteX60" fmla="*/ 1368 w 2926"/>
                <a:gd name="connsiteY60" fmla="*/ 1280 h 1386"/>
                <a:gd name="connsiteX61" fmla="*/ 1308 w 2926"/>
                <a:gd name="connsiteY61" fmla="*/ 1260 h 1386"/>
                <a:gd name="connsiteX62" fmla="*/ 1246 w 2926"/>
                <a:gd name="connsiteY62" fmla="*/ 1236 h 1386"/>
                <a:gd name="connsiteX63" fmla="*/ 1186 w 2926"/>
                <a:gd name="connsiteY63" fmla="*/ 1208 h 1386"/>
                <a:gd name="connsiteX64" fmla="*/ 1124 w 2926"/>
                <a:gd name="connsiteY64" fmla="*/ 1180 h 1386"/>
                <a:gd name="connsiteX65" fmla="*/ 1060 w 2926"/>
                <a:gd name="connsiteY65" fmla="*/ 1148 h 1386"/>
                <a:gd name="connsiteX66" fmla="*/ 998 w 2926"/>
                <a:gd name="connsiteY66" fmla="*/ 1114 h 1386"/>
                <a:gd name="connsiteX67" fmla="*/ 936 w 2926"/>
                <a:gd name="connsiteY67" fmla="*/ 1078 h 1386"/>
                <a:gd name="connsiteX68" fmla="*/ 872 w 2926"/>
                <a:gd name="connsiteY68" fmla="*/ 1038 h 1386"/>
                <a:gd name="connsiteX69" fmla="*/ 810 w 2926"/>
                <a:gd name="connsiteY69" fmla="*/ 996 h 1386"/>
                <a:gd name="connsiteX70" fmla="*/ 746 w 2926"/>
                <a:gd name="connsiteY70" fmla="*/ 950 h 1386"/>
                <a:gd name="connsiteX71" fmla="*/ 684 w 2926"/>
                <a:gd name="connsiteY71" fmla="*/ 900 h 1386"/>
                <a:gd name="connsiteX72" fmla="*/ 620 w 2926"/>
                <a:gd name="connsiteY72" fmla="*/ 848 h 1386"/>
                <a:gd name="connsiteX73" fmla="*/ 558 w 2926"/>
                <a:gd name="connsiteY73" fmla="*/ 792 h 1386"/>
                <a:gd name="connsiteX74" fmla="*/ 494 w 2926"/>
                <a:gd name="connsiteY74" fmla="*/ 734 h 1386"/>
                <a:gd name="connsiteX75" fmla="*/ 432 w 2926"/>
                <a:gd name="connsiteY75" fmla="*/ 672 h 1386"/>
                <a:gd name="connsiteX76" fmla="*/ 368 w 2926"/>
                <a:gd name="connsiteY76" fmla="*/ 606 h 1386"/>
                <a:gd name="connsiteX77" fmla="*/ 306 w 2926"/>
                <a:gd name="connsiteY77" fmla="*/ 536 h 1386"/>
                <a:gd name="connsiteX78" fmla="*/ 244 w 2926"/>
                <a:gd name="connsiteY78" fmla="*/ 464 h 1386"/>
                <a:gd name="connsiteX79" fmla="*/ 182 w 2926"/>
                <a:gd name="connsiteY79" fmla="*/ 388 h 1386"/>
                <a:gd name="connsiteX80" fmla="*/ 122 w 2926"/>
                <a:gd name="connsiteY80" fmla="*/ 306 h 1386"/>
                <a:gd name="connsiteX81" fmla="*/ 60 w 2926"/>
                <a:gd name="connsiteY81" fmla="*/ 222 h 1386"/>
                <a:gd name="connsiteX82" fmla="*/ 0 w 2926"/>
                <a:gd name="connsiteY82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1372 w 2926"/>
                <a:gd name="connsiteY11" fmla="*/ 56 h 1386"/>
                <a:gd name="connsiteX12" fmla="*/ 1430 w 2926"/>
                <a:gd name="connsiteY12" fmla="*/ 70 h 1386"/>
                <a:gd name="connsiteX13" fmla="*/ 1672 w 2926"/>
                <a:gd name="connsiteY13" fmla="*/ 144 h 1386"/>
                <a:gd name="connsiteX14" fmla="*/ 1734 w 2926"/>
                <a:gd name="connsiteY14" fmla="*/ 168 h 1386"/>
                <a:gd name="connsiteX15" fmla="*/ 1918 w 2926"/>
                <a:gd name="connsiteY15" fmla="*/ 252 h 1386"/>
                <a:gd name="connsiteX16" fmla="*/ 1980 w 2926"/>
                <a:gd name="connsiteY16" fmla="*/ 286 h 1386"/>
                <a:gd name="connsiteX17" fmla="*/ 2040 w 2926"/>
                <a:gd name="connsiteY17" fmla="*/ 320 h 1386"/>
                <a:gd name="connsiteX18" fmla="*/ 2102 w 2926"/>
                <a:gd name="connsiteY18" fmla="*/ 358 h 1386"/>
                <a:gd name="connsiteX19" fmla="*/ 2164 w 2926"/>
                <a:gd name="connsiteY19" fmla="*/ 398 h 1386"/>
                <a:gd name="connsiteX20" fmla="*/ 2224 w 2926"/>
                <a:gd name="connsiteY20" fmla="*/ 440 h 1386"/>
                <a:gd name="connsiteX21" fmla="*/ 2286 w 2926"/>
                <a:gd name="connsiteY21" fmla="*/ 486 h 1386"/>
                <a:gd name="connsiteX22" fmla="*/ 2346 w 2926"/>
                <a:gd name="connsiteY22" fmla="*/ 534 h 1386"/>
                <a:gd name="connsiteX23" fmla="*/ 2406 w 2926"/>
                <a:gd name="connsiteY23" fmla="*/ 586 h 1386"/>
                <a:gd name="connsiteX24" fmla="*/ 2466 w 2926"/>
                <a:gd name="connsiteY24" fmla="*/ 640 h 1386"/>
                <a:gd name="connsiteX25" fmla="*/ 2526 w 2926"/>
                <a:gd name="connsiteY25" fmla="*/ 696 h 1386"/>
                <a:gd name="connsiteX26" fmla="*/ 2586 w 2926"/>
                <a:gd name="connsiteY26" fmla="*/ 756 h 1386"/>
                <a:gd name="connsiteX27" fmla="*/ 2644 w 2926"/>
                <a:gd name="connsiteY27" fmla="*/ 820 h 1386"/>
                <a:gd name="connsiteX28" fmla="*/ 2702 w 2926"/>
                <a:gd name="connsiteY28" fmla="*/ 886 h 1386"/>
                <a:gd name="connsiteX29" fmla="*/ 2758 w 2926"/>
                <a:gd name="connsiteY29" fmla="*/ 956 h 1386"/>
                <a:gd name="connsiteX30" fmla="*/ 2814 w 2926"/>
                <a:gd name="connsiteY30" fmla="*/ 1028 h 1386"/>
                <a:gd name="connsiteX31" fmla="*/ 2870 w 2926"/>
                <a:gd name="connsiteY31" fmla="*/ 1106 h 1386"/>
                <a:gd name="connsiteX32" fmla="*/ 2926 w 2926"/>
                <a:gd name="connsiteY32" fmla="*/ 1186 h 1386"/>
                <a:gd name="connsiteX33" fmla="*/ 2926 w 2926"/>
                <a:gd name="connsiteY33" fmla="*/ 1186 h 1386"/>
                <a:gd name="connsiteX34" fmla="*/ 2906 w 2926"/>
                <a:gd name="connsiteY34" fmla="*/ 1194 h 1386"/>
                <a:gd name="connsiteX35" fmla="*/ 2852 w 2926"/>
                <a:gd name="connsiteY35" fmla="*/ 1220 h 1386"/>
                <a:gd name="connsiteX36" fmla="*/ 2812 w 2926"/>
                <a:gd name="connsiteY36" fmla="*/ 1236 h 1386"/>
                <a:gd name="connsiteX37" fmla="*/ 2766 w 2926"/>
                <a:gd name="connsiteY37" fmla="*/ 1254 h 1386"/>
                <a:gd name="connsiteX38" fmla="*/ 2710 w 2926"/>
                <a:gd name="connsiteY38" fmla="*/ 1274 h 1386"/>
                <a:gd name="connsiteX39" fmla="*/ 2648 w 2926"/>
                <a:gd name="connsiteY39" fmla="*/ 1294 h 1386"/>
                <a:gd name="connsiteX40" fmla="*/ 2580 w 2926"/>
                <a:gd name="connsiteY40" fmla="*/ 1312 h 1386"/>
                <a:gd name="connsiteX41" fmla="*/ 2504 w 2926"/>
                <a:gd name="connsiteY41" fmla="*/ 1332 h 1386"/>
                <a:gd name="connsiteX42" fmla="*/ 2424 w 2926"/>
                <a:gd name="connsiteY42" fmla="*/ 1348 h 1386"/>
                <a:gd name="connsiteX43" fmla="*/ 2338 w 2926"/>
                <a:gd name="connsiteY43" fmla="*/ 1364 h 1386"/>
                <a:gd name="connsiteX44" fmla="*/ 2246 w 2926"/>
                <a:gd name="connsiteY44" fmla="*/ 1374 h 1386"/>
                <a:gd name="connsiteX45" fmla="*/ 2150 w 2926"/>
                <a:gd name="connsiteY45" fmla="*/ 1382 h 1386"/>
                <a:gd name="connsiteX46" fmla="*/ 2100 w 2926"/>
                <a:gd name="connsiteY46" fmla="*/ 1386 h 1386"/>
                <a:gd name="connsiteX47" fmla="*/ 2048 w 2926"/>
                <a:gd name="connsiteY47" fmla="*/ 1386 h 1386"/>
                <a:gd name="connsiteX48" fmla="*/ 1996 w 2926"/>
                <a:gd name="connsiteY48" fmla="*/ 1386 h 1386"/>
                <a:gd name="connsiteX49" fmla="*/ 1944 w 2926"/>
                <a:gd name="connsiteY49" fmla="*/ 1386 h 1386"/>
                <a:gd name="connsiteX50" fmla="*/ 1890 w 2926"/>
                <a:gd name="connsiteY50" fmla="*/ 1382 h 1386"/>
                <a:gd name="connsiteX51" fmla="*/ 1834 w 2926"/>
                <a:gd name="connsiteY51" fmla="*/ 1378 h 1386"/>
                <a:gd name="connsiteX52" fmla="*/ 1778 w 2926"/>
                <a:gd name="connsiteY52" fmla="*/ 1372 h 1386"/>
                <a:gd name="connsiteX53" fmla="*/ 1722 w 2926"/>
                <a:gd name="connsiteY53" fmla="*/ 1366 h 1386"/>
                <a:gd name="connsiteX54" fmla="*/ 1666 w 2926"/>
                <a:gd name="connsiteY54" fmla="*/ 1356 h 1386"/>
                <a:gd name="connsiteX55" fmla="*/ 1608 w 2926"/>
                <a:gd name="connsiteY55" fmla="*/ 1346 h 1386"/>
                <a:gd name="connsiteX56" fmla="*/ 1548 w 2926"/>
                <a:gd name="connsiteY56" fmla="*/ 1332 h 1386"/>
                <a:gd name="connsiteX57" fmla="*/ 1490 w 2926"/>
                <a:gd name="connsiteY57" fmla="*/ 1318 h 1386"/>
                <a:gd name="connsiteX58" fmla="*/ 1430 w 2926"/>
                <a:gd name="connsiteY58" fmla="*/ 1300 h 1386"/>
                <a:gd name="connsiteX59" fmla="*/ 1368 w 2926"/>
                <a:gd name="connsiteY59" fmla="*/ 1280 h 1386"/>
                <a:gd name="connsiteX60" fmla="*/ 1308 w 2926"/>
                <a:gd name="connsiteY60" fmla="*/ 1260 h 1386"/>
                <a:gd name="connsiteX61" fmla="*/ 1246 w 2926"/>
                <a:gd name="connsiteY61" fmla="*/ 1236 h 1386"/>
                <a:gd name="connsiteX62" fmla="*/ 1186 w 2926"/>
                <a:gd name="connsiteY62" fmla="*/ 1208 h 1386"/>
                <a:gd name="connsiteX63" fmla="*/ 1124 w 2926"/>
                <a:gd name="connsiteY63" fmla="*/ 1180 h 1386"/>
                <a:gd name="connsiteX64" fmla="*/ 1060 w 2926"/>
                <a:gd name="connsiteY64" fmla="*/ 1148 h 1386"/>
                <a:gd name="connsiteX65" fmla="*/ 998 w 2926"/>
                <a:gd name="connsiteY65" fmla="*/ 1114 h 1386"/>
                <a:gd name="connsiteX66" fmla="*/ 936 w 2926"/>
                <a:gd name="connsiteY66" fmla="*/ 1078 h 1386"/>
                <a:gd name="connsiteX67" fmla="*/ 872 w 2926"/>
                <a:gd name="connsiteY67" fmla="*/ 1038 h 1386"/>
                <a:gd name="connsiteX68" fmla="*/ 810 w 2926"/>
                <a:gd name="connsiteY68" fmla="*/ 996 h 1386"/>
                <a:gd name="connsiteX69" fmla="*/ 746 w 2926"/>
                <a:gd name="connsiteY69" fmla="*/ 950 h 1386"/>
                <a:gd name="connsiteX70" fmla="*/ 684 w 2926"/>
                <a:gd name="connsiteY70" fmla="*/ 900 h 1386"/>
                <a:gd name="connsiteX71" fmla="*/ 620 w 2926"/>
                <a:gd name="connsiteY71" fmla="*/ 848 h 1386"/>
                <a:gd name="connsiteX72" fmla="*/ 558 w 2926"/>
                <a:gd name="connsiteY72" fmla="*/ 792 h 1386"/>
                <a:gd name="connsiteX73" fmla="*/ 494 w 2926"/>
                <a:gd name="connsiteY73" fmla="*/ 734 h 1386"/>
                <a:gd name="connsiteX74" fmla="*/ 432 w 2926"/>
                <a:gd name="connsiteY74" fmla="*/ 672 h 1386"/>
                <a:gd name="connsiteX75" fmla="*/ 368 w 2926"/>
                <a:gd name="connsiteY75" fmla="*/ 606 h 1386"/>
                <a:gd name="connsiteX76" fmla="*/ 306 w 2926"/>
                <a:gd name="connsiteY76" fmla="*/ 536 h 1386"/>
                <a:gd name="connsiteX77" fmla="*/ 244 w 2926"/>
                <a:gd name="connsiteY77" fmla="*/ 464 h 1386"/>
                <a:gd name="connsiteX78" fmla="*/ 182 w 2926"/>
                <a:gd name="connsiteY78" fmla="*/ 388 h 1386"/>
                <a:gd name="connsiteX79" fmla="*/ 122 w 2926"/>
                <a:gd name="connsiteY79" fmla="*/ 306 h 1386"/>
                <a:gd name="connsiteX80" fmla="*/ 60 w 2926"/>
                <a:gd name="connsiteY80" fmla="*/ 222 h 1386"/>
                <a:gd name="connsiteX81" fmla="*/ 0 w 2926"/>
                <a:gd name="connsiteY81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1372 w 2926"/>
                <a:gd name="connsiteY11" fmla="*/ 56 h 1386"/>
                <a:gd name="connsiteX12" fmla="*/ 1430 w 2926"/>
                <a:gd name="connsiteY12" fmla="*/ 70 h 1386"/>
                <a:gd name="connsiteX13" fmla="*/ 1672 w 2926"/>
                <a:gd name="connsiteY13" fmla="*/ 144 h 1386"/>
                <a:gd name="connsiteX14" fmla="*/ 1734 w 2926"/>
                <a:gd name="connsiteY14" fmla="*/ 168 h 1386"/>
                <a:gd name="connsiteX15" fmla="*/ 1918 w 2926"/>
                <a:gd name="connsiteY15" fmla="*/ 252 h 1386"/>
                <a:gd name="connsiteX16" fmla="*/ 2040 w 2926"/>
                <a:gd name="connsiteY16" fmla="*/ 320 h 1386"/>
                <a:gd name="connsiteX17" fmla="*/ 2102 w 2926"/>
                <a:gd name="connsiteY17" fmla="*/ 358 h 1386"/>
                <a:gd name="connsiteX18" fmla="*/ 2164 w 2926"/>
                <a:gd name="connsiteY18" fmla="*/ 398 h 1386"/>
                <a:gd name="connsiteX19" fmla="*/ 2224 w 2926"/>
                <a:gd name="connsiteY19" fmla="*/ 440 h 1386"/>
                <a:gd name="connsiteX20" fmla="*/ 2286 w 2926"/>
                <a:gd name="connsiteY20" fmla="*/ 486 h 1386"/>
                <a:gd name="connsiteX21" fmla="*/ 2346 w 2926"/>
                <a:gd name="connsiteY21" fmla="*/ 534 h 1386"/>
                <a:gd name="connsiteX22" fmla="*/ 2406 w 2926"/>
                <a:gd name="connsiteY22" fmla="*/ 586 h 1386"/>
                <a:gd name="connsiteX23" fmla="*/ 2466 w 2926"/>
                <a:gd name="connsiteY23" fmla="*/ 640 h 1386"/>
                <a:gd name="connsiteX24" fmla="*/ 2526 w 2926"/>
                <a:gd name="connsiteY24" fmla="*/ 696 h 1386"/>
                <a:gd name="connsiteX25" fmla="*/ 2586 w 2926"/>
                <a:gd name="connsiteY25" fmla="*/ 756 h 1386"/>
                <a:gd name="connsiteX26" fmla="*/ 2644 w 2926"/>
                <a:gd name="connsiteY26" fmla="*/ 820 h 1386"/>
                <a:gd name="connsiteX27" fmla="*/ 2702 w 2926"/>
                <a:gd name="connsiteY27" fmla="*/ 886 h 1386"/>
                <a:gd name="connsiteX28" fmla="*/ 2758 w 2926"/>
                <a:gd name="connsiteY28" fmla="*/ 956 h 1386"/>
                <a:gd name="connsiteX29" fmla="*/ 2814 w 2926"/>
                <a:gd name="connsiteY29" fmla="*/ 1028 h 1386"/>
                <a:gd name="connsiteX30" fmla="*/ 2870 w 2926"/>
                <a:gd name="connsiteY30" fmla="*/ 1106 h 1386"/>
                <a:gd name="connsiteX31" fmla="*/ 2926 w 2926"/>
                <a:gd name="connsiteY31" fmla="*/ 1186 h 1386"/>
                <a:gd name="connsiteX32" fmla="*/ 2926 w 2926"/>
                <a:gd name="connsiteY32" fmla="*/ 1186 h 1386"/>
                <a:gd name="connsiteX33" fmla="*/ 2906 w 2926"/>
                <a:gd name="connsiteY33" fmla="*/ 1194 h 1386"/>
                <a:gd name="connsiteX34" fmla="*/ 2852 w 2926"/>
                <a:gd name="connsiteY34" fmla="*/ 1220 h 1386"/>
                <a:gd name="connsiteX35" fmla="*/ 2812 w 2926"/>
                <a:gd name="connsiteY35" fmla="*/ 1236 h 1386"/>
                <a:gd name="connsiteX36" fmla="*/ 2766 w 2926"/>
                <a:gd name="connsiteY36" fmla="*/ 1254 h 1386"/>
                <a:gd name="connsiteX37" fmla="*/ 2710 w 2926"/>
                <a:gd name="connsiteY37" fmla="*/ 1274 h 1386"/>
                <a:gd name="connsiteX38" fmla="*/ 2648 w 2926"/>
                <a:gd name="connsiteY38" fmla="*/ 1294 h 1386"/>
                <a:gd name="connsiteX39" fmla="*/ 2580 w 2926"/>
                <a:gd name="connsiteY39" fmla="*/ 1312 h 1386"/>
                <a:gd name="connsiteX40" fmla="*/ 2504 w 2926"/>
                <a:gd name="connsiteY40" fmla="*/ 1332 h 1386"/>
                <a:gd name="connsiteX41" fmla="*/ 2424 w 2926"/>
                <a:gd name="connsiteY41" fmla="*/ 1348 h 1386"/>
                <a:gd name="connsiteX42" fmla="*/ 2338 w 2926"/>
                <a:gd name="connsiteY42" fmla="*/ 1364 h 1386"/>
                <a:gd name="connsiteX43" fmla="*/ 2246 w 2926"/>
                <a:gd name="connsiteY43" fmla="*/ 1374 h 1386"/>
                <a:gd name="connsiteX44" fmla="*/ 2150 w 2926"/>
                <a:gd name="connsiteY44" fmla="*/ 1382 h 1386"/>
                <a:gd name="connsiteX45" fmla="*/ 2100 w 2926"/>
                <a:gd name="connsiteY45" fmla="*/ 1386 h 1386"/>
                <a:gd name="connsiteX46" fmla="*/ 2048 w 2926"/>
                <a:gd name="connsiteY46" fmla="*/ 1386 h 1386"/>
                <a:gd name="connsiteX47" fmla="*/ 1996 w 2926"/>
                <a:gd name="connsiteY47" fmla="*/ 1386 h 1386"/>
                <a:gd name="connsiteX48" fmla="*/ 1944 w 2926"/>
                <a:gd name="connsiteY48" fmla="*/ 1386 h 1386"/>
                <a:gd name="connsiteX49" fmla="*/ 1890 w 2926"/>
                <a:gd name="connsiteY49" fmla="*/ 1382 h 1386"/>
                <a:gd name="connsiteX50" fmla="*/ 1834 w 2926"/>
                <a:gd name="connsiteY50" fmla="*/ 1378 h 1386"/>
                <a:gd name="connsiteX51" fmla="*/ 1778 w 2926"/>
                <a:gd name="connsiteY51" fmla="*/ 1372 h 1386"/>
                <a:gd name="connsiteX52" fmla="*/ 1722 w 2926"/>
                <a:gd name="connsiteY52" fmla="*/ 1366 h 1386"/>
                <a:gd name="connsiteX53" fmla="*/ 1666 w 2926"/>
                <a:gd name="connsiteY53" fmla="*/ 1356 h 1386"/>
                <a:gd name="connsiteX54" fmla="*/ 1608 w 2926"/>
                <a:gd name="connsiteY54" fmla="*/ 1346 h 1386"/>
                <a:gd name="connsiteX55" fmla="*/ 1548 w 2926"/>
                <a:gd name="connsiteY55" fmla="*/ 1332 h 1386"/>
                <a:gd name="connsiteX56" fmla="*/ 1490 w 2926"/>
                <a:gd name="connsiteY56" fmla="*/ 1318 h 1386"/>
                <a:gd name="connsiteX57" fmla="*/ 1430 w 2926"/>
                <a:gd name="connsiteY57" fmla="*/ 1300 h 1386"/>
                <a:gd name="connsiteX58" fmla="*/ 1368 w 2926"/>
                <a:gd name="connsiteY58" fmla="*/ 1280 h 1386"/>
                <a:gd name="connsiteX59" fmla="*/ 1308 w 2926"/>
                <a:gd name="connsiteY59" fmla="*/ 1260 h 1386"/>
                <a:gd name="connsiteX60" fmla="*/ 1246 w 2926"/>
                <a:gd name="connsiteY60" fmla="*/ 1236 h 1386"/>
                <a:gd name="connsiteX61" fmla="*/ 1186 w 2926"/>
                <a:gd name="connsiteY61" fmla="*/ 1208 h 1386"/>
                <a:gd name="connsiteX62" fmla="*/ 1124 w 2926"/>
                <a:gd name="connsiteY62" fmla="*/ 1180 h 1386"/>
                <a:gd name="connsiteX63" fmla="*/ 1060 w 2926"/>
                <a:gd name="connsiteY63" fmla="*/ 1148 h 1386"/>
                <a:gd name="connsiteX64" fmla="*/ 998 w 2926"/>
                <a:gd name="connsiteY64" fmla="*/ 1114 h 1386"/>
                <a:gd name="connsiteX65" fmla="*/ 936 w 2926"/>
                <a:gd name="connsiteY65" fmla="*/ 1078 h 1386"/>
                <a:gd name="connsiteX66" fmla="*/ 872 w 2926"/>
                <a:gd name="connsiteY66" fmla="*/ 1038 h 1386"/>
                <a:gd name="connsiteX67" fmla="*/ 810 w 2926"/>
                <a:gd name="connsiteY67" fmla="*/ 996 h 1386"/>
                <a:gd name="connsiteX68" fmla="*/ 746 w 2926"/>
                <a:gd name="connsiteY68" fmla="*/ 950 h 1386"/>
                <a:gd name="connsiteX69" fmla="*/ 684 w 2926"/>
                <a:gd name="connsiteY69" fmla="*/ 900 h 1386"/>
                <a:gd name="connsiteX70" fmla="*/ 620 w 2926"/>
                <a:gd name="connsiteY70" fmla="*/ 848 h 1386"/>
                <a:gd name="connsiteX71" fmla="*/ 558 w 2926"/>
                <a:gd name="connsiteY71" fmla="*/ 792 h 1386"/>
                <a:gd name="connsiteX72" fmla="*/ 494 w 2926"/>
                <a:gd name="connsiteY72" fmla="*/ 734 h 1386"/>
                <a:gd name="connsiteX73" fmla="*/ 432 w 2926"/>
                <a:gd name="connsiteY73" fmla="*/ 672 h 1386"/>
                <a:gd name="connsiteX74" fmla="*/ 368 w 2926"/>
                <a:gd name="connsiteY74" fmla="*/ 606 h 1386"/>
                <a:gd name="connsiteX75" fmla="*/ 306 w 2926"/>
                <a:gd name="connsiteY75" fmla="*/ 536 h 1386"/>
                <a:gd name="connsiteX76" fmla="*/ 244 w 2926"/>
                <a:gd name="connsiteY76" fmla="*/ 464 h 1386"/>
                <a:gd name="connsiteX77" fmla="*/ 182 w 2926"/>
                <a:gd name="connsiteY77" fmla="*/ 388 h 1386"/>
                <a:gd name="connsiteX78" fmla="*/ 122 w 2926"/>
                <a:gd name="connsiteY78" fmla="*/ 306 h 1386"/>
                <a:gd name="connsiteX79" fmla="*/ 60 w 2926"/>
                <a:gd name="connsiteY79" fmla="*/ 222 h 1386"/>
                <a:gd name="connsiteX80" fmla="*/ 0 w 2926"/>
                <a:gd name="connsiteY80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1372 w 2926"/>
                <a:gd name="connsiteY11" fmla="*/ 56 h 1386"/>
                <a:gd name="connsiteX12" fmla="*/ 1430 w 2926"/>
                <a:gd name="connsiteY12" fmla="*/ 70 h 1386"/>
                <a:gd name="connsiteX13" fmla="*/ 1734 w 2926"/>
                <a:gd name="connsiteY13" fmla="*/ 168 h 1386"/>
                <a:gd name="connsiteX14" fmla="*/ 1918 w 2926"/>
                <a:gd name="connsiteY14" fmla="*/ 252 h 1386"/>
                <a:gd name="connsiteX15" fmla="*/ 2040 w 2926"/>
                <a:gd name="connsiteY15" fmla="*/ 320 h 1386"/>
                <a:gd name="connsiteX16" fmla="*/ 2102 w 2926"/>
                <a:gd name="connsiteY16" fmla="*/ 358 h 1386"/>
                <a:gd name="connsiteX17" fmla="*/ 2164 w 2926"/>
                <a:gd name="connsiteY17" fmla="*/ 398 h 1386"/>
                <a:gd name="connsiteX18" fmla="*/ 2224 w 2926"/>
                <a:gd name="connsiteY18" fmla="*/ 440 h 1386"/>
                <a:gd name="connsiteX19" fmla="*/ 2286 w 2926"/>
                <a:gd name="connsiteY19" fmla="*/ 486 h 1386"/>
                <a:gd name="connsiteX20" fmla="*/ 2346 w 2926"/>
                <a:gd name="connsiteY20" fmla="*/ 534 h 1386"/>
                <a:gd name="connsiteX21" fmla="*/ 2406 w 2926"/>
                <a:gd name="connsiteY21" fmla="*/ 586 h 1386"/>
                <a:gd name="connsiteX22" fmla="*/ 2466 w 2926"/>
                <a:gd name="connsiteY22" fmla="*/ 640 h 1386"/>
                <a:gd name="connsiteX23" fmla="*/ 2526 w 2926"/>
                <a:gd name="connsiteY23" fmla="*/ 696 h 1386"/>
                <a:gd name="connsiteX24" fmla="*/ 2586 w 2926"/>
                <a:gd name="connsiteY24" fmla="*/ 756 h 1386"/>
                <a:gd name="connsiteX25" fmla="*/ 2644 w 2926"/>
                <a:gd name="connsiteY25" fmla="*/ 820 h 1386"/>
                <a:gd name="connsiteX26" fmla="*/ 2702 w 2926"/>
                <a:gd name="connsiteY26" fmla="*/ 886 h 1386"/>
                <a:gd name="connsiteX27" fmla="*/ 2758 w 2926"/>
                <a:gd name="connsiteY27" fmla="*/ 956 h 1386"/>
                <a:gd name="connsiteX28" fmla="*/ 2814 w 2926"/>
                <a:gd name="connsiteY28" fmla="*/ 1028 h 1386"/>
                <a:gd name="connsiteX29" fmla="*/ 2870 w 2926"/>
                <a:gd name="connsiteY29" fmla="*/ 1106 h 1386"/>
                <a:gd name="connsiteX30" fmla="*/ 2926 w 2926"/>
                <a:gd name="connsiteY30" fmla="*/ 1186 h 1386"/>
                <a:gd name="connsiteX31" fmla="*/ 2926 w 2926"/>
                <a:gd name="connsiteY31" fmla="*/ 1186 h 1386"/>
                <a:gd name="connsiteX32" fmla="*/ 2906 w 2926"/>
                <a:gd name="connsiteY32" fmla="*/ 1194 h 1386"/>
                <a:gd name="connsiteX33" fmla="*/ 2852 w 2926"/>
                <a:gd name="connsiteY33" fmla="*/ 1220 h 1386"/>
                <a:gd name="connsiteX34" fmla="*/ 2812 w 2926"/>
                <a:gd name="connsiteY34" fmla="*/ 1236 h 1386"/>
                <a:gd name="connsiteX35" fmla="*/ 2766 w 2926"/>
                <a:gd name="connsiteY35" fmla="*/ 1254 h 1386"/>
                <a:gd name="connsiteX36" fmla="*/ 2710 w 2926"/>
                <a:gd name="connsiteY36" fmla="*/ 1274 h 1386"/>
                <a:gd name="connsiteX37" fmla="*/ 2648 w 2926"/>
                <a:gd name="connsiteY37" fmla="*/ 1294 h 1386"/>
                <a:gd name="connsiteX38" fmla="*/ 2580 w 2926"/>
                <a:gd name="connsiteY38" fmla="*/ 1312 h 1386"/>
                <a:gd name="connsiteX39" fmla="*/ 2504 w 2926"/>
                <a:gd name="connsiteY39" fmla="*/ 1332 h 1386"/>
                <a:gd name="connsiteX40" fmla="*/ 2424 w 2926"/>
                <a:gd name="connsiteY40" fmla="*/ 1348 h 1386"/>
                <a:gd name="connsiteX41" fmla="*/ 2338 w 2926"/>
                <a:gd name="connsiteY41" fmla="*/ 1364 h 1386"/>
                <a:gd name="connsiteX42" fmla="*/ 2246 w 2926"/>
                <a:gd name="connsiteY42" fmla="*/ 1374 h 1386"/>
                <a:gd name="connsiteX43" fmla="*/ 2150 w 2926"/>
                <a:gd name="connsiteY43" fmla="*/ 1382 h 1386"/>
                <a:gd name="connsiteX44" fmla="*/ 2100 w 2926"/>
                <a:gd name="connsiteY44" fmla="*/ 1386 h 1386"/>
                <a:gd name="connsiteX45" fmla="*/ 2048 w 2926"/>
                <a:gd name="connsiteY45" fmla="*/ 1386 h 1386"/>
                <a:gd name="connsiteX46" fmla="*/ 1996 w 2926"/>
                <a:gd name="connsiteY46" fmla="*/ 1386 h 1386"/>
                <a:gd name="connsiteX47" fmla="*/ 1944 w 2926"/>
                <a:gd name="connsiteY47" fmla="*/ 1386 h 1386"/>
                <a:gd name="connsiteX48" fmla="*/ 1890 w 2926"/>
                <a:gd name="connsiteY48" fmla="*/ 1382 h 1386"/>
                <a:gd name="connsiteX49" fmla="*/ 1834 w 2926"/>
                <a:gd name="connsiteY49" fmla="*/ 1378 h 1386"/>
                <a:gd name="connsiteX50" fmla="*/ 1778 w 2926"/>
                <a:gd name="connsiteY50" fmla="*/ 1372 h 1386"/>
                <a:gd name="connsiteX51" fmla="*/ 1722 w 2926"/>
                <a:gd name="connsiteY51" fmla="*/ 1366 h 1386"/>
                <a:gd name="connsiteX52" fmla="*/ 1666 w 2926"/>
                <a:gd name="connsiteY52" fmla="*/ 1356 h 1386"/>
                <a:gd name="connsiteX53" fmla="*/ 1608 w 2926"/>
                <a:gd name="connsiteY53" fmla="*/ 1346 h 1386"/>
                <a:gd name="connsiteX54" fmla="*/ 1548 w 2926"/>
                <a:gd name="connsiteY54" fmla="*/ 1332 h 1386"/>
                <a:gd name="connsiteX55" fmla="*/ 1490 w 2926"/>
                <a:gd name="connsiteY55" fmla="*/ 1318 h 1386"/>
                <a:gd name="connsiteX56" fmla="*/ 1430 w 2926"/>
                <a:gd name="connsiteY56" fmla="*/ 1300 h 1386"/>
                <a:gd name="connsiteX57" fmla="*/ 1368 w 2926"/>
                <a:gd name="connsiteY57" fmla="*/ 1280 h 1386"/>
                <a:gd name="connsiteX58" fmla="*/ 1308 w 2926"/>
                <a:gd name="connsiteY58" fmla="*/ 1260 h 1386"/>
                <a:gd name="connsiteX59" fmla="*/ 1246 w 2926"/>
                <a:gd name="connsiteY59" fmla="*/ 1236 h 1386"/>
                <a:gd name="connsiteX60" fmla="*/ 1186 w 2926"/>
                <a:gd name="connsiteY60" fmla="*/ 1208 h 1386"/>
                <a:gd name="connsiteX61" fmla="*/ 1124 w 2926"/>
                <a:gd name="connsiteY61" fmla="*/ 1180 h 1386"/>
                <a:gd name="connsiteX62" fmla="*/ 1060 w 2926"/>
                <a:gd name="connsiteY62" fmla="*/ 1148 h 1386"/>
                <a:gd name="connsiteX63" fmla="*/ 998 w 2926"/>
                <a:gd name="connsiteY63" fmla="*/ 1114 h 1386"/>
                <a:gd name="connsiteX64" fmla="*/ 936 w 2926"/>
                <a:gd name="connsiteY64" fmla="*/ 1078 h 1386"/>
                <a:gd name="connsiteX65" fmla="*/ 872 w 2926"/>
                <a:gd name="connsiteY65" fmla="*/ 1038 h 1386"/>
                <a:gd name="connsiteX66" fmla="*/ 810 w 2926"/>
                <a:gd name="connsiteY66" fmla="*/ 996 h 1386"/>
                <a:gd name="connsiteX67" fmla="*/ 746 w 2926"/>
                <a:gd name="connsiteY67" fmla="*/ 950 h 1386"/>
                <a:gd name="connsiteX68" fmla="*/ 684 w 2926"/>
                <a:gd name="connsiteY68" fmla="*/ 900 h 1386"/>
                <a:gd name="connsiteX69" fmla="*/ 620 w 2926"/>
                <a:gd name="connsiteY69" fmla="*/ 848 h 1386"/>
                <a:gd name="connsiteX70" fmla="*/ 558 w 2926"/>
                <a:gd name="connsiteY70" fmla="*/ 792 h 1386"/>
                <a:gd name="connsiteX71" fmla="*/ 494 w 2926"/>
                <a:gd name="connsiteY71" fmla="*/ 734 h 1386"/>
                <a:gd name="connsiteX72" fmla="*/ 432 w 2926"/>
                <a:gd name="connsiteY72" fmla="*/ 672 h 1386"/>
                <a:gd name="connsiteX73" fmla="*/ 368 w 2926"/>
                <a:gd name="connsiteY73" fmla="*/ 606 h 1386"/>
                <a:gd name="connsiteX74" fmla="*/ 306 w 2926"/>
                <a:gd name="connsiteY74" fmla="*/ 536 h 1386"/>
                <a:gd name="connsiteX75" fmla="*/ 244 w 2926"/>
                <a:gd name="connsiteY75" fmla="*/ 464 h 1386"/>
                <a:gd name="connsiteX76" fmla="*/ 182 w 2926"/>
                <a:gd name="connsiteY76" fmla="*/ 388 h 1386"/>
                <a:gd name="connsiteX77" fmla="*/ 122 w 2926"/>
                <a:gd name="connsiteY77" fmla="*/ 306 h 1386"/>
                <a:gd name="connsiteX78" fmla="*/ 60 w 2926"/>
                <a:gd name="connsiteY78" fmla="*/ 222 h 1386"/>
                <a:gd name="connsiteX79" fmla="*/ 0 w 2926"/>
                <a:gd name="connsiteY79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1372 w 2926"/>
                <a:gd name="connsiteY11" fmla="*/ 56 h 1386"/>
                <a:gd name="connsiteX12" fmla="*/ 1430 w 2926"/>
                <a:gd name="connsiteY12" fmla="*/ 70 h 1386"/>
                <a:gd name="connsiteX13" fmla="*/ 1918 w 2926"/>
                <a:gd name="connsiteY13" fmla="*/ 252 h 1386"/>
                <a:gd name="connsiteX14" fmla="*/ 2040 w 2926"/>
                <a:gd name="connsiteY14" fmla="*/ 320 h 1386"/>
                <a:gd name="connsiteX15" fmla="*/ 2102 w 2926"/>
                <a:gd name="connsiteY15" fmla="*/ 358 h 1386"/>
                <a:gd name="connsiteX16" fmla="*/ 2164 w 2926"/>
                <a:gd name="connsiteY16" fmla="*/ 398 h 1386"/>
                <a:gd name="connsiteX17" fmla="*/ 2224 w 2926"/>
                <a:gd name="connsiteY17" fmla="*/ 440 h 1386"/>
                <a:gd name="connsiteX18" fmla="*/ 2286 w 2926"/>
                <a:gd name="connsiteY18" fmla="*/ 486 h 1386"/>
                <a:gd name="connsiteX19" fmla="*/ 2346 w 2926"/>
                <a:gd name="connsiteY19" fmla="*/ 534 h 1386"/>
                <a:gd name="connsiteX20" fmla="*/ 2406 w 2926"/>
                <a:gd name="connsiteY20" fmla="*/ 586 h 1386"/>
                <a:gd name="connsiteX21" fmla="*/ 2466 w 2926"/>
                <a:gd name="connsiteY21" fmla="*/ 640 h 1386"/>
                <a:gd name="connsiteX22" fmla="*/ 2526 w 2926"/>
                <a:gd name="connsiteY22" fmla="*/ 696 h 1386"/>
                <a:gd name="connsiteX23" fmla="*/ 2586 w 2926"/>
                <a:gd name="connsiteY23" fmla="*/ 756 h 1386"/>
                <a:gd name="connsiteX24" fmla="*/ 2644 w 2926"/>
                <a:gd name="connsiteY24" fmla="*/ 820 h 1386"/>
                <a:gd name="connsiteX25" fmla="*/ 2702 w 2926"/>
                <a:gd name="connsiteY25" fmla="*/ 886 h 1386"/>
                <a:gd name="connsiteX26" fmla="*/ 2758 w 2926"/>
                <a:gd name="connsiteY26" fmla="*/ 956 h 1386"/>
                <a:gd name="connsiteX27" fmla="*/ 2814 w 2926"/>
                <a:gd name="connsiteY27" fmla="*/ 1028 h 1386"/>
                <a:gd name="connsiteX28" fmla="*/ 2870 w 2926"/>
                <a:gd name="connsiteY28" fmla="*/ 1106 h 1386"/>
                <a:gd name="connsiteX29" fmla="*/ 2926 w 2926"/>
                <a:gd name="connsiteY29" fmla="*/ 1186 h 1386"/>
                <a:gd name="connsiteX30" fmla="*/ 2926 w 2926"/>
                <a:gd name="connsiteY30" fmla="*/ 1186 h 1386"/>
                <a:gd name="connsiteX31" fmla="*/ 2906 w 2926"/>
                <a:gd name="connsiteY31" fmla="*/ 1194 h 1386"/>
                <a:gd name="connsiteX32" fmla="*/ 2852 w 2926"/>
                <a:gd name="connsiteY32" fmla="*/ 1220 h 1386"/>
                <a:gd name="connsiteX33" fmla="*/ 2812 w 2926"/>
                <a:gd name="connsiteY33" fmla="*/ 1236 h 1386"/>
                <a:gd name="connsiteX34" fmla="*/ 2766 w 2926"/>
                <a:gd name="connsiteY34" fmla="*/ 1254 h 1386"/>
                <a:gd name="connsiteX35" fmla="*/ 2710 w 2926"/>
                <a:gd name="connsiteY35" fmla="*/ 1274 h 1386"/>
                <a:gd name="connsiteX36" fmla="*/ 2648 w 2926"/>
                <a:gd name="connsiteY36" fmla="*/ 1294 h 1386"/>
                <a:gd name="connsiteX37" fmla="*/ 2580 w 2926"/>
                <a:gd name="connsiteY37" fmla="*/ 1312 h 1386"/>
                <a:gd name="connsiteX38" fmla="*/ 2504 w 2926"/>
                <a:gd name="connsiteY38" fmla="*/ 1332 h 1386"/>
                <a:gd name="connsiteX39" fmla="*/ 2424 w 2926"/>
                <a:gd name="connsiteY39" fmla="*/ 1348 h 1386"/>
                <a:gd name="connsiteX40" fmla="*/ 2338 w 2926"/>
                <a:gd name="connsiteY40" fmla="*/ 1364 h 1386"/>
                <a:gd name="connsiteX41" fmla="*/ 2246 w 2926"/>
                <a:gd name="connsiteY41" fmla="*/ 1374 h 1386"/>
                <a:gd name="connsiteX42" fmla="*/ 2150 w 2926"/>
                <a:gd name="connsiteY42" fmla="*/ 1382 h 1386"/>
                <a:gd name="connsiteX43" fmla="*/ 2100 w 2926"/>
                <a:gd name="connsiteY43" fmla="*/ 1386 h 1386"/>
                <a:gd name="connsiteX44" fmla="*/ 2048 w 2926"/>
                <a:gd name="connsiteY44" fmla="*/ 1386 h 1386"/>
                <a:gd name="connsiteX45" fmla="*/ 1996 w 2926"/>
                <a:gd name="connsiteY45" fmla="*/ 1386 h 1386"/>
                <a:gd name="connsiteX46" fmla="*/ 1944 w 2926"/>
                <a:gd name="connsiteY46" fmla="*/ 1386 h 1386"/>
                <a:gd name="connsiteX47" fmla="*/ 1890 w 2926"/>
                <a:gd name="connsiteY47" fmla="*/ 1382 h 1386"/>
                <a:gd name="connsiteX48" fmla="*/ 1834 w 2926"/>
                <a:gd name="connsiteY48" fmla="*/ 1378 h 1386"/>
                <a:gd name="connsiteX49" fmla="*/ 1778 w 2926"/>
                <a:gd name="connsiteY49" fmla="*/ 1372 h 1386"/>
                <a:gd name="connsiteX50" fmla="*/ 1722 w 2926"/>
                <a:gd name="connsiteY50" fmla="*/ 1366 h 1386"/>
                <a:gd name="connsiteX51" fmla="*/ 1666 w 2926"/>
                <a:gd name="connsiteY51" fmla="*/ 1356 h 1386"/>
                <a:gd name="connsiteX52" fmla="*/ 1608 w 2926"/>
                <a:gd name="connsiteY52" fmla="*/ 1346 h 1386"/>
                <a:gd name="connsiteX53" fmla="*/ 1548 w 2926"/>
                <a:gd name="connsiteY53" fmla="*/ 1332 h 1386"/>
                <a:gd name="connsiteX54" fmla="*/ 1490 w 2926"/>
                <a:gd name="connsiteY54" fmla="*/ 1318 h 1386"/>
                <a:gd name="connsiteX55" fmla="*/ 1430 w 2926"/>
                <a:gd name="connsiteY55" fmla="*/ 1300 h 1386"/>
                <a:gd name="connsiteX56" fmla="*/ 1368 w 2926"/>
                <a:gd name="connsiteY56" fmla="*/ 1280 h 1386"/>
                <a:gd name="connsiteX57" fmla="*/ 1308 w 2926"/>
                <a:gd name="connsiteY57" fmla="*/ 1260 h 1386"/>
                <a:gd name="connsiteX58" fmla="*/ 1246 w 2926"/>
                <a:gd name="connsiteY58" fmla="*/ 1236 h 1386"/>
                <a:gd name="connsiteX59" fmla="*/ 1186 w 2926"/>
                <a:gd name="connsiteY59" fmla="*/ 1208 h 1386"/>
                <a:gd name="connsiteX60" fmla="*/ 1124 w 2926"/>
                <a:gd name="connsiteY60" fmla="*/ 1180 h 1386"/>
                <a:gd name="connsiteX61" fmla="*/ 1060 w 2926"/>
                <a:gd name="connsiteY61" fmla="*/ 1148 h 1386"/>
                <a:gd name="connsiteX62" fmla="*/ 998 w 2926"/>
                <a:gd name="connsiteY62" fmla="*/ 1114 h 1386"/>
                <a:gd name="connsiteX63" fmla="*/ 936 w 2926"/>
                <a:gd name="connsiteY63" fmla="*/ 1078 h 1386"/>
                <a:gd name="connsiteX64" fmla="*/ 872 w 2926"/>
                <a:gd name="connsiteY64" fmla="*/ 1038 h 1386"/>
                <a:gd name="connsiteX65" fmla="*/ 810 w 2926"/>
                <a:gd name="connsiteY65" fmla="*/ 996 h 1386"/>
                <a:gd name="connsiteX66" fmla="*/ 746 w 2926"/>
                <a:gd name="connsiteY66" fmla="*/ 950 h 1386"/>
                <a:gd name="connsiteX67" fmla="*/ 684 w 2926"/>
                <a:gd name="connsiteY67" fmla="*/ 900 h 1386"/>
                <a:gd name="connsiteX68" fmla="*/ 620 w 2926"/>
                <a:gd name="connsiteY68" fmla="*/ 848 h 1386"/>
                <a:gd name="connsiteX69" fmla="*/ 558 w 2926"/>
                <a:gd name="connsiteY69" fmla="*/ 792 h 1386"/>
                <a:gd name="connsiteX70" fmla="*/ 494 w 2926"/>
                <a:gd name="connsiteY70" fmla="*/ 734 h 1386"/>
                <a:gd name="connsiteX71" fmla="*/ 432 w 2926"/>
                <a:gd name="connsiteY71" fmla="*/ 672 h 1386"/>
                <a:gd name="connsiteX72" fmla="*/ 368 w 2926"/>
                <a:gd name="connsiteY72" fmla="*/ 606 h 1386"/>
                <a:gd name="connsiteX73" fmla="*/ 306 w 2926"/>
                <a:gd name="connsiteY73" fmla="*/ 536 h 1386"/>
                <a:gd name="connsiteX74" fmla="*/ 244 w 2926"/>
                <a:gd name="connsiteY74" fmla="*/ 464 h 1386"/>
                <a:gd name="connsiteX75" fmla="*/ 182 w 2926"/>
                <a:gd name="connsiteY75" fmla="*/ 388 h 1386"/>
                <a:gd name="connsiteX76" fmla="*/ 122 w 2926"/>
                <a:gd name="connsiteY76" fmla="*/ 306 h 1386"/>
                <a:gd name="connsiteX77" fmla="*/ 60 w 2926"/>
                <a:gd name="connsiteY77" fmla="*/ 222 h 1386"/>
                <a:gd name="connsiteX78" fmla="*/ 0 w 2926"/>
                <a:gd name="connsiteY78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1372 w 2926"/>
                <a:gd name="connsiteY11" fmla="*/ 56 h 1386"/>
                <a:gd name="connsiteX12" fmla="*/ 1430 w 2926"/>
                <a:gd name="connsiteY12" fmla="*/ 70 h 1386"/>
                <a:gd name="connsiteX13" fmla="*/ 2040 w 2926"/>
                <a:gd name="connsiteY13" fmla="*/ 320 h 1386"/>
                <a:gd name="connsiteX14" fmla="*/ 2102 w 2926"/>
                <a:gd name="connsiteY14" fmla="*/ 358 h 1386"/>
                <a:gd name="connsiteX15" fmla="*/ 2164 w 2926"/>
                <a:gd name="connsiteY15" fmla="*/ 398 h 1386"/>
                <a:gd name="connsiteX16" fmla="*/ 2224 w 2926"/>
                <a:gd name="connsiteY16" fmla="*/ 440 h 1386"/>
                <a:gd name="connsiteX17" fmla="*/ 2286 w 2926"/>
                <a:gd name="connsiteY17" fmla="*/ 486 h 1386"/>
                <a:gd name="connsiteX18" fmla="*/ 2346 w 2926"/>
                <a:gd name="connsiteY18" fmla="*/ 534 h 1386"/>
                <a:gd name="connsiteX19" fmla="*/ 2406 w 2926"/>
                <a:gd name="connsiteY19" fmla="*/ 586 h 1386"/>
                <a:gd name="connsiteX20" fmla="*/ 2466 w 2926"/>
                <a:gd name="connsiteY20" fmla="*/ 640 h 1386"/>
                <a:gd name="connsiteX21" fmla="*/ 2526 w 2926"/>
                <a:gd name="connsiteY21" fmla="*/ 696 h 1386"/>
                <a:gd name="connsiteX22" fmla="*/ 2586 w 2926"/>
                <a:gd name="connsiteY22" fmla="*/ 756 h 1386"/>
                <a:gd name="connsiteX23" fmla="*/ 2644 w 2926"/>
                <a:gd name="connsiteY23" fmla="*/ 820 h 1386"/>
                <a:gd name="connsiteX24" fmla="*/ 2702 w 2926"/>
                <a:gd name="connsiteY24" fmla="*/ 886 h 1386"/>
                <a:gd name="connsiteX25" fmla="*/ 2758 w 2926"/>
                <a:gd name="connsiteY25" fmla="*/ 956 h 1386"/>
                <a:gd name="connsiteX26" fmla="*/ 2814 w 2926"/>
                <a:gd name="connsiteY26" fmla="*/ 1028 h 1386"/>
                <a:gd name="connsiteX27" fmla="*/ 2870 w 2926"/>
                <a:gd name="connsiteY27" fmla="*/ 1106 h 1386"/>
                <a:gd name="connsiteX28" fmla="*/ 2926 w 2926"/>
                <a:gd name="connsiteY28" fmla="*/ 1186 h 1386"/>
                <a:gd name="connsiteX29" fmla="*/ 2926 w 2926"/>
                <a:gd name="connsiteY29" fmla="*/ 1186 h 1386"/>
                <a:gd name="connsiteX30" fmla="*/ 2906 w 2926"/>
                <a:gd name="connsiteY30" fmla="*/ 1194 h 1386"/>
                <a:gd name="connsiteX31" fmla="*/ 2852 w 2926"/>
                <a:gd name="connsiteY31" fmla="*/ 1220 h 1386"/>
                <a:gd name="connsiteX32" fmla="*/ 2812 w 2926"/>
                <a:gd name="connsiteY32" fmla="*/ 1236 h 1386"/>
                <a:gd name="connsiteX33" fmla="*/ 2766 w 2926"/>
                <a:gd name="connsiteY33" fmla="*/ 1254 h 1386"/>
                <a:gd name="connsiteX34" fmla="*/ 2710 w 2926"/>
                <a:gd name="connsiteY34" fmla="*/ 1274 h 1386"/>
                <a:gd name="connsiteX35" fmla="*/ 2648 w 2926"/>
                <a:gd name="connsiteY35" fmla="*/ 1294 h 1386"/>
                <a:gd name="connsiteX36" fmla="*/ 2580 w 2926"/>
                <a:gd name="connsiteY36" fmla="*/ 1312 h 1386"/>
                <a:gd name="connsiteX37" fmla="*/ 2504 w 2926"/>
                <a:gd name="connsiteY37" fmla="*/ 1332 h 1386"/>
                <a:gd name="connsiteX38" fmla="*/ 2424 w 2926"/>
                <a:gd name="connsiteY38" fmla="*/ 1348 h 1386"/>
                <a:gd name="connsiteX39" fmla="*/ 2338 w 2926"/>
                <a:gd name="connsiteY39" fmla="*/ 1364 h 1386"/>
                <a:gd name="connsiteX40" fmla="*/ 2246 w 2926"/>
                <a:gd name="connsiteY40" fmla="*/ 1374 h 1386"/>
                <a:gd name="connsiteX41" fmla="*/ 2150 w 2926"/>
                <a:gd name="connsiteY41" fmla="*/ 1382 h 1386"/>
                <a:gd name="connsiteX42" fmla="*/ 2100 w 2926"/>
                <a:gd name="connsiteY42" fmla="*/ 1386 h 1386"/>
                <a:gd name="connsiteX43" fmla="*/ 2048 w 2926"/>
                <a:gd name="connsiteY43" fmla="*/ 1386 h 1386"/>
                <a:gd name="connsiteX44" fmla="*/ 1996 w 2926"/>
                <a:gd name="connsiteY44" fmla="*/ 1386 h 1386"/>
                <a:gd name="connsiteX45" fmla="*/ 1944 w 2926"/>
                <a:gd name="connsiteY45" fmla="*/ 1386 h 1386"/>
                <a:gd name="connsiteX46" fmla="*/ 1890 w 2926"/>
                <a:gd name="connsiteY46" fmla="*/ 1382 h 1386"/>
                <a:gd name="connsiteX47" fmla="*/ 1834 w 2926"/>
                <a:gd name="connsiteY47" fmla="*/ 1378 h 1386"/>
                <a:gd name="connsiteX48" fmla="*/ 1778 w 2926"/>
                <a:gd name="connsiteY48" fmla="*/ 1372 h 1386"/>
                <a:gd name="connsiteX49" fmla="*/ 1722 w 2926"/>
                <a:gd name="connsiteY49" fmla="*/ 1366 h 1386"/>
                <a:gd name="connsiteX50" fmla="*/ 1666 w 2926"/>
                <a:gd name="connsiteY50" fmla="*/ 1356 h 1386"/>
                <a:gd name="connsiteX51" fmla="*/ 1608 w 2926"/>
                <a:gd name="connsiteY51" fmla="*/ 1346 h 1386"/>
                <a:gd name="connsiteX52" fmla="*/ 1548 w 2926"/>
                <a:gd name="connsiteY52" fmla="*/ 1332 h 1386"/>
                <a:gd name="connsiteX53" fmla="*/ 1490 w 2926"/>
                <a:gd name="connsiteY53" fmla="*/ 1318 h 1386"/>
                <a:gd name="connsiteX54" fmla="*/ 1430 w 2926"/>
                <a:gd name="connsiteY54" fmla="*/ 1300 h 1386"/>
                <a:gd name="connsiteX55" fmla="*/ 1368 w 2926"/>
                <a:gd name="connsiteY55" fmla="*/ 1280 h 1386"/>
                <a:gd name="connsiteX56" fmla="*/ 1308 w 2926"/>
                <a:gd name="connsiteY56" fmla="*/ 1260 h 1386"/>
                <a:gd name="connsiteX57" fmla="*/ 1246 w 2926"/>
                <a:gd name="connsiteY57" fmla="*/ 1236 h 1386"/>
                <a:gd name="connsiteX58" fmla="*/ 1186 w 2926"/>
                <a:gd name="connsiteY58" fmla="*/ 1208 h 1386"/>
                <a:gd name="connsiteX59" fmla="*/ 1124 w 2926"/>
                <a:gd name="connsiteY59" fmla="*/ 1180 h 1386"/>
                <a:gd name="connsiteX60" fmla="*/ 1060 w 2926"/>
                <a:gd name="connsiteY60" fmla="*/ 1148 h 1386"/>
                <a:gd name="connsiteX61" fmla="*/ 998 w 2926"/>
                <a:gd name="connsiteY61" fmla="*/ 1114 h 1386"/>
                <a:gd name="connsiteX62" fmla="*/ 936 w 2926"/>
                <a:gd name="connsiteY62" fmla="*/ 1078 h 1386"/>
                <a:gd name="connsiteX63" fmla="*/ 872 w 2926"/>
                <a:gd name="connsiteY63" fmla="*/ 1038 h 1386"/>
                <a:gd name="connsiteX64" fmla="*/ 810 w 2926"/>
                <a:gd name="connsiteY64" fmla="*/ 996 h 1386"/>
                <a:gd name="connsiteX65" fmla="*/ 746 w 2926"/>
                <a:gd name="connsiteY65" fmla="*/ 950 h 1386"/>
                <a:gd name="connsiteX66" fmla="*/ 684 w 2926"/>
                <a:gd name="connsiteY66" fmla="*/ 900 h 1386"/>
                <a:gd name="connsiteX67" fmla="*/ 620 w 2926"/>
                <a:gd name="connsiteY67" fmla="*/ 848 h 1386"/>
                <a:gd name="connsiteX68" fmla="*/ 558 w 2926"/>
                <a:gd name="connsiteY68" fmla="*/ 792 h 1386"/>
                <a:gd name="connsiteX69" fmla="*/ 494 w 2926"/>
                <a:gd name="connsiteY69" fmla="*/ 734 h 1386"/>
                <a:gd name="connsiteX70" fmla="*/ 432 w 2926"/>
                <a:gd name="connsiteY70" fmla="*/ 672 h 1386"/>
                <a:gd name="connsiteX71" fmla="*/ 368 w 2926"/>
                <a:gd name="connsiteY71" fmla="*/ 606 h 1386"/>
                <a:gd name="connsiteX72" fmla="*/ 306 w 2926"/>
                <a:gd name="connsiteY72" fmla="*/ 536 h 1386"/>
                <a:gd name="connsiteX73" fmla="*/ 244 w 2926"/>
                <a:gd name="connsiteY73" fmla="*/ 464 h 1386"/>
                <a:gd name="connsiteX74" fmla="*/ 182 w 2926"/>
                <a:gd name="connsiteY74" fmla="*/ 388 h 1386"/>
                <a:gd name="connsiteX75" fmla="*/ 122 w 2926"/>
                <a:gd name="connsiteY75" fmla="*/ 306 h 1386"/>
                <a:gd name="connsiteX76" fmla="*/ 60 w 2926"/>
                <a:gd name="connsiteY76" fmla="*/ 222 h 1386"/>
                <a:gd name="connsiteX77" fmla="*/ 0 w 2926"/>
                <a:gd name="connsiteY77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1372 w 2926"/>
                <a:gd name="connsiteY11" fmla="*/ 56 h 1386"/>
                <a:gd name="connsiteX12" fmla="*/ 2040 w 2926"/>
                <a:gd name="connsiteY12" fmla="*/ 320 h 1386"/>
                <a:gd name="connsiteX13" fmla="*/ 2102 w 2926"/>
                <a:gd name="connsiteY13" fmla="*/ 358 h 1386"/>
                <a:gd name="connsiteX14" fmla="*/ 2164 w 2926"/>
                <a:gd name="connsiteY14" fmla="*/ 398 h 1386"/>
                <a:gd name="connsiteX15" fmla="*/ 2224 w 2926"/>
                <a:gd name="connsiteY15" fmla="*/ 440 h 1386"/>
                <a:gd name="connsiteX16" fmla="*/ 2286 w 2926"/>
                <a:gd name="connsiteY16" fmla="*/ 486 h 1386"/>
                <a:gd name="connsiteX17" fmla="*/ 2346 w 2926"/>
                <a:gd name="connsiteY17" fmla="*/ 534 h 1386"/>
                <a:gd name="connsiteX18" fmla="*/ 2406 w 2926"/>
                <a:gd name="connsiteY18" fmla="*/ 586 h 1386"/>
                <a:gd name="connsiteX19" fmla="*/ 2466 w 2926"/>
                <a:gd name="connsiteY19" fmla="*/ 640 h 1386"/>
                <a:gd name="connsiteX20" fmla="*/ 2526 w 2926"/>
                <a:gd name="connsiteY20" fmla="*/ 696 h 1386"/>
                <a:gd name="connsiteX21" fmla="*/ 2586 w 2926"/>
                <a:gd name="connsiteY21" fmla="*/ 756 h 1386"/>
                <a:gd name="connsiteX22" fmla="*/ 2644 w 2926"/>
                <a:gd name="connsiteY22" fmla="*/ 820 h 1386"/>
                <a:gd name="connsiteX23" fmla="*/ 2702 w 2926"/>
                <a:gd name="connsiteY23" fmla="*/ 886 h 1386"/>
                <a:gd name="connsiteX24" fmla="*/ 2758 w 2926"/>
                <a:gd name="connsiteY24" fmla="*/ 956 h 1386"/>
                <a:gd name="connsiteX25" fmla="*/ 2814 w 2926"/>
                <a:gd name="connsiteY25" fmla="*/ 1028 h 1386"/>
                <a:gd name="connsiteX26" fmla="*/ 2870 w 2926"/>
                <a:gd name="connsiteY26" fmla="*/ 1106 h 1386"/>
                <a:gd name="connsiteX27" fmla="*/ 2926 w 2926"/>
                <a:gd name="connsiteY27" fmla="*/ 1186 h 1386"/>
                <a:gd name="connsiteX28" fmla="*/ 2926 w 2926"/>
                <a:gd name="connsiteY28" fmla="*/ 1186 h 1386"/>
                <a:gd name="connsiteX29" fmla="*/ 2906 w 2926"/>
                <a:gd name="connsiteY29" fmla="*/ 1194 h 1386"/>
                <a:gd name="connsiteX30" fmla="*/ 2852 w 2926"/>
                <a:gd name="connsiteY30" fmla="*/ 1220 h 1386"/>
                <a:gd name="connsiteX31" fmla="*/ 2812 w 2926"/>
                <a:gd name="connsiteY31" fmla="*/ 1236 h 1386"/>
                <a:gd name="connsiteX32" fmla="*/ 2766 w 2926"/>
                <a:gd name="connsiteY32" fmla="*/ 1254 h 1386"/>
                <a:gd name="connsiteX33" fmla="*/ 2710 w 2926"/>
                <a:gd name="connsiteY33" fmla="*/ 1274 h 1386"/>
                <a:gd name="connsiteX34" fmla="*/ 2648 w 2926"/>
                <a:gd name="connsiteY34" fmla="*/ 1294 h 1386"/>
                <a:gd name="connsiteX35" fmla="*/ 2580 w 2926"/>
                <a:gd name="connsiteY35" fmla="*/ 1312 h 1386"/>
                <a:gd name="connsiteX36" fmla="*/ 2504 w 2926"/>
                <a:gd name="connsiteY36" fmla="*/ 1332 h 1386"/>
                <a:gd name="connsiteX37" fmla="*/ 2424 w 2926"/>
                <a:gd name="connsiteY37" fmla="*/ 1348 h 1386"/>
                <a:gd name="connsiteX38" fmla="*/ 2338 w 2926"/>
                <a:gd name="connsiteY38" fmla="*/ 1364 h 1386"/>
                <a:gd name="connsiteX39" fmla="*/ 2246 w 2926"/>
                <a:gd name="connsiteY39" fmla="*/ 1374 h 1386"/>
                <a:gd name="connsiteX40" fmla="*/ 2150 w 2926"/>
                <a:gd name="connsiteY40" fmla="*/ 1382 h 1386"/>
                <a:gd name="connsiteX41" fmla="*/ 2100 w 2926"/>
                <a:gd name="connsiteY41" fmla="*/ 1386 h 1386"/>
                <a:gd name="connsiteX42" fmla="*/ 2048 w 2926"/>
                <a:gd name="connsiteY42" fmla="*/ 1386 h 1386"/>
                <a:gd name="connsiteX43" fmla="*/ 1996 w 2926"/>
                <a:gd name="connsiteY43" fmla="*/ 1386 h 1386"/>
                <a:gd name="connsiteX44" fmla="*/ 1944 w 2926"/>
                <a:gd name="connsiteY44" fmla="*/ 1386 h 1386"/>
                <a:gd name="connsiteX45" fmla="*/ 1890 w 2926"/>
                <a:gd name="connsiteY45" fmla="*/ 1382 h 1386"/>
                <a:gd name="connsiteX46" fmla="*/ 1834 w 2926"/>
                <a:gd name="connsiteY46" fmla="*/ 1378 h 1386"/>
                <a:gd name="connsiteX47" fmla="*/ 1778 w 2926"/>
                <a:gd name="connsiteY47" fmla="*/ 1372 h 1386"/>
                <a:gd name="connsiteX48" fmla="*/ 1722 w 2926"/>
                <a:gd name="connsiteY48" fmla="*/ 1366 h 1386"/>
                <a:gd name="connsiteX49" fmla="*/ 1666 w 2926"/>
                <a:gd name="connsiteY49" fmla="*/ 1356 h 1386"/>
                <a:gd name="connsiteX50" fmla="*/ 1608 w 2926"/>
                <a:gd name="connsiteY50" fmla="*/ 1346 h 1386"/>
                <a:gd name="connsiteX51" fmla="*/ 1548 w 2926"/>
                <a:gd name="connsiteY51" fmla="*/ 1332 h 1386"/>
                <a:gd name="connsiteX52" fmla="*/ 1490 w 2926"/>
                <a:gd name="connsiteY52" fmla="*/ 1318 h 1386"/>
                <a:gd name="connsiteX53" fmla="*/ 1430 w 2926"/>
                <a:gd name="connsiteY53" fmla="*/ 1300 h 1386"/>
                <a:gd name="connsiteX54" fmla="*/ 1368 w 2926"/>
                <a:gd name="connsiteY54" fmla="*/ 1280 h 1386"/>
                <a:gd name="connsiteX55" fmla="*/ 1308 w 2926"/>
                <a:gd name="connsiteY55" fmla="*/ 1260 h 1386"/>
                <a:gd name="connsiteX56" fmla="*/ 1246 w 2926"/>
                <a:gd name="connsiteY56" fmla="*/ 1236 h 1386"/>
                <a:gd name="connsiteX57" fmla="*/ 1186 w 2926"/>
                <a:gd name="connsiteY57" fmla="*/ 1208 h 1386"/>
                <a:gd name="connsiteX58" fmla="*/ 1124 w 2926"/>
                <a:gd name="connsiteY58" fmla="*/ 1180 h 1386"/>
                <a:gd name="connsiteX59" fmla="*/ 1060 w 2926"/>
                <a:gd name="connsiteY59" fmla="*/ 1148 h 1386"/>
                <a:gd name="connsiteX60" fmla="*/ 998 w 2926"/>
                <a:gd name="connsiteY60" fmla="*/ 1114 h 1386"/>
                <a:gd name="connsiteX61" fmla="*/ 936 w 2926"/>
                <a:gd name="connsiteY61" fmla="*/ 1078 h 1386"/>
                <a:gd name="connsiteX62" fmla="*/ 872 w 2926"/>
                <a:gd name="connsiteY62" fmla="*/ 1038 h 1386"/>
                <a:gd name="connsiteX63" fmla="*/ 810 w 2926"/>
                <a:gd name="connsiteY63" fmla="*/ 996 h 1386"/>
                <a:gd name="connsiteX64" fmla="*/ 746 w 2926"/>
                <a:gd name="connsiteY64" fmla="*/ 950 h 1386"/>
                <a:gd name="connsiteX65" fmla="*/ 684 w 2926"/>
                <a:gd name="connsiteY65" fmla="*/ 900 h 1386"/>
                <a:gd name="connsiteX66" fmla="*/ 620 w 2926"/>
                <a:gd name="connsiteY66" fmla="*/ 848 h 1386"/>
                <a:gd name="connsiteX67" fmla="*/ 558 w 2926"/>
                <a:gd name="connsiteY67" fmla="*/ 792 h 1386"/>
                <a:gd name="connsiteX68" fmla="*/ 494 w 2926"/>
                <a:gd name="connsiteY68" fmla="*/ 734 h 1386"/>
                <a:gd name="connsiteX69" fmla="*/ 432 w 2926"/>
                <a:gd name="connsiteY69" fmla="*/ 672 h 1386"/>
                <a:gd name="connsiteX70" fmla="*/ 368 w 2926"/>
                <a:gd name="connsiteY70" fmla="*/ 606 h 1386"/>
                <a:gd name="connsiteX71" fmla="*/ 306 w 2926"/>
                <a:gd name="connsiteY71" fmla="*/ 536 h 1386"/>
                <a:gd name="connsiteX72" fmla="*/ 244 w 2926"/>
                <a:gd name="connsiteY72" fmla="*/ 464 h 1386"/>
                <a:gd name="connsiteX73" fmla="*/ 182 w 2926"/>
                <a:gd name="connsiteY73" fmla="*/ 388 h 1386"/>
                <a:gd name="connsiteX74" fmla="*/ 122 w 2926"/>
                <a:gd name="connsiteY74" fmla="*/ 306 h 1386"/>
                <a:gd name="connsiteX75" fmla="*/ 60 w 2926"/>
                <a:gd name="connsiteY75" fmla="*/ 222 h 1386"/>
                <a:gd name="connsiteX76" fmla="*/ 0 w 2926"/>
                <a:gd name="connsiteY76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2040 w 2926"/>
                <a:gd name="connsiteY11" fmla="*/ 320 h 1386"/>
                <a:gd name="connsiteX12" fmla="*/ 2102 w 2926"/>
                <a:gd name="connsiteY12" fmla="*/ 358 h 1386"/>
                <a:gd name="connsiteX13" fmla="*/ 2164 w 2926"/>
                <a:gd name="connsiteY13" fmla="*/ 398 h 1386"/>
                <a:gd name="connsiteX14" fmla="*/ 2224 w 2926"/>
                <a:gd name="connsiteY14" fmla="*/ 440 h 1386"/>
                <a:gd name="connsiteX15" fmla="*/ 2286 w 2926"/>
                <a:gd name="connsiteY15" fmla="*/ 486 h 1386"/>
                <a:gd name="connsiteX16" fmla="*/ 2346 w 2926"/>
                <a:gd name="connsiteY16" fmla="*/ 534 h 1386"/>
                <a:gd name="connsiteX17" fmla="*/ 2406 w 2926"/>
                <a:gd name="connsiteY17" fmla="*/ 586 h 1386"/>
                <a:gd name="connsiteX18" fmla="*/ 2466 w 2926"/>
                <a:gd name="connsiteY18" fmla="*/ 640 h 1386"/>
                <a:gd name="connsiteX19" fmla="*/ 2526 w 2926"/>
                <a:gd name="connsiteY19" fmla="*/ 696 h 1386"/>
                <a:gd name="connsiteX20" fmla="*/ 2586 w 2926"/>
                <a:gd name="connsiteY20" fmla="*/ 756 h 1386"/>
                <a:gd name="connsiteX21" fmla="*/ 2644 w 2926"/>
                <a:gd name="connsiteY21" fmla="*/ 820 h 1386"/>
                <a:gd name="connsiteX22" fmla="*/ 2702 w 2926"/>
                <a:gd name="connsiteY22" fmla="*/ 886 h 1386"/>
                <a:gd name="connsiteX23" fmla="*/ 2758 w 2926"/>
                <a:gd name="connsiteY23" fmla="*/ 956 h 1386"/>
                <a:gd name="connsiteX24" fmla="*/ 2814 w 2926"/>
                <a:gd name="connsiteY24" fmla="*/ 1028 h 1386"/>
                <a:gd name="connsiteX25" fmla="*/ 2870 w 2926"/>
                <a:gd name="connsiteY25" fmla="*/ 1106 h 1386"/>
                <a:gd name="connsiteX26" fmla="*/ 2926 w 2926"/>
                <a:gd name="connsiteY26" fmla="*/ 1186 h 1386"/>
                <a:gd name="connsiteX27" fmla="*/ 2926 w 2926"/>
                <a:gd name="connsiteY27" fmla="*/ 1186 h 1386"/>
                <a:gd name="connsiteX28" fmla="*/ 2906 w 2926"/>
                <a:gd name="connsiteY28" fmla="*/ 1194 h 1386"/>
                <a:gd name="connsiteX29" fmla="*/ 2852 w 2926"/>
                <a:gd name="connsiteY29" fmla="*/ 1220 h 1386"/>
                <a:gd name="connsiteX30" fmla="*/ 2812 w 2926"/>
                <a:gd name="connsiteY30" fmla="*/ 1236 h 1386"/>
                <a:gd name="connsiteX31" fmla="*/ 2766 w 2926"/>
                <a:gd name="connsiteY31" fmla="*/ 1254 h 1386"/>
                <a:gd name="connsiteX32" fmla="*/ 2710 w 2926"/>
                <a:gd name="connsiteY32" fmla="*/ 1274 h 1386"/>
                <a:gd name="connsiteX33" fmla="*/ 2648 w 2926"/>
                <a:gd name="connsiteY33" fmla="*/ 1294 h 1386"/>
                <a:gd name="connsiteX34" fmla="*/ 2580 w 2926"/>
                <a:gd name="connsiteY34" fmla="*/ 1312 h 1386"/>
                <a:gd name="connsiteX35" fmla="*/ 2504 w 2926"/>
                <a:gd name="connsiteY35" fmla="*/ 1332 h 1386"/>
                <a:gd name="connsiteX36" fmla="*/ 2424 w 2926"/>
                <a:gd name="connsiteY36" fmla="*/ 1348 h 1386"/>
                <a:gd name="connsiteX37" fmla="*/ 2338 w 2926"/>
                <a:gd name="connsiteY37" fmla="*/ 1364 h 1386"/>
                <a:gd name="connsiteX38" fmla="*/ 2246 w 2926"/>
                <a:gd name="connsiteY38" fmla="*/ 1374 h 1386"/>
                <a:gd name="connsiteX39" fmla="*/ 2150 w 2926"/>
                <a:gd name="connsiteY39" fmla="*/ 1382 h 1386"/>
                <a:gd name="connsiteX40" fmla="*/ 2100 w 2926"/>
                <a:gd name="connsiteY40" fmla="*/ 1386 h 1386"/>
                <a:gd name="connsiteX41" fmla="*/ 2048 w 2926"/>
                <a:gd name="connsiteY41" fmla="*/ 1386 h 1386"/>
                <a:gd name="connsiteX42" fmla="*/ 1996 w 2926"/>
                <a:gd name="connsiteY42" fmla="*/ 1386 h 1386"/>
                <a:gd name="connsiteX43" fmla="*/ 1944 w 2926"/>
                <a:gd name="connsiteY43" fmla="*/ 1386 h 1386"/>
                <a:gd name="connsiteX44" fmla="*/ 1890 w 2926"/>
                <a:gd name="connsiteY44" fmla="*/ 1382 h 1386"/>
                <a:gd name="connsiteX45" fmla="*/ 1834 w 2926"/>
                <a:gd name="connsiteY45" fmla="*/ 1378 h 1386"/>
                <a:gd name="connsiteX46" fmla="*/ 1778 w 2926"/>
                <a:gd name="connsiteY46" fmla="*/ 1372 h 1386"/>
                <a:gd name="connsiteX47" fmla="*/ 1722 w 2926"/>
                <a:gd name="connsiteY47" fmla="*/ 1366 h 1386"/>
                <a:gd name="connsiteX48" fmla="*/ 1666 w 2926"/>
                <a:gd name="connsiteY48" fmla="*/ 1356 h 1386"/>
                <a:gd name="connsiteX49" fmla="*/ 1608 w 2926"/>
                <a:gd name="connsiteY49" fmla="*/ 1346 h 1386"/>
                <a:gd name="connsiteX50" fmla="*/ 1548 w 2926"/>
                <a:gd name="connsiteY50" fmla="*/ 1332 h 1386"/>
                <a:gd name="connsiteX51" fmla="*/ 1490 w 2926"/>
                <a:gd name="connsiteY51" fmla="*/ 1318 h 1386"/>
                <a:gd name="connsiteX52" fmla="*/ 1430 w 2926"/>
                <a:gd name="connsiteY52" fmla="*/ 1300 h 1386"/>
                <a:gd name="connsiteX53" fmla="*/ 1368 w 2926"/>
                <a:gd name="connsiteY53" fmla="*/ 1280 h 1386"/>
                <a:gd name="connsiteX54" fmla="*/ 1308 w 2926"/>
                <a:gd name="connsiteY54" fmla="*/ 1260 h 1386"/>
                <a:gd name="connsiteX55" fmla="*/ 1246 w 2926"/>
                <a:gd name="connsiteY55" fmla="*/ 1236 h 1386"/>
                <a:gd name="connsiteX56" fmla="*/ 1186 w 2926"/>
                <a:gd name="connsiteY56" fmla="*/ 1208 h 1386"/>
                <a:gd name="connsiteX57" fmla="*/ 1124 w 2926"/>
                <a:gd name="connsiteY57" fmla="*/ 1180 h 1386"/>
                <a:gd name="connsiteX58" fmla="*/ 1060 w 2926"/>
                <a:gd name="connsiteY58" fmla="*/ 1148 h 1386"/>
                <a:gd name="connsiteX59" fmla="*/ 998 w 2926"/>
                <a:gd name="connsiteY59" fmla="*/ 1114 h 1386"/>
                <a:gd name="connsiteX60" fmla="*/ 936 w 2926"/>
                <a:gd name="connsiteY60" fmla="*/ 1078 h 1386"/>
                <a:gd name="connsiteX61" fmla="*/ 872 w 2926"/>
                <a:gd name="connsiteY61" fmla="*/ 1038 h 1386"/>
                <a:gd name="connsiteX62" fmla="*/ 810 w 2926"/>
                <a:gd name="connsiteY62" fmla="*/ 996 h 1386"/>
                <a:gd name="connsiteX63" fmla="*/ 746 w 2926"/>
                <a:gd name="connsiteY63" fmla="*/ 950 h 1386"/>
                <a:gd name="connsiteX64" fmla="*/ 684 w 2926"/>
                <a:gd name="connsiteY64" fmla="*/ 900 h 1386"/>
                <a:gd name="connsiteX65" fmla="*/ 620 w 2926"/>
                <a:gd name="connsiteY65" fmla="*/ 848 h 1386"/>
                <a:gd name="connsiteX66" fmla="*/ 558 w 2926"/>
                <a:gd name="connsiteY66" fmla="*/ 792 h 1386"/>
                <a:gd name="connsiteX67" fmla="*/ 494 w 2926"/>
                <a:gd name="connsiteY67" fmla="*/ 734 h 1386"/>
                <a:gd name="connsiteX68" fmla="*/ 432 w 2926"/>
                <a:gd name="connsiteY68" fmla="*/ 672 h 1386"/>
                <a:gd name="connsiteX69" fmla="*/ 368 w 2926"/>
                <a:gd name="connsiteY69" fmla="*/ 606 h 1386"/>
                <a:gd name="connsiteX70" fmla="*/ 306 w 2926"/>
                <a:gd name="connsiteY70" fmla="*/ 536 h 1386"/>
                <a:gd name="connsiteX71" fmla="*/ 244 w 2926"/>
                <a:gd name="connsiteY71" fmla="*/ 464 h 1386"/>
                <a:gd name="connsiteX72" fmla="*/ 182 w 2926"/>
                <a:gd name="connsiteY72" fmla="*/ 388 h 1386"/>
                <a:gd name="connsiteX73" fmla="*/ 122 w 2926"/>
                <a:gd name="connsiteY73" fmla="*/ 306 h 1386"/>
                <a:gd name="connsiteX74" fmla="*/ 60 w 2926"/>
                <a:gd name="connsiteY74" fmla="*/ 222 h 1386"/>
                <a:gd name="connsiteX75" fmla="*/ 0 w 2926"/>
                <a:gd name="connsiteY75" fmla="*/ 132 h 1386"/>
                <a:gd name="connsiteX0" fmla="*/ 0 w 2926"/>
                <a:gd name="connsiteY0" fmla="*/ 139 h 1393"/>
                <a:gd name="connsiteX1" fmla="*/ 0 w 2926"/>
                <a:gd name="connsiteY1" fmla="*/ 139 h 1393"/>
                <a:gd name="connsiteX2" fmla="*/ 20 w 2926"/>
                <a:gd name="connsiteY2" fmla="*/ 133 h 1393"/>
                <a:gd name="connsiteX3" fmla="*/ 78 w 2926"/>
                <a:gd name="connsiteY3" fmla="*/ 113 h 1393"/>
                <a:gd name="connsiteX4" fmla="*/ 120 w 2926"/>
                <a:gd name="connsiteY4" fmla="*/ 101 h 1393"/>
                <a:gd name="connsiteX5" fmla="*/ 366 w 2926"/>
                <a:gd name="connsiteY5" fmla="*/ 45 h 1393"/>
                <a:gd name="connsiteX6" fmla="*/ 620 w 2926"/>
                <a:gd name="connsiteY6" fmla="*/ 13 h 1393"/>
                <a:gd name="connsiteX7" fmla="*/ 716 w 2926"/>
                <a:gd name="connsiteY7" fmla="*/ 7 h 1393"/>
                <a:gd name="connsiteX8" fmla="*/ 1140 w 2926"/>
                <a:gd name="connsiteY8" fmla="*/ 23 h 1393"/>
                <a:gd name="connsiteX9" fmla="*/ 1312 w 2926"/>
                <a:gd name="connsiteY9" fmla="*/ 51 h 1393"/>
                <a:gd name="connsiteX10" fmla="*/ 2040 w 2926"/>
                <a:gd name="connsiteY10" fmla="*/ 327 h 1393"/>
                <a:gd name="connsiteX11" fmla="*/ 2102 w 2926"/>
                <a:gd name="connsiteY11" fmla="*/ 365 h 1393"/>
                <a:gd name="connsiteX12" fmla="*/ 2164 w 2926"/>
                <a:gd name="connsiteY12" fmla="*/ 405 h 1393"/>
                <a:gd name="connsiteX13" fmla="*/ 2224 w 2926"/>
                <a:gd name="connsiteY13" fmla="*/ 447 h 1393"/>
                <a:gd name="connsiteX14" fmla="*/ 2286 w 2926"/>
                <a:gd name="connsiteY14" fmla="*/ 493 h 1393"/>
                <a:gd name="connsiteX15" fmla="*/ 2346 w 2926"/>
                <a:gd name="connsiteY15" fmla="*/ 541 h 1393"/>
                <a:gd name="connsiteX16" fmla="*/ 2406 w 2926"/>
                <a:gd name="connsiteY16" fmla="*/ 593 h 1393"/>
                <a:gd name="connsiteX17" fmla="*/ 2466 w 2926"/>
                <a:gd name="connsiteY17" fmla="*/ 647 h 1393"/>
                <a:gd name="connsiteX18" fmla="*/ 2526 w 2926"/>
                <a:gd name="connsiteY18" fmla="*/ 703 h 1393"/>
                <a:gd name="connsiteX19" fmla="*/ 2586 w 2926"/>
                <a:gd name="connsiteY19" fmla="*/ 763 h 1393"/>
                <a:gd name="connsiteX20" fmla="*/ 2644 w 2926"/>
                <a:gd name="connsiteY20" fmla="*/ 827 h 1393"/>
                <a:gd name="connsiteX21" fmla="*/ 2702 w 2926"/>
                <a:gd name="connsiteY21" fmla="*/ 893 h 1393"/>
                <a:gd name="connsiteX22" fmla="*/ 2758 w 2926"/>
                <a:gd name="connsiteY22" fmla="*/ 963 h 1393"/>
                <a:gd name="connsiteX23" fmla="*/ 2814 w 2926"/>
                <a:gd name="connsiteY23" fmla="*/ 1035 h 1393"/>
                <a:gd name="connsiteX24" fmla="*/ 2870 w 2926"/>
                <a:gd name="connsiteY24" fmla="*/ 1113 h 1393"/>
                <a:gd name="connsiteX25" fmla="*/ 2926 w 2926"/>
                <a:gd name="connsiteY25" fmla="*/ 1193 h 1393"/>
                <a:gd name="connsiteX26" fmla="*/ 2926 w 2926"/>
                <a:gd name="connsiteY26" fmla="*/ 1193 h 1393"/>
                <a:gd name="connsiteX27" fmla="*/ 2906 w 2926"/>
                <a:gd name="connsiteY27" fmla="*/ 1201 h 1393"/>
                <a:gd name="connsiteX28" fmla="*/ 2852 w 2926"/>
                <a:gd name="connsiteY28" fmla="*/ 1227 h 1393"/>
                <a:gd name="connsiteX29" fmla="*/ 2812 w 2926"/>
                <a:gd name="connsiteY29" fmla="*/ 1243 h 1393"/>
                <a:gd name="connsiteX30" fmla="*/ 2766 w 2926"/>
                <a:gd name="connsiteY30" fmla="*/ 1261 h 1393"/>
                <a:gd name="connsiteX31" fmla="*/ 2710 w 2926"/>
                <a:gd name="connsiteY31" fmla="*/ 1281 h 1393"/>
                <a:gd name="connsiteX32" fmla="*/ 2648 w 2926"/>
                <a:gd name="connsiteY32" fmla="*/ 1301 h 1393"/>
                <a:gd name="connsiteX33" fmla="*/ 2580 w 2926"/>
                <a:gd name="connsiteY33" fmla="*/ 1319 h 1393"/>
                <a:gd name="connsiteX34" fmla="*/ 2504 w 2926"/>
                <a:gd name="connsiteY34" fmla="*/ 1339 h 1393"/>
                <a:gd name="connsiteX35" fmla="*/ 2424 w 2926"/>
                <a:gd name="connsiteY35" fmla="*/ 1355 h 1393"/>
                <a:gd name="connsiteX36" fmla="*/ 2338 w 2926"/>
                <a:gd name="connsiteY36" fmla="*/ 1371 h 1393"/>
                <a:gd name="connsiteX37" fmla="*/ 2246 w 2926"/>
                <a:gd name="connsiteY37" fmla="*/ 1381 h 1393"/>
                <a:gd name="connsiteX38" fmla="*/ 2150 w 2926"/>
                <a:gd name="connsiteY38" fmla="*/ 1389 h 1393"/>
                <a:gd name="connsiteX39" fmla="*/ 2100 w 2926"/>
                <a:gd name="connsiteY39" fmla="*/ 1393 h 1393"/>
                <a:gd name="connsiteX40" fmla="*/ 2048 w 2926"/>
                <a:gd name="connsiteY40" fmla="*/ 1393 h 1393"/>
                <a:gd name="connsiteX41" fmla="*/ 1996 w 2926"/>
                <a:gd name="connsiteY41" fmla="*/ 1393 h 1393"/>
                <a:gd name="connsiteX42" fmla="*/ 1944 w 2926"/>
                <a:gd name="connsiteY42" fmla="*/ 1393 h 1393"/>
                <a:gd name="connsiteX43" fmla="*/ 1890 w 2926"/>
                <a:gd name="connsiteY43" fmla="*/ 1389 h 1393"/>
                <a:gd name="connsiteX44" fmla="*/ 1834 w 2926"/>
                <a:gd name="connsiteY44" fmla="*/ 1385 h 1393"/>
                <a:gd name="connsiteX45" fmla="*/ 1778 w 2926"/>
                <a:gd name="connsiteY45" fmla="*/ 1379 h 1393"/>
                <a:gd name="connsiteX46" fmla="*/ 1722 w 2926"/>
                <a:gd name="connsiteY46" fmla="*/ 1373 h 1393"/>
                <a:gd name="connsiteX47" fmla="*/ 1666 w 2926"/>
                <a:gd name="connsiteY47" fmla="*/ 1363 h 1393"/>
                <a:gd name="connsiteX48" fmla="*/ 1608 w 2926"/>
                <a:gd name="connsiteY48" fmla="*/ 1353 h 1393"/>
                <a:gd name="connsiteX49" fmla="*/ 1548 w 2926"/>
                <a:gd name="connsiteY49" fmla="*/ 1339 h 1393"/>
                <a:gd name="connsiteX50" fmla="*/ 1490 w 2926"/>
                <a:gd name="connsiteY50" fmla="*/ 1325 h 1393"/>
                <a:gd name="connsiteX51" fmla="*/ 1430 w 2926"/>
                <a:gd name="connsiteY51" fmla="*/ 1307 h 1393"/>
                <a:gd name="connsiteX52" fmla="*/ 1368 w 2926"/>
                <a:gd name="connsiteY52" fmla="*/ 1287 h 1393"/>
                <a:gd name="connsiteX53" fmla="*/ 1308 w 2926"/>
                <a:gd name="connsiteY53" fmla="*/ 1267 h 1393"/>
                <a:gd name="connsiteX54" fmla="*/ 1246 w 2926"/>
                <a:gd name="connsiteY54" fmla="*/ 1243 h 1393"/>
                <a:gd name="connsiteX55" fmla="*/ 1186 w 2926"/>
                <a:gd name="connsiteY55" fmla="*/ 1215 h 1393"/>
                <a:gd name="connsiteX56" fmla="*/ 1124 w 2926"/>
                <a:gd name="connsiteY56" fmla="*/ 1187 h 1393"/>
                <a:gd name="connsiteX57" fmla="*/ 1060 w 2926"/>
                <a:gd name="connsiteY57" fmla="*/ 1155 h 1393"/>
                <a:gd name="connsiteX58" fmla="*/ 998 w 2926"/>
                <a:gd name="connsiteY58" fmla="*/ 1121 h 1393"/>
                <a:gd name="connsiteX59" fmla="*/ 936 w 2926"/>
                <a:gd name="connsiteY59" fmla="*/ 1085 h 1393"/>
                <a:gd name="connsiteX60" fmla="*/ 872 w 2926"/>
                <a:gd name="connsiteY60" fmla="*/ 1045 h 1393"/>
                <a:gd name="connsiteX61" fmla="*/ 810 w 2926"/>
                <a:gd name="connsiteY61" fmla="*/ 1003 h 1393"/>
                <a:gd name="connsiteX62" fmla="*/ 746 w 2926"/>
                <a:gd name="connsiteY62" fmla="*/ 957 h 1393"/>
                <a:gd name="connsiteX63" fmla="*/ 684 w 2926"/>
                <a:gd name="connsiteY63" fmla="*/ 907 h 1393"/>
                <a:gd name="connsiteX64" fmla="*/ 620 w 2926"/>
                <a:gd name="connsiteY64" fmla="*/ 855 h 1393"/>
                <a:gd name="connsiteX65" fmla="*/ 558 w 2926"/>
                <a:gd name="connsiteY65" fmla="*/ 799 h 1393"/>
                <a:gd name="connsiteX66" fmla="*/ 494 w 2926"/>
                <a:gd name="connsiteY66" fmla="*/ 741 h 1393"/>
                <a:gd name="connsiteX67" fmla="*/ 432 w 2926"/>
                <a:gd name="connsiteY67" fmla="*/ 679 h 1393"/>
                <a:gd name="connsiteX68" fmla="*/ 368 w 2926"/>
                <a:gd name="connsiteY68" fmla="*/ 613 h 1393"/>
                <a:gd name="connsiteX69" fmla="*/ 306 w 2926"/>
                <a:gd name="connsiteY69" fmla="*/ 543 h 1393"/>
                <a:gd name="connsiteX70" fmla="*/ 244 w 2926"/>
                <a:gd name="connsiteY70" fmla="*/ 471 h 1393"/>
                <a:gd name="connsiteX71" fmla="*/ 182 w 2926"/>
                <a:gd name="connsiteY71" fmla="*/ 395 h 1393"/>
                <a:gd name="connsiteX72" fmla="*/ 122 w 2926"/>
                <a:gd name="connsiteY72" fmla="*/ 313 h 1393"/>
                <a:gd name="connsiteX73" fmla="*/ 60 w 2926"/>
                <a:gd name="connsiteY73" fmla="*/ 229 h 1393"/>
                <a:gd name="connsiteX74" fmla="*/ 0 w 2926"/>
                <a:gd name="connsiteY74" fmla="*/ 139 h 1393"/>
                <a:gd name="connsiteX0" fmla="*/ 0 w 2926"/>
                <a:gd name="connsiteY0" fmla="*/ 141 h 1395"/>
                <a:gd name="connsiteX1" fmla="*/ 0 w 2926"/>
                <a:gd name="connsiteY1" fmla="*/ 141 h 1395"/>
                <a:gd name="connsiteX2" fmla="*/ 20 w 2926"/>
                <a:gd name="connsiteY2" fmla="*/ 135 h 1395"/>
                <a:gd name="connsiteX3" fmla="*/ 78 w 2926"/>
                <a:gd name="connsiteY3" fmla="*/ 115 h 1395"/>
                <a:gd name="connsiteX4" fmla="*/ 120 w 2926"/>
                <a:gd name="connsiteY4" fmla="*/ 103 h 1395"/>
                <a:gd name="connsiteX5" fmla="*/ 366 w 2926"/>
                <a:gd name="connsiteY5" fmla="*/ 47 h 1395"/>
                <a:gd name="connsiteX6" fmla="*/ 620 w 2926"/>
                <a:gd name="connsiteY6" fmla="*/ 15 h 1395"/>
                <a:gd name="connsiteX7" fmla="*/ 716 w 2926"/>
                <a:gd name="connsiteY7" fmla="*/ 9 h 1395"/>
                <a:gd name="connsiteX8" fmla="*/ 1312 w 2926"/>
                <a:gd name="connsiteY8" fmla="*/ 53 h 1395"/>
                <a:gd name="connsiteX9" fmla="*/ 2040 w 2926"/>
                <a:gd name="connsiteY9" fmla="*/ 329 h 1395"/>
                <a:gd name="connsiteX10" fmla="*/ 2102 w 2926"/>
                <a:gd name="connsiteY10" fmla="*/ 367 h 1395"/>
                <a:gd name="connsiteX11" fmla="*/ 2164 w 2926"/>
                <a:gd name="connsiteY11" fmla="*/ 407 h 1395"/>
                <a:gd name="connsiteX12" fmla="*/ 2224 w 2926"/>
                <a:gd name="connsiteY12" fmla="*/ 449 h 1395"/>
                <a:gd name="connsiteX13" fmla="*/ 2286 w 2926"/>
                <a:gd name="connsiteY13" fmla="*/ 495 h 1395"/>
                <a:gd name="connsiteX14" fmla="*/ 2346 w 2926"/>
                <a:gd name="connsiteY14" fmla="*/ 543 h 1395"/>
                <a:gd name="connsiteX15" fmla="*/ 2406 w 2926"/>
                <a:gd name="connsiteY15" fmla="*/ 595 h 1395"/>
                <a:gd name="connsiteX16" fmla="*/ 2466 w 2926"/>
                <a:gd name="connsiteY16" fmla="*/ 649 h 1395"/>
                <a:gd name="connsiteX17" fmla="*/ 2526 w 2926"/>
                <a:gd name="connsiteY17" fmla="*/ 705 h 1395"/>
                <a:gd name="connsiteX18" fmla="*/ 2586 w 2926"/>
                <a:gd name="connsiteY18" fmla="*/ 765 h 1395"/>
                <a:gd name="connsiteX19" fmla="*/ 2644 w 2926"/>
                <a:gd name="connsiteY19" fmla="*/ 829 h 1395"/>
                <a:gd name="connsiteX20" fmla="*/ 2702 w 2926"/>
                <a:gd name="connsiteY20" fmla="*/ 895 h 1395"/>
                <a:gd name="connsiteX21" fmla="*/ 2758 w 2926"/>
                <a:gd name="connsiteY21" fmla="*/ 965 h 1395"/>
                <a:gd name="connsiteX22" fmla="*/ 2814 w 2926"/>
                <a:gd name="connsiteY22" fmla="*/ 1037 h 1395"/>
                <a:gd name="connsiteX23" fmla="*/ 2870 w 2926"/>
                <a:gd name="connsiteY23" fmla="*/ 1115 h 1395"/>
                <a:gd name="connsiteX24" fmla="*/ 2926 w 2926"/>
                <a:gd name="connsiteY24" fmla="*/ 1195 h 1395"/>
                <a:gd name="connsiteX25" fmla="*/ 2926 w 2926"/>
                <a:gd name="connsiteY25" fmla="*/ 1195 h 1395"/>
                <a:gd name="connsiteX26" fmla="*/ 2906 w 2926"/>
                <a:gd name="connsiteY26" fmla="*/ 1203 h 1395"/>
                <a:gd name="connsiteX27" fmla="*/ 2852 w 2926"/>
                <a:gd name="connsiteY27" fmla="*/ 1229 h 1395"/>
                <a:gd name="connsiteX28" fmla="*/ 2812 w 2926"/>
                <a:gd name="connsiteY28" fmla="*/ 1245 h 1395"/>
                <a:gd name="connsiteX29" fmla="*/ 2766 w 2926"/>
                <a:gd name="connsiteY29" fmla="*/ 1263 h 1395"/>
                <a:gd name="connsiteX30" fmla="*/ 2710 w 2926"/>
                <a:gd name="connsiteY30" fmla="*/ 1283 h 1395"/>
                <a:gd name="connsiteX31" fmla="*/ 2648 w 2926"/>
                <a:gd name="connsiteY31" fmla="*/ 1303 h 1395"/>
                <a:gd name="connsiteX32" fmla="*/ 2580 w 2926"/>
                <a:gd name="connsiteY32" fmla="*/ 1321 h 1395"/>
                <a:gd name="connsiteX33" fmla="*/ 2504 w 2926"/>
                <a:gd name="connsiteY33" fmla="*/ 1341 h 1395"/>
                <a:gd name="connsiteX34" fmla="*/ 2424 w 2926"/>
                <a:gd name="connsiteY34" fmla="*/ 1357 h 1395"/>
                <a:gd name="connsiteX35" fmla="*/ 2338 w 2926"/>
                <a:gd name="connsiteY35" fmla="*/ 1373 h 1395"/>
                <a:gd name="connsiteX36" fmla="*/ 2246 w 2926"/>
                <a:gd name="connsiteY36" fmla="*/ 1383 h 1395"/>
                <a:gd name="connsiteX37" fmla="*/ 2150 w 2926"/>
                <a:gd name="connsiteY37" fmla="*/ 1391 h 1395"/>
                <a:gd name="connsiteX38" fmla="*/ 2100 w 2926"/>
                <a:gd name="connsiteY38" fmla="*/ 1395 h 1395"/>
                <a:gd name="connsiteX39" fmla="*/ 2048 w 2926"/>
                <a:gd name="connsiteY39" fmla="*/ 1395 h 1395"/>
                <a:gd name="connsiteX40" fmla="*/ 1996 w 2926"/>
                <a:gd name="connsiteY40" fmla="*/ 1395 h 1395"/>
                <a:gd name="connsiteX41" fmla="*/ 1944 w 2926"/>
                <a:gd name="connsiteY41" fmla="*/ 1395 h 1395"/>
                <a:gd name="connsiteX42" fmla="*/ 1890 w 2926"/>
                <a:gd name="connsiteY42" fmla="*/ 1391 h 1395"/>
                <a:gd name="connsiteX43" fmla="*/ 1834 w 2926"/>
                <a:gd name="connsiteY43" fmla="*/ 1387 h 1395"/>
                <a:gd name="connsiteX44" fmla="*/ 1778 w 2926"/>
                <a:gd name="connsiteY44" fmla="*/ 1381 h 1395"/>
                <a:gd name="connsiteX45" fmla="*/ 1722 w 2926"/>
                <a:gd name="connsiteY45" fmla="*/ 1375 h 1395"/>
                <a:gd name="connsiteX46" fmla="*/ 1666 w 2926"/>
                <a:gd name="connsiteY46" fmla="*/ 1365 h 1395"/>
                <a:gd name="connsiteX47" fmla="*/ 1608 w 2926"/>
                <a:gd name="connsiteY47" fmla="*/ 1355 h 1395"/>
                <a:gd name="connsiteX48" fmla="*/ 1548 w 2926"/>
                <a:gd name="connsiteY48" fmla="*/ 1341 h 1395"/>
                <a:gd name="connsiteX49" fmla="*/ 1490 w 2926"/>
                <a:gd name="connsiteY49" fmla="*/ 1327 h 1395"/>
                <a:gd name="connsiteX50" fmla="*/ 1430 w 2926"/>
                <a:gd name="connsiteY50" fmla="*/ 1309 h 1395"/>
                <a:gd name="connsiteX51" fmla="*/ 1368 w 2926"/>
                <a:gd name="connsiteY51" fmla="*/ 1289 h 1395"/>
                <a:gd name="connsiteX52" fmla="*/ 1308 w 2926"/>
                <a:gd name="connsiteY52" fmla="*/ 1269 h 1395"/>
                <a:gd name="connsiteX53" fmla="*/ 1246 w 2926"/>
                <a:gd name="connsiteY53" fmla="*/ 1245 h 1395"/>
                <a:gd name="connsiteX54" fmla="*/ 1186 w 2926"/>
                <a:gd name="connsiteY54" fmla="*/ 1217 h 1395"/>
                <a:gd name="connsiteX55" fmla="*/ 1124 w 2926"/>
                <a:gd name="connsiteY55" fmla="*/ 1189 h 1395"/>
                <a:gd name="connsiteX56" fmla="*/ 1060 w 2926"/>
                <a:gd name="connsiteY56" fmla="*/ 1157 h 1395"/>
                <a:gd name="connsiteX57" fmla="*/ 998 w 2926"/>
                <a:gd name="connsiteY57" fmla="*/ 1123 h 1395"/>
                <a:gd name="connsiteX58" fmla="*/ 936 w 2926"/>
                <a:gd name="connsiteY58" fmla="*/ 1087 h 1395"/>
                <a:gd name="connsiteX59" fmla="*/ 872 w 2926"/>
                <a:gd name="connsiteY59" fmla="*/ 1047 h 1395"/>
                <a:gd name="connsiteX60" fmla="*/ 810 w 2926"/>
                <a:gd name="connsiteY60" fmla="*/ 1005 h 1395"/>
                <a:gd name="connsiteX61" fmla="*/ 746 w 2926"/>
                <a:gd name="connsiteY61" fmla="*/ 959 h 1395"/>
                <a:gd name="connsiteX62" fmla="*/ 684 w 2926"/>
                <a:gd name="connsiteY62" fmla="*/ 909 h 1395"/>
                <a:gd name="connsiteX63" fmla="*/ 620 w 2926"/>
                <a:gd name="connsiteY63" fmla="*/ 857 h 1395"/>
                <a:gd name="connsiteX64" fmla="*/ 558 w 2926"/>
                <a:gd name="connsiteY64" fmla="*/ 801 h 1395"/>
                <a:gd name="connsiteX65" fmla="*/ 494 w 2926"/>
                <a:gd name="connsiteY65" fmla="*/ 743 h 1395"/>
                <a:gd name="connsiteX66" fmla="*/ 432 w 2926"/>
                <a:gd name="connsiteY66" fmla="*/ 681 h 1395"/>
                <a:gd name="connsiteX67" fmla="*/ 368 w 2926"/>
                <a:gd name="connsiteY67" fmla="*/ 615 h 1395"/>
                <a:gd name="connsiteX68" fmla="*/ 306 w 2926"/>
                <a:gd name="connsiteY68" fmla="*/ 545 h 1395"/>
                <a:gd name="connsiteX69" fmla="*/ 244 w 2926"/>
                <a:gd name="connsiteY69" fmla="*/ 473 h 1395"/>
                <a:gd name="connsiteX70" fmla="*/ 182 w 2926"/>
                <a:gd name="connsiteY70" fmla="*/ 397 h 1395"/>
                <a:gd name="connsiteX71" fmla="*/ 122 w 2926"/>
                <a:gd name="connsiteY71" fmla="*/ 315 h 1395"/>
                <a:gd name="connsiteX72" fmla="*/ 60 w 2926"/>
                <a:gd name="connsiteY72" fmla="*/ 231 h 1395"/>
                <a:gd name="connsiteX73" fmla="*/ 0 w 2926"/>
                <a:gd name="connsiteY73" fmla="*/ 141 h 1395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2040 w 2926"/>
                <a:gd name="connsiteY8" fmla="*/ 320 h 1386"/>
                <a:gd name="connsiteX9" fmla="*/ 2102 w 2926"/>
                <a:gd name="connsiteY9" fmla="*/ 358 h 1386"/>
                <a:gd name="connsiteX10" fmla="*/ 2164 w 2926"/>
                <a:gd name="connsiteY10" fmla="*/ 398 h 1386"/>
                <a:gd name="connsiteX11" fmla="*/ 2224 w 2926"/>
                <a:gd name="connsiteY11" fmla="*/ 440 h 1386"/>
                <a:gd name="connsiteX12" fmla="*/ 2286 w 2926"/>
                <a:gd name="connsiteY12" fmla="*/ 486 h 1386"/>
                <a:gd name="connsiteX13" fmla="*/ 2346 w 2926"/>
                <a:gd name="connsiteY13" fmla="*/ 534 h 1386"/>
                <a:gd name="connsiteX14" fmla="*/ 2406 w 2926"/>
                <a:gd name="connsiteY14" fmla="*/ 586 h 1386"/>
                <a:gd name="connsiteX15" fmla="*/ 2466 w 2926"/>
                <a:gd name="connsiteY15" fmla="*/ 640 h 1386"/>
                <a:gd name="connsiteX16" fmla="*/ 2526 w 2926"/>
                <a:gd name="connsiteY16" fmla="*/ 696 h 1386"/>
                <a:gd name="connsiteX17" fmla="*/ 2586 w 2926"/>
                <a:gd name="connsiteY17" fmla="*/ 756 h 1386"/>
                <a:gd name="connsiteX18" fmla="*/ 2644 w 2926"/>
                <a:gd name="connsiteY18" fmla="*/ 820 h 1386"/>
                <a:gd name="connsiteX19" fmla="*/ 2702 w 2926"/>
                <a:gd name="connsiteY19" fmla="*/ 886 h 1386"/>
                <a:gd name="connsiteX20" fmla="*/ 2758 w 2926"/>
                <a:gd name="connsiteY20" fmla="*/ 956 h 1386"/>
                <a:gd name="connsiteX21" fmla="*/ 2814 w 2926"/>
                <a:gd name="connsiteY21" fmla="*/ 1028 h 1386"/>
                <a:gd name="connsiteX22" fmla="*/ 2870 w 2926"/>
                <a:gd name="connsiteY22" fmla="*/ 1106 h 1386"/>
                <a:gd name="connsiteX23" fmla="*/ 2926 w 2926"/>
                <a:gd name="connsiteY23" fmla="*/ 1186 h 1386"/>
                <a:gd name="connsiteX24" fmla="*/ 2926 w 2926"/>
                <a:gd name="connsiteY24" fmla="*/ 1186 h 1386"/>
                <a:gd name="connsiteX25" fmla="*/ 2906 w 2926"/>
                <a:gd name="connsiteY25" fmla="*/ 1194 h 1386"/>
                <a:gd name="connsiteX26" fmla="*/ 2852 w 2926"/>
                <a:gd name="connsiteY26" fmla="*/ 1220 h 1386"/>
                <a:gd name="connsiteX27" fmla="*/ 2812 w 2926"/>
                <a:gd name="connsiteY27" fmla="*/ 1236 h 1386"/>
                <a:gd name="connsiteX28" fmla="*/ 2766 w 2926"/>
                <a:gd name="connsiteY28" fmla="*/ 1254 h 1386"/>
                <a:gd name="connsiteX29" fmla="*/ 2710 w 2926"/>
                <a:gd name="connsiteY29" fmla="*/ 1274 h 1386"/>
                <a:gd name="connsiteX30" fmla="*/ 2648 w 2926"/>
                <a:gd name="connsiteY30" fmla="*/ 1294 h 1386"/>
                <a:gd name="connsiteX31" fmla="*/ 2580 w 2926"/>
                <a:gd name="connsiteY31" fmla="*/ 1312 h 1386"/>
                <a:gd name="connsiteX32" fmla="*/ 2504 w 2926"/>
                <a:gd name="connsiteY32" fmla="*/ 1332 h 1386"/>
                <a:gd name="connsiteX33" fmla="*/ 2424 w 2926"/>
                <a:gd name="connsiteY33" fmla="*/ 1348 h 1386"/>
                <a:gd name="connsiteX34" fmla="*/ 2338 w 2926"/>
                <a:gd name="connsiteY34" fmla="*/ 1364 h 1386"/>
                <a:gd name="connsiteX35" fmla="*/ 2246 w 2926"/>
                <a:gd name="connsiteY35" fmla="*/ 1374 h 1386"/>
                <a:gd name="connsiteX36" fmla="*/ 2150 w 2926"/>
                <a:gd name="connsiteY36" fmla="*/ 1382 h 1386"/>
                <a:gd name="connsiteX37" fmla="*/ 2100 w 2926"/>
                <a:gd name="connsiteY37" fmla="*/ 1386 h 1386"/>
                <a:gd name="connsiteX38" fmla="*/ 2048 w 2926"/>
                <a:gd name="connsiteY38" fmla="*/ 1386 h 1386"/>
                <a:gd name="connsiteX39" fmla="*/ 1996 w 2926"/>
                <a:gd name="connsiteY39" fmla="*/ 1386 h 1386"/>
                <a:gd name="connsiteX40" fmla="*/ 1944 w 2926"/>
                <a:gd name="connsiteY40" fmla="*/ 1386 h 1386"/>
                <a:gd name="connsiteX41" fmla="*/ 1890 w 2926"/>
                <a:gd name="connsiteY41" fmla="*/ 1382 h 1386"/>
                <a:gd name="connsiteX42" fmla="*/ 1834 w 2926"/>
                <a:gd name="connsiteY42" fmla="*/ 1378 h 1386"/>
                <a:gd name="connsiteX43" fmla="*/ 1778 w 2926"/>
                <a:gd name="connsiteY43" fmla="*/ 1372 h 1386"/>
                <a:gd name="connsiteX44" fmla="*/ 1722 w 2926"/>
                <a:gd name="connsiteY44" fmla="*/ 1366 h 1386"/>
                <a:gd name="connsiteX45" fmla="*/ 1666 w 2926"/>
                <a:gd name="connsiteY45" fmla="*/ 1356 h 1386"/>
                <a:gd name="connsiteX46" fmla="*/ 1608 w 2926"/>
                <a:gd name="connsiteY46" fmla="*/ 1346 h 1386"/>
                <a:gd name="connsiteX47" fmla="*/ 1548 w 2926"/>
                <a:gd name="connsiteY47" fmla="*/ 1332 h 1386"/>
                <a:gd name="connsiteX48" fmla="*/ 1490 w 2926"/>
                <a:gd name="connsiteY48" fmla="*/ 1318 h 1386"/>
                <a:gd name="connsiteX49" fmla="*/ 1430 w 2926"/>
                <a:gd name="connsiteY49" fmla="*/ 1300 h 1386"/>
                <a:gd name="connsiteX50" fmla="*/ 1368 w 2926"/>
                <a:gd name="connsiteY50" fmla="*/ 1280 h 1386"/>
                <a:gd name="connsiteX51" fmla="*/ 1308 w 2926"/>
                <a:gd name="connsiteY51" fmla="*/ 1260 h 1386"/>
                <a:gd name="connsiteX52" fmla="*/ 1246 w 2926"/>
                <a:gd name="connsiteY52" fmla="*/ 1236 h 1386"/>
                <a:gd name="connsiteX53" fmla="*/ 1186 w 2926"/>
                <a:gd name="connsiteY53" fmla="*/ 1208 h 1386"/>
                <a:gd name="connsiteX54" fmla="*/ 1124 w 2926"/>
                <a:gd name="connsiteY54" fmla="*/ 1180 h 1386"/>
                <a:gd name="connsiteX55" fmla="*/ 1060 w 2926"/>
                <a:gd name="connsiteY55" fmla="*/ 1148 h 1386"/>
                <a:gd name="connsiteX56" fmla="*/ 998 w 2926"/>
                <a:gd name="connsiteY56" fmla="*/ 1114 h 1386"/>
                <a:gd name="connsiteX57" fmla="*/ 936 w 2926"/>
                <a:gd name="connsiteY57" fmla="*/ 1078 h 1386"/>
                <a:gd name="connsiteX58" fmla="*/ 872 w 2926"/>
                <a:gd name="connsiteY58" fmla="*/ 1038 h 1386"/>
                <a:gd name="connsiteX59" fmla="*/ 810 w 2926"/>
                <a:gd name="connsiteY59" fmla="*/ 996 h 1386"/>
                <a:gd name="connsiteX60" fmla="*/ 746 w 2926"/>
                <a:gd name="connsiteY60" fmla="*/ 950 h 1386"/>
                <a:gd name="connsiteX61" fmla="*/ 684 w 2926"/>
                <a:gd name="connsiteY61" fmla="*/ 900 h 1386"/>
                <a:gd name="connsiteX62" fmla="*/ 620 w 2926"/>
                <a:gd name="connsiteY62" fmla="*/ 848 h 1386"/>
                <a:gd name="connsiteX63" fmla="*/ 558 w 2926"/>
                <a:gd name="connsiteY63" fmla="*/ 792 h 1386"/>
                <a:gd name="connsiteX64" fmla="*/ 494 w 2926"/>
                <a:gd name="connsiteY64" fmla="*/ 734 h 1386"/>
                <a:gd name="connsiteX65" fmla="*/ 432 w 2926"/>
                <a:gd name="connsiteY65" fmla="*/ 672 h 1386"/>
                <a:gd name="connsiteX66" fmla="*/ 368 w 2926"/>
                <a:gd name="connsiteY66" fmla="*/ 606 h 1386"/>
                <a:gd name="connsiteX67" fmla="*/ 306 w 2926"/>
                <a:gd name="connsiteY67" fmla="*/ 536 h 1386"/>
                <a:gd name="connsiteX68" fmla="*/ 244 w 2926"/>
                <a:gd name="connsiteY68" fmla="*/ 464 h 1386"/>
                <a:gd name="connsiteX69" fmla="*/ 182 w 2926"/>
                <a:gd name="connsiteY69" fmla="*/ 388 h 1386"/>
                <a:gd name="connsiteX70" fmla="*/ 122 w 2926"/>
                <a:gd name="connsiteY70" fmla="*/ 306 h 1386"/>
                <a:gd name="connsiteX71" fmla="*/ 60 w 2926"/>
                <a:gd name="connsiteY71" fmla="*/ 222 h 1386"/>
                <a:gd name="connsiteX72" fmla="*/ 0 w 2926"/>
                <a:gd name="connsiteY72" fmla="*/ 132 h 1386"/>
                <a:gd name="connsiteX0" fmla="*/ 60 w 2926"/>
                <a:gd name="connsiteY0" fmla="*/ 22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2040 w 2926"/>
                <a:gd name="connsiteY8" fmla="*/ 320 h 1386"/>
                <a:gd name="connsiteX9" fmla="*/ 2102 w 2926"/>
                <a:gd name="connsiteY9" fmla="*/ 358 h 1386"/>
                <a:gd name="connsiteX10" fmla="*/ 2164 w 2926"/>
                <a:gd name="connsiteY10" fmla="*/ 398 h 1386"/>
                <a:gd name="connsiteX11" fmla="*/ 2224 w 2926"/>
                <a:gd name="connsiteY11" fmla="*/ 440 h 1386"/>
                <a:gd name="connsiteX12" fmla="*/ 2286 w 2926"/>
                <a:gd name="connsiteY12" fmla="*/ 486 h 1386"/>
                <a:gd name="connsiteX13" fmla="*/ 2346 w 2926"/>
                <a:gd name="connsiteY13" fmla="*/ 534 h 1386"/>
                <a:gd name="connsiteX14" fmla="*/ 2406 w 2926"/>
                <a:gd name="connsiteY14" fmla="*/ 586 h 1386"/>
                <a:gd name="connsiteX15" fmla="*/ 2466 w 2926"/>
                <a:gd name="connsiteY15" fmla="*/ 640 h 1386"/>
                <a:gd name="connsiteX16" fmla="*/ 2526 w 2926"/>
                <a:gd name="connsiteY16" fmla="*/ 696 h 1386"/>
                <a:gd name="connsiteX17" fmla="*/ 2586 w 2926"/>
                <a:gd name="connsiteY17" fmla="*/ 756 h 1386"/>
                <a:gd name="connsiteX18" fmla="*/ 2644 w 2926"/>
                <a:gd name="connsiteY18" fmla="*/ 820 h 1386"/>
                <a:gd name="connsiteX19" fmla="*/ 2702 w 2926"/>
                <a:gd name="connsiteY19" fmla="*/ 886 h 1386"/>
                <a:gd name="connsiteX20" fmla="*/ 2758 w 2926"/>
                <a:gd name="connsiteY20" fmla="*/ 956 h 1386"/>
                <a:gd name="connsiteX21" fmla="*/ 2814 w 2926"/>
                <a:gd name="connsiteY21" fmla="*/ 1028 h 1386"/>
                <a:gd name="connsiteX22" fmla="*/ 2870 w 2926"/>
                <a:gd name="connsiteY22" fmla="*/ 1106 h 1386"/>
                <a:gd name="connsiteX23" fmla="*/ 2926 w 2926"/>
                <a:gd name="connsiteY23" fmla="*/ 1186 h 1386"/>
                <a:gd name="connsiteX24" fmla="*/ 2926 w 2926"/>
                <a:gd name="connsiteY24" fmla="*/ 1186 h 1386"/>
                <a:gd name="connsiteX25" fmla="*/ 2906 w 2926"/>
                <a:gd name="connsiteY25" fmla="*/ 1194 h 1386"/>
                <a:gd name="connsiteX26" fmla="*/ 2852 w 2926"/>
                <a:gd name="connsiteY26" fmla="*/ 1220 h 1386"/>
                <a:gd name="connsiteX27" fmla="*/ 2812 w 2926"/>
                <a:gd name="connsiteY27" fmla="*/ 1236 h 1386"/>
                <a:gd name="connsiteX28" fmla="*/ 2766 w 2926"/>
                <a:gd name="connsiteY28" fmla="*/ 1254 h 1386"/>
                <a:gd name="connsiteX29" fmla="*/ 2710 w 2926"/>
                <a:gd name="connsiteY29" fmla="*/ 1274 h 1386"/>
                <a:gd name="connsiteX30" fmla="*/ 2648 w 2926"/>
                <a:gd name="connsiteY30" fmla="*/ 1294 h 1386"/>
                <a:gd name="connsiteX31" fmla="*/ 2580 w 2926"/>
                <a:gd name="connsiteY31" fmla="*/ 1312 h 1386"/>
                <a:gd name="connsiteX32" fmla="*/ 2504 w 2926"/>
                <a:gd name="connsiteY32" fmla="*/ 1332 h 1386"/>
                <a:gd name="connsiteX33" fmla="*/ 2424 w 2926"/>
                <a:gd name="connsiteY33" fmla="*/ 1348 h 1386"/>
                <a:gd name="connsiteX34" fmla="*/ 2338 w 2926"/>
                <a:gd name="connsiteY34" fmla="*/ 1364 h 1386"/>
                <a:gd name="connsiteX35" fmla="*/ 2246 w 2926"/>
                <a:gd name="connsiteY35" fmla="*/ 1374 h 1386"/>
                <a:gd name="connsiteX36" fmla="*/ 2150 w 2926"/>
                <a:gd name="connsiteY36" fmla="*/ 1382 h 1386"/>
                <a:gd name="connsiteX37" fmla="*/ 2100 w 2926"/>
                <a:gd name="connsiteY37" fmla="*/ 1386 h 1386"/>
                <a:gd name="connsiteX38" fmla="*/ 2048 w 2926"/>
                <a:gd name="connsiteY38" fmla="*/ 1386 h 1386"/>
                <a:gd name="connsiteX39" fmla="*/ 1996 w 2926"/>
                <a:gd name="connsiteY39" fmla="*/ 1386 h 1386"/>
                <a:gd name="connsiteX40" fmla="*/ 1944 w 2926"/>
                <a:gd name="connsiteY40" fmla="*/ 1386 h 1386"/>
                <a:gd name="connsiteX41" fmla="*/ 1890 w 2926"/>
                <a:gd name="connsiteY41" fmla="*/ 1382 h 1386"/>
                <a:gd name="connsiteX42" fmla="*/ 1834 w 2926"/>
                <a:gd name="connsiteY42" fmla="*/ 1378 h 1386"/>
                <a:gd name="connsiteX43" fmla="*/ 1778 w 2926"/>
                <a:gd name="connsiteY43" fmla="*/ 1372 h 1386"/>
                <a:gd name="connsiteX44" fmla="*/ 1722 w 2926"/>
                <a:gd name="connsiteY44" fmla="*/ 1366 h 1386"/>
                <a:gd name="connsiteX45" fmla="*/ 1666 w 2926"/>
                <a:gd name="connsiteY45" fmla="*/ 1356 h 1386"/>
                <a:gd name="connsiteX46" fmla="*/ 1608 w 2926"/>
                <a:gd name="connsiteY46" fmla="*/ 1346 h 1386"/>
                <a:gd name="connsiteX47" fmla="*/ 1548 w 2926"/>
                <a:gd name="connsiteY47" fmla="*/ 1332 h 1386"/>
                <a:gd name="connsiteX48" fmla="*/ 1490 w 2926"/>
                <a:gd name="connsiteY48" fmla="*/ 1318 h 1386"/>
                <a:gd name="connsiteX49" fmla="*/ 1430 w 2926"/>
                <a:gd name="connsiteY49" fmla="*/ 1300 h 1386"/>
                <a:gd name="connsiteX50" fmla="*/ 1368 w 2926"/>
                <a:gd name="connsiteY50" fmla="*/ 1280 h 1386"/>
                <a:gd name="connsiteX51" fmla="*/ 1308 w 2926"/>
                <a:gd name="connsiteY51" fmla="*/ 1260 h 1386"/>
                <a:gd name="connsiteX52" fmla="*/ 1246 w 2926"/>
                <a:gd name="connsiteY52" fmla="*/ 1236 h 1386"/>
                <a:gd name="connsiteX53" fmla="*/ 1186 w 2926"/>
                <a:gd name="connsiteY53" fmla="*/ 1208 h 1386"/>
                <a:gd name="connsiteX54" fmla="*/ 1124 w 2926"/>
                <a:gd name="connsiteY54" fmla="*/ 1180 h 1386"/>
                <a:gd name="connsiteX55" fmla="*/ 1060 w 2926"/>
                <a:gd name="connsiteY55" fmla="*/ 1148 h 1386"/>
                <a:gd name="connsiteX56" fmla="*/ 998 w 2926"/>
                <a:gd name="connsiteY56" fmla="*/ 1114 h 1386"/>
                <a:gd name="connsiteX57" fmla="*/ 936 w 2926"/>
                <a:gd name="connsiteY57" fmla="*/ 1078 h 1386"/>
                <a:gd name="connsiteX58" fmla="*/ 872 w 2926"/>
                <a:gd name="connsiteY58" fmla="*/ 1038 h 1386"/>
                <a:gd name="connsiteX59" fmla="*/ 810 w 2926"/>
                <a:gd name="connsiteY59" fmla="*/ 996 h 1386"/>
                <a:gd name="connsiteX60" fmla="*/ 746 w 2926"/>
                <a:gd name="connsiteY60" fmla="*/ 950 h 1386"/>
                <a:gd name="connsiteX61" fmla="*/ 684 w 2926"/>
                <a:gd name="connsiteY61" fmla="*/ 900 h 1386"/>
                <a:gd name="connsiteX62" fmla="*/ 620 w 2926"/>
                <a:gd name="connsiteY62" fmla="*/ 848 h 1386"/>
                <a:gd name="connsiteX63" fmla="*/ 558 w 2926"/>
                <a:gd name="connsiteY63" fmla="*/ 792 h 1386"/>
                <a:gd name="connsiteX64" fmla="*/ 494 w 2926"/>
                <a:gd name="connsiteY64" fmla="*/ 734 h 1386"/>
                <a:gd name="connsiteX65" fmla="*/ 432 w 2926"/>
                <a:gd name="connsiteY65" fmla="*/ 672 h 1386"/>
                <a:gd name="connsiteX66" fmla="*/ 368 w 2926"/>
                <a:gd name="connsiteY66" fmla="*/ 606 h 1386"/>
                <a:gd name="connsiteX67" fmla="*/ 306 w 2926"/>
                <a:gd name="connsiteY67" fmla="*/ 536 h 1386"/>
                <a:gd name="connsiteX68" fmla="*/ 244 w 2926"/>
                <a:gd name="connsiteY68" fmla="*/ 464 h 1386"/>
                <a:gd name="connsiteX69" fmla="*/ 182 w 2926"/>
                <a:gd name="connsiteY69" fmla="*/ 388 h 1386"/>
                <a:gd name="connsiteX70" fmla="*/ 122 w 2926"/>
                <a:gd name="connsiteY70" fmla="*/ 306 h 1386"/>
                <a:gd name="connsiteX71" fmla="*/ 60 w 2926"/>
                <a:gd name="connsiteY71" fmla="*/ 222 h 1386"/>
                <a:gd name="connsiteX0" fmla="*/ 60 w 2926"/>
                <a:gd name="connsiteY0" fmla="*/ 22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366 w 2926"/>
                <a:gd name="connsiteY4" fmla="*/ 38 h 1386"/>
                <a:gd name="connsiteX5" fmla="*/ 620 w 2926"/>
                <a:gd name="connsiteY5" fmla="*/ 6 h 1386"/>
                <a:gd name="connsiteX6" fmla="*/ 716 w 2926"/>
                <a:gd name="connsiteY6" fmla="*/ 0 h 1386"/>
                <a:gd name="connsiteX7" fmla="*/ 2040 w 2926"/>
                <a:gd name="connsiteY7" fmla="*/ 320 h 1386"/>
                <a:gd name="connsiteX8" fmla="*/ 2102 w 2926"/>
                <a:gd name="connsiteY8" fmla="*/ 358 h 1386"/>
                <a:gd name="connsiteX9" fmla="*/ 2164 w 2926"/>
                <a:gd name="connsiteY9" fmla="*/ 398 h 1386"/>
                <a:gd name="connsiteX10" fmla="*/ 2224 w 2926"/>
                <a:gd name="connsiteY10" fmla="*/ 440 h 1386"/>
                <a:gd name="connsiteX11" fmla="*/ 2286 w 2926"/>
                <a:gd name="connsiteY11" fmla="*/ 486 h 1386"/>
                <a:gd name="connsiteX12" fmla="*/ 2346 w 2926"/>
                <a:gd name="connsiteY12" fmla="*/ 534 h 1386"/>
                <a:gd name="connsiteX13" fmla="*/ 2406 w 2926"/>
                <a:gd name="connsiteY13" fmla="*/ 586 h 1386"/>
                <a:gd name="connsiteX14" fmla="*/ 2466 w 2926"/>
                <a:gd name="connsiteY14" fmla="*/ 640 h 1386"/>
                <a:gd name="connsiteX15" fmla="*/ 2526 w 2926"/>
                <a:gd name="connsiteY15" fmla="*/ 696 h 1386"/>
                <a:gd name="connsiteX16" fmla="*/ 2586 w 2926"/>
                <a:gd name="connsiteY16" fmla="*/ 756 h 1386"/>
                <a:gd name="connsiteX17" fmla="*/ 2644 w 2926"/>
                <a:gd name="connsiteY17" fmla="*/ 820 h 1386"/>
                <a:gd name="connsiteX18" fmla="*/ 2702 w 2926"/>
                <a:gd name="connsiteY18" fmla="*/ 886 h 1386"/>
                <a:gd name="connsiteX19" fmla="*/ 2758 w 2926"/>
                <a:gd name="connsiteY19" fmla="*/ 956 h 1386"/>
                <a:gd name="connsiteX20" fmla="*/ 2814 w 2926"/>
                <a:gd name="connsiteY20" fmla="*/ 1028 h 1386"/>
                <a:gd name="connsiteX21" fmla="*/ 2870 w 2926"/>
                <a:gd name="connsiteY21" fmla="*/ 1106 h 1386"/>
                <a:gd name="connsiteX22" fmla="*/ 2926 w 2926"/>
                <a:gd name="connsiteY22" fmla="*/ 1186 h 1386"/>
                <a:gd name="connsiteX23" fmla="*/ 2926 w 2926"/>
                <a:gd name="connsiteY23" fmla="*/ 1186 h 1386"/>
                <a:gd name="connsiteX24" fmla="*/ 2906 w 2926"/>
                <a:gd name="connsiteY24" fmla="*/ 1194 h 1386"/>
                <a:gd name="connsiteX25" fmla="*/ 2852 w 2926"/>
                <a:gd name="connsiteY25" fmla="*/ 1220 h 1386"/>
                <a:gd name="connsiteX26" fmla="*/ 2812 w 2926"/>
                <a:gd name="connsiteY26" fmla="*/ 1236 h 1386"/>
                <a:gd name="connsiteX27" fmla="*/ 2766 w 2926"/>
                <a:gd name="connsiteY27" fmla="*/ 1254 h 1386"/>
                <a:gd name="connsiteX28" fmla="*/ 2710 w 2926"/>
                <a:gd name="connsiteY28" fmla="*/ 1274 h 1386"/>
                <a:gd name="connsiteX29" fmla="*/ 2648 w 2926"/>
                <a:gd name="connsiteY29" fmla="*/ 1294 h 1386"/>
                <a:gd name="connsiteX30" fmla="*/ 2580 w 2926"/>
                <a:gd name="connsiteY30" fmla="*/ 1312 h 1386"/>
                <a:gd name="connsiteX31" fmla="*/ 2504 w 2926"/>
                <a:gd name="connsiteY31" fmla="*/ 1332 h 1386"/>
                <a:gd name="connsiteX32" fmla="*/ 2424 w 2926"/>
                <a:gd name="connsiteY32" fmla="*/ 1348 h 1386"/>
                <a:gd name="connsiteX33" fmla="*/ 2338 w 2926"/>
                <a:gd name="connsiteY33" fmla="*/ 1364 h 1386"/>
                <a:gd name="connsiteX34" fmla="*/ 2246 w 2926"/>
                <a:gd name="connsiteY34" fmla="*/ 1374 h 1386"/>
                <a:gd name="connsiteX35" fmla="*/ 2150 w 2926"/>
                <a:gd name="connsiteY35" fmla="*/ 1382 h 1386"/>
                <a:gd name="connsiteX36" fmla="*/ 2100 w 2926"/>
                <a:gd name="connsiteY36" fmla="*/ 1386 h 1386"/>
                <a:gd name="connsiteX37" fmla="*/ 2048 w 2926"/>
                <a:gd name="connsiteY37" fmla="*/ 1386 h 1386"/>
                <a:gd name="connsiteX38" fmla="*/ 1996 w 2926"/>
                <a:gd name="connsiteY38" fmla="*/ 1386 h 1386"/>
                <a:gd name="connsiteX39" fmla="*/ 1944 w 2926"/>
                <a:gd name="connsiteY39" fmla="*/ 1386 h 1386"/>
                <a:gd name="connsiteX40" fmla="*/ 1890 w 2926"/>
                <a:gd name="connsiteY40" fmla="*/ 1382 h 1386"/>
                <a:gd name="connsiteX41" fmla="*/ 1834 w 2926"/>
                <a:gd name="connsiteY41" fmla="*/ 1378 h 1386"/>
                <a:gd name="connsiteX42" fmla="*/ 1778 w 2926"/>
                <a:gd name="connsiteY42" fmla="*/ 1372 h 1386"/>
                <a:gd name="connsiteX43" fmla="*/ 1722 w 2926"/>
                <a:gd name="connsiteY43" fmla="*/ 1366 h 1386"/>
                <a:gd name="connsiteX44" fmla="*/ 1666 w 2926"/>
                <a:gd name="connsiteY44" fmla="*/ 1356 h 1386"/>
                <a:gd name="connsiteX45" fmla="*/ 1608 w 2926"/>
                <a:gd name="connsiteY45" fmla="*/ 1346 h 1386"/>
                <a:gd name="connsiteX46" fmla="*/ 1548 w 2926"/>
                <a:gd name="connsiteY46" fmla="*/ 1332 h 1386"/>
                <a:gd name="connsiteX47" fmla="*/ 1490 w 2926"/>
                <a:gd name="connsiteY47" fmla="*/ 1318 h 1386"/>
                <a:gd name="connsiteX48" fmla="*/ 1430 w 2926"/>
                <a:gd name="connsiteY48" fmla="*/ 1300 h 1386"/>
                <a:gd name="connsiteX49" fmla="*/ 1368 w 2926"/>
                <a:gd name="connsiteY49" fmla="*/ 1280 h 1386"/>
                <a:gd name="connsiteX50" fmla="*/ 1308 w 2926"/>
                <a:gd name="connsiteY50" fmla="*/ 1260 h 1386"/>
                <a:gd name="connsiteX51" fmla="*/ 1246 w 2926"/>
                <a:gd name="connsiteY51" fmla="*/ 1236 h 1386"/>
                <a:gd name="connsiteX52" fmla="*/ 1186 w 2926"/>
                <a:gd name="connsiteY52" fmla="*/ 1208 h 1386"/>
                <a:gd name="connsiteX53" fmla="*/ 1124 w 2926"/>
                <a:gd name="connsiteY53" fmla="*/ 1180 h 1386"/>
                <a:gd name="connsiteX54" fmla="*/ 1060 w 2926"/>
                <a:gd name="connsiteY54" fmla="*/ 1148 h 1386"/>
                <a:gd name="connsiteX55" fmla="*/ 998 w 2926"/>
                <a:gd name="connsiteY55" fmla="*/ 1114 h 1386"/>
                <a:gd name="connsiteX56" fmla="*/ 936 w 2926"/>
                <a:gd name="connsiteY56" fmla="*/ 1078 h 1386"/>
                <a:gd name="connsiteX57" fmla="*/ 872 w 2926"/>
                <a:gd name="connsiteY57" fmla="*/ 1038 h 1386"/>
                <a:gd name="connsiteX58" fmla="*/ 810 w 2926"/>
                <a:gd name="connsiteY58" fmla="*/ 996 h 1386"/>
                <a:gd name="connsiteX59" fmla="*/ 746 w 2926"/>
                <a:gd name="connsiteY59" fmla="*/ 950 h 1386"/>
                <a:gd name="connsiteX60" fmla="*/ 684 w 2926"/>
                <a:gd name="connsiteY60" fmla="*/ 900 h 1386"/>
                <a:gd name="connsiteX61" fmla="*/ 620 w 2926"/>
                <a:gd name="connsiteY61" fmla="*/ 848 h 1386"/>
                <a:gd name="connsiteX62" fmla="*/ 558 w 2926"/>
                <a:gd name="connsiteY62" fmla="*/ 792 h 1386"/>
                <a:gd name="connsiteX63" fmla="*/ 494 w 2926"/>
                <a:gd name="connsiteY63" fmla="*/ 734 h 1386"/>
                <a:gd name="connsiteX64" fmla="*/ 432 w 2926"/>
                <a:gd name="connsiteY64" fmla="*/ 672 h 1386"/>
                <a:gd name="connsiteX65" fmla="*/ 368 w 2926"/>
                <a:gd name="connsiteY65" fmla="*/ 606 h 1386"/>
                <a:gd name="connsiteX66" fmla="*/ 306 w 2926"/>
                <a:gd name="connsiteY66" fmla="*/ 536 h 1386"/>
                <a:gd name="connsiteX67" fmla="*/ 244 w 2926"/>
                <a:gd name="connsiteY67" fmla="*/ 464 h 1386"/>
                <a:gd name="connsiteX68" fmla="*/ 182 w 2926"/>
                <a:gd name="connsiteY68" fmla="*/ 388 h 1386"/>
                <a:gd name="connsiteX69" fmla="*/ 122 w 2926"/>
                <a:gd name="connsiteY69" fmla="*/ 306 h 1386"/>
                <a:gd name="connsiteX70" fmla="*/ 60 w 2926"/>
                <a:gd name="connsiteY70" fmla="*/ 222 h 1386"/>
                <a:gd name="connsiteX0" fmla="*/ 60 w 2926"/>
                <a:gd name="connsiteY0" fmla="*/ 22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620 w 2926"/>
                <a:gd name="connsiteY4" fmla="*/ 6 h 1386"/>
                <a:gd name="connsiteX5" fmla="*/ 716 w 2926"/>
                <a:gd name="connsiteY5" fmla="*/ 0 h 1386"/>
                <a:gd name="connsiteX6" fmla="*/ 2040 w 2926"/>
                <a:gd name="connsiteY6" fmla="*/ 320 h 1386"/>
                <a:gd name="connsiteX7" fmla="*/ 2102 w 2926"/>
                <a:gd name="connsiteY7" fmla="*/ 358 h 1386"/>
                <a:gd name="connsiteX8" fmla="*/ 2164 w 2926"/>
                <a:gd name="connsiteY8" fmla="*/ 398 h 1386"/>
                <a:gd name="connsiteX9" fmla="*/ 2224 w 2926"/>
                <a:gd name="connsiteY9" fmla="*/ 440 h 1386"/>
                <a:gd name="connsiteX10" fmla="*/ 2286 w 2926"/>
                <a:gd name="connsiteY10" fmla="*/ 486 h 1386"/>
                <a:gd name="connsiteX11" fmla="*/ 2346 w 2926"/>
                <a:gd name="connsiteY11" fmla="*/ 534 h 1386"/>
                <a:gd name="connsiteX12" fmla="*/ 2406 w 2926"/>
                <a:gd name="connsiteY12" fmla="*/ 586 h 1386"/>
                <a:gd name="connsiteX13" fmla="*/ 2466 w 2926"/>
                <a:gd name="connsiteY13" fmla="*/ 640 h 1386"/>
                <a:gd name="connsiteX14" fmla="*/ 2526 w 2926"/>
                <a:gd name="connsiteY14" fmla="*/ 696 h 1386"/>
                <a:gd name="connsiteX15" fmla="*/ 2586 w 2926"/>
                <a:gd name="connsiteY15" fmla="*/ 756 h 1386"/>
                <a:gd name="connsiteX16" fmla="*/ 2644 w 2926"/>
                <a:gd name="connsiteY16" fmla="*/ 820 h 1386"/>
                <a:gd name="connsiteX17" fmla="*/ 2702 w 2926"/>
                <a:gd name="connsiteY17" fmla="*/ 886 h 1386"/>
                <a:gd name="connsiteX18" fmla="*/ 2758 w 2926"/>
                <a:gd name="connsiteY18" fmla="*/ 956 h 1386"/>
                <a:gd name="connsiteX19" fmla="*/ 2814 w 2926"/>
                <a:gd name="connsiteY19" fmla="*/ 1028 h 1386"/>
                <a:gd name="connsiteX20" fmla="*/ 2870 w 2926"/>
                <a:gd name="connsiteY20" fmla="*/ 1106 h 1386"/>
                <a:gd name="connsiteX21" fmla="*/ 2926 w 2926"/>
                <a:gd name="connsiteY21" fmla="*/ 1186 h 1386"/>
                <a:gd name="connsiteX22" fmla="*/ 2926 w 2926"/>
                <a:gd name="connsiteY22" fmla="*/ 1186 h 1386"/>
                <a:gd name="connsiteX23" fmla="*/ 2906 w 2926"/>
                <a:gd name="connsiteY23" fmla="*/ 1194 h 1386"/>
                <a:gd name="connsiteX24" fmla="*/ 2852 w 2926"/>
                <a:gd name="connsiteY24" fmla="*/ 1220 h 1386"/>
                <a:gd name="connsiteX25" fmla="*/ 2812 w 2926"/>
                <a:gd name="connsiteY25" fmla="*/ 1236 h 1386"/>
                <a:gd name="connsiteX26" fmla="*/ 2766 w 2926"/>
                <a:gd name="connsiteY26" fmla="*/ 1254 h 1386"/>
                <a:gd name="connsiteX27" fmla="*/ 2710 w 2926"/>
                <a:gd name="connsiteY27" fmla="*/ 1274 h 1386"/>
                <a:gd name="connsiteX28" fmla="*/ 2648 w 2926"/>
                <a:gd name="connsiteY28" fmla="*/ 1294 h 1386"/>
                <a:gd name="connsiteX29" fmla="*/ 2580 w 2926"/>
                <a:gd name="connsiteY29" fmla="*/ 1312 h 1386"/>
                <a:gd name="connsiteX30" fmla="*/ 2504 w 2926"/>
                <a:gd name="connsiteY30" fmla="*/ 1332 h 1386"/>
                <a:gd name="connsiteX31" fmla="*/ 2424 w 2926"/>
                <a:gd name="connsiteY31" fmla="*/ 1348 h 1386"/>
                <a:gd name="connsiteX32" fmla="*/ 2338 w 2926"/>
                <a:gd name="connsiteY32" fmla="*/ 1364 h 1386"/>
                <a:gd name="connsiteX33" fmla="*/ 2246 w 2926"/>
                <a:gd name="connsiteY33" fmla="*/ 1374 h 1386"/>
                <a:gd name="connsiteX34" fmla="*/ 2150 w 2926"/>
                <a:gd name="connsiteY34" fmla="*/ 1382 h 1386"/>
                <a:gd name="connsiteX35" fmla="*/ 2100 w 2926"/>
                <a:gd name="connsiteY35" fmla="*/ 1386 h 1386"/>
                <a:gd name="connsiteX36" fmla="*/ 2048 w 2926"/>
                <a:gd name="connsiteY36" fmla="*/ 1386 h 1386"/>
                <a:gd name="connsiteX37" fmla="*/ 1996 w 2926"/>
                <a:gd name="connsiteY37" fmla="*/ 1386 h 1386"/>
                <a:gd name="connsiteX38" fmla="*/ 1944 w 2926"/>
                <a:gd name="connsiteY38" fmla="*/ 1386 h 1386"/>
                <a:gd name="connsiteX39" fmla="*/ 1890 w 2926"/>
                <a:gd name="connsiteY39" fmla="*/ 1382 h 1386"/>
                <a:gd name="connsiteX40" fmla="*/ 1834 w 2926"/>
                <a:gd name="connsiteY40" fmla="*/ 1378 h 1386"/>
                <a:gd name="connsiteX41" fmla="*/ 1778 w 2926"/>
                <a:gd name="connsiteY41" fmla="*/ 1372 h 1386"/>
                <a:gd name="connsiteX42" fmla="*/ 1722 w 2926"/>
                <a:gd name="connsiteY42" fmla="*/ 1366 h 1386"/>
                <a:gd name="connsiteX43" fmla="*/ 1666 w 2926"/>
                <a:gd name="connsiteY43" fmla="*/ 1356 h 1386"/>
                <a:gd name="connsiteX44" fmla="*/ 1608 w 2926"/>
                <a:gd name="connsiteY44" fmla="*/ 1346 h 1386"/>
                <a:gd name="connsiteX45" fmla="*/ 1548 w 2926"/>
                <a:gd name="connsiteY45" fmla="*/ 1332 h 1386"/>
                <a:gd name="connsiteX46" fmla="*/ 1490 w 2926"/>
                <a:gd name="connsiteY46" fmla="*/ 1318 h 1386"/>
                <a:gd name="connsiteX47" fmla="*/ 1430 w 2926"/>
                <a:gd name="connsiteY47" fmla="*/ 1300 h 1386"/>
                <a:gd name="connsiteX48" fmla="*/ 1368 w 2926"/>
                <a:gd name="connsiteY48" fmla="*/ 1280 h 1386"/>
                <a:gd name="connsiteX49" fmla="*/ 1308 w 2926"/>
                <a:gd name="connsiteY49" fmla="*/ 1260 h 1386"/>
                <a:gd name="connsiteX50" fmla="*/ 1246 w 2926"/>
                <a:gd name="connsiteY50" fmla="*/ 1236 h 1386"/>
                <a:gd name="connsiteX51" fmla="*/ 1186 w 2926"/>
                <a:gd name="connsiteY51" fmla="*/ 1208 h 1386"/>
                <a:gd name="connsiteX52" fmla="*/ 1124 w 2926"/>
                <a:gd name="connsiteY52" fmla="*/ 1180 h 1386"/>
                <a:gd name="connsiteX53" fmla="*/ 1060 w 2926"/>
                <a:gd name="connsiteY53" fmla="*/ 1148 h 1386"/>
                <a:gd name="connsiteX54" fmla="*/ 998 w 2926"/>
                <a:gd name="connsiteY54" fmla="*/ 1114 h 1386"/>
                <a:gd name="connsiteX55" fmla="*/ 936 w 2926"/>
                <a:gd name="connsiteY55" fmla="*/ 1078 h 1386"/>
                <a:gd name="connsiteX56" fmla="*/ 872 w 2926"/>
                <a:gd name="connsiteY56" fmla="*/ 1038 h 1386"/>
                <a:gd name="connsiteX57" fmla="*/ 810 w 2926"/>
                <a:gd name="connsiteY57" fmla="*/ 996 h 1386"/>
                <a:gd name="connsiteX58" fmla="*/ 746 w 2926"/>
                <a:gd name="connsiteY58" fmla="*/ 950 h 1386"/>
                <a:gd name="connsiteX59" fmla="*/ 684 w 2926"/>
                <a:gd name="connsiteY59" fmla="*/ 900 h 1386"/>
                <a:gd name="connsiteX60" fmla="*/ 620 w 2926"/>
                <a:gd name="connsiteY60" fmla="*/ 848 h 1386"/>
                <a:gd name="connsiteX61" fmla="*/ 558 w 2926"/>
                <a:gd name="connsiteY61" fmla="*/ 792 h 1386"/>
                <a:gd name="connsiteX62" fmla="*/ 494 w 2926"/>
                <a:gd name="connsiteY62" fmla="*/ 734 h 1386"/>
                <a:gd name="connsiteX63" fmla="*/ 432 w 2926"/>
                <a:gd name="connsiteY63" fmla="*/ 672 h 1386"/>
                <a:gd name="connsiteX64" fmla="*/ 368 w 2926"/>
                <a:gd name="connsiteY64" fmla="*/ 606 h 1386"/>
                <a:gd name="connsiteX65" fmla="*/ 306 w 2926"/>
                <a:gd name="connsiteY65" fmla="*/ 536 h 1386"/>
                <a:gd name="connsiteX66" fmla="*/ 244 w 2926"/>
                <a:gd name="connsiteY66" fmla="*/ 464 h 1386"/>
                <a:gd name="connsiteX67" fmla="*/ 182 w 2926"/>
                <a:gd name="connsiteY67" fmla="*/ 388 h 1386"/>
                <a:gd name="connsiteX68" fmla="*/ 122 w 2926"/>
                <a:gd name="connsiteY68" fmla="*/ 306 h 1386"/>
                <a:gd name="connsiteX69" fmla="*/ 60 w 2926"/>
                <a:gd name="connsiteY69" fmla="*/ 222 h 1386"/>
                <a:gd name="connsiteX0" fmla="*/ 60 w 2926"/>
                <a:gd name="connsiteY0" fmla="*/ 216 h 1380"/>
                <a:gd name="connsiteX1" fmla="*/ 0 w 2926"/>
                <a:gd name="connsiteY1" fmla="*/ 126 h 1380"/>
                <a:gd name="connsiteX2" fmla="*/ 20 w 2926"/>
                <a:gd name="connsiteY2" fmla="*/ 120 h 1380"/>
                <a:gd name="connsiteX3" fmla="*/ 78 w 2926"/>
                <a:gd name="connsiteY3" fmla="*/ 100 h 1380"/>
                <a:gd name="connsiteX4" fmla="*/ 620 w 2926"/>
                <a:gd name="connsiteY4" fmla="*/ 0 h 1380"/>
                <a:gd name="connsiteX5" fmla="*/ 2040 w 2926"/>
                <a:gd name="connsiteY5" fmla="*/ 314 h 1380"/>
                <a:gd name="connsiteX6" fmla="*/ 2102 w 2926"/>
                <a:gd name="connsiteY6" fmla="*/ 352 h 1380"/>
                <a:gd name="connsiteX7" fmla="*/ 2164 w 2926"/>
                <a:gd name="connsiteY7" fmla="*/ 392 h 1380"/>
                <a:gd name="connsiteX8" fmla="*/ 2224 w 2926"/>
                <a:gd name="connsiteY8" fmla="*/ 434 h 1380"/>
                <a:gd name="connsiteX9" fmla="*/ 2286 w 2926"/>
                <a:gd name="connsiteY9" fmla="*/ 480 h 1380"/>
                <a:gd name="connsiteX10" fmla="*/ 2346 w 2926"/>
                <a:gd name="connsiteY10" fmla="*/ 528 h 1380"/>
                <a:gd name="connsiteX11" fmla="*/ 2406 w 2926"/>
                <a:gd name="connsiteY11" fmla="*/ 580 h 1380"/>
                <a:gd name="connsiteX12" fmla="*/ 2466 w 2926"/>
                <a:gd name="connsiteY12" fmla="*/ 634 h 1380"/>
                <a:gd name="connsiteX13" fmla="*/ 2526 w 2926"/>
                <a:gd name="connsiteY13" fmla="*/ 690 h 1380"/>
                <a:gd name="connsiteX14" fmla="*/ 2586 w 2926"/>
                <a:gd name="connsiteY14" fmla="*/ 750 h 1380"/>
                <a:gd name="connsiteX15" fmla="*/ 2644 w 2926"/>
                <a:gd name="connsiteY15" fmla="*/ 814 h 1380"/>
                <a:gd name="connsiteX16" fmla="*/ 2702 w 2926"/>
                <a:gd name="connsiteY16" fmla="*/ 880 h 1380"/>
                <a:gd name="connsiteX17" fmla="*/ 2758 w 2926"/>
                <a:gd name="connsiteY17" fmla="*/ 950 h 1380"/>
                <a:gd name="connsiteX18" fmla="*/ 2814 w 2926"/>
                <a:gd name="connsiteY18" fmla="*/ 1022 h 1380"/>
                <a:gd name="connsiteX19" fmla="*/ 2870 w 2926"/>
                <a:gd name="connsiteY19" fmla="*/ 1100 h 1380"/>
                <a:gd name="connsiteX20" fmla="*/ 2926 w 2926"/>
                <a:gd name="connsiteY20" fmla="*/ 1180 h 1380"/>
                <a:gd name="connsiteX21" fmla="*/ 2926 w 2926"/>
                <a:gd name="connsiteY21" fmla="*/ 1180 h 1380"/>
                <a:gd name="connsiteX22" fmla="*/ 2906 w 2926"/>
                <a:gd name="connsiteY22" fmla="*/ 1188 h 1380"/>
                <a:gd name="connsiteX23" fmla="*/ 2852 w 2926"/>
                <a:gd name="connsiteY23" fmla="*/ 1214 h 1380"/>
                <a:gd name="connsiteX24" fmla="*/ 2812 w 2926"/>
                <a:gd name="connsiteY24" fmla="*/ 1230 h 1380"/>
                <a:gd name="connsiteX25" fmla="*/ 2766 w 2926"/>
                <a:gd name="connsiteY25" fmla="*/ 1248 h 1380"/>
                <a:gd name="connsiteX26" fmla="*/ 2710 w 2926"/>
                <a:gd name="connsiteY26" fmla="*/ 1268 h 1380"/>
                <a:gd name="connsiteX27" fmla="*/ 2648 w 2926"/>
                <a:gd name="connsiteY27" fmla="*/ 1288 h 1380"/>
                <a:gd name="connsiteX28" fmla="*/ 2580 w 2926"/>
                <a:gd name="connsiteY28" fmla="*/ 1306 h 1380"/>
                <a:gd name="connsiteX29" fmla="*/ 2504 w 2926"/>
                <a:gd name="connsiteY29" fmla="*/ 1326 h 1380"/>
                <a:gd name="connsiteX30" fmla="*/ 2424 w 2926"/>
                <a:gd name="connsiteY30" fmla="*/ 1342 h 1380"/>
                <a:gd name="connsiteX31" fmla="*/ 2338 w 2926"/>
                <a:gd name="connsiteY31" fmla="*/ 1358 h 1380"/>
                <a:gd name="connsiteX32" fmla="*/ 2246 w 2926"/>
                <a:gd name="connsiteY32" fmla="*/ 1368 h 1380"/>
                <a:gd name="connsiteX33" fmla="*/ 2150 w 2926"/>
                <a:gd name="connsiteY33" fmla="*/ 1376 h 1380"/>
                <a:gd name="connsiteX34" fmla="*/ 2100 w 2926"/>
                <a:gd name="connsiteY34" fmla="*/ 1380 h 1380"/>
                <a:gd name="connsiteX35" fmla="*/ 2048 w 2926"/>
                <a:gd name="connsiteY35" fmla="*/ 1380 h 1380"/>
                <a:gd name="connsiteX36" fmla="*/ 1996 w 2926"/>
                <a:gd name="connsiteY36" fmla="*/ 1380 h 1380"/>
                <a:gd name="connsiteX37" fmla="*/ 1944 w 2926"/>
                <a:gd name="connsiteY37" fmla="*/ 1380 h 1380"/>
                <a:gd name="connsiteX38" fmla="*/ 1890 w 2926"/>
                <a:gd name="connsiteY38" fmla="*/ 1376 h 1380"/>
                <a:gd name="connsiteX39" fmla="*/ 1834 w 2926"/>
                <a:gd name="connsiteY39" fmla="*/ 1372 h 1380"/>
                <a:gd name="connsiteX40" fmla="*/ 1778 w 2926"/>
                <a:gd name="connsiteY40" fmla="*/ 1366 h 1380"/>
                <a:gd name="connsiteX41" fmla="*/ 1722 w 2926"/>
                <a:gd name="connsiteY41" fmla="*/ 1360 h 1380"/>
                <a:gd name="connsiteX42" fmla="*/ 1666 w 2926"/>
                <a:gd name="connsiteY42" fmla="*/ 1350 h 1380"/>
                <a:gd name="connsiteX43" fmla="*/ 1608 w 2926"/>
                <a:gd name="connsiteY43" fmla="*/ 1340 h 1380"/>
                <a:gd name="connsiteX44" fmla="*/ 1548 w 2926"/>
                <a:gd name="connsiteY44" fmla="*/ 1326 h 1380"/>
                <a:gd name="connsiteX45" fmla="*/ 1490 w 2926"/>
                <a:gd name="connsiteY45" fmla="*/ 1312 h 1380"/>
                <a:gd name="connsiteX46" fmla="*/ 1430 w 2926"/>
                <a:gd name="connsiteY46" fmla="*/ 1294 h 1380"/>
                <a:gd name="connsiteX47" fmla="*/ 1368 w 2926"/>
                <a:gd name="connsiteY47" fmla="*/ 1274 h 1380"/>
                <a:gd name="connsiteX48" fmla="*/ 1308 w 2926"/>
                <a:gd name="connsiteY48" fmla="*/ 1254 h 1380"/>
                <a:gd name="connsiteX49" fmla="*/ 1246 w 2926"/>
                <a:gd name="connsiteY49" fmla="*/ 1230 h 1380"/>
                <a:gd name="connsiteX50" fmla="*/ 1186 w 2926"/>
                <a:gd name="connsiteY50" fmla="*/ 1202 h 1380"/>
                <a:gd name="connsiteX51" fmla="*/ 1124 w 2926"/>
                <a:gd name="connsiteY51" fmla="*/ 1174 h 1380"/>
                <a:gd name="connsiteX52" fmla="*/ 1060 w 2926"/>
                <a:gd name="connsiteY52" fmla="*/ 1142 h 1380"/>
                <a:gd name="connsiteX53" fmla="*/ 998 w 2926"/>
                <a:gd name="connsiteY53" fmla="*/ 1108 h 1380"/>
                <a:gd name="connsiteX54" fmla="*/ 936 w 2926"/>
                <a:gd name="connsiteY54" fmla="*/ 1072 h 1380"/>
                <a:gd name="connsiteX55" fmla="*/ 872 w 2926"/>
                <a:gd name="connsiteY55" fmla="*/ 1032 h 1380"/>
                <a:gd name="connsiteX56" fmla="*/ 810 w 2926"/>
                <a:gd name="connsiteY56" fmla="*/ 990 h 1380"/>
                <a:gd name="connsiteX57" fmla="*/ 746 w 2926"/>
                <a:gd name="connsiteY57" fmla="*/ 944 h 1380"/>
                <a:gd name="connsiteX58" fmla="*/ 684 w 2926"/>
                <a:gd name="connsiteY58" fmla="*/ 894 h 1380"/>
                <a:gd name="connsiteX59" fmla="*/ 620 w 2926"/>
                <a:gd name="connsiteY59" fmla="*/ 842 h 1380"/>
                <a:gd name="connsiteX60" fmla="*/ 558 w 2926"/>
                <a:gd name="connsiteY60" fmla="*/ 786 h 1380"/>
                <a:gd name="connsiteX61" fmla="*/ 494 w 2926"/>
                <a:gd name="connsiteY61" fmla="*/ 728 h 1380"/>
                <a:gd name="connsiteX62" fmla="*/ 432 w 2926"/>
                <a:gd name="connsiteY62" fmla="*/ 666 h 1380"/>
                <a:gd name="connsiteX63" fmla="*/ 368 w 2926"/>
                <a:gd name="connsiteY63" fmla="*/ 600 h 1380"/>
                <a:gd name="connsiteX64" fmla="*/ 306 w 2926"/>
                <a:gd name="connsiteY64" fmla="*/ 530 h 1380"/>
                <a:gd name="connsiteX65" fmla="*/ 244 w 2926"/>
                <a:gd name="connsiteY65" fmla="*/ 458 h 1380"/>
                <a:gd name="connsiteX66" fmla="*/ 182 w 2926"/>
                <a:gd name="connsiteY66" fmla="*/ 382 h 1380"/>
                <a:gd name="connsiteX67" fmla="*/ 122 w 2926"/>
                <a:gd name="connsiteY67" fmla="*/ 300 h 1380"/>
                <a:gd name="connsiteX68" fmla="*/ 60 w 2926"/>
                <a:gd name="connsiteY68" fmla="*/ 216 h 1380"/>
                <a:gd name="connsiteX0" fmla="*/ 60 w 2926"/>
                <a:gd name="connsiteY0" fmla="*/ 116 h 1280"/>
                <a:gd name="connsiteX1" fmla="*/ 0 w 2926"/>
                <a:gd name="connsiteY1" fmla="*/ 26 h 1280"/>
                <a:gd name="connsiteX2" fmla="*/ 20 w 2926"/>
                <a:gd name="connsiteY2" fmla="*/ 20 h 1280"/>
                <a:gd name="connsiteX3" fmla="*/ 78 w 2926"/>
                <a:gd name="connsiteY3" fmla="*/ 0 h 1280"/>
                <a:gd name="connsiteX4" fmla="*/ 2040 w 2926"/>
                <a:gd name="connsiteY4" fmla="*/ 214 h 1280"/>
                <a:gd name="connsiteX5" fmla="*/ 2102 w 2926"/>
                <a:gd name="connsiteY5" fmla="*/ 252 h 1280"/>
                <a:gd name="connsiteX6" fmla="*/ 2164 w 2926"/>
                <a:gd name="connsiteY6" fmla="*/ 292 h 1280"/>
                <a:gd name="connsiteX7" fmla="*/ 2224 w 2926"/>
                <a:gd name="connsiteY7" fmla="*/ 334 h 1280"/>
                <a:gd name="connsiteX8" fmla="*/ 2286 w 2926"/>
                <a:gd name="connsiteY8" fmla="*/ 380 h 1280"/>
                <a:gd name="connsiteX9" fmla="*/ 2346 w 2926"/>
                <a:gd name="connsiteY9" fmla="*/ 428 h 1280"/>
                <a:gd name="connsiteX10" fmla="*/ 2406 w 2926"/>
                <a:gd name="connsiteY10" fmla="*/ 480 h 1280"/>
                <a:gd name="connsiteX11" fmla="*/ 2466 w 2926"/>
                <a:gd name="connsiteY11" fmla="*/ 534 h 1280"/>
                <a:gd name="connsiteX12" fmla="*/ 2526 w 2926"/>
                <a:gd name="connsiteY12" fmla="*/ 590 h 1280"/>
                <a:gd name="connsiteX13" fmla="*/ 2586 w 2926"/>
                <a:gd name="connsiteY13" fmla="*/ 650 h 1280"/>
                <a:gd name="connsiteX14" fmla="*/ 2644 w 2926"/>
                <a:gd name="connsiteY14" fmla="*/ 714 h 1280"/>
                <a:gd name="connsiteX15" fmla="*/ 2702 w 2926"/>
                <a:gd name="connsiteY15" fmla="*/ 780 h 1280"/>
                <a:gd name="connsiteX16" fmla="*/ 2758 w 2926"/>
                <a:gd name="connsiteY16" fmla="*/ 850 h 1280"/>
                <a:gd name="connsiteX17" fmla="*/ 2814 w 2926"/>
                <a:gd name="connsiteY17" fmla="*/ 922 h 1280"/>
                <a:gd name="connsiteX18" fmla="*/ 2870 w 2926"/>
                <a:gd name="connsiteY18" fmla="*/ 1000 h 1280"/>
                <a:gd name="connsiteX19" fmla="*/ 2926 w 2926"/>
                <a:gd name="connsiteY19" fmla="*/ 1080 h 1280"/>
                <a:gd name="connsiteX20" fmla="*/ 2926 w 2926"/>
                <a:gd name="connsiteY20" fmla="*/ 1080 h 1280"/>
                <a:gd name="connsiteX21" fmla="*/ 2906 w 2926"/>
                <a:gd name="connsiteY21" fmla="*/ 1088 h 1280"/>
                <a:gd name="connsiteX22" fmla="*/ 2852 w 2926"/>
                <a:gd name="connsiteY22" fmla="*/ 1114 h 1280"/>
                <a:gd name="connsiteX23" fmla="*/ 2812 w 2926"/>
                <a:gd name="connsiteY23" fmla="*/ 1130 h 1280"/>
                <a:gd name="connsiteX24" fmla="*/ 2766 w 2926"/>
                <a:gd name="connsiteY24" fmla="*/ 1148 h 1280"/>
                <a:gd name="connsiteX25" fmla="*/ 2710 w 2926"/>
                <a:gd name="connsiteY25" fmla="*/ 1168 h 1280"/>
                <a:gd name="connsiteX26" fmla="*/ 2648 w 2926"/>
                <a:gd name="connsiteY26" fmla="*/ 1188 h 1280"/>
                <a:gd name="connsiteX27" fmla="*/ 2580 w 2926"/>
                <a:gd name="connsiteY27" fmla="*/ 1206 h 1280"/>
                <a:gd name="connsiteX28" fmla="*/ 2504 w 2926"/>
                <a:gd name="connsiteY28" fmla="*/ 1226 h 1280"/>
                <a:gd name="connsiteX29" fmla="*/ 2424 w 2926"/>
                <a:gd name="connsiteY29" fmla="*/ 1242 h 1280"/>
                <a:gd name="connsiteX30" fmla="*/ 2338 w 2926"/>
                <a:gd name="connsiteY30" fmla="*/ 1258 h 1280"/>
                <a:gd name="connsiteX31" fmla="*/ 2246 w 2926"/>
                <a:gd name="connsiteY31" fmla="*/ 1268 h 1280"/>
                <a:gd name="connsiteX32" fmla="*/ 2150 w 2926"/>
                <a:gd name="connsiteY32" fmla="*/ 1276 h 1280"/>
                <a:gd name="connsiteX33" fmla="*/ 2100 w 2926"/>
                <a:gd name="connsiteY33" fmla="*/ 1280 h 1280"/>
                <a:gd name="connsiteX34" fmla="*/ 2048 w 2926"/>
                <a:gd name="connsiteY34" fmla="*/ 1280 h 1280"/>
                <a:gd name="connsiteX35" fmla="*/ 1996 w 2926"/>
                <a:gd name="connsiteY35" fmla="*/ 1280 h 1280"/>
                <a:gd name="connsiteX36" fmla="*/ 1944 w 2926"/>
                <a:gd name="connsiteY36" fmla="*/ 1280 h 1280"/>
                <a:gd name="connsiteX37" fmla="*/ 1890 w 2926"/>
                <a:gd name="connsiteY37" fmla="*/ 1276 h 1280"/>
                <a:gd name="connsiteX38" fmla="*/ 1834 w 2926"/>
                <a:gd name="connsiteY38" fmla="*/ 1272 h 1280"/>
                <a:gd name="connsiteX39" fmla="*/ 1778 w 2926"/>
                <a:gd name="connsiteY39" fmla="*/ 1266 h 1280"/>
                <a:gd name="connsiteX40" fmla="*/ 1722 w 2926"/>
                <a:gd name="connsiteY40" fmla="*/ 1260 h 1280"/>
                <a:gd name="connsiteX41" fmla="*/ 1666 w 2926"/>
                <a:gd name="connsiteY41" fmla="*/ 1250 h 1280"/>
                <a:gd name="connsiteX42" fmla="*/ 1608 w 2926"/>
                <a:gd name="connsiteY42" fmla="*/ 1240 h 1280"/>
                <a:gd name="connsiteX43" fmla="*/ 1548 w 2926"/>
                <a:gd name="connsiteY43" fmla="*/ 1226 h 1280"/>
                <a:gd name="connsiteX44" fmla="*/ 1490 w 2926"/>
                <a:gd name="connsiteY44" fmla="*/ 1212 h 1280"/>
                <a:gd name="connsiteX45" fmla="*/ 1430 w 2926"/>
                <a:gd name="connsiteY45" fmla="*/ 1194 h 1280"/>
                <a:gd name="connsiteX46" fmla="*/ 1368 w 2926"/>
                <a:gd name="connsiteY46" fmla="*/ 1174 h 1280"/>
                <a:gd name="connsiteX47" fmla="*/ 1308 w 2926"/>
                <a:gd name="connsiteY47" fmla="*/ 1154 h 1280"/>
                <a:gd name="connsiteX48" fmla="*/ 1246 w 2926"/>
                <a:gd name="connsiteY48" fmla="*/ 1130 h 1280"/>
                <a:gd name="connsiteX49" fmla="*/ 1186 w 2926"/>
                <a:gd name="connsiteY49" fmla="*/ 1102 h 1280"/>
                <a:gd name="connsiteX50" fmla="*/ 1124 w 2926"/>
                <a:gd name="connsiteY50" fmla="*/ 1074 h 1280"/>
                <a:gd name="connsiteX51" fmla="*/ 1060 w 2926"/>
                <a:gd name="connsiteY51" fmla="*/ 1042 h 1280"/>
                <a:gd name="connsiteX52" fmla="*/ 998 w 2926"/>
                <a:gd name="connsiteY52" fmla="*/ 1008 h 1280"/>
                <a:gd name="connsiteX53" fmla="*/ 936 w 2926"/>
                <a:gd name="connsiteY53" fmla="*/ 972 h 1280"/>
                <a:gd name="connsiteX54" fmla="*/ 872 w 2926"/>
                <a:gd name="connsiteY54" fmla="*/ 932 h 1280"/>
                <a:gd name="connsiteX55" fmla="*/ 810 w 2926"/>
                <a:gd name="connsiteY55" fmla="*/ 890 h 1280"/>
                <a:gd name="connsiteX56" fmla="*/ 746 w 2926"/>
                <a:gd name="connsiteY56" fmla="*/ 844 h 1280"/>
                <a:gd name="connsiteX57" fmla="*/ 684 w 2926"/>
                <a:gd name="connsiteY57" fmla="*/ 794 h 1280"/>
                <a:gd name="connsiteX58" fmla="*/ 620 w 2926"/>
                <a:gd name="connsiteY58" fmla="*/ 742 h 1280"/>
                <a:gd name="connsiteX59" fmla="*/ 558 w 2926"/>
                <a:gd name="connsiteY59" fmla="*/ 686 h 1280"/>
                <a:gd name="connsiteX60" fmla="*/ 494 w 2926"/>
                <a:gd name="connsiteY60" fmla="*/ 628 h 1280"/>
                <a:gd name="connsiteX61" fmla="*/ 432 w 2926"/>
                <a:gd name="connsiteY61" fmla="*/ 566 h 1280"/>
                <a:gd name="connsiteX62" fmla="*/ 368 w 2926"/>
                <a:gd name="connsiteY62" fmla="*/ 500 h 1280"/>
                <a:gd name="connsiteX63" fmla="*/ 306 w 2926"/>
                <a:gd name="connsiteY63" fmla="*/ 430 h 1280"/>
                <a:gd name="connsiteX64" fmla="*/ 244 w 2926"/>
                <a:gd name="connsiteY64" fmla="*/ 358 h 1280"/>
                <a:gd name="connsiteX65" fmla="*/ 182 w 2926"/>
                <a:gd name="connsiteY65" fmla="*/ 282 h 1280"/>
                <a:gd name="connsiteX66" fmla="*/ 122 w 2926"/>
                <a:gd name="connsiteY66" fmla="*/ 200 h 1280"/>
                <a:gd name="connsiteX67" fmla="*/ 60 w 2926"/>
                <a:gd name="connsiteY67" fmla="*/ 116 h 1280"/>
                <a:gd name="connsiteX0" fmla="*/ 60 w 2926"/>
                <a:gd name="connsiteY0" fmla="*/ 96 h 1260"/>
                <a:gd name="connsiteX1" fmla="*/ 0 w 2926"/>
                <a:gd name="connsiteY1" fmla="*/ 6 h 1260"/>
                <a:gd name="connsiteX2" fmla="*/ 20 w 2926"/>
                <a:gd name="connsiteY2" fmla="*/ 0 h 1260"/>
                <a:gd name="connsiteX3" fmla="*/ 2040 w 2926"/>
                <a:gd name="connsiteY3" fmla="*/ 194 h 1260"/>
                <a:gd name="connsiteX4" fmla="*/ 2102 w 2926"/>
                <a:gd name="connsiteY4" fmla="*/ 232 h 1260"/>
                <a:gd name="connsiteX5" fmla="*/ 2164 w 2926"/>
                <a:gd name="connsiteY5" fmla="*/ 272 h 1260"/>
                <a:gd name="connsiteX6" fmla="*/ 2224 w 2926"/>
                <a:gd name="connsiteY6" fmla="*/ 314 h 1260"/>
                <a:gd name="connsiteX7" fmla="*/ 2286 w 2926"/>
                <a:gd name="connsiteY7" fmla="*/ 360 h 1260"/>
                <a:gd name="connsiteX8" fmla="*/ 2346 w 2926"/>
                <a:gd name="connsiteY8" fmla="*/ 408 h 1260"/>
                <a:gd name="connsiteX9" fmla="*/ 2406 w 2926"/>
                <a:gd name="connsiteY9" fmla="*/ 460 h 1260"/>
                <a:gd name="connsiteX10" fmla="*/ 2466 w 2926"/>
                <a:gd name="connsiteY10" fmla="*/ 514 h 1260"/>
                <a:gd name="connsiteX11" fmla="*/ 2526 w 2926"/>
                <a:gd name="connsiteY11" fmla="*/ 570 h 1260"/>
                <a:gd name="connsiteX12" fmla="*/ 2586 w 2926"/>
                <a:gd name="connsiteY12" fmla="*/ 630 h 1260"/>
                <a:gd name="connsiteX13" fmla="*/ 2644 w 2926"/>
                <a:gd name="connsiteY13" fmla="*/ 694 h 1260"/>
                <a:gd name="connsiteX14" fmla="*/ 2702 w 2926"/>
                <a:gd name="connsiteY14" fmla="*/ 760 h 1260"/>
                <a:gd name="connsiteX15" fmla="*/ 2758 w 2926"/>
                <a:gd name="connsiteY15" fmla="*/ 830 h 1260"/>
                <a:gd name="connsiteX16" fmla="*/ 2814 w 2926"/>
                <a:gd name="connsiteY16" fmla="*/ 902 h 1260"/>
                <a:gd name="connsiteX17" fmla="*/ 2870 w 2926"/>
                <a:gd name="connsiteY17" fmla="*/ 980 h 1260"/>
                <a:gd name="connsiteX18" fmla="*/ 2926 w 2926"/>
                <a:gd name="connsiteY18" fmla="*/ 1060 h 1260"/>
                <a:gd name="connsiteX19" fmla="*/ 2926 w 2926"/>
                <a:gd name="connsiteY19" fmla="*/ 1060 h 1260"/>
                <a:gd name="connsiteX20" fmla="*/ 2906 w 2926"/>
                <a:gd name="connsiteY20" fmla="*/ 1068 h 1260"/>
                <a:gd name="connsiteX21" fmla="*/ 2852 w 2926"/>
                <a:gd name="connsiteY21" fmla="*/ 1094 h 1260"/>
                <a:gd name="connsiteX22" fmla="*/ 2812 w 2926"/>
                <a:gd name="connsiteY22" fmla="*/ 1110 h 1260"/>
                <a:gd name="connsiteX23" fmla="*/ 2766 w 2926"/>
                <a:gd name="connsiteY23" fmla="*/ 1128 h 1260"/>
                <a:gd name="connsiteX24" fmla="*/ 2710 w 2926"/>
                <a:gd name="connsiteY24" fmla="*/ 1148 h 1260"/>
                <a:gd name="connsiteX25" fmla="*/ 2648 w 2926"/>
                <a:gd name="connsiteY25" fmla="*/ 1168 h 1260"/>
                <a:gd name="connsiteX26" fmla="*/ 2580 w 2926"/>
                <a:gd name="connsiteY26" fmla="*/ 1186 h 1260"/>
                <a:gd name="connsiteX27" fmla="*/ 2504 w 2926"/>
                <a:gd name="connsiteY27" fmla="*/ 1206 h 1260"/>
                <a:gd name="connsiteX28" fmla="*/ 2424 w 2926"/>
                <a:gd name="connsiteY28" fmla="*/ 1222 h 1260"/>
                <a:gd name="connsiteX29" fmla="*/ 2338 w 2926"/>
                <a:gd name="connsiteY29" fmla="*/ 1238 h 1260"/>
                <a:gd name="connsiteX30" fmla="*/ 2246 w 2926"/>
                <a:gd name="connsiteY30" fmla="*/ 1248 h 1260"/>
                <a:gd name="connsiteX31" fmla="*/ 2150 w 2926"/>
                <a:gd name="connsiteY31" fmla="*/ 1256 h 1260"/>
                <a:gd name="connsiteX32" fmla="*/ 2100 w 2926"/>
                <a:gd name="connsiteY32" fmla="*/ 1260 h 1260"/>
                <a:gd name="connsiteX33" fmla="*/ 2048 w 2926"/>
                <a:gd name="connsiteY33" fmla="*/ 1260 h 1260"/>
                <a:gd name="connsiteX34" fmla="*/ 1996 w 2926"/>
                <a:gd name="connsiteY34" fmla="*/ 1260 h 1260"/>
                <a:gd name="connsiteX35" fmla="*/ 1944 w 2926"/>
                <a:gd name="connsiteY35" fmla="*/ 1260 h 1260"/>
                <a:gd name="connsiteX36" fmla="*/ 1890 w 2926"/>
                <a:gd name="connsiteY36" fmla="*/ 1256 h 1260"/>
                <a:gd name="connsiteX37" fmla="*/ 1834 w 2926"/>
                <a:gd name="connsiteY37" fmla="*/ 1252 h 1260"/>
                <a:gd name="connsiteX38" fmla="*/ 1778 w 2926"/>
                <a:gd name="connsiteY38" fmla="*/ 1246 h 1260"/>
                <a:gd name="connsiteX39" fmla="*/ 1722 w 2926"/>
                <a:gd name="connsiteY39" fmla="*/ 1240 h 1260"/>
                <a:gd name="connsiteX40" fmla="*/ 1666 w 2926"/>
                <a:gd name="connsiteY40" fmla="*/ 1230 h 1260"/>
                <a:gd name="connsiteX41" fmla="*/ 1608 w 2926"/>
                <a:gd name="connsiteY41" fmla="*/ 1220 h 1260"/>
                <a:gd name="connsiteX42" fmla="*/ 1548 w 2926"/>
                <a:gd name="connsiteY42" fmla="*/ 1206 h 1260"/>
                <a:gd name="connsiteX43" fmla="*/ 1490 w 2926"/>
                <a:gd name="connsiteY43" fmla="*/ 1192 h 1260"/>
                <a:gd name="connsiteX44" fmla="*/ 1430 w 2926"/>
                <a:gd name="connsiteY44" fmla="*/ 1174 h 1260"/>
                <a:gd name="connsiteX45" fmla="*/ 1368 w 2926"/>
                <a:gd name="connsiteY45" fmla="*/ 1154 h 1260"/>
                <a:gd name="connsiteX46" fmla="*/ 1308 w 2926"/>
                <a:gd name="connsiteY46" fmla="*/ 1134 h 1260"/>
                <a:gd name="connsiteX47" fmla="*/ 1246 w 2926"/>
                <a:gd name="connsiteY47" fmla="*/ 1110 h 1260"/>
                <a:gd name="connsiteX48" fmla="*/ 1186 w 2926"/>
                <a:gd name="connsiteY48" fmla="*/ 1082 h 1260"/>
                <a:gd name="connsiteX49" fmla="*/ 1124 w 2926"/>
                <a:gd name="connsiteY49" fmla="*/ 1054 h 1260"/>
                <a:gd name="connsiteX50" fmla="*/ 1060 w 2926"/>
                <a:gd name="connsiteY50" fmla="*/ 1022 h 1260"/>
                <a:gd name="connsiteX51" fmla="*/ 998 w 2926"/>
                <a:gd name="connsiteY51" fmla="*/ 988 h 1260"/>
                <a:gd name="connsiteX52" fmla="*/ 936 w 2926"/>
                <a:gd name="connsiteY52" fmla="*/ 952 h 1260"/>
                <a:gd name="connsiteX53" fmla="*/ 872 w 2926"/>
                <a:gd name="connsiteY53" fmla="*/ 912 h 1260"/>
                <a:gd name="connsiteX54" fmla="*/ 810 w 2926"/>
                <a:gd name="connsiteY54" fmla="*/ 870 h 1260"/>
                <a:gd name="connsiteX55" fmla="*/ 746 w 2926"/>
                <a:gd name="connsiteY55" fmla="*/ 824 h 1260"/>
                <a:gd name="connsiteX56" fmla="*/ 684 w 2926"/>
                <a:gd name="connsiteY56" fmla="*/ 774 h 1260"/>
                <a:gd name="connsiteX57" fmla="*/ 620 w 2926"/>
                <a:gd name="connsiteY57" fmla="*/ 722 h 1260"/>
                <a:gd name="connsiteX58" fmla="*/ 558 w 2926"/>
                <a:gd name="connsiteY58" fmla="*/ 666 h 1260"/>
                <a:gd name="connsiteX59" fmla="*/ 494 w 2926"/>
                <a:gd name="connsiteY59" fmla="*/ 608 h 1260"/>
                <a:gd name="connsiteX60" fmla="*/ 432 w 2926"/>
                <a:gd name="connsiteY60" fmla="*/ 546 h 1260"/>
                <a:gd name="connsiteX61" fmla="*/ 368 w 2926"/>
                <a:gd name="connsiteY61" fmla="*/ 480 h 1260"/>
                <a:gd name="connsiteX62" fmla="*/ 306 w 2926"/>
                <a:gd name="connsiteY62" fmla="*/ 410 h 1260"/>
                <a:gd name="connsiteX63" fmla="*/ 244 w 2926"/>
                <a:gd name="connsiteY63" fmla="*/ 338 h 1260"/>
                <a:gd name="connsiteX64" fmla="*/ 182 w 2926"/>
                <a:gd name="connsiteY64" fmla="*/ 262 h 1260"/>
                <a:gd name="connsiteX65" fmla="*/ 122 w 2926"/>
                <a:gd name="connsiteY65" fmla="*/ 180 h 1260"/>
                <a:gd name="connsiteX66" fmla="*/ 60 w 2926"/>
                <a:gd name="connsiteY66" fmla="*/ 96 h 1260"/>
                <a:gd name="connsiteX0" fmla="*/ 60 w 2926"/>
                <a:gd name="connsiteY0" fmla="*/ 90 h 1254"/>
                <a:gd name="connsiteX1" fmla="*/ 0 w 2926"/>
                <a:gd name="connsiteY1" fmla="*/ 0 h 1254"/>
                <a:gd name="connsiteX2" fmla="*/ 2040 w 2926"/>
                <a:gd name="connsiteY2" fmla="*/ 188 h 1254"/>
                <a:gd name="connsiteX3" fmla="*/ 2102 w 2926"/>
                <a:gd name="connsiteY3" fmla="*/ 226 h 1254"/>
                <a:gd name="connsiteX4" fmla="*/ 2164 w 2926"/>
                <a:gd name="connsiteY4" fmla="*/ 266 h 1254"/>
                <a:gd name="connsiteX5" fmla="*/ 2224 w 2926"/>
                <a:gd name="connsiteY5" fmla="*/ 308 h 1254"/>
                <a:gd name="connsiteX6" fmla="*/ 2286 w 2926"/>
                <a:gd name="connsiteY6" fmla="*/ 354 h 1254"/>
                <a:gd name="connsiteX7" fmla="*/ 2346 w 2926"/>
                <a:gd name="connsiteY7" fmla="*/ 402 h 1254"/>
                <a:gd name="connsiteX8" fmla="*/ 2406 w 2926"/>
                <a:gd name="connsiteY8" fmla="*/ 454 h 1254"/>
                <a:gd name="connsiteX9" fmla="*/ 2466 w 2926"/>
                <a:gd name="connsiteY9" fmla="*/ 508 h 1254"/>
                <a:gd name="connsiteX10" fmla="*/ 2526 w 2926"/>
                <a:gd name="connsiteY10" fmla="*/ 564 h 1254"/>
                <a:gd name="connsiteX11" fmla="*/ 2586 w 2926"/>
                <a:gd name="connsiteY11" fmla="*/ 624 h 1254"/>
                <a:gd name="connsiteX12" fmla="*/ 2644 w 2926"/>
                <a:gd name="connsiteY12" fmla="*/ 688 h 1254"/>
                <a:gd name="connsiteX13" fmla="*/ 2702 w 2926"/>
                <a:gd name="connsiteY13" fmla="*/ 754 h 1254"/>
                <a:gd name="connsiteX14" fmla="*/ 2758 w 2926"/>
                <a:gd name="connsiteY14" fmla="*/ 824 h 1254"/>
                <a:gd name="connsiteX15" fmla="*/ 2814 w 2926"/>
                <a:gd name="connsiteY15" fmla="*/ 896 h 1254"/>
                <a:gd name="connsiteX16" fmla="*/ 2870 w 2926"/>
                <a:gd name="connsiteY16" fmla="*/ 974 h 1254"/>
                <a:gd name="connsiteX17" fmla="*/ 2926 w 2926"/>
                <a:gd name="connsiteY17" fmla="*/ 1054 h 1254"/>
                <a:gd name="connsiteX18" fmla="*/ 2926 w 2926"/>
                <a:gd name="connsiteY18" fmla="*/ 1054 h 1254"/>
                <a:gd name="connsiteX19" fmla="*/ 2906 w 2926"/>
                <a:gd name="connsiteY19" fmla="*/ 1062 h 1254"/>
                <a:gd name="connsiteX20" fmla="*/ 2852 w 2926"/>
                <a:gd name="connsiteY20" fmla="*/ 1088 h 1254"/>
                <a:gd name="connsiteX21" fmla="*/ 2812 w 2926"/>
                <a:gd name="connsiteY21" fmla="*/ 1104 h 1254"/>
                <a:gd name="connsiteX22" fmla="*/ 2766 w 2926"/>
                <a:gd name="connsiteY22" fmla="*/ 1122 h 1254"/>
                <a:gd name="connsiteX23" fmla="*/ 2710 w 2926"/>
                <a:gd name="connsiteY23" fmla="*/ 1142 h 1254"/>
                <a:gd name="connsiteX24" fmla="*/ 2648 w 2926"/>
                <a:gd name="connsiteY24" fmla="*/ 1162 h 1254"/>
                <a:gd name="connsiteX25" fmla="*/ 2580 w 2926"/>
                <a:gd name="connsiteY25" fmla="*/ 1180 h 1254"/>
                <a:gd name="connsiteX26" fmla="*/ 2504 w 2926"/>
                <a:gd name="connsiteY26" fmla="*/ 1200 h 1254"/>
                <a:gd name="connsiteX27" fmla="*/ 2424 w 2926"/>
                <a:gd name="connsiteY27" fmla="*/ 1216 h 1254"/>
                <a:gd name="connsiteX28" fmla="*/ 2338 w 2926"/>
                <a:gd name="connsiteY28" fmla="*/ 1232 h 1254"/>
                <a:gd name="connsiteX29" fmla="*/ 2246 w 2926"/>
                <a:gd name="connsiteY29" fmla="*/ 1242 h 1254"/>
                <a:gd name="connsiteX30" fmla="*/ 2150 w 2926"/>
                <a:gd name="connsiteY30" fmla="*/ 1250 h 1254"/>
                <a:gd name="connsiteX31" fmla="*/ 2100 w 2926"/>
                <a:gd name="connsiteY31" fmla="*/ 1254 h 1254"/>
                <a:gd name="connsiteX32" fmla="*/ 2048 w 2926"/>
                <a:gd name="connsiteY32" fmla="*/ 1254 h 1254"/>
                <a:gd name="connsiteX33" fmla="*/ 1996 w 2926"/>
                <a:gd name="connsiteY33" fmla="*/ 1254 h 1254"/>
                <a:gd name="connsiteX34" fmla="*/ 1944 w 2926"/>
                <a:gd name="connsiteY34" fmla="*/ 1254 h 1254"/>
                <a:gd name="connsiteX35" fmla="*/ 1890 w 2926"/>
                <a:gd name="connsiteY35" fmla="*/ 1250 h 1254"/>
                <a:gd name="connsiteX36" fmla="*/ 1834 w 2926"/>
                <a:gd name="connsiteY36" fmla="*/ 1246 h 1254"/>
                <a:gd name="connsiteX37" fmla="*/ 1778 w 2926"/>
                <a:gd name="connsiteY37" fmla="*/ 1240 h 1254"/>
                <a:gd name="connsiteX38" fmla="*/ 1722 w 2926"/>
                <a:gd name="connsiteY38" fmla="*/ 1234 h 1254"/>
                <a:gd name="connsiteX39" fmla="*/ 1666 w 2926"/>
                <a:gd name="connsiteY39" fmla="*/ 1224 h 1254"/>
                <a:gd name="connsiteX40" fmla="*/ 1608 w 2926"/>
                <a:gd name="connsiteY40" fmla="*/ 1214 h 1254"/>
                <a:gd name="connsiteX41" fmla="*/ 1548 w 2926"/>
                <a:gd name="connsiteY41" fmla="*/ 1200 h 1254"/>
                <a:gd name="connsiteX42" fmla="*/ 1490 w 2926"/>
                <a:gd name="connsiteY42" fmla="*/ 1186 h 1254"/>
                <a:gd name="connsiteX43" fmla="*/ 1430 w 2926"/>
                <a:gd name="connsiteY43" fmla="*/ 1168 h 1254"/>
                <a:gd name="connsiteX44" fmla="*/ 1368 w 2926"/>
                <a:gd name="connsiteY44" fmla="*/ 1148 h 1254"/>
                <a:gd name="connsiteX45" fmla="*/ 1308 w 2926"/>
                <a:gd name="connsiteY45" fmla="*/ 1128 h 1254"/>
                <a:gd name="connsiteX46" fmla="*/ 1246 w 2926"/>
                <a:gd name="connsiteY46" fmla="*/ 1104 h 1254"/>
                <a:gd name="connsiteX47" fmla="*/ 1186 w 2926"/>
                <a:gd name="connsiteY47" fmla="*/ 1076 h 1254"/>
                <a:gd name="connsiteX48" fmla="*/ 1124 w 2926"/>
                <a:gd name="connsiteY48" fmla="*/ 1048 h 1254"/>
                <a:gd name="connsiteX49" fmla="*/ 1060 w 2926"/>
                <a:gd name="connsiteY49" fmla="*/ 1016 h 1254"/>
                <a:gd name="connsiteX50" fmla="*/ 998 w 2926"/>
                <a:gd name="connsiteY50" fmla="*/ 982 h 1254"/>
                <a:gd name="connsiteX51" fmla="*/ 936 w 2926"/>
                <a:gd name="connsiteY51" fmla="*/ 946 h 1254"/>
                <a:gd name="connsiteX52" fmla="*/ 872 w 2926"/>
                <a:gd name="connsiteY52" fmla="*/ 906 h 1254"/>
                <a:gd name="connsiteX53" fmla="*/ 810 w 2926"/>
                <a:gd name="connsiteY53" fmla="*/ 864 h 1254"/>
                <a:gd name="connsiteX54" fmla="*/ 746 w 2926"/>
                <a:gd name="connsiteY54" fmla="*/ 818 h 1254"/>
                <a:gd name="connsiteX55" fmla="*/ 684 w 2926"/>
                <a:gd name="connsiteY55" fmla="*/ 768 h 1254"/>
                <a:gd name="connsiteX56" fmla="*/ 620 w 2926"/>
                <a:gd name="connsiteY56" fmla="*/ 716 h 1254"/>
                <a:gd name="connsiteX57" fmla="*/ 558 w 2926"/>
                <a:gd name="connsiteY57" fmla="*/ 660 h 1254"/>
                <a:gd name="connsiteX58" fmla="*/ 494 w 2926"/>
                <a:gd name="connsiteY58" fmla="*/ 602 h 1254"/>
                <a:gd name="connsiteX59" fmla="*/ 432 w 2926"/>
                <a:gd name="connsiteY59" fmla="*/ 540 h 1254"/>
                <a:gd name="connsiteX60" fmla="*/ 368 w 2926"/>
                <a:gd name="connsiteY60" fmla="*/ 474 h 1254"/>
                <a:gd name="connsiteX61" fmla="*/ 306 w 2926"/>
                <a:gd name="connsiteY61" fmla="*/ 404 h 1254"/>
                <a:gd name="connsiteX62" fmla="*/ 244 w 2926"/>
                <a:gd name="connsiteY62" fmla="*/ 332 h 1254"/>
                <a:gd name="connsiteX63" fmla="*/ 182 w 2926"/>
                <a:gd name="connsiteY63" fmla="*/ 256 h 1254"/>
                <a:gd name="connsiteX64" fmla="*/ 122 w 2926"/>
                <a:gd name="connsiteY64" fmla="*/ 174 h 1254"/>
                <a:gd name="connsiteX65" fmla="*/ 60 w 2926"/>
                <a:gd name="connsiteY65" fmla="*/ 90 h 1254"/>
                <a:gd name="connsiteX0" fmla="*/ 0 w 2866"/>
                <a:gd name="connsiteY0" fmla="*/ 0 h 1164"/>
                <a:gd name="connsiteX1" fmla="*/ 1980 w 2866"/>
                <a:gd name="connsiteY1" fmla="*/ 98 h 1164"/>
                <a:gd name="connsiteX2" fmla="*/ 2042 w 2866"/>
                <a:gd name="connsiteY2" fmla="*/ 136 h 1164"/>
                <a:gd name="connsiteX3" fmla="*/ 2104 w 2866"/>
                <a:gd name="connsiteY3" fmla="*/ 176 h 1164"/>
                <a:gd name="connsiteX4" fmla="*/ 2164 w 2866"/>
                <a:gd name="connsiteY4" fmla="*/ 218 h 1164"/>
                <a:gd name="connsiteX5" fmla="*/ 2226 w 2866"/>
                <a:gd name="connsiteY5" fmla="*/ 264 h 1164"/>
                <a:gd name="connsiteX6" fmla="*/ 2286 w 2866"/>
                <a:gd name="connsiteY6" fmla="*/ 312 h 1164"/>
                <a:gd name="connsiteX7" fmla="*/ 2346 w 2866"/>
                <a:gd name="connsiteY7" fmla="*/ 364 h 1164"/>
                <a:gd name="connsiteX8" fmla="*/ 2406 w 2866"/>
                <a:gd name="connsiteY8" fmla="*/ 418 h 1164"/>
                <a:gd name="connsiteX9" fmla="*/ 2466 w 2866"/>
                <a:gd name="connsiteY9" fmla="*/ 474 h 1164"/>
                <a:gd name="connsiteX10" fmla="*/ 2526 w 2866"/>
                <a:gd name="connsiteY10" fmla="*/ 534 h 1164"/>
                <a:gd name="connsiteX11" fmla="*/ 2584 w 2866"/>
                <a:gd name="connsiteY11" fmla="*/ 598 h 1164"/>
                <a:gd name="connsiteX12" fmla="*/ 2642 w 2866"/>
                <a:gd name="connsiteY12" fmla="*/ 664 h 1164"/>
                <a:gd name="connsiteX13" fmla="*/ 2698 w 2866"/>
                <a:gd name="connsiteY13" fmla="*/ 734 h 1164"/>
                <a:gd name="connsiteX14" fmla="*/ 2754 w 2866"/>
                <a:gd name="connsiteY14" fmla="*/ 806 h 1164"/>
                <a:gd name="connsiteX15" fmla="*/ 2810 w 2866"/>
                <a:gd name="connsiteY15" fmla="*/ 884 h 1164"/>
                <a:gd name="connsiteX16" fmla="*/ 2866 w 2866"/>
                <a:gd name="connsiteY16" fmla="*/ 964 h 1164"/>
                <a:gd name="connsiteX17" fmla="*/ 2866 w 2866"/>
                <a:gd name="connsiteY17" fmla="*/ 964 h 1164"/>
                <a:gd name="connsiteX18" fmla="*/ 2846 w 2866"/>
                <a:gd name="connsiteY18" fmla="*/ 972 h 1164"/>
                <a:gd name="connsiteX19" fmla="*/ 2792 w 2866"/>
                <a:gd name="connsiteY19" fmla="*/ 998 h 1164"/>
                <a:gd name="connsiteX20" fmla="*/ 2752 w 2866"/>
                <a:gd name="connsiteY20" fmla="*/ 1014 h 1164"/>
                <a:gd name="connsiteX21" fmla="*/ 2706 w 2866"/>
                <a:gd name="connsiteY21" fmla="*/ 1032 h 1164"/>
                <a:gd name="connsiteX22" fmla="*/ 2650 w 2866"/>
                <a:gd name="connsiteY22" fmla="*/ 1052 h 1164"/>
                <a:gd name="connsiteX23" fmla="*/ 2588 w 2866"/>
                <a:gd name="connsiteY23" fmla="*/ 1072 h 1164"/>
                <a:gd name="connsiteX24" fmla="*/ 2520 w 2866"/>
                <a:gd name="connsiteY24" fmla="*/ 1090 h 1164"/>
                <a:gd name="connsiteX25" fmla="*/ 2444 w 2866"/>
                <a:gd name="connsiteY25" fmla="*/ 1110 h 1164"/>
                <a:gd name="connsiteX26" fmla="*/ 2364 w 2866"/>
                <a:gd name="connsiteY26" fmla="*/ 1126 h 1164"/>
                <a:gd name="connsiteX27" fmla="*/ 2278 w 2866"/>
                <a:gd name="connsiteY27" fmla="*/ 1142 h 1164"/>
                <a:gd name="connsiteX28" fmla="*/ 2186 w 2866"/>
                <a:gd name="connsiteY28" fmla="*/ 1152 h 1164"/>
                <a:gd name="connsiteX29" fmla="*/ 2090 w 2866"/>
                <a:gd name="connsiteY29" fmla="*/ 1160 h 1164"/>
                <a:gd name="connsiteX30" fmla="*/ 2040 w 2866"/>
                <a:gd name="connsiteY30" fmla="*/ 1164 h 1164"/>
                <a:gd name="connsiteX31" fmla="*/ 1988 w 2866"/>
                <a:gd name="connsiteY31" fmla="*/ 1164 h 1164"/>
                <a:gd name="connsiteX32" fmla="*/ 1936 w 2866"/>
                <a:gd name="connsiteY32" fmla="*/ 1164 h 1164"/>
                <a:gd name="connsiteX33" fmla="*/ 1884 w 2866"/>
                <a:gd name="connsiteY33" fmla="*/ 1164 h 1164"/>
                <a:gd name="connsiteX34" fmla="*/ 1830 w 2866"/>
                <a:gd name="connsiteY34" fmla="*/ 1160 h 1164"/>
                <a:gd name="connsiteX35" fmla="*/ 1774 w 2866"/>
                <a:gd name="connsiteY35" fmla="*/ 1156 h 1164"/>
                <a:gd name="connsiteX36" fmla="*/ 1718 w 2866"/>
                <a:gd name="connsiteY36" fmla="*/ 1150 h 1164"/>
                <a:gd name="connsiteX37" fmla="*/ 1662 w 2866"/>
                <a:gd name="connsiteY37" fmla="*/ 1144 h 1164"/>
                <a:gd name="connsiteX38" fmla="*/ 1606 w 2866"/>
                <a:gd name="connsiteY38" fmla="*/ 1134 h 1164"/>
                <a:gd name="connsiteX39" fmla="*/ 1548 w 2866"/>
                <a:gd name="connsiteY39" fmla="*/ 1124 h 1164"/>
                <a:gd name="connsiteX40" fmla="*/ 1488 w 2866"/>
                <a:gd name="connsiteY40" fmla="*/ 1110 h 1164"/>
                <a:gd name="connsiteX41" fmla="*/ 1430 w 2866"/>
                <a:gd name="connsiteY41" fmla="*/ 1096 h 1164"/>
                <a:gd name="connsiteX42" fmla="*/ 1370 w 2866"/>
                <a:gd name="connsiteY42" fmla="*/ 1078 h 1164"/>
                <a:gd name="connsiteX43" fmla="*/ 1308 w 2866"/>
                <a:gd name="connsiteY43" fmla="*/ 1058 h 1164"/>
                <a:gd name="connsiteX44" fmla="*/ 1248 w 2866"/>
                <a:gd name="connsiteY44" fmla="*/ 1038 h 1164"/>
                <a:gd name="connsiteX45" fmla="*/ 1186 w 2866"/>
                <a:gd name="connsiteY45" fmla="*/ 1014 h 1164"/>
                <a:gd name="connsiteX46" fmla="*/ 1126 w 2866"/>
                <a:gd name="connsiteY46" fmla="*/ 986 h 1164"/>
                <a:gd name="connsiteX47" fmla="*/ 1064 w 2866"/>
                <a:gd name="connsiteY47" fmla="*/ 958 h 1164"/>
                <a:gd name="connsiteX48" fmla="*/ 1000 w 2866"/>
                <a:gd name="connsiteY48" fmla="*/ 926 h 1164"/>
                <a:gd name="connsiteX49" fmla="*/ 938 w 2866"/>
                <a:gd name="connsiteY49" fmla="*/ 892 h 1164"/>
                <a:gd name="connsiteX50" fmla="*/ 876 w 2866"/>
                <a:gd name="connsiteY50" fmla="*/ 856 h 1164"/>
                <a:gd name="connsiteX51" fmla="*/ 812 w 2866"/>
                <a:gd name="connsiteY51" fmla="*/ 816 h 1164"/>
                <a:gd name="connsiteX52" fmla="*/ 750 w 2866"/>
                <a:gd name="connsiteY52" fmla="*/ 774 h 1164"/>
                <a:gd name="connsiteX53" fmla="*/ 686 w 2866"/>
                <a:gd name="connsiteY53" fmla="*/ 728 h 1164"/>
                <a:gd name="connsiteX54" fmla="*/ 624 w 2866"/>
                <a:gd name="connsiteY54" fmla="*/ 678 h 1164"/>
                <a:gd name="connsiteX55" fmla="*/ 560 w 2866"/>
                <a:gd name="connsiteY55" fmla="*/ 626 h 1164"/>
                <a:gd name="connsiteX56" fmla="*/ 498 w 2866"/>
                <a:gd name="connsiteY56" fmla="*/ 570 h 1164"/>
                <a:gd name="connsiteX57" fmla="*/ 434 w 2866"/>
                <a:gd name="connsiteY57" fmla="*/ 512 h 1164"/>
                <a:gd name="connsiteX58" fmla="*/ 372 w 2866"/>
                <a:gd name="connsiteY58" fmla="*/ 450 h 1164"/>
                <a:gd name="connsiteX59" fmla="*/ 308 w 2866"/>
                <a:gd name="connsiteY59" fmla="*/ 384 h 1164"/>
                <a:gd name="connsiteX60" fmla="*/ 246 w 2866"/>
                <a:gd name="connsiteY60" fmla="*/ 314 h 1164"/>
                <a:gd name="connsiteX61" fmla="*/ 184 w 2866"/>
                <a:gd name="connsiteY61" fmla="*/ 242 h 1164"/>
                <a:gd name="connsiteX62" fmla="*/ 122 w 2866"/>
                <a:gd name="connsiteY62" fmla="*/ 166 h 1164"/>
                <a:gd name="connsiteX63" fmla="*/ 62 w 2866"/>
                <a:gd name="connsiteY63" fmla="*/ 84 h 1164"/>
                <a:gd name="connsiteX64" fmla="*/ 0 w 2866"/>
                <a:gd name="connsiteY64" fmla="*/ 0 h 1164"/>
                <a:gd name="connsiteX0" fmla="*/ 310 w 3114"/>
                <a:gd name="connsiteY0" fmla="*/ 11 h 1091"/>
                <a:gd name="connsiteX1" fmla="*/ 2228 w 3114"/>
                <a:gd name="connsiteY1" fmla="*/ 25 h 1091"/>
                <a:gd name="connsiteX2" fmla="*/ 2290 w 3114"/>
                <a:gd name="connsiteY2" fmla="*/ 63 h 1091"/>
                <a:gd name="connsiteX3" fmla="*/ 2352 w 3114"/>
                <a:gd name="connsiteY3" fmla="*/ 103 h 1091"/>
                <a:gd name="connsiteX4" fmla="*/ 2412 w 3114"/>
                <a:gd name="connsiteY4" fmla="*/ 145 h 1091"/>
                <a:gd name="connsiteX5" fmla="*/ 2474 w 3114"/>
                <a:gd name="connsiteY5" fmla="*/ 191 h 1091"/>
                <a:gd name="connsiteX6" fmla="*/ 2534 w 3114"/>
                <a:gd name="connsiteY6" fmla="*/ 239 h 1091"/>
                <a:gd name="connsiteX7" fmla="*/ 2594 w 3114"/>
                <a:gd name="connsiteY7" fmla="*/ 291 h 1091"/>
                <a:gd name="connsiteX8" fmla="*/ 2654 w 3114"/>
                <a:gd name="connsiteY8" fmla="*/ 345 h 1091"/>
                <a:gd name="connsiteX9" fmla="*/ 2714 w 3114"/>
                <a:gd name="connsiteY9" fmla="*/ 401 h 1091"/>
                <a:gd name="connsiteX10" fmla="*/ 2774 w 3114"/>
                <a:gd name="connsiteY10" fmla="*/ 461 h 1091"/>
                <a:gd name="connsiteX11" fmla="*/ 2832 w 3114"/>
                <a:gd name="connsiteY11" fmla="*/ 525 h 1091"/>
                <a:gd name="connsiteX12" fmla="*/ 2890 w 3114"/>
                <a:gd name="connsiteY12" fmla="*/ 591 h 1091"/>
                <a:gd name="connsiteX13" fmla="*/ 2946 w 3114"/>
                <a:gd name="connsiteY13" fmla="*/ 661 h 1091"/>
                <a:gd name="connsiteX14" fmla="*/ 3002 w 3114"/>
                <a:gd name="connsiteY14" fmla="*/ 733 h 1091"/>
                <a:gd name="connsiteX15" fmla="*/ 3058 w 3114"/>
                <a:gd name="connsiteY15" fmla="*/ 811 h 1091"/>
                <a:gd name="connsiteX16" fmla="*/ 3114 w 3114"/>
                <a:gd name="connsiteY16" fmla="*/ 891 h 1091"/>
                <a:gd name="connsiteX17" fmla="*/ 3114 w 3114"/>
                <a:gd name="connsiteY17" fmla="*/ 891 h 1091"/>
                <a:gd name="connsiteX18" fmla="*/ 3094 w 3114"/>
                <a:gd name="connsiteY18" fmla="*/ 899 h 1091"/>
                <a:gd name="connsiteX19" fmla="*/ 3040 w 3114"/>
                <a:gd name="connsiteY19" fmla="*/ 925 h 1091"/>
                <a:gd name="connsiteX20" fmla="*/ 3000 w 3114"/>
                <a:gd name="connsiteY20" fmla="*/ 941 h 1091"/>
                <a:gd name="connsiteX21" fmla="*/ 2954 w 3114"/>
                <a:gd name="connsiteY21" fmla="*/ 959 h 1091"/>
                <a:gd name="connsiteX22" fmla="*/ 2898 w 3114"/>
                <a:gd name="connsiteY22" fmla="*/ 979 h 1091"/>
                <a:gd name="connsiteX23" fmla="*/ 2836 w 3114"/>
                <a:gd name="connsiteY23" fmla="*/ 999 h 1091"/>
                <a:gd name="connsiteX24" fmla="*/ 2768 w 3114"/>
                <a:gd name="connsiteY24" fmla="*/ 1017 h 1091"/>
                <a:gd name="connsiteX25" fmla="*/ 2692 w 3114"/>
                <a:gd name="connsiteY25" fmla="*/ 1037 h 1091"/>
                <a:gd name="connsiteX26" fmla="*/ 2612 w 3114"/>
                <a:gd name="connsiteY26" fmla="*/ 1053 h 1091"/>
                <a:gd name="connsiteX27" fmla="*/ 2526 w 3114"/>
                <a:gd name="connsiteY27" fmla="*/ 1069 h 1091"/>
                <a:gd name="connsiteX28" fmla="*/ 2434 w 3114"/>
                <a:gd name="connsiteY28" fmla="*/ 1079 h 1091"/>
                <a:gd name="connsiteX29" fmla="*/ 2338 w 3114"/>
                <a:gd name="connsiteY29" fmla="*/ 1087 h 1091"/>
                <a:gd name="connsiteX30" fmla="*/ 2288 w 3114"/>
                <a:gd name="connsiteY30" fmla="*/ 1091 h 1091"/>
                <a:gd name="connsiteX31" fmla="*/ 2236 w 3114"/>
                <a:gd name="connsiteY31" fmla="*/ 1091 h 1091"/>
                <a:gd name="connsiteX32" fmla="*/ 2184 w 3114"/>
                <a:gd name="connsiteY32" fmla="*/ 1091 h 1091"/>
                <a:gd name="connsiteX33" fmla="*/ 2132 w 3114"/>
                <a:gd name="connsiteY33" fmla="*/ 1091 h 1091"/>
                <a:gd name="connsiteX34" fmla="*/ 2078 w 3114"/>
                <a:gd name="connsiteY34" fmla="*/ 1087 h 1091"/>
                <a:gd name="connsiteX35" fmla="*/ 2022 w 3114"/>
                <a:gd name="connsiteY35" fmla="*/ 1083 h 1091"/>
                <a:gd name="connsiteX36" fmla="*/ 1966 w 3114"/>
                <a:gd name="connsiteY36" fmla="*/ 1077 h 1091"/>
                <a:gd name="connsiteX37" fmla="*/ 1910 w 3114"/>
                <a:gd name="connsiteY37" fmla="*/ 1071 h 1091"/>
                <a:gd name="connsiteX38" fmla="*/ 1854 w 3114"/>
                <a:gd name="connsiteY38" fmla="*/ 1061 h 1091"/>
                <a:gd name="connsiteX39" fmla="*/ 1796 w 3114"/>
                <a:gd name="connsiteY39" fmla="*/ 1051 h 1091"/>
                <a:gd name="connsiteX40" fmla="*/ 1736 w 3114"/>
                <a:gd name="connsiteY40" fmla="*/ 1037 h 1091"/>
                <a:gd name="connsiteX41" fmla="*/ 1678 w 3114"/>
                <a:gd name="connsiteY41" fmla="*/ 1023 h 1091"/>
                <a:gd name="connsiteX42" fmla="*/ 1618 w 3114"/>
                <a:gd name="connsiteY42" fmla="*/ 1005 h 1091"/>
                <a:gd name="connsiteX43" fmla="*/ 1556 w 3114"/>
                <a:gd name="connsiteY43" fmla="*/ 985 h 1091"/>
                <a:gd name="connsiteX44" fmla="*/ 1496 w 3114"/>
                <a:gd name="connsiteY44" fmla="*/ 965 h 1091"/>
                <a:gd name="connsiteX45" fmla="*/ 1434 w 3114"/>
                <a:gd name="connsiteY45" fmla="*/ 941 h 1091"/>
                <a:gd name="connsiteX46" fmla="*/ 1374 w 3114"/>
                <a:gd name="connsiteY46" fmla="*/ 913 h 1091"/>
                <a:gd name="connsiteX47" fmla="*/ 1312 w 3114"/>
                <a:gd name="connsiteY47" fmla="*/ 885 h 1091"/>
                <a:gd name="connsiteX48" fmla="*/ 1248 w 3114"/>
                <a:gd name="connsiteY48" fmla="*/ 853 h 1091"/>
                <a:gd name="connsiteX49" fmla="*/ 1186 w 3114"/>
                <a:gd name="connsiteY49" fmla="*/ 819 h 1091"/>
                <a:gd name="connsiteX50" fmla="*/ 1124 w 3114"/>
                <a:gd name="connsiteY50" fmla="*/ 783 h 1091"/>
                <a:gd name="connsiteX51" fmla="*/ 1060 w 3114"/>
                <a:gd name="connsiteY51" fmla="*/ 743 h 1091"/>
                <a:gd name="connsiteX52" fmla="*/ 998 w 3114"/>
                <a:gd name="connsiteY52" fmla="*/ 701 h 1091"/>
                <a:gd name="connsiteX53" fmla="*/ 934 w 3114"/>
                <a:gd name="connsiteY53" fmla="*/ 655 h 1091"/>
                <a:gd name="connsiteX54" fmla="*/ 872 w 3114"/>
                <a:gd name="connsiteY54" fmla="*/ 605 h 1091"/>
                <a:gd name="connsiteX55" fmla="*/ 808 w 3114"/>
                <a:gd name="connsiteY55" fmla="*/ 553 h 1091"/>
                <a:gd name="connsiteX56" fmla="*/ 746 w 3114"/>
                <a:gd name="connsiteY56" fmla="*/ 497 h 1091"/>
                <a:gd name="connsiteX57" fmla="*/ 682 w 3114"/>
                <a:gd name="connsiteY57" fmla="*/ 439 h 1091"/>
                <a:gd name="connsiteX58" fmla="*/ 620 w 3114"/>
                <a:gd name="connsiteY58" fmla="*/ 377 h 1091"/>
                <a:gd name="connsiteX59" fmla="*/ 556 w 3114"/>
                <a:gd name="connsiteY59" fmla="*/ 311 h 1091"/>
                <a:gd name="connsiteX60" fmla="*/ 494 w 3114"/>
                <a:gd name="connsiteY60" fmla="*/ 241 h 1091"/>
                <a:gd name="connsiteX61" fmla="*/ 432 w 3114"/>
                <a:gd name="connsiteY61" fmla="*/ 169 h 1091"/>
                <a:gd name="connsiteX62" fmla="*/ 370 w 3114"/>
                <a:gd name="connsiteY62" fmla="*/ 93 h 1091"/>
                <a:gd name="connsiteX63" fmla="*/ 310 w 3114"/>
                <a:gd name="connsiteY63" fmla="*/ 11 h 1091"/>
                <a:gd name="connsiteX0" fmla="*/ 0 w 2744"/>
                <a:gd name="connsiteY0" fmla="*/ 73 h 1071"/>
                <a:gd name="connsiteX1" fmla="*/ 1858 w 2744"/>
                <a:gd name="connsiteY1" fmla="*/ 5 h 1071"/>
                <a:gd name="connsiteX2" fmla="*/ 1920 w 2744"/>
                <a:gd name="connsiteY2" fmla="*/ 43 h 1071"/>
                <a:gd name="connsiteX3" fmla="*/ 1982 w 2744"/>
                <a:gd name="connsiteY3" fmla="*/ 83 h 1071"/>
                <a:gd name="connsiteX4" fmla="*/ 2042 w 2744"/>
                <a:gd name="connsiteY4" fmla="*/ 125 h 1071"/>
                <a:gd name="connsiteX5" fmla="*/ 2104 w 2744"/>
                <a:gd name="connsiteY5" fmla="*/ 171 h 1071"/>
                <a:gd name="connsiteX6" fmla="*/ 2164 w 2744"/>
                <a:gd name="connsiteY6" fmla="*/ 219 h 1071"/>
                <a:gd name="connsiteX7" fmla="*/ 2224 w 2744"/>
                <a:gd name="connsiteY7" fmla="*/ 271 h 1071"/>
                <a:gd name="connsiteX8" fmla="*/ 2284 w 2744"/>
                <a:gd name="connsiteY8" fmla="*/ 325 h 1071"/>
                <a:gd name="connsiteX9" fmla="*/ 2344 w 2744"/>
                <a:gd name="connsiteY9" fmla="*/ 381 h 1071"/>
                <a:gd name="connsiteX10" fmla="*/ 2404 w 2744"/>
                <a:gd name="connsiteY10" fmla="*/ 441 h 1071"/>
                <a:gd name="connsiteX11" fmla="*/ 2462 w 2744"/>
                <a:gd name="connsiteY11" fmla="*/ 505 h 1071"/>
                <a:gd name="connsiteX12" fmla="*/ 2520 w 2744"/>
                <a:gd name="connsiteY12" fmla="*/ 571 h 1071"/>
                <a:gd name="connsiteX13" fmla="*/ 2576 w 2744"/>
                <a:gd name="connsiteY13" fmla="*/ 641 h 1071"/>
                <a:gd name="connsiteX14" fmla="*/ 2632 w 2744"/>
                <a:gd name="connsiteY14" fmla="*/ 713 h 1071"/>
                <a:gd name="connsiteX15" fmla="*/ 2688 w 2744"/>
                <a:gd name="connsiteY15" fmla="*/ 791 h 1071"/>
                <a:gd name="connsiteX16" fmla="*/ 2744 w 2744"/>
                <a:gd name="connsiteY16" fmla="*/ 871 h 1071"/>
                <a:gd name="connsiteX17" fmla="*/ 2744 w 2744"/>
                <a:gd name="connsiteY17" fmla="*/ 871 h 1071"/>
                <a:gd name="connsiteX18" fmla="*/ 2724 w 2744"/>
                <a:gd name="connsiteY18" fmla="*/ 879 h 1071"/>
                <a:gd name="connsiteX19" fmla="*/ 2670 w 2744"/>
                <a:gd name="connsiteY19" fmla="*/ 905 h 1071"/>
                <a:gd name="connsiteX20" fmla="*/ 2630 w 2744"/>
                <a:gd name="connsiteY20" fmla="*/ 921 h 1071"/>
                <a:gd name="connsiteX21" fmla="*/ 2584 w 2744"/>
                <a:gd name="connsiteY21" fmla="*/ 939 h 1071"/>
                <a:gd name="connsiteX22" fmla="*/ 2528 w 2744"/>
                <a:gd name="connsiteY22" fmla="*/ 959 h 1071"/>
                <a:gd name="connsiteX23" fmla="*/ 2466 w 2744"/>
                <a:gd name="connsiteY23" fmla="*/ 979 h 1071"/>
                <a:gd name="connsiteX24" fmla="*/ 2398 w 2744"/>
                <a:gd name="connsiteY24" fmla="*/ 997 h 1071"/>
                <a:gd name="connsiteX25" fmla="*/ 2322 w 2744"/>
                <a:gd name="connsiteY25" fmla="*/ 1017 h 1071"/>
                <a:gd name="connsiteX26" fmla="*/ 2242 w 2744"/>
                <a:gd name="connsiteY26" fmla="*/ 1033 h 1071"/>
                <a:gd name="connsiteX27" fmla="*/ 2156 w 2744"/>
                <a:gd name="connsiteY27" fmla="*/ 1049 h 1071"/>
                <a:gd name="connsiteX28" fmla="*/ 2064 w 2744"/>
                <a:gd name="connsiteY28" fmla="*/ 1059 h 1071"/>
                <a:gd name="connsiteX29" fmla="*/ 1968 w 2744"/>
                <a:gd name="connsiteY29" fmla="*/ 1067 h 1071"/>
                <a:gd name="connsiteX30" fmla="*/ 1918 w 2744"/>
                <a:gd name="connsiteY30" fmla="*/ 1071 h 1071"/>
                <a:gd name="connsiteX31" fmla="*/ 1866 w 2744"/>
                <a:gd name="connsiteY31" fmla="*/ 1071 h 1071"/>
                <a:gd name="connsiteX32" fmla="*/ 1814 w 2744"/>
                <a:gd name="connsiteY32" fmla="*/ 1071 h 1071"/>
                <a:gd name="connsiteX33" fmla="*/ 1762 w 2744"/>
                <a:gd name="connsiteY33" fmla="*/ 1071 h 1071"/>
                <a:gd name="connsiteX34" fmla="*/ 1708 w 2744"/>
                <a:gd name="connsiteY34" fmla="*/ 1067 h 1071"/>
                <a:gd name="connsiteX35" fmla="*/ 1652 w 2744"/>
                <a:gd name="connsiteY35" fmla="*/ 1063 h 1071"/>
                <a:gd name="connsiteX36" fmla="*/ 1596 w 2744"/>
                <a:gd name="connsiteY36" fmla="*/ 1057 h 1071"/>
                <a:gd name="connsiteX37" fmla="*/ 1540 w 2744"/>
                <a:gd name="connsiteY37" fmla="*/ 1051 h 1071"/>
                <a:gd name="connsiteX38" fmla="*/ 1484 w 2744"/>
                <a:gd name="connsiteY38" fmla="*/ 1041 h 1071"/>
                <a:gd name="connsiteX39" fmla="*/ 1426 w 2744"/>
                <a:gd name="connsiteY39" fmla="*/ 1031 h 1071"/>
                <a:gd name="connsiteX40" fmla="*/ 1366 w 2744"/>
                <a:gd name="connsiteY40" fmla="*/ 1017 h 1071"/>
                <a:gd name="connsiteX41" fmla="*/ 1308 w 2744"/>
                <a:gd name="connsiteY41" fmla="*/ 1003 h 1071"/>
                <a:gd name="connsiteX42" fmla="*/ 1248 w 2744"/>
                <a:gd name="connsiteY42" fmla="*/ 985 h 1071"/>
                <a:gd name="connsiteX43" fmla="*/ 1186 w 2744"/>
                <a:gd name="connsiteY43" fmla="*/ 965 h 1071"/>
                <a:gd name="connsiteX44" fmla="*/ 1126 w 2744"/>
                <a:gd name="connsiteY44" fmla="*/ 945 h 1071"/>
                <a:gd name="connsiteX45" fmla="*/ 1064 w 2744"/>
                <a:gd name="connsiteY45" fmla="*/ 921 h 1071"/>
                <a:gd name="connsiteX46" fmla="*/ 1004 w 2744"/>
                <a:gd name="connsiteY46" fmla="*/ 893 h 1071"/>
                <a:gd name="connsiteX47" fmla="*/ 942 w 2744"/>
                <a:gd name="connsiteY47" fmla="*/ 865 h 1071"/>
                <a:gd name="connsiteX48" fmla="*/ 878 w 2744"/>
                <a:gd name="connsiteY48" fmla="*/ 833 h 1071"/>
                <a:gd name="connsiteX49" fmla="*/ 816 w 2744"/>
                <a:gd name="connsiteY49" fmla="*/ 799 h 1071"/>
                <a:gd name="connsiteX50" fmla="*/ 754 w 2744"/>
                <a:gd name="connsiteY50" fmla="*/ 763 h 1071"/>
                <a:gd name="connsiteX51" fmla="*/ 690 w 2744"/>
                <a:gd name="connsiteY51" fmla="*/ 723 h 1071"/>
                <a:gd name="connsiteX52" fmla="*/ 628 w 2744"/>
                <a:gd name="connsiteY52" fmla="*/ 681 h 1071"/>
                <a:gd name="connsiteX53" fmla="*/ 564 w 2744"/>
                <a:gd name="connsiteY53" fmla="*/ 635 h 1071"/>
                <a:gd name="connsiteX54" fmla="*/ 502 w 2744"/>
                <a:gd name="connsiteY54" fmla="*/ 585 h 1071"/>
                <a:gd name="connsiteX55" fmla="*/ 438 w 2744"/>
                <a:gd name="connsiteY55" fmla="*/ 533 h 1071"/>
                <a:gd name="connsiteX56" fmla="*/ 376 w 2744"/>
                <a:gd name="connsiteY56" fmla="*/ 477 h 1071"/>
                <a:gd name="connsiteX57" fmla="*/ 312 w 2744"/>
                <a:gd name="connsiteY57" fmla="*/ 419 h 1071"/>
                <a:gd name="connsiteX58" fmla="*/ 250 w 2744"/>
                <a:gd name="connsiteY58" fmla="*/ 357 h 1071"/>
                <a:gd name="connsiteX59" fmla="*/ 186 w 2744"/>
                <a:gd name="connsiteY59" fmla="*/ 291 h 1071"/>
                <a:gd name="connsiteX60" fmla="*/ 124 w 2744"/>
                <a:gd name="connsiteY60" fmla="*/ 221 h 1071"/>
                <a:gd name="connsiteX61" fmla="*/ 62 w 2744"/>
                <a:gd name="connsiteY61" fmla="*/ 149 h 1071"/>
                <a:gd name="connsiteX62" fmla="*/ 0 w 2744"/>
                <a:gd name="connsiteY62" fmla="*/ 73 h 1071"/>
                <a:gd name="connsiteX0" fmla="*/ 0 w 2744"/>
                <a:gd name="connsiteY0" fmla="*/ 32 h 1030"/>
                <a:gd name="connsiteX1" fmla="*/ 1920 w 2744"/>
                <a:gd name="connsiteY1" fmla="*/ 2 h 1030"/>
                <a:gd name="connsiteX2" fmla="*/ 1982 w 2744"/>
                <a:gd name="connsiteY2" fmla="*/ 42 h 1030"/>
                <a:gd name="connsiteX3" fmla="*/ 2042 w 2744"/>
                <a:gd name="connsiteY3" fmla="*/ 84 h 1030"/>
                <a:gd name="connsiteX4" fmla="*/ 2104 w 2744"/>
                <a:gd name="connsiteY4" fmla="*/ 130 h 1030"/>
                <a:gd name="connsiteX5" fmla="*/ 2164 w 2744"/>
                <a:gd name="connsiteY5" fmla="*/ 178 h 1030"/>
                <a:gd name="connsiteX6" fmla="*/ 2224 w 2744"/>
                <a:gd name="connsiteY6" fmla="*/ 230 h 1030"/>
                <a:gd name="connsiteX7" fmla="*/ 2284 w 2744"/>
                <a:gd name="connsiteY7" fmla="*/ 284 h 1030"/>
                <a:gd name="connsiteX8" fmla="*/ 2344 w 2744"/>
                <a:gd name="connsiteY8" fmla="*/ 340 h 1030"/>
                <a:gd name="connsiteX9" fmla="*/ 2404 w 2744"/>
                <a:gd name="connsiteY9" fmla="*/ 400 h 1030"/>
                <a:gd name="connsiteX10" fmla="*/ 2462 w 2744"/>
                <a:gd name="connsiteY10" fmla="*/ 464 h 1030"/>
                <a:gd name="connsiteX11" fmla="*/ 2520 w 2744"/>
                <a:gd name="connsiteY11" fmla="*/ 530 h 1030"/>
                <a:gd name="connsiteX12" fmla="*/ 2576 w 2744"/>
                <a:gd name="connsiteY12" fmla="*/ 600 h 1030"/>
                <a:gd name="connsiteX13" fmla="*/ 2632 w 2744"/>
                <a:gd name="connsiteY13" fmla="*/ 672 h 1030"/>
                <a:gd name="connsiteX14" fmla="*/ 2688 w 2744"/>
                <a:gd name="connsiteY14" fmla="*/ 750 h 1030"/>
                <a:gd name="connsiteX15" fmla="*/ 2744 w 2744"/>
                <a:gd name="connsiteY15" fmla="*/ 830 h 1030"/>
                <a:gd name="connsiteX16" fmla="*/ 2744 w 2744"/>
                <a:gd name="connsiteY16" fmla="*/ 830 h 1030"/>
                <a:gd name="connsiteX17" fmla="*/ 2724 w 2744"/>
                <a:gd name="connsiteY17" fmla="*/ 838 h 1030"/>
                <a:gd name="connsiteX18" fmla="*/ 2670 w 2744"/>
                <a:gd name="connsiteY18" fmla="*/ 864 h 1030"/>
                <a:gd name="connsiteX19" fmla="*/ 2630 w 2744"/>
                <a:gd name="connsiteY19" fmla="*/ 880 h 1030"/>
                <a:gd name="connsiteX20" fmla="*/ 2584 w 2744"/>
                <a:gd name="connsiteY20" fmla="*/ 898 h 1030"/>
                <a:gd name="connsiteX21" fmla="*/ 2528 w 2744"/>
                <a:gd name="connsiteY21" fmla="*/ 918 h 1030"/>
                <a:gd name="connsiteX22" fmla="*/ 2466 w 2744"/>
                <a:gd name="connsiteY22" fmla="*/ 938 h 1030"/>
                <a:gd name="connsiteX23" fmla="*/ 2398 w 2744"/>
                <a:gd name="connsiteY23" fmla="*/ 956 h 1030"/>
                <a:gd name="connsiteX24" fmla="*/ 2322 w 2744"/>
                <a:gd name="connsiteY24" fmla="*/ 976 h 1030"/>
                <a:gd name="connsiteX25" fmla="*/ 2242 w 2744"/>
                <a:gd name="connsiteY25" fmla="*/ 992 h 1030"/>
                <a:gd name="connsiteX26" fmla="*/ 2156 w 2744"/>
                <a:gd name="connsiteY26" fmla="*/ 1008 h 1030"/>
                <a:gd name="connsiteX27" fmla="*/ 2064 w 2744"/>
                <a:gd name="connsiteY27" fmla="*/ 1018 h 1030"/>
                <a:gd name="connsiteX28" fmla="*/ 1968 w 2744"/>
                <a:gd name="connsiteY28" fmla="*/ 1026 h 1030"/>
                <a:gd name="connsiteX29" fmla="*/ 1918 w 2744"/>
                <a:gd name="connsiteY29" fmla="*/ 1030 h 1030"/>
                <a:gd name="connsiteX30" fmla="*/ 1866 w 2744"/>
                <a:gd name="connsiteY30" fmla="*/ 1030 h 1030"/>
                <a:gd name="connsiteX31" fmla="*/ 1814 w 2744"/>
                <a:gd name="connsiteY31" fmla="*/ 1030 h 1030"/>
                <a:gd name="connsiteX32" fmla="*/ 1762 w 2744"/>
                <a:gd name="connsiteY32" fmla="*/ 1030 h 1030"/>
                <a:gd name="connsiteX33" fmla="*/ 1708 w 2744"/>
                <a:gd name="connsiteY33" fmla="*/ 1026 h 1030"/>
                <a:gd name="connsiteX34" fmla="*/ 1652 w 2744"/>
                <a:gd name="connsiteY34" fmla="*/ 1022 h 1030"/>
                <a:gd name="connsiteX35" fmla="*/ 1596 w 2744"/>
                <a:gd name="connsiteY35" fmla="*/ 1016 h 1030"/>
                <a:gd name="connsiteX36" fmla="*/ 1540 w 2744"/>
                <a:gd name="connsiteY36" fmla="*/ 1010 h 1030"/>
                <a:gd name="connsiteX37" fmla="*/ 1484 w 2744"/>
                <a:gd name="connsiteY37" fmla="*/ 1000 h 1030"/>
                <a:gd name="connsiteX38" fmla="*/ 1426 w 2744"/>
                <a:gd name="connsiteY38" fmla="*/ 990 h 1030"/>
                <a:gd name="connsiteX39" fmla="*/ 1366 w 2744"/>
                <a:gd name="connsiteY39" fmla="*/ 976 h 1030"/>
                <a:gd name="connsiteX40" fmla="*/ 1308 w 2744"/>
                <a:gd name="connsiteY40" fmla="*/ 962 h 1030"/>
                <a:gd name="connsiteX41" fmla="*/ 1248 w 2744"/>
                <a:gd name="connsiteY41" fmla="*/ 944 h 1030"/>
                <a:gd name="connsiteX42" fmla="*/ 1186 w 2744"/>
                <a:gd name="connsiteY42" fmla="*/ 924 h 1030"/>
                <a:gd name="connsiteX43" fmla="*/ 1126 w 2744"/>
                <a:gd name="connsiteY43" fmla="*/ 904 h 1030"/>
                <a:gd name="connsiteX44" fmla="*/ 1064 w 2744"/>
                <a:gd name="connsiteY44" fmla="*/ 880 h 1030"/>
                <a:gd name="connsiteX45" fmla="*/ 1004 w 2744"/>
                <a:gd name="connsiteY45" fmla="*/ 852 h 1030"/>
                <a:gd name="connsiteX46" fmla="*/ 942 w 2744"/>
                <a:gd name="connsiteY46" fmla="*/ 824 h 1030"/>
                <a:gd name="connsiteX47" fmla="*/ 878 w 2744"/>
                <a:gd name="connsiteY47" fmla="*/ 792 h 1030"/>
                <a:gd name="connsiteX48" fmla="*/ 816 w 2744"/>
                <a:gd name="connsiteY48" fmla="*/ 758 h 1030"/>
                <a:gd name="connsiteX49" fmla="*/ 754 w 2744"/>
                <a:gd name="connsiteY49" fmla="*/ 722 h 1030"/>
                <a:gd name="connsiteX50" fmla="*/ 690 w 2744"/>
                <a:gd name="connsiteY50" fmla="*/ 682 h 1030"/>
                <a:gd name="connsiteX51" fmla="*/ 628 w 2744"/>
                <a:gd name="connsiteY51" fmla="*/ 640 h 1030"/>
                <a:gd name="connsiteX52" fmla="*/ 564 w 2744"/>
                <a:gd name="connsiteY52" fmla="*/ 594 h 1030"/>
                <a:gd name="connsiteX53" fmla="*/ 502 w 2744"/>
                <a:gd name="connsiteY53" fmla="*/ 544 h 1030"/>
                <a:gd name="connsiteX54" fmla="*/ 438 w 2744"/>
                <a:gd name="connsiteY54" fmla="*/ 492 h 1030"/>
                <a:gd name="connsiteX55" fmla="*/ 376 w 2744"/>
                <a:gd name="connsiteY55" fmla="*/ 436 h 1030"/>
                <a:gd name="connsiteX56" fmla="*/ 312 w 2744"/>
                <a:gd name="connsiteY56" fmla="*/ 378 h 1030"/>
                <a:gd name="connsiteX57" fmla="*/ 250 w 2744"/>
                <a:gd name="connsiteY57" fmla="*/ 316 h 1030"/>
                <a:gd name="connsiteX58" fmla="*/ 186 w 2744"/>
                <a:gd name="connsiteY58" fmla="*/ 250 h 1030"/>
                <a:gd name="connsiteX59" fmla="*/ 124 w 2744"/>
                <a:gd name="connsiteY59" fmla="*/ 180 h 1030"/>
                <a:gd name="connsiteX60" fmla="*/ 62 w 2744"/>
                <a:gd name="connsiteY60" fmla="*/ 108 h 1030"/>
                <a:gd name="connsiteX61" fmla="*/ 0 w 2744"/>
                <a:gd name="connsiteY61" fmla="*/ 32 h 1030"/>
                <a:gd name="connsiteX0" fmla="*/ 0 w 2759"/>
                <a:gd name="connsiteY0" fmla="*/ 18 h 1063"/>
                <a:gd name="connsiteX1" fmla="*/ 1935 w 2759"/>
                <a:gd name="connsiteY1" fmla="*/ 35 h 1063"/>
                <a:gd name="connsiteX2" fmla="*/ 1997 w 2759"/>
                <a:gd name="connsiteY2" fmla="*/ 75 h 1063"/>
                <a:gd name="connsiteX3" fmla="*/ 2057 w 2759"/>
                <a:gd name="connsiteY3" fmla="*/ 117 h 1063"/>
                <a:gd name="connsiteX4" fmla="*/ 2119 w 2759"/>
                <a:gd name="connsiteY4" fmla="*/ 163 h 1063"/>
                <a:gd name="connsiteX5" fmla="*/ 2179 w 2759"/>
                <a:gd name="connsiteY5" fmla="*/ 211 h 1063"/>
                <a:gd name="connsiteX6" fmla="*/ 2239 w 2759"/>
                <a:gd name="connsiteY6" fmla="*/ 263 h 1063"/>
                <a:gd name="connsiteX7" fmla="*/ 2299 w 2759"/>
                <a:gd name="connsiteY7" fmla="*/ 317 h 1063"/>
                <a:gd name="connsiteX8" fmla="*/ 2359 w 2759"/>
                <a:gd name="connsiteY8" fmla="*/ 373 h 1063"/>
                <a:gd name="connsiteX9" fmla="*/ 2419 w 2759"/>
                <a:gd name="connsiteY9" fmla="*/ 433 h 1063"/>
                <a:gd name="connsiteX10" fmla="*/ 2477 w 2759"/>
                <a:gd name="connsiteY10" fmla="*/ 497 h 1063"/>
                <a:gd name="connsiteX11" fmla="*/ 2535 w 2759"/>
                <a:gd name="connsiteY11" fmla="*/ 563 h 1063"/>
                <a:gd name="connsiteX12" fmla="*/ 2591 w 2759"/>
                <a:gd name="connsiteY12" fmla="*/ 633 h 1063"/>
                <a:gd name="connsiteX13" fmla="*/ 2647 w 2759"/>
                <a:gd name="connsiteY13" fmla="*/ 705 h 1063"/>
                <a:gd name="connsiteX14" fmla="*/ 2703 w 2759"/>
                <a:gd name="connsiteY14" fmla="*/ 783 h 1063"/>
                <a:gd name="connsiteX15" fmla="*/ 2759 w 2759"/>
                <a:gd name="connsiteY15" fmla="*/ 863 h 1063"/>
                <a:gd name="connsiteX16" fmla="*/ 2759 w 2759"/>
                <a:gd name="connsiteY16" fmla="*/ 863 h 1063"/>
                <a:gd name="connsiteX17" fmla="*/ 2739 w 2759"/>
                <a:gd name="connsiteY17" fmla="*/ 871 h 1063"/>
                <a:gd name="connsiteX18" fmla="*/ 2685 w 2759"/>
                <a:gd name="connsiteY18" fmla="*/ 897 h 1063"/>
                <a:gd name="connsiteX19" fmla="*/ 2645 w 2759"/>
                <a:gd name="connsiteY19" fmla="*/ 913 h 1063"/>
                <a:gd name="connsiteX20" fmla="*/ 2599 w 2759"/>
                <a:gd name="connsiteY20" fmla="*/ 931 h 1063"/>
                <a:gd name="connsiteX21" fmla="*/ 2543 w 2759"/>
                <a:gd name="connsiteY21" fmla="*/ 951 h 1063"/>
                <a:gd name="connsiteX22" fmla="*/ 2481 w 2759"/>
                <a:gd name="connsiteY22" fmla="*/ 971 h 1063"/>
                <a:gd name="connsiteX23" fmla="*/ 2413 w 2759"/>
                <a:gd name="connsiteY23" fmla="*/ 989 h 1063"/>
                <a:gd name="connsiteX24" fmla="*/ 2337 w 2759"/>
                <a:gd name="connsiteY24" fmla="*/ 1009 h 1063"/>
                <a:gd name="connsiteX25" fmla="*/ 2257 w 2759"/>
                <a:gd name="connsiteY25" fmla="*/ 1025 h 1063"/>
                <a:gd name="connsiteX26" fmla="*/ 2171 w 2759"/>
                <a:gd name="connsiteY26" fmla="*/ 1041 h 1063"/>
                <a:gd name="connsiteX27" fmla="*/ 2079 w 2759"/>
                <a:gd name="connsiteY27" fmla="*/ 1051 h 1063"/>
                <a:gd name="connsiteX28" fmla="*/ 1983 w 2759"/>
                <a:gd name="connsiteY28" fmla="*/ 1059 h 1063"/>
                <a:gd name="connsiteX29" fmla="*/ 1933 w 2759"/>
                <a:gd name="connsiteY29" fmla="*/ 1063 h 1063"/>
                <a:gd name="connsiteX30" fmla="*/ 1881 w 2759"/>
                <a:gd name="connsiteY30" fmla="*/ 1063 h 1063"/>
                <a:gd name="connsiteX31" fmla="*/ 1829 w 2759"/>
                <a:gd name="connsiteY31" fmla="*/ 1063 h 1063"/>
                <a:gd name="connsiteX32" fmla="*/ 1777 w 2759"/>
                <a:gd name="connsiteY32" fmla="*/ 1063 h 1063"/>
                <a:gd name="connsiteX33" fmla="*/ 1723 w 2759"/>
                <a:gd name="connsiteY33" fmla="*/ 1059 h 1063"/>
                <a:gd name="connsiteX34" fmla="*/ 1667 w 2759"/>
                <a:gd name="connsiteY34" fmla="*/ 1055 h 1063"/>
                <a:gd name="connsiteX35" fmla="*/ 1611 w 2759"/>
                <a:gd name="connsiteY35" fmla="*/ 1049 h 1063"/>
                <a:gd name="connsiteX36" fmla="*/ 1555 w 2759"/>
                <a:gd name="connsiteY36" fmla="*/ 1043 h 1063"/>
                <a:gd name="connsiteX37" fmla="*/ 1499 w 2759"/>
                <a:gd name="connsiteY37" fmla="*/ 1033 h 1063"/>
                <a:gd name="connsiteX38" fmla="*/ 1441 w 2759"/>
                <a:gd name="connsiteY38" fmla="*/ 1023 h 1063"/>
                <a:gd name="connsiteX39" fmla="*/ 1381 w 2759"/>
                <a:gd name="connsiteY39" fmla="*/ 1009 h 1063"/>
                <a:gd name="connsiteX40" fmla="*/ 1323 w 2759"/>
                <a:gd name="connsiteY40" fmla="*/ 995 h 1063"/>
                <a:gd name="connsiteX41" fmla="*/ 1263 w 2759"/>
                <a:gd name="connsiteY41" fmla="*/ 977 h 1063"/>
                <a:gd name="connsiteX42" fmla="*/ 1201 w 2759"/>
                <a:gd name="connsiteY42" fmla="*/ 957 h 1063"/>
                <a:gd name="connsiteX43" fmla="*/ 1141 w 2759"/>
                <a:gd name="connsiteY43" fmla="*/ 937 h 1063"/>
                <a:gd name="connsiteX44" fmla="*/ 1079 w 2759"/>
                <a:gd name="connsiteY44" fmla="*/ 913 h 1063"/>
                <a:gd name="connsiteX45" fmla="*/ 1019 w 2759"/>
                <a:gd name="connsiteY45" fmla="*/ 885 h 1063"/>
                <a:gd name="connsiteX46" fmla="*/ 957 w 2759"/>
                <a:gd name="connsiteY46" fmla="*/ 857 h 1063"/>
                <a:gd name="connsiteX47" fmla="*/ 893 w 2759"/>
                <a:gd name="connsiteY47" fmla="*/ 825 h 1063"/>
                <a:gd name="connsiteX48" fmla="*/ 831 w 2759"/>
                <a:gd name="connsiteY48" fmla="*/ 791 h 1063"/>
                <a:gd name="connsiteX49" fmla="*/ 769 w 2759"/>
                <a:gd name="connsiteY49" fmla="*/ 755 h 1063"/>
                <a:gd name="connsiteX50" fmla="*/ 705 w 2759"/>
                <a:gd name="connsiteY50" fmla="*/ 715 h 1063"/>
                <a:gd name="connsiteX51" fmla="*/ 643 w 2759"/>
                <a:gd name="connsiteY51" fmla="*/ 673 h 1063"/>
                <a:gd name="connsiteX52" fmla="*/ 579 w 2759"/>
                <a:gd name="connsiteY52" fmla="*/ 627 h 1063"/>
                <a:gd name="connsiteX53" fmla="*/ 517 w 2759"/>
                <a:gd name="connsiteY53" fmla="*/ 577 h 1063"/>
                <a:gd name="connsiteX54" fmla="*/ 453 w 2759"/>
                <a:gd name="connsiteY54" fmla="*/ 525 h 1063"/>
                <a:gd name="connsiteX55" fmla="*/ 391 w 2759"/>
                <a:gd name="connsiteY55" fmla="*/ 469 h 1063"/>
                <a:gd name="connsiteX56" fmla="*/ 327 w 2759"/>
                <a:gd name="connsiteY56" fmla="*/ 411 h 1063"/>
                <a:gd name="connsiteX57" fmla="*/ 265 w 2759"/>
                <a:gd name="connsiteY57" fmla="*/ 349 h 1063"/>
                <a:gd name="connsiteX58" fmla="*/ 201 w 2759"/>
                <a:gd name="connsiteY58" fmla="*/ 283 h 1063"/>
                <a:gd name="connsiteX59" fmla="*/ 139 w 2759"/>
                <a:gd name="connsiteY59" fmla="*/ 213 h 1063"/>
                <a:gd name="connsiteX60" fmla="*/ 77 w 2759"/>
                <a:gd name="connsiteY60" fmla="*/ 141 h 1063"/>
                <a:gd name="connsiteX61" fmla="*/ 0 w 2759"/>
                <a:gd name="connsiteY61" fmla="*/ 18 h 1063"/>
                <a:gd name="connsiteX0" fmla="*/ 0 w 2759"/>
                <a:gd name="connsiteY0" fmla="*/ 13 h 1058"/>
                <a:gd name="connsiteX1" fmla="*/ 1935 w 2759"/>
                <a:gd name="connsiteY1" fmla="*/ 30 h 1058"/>
                <a:gd name="connsiteX2" fmla="*/ 1997 w 2759"/>
                <a:gd name="connsiteY2" fmla="*/ 70 h 1058"/>
                <a:gd name="connsiteX3" fmla="*/ 2057 w 2759"/>
                <a:gd name="connsiteY3" fmla="*/ 112 h 1058"/>
                <a:gd name="connsiteX4" fmla="*/ 2119 w 2759"/>
                <a:gd name="connsiteY4" fmla="*/ 158 h 1058"/>
                <a:gd name="connsiteX5" fmla="*/ 2179 w 2759"/>
                <a:gd name="connsiteY5" fmla="*/ 206 h 1058"/>
                <a:gd name="connsiteX6" fmla="*/ 2239 w 2759"/>
                <a:gd name="connsiteY6" fmla="*/ 258 h 1058"/>
                <a:gd name="connsiteX7" fmla="*/ 2299 w 2759"/>
                <a:gd name="connsiteY7" fmla="*/ 312 h 1058"/>
                <a:gd name="connsiteX8" fmla="*/ 2359 w 2759"/>
                <a:gd name="connsiteY8" fmla="*/ 368 h 1058"/>
                <a:gd name="connsiteX9" fmla="*/ 2419 w 2759"/>
                <a:gd name="connsiteY9" fmla="*/ 428 h 1058"/>
                <a:gd name="connsiteX10" fmla="*/ 2477 w 2759"/>
                <a:gd name="connsiteY10" fmla="*/ 492 h 1058"/>
                <a:gd name="connsiteX11" fmla="*/ 2535 w 2759"/>
                <a:gd name="connsiteY11" fmla="*/ 558 h 1058"/>
                <a:gd name="connsiteX12" fmla="*/ 2591 w 2759"/>
                <a:gd name="connsiteY12" fmla="*/ 628 h 1058"/>
                <a:gd name="connsiteX13" fmla="*/ 2647 w 2759"/>
                <a:gd name="connsiteY13" fmla="*/ 700 h 1058"/>
                <a:gd name="connsiteX14" fmla="*/ 2703 w 2759"/>
                <a:gd name="connsiteY14" fmla="*/ 778 h 1058"/>
                <a:gd name="connsiteX15" fmla="*/ 2759 w 2759"/>
                <a:gd name="connsiteY15" fmla="*/ 858 h 1058"/>
                <a:gd name="connsiteX16" fmla="*/ 2759 w 2759"/>
                <a:gd name="connsiteY16" fmla="*/ 858 h 1058"/>
                <a:gd name="connsiteX17" fmla="*/ 2739 w 2759"/>
                <a:gd name="connsiteY17" fmla="*/ 866 h 1058"/>
                <a:gd name="connsiteX18" fmla="*/ 2685 w 2759"/>
                <a:gd name="connsiteY18" fmla="*/ 892 h 1058"/>
                <a:gd name="connsiteX19" fmla="*/ 2645 w 2759"/>
                <a:gd name="connsiteY19" fmla="*/ 908 h 1058"/>
                <a:gd name="connsiteX20" fmla="*/ 2599 w 2759"/>
                <a:gd name="connsiteY20" fmla="*/ 926 h 1058"/>
                <a:gd name="connsiteX21" fmla="*/ 2543 w 2759"/>
                <a:gd name="connsiteY21" fmla="*/ 946 h 1058"/>
                <a:gd name="connsiteX22" fmla="*/ 2481 w 2759"/>
                <a:gd name="connsiteY22" fmla="*/ 966 h 1058"/>
                <a:gd name="connsiteX23" fmla="*/ 2413 w 2759"/>
                <a:gd name="connsiteY23" fmla="*/ 984 h 1058"/>
                <a:gd name="connsiteX24" fmla="*/ 2337 w 2759"/>
                <a:gd name="connsiteY24" fmla="*/ 1004 h 1058"/>
                <a:gd name="connsiteX25" fmla="*/ 2257 w 2759"/>
                <a:gd name="connsiteY25" fmla="*/ 1020 h 1058"/>
                <a:gd name="connsiteX26" fmla="*/ 2171 w 2759"/>
                <a:gd name="connsiteY26" fmla="*/ 1036 h 1058"/>
                <a:gd name="connsiteX27" fmla="*/ 2079 w 2759"/>
                <a:gd name="connsiteY27" fmla="*/ 1046 h 1058"/>
                <a:gd name="connsiteX28" fmla="*/ 1983 w 2759"/>
                <a:gd name="connsiteY28" fmla="*/ 1054 h 1058"/>
                <a:gd name="connsiteX29" fmla="*/ 1933 w 2759"/>
                <a:gd name="connsiteY29" fmla="*/ 1058 h 1058"/>
                <a:gd name="connsiteX30" fmla="*/ 1881 w 2759"/>
                <a:gd name="connsiteY30" fmla="*/ 1058 h 1058"/>
                <a:gd name="connsiteX31" fmla="*/ 1829 w 2759"/>
                <a:gd name="connsiteY31" fmla="*/ 1058 h 1058"/>
                <a:gd name="connsiteX32" fmla="*/ 1777 w 2759"/>
                <a:gd name="connsiteY32" fmla="*/ 1058 h 1058"/>
                <a:gd name="connsiteX33" fmla="*/ 1723 w 2759"/>
                <a:gd name="connsiteY33" fmla="*/ 1054 h 1058"/>
                <a:gd name="connsiteX34" fmla="*/ 1667 w 2759"/>
                <a:gd name="connsiteY34" fmla="*/ 1050 h 1058"/>
                <a:gd name="connsiteX35" fmla="*/ 1611 w 2759"/>
                <a:gd name="connsiteY35" fmla="*/ 1044 h 1058"/>
                <a:gd name="connsiteX36" fmla="*/ 1555 w 2759"/>
                <a:gd name="connsiteY36" fmla="*/ 1038 h 1058"/>
                <a:gd name="connsiteX37" fmla="*/ 1499 w 2759"/>
                <a:gd name="connsiteY37" fmla="*/ 1028 h 1058"/>
                <a:gd name="connsiteX38" fmla="*/ 1441 w 2759"/>
                <a:gd name="connsiteY38" fmla="*/ 1018 h 1058"/>
                <a:gd name="connsiteX39" fmla="*/ 1381 w 2759"/>
                <a:gd name="connsiteY39" fmla="*/ 1004 h 1058"/>
                <a:gd name="connsiteX40" fmla="*/ 1323 w 2759"/>
                <a:gd name="connsiteY40" fmla="*/ 990 h 1058"/>
                <a:gd name="connsiteX41" fmla="*/ 1263 w 2759"/>
                <a:gd name="connsiteY41" fmla="*/ 972 h 1058"/>
                <a:gd name="connsiteX42" fmla="*/ 1201 w 2759"/>
                <a:gd name="connsiteY42" fmla="*/ 952 h 1058"/>
                <a:gd name="connsiteX43" fmla="*/ 1141 w 2759"/>
                <a:gd name="connsiteY43" fmla="*/ 932 h 1058"/>
                <a:gd name="connsiteX44" fmla="*/ 1079 w 2759"/>
                <a:gd name="connsiteY44" fmla="*/ 908 h 1058"/>
                <a:gd name="connsiteX45" fmla="*/ 1019 w 2759"/>
                <a:gd name="connsiteY45" fmla="*/ 880 h 1058"/>
                <a:gd name="connsiteX46" fmla="*/ 957 w 2759"/>
                <a:gd name="connsiteY46" fmla="*/ 852 h 1058"/>
                <a:gd name="connsiteX47" fmla="*/ 893 w 2759"/>
                <a:gd name="connsiteY47" fmla="*/ 820 h 1058"/>
                <a:gd name="connsiteX48" fmla="*/ 831 w 2759"/>
                <a:gd name="connsiteY48" fmla="*/ 786 h 1058"/>
                <a:gd name="connsiteX49" fmla="*/ 769 w 2759"/>
                <a:gd name="connsiteY49" fmla="*/ 750 h 1058"/>
                <a:gd name="connsiteX50" fmla="*/ 705 w 2759"/>
                <a:gd name="connsiteY50" fmla="*/ 710 h 1058"/>
                <a:gd name="connsiteX51" fmla="*/ 643 w 2759"/>
                <a:gd name="connsiteY51" fmla="*/ 668 h 1058"/>
                <a:gd name="connsiteX52" fmla="*/ 579 w 2759"/>
                <a:gd name="connsiteY52" fmla="*/ 622 h 1058"/>
                <a:gd name="connsiteX53" fmla="*/ 517 w 2759"/>
                <a:gd name="connsiteY53" fmla="*/ 572 h 1058"/>
                <a:gd name="connsiteX54" fmla="*/ 453 w 2759"/>
                <a:gd name="connsiteY54" fmla="*/ 520 h 1058"/>
                <a:gd name="connsiteX55" fmla="*/ 391 w 2759"/>
                <a:gd name="connsiteY55" fmla="*/ 464 h 1058"/>
                <a:gd name="connsiteX56" fmla="*/ 327 w 2759"/>
                <a:gd name="connsiteY56" fmla="*/ 406 h 1058"/>
                <a:gd name="connsiteX57" fmla="*/ 265 w 2759"/>
                <a:gd name="connsiteY57" fmla="*/ 344 h 1058"/>
                <a:gd name="connsiteX58" fmla="*/ 201 w 2759"/>
                <a:gd name="connsiteY58" fmla="*/ 278 h 1058"/>
                <a:gd name="connsiteX59" fmla="*/ 139 w 2759"/>
                <a:gd name="connsiteY59" fmla="*/ 208 h 1058"/>
                <a:gd name="connsiteX60" fmla="*/ 77 w 2759"/>
                <a:gd name="connsiteY60" fmla="*/ 136 h 1058"/>
                <a:gd name="connsiteX61" fmla="*/ 0 w 2759"/>
                <a:gd name="connsiteY61" fmla="*/ 13 h 1058"/>
                <a:gd name="connsiteX0" fmla="*/ 0 w 2763"/>
                <a:gd name="connsiteY0" fmla="*/ 13 h 1053"/>
                <a:gd name="connsiteX1" fmla="*/ 1939 w 2763"/>
                <a:gd name="connsiteY1" fmla="*/ 25 h 1053"/>
                <a:gd name="connsiteX2" fmla="*/ 2001 w 2763"/>
                <a:gd name="connsiteY2" fmla="*/ 65 h 1053"/>
                <a:gd name="connsiteX3" fmla="*/ 2061 w 2763"/>
                <a:gd name="connsiteY3" fmla="*/ 107 h 1053"/>
                <a:gd name="connsiteX4" fmla="*/ 2123 w 2763"/>
                <a:gd name="connsiteY4" fmla="*/ 153 h 1053"/>
                <a:gd name="connsiteX5" fmla="*/ 2183 w 2763"/>
                <a:gd name="connsiteY5" fmla="*/ 201 h 1053"/>
                <a:gd name="connsiteX6" fmla="*/ 2243 w 2763"/>
                <a:gd name="connsiteY6" fmla="*/ 253 h 1053"/>
                <a:gd name="connsiteX7" fmla="*/ 2303 w 2763"/>
                <a:gd name="connsiteY7" fmla="*/ 307 h 1053"/>
                <a:gd name="connsiteX8" fmla="*/ 2363 w 2763"/>
                <a:gd name="connsiteY8" fmla="*/ 363 h 1053"/>
                <a:gd name="connsiteX9" fmla="*/ 2423 w 2763"/>
                <a:gd name="connsiteY9" fmla="*/ 423 h 1053"/>
                <a:gd name="connsiteX10" fmla="*/ 2481 w 2763"/>
                <a:gd name="connsiteY10" fmla="*/ 487 h 1053"/>
                <a:gd name="connsiteX11" fmla="*/ 2539 w 2763"/>
                <a:gd name="connsiteY11" fmla="*/ 553 h 1053"/>
                <a:gd name="connsiteX12" fmla="*/ 2595 w 2763"/>
                <a:gd name="connsiteY12" fmla="*/ 623 h 1053"/>
                <a:gd name="connsiteX13" fmla="*/ 2651 w 2763"/>
                <a:gd name="connsiteY13" fmla="*/ 695 h 1053"/>
                <a:gd name="connsiteX14" fmla="*/ 2707 w 2763"/>
                <a:gd name="connsiteY14" fmla="*/ 773 h 1053"/>
                <a:gd name="connsiteX15" fmla="*/ 2763 w 2763"/>
                <a:gd name="connsiteY15" fmla="*/ 853 h 1053"/>
                <a:gd name="connsiteX16" fmla="*/ 2763 w 2763"/>
                <a:gd name="connsiteY16" fmla="*/ 853 h 1053"/>
                <a:gd name="connsiteX17" fmla="*/ 2743 w 2763"/>
                <a:gd name="connsiteY17" fmla="*/ 861 h 1053"/>
                <a:gd name="connsiteX18" fmla="*/ 2689 w 2763"/>
                <a:gd name="connsiteY18" fmla="*/ 887 h 1053"/>
                <a:gd name="connsiteX19" fmla="*/ 2649 w 2763"/>
                <a:gd name="connsiteY19" fmla="*/ 903 h 1053"/>
                <a:gd name="connsiteX20" fmla="*/ 2603 w 2763"/>
                <a:gd name="connsiteY20" fmla="*/ 921 h 1053"/>
                <a:gd name="connsiteX21" fmla="*/ 2547 w 2763"/>
                <a:gd name="connsiteY21" fmla="*/ 941 h 1053"/>
                <a:gd name="connsiteX22" fmla="*/ 2485 w 2763"/>
                <a:gd name="connsiteY22" fmla="*/ 961 h 1053"/>
                <a:gd name="connsiteX23" fmla="*/ 2417 w 2763"/>
                <a:gd name="connsiteY23" fmla="*/ 979 h 1053"/>
                <a:gd name="connsiteX24" fmla="*/ 2341 w 2763"/>
                <a:gd name="connsiteY24" fmla="*/ 999 h 1053"/>
                <a:gd name="connsiteX25" fmla="*/ 2261 w 2763"/>
                <a:gd name="connsiteY25" fmla="*/ 1015 h 1053"/>
                <a:gd name="connsiteX26" fmla="*/ 2175 w 2763"/>
                <a:gd name="connsiteY26" fmla="*/ 1031 h 1053"/>
                <a:gd name="connsiteX27" fmla="*/ 2083 w 2763"/>
                <a:gd name="connsiteY27" fmla="*/ 1041 h 1053"/>
                <a:gd name="connsiteX28" fmla="*/ 1987 w 2763"/>
                <a:gd name="connsiteY28" fmla="*/ 1049 h 1053"/>
                <a:gd name="connsiteX29" fmla="*/ 1937 w 2763"/>
                <a:gd name="connsiteY29" fmla="*/ 1053 h 1053"/>
                <a:gd name="connsiteX30" fmla="*/ 1885 w 2763"/>
                <a:gd name="connsiteY30" fmla="*/ 1053 h 1053"/>
                <a:gd name="connsiteX31" fmla="*/ 1833 w 2763"/>
                <a:gd name="connsiteY31" fmla="*/ 1053 h 1053"/>
                <a:gd name="connsiteX32" fmla="*/ 1781 w 2763"/>
                <a:gd name="connsiteY32" fmla="*/ 1053 h 1053"/>
                <a:gd name="connsiteX33" fmla="*/ 1727 w 2763"/>
                <a:gd name="connsiteY33" fmla="*/ 1049 h 1053"/>
                <a:gd name="connsiteX34" fmla="*/ 1671 w 2763"/>
                <a:gd name="connsiteY34" fmla="*/ 1045 h 1053"/>
                <a:gd name="connsiteX35" fmla="*/ 1615 w 2763"/>
                <a:gd name="connsiteY35" fmla="*/ 1039 h 1053"/>
                <a:gd name="connsiteX36" fmla="*/ 1559 w 2763"/>
                <a:gd name="connsiteY36" fmla="*/ 1033 h 1053"/>
                <a:gd name="connsiteX37" fmla="*/ 1503 w 2763"/>
                <a:gd name="connsiteY37" fmla="*/ 1023 h 1053"/>
                <a:gd name="connsiteX38" fmla="*/ 1445 w 2763"/>
                <a:gd name="connsiteY38" fmla="*/ 1013 h 1053"/>
                <a:gd name="connsiteX39" fmla="*/ 1385 w 2763"/>
                <a:gd name="connsiteY39" fmla="*/ 999 h 1053"/>
                <a:gd name="connsiteX40" fmla="*/ 1327 w 2763"/>
                <a:gd name="connsiteY40" fmla="*/ 985 h 1053"/>
                <a:gd name="connsiteX41" fmla="*/ 1267 w 2763"/>
                <a:gd name="connsiteY41" fmla="*/ 967 h 1053"/>
                <a:gd name="connsiteX42" fmla="*/ 1205 w 2763"/>
                <a:gd name="connsiteY42" fmla="*/ 947 h 1053"/>
                <a:gd name="connsiteX43" fmla="*/ 1145 w 2763"/>
                <a:gd name="connsiteY43" fmla="*/ 927 h 1053"/>
                <a:gd name="connsiteX44" fmla="*/ 1083 w 2763"/>
                <a:gd name="connsiteY44" fmla="*/ 903 h 1053"/>
                <a:gd name="connsiteX45" fmla="*/ 1023 w 2763"/>
                <a:gd name="connsiteY45" fmla="*/ 875 h 1053"/>
                <a:gd name="connsiteX46" fmla="*/ 961 w 2763"/>
                <a:gd name="connsiteY46" fmla="*/ 847 h 1053"/>
                <a:gd name="connsiteX47" fmla="*/ 897 w 2763"/>
                <a:gd name="connsiteY47" fmla="*/ 815 h 1053"/>
                <a:gd name="connsiteX48" fmla="*/ 835 w 2763"/>
                <a:gd name="connsiteY48" fmla="*/ 781 h 1053"/>
                <a:gd name="connsiteX49" fmla="*/ 773 w 2763"/>
                <a:gd name="connsiteY49" fmla="*/ 745 h 1053"/>
                <a:gd name="connsiteX50" fmla="*/ 709 w 2763"/>
                <a:gd name="connsiteY50" fmla="*/ 705 h 1053"/>
                <a:gd name="connsiteX51" fmla="*/ 647 w 2763"/>
                <a:gd name="connsiteY51" fmla="*/ 663 h 1053"/>
                <a:gd name="connsiteX52" fmla="*/ 583 w 2763"/>
                <a:gd name="connsiteY52" fmla="*/ 617 h 1053"/>
                <a:gd name="connsiteX53" fmla="*/ 521 w 2763"/>
                <a:gd name="connsiteY53" fmla="*/ 567 h 1053"/>
                <a:gd name="connsiteX54" fmla="*/ 457 w 2763"/>
                <a:gd name="connsiteY54" fmla="*/ 515 h 1053"/>
                <a:gd name="connsiteX55" fmla="*/ 395 w 2763"/>
                <a:gd name="connsiteY55" fmla="*/ 459 h 1053"/>
                <a:gd name="connsiteX56" fmla="*/ 331 w 2763"/>
                <a:gd name="connsiteY56" fmla="*/ 401 h 1053"/>
                <a:gd name="connsiteX57" fmla="*/ 269 w 2763"/>
                <a:gd name="connsiteY57" fmla="*/ 339 h 1053"/>
                <a:gd name="connsiteX58" fmla="*/ 205 w 2763"/>
                <a:gd name="connsiteY58" fmla="*/ 273 h 1053"/>
                <a:gd name="connsiteX59" fmla="*/ 143 w 2763"/>
                <a:gd name="connsiteY59" fmla="*/ 203 h 1053"/>
                <a:gd name="connsiteX60" fmla="*/ 81 w 2763"/>
                <a:gd name="connsiteY60" fmla="*/ 131 h 1053"/>
                <a:gd name="connsiteX61" fmla="*/ 0 w 2763"/>
                <a:gd name="connsiteY61" fmla="*/ 13 h 1053"/>
                <a:gd name="connsiteX0" fmla="*/ 0 w 2763"/>
                <a:gd name="connsiteY0" fmla="*/ 0 h 1040"/>
                <a:gd name="connsiteX1" fmla="*/ 1939 w 2763"/>
                <a:gd name="connsiteY1" fmla="*/ 12 h 1040"/>
                <a:gd name="connsiteX2" fmla="*/ 2001 w 2763"/>
                <a:gd name="connsiteY2" fmla="*/ 52 h 1040"/>
                <a:gd name="connsiteX3" fmla="*/ 2061 w 2763"/>
                <a:gd name="connsiteY3" fmla="*/ 94 h 1040"/>
                <a:gd name="connsiteX4" fmla="*/ 2123 w 2763"/>
                <a:gd name="connsiteY4" fmla="*/ 140 h 1040"/>
                <a:gd name="connsiteX5" fmla="*/ 2183 w 2763"/>
                <a:gd name="connsiteY5" fmla="*/ 188 h 1040"/>
                <a:gd name="connsiteX6" fmla="*/ 2243 w 2763"/>
                <a:gd name="connsiteY6" fmla="*/ 240 h 1040"/>
                <a:gd name="connsiteX7" fmla="*/ 2303 w 2763"/>
                <a:gd name="connsiteY7" fmla="*/ 294 h 1040"/>
                <a:gd name="connsiteX8" fmla="*/ 2363 w 2763"/>
                <a:gd name="connsiteY8" fmla="*/ 350 h 1040"/>
                <a:gd name="connsiteX9" fmla="*/ 2423 w 2763"/>
                <a:gd name="connsiteY9" fmla="*/ 410 h 1040"/>
                <a:gd name="connsiteX10" fmla="*/ 2481 w 2763"/>
                <a:gd name="connsiteY10" fmla="*/ 474 h 1040"/>
                <a:gd name="connsiteX11" fmla="*/ 2539 w 2763"/>
                <a:gd name="connsiteY11" fmla="*/ 540 h 1040"/>
                <a:gd name="connsiteX12" fmla="*/ 2595 w 2763"/>
                <a:gd name="connsiteY12" fmla="*/ 610 h 1040"/>
                <a:gd name="connsiteX13" fmla="*/ 2651 w 2763"/>
                <a:gd name="connsiteY13" fmla="*/ 682 h 1040"/>
                <a:gd name="connsiteX14" fmla="*/ 2707 w 2763"/>
                <a:gd name="connsiteY14" fmla="*/ 760 h 1040"/>
                <a:gd name="connsiteX15" fmla="*/ 2763 w 2763"/>
                <a:gd name="connsiteY15" fmla="*/ 840 h 1040"/>
                <a:gd name="connsiteX16" fmla="*/ 2763 w 2763"/>
                <a:gd name="connsiteY16" fmla="*/ 840 h 1040"/>
                <a:gd name="connsiteX17" fmla="*/ 2743 w 2763"/>
                <a:gd name="connsiteY17" fmla="*/ 848 h 1040"/>
                <a:gd name="connsiteX18" fmla="*/ 2689 w 2763"/>
                <a:gd name="connsiteY18" fmla="*/ 874 h 1040"/>
                <a:gd name="connsiteX19" fmla="*/ 2649 w 2763"/>
                <a:gd name="connsiteY19" fmla="*/ 890 h 1040"/>
                <a:gd name="connsiteX20" fmla="*/ 2603 w 2763"/>
                <a:gd name="connsiteY20" fmla="*/ 908 h 1040"/>
                <a:gd name="connsiteX21" fmla="*/ 2547 w 2763"/>
                <a:gd name="connsiteY21" fmla="*/ 928 h 1040"/>
                <a:gd name="connsiteX22" fmla="*/ 2485 w 2763"/>
                <a:gd name="connsiteY22" fmla="*/ 948 h 1040"/>
                <a:gd name="connsiteX23" fmla="*/ 2417 w 2763"/>
                <a:gd name="connsiteY23" fmla="*/ 966 h 1040"/>
                <a:gd name="connsiteX24" fmla="*/ 2341 w 2763"/>
                <a:gd name="connsiteY24" fmla="*/ 986 h 1040"/>
                <a:gd name="connsiteX25" fmla="*/ 2261 w 2763"/>
                <a:gd name="connsiteY25" fmla="*/ 1002 h 1040"/>
                <a:gd name="connsiteX26" fmla="*/ 2175 w 2763"/>
                <a:gd name="connsiteY26" fmla="*/ 1018 h 1040"/>
                <a:gd name="connsiteX27" fmla="*/ 2083 w 2763"/>
                <a:gd name="connsiteY27" fmla="*/ 1028 h 1040"/>
                <a:gd name="connsiteX28" fmla="*/ 1987 w 2763"/>
                <a:gd name="connsiteY28" fmla="*/ 1036 h 1040"/>
                <a:gd name="connsiteX29" fmla="*/ 1937 w 2763"/>
                <a:gd name="connsiteY29" fmla="*/ 1040 h 1040"/>
                <a:gd name="connsiteX30" fmla="*/ 1885 w 2763"/>
                <a:gd name="connsiteY30" fmla="*/ 1040 h 1040"/>
                <a:gd name="connsiteX31" fmla="*/ 1833 w 2763"/>
                <a:gd name="connsiteY31" fmla="*/ 1040 h 1040"/>
                <a:gd name="connsiteX32" fmla="*/ 1781 w 2763"/>
                <a:gd name="connsiteY32" fmla="*/ 1040 h 1040"/>
                <a:gd name="connsiteX33" fmla="*/ 1727 w 2763"/>
                <a:gd name="connsiteY33" fmla="*/ 1036 h 1040"/>
                <a:gd name="connsiteX34" fmla="*/ 1671 w 2763"/>
                <a:gd name="connsiteY34" fmla="*/ 1032 h 1040"/>
                <a:gd name="connsiteX35" fmla="*/ 1615 w 2763"/>
                <a:gd name="connsiteY35" fmla="*/ 1026 h 1040"/>
                <a:gd name="connsiteX36" fmla="*/ 1559 w 2763"/>
                <a:gd name="connsiteY36" fmla="*/ 1020 h 1040"/>
                <a:gd name="connsiteX37" fmla="*/ 1503 w 2763"/>
                <a:gd name="connsiteY37" fmla="*/ 1010 h 1040"/>
                <a:gd name="connsiteX38" fmla="*/ 1445 w 2763"/>
                <a:gd name="connsiteY38" fmla="*/ 1000 h 1040"/>
                <a:gd name="connsiteX39" fmla="*/ 1385 w 2763"/>
                <a:gd name="connsiteY39" fmla="*/ 986 h 1040"/>
                <a:gd name="connsiteX40" fmla="*/ 1327 w 2763"/>
                <a:gd name="connsiteY40" fmla="*/ 972 h 1040"/>
                <a:gd name="connsiteX41" fmla="*/ 1267 w 2763"/>
                <a:gd name="connsiteY41" fmla="*/ 954 h 1040"/>
                <a:gd name="connsiteX42" fmla="*/ 1205 w 2763"/>
                <a:gd name="connsiteY42" fmla="*/ 934 h 1040"/>
                <a:gd name="connsiteX43" fmla="*/ 1145 w 2763"/>
                <a:gd name="connsiteY43" fmla="*/ 914 h 1040"/>
                <a:gd name="connsiteX44" fmla="*/ 1083 w 2763"/>
                <a:gd name="connsiteY44" fmla="*/ 890 h 1040"/>
                <a:gd name="connsiteX45" fmla="*/ 1023 w 2763"/>
                <a:gd name="connsiteY45" fmla="*/ 862 h 1040"/>
                <a:gd name="connsiteX46" fmla="*/ 961 w 2763"/>
                <a:gd name="connsiteY46" fmla="*/ 834 h 1040"/>
                <a:gd name="connsiteX47" fmla="*/ 897 w 2763"/>
                <a:gd name="connsiteY47" fmla="*/ 802 h 1040"/>
                <a:gd name="connsiteX48" fmla="*/ 835 w 2763"/>
                <a:gd name="connsiteY48" fmla="*/ 768 h 1040"/>
                <a:gd name="connsiteX49" fmla="*/ 773 w 2763"/>
                <a:gd name="connsiteY49" fmla="*/ 732 h 1040"/>
                <a:gd name="connsiteX50" fmla="*/ 709 w 2763"/>
                <a:gd name="connsiteY50" fmla="*/ 692 h 1040"/>
                <a:gd name="connsiteX51" fmla="*/ 647 w 2763"/>
                <a:gd name="connsiteY51" fmla="*/ 650 h 1040"/>
                <a:gd name="connsiteX52" fmla="*/ 583 w 2763"/>
                <a:gd name="connsiteY52" fmla="*/ 604 h 1040"/>
                <a:gd name="connsiteX53" fmla="*/ 521 w 2763"/>
                <a:gd name="connsiteY53" fmla="*/ 554 h 1040"/>
                <a:gd name="connsiteX54" fmla="*/ 457 w 2763"/>
                <a:gd name="connsiteY54" fmla="*/ 502 h 1040"/>
                <a:gd name="connsiteX55" fmla="*/ 395 w 2763"/>
                <a:gd name="connsiteY55" fmla="*/ 446 h 1040"/>
                <a:gd name="connsiteX56" fmla="*/ 331 w 2763"/>
                <a:gd name="connsiteY56" fmla="*/ 388 h 1040"/>
                <a:gd name="connsiteX57" fmla="*/ 269 w 2763"/>
                <a:gd name="connsiteY57" fmla="*/ 326 h 1040"/>
                <a:gd name="connsiteX58" fmla="*/ 205 w 2763"/>
                <a:gd name="connsiteY58" fmla="*/ 260 h 1040"/>
                <a:gd name="connsiteX59" fmla="*/ 143 w 2763"/>
                <a:gd name="connsiteY59" fmla="*/ 190 h 1040"/>
                <a:gd name="connsiteX60" fmla="*/ 81 w 2763"/>
                <a:gd name="connsiteY60" fmla="*/ 118 h 1040"/>
                <a:gd name="connsiteX61" fmla="*/ 0 w 2763"/>
                <a:gd name="connsiteY61" fmla="*/ 0 h 1040"/>
                <a:gd name="connsiteX0" fmla="*/ 0 w 2763"/>
                <a:gd name="connsiteY0" fmla="*/ 0 h 1040"/>
                <a:gd name="connsiteX1" fmla="*/ 1908 w 2763"/>
                <a:gd name="connsiteY1" fmla="*/ 5 h 1040"/>
                <a:gd name="connsiteX2" fmla="*/ 2001 w 2763"/>
                <a:gd name="connsiteY2" fmla="*/ 52 h 1040"/>
                <a:gd name="connsiteX3" fmla="*/ 2061 w 2763"/>
                <a:gd name="connsiteY3" fmla="*/ 94 h 1040"/>
                <a:gd name="connsiteX4" fmla="*/ 2123 w 2763"/>
                <a:gd name="connsiteY4" fmla="*/ 140 h 1040"/>
                <a:gd name="connsiteX5" fmla="*/ 2183 w 2763"/>
                <a:gd name="connsiteY5" fmla="*/ 188 h 1040"/>
                <a:gd name="connsiteX6" fmla="*/ 2243 w 2763"/>
                <a:gd name="connsiteY6" fmla="*/ 240 h 1040"/>
                <a:gd name="connsiteX7" fmla="*/ 2303 w 2763"/>
                <a:gd name="connsiteY7" fmla="*/ 294 h 1040"/>
                <a:gd name="connsiteX8" fmla="*/ 2363 w 2763"/>
                <a:gd name="connsiteY8" fmla="*/ 350 h 1040"/>
                <a:gd name="connsiteX9" fmla="*/ 2423 w 2763"/>
                <a:gd name="connsiteY9" fmla="*/ 410 h 1040"/>
                <a:gd name="connsiteX10" fmla="*/ 2481 w 2763"/>
                <a:gd name="connsiteY10" fmla="*/ 474 h 1040"/>
                <a:gd name="connsiteX11" fmla="*/ 2539 w 2763"/>
                <a:gd name="connsiteY11" fmla="*/ 540 h 1040"/>
                <a:gd name="connsiteX12" fmla="*/ 2595 w 2763"/>
                <a:gd name="connsiteY12" fmla="*/ 610 h 1040"/>
                <a:gd name="connsiteX13" fmla="*/ 2651 w 2763"/>
                <a:gd name="connsiteY13" fmla="*/ 682 h 1040"/>
                <a:gd name="connsiteX14" fmla="*/ 2707 w 2763"/>
                <a:gd name="connsiteY14" fmla="*/ 760 h 1040"/>
                <a:gd name="connsiteX15" fmla="*/ 2763 w 2763"/>
                <a:gd name="connsiteY15" fmla="*/ 840 h 1040"/>
                <a:gd name="connsiteX16" fmla="*/ 2763 w 2763"/>
                <a:gd name="connsiteY16" fmla="*/ 840 h 1040"/>
                <a:gd name="connsiteX17" fmla="*/ 2743 w 2763"/>
                <a:gd name="connsiteY17" fmla="*/ 848 h 1040"/>
                <a:gd name="connsiteX18" fmla="*/ 2689 w 2763"/>
                <a:gd name="connsiteY18" fmla="*/ 874 h 1040"/>
                <a:gd name="connsiteX19" fmla="*/ 2649 w 2763"/>
                <a:gd name="connsiteY19" fmla="*/ 890 h 1040"/>
                <a:gd name="connsiteX20" fmla="*/ 2603 w 2763"/>
                <a:gd name="connsiteY20" fmla="*/ 908 h 1040"/>
                <a:gd name="connsiteX21" fmla="*/ 2547 w 2763"/>
                <a:gd name="connsiteY21" fmla="*/ 928 h 1040"/>
                <a:gd name="connsiteX22" fmla="*/ 2485 w 2763"/>
                <a:gd name="connsiteY22" fmla="*/ 948 h 1040"/>
                <a:gd name="connsiteX23" fmla="*/ 2417 w 2763"/>
                <a:gd name="connsiteY23" fmla="*/ 966 h 1040"/>
                <a:gd name="connsiteX24" fmla="*/ 2341 w 2763"/>
                <a:gd name="connsiteY24" fmla="*/ 986 h 1040"/>
                <a:gd name="connsiteX25" fmla="*/ 2261 w 2763"/>
                <a:gd name="connsiteY25" fmla="*/ 1002 h 1040"/>
                <a:gd name="connsiteX26" fmla="*/ 2175 w 2763"/>
                <a:gd name="connsiteY26" fmla="*/ 1018 h 1040"/>
                <a:gd name="connsiteX27" fmla="*/ 2083 w 2763"/>
                <a:gd name="connsiteY27" fmla="*/ 1028 h 1040"/>
                <a:gd name="connsiteX28" fmla="*/ 1987 w 2763"/>
                <a:gd name="connsiteY28" fmla="*/ 1036 h 1040"/>
                <a:gd name="connsiteX29" fmla="*/ 1937 w 2763"/>
                <a:gd name="connsiteY29" fmla="*/ 1040 h 1040"/>
                <a:gd name="connsiteX30" fmla="*/ 1885 w 2763"/>
                <a:gd name="connsiteY30" fmla="*/ 1040 h 1040"/>
                <a:gd name="connsiteX31" fmla="*/ 1833 w 2763"/>
                <a:gd name="connsiteY31" fmla="*/ 1040 h 1040"/>
                <a:gd name="connsiteX32" fmla="*/ 1781 w 2763"/>
                <a:gd name="connsiteY32" fmla="*/ 1040 h 1040"/>
                <a:gd name="connsiteX33" fmla="*/ 1727 w 2763"/>
                <a:gd name="connsiteY33" fmla="*/ 1036 h 1040"/>
                <a:gd name="connsiteX34" fmla="*/ 1671 w 2763"/>
                <a:gd name="connsiteY34" fmla="*/ 1032 h 1040"/>
                <a:gd name="connsiteX35" fmla="*/ 1615 w 2763"/>
                <a:gd name="connsiteY35" fmla="*/ 1026 h 1040"/>
                <a:gd name="connsiteX36" fmla="*/ 1559 w 2763"/>
                <a:gd name="connsiteY36" fmla="*/ 1020 h 1040"/>
                <a:gd name="connsiteX37" fmla="*/ 1503 w 2763"/>
                <a:gd name="connsiteY37" fmla="*/ 1010 h 1040"/>
                <a:gd name="connsiteX38" fmla="*/ 1445 w 2763"/>
                <a:gd name="connsiteY38" fmla="*/ 1000 h 1040"/>
                <a:gd name="connsiteX39" fmla="*/ 1385 w 2763"/>
                <a:gd name="connsiteY39" fmla="*/ 986 h 1040"/>
                <a:gd name="connsiteX40" fmla="*/ 1327 w 2763"/>
                <a:gd name="connsiteY40" fmla="*/ 972 h 1040"/>
                <a:gd name="connsiteX41" fmla="*/ 1267 w 2763"/>
                <a:gd name="connsiteY41" fmla="*/ 954 h 1040"/>
                <a:gd name="connsiteX42" fmla="*/ 1205 w 2763"/>
                <a:gd name="connsiteY42" fmla="*/ 934 h 1040"/>
                <a:gd name="connsiteX43" fmla="*/ 1145 w 2763"/>
                <a:gd name="connsiteY43" fmla="*/ 914 h 1040"/>
                <a:gd name="connsiteX44" fmla="*/ 1083 w 2763"/>
                <a:gd name="connsiteY44" fmla="*/ 890 h 1040"/>
                <a:gd name="connsiteX45" fmla="*/ 1023 w 2763"/>
                <a:gd name="connsiteY45" fmla="*/ 862 h 1040"/>
                <a:gd name="connsiteX46" fmla="*/ 961 w 2763"/>
                <a:gd name="connsiteY46" fmla="*/ 834 h 1040"/>
                <a:gd name="connsiteX47" fmla="*/ 897 w 2763"/>
                <a:gd name="connsiteY47" fmla="*/ 802 h 1040"/>
                <a:gd name="connsiteX48" fmla="*/ 835 w 2763"/>
                <a:gd name="connsiteY48" fmla="*/ 768 h 1040"/>
                <a:gd name="connsiteX49" fmla="*/ 773 w 2763"/>
                <a:gd name="connsiteY49" fmla="*/ 732 h 1040"/>
                <a:gd name="connsiteX50" fmla="*/ 709 w 2763"/>
                <a:gd name="connsiteY50" fmla="*/ 692 h 1040"/>
                <a:gd name="connsiteX51" fmla="*/ 647 w 2763"/>
                <a:gd name="connsiteY51" fmla="*/ 650 h 1040"/>
                <a:gd name="connsiteX52" fmla="*/ 583 w 2763"/>
                <a:gd name="connsiteY52" fmla="*/ 604 h 1040"/>
                <a:gd name="connsiteX53" fmla="*/ 521 w 2763"/>
                <a:gd name="connsiteY53" fmla="*/ 554 h 1040"/>
                <a:gd name="connsiteX54" fmla="*/ 457 w 2763"/>
                <a:gd name="connsiteY54" fmla="*/ 502 h 1040"/>
                <a:gd name="connsiteX55" fmla="*/ 395 w 2763"/>
                <a:gd name="connsiteY55" fmla="*/ 446 h 1040"/>
                <a:gd name="connsiteX56" fmla="*/ 331 w 2763"/>
                <a:gd name="connsiteY56" fmla="*/ 388 h 1040"/>
                <a:gd name="connsiteX57" fmla="*/ 269 w 2763"/>
                <a:gd name="connsiteY57" fmla="*/ 326 h 1040"/>
                <a:gd name="connsiteX58" fmla="*/ 205 w 2763"/>
                <a:gd name="connsiteY58" fmla="*/ 260 h 1040"/>
                <a:gd name="connsiteX59" fmla="*/ 143 w 2763"/>
                <a:gd name="connsiteY59" fmla="*/ 190 h 1040"/>
                <a:gd name="connsiteX60" fmla="*/ 81 w 2763"/>
                <a:gd name="connsiteY60" fmla="*/ 118 h 1040"/>
                <a:gd name="connsiteX61" fmla="*/ 0 w 2763"/>
                <a:gd name="connsiteY61" fmla="*/ 0 h 10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763" h="1040">
                  <a:moveTo>
                    <a:pt x="0" y="0"/>
                  </a:moveTo>
                  <a:lnTo>
                    <a:pt x="1908" y="5"/>
                  </a:lnTo>
                  <a:cubicBezTo>
                    <a:pt x="1929" y="18"/>
                    <a:pt x="1980" y="39"/>
                    <a:pt x="2001" y="52"/>
                  </a:cubicBezTo>
                  <a:lnTo>
                    <a:pt x="2061" y="94"/>
                  </a:lnTo>
                  <a:cubicBezTo>
                    <a:pt x="2082" y="109"/>
                    <a:pt x="2102" y="125"/>
                    <a:pt x="2123" y="140"/>
                  </a:cubicBezTo>
                  <a:lnTo>
                    <a:pt x="2183" y="188"/>
                  </a:lnTo>
                  <a:cubicBezTo>
                    <a:pt x="2203" y="205"/>
                    <a:pt x="2223" y="223"/>
                    <a:pt x="2243" y="240"/>
                  </a:cubicBezTo>
                  <a:lnTo>
                    <a:pt x="2303" y="294"/>
                  </a:lnTo>
                  <a:cubicBezTo>
                    <a:pt x="2323" y="313"/>
                    <a:pt x="2343" y="331"/>
                    <a:pt x="2363" y="350"/>
                  </a:cubicBezTo>
                  <a:lnTo>
                    <a:pt x="2423" y="410"/>
                  </a:lnTo>
                  <a:lnTo>
                    <a:pt x="2481" y="474"/>
                  </a:lnTo>
                  <a:cubicBezTo>
                    <a:pt x="2500" y="496"/>
                    <a:pt x="2520" y="518"/>
                    <a:pt x="2539" y="540"/>
                  </a:cubicBezTo>
                  <a:cubicBezTo>
                    <a:pt x="2558" y="563"/>
                    <a:pt x="2576" y="587"/>
                    <a:pt x="2595" y="610"/>
                  </a:cubicBezTo>
                  <a:cubicBezTo>
                    <a:pt x="2614" y="634"/>
                    <a:pt x="2632" y="658"/>
                    <a:pt x="2651" y="682"/>
                  </a:cubicBezTo>
                  <a:cubicBezTo>
                    <a:pt x="2670" y="708"/>
                    <a:pt x="2688" y="734"/>
                    <a:pt x="2707" y="760"/>
                  </a:cubicBezTo>
                  <a:lnTo>
                    <a:pt x="2763" y="840"/>
                  </a:lnTo>
                  <a:lnTo>
                    <a:pt x="2763" y="840"/>
                  </a:lnTo>
                  <a:cubicBezTo>
                    <a:pt x="2756" y="843"/>
                    <a:pt x="2750" y="845"/>
                    <a:pt x="2743" y="848"/>
                  </a:cubicBezTo>
                  <a:cubicBezTo>
                    <a:pt x="2725" y="857"/>
                    <a:pt x="2707" y="865"/>
                    <a:pt x="2689" y="874"/>
                  </a:cubicBezTo>
                  <a:cubicBezTo>
                    <a:pt x="2676" y="879"/>
                    <a:pt x="2662" y="885"/>
                    <a:pt x="2649" y="890"/>
                  </a:cubicBezTo>
                  <a:lnTo>
                    <a:pt x="2603" y="908"/>
                  </a:lnTo>
                  <a:cubicBezTo>
                    <a:pt x="2584" y="915"/>
                    <a:pt x="2566" y="921"/>
                    <a:pt x="2547" y="928"/>
                  </a:cubicBezTo>
                  <a:cubicBezTo>
                    <a:pt x="2526" y="935"/>
                    <a:pt x="2506" y="941"/>
                    <a:pt x="2485" y="948"/>
                  </a:cubicBezTo>
                  <a:lnTo>
                    <a:pt x="2417" y="966"/>
                  </a:lnTo>
                  <a:cubicBezTo>
                    <a:pt x="2392" y="973"/>
                    <a:pt x="2366" y="979"/>
                    <a:pt x="2341" y="986"/>
                  </a:cubicBezTo>
                  <a:cubicBezTo>
                    <a:pt x="2314" y="991"/>
                    <a:pt x="2288" y="997"/>
                    <a:pt x="2261" y="1002"/>
                  </a:cubicBezTo>
                  <a:cubicBezTo>
                    <a:pt x="2232" y="1007"/>
                    <a:pt x="2204" y="1013"/>
                    <a:pt x="2175" y="1018"/>
                  </a:cubicBezTo>
                  <a:cubicBezTo>
                    <a:pt x="2144" y="1021"/>
                    <a:pt x="2114" y="1025"/>
                    <a:pt x="2083" y="1028"/>
                  </a:cubicBezTo>
                  <a:cubicBezTo>
                    <a:pt x="2051" y="1031"/>
                    <a:pt x="2019" y="1033"/>
                    <a:pt x="1987" y="1036"/>
                  </a:cubicBezTo>
                  <a:cubicBezTo>
                    <a:pt x="1970" y="1037"/>
                    <a:pt x="1954" y="1039"/>
                    <a:pt x="1937" y="1040"/>
                  </a:cubicBezTo>
                  <a:lnTo>
                    <a:pt x="1885" y="1040"/>
                  </a:lnTo>
                  <a:lnTo>
                    <a:pt x="1833" y="1040"/>
                  </a:lnTo>
                  <a:lnTo>
                    <a:pt x="1781" y="1040"/>
                  </a:lnTo>
                  <a:cubicBezTo>
                    <a:pt x="1763" y="1039"/>
                    <a:pt x="1745" y="1037"/>
                    <a:pt x="1727" y="1036"/>
                  </a:cubicBezTo>
                  <a:cubicBezTo>
                    <a:pt x="1708" y="1035"/>
                    <a:pt x="1690" y="1033"/>
                    <a:pt x="1671" y="1032"/>
                  </a:cubicBezTo>
                  <a:lnTo>
                    <a:pt x="1615" y="1026"/>
                  </a:lnTo>
                  <a:lnTo>
                    <a:pt x="1559" y="1020"/>
                  </a:lnTo>
                  <a:cubicBezTo>
                    <a:pt x="1540" y="1017"/>
                    <a:pt x="1522" y="1013"/>
                    <a:pt x="1503" y="1010"/>
                  </a:cubicBezTo>
                  <a:cubicBezTo>
                    <a:pt x="1484" y="1007"/>
                    <a:pt x="1464" y="1003"/>
                    <a:pt x="1445" y="1000"/>
                  </a:cubicBezTo>
                  <a:cubicBezTo>
                    <a:pt x="1425" y="995"/>
                    <a:pt x="1405" y="991"/>
                    <a:pt x="1385" y="986"/>
                  </a:cubicBezTo>
                  <a:cubicBezTo>
                    <a:pt x="1366" y="981"/>
                    <a:pt x="1346" y="977"/>
                    <a:pt x="1327" y="972"/>
                  </a:cubicBezTo>
                  <a:lnTo>
                    <a:pt x="1267" y="954"/>
                  </a:lnTo>
                  <a:cubicBezTo>
                    <a:pt x="1246" y="947"/>
                    <a:pt x="1226" y="941"/>
                    <a:pt x="1205" y="934"/>
                  </a:cubicBezTo>
                  <a:cubicBezTo>
                    <a:pt x="1185" y="927"/>
                    <a:pt x="1165" y="921"/>
                    <a:pt x="1145" y="914"/>
                  </a:cubicBezTo>
                  <a:lnTo>
                    <a:pt x="1083" y="890"/>
                  </a:lnTo>
                  <a:cubicBezTo>
                    <a:pt x="1063" y="881"/>
                    <a:pt x="1043" y="871"/>
                    <a:pt x="1023" y="862"/>
                  </a:cubicBezTo>
                  <a:cubicBezTo>
                    <a:pt x="1002" y="853"/>
                    <a:pt x="982" y="843"/>
                    <a:pt x="961" y="834"/>
                  </a:cubicBezTo>
                  <a:cubicBezTo>
                    <a:pt x="940" y="823"/>
                    <a:pt x="918" y="813"/>
                    <a:pt x="897" y="802"/>
                  </a:cubicBezTo>
                  <a:cubicBezTo>
                    <a:pt x="876" y="791"/>
                    <a:pt x="856" y="779"/>
                    <a:pt x="835" y="768"/>
                  </a:cubicBezTo>
                  <a:lnTo>
                    <a:pt x="773" y="732"/>
                  </a:lnTo>
                  <a:lnTo>
                    <a:pt x="709" y="692"/>
                  </a:lnTo>
                  <a:cubicBezTo>
                    <a:pt x="688" y="678"/>
                    <a:pt x="668" y="664"/>
                    <a:pt x="647" y="650"/>
                  </a:cubicBezTo>
                  <a:lnTo>
                    <a:pt x="583" y="604"/>
                  </a:lnTo>
                  <a:lnTo>
                    <a:pt x="521" y="554"/>
                  </a:lnTo>
                  <a:lnTo>
                    <a:pt x="457" y="502"/>
                  </a:lnTo>
                  <a:lnTo>
                    <a:pt x="395" y="446"/>
                  </a:lnTo>
                  <a:lnTo>
                    <a:pt x="331" y="388"/>
                  </a:lnTo>
                  <a:lnTo>
                    <a:pt x="269" y="326"/>
                  </a:lnTo>
                  <a:cubicBezTo>
                    <a:pt x="248" y="304"/>
                    <a:pt x="226" y="282"/>
                    <a:pt x="205" y="260"/>
                  </a:cubicBezTo>
                  <a:cubicBezTo>
                    <a:pt x="184" y="237"/>
                    <a:pt x="164" y="213"/>
                    <a:pt x="143" y="190"/>
                  </a:cubicBezTo>
                  <a:cubicBezTo>
                    <a:pt x="122" y="166"/>
                    <a:pt x="102" y="142"/>
                    <a:pt x="81" y="118"/>
                  </a:cubicBezTo>
                  <a:cubicBezTo>
                    <a:pt x="60" y="93"/>
                    <a:pt x="21" y="25"/>
                    <a:pt x="0" y="0"/>
                  </a:cubicBezTo>
                </a:path>
              </a:pathLst>
            </a:custGeom>
            <a:solidFill>
              <a:schemeClr val="accent1">
                <a:alpha val="2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9"/>
            <p:cNvSpPr/>
            <p:nvPr/>
          </p:nvSpPr>
          <p:spPr>
            <a:xfrm rot="21395862">
              <a:off x="-81596" y="-33626"/>
              <a:ext cx="1389225" cy="3840494"/>
            </a:xfrm>
            <a:custGeom>
              <a:avLst/>
              <a:gdLst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526 w 1750"/>
                <a:gd name="connsiteY3" fmla="*/ 44 h 3574"/>
                <a:gd name="connsiteX4" fmla="*/ 572 w 1750"/>
                <a:gd name="connsiteY4" fmla="*/ 70 h 3574"/>
                <a:gd name="connsiteX5" fmla="*/ 628 w 1750"/>
                <a:gd name="connsiteY5" fmla="*/ 102 h 3574"/>
                <a:gd name="connsiteX6" fmla="*/ 688 w 1750"/>
                <a:gd name="connsiteY6" fmla="*/ 140 h 3574"/>
                <a:gd name="connsiteX7" fmla="*/ 754 w 1750"/>
                <a:gd name="connsiteY7" fmla="*/ 184 h 3574"/>
                <a:gd name="connsiteX8" fmla="*/ 826 w 1750"/>
                <a:gd name="connsiteY8" fmla="*/ 236 h 3574"/>
                <a:gd name="connsiteX9" fmla="*/ 900 w 1750"/>
                <a:gd name="connsiteY9" fmla="*/ 294 h 3574"/>
                <a:gd name="connsiteX10" fmla="*/ 978 w 1750"/>
                <a:gd name="connsiteY10" fmla="*/ 358 h 3574"/>
                <a:gd name="connsiteX11" fmla="*/ 1056 w 1750"/>
                <a:gd name="connsiteY11" fmla="*/ 430 h 3574"/>
                <a:gd name="connsiteX12" fmla="*/ 1096 w 1750"/>
                <a:gd name="connsiteY12" fmla="*/ 470 h 3574"/>
                <a:gd name="connsiteX13" fmla="*/ 1136 w 1750"/>
                <a:gd name="connsiteY13" fmla="*/ 510 h 3574"/>
                <a:gd name="connsiteX14" fmla="*/ 1174 w 1750"/>
                <a:gd name="connsiteY14" fmla="*/ 552 h 3574"/>
                <a:gd name="connsiteX15" fmla="*/ 1214 w 1750"/>
                <a:gd name="connsiteY15" fmla="*/ 596 h 3574"/>
                <a:gd name="connsiteX16" fmla="*/ 1252 w 1750"/>
                <a:gd name="connsiteY16" fmla="*/ 642 h 3574"/>
                <a:gd name="connsiteX17" fmla="*/ 1292 w 1750"/>
                <a:gd name="connsiteY17" fmla="*/ 690 h 3574"/>
                <a:gd name="connsiteX18" fmla="*/ 1328 w 1750"/>
                <a:gd name="connsiteY18" fmla="*/ 740 h 3574"/>
                <a:gd name="connsiteX19" fmla="*/ 1366 w 1750"/>
                <a:gd name="connsiteY19" fmla="*/ 792 h 3574"/>
                <a:gd name="connsiteX20" fmla="*/ 1402 w 1750"/>
                <a:gd name="connsiteY20" fmla="*/ 844 h 3574"/>
                <a:gd name="connsiteX21" fmla="*/ 1436 w 1750"/>
                <a:gd name="connsiteY21" fmla="*/ 900 h 3574"/>
                <a:gd name="connsiteX22" fmla="*/ 1470 w 1750"/>
                <a:gd name="connsiteY22" fmla="*/ 958 h 3574"/>
                <a:gd name="connsiteX23" fmla="*/ 1502 w 1750"/>
                <a:gd name="connsiteY23" fmla="*/ 1018 h 3574"/>
                <a:gd name="connsiteX24" fmla="*/ 1534 w 1750"/>
                <a:gd name="connsiteY24" fmla="*/ 1080 h 3574"/>
                <a:gd name="connsiteX25" fmla="*/ 1564 w 1750"/>
                <a:gd name="connsiteY25" fmla="*/ 1142 h 3574"/>
                <a:gd name="connsiteX26" fmla="*/ 1590 w 1750"/>
                <a:gd name="connsiteY26" fmla="*/ 1208 h 3574"/>
                <a:gd name="connsiteX27" fmla="*/ 1618 w 1750"/>
                <a:gd name="connsiteY27" fmla="*/ 1276 h 3574"/>
                <a:gd name="connsiteX28" fmla="*/ 1642 w 1750"/>
                <a:gd name="connsiteY28" fmla="*/ 1346 h 3574"/>
                <a:gd name="connsiteX29" fmla="*/ 1664 w 1750"/>
                <a:gd name="connsiteY29" fmla="*/ 1418 h 3574"/>
                <a:gd name="connsiteX30" fmla="*/ 1684 w 1750"/>
                <a:gd name="connsiteY30" fmla="*/ 1492 h 3574"/>
                <a:gd name="connsiteX31" fmla="*/ 1700 w 1750"/>
                <a:gd name="connsiteY31" fmla="*/ 1568 h 3574"/>
                <a:gd name="connsiteX32" fmla="*/ 1716 w 1750"/>
                <a:gd name="connsiteY32" fmla="*/ 1648 h 3574"/>
                <a:gd name="connsiteX33" fmla="*/ 1728 w 1750"/>
                <a:gd name="connsiteY33" fmla="*/ 1728 h 3574"/>
                <a:gd name="connsiteX34" fmla="*/ 1738 w 1750"/>
                <a:gd name="connsiteY34" fmla="*/ 1810 h 3574"/>
                <a:gd name="connsiteX35" fmla="*/ 1746 w 1750"/>
                <a:gd name="connsiteY35" fmla="*/ 1896 h 3574"/>
                <a:gd name="connsiteX36" fmla="*/ 1750 w 1750"/>
                <a:gd name="connsiteY36" fmla="*/ 1982 h 3574"/>
                <a:gd name="connsiteX37" fmla="*/ 1750 w 1750"/>
                <a:gd name="connsiteY37" fmla="*/ 2072 h 3574"/>
                <a:gd name="connsiteX38" fmla="*/ 1748 w 1750"/>
                <a:gd name="connsiteY38" fmla="*/ 2164 h 3574"/>
                <a:gd name="connsiteX39" fmla="*/ 1744 w 1750"/>
                <a:gd name="connsiteY39" fmla="*/ 2258 h 3574"/>
                <a:gd name="connsiteX40" fmla="*/ 1734 w 1750"/>
                <a:gd name="connsiteY40" fmla="*/ 2354 h 3574"/>
                <a:gd name="connsiteX41" fmla="*/ 1722 w 1750"/>
                <a:gd name="connsiteY41" fmla="*/ 2454 h 3574"/>
                <a:gd name="connsiteX42" fmla="*/ 1706 w 1750"/>
                <a:gd name="connsiteY42" fmla="*/ 2554 h 3574"/>
                <a:gd name="connsiteX43" fmla="*/ 1686 w 1750"/>
                <a:gd name="connsiteY43" fmla="*/ 2658 h 3574"/>
                <a:gd name="connsiteX44" fmla="*/ 1662 w 1750"/>
                <a:gd name="connsiteY44" fmla="*/ 2764 h 3574"/>
                <a:gd name="connsiteX45" fmla="*/ 1634 w 1750"/>
                <a:gd name="connsiteY45" fmla="*/ 2872 h 3574"/>
                <a:gd name="connsiteX46" fmla="*/ 1602 w 1750"/>
                <a:gd name="connsiteY46" fmla="*/ 2984 h 3574"/>
                <a:gd name="connsiteX47" fmla="*/ 1566 w 1750"/>
                <a:gd name="connsiteY47" fmla="*/ 3096 h 3574"/>
                <a:gd name="connsiteX48" fmla="*/ 1524 w 1750"/>
                <a:gd name="connsiteY48" fmla="*/ 3212 h 3574"/>
                <a:gd name="connsiteX49" fmla="*/ 1478 w 1750"/>
                <a:gd name="connsiteY49" fmla="*/ 3330 h 3574"/>
                <a:gd name="connsiteX50" fmla="*/ 1428 w 1750"/>
                <a:gd name="connsiteY50" fmla="*/ 3450 h 3574"/>
                <a:gd name="connsiteX51" fmla="*/ 1372 w 1750"/>
                <a:gd name="connsiteY51" fmla="*/ 3574 h 3574"/>
                <a:gd name="connsiteX52" fmla="*/ 1372 w 1750"/>
                <a:gd name="connsiteY52" fmla="*/ 3574 h 3574"/>
                <a:gd name="connsiteX53" fmla="*/ 1348 w 1750"/>
                <a:gd name="connsiteY53" fmla="*/ 3566 h 3574"/>
                <a:gd name="connsiteX54" fmla="*/ 1276 w 1750"/>
                <a:gd name="connsiteY54" fmla="*/ 3542 h 3574"/>
                <a:gd name="connsiteX55" fmla="*/ 1226 w 1750"/>
                <a:gd name="connsiteY55" fmla="*/ 3522 h 3574"/>
                <a:gd name="connsiteX56" fmla="*/ 1168 w 1750"/>
                <a:gd name="connsiteY56" fmla="*/ 3496 h 3574"/>
                <a:gd name="connsiteX57" fmla="*/ 1104 w 1750"/>
                <a:gd name="connsiteY57" fmla="*/ 3466 h 3574"/>
                <a:gd name="connsiteX58" fmla="*/ 1034 w 1750"/>
                <a:gd name="connsiteY58" fmla="*/ 3430 h 3574"/>
                <a:gd name="connsiteX59" fmla="*/ 958 w 1750"/>
                <a:gd name="connsiteY59" fmla="*/ 3386 h 3574"/>
                <a:gd name="connsiteX60" fmla="*/ 880 w 1750"/>
                <a:gd name="connsiteY60" fmla="*/ 3338 h 3574"/>
                <a:gd name="connsiteX61" fmla="*/ 798 w 1750"/>
                <a:gd name="connsiteY61" fmla="*/ 3282 h 3574"/>
                <a:gd name="connsiteX62" fmla="*/ 756 w 1750"/>
                <a:gd name="connsiteY62" fmla="*/ 3252 h 3574"/>
                <a:gd name="connsiteX63" fmla="*/ 714 w 1750"/>
                <a:gd name="connsiteY63" fmla="*/ 3220 h 3574"/>
                <a:gd name="connsiteX64" fmla="*/ 674 w 1750"/>
                <a:gd name="connsiteY64" fmla="*/ 3184 h 3574"/>
                <a:gd name="connsiteX65" fmla="*/ 632 w 1750"/>
                <a:gd name="connsiteY65" fmla="*/ 3148 h 3574"/>
                <a:gd name="connsiteX66" fmla="*/ 590 w 1750"/>
                <a:gd name="connsiteY66" fmla="*/ 3110 h 3574"/>
                <a:gd name="connsiteX67" fmla="*/ 548 w 1750"/>
                <a:gd name="connsiteY67" fmla="*/ 3070 h 3574"/>
                <a:gd name="connsiteX68" fmla="*/ 508 w 1750"/>
                <a:gd name="connsiteY68" fmla="*/ 3028 h 3574"/>
                <a:gd name="connsiteX69" fmla="*/ 468 w 1750"/>
                <a:gd name="connsiteY69" fmla="*/ 2984 h 3574"/>
                <a:gd name="connsiteX70" fmla="*/ 428 w 1750"/>
                <a:gd name="connsiteY70" fmla="*/ 2938 h 3574"/>
                <a:gd name="connsiteX71" fmla="*/ 390 w 1750"/>
                <a:gd name="connsiteY71" fmla="*/ 2890 h 3574"/>
                <a:gd name="connsiteX72" fmla="*/ 352 w 1750"/>
                <a:gd name="connsiteY72" fmla="*/ 2840 h 3574"/>
                <a:gd name="connsiteX73" fmla="*/ 316 w 1750"/>
                <a:gd name="connsiteY73" fmla="*/ 2788 h 3574"/>
                <a:gd name="connsiteX74" fmla="*/ 280 w 1750"/>
                <a:gd name="connsiteY74" fmla="*/ 2732 h 3574"/>
                <a:gd name="connsiteX75" fmla="*/ 248 w 1750"/>
                <a:gd name="connsiteY75" fmla="*/ 2676 h 3574"/>
                <a:gd name="connsiteX76" fmla="*/ 216 w 1750"/>
                <a:gd name="connsiteY76" fmla="*/ 2616 h 3574"/>
                <a:gd name="connsiteX77" fmla="*/ 184 w 1750"/>
                <a:gd name="connsiteY77" fmla="*/ 2554 h 3574"/>
                <a:gd name="connsiteX78" fmla="*/ 156 w 1750"/>
                <a:gd name="connsiteY78" fmla="*/ 2490 h 3574"/>
                <a:gd name="connsiteX79" fmla="*/ 130 w 1750"/>
                <a:gd name="connsiteY79" fmla="*/ 2424 h 3574"/>
                <a:gd name="connsiteX80" fmla="*/ 104 w 1750"/>
                <a:gd name="connsiteY80" fmla="*/ 2354 h 3574"/>
                <a:gd name="connsiteX81" fmla="*/ 82 w 1750"/>
                <a:gd name="connsiteY81" fmla="*/ 2284 h 3574"/>
                <a:gd name="connsiteX82" fmla="*/ 62 w 1750"/>
                <a:gd name="connsiteY82" fmla="*/ 2210 h 3574"/>
                <a:gd name="connsiteX83" fmla="*/ 46 w 1750"/>
                <a:gd name="connsiteY83" fmla="*/ 2132 h 3574"/>
                <a:gd name="connsiteX84" fmla="*/ 30 w 1750"/>
                <a:gd name="connsiteY84" fmla="*/ 2054 h 3574"/>
                <a:gd name="connsiteX85" fmla="*/ 18 w 1750"/>
                <a:gd name="connsiteY85" fmla="*/ 1972 h 3574"/>
                <a:gd name="connsiteX86" fmla="*/ 10 w 1750"/>
                <a:gd name="connsiteY86" fmla="*/ 1888 h 3574"/>
                <a:gd name="connsiteX87" fmla="*/ 4 w 1750"/>
                <a:gd name="connsiteY87" fmla="*/ 1800 h 3574"/>
                <a:gd name="connsiteX88" fmla="*/ 0 w 1750"/>
                <a:gd name="connsiteY88" fmla="*/ 1710 h 3574"/>
                <a:gd name="connsiteX89" fmla="*/ 2 w 1750"/>
                <a:gd name="connsiteY89" fmla="*/ 1616 h 3574"/>
                <a:gd name="connsiteX90" fmla="*/ 6 w 1750"/>
                <a:gd name="connsiteY90" fmla="*/ 1520 h 3574"/>
                <a:gd name="connsiteX91" fmla="*/ 12 w 1750"/>
                <a:gd name="connsiteY91" fmla="*/ 1422 h 3574"/>
                <a:gd name="connsiteX92" fmla="*/ 24 w 1750"/>
                <a:gd name="connsiteY92" fmla="*/ 1320 h 3574"/>
                <a:gd name="connsiteX93" fmla="*/ 40 w 1750"/>
                <a:gd name="connsiteY93" fmla="*/ 1216 h 3574"/>
                <a:gd name="connsiteX94" fmla="*/ 58 w 1750"/>
                <a:gd name="connsiteY94" fmla="*/ 1108 h 3574"/>
                <a:gd name="connsiteX95" fmla="*/ 82 w 1750"/>
                <a:gd name="connsiteY95" fmla="*/ 998 h 3574"/>
                <a:gd name="connsiteX96" fmla="*/ 110 w 1750"/>
                <a:gd name="connsiteY96" fmla="*/ 884 h 3574"/>
                <a:gd name="connsiteX97" fmla="*/ 142 w 1750"/>
                <a:gd name="connsiteY97" fmla="*/ 768 h 3574"/>
                <a:gd name="connsiteX98" fmla="*/ 178 w 1750"/>
                <a:gd name="connsiteY98" fmla="*/ 648 h 3574"/>
                <a:gd name="connsiteX99" fmla="*/ 220 w 1750"/>
                <a:gd name="connsiteY99" fmla="*/ 524 h 3574"/>
                <a:gd name="connsiteX100" fmla="*/ 266 w 1750"/>
                <a:gd name="connsiteY100" fmla="*/ 398 h 3574"/>
                <a:gd name="connsiteX101" fmla="*/ 318 w 1750"/>
                <a:gd name="connsiteY101" fmla="*/ 268 h 3574"/>
                <a:gd name="connsiteX102" fmla="*/ 374 w 1750"/>
                <a:gd name="connsiteY102" fmla="*/ 136 h 3574"/>
                <a:gd name="connsiteX103" fmla="*/ 436 w 1750"/>
                <a:gd name="connsiteY103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572 w 1750"/>
                <a:gd name="connsiteY3" fmla="*/ 70 h 3574"/>
                <a:gd name="connsiteX4" fmla="*/ 628 w 1750"/>
                <a:gd name="connsiteY4" fmla="*/ 102 h 3574"/>
                <a:gd name="connsiteX5" fmla="*/ 688 w 1750"/>
                <a:gd name="connsiteY5" fmla="*/ 140 h 3574"/>
                <a:gd name="connsiteX6" fmla="*/ 754 w 1750"/>
                <a:gd name="connsiteY6" fmla="*/ 184 h 3574"/>
                <a:gd name="connsiteX7" fmla="*/ 826 w 1750"/>
                <a:gd name="connsiteY7" fmla="*/ 236 h 3574"/>
                <a:gd name="connsiteX8" fmla="*/ 900 w 1750"/>
                <a:gd name="connsiteY8" fmla="*/ 294 h 3574"/>
                <a:gd name="connsiteX9" fmla="*/ 978 w 1750"/>
                <a:gd name="connsiteY9" fmla="*/ 358 h 3574"/>
                <a:gd name="connsiteX10" fmla="*/ 1056 w 1750"/>
                <a:gd name="connsiteY10" fmla="*/ 430 h 3574"/>
                <a:gd name="connsiteX11" fmla="*/ 1096 w 1750"/>
                <a:gd name="connsiteY11" fmla="*/ 470 h 3574"/>
                <a:gd name="connsiteX12" fmla="*/ 1136 w 1750"/>
                <a:gd name="connsiteY12" fmla="*/ 510 h 3574"/>
                <a:gd name="connsiteX13" fmla="*/ 1174 w 1750"/>
                <a:gd name="connsiteY13" fmla="*/ 552 h 3574"/>
                <a:gd name="connsiteX14" fmla="*/ 1214 w 1750"/>
                <a:gd name="connsiteY14" fmla="*/ 596 h 3574"/>
                <a:gd name="connsiteX15" fmla="*/ 1252 w 1750"/>
                <a:gd name="connsiteY15" fmla="*/ 642 h 3574"/>
                <a:gd name="connsiteX16" fmla="*/ 1292 w 1750"/>
                <a:gd name="connsiteY16" fmla="*/ 690 h 3574"/>
                <a:gd name="connsiteX17" fmla="*/ 1328 w 1750"/>
                <a:gd name="connsiteY17" fmla="*/ 740 h 3574"/>
                <a:gd name="connsiteX18" fmla="*/ 1366 w 1750"/>
                <a:gd name="connsiteY18" fmla="*/ 792 h 3574"/>
                <a:gd name="connsiteX19" fmla="*/ 1402 w 1750"/>
                <a:gd name="connsiteY19" fmla="*/ 844 h 3574"/>
                <a:gd name="connsiteX20" fmla="*/ 1436 w 1750"/>
                <a:gd name="connsiteY20" fmla="*/ 900 h 3574"/>
                <a:gd name="connsiteX21" fmla="*/ 1470 w 1750"/>
                <a:gd name="connsiteY21" fmla="*/ 958 h 3574"/>
                <a:gd name="connsiteX22" fmla="*/ 1502 w 1750"/>
                <a:gd name="connsiteY22" fmla="*/ 1018 h 3574"/>
                <a:gd name="connsiteX23" fmla="*/ 1534 w 1750"/>
                <a:gd name="connsiteY23" fmla="*/ 1080 h 3574"/>
                <a:gd name="connsiteX24" fmla="*/ 1564 w 1750"/>
                <a:gd name="connsiteY24" fmla="*/ 1142 h 3574"/>
                <a:gd name="connsiteX25" fmla="*/ 1590 w 1750"/>
                <a:gd name="connsiteY25" fmla="*/ 1208 h 3574"/>
                <a:gd name="connsiteX26" fmla="*/ 1618 w 1750"/>
                <a:gd name="connsiteY26" fmla="*/ 1276 h 3574"/>
                <a:gd name="connsiteX27" fmla="*/ 1642 w 1750"/>
                <a:gd name="connsiteY27" fmla="*/ 1346 h 3574"/>
                <a:gd name="connsiteX28" fmla="*/ 1664 w 1750"/>
                <a:gd name="connsiteY28" fmla="*/ 1418 h 3574"/>
                <a:gd name="connsiteX29" fmla="*/ 1684 w 1750"/>
                <a:gd name="connsiteY29" fmla="*/ 1492 h 3574"/>
                <a:gd name="connsiteX30" fmla="*/ 1700 w 1750"/>
                <a:gd name="connsiteY30" fmla="*/ 1568 h 3574"/>
                <a:gd name="connsiteX31" fmla="*/ 1716 w 1750"/>
                <a:gd name="connsiteY31" fmla="*/ 1648 h 3574"/>
                <a:gd name="connsiteX32" fmla="*/ 1728 w 1750"/>
                <a:gd name="connsiteY32" fmla="*/ 1728 h 3574"/>
                <a:gd name="connsiteX33" fmla="*/ 1738 w 1750"/>
                <a:gd name="connsiteY33" fmla="*/ 1810 h 3574"/>
                <a:gd name="connsiteX34" fmla="*/ 1746 w 1750"/>
                <a:gd name="connsiteY34" fmla="*/ 1896 h 3574"/>
                <a:gd name="connsiteX35" fmla="*/ 1750 w 1750"/>
                <a:gd name="connsiteY35" fmla="*/ 1982 h 3574"/>
                <a:gd name="connsiteX36" fmla="*/ 1750 w 1750"/>
                <a:gd name="connsiteY36" fmla="*/ 2072 h 3574"/>
                <a:gd name="connsiteX37" fmla="*/ 1748 w 1750"/>
                <a:gd name="connsiteY37" fmla="*/ 2164 h 3574"/>
                <a:gd name="connsiteX38" fmla="*/ 1744 w 1750"/>
                <a:gd name="connsiteY38" fmla="*/ 2258 h 3574"/>
                <a:gd name="connsiteX39" fmla="*/ 1734 w 1750"/>
                <a:gd name="connsiteY39" fmla="*/ 2354 h 3574"/>
                <a:gd name="connsiteX40" fmla="*/ 1722 w 1750"/>
                <a:gd name="connsiteY40" fmla="*/ 2454 h 3574"/>
                <a:gd name="connsiteX41" fmla="*/ 1706 w 1750"/>
                <a:gd name="connsiteY41" fmla="*/ 2554 h 3574"/>
                <a:gd name="connsiteX42" fmla="*/ 1686 w 1750"/>
                <a:gd name="connsiteY42" fmla="*/ 2658 h 3574"/>
                <a:gd name="connsiteX43" fmla="*/ 1662 w 1750"/>
                <a:gd name="connsiteY43" fmla="*/ 2764 h 3574"/>
                <a:gd name="connsiteX44" fmla="*/ 1634 w 1750"/>
                <a:gd name="connsiteY44" fmla="*/ 2872 h 3574"/>
                <a:gd name="connsiteX45" fmla="*/ 1602 w 1750"/>
                <a:gd name="connsiteY45" fmla="*/ 2984 h 3574"/>
                <a:gd name="connsiteX46" fmla="*/ 1566 w 1750"/>
                <a:gd name="connsiteY46" fmla="*/ 3096 h 3574"/>
                <a:gd name="connsiteX47" fmla="*/ 1524 w 1750"/>
                <a:gd name="connsiteY47" fmla="*/ 3212 h 3574"/>
                <a:gd name="connsiteX48" fmla="*/ 1478 w 1750"/>
                <a:gd name="connsiteY48" fmla="*/ 3330 h 3574"/>
                <a:gd name="connsiteX49" fmla="*/ 1428 w 1750"/>
                <a:gd name="connsiteY49" fmla="*/ 3450 h 3574"/>
                <a:gd name="connsiteX50" fmla="*/ 1372 w 1750"/>
                <a:gd name="connsiteY50" fmla="*/ 3574 h 3574"/>
                <a:gd name="connsiteX51" fmla="*/ 1372 w 1750"/>
                <a:gd name="connsiteY51" fmla="*/ 3574 h 3574"/>
                <a:gd name="connsiteX52" fmla="*/ 1348 w 1750"/>
                <a:gd name="connsiteY52" fmla="*/ 3566 h 3574"/>
                <a:gd name="connsiteX53" fmla="*/ 1276 w 1750"/>
                <a:gd name="connsiteY53" fmla="*/ 3542 h 3574"/>
                <a:gd name="connsiteX54" fmla="*/ 1226 w 1750"/>
                <a:gd name="connsiteY54" fmla="*/ 3522 h 3574"/>
                <a:gd name="connsiteX55" fmla="*/ 1168 w 1750"/>
                <a:gd name="connsiteY55" fmla="*/ 3496 h 3574"/>
                <a:gd name="connsiteX56" fmla="*/ 1104 w 1750"/>
                <a:gd name="connsiteY56" fmla="*/ 3466 h 3574"/>
                <a:gd name="connsiteX57" fmla="*/ 1034 w 1750"/>
                <a:gd name="connsiteY57" fmla="*/ 3430 h 3574"/>
                <a:gd name="connsiteX58" fmla="*/ 958 w 1750"/>
                <a:gd name="connsiteY58" fmla="*/ 3386 h 3574"/>
                <a:gd name="connsiteX59" fmla="*/ 880 w 1750"/>
                <a:gd name="connsiteY59" fmla="*/ 3338 h 3574"/>
                <a:gd name="connsiteX60" fmla="*/ 798 w 1750"/>
                <a:gd name="connsiteY60" fmla="*/ 3282 h 3574"/>
                <a:gd name="connsiteX61" fmla="*/ 756 w 1750"/>
                <a:gd name="connsiteY61" fmla="*/ 3252 h 3574"/>
                <a:gd name="connsiteX62" fmla="*/ 714 w 1750"/>
                <a:gd name="connsiteY62" fmla="*/ 3220 h 3574"/>
                <a:gd name="connsiteX63" fmla="*/ 674 w 1750"/>
                <a:gd name="connsiteY63" fmla="*/ 3184 h 3574"/>
                <a:gd name="connsiteX64" fmla="*/ 632 w 1750"/>
                <a:gd name="connsiteY64" fmla="*/ 3148 h 3574"/>
                <a:gd name="connsiteX65" fmla="*/ 590 w 1750"/>
                <a:gd name="connsiteY65" fmla="*/ 3110 h 3574"/>
                <a:gd name="connsiteX66" fmla="*/ 548 w 1750"/>
                <a:gd name="connsiteY66" fmla="*/ 3070 h 3574"/>
                <a:gd name="connsiteX67" fmla="*/ 508 w 1750"/>
                <a:gd name="connsiteY67" fmla="*/ 3028 h 3574"/>
                <a:gd name="connsiteX68" fmla="*/ 468 w 1750"/>
                <a:gd name="connsiteY68" fmla="*/ 2984 h 3574"/>
                <a:gd name="connsiteX69" fmla="*/ 428 w 1750"/>
                <a:gd name="connsiteY69" fmla="*/ 2938 h 3574"/>
                <a:gd name="connsiteX70" fmla="*/ 390 w 1750"/>
                <a:gd name="connsiteY70" fmla="*/ 2890 h 3574"/>
                <a:gd name="connsiteX71" fmla="*/ 352 w 1750"/>
                <a:gd name="connsiteY71" fmla="*/ 2840 h 3574"/>
                <a:gd name="connsiteX72" fmla="*/ 316 w 1750"/>
                <a:gd name="connsiteY72" fmla="*/ 2788 h 3574"/>
                <a:gd name="connsiteX73" fmla="*/ 280 w 1750"/>
                <a:gd name="connsiteY73" fmla="*/ 2732 h 3574"/>
                <a:gd name="connsiteX74" fmla="*/ 248 w 1750"/>
                <a:gd name="connsiteY74" fmla="*/ 2676 h 3574"/>
                <a:gd name="connsiteX75" fmla="*/ 216 w 1750"/>
                <a:gd name="connsiteY75" fmla="*/ 2616 h 3574"/>
                <a:gd name="connsiteX76" fmla="*/ 184 w 1750"/>
                <a:gd name="connsiteY76" fmla="*/ 2554 h 3574"/>
                <a:gd name="connsiteX77" fmla="*/ 156 w 1750"/>
                <a:gd name="connsiteY77" fmla="*/ 2490 h 3574"/>
                <a:gd name="connsiteX78" fmla="*/ 130 w 1750"/>
                <a:gd name="connsiteY78" fmla="*/ 2424 h 3574"/>
                <a:gd name="connsiteX79" fmla="*/ 104 w 1750"/>
                <a:gd name="connsiteY79" fmla="*/ 2354 h 3574"/>
                <a:gd name="connsiteX80" fmla="*/ 82 w 1750"/>
                <a:gd name="connsiteY80" fmla="*/ 2284 h 3574"/>
                <a:gd name="connsiteX81" fmla="*/ 62 w 1750"/>
                <a:gd name="connsiteY81" fmla="*/ 2210 h 3574"/>
                <a:gd name="connsiteX82" fmla="*/ 46 w 1750"/>
                <a:gd name="connsiteY82" fmla="*/ 2132 h 3574"/>
                <a:gd name="connsiteX83" fmla="*/ 30 w 1750"/>
                <a:gd name="connsiteY83" fmla="*/ 2054 h 3574"/>
                <a:gd name="connsiteX84" fmla="*/ 18 w 1750"/>
                <a:gd name="connsiteY84" fmla="*/ 1972 h 3574"/>
                <a:gd name="connsiteX85" fmla="*/ 10 w 1750"/>
                <a:gd name="connsiteY85" fmla="*/ 1888 h 3574"/>
                <a:gd name="connsiteX86" fmla="*/ 4 w 1750"/>
                <a:gd name="connsiteY86" fmla="*/ 1800 h 3574"/>
                <a:gd name="connsiteX87" fmla="*/ 0 w 1750"/>
                <a:gd name="connsiteY87" fmla="*/ 1710 h 3574"/>
                <a:gd name="connsiteX88" fmla="*/ 2 w 1750"/>
                <a:gd name="connsiteY88" fmla="*/ 1616 h 3574"/>
                <a:gd name="connsiteX89" fmla="*/ 6 w 1750"/>
                <a:gd name="connsiteY89" fmla="*/ 1520 h 3574"/>
                <a:gd name="connsiteX90" fmla="*/ 12 w 1750"/>
                <a:gd name="connsiteY90" fmla="*/ 1422 h 3574"/>
                <a:gd name="connsiteX91" fmla="*/ 24 w 1750"/>
                <a:gd name="connsiteY91" fmla="*/ 1320 h 3574"/>
                <a:gd name="connsiteX92" fmla="*/ 40 w 1750"/>
                <a:gd name="connsiteY92" fmla="*/ 1216 h 3574"/>
                <a:gd name="connsiteX93" fmla="*/ 58 w 1750"/>
                <a:gd name="connsiteY93" fmla="*/ 1108 h 3574"/>
                <a:gd name="connsiteX94" fmla="*/ 82 w 1750"/>
                <a:gd name="connsiteY94" fmla="*/ 998 h 3574"/>
                <a:gd name="connsiteX95" fmla="*/ 110 w 1750"/>
                <a:gd name="connsiteY95" fmla="*/ 884 h 3574"/>
                <a:gd name="connsiteX96" fmla="*/ 142 w 1750"/>
                <a:gd name="connsiteY96" fmla="*/ 768 h 3574"/>
                <a:gd name="connsiteX97" fmla="*/ 178 w 1750"/>
                <a:gd name="connsiteY97" fmla="*/ 648 h 3574"/>
                <a:gd name="connsiteX98" fmla="*/ 220 w 1750"/>
                <a:gd name="connsiteY98" fmla="*/ 524 h 3574"/>
                <a:gd name="connsiteX99" fmla="*/ 266 w 1750"/>
                <a:gd name="connsiteY99" fmla="*/ 398 h 3574"/>
                <a:gd name="connsiteX100" fmla="*/ 318 w 1750"/>
                <a:gd name="connsiteY100" fmla="*/ 268 h 3574"/>
                <a:gd name="connsiteX101" fmla="*/ 374 w 1750"/>
                <a:gd name="connsiteY101" fmla="*/ 136 h 3574"/>
                <a:gd name="connsiteX102" fmla="*/ 436 w 1750"/>
                <a:gd name="connsiteY102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572 w 1750"/>
                <a:gd name="connsiteY3" fmla="*/ 70 h 3574"/>
                <a:gd name="connsiteX4" fmla="*/ 688 w 1750"/>
                <a:gd name="connsiteY4" fmla="*/ 140 h 3574"/>
                <a:gd name="connsiteX5" fmla="*/ 754 w 1750"/>
                <a:gd name="connsiteY5" fmla="*/ 184 h 3574"/>
                <a:gd name="connsiteX6" fmla="*/ 826 w 1750"/>
                <a:gd name="connsiteY6" fmla="*/ 236 h 3574"/>
                <a:gd name="connsiteX7" fmla="*/ 900 w 1750"/>
                <a:gd name="connsiteY7" fmla="*/ 294 h 3574"/>
                <a:gd name="connsiteX8" fmla="*/ 978 w 1750"/>
                <a:gd name="connsiteY8" fmla="*/ 358 h 3574"/>
                <a:gd name="connsiteX9" fmla="*/ 1056 w 1750"/>
                <a:gd name="connsiteY9" fmla="*/ 430 h 3574"/>
                <a:gd name="connsiteX10" fmla="*/ 1096 w 1750"/>
                <a:gd name="connsiteY10" fmla="*/ 470 h 3574"/>
                <a:gd name="connsiteX11" fmla="*/ 1136 w 1750"/>
                <a:gd name="connsiteY11" fmla="*/ 510 h 3574"/>
                <a:gd name="connsiteX12" fmla="*/ 1174 w 1750"/>
                <a:gd name="connsiteY12" fmla="*/ 552 h 3574"/>
                <a:gd name="connsiteX13" fmla="*/ 1214 w 1750"/>
                <a:gd name="connsiteY13" fmla="*/ 596 h 3574"/>
                <a:gd name="connsiteX14" fmla="*/ 1252 w 1750"/>
                <a:gd name="connsiteY14" fmla="*/ 642 h 3574"/>
                <a:gd name="connsiteX15" fmla="*/ 1292 w 1750"/>
                <a:gd name="connsiteY15" fmla="*/ 690 h 3574"/>
                <a:gd name="connsiteX16" fmla="*/ 1328 w 1750"/>
                <a:gd name="connsiteY16" fmla="*/ 740 h 3574"/>
                <a:gd name="connsiteX17" fmla="*/ 1366 w 1750"/>
                <a:gd name="connsiteY17" fmla="*/ 792 h 3574"/>
                <a:gd name="connsiteX18" fmla="*/ 1402 w 1750"/>
                <a:gd name="connsiteY18" fmla="*/ 844 h 3574"/>
                <a:gd name="connsiteX19" fmla="*/ 1436 w 1750"/>
                <a:gd name="connsiteY19" fmla="*/ 900 h 3574"/>
                <a:gd name="connsiteX20" fmla="*/ 1470 w 1750"/>
                <a:gd name="connsiteY20" fmla="*/ 958 h 3574"/>
                <a:gd name="connsiteX21" fmla="*/ 1502 w 1750"/>
                <a:gd name="connsiteY21" fmla="*/ 1018 h 3574"/>
                <a:gd name="connsiteX22" fmla="*/ 1534 w 1750"/>
                <a:gd name="connsiteY22" fmla="*/ 1080 h 3574"/>
                <a:gd name="connsiteX23" fmla="*/ 1564 w 1750"/>
                <a:gd name="connsiteY23" fmla="*/ 1142 h 3574"/>
                <a:gd name="connsiteX24" fmla="*/ 1590 w 1750"/>
                <a:gd name="connsiteY24" fmla="*/ 1208 h 3574"/>
                <a:gd name="connsiteX25" fmla="*/ 1618 w 1750"/>
                <a:gd name="connsiteY25" fmla="*/ 1276 h 3574"/>
                <a:gd name="connsiteX26" fmla="*/ 1642 w 1750"/>
                <a:gd name="connsiteY26" fmla="*/ 1346 h 3574"/>
                <a:gd name="connsiteX27" fmla="*/ 1664 w 1750"/>
                <a:gd name="connsiteY27" fmla="*/ 1418 h 3574"/>
                <a:gd name="connsiteX28" fmla="*/ 1684 w 1750"/>
                <a:gd name="connsiteY28" fmla="*/ 1492 h 3574"/>
                <a:gd name="connsiteX29" fmla="*/ 1700 w 1750"/>
                <a:gd name="connsiteY29" fmla="*/ 1568 h 3574"/>
                <a:gd name="connsiteX30" fmla="*/ 1716 w 1750"/>
                <a:gd name="connsiteY30" fmla="*/ 1648 h 3574"/>
                <a:gd name="connsiteX31" fmla="*/ 1728 w 1750"/>
                <a:gd name="connsiteY31" fmla="*/ 1728 h 3574"/>
                <a:gd name="connsiteX32" fmla="*/ 1738 w 1750"/>
                <a:gd name="connsiteY32" fmla="*/ 1810 h 3574"/>
                <a:gd name="connsiteX33" fmla="*/ 1746 w 1750"/>
                <a:gd name="connsiteY33" fmla="*/ 1896 h 3574"/>
                <a:gd name="connsiteX34" fmla="*/ 1750 w 1750"/>
                <a:gd name="connsiteY34" fmla="*/ 1982 h 3574"/>
                <a:gd name="connsiteX35" fmla="*/ 1750 w 1750"/>
                <a:gd name="connsiteY35" fmla="*/ 2072 h 3574"/>
                <a:gd name="connsiteX36" fmla="*/ 1748 w 1750"/>
                <a:gd name="connsiteY36" fmla="*/ 2164 h 3574"/>
                <a:gd name="connsiteX37" fmla="*/ 1744 w 1750"/>
                <a:gd name="connsiteY37" fmla="*/ 2258 h 3574"/>
                <a:gd name="connsiteX38" fmla="*/ 1734 w 1750"/>
                <a:gd name="connsiteY38" fmla="*/ 2354 h 3574"/>
                <a:gd name="connsiteX39" fmla="*/ 1722 w 1750"/>
                <a:gd name="connsiteY39" fmla="*/ 2454 h 3574"/>
                <a:gd name="connsiteX40" fmla="*/ 1706 w 1750"/>
                <a:gd name="connsiteY40" fmla="*/ 2554 h 3574"/>
                <a:gd name="connsiteX41" fmla="*/ 1686 w 1750"/>
                <a:gd name="connsiteY41" fmla="*/ 2658 h 3574"/>
                <a:gd name="connsiteX42" fmla="*/ 1662 w 1750"/>
                <a:gd name="connsiteY42" fmla="*/ 2764 h 3574"/>
                <a:gd name="connsiteX43" fmla="*/ 1634 w 1750"/>
                <a:gd name="connsiteY43" fmla="*/ 2872 h 3574"/>
                <a:gd name="connsiteX44" fmla="*/ 1602 w 1750"/>
                <a:gd name="connsiteY44" fmla="*/ 2984 h 3574"/>
                <a:gd name="connsiteX45" fmla="*/ 1566 w 1750"/>
                <a:gd name="connsiteY45" fmla="*/ 3096 h 3574"/>
                <a:gd name="connsiteX46" fmla="*/ 1524 w 1750"/>
                <a:gd name="connsiteY46" fmla="*/ 3212 h 3574"/>
                <a:gd name="connsiteX47" fmla="*/ 1478 w 1750"/>
                <a:gd name="connsiteY47" fmla="*/ 3330 h 3574"/>
                <a:gd name="connsiteX48" fmla="*/ 1428 w 1750"/>
                <a:gd name="connsiteY48" fmla="*/ 3450 h 3574"/>
                <a:gd name="connsiteX49" fmla="*/ 1372 w 1750"/>
                <a:gd name="connsiteY49" fmla="*/ 3574 h 3574"/>
                <a:gd name="connsiteX50" fmla="*/ 1372 w 1750"/>
                <a:gd name="connsiteY50" fmla="*/ 3574 h 3574"/>
                <a:gd name="connsiteX51" fmla="*/ 1348 w 1750"/>
                <a:gd name="connsiteY51" fmla="*/ 3566 h 3574"/>
                <a:gd name="connsiteX52" fmla="*/ 1276 w 1750"/>
                <a:gd name="connsiteY52" fmla="*/ 3542 h 3574"/>
                <a:gd name="connsiteX53" fmla="*/ 1226 w 1750"/>
                <a:gd name="connsiteY53" fmla="*/ 3522 h 3574"/>
                <a:gd name="connsiteX54" fmla="*/ 1168 w 1750"/>
                <a:gd name="connsiteY54" fmla="*/ 3496 h 3574"/>
                <a:gd name="connsiteX55" fmla="*/ 1104 w 1750"/>
                <a:gd name="connsiteY55" fmla="*/ 3466 h 3574"/>
                <a:gd name="connsiteX56" fmla="*/ 1034 w 1750"/>
                <a:gd name="connsiteY56" fmla="*/ 3430 h 3574"/>
                <a:gd name="connsiteX57" fmla="*/ 958 w 1750"/>
                <a:gd name="connsiteY57" fmla="*/ 3386 h 3574"/>
                <a:gd name="connsiteX58" fmla="*/ 880 w 1750"/>
                <a:gd name="connsiteY58" fmla="*/ 3338 h 3574"/>
                <a:gd name="connsiteX59" fmla="*/ 798 w 1750"/>
                <a:gd name="connsiteY59" fmla="*/ 3282 h 3574"/>
                <a:gd name="connsiteX60" fmla="*/ 756 w 1750"/>
                <a:gd name="connsiteY60" fmla="*/ 3252 h 3574"/>
                <a:gd name="connsiteX61" fmla="*/ 714 w 1750"/>
                <a:gd name="connsiteY61" fmla="*/ 3220 h 3574"/>
                <a:gd name="connsiteX62" fmla="*/ 674 w 1750"/>
                <a:gd name="connsiteY62" fmla="*/ 3184 h 3574"/>
                <a:gd name="connsiteX63" fmla="*/ 632 w 1750"/>
                <a:gd name="connsiteY63" fmla="*/ 3148 h 3574"/>
                <a:gd name="connsiteX64" fmla="*/ 590 w 1750"/>
                <a:gd name="connsiteY64" fmla="*/ 3110 h 3574"/>
                <a:gd name="connsiteX65" fmla="*/ 548 w 1750"/>
                <a:gd name="connsiteY65" fmla="*/ 3070 h 3574"/>
                <a:gd name="connsiteX66" fmla="*/ 508 w 1750"/>
                <a:gd name="connsiteY66" fmla="*/ 3028 h 3574"/>
                <a:gd name="connsiteX67" fmla="*/ 468 w 1750"/>
                <a:gd name="connsiteY67" fmla="*/ 2984 h 3574"/>
                <a:gd name="connsiteX68" fmla="*/ 428 w 1750"/>
                <a:gd name="connsiteY68" fmla="*/ 2938 h 3574"/>
                <a:gd name="connsiteX69" fmla="*/ 390 w 1750"/>
                <a:gd name="connsiteY69" fmla="*/ 2890 h 3574"/>
                <a:gd name="connsiteX70" fmla="*/ 352 w 1750"/>
                <a:gd name="connsiteY70" fmla="*/ 2840 h 3574"/>
                <a:gd name="connsiteX71" fmla="*/ 316 w 1750"/>
                <a:gd name="connsiteY71" fmla="*/ 2788 h 3574"/>
                <a:gd name="connsiteX72" fmla="*/ 280 w 1750"/>
                <a:gd name="connsiteY72" fmla="*/ 2732 h 3574"/>
                <a:gd name="connsiteX73" fmla="*/ 248 w 1750"/>
                <a:gd name="connsiteY73" fmla="*/ 2676 h 3574"/>
                <a:gd name="connsiteX74" fmla="*/ 216 w 1750"/>
                <a:gd name="connsiteY74" fmla="*/ 2616 h 3574"/>
                <a:gd name="connsiteX75" fmla="*/ 184 w 1750"/>
                <a:gd name="connsiteY75" fmla="*/ 2554 h 3574"/>
                <a:gd name="connsiteX76" fmla="*/ 156 w 1750"/>
                <a:gd name="connsiteY76" fmla="*/ 2490 h 3574"/>
                <a:gd name="connsiteX77" fmla="*/ 130 w 1750"/>
                <a:gd name="connsiteY77" fmla="*/ 2424 h 3574"/>
                <a:gd name="connsiteX78" fmla="*/ 104 w 1750"/>
                <a:gd name="connsiteY78" fmla="*/ 2354 h 3574"/>
                <a:gd name="connsiteX79" fmla="*/ 82 w 1750"/>
                <a:gd name="connsiteY79" fmla="*/ 2284 h 3574"/>
                <a:gd name="connsiteX80" fmla="*/ 62 w 1750"/>
                <a:gd name="connsiteY80" fmla="*/ 2210 h 3574"/>
                <a:gd name="connsiteX81" fmla="*/ 46 w 1750"/>
                <a:gd name="connsiteY81" fmla="*/ 2132 h 3574"/>
                <a:gd name="connsiteX82" fmla="*/ 30 w 1750"/>
                <a:gd name="connsiteY82" fmla="*/ 2054 h 3574"/>
                <a:gd name="connsiteX83" fmla="*/ 18 w 1750"/>
                <a:gd name="connsiteY83" fmla="*/ 1972 h 3574"/>
                <a:gd name="connsiteX84" fmla="*/ 10 w 1750"/>
                <a:gd name="connsiteY84" fmla="*/ 1888 h 3574"/>
                <a:gd name="connsiteX85" fmla="*/ 4 w 1750"/>
                <a:gd name="connsiteY85" fmla="*/ 1800 h 3574"/>
                <a:gd name="connsiteX86" fmla="*/ 0 w 1750"/>
                <a:gd name="connsiteY86" fmla="*/ 1710 h 3574"/>
                <a:gd name="connsiteX87" fmla="*/ 2 w 1750"/>
                <a:gd name="connsiteY87" fmla="*/ 1616 h 3574"/>
                <a:gd name="connsiteX88" fmla="*/ 6 w 1750"/>
                <a:gd name="connsiteY88" fmla="*/ 1520 h 3574"/>
                <a:gd name="connsiteX89" fmla="*/ 12 w 1750"/>
                <a:gd name="connsiteY89" fmla="*/ 1422 h 3574"/>
                <a:gd name="connsiteX90" fmla="*/ 24 w 1750"/>
                <a:gd name="connsiteY90" fmla="*/ 1320 h 3574"/>
                <a:gd name="connsiteX91" fmla="*/ 40 w 1750"/>
                <a:gd name="connsiteY91" fmla="*/ 1216 h 3574"/>
                <a:gd name="connsiteX92" fmla="*/ 58 w 1750"/>
                <a:gd name="connsiteY92" fmla="*/ 1108 h 3574"/>
                <a:gd name="connsiteX93" fmla="*/ 82 w 1750"/>
                <a:gd name="connsiteY93" fmla="*/ 998 h 3574"/>
                <a:gd name="connsiteX94" fmla="*/ 110 w 1750"/>
                <a:gd name="connsiteY94" fmla="*/ 884 h 3574"/>
                <a:gd name="connsiteX95" fmla="*/ 142 w 1750"/>
                <a:gd name="connsiteY95" fmla="*/ 768 h 3574"/>
                <a:gd name="connsiteX96" fmla="*/ 178 w 1750"/>
                <a:gd name="connsiteY96" fmla="*/ 648 h 3574"/>
                <a:gd name="connsiteX97" fmla="*/ 220 w 1750"/>
                <a:gd name="connsiteY97" fmla="*/ 524 h 3574"/>
                <a:gd name="connsiteX98" fmla="*/ 266 w 1750"/>
                <a:gd name="connsiteY98" fmla="*/ 398 h 3574"/>
                <a:gd name="connsiteX99" fmla="*/ 318 w 1750"/>
                <a:gd name="connsiteY99" fmla="*/ 268 h 3574"/>
                <a:gd name="connsiteX100" fmla="*/ 374 w 1750"/>
                <a:gd name="connsiteY100" fmla="*/ 136 h 3574"/>
                <a:gd name="connsiteX101" fmla="*/ 436 w 1750"/>
                <a:gd name="connsiteY101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572 w 1750"/>
                <a:gd name="connsiteY3" fmla="*/ 70 h 3574"/>
                <a:gd name="connsiteX4" fmla="*/ 754 w 1750"/>
                <a:gd name="connsiteY4" fmla="*/ 184 h 3574"/>
                <a:gd name="connsiteX5" fmla="*/ 826 w 1750"/>
                <a:gd name="connsiteY5" fmla="*/ 236 h 3574"/>
                <a:gd name="connsiteX6" fmla="*/ 900 w 1750"/>
                <a:gd name="connsiteY6" fmla="*/ 294 h 3574"/>
                <a:gd name="connsiteX7" fmla="*/ 978 w 1750"/>
                <a:gd name="connsiteY7" fmla="*/ 358 h 3574"/>
                <a:gd name="connsiteX8" fmla="*/ 1056 w 1750"/>
                <a:gd name="connsiteY8" fmla="*/ 430 h 3574"/>
                <a:gd name="connsiteX9" fmla="*/ 1096 w 1750"/>
                <a:gd name="connsiteY9" fmla="*/ 470 h 3574"/>
                <a:gd name="connsiteX10" fmla="*/ 1136 w 1750"/>
                <a:gd name="connsiteY10" fmla="*/ 510 h 3574"/>
                <a:gd name="connsiteX11" fmla="*/ 1174 w 1750"/>
                <a:gd name="connsiteY11" fmla="*/ 552 h 3574"/>
                <a:gd name="connsiteX12" fmla="*/ 1214 w 1750"/>
                <a:gd name="connsiteY12" fmla="*/ 596 h 3574"/>
                <a:gd name="connsiteX13" fmla="*/ 1252 w 1750"/>
                <a:gd name="connsiteY13" fmla="*/ 642 h 3574"/>
                <a:gd name="connsiteX14" fmla="*/ 1292 w 1750"/>
                <a:gd name="connsiteY14" fmla="*/ 690 h 3574"/>
                <a:gd name="connsiteX15" fmla="*/ 1328 w 1750"/>
                <a:gd name="connsiteY15" fmla="*/ 740 h 3574"/>
                <a:gd name="connsiteX16" fmla="*/ 1366 w 1750"/>
                <a:gd name="connsiteY16" fmla="*/ 792 h 3574"/>
                <a:gd name="connsiteX17" fmla="*/ 1402 w 1750"/>
                <a:gd name="connsiteY17" fmla="*/ 844 h 3574"/>
                <a:gd name="connsiteX18" fmla="*/ 1436 w 1750"/>
                <a:gd name="connsiteY18" fmla="*/ 900 h 3574"/>
                <a:gd name="connsiteX19" fmla="*/ 1470 w 1750"/>
                <a:gd name="connsiteY19" fmla="*/ 958 h 3574"/>
                <a:gd name="connsiteX20" fmla="*/ 1502 w 1750"/>
                <a:gd name="connsiteY20" fmla="*/ 1018 h 3574"/>
                <a:gd name="connsiteX21" fmla="*/ 1534 w 1750"/>
                <a:gd name="connsiteY21" fmla="*/ 1080 h 3574"/>
                <a:gd name="connsiteX22" fmla="*/ 1564 w 1750"/>
                <a:gd name="connsiteY22" fmla="*/ 1142 h 3574"/>
                <a:gd name="connsiteX23" fmla="*/ 1590 w 1750"/>
                <a:gd name="connsiteY23" fmla="*/ 1208 h 3574"/>
                <a:gd name="connsiteX24" fmla="*/ 1618 w 1750"/>
                <a:gd name="connsiteY24" fmla="*/ 1276 h 3574"/>
                <a:gd name="connsiteX25" fmla="*/ 1642 w 1750"/>
                <a:gd name="connsiteY25" fmla="*/ 1346 h 3574"/>
                <a:gd name="connsiteX26" fmla="*/ 1664 w 1750"/>
                <a:gd name="connsiteY26" fmla="*/ 1418 h 3574"/>
                <a:gd name="connsiteX27" fmla="*/ 1684 w 1750"/>
                <a:gd name="connsiteY27" fmla="*/ 1492 h 3574"/>
                <a:gd name="connsiteX28" fmla="*/ 1700 w 1750"/>
                <a:gd name="connsiteY28" fmla="*/ 1568 h 3574"/>
                <a:gd name="connsiteX29" fmla="*/ 1716 w 1750"/>
                <a:gd name="connsiteY29" fmla="*/ 1648 h 3574"/>
                <a:gd name="connsiteX30" fmla="*/ 1728 w 1750"/>
                <a:gd name="connsiteY30" fmla="*/ 1728 h 3574"/>
                <a:gd name="connsiteX31" fmla="*/ 1738 w 1750"/>
                <a:gd name="connsiteY31" fmla="*/ 1810 h 3574"/>
                <a:gd name="connsiteX32" fmla="*/ 1746 w 1750"/>
                <a:gd name="connsiteY32" fmla="*/ 1896 h 3574"/>
                <a:gd name="connsiteX33" fmla="*/ 1750 w 1750"/>
                <a:gd name="connsiteY33" fmla="*/ 1982 h 3574"/>
                <a:gd name="connsiteX34" fmla="*/ 1750 w 1750"/>
                <a:gd name="connsiteY34" fmla="*/ 2072 h 3574"/>
                <a:gd name="connsiteX35" fmla="*/ 1748 w 1750"/>
                <a:gd name="connsiteY35" fmla="*/ 2164 h 3574"/>
                <a:gd name="connsiteX36" fmla="*/ 1744 w 1750"/>
                <a:gd name="connsiteY36" fmla="*/ 2258 h 3574"/>
                <a:gd name="connsiteX37" fmla="*/ 1734 w 1750"/>
                <a:gd name="connsiteY37" fmla="*/ 2354 h 3574"/>
                <a:gd name="connsiteX38" fmla="*/ 1722 w 1750"/>
                <a:gd name="connsiteY38" fmla="*/ 2454 h 3574"/>
                <a:gd name="connsiteX39" fmla="*/ 1706 w 1750"/>
                <a:gd name="connsiteY39" fmla="*/ 2554 h 3574"/>
                <a:gd name="connsiteX40" fmla="*/ 1686 w 1750"/>
                <a:gd name="connsiteY40" fmla="*/ 2658 h 3574"/>
                <a:gd name="connsiteX41" fmla="*/ 1662 w 1750"/>
                <a:gd name="connsiteY41" fmla="*/ 2764 h 3574"/>
                <a:gd name="connsiteX42" fmla="*/ 1634 w 1750"/>
                <a:gd name="connsiteY42" fmla="*/ 2872 h 3574"/>
                <a:gd name="connsiteX43" fmla="*/ 1602 w 1750"/>
                <a:gd name="connsiteY43" fmla="*/ 2984 h 3574"/>
                <a:gd name="connsiteX44" fmla="*/ 1566 w 1750"/>
                <a:gd name="connsiteY44" fmla="*/ 3096 h 3574"/>
                <a:gd name="connsiteX45" fmla="*/ 1524 w 1750"/>
                <a:gd name="connsiteY45" fmla="*/ 3212 h 3574"/>
                <a:gd name="connsiteX46" fmla="*/ 1478 w 1750"/>
                <a:gd name="connsiteY46" fmla="*/ 3330 h 3574"/>
                <a:gd name="connsiteX47" fmla="*/ 1428 w 1750"/>
                <a:gd name="connsiteY47" fmla="*/ 3450 h 3574"/>
                <a:gd name="connsiteX48" fmla="*/ 1372 w 1750"/>
                <a:gd name="connsiteY48" fmla="*/ 3574 h 3574"/>
                <a:gd name="connsiteX49" fmla="*/ 1372 w 1750"/>
                <a:gd name="connsiteY49" fmla="*/ 3574 h 3574"/>
                <a:gd name="connsiteX50" fmla="*/ 1348 w 1750"/>
                <a:gd name="connsiteY50" fmla="*/ 3566 h 3574"/>
                <a:gd name="connsiteX51" fmla="*/ 1276 w 1750"/>
                <a:gd name="connsiteY51" fmla="*/ 3542 h 3574"/>
                <a:gd name="connsiteX52" fmla="*/ 1226 w 1750"/>
                <a:gd name="connsiteY52" fmla="*/ 3522 h 3574"/>
                <a:gd name="connsiteX53" fmla="*/ 1168 w 1750"/>
                <a:gd name="connsiteY53" fmla="*/ 3496 h 3574"/>
                <a:gd name="connsiteX54" fmla="*/ 1104 w 1750"/>
                <a:gd name="connsiteY54" fmla="*/ 3466 h 3574"/>
                <a:gd name="connsiteX55" fmla="*/ 1034 w 1750"/>
                <a:gd name="connsiteY55" fmla="*/ 3430 h 3574"/>
                <a:gd name="connsiteX56" fmla="*/ 958 w 1750"/>
                <a:gd name="connsiteY56" fmla="*/ 3386 h 3574"/>
                <a:gd name="connsiteX57" fmla="*/ 880 w 1750"/>
                <a:gd name="connsiteY57" fmla="*/ 3338 h 3574"/>
                <a:gd name="connsiteX58" fmla="*/ 798 w 1750"/>
                <a:gd name="connsiteY58" fmla="*/ 3282 h 3574"/>
                <a:gd name="connsiteX59" fmla="*/ 756 w 1750"/>
                <a:gd name="connsiteY59" fmla="*/ 3252 h 3574"/>
                <a:gd name="connsiteX60" fmla="*/ 714 w 1750"/>
                <a:gd name="connsiteY60" fmla="*/ 3220 h 3574"/>
                <a:gd name="connsiteX61" fmla="*/ 674 w 1750"/>
                <a:gd name="connsiteY61" fmla="*/ 3184 h 3574"/>
                <a:gd name="connsiteX62" fmla="*/ 632 w 1750"/>
                <a:gd name="connsiteY62" fmla="*/ 3148 h 3574"/>
                <a:gd name="connsiteX63" fmla="*/ 590 w 1750"/>
                <a:gd name="connsiteY63" fmla="*/ 3110 h 3574"/>
                <a:gd name="connsiteX64" fmla="*/ 548 w 1750"/>
                <a:gd name="connsiteY64" fmla="*/ 3070 h 3574"/>
                <a:gd name="connsiteX65" fmla="*/ 508 w 1750"/>
                <a:gd name="connsiteY65" fmla="*/ 3028 h 3574"/>
                <a:gd name="connsiteX66" fmla="*/ 468 w 1750"/>
                <a:gd name="connsiteY66" fmla="*/ 2984 h 3574"/>
                <a:gd name="connsiteX67" fmla="*/ 428 w 1750"/>
                <a:gd name="connsiteY67" fmla="*/ 2938 h 3574"/>
                <a:gd name="connsiteX68" fmla="*/ 390 w 1750"/>
                <a:gd name="connsiteY68" fmla="*/ 2890 h 3574"/>
                <a:gd name="connsiteX69" fmla="*/ 352 w 1750"/>
                <a:gd name="connsiteY69" fmla="*/ 2840 h 3574"/>
                <a:gd name="connsiteX70" fmla="*/ 316 w 1750"/>
                <a:gd name="connsiteY70" fmla="*/ 2788 h 3574"/>
                <a:gd name="connsiteX71" fmla="*/ 280 w 1750"/>
                <a:gd name="connsiteY71" fmla="*/ 2732 h 3574"/>
                <a:gd name="connsiteX72" fmla="*/ 248 w 1750"/>
                <a:gd name="connsiteY72" fmla="*/ 2676 h 3574"/>
                <a:gd name="connsiteX73" fmla="*/ 216 w 1750"/>
                <a:gd name="connsiteY73" fmla="*/ 2616 h 3574"/>
                <a:gd name="connsiteX74" fmla="*/ 184 w 1750"/>
                <a:gd name="connsiteY74" fmla="*/ 2554 h 3574"/>
                <a:gd name="connsiteX75" fmla="*/ 156 w 1750"/>
                <a:gd name="connsiteY75" fmla="*/ 2490 h 3574"/>
                <a:gd name="connsiteX76" fmla="*/ 130 w 1750"/>
                <a:gd name="connsiteY76" fmla="*/ 2424 h 3574"/>
                <a:gd name="connsiteX77" fmla="*/ 104 w 1750"/>
                <a:gd name="connsiteY77" fmla="*/ 2354 h 3574"/>
                <a:gd name="connsiteX78" fmla="*/ 82 w 1750"/>
                <a:gd name="connsiteY78" fmla="*/ 2284 h 3574"/>
                <a:gd name="connsiteX79" fmla="*/ 62 w 1750"/>
                <a:gd name="connsiteY79" fmla="*/ 2210 h 3574"/>
                <a:gd name="connsiteX80" fmla="*/ 46 w 1750"/>
                <a:gd name="connsiteY80" fmla="*/ 2132 h 3574"/>
                <a:gd name="connsiteX81" fmla="*/ 30 w 1750"/>
                <a:gd name="connsiteY81" fmla="*/ 2054 h 3574"/>
                <a:gd name="connsiteX82" fmla="*/ 18 w 1750"/>
                <a:gd name="connsiteY82" fmla="*/ 1972 h 3574"/>
                <a:gd name="connsiteX83" fmla="*/ 10 w 1750"/>
                <a:gd name="connsiteY83" fmla="*/ 1888 h 3574"/>
                <a:gd name="connsiteX84" fmla="*/ 4 w 1750"/>
                <a:gd name="connsiteY84" fmla="*/ 1800 h 3574"/>
                <a:gd name="connsiteX85" fmla="*/ 0 w 1750"/>
                <a:gd name="connsiteY85" fmla="*/ 1710 h 3574"/>
                <a:gd name="connsiteX86" fmla="*/ 2 w 1750"/>
                <a:gd name="connsiteY86" fmla="*/ 1616 h 3574"/>
                <a:gd name="connsiteX87" fmla="*/ 6 w 1750"/>
                <a:gd name="connsiteY87" fmla="*/ 1520 h 3574"/>
                <a:gd name="connsiteX88" fmla="*/ 12 w 1750"/>
                <a:gd name="connsiteY88" fmla="*/ 1422 h 3574"/>
                <a:gd name="connsiteX89" fmla="*/ 24 w 1750"/>
                <a:gd name="connsiteY89" fmla="*/ 1320 h 3574"/>
                <a:gd name="connsiteX90" fmla="*/ 40 w 1750"/>
                <a:gd name="connsiteY90" fmla="*/ 1216 h 3574"/>
                <a:gd name="connsiteX91" fmla="*/ 58 w 1750"/>
                <a:gd name="connsiteY91" fmla="*/ 1108 h 3574"/>
                <a:gd name="connsiteX92" fmla="*/ 82 w 1750"/>
                <a:gd name="connsiteY92" fmla="*/ 998 h 3574"/>
                <a:gd name="connsiteX93" fmla="*/ 110 w 1750"/>
                <a:gd name="connsiteY93" fmla="*/ 884 h 3574"/>
                <a:gd name="connsiteX94" fmla="*/ 142 w 1750"/>
                <a:gd name="connsiteY94" fmla="*/ 768 h 3574"/>
                <a:gd name="connsiteX95" fmla="*/ 178 w 1750"/>
                <a:gd name="connsiteY95" fmla="*/ 648 h 3574"/>
                <a:gd name="connsiteX96" fmla="*/ 220 w 1750"/>
                <a:gd name="connsiteY96" fmla="*/ 524 h 3574"/>
                <a:gd name="connsiteX97" fmla="*/ 266 w 1750"/>
                <a:gd name="connsiteY97" fmla="*/ 398 h 3574"/>
                <a:gd name="connsiteX98" fmla="*/ 318 w 1750"/>
                <a:gd name="connsiteY98" fmla="*/ 268 h 3574"/>
                <a:gd name="connsiteX99" fmla="*/ 374 w 1750"/>
                <a:gd name="connsiteY99" fmla="*/ 136 h 3574"/>
                <a:gd name="connsiteX100" fmla="*/ 436 w 1750"/>
                <a:gd name="connsiteY100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572 w 1750"/>
                <a:gd name="connsiteY3" fmla="*/ 70 h 3574"/>
                <a:gd name="connsiteX4" fmla="*/ 826 w 1750"/>
                <a:gd name="connsiteY4" fmla="*/ 236 h 3574"/>
                <a:gd name="connsiteX5" fmla="*/ 900 w 1750"/>
                <a:gd name="connsiteY5" fmla="*/ 294 h 3574"/>
                <a:gd name="connsiteX6" fmla="*/ 978 w 1750"/>
                <a:gd name="connsiteY6" fmla="*/ 358 h 3574"/>
                <a:gd name="connsiteX7" fmla="*/ 1056 w 1750"/>
                <a:gd name="connsiteY7" fmla="*/ 430 h 3574"/>
                <a:gd name="connsiteX8" fmla="*/ 1096 w 1750"/>
                <a:gd name="connsiteY8" fmla="*/ 470 h 3574"/>
                <a:gd name="connsiteX9" fmla="*/ 1136 w 1750"/>
                <a:gd name="connsiteY9" fmla="*/ 510 h 3574"/>
                <a:gd name="connsiteX10" fmla="*/ 1174 w 1750"/>
                <a:gd name="connsiteY10" fmla="*/ 552 h 3574"/>
                <a:gd name="connsiteX11" fmla="*/ 1214 w 1750"/>
                <a:gd name="connsiteY11" fmla="*/ 596 h 3574"/>
                <a:gd name="connsiteX12" fmla="*/ 1252 w 1750"/>
                <a:gd name="connsiteY12" fmla="*/ 642 h 3574"/>
                <a:gd name="connsiteX13" fmla="*/ 1292 w 1750"/>
                <a:gd name="connsiteY13" fmla="*/ 690 h 3574"/>
                <a:gd name="connsiteX14" fmla="*/ 1328 w 1750"/>
                <a:gd name="connsiteY14" fmla="*/ 740 h 3574"/>
                <a:gd name="connsiteX15" fmla="*/ 1366 w 1750"/>
                <a:gd name="connsiteY15" fmla="*/ 792 h 3574"/>
                <a:gd name="connsiteX16" fmla="*/ 1402 w 1750"/>
                <a:gd name="connsiteY16" fmla="*/ 844 h 3574"/>
                <a:gd name="connsiteX17" fmla="*/ 1436 w 1750"/>
                <a:gd name="connsiteY17" fmla="*/ 900 h 3574"/>
                <a:gd name="connsiteX18" fmla="*/ 1470 w 1750"/>
                <a:gd name="connsiteY18" fmla="*/ 958 h 3574"/>
                <a:gd name="connsiteX19" fmla="*/ 1502 w 1750"/>
                <a:gd name="connsiteY19" fmla="*/ 1018 h 3574"/>
                <a:gd name="connsiteX20" fmla="*/ 1534 w 1750"/>
                <a:gd name="connsiteY20" fmla="*/ 1080 h 3574"/>
                <a:gd name="connsiteX21" fmla="*/ 1564 w 1750"/>
                <a:gd name="connsiteY21" fmla="*/ 1142 h 3574"/>
                <a:gd name="connsiteX22" fmla="*/ 1590 w 1750"/>
                <a:gd name="connsiteY22" fmla="*/ 1208 h 3574"/>
                <a:gd name="connsiteX23" fmla="*/ 1618 w 1750"/>
                <a:gd name="connsiteY23" fmla="*/ 1276 h 3574"/>
                <a:gd name="connsiteX24" fmla="*/ 1642 w 1750"/>
                <a:gd name="connsiteY24" fmla="*/ 1346 h 3574"/>
                <a:gd name="connsiteX25" fmla="*/ 1664 w 1750"/>
                <a:gd name="connsiteY25" fmla="*/ 1418 h 3574"/>
                <a:gd name="connsiteX26" fmla="*/ 1684 w 1750"/>
                <a:gd name="connsiteY26" fmla="*/ 1492 h 3574"/>
                <a:gd name="connsiteX27" fmla="*/ 1700 w 1750"/>
                <a:gd name="connsiteY27" fmla="*/ 1568 h 3574"/>
                <a:gd name="connsiteX28" fmla="*/ 1716 w 1750"/>
                <a:gd name="connsiteY28" fmla="*/ 1648 h 3574"/>
                <a:gd name="connsiteX29" fmla="*/ 1728 w 1750"/>
                <a:gd name="connsiteY29" fmla="*/ 1728 h 3574"/>
                <a:gd name="connsiteX30" fmla="*/ 1738 w 1750"/>
                <a:gd name="connsiteY30" fmla="*/ 1810 h 3574"/>
                <a:gd name="connsiteX31" fmla="*/ 1746 w 1750"/>
                <a:gd name="connsiteY31" fmla="*/ 1896 h 3574"/>
                <a:gd name="connsiteX32" fmla="*/ 1750 w 1750"/>
                <a:gd name="connsiteY32" fmla="*/ 1982 h 3574"/>
                <a:gd name="connsiteX33" fmla="*/ 1750 w 1750"/>
                <a:gd name="connsiteY33" fmla="*/ 2072 h 3574"/>
                <a:gd name="connsiteX34" fmla="*/ 1748 w 1750"/>
                <a:gd name="connsiteY34" fmla="*/ 2164 h 3574"/>
                <a:gd name="connsiteX35" fmla="*/ 1744 w 1750"/>
                <a:gd name="connsiteY35" fmla="*/ 2258 h 3574"/>
                <a:gd name="connsiteX36" fmla="*/ 1734 w 1750"/>
                <a:gd name="connsiteY36" fmla="*/ 2354 h 3574"/>
                <a:gd name="connsiteX37" fmla="*/ 1722 w 1750"/>
                <a:gd name="connsiteY37" fmla="*/ 2454 h 3574"/>
                <a:gd name="connsiteX38" fmla="*/ 1706 w 1750"/>
                <a:gd name="connsiteY38" fmla="*/ 2554 h 3574"/>
                <a:gd name="connsiteX39" fmla="*/ 1686 w 1750"/>
                <a:gd name="connsiteY39" fmla="*/ 2658 h 3574"/>
                <a:gd name="connsiteX40" fmla="*/ 1662 w 1750"/>
                <a:gd name="connsiteY40" fmla="*/ 2764 h 3574"/>
                <a:gd name="connsiteX41" fmla="*/ 1634 w 1750"/>
                <a:gd name="connsiteY41" fmla="*/ 2872 h 3574"/>
                <a:gd name="connsiteX42" fmla="*/ 1602 w 1750"/>
                <a:gd name="connsiteY42" fmla="*/ 2984 h 3574"/>
                <a:gd name="connsiteX43" fmla="*/ 1566 w 1750"/>
                <a:gd name="connsiteY43" fmla="*/ 3096 h 3574"/>
                <a:gd name="connsiteX44" fmla="*/ 1524 w 1750"/>
                <a:gd name="connsiteY44" fmla="*/ 3212 h 3574"/>
                <a:gd name="connsiteX45" fmla="*/ 1478 w 1750"/>
                <a:gd name="connsiteY45" fmla="*/ 3330 h 3574"/>
                <a:gd name="connsiteX46" fmla="*/ 1428 w 1750"/>
                <a:gd name="connsiteY46" fmla="*/ 3450 h 3574"/>
                <a:gd name="connsiteX47" fmla="*/ 1372 w 1750"/>
                <a:gd name="connsiteY47" fmla="*/ 3574 h 3574"/>
                <a:gd name="connsiteX48" fmla="*/ 1372 w 1750"/>
                <a:gd name="connsiteY48" fmla="*/ 3574 h 3574"/>
                <a:gd name="connsiteX49" fmla="*/ 1348 w 1750"/>
                <a:gd name="connsiteY49" fmla="*/ 3566 h 3574"/>
                <a:gd name="connsiteX50" fmla="*/ 1276 w 1750"/>
                <a:gd name="connsiteY50" fmla="*/ 3542 h 3574"/>
                <a:gd name="connsiteX51" fmla="*/ 1226 w 1750"/>
                <a:gd name="connsiteY51" fmla="*/ 3522 h 3574"/>
                <a:gd name="connsiteX52" fmla="*/ 1168 w 1750"/>
                <a:gd name="connsiteY52" fmla="*/ 3496 h 3574"/>
                <a:gd name="connsiteX53" fmla="*/ 1104 w 1750"/>
                <a:gd name="connsiteY53" fmla="*/ 3466 h 3574"/>
                <a:gd name="connsiteX54" fmla="*/ 1034 w 1750"/>
                <a:gd name="connsiteY54" fmla="*/ 3430 h 3574"/>
                <a:gd name="connsiteX55" fmla="*/ 958 w 1750"/>
                <a:gd name="connsiteY55" fmla="*/ 3386 h 3574"/>
                <a:gd name="connsiteX56" fmla="*/ 880 w 1750"/>
                <a:gd name="connsiteY56" fmla="*/ 3338 h 3574"/>
                <a:gd name="connsiteX57" fmla="*/ 798 w 1750"/>
                <a:gd name="connsiteY57" fmla="*/ 3282 h 3574"/>
                <a:gd name="connsiteX58" fmla="*/ 756 w 1750"/>
                <a:gd name="connsiteY58" fmla="*/ 3252 h 3574"/>
                <a:gd name="connsiteX59" fmla="*/ 714 w 1750"/>
                <a:gd name="connsiteY59" fmla="*/ 3220 h 3574"/>
                <a:gd name="connsiteX60" fmla="*/ 674 w 1750"/>
                <a:gd name="connsiteY60" fmla="*/ 3184 h 3574"/>
                <a:gd name="connsiteX61" fmla="*/ 632 w 1750"/>
                <a:gd name="connsiteY61" fmla="*/ 3148 h 3574"/>
                <a:gd name="connsiteX62" fmla="*/ 590 w 1750"/>
                <a:gd name="connsiteY62" fmla="*/ 3110 h 3574"/>
                <a:gd name="connsiteX63" fmla="*/ 548 w 1750"/>
                <a:gd name="connsiteY63" fmla="*/ 3070 h 3574"/>
                <a:gd name="connsiteX64" fmla="*/ 508 w 1750"/>
                <a:gd name="connsiteY64" fmla="*/ 3028 h 3574"/>
                <a:gd name="connsiteX65" fmla="*/ 468 w 1750"/>
                <a:gd name="connsiteY65" fmla="*/ 2984 h 3574"/>
                <a:gd name="connsiteX66" fmla="*/ 428 w 1750"/>
                <a:gd name="connsiteY66" fmla="*/ 2938 h 3574"/>
                <a:gd name="connsiteX67" fmla="*/ 390 w 1750"/>
                <a:gd name="connsiteY67" fmla="*/ 2890 h 3574"/>
                <a:gd name="connsiteX68" fmla="*/ 352 w 1750"/>
                <a:gd name="connsiteY68" fmla="*/ 2840 h 3574"/>
                <a:gd name="connsiteX69" fmla="*/ 316 w 1750"/>
                <a:gd name="connsiteY69" fmla="*/ 2788 h 3574"/>
                <a:gd name="connsiteX70" fmla="*/ 280 w 1750"/>
                <a:gd name="connsiteY70" fmla="*/ 2732 h 3574"/>
                <a:gd name="connsiteX71" fmla="*/ 248 w 1750"/>
                <a:gd name="connsiteY71" fmla="*/ 2676 h 3574"/>
                <a:gd name="connsiteX72" fmla="*/ 216 w 1750"/>
                <a:gd name="connsiteY72" fmla="*/ 2616 h 3574"/>
                <a:gd name="connsiteX73" fmla="*/ 184 w 1750"/>
                <a:gd name="connsiteY73" fmla="*/ 2554 h 3574"/>
                <a:gd name="connsiteX74" fmla="*/ 156 w 1750"/>
                <a:gd name="connsiteY74" fmla="*/ 2490 h 3574"/>
                <a:gd name="connsiteX75" fmla="*/ 130 w 1750"/>
                <a:gd name="connsiteY75" fmla="*/ 2424 h 3574"/>
                <a:gd name="connsiteX76" fmla="*/ 104 w 1750"/>
                <a:gd name="connsiteY76" fmla="*/ 2354 h 3574"/>
                <a:gd name="connsiteX77" fmla="*/ 82 w 1750"/>
                <a:gd name="connsiteY77" fmla="*/ 2284 h 3574"/>
                <a:gd name="connsiteX78" fmla="*/ 62 w 1750"/>
                <a:gd name="connsiteY78" fmla="*/ 2210 h 3574"/>
                <a:gd name="connsiteX79" fmla="*/ 46 w 1750"/>
                <a:gd name="connsiteY79" fmla="*/ 2132 h 3574"/>
                <a:gd name="connsiteX80" fmla="*/ 30 w 1750"/>
                <a:gd name="connsiteY80" fmla="*/ 2054 h 3574"/>
                <a:gd name="connsiteX81" fmla="*/ 18 w 1750"/>
                <a:gd name="connsiteY81" fmla="*/ 1972 h 3574"/>
                <a:gd name="connsiteX82" fmla="*/ 10 w 1750"/>
                <a:gd name="connsiteY82" fmla="*/ 1888 h 3574"/>
                <a:gd name="connsiteX83" fmla="*/ 4 w 1750"/>
                <a:gd name="connsiteY83" fmla="*/ 1800 h 3574"/>
                <a:gd name="connsiteX84" fmla="*/ 0 w 1750"/>
                <a:gd name="connsiteY84" fmla="*/ 1710 h 3574"/>
                <a:gd name="connsiteX85" fmla="*/ 2 w 1750"/>
                <a:gd name="connsiteY85" fmla="*/ 1616 h 3574"/>
                <a:gd name="connsiteX86" fmla="*/ 6 w 1750"/>
                <a:gd name="connsiteY86" fmla="*/ 1520 h 3574"/>
                <a:gd name="connsiteX87" fmla="*/ 12 w 1750"/>
                <a:gd name="connsiteY87" fmla="*/ 1422 h 3574"/>
                <a:gd name="connsiteX88" fmla="*/ 24 w 1750"/>
                <a:gd name="connsiteY88" fmla="*/ 1320 h 3574"/>
                <a:gd name="connsiteX89" fmla="*/ 40 w 1750"/>
                <a:gd name="connsiteY89" fmla="*/ 1216 h 3574"/>
                <a:gd name="connsiteX90" fmla="*/ 58 w 1750"/>
                <a:gd name="connsiteY90" fmla="*/ 1108 h 3574"/>
                <a:gd name="connsiteX91" fmla="*/ 82 w 1750"/>
                <a:gd name="connsiteY91" fmla="*/ 998 h 3574"/>
                <a:gd name="connsiteX92" fmla="*/ 110 w 1750"/>
                <a:gd name="connsiteY92" fmla="*/ 884 h 3574"/>
                <a:gd name="connsiteX93" fmla="*/ 142 w 1750"/>
                <a:gd name="connsiteY93" fmla="*/ 768 h 3574"/>
                <a:gd name="connsiteX94" fmla="*/ 178 w 1750"/>
                <a:gd name="connsiteY94" fmla="*/ 648 h 3574"/>
                <a:gd name="connsiteX95" fmla="*/ 220 w 1750"/>
                <a:gd name="connsiteY95" fmla="*/ 524 h 3574"/>
                <a:gd name="connsiteX96" fmla="*/ 266 w 1750"/>
                <a:gd name="connsiteY96" fmla="*/ 398 h 3574"/>
                <a:gd name="connsiteX97" fmla="*/ 318 w 1750"/>
                <a:gd name="connsiteY97" fmla="*/ 268 h 3574"/>
                <a:gd name="connsiteX98" fmla="*/ 374 w 1750"/>
                <a:gd name="connsiteY98" fmla="*/ 136 h 3574"/>
                <a:gd name="connsiteX99" fmla="*/ 436 w 1750"/>
                <a:gd name="connsiteY99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572 w 1750"/>
                <a:gd name="connsiteY3" fmla="*/ 70 h 3574"/>
                <a:gd name="connsiteX4" fmla="*/ 900 w 1750"/>
                <a:gd name="connsiteY4" fmla="*/ 294 h 3574"/>
                <a:gd name="connsiteX5" fmla="*/ 978 w 1750"/>
                <a:gd name="connsiteY5" fmla="*/ 358 h 3574"/>
                <a:gd name="connsiteX6" fmla="*/ 1056 w 1750"/>
                <a:gd name="connsiteY6" fmla="*/ 430 h 3574"/>
                <a:gd name="connsiteX7" fmla="*/ 1096 w 1750"/>
                <a:gd name="connsiteY7" fmla="*/ 470 h 3574"/>
                <a:gd name="connsiteX8" fmla="*/ 1136 w 1750"/>
                <a:gd name="connsiteY8" fmla="*/ 510 h 3574"/>
                <a:gd name="connsiteX9" fmla="*/ 1174 w 1750"/>
                <a:gd name="connsiteY9" fmla="*/ 552 h 3574"/>
                <a:gd name="connsiteX10" fmla="*/ 1214 w 1750"/>
                <a:gd name="connsiteY10" fmla="*/ 596 h 3574"/>
                <a:gd name="connsiteX11" fmla="*/ 1252 w 1750"/>
                <a:gd name="connsiteY11" fmla="*/ 642 h 3574"/>
                <a:gd name="connsiteX12" fmla="*/ 1292 w 1750"/>
                <a:gd name="connsiteY12" fmla="*/ 690 h 3574"/>
                <a:gd name="connsiteX13" fmla="*/ 1328 w 1750"/>
                <a:gd name="connsiteY13" fmla="*/ 740 h 3574"/>
                <a:gd name="connsiteX14" fmla="*/ 1366 w 1750"/>
                <a:gd name="connsiteY14" fmla="*/ 792 h 3574"/>
                <a:gd name="connsiteX15" fmla="*/ 1402 w 1750"/>
                <a:gd name="connsiteY15" fmla="*/ 844 h 3574"/>
                <a:gd name="connsiteX16" fmla="*/ 1436 w 1750"/>
                <a:gd name="connsiteY16" fmla="*/ 900 h 3574"/>
                <a:gd name="connsiteX17" fmla="*/ 1470 w 1750"/>
                <a:gd name="connsiteY17" fmla="*/ 958 h 3574"/>
                <a:gd name="connsiteX18" fmla="*/ 1502 w 1750"/>
                <a:gd name="connsiteY18" fmla="*/ 1018 h 3574"/>
                <a:gd name="connsiteX19" fmla="*/ 1534 w 1750"/>
                <a:gd name="connsiteY19" fmla="*/ 1080 h 3574"/>
                <a:gd name="connsiteX20" fmla="*/ 1564 w 1750"/>
                <a:gd name="connsiteY20" fmla="*/ 1142 h 3574"/>
                <a:gd name="connsiteX21" fmla="*/ 1590 w 1750"/>
                <a:gd name="connsiteY21" fmla="*/ 1208 h 3574"/>
                <a:gd name="connsiteX22" fmla="*/ 1618 w 1750"/>
                <a:gd name="connsiteY22" fmla="*/ 1276 h 3574"/>
                <a:gd name="connsiteX23" fmla="*/ 1642 w 1750"/>
                <a:gd name="connsiteY23" fmla="*/ 1346 h 3574"/>
                <a:gd name="connsiteX24" fmla="*/ 1664 w 1750"/>
                <a:gd name="connsiteY24" fmla="*/ 1418 h 3574"/>
                <a:gd name="connsiteX25" fmla="*/ 1684 w 1750"/>
                <a:gd name="connsiteY25" fmla="*/ 1492 h 3574"/>
                <a:gd name="connsiteX26" fmla="*/ 1700 w 1750"/>
                <a:gd name="connsiteY26" fmla="*/ 1568 h 3574"/>
                <a:gd name="connsiteX27" fmla="*/ 1716 w 1750"/>
                <a:gd name="connsiteY27" fmla="*/ 1648 h 3574"/>
                <a:gd name="connsiteX28" fmla="*/ 1728 w 1750"/>
                <a:gd name="connsiteY28" fmla="*/ 1728 h 3574"/>
                <a:gd name="connsiteX29" fmla="*/ 1738 w 1750"/>
                <a:gd name="connsiteY29" fmla="*/ 1810 h 3574"/>
                <a:gd name="connsiteX30" fmla="*/ 1746 w 1750"/>
                <a:gd name="connsiteY30" fmla="*/ 1896 h 3574"/>
                <a:gd name="connsiteX31" fmla="*/ 1750 w 1750"/>
                <a:gd name="connsiteY31" fmla="*/ 1982 h 3574"/>
                <a:gd name="connsiteX32" fmla="*/ 1750 w 1750"/>
                <a:gd name="connsiteY32" fmla="*/ 2072 h 3574"/>
                <a:gd name="connsiteX33" fmla="*/ 1748 w 1750"/>
                <a:gd name="connsiteY33" fmla="*/ 2164 h 3574"/>
                <a:gd name="connsiteX34" fmla="*/ 1744 w 1750"/>
                <a:gd name="connsiteY34" fmla="*/ 2258 h 3574"/>
                <a:gd name="connsiteX35" fmla="*/ 1734 w 1750"/>
                <a:gd name="connsiteY35" fmla="*/ 2354 h 3574"/>
                <a:gd name="connsiteX36" fmla="*/ 1722 w 1750"/>
                <a:gd name="connsiteY36" fmla="*/ 2454 h 3574"/>
                <a:gd name="connsiteX37" fmla="*/ 1706 w 1750"/>
                <a:gd name="connsiteY37" fmla="*/ 2554 h 3574"/>
                <a:gd name="connsiteX38" fmla="*/ 1686 w 1750"/>
                <a:gd name="connsiteY38" fmla="*/ 2658 h 3574"/>
                <a:gd name="connsiteX39" fmla="*/ 1662 w 1750"/>
                <a:gd name="connsiteY39" fmla="*/ 2764 h 3574"/>
                <a:gd name="connsiteX40" fmla="*/ 1634 w 1750"/>
                <a:gd name="connsiteY40" fmla="*/ 2872 h 3574"/>
                <a:gd name="connsiteX41" fmla="*/ 1602 w 1750"/>
                <a:gd name="connsiteY41" fmla="*/ 2984 h 3574"/>
                <a:gd name="connsiteX42" fmla="*/ 1566 w 1750"/>
                <a:gd name="connsiteY42" fmla="*/ 3096 h 3574"/>
                <a:gd name="connsiteX43" fmla="*/ 1524 w 1750"/>
                <a:gd name="connsiteY43" fmla="*/ 3212 h 3574"/>
                <a:gd name="connsiteX44" fmla="*/ 1478 w 1750"/>
                <a:gd name="connsiteY44" fmla="*/ 3330 h 3574"/>
                <a:gd name="connsiteX45" fmla="*/ 1428 w 1750"/>
                <a:gd name="connsiteY45" fmla="*/ 3450 h 3574"/>
                <a:gd name="connsiteX46" fmla="*/ 1372 w 1750"/>
                <a:gd name="connsiteY46" fmla="*/ 3574 h 3574"/>
                <a:gd name="connsiteX47" fmla="*/ 1372 w 1750"/>
                <a:gd name="connsiteY47" fmla="*/ 3574 h 3574"/>
                <a:gd name="connsiteX48" fmla="*/ 1348 w 1750"/>
                <a:gd name="connsiteY48" fmla="*/ 3566 h 3574"/>
                <a:gd name="connsiteX49" fmla="*/ 1276 w 1750"/>
                <a:gd name="connsiteY49" fmla="*/ 3542 h 3574"/>
                <a:gd name="connsiteX50" fmla="*/ 1226 w 1750"/>
                <a:gd name="connsiteY50" fmla="*/ 3522 h 3574"/>
                <a:gd name="connsiteX51" fmla="*/ 1168 w 1750"/>
                <a:gd name="connsiteY51" fmla="*/ 3496 h 3574"/>
                <a:gd name="connsiteX52" fmla="*/ 1104 w 1750"/>
                <a:gd name="connsiteY52" fmla="*/ 3466 h 3574"/>
                <a:gd name="connsiteX53" fmla="*/ 1034 w 1750"/>
                <a:gd name="connsiteY53" fmla="*/ 3430 h 3574"/>
                <a:gd name="connsiteX54" fmla="*/ 958 w 1750"/>
                <a:gd name="connsiteY54" fmla="*/ 3386 h 3574"/>
                <a:gd name="connsiteX55" fmla="*/ 880 w 1750"/>
                <a:gd name="connsiteY55" fmla="*/ 3338 h 3574"/>
                <a:gd name="connsiteX56" fmla="*/ 798 w 1750"/>
                <a:gd name="connsiteY56" fmla="*/ 3282 h 3574"/>
                <a:gd name="connsiteX57" fmla="*/ 756 w 1750"/>
                <a:gd name="connsiteY57" fmla="*/ 3252 h 3574"/>
                <a:gd name="connsiteX58" fmla="*/ 714 w 1750"/>
                <a:gd name="connsiteY58" fmla="*/ 3220 h 3574"/>
                <a:gd name="connsiteX59" fmla="*/ 674 w 1750"/>
                <a:gd name="connsiteY59" fmla="*/ 3184 h 3574"/>
                <a:gd name="connsiteX60" fmla="*/ 632 w 1750"/>
                <a:gd name="connsiteY60" fmla="*/ 3148 h 3574"/>
                <a:gd name="connsiteX61" fmla="*/ 590 w 1750"/>
                <a:gd name="connsiteY61" fmla="*/ 3110 h 3574"/>
                <a:gd name="connsiteX62" fmla="*/ 548 w 1750"/>
                <a:gd name="connsiteY62" fmla="*/ 3070 h 3574"/>
                <a:gd name="connsiteX63" fmla="*/ 508 w 1750"/>
                <a:gd name="connsiteY63" fmla="*/ 3028 h 3574"/>
                <a:gd name="connsiteX64" fmla="*/ 468 w 1750"/>
                <a:gd name="connsiteY64" fmla="*/ 2984 h 3574"/>
                <a:gd name="connsiteX65" fmla="*/ 428 w 1750"/>
                <a:gd name="connsiteY65" fmla="*/ 2938 h 3574"/>
                <a:gd name="connsiteX66" fmla="*/ 390 w 1750"/>
                <a:gd name="connsiteY66" fmla="*/ 2890 h 3574"/>
                <a:gd name="connsiteX67" fmla="*/ 352 w 1750"/>
                <a:gd name="connsiteY67" fmla="*/ 2840 h 3574"/>
                <a:gd name="connsiteX68" fmla="*/ 316 w 1750"/>
                <a:gd name="connsiteY68" fmla="*/ 2788 h 3574"/>
                <a:gd name="connsiteX69" fmla="*/ 280 w 1750"/>
                <a:gd name="connsiteY69" fmla="*/ 2732 h 3574"/>
                <a:gd name="connsiteX70" fmla="*/ 248 w 1750"/>
                <a:gd name="connsiteY70" fmla="*/ 2676 h 3574"/>
                <a:gd name="connsiteX71" fmla="*/ 216 w 1750"/>
                <a:gd name="connsiteY71" fmla="*/ 2616 h 3574"/>
                <a:gd name="connsiteX72" fmla="*/ 184 w 1750"/>
                <a:gd name="connsiteY72" fmla="*/ 2554 h 3574"/>
                <a:gd name="connsiteX73" fmla="*/ 156 w 1750"/>
                <a:gd name="connsiteY73" fmla="*/ 2490 h 3574"/>
                <a:gd name="connsiteX74" fmla="*/ 130 w 1750"/>
                <a:gd name="connsiteY74" fmla="*/ 2424 h 3574"/>
                <a:gd name="connsiteX75" fmla="*/ 104 w 1750"/>
                <a:gd name="connsiteY75" fmla="*/ 2354 h 3574"/>
                <a:gd name="connsiteX76" fmla="*/ 82 w 1750"/>
                <a:gd name="connsiteY76" fmla="*/ 2284 h 3574"/>
                <a:gd name="connsiteX77" fmla="*/ 62 w 1750"/>
                <a:gd name="connsiteY77" fmla="*/ 2210 h 3574"/>
                <a:gd name="connsiteX78" fmla="*/ 46 w 1750"/>
                <a:gd name="connsiteY78" fmla="*/ 2132 h 3574"/>
                <a:gd name="connsiteX79" fmla="*/ 30 w 1750"/>
                <a:gd name="connsiteY79" fmla="*/ 2054 h 3574"/>
                <a:gd name="connsiteX80" fmla="*/ 18 w 1750"/>
                <a:gd name="connsiteY80" fmla="*/ 1972 h 3574"/>
                <a:gd name="connsiteX81" fmla="*/ 10 w 1750"/>
                <a:gd name="connsiteY81" fmla="*/ 1888 h 3574"/>
                <a:gd name="connsiteX82" fmla="*/ 4 w 1750"/>
                <a:gd name="connsiteY82" fmla="*/ 1800 h 3574"/>
                <a:gd name="connsiteX83" fmla="*/ 0 w 1750"/>
                <a:gd name="connsiteY83" fmla="*/ 1710 h 3574"/>
                <a:gd name="connsiteX84" fmla="*/ 2 w 1750"/>
                <a:gd name="connsiteY84" fmla="*/ 1616 h 3574"/>
                <a:gd name="connsiteX85" fmla="*/ 6 w 1750"/>
                <a:gd name="connsiteY85" fmla="*/ 1520 h 3574"/>
                <a:gd name="connsiteX86" fmla="*/ 12 w 1750"/>
                <a:gd name="connsiteY86" fmla="*/ 1422 h 3574"/>
                <a:gd name="connsiteX87" fmla="*/ 24 w 1750"/>
                <a:gd name="connsiteY87" fmla="*/ 1320 h 3574"/>
                <a:gd name="connsiteX88" fmla="*/ 40 w 1750"/>
                <a:gd name="connsiteY88" fmla="*/ 1216 h 3574"/>
                <a:gd name="connsiteX89" fmla="*/ 58 w 1750"/>
                <a:gd name="connsiteY89" fmla="*/ 1108 h 3574"/>
                <a:gd name="connsiteX90" fmla="*/ 82 w 1750"/>
                <a:gd name="connsiteY90" fmla="*/ 998 h 3574"/>
                <a:gd name="connsiteX91" fmla="*/ 110 w 1750"/>
                <a:gd name="connsiteY91" fmla="*/ 884 h 3574"/>
                <a:gd name="connsiteX92" fmla="*/ 142 w 1750"/>
                <a:gd name="connsiteY92" fmla="*/ 768 h 3574"/>
                <a:gd name="connsiteX93" fmla="*/ 178 w 1750"/>
                <a:gd name="connsiteY93" fmla="*/ 648 h 3574"/>
                <a:gd name="connsiteX94" fmla="*/ 220 w 1750"/>
                <a:gd name="connsiteY94" fmla="*/ 524 h 3574"/>
                <a:gd name="connsiteX95" fmla="*/ 266 w 1750"/>
                <a:gd name="connsiteY95" fmla="*/ 398 h 3574"/>
                <a:gd name="connsiteX96" fmla="*/ 318 w 1750"/>
                <a:gd name="connsiteY96" fmla="*/ 268 h 3574"/>
                <a:gd name="connsiteX97" fmla="*/ 374 w 1750"/>
                <a:gd name="connsiteY97" fmla="*/ 136 h 3574"/>
                <a:gd name="connsiteX98" fmla="*/ 436 w 1750"/>
                <a:gd name="connsiteY98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572 w 1750"/>
                <a:gd name="connsiteY3" fmla="*/ 70 h 3574"/>
                <a:gd name="connsiteX4" fmla="*/ 978 w 1750"/>
                <a:gd name="connsiteY4" fmla="*/ 358 h 3574"/>
                <a:gd name="connsiteX5" fmla="*/ 1056 w 1750"/>
                <a:gd name="connsiteY5" fmla="*/ 430 h 3574"/>
                <a:gd name="connsiteX6" fmla="*/ 1096 w 1750"/>
                <a:gd name="connsiteY6" fmla="*/ 470 h 3574"/>
                <a:gd name="connsiteX7" fmla="*/ 1136 w 1750"/>
                <a:gd name="connsiteY7" fmla="*/ 510 h 3574"/>
                <a:gd name="connsiteX8" fmla="*/ 1174 w 1750"/>
                <a:gd name="connsiteY8" fmla="*/ 552 h 3574"/>
                <a:gd name="connsiteX9" fmla="*/ 1214 w 1750"/>
                <a:gd name="connsiteY9" fmla="*/ 596 h 3574"/>
                <a:gd name="connsiteX10" fmla="*/ 1252 w 1750"/>
                <a:gd name="connsiteY10" fmla="*/ 642 h 3574"/>
                <a:gd name="connsiteX11" fmla="*/ 1292 w 1750"/>
                <a:gd name="connsiteY11" fmla="*/ 690 h 3574"/>
                <a:gd name="connsiteX12" fmla="*/ 1328 w 1750"/>
                <a:gd name="connsiteY12" fmla="*/ 740 h 3574"/>
                <a:gd name="connsiteX13" fmla="*/ 1366 w 1750"/>
                <a:gd name="connsiteY13" fmla="*/ 792 h 3574"/>
                <a:gd name="connsiteX14" fmla="*/ 1402 w 1750"/>
                <a:gd name="connsiteY14" fmla="*/ 844 h 3574"/>
                <a:gd name="connsiteX15" fmla="*/ 1436 w 1750"/>
                <a:gd name="connsiteY15" fmla="*/ 900 h 3574"/>
                <a:gd name="connsiteX16" fmla="*/ 1470 w 1750"/>
                <a:gd name="connsiteY16" fmla="*/ 958 h 3574"/>
                <a:gd name="connsiteX17" fmla="*/ 1502 w 1750"/>
                <a:gd name="connsiteY17" fmla="*/ 1018 h 3574"/>
                <a:gd name="connsiteX18" fmla="*/ 1534 w 1750"/>
                <a:gd name="connsiteY18" fmla="*/ 1080 h 3574"/>
                <a:gd name="connsiteX19" fmla="*/ 1564 w 1750"/>
                <a:gd name="connsiteY19" fmla="*/ 1142 h 3574"/>
                <a:gd name="connsiteX20" fmla="*/ 1590 w 1750"/>
                <a:gd name="connsiteY20" fmla="*/ 1208 h 3574"/>
                <a:gd name="connsiteX21" fmla="*/ 1618 w 1750"/>
                <a:gd name="connsiteY21" fmla="*/ 1276 h 3574"/>
                <a:gd name="connsiteX22" fmla="*/ 1642 w 1750"/>
                <a:gd name="connsiteY22" fmla="*/ 1346 h 3574"/>
                <a:gd name="connsiteX23" fmla="*/ 1664 w 1750"/>
                <a:gd name="connsiteY23" fmla="*/ 1418 h 3574"/>
                <a:gd name="connsiteX24" fmla="*/ 1684 w 1750"/>
                <a:gd name="connsiteY24" fmla="*/ 1492 h 3574"/>
                <a:gd name="connsiteX25" fmla="*/ 1700 w 1750"/>
                <a:gd name="connsiteY25" fmla="*/ 1568 h 3574"/>
                <a:gd name="connsiteX26" fmla="*/ 1716 w 1750"/>
                <a:gd name="connsiteY26" fmla="*/ 1648 h 3574"/>
                <a:gd name="connsiteX27" fmla="*/ 1728 w 1750"/>
                <a:gd name="connsiteY27" fmla="*/ 1728 h 3574"/>
                <a:gd name="connsiteX28" fmla="*/ 1738 w 1750"/>
                <a:gd name="connsiteY28" fmla="*/ 1810 h 3574"/>
                <a:gd name="connsiteX29" fmla="*/ 1746 w 1750"/>
                <a:gd name="connsiteY29" fmla="*/ 1896 h 3574"/>
                <a:gd name="connsiteX30" fmla="*/ 1750 w 1750"/>
                <a:gd name="connsiteY30" fmla="*/ 1982 h 3574"/>
                <a:gd name="connsiteX31" fmla="*/ 1750 w 1750"/>
                <a:gd name="connsiteY31" fmla="*/ 2072 h 3574"/>
                <a:gd name="connsiteX32" fmla="*/ 1748 w 1750"/>
                <a:gd name="connsiteY32" fmla="*/ 2164 h 3574"/>
                <a:gd name="connsiteX33" fmla="*/ 1744 w 1750"/>
                <a:gd name="connsiteY33" fmla="*/ 2258 h 3574"/>
                <a:gd name="connsiteX34" fmla="*/ 1734 w 1750"/>
                <a:gd name="connsiteY34" fmla="*/ 2354 h 3574"/>
                <a:gd name="connsiteX35" fmla="*/ 1722 w 1750"/>
                <a:gd name="connsiteY35" fmla="*/ 2454 h 3574"/>
                <a:gd name="connsiteX36" fmla="*/ 1706 w 1750"/>
                <a:gd name="connsiteY36" fmla="*/ 2554 h 3574"/>
                <a:gd name="connsiteX37" fmla="*/ 1686 w 1750"/>
                <a:gd name="connsiteY37" fmla="*/ 2658 h 3574"/>
                <a:gd name="connsiteX38" fmla="*/ 1662 w 1750"/>
                <a:gd name="connsiteY38" fmla="*/ 2764 h 3574"/>
                <a:gd name="connsiteX39" fmla="*/ 1634 w 1750"/>
                <a:gd name="connsiteY39" fmla="*/ 2872 h 3574"/>
                <a:gd name="connsiteX40" fmla="*/ 1602 w 1750"/>
                <a:gd name="connsiteY40" fmla="*/ 2984 h 3574"/>
                <a:gd name="connsiteX41" fmla="*/ 1566 w 1750"/>
                <a:gd name="connsiteY41" fmla="*/ 3096 h 3574"/>
                <a:gd name="connsiteX42" fmla="*/ 1524 w 1750"/>
                <a:gd name="connsiteY42" fmla="*/ 3212 h 3574"/>
                <a:gd name="connsiteX43" fmla="*/ 1478 w 1750"/>
                <a:gd name="connsiteY43" fmla="*/ 3330 h 3574"/>
                <a:gd name="connsiteX44" fmla="*/ 1428 w 1750"/>
                <a:gd name="connsiteY44" fmla="*/ 3450 h 3574"/>
                <a:gd name="connsiteX45" fmla="*/ 1372 w 1750"/>
                <a:gd name="connsiteY45" fmla="*/ 3574 h 3574"/>
                <a:gd name="connsiteX46" fmla="*/ 1372 w 1750"/>
                <a:gd name="connsiteY46" fmla="*/ 3574 h 3574"/>
                <a:gd name="connsiteX47" fmla="*/ 1348 w 1750"/>
                <a:gd name="connsiteY47" fmla="*/ 3566 h 3574"/>
                <a:gd name="connsiteX48" fmla="*/ 1276 w 1750"/>
                <a:gd name="connsiteY48" fmla="*/ 3542 h 3574"/>
                <a:gd name="connsiteX49" fmla="*/ 1226 w 1750"/>
                <a:gd name="connsiteY49" fmla="*/ 3522 h 3574"/>
                <a:gd name="connsiteX50" fmla="*/ 1168 w 1750"/>
                <a:gd name="connsiteY50" fmla="*/ 3496 h 3574"/>
                <a:gd name="connsiteX51" fmla="*/ 1104 w 1750"/>
                <a:gd name="connsiteY51" fmla="*/ 3466 h 3574"/>
                <a:gd name="connsiteX52" fmla="*/ 1034 w 1750"/>
                <a:gd name="connsiteY52" fmla="*/ 3430 h 3574"/>
                <a:gd name="connsiteX53" fmla="*/ 958 w 1750"/>
                <a:gd name="connsiteY53" fmla="*/ 3386 h 3574"/>
                <a:gd name="connsiteX54" fmla="*/ 880 w 1750"/>
                <a:gd name="connsiteY54" fmla="*/ 3338 h 3574"/>
                <a:gd name="connsiteX55" fmla="*/ 798 w 1750"/>
                <a:gd name="connsiteY55" fmla="*/ 3282 h 3574"/>
                <a:gd name="connsiteX56" fmla="*/ 756 w 1750"/>
                <a:gd name="connsiteY56" fmla="*/ 3252 h 3574"/>
                <a:gd name="connsiteX57" fmla="*/ 714 w 1750"/>
                <a:gd name="connsiteY57" fmla="*/ 3220 h 3574"/>
                <a:gd name="connsiteX58" fmla="*/ 674 w 1750"/>
                <a:gd name="connsiteY58" fmla="*/ 3184 h 3574"/>
                <a:gd name="connsiteX59" fmla="*/ 632 w 1750"/>
                <a:gd name="connsiteY59" fmla="*/ 3148 h 3574"/>
                <a:gd name="connsiteX60" fmla="*/ 590 w 1750"/>
                <a:gd name="connsiteY60" fmla="*/ 3110 h 3574"/>
                <a:gd name="connsiteX61" fmla="*/ 548 w 1750"/>
                <a:gd name="connsiteY61" fmla="*/ 3070 h 3574"/>
                <a:gd name="connsiteX62" fmla="*/ 508 w 1750"/>
                <a:gd name="connsiteY62" fmla="*/ 3028 h 3574"/>
                <a:gd name="connsiteX63" fmla="*/ 468 w 1750"/>
                <a:gd name="connsiteY63" fmla="*/ 2984 h 3574"/>
                <a:gd name="connsiteX64" fmla="*/ 428 w 1750"/>
                <a:gd name="connsiteY64" fmla="*/ 2938 h 3574"/>
                <a:gd name="connsiteX65" fmla="*/ 390 w 1750"/>
                <a:gd name="connsiteY65" fmla="*/ 2890 h 3574"/>
                <a:gd name="connsiteX66" fmla="*/ 352 w 1750"/>
                <a:gd name="connsiteY66" fmla="*/ 2840 h 3574"/>
                <a:gd name="connsiteX67" fmla="*/ 316 w 1750"/>
                <a:gd name="connsiteY67" fmla="*/ 2788 h 3574"/>
                <a:gd name="connsiteX68" fmla="*/ 280 w 1750"/>
                <a:gd name="connsiteY68" fmla="*/ 2732 h 3574"/>
                <a:gd name="connsiteX69" fmla="*/ 248 w 1750"/>
                <a:gd name="connsiteY69" fmla="*/ 2676 h 3574"/>
                <a:gd name="connsiteX70" fmla="*/ 216 w 1750"/>
                <a:gd name="connsiteY70" fmla="*/ 2616 h 3574"/>
                <a:gd name="connsiteX71" fmla="*/ 184 w 1750"/>
                <a:gd name="connsiteY71" fmla="*/ 2554 h 3574"/>
                <a:gd name="connsiteX72" fmla="*/ 156 w 1750"/>
                <a:gd name="connsiteY72" fmla="*/ 2490 h 3574"/>
                <a:gd name="connsiteX73" fmla="*/ 130 w 1750"/>
                <a:gd name="connsiteY73" fmla="*/ 2424 h 3574"/>
                <a:gd name="connsiteX74" fmla="*/ 104 w 1750"/>
                <a:gd name="connsiteY74" fmla="*/ 2354 h 3574"/>
                <a:gd name="connsiteX75" fmla="*/ 82 w 1750"/>
                <a:gd name="connsiteY75" fmla="*/ 2284 h 3574"/>
                <a:gd name="connsiteX76" fmla="*/ 62 w 1750"/>
                <a:gd name="connsiteY76" fmla="*/ 2210 h 3574"/>
                <a:gd name="connsiteX77" fmla="*/ 46 w 1750"/>
                <a:gd name="connsiteY77" fmla="*/ 2132 h 3574"/>
                <a:gd name="connsiteX78" fmla="*/ 30 w 1750"/>
                <a:gd name="connsiteY78" fmla="*/ 2054 h 3574"/>
                <a:gd name="connsiteX79" fmla="*/ 18 w 1750"/>
                <a:gd name="connsiteY79" fmla="*/ 1972 h 3574"/>
                <a:gd name="connsiteX80" fmla="*/ 10 w 1750"/>
                <a:gd name="connsiteY80" fmla="*/ 1888 h 3574"/>
                <a:gd name="connsiteX81" fmla="*/ 4 w 1750"/>
                <a:gd name="connsiteY81" fmla="*/ 1800 h 3574"/>
                <a:gd name="connsiteX82" fmla="*/ 0 w 1750"/>
                <a:gd name="connsiteY82" fmla="*/ 1710 h 3574"/>
                <a:gd name="connsiteX83" fmla="*/ 2 w 1750"/>
                <a:gd name="connsiteY83" fmla="*/ 1616 h 3574"/>
                <a:gd name="connsiteX84" fmla="*/ 6 w 1750"/>
                <a:gd name="connsiteY84" fmla="*/ 1520 h 3574"/>
                <a:gd name="connsiteX85" fmla="*/ 12 w 1750"/>
                <a:gd name="connsiteY85" fmla="*/ 1422 h 3574"/>
                <a:gd name="connsiteX86" fmla="*/ 24 w 1750"/>
                <a:gd name="connsiteY86" fmla="*/ 1320 h 3574"/>
                <a:gd name="connsiteX87" fmla="*/ 40 w 1750"/>
                <a:gd name="connsiteY87" fmla="*/ 1216 h 3574"/>
                <a:gd name="connsiteX88" fmla="*/ 58 w 1750"/>
                <a:gd name="connsiteY88" fmla="*/ 1108 h 3574"/>
                <a:gd name="connsiteX89" fmla="*/ 82 w 1750"/>
                <a:gd name="connsiteY89" fmla="*/ 998 h 3574"/>
                <a:gd name="connsiteX90" fmla="*/ 110 w 1750"/>
                <a:gd name="connsiteY90" fmla="*/ 884 h 3574"/>
                <a:gd name="connsiteX91" fmla="*/ 142 w 1750"/>
                <a:gd name="connsiteY91" fmla="*/ 768 h 3574"/>
                <a:gd name="connsiteX92" fmla="*/ 178 w 1750"/>
                <a:gd name="connsiteY92" fmla="*/ 648 h 3574"/>
                <a:gd name="connsiteX93" fmla="*/ 220 w 1750"/>
                <a:gd name="connsiteY93" fmla="*/ 524 h 3574"/>
                <a:gd name="connsiteX94" fmla="*/ 266 w 1750"/>
                <a:gd name="connsiteY94" fmla="*/ 398 h 3574"/>
                <a:gd name="connsiteX95" fmla="*/ 318 w 1750"/>
                <a:gd name="connsiteY95" fmla="*/ 268 h 3574"/>
                <a:gd name="connsiteX96" fmla="*/ 374 w 1750"/>
                <a:gd name="connsiteY96" fmla="*/ 136 h 3574"/>
                <a:gd name="connsiteX97" fmla="*/ 436 w 1750"/>
                <a:gd name="connsiteY97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572 w 1750"/>
                <a:gd name="connsiteY3" fmla="*/ 70 h 3574"/>
                <a:gd name="connsiteX4" fmla="*/ 1056 w 1750"/>
                <a:gd name="connsiteY4" fmla="*/ 430 h 3574"/>
                <a:gd name="connsiteX5" fmla="*/ 1096 w 1750"/>
                <a:gd name="connsiteY5" fmla="*/ 470 h 3574"/>
                <a:gd name="connsiteX6" fmla="*/ 1136 w 1750"/>
                <a:gd name="connsiteY6" fmla="*/ 510 h 3574"/>
                <a:gd name="connsiteX7" fmla="*/ 1174 w 1750"/>
                <a:gd name="connsiteY7" fmla="*/ 552 h 3574"/>
                <a:gd name="connsiteX8" fmla="*/ 1214 w 1750"/>
                <a:gd name="connsiteY8" fmla="*/ 596 h 3574"/>
                <a:gd name="connsiteX9" fmla="*/ 1252 w 1750"/>
                <a:gd name="connsiteY9" fmla="*/ 642 h 3574"/>
                <a:gd name="connsiteX10" fmla="*/ 1292 w 1750"/>
                <a:gd name="connsiteY10" fmla="*/ 690 h 3574"/>
                <a:gd name="connsiteX11" fmla="*/ 1328 w 1750"/>
                <a:gd name="connsiteY11" fmla="*/ 740 h 3574"/>
                <a:gd name="connsiteX12" fmla="*/ 1366 w 1750"/>
                <a:gd name="connsiteY12" fmla="*/ 792 h 3574"/>
                <a:gd name="connsiteX13" fmla="*/ 1402 w 1750"/>
                <a:gd name="connsiteY13" fmla="*/ 844 h 3574"/>
                <a:gd name="connsiteX14" fmla="*/ 1436 w 1750"/>
                <a:gd name="connsiteY14" fmla="*/ 900 h 3574"/>
                <a:gd name="connsiteX15" fmla="*/ 1470 w 1750"/>
                <a:gd name="connsiteY15" fmla="*/ 958 h 3574"/>
                <a:gd name="connsiteX16" fmla="*/ 1502 w 1750"/>
                <a:gd name="connsiteY16" fmla="*/ 1018 h 3574"/>
                <a:gd name="connsiteX17" fmla="*/ 1534 w 1750"/>
                <a:gd name="connsiteY17" fmla="*/ 1080 h 3574"/>
                <a:gd name="connsiteX18" fmla="*/ 1564 w 1750"/>
                <a:gd name="connsiteY18" fmla="*/ 1142 h 3574"/>
                <a:gd name="connsiteX19" fmla="*/ 1590 w 1750"/>
                <a:gd name="connsiteY19" fmla="*/ 1208 h 3574"/>
                <a:gd name="connsiteX20" fmla="*/ 1618 w 1750"/>
                <a:gd name="connsiteY20" fmla="*/ 1276 h 3574"/>
                <a:gd name="connsiteX21" fmla="*/ 1642 w 1750"/>
                <a:gd name="connsiteY21" fmla="*/ 1346 h 3574"/>
                <a:gd name="connsiteX22" fmla="*/ 1664 w 1750"/>
                <a:gd name="connsiteY22" fmla="*/ 1418 h 3574"/>
                <a:gd name="connsiteX23" fmla="*/ 1684 w 1750"/>
                <a:gd name="connsiteY23" fmla="*/ 1492 h 3574"/>
                <a:gd name="connsiteX24" fmla="*/ 1700 w 1750"/>
                <a:gd name="connsiteY24" fmla="*/ 1568 h 3574"/>
                <a:gd name="connsiteX25" fmla="*/ 1716 w 1750"/>
                <a:gd name="connsiteY25" fmla="*/ 1648 h 3574"/>
                <a:gd name="connsiteX26" fmla="*/ 1728 w 1750"/>
                <a:gd name="connsiteY26" fmla="*/ 1728 h 3574"/>
                <a:gd name="connsiteX27" fmla="*/ 1738 w 1750"/>
                <a:gd name="connsiteY27" fmla="*/ 1810 h 3574"/>
                <a:gd name="connsiteX28" fmla="*/ 1746 w 1750"/>
                <a:gd name="connsiteY28" fmla="*/ 1896 h 3574"/>
                <a:gd name="connsiteX29" fmla="*/ 1750 w 1750"/>
                <a:gd name="connsiteY29" fmla="*/ 1982 h 3574"/>
                <a:gd name="connsiteX30" fmla="*/ 1750 w 1750"/>
                <a:gd name="connsiteY30" fmla="*/ 2072 h 3574"/>
                <a:gd name="connsiteX31" fmla="*/ 1748 w 1750"/>
                <a:gd name="connsiteY31" fmla="*/ 2164 h 3574"/>
                <a:gd name="connsiteX32" fmla="*/ 1744 w 1750"/>
                <a:gd name="connsiteY32" fmla="*/ 2258 h 3574"/>
                <a:gd name="connsiteX33" fmla="*/ 1734 w 1750"/>
                <a:gd name="connsiteY33" fmla="*/ 2354 h 3574"/>
                <a:gd name="connsiteX34" fmla="*/ 1722 w 1750"/>
                <a:gd name="connsiteY34" fmla="*/ 2454 h 3574"/>
                <a:gd name="connsiteX35" fmla="*/ 1706 w 1750"/>
                <a:gd name="connsiteY35" fmla="*/ 2554 h 3574"/>
                <a:gd name="connsiteX36" fmla="*/ 1686 w 1750"/>
                <a:gd name="connsiteY36" fmla="*/ 2658 h 3574"/>
                <a:gd name="connsiteX37" fmla="*/ 1662 w 1750"/>
                <a:gd name="connsiteY37" fmla="*/ 2764 h 3574"/>
                <a:gd name="connsiteX38" fmla="*/ 1634 w 1750"/>
                <a:gd name="connsiteY38" fmla="*/ 2872 h 3574"/>
                <a:gd name="connsiteX39" fmla="*/ 1602 w 1750"/>
                <a:gd name="connsiteY39" fmla="*/ 2984 h 3574"/>
                <a:gd name="connsiteX40" fmla="*/ 1566 w 1750"/>
                <a:gd name="connsiteY40" fmla="*/ 3096 h 3574"/>
                <a:gd name="connsiteX41" fmla="*/ 1524 w 1750"/>
                <a:gd name="connsiteY41" fmla="*/ 3212 h 3574"/>
                <a:gd name="connsiteX42" fmla="*/ 1478 w 1750"/>
                <a:gd name="connsiteY42" fmla="*/ 3330 h 3574"/>
                <a:gd name="connsiteX43" fmla="*/ 1428 w 1750"/>
                <a:gd name="connsiteY43" fmla="*/ 3450 h 3574"/>
                <a:gd name="connsiteX44" fmla="*/ 1372 w 1750"/>
                <a:gd name="connsiteY44" fmla="*/ 3574 h 3574"/>
                <a:gd name="connsiteX45" fmla="*/ 1372 w 1750"/>
                <a:gd name="connsiteY45" fmla="*/ 3574 h 3574"/>
                <a:gd name="connsiteX46" fmla="*/ 1348 w 1750"/>
                <a:gd name="connsiteY46" fmla="*/ 3566 h 3574"/>
                <a:gd name="connsiteX47" fmla="*/ 1276 w 1750"/>
                <a:gd name="connsiteY47" fmla="*/ 3542 h 3574"/>
                <a:gd name="connsiteX48" fmla="*/ 1226 w 1750"/>
                <a:gd name="connsiteY48" fmla="*/ 3522 h 3574"/>
                <a:gd name="connsiteX49" fmla="*/ 1168 w 1750"/>
                <a:gd name="connsiteY49" fmla="*/ 3496 h 3574"/>
                <a:gd name="connsiteX50" fmla="*/ 1104 w 1750"/>
                <a:gd name="connsiteY50" fmla="*/ 3466 h 3574"/>
                <a:gd name="connsiteX51" fmla="*/ 1034 w 1750"/>
                <a:gd name="connsiteY51" fmla="*/ 3430 h 3574"/>
                <a:gd name="connsiteX52" fmla="*/ 958 w 1750"/>
                <a:gd name="connsiteY52" fmla="*/ 3386 h 3574"/>
                <a:gd name="connsiteX53" fmla="*/ 880 w 1750"/>
                <a:gd name="connsiteY53" fmla="*/ 3338 h 3574"/>
                <a:gd name="connsiteX54" fmla="*/ 798 w 1750"/>
                <a:gd name="connsiteY54" fmla="*/ 3282 h 3574"/>
                <a:gd name="connsiteX55" fmla="*/ 756 w 1750"/>
                <a:gd name="connsiteY55" fmla="*/ 3252 h 3574"/>
                <a:gd name="connsiteX56" fmla="*/ 714 w 1750"/>
                <a:gd name="connsiteY56" fmla="*/ 3220 h 3574"/>
                <a:gd name="connsiteX57" fmla="*/ 674 w 1750"/>
                <a:gd name="connsiteY57" fmla="*/ 3184 h 3574"/>
                <a:gd name="connsiteX58" fmla="*/ 632 w 1750"/>
                <a:gd name="connsiteY58" fmla="*/ 3148 h 3574"/>
                <a:gd name="connsiteX59" fmla="*/ 590 w 1750"/>
                <a:gd name="connsiteY59" fmla="*/ 3110 h 3574"/>
                <a:gd name="connsiteX60" fmla="*/ 548 w 1750"/>
                <a:gd name="connsiteY60" fmla="*/ 3070 h 3574"/>
                <a:gd name="connsiteX61" fmla="*/ 508 w 1750"/>
                <a:gd name="connsiteY61" fmla="*/ 3028 h 3574"/>
                <a:gd name="connsiteX62" fmla="*/ 468 w 1750"/>
                <a:gd name="connsiteY62" fmla="*/ 2984 h 3574"/>
                <a:gd name="connsiteX63" fmla="*/ 428 w 1750"/>
                <a:gd name="connsiteY63" fmla="*/ 2938 h 3574"/>
                <a:gd name="connsiteX64" fmla="*/ 390 w 1750"/>
                <a:gd name="connsiteY64" fmla="*/ 2890 h 3574"/>
                <a:gd name="connsiteX65" fmla="*/ 352 w 1750"/>
                <a:gd name="connsiteY65" fmla="*/ 2840 h 3574"/>
                <a:gd name="connsiteX66" fmla="*/ 316 w 1750"/>
                <a:gd name="connsiteY66" fmla="*/ 2788 h 3574"/>
                <a:gd name="connsiteX67" fmla="*/ 280 w 1750"/>
                <a:gd name="connsiteY67" fmla="*/ 2732 h 3574"/>
                <a:gd name="connsiteX68" fmla="*/ 248 w 1750"/>
                <a:gd name="connsiteY68" fmla="*/ 2676 h 3574"/>
                <a:gd name="connsiteX69" fmla="*/ 216 w 1750"/>
                <a:gd name="connsiteY69" fmla="*/ 2616 h 3574"/>
                <a:gd name="connsiteX70" fmla="*/ 184 w 1750"/>
                <a:gd name="connsiteY70" fmla="*/ 2554 h 3574"/>
                <a:gd name="connsiteX71" fmla="*/ 156 w 1750"/>
                <a:gd name="connsiteY71" fmla="*/ 2490 h 3574"/>
                <a:gd name="connsiteX72" fmla="*/ 130 w 1750"/>
                <a:gd name="connsiteY72" fmla="*/ 2424 h 3574"/>
                <a:gd name="connsiteX73" fmla="*/ 104 w 1750"/>
                <a:gd name="connsiteY73" fmla="*/ 2354 h 3574"/>
                <a:gd name="connsiteX74" fmla="*/ 82 w 1750"/>
                <a:gd name="connsiteY74" fmla="*/ 2284 h 3574"/>
                <a:gd name="connsiteX75" fmla="*/ 62 w 1750"/>
                <a:gd name="connsiteY75" fmla="*/ 2210 h 3574"/>
                <a:gd name="connsiteX76" fmla="*/ 46 w 1750"/>
                <a:gd name="connsiteY76" fmla="*/ 2132 h 3574"/>
                <a:gd name="connsiteX77" fmla="*/ 30 w 1750"/>
                <a:gd name="connsiteY77" fmla="*/ 2054 h 3574"/>
                <a:gd name="connsiteX78" fmla="*/ 18 w 1750"/>
                <a:gd name="connsiteY78" fmla="*/ 1972 h 3574"/>
                <a:gd name="connsiteX79" fmla="*/ 10 w 1750"/>
                <a:gd name="connsiteY79" fmla="*/ 1888 h 3574"/>
                <a:gd name="connsiteX80" fmla="*/ 4 w 1750"/>
                <a:gd name="connsiteY80" fmla="*/ 1800 h 3574"/>
                <a:gd name="connsiteX81" fmla="*/ 0 w 1750"/>
                <a:gd name="connsiteY81" fmla="*/ 1710 h 3574"/>
                <a:gd name="connsiteX82" fmla="*/ 2 w 1750"/>
                <a:gd name="connsiteY82" fmla="*/ 1616 h 3574"/>
                <a:gd name="connsiteX83" fmla="*/ 6 w 1750"/>
                <a:gd name="connsiteY83" fmla="*/ 1520 h 3574"/>
                <a:gd name="connsiteX84" fmla="*/ 12 w 1750"/>
                <a:gd name="connsiteY84" fmla="*/ 1422 h 3574"/>
                <a:gd name="connsiteX85" fmla="*/ 24 w 1750"/>
                <a:gd name="connsiteY85" fmla="*/ 1320 h 3574"/>
                <a:gd name="connsiteX86" fmla="*/ 40 w 1750"/>
                <a:gd name="connsiteY86" fmla="*/ 1216 h 3574"/>
                <a:gd name="connsiteX87" fmla="*/ 58 w 1750"/>
                <a:gd name="connsiteY87" fmla="*/ 1108 h 3574"/>
                <a:gd name="connsiteX88" fmla="*/ 82 w 1750"/>
                <a:gd name="connsiteY88" fmla="*/ 998 h 3574"/>
                <a:gd name="connsiteX89" fmla="*/ 110 w 1750"/>
                <a:gd name="connsiteY89" fmla="*/ 884 h 3574"/>
                <a:gd name="connsiteX90" fmla="*/ 142 w 1750"/>
                <a:gd name="connsiteY90" fmla="*/ 768 h 3574"/>
                <a:gd name="connsiteX91" fmla="*/ 178 w 1750"/>
                <a:gd name="connsiteY91" fmla="*/ 648 h 3574"/>
                <a:gd name="connsiteX92" fmla="*/ 220 w 1750"/>
                <a:gd name="connsiteY92" fmla="*/ 524 h 3574"/>
                <a:gd name="connsiteX93" fmla="*/ 266 w 1750"/>
                <a:gd name="connsiteY93" fmla="*/ 398 h 3574"/>
                <a:gd name="connsiteX94" fmla="*/ 318 w 1750"/>
                <a:gd name="connsiteY94" fmla="*/ 268 h 3574"/>
                <a:gd name="connsiteX95" fmla="*/ 374 w 1750"/>
                <a:gd name="connsiteY95" fmla="*/ 136 h 3574"/>
                <a:gd name="connsiteX96" fmla="*/ 436 w 1750"/>
                <a:gd name="connsiteY96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548 w 1750"/>
                <a:gd name="connsiteY59" fmla="*/ 3070 h 3574"/>
                <a:gd name="connsiteX60" fmla="*/ 508 w 1750"/>
                <a:gd name="connsiteY60" fmla="*/ 3028 h 3574"/>
                <a:gd name="connsiteX61" fmla="*/ 468 w 1750"/>
                <a:gd name="connsiteY61" fmla="*/ 2984 h 3574"/>
                <a:gd name="connsiteX62" fmla="*/ 428 w 1750"/>
                <a:gd name="connsiteY62" fmla="*/ 2938 h 3574"/>
                <a:gd name="connsiteX63" fmla="*/ 390 w 1750"/>
                <a:gd name="connsiteY63" fmla="*/ 2890 h 3574"/>
                <a:gd name="connsiteX64" fmla="*/ 352 w 1750"/>
                <a:gd name="connsiteY64" fmla="*/ 2840 h 3574"/>
                <a:gd name="connsiteX65" fmla="*/ 316 w 1750"/>
                <a:gd name="connsiteY65" fmla="*/ 2788 h 3574"/>
                <a:gd name="connsiteX66" fmla="*/ 280 w 1750"/>
                <a:gd name="connsiteY66" fmla="*/ 2732 h 3574"/>
                <a:gd name="connsiteX67" fmla="*/ 248 w 1750"/>
                <a:gd name="connsiteY67" fmla="*/ 2676 h 3574"/>
                <a:gd name="connsiteX68" fmla="*/ 216 w 1750"/>
                <a:gd name="connsiteY68" fmla="*/ 2616 h 3574"/>
                <a:gd name="connsiteX69" fmla="*/ 184 w 1750"/>
                <a:gd name="connsiteY69" fmla="*/ 2554 h 3574"/>
                <a:gd name="connsiteX70" fmla="*/ 156 w 1750"/>
                <a:gd name="connsiteY70" fmla="*/ 2490 h 3574"/>
                <a:gd name="connsiteX71" fmla="*/ 130 w 1750"/>
                <a:gd name="connsiteY71" fmla="*/ 2424 h 3574"/>
                <a:gd name="connsiteX72" fmla="*/ 104 w 1750"/>
                <a:gd name="connsiteY72" fmla="*/ 2354 h 3574"/>
                <a:gd name="connsiteX73" fmla="*/ 82 w 1750"/>
                <a:gd name="connsiteY73" fmla="*/ 2284 h 3574"/>
                <a:gd name="connsiteX74" fmla="*/ 62 w 1750"/>
                <a:gd name="connsiteY74" fmla="*/ 2210 h 3574"/>
                <a:gd name="connsiteX75" fmla="*/ 46 w 1750"/>
                <a:gd name="connsiteY75" fmla="*/ 2132 h 3574"/>
                <a:gd name="connsiteX76" fmla="*/ 30 w 1750"/>
                <a:gd name="connsiteY76" fmla="*/ 2054 h 3574"/>
                <a:gd name="connsiteX77" fmla="*/ 18 w 1750"/>
                <a:gd name="connsiteY77" fmla="*/ 1972 h 3574"/>
                <a:gd name="connsiteX78" fmla="*/ 10 w 1750"/>
                <a:gd name="connsiteY78" fmla="*/ 1888 h 3574"/>
                <a:gd name="connsiteX79" fmla="*/ 4 w 1750"/>
                <a:gd name="connsiteY79" fmla="*/ 1800 h 3574"/>
                <a:gd name="connsiteX80" fmla="*/ 0 w 1750"/>
                <a:gd name="connsiteY80" fmla="*/ 1710 h 3574"/>
                <a:gd name="connsiteX81" fmla="*/ 2 w 1750"/>
                <a:gd name="connsiteY81" fmla="*/ 1616 h 3574"/>
                <a:gd name="connsiteX82" fmla="*/ 6 w 1750"/>
                <a:gd name="connsiteY82" fmla="*/ 1520 h 3574"/>
                <a:gd name="connsiteX83" fmla="*/ 12 w 1750"/>
                <a:gd name="connsiteY83" fmla="*/ 1422 h 3574"/>
                <a:gd name="connsiteX84" fmla="*/ 24 w 1750"/>
                <a:gd name="connsiteY84" fmla="*/ 1320 h 3574"/>
                <a:gd name="connsiteX85" fmla="*/ 40 w 1750"/>
                <a:gd name="connsiteY85" fmla="*/ 1216 h 3574"/>
                <a:gd name="connsiteX86" fmla="*/ 58 w 1750"/>
                <a:gd name="connsiteY86" fmla="*/ 1108 h 3574"/>
                <a:gd name="connsiteX87" fmla="*/ 82 w 1750"/>
                <a:gd name="connsiteY87" fmla="*/ 998 h 3574"/>
                <a:gd name="connsiteX88" fmla="*/ 110 w 1750"/>
                <a:gd name="connsiteY88" fmla="*/ 884 h 3574"/>
                <a:gd name="connsiteX89" fmla="*/ 142 w 1750"/>
                <a:gd name="connsiteY89" fmla="*/ 768 h 3574"/>
                <a:gd name="connsiteX90" fmla="*/ 178 w 1750"/>
                <a:gd name="connsiteY90" fmla="*/ 648 h 3574"/>
                <a:gd name="connsiteX91" fmla="*/ 220 w 1750"/>
                <a:gd name="connsiteY91" fmla="*/ 524 h 3574"/>
                <a:gd name="connsiteX92" fmla="*/ 266 w 1750"/>
                <a:gd name="connsiteY92" fmla="*/ 398 h 3574"/>
                <a:gd name="connsiteX93" fmla="*/ 318 w 1750"/>
                <a:gd name="connsiteY93" fmla="*/ 268 h 3574"/>
                <a:gd name="connsiteX94" fmla="*/ 374 w 1750"/>
                <a:gd name="connsiteY94" fmla="*/ 136 h 3574"/>
                <a:gd name="connsiteX95" fmla="*/ 436 w 1750"/>
                <a:gd name="connsiteY95" fmla="*/ 0 h 3574"/>
                <a:gd name="connsiteX0" fmla="*/ 374 w 1750"/>
                <a:gd name="connsiteY0" fmla="*/ 136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548 w 1750"/>
                <a:gd name="connsiteY59" fmla="*/ 3070 h 3574"/>
                <a:gd name="connsiteX60" fmla="*/ 508 w 1750"/>
                <a:gd name="connsiteY60" fmla="*/ 3028 h 3574"/>
                <a:gd name="connsiteX61" fmla="*/ 468 w 1750"/>
                <a:gd name="connsiteY61" fmla="*/ 2984 h 3574"/>
                <a:gd name="connsiteX62" fmla="*/ 428 w 1750"/>
                <a:gd name="connsiteY62" fmla="*/ 2938 h 3574"/>
                <a:gd name="connsiteX63" fmla="*/ 390 w 1750"/>
                <a:gd name="connsiteY63" fmla="*/ 2890 h 3574"/>
                <a:gd name="connsiteX64" fmla="*/ 352 w 1750"/>
                <a:gd name="connsiteY64" fmla="*/ 2840 h 3574"/>
                <a:gd name="connsiteX65" fmla="*/ 316 w 1750"/>
                <a:gd name="connsiteY65" fmla="*/ 2788 h 3574"/>
                <a:gd name="connsiteX66" fmla="*/ 280 w 1750"/>
                <a:gd name="connsiteY66" fmla="*/ 2732 h 3574"/>
                <a:gd name="connsiteX67" fmla="*/ 248 w 1750"/>
                <a:gd name="connsiteY67" fmla="*/ 2676 h 3574"/>
                <a:gd name="connsiteX68" fmla="*/ 216 w 1750"/>
                <a:gd name="connsiteY68" fmla="*/ 2616 h 3574"/>
                <a:gd name="connsiteX69" fmla="*/ 184 w 1750"/>
                <a:gd name="connsiteY69" fmla="*/ 2554 h 3574"/>
                <a:gd name="connsiteX70" fmla="*/ 156 w 1750"/>
                <a:gd name="connsiteY70" fmla="*/ 2490 h 3574"/>
                <a:gd name="connsiteX71" fmla="*/ 130 w 1750"/>
                <a:gd name="connsiteY71" fmla="*/ 2424 h 3574"/>
                <a:gd name="connsiteX72" fmla="*/ 104 w 1750"/>
                <a:gd name="connsiteY72" fmla="*/ 2354 h 3574"/>
                <a:gd name="connsiteX73" fmla="*/ 82 w 1750"/>
                <a:gd name="connsiteY73" fmla="*/ 2284 h 3574"/>
                <a:gd name="connsiteX74" fmla="*/ 62 w 1750"/>
                <a:gd name="connsiteY74" fmla="*/ 2210 h 3574"/>
                <a:gd name="connsiteX75" fmla="*/ 46 w 1750"/>
                <a:gd name="connsiteY75" fmla="*/ 2132 h 3574"/>
                <a:gd name="connsiteX76" fmla="*/ 30 w 1750"/>
                <a:gd name="connsiteY76" fmla="*/ 2054 h 3574"/>
                <a:gd name="connsiteX77" fmla="*/ 18 w 1750"/>
                <a:gd name="connsiteY77" fmla="*/ 1972 h 3574"/>
                <a:gd name="connsiteX78" fmla="*/ 10 w 1750"/>
                <a:gd name="connsiteY78" fmla="*/ 1888 h 3574"/>
                <a:gd name="connsiteX79" fmla="*/ 4 w 1750"/>
                <a:gd name="connsiteY79" fmla="*/ 1800 h 3574"/>
                <a:gd name="connsiteX80" fmla="*/ 0 w 1750"/>
                <a:gd name="connsiteY80" fmla="*/ 1710 h 3574"/>
                <a:gd name="connsiteX81" fmla="*/ 2 w 1750"/>
                <a:gd name="connsiteY81" fmla="*/ 1616 h 3574"/>
                <a:gd name="connsiteX82" fmla="*/ 6 w 1750"/>
                <a:gd name="connsiteY82" fmla="*/ 1520 h 3574"/>
                <a:gd name="connsiteX83" fmla="*/ 12 w 1750"/>
                <a:gd name="connsiteY83" fmla="*/ 1422 h 3574"/>
                <a:gd name="connsiteX84" fmla="*/ 24 w 1750"/>
                <a:gd name="connsiteY84" fmla="*/ 1320 h 3574"/>
                <a:gd name="connsiteX85" fmla="*/ 40 w 1750"/>
                <a:gd name="connsiteY85" fmla="*/ 1216 h 3574"/>
                <a:gd name="connsiteX86" fmla="*/ 58 w 1750"/>
                <a:gd name="connsiteY86" fmla="*/ 1108 h 3574"/>
                <a:gd name="connsiteX87" fmla="*/ 82 w 1750"/>
                <a:gd name="connsiteY87" fmla="*/ 998 h 3574"/>
                <a:gd name="connsiteX88" fmla="*/ 110 w 1750"/>
                <a:gd name="connsiteY88" fmla="*/ 884 h 3574"/>
                <a:gd name="connsiteX89" fmla="*/ 142 w 1750"/>
                <a:gd name="connsiteY89" fmla="*/ 768 h 3574"/>
                <a:gd name="connsiteX90" fmla="*/ 178 w 1750"/>
                <a:gd name="connsiteY90" fmla="*/ 648 h 3574"/>
                <a:gd name="connsiteX91" fmla="*/ 220 w 1750"/>
                <a:gd name="connsiteY91" fmla="*/ 524 h 3574"/>
                <a:gd name="connsiteX92" fmla="*/ 266 w 1750"/>
                <a:gd name="connsiteY92" fmla="*/ 398 h 3574"/>
                <a:gd name="connsiteX93" fmla="*/ 318 w 1750"/>
                <a:gd name="connsiteY93" fmla="*/ 268 h 3574"/>
                <a:gd name="connsiteX94" fmla="*/ 374 w 1750"/>
                <a:gd name="connsiteY94" fmla="*/ 136 h 3574"/>
                <a:gd name="connsiteX0" fmla="*/ 374 w 1750"/>
                <a:gd name="connsiteY0" fmla="*/ 136 h 3574"/>
                <a:gd name="connsiteX1" fmla="*/ 436 w 1750"/>
                <a:gd name="connsiteY1" fmla="*/ 0 h 3574"/>
                <a:gd name="connsiteX2" fmla="*/ 1056 w 1750"/>
                <a:gd name="connsiteY2" fmla="*/ 430 h 3574"/>
                <a:gd name="connsiteX3" fmla="*/ 1096 w 1750"/>
                <a:gd name="connsiteY3" fmla="*/ 470 h 3574"/>
                <a:gd name="connsiteX4" fmla="*/ 1136 w 1750"/>
                <a:gd name="connsiteY4" fmla="*/ 510 h 3574"/>
                <a:gd name="connsiteX5" fmla="*/ 1174 w 1750"/>
                <a:gd name="connsiteY5" fmla="*/ 552 h 3574"/>
                <a:gd name="connsiteX6" fmla="*/ 1214 w 1750"/>
                <a:gd name="connsiteY6" fmla="*/ 596 h 3574"/>
                <a:gd name="connsiteX7" fmla="*/ 1252 w 1750"/>
                <a:gd name="connsiteY7" fmla="*/ 642 h 3574"/>
                <a:gd name="connsiteX8" fmla="*/ 1292 w 1750"/>
                <a:gd name="connsiteY8" fmla="*/ 690 h 3574"/>
                <a:gd name="connsiteX9" fmla="*/ 1328 w 1750"/>
                <a:gd name="connsiteY9" fmla="*/ 740 h 3574"/>
                <a:gd name="connsiteX10" fmla="*/ 1366 w 1750"/>
                <a:gd name="connsiteY10" fmla="*/ 792 h 3574"/>
                <a:gd name="connsiteX11" fmla="*/ 1402 w 1750"/>
                <a:gd name="connsiteY11" fmla="*/ 844 h 3574"/>
                <a:gd name="connsiteX12" fmla="*/ 1436 w 1750"/>
                <a:gd name="connsiteY12" fmla="*/ 900 h 3574"/>
                <a:gd name="connsiteX13" fmla="*/ 1470 w 1750"/>
                <a:gd name="connsiteY13" fmla="*/ 958 h 3574"/>
                <a:gd name="connsiteX14" fmla="*/ 1502 w 1750"/>
                <a:gd name="connsiteY14" fmla="*/ 1018 h 3574"/>
                <a:gd name="connsiteX15" fmla="*/ 1534 w 1750"/>
                <a:gd name="connsiteY15" fmla="*/ 1080 h 3574"/>
                <a:gd name="connsiteX16" fmla="*/ 1564 w 1750"/>
                <a:gd name="connsiteY16" fmla="*/ 1142 h 3574"/>
                <a:gd name="connsiteX17" fmla="*/ 1590 w 1750"/>
                <a:gd name="connsiteY17" fmla="*/ 1208 h 3574"/>
                <a:gd name="connsiteX18" fmla="*/ 1618 w 1750"/>
                <a:gd name="connsiteY18" fmla="*/ 1276 h 3574"/>
                <a:gd name="connsiteX19" fmla="*/ 1642 w 1750"/>
                <a:gd name="connsiteY19" fmla="*/ 1346 h 3574"/>
                <a:gd name="connsiteX20" fmla="*/ 1664 w 1750"/>
                <a:gd name="connsiteY20" fmla="*/ 1418 h 3574"/>
                <a:gd name="connsiteX21" fmla="*/ 1684 w 1750"/>
                <a:gd name="connsiteY21" fmla="*/ 1492 h 3574"/>
                <a:gd name="connsiteX22" fmla="*/ 1700 w 1750"/>
                <a:gd name="connsiteY22" fmla="*/ 1568 h 3574"/>
                <a:gd name="connsiteX23" fmla="*/ 1716 w 1750"/>
                <a:gd name="connsiteY23" fmla="*/ 1648 h 3574"/>
                <a:gd name="connsiteX24" fmla="*/ 1728 w 1750"/>
                <a:gd name="connsiteY24" fmla="*/ 1728 h 3574"/>
                <a:gd name="connsiteX25" fmla="*/ 1738 w 1750"/>
                <a:gd name="connsiteY25" fmla="*/ 1810 h 3574"/>
                <a:gd name="connsiteX26" fmla="*/ 1746 w 1750"/>
                <a:gd name="connsiteY26" fmla="*/ 1896 h 3574"/>
                <a:gd name="connsiteX27" fmla="*/ 1750 w 1750"/>
                <a:gd name="connsiteY27" fmla="*/ 1982 h 3574"/>
                <a:gd name="connsiteX28" fmla="*/ 1750 w 1750"/>
                <a:gd name="connsiteY28" fmla="*/ 2072 h 3574"/>
                <a:gd name="connsiteX29" fmla="*/ 1748 w 1750"/>
                <a:gd name="connsiteY29" fmla="*/ 2164 h 3574"/>
                <a:gd name="connsiteX30" fmla="*/ 1744 w 1750"/>
                <a:gd name="connsiteY30" fmla="*/ 2258 h 3574"/>
                <a:gd name="connsiteX31" fmla="*/ 1734 w 1750"/>
                <a:gd name="connsiteY31" fmla="*/ 2354 h 3574"/>
                <a:gd name="connsiteX32" fmla="*/ 1722 w 1750"/>
                <a:gd name="connsiteY32" fmla="*/ 2454 h 3574"/>
                <a:gd name="connsiteX33" fmla="*/ 1706 w 1750"/>
                <a:gd name="connsiteY33" fmla="*/ 2554 h 3574"/>
                <a:gd name="connsiteX34" fmla="*/ 1686 w 1750"/>
                <a:gd name="connsiteY34" fmla="*/ 2658 h 3574"/>
                <a:gd name="connsiteX35" fmla="*/ 1662 w 1750"/>
                <a:gd name="connsiteY35" fmla="*/ 2764 h 3574"/>
                <a:gd name="connsiteX36" fmla="*/ 1634 w 1750"/>
                <a:gd name="connsiteY36" fmla="*/ 2872 h 3574"/>
                <a:gd name="connsiteX37" fmla="*/ 1602 w 1750"/>
                <a:gd name="connsiteY37" fmla="*/ 2984 h 3574"/>
                <a:gd name="connsiteX38" fmla="*/ 1566 w 1750"/>
                <a:gd name="connsiteY38" fmla="*/ 3096 h 3574"/>
                <a:gd name="connsiteX39" fmla="*/ 1524 w 1750"/>
                <a:gd name="connsiteY39" fmla="*/ 3212 h 3574"/>
                <a:gd name="connsiteX40" fmla="*/ 1478 w 1750"/>
                <a:gd name="connsiteY40" fmla="*/ 3330 h 3574"/>
                <a:gd name="connsiteX41" fmla="*/ 1428 w 1750"/>
                <a:gd name="connsiteY41" fmla="*/ 3450 h 3574"/>
                <a:gd name="connsiteX42" fmla="*/ 1372 w 1750"/>
                <a:gd name="connsiteY42" fmla="*/ 3574 h 3574"/>
                <a:gd name="connsiteX43" fmla="*/ 1372 w 1750"/>
                <a:gd name="connsiteY43" fmla="*/ 3574 h 3574"/>
                <a:gd name="connsiteX44" fmla="*/ 1348 w 1750"/>
                <a:gd name="connsiteY44" fmla="*/ 3566 h 3574"/>
                <a:gd name="connsiteX45" fmla="*/ 1276 w 1750"/>
                <a:gd name="connsiteY45" fmla="*/ 3542 h 3574"/>
                <a:gd name="connsiteX46" fmla="*/ 1226 w 1750"/>
                <a:gd name="connsiteY46" fmla="*/ 3522 h 3574"/>
                <a:gd name="connsiteX47" fmla="*/ 1168 w 1750"/>
                <a:gd name="connsiteY47" fmla="*/ 3496 h 3574"/>
                <a:gd name="connsiteX48" fmla="*/ 1104 w 1750"/>
                <a:gd name="connsiteY48" fmla="*/ 3466 h 3574"/>
                <a:gd name="connsiteX49" fmla="*/ 1034 w 1750"/>
                <a:gd name="connsiteY49" fmla="*/ 3430 h 3574"/>
                <a:gd name="connsiteX50" fmla="*/ 958 w 1750"/>
                <a:gd name="connsiteY50" fmla="*/ 3386 h 3574"/>
                <a:gd name="connsiteX51" fmla="*/ 880 w 1750"/>
                <a:gd name="connsiteY51" fmla="*/ 3338 h 3574"/>
                <a:gd name="connsiteX52" fmla="*/ 798 w 1750"/>
                <a:gd name="connsiteY52" fmla="*/ 3282 h 3574"/>
                <a:gd name="connsiteX53" fmla="*/ 756 w 1750"/>
                <a:gd name="connsiteY53" fmla="*/ 3252 h 3574"/>
                <a:gd name="connsiteX54" fmla="*/ 714 w 1750"/>
                <a:gd name="connsiteY54" fmla="*/ 3220 h 3574"/>
                <a:gd name="connsiteX55" fmla="*/ 674 w 1750"/>
                <a:gd name="connsiteY55" fmla="*/ 3184 h 3574"/>
                <a:gd name="connsiteX56" fmla="*/ 632 w 1750"/>
                <a:gd name="connsiteY56" fmla="*/ 3148 h 3574"/>
                <a:gd name="connsiteX57" fmla="*/ 590 w 1750"/>
                <a:gd name="connsiteY57" fmla="*/ 3110 h 3574"/>
                <a:gd name="connsiteX58" fmla="*/ 548 w 1750"/>
                <a:gd name="connsiteY58" fmla="*/ 3070 h 3574"/>
                <a:gd name="connsiteX59" fmla="*/ 508 w 1750"/>
                <a:gd name="connsiteY59" fmla="*/ 3028 h 3574"/>
                <a:gd name="connsiteX60" fmla="*/ 468 w 1750"/>
                <a:gd name="connsiteY60" fmla="*/ 2984 h 3574"/>
                <a:gd name="connsiteX61" fmla="*/ 428 w 1750"/>
                <a:gd name="connsiteY61" fmla="*/ 2938 h 3574"/>
                <a:gd name="connsiteX62" fmla="*/ 390 w 1750"/>
                <a:gd name="connsiteY62" fmla="*/ 2890 h 3574"/>
                <a:gd name="connsiteX63" fmla="*/ 352 w 1750"/>
                <a:gd name="connsiteY63" fmla="*/ 2840 h 3574"/>
                <a:gd name="connsiteX64" fmla="*/ 316 w 1750"/>
                <a:gd name="connsiteY64" fmla="*/ 2788 h 3574"/>
                <a:gd name="connsiteX65" fmla="*/ 280 w 1750"/>
                <a:gd name="connsiteY65" fmla="*/ 2732 h 3574"/>
                <a:gd name="connsiteX66" fmla="*/ 248 w 1750"/>
                <a:gd name="connsiteY66" fmla="*/ 2676 h 3574"/>
                <a:gd name="connsiteX67" fmla="*/ 216 w 1750"/>
                <a:gd name="connsiteY67" fmla="*/ 2616 h 3574"/>
                <a:gd name="connsiteX68" fmla="*/ 184 w 1750"/>
                <a:gd name="connsiteY68" fmla="*/ 2554 h 3574"/>
                <a:gd name="connsiteX69" fmla="*/ 156 w 1750"/>
                <a:gd name="connsiteY69" fmla="*/ 2490 h 3574"/>
                <a:gd name="connsiteX70" fmla="*/ 130 w 1750"/>
                <a:gd name="connsiteY70" fmla="*/ 2424 h 3574"/>
                <a:gd name="connsiteX71" fmla="*/ 104 w 1750"/>
                <a:gd name="connsiteY71" fmla="*/ 2354 h 3574"/>
                <a:gd name="connsiteX72" fmla="*/ 82 w 1750"/>
                <a:gd name="connsiteY72" fmla="*/ 2284 h 3574"/>
                <a:gd name="connsiteX73" fmla="*/ 62 w 1750"/>
                <a:gd name="connsiteY73" fmla="*/ 2210 h 3574"/>
                <a:gd name="connsiteX74" fmla="*/ 46 w 1750"/>
                <a:gd name="connsiteY74" fmla="*/ 2132 h 3574"/>
                <a:gd name="connsiteX75" fmla="*/ 30 w 1750"/>
                <a:gd name="connsiteY75" fmla="*/ 2054 h 3574"/>
                <a:gd name="connsiteX76" fmla="*/ 18 w 1750"/>
                <a:gd name="connsiteY76" fmla="*/ 1972 h 3574"/>
                <a:gd name="connsiteX77" fmla="*/ 10 w 1750"/>
                <a:gd name="connsiteY77" fmla="*/ 1888 h 3574"/>
                <a:gd name="connsiteX78" fmla="*/ 4 w 1750"/>
                <a:gd name="connsiteY78" fmla="*/ 1800 h 3574"/>
                <a:gd name="connsiteX79" fmla="*/ 0 w 1750"/>
                <a:gd name="connsiteY79" fmla="*/ 1710 h 3574"/>
                <a:gd name="connsiteX80" fmla="*/ 2 w 1750"/>
                <a:gd name="connsiteY80" fmla="*/ 1616 h 3574"/>
                <a:gd name="connsiteX81" fmla="*/ 6 w 1750"/>
                <a:gd name="connsiteY81" fmla="*/ 1520 h 3574"/>
                <a:gd name="connsiteX82" fmla="*/ 12 w 1750"/>
                <a:gd name="connsiteY82" fmla="*/ 1422 h 3574"/>
                <a:gd name="connsiteX83" fmla="*/ 24 w 1750"/>
                <a:gd name="connsiteY83" fmla="*/ 1320 h 3574"/>
                <a:gd name="connsiteX84" fmla="*/ 40 w 1750"/>
                <a:gd name="connsiteY84" fmla="*/ 1216 h 3574"/>
                <a:gd name="connsiteX85" fmla="*/ 58 w 1750"/>
                <a:gd name="connsiteY85" fmla="*/ 1108 h 3574"/>
                <a:gd name="connsiteX86" fmla="*/ 82 w 1750"/>
                <a:gd name="connsiteY86" fmla="*/ 998 h 3574"/>
                <a:gd name="connsiteX87" fmla="*/ 110 w 1750"/>
                <a:gd name="connsiteY87" fmla="*/ 884 h 3574"/>
                <a:gd name="connsiteX88" fmla="*/ 142 w 1750"/>
                <a:gd name="connsiteY88" fmla="*/ 768 h 3574"/>
                <a:gd name="connsiteX89" fmla="*/ 178 w 1750"/>
                <a:gd name="connsiteY89" fmla="*/ 648 h 3574"/>
                <a:gd name="connsiteX90" fmla="*/ 220 w 1750"/>
                <a:gd name="connsiteY90" fmla="*/ 524 h 3574"/>
                <a:gd name="connsiteX91" fmla="*/ 266 w 1750"/>
                <a:gd name="connsiteY91" fmla="*/ 398 h 3574"/>
                <a:gd name="connsiteX92" fmla="*/ 318 w 1750"/>
                <a:gd name="connsiteY92" fmla="*/ 268 h 3574"/>
                <a:gd name="connsiteX93" fmla="*/ 374 w 1750"/>
                <a:gd name="connsiteY93" fmla="*/ 136 h 3574"/>
                <a:gd name="connsiteX0" fmla="*/ 318 w 1750"/>
                <a:gd name="connsiteY0" fmla="*/ 295 h 3601"/>
                <a:gd name="connsiteX1" fmla="*/ 436 w 1750"/>
                <a:gd name="connsiteY1" fmla="*/ 27 h 3601"/>
                <a:gd name="connsiteX2" fmla="*/ 1056 w 1750"/>
                <a:gd name="connsiteY2" fmla="*/ 457 h 3601"/>
                <a:gd name="connsiteX3" fmla="*/ 1096 w 1750"/>
                <a:gd name="connsiteY3" fmla="*/ 497 h 3601"/>
                <a:gd name="connsiteX4" fmla="*/ 1136 w 1750"/>
                <a:gd name="connsiteY4" fmla="*/ 537 h 3601"/>
                <a:gd name="connsiteX5" fmla="*/ 1174 w 1750"/>
                <a:gd name="connsiteY5" fmla="*/ 579 h 3601"/>
                <a:gd name="connsiteX6" fmla="*/ 1214 w 1750"/>
                <a:gd name="connsiteY6" fmla="*/ 623 h 3601"/>
                <a:gd name="connsiteX7" fmla="*/ 1252 w 1750"/>
                <a:gd name="connsiteY7" fmla="*/ 669 h 3601"/>
                <a:gd name="connsiteX8" fmla="*/ 1292 w 1750"/>
                <a:gd name="connsiteY8" fmla="*/ 717 h 3601"/>
                <a:gd name="connsiteX9" fmla="*/ 1328 w 1750"/>
                <a:gd name="connsiteY9" fmla="*/ 767 h 3601"/>
                <a:gd name="connsiteX10" fmla="*/ 1366 w 1750"/>
                <a:gd name="connsiteY10" fmla="*/ 819 h 3601"/>
                <a:gd name="connsiteX11" fmla="*/ 1402 w 1750"/>
                <a:gd name="connsiteY11" fmla="*/ 871 h 3601"/>
                <a:gd name="connsiteX12" fmla="*/ 1436 w 1750"/>
                <a:gd name="connsiteY12" fmla="*/ 927 h 3601"/>
                <a:gd name="connsiteX13" fmla="*/ 1470 w 1750"/>
                <a:gd name="connsiteY13" fmla="*/ 985 h 3601"/>
                <a:gd name="connsiteX14" fmla="*/ 1502 w 1750"/>
                <a:gd name="connsiteY14" fmla="*/ 1045 h 3601"/>
                <a:gd name="connsiteX15" fmla="*/ 1534 w 1750"/>
                <a:gd name="connsiteY15" fmla="*/ 1107 h 3601"/>
                <a:gd name="connsiteX16" fmla="*/ 1564 w 1750"/>
                <a:gd name="connsiteY16" fmla="*/ 1169 h 3601"/>
                <a:gd name="connsiteX17" fmla="*/ 1590 w 1750"/>
                <a:gd name="connsiteY17" fmla="*/ 1235 h 3601"/>
                <a:gd name="connsiteX18" fmla="*/ 1618 w 1750"/>
                <a:gd name="connsiteY18" fmla="*/ 1303 h 3601"/>
                <a:gd name="connsiteX19" fmla="*/ 1642 w 1750"/>
                <a:gd name="connsiteY19" fmla="*/ 1373 h 3601"/>
                <a:gd name="connsiteX20" fmla="*/ 1664 w 1750"/>
                <a:gd name="connsiteY20" fmla="*/ 1445 h 3601"/>
                <a:gd name="connsiteX21" fmla="*/ 1684 w 1750"/>
                <a:gd name="connsiteY21" fmla="*/ 1519 h 3601"/>
                <a:gd name="connsiteX22" fmla="*/ 1700 w 1750"/>
                <a:gd name="connsiteY22" fmla="*/ 1595 h 3601"/>
                <a:gd name="connsiteX23" fmla="*/ 1716 w 1750"/>
                <a:gd name="connsiteY23" fmla="*/ 1675 h 3601"/>
                <a:gd name="connsiteX24" fmla="*/ 1728 w 1750"/>
                <a:gd name="connsiteY24" fmla="*/ 1755 h 3601"/>
                <a:gd name="connsiteX25" fmla="*/ 1738 w 1750"/>
                <a:gd name="connsiteY25" fmla="*/ 1837 h 3601"/>
                <a:gd name="connsiteX26" fmla="*/ 1746 w 1750"/>
                <a:gd name="connsiteY26" fmla="*/ 1923 h 3601"/>
                <a:gd name="connsiteX27" fmla="*/ 1750 w 1750"/>
                <a:gd name="connsiteY27" fmla="*/ 2009 h 3601"/>
                <a:gd name="connsiteX28" fmla="*/ 1750 w 1750"/>
                <a:gd name="connsiteY28" fmla="*/ 2099 h 3601"/>
                <a:gd name="connsiteX29" fmla="*/ 1748 w 1750"/>
                <a:gd name="connsiteY29" fmla="*/ 2191 h 3601"/>
                <a:gd name="connsiteX30" fmla="*/ 1744 w 1750"/>
                <a:gd name="connsiteY30" fmla="*/ 2285 h 3601"/>
                <a:gd name="connsiteX31" fmla="*/ 1734 w 1750"/>
                <a:gd name="connsiteY31" fmla="*/ 2381 h 3601"/>
                <a:gd name="connsiteX32" fmla="*/ 1722 w 1750"/>
                <a:gd name="connsiteY32" fmla="*/ 2481 h 3601"/>
                <a:gd name="connsiteX33" fmla="*/ 1706 w 1750"/>
                <a:gd name="connsiteY33" fmla="*/ 2581 h 3601"/>
                <a:gd name="connsiteX34" fmla="*/ 1686 w 1750"/>
                <a:gd name="connsiteY34" fmla="*/ 2685 h 3601"/>
                <a:gd name="connsiteX35" fmla="*/ 1662 w 1750"/>
                <a:gd name="connsiteY35" fmla="*/ 2791 h 3601"/>
                <a:gd name="connsiteX36" fmla="*/ 1634 w 1750"/>
                <a:gd name="connsiteY36" fmla="*/ 2899 h 3601"/>
                <a:gd name="connsiteX37" fmla="*/ 1602 w 1750"/>
                <a:gd name="connsiteY37" fmla="*/ 3011 h 3601"/>
                <a:gd name="connsiteX38" fmla="*/ 1566 w 1750"/>
                <a:gd name="connsiteY38" fmla="*/ 3123 h 3601"/>
                <a:gd name="connsiteX39" fmla="*/ 1524 w 1750"/>
                <a:gd name="connsiteY39" fmla="*/ 3239 h 3601"/>
                <a:gd name="connsiteX40" fmla="*/ 1478 w 1750"/>
                <a:gd name="connsiteY40" fmla="*/ 3357 h 3601"/>
                <a:gd name="connsiteX41" fmla="*/ 1428 w 1750"/>
                <a:gd name="connsiteY41" fmla="*/ 3477 h 3601"/>
                <a:gd name="connsiteX42" fmla="*/ 1372 w 1750"/>
                <a:gd name="connsiteY42" fmla="*/ 3601 h 3601"/>
                <a:gd name="connsiteX43" fmla="*/ 1372 w 1750"/>
                <a:gd name="connsiteY43" fmla="*/ 3601 h 3601"/>
                <a:gd name="connsiteX44" fmla="*/ 1348 w 1750"/>
                <a:gd name="connsiteY44" fmla="*/ 3593 h 3601"/>
                <a:gd name="connsiteX45" fmla="*/ 1276 w 1750"/>
                <a:gd name="connsiteY45" fmla="*/ 3569 h 3601"/>
                <a:gd name="connsiteX46" fmla="*/ 1226 w 1750"/>
                <a:gd name="connsiteY46" fmla="*/ 3549 h 3601"/>
                <a:gd name="connsiteX47" fmla="*/ 1168 w 1750"/>
                <a:gd name="connsiteY47" fmla="*/ 3523 h 3601"/>
                <a:gd name="connsiteX48" fmla="*/ 1104 w 1750"/>
                <a:gd name="connsiteY48" fmla="*/ 3493 h 3601"/>
                <a:gd name="connsiteX49" fmla="*/ 1034 w 1750"/>
                <a:gd name="connsiteY49" fmla="*/ 3457 h 3601"/>
                <a:gd name="connsiteX50" fmla="*/ 958 w 1750"/>
                <a:gd name="connsiteY50" fmla="*/ 3413 h 3601"/>
                <a:gd name="connsiteX51" fmla="*/ 880 w 1750"/>
                <a:gd name="connsiteY51" fmla="*/ 3365 h 3601"/>
                <a:gd name="connsiteX52" fmla="*/ 798 w 1750"/>
                <a:gd name="connsiteY52" fmla="*/ 3309 h 3601"/>
                <a:gd name="connsiteX53" fmla="*/ 756 w 1750"/>
                <a:gd name="connsiteY53" fmla="*/ 3279 h 3601"/>
                <a:gd name="connsiteX54" fmla="*/ 714 w 1750"/>
                <a:gd name="connsiteY54" fmla="*/ 3247 h 3601"/>
                <a:gd name="connsiteX55" fmla="*/ 674 w 1750"/>
                <a:gd name="connsiteY55" fmla="*/ 3211 h 3601"/>
                <a:gd name="connsiteX56" fmla="*/ 632 w 1750"/>
                <a:gd name="connsiteY56" fmla="*/ 3175 h 3601"/>
                <a:gd name="connsiteX57" fmla="*/ 590 w 1750"/>
                <a:gd name="connsiteY57" fmla="*/ 3137 h 3601"/>
                <a:gd name="connsiteX58" fmla="*/ 548 w 1750"/>
                <a:gd name="connsiteY58" fmla="*/ 3097 h 3601"/>
                <a:gd name="connsiteX59" fmla="*/ 508 w 1750"/>
                <a:gd name="connsiteY59" fmla="*/ 3055 h 3601"/>
                <a:gd name="connsiteX60" fmla="*/ 468 w 1750"/>
                <a:gd name="connsiteY60" fmla="*/ 3011 h 3601"/>
                <a:gd name="connsiteX61" fmla="*/ 428 w 1750"/>
                <a:gd name="connsiteY61" fmla="*/ 2965 h 3601"/>
                <a:gd name="connsiteX62" fmla="*/ 390 w 1750"/>
                <a:gd name="connsiteY62" fmla="*/ 2917 h 3601"/>
                <a:gd name="connsiteX63" fmla="*/ 352 w 1750"/>
                <a:gd name="connsiteY63" fmla="*/ 2867 h 3601"/>
                <a:gd name="connsiteX64" fmla="*/ 316 w 1750"/>
                <a:gd name="connsiteY64" fmla="*/ 2815 h 3601"/>
                <a:gd name="connsiteX65" fmla="*/ 280 w 1750"/>
                <a:gd name="connsiteY65" fmla="*/ 2759 h 3601"/>
                <a:gd name="connsiteX66" fmla="*/ 248 w 1750"/>
                <a:gd name="connsiteY66" fmla="*/ 2703 h 3601"/>
                <a:gd name="connsiteX67" fmla="*/ 216 w 1750"/>
                <a:gd name="connsiteY67" fmla="*/ 2643 h 3601"/>
                <a:gd name="connsiteX68" fmla="*/ 184 w 1750"/>
                <a:gd name="connsiteY68" fmla="*/ 2581 h 3601"/>
                <a:gd name="connsiteX69" fmla="*/ 156 w 1750"/>
                <a:gd name="connsiteY69" fmla="*/ 2517 h 3601"/>
                <a:gd name="connsiteX70" fmla="*/ 130 w 1750"/>
                <a:gd name="connsiteY70" fmla="*/ 2451 h 3601"/>
                <a:gd name="connsiteX71" fmla="*/ 104 w 1750"/>
                <a:gd name="connsiteY71" fmla="*/ 2381 h 3601"/>
                <a:gd name="connsiteX72" fmla="*/ 82 w 1750"/>
                <a:gd name="connsiteY72" fmla="*/ 2311 h 3601"/>
                <a:gd name="connsiteX73" fmla="*/ 62 w 1750"/>
                <a:gd name="connsiteY73" fmla="*/ 2237 h 3601"/>
                <a:gd name="connsiteX74" fmla="*/ 46 w 1750"/>
                <a:gd name="connsiteY74" fmla="*/ 2159 h 3601"/>
                <a:gd name="connsiteX75" fmla="*/ 30 w 1750"/>
                <a:gd name="connsiteY75" fmla="*/ 2081 h 3601"/>
                <a:gd name="connsiteX76" fmla="*/ 18 w 1750"/>
                <a:gd name="connsiteY76" fmla="*/ 1999 h 3601"/>
                <a:gd name="connsiteX77" fmla="*/ 10 w 1750"/>
                <a:gd name="connsiteY77" fmla="*/ 1915 h 3601"/>
                <a:gd name="connsiteX78" fmla="*/ 4 w 1750"/>
                <a:gd name="connsiteY78" fmla="*/ 1827 h 3601"/>
                <a:gd name="connsiteX79" fmla="*/ 0 w 1750"/>
                <a:gd name="connsiteY79" fmla="*/ 1737 h 3601"/>
                <a:gd name="connsiteX80" fmla="*/ 2 w 1750"/>
                <a:gd name="connsiteY80" fmla="*/ 1643 h 3601"/>
                <a:gd name="connsiteX81" fmla="*/ 6 w 1750"/>
                <a:gd name="connsiteY81" fmla="*/ 1547 h 3601"/>
                <a:gd name="connsiteX82" fmla="*/ 12 w 1750"/>
                <a:gd name="connsiteY82" fmla="*/ 1449 h 3601"/>
                <a:gd name="connsiteX83" fmla="*/ 24 w 1750"/>
                <a:gd name="connsiteY83" fmla="*/ 1347 h 3601"/>
                <a:gd name="connsiteX84" fmla="*/ 40 w 1750"/>
                <a:gd name="connsiteY84" fmla="*/ 1243 h 3601"/>
                <a:gd name="connsiteX85" fmla="*/ 58 w 1750"/>
                <a:gd name="connsiteY85" fmla="*/ 1135 h 3601"/>
                <a:gd name="connsiteX86" fmla="*/ 82 w 1750"/>
                <a:gd name="connsiteY86" fmla="*/ 1025 h 3601"/>
                <a:gd name="connsiteX87" fmla="*/ 110 w 1750"/>
                <a:gd name="connsiteY87" fmla="*/ 911 h 3601"/>
                <a:gd name="connsiteX88" fmla="*/ 142 w 1750"/>
                <a:gd name="connsiteY88" fmla="*/ 795 h 3601"/>
                <a:gd name="connsiteX89" fmla="*/ 178 w 1750"/>
                <a:gd name="connsiteY89" fmla="*/ 675 h 3601"/>
                <a:gd name="connsiteX90" fmla="*/ 220 w 1750"/>
                <a:gd name="connsiteY90" fmla="*/ 551 h 3601"/>
                <a:gd name="connsiteX91" fmla="*/ 266 w 1750"/>
                <a:gd name="connsiteY91" fmla="*/ 425 h 3601"/>
                <a:gd name="connsiteX92" fmla="*/ 318 w 1750"/>
                <a:gd name="connsiteY92" fmla="*/ 295 h 3601"/>
                <a:gd name="connsiteX0" fmla="*/ 266 w 1750"/>
                <a:gd name="connsiteY0" fmla="*/ 403 h 3579"/>
                <a:gd name="connsiteX1" fmla="*/ 436 w 1750"/>
                <a:gd name="connsiteY1" fmla="*/ 5 h 3579"/>
                <a:gd name="connsiteX2" fmla="*/ 1056 w 1750"/>
                <a:gd name="connsiteY2" fmla="*/ 435 h 3579"/>
                <a:gd name="connsiteX3" fmla="*/ 1096 w 1750"/>
                <a:gd name="connsiteY3" fmla="*/ 475 h 3579"/>
                <a:gd name="connsiteX4" fmla="*/ 1136 w 1750"/>
                <a:gd name="connsiteY4" fmla="*/ 515 h 3579"/>
                <a:gd name="connsiteX5" fmla="*/ 1174 w 1750"/>
                <a:gd name="connsiteY5" fmla="*/ 557 h 3579"/>
                <a:gd name="connsiteX6" fmla="*/ 1214 w 1750"/>
                <a:gd name="connsiteY6" fmla="*/ 601 h 3579"/>
                <a:gd name="connsiteX7" fmla="*/ 1252 w 1750"/>
                <a:gd name="connsiteY7" fmla="*/ 647 h 3579"/>
                <a:gd name="connsiteX8" fmla="*/ 1292 w 1750"/>
                <a:gd name="connsiteY8" fmla="*/ 695 h 3579"/>
                <a:gd name="connsiteX9" fmla="*/ 1328 w 1750"/>
                <a:gd name="connsiteY9" fmla="*/ 745 h 3579"/>
                <a:gd name="connsiteX10" fmla="*/ 1366 w 1750"/>
                <a:gd name="connsiteY10" fmla="*/ 797 h 3579"/>
                <a:gd name="connsiteX11" fmla="*/ 1402 w 1750"/>
                <a:gd name="connsiteY11" fmla="*/ 849 h 3579"/>
                <a:gd name="connsiteX12" fmla="*/ 1436 w 1750"/>
                <a:gd name="connsiteY12" fmla="*/ 905 h 3579"/>
                <a:gd name="connsiteX13" fmla="*/ 1470 w 1750"/>
                <a:gd name="connsiteY13" fmla="*/ 963 h 3579"/>
                <a:gd name="connsiteX14" fmla="*/ 1502 w 1750"/>
                <a:gd name="connsiteY14" fmla="*/ 1023 h 3579"/>
                <a:gd name="connsiteX15" fmla="*/ 1534 w 1750"/>
                <a:gd name="connsiteY15" fmla="*/ 1085 h 3579"/>
                <a:gd name="connsiteX16" fmla="*/ 1564 w 1750"/>
                <a:gd name="connsiteY16" fmla="*/ 1147 h 3579"/>
                <a:gd name="connsiteX17" fmla="*/ 1590 w 1750"/>
                <a:gd name="connsiteY17" fmla="*/ 1213 h 3579"/>
                <a:gd name="connsiteX18" fmla="*/ 1618 w 1750"/>
                <a:gd name="connsiteY18" fmla="*/ 1281 h 3579"/>
                <a:gd name="connsiteX19" fmla="*/ 1642 w 1750"/>
                <a:gd name="connsiteY19" fmla="*/ 1351 h 3579"/>
                <a:gd name="connsiteX20" fmla="*/ 1664 w 1750"/>
                <a:gd name="connsiteY20" fmla="*/ 1423 h 3579"/>
                <a:gd name="connsiteX21" fmla="*/ 1684 w 1750"/>
                <a:gd name="connsiteY21" fmla="*/ 1497 h 3579"/>
                <a:gd name="connsiteX22" fmla="*/ 1700 w 1750"/>
                <a:gd name="connsiteY22" fmla="*/ 1573 h 3579"/>
                <a:gd name="connsiteX23" fmla="*/ 1716 w 1750"/>
                <a:gd name="connsiteY23" fmla="*/ 1653 h 3579"/>
                <a:gd name="connsiteX24" fmla="*/ 1728 w 1750"/>
                <a:gd name="connsiteY24" fmla="*/ 1733 h 3579"/>
                <a:gd name="connsiteX25" fmla="*/ 1738 w 1750"/>
                <a:gd name="connsiteY25" fmla="*/ 1815 h 3579"/>
                <a:gd name="connsiteX26" fmla="*/ 1746 w 1750"/>
                <a:gd name="connsiteY26" fmla="*/ 1901 h 3579"/>
                <a:gd name="connsiteX27" fmla="*/ 1750 w 1750"/>
                <a:gd name="connsiteY27" fmla="*/ 1987 h 3579"/>
                <a:gd name="connsiteX28" fmla="*/ 1750 w 1750"/>
                <a:gd name="connsiteY28" fmla="*/ 2077 h 3579"/>
                <a:gd name="connsiteX29" fmla="*/ 1748 w 1750"/>
                <a:gd name="connsiteY29" fmla="*/ 2169 h 3579"/>
                <a:gd name="connsiteX30" fmla="*/ 1744 w 1750"/>
                <a:gd name="connsiteY30" fmla="*/ 2263 h 3579"/>
                <a:gd name="connsiteX31" fmla="*/ 1734 w 1750"/>
                <a:gd name="connsiteY31" fmla="*/ 2359 h 3579"/>
                <a:gd name="connsiteX32" fmla="*/ 1722 w 1750"/>
                <a:gd name="connsiteY32" fmla="*/ 2459 h 3579"/>
                <a:gd name="connsiteX33" fmla="*/ 1706 w 1750"/>
                <a:gd name="connsiteY33" fmla="*/ 2559 h 3579"/>
                <a:gd name="connsiteX34" fmla="*/ 1686 w 1750"/>
                <a:gd name="connsiteY34" fmla="*/ 2663 h 3579"/>
                <a:gd name="connsiteX35" fmla="*/ 1662 w 1750"/>
                <a:gd name="connsiteY35" fmla="*/ 2769 h 3579"/>
                <a:gd name="connsiteX36" fmla="*/ 1634 w 1750"/>
                <a:gd name="connsiteY36" fmla="*/ 2877 h 3579"/>
                <a:gd name="connsiteX37" fmla="*/ 1602 w 1750"/>
                <a:gd name="connsiteY37" fmla="*/ 2989 h 3579"/>
                <a:gd name="connsiteX38" fmla="*/ 1566 w 1750"/>
                <a:gd name="connsiteY38" fmla="*/ 3101 h 3579"/>
                <a:gd name="connsiteX39" fmla="*/ 1524 w 1750"/>
                <a:gd name="connsiteY39" fmla="*/ 3217 h 3579"/>
                <a:gd name="connsiteX40" fmla="*/ 1478 w 1750"/>
                <a:gd name="connsiteY40" fmla="*/ 3335 h 3579"/>
                <a:gd name="connsiteX41" fmla="*/ 1428 w 1750"/>
                <a:gd name="connsiteY41" fmla="*/ 3455 h 3579"/>
                <a:gd name="connsiteX42" fmla="*/ 1372 w 1750"/>
                <a:gd name="connsiteY42" fmla="*/ 3579 h 3579"/>
                <a:gd name="connsiteX43" fmla="*/ 1372 w 1750"/>
                <a:gd name="connsiteY43" fmla="*/ 3579 h 3579"/>
                <a:gd name="connsiteX44" fmla="*/ 1348 w 1750"/>
                <a:gd name="connsiteY44" fmla="*/ 3571 h 3579"/>
                <a:gd name="connsiteX45" fmla="*/ 1276 w 1750"/>
                <a:gd name="connsiteY45" fmla="*/ 3547 h 3579"/>
                <a:gd name="connsiteX46" fmla="*/ 1226 w 1750"/>
                <a:gd name="connsiteY46" fmla="*/ 3527 h 3579"/>
                <a:gd name="connsiteX47" fmla="*/ 1168 w 1750"/>
                <a:gd name="connsiteY47" fmla="*/ 3501 h 3579"/>
                <a:gd name="connsiteX48" fmla="*/ 1104 w 1750"/>
                <a:gd name="connsiteY48" fmla="*/ 3471 h 3579"/>
                <a:gd name="connsiteX49" fmla="*/ 1034 w 1750"/>
                <a:gd name="connsiteY49" fmla="*/ 3435 h 3579"/>
                <a:gd name="connsiteX50" fmla="*/ 958 w 1750"/>
                <a:gd name="connsiteY50" fmla="*/ 3391 h 3579"/>
                <a:gd name="connsiteX51" fmla="*/ 880 w 1750"/>
                <a:gd name="connsiteY51" fmla="*/ 3343 h 3579"/>
                <a:gd name="connsiteX52" fmla="*/ 798 w 1750"/>
                <a:gd name="connsiteY52" fmla="*/ 3287 h 3579"/>
                <a:gd name="connsiteX53" fmla="*/ 756 w 1750"/>
                <a:gd name="connsiteY53" fmla="*/ 3257 h 3579"/>
                <a:gd name="connsiteX54" fmla="*/ 714 w 1750"/>
                <a:gd name="connsiteY54" fmla="*/ 3225 h 3579"/>
                <a:gd name="connsiteX55" fmla="*/ 674 w 1750"/>
                <a:gd name="connsiteY55" fmla="*/ 3189 h 3579"/>
                <a:gd name="connsiteX56" fmla="*/ 632 w 1750"/>
                <a:gd name="connsiteY56" fmla="*/ 3153 h 3579"/>
                <a:gd name="connsiteX57" fmla="*/ 590 w 1750"/>
                <a:gd name="connsiteY57" fmla="*/ 3115 h 3579"/>
                <a:gd name="connsiteX58" fmla="*/ 548 w 1750"/>
                <a:gd name="connsiteY58" fmla="*/ 3075 h 3579"/>
                <a:gd name="connsiteX59" fmla="*/ 508 w 1750"/>
                <a:gd name="connsiteY59" fmla="*/ 3033 h 3579"/>
                <a:gd name="connsiteX60" fmla="*/ 468 w 1750"/>
                <a:gd name="connsiteY60" fmla="*/ 2989 h 3579"/>
                <a:gd name="connsiteX61" fmla="*/ 428 w 1750"/>
                <a:gd name="connsiteY61" fmla="*/ 2943 h 3579"/>
                <a:gd name="connsiteX62" fmla="*/ 390 w 1750"/>
                <a:gd name="connsiteY62" fmla="*/ 2895 h 3579"/>
                <a:gd name="connsiteX63" fmla="*/ 352 w 1750"/>
                <a:gd name="connsiteY63" fmla="*/ 2845 h 3579"/>
                <a:gd name="connsiteX64" fmla="*/ 316 w 1750"/>
                <a:gd name="connsiteY64" fmla="*/ 2793 h 3579"/>
                <a:gd name="connsiteX65" fmla="*/ 280 w 1750"/>
                <a:gd name="connsiteY65" fmla="*/ 2737 h 3579"/>
                <a:gd name="connsiteX66" fmla="*/ 248 w 1750"/>
                <a:gd name="connsiteY66" fmla="*/ 2681 h 3579"/>
                <a:gd name="connsiteX67" fmla="*/ 216 w 1750"/>
                <a:gd name="connsiteY67" fmla="*/ 2621 h 3579"/>
                <a:gd name="connsiteX68" fmla="*/ 184 w 1750"/>
                <a:gd name="connsiteY68" fmla="*/ 2559 h 3579"/>
                <a:gd name="connsiteX69" fmla="*/ 156 w 1750"/>
                <a:gd name="connsiteY69" fmla="*/ 2495 h 3579"/>
                <a:gd name="connsiteX70" fmla="*/ 130 w 1750"/>
                <a:gd name="connsiteY70" fmla="*/ 2429 h 3579"/>
                <a:gd name="connsiteX71" fmla="*/ 104 w 1750"/>
                <a:gd name="connsiteY71" fmla="*/ 2359 h 3579"/>
                <a:gd name="connsiteX72" fmla="*/ 82 w 1750"/>
                <a:gd name="connsiteY72" fmla="*/ 2289 h 3579"/>
                <a:gd name="connsiteX73" fmla="*/ 62 w 1750"/>
                <a:gd name="connsiteY73" fmla="*/ 2215 h 3579"/>
                <a:gd name="connsiteX74" fmla="*/ 46 w 1750"/>
                <a:gd name="connsiteY74" fmla="*/ 2137 h 3579"/>
                <a:gd name="connsiteX75" fmla="*/ 30 w 1750"/>
                <a:gd name="connsiteY75" fmla="*/ 2059 h 3579"/>
                <a:gd name="connsiteX76" fmla="*/ 18 w 1750"/>
                <a:gd name="connsiteY76" fmla="*/ 1977 h 3579"/>
                <a:gd name="connsiteX77" fmla="*/ 10 w 1750"/>
                <a:gd name="connsiteY77" fmla="*/ 1893 h 3579"/>
                <a:gd name="connsiteX78" fmla="*/ 4 w 1750"/>
                <a:gd name="connsiteY78" fmla="*/ 1805 h 3579"/>
                <a:gd name="connsiteX79" fmla="*/ 0 w 1750"/>
                <a:gd name="connsiteY79" fmla="*/ 1715 h 3579"/>
                <a:gd name="connsiteX80" fmla="*/ 2 w 1750"/>
                <a:gd name="connsiteY80" fmla="*/ 1621 h 3579"/>
                <a:gd name="connsiteX81" fmla="*/ 6 w 1750"/>
                <a:gd name="connsiteY81" fmla="*/ 1525 h 3579"/>
                <a:gd name="connsiteX82" fmla="*/ 12 w 1750"/>
                <a:gd name="connsiteY82" fmla="*/ 1427 h 3579"/>
                <a:gd name="connsiteX83" fmla="*/ 24 w 1750"/>
                <a:gd name="connsiteY83" fmla="*/ 1325 h 3579"/>
                <a:gd name="connsiteX84" fmla="*/ 40 w 1750"/>
                <a:gd name="connsiteY84" fmla="*/ 1221 h 3579"/>
                <a:gd name="connsiteX85" fmla="*/ 58 w 1750"/>
                <a:gd name="connsiteY85" fmla="*/ 1113 h 3579"/>
                <a:gd name="connsiteX86" fmla="*/ 82 w 1750"/>
                <a:gd name="connsiteY86" fmla="*/ 1003 h 3579"/>
                <a:gd name="connsiteX87" fmla="*/ 110 w 1750"/>
                <a:gd name="connsiteY87" fmla="*/ 889 h 3579"/>
                <a:gd name="connsiteX88" fmla="*/ 142 w 1750"/>
                <a:gd name="connsiteY88" fmla="*/ 773 h 3579"/>
                <a:gd name="connsiteX89" fmla="*/ 178 w 1750"/>
                <a:gd name="connsiteY89" fmla="*/ 653 h 3579"/>
                <a:gd name="connsiteX90" fmla="*/ 220 w 1750"/>
                <a:gd name="connsiteY90" fmla="*/ 529 h 3579"/>
                <a:gd name="connsiteX91" fmla="*/ 266 w 1750"/>
                <a:gd name="connsiteY91" fmla="*/ 403 h 3579"/>
                <a:gd name="connsiteX0" fmla="*/ 220 w 1750"/>
                <a:gd name="connsiteY0" fmla="*/ 540 h 3590"/>
                <a:gd name="connsiteX1" fmla="*/ 436 w 1750"/>
                <a:gd name="connsiteY1" fmla="*/ 16 h 3590"/>
                <a:gd name="connsiteX2" fmla="*/ 1056 w 1750"/>
                <a:gd name="connsiteY2" fmla="*/ 446 h 3590"/>
                <a:gd name="connsiteX3" fmla="*/ 1096 w 1750"/>
                <a:gd name="connsiteY3" fmla="*/ 486 h 3590"/>
                <a:gd name="connsiteX4" fmla="*/ 1136 w 1750"/>
                <a:gd name="connsiteY4" fmla="*/ 526 h 3590"/>
                <a:gd name="connsiteX5" fmla="*/ 1174 w 1750"/>
                <a:gd name="connsiteY5" fmla="*/ 568 h 3590"/>
                <a:gd name="connsiteX6" fmla="*/ 1214 w 1750"/>
                <a:gd name="connsiteY6" fmla="*/ 612 h 3590"/>
                <a:gd name="connsiteX7" fmla="*/ 1252 w 1750"/>
                <a:gd name="connsiteY7" fmla="*/ 658 h 3590"/>
                <a:gd name="connsiteX8" fmla="*/ 1292 w 1750"/>
                <a:gd name="connsiteY8" fmla="*/ 706 h 3590"/>
                <a:gd name="connsiteX9" fmla="*/ 1328 w 1750"/>
                <a:gd name="connsiteY9" fmla="*/ 756 h 3590"/>
                <a:gd name="connsiteX10" fmla="*/ 1366 w 1750"/>
                <a:gd name="connsiteY10" fmla="*/ 808 h 3590"/>
                <a:gd name="connsiteX11" fmla="*/ 1402 w 1750"/>
                <a:gd name="connsiteY11" fmla="*/ 860 h 3590"/>
                <a:gd name="connsiteX12" fmla="*/ 1436 w 1750"/>
                <a:gd name="connsiteY12" fmla="*/ 916 h 3590"/>
                <a:gd name="connsiteX13" fmla="*/ 1470 w 1750"/>
                <a:gd name="connsiteY13" fmla="*/ 974 h 3590"/>
                <a:gd name="connsiteX14" fmla="*/ 1502 w 1750"/>
                <a:gd name="connsiteY14" fmla="*/ 1034 h 3590"/>
                <a:gd name="connsiteX15" fmla="*/ 1534 w 1750"/>
                <a:gd name="connsiteY15" fmla="*/ 1096 h 3590"/>
                <a:gd name="connsiteX16" fmla="*/ 1564 w 1750"/>
                <a:gd name="connsiteY16" fmla="*/ 1158 h 3590"/>
                <a:gd name="connsiteX17" fmla="*/ 1590 w 1750"/>
                <a:gd name="connsiteY17" fmla="*/ 1224 h 3590"/>
                <a:gd name="connsiteX18" fmla="*/ 1618 w 1750"/>
                <a:gd name="connsiteY18" fmla="*/ 1292 h 3590"/>
                <a:gd name="connsiteX19" fmla="*/ 1642 w 1750"/>
                <a:gd name="connsiteY19" fmla="*/ 1362 h 3590"/>
                <a:gd name="connsiteX20" fmla="*/ 1664 w 1750"/>
                <a:gd name="connsiteY20" fmla="*/ 1434 h 3590"/>
                <a:gd name="connsiteX21" fmla="*/ 1684 w 1750"/>
                <a:gd name="connsiteY21" fmla="*/ 1508 h 3590"/>
                <a:gd name="connsiteX22" fmla="*/ 1700 w 1750"/>
                <a:gd name="connsiteY22" fmla="*/ 1584 h 3590"/>
                <a:gd name="connsiteX23" fmla="*/ 1716 w 1750"/>
                <a:gd name="connsiteY23" fmla="*/ 1664 h 3590"/>
                <a:gd name="connsiteX24" fmla="*/ 1728 w 1750"/>
                <a:gd name="connsiteY24" fmla="*/ 1744 h 3590"/>
                <a:gd name="connsiteX25" fmla="*/ 1738 w 1750"/>
                <a:gd name="connsiteY25" fmla="*/ 1826 h 3590"/>
                <a:gd name="connsiteX26" fmla="*/ 1746 w 1750"/>
                <a:gd name="connsiteY26" fmla="*/ 1912 h 3590"/>
                <a:gd name="connsiteX27" fmla="*/ 1750 w 1750"/>
                <a:gd name="connsiteY27" fmla="*/ 1998 h 3590"/>
                <a:gd name="connsiteX28" fmla="*/ 1750 w 1750"/>
                <a:gd name="connsiteY28" fmla="*/ 2088 h 3590"/>
                <a:gd name="connsiteX29" fmla="*/ 1748 w 1750"/>
                <a:gd name="connsiteY29" fmla="*/ 2180 h 3590"/>
                <a:gd name="connsiteX30" fmla="*/ 1744 w 1750"/>
                <a:gd name="connsiteY30" fmla="*/ 2274 h 3590"/>
                <a:gd name="connsiteX31" fmla="*/ 1734 w 1750"/>
                <a:gd name="connsiteY31" fmla="*/ 2370 h 3590"/>
                <a:gd name="connsiteX32" fmla="*/ 1722 w 1750"/>
                <a:gd name="connsiteY32" fmla="*/ 2470 h 3590"/>
                <a:gd name="connsiteX33" fmla="*/ 1706 w 1750"/>
                <a:gd name="connsiteY33" fmla="*/ 2570 h 3590"/>
                <a:gd name="connsiteX34" fmla="*/ 1686 w 1750"/>
                <a:gd name="connsiteY34" fmla="*/ 2674 h 3590"/>
                <a:gd name="connsiteX35" fmla="*/ 1662 w 1750"/>
                <a:gd name="connsiteY35" fmla="*/ 2780 h 3590"/>
                <a:gd name="connsiteX36" fmla="*/ 1634 w 1750"/>
                <a:gd name="connsiteY36" fmla="*/ 2888 h 3590"/>
                <a:gd name="connsiteX37" fmla="*/ 1602 w 1750"/>
                <a:gd name="connsiteY37" fmla="*/ 3000 h 3590"/>
                <a:gd name="connsiteX38" fmla="*/ 1566 w 1750"/>
                <a:gd name="connsiteY38" fmla="*/ 3112 h 3590"/>
                <a:gd name="connsiteX39" fmla="*/ 1524 w 1750"/>
                <a:gd name="connsiteY39" fmla="*/ 3228 h 3590"/>
                <a:gd name="connsiteX40" fmla="*/ 1478 w 1750"/>
                <a:gd name="connsiteY40" fmla="*/ 3346 h 3590"/>
                <a:gd name="connsiteX41" fmla="*/ 1428 w 1750"/>
                <a:gd name="connsiteY41" fmla="*/ 3466 h 3590"/>
                <a:gd name="connsiteX42" fmla="*/ 1372 w 1750"/>
                <a:gd name="connsiteY42" fmla="*/ 3590 h 3590"/>
                <a:gd name="connsiteX43" fmla="*/ 1372 w 1750"/>
                <a:gd name="connsiteY43" fmla="*/ 3590 h 3590"/>
                <a:gd name="connsiteX44" fmla="*/ 1348 w 1750"/>
                <a:gd name="connsiteY44" fmla="*/ 3582 h 3590"/>
                <a:gd name="connsiteX45" fmla="*/ 1276 w 1750"/>
                <a:gd name="connsiteY45" fmla="*/ 3558 h 3590"/>
                <a:gd name="connsiteX46" fmla="*/ 1226 w 1750"/>
                <a:gd name="connsiteY46" fmla="*/ 3538 h 3590"/>
                <a:gd name="connsiteX47" fmla="*/ 1168 w 1750"/>
                <a:gd name="connsiteY47" fmla="*/ 3512 h 3590"/>
                <a:gd name="connsiteX48" fmla="*/ 1104 w 1750"/>
                <a:gd name="connsiteY48" fmla="*/ 3482 h 3590"/>
                <a:gd name="connsiteX49" fmla="*/ 1034 w 1750"/>
                <a:gd name="connsiteY49" fmla="*/ 3446 h 3590"/>
                <a:gd name="connsiteX50" fmla="*/ 958 w 1750"/>
                <a:gd name="connsiteY50" fmla="*/ 3402 h 3590"/>
                <a:gd name="connsiteX51" fmla="*/ 880 w 1750"/>
                <a:gd name="connsiteY51" fmla="*/ 3354 h 3590"/>
                <a:gd name="connsiteX52" fmla="*/ 798 w 1750"/>
                <a:gd name="connsiteY52" fmla="*/ 3298 h 3590"/>
                <a:gd name="connsiteX53" fmla="*/ 756 w 1750"/>
                <a:gd name="connsiteY53" fmla="*/ 3268 h 3590"/>
                <a:gd name="connsiteX54" fmla="*/ 714 w 1750"/>
                <a:gd name="connsiteY54" fmla="*/ 3236 h 3590"/>
                <a:gd name="connsiteX55" fmla="*/ 674 w 1750"/>
                <a:gd name="connsiteY55" fmla="*/ 3200 h 3590"/>
                <a:gd name="connsiteX56" fmla="*/ 632 w 1750"/>
                <a:gd name="connsiteY56" fmla="*/ 3164 h 3590"/>
                <a:gd name="connsiteX57" fmla="*/ 590 w 1750"/>
                <a:gd name="connsiteY57" fmla="*/ 3126 h 3590"/>
                <a:gd name="connsiteX58" fmla="*/ 548 w 1750"/>
                <a:gd name="connsiteY58" fmla="*/ 3086 h 3590"/>
                <a:gd name="connsiteX59" fmla="*/ 508 w 1750"/>
                <a:gd name="connsiteY59" fmla="*/ 3044 h 3590"/>
                <a:gd name="connsiteX60" fmla="*/ 468 w 1750"/>
                <a:gd name="connsiteY60" fmla="*/ 3000 h 3590"/>
                <a:gd name="connsiteX61" fmla="*/ 428 w 1750"/>
                <a:gd name="connsiteY61" fmla="*/ 2954 h 3590"/>
                <a:gd name="connsiteX62" fmla="*/ 390 w 1750"/>
                <a:gd name="connsiteY62" fmla="*/ 2906 h 3590"/>
                <a:gd name="connsiteX63" fmla="*/ 352 w 1750"/>
                <a:gd name="connsiteY63" fmla="*/ 2856 h 3590"/>
                <a:gd name="connsiteX64" fmla="*/ 316 w 1750"/>
                <a:gd name="connsiteY64" fmla="*/ 2804 h 3590"/>
                <a:gd name="connsiteX65" fmla="*/ 280 w 1750"/>
                <a:gd name="connsiteY65" fmla="*/ 2748 h 3590"/>
                <a:gd name="connsiteX66" fmla="*/ 248 w 1750"/>
                <a:gd name="connsiteY66" fmla="*/ 2692 h 3590"/>
                <a:gd name="connsiteX67" fmla="*/ 216 w 1750"/>
                <a:gd name="connsiteY67" fmla="*/ 2632 h 3590"/>
                <a:gd name="connsiteX68" fmla="*/ 184 w 1750"/>
                <a:gd name="connsiteY68" fmla="*/ 2570 h 3590"/>
                <a:gd name="connsiteX69" fmla="*/ 156 w 1750"/>
                <a:gd name="connsiteY69" fmla="*/ 2506 h 3590"/>
                <a:gd name="connsiteX70" fmla="*/ 130 w 1750"/>
                <a:gd name="connsiteY70" fmla="*/ 2440 h 3590"/>
                <a:gd name="connsiteX71" fmla="*/ 104 w 1750"/>
                <a:gd name="connsiteY71" fmla="*/ 2370 h 3590"/>
                <a:gd name="connsiteX72" fmla="*/ 82 w 1750"/>
                <a:gd name="connsiteY72" fmla="*/ 2300 h 3590"/>
                <a:gd name="connsiteX73" fmla="*/ 62 w 1750"/>
                <a:gd name="connsiteY73" fmla="*/ 2226 h 3590"/>
                <a:gd name="connsiteX74" fmla="*/ 46 w 1750"/>
                <a:gd name="connsiteY74" fmla="*/ 2148 h 3590"/>
                <a:gd name="connsiteX75" fmla="*/ 30 w 1750"/>
                <a:gd name="connsiteY75" fmla="*/ 2070 h 3590"/>
                <a:gd name="connsiteX76" fmla="*/ 18 w 1750"/>
                <a:gd name="connsiteY76" fmla="*/ 1988 h 3590"/>
                <a:gd name="connsiteX77" fmla="*/ 10 w 1750"/>
                <a:gd name="connsiteY77" fmla="*/ 1904 h 3590"/>
                <a:gd name="connsiteX78" fmla="*/ 4 w 1750"/>
                <a:gd name="connsiteY78" fmla="*/ 1816 h 3590"/>
                <a:gd name="connsiteX79" fmla="*/ 0 w 1750"/>
                <a:gd name="connsiteY79" fmla="*/ 1726 h 3590"/>
                <a:gd name="connsiteX80" fmla="*/ 2 w 1750"/>
                <a:gd name="connsiteY80" fmla="*/ 1632 h 3590"/>
                <a:gd name="connsiteX81" fmla="*/ 6 w 1750"/>
                <a:gd name="connsiteY81" fmla="*/ 1536 h 3590"/>
                <a:gd name="connsiteX82" fmla="*/ 12 w 1750"/>
                <a:gd name="connsiteY82" fmla="*/ 1438 h 3590"/>
                <a:gd name="connsiteX83" fmla="*/ 24 w 1750"/>
                <a:gd name="connsiteY83" fmla="*/ 1336 h 3590"/>
                <a:gd name="connsiteX84" fmla="*/ 40 w 1750"/>
                <a:gd name="connsiteY84" fmla="*/ 1232 h 3590"/>
                <a:gd name="connsiteX85" fmla="*/ 58 w 1750"/>
                <a:gd name="connsiteY85" fmla="*/ 1124 h 3590"/>
                <a:gd name="connsiteX86" fmla="*/ 82 w 1750"/>
                <a:gd name="connsiteY86" fmla="*/ 1014 h 3590"/>
                <a:gd name="connsiteX87" fmla="*/ 110 w 1750"/>
                <a:gd name="connsiteY87" fmla="*/ 900 h 3590"/>
                <a:gd name="connsiteX88" fmla="*/ 142 w 1750"/>
                <a:gd name="connsiteY88" fmla="*/ 784 h 3590"/>
                <a:gd name="connsiteX89" fmla="*/ 178 w 1750"/>
                <a:gd name="connsiteY89" fmla="*/ 664 h 3590"/>
                <a:gd name="connsiteX90" fmla="*/ 220 w 1750"/>
                <a:gd name="connsiteY90" fmla="*/ 540 h 3590"/>
                <a:gd name="connsiteX0" fmla="*/ 178 w 1750"/>
                <a:gd name="connsiteY0" fmla="*/ 684 h 3610"/>
                <a:gd name="connsiteX1" fmla="*/ 436 w 1750"/>
                <a:gd name="connsiteY1" fmla="*/ 36 h 3610"/>
                <a:gd name="connsiteX2" fmla="*/ 1056 w 1750"/>
                <a:gd name="connsiteY2" fmla="*/ 466 h 3610"/>
                <a:gd name="connsiteX3" fmla="*/ 1096 w 1750"/>
                <a:gd name="connsiteY3" fmla="*/ 506 h 3610"/>
                <a:gd name="connsiteX4" fmla="*/ 1136 w 1750"/>
                <a:gd name="connsiteY4" fmla="*/ 546 h 3610"/>
                <a:gd name="connsiteX5" fmla="*/ 1174 w 1750"/>
                <a:gd name="connsiteY5" fmla="*/ 588 h 3610"/>
                <a:gd name="connsiteX6" fmla="*/ 1214 w 1750"/>
                <a:gd name="connsiteY6" fmla="*/ 632 h 3610"/>
                <a:gd name="connsiteX7" fmla="*/ 1252 w 1750"/>
                <a:gd name="connsiteY7" fmla="*/ 678 h 3610"/>
                <a:gd name="connsiteX8" fmla="*/ 1292 w 1750"/>
                <a:gd name="connsiteY8" fmla="*/ 726 h 3610"/>
                <a:gd name="connsiteX9" fmla="*/ 1328 w 1750"/>
                <a:gd name="connsiteY9" fmla="*/ 776 h 3610"/>
                <a:gd name="connsiteX10" fmla="*/ 1366 w 1750"/>
                <a:gd name="connsiteY10" fmla="*/ 828 h 3610"/>
                <a:gd name="connsiteX11" fmla="*/ 1402 w 1750"/>
                <a:gd name="connsiteY11" fmla="*/ 880 h 3610"/>
                <a:gd name="connsiteX12" fmla="*/ 1436 w 1750"/>
                <a:gd name="connsiteY12" fmla="*/ 936 h 3610"/>
                <a:gd name="connsiteX13" fmla="*/ 1470 w 1750"/>
                <a:gd name="connsiteY13" fmla="*/ 994 h 3610"/>
                <a:gd name="connsiteX14" fmla="*/ 1502 w 1750"/>
                <a:gd name="connsiteY14" fmla="*/ 1054 h 3610"/>
                <a:gd name="connsiteX15" fmla="*/ 1534 w 1750"/>
                <a:gd name="connsiteY15" fmla="*/ 1116 h 3610"/>
                <a:gd name="connsiteX16" fmla="*/ 1564 w 1750"/>
                <a:gd name="connsiteY16" fmla="*/ 1178 h 3610"/>
                <a:gd name="connsiteX17" fmla="*/ 1590 w 1750"/>
                <a:gd name="connsiteY17" fmla="*/ 1244 h 3610"/>
                <a:gd name="connsiteX18" fmla="*/ 1618 w 1750"/>
                <a:gd name="connsiteY18" fmla="*/ 1312 h 3610"/>
                <a:gd name="connsiteX19" fmla="*/ 1642 w 1750"/>
                <a:gd name="connsiteY19" fmla="*/ 1382 h 3610"/>
                <a:gd name="connsiteX20" fmla="*/ 1664 w 1750"/>
                <a:gd name="connsiteY20" fmla="*/ 1454 h 3610"/>
                <a:gd name="connsiteX21" fmla="*/ 1684 w 1750"/>
                <a:gd name="connsiteY21" fmla="*/ 1528 h 3610"/>
                <a:gd name="connsiteX22" fmla="*/ 1700 w 1750"/>
                <a:gd name="connsiteY22" fmla="*/ 1604 h 3610"/>
                <a:gd name="connsiteX23" fmla="*/ 1716 w 1750"/>
                <a:gd name="connsiteY23" fmla="*/ 1684 h 3610"/>
                <a:gd name="connsiteX24" fmla="*/ 1728 w 1750"/>
                <a:gd name="connsiteY24" fmla="*/ 1764 h 3610"/>
                <a:gd name="connsiteX25" fmla="*/ 1738 w 1750"/>
                <a:gd name="connsiteY25" fmla="*/ 1846 h 3610"/>
                <a:gd name="connsiteX26" fmla="*/ 1746 w 1750"/>
                <a:gd name="connsiteY26" fmla="*/ 1932 h 3610"/>
                <a:gd name="connsiteX27" fmla="*/ 1750 w 1750"/>
                <a:gd name="connsiteY27" fmla="*/ 2018 h 3610"/>
                <a:gd name="connsiteX28" fmla="*/ 1750 w 1750"/>
                <a:gd name="connsiteY28" fmla="*/ 2108 h 3610"/>
                <a:gd name="connsiteX29" fmla="*/ 1748 w 1750"/>
                <a:gd name="connsiteY29" fmla="*/ 2200 h 3610"/>
                <a:gd name="connsiteX30" fmla="*/ 1744 w 1750"/>
                <a:gd name="connsiteY30" fmla="*/ 2294 h 3610"/>
                <a:gd name="connsiteX31" fmla="*/ 1734 w 1750"/>
                <a:gd name="connsiteY31" fmla="*/ 2390 h 3610"/>
                <a:gd name="connsiteX32" fmla="*/ 1722 w 1750"/>
                <a:gd name="connsiteY32" fmla="*/ 2490 h 3610"/>
                <a:gd name="connsiteX33" fmla="*/ 1706 w 1750"/>
                <a:gd name="connsiteY33" fmla="*/ 2590 h 3610"/>
                <a:gd name="connsiteX34" fmla="*/ 1686 w 1750"/>
                <a:gd name="connsiteY34" fmla="*/ 2694 h 3610"/>
                <a:gd name="connsiteX35" fmla="*/ 1662 w 1750"/>
                <a:gd name="connsiteY35" fmla="*/ 2800 h 3610"/>
                <a:gd name="connsiteX36" fmla="*/ 1634 w 1750"/>
                <a:gd name="connsiteY36" fmla="*/ 2908 h 3610"/>
                <a:gd name="connsiteX37" fmla="*/ 1602 w 1750"/>
                <a:gd name="connsiteY37" fmla="*/ 3020 h 3610"/>
                <a:gd name="connsiteX38" fmla="*/ 1566 w 1750"/>
                <a:gd name="connsiteY38" fmla="*/ 3132 h 3610"/>
                <a:gd name="connsiteX39" fmla="*/ 1524 w 1750"/>
                <a:gd name="connsiteY39" fmla="*/ 3248 h 3610"/>
                <a:gd name="connsiteX40" fmla="*/ 1478 w 1750"/>
                <a:gd name="connsiteY40" fmla="*/ 3366 h 3610"/>
                <a:gd name="connsiteX41" fmla="*/ 1428 w 1750"/>
                <a:gd name="connsiteY41" fmla="*/ 3486 h 3610"/>
                <a:gd name="connsiteX42" fmla="*/ 1372 w 1750"/>
                <a:gd name="connsiteY42" fmla="*/ 3610 h 3610"/>
                <a:gd name="connsiteX43" fmla="*/ 1372 w 1750"/>
                <a:gd name="connsiteY43" fmla="*/ 3610 h 3610"/>
                <a:gd name="connsiteX44" fmla="*/ 1348 w 1750"/>
                <a:gd name="connsiteY44" fmla="*/ 3602 h 3610"/>
                <a:gd name="connsiteX45" fmla="*/ 1276 w 1750"/>
                <a:gd name="connsiteY45" fmla="*/ 3578 h 3610"/>
                <a:gd name="connsiteX46" fmla="*/ 1226 w 1750"/>
                <a:gd name="connsiteY46" fmla="*/ 3558 h 3610"/>
                <a:gd name="connsiteX47" fmla="*/ 1168 w 1750"/>
                <a:gd name="connsiteY47" fmla="*/ 3532 h 3610"/>
                <a:gd name="connsiteX48" fmla="*/ 1104 w 1750"/>
                <a:gd name="connsiteY48" fmla="*/ 3502 h 3610"/>
                <a:gd name="connsiteX49" fmla="*/ 1034 w 1750"/>
                <a:gd name="connsiteY49" fmla="*/ 3466 h 3610"/>
                <a:gd name="connsiteX50" fmla="*/ 958 w 1750"/>
                <a:gd name="connsiteY50" fmla="*/ 3422 h 3610"/>
                <a:gd name="connsiteX51" fmla="*/ 880 w 1750"/>
                <a:gd name="connsiteY51" fmla="*/ 3374 h 3610"/>
                <a:gd name="connsiteX52" fmla="*/ 798 w 1750"/>
                <a:gd name="connsiteY52" fmla="*/ 3318 h 3610"/>
                <a:gd name="connsiteX53" fmla="*/ 756 w 1750"/>
                <a:gd name="connsiteY53" fmla="*/ 3288 h 3610"/>
                <a:gd name="connsiteX54" fmla="*/ 714 w 1750"/>
                <a:gd name="connsiteY54" fmla="*/ 3256 h 3610"/>
                <a:gd name="connsiteX55" fmla="*/ 674 w 1750"/>
                <a:gd name="connsiteY55" fmla="*/ 3220 h 3610"/>
                <a:gd name="connsiteX56" fmla="*/ 632 w 1750"/>
                <a:gd name="connsiteY56" fmla="*/ 3184 h 3610"/>
                <a:gd name="connsiteX57" fmla="*/ 590 w 1750"/>
                <a:gd name="connsiteY57" fmla="*/ 3146 h 3610"/>
                <a:gd name="connsiteX58" fmla="*/ 548 w 1750"/>
                <a:gd name="connsiteY58" fmla="*/ 3106 h 3610"/>
                <a:gd name="connsiteX59" fmla="*/ 508 w 1750"/>
                <a:gd name="connsiteY59" fmla="*/ 3064 h 3610"/>
                <a:gd name="connsiteX60" fmla="*/ 468 w 1750"/>
                <a:gd name="connsiteY60" fmla="*/ 3020 h 3610"/>
                <a:gd name="connsiteX61" fmla="*/ 428 w 1750"/>
                <a:gd name="connsiteY61" fmla="*/ 2974 h 3610"/>
                <a:gd name="connsiteX62" fmla="*/ 390 w 1750"/>
                <a:gd name="connsiteY62" fmla="*/ 2926 h 3610"/>
                <a:gd name="connsiteX63" fmla="*/ 352 w 1750"/>
                <a:gd name="connsiteY63" fmla="*/ 2876 h 3610"/>
                <a:gd name="connsiteX64" fmla="*/ 316 w 1750"/>
                <a:gd name="connsiteY64" fmla="*/ 2824 h 3610"/>
                <a:gd name="connsiteX65" fmla="*/ 280 w 1750"/>
                <a:gd name="connsiteY65" fmla="*/ 2768 h 3610"/>
                <a:gd name="connsiteX66" fmla="*/ 248 w 1750"/>
                <a:gd name="connsiteY66" fmla="*/ 2712 h 3610"/>
                <a:gd name="connsiteX67" fmla="*/ 216 w 1750"/>
                <a:gd name="connsiteY67" fmla="*/ 2652 h 3610"/>
                <a:gd name="connsiteX68" fmla="*/ 184 w 1750"/>
                <a:gd name="connsiteY68" fmla="*/ 2590 h 3610"/>
                <a:gd name="connsiteX69" fmla="*/ 156 w 1750"/>
                <a:gd name="connsiteY69" fmla="*/ 2526 h 3610"/>
                <a:gd name="connsiteX70" fmla="*/ 130 w 1750"/>
                <a:gd name="connsiteY70" fmla="*/ 2460 h 3610"/>
                <a:gd name="connsiteX71" fmla="*/ 104 w 1750"/>
                <a:gd name="connsiteY71" fmla="*/ 2390 h 3610"/>
                <a:gd name="connsiteX72" fmla="*/ 82 w 1750"/>
                <a:gd name="connsiteY72" fmla="*/ 2320 h 3610"/>
                <a:gd name="connsiteX73" fmla="*/ 62 w 1750"/>
                <a:gd name="connsiteY73" fmla="*/ 2246 h 3610"/>
                <a:gd name="connsiteX74" fmla="*/ 46 w 1750"/>
                <a:gd name="connsiteY74" fmla="*/ 2168 h 3610"/>
                <a:gd name="connsiteX75" fmla="*/ 30 w 1750"/>
                <a:gd name="connsiteY75" fmla="*/ 2090 h 3610"/>
                <a:gd name="connsiteX76" fmla="*/ 18 w 1750"/>
                <a:gd name="connsiteY76" fmla="*/ 2008 h 3610"/>
                <a:gd name="connsiteX77" fmla="*/ 10 w 1750"/>
                <a:gd name="connsiteY77" fmla="*/ 1924 h 3610"/>
                <a:gd name="connsiteX78" fmla="*/ 4 w 1750"/>
                <a:gd name="connsiteY78" fmla="*/ 1836 h 3610"/>
                <a:gd name="connsiteX79" fmla="*/ 0 w 1750"/>
                <a:gd name="connsiteY79" fmla="*/ 1746 h 3610"/>
                <a:gd name="connsiteX80" fmla="*/ 2 w 1750"/>
                <a:gd name="connsiteY80" fmla="*/ 1652 h 3610"/>
                <a:gd name="connsiteX81" fmla="*/ 6 w 1750"/>
                <a:gd name="connsiteY81" fmla="*/ 1556 h 3610"/>
                <a:gd name="connsiteX82" fmla="*/ 12 w 1750"/>
                <a:gd name="connsiteY82" fmla="*/ 1458 h 3610"/>
                <a:gd name="connsiteX83" fmla="*/ 24 w 1750"/>
                <a:gd name="connsiteY83" fmla="*/ 1356 h 3610"/>
                <a:gd name="connsiteX84" fmla="*/ 40 w 1750"/>
                <a:gd name="connsiteY84" fmla="*/ 1252 h 3610"/>
                <a:gd name="connsiteX85" fmla="*/ 58 w 1750"/>
                <a:gd name="connsiteY85" fmla="*/ 1144 h 3610"/>
                <a:gd name="connsiteX86" fmla="*/ 82 w 1750"/>
                <a:gd name="connsiteY86" fmla="*/ 1034 h 3610"/>
                <a:gd name="connsiteX87" fmla="*/ 110 w 1750"/>
                <a:gd name="connsiteY87" fmla="*/ 920 h 3610"/>
                <a:gd name="connsiteX88" fmla="*/ 142 w 1750"/>
                <a:gd name="connsiteY88" fmla="*/ 804 h 3610"/>
                <a:gd name="connsiteX89" fmla="*/ 178 w 1750"/>
                <a:gd name="connsiteY89" fmla="*/ 684 h 3610"/>
                <a:gd name="connsiteX0" fmla="*/ 178 w 1750"/>
                <a:gd name="connsiteY0" fmla="*/ 678 h 3604"/>
                <a:gd name="connsiteX1" fmla="*/ 436 w 1750"/>
                <a:gd name="connsiteY1" fmla="*/ 30 h 3604"/>
                <a:gd name="connsiteX2" fmla="*/ 1096 w 1750"/>
                <a:gd name="connsiteY2" fmla="*/ 500 h 3604"/>
                <a:gd name="connsiteX3" fmla="*/ 1136 w 1750"/>
                <a:gd name="connsiteY3" fmla="*/ 540 h 3604"/>
                <a:gd name="connsiteX4" fmla="*/ 1174 w 1750"/>
                <a:gd name="connsiteY4" fmla="*/ 582 h 3604"/>
                <a:gd name="connsiteX5" fmla="*/ 1214 w 1750"/>
                <a:gd name="connsiteY5" fmla="*/ 626 h 3604"/>
                <a:gd name="connsiteX6" fmla="*/ 1252 w 1750"/>
                <a:gd name="connsiteY6" fmla="*/ 672 h 3604"/>
                <a:gd name="connsiteX7" fmla="*/ 1292 w 1750"/>
                <a:gd name="connsiteY7" fmla="*/ 720 h 3604"/>
                <a:gd name="connsiteX8" fmla="*/ 1328 w 1750"/>
                <a:gd name="connsiteY8" fmla="*/ 770 h 3604"/>
                <a:gd name="connsiteX9" fmla="*/ 1366 w 1750"/>
                <a:gd name="connsiteY9" fmla="*/ 822 h 3604"/>
                <a:gd name="connsiteX10" fmla="*/ 1402 w 1750"/>
                <a:gd name="connsiteY10" fmla="*/ 874 h 3604"/>
                <a:gd name="connsiteX11" fmla="*/ 1436 w 1750"/>
                <a:gd name="connsiteY11" fmla="*/ 930 h 3604"/>
                <a:gd name="connsiteX12" fmla="*/ 1470 w 1750"/>
                <a:gd name="connsiteY12" fmla="*/ 988 h 3604"/>
                <a:gd name="connsiteX13" fmla="*/ 1502 w 1750"/>
                <a:gd name="connsiteY13" fmla="*/ 1048 h 3604"/>
                <a:gd name="connsiteX14" fmla="*/ 1534 w 1750"/>
                <a:gd name="connsiteY14" fmla="*/ 1110 h 3604"/>
                <a:gd name="connsiteX15" fmla="*/ 1564 w 1750"/>
                <a:gd name="connsiteY15" fmla="*/ 1172 h 3604"/>
                <a:gd name="connsiteX16" fmla="*/ 1590 w 1750"/>
                <a:gd name="connsiteY16" fmla="*/ 1238 h 3604"/>
                <a:gd name="connsiteX17" fmla="*/ 1618 w 1750"/>
                <a:gd name="connsiteY17" fmla="*/ 1306 h 3604"/>
                <a:gd name="connsiteX18" fmla="*/ 1642 w 1750"/>
                <a:gd name="connsiteY18" fmla="*/ 1376 h 3604"/>
                <a:gd name="connsiteX19" fmla="*/ 1664 w 1750"/>
                <a:gd name="connsiteY19" fmla="*/ 1448 h 3604"/>
                <a:gd name="connsiteX20" fmla="*/ 1684 w 1750"/>
                <a:gd name="connsiteY20" fmla="*/ 1522 h 3604"/>
                <a:gd name="connsiteX21" fmla="*/ 1700 w 1750"/>
                <a:gd name="connsiteY21" fmla="*/ 1598 h 3604"/>
                <a:gd name="connsiteX22" fmla="*/ 1716 w 1750"/>
                <a:gd name="connsiteY22" fmla="*/ 1678 h 3604"/>
                <a:gd name="connsiteX23" fmla="*/ 1728 w 1750"/>
                <a:gd name="connsiteY23" fmla="*/ 1758 h 3604"/>
                <a:gd name="connsiteX24" fmla="*/ 1738 w 1750"/>
                <a:gd name="connsiteY24" fmla="*/ 1840 h 3604"/>
                <a:gd name="connsiteX25" fmla="*/ 1746 w 1750"/>
                <a:gd name="connsiteY25" fmla="*/ 1926 h 3604"/>
                <a:gd name="connsiteX26" fmla="*/ 1750 w 1750"/>
                <a:gd name="connsiteY26" fmla="*/ 2012 h 3604"/>
                <a:gd name="connsiteX27" fmla="*/ 1750 w 1750"/>
                <a:gd name="connsiteY27" fmla="*/ 2102 h 3604"/>
                <a:gd name="connsiteX28" fmla="*/ 1748 w 1750"/>
                <a:gd name="connsiteY28" fmla="*/ 2194 h 3604"/>
                <a:gd name="connsiteX29" fmla="*/ 1744 w 1750"/>
                <a:gd name="connsiteY29" fmla="*/ 2288 h 3604"/>
                <a:gd name="connsiteX30" fmla="*/ 1734 w 1750"/>
                <a:gd name="connsiteY30" fmla="*/ 2384 h 3604"/>
                <a:gd name="connsiteX31" fmla="*/ 1722 w 1750"/>
                <a:gd name="connsiteY31" fmla="*/ 2484 h 3604"/>
                <a:gd name="connsiteX32" fmla="*/ 1706 w 1750"/>
                <a:gd name="connsiteY32" fmla="*/ 2584 h 3604"/>
                <a:gd name="connsiteX33" fmla="*/ 1686 w 1750"/>
                <a:gd name="connsiteY33" fmla="*/ 2688 h 3604"/>
                <a:gd name="connsiteX34" fmla="*/ 1662 w 1750"/>
                <a:gd name="connsiteY34" fmla="*/ 2794 h 3604"/>
                <a:gd name="connsiteX35" fmla="*/ 1634 w 1750"/>
                <a:gd name="connsiteY35" fmla="*/ 2902 h 3604"/>
                <a:gd name="connsiteX36" fmla="*/ 1602 w 1750"/>
                <a:gd name="connsiteY36" fmla="*/ 3014 h 3604"/>
                <a:gd name="connsiteX37" fmla="*/ 1566 w 1750"/>
                <a:gd name="connsiteY37" fmla="*/ 3126 h 3604"/>
                <a:gd name="connsiteX38" fmla="*/ 1524 w 1750"/>
                <a:gd name="connsiteY38" fmla="*/ 3242 h 3604"/>
                <a:gd name="connsiteX39" fmla="*/ 1478 w 1750"/>
                <a:gd name="connsiteY39" fmla="*/ 3360 h 3604"/>
                <a:gd name="connsiteX40" fmla="*/ 1428 w 1750"/>
                <a:gd name="connsiteY40" fmla="*/ 3480 h 3604"/>
                <a:gd name="connsiteX41" fmla="*/ 1372 w 1750"/>
                <a:gd name="connsiteY41" fmla="*/ 3604 h 3604"/>
                <a:gd name="connsiteX42" fmla="*/ 1372 w 1750"/>
                <a:gd name="connsiteY42" fmla="*/ 3604 h 3604"/>
                <a:gd name="connsiteX43" fmla="*/ 1348 w 1750"/>
                <a:gd name="connsiteY43" fmla="*/ 3596 h 3604"/>
                <a:gd name="connsiteX44" fmla="*/ 1276 w 1750"/>
                <a:gd name="connsiteY44" fmla="*/ 3572 h 3604"/>
                <a:gd name="connsiteX45" fmla="*/ 1226 w 1750"/>
                <a:gd name="connsiteY45" fmla="*/ 3552 h 3604"/>
                <a:gd name="connsiteX46" fmla="*/ 1168 w 1750"/>
                <a:gd name="connsiteY46" fmla="*/ 3526 h 3604"/>
                <a:gd name="connsiteX47" fmla="*/ 1104 w 1750"/>
                <a:gd name="connsiteY47" fmla="*/ 3496 h 3604"/>
                <a:gd name="connsiteX48" fmla="*/ 1034 w 1750"/>
                <a:gd name="connsiteY48" fmla="*/ 3460 h 3604"/>
                <a:gd name="connsiteX49" fmla="*/ 958 w 1750"/>
                <a:gd name="connsiteY49" fmla="*/ 3416 h 3604"/>
                <a:gd name="connsiteX50" fmla="*/ 880 w 1750"/>
                <a:gd name="connsiteY50" fmla="*/ 3368 h 3604"/>
                <a:gd name="connsiteX51" fmla="*/ 798 w 1750"/>
                <a:gd name="connsiteY51" fmla="*/ 3312 h 3604"/>
                <a:gd name="connsiteX52" fmla="*/ 756 w 1750"/>
                <a:gd name="connsiteY52" fmla="*/ 3282 h 3604"/>
                <a:gd name="connsiteX53" fmla="*/ 714 w 1750"/>
                <a:gd name="connsiteY53" fmla="*/ 3250 h 3604"/>
                <a:gd name="connsiteX54" fmla="*/ 674 w 1750"/>
                <a:gd name="connsiteY54" fmla="*/ 3214 h 3604"/>
                <a:gd name="connsiteX55" fmla="*/ 632 w 1750"/>
                <a:gd name="connsiteY55" fmla="*/ 3178 h 3604"/>
                <a:gd name="connsiteX56" fmla="*/ 590 w 1750"/>
                <a:gd name="connsiteY56" fmla="*/ 3140 h 3604"/>
                <a:gd name="connsiteX57" fmla="*/ 548 w 1750"/>
                <a:gd name="connsiteY57" fmla="*/ 3100 h 3604"/>
                <a:gd name="connsiteX58" fmla="*/ 508 w 1750"/>
                <a:gd name="connsiteY58" fmla="*/ 3058 h 3604"/>
                <a:gd name="connsiteX59" fmla="*/ 468 w 1750"/>
                <a:gd name="connsiteY59" fmla="*/ 3014 h 3604"/>
                <a:gd name="connsiteX60" fmla="*/ 428 w 1750"/>
                <a:gd name="connsiteY60" fmla="*/ 2968 h 3604"/>
                <a:gd name="connsiteX61" fmla="*/ 390 w 1750"/>
                <a:gd name="connsiteY61" fmla="*/ 2920 h 3604"/>
                <a:gd name="connsiteX62" fmla="*/ 352 w 1750"/>
                <a:gd name="connsiteY62" fmla="*/ 2870 h 3604"/>
                <a:gd name="connsiteX63" fmla="*/ 316 w 1750"/>
                <a:gd name="connsiteY63" fmla="*/ 2818 h 3604"/>
                <a:gd name="connsiteX64" fmla="*/ 280 w 1750"/>
                <a:gd name="connsiteY64" fmla="*/ 2762 h 3604"/>
                <a:gd name="connsiteX65" fmla="*/ 248 w 1750"/>
                <a:gd name="connsiteY65" fmla="*/ 2706 h 3604"/>
                <a:gd name="connsiteX66" fmla="*/ 216 w 1750"/>
                <a:gd name="connsiteY66" fmla="*/ 2646 h 3604"/>
                <a:gd name="connsiteX67" fmla="*/ 184 w 1750"/>
                <a:gd name="connsiteY67" fmla="*/ 2584 h 3604"/>
                <a:gd name="connsiteX68" fmla="*/ 156 w 1750"/>
                <a:gd name="connsiteY68" fmla="*/ 2520 h 3604"/>
                <a:gd name="connsiteX69" fmla="*/ 130 w 1750"/>
                <a:gd name="connsiteY69" fmla="*/ 2454 h 3604"/>
                <a:gd name="connsiteX70" fmla="*/ 104 w 1750"/>
                <a:gd name="connsiteY70" fmla="*/ 2384 h 3604"/>
                <a:gd name="connsiteX71" fmla="*/ 82 w 1750"/>
                <a:gd name="connsiteY71" fmla="*/ 2314 h 3604"/>
                <a:gd name="connsiteX72" fmla="*/ 62 w 1750"/>
                <a:gd name="connsiteY72" fmla="*/ 2240 h 3604"/>
                <a:gd name="connsiteX73" fmla="*/ 46 w 1750"/>
                <a:gd name="connsiteY73" fmla="*/ 2162 h 3604"/>
                <a:gd name="connsiteX74" fmla="*/ 30 w 1750"/>
                <a:gd name="connsiteY74" fmla="*/ 2084 h 3604"/>
                <a:gd name="connsiteX75" fmla="*/ 18 w 1750"/>
                <a:gd name="connsiteY75" fmla="*/ 2002 h 3604"/>
                <a:gd name="connsiteX76" fmla="*/ 10 w 1750"/>
                <a:gd name="connsiteY76" fmla="*/ 1918 h 3604"/>
                <a:gd name="connsiteX77" fmla="*/ 4 w 1750"/>
                <a:gd name="connsiteY77" fmla="*/ 1830 h 3604"/>
                <a:gd name="connsiteX78" fmla="*/ 0 w 1750"/>
                <a:gd name="connsiteY78" fmla="*/ 1740 h 3604"/>
                <a:gd name="connsiteX79" fmla="*/ 2 w 1750"/>
                <a:gd name="connsiteY79" fmla="*/ 1646 h 3604"/>
                <a:gd name="connsiteX80" fmla="*/ 6 w 1750"/>
                <a:gd name="connsiteY80" fmla="*/ 1550 h 3604"/>
                <a:gd name="connsiteX81" fmla="*/ 12 w 1750"/>
                <a:gd name="connsiteY81" fmla="*/ 1452 h 3604"/>
                <a:gd name="connsiteX82" fmla="*/ 24 w 1750"/>
                <a:gd name="connsiteY82" fmla="*/ 1350 h 3604"/>
                <a:gd name="connsiteX83" fmla="*/ 40 w 1750"/>
                <a:gd name="connsiteY83" fmla="*/ 1246 h 3604"/>
                <a:gd name="connsiteX84" fmla="*/ 58 w 1750"/>
                <a:gd name="connsiteY84" fmla="*/ 1138 h 3604"/>
                <a:gd name="connsiteX85" fmla="*/ 82 w 1750"/>
                <a:gd name="connsiteY85" fmla="*/ 1028 h 3604"/>
                <a:gd name="connsiteX86" fmla="*/ 110 w 1750"/>
                <a:gd name="connsiteY86" fmla="*/ 914 h 3604"/>
                <a:gd name="connsiteX87" fmla="*/ 142 w 1750"/>
                <a:gd name="connsiteY87" fmla="*/ 798 h 3604"/>
                <a:gd name="connsiteX88" fmla="*/ 178 w 1750"/>
                <a:gd name="connsiteY88" fmla="*/ 678 h 3604"/>
                <a:gd name="connsiteX0" fmla="*/ 178 w 1750"/>
                <a:gd name="connsiteY0" fmla="*/ 678 h 3604"/>
                <a:gd name="connsiteX1" fmla="*/ 436 w 1750"/>
                <a:gd name="connsiteY1" fmla="*/ 30 h 3604"/>
                <a:gd name="connsiteX2" fmla="*/ 1096 w 1750"/>
                <a:gd name="connsiteY2" fmla="*/ 500 h 3604"/>
                <a:gd name="connsiteX3" fmla="*/ 1174 w 1750"/>
                <a:gd name="connsiteY3" fmla="*/ 582 h 3604"/>
                <a:gd name="connsiteX4" fmla="*/ 1214 w 1750"/>
                <a:gd name="connsiteY4" fmla="*/ 626 h 3604"/>
                <a:gd name="connsiteX5" fmla="*/ 1252 w 1750"/>
                <a:gd name="connsiteY5" fmla="*/ 672 h 3604"/>
                <a:gd name="connsiteX6" fmla="*/ 1292 w 1750"/>
                <a:gd name="connsiteY6" fmla="*/ 720 h 3604"/>
                <a:gd name="connsiteX7" fmla="*/ 1328 w 1750"/>
                <a:gd name="connsiteY7" fmla="*/ 770 h 3604"/>
                <a:gd name="connsiteX8" fmla="*/ 1366 w 1750"/>
                <a:gd name="connsiteY8" fmla="*/ 822 h 3604"/>
                <a:gd name="connsiteX9" fmla="*/ 1402 w 1750"/>
                <a:gd name="connsiteY9" fmla="*/ 874 h 3604"/>
                <a:gd name="connsiteX10" fmla="*/ 1436 w 1750"/>
                <a:gd name="connsiteY10" fmla="*/ 930 h 3604"/>
                <a:gd name="connsiteX11" fmla="*/ 1470 w 1750"/>
                <a:gd name="connsiteY11" fmla="*/ 988 h 3604"/>
                <a:gd name="connsiteX12" fmla="*/ 1502 w 1750"/>
                <a:gd name="connsiteY12" fmla="*/ 1048 h 3604"/>
                <a:gd name="connsiteX13" fmla="*/ 1534 w 1750"/>
                <a:gd name="connsiteY13" fmla="*/ 1110 h 3604"/>
                <a:gd name="connsiteX14" fmla="*/ 1564 w 1750"/>
                <a:gd name="connsiteY14" fmla="*/ 1172 h 3604"/>
                <a:gd name="connsiteX15" fmla="*/ 1590 w 1750"/>
                <a:gd name="connsiteY15" fmla="*/ 1238 h 3604"/>
                <a:gd name="connsiteX16" fmla="*/ 1618 w 1750"/>
                <a:gd name="connsiteY16" fmla="*/ 1306 h 3604"/>
                <a:gd name="connsiteX17" fmla="*/ 1642 w 1750"/>
                <a:gd name="connsiteY17" fmla="*/ 1376 h 3604"/>
                <a:gd name="connsiteX18" fmla="*/ 1664 w 1750"/>
                <a:gd name="connsiteY18" fmla="*/ 1448 h 3604"/>
                <a:gd name="connsiteX19" fmla="*/ 1684 w 1750"/>
                <a:gd name="connsiteY19" fmla="*/ 1522 h 3604"/>
                <a:gd name="connsiteX20" fmla="*/ 1700 w 1750"/>
                <a:gd name="connsiteY20" fmla="*/ 1598 h 3604"/>
                <a:gd name="connsiteX21" fmla="*/ 1716 w 1750"/>
                <a:gd name="connsiteY21" fmla="*/ 1678 h 3604"/>
                <a:gd name="connsiteX22" fmla="*/ 1728 w 1750"/>
                <a:gd name="connsiteY22" fmla="*/ 1758 h 3604"/>
                <a:gd name="connsiteX23" fmla="*/ 1738 w 1750"/>
                <a:gd name="connsiteY23" fmla="*/ 1840 h 3604"/>
                <a:gd name="connsiteX24" fmla="*/ 1746 w 1750"/>
                <a:gd name="connsiteY24" fmla="*/ 1926 h 3604"/>
                <a:gd name="connsiteX25" fmla="*/ 1750 w 1750"/>
                <a:gd name="connsiteY25" fmla="*/ 2012 h 3604"/>
                <a:gd name="connsiteX26" fmla="*/ 1750 w 1750"/>
                <a:gd name="connsiteY26" fmla="*/ 2102 h 3604"/>
                <a:gd name="connsiteX27" fmla="*/ 1748 w 1750"/>
                <a:gd name="connsiteY27" fmla="*/ 2194 h 3604"/>
                <a:gd name="connsiteX28" fmla="*/ 1744 w 1750"/>
                <a:gd name="connsiteY28" fmla="*/ 2288 h 3604"/>
                <a:gd name="connsiteX29" fmla="*/ 1734 w 1750"/>
                <a:gd name="connsiteY29" fmla="*/ 2384 h 3604"/>
                <a:gd name="connsiteX30" fmla="*/ 1722 w 1750"/>
                <a:gd name="connsiteY30" fmla="*/ 2484 h 3604"/>
                <a:gd name="connsiteX31" fmla="*/ 1706 w 1750"/>
                <a:gd name="connsiteY31" fmla="*/ 2584 h 3604"/>
                <a:gd name="connsiteX32" fmla="*/ 1686 w 1750"/>
                <a:gd name="connsiteY32" fmla="*/ 2688 h 3604"/>
                <a:gd name="connsiteX33" fmla="*/ 1662 w 1750"/>
                <a:gd name="connsiteY33" fmla="*/ 2794 h 3604"/>
                <a:gd name="connsiteX34" fmla="*/ 1634 w 1750"/>
                <a:gd name="connsiteY34" fmla="*/ 2902 h 3604"/>
                <a:gd name="connsiteX35" fmla="*/ 1602 w 1750"/>
                <a:gd name="connsiteY35" fmla="*/ 3014 h 3604"/>
                <a:gd name="connsiteX36" fmla="*/ 1566 w 1750"/>
                <a:gd name="connsiteY36" fmla="*/ 3126 h 3604"/>
                <a:gd name="connsiteX37" fmla="*/ 1524 w 1750"/>
                <a:gd name="connsiteY37" fmla="*/ 3242 h 3604"/>
                <a:gd name="connsiteX38" fmla="*/ 1478 w 1750"/>
                <a:gd name="connsiteY38" fmla="*/ 3360 h 3604"/>
                <a:gd name="connsiteX39" fmla="*/ 1428 w 1750"/>
                <a:gd name="connsiteY39" fmla="*/ 3480 h 3604"/>
                <a:gd name="connsiteX40" fmla="*/ 1372 w 1750"/>
                <a:gd name="connsiteY40" fmla="*/ 3604 h 3604"/>
                <a:gd name="connsiteX41" fmla="*/ 1372 w 1750"/>
                <a:gd name="connsiteY41" fmla="*/ 3604 h 3604"/>
                <a:gd name="connsiteX42" fmla="*/ 1348 w 1750"/>
                <a:gd name="connsiteY42" fmla="*/ 3596 h 3604"/>
                <a:gd name="connsiteX43" fmla="*/ 1276 w 1750"/>
                <a:gd name="connsiteY43" fmla="*/ 3572 h 3604"/>
                <a:gd name="connsiteX44" fmla="*/ 1226 w 1750"/>
                <a:gd name="connsiteY44" fmla="*/ 3552 h 3604"/>
                <a:gd name="connsiteX45" fmla="*/ 1168 w 1750"/>
                <a:gd name="connsiteY45" fmla="*/ 3526 h 3604"/>
                <a:gd name="connsiteX46" fmla="*/ 1104 w 1750"/>
                <a:gd name="connsiteY46" fmla="*/ 3496 h 3604"/>
                <a:gd name="connsiteX47" fmla="*/ 1034 w 1750"/>
                <a:gd name="connsiteY47" fmla="*/ 3460 h 3604"/>
                <a:gd name="connsiteX48" fmla="*/ 958 w 1750"/>
                <a:gd name="connsiteY48" fmla="*/ 3416 h 3604"/>
                <a:gd name="connsiteX49" fmla="*/ 880 w 1750"/>
                <a:gd name="connsiteY49" fmla="*/ 3368 h 3604"/>
                <a:gd name="connsiteX50" fmla="*/ 798 w 1750"/>
                <a:gd name="connsiteY50" fmla="*/ 3312 h 3604"/>
                <a:gd name="connsiteX51" fmla="*/ 756 w 1750"/>
                <a:gd name="connsiteY51" fmla="*/ 3282 h 3604"/>
                <a:gd name="connsiteX52" fmla="*/ 714 w 1750"/>
                <a:gd name="connsiteY52" fmla="*/ 3250 h 3604"/>
                <a:gd name="connsiteX53" fmla="*/ 674 w 1750"/>
                <a:gd name="connsiteY53" fmla="*/ 3214 h 3604"/>
                <a:gd name="connsiteX54" fmla="*/ 632 w 1750"/>
                <a:gd name="connsiteY54" fmla="*/ 3178 h 3604"/>
                <a:gd name="connsiteX55" fmla="*/ 590 w 1750"/>
                <a:gd name="connsiteY55" fmla="*/ 3140 h 3604"/>
                <a:gd name="connsiteX56" fmla="*/ 548 w 1750"/>
                <a:gd name="connsiteY56" fmla="*/ 3100 h 3604"/>
                <a:gd name="connsiteX57" fmla="*/ 508 w 1750"/>
                <a:gd name="connsiteY57" fmla="*/ 3058 h 3604"/>
                <a:gd name="connsiteX58" fmla="*/ 468 w 1750"/>
                <a:gd name="connsiteY58" fmla="*/ 3014 h 3604"/>
                <a:gd name="connsiteX59" fmla="*/ 428 w 1750"/>
                <a:gd name="connsiteY59" fmla="*/ 2968 h 3604"/>
                <a:gd name="connsiteX60" fmla="*/ 390 w 1750"/>
                <a:gd name="connsiteY60" fmla="*/ 2920 h 3604"/>
                <a:gd name="connsiteX61" fmla="*/ 352 w 1750"/>
                <a:gd name="connsiteY61" fmla="*/ 2870 h 3604"/>
                <a:gd name="connsiteX62" fmla="*/ 316 w 1750"/>
                <a:gd name="connsiteY62" fmla="*/ 2818 h 3604"/>
                <a:gd name="connsiteX63" fmla="*/ 280 w 1750"/>
                <a:gd name="connsiteY63" fmla="*/ 2762 h 3604"/>
                <a:gd name="connsiteX64" fmla="*/ 248 w 1750"/>
                <a:gd name="connsiteY64" fmla="*/ 2706 h 3604"/>
                <a:gd name="connsiteX65" fmla="*/ 216 w 1750"/>
                <a:gd name="connsiteY65" fmla="*/ 2646 h 3604"/>
                <a:gd name="connsiteX66" fmla="*/ 184 w 1750"/>
                <a:gd name="connsiteY66" fmla="*/ 2584 h 3604"/>
                <a:gd name="connsiteX67" fmla="*/ 156 w 1750"/>
                <a:gd name="connsiteY67" fmla="*/ 2520 h 3604"/>
                <a:gd name="connsiteX68" fmla="*/ 130 w 1750"/>
                <a:gd name="connsiteY68" fmla="*/ 2454 h 3604"/>
                <a:gd name="connsiteX69" fmla="*/ 104 w 1750"/>
                <a:gd name="connsiteY69" fmla="*/ 2384 h 3604"/>
                <a:gd name="connsiteX70" fmla="*/ 82 w 1750"/>
                <a:gd name="connsiteY70" fmla="*/ 2314 h 3604"/>
                <a:gd name="connsiteX71" fmla="*/ 62 w 1750"/>
                <a:gd name="connsiteY71" fmla="*/ 2240 h 3604"/>
                <a:gd name="connsiteX72" fmla="*/ 46 w 1750"/>
                <a:gd name="connsiteY72" fmla="*/ 2162 h 3604"/>
                <a:gd name="connsiteX73" fmla="*/ 30 w 1750"/>
                <a:gd name="connsiteY73" fmla="*/ 2084 h 3604"/>
                <a:gd name="connsiteX74" fmla="*/ 18 w 1750"/>
                <a:gd name="connsiteY74" fmla="*/ 2002 h 3604"/>
                <a:gd name="connsiteX75" fmla="*/ 10 w 1750"/>
                <a:gd name="connsiteY75" fmla="*/ 1918 h 3604"/>
                <a:gd name="connsiteX76" fmla="*/ 4 w 1750"/>
                <a:gd name="connsiteY76" fmla="*/ 1830 h 3604"/>
                <a:gd name="connsiteX77" fmla="*/ 0 w 1750"/>
                <a:gd name="connsiteY77" fmla="*/ 1740 h 3604"/>
                <a:gd name="connsiteX78" fmla="*/ 2 w 1750"/>
                <a:gd name="connsiteY78" fmla="*/ 1646 h 3604"/>
                <a:gd name="connsiteX79" fmla="*/ 6 w 1750"/>
                <a:gd name="connsiteY79" fmla="*/ 1550 h 3604"/>
                <a:gd name="connsiteX80" fmla="*/ 12 w 1750"/>
                <a:gd name="connsiteY80" fmla="*/ 1452 h 3604"/>
                <a:gd name="connsiteX81" fmla="*/ 24 w 1750"/>
                <a:gd name="connsiteY81" fmla="*/ 1350 h 3604"/>
                <a:gd name="connsiteX82" fmla="*/ 40 w 1750"/>
                <a:gd name="connsiteY82" fmla="*/ 1246 h 3604"/>
                <a:gd name="connsiteX83" fmla="*/ 58 w 1750"/>
                <a:gd name="connsiteY83" fmla="*/ 1138 h 3604"/>
                <a:gd name="connsiteX84" fmla="*/ 82 w 1750"/>
                <a:gd name="connsiteY84" fmla="*/ 1028 h 3604"/>
                <a:gd name="connsiteX85" fmla="*/ 110 w 1750"/>
                <a:gd name="connsiteY85" fmla="*/ 914 h 3604"/>
                <a:gd name="connsiteX86" fmla="*/ 142 w 1750"/>
                <a:gd name="connsiteY86" fmla="*/ 798 h 3604"/>
                <a:gd name="connsiteX87" fmla="*/ 178 w 1750"/>
                <a:gd name="connsiteY87" fmla="*/ 678 h 3604"/>
                <a:gd name="connsiteX0" fmla="*/ 178 w 1750"/>
                <a:gd name="connsiteY0" fmla="*/ 664 h 3590"/>
                <a:gd name="connsiteX1" fmla="*/ 436 w 1750"/>
                <a:gd name="connsiteY1" fmla="*/ 16 h 3590"/>
                <a:gd name="connsiteX2" fmla="*/ 1174 w 1750"/>
                <a:gd name="connsiteY2" fmla="*/ 568 h 3590"/>
                <a:gd name="connsiteX3" fmla="*/ 1214 w 1750"/>
                <a:gd name="connsiteY3" fmla="*/ 612 h 3590"/>
                <a:gd name="connsiteX4" fmla="*/ 1252 w 1750"/>
                <a:gd name="connsiteY4" fmla="*/ 658 h 3590"/>
                <a:gd name="connsiteX5" fmla="*/ 1292 w 1750"/>
                <a:gd name="connsiteY5" fmla="*/ 706 h 3590"/>
                <a:gd name="connsiteX6" fmla="*/ 1328 w 1750"/>
                <a:gd name="connsiteY6" fmla="*/ 756 h 3590"/>
                <a:gd name="connsiteX7" fmla="*/ 1366 w 1750"/>
                <a:gd name="connsiteY7" fmla="*/ 808 h 3590"/>
                <a:gd name="connsiteX8" fmla="*/ 1402 w 1750"/>
                <a:gd name="connsiteY8" fmla="*/ 860 h 3590"/>
                <a:gd name="connsiteX9" fmla="*/ 1436 w 1750"/>
                <a:gd name="connsiteY9" fmla="*/ 916 h 3590"/>
                <a:gd name="connsiteX10" fmla="*/ 1470 w 1750"/>
                <a:gd name="connsiteY10" fmla="*/ 974 h 3590"/>
                <a:gd name="connsiteX11" fmla="*/ 1502 w 1750"/>
                <a:gd name="connsiteY11" fmla="*/ 1034 h 3590"/>
                <a:gd name="connsiteX12" fmla="*/ 1534 w 1750"/>
                <a:gd name="connsiteY12" fmla="*/ 1096 h 3590"/>
                <a:gd name="connsiteX13" fmla="*/ 1564 w 1750"/>
                <a:gd name="connsiteY13" fmla="*/ 1158 h 3590"/>
                <a:gd name="connsiteX14" fmla="*/ 1590 w 1750"/>
                <a:gd name="connsiteY14" fmla="*/ 1224 h 3590"/>
                <a:gd name="connsiteX15" fmla="*/ 1618 w 1750"/>
                <a:gd name="connsiteY15" fmla="*/ 1292 h 3590"/>
                <a:gd name="connsiteX16" fmla="*/ 1642 w 1750"/>
                <a:gd name="connsiteY16" fmla="*/ 1362 h 3590"/>
                <a:gd name="connsiteX17" fmla="*/ 1664 w 1750"/>
                <a:gd name="connsiteY17" fmla="*/ 1434 h 3590"/>
                <a:gd name="connsiteX18" fmla="*/ 1684 w 1750"/>
                <a:gd name="connsiteY18" fmla="*/ 1508 h 3590"/>
                <a:gd name="connsiteX19" fmla="*/ 1700 w 1750"/>
                <a:gd name="connsiteY19" fmla="*/ 1584 h 3590"/>
                <a:gd name="connsiteX20" fmla="*/ 1716 w 1750"/>
                <a:gd name="connsiteY20" fmla="*/ 1664 h 3590"/>
                <a:gd name="connsiteX21" fmla="*/ 1728 w 1750"/>
                <a:gd name="connsiteY21" fmla="*/ 1744 h 3590"/>
                <a:gd name="connsiteX22" fmla="*/ 1738 w 1750"/>
                <a:gd name="connsiteY22" fmla="*/ 1826 h 3590"/>
                <a:gd name="connsiteX23" fmla="*/ 1746 w 1750"/>
                <a:gd name="connsiteY23" fmla="*/ 1912 h 3590"/>
                <a:gd name="connsiteX24" fmla="*/ 1750 w 1750"/>
                <a:gd name="connsiteY24" fmla="*/ 1998 h 3590"/>
                <a:gd name="connsiteX25" fmla="*/ 1750 w 1750"/>
                <a:gd name="connsiteY25" fmla="*/ 2088 h 3590"/>
                <a:gd name="connsiteX26" fmla="*/ 1748 w 1750"/>
                <a:gd name="connsiteY26" fmla="*/ 2180 h 3590"/>
                <a:gd name="connsiteX27" fmla="*/ 1744 w 1750"/>
                <a:gd name="connsiteY27" fmla="*/ 2274 h 3590"/>
                <a:gd name="connsiteX28" fmla="*/ 1734 w 1750"/>
                <a:gd name="connsiteY28" fmla="*/ 2370 h 3590"/>
                <a:gd name="connsiteX29" fmla="*/ 1722 w 1750"/>
                <a:gd name="connsiteY29" fmla="*/ 2470 h 3590"/>
                <a:gd name="connsiteX30" fmla="*/ 1706 w 1750"/>
                <a:gd name="connsiteY30" fmla="*/ 2570 h 3590"/>
                <a:gd name="connsiteX31" fmla="*/ 1686 w 1750"/>
                <a:gd name="connsiteY31" fmla="*/ 2674 h 3590"/>
                <a:gd name="connsiteX32" fmla="*/ 1662 w 1750"/>
                <a:gd name="connsiteY32" fmla="*/ 2780 h 3590"/>
                <a:gd name="connsiteX33" fmla="*/ 1634 w 1750"/>
                <a:gd name="connsiteY33" fmla="*/ 2888 h 3590"/>
                <a:gd name="connsiteX34" fmla="*/ 1602 w 1750"/>
                <a:gd name="connsiteY34" fmla="*/ 3000 h 3590"/>
                <a:gd name="connsiteX35" fmla="*/ 1566 w 1750"/>
                <a:gd name="connsiteY35" fmla="*/ 3112 h 3590"/>
                <a:gd name="connsiteX36" fmla="*/ 1524 w 1750"/>
                <a:gd name="connsiteY36" fmla="*/ 3228 h 3590"/>
                <a:gd name="connsiteX37" fmla="*/ 1478 w 1750"/>
                <a:gd name="connsiteY37" fmla="*/ 3346 h 3590"/>
                <a:gd name="connsiteX38" fmla="*/ 1428 w 1750"/>
                <a:gd name="connsiteY38" fmla="*/ 3466 h 3590"/>
                <a:gd name="connsiteX39" fmla="*/ 1372 w 1750"/>
                <a:gd name="connsiteY39" fmla="*/ 3590 h 3590"/>
                <a:gd name="connsiteX40" fmla="*/ 1372 w 1750"/>
                <a:gd name="connsiteY40" fmla="*/ 3590 h 3590"/>
                <a:gd name="connsiteX41" fmla="*/ 1348 w 1750"/>
                <a:gd name="connsiteY41" fmla="*/ 3582 h 3590"/>
                <a:gd name="connsiteX42" fmla="*/ 1276 w 1750"/>
                <a:gd name="connsiteY42" fmla="*/ 3558 h 3590"/>
                <a:gd name="connsiteX43" fmla="*/ 1226 w 1750"/>
                <a:gd name="connsiteY43" fmla="*/ 3538 h 3590"/>
                <a:gd name="connsiteX44" fmla="*/ 1168 w 1750"/>
                <a:gd name="connsiteY44" fmla="*/ 3512 h 3590"/>
                <a:gd name="connsiteX45" fmla="*/ 1104 w 1750"/>
                <a:gd name="connsiteY45" fmla="*/ 3482 h 3590"/>
                <a:gd name="connsiteX46" fmla="*/ 1034 w 1750"/>
                <a:gd name="connsiteY46" fmla="*/ 3446 h 3590"/>
                <a:gd name="connsiteX47" fmla="*/ 958 w 1750"/>
                <a:gd name="connsiteY47" fmla="*/ 3402 h 3590"/>
                <a:gd name="connsiteX48" fmla="*/ 880 w 1750"/>
                <a:gd name="connsiteY48" fmla="*/ 3354 h 3590"/>
                <a:gd name="connsiteX49" fmla="*/ 798 w 1750"/>
                <a:gd name="connsiteY49" fmla="*/ 3298 h 3590"/>
                <a:gd name="connsiteX50" fmla="*/ 756 w 1750"/>
                <a:gd name="connsiteY50" fmla="*/ 3268 h 3590"/>
                <a:gd name="connsiteX51" fmla="*/ 714 w 1750"/>
                <a:gd name="connsiteY51" fmla="*/ 3236 h 3590"/>
                <a:gd name="connsiteX52" fmla="*/ 674 w 1750"/>
                <a:gd name="connsiteY52" fmla="*/ 3200 h 3590"/>
                <a:gd name="connsiteX53" fmla="*/ 632 w 1750"/>
                <a:gd name="connsiteY53" fmla="*/ 3164 h 3590"/>
                <a:gd name="connsiteX54" fmla="*/ 590 w 1750"/>
                <a:gd name="connsiteY54" fmla="*/ 3126 h 3590"/>
                <a:gd name="connsiteX55" fmla="*/ 548 w 1750"/>
                <a:gd name="connsiteY55" fmla="*/ 3086 h 3590"/>
                <a:gd name="connsiteX56" fmla="*/ 508 w 1750"/>
                <a:gd name="connsiteY56" fmla="*/ 3044 h 3590"/>
                <a:gd name="connsiteX57" fmla="*/ 468 w 1750"/>
                <a:gd name="connsiteY57" fmla="*/ 3000 h 3590"/>
                <a:gd name="connsiteX58" fmla="*/ 428 w 1750"/>
                <a:gd name="connsiteY58" fmla="*/ 2954 h 3590"/>
                <a:gd name="connsiteX59" fmla="*/ 390 w 1750"/>
                <a:gd name="connsiteY59" fmla="*/ 2906 h 3590"/>
                <a:gd name="connsiteX60" fmla="*/ 352 w 1750"/>
                <a:gd name="connsiteY60" fmla="*/ 2856 h 3590"/>
                <a:gd name="connsiteX61" fmla="*/ 316 w 1750"/>
                <a:gd name="connsiteY61" fmla="*/ 2804 h 3590"/>
                <a:gd name="connsiteX62" fmla="*/ 280 w 1750"/>
                <a:gd name="connsiteY62" fmla="*/ 2748 h 3590"/>
                <a:gd name="connsiteX63" fmla="*/ 248 w 1750"/>
                <a:gd name="connsiteY63" fmla="*/ 2692 h 3590"/>
                <a:gd name="connsiteX64" fmla="*/ 216 w 1750"/>
                <a:gd name="connsiteY64" fmla="*/ 2632 h 3590"/>
                <a:gd name="connsiteX65" fmla="*/ 184 w 1750"/>
                <a:gd name="connsiteY65" fmla="*/ 2570 h 3590"/>
                <a:gd name="connsiteX66" fmla="*/ 156 w 1750"/>
                <a:gd name="connsiteY66" fmla="*/ 2506 h 3590"/>
                <a:gd name="connsiteX67" fmla="*/ 130 w 1750"/>
                <a:gd name="connsiteY67" fmla="*/ 2440 h 3590"/>
                <a:gd name="connsiteX68" fmla="*/ 104 w 1750"/>
                <a:gd name="connsiteY68" fmla="*/ 2370 h 3590"/>
                <a:gd name="connsiteX69" fmla="*/ 82 w 1750"/>
                <a:gd name="connsiteY69" fmla="*/ 2300 h 3590"/>
                <a:gd name="connsiteX70" fmla="*/ 62 w 1750"/>
                <a:gd name="connsiteY70" fmla="*/ 2226 h 3590"/>
                <a:gd name="connsiteX71" fmla="*/ 46 w 1750"/>
                <a:gd name="connsiteY71" fmla="*/ 2148 h 3590"/>
                <a:gd name="connsiteX72" fmla="*/ 30 w 1750"/>
                <a:gd name="connsiteY72" fmla="*/ 2070 h 3590"/>
                <a:gd name="connsiteX73" fmla="*/ 18 w 1750"/>
                <a:gd name="connsiteY73" fmla="*/ 1988 h 3590"/>
                <a:gd name="connsiteX74" fmla="*/ 10 w 1750"/>
                <a:gd name="connsiteY74" fmla="*/ 1904 h 3590"/>
                <a:gd name="connsiteX75" fmla="*/ 4 w 1750"/>
                <a:gd name="connsiteY75" fmla="*/ 1816 h 3590"/>
                <a:gd name="connsiteX76" fmla="*/ 0 w 1750"/>
                <a:gd name="connsiteY76" fmla="*/ 1726 h 3590"/>
                <a:gd name="connsiteX77" fmla="*/ 2 w 1750"/>
                <a:gd name="connsiteY77" fmla="*/ 1632 h 3590"/>
                <a:gd name="connsiteX78" fmla="*/ 6 w 1750"/>
                <a:gd name="connsiteY78" fmla="*/ 1536 h 3590"/>
                <a:gd name="connsiteX79" fmla="*/ 12 w 1750"/>
                <a:gd name="connsiteY79" fmla="*/ 1438 h 3590"/>
                <a:gd name="connsiteX80" fmla="*/ 24 w 1750"/>
                <a:gd name="connsiteY80" fmla="*/ 1336 h 3590"/>
                <a:gd name="connsiteX81" fmla="*/ 40 w 1750"/>
                <a:gd name="connsiteY81" fmla="*/ 1232 h 3590"/>
                <a:gd name="connsiteX82" fmla="*/ 58 w 1750"/>
                <a:gd name="connsiteY82" fmla="*/ 1124 h 3590"/>
                <a:gd name="connsiteX83" fmla="*/ 82 w 1750"/>
                <a:gd name="connsiteY83" fmla="*/ 1014 h 3590"/>
                <a:gd name="connsiteX84" fmla="*/ 110 w 1750"/>
                <a:gd name="connsiteY84" fmla="*/ 900 h 3590"/>
                <a:gd name="connsiteX85" fmla="*/ 142 w 1750"/>
                <a:gd name="connsiteY85" fmla="*/ 784 h 3590"/>
                <a:gd name="connsiteX86" fmla="*/ 178 w 1750"/>
                <a:gd name="connsiteY86" fmla="*/ 664 h 3590"/>
                <a:gd name="connsiteX0" fmla="*/ 178 w 1750"/>
                <a:gd name="connsiteY0" fmla="*/ 664 h 3590"/>
                <a:gd name="connsiteX1" fmla="*/ 436 w 1750"/>
                <a:gd name="connsiteY1" fmla="*/ 16 h 3590"/>
                <a:gd name="connsiteX2" fmla="*/ 1174 w 1750"/>
                <a:gd name="connsiteY2" fmla="*/ 568 h 3590"/>
                <a:gd name="connsiteX3" fmla="*/ 1214 w 1750"/>
                <a:gd name="connsiteY3" fmla="*/ 612 h 3590"/>
                <a:gd name="connsiteX4" fmla="*/ 1252 w 1750"/>
                <a:gd name="connsiteY4" fmla="*/ 658 h 3590"/>
                <a:gd name="connsiteX5" fmla="*/ 1292 w 1750"/>
                <a:gd name="connsiteY5" fmla="*/ 706 h 3590"/>
                <a:gd name="connsiteX6" fmla="*/ 1328 w 1750"/>
                <a:gd name="connsiteY6" fmla="*/ 756 h 3590"/>
                <a:gd name="connsiteX7" fmla="*/ 1366 w 1750"/>
                <a:gd name="connsiteY7" fmla="*/ 808 h 3590"/>
                <a:gd name="connsiteX8" fmla="*/ 1402 w 1750"/>
                <a:gd name="connsiteY8" fmla="*/ 860 h 3590"/>
                <a:gd name="connsiteX9" fmla="*/ 1436 w 1750"/>
                <a:gd name="connsiteY9" fmla="*/ 916 h 3590"/>
                <a:gd name="connsiteX10" fmla="*/ 1470 w 1750"/>
                <a:gd name="connsiteY10" fmla="*/ 974 h 3590"/>
                <a:gd name="connsiteX11" fmla="*/ 1502 w 1750"/>
                <a:gd name="connsiteY11" fmla="*/ 1034 h 3590"/>
                <a:gd name="connsiteX12" fmla="*/ 1534 w 1750"/>
                <a:gd name="connsiteY12" fmla="*/ 1096 h 3590"/>
                <a:gd name="connsiteX13" fmla="*/ 1564 w 1750"/>
                <a:gd name="connsiteY13" fmla="*/ 1158 h 3590"/>
                <a:gd name="connsiteX14" fmla="*/ 1590 w 1750"/>
                <a:gd name="connsiteY14" fmla="*/ 1224 h 3590"/>
                <a:gd name="connsiteX15" fmla="*/ 1618 w 1750"/>
                <a:gd name="connsiteY15" fmla="*/ 1292 h 3590"/>
                <a:gd name="connsiteX16" fmla="*/ 1642 w 1750"/>
                <a:gd name="connsiteY16" fmla="*/ 1362 h 3590"/>
                <a:gd name="connsiteX17" fmla="*/ 1664 w 1750"/>
                <a:gd name="connsiteY17" fmla="*/ 1434 h 3590"/>
                <a:gd name="connsiteX18" fmla="*/ 1684 w 1750"/>
                <a:gd name="connsiteY18" fmla="*/ 1508 h 3590"/>
                <a:gd name="connsiteX19" fmla="*/ 1700 w 1750"/>
                <a:gd name="connsiteY19" fmla="*/ 1584 h 3590"/>
                <a:gd name="connsiteX20" fmla="*/ 1716 w 1750"/>
                <a:gd name="connsiteY20" fmla="*/ 1664 h 3590"/>
                <a:gd name="connsiteX21" fmla="*/ 1728 w 1750"/>
                <a:gd name="connsiteY21" fmla="*/ 1744 h 3590"/>
                <a:gd name="connsiteX22" fmla="*/ 1738 w 1750"/>
                <a:gd name="connsiteY22" fmla="*/ 1826 h 3590"/>
                <a:gd name="connsiteX23" fmla="*/ 1746 w 1750"/>
                <a:gd name="connsiteY23" fmla="*/ 1912 h 3590"/>
                <a:gd name="connsiteX24" fmla="*/ 1750 w 1750"/>
                <a:gd name="connsiteY24" fmla="*/ 1998 h 3590"/>
                <a:gd name="connsiteX25" fmla="*/ 1750 w 1750"/>
                <a:gd name="connsiteY25" fmla="*/ 2088 h 3590"/>
                <a:gd name="connsiteX26" fmla="*/ 1748 w 1750"/>
                <a:gd name="connsiteY26" fmla="*/ 2180 h 3590"/>
                <a:gd name="connsiteX27" fmla="*/ 1744 w 1750"/>
                <a:gd name="connsiteY27" fmla="*/ 2274 h 3590"/>
                <a:gd name="connsiteX28" fmla="*/ 1734 w 1750"/>
                <a:gd name="connsiteY28" fmla="*/ 2370 h 3590"/>
                <a:gd name="connsiteX29" fmla="*/ 1722 w 1750"/>
                <a:gd name="connsiteY29" fmla="*/ 2470 h 3590"/>
                <a:gd name="connsiteX30" fmla="*/ 1706 w 1750"/>
                <a:gd name="connsiteY30" fmla="*/ 2570 h 3590"/>
                <a:gd name="connsiteX31" fmla="*/ 1686 w 1750"/>
                <a:gd name="connsiteY31" fmla="*/ 2674 h 3590"/>
                <a:gd name="connsiteX32" fmla="*/ 1662 w 1750"/>
                <a:gd name="connsiteY32" fmla="*/ 2780 h 3590"/>
                <a:gd name="connsiteX33" fmla="*/ 1634 w 1750"/>
                <a:gd name="connsiteY33" fmla="*/ 2888 h 3590"/>
                <a:gd name="connsiteX34" fmla="*/ 1602 w 1750"/>
                <a:gd name="connsiteY34" fmla="*/ 3000 h 3590"/>
                <a:gd name="connsiteX35" fmla="*/ 1566 w 1750"/>
                <a:gd name="connsiteY35" fmla="*/ 3112 h 3590"/>
                <a:gd name="connsiteX36" fmla="*/ 1524 w 1750"/>
                <a:gd name="connsiteY36" fmla="*/ 3228 h 3590"/>
                <a:gd name="connsiteX37" fmla="*/ 1478 w 1750"/>
                <a:gd name="connsiteY37" fmla="*/ 3346 h 3590"/>
                <a:gd name="connsiteX38" fmla="*/ 1428 w 1750"/>
                <a:gd name="connsiteY38" fmla="*/ 3466 h 3590"/>
                <a:gd name="connsiteX39" fmla="*/ 1372 w 1750"/>
                <a:gd name="connsiteY39" fmla="*/ 3590 h 3590"/>
                <a:gd name="connsiteX40" fmla="*/ 1372 w 1750"/>
                <a:gd name="connsiteY40" fmla="*/ 3590 h 3590"/>
                <a:gd name="connsiteX41" fmla="*/ 1348 w 1750"/>
                <a:gd name="connsiteY41" fmla="*/ 3582 h 3590"/>
                <a:gd name="connsiteX42" fmla="*/ 1276 w 1750"/>
                <a:gd name="connsiteY42" fmla="*/ 3558 h 3590"/>
                <a:gd name="connsiteX43" fmla="*/ 1226 w 1750"/>
                <a:gd name="connsiteY43" fmla="*/ 3538 h 3590"/>
                <a:gd name="connsiteX44" fmla="*/ 1168 w 1750"/>
                <a:gd name="connsiteY44" fmla="*/ 3512 h 3590"/>
                <a:gd name="connsiteX45" fmla="*/ 1104 w 1750"/>
                <a:gd name="connsiteY45" fmla="*/ 3482 h 3590"/>
                <a:gd name="connsiteX46" fmla="*/ 1034 w 1750"/>
                <a:gd name="connsiteY46" fmla="*/ 3446 h 3590"/>
                <a:gd name="connsiteX47" fmla="*/ 958 w 1750"/>
                <a:gd name="connsiteY47" fmla="*/ 3402 h 3590"/>
                <a:gd name="connsiteX48" fmla="*/ 880 w 1750"/>
                <a:gd name="connsiteY48" fmla="*/ 3354 h 3590"/>
                <a:gd name="connsiteX49" fmla="*/ 798 w 1750"/>
                <a:gd name="connsiteY49" fmla="*/ 3298 h 3590"/>
                <a:gd name="connsiteX50" fmla="*/ 756 w 1750"/>
                <a:gd name="connsiteY50" fmla="*/ 3268 h 3590"/>
                <a:gd name="connsiteX51" fmla="*/ 714 w 1750"/>
                <a:gd name="connsiteY51" fmla="*/ 3236 h 3590"/>
                <a:gd name="connsiteX52" fmla="*/ 674 w 1750"/>
                <a:gd name="connsiteY52" fmla="*/ 3200 h 3590"/>
                <a:gd name="connsiteX53" fmla="*/ 632 w 1750"/>
                <a:gd name="connsiteY53" fmla="*/ 3164 h 3590"/>
                <a:gd name="connsiteX54" fmla="*/ 590 w 1750"/>
                <a:gd name="connsiteY54" fmla="*/ 3126 h 3590"/>
                <a:gd name="connsiteX55" fmla="*/ 548 w 1750"/>
                <a:gd name="connsiteY55" fmla="*/ 3086 h 3590"/>
                <a:gd name="connsiteX56" fmla="*/ 508 w 1750"/>
                <a:gd name="connsiteY56" fmla="*/ 3044 h 3590"/>
                <a:gd name="connsiteX57" fmla="*/ 468 w 1750"/>
                <a:gd name="connsiteY57" fmla="*/ 3000 h 3590"/>
                <a:gd name="connsiteX58" fmla="*/ 428 w 1750"/>
                <a:gd name="connsiteY58" fmla="*/ 2954 h 3590"/>
                <a:gd name="connsiteX59" fmla="*/ 390 w 1750"/>
                <a:gd name="connsiteY59" fmla="*/ 2906 h 3590"/>
                <a:gd name="connsiteX60" fmla="*/ 352 w 1750"/>
                <a:gd name="connsiteY60" fmla="*/ 2856 h 3590"/>
                <a:gd name="connsiteX61" fmla="*/ 316 w 1750"/>
                <a:gd name="connsiteY61" fmla="*/ 2804 h 3590"/>
                <a:gd name="connsiteX62" fmla="*/ 280 w 1750"/>
                <a:gd name="connsiteY62" fmla="*/ 2748 h 3590"/>
                <a:gd name="connsiteX63" fmla="*/ 216 w 1750"/>
                <a:gd name="connsiteY63" fmla="*/ 2632 h 3590"/>
                <a:gd name="connsiteX64" fmla="*/ 184 w 1750"/>
                <a:gd name="connsiteY64" fmla="*/ 2570 h 3590"/>
                <a:gd name="connsiteX65" fmla="*/ 156 w 1750"/>
                <a:gd name="connsiteY65" fmla="*/ 2506 h 3590"/>
                <a:gd name="connsiteX66" fmla="*/ 130 w 1750"/>
                <a:gd name="connsiteY66" fmla="*/ 2440 h 3590"/>
                <a:gd name="connsiteX67" fmla="*/ 104 w 1750"/>
                <a:gd name="connsiteY67" fmla="*/ 2370 h 3590"/>
                <a:gd name="connsiteX68" fmla="*/ 82 w 1750"/>
                <a:gd name="connsiteY68" fmla="*/ 2300 h 3590"/>
                <a:gd name="connsiteX69" fmla="*/ 62 w 1750"/>
                <a:gd name="connsiteY69" fmla="*/ 2226 h 3590"/>
                <a:gd name="connsiteX70" fmla="*/ 46 w 1750"/>
                <a:gd name="connsiteY70" fmla="*/ 2148 h 3590"/>
                <a:gd name="connsiteX71" fmla="*/ 30 w 1750"/>
                <a:gd name="connsiteY71" fmla="*/ 2070 h 3590"/>
                <a:gd name="connsiteX72" fmla="*/ 18 w 1750"/>
                <a:gd name="connsiteY72" fmla="*/ 1988 h 3590"/>
                <a:gd name="connsiteX73" fmla="*/ 10 w 1750"/>
                <a:gd name="connsiteY73" fmla="*/ 1904 h 3590"/>
                <a:gd name="connsiteX74" fmla="*/ 4 w 1750"/>
                <a:gd name="connsiteY74" fmla="*/ 1816 h 3590"/>
                <a:gd name="connsiteX75" fmla="*/ 0 w 1750"/>
                <a:gd name="connsiteY75" fmla="*/ 1726 h 3590"/>
                <a:gd name="connsiteX76" fmla="*/ 2 w 1750"/>
                <a:gd name="connsiteY76" fmla="*/ 1632 h 3590"/>
                <a:gd name="connsiteX77" fmla="*/ 6 w 1750"/>
                <a:gd name="connsiteY77" fmla="*/ 1536 h 3590"/>
                <a:gd name="connsiteX78" fmla="*/ 12 w 1750"/>
                <a:gd name="connsiteY78" fmla="*/ 1438 h 3590"/>
                <a:gd name="connsiteX79" fmla="*/ 24 w 1750"/>
                <a:gd name="connsiteY79" fmla="*/ 1336 h 3590"/>
                <a:gd name="connsiteX80" fmla="*/ 40 w 1750"/>
                <a:gd name="connsiteY80" fmla="*/ 1232 h 3590"/>
                <a:gd name="connsiteX81" fmla="*/ 58 w 1750"/>
                <a:gd name="connsiteY81" fmla="*/ 1124 h 3590"/>
                <a:gd name="connsiteX82" fmla="*/ 82 w 1750"/>
                <a:gd name="connsiteY82" fmla="*/ 1014 h 3590"/>
                <a:gd name="connsiteX83" fmla="*/ 110 w 1750"/>
                <a:gd name="connsiteY83" fmla="*/ 900 h 3590"/>
                <a:gd name="connsiteX84" fmla="*/ 142 w 1750"/>
                <a:gd name="connsiteY84" fmla="*/ 784 h 3590"/>
                <a:gd name="connsiteX85" fmla="*/ 178 w 1750"/>
                <a:gd name="connsiteY85" fmla="*/ 664 h 3590"/>
                <a:gd name="connsiteX0" fmla="*/ 178 w 1750"/>
                <a:gd name="connsiteY0" fmla="*/ 664 h 3590"/>
                <a:gd name="connsiteX1" fmla="*/ 436 w 1750"/>
                <a:gd name="connsiteY1" fmla="*/ 16 h 3590"/>
                <a:gd name="connsiteX2" fmla="*/ 1174 w 1750"/>
                <a:gd name="connsiteY2" fmla="*/ 568 h 3590"/>
                <a:gd name="connsiteX3" fmla="*/ 1214 w 1750"/>
                <a:gd name="connsiteY3" fmla="*/ 612 h 3590"/>
                <a:gd name="connsiteX4" fmla="*/ 1252 w 1750"/>
                <a:gd name="connsiteY4" fmla="*/ 658 h 3590"/>
                <a:gd name="connsiteX5" fmla="*/ 1292 w 1750"/>
                <a:gd name="connsiteY5" fmla="*/ 706 h 3590"/>
                <a:gd name="connsiteX6" fmla="*/ 1328 w 1750"/>
                <a:gd name="connsiteY6" fmla="*/ 756 h 3590"/>
                <a:gd name="connsiteX7" fmla="*/ 1366 w 1750"/>
                <a:gd name="connsiteY7" fmla="*/ 808 h 3590"/>
                <a:gd name="connsiteX8" fmla="*/ 1402 w 1750"/>
                <a:gd name="connsiteY8" fmla="*/ 860 h 3590"/>
                <a:gd name="connsiteX9" fmla="*/ 1436 w 1750"/>
                <a:gd name="connsiteY9" fmla="*/ 916 h 3590"/>
                <a:gd name="connsiteX10" fmla="*/ 1470 w 1750"/>
                <a:gd name="connsiteY10" fmla="*/ 974 h 3590"/>
                <a:gd name="connsiteX11" fmla="*/ 1502 w 1750"/>
                <a:gd name="connsiteY11" fmla="*/ 1034 h 3590"/>
                <a:gd name="connsiteX12" fmla="*/ 1534 w 1750"/>
                <a:gd name="connsiteY12" fmla="*/ 1096 h 3590"/>
                <a:gd name="connsiteX13" fmla="*/ 1564 w 1750"/>
                <a:gd name="connsiteY13" fmla="*/ 1158 h 3590"/>
                <a:gd name="connsiteX14" fmla="*/ 1590 w 1750"/>
                <a:gd name="connsiteY14" fmla="*/ 1224 h 3590"/>
                <a:gd name="connsiteX15" fmla="*/ 1618 w 1750"/>
                <a:gd name="connsiteY15" fmla="*/ 1292 h 3590"/>
                <a:gd name="connsiteX16" fmla="*/ 1642 w 1750"/>
                <a:gd name="connsiteY16" fmla="*/ 1362 h 3590"/>
                <a:gd name="connsiteX17" fmla="*/ 1664 w 1750"/>
                <a:gd name="connsiteY17" fmla="*/ 1434 h 3590"/>
                <a:gd name="connsiteX18" fmla="*/ 1684 w 1750"/>
                <a:gd name="connsiteY18" fmla="*/ 1508 h 3590"/>
                <a:gd name="connsiteX19" fmla="*/ 1700 w 1750"/>
                <a:gd name="connsiteY19" fmla="*/ 1584 h 3590"/>
                <a:gd name="connsiteX20" fmla="*/ 1716 w 1750"/>
                <a:gd name="connsiteY20" fmla="*/ 1664 h 3590"/>
                <a:gd name="connsiteX21" fmla="*/ 1728 w 1750"/>
                <a:gd name="connsiteY21" fmla="*/ 1744 h 3590"/>
                <a:gd name="connsiteX22" fmla="*/ 1738 w 1750"/>
                <a:gd name="connsiteY22" fmla="*/ 1826 h 3590"/>
                <a:gd name="connsiteX23" fmla="*/ 1746 w 1750"/>
                <a:gd name="connsiteY23" fmla="*/ 1912 h 3590"/>
                <a:gd name="connsiteX24" fmla="*/ 1750 w 1750"/>
                <a:gd name="connsiteY24" fmla="*/ 1998 h 3590"/>
                <a:gd name="connsiteX25" fmla="*/ 1750 w 1750"/>
                <a:gd name="connsiteY25" fmla="*/ 2088 h 3590"/>
                <a:gd name="connsiteX26" fmla="*/ 1748 w 1750"/>
                <a:gd name="connsiteY26" fmla="*/ 2180 h 3590"/>
                <a:gd name="connsiteX27" fmla="*/ 1744 w 1750"/>
                <a:gd name="connsiteY27" fmla="*/ 2274 h 3590"/>
                <a:gd name="connsiteX28" fmla="*/ 1734 w 1750"/>
                <a:gd name="connsiteY28" fmla="*/ 2370 h 3590"/>
                <a:gd name="connsiteX29" fmla="*/ 1722 w 1750"/>
                <a:gd name="connsiteY29" fmla="*/ 2470 h 3590"/>
                <a:gd name="connsiteX30" fmla="*/ 1706 w 1750"/>
                <a:gd name="connsiteY30" fmla="*/ 2570 h 3590"/>
                <a:gd name="connsiteX31" fmla="*/ 1686 w 1750"/>
                <a:gd name="connsiteY31" fmla="*/ 2674 h 3590"/>
                <a:gd name="connsiteX32" fmla="*/ 1662 w 1750"/>
                <a:gd name="connsiteY32" fmla="*/ 2780 h 3590"/>
                <a:gd name="connsiteX33" fmla="*/ 1634 w 1750"/>
                <a:gd name="connsiteY33" fmla="*/ 2888 h 3590"/>
                <a:gd name="connsiteX34" fmla="*/ 1602 w 1750"/>
                <a:gd name="connsiteY34" fmla="*/ 3000 h 3590"/>
                <a:gd name="connsiteX35" fmla="*/ 1566 w 1750"/>
                <a:gd name="connsiteY35" fmla="*/ 3112 h 3590"/>
                <a:gd name="connsiteX36" fmla="*/ 1524 w 1750"/>
                <a:gd name="connsiteY36" fmla="*/ 3228 h 3590"/>
                <a:gd name="connsiteX37" fmla="*/ 1478 w 1750"/>
                <a:gd name="connsiteY37" fmla="*/ 3346 h 3590"/>
                <a:gd name="connsiteX38" fmla="*/ 1428 w 1750"/>
                <a:gd name="connsiteY38" fmla="*/ 3466 h 3590"/>
                <a:gd name="connsiteX39" fmla="*/ 1372 w 1750"/>
                <a:gd name="connsiteY39" fmla="*/ 3590 h 3590"/>
                <a:gd name="connsiteX40" fmla="*/ 1372 w 1750"/>
                <a:gd name="connsiteY40" fmla="*/ 3590 h 3590"/>
                <a:gd name="connsiteX41" fmla="*/ 1348 w 1750"/>
                <a:gd name="connsiteY41" fmla="*/ 3582 h 3590"/>
                <a:gd name="connsiteX42" fmla="*/ 1276 w 1750"/>
                <a:gd name="connsiteY42" fmla="*/ 3558 h 3590"/>
                <a:gd name="connsiteX43" fmla="*/ 1226 w 1750"/>
                <a:gd name="connsiteY43" fmla="*/ 3538 h 3590"/>
                <a:gd name="connsiteX44" fmla="*/ 1168 w 1750"/>
                <a:gd name="connsiteY44" fmla="*/ 3512 h 3590"/>
                <a:gd name="connsiteX45" fmla="*/ 1104 w 1750"/>
                <a:gd name="connsiteY45" fmla="*/ 3482 h 3590"/>
                <a:gd name="connsiteX46" fmla="*/ 1034 w 1750"/>
                <a:gd name="connsiteY46" fmla="*/ 3446 h 3590"/>
                <a:gd name="connsiteX47" fmla="*/ 958 w 1750"/>
                <a:gd name="connsiteY47" fmla="*/ 3402 h 3590"/>
                <a:gd name="connsiteX48" fmla="*/ 880 w 1750"/>
                <a:gd name="connsiteY48" fmla="*/ 3354 h 3590"/>
                <a:gd name="connsiteX49" fmla="*/ 798 w 1750"/>
                <a:gd name="connsiteY49" fmla="*/ 3298 h 3590"/>
                <a:gd name="connsiteX50" fmla="*/ 756 w 1750"/>
                <a:gd name="connsiteY50" fmla="*/ 3268 h 3590"/>
                <a:gd name="connsiteX51" fmla="*/ 714 w 1750"/>
                <a:gd name="connsiteY51" fmla="*/ 3236 h 3590"/>
                <a:gd name="connsiteX52" fmla="*/ 674 w 1750"/>
                <a:gd name="connsiteY52" fmla="*/ 3200 h 3590"/>
                <a:gd name="connsiteX53" fmla="*/ 632 w 1750"/>
                <a:gd name="connsiteY53" fmla="*/ 3164 h 3590"/>
                <a:gd name="connsiteX54" fmla="*/ 590 w 1750"/>
                <a:gd name="connsiteY54" fmla="*/ 3126 h 3590"/>
                <a:gd name="connsiteX55" fmla="*/ 548 w 1750"/>
                <a:gd name="connsiteY55" fmla="*/ 3086 h 3590"/>
                <a:gd name="connsiteX56" fmla="*/ 508 w 1750"/>
                <a:gd name="connsiteY56" fmla="*/ 3044 h 3590"/>
                <a:gd name="connsiteX57" fmla="*/ 468 w 1750"/>
                <a:gd name="connsiteY57" fmla="*/ 3000 h 3590"/>
                <a:gd name="connsiteX58" fmla="*/ 428 w 1750"/>
                <a:gd name="connsiteY58" fmla="*/ 2954 h 3590"/>
                <a:gd name="connsiteX59" fmla="*/ 390 w 1750"/>
                <a:gd name="connsiteY59" fmla="*/ 2906 h 3590"/>
                <a:gd name="connsiteX60" fmla="*/ 352 w 1750"/>
                <a:gd name="connsiteY60" fmla="*/ 2856 h 3590"/>
                <a:gd name="connsiteX61" fmla="*/ 280 w 1750"/>
                <a:gd name="connsiteY61" fmla="*/ 2748 h 3590"/>
                <a:gd name="connsiteX62" fmla="*/ 216 w 1750"/>
                <a:gd name="connsiteY62" fmla="*/ 2632 h 3590"/>
                <a:gd name="connsiteX63" fmla="*/ 184 w 1750"/>
                <a:gd name="connsiteY63" fmla="*/ 2570 h 3590"/>
                <a:gd name="connsiteX64" fmla="*/ 156 w 1750"/>
                <a:gd name="connsiteY64" fmla="*/ 2506 h 3590"/>
                <a:gd name="connsiteX65" fmla="*/ 130 w 1750"/>
                <a:gd name="connsiteY65" fmla="*/ 2440 h 3590"/>
                <a:gd name="connsiteX66" fmla="*/ 104 w 1750"/>
                <a:gd name="connsiteY66" fmla="*/ 2370 h 3590"/>
                <a:gd name="connsiteX67" fmla="*/ 82 w 1750"/>
                <a:gd name="connsiteY67" fmla="*/ 2300 h 3590"/>
                <a:gd name="connsiteX68" fmla="*/ 62 w 1750"/>
                <a:gd name="connsiteY68" fmla="*/ 2226 h 3590"/>
                <a:gd name="connsiteX69" fmla="*/ 46 w 1750"/>
                <a:gd name="connsiteY69" fmla="*/ 2148 h 3590"/>
                <a:gd name="connsiteX70" fmla="*/ 30 w 1750"/>
                <a:gd name="connsiteY70" fmla="*/ 2070 h 3590"/>
                <a:gd name="connsiteX71" fmla="*/ 18 w 1750"/>
                <a:gd name="connsiteY71" fmla="*/ 1988 h 3590"/>
                <a:gd name="connsiteX72" fmla="*/ 10 w 1750"/>
                <a:gd name="connsiteY72" fmla="*/ 1904 h 3590"/>
                <a:gd name="connsiteX73" fmla="*/ 4 w 1750"/>
                <a:gd name="connsiteY73" fmla="*/ 1816 h 3590"/>
                <a:gd name="connsiteX74" fmla="*/ 0 w 1750"/>
                <a:gd name="connsiteY74" fmla="*/ 1726 h 3590"/>
                <a:gd name="connsiteX75" fmla="*/ 2 w 1750"/>
                <a:gd name="connsiteY75" fmla="*/ 1632 h 3590"/>
                <a:gd name="connsiteX76" fmla="*/ 6 w 1750"/>
                <a:gd name="connsiteY76" fmla="*/ 1536 h 3590"/>
                <a:gd name="connsiteX77" fmla="*/ 12 w 1750"/>
                <a:gd name="connsiteY77" fmla="*/ 1438 h 3590"/>
                <a:gd name="connsiteX78" fmla="*/ 24 w 1750"/>
                <a:gd name="connsiteY78" fmla="*/ 1336 h 3590"/>
                <a:gd name="connsiteX79" fmla="*/ 40 w 1750"/>
                <a:gd name="connsiteY79" fmla="*/ 1232 h 3590"/>
                <a:gd name="connsiteX80" fmla="*/ 58 w 1750"/>
                <a:gd name="connsiteY80" fmla="*/ 1124 h 3590"/>
                <a:gd name="connsiteX81" fmla="*/ 82 w 1750"/>
                <a:gd name="connsiteY81" fmla="*/ 1014 h 3590"/>
                <a:gd name="connsiteX82" fmla="*/ 110 w 1750"/>
                <a:gd name="connsiteY82" fmla="*/ 900 h 3590"/>
                <a:gd name="connsiteX83" fmla="*/ 142 w 1750"/>
                <a:gd name="connsiteY83" fmla="*/ 784 h 3590"/>
                <a:gd name="connsiteX84" fmla="*/ 178 w 1750"/>
                <a:gd name="connsiteY84" fmla="*/ 664 h 3590"/>
                <a:gd name="connsiteX0" fmla="*/ 178 w 1750"/>
                <a:gd name="connsiteY0" fmla="*/ 664 h 3590"/>
                <a:gd name="connsiteX1" fmla="*/ 436 w 1750"/>
                <a:gd name="connsiteY1" fmla="*/ 16 h 3590"/>
                <a:gd name="connsiteX2" fmla="*/ 1174 w 1750"/>
                <a:gd name="connsiteY2" fmla="*/ 568 h 3590"/>
                <a:gd name="connsiteX3" fmla="*/ 1214 w 1750"/>
                <a:gd name="connsiteY3" fmla="*/ 612 h 3590"/>
                <a:gd name="connsiteX4" fmla="*/ 1252 w 1750"/>
                <a:gd name="connsiteY4" fmla="*/ 658 h 3590"/>
                <a:gd name="connsiteX5" fmla="*/ 1292 w 1750"/>
                <a:gd name="connsiteY5" fmla="*/ 706 h 3590"/>
                <a:gd name="connsiteX6" fmla="*/ 1328 w 1750"/>
                <a:gd name="connsiteY6" fmla="*/ 756 h 3590"/>
                <a:gd name="connsiteX7" fmla="*/ 1366 w 1750"/>
                <a:gd name="connsiteY7" fmla="*/ 808 h 3590"/>
                <a:gd name="connsiteX8" fmla="*/ 1402 w 1750"/>
                <a:gd name="connsiteY8" fmla="*/ 860 h 3590"/>
                <a:gd name="connsiteX9" fmla="*/ 1436 w 1750"/>
                <a:gd name="connsiteY9" fmla="*/ 916 h 3590"/>
                <a:gd name="connsiteX10" fmla="*/ 1470 w 1750"/>
                <a:gd name="connsiteY10" fmla="*/ 974 h 3590"/>
                <a:gd name="connsiteX11" fmla="*/ 1502 w 1750"/>
                <a:gd name="connsiteY11" fmla="*/ 1034 h 3590"/>
                <a:gd name="connsiteX12" fmla="*/ 1534 w 1750"/>
                <a:gd name="connsiteY12" fmla="*/ 1096 h 3590"/>
                <a:gd name="connsiteX13" fmla="*/ 1564 w 1750"/>
                <a:gd name="connsiteY13" fmla="*/ 1158 h 3590"/>
                <a:gd name="connsiteX14" fmla="*/ 1590 w 1750"/>
                <a:gd name="connsiteY14" fmla="*/ 1224 h 3590"/>
                <a:gd name="connsiteX15" fmla="*/ 1618 w 1750"/>
                <a:gd name="connsiteY15" fmla="*/ 1292 h 3590"/>
                <a:gd name="connsiteX16" fmla="*/ 1642 w 1750"/>
                <a:gd name="connsiteY16" fmla="*/ 1362 h 3590"/>
                <a:gd name="connsiteX17" fmla="*/ 1664 w 1750"/>
                <a:gd name="connsiteY17" fmla="*/ 1434 h 3590"/>
                <a:gd name="connsiteX18" fmla="*/ 1684 w 1750"/>
                <a:gd name="connsiteY18" fmla="*/ 1508 h 3590"/>
                <a:gd name="connsiteX19" fmla="*/ 1700 w 1750"/>
                <a:gd name="connsiteY19" fmla="*/ 1584 h 3590"/>
                <a:gd name="connsiteX20" fmla="*/ 1716 w 1750"/>
                <a:gd name="connsiteY20" fmla="*/ 1664 h 3590"/>
                <a:gd name="connsiteX21" fmla="*/ 1728 w 1750"/>
                <a:gd name="connsiteY21" fmla="*/ 1744 h 3590"/>
                <a:gd name="connsiteX22" fmla="*/ 1738 w 1750"/>
                <a:gd name="connsiteY22" fmla="*/ 1826 h 3590"/>
                <a:gd name="connsiteX23" fmla="*/ 1746 w 1750"/>
                <a:gd name="connsiteY23" fmla="*/ 1912 h 3590"/>
                <a:gd name="connsiteX24" fmla="*/ 1750 w 1750"/>
                <a:gd name="connsiteY24" fmla="*/ 1998 h 3590"/>
                <a:gd name="connsiteX25" fmla="*/ 1750 w 1750"/>
                <a:gd name="connsiteY25" fmla="*/ 2088 h 3590"/>
                <a:gd name="connsiteX26" fmla="*/ 1748 w 1750"/>
                <a:gd name="connsiteY26" fmla="*/ 2180 h 3590"/>
                <a:gd name="connsiteX27" fmla="*/ 1744 w 1750"/>
                <a:gd name="connsiteY27" fmla="*/ 2274 h 3590"/>
                <a:gd name="connsiteX28" fmla="*/ 1734 w 1750"/>
                <a:gd name="connsiteY28" fmla="*/ 2370 h 3590"/>
                <a:gd name="connsiteX29" fmla="*/ 1722 w 1750"/>
                <a:gd name="connsiteY29" fmla="*/ 2470 h 3590"/>
                <a:gd name="connsiteX30" fmla="*/ 1706 w 1750"/>
                <a:gd name="connsiteY30" fmla="*/ 2570 h 3590"/>
                <a:gd name="connsiteX31" fmla="*/ 1686 w 1750"/>
                <a:gd name="connsiteY31" fmla="*/ 2674 h 3590"/>
                <a:gd name="connsiteX32" fmla="*/ 1662 w 1750"/>
                <a:gd name="connsiteY32" fmla="*/ 2780 h 3590"/>
                <a:gd name="connsiteX33" fmla="*/ 1634 w 1750"/>
                <a:gd name="connsiteY33" fmla="*/ 2888 h 3590"/>
                <a:gd name="connsiteX34" fmla="*/ 1602 w 1750"/>
                <a:gd name="connsiteY34" fmla="*/ 3000 h 3590"/>
                <a:gd name="connsiteX35" fmla="*/ 1566 w 1750"/>
                <a:gd name="connsiteY35" fmla="*/ 3112 h 3590"/>
                <a:gd name="connsiteX36" fmla="*/ 1524 w 1750"/>
                <a:gd name="connsiteY36" fmla="*/ 3228 h 3590"/>
                <a:gd name="connsiteX37" fmla="*/ 1478 w 1750"/>
                <a:gd name="connsiteY37" fmla="*/ 3346 h 3590"/>
                <a:gd name="connsiteX38" fmla="*/ 1428 w 1750"/>
                <a:gd name="connsiteY38" fmla="*/ 3466 h 3590"/>
                <a:gd name="connsiteX39" fmla="*/ 1372 w 1750"/>
                <a:gd name="connsiteY39" fmla="*/ 3590 h 3590"/>
                <a:gd name="connsiteX40" fmla="*/ 1372 w 1750"/>
                <a:gd name="connsiteY40" fmla="*/ 3590 h 3590"/>
                <a:gd name="connsiteX41" fmla="*/ 1348 w 1750"/>
                <a:gd name="connsiteY41" fmla="*/ 3582 h 3590"/>
                <a:gd name="connsiteX42" fmla="*/ 1276 w 1750"/>
                <a:gd name="connsiteY42" fmla="*/ 3558 h 3590"/>
                <a:gd name="connsiteX43" fmla="*/ 1226 w 1750"/>
                <a:gd name="connsiteY43" fmla="*/ 3538 h 3590"/>
                <a:gd name="connsiteX44" fmla="*/ 1168 w 1750"/>
                <a:gd name="connsiteY44" fmla="*/ 3512 h 3590"/>
                <a:gd name="connsiteX45" fmla="*/ 1104 w 1750"/>
                <a:gd name="connsiteY45" fmla="*/ 3482 h 3590"/>
                <a:gd name="connsiteX46" fmla="*/ 1034 w 1750"/>
                <a:gd name="connsiteY46" fmla="*/ 3446 h 3590"/>
                <a:gd name="connsiteX47" fmla="*/ 958 w 1750"/>
                <a:gd name="connsiteY47" fmla="*/ 3402 h 3590"/>
                <a:gd name="connsiteX48" fmla="*/ 880 w 1750"/>
                <a:gd name="connsiteY48" fmla="*/ 3354 h 3590"/>
                <a:gd name="connsiteX49" fmla="*/ 798 w 1750"/>
                <a:gd name="connsiteY49" fmla="*/ 3298 h 3590"/>
                <a:gd name="connsiteX50" fmla="*/ 756 w 1750"/>
                <a:gd name="connsiteY50" fmla="*/ 3268 h 3590"/>
                <a:gd name="connsiteX51" fmla="*/ 714 w 1750"/>
                <a:gd name="connsiteY51" fmla="*/ 3236 h 3590"/>
                <a:gd name="connsiteX52" fmla="*/ 674 w 1750"/>
                <a:gd name="connsiteY52" fmla="*/ 3200 h 3590"/>
                <a:gd name="connsiteX53" fmla="*/ 632 w 1750"/>
                <a:gd name="connsiteY53" fmla="*/ 3164 h 3590"/>
                <a:gd name="connsiteX54" fmla="*/ 590 w 1750"/>
                <a:gd name="connsiteY54" fmla="*/ 3126 h 3590"/>
                <a:gd name="connsiteX55" fmla="*/ 548 w 1750"/>
                <a:gd name="connsiteY55" fmla="*/ 3086 h 3590"/>
                <a:gd name="connsiteX56" fmla="*/ 508 w 1750"/>
                <a:gd name="connsiteY56" fmla="*/ 3044 h 3590"/>
                <a:gd name="connsiteX57" fmla="*/ 468 w 1750"/>
                <a:gd name="connsiteY57" fmla="*/ 3000 h 3590"/>
                <a:gd name="connsiteX58" fmla="*/ 428 w 1750"/>
                <a:gd name="connsiteY58" fmla="*/ 2954 h 3590"/>
                <a:gd name="connsiteX59" fmla="*/ 390 w 1750"/>
                <a:gd name="connsiteY59" fmla="*/ 2906 h 3590"/>
                <a:gd name="connsiteX60" fmla="*/ 280 w 1750"/>
                <a:gd name="connsiteY60" fmla="*/ 2748 h 3590"/>
                <a:gd name="connsiteX61" fmla="*/ 216 w 1750"/>
                <a:gd name="connsiteY61" fmla="*/ 2632 h 3590"/>
                <a:gd name="connsiteX62" fmla="*/ 184 w 1750"/>
                <a:gd name="connsiteY62" fmla="*/ 2570 h 3590"/>
                <a:gd name="connsiteX63" fmla="*/ 156 w 1750"/>
                <a:gd name="connsiteY63" fmla="*/ 2506 h 3590"/>
                <a:gd name="connsiteX64" fmla="*/ 130 w 1750"/>
                <a:gd name="connsiteY64" fmla="*/ 2440 h 3590"/>
                <a:gd name="connsiteX65" fmla="*/ 104 w 1750"/>
                <a:gd name="connsiteY65" fmla="*/ 2370 h 3590"/>
                <a:gd name="connsiteX66" fmla="*/ 82 w 1750"/>
                <a:gd name="connsiteY66" fmla="*/ 2300 h 3590"/>
                <a:gd name="connsiteX67" fmla="*/ 62 w 1750"/>
                <a:gd name="connsiteY67" fmla="*/ 2226 h 3590"/>
                <a:gd name="connsiteX68" fmla="*/ 46 w 1750"/>
                <a:gd name="connsiteY68" fmla="*/ 2148 h 3590"/>
                <a:gd name="connsiteX69" fmla="*/ 30 w 1750"/>
                <a:gd name="connsiteY69" fmla="*/ 2070 h 3590"/>
                <a:gd name="connsiteX70" fmla="*/ 18 w 1750"/>
                <a:gd name="connsiteY70" fmla="*/ 1988 h 3590"/>
                <a:gd name="connsiteX71" fmla="*/ 10 w 1750"/>
                <a:gd name="connsiteY71" fmla="*/ 1904 h 3590"/>
                <a:gd name="connsiteX72" fmla="*/ 4 w 1750"/>
                <a:gd name="connsiteY72" fmla="*/ 1816 h 3590"/>
                <a:gd name="connsiteX73" fmla="*/ 0 w 1750"/>
                <a:gd name="connsiteY73" fmla="*/ 1726 h 3590"/>
                <a:gd name="connsiteX74" fmla="*/ 2 w 1750"/>
                <a:gd name="connsiteY74" fmla="*/ 1632 h 3590"/>
                <a:gd name="connsiteX75" fmla="*/ 6 w 1750"/>
                <a:gd name="connsiteY75" fmla="*/ 1536 h 3590"/>
                <a:gd name="connsiteX76" fmla="*/ 12 w 1750"/>
                <a:gd name="connsiteY76" fmla="*/ 1438 h 3590"/>
                <a:gd name="connsiteX77" fmla="*/ 24 w 1750"/>
                <a:gd name="connsiteY77" fmla="*/ 1336 h 3590"/>
                <a:gd name="connsiteX78" fmla="*/ 40 w 1750"/>
                <a:gd name="connsiteY78" fmla="*/ 1232 h 3590"/>
                <a:gd name="connsiteX79" fmla="*/ 58 w 1750"/>
                <a:gd name="connsiteY79" fmla="*/ 1124 h 3590"/>
                <a:gd name="connsiteX80" fmla="*/ 82 w 1750"/>
                <a:gd name="connsiteY80" fmla="*/ 1014 h 3590"/>
                <a:gd name="connsiteX81" fmla="*/ 110 w 1750"/>
                <a:gd name="connsiteY81" fmla="*/ 900 h 3590"/>
                <a:gd name="connsiteX82" fmla="*/ 142 w 1750"/>
                <a:gd name="connsiteY82" fmla="*/ 784 h 3590"/>
                <a:gd name="connsiteX83" fmla="*/ 178 w 1750"/>
                <a:gd name="connsiteY83" fmla="*/ 664 h 3590"/>
                <a:gd name="connsiteX0" fmla="*/ 178 w 1750"/>
                <a:gd name="connsiteY0" fmla="*/ 664 h 3590"/>
                <a:gd name="connsiteX1" fmla="*/ 436 w 1750"/>
                <a:gd name="connsiteY1" fmla="*/ 16 h 3590"/>
                <a:gd name="connsiteX2" fmla="*/ 1174 w 1750"/>
                <a:gd name="connsiteY2" fmla="*/ 568 h 3590"/>
                <a:gd name="connsiteX3" fmla="*/ 1214 w 1750"/>
                <a:gd name="connsiteY3" fmla="*/ 612 h 3590"/>
                <a:gd name="connsiteX4" fmla="*/ 1252 w 1750"/>
                <a:gd name="connsiteY4" fmla="*/ 658 h 3590"/>
                <a:gd name="connsiteX5" fmla="*/ 1292 w 1750"/>
                <a:gd name="connsiteY5" fmla="*/ 706 h 3590"/>
                <a:gd name="connsiteX6" fmla="*/ 1328 w 1750"/>
                <a:gd name="connsiteY6" fmla="*/ 756 h 3590"/>
                <a:gd name="connsiteX7" fmla="*/ 1366 w 1750"/>
                <a:gd name="connsiteY7" fmla="*/ 808 h 3590"/>
                <a:gd name="connsiteX8" fmla="*/ 1402 w 1750"/>
                <a:gd name="connsiteY8" fmla="*/ 860 h 3590"/>
                <a:gd name="connsiteX9" fmla="*/ 1436 w 1750"/>
                <a:gd name="connsiteY9" fmla="*/ 916 h 3590"/>
                <a:gd name="connsiteX10" fmla="*/ 1470 w 1750"/>
                <a:gd name="connsiteY10" fmla="*/ 974 h 3590"/>
                <a:gd name="connsiteX11" fmla="*/ 1502 w 1750"/>
                <a:gd name="connsiteY11" fmla="*/ 1034 h 3590"/>
                <a:gd name="connsiteX12" fmla="*/ 1534 w 1750"/>
                <a:gd name="connsiteY12" fmla="*/ 1096 h 3590"/>
                <a:gd name="connsiteX13" fmla="*/ 1564 w 1750"/>
                <a:gd name="connsiteY13" fmla="*/ 1158 h 3590"/>
                <a:gd name="connsiteX14" fmla="*/ 1590 w 1750"/>
                <a:gd name="connsiteY14" fmla="*/ 1224 h 3590"/>
                <a:gd name="connsiteX15" fmla="*/ 1618 w 1750"/>
                <a:gd name="connsiteY15" fmla="*/ 1292 h 3590"/>
                <a:gd name="connsiteX16" fmla="*/ 1642 w 1750"/>
                <a:gd name="connsiteY16" fmla="*/ 1362 h 3590"/>
                <a:gd name="connsiteX17" fmla="*/ 1664 w 1750"/>
                <a:gd name="connsiteY17" fmla="*/ 1434 h 3590"/>
                <a:gd name="connsiteX18" fmla="*/ 1684 w 1750"/>
                <a:gd name="connsiteY18" fmla="*/ 1508 h 3590"/>
                <a:gd name="connsiteX19" fmla="*/ 1700 w 1750"/>
                <a:gd name="connsiteY19" fmla="*/ 1584 h 3590"/>
                <a:gd name="connsiteX20" fmla="*/ 1716 w 1750"/>
                <a:gd name="connsiteY20" fmla="*/ 1664 h 3590"/>
                <a:gd name="connsiteX21" fmla="*/ 1728 w 1750"/>
                <a:gd name="connsiteY21" fmla="*/ 1744 h 3590"/>
                <a:gd name="connsiteX22" fmla="*/ 1738 w 1750"/>
                <a:gd name="connsiteY22" fmla="*/ 1826 h 3590"/>
                <a:gd name="connsiteX23" fmla="*/ 1746 w 1750"/>
                <a:gd name="connsiteY23" fmla="*/ 1912 h 3590"/>
                <a:gd name="connsiteX24" fmla="*/ 1750 w 1750"/>
                <a:gd name="connsiteY24" fmla="*/ 1998 h 3590"/>
                <a:gd name="connsiteX25" fmla="*/ 1750 w 1750"/>
                <a:gd name="connsiteY25" fmla="*/ 2088 h 3590"/>
                <a:gd name="connsiteX26" fmla="*/ 1748 w 1750"/>
                <a:gd name="connsiteY26" fmla="*/ 2180 h 3590"/>
                <a:gd name="connsiteX27" fmla="*/ 1744 w 1750"/>
                <a:gd name="connsiteY27" fmla="*/ 2274 h 3590"/>
                <a:gd name="connsiteX28" fmla="*/ 1734 w 1750"/>
                <a:gd name="connsiteY28" fmla="*/ 2370 h 3590"/>
                <a:gd name="connsiteX29" fmla="*/ 1722 w 1750"/>
                <a:gd name="connsiteY29" fmla="*/ 2470 h 3590"/>
                <a:gd name="connsiteX30" fmla="*/ 1706 w 1750"/>
                <a:gd name="connsiteY30" fmla="*/ 2570 h 3590"/>
                <a:gd name="connsiteX31" fmla="*/ 1686 w 1750"/>
                <a:gd name="connsiteY31" fmla="*/ 2674 h 3590"/>
                <a:gd name="connsiteX32" fmla="*/ 1662 w 1750"/>
                <a:gd name="connsiteY32" fmla="*/ 2780 h 3590"/>
                <a:gd name="connsiteX33" fmla="*/ 1634 w 1750"/>
                <a:gd name="connsiteY33" fmla="*/ 2888 h 3590"/>
                <a:gd name="connsiteX34" fmla="*/ 1602 w 1750"/>
                <a:gd name="connsiteY34" fmla="*/ 3000 h 3590"/>
                <a:gd name="connsiteX35" fmla="*/ 1566 w 1750"/>
                <a:gd name="connsiteY35" fmla="*/ 3112 h 3590"/>
                <a:gd name="connsiteX36" fmla="*/ 1524 w 1750"/>
                <a:gd name="connsiteY36" fmla="*/ 3228 h 3590"/>
                <a:gd name="connsiteX37" fmla="*/ 1478 w 1750"/>
                <a:gd name="connsiteY37" fmla="*/ 3346 h 3590"/>
                <a:gd name="connsiteX38" fmla="*/ 1428 w 1750"/>
                <a:gd name="connsiteY38" fmla="*/ 3466 h 3590"/>
                <a:gd name="connsiteX39" fmla="*/ 1372 w 1750"/>
                <a:gd name="connsiteY39" fmla="*/ 3590 h 3590"/>
                <a:gd name="connsiteX40" fmla="*/ 1372 w 1750"/>
                <a:gd name="connsiteY40" fmla="*/ 3590 h 3590"/>
                <a:gd name="connsiteX41" fmla="*/ 1348 w 1750"/>
                <a:gd name="connsiteY41" fmla="*/ 3582 h 3590"/>
                <a:gd name="connsiteX42" fmla="*/ 1276 w 1750"/>
                <a:gd name="connsiteY42" fmla="*/ 3558 h 3590"/>
                <a:gd name="connsiteX43" fmla="*/ 1226 w 1750"/>
                <a:gd name="connsiteY43" fmla="*/ 3538 h 3590"/>
                <a:gd name="connsiteX44" fmla="*/ 1168 w 1750"/>
                <a:gd name="connsiteY44" fmla="*/ 3512 h 3590"/>
                <a:gd name="connsiteX45" fmla="*/ 1104 w 1750"/>
                <a:gd name="connsiteY45" fmla="*/ 3482 h 3590"/>
                <a:gd name="connsiteX46" fmla="*/ 1034 w 1750"/>
                <a:gd name="connsiteY46" fmla="*/ 3446 h 3590"/>
                <a:gd name="connsiteX47" fmla="*/ 958 w 1750"/>
                <a:gd name="connsiteY47" fmla="*/ 3402 h 3590"/>
                <a:gd name="connsiteX48" fmla="*/ 880 w 1750"/>
                <a:gd name="connsiteY48" fmla="*/ 3354 h 3590"/>
                <a:gd name="connsiteX49" fmla="*/ 798 w 1750"/>
                <a:gd name="connsiteY49" fmla="*/ 3298 h 3590"/>
                <a:gd name="connsiteX50" fmla="*/ 756 w 1750"/>
                <a:gd name="connsiteY50" fmla="*/ 3268 h 3590"/>
                <a:gd name="connsiteX51" fmla="*/ 714 w 1750"/>
                <a:gd name="connsiteY51" fmla="*/ 3236 h 3590"/>
                <a:gd name="connsiteX52" fmla="*/ 674 w 1750"/>
                <a:gd name="connsiteY52" fmla="*/ 3200 h 3590"/>
                <a:gd name="connsiteX53" fmla="*/ 632 w 1750"/>
                <a:gd name="connsiteY53" fmla="*/ 3164 h 3590"/>
                <a:gd name="connsiteX54" fmla="*/ 590 w 1750"/>
                <a:gd name="connsiteY54" fmla="*/ 3126 h 3590"/>
                <a:gd name="connsiteX55" fmla="*/ 548 w 1750"/>
                <a:gd name="connsiteY55" fmla="*/ 3086 h 3590"/>
                <a:gd name="connsiteX56" fmla="*/ 508 w 1750"/>
                <a:gd name="connsiteY56" fmla="*/ 3044 h 3590"/>
                <a:gd name="connsiteX57" fmla="*/ 468 w 1750"/>
                <a:gd name="connsiteY57" fmla="*/ 3000 h 3590"/>
                <a:gd name="connsiteX58" fmla="*/ 428 w 1750"/>
                <a:gd name="connsiteY58" fmla="*/ 2954 h 3590"/>
                <a:gd name="connsiteX59" fmla="*/ 280 w 1750"/>
                <a:gd name="connsiteY59" fmla="*/ 2748 h 3590"/>
                <a:gd name="connsiteX60" fmla="*/ 216 w 1750"/>
                <a:gd name="connsiteY60" fmla="*/ 2632 h 3590"/>
                <a:gd name="connsiteX61" fmla="*/ 184 w 1750"/>
                <a:gd name="connsiteY61" fmla="*/ 2570 h 3590"/>
                <a:gd name="connsiteX62" fmla="*/ 156 w 1750"/>
                <a:gd name="connsiteY62" fmla="*/ 2506 h 3590"/>
                <a:gd name="connsiteX63" fmla="*/ 130 w 1750"/>
                <a:gd name="connsiteY63" fmla="*/ 2440 h 3590"/>
                <a:gd name="connsiteX64" fmla="*/ 104 w 1750"/>
                <a:gd name="connsiteY64" fmla="*/ 2370 h 3590"/>
                <a:gd name="connsiteX65" fmla="*/ 82 w 1750"/>
                <a:gd name="connsiteY65" fmla="*/ 2300 h 3590"/>
                <a:gd name="connsiteX66" fmla="*/ 62 w 1750"/>
                <a:gd name="connsiteY66" fmla="*/ 2226 h 3590"/>
                <a:gd name="connsiteX67" fmla="*/ 46 w 1750"/>
                <a:gd name="connsiteY67" fmla="*/ 2148 h 3590"/>
                <a:gd name="connsiteX68" fmla="*/ 30 w 1750"/>
                <a:gd name="connsiteY68" fmla="*/ 2070 h 3590"/>
                <a:gd name="connsiteX69" fmla="*/ 18 w 1750"/>
                <a:gd name="connsiteY69" fmla="*/ 1988 h 3590"/>
                <a:gd name="connsiteX70" fmla="*/ 10 w 1750"/>
                <a:gd name="connsiteY70" fmla="*/ 1904 h 3590"/>
                <a:gd name="connsiteX71" fmla="*/ 4 w 1750"/>
                <a:gd name="connsiteY71" fmla="*/ 1816 h 3590"/>
                <a:gd name="connsiteX72" fmla="*/ 0 w 1750"/>
                <a:gd name="connsiteY72" fmla="*/ 1726 h 3590"/>
                <a:gd name="connsiteX73" fmla="*/ 2 w 1750"/>
                <a:gd name="connsiteY73" fmla="*/ 1632 h 3590"/>
                <a:gd name="connsiteX74" fmla="*/ 6 w 1750"/>
                <a:gd name="connsiteY74" fmla="*/ 1536 h 3590"/>
                <a:gd name="connsiteX75" fmla="*/ 12 w 1750"/>
                <a:gd name="connsiteY75" fmla="*/ 1438 h 3590"/>
                <a:gd name="connsiteX76" fmla="*/ 24 w 1750"/>
                <a:gd name="connsiteY76" fmla="*/ 1336 h 3590"/>
                <a:gd name="connsiteX77" fmla="*/ 40 w 1750"/>
                <a:gd name="connsiteY77" fmla="*/ 1232 h 3590"/>
                <a:gd name="connsiteX78" fmla="*/ 58 w 1750"/>
                <a:gd name="connsiteY78" fmla="*/ 1124 h 3590"/>
                <a:gd name="connsiteX79" fmla="*/ 82 w 1750"/>
                <a:gd name="connsiteY79" fmla="*/ 1014 h 3590"/>
                <a:gd name="connsiteX80" fmla="*/ 110 w 1750"/>
                <a:gd name="connsiteY80" fmla="*/ 900 h 3590"/>
                <a:gd name="connsiteX81" fmla="*/ 142 w 1750"/>
                <a:gd name="connsiteY81" fmla="*/ 784 h 3590"/>
                <a:gd name="connsiteX82" fmla="*/ 178 w 1750"/>
                <a:gd name="connsiteY82" fmla="*/ 664 h 3590"/>
                <a:gd name="connsiteX0" fmla="*/ 178 w 1750"/>
                <a:gd name="connsiteY0" fmla="*/ 664 h 3590"/>
                <a:gd name="connsiteX1" fmla="*/ 436 w 1750"/>
                <a:gd name="connsiteY1" fmla="*/ 16 h 3590"/>
                <a:gd name="connsiteX2" fmla="*/ 1174 w 1750"/>
                <a:gd name="connsiteY2" fmla="*/ 568 h 3590"/>
                <a:gd name="connsiteX3" fmla="*/ 1214 w 1750"/>
                <a:gd name="connsiteY3" fmla="*/ 612 h 3590"/>
                <a:gd name="connsiteX4" fmla="*/ 1252 w 1750"/>
                <a:gd name="connsiteY4" fmla="*/ 658 h 3590"/>
                <a:gd name="connsiteX5" fmla="*/ 1292 w 1750"/>
                <a:gd name="connsiteY5" fmla="*/ 706 h 3590"/>
                <a:gd name="connsiteX6" fmla="*/ 1328 w 1750"/>
                <a:gd name="connsiteY6" fmla="*/ 756 h 3590"/>
                <a:gd name="connsiteX7" fmla="*/ 1366 w 1750"/>
                <a:gd name="connsiteY7" fmla="*/ 808 h 3590"/>
                <a:gd name="connsiteX8" fmla="*/ 1402 w 1750"/>
                <a:gd name="connsiteY8" fmla="*/ 860 h 3590"/>
                <a:gd name="connsiteX9" fmla="*/ 1436 w 1750"/>
                <a:gd name="connsiteY9" fmla="*/ 916 h 3590"/>
                <a:gd name="connsiteX10" fmla="*/ 1470 w 1750"/>
                <a:gd name="connsiteY10" fmla="*/ 974 h 3590"/>
                <a:gd name="connsiteX11" fmla="*/ 1502 w 1750"/>
                <a:gd name="connsiteY11" fmla="*/ 1034 h 3590"/>
                <a:gd name="connsiteX12" fmla="*/ 1534 w 1750"/>
                <a:gd name="connsiteY12" fmla="*/ 1096 h 3590"/>
                <a:gd name="connsiteX13" fmla="*/ 1564 w 1750"/>
                <a:gd name="connsiteY13" fmla="*/ 1158 h 3590"/>
                <a:gd name="connsiteX14" fmla="*/ 1590 w 1750"/>
                <a:gd name="connsiteY14" fmla="*/ 1224 h 3590"/>
                <a:gd name="connsiteX15" fmla="*/ 1618 w 1750"/>
                <a:gd name="connsiteY15" fmla="*/ 1292 h 3590"/>
                <a:gd name="connsiteX16" fmla="*/ 1642 w 1750"/>
                <a:gd name="connsiteY16" fmla="*/ 1362 h 3590"/>
                <a:gd name="connsiteX17" fmla="*/ 1664 w 1750"/>
                <a:gd name="connsiteY17" fmla="*/ 1434 h 3590"/>
                <a:gd name="connsiteX18" fmla="*/ 1684 w 1750"/>
                <a:gd name="connsiteY18" fmla="*/ 1508 h 3590"/>
                <a:gd name="connsiteX19" fmla="*/ 1700 w 1750"/>
                <a:gd name="connsiteY19" fmla="*/ 1584 h 3590"/>
                <a:gd name="connsiteX20" fmla="*/ 1716 w 1750"/>
                <a:gd name="connsiteY20" fmla="*/ 1664 h 3590"/>
                <a:gd name="connsiteX21" fmla="*/ 1728 w 1750"/>
                <a:gd name="connsiteY21" fmla="*/ 1744 h 3590"/>
                <a:gd name="connsiteX22" fmla="*/ 1738 w 1750"/>
                <a:gd name="connsiteY22" fmla="*/ 1826 h 3590"/>
                <a:gd name="connsiteX23" fmla="*/ 1746 w 1750"/>
                <a:gd name="connsiteY23" fmla="*/ 1912 h 3590"/>
                <a:gd name="connsiteX24" fmla="*/ 1750 w 1750"/>
                <a:gd name="connsiteY24" fmla="*/ 1998 h 3590"/>
                <a:gd name="connsiteX25" fmla="*/ 1750 w 1750"/>
                <a:gd name="connsiteY25" fmla="*/ 2088 h 3590"/>
                <a:gd name="connsiteX26" fmla="*/ 1748 w 1750"/>
                <a:gd name="connsiteY26" fmla="*/ 2180 h 3590"/>
                <a:gd name="connsiteX27" fmla="*/ 1744 w 1750"/>
                <a:gd name="connsiteY27" fmla="*/ 2274 h 3590"/>
                <a:gd name="connsiteX28" fmla="*/ 1734 w 1750"/>
                <a:gd name="connsiteY28" fmla="*/ 2370 h 3590"/>
                <a:gd name="connsiteX29" fmla="*/ 1722 w 1750"/>
                <a:gd name="connsiteY29" fmla="*/ 2470 h 3590"/>
                <a:gd name="connsiteX30" fmla="*/ 1706 w 1750"/>
                <a:gd name="connsiteY30" fmla="*/ 2570 h 3590"/>
                <a:gd name="connsiteX31" fmla="*/ 1686 w 1750"/>
                <a:gd name="connsiteY31" fmla="*/ 2674 h 3590"/>
                <a:gd name="connsiteX32" fmla="*/ 1662 w 1750"/>
                <a:gd name="connsiteY32" fmla="*/ 2780 h 3590"/>
                <a:gd name="connsiteX33" fmla="*/ 1634 w 1750"/>
                <a:gd name="connsiteY33" fmla="*/ 2888 h 3590"/>
                <a:gd name="connsiteX34" fmla="*/ 1602 w 1750"/>
                <a:gd name="connsiteY34" fmla="*/ 3000 h 3590"/>
                <a:gd name="connsiteX35" fmla="*/ 1566 w 1750"/>
                <a:gd name="connsiteY35" fmla="*/ 3112 h 3590"/>
                <a:gd name="connsiteX36" fmla="*/ 1524 w 1750"/>
                <a:gd name="connsiteY36" fmla="*/ 3228 h 3590"/>
                <a:gd name="connsiteX37" fmla="*/ 1478 w 1750"/>
                <a:gd name="connsiteY37" fmla="*/ 3346 h 3590"/>
                <a:gd name="connsiteX38" fmla="*/ 1428 w 1750"/>
                <a:gd name="connsiteY38" fmla="*/ 3466 h 3590"/>
                <a:gd name="connsiteX39" fmla="*/ 1372 w 1750"/>
                <a:gd name="connsiteY39" fmla="*/ 3590 h 3590"/>
                <a:gd name="connsiteX40" fmla="*/ 1372 w 1750"/>
                <a:gd name="connsiteY40" fmla="*/ 3590 h 3590"/>
                <a:gd name="connsiteX41" fmla="*/ 1348 w 1750"/>
                <a:gd name="connsiteY41" fmla="*/ 3582 h 3590"/>
                <a:gd name="connsiteX42" fmla="*/ 1276 w 1750"/>
                <a:gd name="connsiteY42" fmla="*/ 3558 h 3590"/>
                <a:gd name="connsiteX43" fmla="*/ 1226 w 1750"/>
                <a:gd name="connsiteY43" fmla="*/ 3538 h 3590"/>
                <a:gd name="connsiteX44" fmla="*/ 1168 w 1750"/>
                <a:gd name="connsiteY44" fmla="*/ 3512 h 3590"/>
                <a:gd name="connsiteX45" fmla="*/ 1104 w 1750"/>
                <a:gd name="connsiteY45" fmla="*/ 3482 h 3590"/>
                <a:gd name="connsiteX46" fmla="*/ 1034 w 1750"/>
                <a:gd name="connsiteY46" fmla="*/ 3446 h 3590"/>
                <a:gd name="connsiteX47" fmla="*/ 958 w 1750"/>
                <a:gd name="connsiteY47" fmla="*/ 3402 h 3590"/>
                <a:gd name="connsiteX48" fmla="*/ 880 w 1750"/>
                <a:gd name="connsiteY48" fmla="*/ 3354 h 3590"/>
                <a:gd name="connsiteX49" fmla="*/ 798 w 1750"/>
                <a:gd name="connsiteY49" fmla="*/ 3298 h 3590"/>
                <a:gd name="connsiteX50" fmla="*/ 756 w 1750"/>
                <a:gd name="connsiteY50" fmla="*/ 3268 h 3590"/>
                <a:gd name="connsiteX51" fmla="*/ 714 w 1750"/>
                <a:gd name="connsiteY51" fmla="*/ 3236 h 3590"/>
                <a:gd name="connsiteX52" fmla="*/ 674 w 1750"/>
                <a:gd name="connsiteY52" fmla="*/ 3200 h 3590"/>
                <a:gd name="connsiteX53" fmla="*/ 632 w 1750"/>
                <a:gd name="connsiteY53" fmla="*/ 3164 h 3590"/>
                <a:gd name="connsiteX54" fmla="*/ 590 w 1750"/>
                <a:gd name="connsiteY54" fmla="*/ 3126 h 3590"/>
                <a:gd name="connsiteX55" fmla="*/ 548 w 1750"/>
                <a:gd name="connsiteY55" fmla="*/ 3086 h 3590"/>
                <a:gd name="connsiteX56" fmla="*/ 508 w 1750"/>
                <a:gd name="connsiteY56" fmla="*/ 3044 h 3590"/>
                <a:gd name="connsiteX57" fmla="*/ 468 w 1750"/>
                <a:gd name="connsiteY57" fmla="*/ 3000 h 3590"/>
                <a:gd name="connsiteX58" fmla="*/ 280 w 1750"/>
                <a:gd name="connsiteY58" fmla="*/ 2748 h 3590"/>
                <a:gd name="connsiteX59" fmla="*/ 216 w 1750"/>
                <a:gd name="connsiteY59" fmla="*/ 2632 h 3590"/>
                <a:gd name="connsiteX60" fmla="*/ 184 w 1750"/>
                <a:gd name="connsiteY60" fmla="*/ 2570 h 3590"/>
                <a:gd name="connsiteX61" fmla="*/ 156 w 1750"/>
                <a:gd name="connsiteY61" fmla="*/ 2506 h 3590"/>
                <a:gd name="connsiteX62" fmla="*/ 130 w 1750"/>
                <a:gd name="connsiteY62" fmla="*/ 2440 h 3590"/>
                <a:gd name="connsiteX63" fmla="*/ 104 w 1750"/>
                <a:gd name="connsiteY63" fmla="*/ 2370 h 3590"/>
                <a:gd name="connsiteX64" fmla="*/ 82 w 1750"/>
                <a:gd name="connsiteY64" fmla="*/ 2300 h 3590"/>
                <a:gd name="connsiteX65" fmla="*/ 62 w 1750"/>
                <a:gd name="connsiteY65" fmla="*/ 2226 h 3590"/>
                <a:gd name="connsiteX66" fmla="*/ 46 w 1750"/>
                <a:gd name="connsiteY66" fmla="*/ 2148 h 3590"/>
                <a:gd name="connsiteX67" fmla="*/ 30 w 1750"/>
                <a:gd name="connsiteY67" fmla="*/ 2070 h 3590"/>
                <a:gd name="connsiteX68" fmla="*/ 18 w 1750"/>
                <a:gd name="connsiteY68" fmla="*/ 1988 h 3590"/>
                <a:gd name="connsiteX69" fmla="*/ 10 w 1750"/>
                <a:gd name="connsiteY69" fmla="*/ 1904 h 3590"/>
                <a:gd name="connsiteX70" fmla="*/ 4 w 1750"/>
                <a:gd name="connsiteY70" fmla="*/ 1816 h 3590"/>
                <a:gd name="connsiteX71" fmla="*/ 0 w 1750"/>
                <a:gd name="connsiteY71" fmla="*/ 1726 h 3590"/>
                <a:gd name="connsiteX72" fmla="*/ 2 w 1750"/>
                <a:gd name="connsiteY72" fmla="*/ 1632 h 3590"/>
                <a:gd name="connsiteX73" fmla="*/ 6 w 1750"/>
                <a:gd name="connsiteY73" fmla="*/ 1536 h 3590"/>
                <a:gd name="connsiteX74" fmla="*/ 12 w 1750"/>
                <a:gd name="connsiteY74" fmla="*/ 1438 h 3590"/>
                <a:gd name="connsiteX75" fmla="*/ 24 w 1750"/>
                <a:gd name="connsiteY75" fmla="*/ 1336 h 3590"/>
                <a:gd name="connsiteX76" fmla="*/ 40 w 1750"/>
                <a:gd name="connsiteY76" fmla="*/ 1232 h 3590"/>
                <a:gd name="connsiteX77" fmla="*/ 58 w 1750"/>
                <a:gd name="connsiteY77" fmla="*/ 1124 h 3590"/>
                <a:gd name="connsiteX78" fmla="*/ 82 w 1750"/>
                <a:gd name="connsiteY78" fmla="*/ 1014 h 3590"/>
                <a:gd name="connsiteX79" fmla="*/ 110 w 1750"/>
                <a:gd name="connsiteY79" fmla="*/ 900 h 3590"/>
                <a:gd name="connsiteX80" fmla="*/ 142 w 1750"/>
                <a:gd name="connsiteY80" fmla="*/ 784 h 3590"/>
                <a:gd name="connsiteX81" fmla="*/ 178 w 1750"/>
                <a:gd name="connsiteY81" fmla="*/ 664 h 3590"/>
                <a:gd name="connsiteX0" fmla="*/ 178 w 1750"/>
                <a:gd name="connsiteY0" fmla="*/ 664 h 3590"/>
                <a:gd name="connsiteX1" fmla="*/ 436 w 1750"/>
                <a:gd name="connsiteY1" fmla="*/ 16 h 3590"/>
                <a:gd name="connsiteX2" fmla="*/ 1174 w 1750"/>
                <a:gd name="connsiteY2" fmla="*/ 568 h 3590"/>
                <a:gd name="connsiteX3" fmla="*/ 1214 w 1750"/>
                <a:gd name="connsiteY3" fmla="*/ 612 h 3590"/>
                <a:gd name="connsiteX4" fmla="*/ 1252 w 1750"/>
                <a:gd name="connsiteY4" fmla="*/ 658 h 3590"/>
                <a:gd name="connsiteX5" fmla="*/ 1292 w 1750"/>
                <a:gd name="connsiteY5" fmla="*/ 706 h 3590"/>
                <a:gd name="connsiteX6" fmla="*/ 1328 w 1750"/>
                <a:gd name="connsiteY6" fmla="*/ 756 h 3590"/>
                <a:gd name="connsiteX7" fmla="*/ 1366 w 1750"/>
                <a:gd name="connsiteY7" fmla="*/ 808 h 3590"/>
                <a:gd name="connsiteX8" fmla="*/ 1402 w 1750"/>
                <a:gd name="connsiteY8" fmla="*/ 860 h 3590"/>
                <a:gd name="connsiteX9" fmla="*/ 1436 w 1750"/>
                <a:gd name="connsiteY9" fmla="*/ 916 h 3590"/>
                <a:gd name="connsiteX10" fmla="*/ 1470 w 1750"/>
                <a:gd name="connsiteY10" fmla="*/ 974 h 3590"/>
                <a:gd name="connsiteX11" fmla="*/ 1502 w 1750"/>
                <a:gd name="connsiteY11" fmla="*/ 1034 h 3590"/>
                <a:gd name="connsiteX12" fmla="*/ 1534 w 1750"/>
                <a:gd name="connsiteY12" fmla="*/ 1096 h 3590"/>
                <a:gd name="connsiteX13" fmla="*/ 1564 w 1750"/>
                <a:gd name="connsiteY13" fmla="*/ 1158 h 3590"/>
                <a:gd name="connsiteX14" fmla="*/ 1590 w 1750"/>
                <a:gd name="connsiteY14" fmla="*/ 1224 h 3590"/>
                <a:gd name="connsiteX15" fmla="*/ 1618 w 1750"/>
                <a:gd name="connsiteY15" fmla="*/ 1292 h 3590"/>
                <a:gd name="connsiteX16" fmla="*/ 1642 w 1750"/>
                <a:gd name="connsiteY16" fmla="*/ 1362 h 3590"/>
                <a:gd name="connsiteX17" fmla="*/ 1664 w 1750"/>
                <a:gd name="connsiteY17" fmla="*/ 1434 h 3590"/>
                <a:gd name="connsiteX18" fmla="*/ 1684 w 1750"/>
                <a:gd name="connsiteY18" fmla="*/ 1508 h 3590"/>
                <a:gd name="connsiteX19" fmla="*/ 1700 w 1750"/>
                <a:gd name="connsiteY19" fmla="*/ 1584 h 3590"/>
                <a:gd name="connsiteX20" fmla="*/ 1716 w 1750"/>
                <a:gd name="connsiteY20" fmla="*/ 1664 h 3590"/>
                <a:gd name="connsiteX21" fmla="*/ 1728 w 1750"/>
                <a:gd name="connsiteY21" fmla="*/ 1744 h 3590"/>
                <a:gd name="connsiteX22" fmla="*/ 1738 w 1750"/>
                <a:gd name="connsiteY22" fmla="*/ 1826 h 3590"/>
                <a:gd name="connsiteX23" fmla="*/ 1746 w 1750"/>
                <a:gd name="connsiteY23" fmla="*/ 1912 h 3590"/>
                <a:gd name="connsiteX24" fmla="*/ 1750 w 1750"/>
                <a:gd name="connsiteY24" fmla="*/ 1998 h 3590"/>
                <a:gd name="connsiteX25" fmla="*/ 1750 w 1750"/>
                <a:gd name="connsiteY25" fmla="*/ 2088 h 3590"/>
                <a:gd name="connsiteX26" fmla="*/ 1748 w 1750"/>
                <a:gd name="connsiteY26" fmla="*/ 2180 h 3590"/>
                <a:gd name="connsiteX27" fmla="*/ 1744 w 1750"/>
                <a:gd name="connsiteY27" fmla="*/ 2274 h 3590"/>
                <a:gd name="connsiteX28" fmla="*/ 1734 w 1750"/>
                <a:gd name="connsiteY28" fmla="*/ 2370 h 3590"/>
                <a:gd name="connsiteX29" fmla="*/ 1722 w 1750"/>
                <a:gd name="connsiteY29" fmla="*/ 2470 h 3590"/>
                <a:gd name="connsiteX30" fmla="*/ 1706 w 1750"/>
                <a:gd name="connsiteY30" fmla="*/ 2570 h 3590"/>
                <a:gd name="connsiteX31" fmla="*/ 1686 w 1750"/>
                <a:gd name="connsiteY31" fmla="*/ 2674 h 3590"/>
                <a:gd name="connsiteX32" fmla="*/ 1662 w 1750"/>
                <a:gd name="connsiteY32" fmla="*/ 2780 h 3590"/>
                <a:gd name="connsiteX33" fmla="*/ 1634 w 1750"/>
                <a:gd name="connsiteY33" fmla="*/ 2888 h 3590"/>
                <a:gd name="connsiteX34" fmla="*/ 1602 w 1750"/>
                <a:gd name="connsiteY34" fmla="*/ 3000 h 3590"/>
                <a:gd name="connsiteX35" fmla="*/ 1566 w 1750"/>
                <a:gd name="connsiteY35" fmla="*/ 3112 h 3590"/>
                <a:gd name="connsiteX36" fmla="*/ 1524 w 1750"/>
                <a:gd name="connsiteY36" fmla="*/ 3228 h 3590"/>
                <a:gd name="connsiteX37" fmla="*/ 1478 w 1750"/>
                <a:gd name="connsiteY37" fmla="*/ 3346 h 3590"/>
                <a:gd name="connsiteX38" fmla="*/ 1428 w 1750"/>
                <a:gd name="connsiteY38" fmla="*/ 3466 h 3590"/>
                <a:gd name="connsiteX39" fmla="*/ 1372 w 1750"/>
                <a:gd name="connsiteY39" fmla="*/ 3590 h 3590"/>
                <a:gd name="connsiteX40" fmla="*/ 1372 w 1750"/>
                <a:gd name="connsiteY40" fmla="*/ 3590 h 3590"/>
                <a:gd name="connsiteX41" fmla="*/ 1348 w 1750"/>
                <a:gd name="connsiteY41" fmla="*/ 3582 h 3590"/>
                <a:gd name="connsiteX42" fmla="*/ 1276 w 1750"/>
                <a:gd name="connsiteY42" fmla="*/ 3558 h 3590"/>
                <a:gd name="connsiteX43" fmla="*/ 1226 w 1750"/>
                <a:gd name="connsiteY43" fmla="*/ 3538 h 3590"/>
                <a:gd name="connsiteX44" fmla="*/ 1168 w 1750"/>
                <a:gd name="connsiteY44" fmla="*/ 3512 h 3590"/>
                <a:gd name="connsiteX45" fmla="*/ 1104 w 1750"/>
                <a:gd name="connsiteY45" fmla="*/ 3482 h 3590"/>
                <a:gd name="connsiteX46" fmla="*/ 1034 w 1750"/>
                <a:gd name="connsiteY46" fmla="*/ 3446 h 3590"/>
                <a:gd name="connsiteX47" fmla="*/ 958 w 1750"/>
                <a:gd name="connsiteY47" fmla="*/ 3402 h 3590"/>
                <a:gd name="connsiteX48" fmla="*/ 880 w 1750"/>
                <a:gd name="connsiteY48" fmla="*/ 3354 h 3590"/>
                <a:gd name="connsiteX49" fmla="*/ 798 w 1750"/>
                <a:gd name="connsiteY49" fmla="*/ 3298 h 3590"/>
                <a:gd name="connsiteX50" fmla="*/ 756 w 1750"/>
                <a:gd name="connsiteY50" fmla="*/ 3268 h 3590"/>
                <a:gd name="connsiteX51" fmla="*/ 714 w 1750"/>
                <a:gd name="connsiteY51" fmla="*/ 3236 h 3590"/>
                <a:gd name="connsiteX52" fmla="*/ 674 w 1750"/>
                <a:gd name="connsiteY52" fmla="*/ 3200 h 3590"/>
                <a:gd name="connsiteX53" fmla="*/ 632 w 1750"/>
                <a:gd name="connsiteY53" fmla="*/ 3164 h 3590"/>
                <a:gd name="connsiteX54" fmla="*/ 590 w 1750"/>
                <a:gd name="connsiteY54" fmla="*/ 3126 h 3590"/>
                <a:gd name="connsiteX55" fmla="*/ 548 w 1750"/>
                <a:gd name="connsiteY55" fmla="*/ 3086 h 3590"/>
                <a:gd name="connsiteX56" fmla="*/ 508 w 1750"/>
                <a:gd name="connsiteY56" fmla="*/ 3044 h 3590"/>
                <a:gd name="connsiteX57" fmla="*/ 468 w 1750"/>
                <a:gd name="connsiteY57" fmla="*/ 3000 h 3590"/>
                <a:gd name="connsiteX58" fmla="*/ 280 w 1750"/>
                <a:gd name="connsiteY58" fmla="*/ 2748 h 3590"/>
                <a:gd name="connsiteX59" fmla="*/ 216 w 1750"/>
                <a:gd name="connsiteY59" fmla="*/ 2632 h 3590"/>
                <a:gd name="connsiteX60" fmla="*/ 184 w 1750"/>
                <a:gd name="connsiteY60" fmla="*/ 2570 h 3590"/>
                <a:gd name="connsiteX61" fmla="*/ 156 w 1750"/>
                <a:gd name="connsiteY61" fmla="*/ 2506 h 3590"/>
                <a:gd name="connsiteX62" fmla="*/ 130 w 1750"/>
                <a:gd name="connsiteY62" fmla="*/ 2440 h 3590"/>
                <a:gd name="connsiteX63" fmla="*/ 104 w 1750"/>
                <a:gd name="connsiteY63" fmla="*/ 2370 h 3590"/>
                <a:gd name="connsiteX64" fmla="*/ 62 w 1750"/>
                <a:gd name="connsiteY64" fmla="*/ 2226 h 3590"/>
                <a:gd name="connsiteX65" fmla="*/ 46 w 1750"/>
                <a:gd name="connsiteY65" fmla="*/ 2148 h 3590"/>
                <a:gd name="connsiteX66" fmla="*/ 30 w 1750"/>
                <a:gd name="connsiteY66" fmla="*/ 2070 h 3590"/>
                <a:gd name="connsiteX67" fmla="*/ 18 w 1750"/>
                <a:gd name="connsiteY67" fmla="*/ 1988 h 3590"/>
                <a:gd name="connsiteX68" fmla="*/ 10 w 1750"/>
                <a:gd name="connsiteY68" fmla="*/ 1904 h 3590"/>
                <a:gd name="connsiteX69" fmla="*/ 4 w 1750"/>
                <a:gd name="connsiteY69" fmla="*/ 1816 h 3590"/>
                <a:gd name="connsiteX70" fmla="*/ 0 w 1750"/>
                <a:gd name="connsiteY70" fmla="*/ 1726 h 3590"/>
                <a:gd name="connsiteX71" fmla="*/ 2 w 1750"/>
                <a:gd name="connsiteY71" fmla="*/ 1632 h 3590"/>
                <a:gd name="connsiteX72" fmla="*/ 6 w 1750"/>
                <a:gd name="connsiteY72" fmla="*/ 1536 h 3590"/>
                <a:gd name="connsiteX73" fmla="*/ 12 w 1750"/>
                <a:gd name="connsiteY73" fmla="*/ 1438 h 3590"/>
                <a:gd name="connsiteX74" fmla="*/ 24 w 1750"/>
                <a:gd name="connsiteY74" fmla="*/ 1336 h 3590"/>
                <a:gd name="connsiteX75" fmla="*/ 40 w 1750"/>
                <a:gd name="connsiteY75" fmla="*/ 1232 h 3590"/>
                <a:gd name="connsiteX76" fmla="*/ 58 w 1750"/>
                <a:gd name="connsiteY76" fmla="*/ 1124 h 3590"/>
                <a:gd name="connsiteX77" fmla="*/ 82 w 1750"/>
                <a:gd name="connsiteY77" fmla="*/ 1014 h 3590"/>
                <a:gd name="connsiteX78" fmla="*/ 110 w 1750"/>
                <a:gd name="connsiteY78" fmla="*/ 900 h 3590"/>
                <a:gd name="connsiteX79" fmla="*/ 142 w 1750"/>
                <a:gd name="connsiteY79" fmla="*/ 784 h 3590"/>
                <a:gd name="connsiteX80" fmla="*/ 178 w 1750"/>
                <a:gd name="connsiteY80" fmla="*/ 664 h 3590"/>
                <a:gd name="connsiteX0" fmla="*/ 178 w 1750"/>
                <a:gd name="connsiteY0" fmla="*/ 664 h 3590"/>
                <a:gd name="connsiteX1" fmla="*/ 436 w 1750"/>
                <a:gd name="connsiteY1" fmla="*/ 16 h 3590"/>
                <a:gd name="connsiteX2" fmla="*/ 1174 w 1750"/>
                <a:gd name="connsiteY2" fmla="*/ 568 h 3590"/>
                <a:gd name="connsiteX3" fmla="*/ 1214 w 1750"/>
                <a:gd name="connsiteY3" fmla="*/ 612 h 3590"/>
                <a:gd name="connsiteX4" fmla="*/ 1252 w 1750"/>
                <a:gd name="connsiteY4" fmla="*/ 658 h 3590"/>
                <a:gd name="connsiteX5" fmla="*/ 1292 w 1750"/>
                <a:gd name="connsiteY5" fmla="*/ 706 h 3590"/>
                <a:gd name="connsiteX6" fmla="*/ 1328 w 1750"/>
                <a:gd name="connsiteY6" fmla="*/ 756 h 3590"/>
                <a:gd name="connsiteX7" fmla="*/ 1366 w 1750"/>
                <a:gd name="connsiteY7" fmla="*/ 808 h 3590"/>
                <a:gd name="connsiteX8" fmla="*/ 1402 w 1750"/>
                <a:gd name="connsiteY8" fmla="*/ 860 h 3590"/>
                <a:gd name="connsiteX9" fmla="*/ 1436 w 1750"/>
                <a:gd name="connsiteY9" fmla="*/ 916 h 3590"/>
                <a:gd name="connsiteX10" fmla="*/ 1470 w 1750"/>
                <a:gd name="connsiteY10" fmla="*/ 974 h 3590"/>
                <a:gd name="connsiteX11" fmla="*/ 1502 w 1750"/>
                <a:gd name="connsiteY11" fmla="*/ 1034 h 3590"/>
                <a:gd name="connsiteX12" fmla="*/ 1534 w 1750"/>
                <a:gd name="connsiteY12" fmla="*/ 1096 h 3590"/>
                <a:gd name="connsiteX13" fmla="*/ 1564 w 1750"/>
                <a:gd name="connsiteY13" fmla="*/ 1158 h 3590"/>
                <a:gd name="connsiteX14" fmla="*/ 1590 w 1750"/>
                <a:gd name="connsiteY14" fmla="*/ 1224 h 3590"/>
                <a:gd name="connsiteX15" fmla="*/ 1618 w 1750"/>
                <a:gd name="connsiteY15" fmla="*/ 1292 h 3590"/>
                <a:gd name="connsiteX16" fmla="*/ 1642 w 1750"/>
                <a:gd name="connsiteY16" fmla="*/ 1362 h 3590"/>
                <a:gd name="connsiteX17" fmla="*/ 1664 w 1750"/>
                <a:gd name="connsiteY17" fmla="*/ 1434 h 3590"/>
                <a:gd name="connsiteX18" fmla="*/ 1684 w 1750"/>
                <a:gd name="connsiteY18" fmla="*/ 1508 h 3590"/>
                <a:gd name="connsiteX19" fmla="*/ 1700 w 1750"/>
                <a:gd name="connsiteY19" fmla="*/ 1584 h 3590"/>
                <a:gd name="connsiteX20" fmla="*/ 1716 w 1750"/>
                <a:gd name="connsiteY20" fmla="*/ 1664 h 3590"/>
                <a:gd name="connsiteX21" fmla="*/ 1728 w 1750"/>
                <a:gd name="connsiteY21" fmla="*/ 1744 h 3590"/>
                <a:gd name="connsiteX22" fmla="*/ 1738 w 1750"/>
                <a:gd name="connsiteY22" fmla="*/ 1826 h 3590"/>
                <a:gd name="connsiteX23" fmla="*/ 1746 w 1750"/>
                <a:gd name="connsiteY23" fmla="*/ 1912 h 3590"/>
                <a:gd name="connsiteX24" fmla="*/ 1750 w 1750"/>
                <a:gd name="connsiteY24" fmla="*/ 1998 h 3590"/>
                <a:gd name="connsiteX25" fmla="*/ 1750 w 1750"/>
                <a:gd name="connsiteY25" fmla="*/ 2088 h 3590"/>
                <a:gd name="connsiteX26" fmla="*/ 1748 w 1750"/>
                <a:gd name="connsiteY26" fmla="*/ 2180 h 3590"/>
                <a:gd name="connsiteX27" fmla="*/ 1744 w 1750"/>
                <a:gd name="connsiteY27" fmla="*/ 2274 h 3590"/>
                <a:gd name="connsiteX28" fmla="*/ 1734 w 1750"/>
                <a:gd name="connsiteY28" fmla="*/ 2370 h 3590"/>
                <a:gd name="connsiteX29" fmla="*/ 1722 w 1750"/>
                <a:gd name="connsiteY29" fmla="*/ 2470 h 3590"/>
                <a:gd name="connsiteX30" fmla="*/ 1706 w 1750"/>
                <a:gd name="connsiteY30" fmla="*/ 2570 h 3590"/>
                <a:gd name="connsiteX31" fmla="*/ 1686 w 1750"/>
                <a:gd name="connsiteY31" fmla="*/ 2674 h 3590"/>
                <a:gd name="connsiteX32" fmla="*/ 1662 w 1750"/>
                <a:gd name="connsiteY32" fmla="*/ 2780 h 3590"/>
                <a:gd name="connsiteX33" fmla="*/ 1634 w 1750"/>
                <a:gd name="connsiteY33" fmla="*/ 2888 h 3590"/>
                <a:gd name="connsiteX34" fmla="*/ 1602 w 1750"/>
                <a:gd name="connsiteY34" fmla="*/ 3000 h 3590"/>
                <a:gd name="connsiteX35" fmla="*/ 1566 w 1750"/>
                <a:gd name="connsiteY35" fmla="*/ 3112 h 3590"/>
                <a:gd name="connsiteX36" fmla="*/ 1524 w 1750"/>
                <a:gd name="connsiteY36" fmla="*/ 3228 h 3590"/>
                <a:gd name="connsiteX37" fmla="*/ 1478 w 1750"/>
                <a:gd name="connsiteY37" fmla="*/ 3346 h 3590"/>
                <a:gd name="connsiteX38" fmla="*/ 1428 w 1750"/>
                <a:gd name="connsiteY38" fmla="*/ 3466 h 3590"/>
                <a:gd name="connsiteX39" fmla="*/ 1372 w 1750"/>
                <a:gd name="connsiteY39" fmla="*/ 3590 h 3590"/>
                <a:gd name="connsiteX40" fmla="*/ 1372 w 1750"/>
                <a:gd name="connsiteY40" fmla="*/ 3590 h 3590"/>
                <a:gd name="connsiteX41" fmla="*/ 1348 w 1750"/>
                <a:gd name="connsiteY41" fmla="*/ 3582 h 3590"/>
                <a:gd name="connsiteX42" fmla="*/ 1276 w 1750"/>
                <a:gd name="connsiteY42" fmla="*/ 3558 h 3590"/>
                <a:gd name="connsiteX43" fmla="*/ 1226 w 1750"/>
                <a:gd name="connsiteY43" fmla="*/ 3538 h 3590"/>
                <a:gd name="connsiteX44" fmla="*/ 1168 w 1750"/>
                <a:gd name="connsiteY44" fmla="*/ 3512 h 3590"/>
                <a:gd name="connsiteX45" fmla="*/ 1104 w 1750"/>
                <a:gd name="connsiteY45" fmla="*/ 3482 h 3590"/>
                <a:gd name="connsiteX46" fmla="*/ 1034 w 1750"/>
                <a:gd name="connsiteY46" fmla="*/ 3446 h 3590"/>
                <a:gd name="connsiteX47" fmla="*/ 958 w 1750"/>
                <a:gd name="connsiteY47" fmla="*/ 3402 h 3590"/>
                <a:gd name="connsiteX48" fmla="*/ 880 w 1750"/>
                <a:gd name="connsiteY48" fmla="*/ 3354 h 3590"/>
                <a:gd name="connsiteX49" fmla="*/ 798 w 1750"/>
                <a:gd name="connsiteY49" fmla="*/ 3298 h 3590"/>
                <a:gd name="connsiteX50" fmla="*/ 756 w 1750"/>
                <a:gd name="connsiteY50" fmla="*/ 3268 h 3590"/>
                <a:gd name="connsiteX51" fmla="*/ 714 w 1750"/>
                <a:gd name="connsiteY51" fmla="*/ 3236 h 3590"/>
                <a:gd name="connsiteX52" fmla="*/ 674 w 1750"/>
                <a:gd name="connsiteY52" fmla="*/ 3200 h 3590"/>
                <a:gd name="connsiteX53" fmla="*/ 632 w 1750"/>
                <a:gd name="connsiteY53" fmla="*/ 3164 h 3590"/>
                <a:gd name="connsiteX54" fmla="*/ 590 w 1750"/>
                <a:gd name="connsiteY54" fmla="*/ 3126 h 3590"/>
                <a:gd name="connsiteX55" fmla="*/ 548 w 1750"/>
                <a:gd name="connsiteY55" fmla="*/ 3086 h 3590"/>
                <a:gd name="connsiteX56" fmla="*/ 508 w 1750"/>
                <a:gd name="connsiteY56" fmla="*/ 3044 h 3590"/>
                <a:gd name="connsiteX57" fmla="*/ 468 w 1750"/>
                <a:gd name="connsiteY57" fmla="*/ 3000 h 3590"/>
                <a:gd name="connsiteX58" fmla="*/ 280 w 1750"/>
                <a:gd name="connsiteY58" fmla="*/ 2748 h 3590"/>
                <a:gd name="connsiteX59" fmla="*/ 216 w 1750"/>
                <a:gd name="connsiteY59" fmla="*/ 2632 h 3590"/>
                <a:gd name="connsiteX60" fmla="*/ 184 w 1750"/>
                <a:gd name="connsiteY60" fmla="*/ 2570 h 3590"/>
                <a:gd name="connsiteX61" fmla="*/ 156 w 1750"/>
                <a:gd name="connsiteY61" fmla="*/ 2506 h 3590"/>
                <a:gd name="connsiteX62" fmla="*/ 130 w 1750"/>
                <a:gd name="connsiteY62" fmla="*/ 2440 h 3590"/>
                <a:gd name="connsiteX63" fmla="*/ 104 w 1750"/>
                <a:gd name="connsiteY63" fmla="*/ 2370 h 3590"/>
                <a:gd name="connsiteX64" fmla="*/ 62 w 1750"/>
                <a:gd name="connsiteY64" fmla="*/ 2226 h 3590"/>
                <a:gd name="connsiteX65" fmla="*/ 46 w 1750"/>
                <a:gd name="connsiteY65" fmla="*/ 2148 h 3590"/>
                <a:gd name="connsiteX66" fmla="*/ 18 w 1750"/>
                <a:gd name="connsiteY66" fmla="*/ 1988 h 3590"/>
                <a:gd name="connsiteX67" fmla="*/ 10 w 1750"/>
                <a:gd name="connsiteY67" fmla="*/ 1904 h 3590"/>
                <a:gd name="connsiteX68" fmla="*/ 4 w 1750"/>
                <a:gd name="connsiteY68" fmla="*/ 1816 h 3590"/>
                <a:gd name="connsiteX69" fmla="*/ 0 w 1750"/>
                <a:gd name="connsiteY69" fmla="*/ 1726 h 3590"/>
                <a:gd name="connsiteX70" fmla="*/ 2 w 1750"/>
                <a:gd name="connsiteY70" fmla="*/ 1632 h 3590"/>
                <a:gd name="connsiteX71" fmla="*/ 6 w 1750"/>
                <a:gd name="connsiteY71" fmla="*/ 1536 h 3590"/>
                <a:gd name="connsiteX72" fmla="*/ 12 w 1750"/>
                <a:gd name="connsiteY72" fmla="*/ 1438 h 3590"/>
                <a:gd name="connsiteX73" fmla="*/ 24 w 1750"/>
                <a:gd name="connsiteY73" fmla="*/ 1336 h 3590"/>
                <a:gd name="connsiteX74" fmla="*/ 40 w 1750"/>
                <a:gd name="connsiteY74" fmla="*/ 1232 h 3590"/>
                <a:gd name="connsiteX75" fmla="*/ 58 w 1750"/>
                <a:gd name="connsiteY75" fmla="*/ 1124 h 3590"/>
                <a:gd name="connsiteX76" fmla="*/ 82 w 1750"/>
                <a:gd name="connsiteY76" fmla="*/ 1014 h 3590"/>
                <a:gd name="connsiteX77" fmla="*/ 110 w 1750"/>
                <a:gd name="connsiteY77" fmla="*/ 900 h 3590"/>
                <a:gd name="connsiteX78" fmla="*/ 142 w 1750"/>
                <a:gd name="connsiteY78" fmla="*/ 784 h 3590"/>
                <a:gd name="connsiteX79" fmla="*/ 178 w 1750"/>
                <a:gd name="connsiteY79" fmla="*/ 664 h 3590"/>
                <a:gd name="connsiteX0" fmla="*/ 178 w 1750"/>
                <a:gd name="connsiteY0" fmla="*/ 664 h 3590"/>
                <a:gd name="connsiteX1" fmla="*/ 436 w 1750"/>
                <a:gd name="connsiteY1" fmla="*/ 16 h 3590"/>
                <a:gd name="connsiteX2" fmla="*/ 1174 w 1750"/>
                <a:gd name="connsiteY2" fmla="*/ 568 h 3590"/>
                <a:gd name="connsiteX3" fmla="*/ 1214 w 1750"/>
                <a:gd name="connsiteY3" fmla="*/ 612 h 3590"/>
                <a:gd name="connsiteX4" fmla="*/ 1252 w 1750"/>
                <a:gd name="connsiteY4" fmla="*/ 658 h 3590"/>
                <a:gd name="connsiteX5" fmla="*/ 1292 w 1750"/>
                <a:gd name="connsiteY5" fmla="*/ 706 h 3590"/>
                <a:gd name="connsiteX6" fmla="*/ 1328 w 1750"/>
                <a:gd name="connsiteY6" fmla="*/ 756 h 3590"/>
                <a:gd name="connsiteX7" fmla="*/ 1366 w 1750"/>
                <a:gd name="connsiteY7" fmla="*/ 808 h 3590"/>
                <a:gd name="connsiteX8" fmla="*/ 1402 w 1750"/>
                <a:gd name="connsiteY8" fmla="*/ 860 h 3590"/>
                <a:gd name="connsiteX9" fmla="*/ 1436 w 1750"/>
                <a:gd name="connsiteY9" fmla="*/ 916 h 3590"/>
                <a:gd name="connsiteX10" fmla="*/ 1470 w 1750"/>
                <a:gd name="connsiteY10" fmla="*/ 974 h 3590"/>
                <a:gd name="connsiteX11" fmla="*/ 1502 w 1750"/>
                <a:gd name="connsiteY11" fmla="*/ 1034 h 3590"/>
                <a:gd name="connsiteX12" fmla="*/ 1534 w 1750"/>
                <a:gd name="connsiteY12" fmla="*/ 1096 h 3590"/>
                <a:gd name="connsiteX13" fmla="*/ 1564 w 1750"/>
                <a:gd name="connsiteY13" fmla="*/ 1158 h 3590"/>
                <a:gd name="connsiteX14" fmla="*/ 1590 w 1750"/>
                <a:gd name="connsiteY14" fmla="*/ 1224 h 3590"/>
                <a:gd name="connsiteX15" fmla="*/ 1618 w 1750"/>
                <a:gd name="connsiteY15" fmla="*/ 1292 h 3590"/>
                <a:gd name="connsiteX16" fmla="*/ 1642 w 1750"/>
                <a:gd name="connsiteY16" fmla="*/ 1362 h 3590"/>
                <a:gd name="connsiteX17" fmla="*/ 1664 w 1750"/>
                <a:gd name="connsiteY17" fmla="*/ 1434 h 3590"/>
                <a:gd name="connsiteX18" fmla="*/ 1684 w 1750"/>
                <a:gd name="connsiteY18" fmla="*/ 1508 h 3590"/>
                <a:gd name="connsiteX19" fmla="*/ 1700 w 1750"/>
                <a:gd name="connsiteY19" fmla="*/ 1584 h 3590"/>
                <a:gd name="connsiteX20" fmla="*/ 1716 w 1750"/>
                <a:gd name="connsiteY20" fmla="*/ 1664 h 3590"/>
                <a:gd name="connsiteX21" fmla="*/ 1728 w 1750"/>
                <a:gd name="connsiteY21" fmla="*/ 1744 h 3590"/>
                <a:gd name="connsiteX22" fmla="*/ 1738 w 1750"/>
                <a:gd name="connsiteY22" fmla="*/ 1826 h 3590"/>
                <a:gd name="connsiteX23" fmla="*/ 1746 w 1750"/>
                <a:gd name="connsiteY23" fmla="*/ 1912 h 3590"/>
                <a:gd name="connsiteX24" fmla="*/ 1750 w 1750"/>
                <a:gd name="connsiteY24" fmla="*/ 1998 h 3590"/>
                <a:gd name="connsiteX25" fmla="*/ 1750 w 1750"/>
                <a:gd name="connsiteY25" fmla="*/ 2088 h 3590"/>
                <a:gd name="connsiteX26" fmla="*/ 1748 w 1750"/>
                <a:gd name="connsiteY26" fmla="*/ 2180 h 3590"/>
                <a:gd name="connsiteX27" fmla="*/ 1744 w 1750"/>
                <a:gd name="connsiteY27" fmla="*/ 2274 h 3590"/>
                <a:gd name="connsiteX28" fmla="*/ 1734 w 1750"/>
                <a:gd name="connsiteY28" fmla="*/ 2370 h 3590"/>
                <a:gd name="connsiteX29" fmla="*/ 1722 w 1750"/>
                <a:gd name="connsiteY29" fmla="*/ 2470 h 3590"/>
                <a:gd name="connsiteX30" fmla="*/ 1706 w 1750"/>
                <a:gd name="connsiteY30" fmla="*/ 2570 h 3590"/>
                <a:gd name="connsiteX31" fmla="*/ 1686 w 1750"/>
                <a:gd name="connsiteY31" fmla="*/ 2674 h 3590"/>
                <a:gd name="connsiteX32" fmla="*/ 1662 w 1750"/>
                <a:gd name="connsiteY32" fmla="*/ 2780 h 3590"/>
                <a:gd name="connsiteX33" fmla="*/ 1634 w 1750"/>
                <a:gd name="connsiteY33" fmla="*/ 2888 h 3590"/>
                <a:gd name="connsiteX34" fmla="*/ 1602 w 1750"/>
                <a:gd name="connsiteY34" fmla="*/ 3000 h 3590"/>
                <a:gd name="connsiteX35" fmla="*/ 1566 w 1750"/>
                <a:gd name="connsiteY35" fmla="*/ 3112 h 3590"/>
                <a:gd name="connsiteX36" fmla="*/ 1524 w 1750"/>
                <a:gd name="connsiteY36" fmla="*/ 3228 h 3590"/>
                <a:gd name="connsiteX37" fmla="*/ 1478 w 1750"/>
                <a:gd name="connsiteY37" fmla="*/ 3346 h 3590"/>
                <a:gd name="connsiteX38" fmla="*/ 1428 w 1750"/>
                <a:gd name="connsiteY38" fmla="*/ 3466 h 3590"/>
                <a:gd name="connsiteX39" fmla="*/ 1372 w 1750"/>
                <a:gd name="connsiteY39" fmla="*/ 3590 h 3590"/>
                <a:gd name="connsiteX40" fmla="*/ 1372 w 1750"/>
                <a:gd name="connsiteY40" fmla="*/ 3590 h 3590"/>
                <a:gd name="connsiteX41" fmla="*/ 1348 w 1750"/>
                <a:gd name="connsiteY41" fmla="*/ 3582 h 3590"/>
                <a:gd name="connsiteX42" fmla="*/ 1276 w 1750"/>
                <a:gd name="connsiteY42" fmla="*/ 3558 h 3590"/>
                <a:gd name="connsiteX43" fmla="*/ 1226 w 1750"/>
                <a:gd name="connsiteY43" fmla="*/ 3538 h 3590"/>
                <a:gd name="connsiteX44" fmla="*/ 1168 w 1750"/>
                <a:gd name="connsiteY44" fmla="*/ 3512 h 3590"/>
                <a:gd name="connsiteX45" fmla="*/ 1104 w 1750"/>
                <a:gd name="connsiteY45" fmla="*/ 3482 h 3590"/>
                <a:gd name="connsiteX46" fmla="*/ 1034 w 1750"/>
                <a:gd name="connsiteY46" fmla="*/ 3446 h 3590"/>
                <a:gd name="connsiteX47" fmla="*/ 958 w 1750"/>
                <a:gd name="connsiteY47" fmla="*/ 3402 h 3590"/>
                <a:gd name="connsiteX48" fmla="*/ 880 w 1750"/>
                <a:gd name="connsiteY48" fmla="*/ 3354 h 3590"/>
                <a:gd name="connsiteX49" fmla="*/ 798 w 1750"/>
                <a:gd name="connsiteY49" fmla="*/ 3298 h 3590"/>
                <a:gd name="connsiteX50" fmla="*/ 756 w 1750"/>
                <a:gd name="connsiteY50" fmla="*/ 3268 h 3590"/>
                <a:gd name="connsiteX51" fmla="*/ 714 w 1750"/>
                <a:gd name="connsiteY51" fmla="*/ 3236 h 3590"/>
                <a:gd name="connsiteX52" fmla="*/ 674 w 1750"/>
                <a:gd name="connsiteY52" fmla="*/ 3200 h 3590"/>
                <a:gd name="connsiteX53" fmla="*/ 632 w 1750"/>
                <a:gd name="connsiteY53" fmla="*/ 3164 h 3590"/>
                <a:gd name="connsiteX54" fmla="*/ 590 w 1750"/>
                <a:gd name="connsiteY54" fmla="*/ 3126 h 3590"/>
                <a:gd name="connsiteX55" fmla="*/ 548 w 1750"/>
                <a:gd name="connsiteY55" fmla="*/ 3086 h 3590"/>
                <a:gd name="connsiteX56" fmla="*/ 508 w 1750"/>
                <a:gd name="connsiteY56" fmla="*/ 3044 h 3590"/>
                <a:gd name="connsiteX57" fmla="*/ 468 w 1750"/>
                <a:gd name="connsiteY57" fmla="*/ 3000 h 3590"/>
                <a:gd name="connsiteX58" fmla="*/ 280 w 1750"/>
                <a:gd name="connsiteY58" fmla="*/ 2748 h 3590"/>
                <a:gd name="connsiteX59" fmla="*/ 216 w 1750"/>
                <a:gd name="connsiteY59" fmla="*/ 2632 h 3590"/>
                <a:gd name="connsiteX60" fmla="*/ 184 w 1750"/>
                <a:gd name="connsiteY60" fmla="*/ 2570 h 3590"/>
                <a:gd name="connsiteX61" fmla="*/ 156 w 1750"/>
                <a:gd name="connsiteY61" fmla="*/ 2506 h 3590"/>
                <a:gd name="connsiteX62" fmla="*/ 130 w 1750"/>
                <a:gd name="connsiteY62" fmla="*/ 2440 h 3590"/>
                <a:gd name="connsiteX63" fmla="*/ 104 w 1750"/>
                <a:gd name="connsiteY63" fmla="*/ 2370 h 3590"/>
                <a:gd name="connsiteX64" fmla="*/ 62 w 1750"/>
                <a:gd name="connsiteY64" fmla="*/ 2226 h 3590"/>
                <a:gd name="connsiteX65" fmla="*/ 46 w 1750"/>
                <a:gd name="connsiteY65" fmla="*/ 2148 h 3590"/>
                <a:gd name="connsiteX66" fmla="*/ 10 w 1750"/>
                <a:gd name="connsiteY66" fmla="*/ 1904 h 3590"/>
                <a:gd name="connsiteX67" fmla="*/ 4 w 1750"/>
                <a:gd name="connsiteY67" fmla="*/ 1816 h 3590"/>
                <a:gd name="connsiteX68" fmla="*/ 0 w 1750"/>
                <a:gd name="connsiteY68" fmla="*/ 1726 h 3590"/>
                <a:gd name="connsiteX69" fmla="*/ 2 w 1750"/>
                <a:gd name="connsiteY69" fmla="*/ 1632 h 3590"/>
                <a:gd name="connsiteX70" fmla="*/ 6 w 1750"/>
                <a:gd name="connsiteY70" fmla="*/ 1536 h 3590"/>
                <a:gd name="connsiteX71" fmla="*/ 12 w 1750"/>
                <a:gd name="connsiteY71" fmla="*/ 1438 h 3590"/>
                <a:gd name="connsiteX72" fmla="*/ 24 w 1750"/>
                <a:gd name="connsiteY72" fmla="*/ 1336 h 3590"/>
                <a:gd name="connsiteX73" fmla="*/ 40 w 1750"/>
                <a:gd name="connsiteY73" fmla="*/ 1232 h 3590"/>
                <a:gd name="connsiteX74" fmla="*/ 58 w 1750"/>
                <a:gd name="connsiteY74" fmla="*/ 1124 h 3590"/>
                <a:gd name="connsiteX75" fmla="*/ 82 w 1750"/>
                <a:gd name="connsiteY75" fmla="*/ 1014 h 3590"/>
                <a:gd name="connsiteX76" fmla="*/ 110 w 1750"/>
                <a:gd name="connsiteY76" fmla="*/ 900 h 3590"/>
                <a:gd name="connsiteX77" fmla="*/ 142 w 1750"/>
                <a:gd name="connsiteY77" fmla="*/ 784 h 3590"/>
                <a:gd name="connsiteX78" fmla="*/ 178 w 1750"/>
                <a:gd name="connsiteY78" fmla="*/ 664 h 3590"/>
                <a:gd name="connsiteX0" fmla="*/ 178 w 1750"/>
                <a:gd name="connsiteY0" fmla="*/ 664 h 3590"/>
                <a:gd name="connsiteX1" fmla="*/ 436 w 1750"/>
                <a:gd name="connsiteY1" fmla="*/ 16 h 3590"/>
                <a:gd name="connsiteX2" fmla="*/ 1174 w 1750"/>
                <a:gd name="connsiteY2" fmla="*/ 568 h 3590"/>
                <a:gd name="connsiteX3" fmla="*/ 1214 w 1750"/>
                <a:gd name="connsiteY3" fmla="*/ 612 h 3590"/>
                <a:gd name="connsiteX4" fmla="*/ 1252 w 1750"/>
                <a:gd name="connsiteY4" fmla="*/ 658 h 3590"/>
                <a:gd name="connsiteX5" fmla="*/ 1292 w 1750"/>
                <a:gd name="connsiteY5" fmla="*/ 706 h 3590"/>
                <a:gd name="connsiteX6" fmla="*/ 1328 w 1750"/>
                <a:gd name="connsiteY6" fmla="*/ 756 h 3590"/>
                <a:gd name="connsiteX7" fmla="*/ 1366 w 1750"/>
                <a:gd name="connsiteY7" fmla="*/ 808 h 3590"/>
                <a:gd name="connsiteX8" fmla="*/ 1402 w 1750"/>
                <a:gd name="connsiteY8" fmla="*/ 860 h 3590"/>
                <a:gd name="connsiteX9" fmla="*/ 1436 w 1750"/>
                <a:gd name="connsiteY9" fmla="*/ 916 h 3590"/>
                <a:gd name="connsiteX10" fmla="*/ 1470 w 1750"/>
                <a:gd name="connsiteY10" fmla="*/ 974 h 3590"/>
                <a:gd name="connsiteX11" fmla="*/ 1502 w 1750"/>
                <a:gd name="connsiteY11" fmla="*/ 1034 h 3590"/>
                <a:gd name="connsiteX12" fmla="*/ 1534 w 1750"/>
                <a:gd name="connsiteY12" fmla="*/ 1096 h 3590"/>
                <a:gd name="connsiteX13" fmla="*/ 1564 w 1750"/>
                <a:gd name="connsiteY13" fmla="*/ 1158 h 3590"/>
                <a:gd name="connsiteX14" fmla="*/ 1590 w 1750"/>
                <a:gd name="connsiteY14" fmla="*/ 1224 h 3590"/>
                <a:gd name="connsiteX15" fmla="*/ 1618 w 1750"/>
                <a:gd name="connsiteY15" fmla="*/ 1292 h 3590"/>
                <a:gd name="connsiteX16" fmla="*/ 1642 w 1750"/>
                <a:gd name="connsiteY16" fmla="*/ 1362 h 3590"/>
                <a:gd name="connsiteX17" fmla="*/ 1664 w 1750"/>
                <a:gd name="connsiteY17" fmla="*/ 1434 h 3590"/>
                <a:gd name="connsiteX18" fmla="*/ 1684 w 1750"/>
                <a:gd name="connsiteY18" fmla="*/ 1508 h 3590"/>
                <a:gd name="connsiteX19" fmla="*/ 1700 w 1750"/>
                <a:gd name="connsiteY19" fmla="*/ 1584 h 3590"/>
                <a:gd name="connsiteX20" fmla="*/ 1716 w 1750"/>
                <a:gd name="connsiteY20" fmla="*/ 1664 h 3590"/>
                <a:gd name="connsiteX21" fmla="*/ 1728 w 1750"/>
                <a:gd name="connsiteY21" fmla="*/ 1744 h 3590"/>
                <a:gd name="connsiteX22" fmla="*/ 1738 w 1750"/>
                <a:gd name="connsiteY22" fmla="*/ 1826 h 3590"/>
                <a:gd name="connsiteX23" fmla="*/ 1746 w 1750"/>
                <a:gd name="connsiteY23" fmla="*/ 1912 h 3590"/>
                <a:gd name="connsiteX24" fmla="*/ 1750 w 1750"/>
                <a:gd name="connsiteY24" fmla="*/ 1998 h 3590"/>
                <a:gd name="connsiteX25" fmla="*/ 1750 w 1750"/>
                <a:gd name="connsiteY25" fmla="*/ 2088 h 3590"/>
                <a:gd name="connsiteX26" fmla="*/ 1748 w 1750"/>
                <a:gd name="connsiteY26" fmla="*/ 2180 h 3590"/>
                <a:gd name="connsiteX27" fmla="*/ 1744 w 1750"/>
                <a:gd name="connsiteY27" fmla="*/ 2274 h 3590"/>
                <a:gd name="connsiteX28" fmla="*/ 1734 w 1750"/>
                <a:gd name="connsiteY28" fmla="*/ 2370 h 3590"/>
                <a:gd name="connsiteX29" fmla="*/ 1722 w 1750"/>
                <a:gd name="connsiteY29" fmla="*/ 2470 h 3590"/>
                <a:gd name="connsiteX30" fmla="*/ 1706 w 1750"/>
                <a:gd name="connsiteY30" fmla="*/ 2570 h 3590"/>
                <a:gd name="connsiteX31" fmla="*/ 1686 w 1750"/>
                <a:gd name="connsiteY31" fmla="*/ 2674 h 3590"/>
                <a:gd name="connsiteX32" fmla="*/ 1662 w 1750"/>
                <a:gd name="connsiteY32" fmla="*/ 2780 h 3590"/>
                <a:gd name="connsiteX33" fmla="*/ 1634 w 1750"/>
                <a:gd name="connsiteY33" fmla="*/ 2888 h 3590"/>
                <a:gd name="connsiteX34" fmla="*/ 1602 w 1750"/>
                <a:gd name="connsiteY34" fmla="*/ 3000 h 3590"/>
                <a:gd name="connsiteX35" fmla="*/ 1566 w 1750"/>
                <a:gd name="connsiteY35" fmla="*/ 3112 h 3590"/>
                <a:gd name="connsiteX36" fmla="*/ 1524 w 1750"/>
                <a:gd name="connsiteY36" fmla="*/ 3228 h 3590"/>
                <a:gd name="connsiteX37" fmla="*/ 1478 w 1750"/>
                <a:gd name="connsiteY37" fmla="*/ 3346 h 3590"/>
                <a:gd name="connsiteX38" fmla="*/ 1428 w 1750"/>
                <a:gd name="connsiteY38" fmla="*/ 3466 h 3590"/>
                <a:gd name="connsiteX39" fmla="*/ 1372 w 1750"/>
                <a:gd name="connsiteY39" fmla="*/ 3590 h 3590"/>
                <a:gd name="connsiteX40" fmla="*/ 1372 w 1750"/>
                <a:gd name="connsiteY40" fmla="*/ 3590 h 3590"/>
                <a:gd name="connsiteX41" fmla="*/ 1348 w 1750"/>
                <a:gd name="connsiteY41" fmla="*/ 3582 h 3590"/>
                <a:gd name="connsiteX42" fmla="*/ 1276 w 1750"/>
                <a:gd name="connsiteY42" fmla="*/ 3558 h 3590"/>
                <a:gd name="connsiteX43" fmla="*/ 1226 w 1750"/>
                <a:gd name="connsiteY43" fmla="*/ 3538 h 3590"/>
                <a:gd name="connsiteX44" fmla="*/ 1168 w 1750"/>
                <a:gd name="connsiteY44" fmla="*/ 3512 h 3590"/>
                <a:gd name="connsiteX45" fmla="*/ 1104 w 1750"/>
                <a:gd name="connsiteY45" fmla="*/ 3482 h 3590"/>
                <a:gd name="connsiteX46" fmla="*/ 1034 w 1750"/>
                <a:gd name="connsiteY46" fmla="*/ 3446 h 3590"/>
                <a:gd name="connsiteX47" fmla="*/ 958 w 1750"/>
                <a:gd name="connsiteY47" fmla="*/ 3402 h 3590"/>
                <a:gd name="connsiteX48" fmla="*/ 880 w 1750"/>
                <a:gd name="connsiteY48" fmla="*/ 3354 h 3590"/>
                <a:gd name="connsiteX49" fmla="*/ 798 w 1750"/>
                <a:gd name="connsiteY49" fmla="*/ 3298 h 3590"/>
                <a:gd name="connsiteX50" fmla="*/ 756 w 1750"/>
                <a:gd name="connsiteY50" fmla="*/ 3268 h 3590"/>
                <a:gd name="connsiteX51" fmla="*/ 714 w 1750"/>
                <a:gd name="connsiteY51" fmla="*/ 3236 h 3590"/>
                <a:gd name="connsiteX52" fmla="*/ 674 w 1750"/>
                <a:gd name="connsiteY52" fmla="*/ 3200 h 3590"/>
                <a:gd name="connsiteX53" fmla="*/ 632 w 1750"/>
                <a:gd name="connsiteY53" fmla="*/ 3164 h 3590"/>
                <a:gd name="connsiteX54" fmla="*/ 590 w 1750"/>
                <a:gd name="connsiteY54" fmla="*/ 3126 h 3590"/>
                <a:gd name="connsiteX55" fmla="*/ 548 w 1750"/>
                <a:gd name="connsiteY55" fmla="*/ 3086 h 3590"/>
                <a:gd name="connsiteX56" fmla="*/ 508 w 1750"/>
                <a:gd name="connsiteY56" fmla="*/ 3044 h 3590"/>
                <a:gd name="connsiteX57" fmla="*/ 468 w 1750"/>
                <a:gd name="connsiteY57" fmla="*/ 3000 h 3590"/>
                <a:gd name="connsiteX58" fmla="*/ 280 w 1750"/>
                <a:gd name="connsiteY58" fmla="*/ 2748 h 3590"/>
                <a:gd name="connsiteX59" fmla="*/ 216 w 1750"/>
                <a:gd name="connsiteY59" fmla="*/ 2632 h 3590"/>
                <a:gd name="connsiteX60" fmla="*/ 184 w 1750"/>
                <a:gd name="connsiteY60" fmla="*/ 2570 h 3590"/>
                <a:gd name="connsiteX61" fmla="*/ 156 w 1750"/>
                <a:gd name="connsiteY61" fmla="*/ 2506 h 3590"/>
                <a:gd name="connsiteX62" fmla="*/ 130 w 1750"/>
                <a:gd name="connsiteY62" fmla="*/ 2440 h 3590"/>
                <a:gd name="connsiteX63" fmla="*/ 104 w 1750"/>
                <a:gd name="connsiteY63" fmla="*/ 2370 h 3590"/>
                <a:gd name="connsiteX64" fmla="*/ 62 w 1750"/>
                <a:gd name="connsiteY64" fmla="*/ 2226 h 3590"/>
                <a:gd name="connsiteX65" fmla="*/ 46 w 1750"/>
                <a:gd name="connsiteY65" fmla="*/ 2148 h 3590"/>
                <a:gd name="connsiteX66" fmla="*/ 4 w 1750"/>
                <a:gd name="connsiteY66" fmla="*/ 1816 h 3590"/>
                <a:gd name="connsiteX67" fmla="*/ 0 w 1750"/>
                <a:gd name="connsiteY67" fmla="*/ 1726 h 3590"/>
                <a:gd name="connsiteX68" fmla="*/ 2 w 1750"/>
                <a:gd name="connsiteY68" fmla="*/ 1632 h 3590"/>
                <a:gd name="connsiteX69" fmla="*/ 6 w 1750"/>
                <a:gd name="connsiteY69" fmla="*/ 1536 h 3590"/>
                <a:gd name="connsiteX70" fmla="*/ 12 w 1750"/>
                <a:gd name="connsiteY70" fmla="*/ 1438 h 3590"/>
                <a:gd name="connsiteX71" fmla="*/ 24 w 1750"/>
                <a:gd name="connsiteY71" fmla="*/ 1336 h 3590"/>
                <a:gd name="connsiteX72" fmla="*/ 40 w 1750"/>
                <a:gd name="connsiteY72" fmla="*/ 1232 h 3590"/>
                <a:gd name="connsiteX73" fmla="*/ 58 w 1750"/>
                <a:gd name="connsiteY73" fmla="*/ 1124 h 3590"/>
                <a:gd name="connsiteX74" fmla="*/ 82 w 1750"/>
                <a:gd name="connsiteY74" fmla="*/ 1014 h 3590"/>
                <a:gd name="connsiteX75" fmla="*/ 110 w 1750"/>
                <a:gd name="connsiteY75" fmla="*/ 900 h 3590"/>
                <a:gd name="connsiteX76" fmla="*/ 142 w 1750"/>
                <a:gd name="connsiteY76" fmla="*/ 784 h 3590"/>
                <a:gd name="connsiteX77" fmla="*/ 178 w 1750"/>
                <a:gd name="connsiteY77" fmla="*/ 664 h 3590"/>
                <a:gd name="connsiteX0" fmla="*/ 178 w 1750"/>
                <a:gd name="connsiteY0" fmla="*/ 664 h 3590"/>
                <a:gd name="connsiteX1" fmla="*/ 436 w 1750"/>
                <a:gd name="connsiteY1" fmla="*/ 16 h 3590"/>
                <a:gd name="connsiteX2" fmla="*/ 1174 w 1750"/>
                <a:gd name="connsiteY2" fmla="*/ 568 h 3590"/>
                <a:gd name="connsiteX3" fmla="*/ 1214 w 1750"/>
                <a:gd name="connsiteY3" fmla="*/ 612 h 3590"/>
                <a:gd name="connsiteX4" fmla="*/ 1252 w 1750"/>
                <a:gd name="connsiteY4" fmla="*/ 658 h 3590"/>
                <a:gd name="connsiteX5" fmla="*/ 1292 w 1750"/>
                <a:gd name="connsiteY5" fmla="*/ 706 h 3590"/>
                <a:gd name="connsiteX6" fmla="*/ 1328 w 1750"/>
                <a:gd name="connsiteY6" fmla="*/ 756 h 3590"/>
                <a:gd name="connsiteX7" fmla="*/ 1366 w 1750"/>
                <a:gd name="connsiteY7" fmla="*/ 808 h 3590"/>
                <a:gd name="connsiteX8" fmla="*/ 1402 w 1750"/>
                <a:gd name="connsiteY8" fmla="*/ 860 h 3590"/>
                <a:gd name="connsiteX9" fmla="*/ 1436 w 1750"/>
                <a:gd name="connsiteY9" fmla="*/ 916 h 3590"/>
                <a:gd name="connsiteX10" fmla="*/ 1470 w 1750"/>
                <a:gd name="connsiteY10" fmla="*/ 974 h 3590"/>
                <a:gd name="connsiteX11" fmla="*/ 1502 w 1750"/>
                <a:gd name="connsiteY11" fmla="*/ 1034 h 3590"/>
                <a:gd name="connsiteX12" fmla="*/ 1534 w 1750"/>
                <a:gd name="connsiteY12" fmla="*/ 1096 h 3590"/>
                <a:gd name="connsiteX13" fmla="*/ 1564 w 1750"/>
                <a:gd name="connsiteY13" fmla="*/ 1158 h 3590"/>
                <a:gd name="connsiteX14" fmla="*/ 1590 w 1750"/>
                <a:gd name="connsiteY14" fmla="*/ 1224 h 3590"/>
                <a:gd name="connsiteX15" fmla="*/ 1618 w 1750"/>
                <a:gd name="connsiteY15" fmla="*/ 1292 h 3590"/>
                <a:gd name="connsiteX16" fmla="*/ 1642 w 1750"/>
                <a:gd name="connsiteY16" fmla="*/ 1362 h 3590"/>
                <a:gd name="connsiteX17" fmla="*/ 1664 w 1750"/>
                <a:gd name="connsiteY17" fmla="*/ 1434 h 3590"/>
                <a:gd name="connsiteX18" fmla="*/ 1684 w 1750"/>
                <a:gd name="connsiteY18" fmla="*/ 1508 h 3590"/>
                <a:gd name="connsiteX19" fmla="*/ 1700 w 1750"/>
                <a:gd name="connsiteY19" fmla="*/ 1584 h 3590"/>
                <a:gd name="connsiteX20" fmla="*/ 1716 w 1750"/>
                <a:gd name="connsiteY20" fmla="*/ 1664 h 3590"/>
                <a:gd name="connsiteX21" fmla="*/ 1728 w 1750"/>
                <a:gd name="connsiteY21" fmla="*/ 1744 h 3590"/>
                <a:gd name="connsiteX22" fmla="*/ 1738 w 1750"/>
                <a:gd name="connsiteY22" fmla="*/ 1826 h 3590"/>
                <a:gd name="connsiteX23" fmla="*/ 1746 w 1750"/>
                <a:gd name="connsiteY23" fmla="*/ 1912 h 3590"/>
                <a:gd name="connsiteX24" fmla="*/ 1750 w 1750"/>
                <a:gd name="connsiteY24" fmla="*/ 1998 h 3590"/>
                <a:gd name="connsiteX25" fmla="*/ 1750 w 1750"/>
                <a:gd name="connsiteY25" fmla="*/ 2088 h 3590"/>
                <a:gd name="connsiteX26" fmla="*/ 1748 w 1750"/>
                <a:gd name="connsiteY26" fmla="*/ 2180 h 3590"/>
                <a:gd name="connsiteX27" fmla="*/ 1744 w 1750"/>
                <a:gd name="connsiteY27" fmla="*/ 2274 h 3590"/>
                <a:gd name="connsiteX28" fmla="*/ 1734 w 1750"/>
                <a:gd name="connsiteY28" fmla="*/ 2370 h 3590"/>
                <a:gd name="connsiteX29" fmla="*/ 1722 w 1750"/>
                <a:gd name="connsiteY29" fmla="*/ 2470 h 3590"/>
                <a:gd name="connsiteX30" fmla="*/ 1706 w 1750"/>
                <a:gd name="connsiteY30" fmla="*/ 2570 h 3590"/>
                <a:gd name="connsiteX31" fmla="*/ 1686 w 1750"/>
                <a:gd name="connsiteY31" fmla="*/ 2674 h 3590"/>
                <a:gd name="connsiteX32" fmla="*/ 1662 w 1750"/>
                <a:gd name="connsiteY32" fmla="*/ 2780 h 3590"/>
                <a:gd name="connsiteX33" fmla="*/ 1634 w 1750"/>
                <a:gd name="connsiteY33" fmla="*/ 2888 h 3590"/>
                <a:gd name="connsiteX34" fmla="*/ 1602 w 1750"/>
                <a:gd name="connsiteY34" fmla="*/ 3000 h 3590"/>
                <a:gd name="connsiteX35" fmla="*/ 1566 w 1750"/>
                <a:gd name="connsiteY35" fmla="*/ 3112 h 3590"/>
                <a:gd name="connsiteX36" fmla="*/ 1524 w 1750"/>
                <a:gd name="connsiteY36" fmla="*/ 3228 h 3590"/>
                <a:gd name="connsiteX37" fmla="*/ 1478 w 1750"/>
                <a:gd name="connsiteY37" fmla="*/ 3346 h 3590"/>
                <a:gd name="connsiteX38" fmla="*/ 1428 w 1750"/>
                <a:gd name="connsiteY38" fmla="*/ 3466 h 3590"/>
                <a:gd name="connsiteX39" fmla="*/ 1372 w 1750"/>
                <a:gd name="connsiteY39" fmla="*/ 3590 h 3590"/>
                <a:gd name="connsiteX40" fmla="*/ 1372 w 1750"/>
                <a:gd name="connsiteY40" fmla="*/ 3590 h 3590"/>
                <a:gd name="connsiteX41" fmla="*/ 1348 w 1750"/>
                <a:gd name="connsiteY41" fmla="*/ 3582 h 3590"/>
                <a:gd name="connsiteX42" fmla="*/ 1276 w 1750"/>
                <a:gd name="connsiteY42" fmla="*/ 3558 h 3590"/>
                <a:gd name="connsiteX43" fmla="*/ 1226 w 1750"/>
                <a:gd name="connsiteY43" fmla="*/ 3538 h 3590"/>
                <a:gd name="connsiteX44" fmla="*/ 1168 w 1750"/>
                <a:gd name="connsiteY44" fmla="*/ 3512 h 3590"/>
                <a:gd name="connsiteX45" fmla="*/ 1104 w 1750"/>
                <a:gd name="connsiteY45" fmla="*/ 3482 h 3590"/>
                <a:gd name="connsiteX46" fmla="*/ 1034 w 1750"/>
                <a:gd name="connsiteY46" fmla="*/ 3446 h 3590"/>
                <a:gd name="connsiteX47" fmla="*/ 958 w 1750"/>
                <a:gd name="connsiteY47" fmla="*/ 3402 h 3590"/>
                <a:gd name="connsiteX48" fmla="*/ 880 w 1750"/>
                <a:gd name="connsiteY48" fmla="*/ 3354 h 3590"/>
                <a:gd name="connsiteX49" fmla="*/ 798 w 1750"/>
                <a:gd name="connsiteY49" fmla="*/ 3298 h 3590"/>
                <a:gd name="connsiteX50" fmla="*/ 756 w 1750"/>
                <a:gd name="connsiteY50" fmla="*/ 3268 h 3590"/>
                <a:gd name="connsiteX51" fmla="*/ 714 w 1750"/>
                <a:gd name="connsiteY51" fmla="*/ 3236 h 3590"/>
                <a:gd name="connsiteX52" fmla="*/ 674 w 1750"/>
                <a:gd name="connsiteY52" fmla="*/ 3200 h 3590"/>
                <a:gd name="connsiteX53" fmla="*/ 632 w 1750"/>
                <a:gd name="connsiteY53" fmla="*/ 3164 h 3590"/>
                <a:gd name="connsiteX54" fmla="*/ 590 w 1750"/>
                <a:gd name="connsiteY54" fmla="*/ 3126 h 3590"/>
                <a:gd name="connsiteX55" fmla="*/ 548 w 1750"/>
                <a:gd name="connsiteY55" fmla="*/ 3086 h 3590"/>
                <a:gd name="connsiteX56" fmla="*/ 508 w 1750"/>
                <a:gd name="connsiteY56" fmla="*/ 3044 h 3590"/>
                <a:gd name="connsiteX57" fmla="*/ 468 w 1750"/>
                <a:gd name="connsiteY57" fmla="*/ 3000 h 3590"/>
                <a:gd name="connsiteX58" fmla="*/ 280 w 1750"/>
                <a:gd name="connsiteY58" fmla="*/ 2748 h 3590"/>
                <a:gd name="connsiteX59" fmla="*/ 216 w 1750"/>
                <a:gd name="connsiteY59" fmla="*/ 2632 h 3590"/>
                <a:gd name="connsiteX60" fmla="*/ 184 w 1750"/>
                <a:gd name="connsiteY60" fmla="*/ 2570 h 3590"/>
                <a:gd name="connsiteX61" fmla="*/ 156 w 1750"/>
                <a:gd name="connsiteY61" fmla="*/ 2506 h 3590"/>
                <a:gd name="connsiteX62" fmla="*/ 130 w 1750"/>
                <a:gd name="connsiteY62" fmla="*/ 2440 h 3590"/>
                <a:gd name="connsiteX63" fmla="*/ 104 w 1750"/>
                <a:gd name="connsiteY63" fmla="*/ 2370 h 3590"/>
                <a:gd name="connsiteX64" fmla="*/ 62 w 1750"/>
                <a:gd name="connsiteY64" fmla="*/ 2226 h 3590"/>
                <a:gd name="connsiteX65" fmla="*/ 46 w 1750"/>
                <a:gd name="connsiteY65" fmla="*/ 2148 h 3590"/>
                <a:gd name="connsiteX66" fmla="*/ 0 w 1750"/>
                <a:gd name="connsiteY66" fmla="*/ 1726 h 3590"/>
                <a:gd name="connsiteX67" fmla="*/ 2 w 1750"/>
                <a:gd name="connsiteY67" fmla="*/ 1632 h 3590"/>
                <a:gd name="connsiteX68" fmla="*/ 6 w 1750"/>
                <a:gd name="connsiteY68" fmla="*/ 1536 h 3590"/>
                <a:gd name="connsiteX69" fmla="*/ 12 w 1750"/>
                <a:gd name="connsiteY69" fmla="*/ 1438 h 3590"/>
                <a:gd name="connsiteX70" fmla="*/ 24 w 1750"/>
                <a:gd name="connsiteY70" fmla="*/ 1336 h 3590"/>
                <a:gd name="connsiteX71" fmla="*/ 40 w 1750"/>
                <a:gd name="connsiteY71" fmla="*/ 1232 h 3590"/>
                <a:gd name="connsiteX72" fmla="*/ 58 w 1750"/>
                <a:gd name="connsiteY72" fmla="*/ 1124 h 3590"/>
                <a:gd name="connsiteX73" fmla="*/ 82 w 1750"/>
                <a:gd name="connsiteY73" fmla="*/ 1014 h 3590"/>
                <a:gd name="connsiteX74" fmla="*/ 110 w 1750"/>
                <a:gd name="connsiteY74" fmla="*/ 900 h 3590"/>
                <a:gd name="connsiteX75" fmla="*/ 142 w 1750"/>
                <a:gd name="connsiteY75" fmla="*/ 784 h 3590"/>
                <a:gd name="connsiteX76" fmla="*/ 178 w 1750"/>
                <a:gd name="connsiteY76" fmla="*/ 664 h 3590"/>
                <a:gd name="connsiteX0" fmla="*/ 176 w 1748"/>
                <a:gd name="connsiteY0" fmla="*/ 664 h 3590"/>
                <a:gd name="connsiteX1" fmla="*/ 434 w 1748"/>
                <a:gd name="connsiteY1" fmla="*/ 16 h 3590"/>
                <a:gd name="connsiteX2" fmla="*/ 1172 w 1748"/>
                <a:gd name="connsiteY2" fmla="*/ 568 h 3590"/>
                <a:gd name="connsiteX3" fmla="*/ 1212 w 1748"/>
                <a:gd name="connsiteY3" fmla="*/ 612 h 3590"/>
                <a:gd name="connsiteX4" fmla="*/ 1250 w 1748"/>
                <a:gd name="connsiteY4" fmla="*/ 658 h 3590"/>
                <a:gd name="connsiteX5" fmla="*/ 1290 w 1748"/>
                <a:gd name="connsiteY5" fmla="*/ 706 h 3590"/>
                <a:gd name="connsiteX6" fmla="*/ 1326 w 1748"/>
                <a:gd name="connsiteY6" fmla="*/ 756 h 3590"/>
                <a:gd name="connsiteX7" fmla="*/ 1364 w 1748"/>
                <a:gd name="connsiteY7" fmla="*/ 808 h 3590"/>
                <a:gd name="connsiteX8" fmla="*/ 1400 w 1748"/>
                <a:gd name="connsiteY8" fmla="*/ 860 h 3590"/>
                <a:gd name="connsiteX9" fmla="*/ 1434 w 1748"/>
                <a:gd name="connsiteY9" fmla="*/ 916 h 3590"/>
                <a:gd name="connsiteX10" fmla="*/ 1468 w 1748"/>
                <a:gd name="connsiteY10" fmla="*/ 974 h 3590"/>
                <a:gd name="connsiteX11" fmla="*/ 1500 w 1748"/>
                <a:gd name="connsiteY11" fmla="*/ 1034 h 3590"/>
                <a:gd name="connsiteX12" fmla="*/ 1532 w 1748"/>
                <a:gd name="connsiteY12" fmla="*/ 1096 h 3590"/>
                <a:gd name="connsiteX13" fmla="*/ 1562 w 1748"/>
                <a:gd name="connsiteY13" fmla="*/ 1158 h 3590"/>
                <a:gd name="connsiteX14" fmla="*/ 1588 w 1748"/>
                <a:gd name="connsiteY14" fmla="*/ 1224 h 3590"/>
                <a:gd name="connsiteX15" fmla="*/ 1616 w 1748"/>
                <a:gd name="connsiteY15" fmla="*/ 1292 h 3590"/>
                <a:gd name="connsiteX16" fmla="*/ 1640 w 1748"/>
                <a:gd name="connsiteY16" fmla="*/ 1362 h 3590"/>
                <a:gd name="connsiteX17" fmla="*/ 1662 w 1748"/>
                <a:gd name="connsiteY17" fmla="*/ 1434 h 3590"/>
                <a:gd name="connsiteX18" fmla="*/ 1682 w 1748"/>
                <a:gd name="connsiteY18" fmla="*/ 1508 h 3590"/>
                <a:gd name="connsiteX19" fmla="*/ 1698 w 1748"/>
                <a:gd name="connsiteY19" fmla="*/ 1584 h 3590"/>
                <a:gd name="connsiteX20" fmla="*/ 1714 w 1748"/>
                <a:gd name="connsiteY20" fmla="*/ 1664 h 3590"/>
                <a:gd name="connsiteX21" fmla="*/ 1726 w 1748"/>
                <a:gd name="connsiteY21" fmla="*/ 1744 h 3590"/>
                <a:gd name="connsiteX22" fmla="*/ 1736 w 1748"/>
                <a:gd name="connsiteY22" fmla="*/ 1826 h 3590"/>
                <a:gd name="connsiteX23" fmla="*/ 1744 w 1748"/>
                <a:gd name="connsiteY23" fmla="*/ 1912 h 3590"/>
                <a:gd name="connsiteX24" fmla="*/ 1748 w 1748"/>
                <a:gd name="connsiteY24" fmla="*/ 1998 h 3590"/>
                <a:gd name="connsiteX25" fmla="*/ 1748 w 1748"/>
                <a:gd name="connsiteY25" fmla="*/ 2088 h 3590"/>
                <a:gd name="connsiteX26" fmla="*/ 1746 w 1748"/>
                <a:gd name="connsiteY26" fmla="*/ 2180 h 3590"/>
                <a:gd name="connsiteX27" fmla="*/ 1742 w 1748"/>
                <a:gd name="connsiteY27" fmla="*/ 2274 h 3590"/>
                <a:gd name="connsiteX28" fmla="*/ 1732 w 1748"/>
                <a:gd name="connsiteY28" fmla="*/ 2370 h 3590"/>
                <a:gd name="connsiteX29" fmla="*/ 1720 w 1748"/>
                <a:gd name="connsiteY29" fmla="*/ 2470 h 3590"/>
                <a:gd name="connsiteX30" fmla="*/ 1704 w 1748"/>
                <a:gd name="connsiteY30" fmla="*/ 2570 h 3590"/>
                <a:gd name="connsiteX31" fmla="*/ 1684 w 1748"/>
                <a:gd name="connsiteY31" fmla="*/ 2674 h 3590"/>
                <a:gd name="connsiteX32" fmla="*/ 1660 w 1748"/>
                <a:gd name="connsiteY32" fmla="*/ 2780 h 3590"/>
                <a:gd name="connsiteX33" fmla="*/ 1632 w 1748"/>
                <a:gd name="connsiteY33" fmla="*/ 2888 h 3590"/>
                <a:gd name="connsiteX34" fmla="*/ 1600 w 1748"/>
                <a:gd name="connsiteY34" fmla="*/ 3000 h 3590"/>
                <a:gd name="connsiteX35" fmla="*/ 1564 w 1748"/>
                <a:gd name="connsiteY35" fmla="*/ 3112 h 3590"/>
                <a:gd name="connsiteX36" fmla="*/ 1522 w 1748"/>
                <a:gd name="connsiteY36" fmla="*/ 3228 h 3590"/>
                <a:gd name="connsiteX37" fmla="*/ 1476 w 1748"/>
                <a:gd name="connsiteY37" fmla="*/ 3346 h 3590"/>
                <a:gd name="connsiteX38" fmla="*/ 1426 w 1748"/>
                <a:gd name="connsiteY38" fmla="*/ 3466 h 3590"/>
                <a:gd name="connsiteX39" fmla="*/ 1370 w 1748"/>
                <a:gd name="connsiteY39" fmla="*/ 3590 h 3590"/>
                <a:gd name="connsiteX40" fmla="*/ 1370 w 1748"/>
                <a:gd name="connsiteY40" fmla="*/ 3590 h 3590"/>
                <a:gd name="connsiteX41" fmla="*/ 1346 w 1748"/>
                <a:gd name="connsiteY41" fmla="*/ 3582 h 3590"/>
                <a:gd name="connsiteX42" fmla="*/ 1274 w 1748"/>
                <a:gd name="connsiteY42" fmla="*/ 3558 h 3590"/>
                <a:gd name="connsiteX43" fmla="*/ 1224 w 1748"/>
                <a:gd name="connsiteY43" fmla="*/ 3538 h 3590"/>
                <a:gd name="connsiteX44" fmla="*/ 1166 w 1748"/>
                <a:gd name="connsiteY44" fmla="*/ 3512 h 3590"/>
                <a:gd name="connsiteX45" fmla="*/ 1102 w 1748"/>
                <a:gd name="connsiteY45" fmla="*/ 3482 h 3590"/>
                <a:gd name="connsiteX46" fmla="*/ 1032 w 1748"/>
                <a:gd name="connsiteY46" fmla="*/ 3446 h 3590"/>
                <a:gd name="connsiteX47" fmla="*/ 956 w 1748"/>
                <a:gd name="connsiteY47" fmla="*/ 3402 h 3590"/>
                <a:gd name="connsiteX48" fmla="*/ 878 w 1748"/>
                <a:gd name="connsiteY48" fmla="*/ 3354 h 3590"/>
                <a:gd name="connsiteX49" fmla="*/ 796 w 1748"/>
                <a:gd name="connsiteY49" fmla="*/ 3298 h 3590"/>
                <a:gd name="connsiteX50" fmla="*/ 754 w 1748"/>
                <a:gd name="connsiteY50" fmla="*/ 3268 h 3590"/>
                <a:gd name="connsiteX51" fmla="*/ 712 w 1748"/>
                <a:gd name="connsiteY51" fmla="*/ 3236 h 3590"/>
                <a:gd name="connsiteX52" fmla="*/ 672 w 1748"/>
                <a:gd name="connsiteY52" fmla="*/ 3200 h 3590"/>
                <a:gd name="connsiteX53" fmla="*/ 630 w 1748"/>
                <a:gd name="connsiteY53" fmla="*/ 3164 h 3590"/>
                <a:gd name="connsiteX54" fmla="*/ 588 w 1748"/>
                <a:gd name="connsiteY54" fmla="*/ 3126 h 3590"/>
                <a:gd name="connsiteX55" fmla="*/ 546 w 1748"/>
                <a:gd name="connsiteY55" fmla="*/ 3086 h 3590"/>
                <a:gd name="connsiteX56" fmla="*/ 506 w 1748"/>
                <a:gd name="connsiteY56" fmla="*/ 3044 h 3590"/>
                <a:gd name="connsiteX57" fmla="*/ 466 w 1748"/>
                <a:gd name="connsiteY57" fmla="*/ 3000 h 3590"/>
                <a:gd name="connsiteX58" fmla="*/ 278 w 1748"/>
                <a:gd name="connsiteY58" fmla="*/ 2748 h 3590"/>
                <a:gd name="connsiteX59" fmla="*/ 214 w 1748"/>
                <a:gd name="connsiteY59" fmla="*/ 2632 h 3590"/>
                <a:gd name="connsiteX60" fmla="*/ 182 w 1748"/>
                <a:gd name="connsiteY60" fmla="*/ 2570 h 3590"/>
                <a:gd name="connsiteX61" fmla="*/ 154 w 1748"/>
                <a:gd name="connsiteY61" fmla="*/ 2506 h 3590"/>
                <a:gd name="connsiteX62" fmla="*/ 128 w 1748"/>
                <a:gd name="connsiteY62" fmla="*/ 2440 h 3590"/>
                <a:gd name="connsiteX63" fmla="*/ 102 w 1748"/>
                <a:gd name="connsiteY63" fmla="*/ 2370 h 3590"/>
                <a:gd name="connsiteX64" fmla="*/ 60 w 1748"/>
                <a:gd name="connsiteY64" fmla="*/ 2226 h 3590"/>
                <a:gd name="connsiteX65" fmla="*/ 44 w 1748"/>
                <a:gd name="connsiteY65" fmla="*/ 2148 h 3590"/>
                <a:gd name="connsiteX66" fmla="*/ 0 w 1748"/>
                <a:gd name="connsiteY66" fmla="*/ 1632 h 3590"/>
                <a:gd name="connsiteX67" fmla="*/ 4 w 1748"/>
                <a:gd name="connsiteY67" fmla="*/ 1536 h 3590"/>
                <a:gd name="connsiteX68" fmla="*/ 10 w 1748"/>
                <a:gd name="connsiteY68" fmla="*/ 1438 h 3590"/>
                <a:gd name="connsiteX69" fmla="*/ 22 w 1748"/>
                <a:gd name="connsiteY69" fmla="*/ 1336 h 3590"/>
                <a:gd name="connsiteX70" fmla="*/ 38 w 1748"/>
                <a:gd name="connsiteY70" fmla="*/ 1232 h 3590"/>
                <a:gd name="connsiteX71" fmla="*/ 56 w 1748"/>
                <a:gd name="connsiteY71" fmla="*/ 1124 h 3590"/>
                <a:gd name="connsiteX72" fmla="*/ 80 w 1748"/>
                <a:gd name="connsiteY72" fmla="*/ 1014 h 3590"/>
                <a:gd name="connsiteX73" fmla="*/ 108 w 1748"/>
                <a:gd name="connsiteY73" fmla="*/ 900 h 3590"/>
                <a:gd name="connsiteX74" fmla="*/ 140 w 1748"/>
                <a:gd name="connsiteY74" fmla="*/ 784 h 3590"/>
                <a:gd name="connsiteX75" fmla="*/ 176 w 1748"/>
                <a:gd name="connsiteY75" fmla="*/ 664 h 3590"/>
                <a:gd name="connsiteX0" fmla="*/ 172 w 1744"/>
                <a:gd name="connsiteY0" fmla="*/ 664 h 3590"/>
                <a:gd name="connsiteX1" fmla="*/ 430 w 1744"/>
                <a:gd name="connsiteY1" fmla="*/ 16 h 3590"/>
                <a:gd name="connsiteX2" fmla="*/ 1168 w 1744"/>
                <a:gd name="connsiteY2" fmla="*/ 568 h 3590"/>
                <a:gd name="connsiteX3" fmla="*/ 1208 w 1744"/>
                <a:gd name="connsiteY3" fmla="*/ 612 h 3590"/>
                <a:gd name="connsiteX4" fmla="*/ 1246 w 1744"/>
                <a:gd name="connsiteY4" fmla="*/ 658 h 3590"/>
                <a:gd name="connsiteX5" fmla="*/ 1286 w 1744"/>
                <a:gd name="connsiteY5" fmla="*/ 706 h 3590"/>
                <a:gd name="connsiteX6" fmla="*/ 1322 w 1744"/>
                <a:gd name="connsiteY6" fmla="*/ 756 h 3590"/>
                <a:gd name="connsiteX7" fmla="*/ 1360 w 1744"/>
                <a:gd name="connsiteY7" fmla="*/ 808 h 3590"/>
                <a:gd name="connsiteX8" fmla="*/ 1396 w 1744"/>
                <a:gd name="connsiteY8" fmla="*/ 860 h 3590"/>
                <a:gd name="connsiteX9" fmla="*/ 1430 w 1744"/>
                <a:gd name="connsiteY9" fmla="*/ 916 h 3590"/>
                <a:gd name="connsiteX10" fmla="*/ 1464 w 1744"/>
                <a:gd name="connsiteY10" fmla="*/ 974 h 3590"/>
                <a:gd name="connsiteX11" fmla="*/ 1496 w 1744"/>
                <a:gd name="connsiteY11" fmla="*/ 1034 h 3590"/>
                <a:gd name="connsiteX12" fmla="*/ 1528 w 1744"/>
                <a:gd name="connsiteY12" fmla="*/ 1096 h 3590"/>
                <a:gd name="connsiteX13" fmla="*/ 1558 w 1744"/>
                <a:gd name="connsiteY13" fmla="*/ 1158 h 3590"/>
                <a:gd name="connsiteX14" fmla="*/ 1584 w 1744"/>
                <a:gd name="connsiteY14" fmla="*/ 1224 h 3590"/>
                <a:gd name="connsiteX15" fmla="*/ 1612 w 1744"/>
                <a:gd name="connsiteY15" fmla="*/ 1292 h 3590"/>
                <a:gd name="connsiteX16" fmla="*/ 1636 w 1744"/>
                <a:gd name="connsiteY16" fmla="*/ 1362 h 3590"/>
                <a:gd name="connsiteX17" fmla="*/ 1658 w 1744"/>
                <a:gd name="connsiteY17" fmla="*/ 1434 h 3590"/>
                <a:gd name="connsiteX18" fmla="*/ 1678 w 1744"/>
                <a:gd name="connsiteY18" fmla="*/ 1508 h 3590"/>
                <a:gd name="connsiteX19" fmla="*/ 1694 w 1744"/>
                <a:gd name="connsiteY19" fmla="*/ 1584 h 3590"/>
                <a:gd name="connsiteX20" fmla="*/ 1710 w 1744"/>
                <a:gd name="connsiteY20" fmla="*/ 1664 h 3590"/>
                <a:gd name="connsiteX21" fmla="*/ 1722 w 1744"/>
                <a:gd name="connsiteY21" fmla="*/ 1744 h 3590"/>
                <a:gd name="connsiteX22" fmla="*/ 1732 w 1744"/>
                <a:gd name="connsiteY22" fmla="*/ 1826 h 3590"/>
                <a:gd name="connsiteX23" fmla="*/ 1740 w 1744"/>
                <a:gd name="connsiteY23" fmla="*/ 1912 h 3590"/>
                <a:gd name="connsiteX24" fmla="*/ 1744 w 1744"/>
                <a:gd name="connsiteY24" fmla="*/ 1998 h 3590"/>
                <a:gd name="connsiteX25" fmla="*/ 1744 w 1744"/>
                <a:gd name="connsiteY25" fmla="*/ 2088 h 3590"/>
                <a:gd name="connsiteX26" fmla="*/ 1742 w 1744"/>
                <a:gd name="connsiteY26" fmla="*/ 2180 h 3590"/>
                <a:gd name="connsiteX27" fmla="*/ 1738 w 1744"/>
                <a:gd name="connsiteY27" fmla="*/ 2274 h 3590"/>
                <a:gd name="connsiteX28" fmla="*/ 1728 w 1744"/>
                <a:gd name="connsiteY28" fmla="*/ 2370 h 3590"/>
                <a:gd name="connsiteX29" fmla="*/ 1716 w 1744"/>
                <a:gd name="connsiteY29" fmla="*/ 2470 h 3590"/>
                <a:gd name="connsiteX30" fmla="*/ 1700 w 1744"/>
                <a:gd name="connsiteY30" fmla="*/ 2570 h 3590"/>
                <a:gd name="connsiteX31" fmla="*/ 1680 w 1744"/>
                <a:gd name="connsiteY31" fmla="*/ 2674 h 3590"/>
                <a:gd name="connsiteX32" fmla="*/ 1656 w 1744"/>
                <a:gd name="connsiteY32" fmla="*/ 2780 h 3590"/>
                <a:gd name="connsiteX33" fmla="*/ 1628 w 1744"/>
                <a:gd name="connsiteY33" fmla="*/ 2888 h 3590"/>
                <a:gd name="connsiteX34" fmla="*/ 1596 w 1744"/>
                <a:gd name="connsiteY34" fmla="*/ 3000 h 3590"/>
                <a:gd name="connsiteX35" fmla="*/ 1560 w 1744"/>
                <a:gd name="connsiteY35" fmla="*/ 3112 h 3590"/>
                <a:gd name="connsiteX36" fmla="*/ 1518 w 1744"/>
                <a:gd name="connsiteY36" fmla="*/ 3228 h 3590"/>
                <a:gd name="connsiteX37" fmla="*/ 1472 w 1744"/>
                <a:gd name="connsiteY37" fmla="*/ 3346 h 3590"/>
                <a:gd name="connsiteX38" fmla="*/ 1422 w 1744"/>
                <a:gd name="connsiteY38" fmla="*/ 3466 h 3590"/>
                <a:gd name="connsiteX39" fmla="*/ 1366 w 1744"/>
                <a:gd name="connsiteY39" fmla="*/ 3590 h 3590"/>
                <a:gd name="connsiteX40" fmla="*/ 1366 w 1744"/>
                <a:gd name="connsiteY40" fmla="*/ 3590 h 3590"/>
                <a:gd name="connsiteX41" fmla="*/ 1342 w 1744"/>
                <a:gd name="connsiteY41" fmla="*/ 3582 h 3590"/>
                <a:gd name="connsiteX42" fmla="*/ 1270 w 1744"/>
                <a:gd name="connsiteY42" fmla="*/ 3558 h 3590"/>
                <a:gd name="connsiteX43" fmla="*/ 1220 w 1744"/>
                <a:gd name="connsiteY43" fmla="*/ 3538 h 3590"/>
                <a:gd name="connsiteX44" fmla="*/ 1162 w 1744"/>
                <a:gd name="connsiteY44" fmla="*/ 3512 h 3590"/>
                <a:gd name="connsiteX45" fmla="*/ 1098 w 1744"/>
                <a:gd name="connsiteY45" fmla="*/ 3482 h 3590"/>
                <a:gd name="connsiteX46" fmla="*/ 1028 w 1744"/>
                <a:gd name="connsiteY46" fmla="*/ 3446 h 3590"/>
                <a:gd name="connsiteX47" fmla="*/ 952 w 1744"/>
                <a:gd name="connsiteY47" fmla="*/ 3402 h 3590"/>
                <a:gd name="connsiteX48" fmla="*/ 874 w 1744"/>
                <a:gd name="connsiteY48" fmla="*/ 3354 h 3590"/>
                <a:gd name="connsiteX49" fmla="*/ 792 w 1744"/>
                <a:gd name="connsiteY49" fmla="*/ 3298 h 3590"/>
                <a:gd name="connsiteX50" fmla="*/ 750 w 1744"/>
                <a:gd name="connsiteY50" fmla="*/ 3268 h 3590"/>
                <a:gd name="connsiteX51" fmla="*/ 708 w 1744"/>
                <a:gd name="connsiteY51" fmla="*/ 3236 h 3590"/>
                <a:gd name="connsiteX52" fmla="*/ 668 w 1744"/>
                <a:gd name="connsiteY52" fmla="*/ 3200 h 3590"/>
                <a:gd name="connsiteX53" fmla="*/ 626 w 1744"/>
                <a:gd name="connsiteY53" fmla="*/ 3164 h 3590"/>
                <a:gd name="connsiteX54" fmla="*/ 584 w 1744"/>
                <a:gd name="connsiteY54" fmla="*/ 3126 h 3590"/>
                <a:gd name="connsiteX55" fmla="*/ 542 w 1744"/>
                <a:gd name="connsiteY55" fmla="*/ 3086 h 3590"/>
                <a:gd name="connsiteX56" fmla="*/ 502 w 1744"/>
                <a:gd name="connsiteY56" fmla="*/ 3044 h 3590"/>
                <a:gd name="connsiteX57" fmla="*/ 462 w 1744"/>
                <a:gd name="connsiteY57" fmla="*/ 3000 h 3590"/>
                <a:gd name="connsiteX58" fmla="*/ 274 w 1744"/>
                <a:gd name="connsiteY58" fmla="*/ 2748 h 3590"/>
                <a:gd name="connsiteX59" fmla="*/ 210 w 1744"/>
                <a:gd name="connsiteY59" fmla="*/ 2632 h 3590"/>
                <a:gd name="connsiteX60" fmla="*/ 178 w 1744"/>
                <a:gd name="connsiteY60" fmla="*/ 2570 h 3590"/>
                <a:gd name="connsiteX61" fmla="*/ 150 w 1744"/>
                <a:gd name="connsiteY61" fmla="*/ 2506 h 3590"/>
                <a:gd name="connsiteX62" fmla="*/ 124 w 1744"/>
                <a:gd name="connsiteY62" fmla="*/ 2440 h 3590"/>
                <a:gd name="connsiteX63" fmla="*/ 98 w 1744"/>
                <a:gd name="connsiteY63" fmla="*/ 2370 h 3590"/>
                <a:gd name="connsiteX64" fmla="*/ 56 w 1744"/>
                <a:gd name="connsiteY64" fmla="*/ 2226 h 3590"/>
                <a:gd name="connsiteX65" fmla="*/ 40 w 1744"/>
                <a:gd name="connsiteY65" fmla="*/ 2148 h 3590"/>
                <a:gd name="connsiteX66" fmla="*/ 0 w 1744"/>
                <a:gd name="connsiteY66" fmla="*/ 1536 h 3590"/>
                <a:gd name="connsiteX67" fmla="*/ 6 w 1744"/>
                <a:gd name="connsiteY67" fmla="*/ 1438 h 3590"/>
                <a:gd name="connsiteX68" fmla="*/ 18 w 1744"/>
                <a:gd name="connsiteY68" fmla="*/ 1336 h 3590"/>
                <a:gd name="connsiteX69" fmla="*/ 34 w 1744"/>
                <a:gd name="connsiteY69" fmla="*/ 1232 h 3590"/>
                <a:gd name="connsiteX70" fmla="*/ 52 w 1744"/>
                <a:gd name="connsiteY70" fmla="*/ 1124 h 3590"/>
                <a:gd name="connsiteX71" fmla="*/ 76 w 1744"/>
                <a:gd name="connsiteY71" fmla="*/ 1014 h 3590"/>
                <a:gd name="connsiteX72" fmla="*/ 104 w 1744"/>
                <a:gd name="connsiteY72" fmla="*/ 900 h 3590"/>
                <a:gd name="connsiteX73" fmla="*/ 136 w 1744"/>
                <a:gd name="connsiteY73" fmla="*/ 784 h 3590"/>
                <a:gd name="connsiteX74" fmla="*/ 172 w 1744"/>
                <a:gd name="connsiteY74" fmla="*/ 664 h 3590"/>
                <a:gd name="connsiteX0" fmla="*/ 166 w 1738"/>
                <a:gd name="connsiteY0" fmla="*/ 664 h 3590"/>
                <a:gd name="connsiteX1" fmla="*/ 424 w 1738"/>
                <a:gd name="connsiteY1" fmla="*/ 16 h 3590"/>
                <a:gd name="connsiteX2" fmla="*/ 1162 w 1738"/>
                <a:gd name="connsiteY2" fmla="*/ 568 h 3590"/>
                <a:gd name="connsiteX3" fmla="*/ 1202 w 1738"/>
                <a:gd name="connsiteY3" fmla="*/ 612 h 3590"/>
                <a:gd name="connsiteX4" fmla="*/ 1240 w 1738"/>
                <a:gd name="connsiteY4" fmla="*/ 658 h 3590"/>
                <a:gd name="connsiteX5" fmla="*/ 1280 w 1738"/>
                <a:gd name="connsiteY5" fmla="*/ 706 h 3590"/>
                <a:gd name="connsiteX6" fmla="*/ 1316 w 1738"/>
                <a:gd name="connsiteY6" fmla="*/ 756 h 3590"/>
                <a:gd name="connsiteX7" fmla="*/ 1354 w 1738"/>
                <a:gd name="connsiteY7" fmla="*/ 808 h 3590"/>
                <a:gd name="connsiteX8" fmla="*/ 1390 w 1738"/>
                <a:gd name="connsiteY8" fmla="*/ 860 h 3590"/>
                <a:gd name="connsiteX9" fmla="*/ 1424 w 1738"/>
                <a:gd name="connsiteY9" fmla="*/ 916 h 3590"/>
                <a:gd name="connsiteX10" fmla="*/ 1458 w 1738"/>
                <a:gd name="connsiteY10" fmla="*/ 974 h 3590"/>
                <a:gd name="connsiteX11" fmla="*/ 1490 w 1738"/>
                <a:gd name="connsiteY11" fmla="*/ 1034 h 3590"/>
                <a:gd name="connsiteX12" fmla="*/ 1522 w 1738"/>
                <a:gd name="connsiteY12" fmla="*/ 1096 h 3590"/>
                <a:gd name="connsiteX13" fmla="*/ 1552 w 1738"/>
                <a:gd name="connsiteY13" fmla="*/ 1158 h 3590"/>
                <a:gd name="connsiteX14" fmla="*/ 1578 w 1738"/>
                <a:gd name="connsiteY14" fmla="*/ 1224 h 3590"/>
                <a:gd name="connsiteX15" fmla="*/ 1606 w 1738"/>
                <a:gd name="connsiteY15" fmla="*/ 1292 h 3590"/>
                <a:gd name="connsiteX16" fmla="*/ 1630 w 1738"/>
                <a:gd name="connsiteY16" fmla="*/ 1362 h 3590"/>
                <a:gd name="connsiteX17" fmla="*/ 1652 w 1738"/>
                <a:gd name="connsiteY17" fmla="*/ 1434 h 3590"/>
                <a:gd name="connsiteX18" fmla="*/ 1672 w 1738"/>
                <a:gd name="connsiteY18" fmla="*/ 1508 h 3590"/>
                <a:gd name="connsiteX19" fmla="*/ 1688 w 1738"/>
                <a:gd name="connsiteY19" fmla="*/ 1584 h 3590"/>
                <a:gd name="connsiteX20" fmla="*/ 1704 w 1738"/>
                <a:gd name="connsiteY20" fmla="*/ 1664 h 3590"/>
                <a:gd name="connsiteX21" fmla="*/ 1716 w 1738"/>
                <a:gd name="connsiteY21" fmla="*/ 1744 h 3590"/>
                <a:gd name="connsiteX22" fmla="*/ 1726 w 1738"/>
                <a:gd name="connsiteY22" fmla="*/ 1826 h 3590"/>
                <a:gd name="connsiteX23" fmla="*/ 1734 w 1738"/>
                <a:gd name="connsiteY23" fmla="*/ 1912 h 3590"/>
                <a:gd name="connsiteX24" fmla="*/ 1738 w 1738"/>
                <a:gd name="connsiteY24" fmla="*/ 1998 h 3590"/>
                <a:gd name="connsiteX25" fmla="*/ 1738 w 1738"/>
                <a:gd name="connsiteY25" fmla="*/ 2088 h 3590"/>
                <a:gd name="connsiteX26" fmla="*/ 1736 w 1738"/>
                <a:gd name="connsiteY26" fmla="*/ 2180 h 3590"/>
                <a:gd name="connsiteX27" fmla="*/ 1732 w 1738"/>
                <a:gd name="connsiteY27" fmla="*/ 2274 h 3590"/>
                <a:gd name="connsiteX28" fmla="*/ 1722 w 1738"/>
                <a:gd name="connsiteY28" fmla="*/ 2370 h 3590"/>
                <a:gd name="connsiteX29" fmla="*/ 1710 w 1738"/>
                <a:gd name="connsiteY29" fmla="*/ 2470 h 3590"/>
                <a:gd name="connsiteX30" fmla="*/ 1694 w 1738"/>
                <a:gd name="connsiteY30" fmla="*/ 2570 h 3590"/>
                <a:gd name="connsiteX31" fmla="*/ 1674 w 1738"/>
                <a:gd name="connsiteY31" fmla="*/ 2674 h 3590"/>
                <a:gd name="connsiteX32" fmla="*/ 1650 w 1738"/>
                <a:gd name="connsiteY32" fmla="*/ 2780 h 3590"/>
                <a:gd name="connsiteX33" fmla="*/ 1622 w 1738"/>
                <a:gd name="connsiteY33" fmla="*/ 2888 h 3590"/>
                <a:gd name="connsiteX34" fmla="*/ 1590 w 1738"/>
                <a:gd name="connsiteY34" fmla="*/ 3000 h 3590"/>
                <a:gd name="connsiteX35" fmla="*/ 1554 w 1738"/>
                <a:gd name="connsiteY35" fmla="*/ 3112 h 3590"/>
                <a:gd name="connsiteX36" fmla="*/ 1512 w 1738"/>
                <a:gd name="connsiteY36" fmla="*/ 3228 h 3590"/>
                <a:gd name="connsiteX37" fmla="*/ 1466 w 1738"/>
                <a:gd name="connsiteY37" fmla="*/ 3346 h 3590"/>
                <a:gd name="connsiteX38" fmla="*/ 1416 w 1738"/>
                <a:gd name="connsiteY38" fmla="*/ 3466 h 3590"/>
                <a:gd name="connsiteX39" fmla="*/ 1360 w 1738"/>
                <a:gd name="connsiteY39" fmla="*/ 3590 h 3590"/>
                <a:gd name="connsiteX40" fmla="*/ 1360 w 1738"/>
                <a:gd name="connsiteY40" fmla="*/ 3590 h 3590"/>
                <a:gd name="connsiteX41" fmla="*/ 1336 w 1738"/>
                <a:gd name="connsiteY41" fmla="*/ 3582 h 3590"/>
                <a:gd name="connsiteX42" fmla="*/ 1264 w 1738"/>
                <a:gd name="connsiteY42" fmla="*/ 3558 h 3590"/>
                <a:gd name="connsiteX43" fmla="*/ 1214 w 1738"/>
                <a:gd name="connsiteY43" fmla="*/ 3538 h 3590"/>
                <a:gd name="connsiteX44" fmla="*/ 1156 w 1738"/>
                <a:gd name="connsiteY44" fmla="*/ 3512 h 3590"/>
                <a:gd name="connsiteX45" fmla="*/ 1092 w 1738"/>
                <a:gd name="connsiteY45" fmla="*/ 3482 h 3590"/>
                <a:gd name="connsiteX46" fmla="*/ 1022 w 1738"/>
                <a:gd name="connsiteY46" fmla="*/ 3446 h 3590"/>
                <a:gd name="connsiteX47" fmla="*/ 946 w 1738"/>
                <a:gd name="connsiteY47" fmla="*/ 3402 h 3590"/>
                <a:gd name="connsiteX48" fmla="*/ 868 w 1738"/>
                <a:gd name="connsiteY48" fmla="*/ 3354 h 3590"/>
                <a:gd name="connsiteX49" fmla="*/ 786 w 1738"/>
                <a:gd name="connsiteY49" fmla="*/ 3298 h 3590"/>
                <a:gd name="connsiteX50" fmla="*/ 744 w 1738"/>
                <a:gd name="connsiteY50" fmla="*/ 3268 h 3590"/>
                <a:gd name="connsiteX51" fmla="*/ 702 w 1738"/>
                <a:gd name="connsiteY51" fmla="*/ 3236 h 3590"/>
                <a:gd name="connsiteX52" fmla="*/ 662 w 1738"/>
                <a:gd name="connsiteY52" fmla="*/ 3200 h 3590"/>
                <a:gd name="connsiteX53" fmla="*/ 620 w 1738"/>
                <a:gd name="connsiteY53" fmla="*/ 3164 h 3590"/>
                <a:gd name="connsiteX54" fmla="*/ 578 w 1738"/>
                <a:gd name="connsiteY54" fmla="*/ 3126 h 3590"/>
                <a:gd name="connsiteX55" fmla="*/ 536 w 1738"/>
                <a:gd name="connsiteY55" fmla="*/ 3086 h 3590"/>
                <a:gd name="connsiteX56" fmla="*/ 496 w 1738"/>
                <a:gd name="connsiteY56" fmla="*/ 3044 h 3590"/>
                <a:gd name="connsiteX57" fmla="*/ 456 w 1738"/>
                <a:gd name="connsiteY57" fmla="*/ 3000 h 3590"/>
                <a:gd name="connsiteX58" fmla="*/ 268 w 1738"/>
                <a:gd name="connsiteY58" fmla="*/ 2748 h 3590"/>
                <a:gd name="connsiteX59" fmla="*/ 204 w 1738"/>
                <a:gd name="connsiteY59" fmla="*/ 2632 h 3590"/>
                <a:gd name="connsiteX60" fmla="*/ 172 w 1738"/>
                <a:gd name="connsiteY60" fmla="*/ 2570 h 3590"/>
                <a:gd name="connsiteX61" fmla="*/ 144 w 1738"/>
                <a:gd name="connsiteY61" fmla="*/ 2506 h 3590"/>
                <a:gd name="connsiteX62" fmla="*/ 118 w 1738"/>
                <a:gd name="connsiteY62" fmla="*/ 2440 h 3590"/>
                <a:gd name="connsiteX63" fmla="*/ 92 w 1738"/>
                <a:gd name="connsiteY63" fmla="*/ 2370 h 3590"/>
                <a:gd name="connsiteX64" fmla="*/ 50 w 1738"/>
                <a:gd name="connsiteY64" fmla="*/ 2226 h 3590"/>
                <a:gd name="connsiteX65" fmla="*/ 34 w 1738"/>
                <a:gd name="connsiteY65" fmla="*/ 2148 h 3590"/>
                <a:gd name="connsiteX66" fmla="*/ 0 w 1738"/>
                <a:gd name="connsiteY66" fmla="*/ 1438 h 3590"/>
                <a:gd name="connsiteX67" fmla="*/ 12 w 1738"/>
                <a:gd name="connsiteY67" fmla="*/ 1336 h 3590"/>
                <a:gd name="connsiteX68" fmla="*/ 28 w 1738"/>
                <a:gd name="connsiteY68" fmla="*/ 1232 h 3590"/>
                <a:gd name="connsiteX69" fmla="*/ 46 w 1738"/>
                <a:gd name="connsiteY69" fmla="*/ 1124 h 3590"/>
                <a:gd name="connsiteX70" fmla="*/ 70 w 1738"/>
                <a:gd name="connsiteY70" fmla="*/ 1014 h 3590"/>
                <a:gd name="connsiteX71" fmla="*/ 98 w 1738"/>
                <a:gd name="connsiteY71" fmla="*/ 900 h 3590"/>
                <a:gd name="connsiteX72" fmla="*/ 130 w 1738"/>
                <a:gd name="connsiteY72" fmla="*/ 784 h 3590"/>
                <a:gd name="connsiteX73" fmla="*/ 166 w 1738"/>
                <a:gd name="connsiteY73" fmla="*/ 664 h 3590"/>
                <a:gd name="connsiteX0" fmla="*/ 154 w 1726"/>
                <a:gd name="connsiteY0" fmla="*/ 664 h 3590"/>
                <a:gd name="connsiteX1" fmla="*/ 412 w 1726"/>
                <a:gd name="connsiteY1" fmla="*/ 16 h 3590"/>
                <a:gd name="connsiteX2" fmla="*/ 1150 w 1726"/>
                <a:gd name="connsiteY2" fmla="*/ 568 h 3590"/>
                <a:gd name="connsiteX3" fmla="*/ 1190 w 1726"/>
                <a:gd name="connsiteY3" fmla="*/ 612 h 3590"/>
                <a:gd name="connsiteX4" fmla="*/ 1228 w 1726"/>
                <a:gd name="connsiteY4" fmla="*/ 658 h 3590"/>
                <a:gd name="connsiteX5" fmla="*/ 1268 w 1726"/>
                <a:gd name="connsiteY5" fmla="*/ 706 h 3590"/>
                <a:gd name="connsiteX6" fmla="*/ 1304 w 1726"/>
                <a:gd name="connsiteY6" fmla="*/ 756 h 3590"/>
                <a:gd name="connsiteX7" fmla="*/ 1342 w 1726"/>
                <a:gd name="connsiteY7" fmla="*/ 808 h 3590"/>
                <a:gd name="connsiteX8" fmla="*/ 1378 w 1726"/>
                <a:gd name="connsiteY8" fmla="*/ 860 h 3590"/>
                <a:gd name="connsiteX9" fmla="*/ 1412 w 1726"/>
                <a:gd name="connsiteY9" fmla="*/ 916 h 3590"/>
                <a:gd name="connsiteX10" fmla="*/ 1446 w 1726"/>
                <a:gd name="connsiteY10" fmla="*/ 974 h 3590"/>
                <a:gd name="connsiteX11" fmla="*/ 1478 w 1726"/>
                <a:gd name="connsiteY11" fmla="*/ 1034 h 3590"/>
                <a:gd name="connsiteX12" fmla="*/ 1510 w 1726"/>
                <a:gd name="connsiteY12" fmla="*/ 1096 h 3590"/>
                <a:gd name="connsiteX13" fmla="*/ 1540 w 1726"/>
                <a:gd name="connsiteY13" fmla="*/ 1158 h 3590"/>
                <a:gd name="connsiteX14" fmla="*/ 1566 w 1726"/>
                <a:gd name="connsiteY14" fmla="*/ 1224 h 3590"/>
                <a:gd name="connsiteX15" fmla="*/ 1594 w 1726"/>
                <a:gd name="connsiteY15" fmla="*/ 1292 h 3590"/>
                <a:gd name="connsiteX16" fmla="*/ 1618 w 1726"/>
                <a:gd name="connsiteY16" fmla="*/ 1362 h 3590"/>
                <a:gd name="connsiteX17" fmla="*/ 1640 w 1726"/>
                <a:gd name="connsiteY17" fmla="*/ 1434 h 3590"/>
                <a:gd name="connsiteX18" fmla="*/ 1660 w 1726"/>
                <a:gd name="connsiteY18" fmla="*/ 1508 h 3590"/>
                <a:gd name="connsiteX19" fmla="*/ 1676 w 1726"/>
                <a:gd name="connsiteY19" fmla="*/ 1584 h 3590"/>
                <a:gd name="connsiteX20" fmla="*/ 1692 w 1726"/>
                <a:gd name="connsiteY20" fmla="*/ 1664 h 3590"/>
                <a:gd name="connsiteX21" fmla="*/ 1704 w 1726"/>
                <a:gd name="connsiteY21" fmla="*/ 1744 h 3590"/>
                <a:gd name="connsiteX22" fmla="*/ 1714 w 1726"/>
                <a:gd name="connsiteY22" fmla="*/ 1826 h 3590"/>
                <a:gd name="connsiteX23" fmla="*/ 1722 w 1726"/>
                <a:gd name="connsiteY23" fmla="*/ 1912 h 3590"/>
                <a:gd name="connsiteX24" fmla="*/ 1726 w 1726"/>
                <a:gd name="connsiteY24" fmla="*/ 1998 h 3590"/>
                <a:gd name="connsiteX25" fmla="*/ 1726 w 1726"/>
                <a:gd name="connsiteY25" fmla="*/ 2088 h 3590"/>
                <a:gd name="connsiteX26" fmla="*/ 1724 w 1726"/>
                <a:gd name="connsiteY26" fmla="*/ 2180 h 3590"/>
                <a:gd name="connsiteX27" fmla="*/ 1720 w 1726"/>
                <a:gd name="connsiteY27" fmla="*/ 2274 h 3590"/>
                <a:gd name="connsiteX28" fmla="*/ 1710 w 1726"/>
                <a:gd name="connsiteY28" fmla="*/ 2370 h 3590"/>
                <a:gd name="connsiteX29" fmla="*/ 1698 w 1726"/>
                <a:gd name="connsiteY29" fmla="*/ 2470 h 3590"/>
                <a:gd name="connsiteX30" fmla="*/ 1682 w 1726"/>
                <a:gd name="connsiteY30" fmla="*/ 2570 h 3590"/>
                <a:gd name="connsiteX31" fmla="*/ 1662 w 1726"/>
                <a:gd name="connsiteY31" fmla="*/ 2674 h 3590"/>
                <a:gd name="connsiteX32" fmla="*/ 1638 w 1726"/>
                <a:gd name="connsiteY32" fmla="*/ 2780 h 3590"/>
                <a:gd name="connsiteX33" fmla="*/ 1610 w 1726"/>
                <a:gd name="connsiteY33" fmla="*/ 2888 h 3590"/>
                <a:gd name="connsiteX34" fmla="*/ 1578 w 1726"/>
                <a:gd name="connsiteY34" fmla="*/ 3000 h 3590"/>
                <a:gd name="connsiteX35" fmla="*/ 1542 w 1726"/>
                <a:gd name="connsiteY35" fmla="*/ 3112 h 3590"/>
                <a:gd name="connsiteX36" fmla="*/ 1500 w 1726"/>
                <a:gd name="connsiteY36" fmla="*/ 3228 h 3590"/>
                <a:gd name="connsiteX37" fmla="*/ 1454 w 1726"/>
                <a:gd name="connsiteY37" fmla="*/ 3346 h 3590"/>
                <a:gd name="connsiteX38" fmla="*/ 1404 w 1726"/>
                <a:gd name="connsiteY38" fmla="*/ 3466 h 3590"/>
                <a:gd name="connsiteX39" fmla="*/ 1348 w 1726"/>
                <a:gd name="connsiteY39" fmla="*/ 3590 h 3590"/>
                <a:gd name="connsiteX40" fmla="*/ 1348 w 1726"/>
                <a:gd name="connsiteY40" fmla="*/ 3590 h 3590"/>
                <a:gd name="connsiteX41" fmla="*/ 1324 w 1726"/>
                <a:gd name="connsiteY41" fmla="*/ 3582 h 3590"/>
                <a:gd name="connsiteX42" fmla="*/ 1252 w 1726"/>
                <a:gd name="connsiteY42" fmla="*/ 3558 h 3590"/>
                <a:gd name="connsiteX43" fmla="*/ 1202 w 1726"/>
                <a:gd name="connsiteY43" fmla="*/ 3538 h 3590"/>
                <a:gd name="connsiteX44" fmla="*/ 1144 w 1726"/>
                <a:gd name="connsiteY44" fmla="*/ 3512 h 3590"/>
                <a:gd name="connsiteX45" fmla="*/ 1080 w 1726"/>
                <a:gd name="connsiteY45" fmla="*/ 3482 h 3590"/>
                <a:gd name="connsiteX46" fmla="*/ 1010 w 1726"/>
                <a:gd name="connsiteY46" fmla="*/ 3446 h 3590"/>
                <a:gd name="connsiteX47" fmla="*/ 934 w 1726"/>
                <a:gd name="connsiteY47" fmla="*/ 3402 h 3590"/>
                <a:gd name="connsiteX48" fmla="*/ 856 w 1726"/>
                <a:gd name="connsiteY48" fmla="*/ 3354 h 3590"/>
                <a:gd name="connsiteX49" fmla="*/ 774 w 1726"/>
                <a:gd name="connsiteY49" fmla="*/ 3298 h 3590"/>
                <a:gd name="connsiteX50" fmla="*/ 732 w 1726"/>
                <a:gd name="connsiteY50" fmla="*/ 3268 h 3590"/>
                <a:gd name="connsiteX51" fmla="*/ 690 w 1726"/>
                <a:gd name="connsiteY51" fmla="*/ 3236 h 3590"/>
                <a:gd name="connsiteX52" fmla="*/ 650 w 1726"/>
                <a:gd name="connsiteY52" fmla="*/ 3200 h 3590"/>
                <a:gd name="connsiteX53" fmla="*/ 608 w 1726"/>
                <a:gd name="connsiteY53" fmla="*/ 3164 h 3590"/>
                <a:gd name="connsiteX54" fmla="*/ 566 w 1726"/>
                <a:gd name="connsiteY54" fmla="*/ 3126 h 3590"/>
                <a:gd name="connsiteX55" fmla="*/ 524 w 1726"/>
                <a:gd name="connsiteY55" fmla="*/ 3086 h 3590"/>
                <a:gd name="connsiteX56" fmla="*/ 484 w 1726"/>
                <a:gd name="connsiteY56" fmla="*/ 3044 h 3590"/>
                <a:gd name="connsiteX57" fmla="*/ 444 w 1726"/>
                <a:gd name="connsiteY57" fmla="*/ 3000 h 3590"/>
                <a:gd name="connsiteX58" fmla="*/ 256 w 1726"/>
                <a:gd name="connsiteY58" fmla="*/ 2748 h 3590"/>
                <a:gd name="connsiteX59" fmla="*/ 192 w 1726"/>
                <a:gd name="connsiteY59" fmla="*/ 2632 h 3590"/>
                <a:gd name="connsiteX60" fmla="*/ 160 w 1726"/>
                <a:gd name="connsiteY60" fmla="*/ 2570 h 3590"/>
                <a:gd name="connsiteX61" fmla="*/ 132 w 1726"/>
                <a:gd name="connsiteY61" fmla="*/ 2506 h 3590"/>
                <a:gd name="connsiteX62" fmla="*/ 106 w 1726"/>
                <a:gd name="connsiteY62" fmla="*/ 2440 h 3590"/>
                <a:gd name="connsiteX63" fmla="*/ 80 w 1726"/>
                <a:gd name="connsiteY63" fmla="*/ 2370 h 3590"/>
                <a:gd name="connsiteX64" fmla="*/ 38 w 1726"/>
                <a:gd name="connsiteY64" fmla="*/ 2226 h 3590"/>
                <a:gd name="connsiteX65" fmla="*/ 22 w 1726"/>
                <a:gd name="connsiteY65" fmla="*/ 2148 h 3590"/>
                <a:gd name="connsiteX66" fmla="*/ 0 w 1726"/>
                <a:gd name="connsiteY66" fmla="*/ 1336 h 3590"/>
                <a:gd name="connsiteX67" fmla="*/ 16 w 1726"/>
                <a:gd name="connsiteY67" fmla="*/ 1232 h 3590"/>
                <a:gd name="connsiteX68" fmla="*/ 34 w 1726"/>
                <a:gd name="connsiteY68" fmla="*/ 1124 h 3590"/>
                <a:gd name="connsiteX69" fmla="*/ 58 w 1726"/>
                <a:gd name="connsiteY69" fmla="*/ 1014 h 3590"/>
                <a:gd name="connsiteX70" fmla="*/ 86 w 1726"/>
                <a:gd name="connsiteY70" fmla="*/ 900 h 3590"/>
                <a:gd name="connsiteX71" fmla="*/ 118 w 1726"/>
                <a:gd name="connsiteY71" fmla="*/ 784 h 3590"/>
                <a:gd name="connsiteX72" fmla="*/ 154 w 1726"/>
                <a:gd name="connsiteY72" fmla="*/ 664 h 3590"/>
                <a:gd name="connsiteX0" fmla="*/ 140 w 1712"/>
                <a:gd name="connsiteY0" fmla="*/ 664 h 3590"/>
                <a:gd name="connsiteX1" fmla="*/ 398 w 1712"/>
                <a:gd name="connsiteY1" fmla="*/ 16 h 3590"/>
                <a:gd name="connsiteX2" fmla="*/ 1136 w 1712"/>
                <a:gd name="connsiteY2" fmla="*/ 568 h 3590"/>
                <a:gd name="connsiteX3" fmla="*/ 1176 w 1712"/>
                <a:gd name="connsiteY3" fmla="*/ 612 h 3590"/>
                <a:gd name="connsiteX4" fmla="*/ 1214 w 1712"/>
                <a:gd name="connsiteY4" fmla="*/ 658 h 3590"/>
                <a:gd name="connsiteX5" fmla="*/ 1254 w 1712"/>
                <a:gd name="connsiteY5" fmla="*/ 706 h 3590"/>
                <a:gd name="connsiteX6" fmla="*/ 1290 w 1712"/>
                <a:gd name="connsiteY6" fmla="*/ 756 h 3590"/>
                <a:gd name="connsiteX7" fmla="*/ 1328 w 1712"/>
                <a:gd name="connsiteY7" fmla="*/ 808 h 3590"/>
                <a:gd name="connsiteX8" fmla="*/ 1364 w 1712"/>
                <a:gd name="connsiteY8" fmla="*/ 860 h 3590"/>
                <a:gd name="connsiteX9" fmla="*/ 1398 w 1712"/>
                <a:gd name="connsiteY9" fmla="*/ 916 h 3590"/>
                <a:gd name="connsiteX10" fmla="*/ 1432 w 1712"/>
                <a:gd name="connsiteY10" fmla="*/ 974 h 3590"/>
                <a:gd name="connsiteX11" fmla="*/ 1464 w 1712"/>
                <a:gd name="connsiteY11" fmla="*/ 1034 h 3590"/>
                <a:gd name="connsiteX12" fmla="*/ 1496 w 1712"/>
                <a:gd name="connsiteY12" fmla="*/ 1096 h 3590"/>
                <a:gd name="connsiteX13" fmla="*/ 1526 w 1712"/>
                <a:gd name="connsiteY13" fmla="*/ 1158 h 3590"/>
                <a:gd name="connsiteX14" fmla="*/ 1552 w 1712"/>
                <a:gd name="connsiteY14" fmla="*/ 1224 h 3590"/>
                <a:gd name="connsiteX15" fmla="*/ 1580 w 1712"/>
                <a:gd name="connsiteY15" fmla="*/ 1292 h 3590"/>
                <a:gd name="connsiteX16" fmla="*/ 1604 w 1712"/>
                <a:gd name="connsiteY16" fmla="*/ 1362 h 3590"/>
                <a:gd name="connsiteX17" fmla="*/ 1626 w 1712"/>
                <a:gd name="connsiteY17" fmla="*/ 1434 h 3590"/>
                <a:gd name="connsiteX18" fmla="*/ 1646 w 1712"/>
                <a:gd name="connsiteY18" fmla="*/ 1508 h 3590"/>
                <a:gd name="connsiteX19" fmla="*/ 1662 w 1712"/>
                <a:gd name="connsiteY19" fmla="*/ 1584 h 3590"/>
                <a:gd name="connsiteX20" fmla="*/ 1678 w 1712"/>
                <a:gd name="connsiteY20" fmla="*/ 1664 h 3590"/>
                <a:gd name="connsiteX21" fmla="*/ 1690 w 1712"/>
                <a:gd name="connsiteY21" fmla="*/ 1744 h 3590"/>
                <a:gd name="connsiteX22" fmla="*/ 1700 w 1712"/>
                <a:gd name="connsiteY22" fmla="*/ 1826 h 3590"/>
                <a:gd name="connsiteX23" fmla="*/ 1708 w 1712"/>
                <a:gd name="connsiteY23" fmla="*/ 1912 h 3590"/>
                <a:gd name="connsiteX24" fmla="*/ 1712 w 1712"/>
                <a:gd name="connsiteY24" fmla="*/ 1998 h 3590"/>
                <a:gd name="connsiteX25" fmla="*/ 1712 w 1712"/>
                <a:gd name="connsiteY25" fmla="*/ 2088 h 3590"/>
                <a:gd name="connsiteX26" fmla="*/ 1710 w 1712"/>
                <a:gd name="connsiteY26" fmla="*/ 2180 h 3590"/>
                <a:gd name="connsiteX27" fmla="*/ 1706 w 1712"/>
                <a:gd name="connsiteY27" fmla="*/ 2274 h 3590"/>
                <a:gd name="connsiteX28" fmla="*/ 1696 w 1712"/>
                <a:gd name="connsiteY28" fmla="*/ 2370 h 3590"/>
                <a:gd name="connsiteX29" fmla="*/ 1684 w 1712"/>
                <a:gd name="connsiteY29" fmla="*/ 2470 h 3590"/>
                <a:gd name="connsiteX30" fmla="*/ 1668 w 1712"/>
                <a:gd name="connsiteY30" fmla="*/ 2570 h 3590"/>
                <a:gd name="connsiteX31" fmla="*/ 1648 w 1712"/>
                <a:gd name="connsiteY31" fmla="*/ 2674 h 3590"/>
                <a:gd name="connsiteX32" fmla="*/ 1624 w 1712"/>
                <a:gd name="connsiteY32" fmla="*/ 2780 h 3590"/>
                <a:gd name="connsiteX33" fmla="*/ 1596 w 1712"/>
                <a:gd name="connsiteY33" fmla="*/ 2888 h 3590"/>
                <a:gd name="connsiteX34" fmla="*/ 1564 w 1712"/>
                <a:gd name="connsiteY34" fmla="*/ 3000 h 3590"/>
                <a:gd name="connsiteX35" fmla="*/ 1528 w 1712"/>
                <a:gd name="connsiteY35" fmla="*/ 3112 h 3590"/>
                <a:gd name="connsiteX36" fmla="*/ 1486 w 1712"/>
                <a:gd name="connsiteY36" fmla="*/ 3228 h 3590"/>
                <a:gd name="connsiteX37" fmla="*/ 1440 w 1712"/>
                <a:gd name="connsiteY37" fmla="*/ 3346 h 3590"/>
                <a:gd name="connsiteX38" fmla="*/ 1390 w 1712"/>
                <a:gd name="connsiteY38" fmla="*/ 3466 h 3590"/>
                <a:gd name="connsiteX39" fmla="*/ 1334 w 1712"/>
                <a:gd name="connsiteY39" fmla="*/ 3590 h 3590"/>
                <a:gd name="connsiteX40" fmla="*/ 1334 w 1712"/>
                <a:gd name="connsiteY40" fmla="*/ 3590 h 3590"/>
                <a:gd name="connsiteX41" fmla="*/ 1310 w 1712"/>
                <a:gd name="connsiteY41" fmla="*/ 3582 h 3590"/>
                <a:gd name="connsiteX42" fmla="*/ 1238 w 1712"/>
                <a:gd name="connsiteY42" fmla="*/ 3558 h 3590"/>
                <a:gd name="connsiteX43" fmla="*/ 1188 w 1712"/>
                <a:gd name="connsiteY43" fmla="*/ 3538 h 3590"/>
                <a:gd name="connsiteX44" fmla="*/ 1130 w 1712"/>
                <a:gd name="connsiteY44" fmla="*/ 3512 h 3590"/>
                <a:gd name="connsiteX45" fmla="*/ 1066 w 1712"/>
                <a:gd name="connsiteY45" fmla="*/ 3482 h 3590"/>
                <a:gd name="connsiteX46" fmla="*/ 996 w 1712"/>
                <a:gd name="connsiteY46" fmla="*/ 3446 h 3590"/>
                <a:gd name="connsiteX47" fmla="*/ 920 w 1712"/>
                <a:gd name="connsiteY47" fmla="*/ 3402 h 3590"/>
                <a:gd name="connsiteX48" fmla="*/ 842 w 1712"/>
                <a:gd name="connsiteY48" fmla="*/ 3354 h 3590"/>
                <a:gd name="connsiteX49" fmla="*/ 760 w 1712"/>
                <a:gd name="connsiteY49" fmla="*/ 3298 h 3590"/>
                <a:gd name="connsiteX50" fmla="*/ 718 w 1712"/>
                <a:gd name="connsiteY50" fmla="*/ 3268 h 3590"/>
                <a:gd name="connsiteX51" fmla="*/ 676 w 1712"/>
                <a:gd name="connsiteY51" fmla="*/ 3236 h 3590"/>
                <a:gd name="connsiteX52" fmla="*/ 636 w 1712"/>
                <a:gd name="connsiteY52" fmla="*/ 3200 h 3590"/>
                <a:gd name="connsiteX53" fmla="*/ 594 w 1712"/>
                <a:gd name="connsiteY53" fmla="*/ 3164 h 3590"/>
                <a:gd name="connsiteX54" fmla="*/ 552 w 1712"/>
                <a:gd name="connsiteY54" fmla="*/ 3126 h 3590"/>
                <a:gd name="connsiteX55" fmla="*/ 510 w 1712"/>
                <a:gd name="connsiteY55" fmla="*/ 3086 h 3590"/>
                <a:gd name="connsiteX56" fmla="*/ 470 w 1712"/>
                <a:gd name="connsiteY56" fmla="*/ 3044 h 3590"/>
                <a:gd name="connsiteX57" fmla="*/ 430 w 1712"/>
                <a:gd name="connsiteY57" fmla="*/ 3000 h 3590"/>
                <a:gd name="connsiteX58" fmla="*/ 242 w 1712"/>
                <a:gd name="connsiteY58" fmla="*/ 2748 h 3590"/>
                <a:gd name="connsiteX59" fmla="*/ 178 w 1712"/>
                <a:gd name="connsiteY59" fmla="*/ 2632 h 3590"/>
                <a:gd name="connsiteX60" fmla="*/ 146 w 1712"/>
                <a:gd name="connsiteY60" fmla="*/ 2570 h 3590"/>
                <a:gd name="connsiteX61" fmla="*/ 118 w 1712"/>
                <a:gd name="connsiteY61" fmla="*/ 2506 h 3590"/>
                <a:gd name="connsiteX62" fmla="*/ 92 w 1712"/>
                <a:gd name="connsiteY62" fmla="*/ 2440 h 3590"/>
                <a:gd name="connsiteX63" fmla="*/ 66 w 1712"/>
                <a:gd name="connsiteY63" fmla="*/ 2370 h 3590"/>
                <a:gd name="connsiteX64" fmla="*/ 24 w 1712"/>
                <a:gd name="connsiteY64" fmla="*/ 2226 h 3590"/>
                <a:gd name="connsiteX65" fmla="*/ 8 w 1712"/>
                <a:gd name="connsiteY65" fmla="*/ 2148 h 3590"/>
                <a:gd name="connsiteX66" fmla="*/ 2 w 1712"/>
                <a:gd name="connsiteY66" fmla="*/ 1232 h 3590"/>
                <a:gd name="connsiteX67" fmla="*/ 20 w 1712"/>
                <a:gd name="connsiteY67" fmla="*/ 1124 h 3590"/>
                <a:gd name="connsiteX68" fmla="*/ 44 w 1712"/>
                <a:gd name="connsiteY68" fmla="*/ 1014 h 3590"/>
                <a:gd name="connsiteX69" fmla="*/ 72 w 1712"/>
                <a:gd name="connsiteY69" fmla="*/ 900 h 3590"/>
                <a:gd name="connsiteX70" fmla="*/ 104 w 1712"/>
                <a:gd name="connsiteY70" fmla="*/ 784 h 3590"/>
                <a:gd name="connsiteX71" fmla="*/ 140 w 1712"/>
                <a:gd name="connsiteY71" fmla="*/ 664 h 3590"/>
                <a:gd name="connsiteX0" fmla="*/ 133 w 1705"/>
                <a:gd name="connsiteY0" fmla="*/ 664 h 3590"/>
                <a:gd name="connsiteX1" fmla="*/ 391 w 1705"/>
                <a:gd name="connsiteY1" fmla="*/ 16 h 3590"/>
                <a:gd name="connsiteX2" fmla="*/ 1129 w 1705"/>
                <a:gd name="connsiteY2" fmla="*/ 568 h 3590"/>
                <a:gd name="connsiteX3" fmla="*/ 1169 w 1705"/>
                <a:gd name="connsiteY3" fmla="*/ 612 h 3590"/>
                <a:gd name="connsiteX4" fmla="*/ 1207 w 1705"/>
                <a:gd name="connsiteY4" fmla="*/ 658 h 3590"/>
                <a:gd name="connsiteX5" fmla="*/ 1247 w 1705"/>
                <a:gd name="connsiteY5" fmla="*/ 706 h 3590"/>
                <a:gd name="connsiteX6" fmla="*/ 1283 w 1705"/>
                <a:gd name="connsiteY6" fmla="*/ 756 h 3590"/>
                <a:gd name="connsiteX7" fmla="*/ 1321 w 1705"/>
                <a:gd name="connsiteY7" fmla="*/ 808 h 3590"/>
                <a:gd name="connsiteX8" fmla="*/ 1357 w 1705"/>
                <a:gd name="connsiteY8" fmla="*/ 860 h 3590"/>
                <a:gd name="connsiteX9" fmla="*/ 1391 w 1705"/>
                <a:gd name="connsiteY9" fmla="*/ 916 h 3590"/>
                <a:gd name="connsiteX10" fmla="*/ 1425 w 1705"/>
                <a:gd name="connsiteY10" fmla="*/ 974 h 3590"/>
                <a:gd name="connsiteX11" fmla="*/ 1457 w 1705"/>
                <a:gd name="connsiteY11" fmla="*/ 1034 h 3590"/>
                <a:gd name="connsiteX12" fmla="*/ 1489 w 1705"/>
                <a:gd name="connsiteY12" fmla="*/ 1096 h 3590"/>
                <a:gd name="connsiteX13" fmla="*/ 1519 w 1705"/>
                <a:gd name="connsiteY13" fmla="*/ 1158 h 3590"/>
                <a:gd name="connsiteX14" fmla="*/ 1545 w 1705"/>
                <a:gd name="connsiteY14" fmla="*/ 1224 h 3590"/>
                <a:gd name="connsiteX15" fmla="*/ 1573 w 1705"/>
                <a:gd name="connsiteY15" fmla="*/ 1292 h 3590"/>
                <a:gd name="connsiteX16" fmla="*/ 1597 w 1705"/>
                <a:gd name="connsiteY16" fmla="*/ 1362 h 3590"/>
                <a:gd name="connsiteX17" fmla="*/ 1619 w 1705"/>
                <a:gd name="connsiteY17" fmla="*/ 1434 h 3590"/>
                <a:gd name="connsiteX18" fmla="*/ 1639 w 1705"/>
                <a:gd name="connsiteY18" fmla="*/ 1508 h 3590"/>
                <a:gd name="connsiteX19" fmla="*/ 1655 w 1705"/>
                <a:gd name="connsiteY19" fmla="*/ 1584 h 3590"/>
                <a:gd name="connsiteX20" fmla="*/ 1671 w 1705"/>
                <a:gd name="connsiteY20" fmla="*/ 1664 h 3590"/>
                <a:gd name="connsiteX21" fmla="*/ 1683 w 1705"/>
                <a:gd name="connsiteY21" fmla="*/ 1744 h 3590"/>
                <a:gd name="connsiteX22" fmla="*/ 1693 w 1705"/>
                <a:gd name="connsiteY22" fmla="*/ 1826 h 3590"/>
                <a:gd name="connsiteX23" fmla="*/ 1701 w 1705"/>
                <a:gd name="connsiteY23" fmla="*/ 1912 h 3590"/>
                <a:gd name="connsiteX24" fmla="*/ 1705 w 1705"/>
                <a:gd name="connsiteY24" fmla="*/ 1998 h 3590"/>
                <a:gd name="connsiteX25" fmla="*/ 1705 w 1705"/>
                <a:gd name="connsiteY25" fmla="*/ 2088 h 3590"/>
                <a:gd name="connsiteX26" fmla="*/ 1703 w 1705"/>
                <a:gd name="connsiteY26" fmla="*/ 2180 h 3590"/>
                <a:gd name="connsiteX27" fmla="*/ 1699 w 1705"/>
                <a:gd name="connsiteY27" fmla="*/ 2274 h 3590"/>
                <a:gd name="connsiteX28" fmla="*/ 1689 w 1705"/>
                <a:gd name="connsiteY28" fmla="*/ 2370 h 3590"/>
                <a:gd name="connsiteX29" fmla="*/ 1677 w 1705"/>
                <a:gd name="connsiteY29" fmla="*/ 2470 h 3590"/>
                <a:gd name="connsiteX30" fmla="*/ 1661 w 1705"/>
                <a:gd name="connsiteY30" fmla="*/ 2570 h 3590"/>
                <a:gd name="connsiteX31" fmla="*/ 1641 w 1705"/>
                <a:gd name="connsiteY31" fmla="*/ 2674 h 3590"/>
                <a:gd name="connsiteX32" fmla="*/ 1617 w 1705"/>
                <a:gd name="connsiteY32" fmla="*/ 2780 h 3590"/>
                <a:gd name="connsiteX33" fmla="*/ 1589 w 1705"/>
                <a:gd name="connsiteY33" fmla="*/ 2888 h 3590"/>
                <a:gd name="connsiteX34" fmla="*/ 1557 w 1705"/>
                <a:gd name="connsiteY34" fmla="*/ 3000 h 3590"/>
                <a:gd name="connsiteX35" fmla="*/ 1521 w 1705"/>
                <a:gd name="connsiteY35" fmla="*/ 3112 h 3590"/>
                <a:gd name="connsiteX36" fmla="*/ 1479 w 1705"/>
                <a:gd name="connsiteY36" fmla="*/ 3228 h 3590"/>
                <a:gd name="connsiteX37" fmla="*/ 1433 w 1705"/>
                <a:gd name="connsiteY37" fmla="*/ 3346 h 3590"/>
                <a:gd name="connsiteX38" fmla="*/ 1383 w 1705"/>
                <a:gd name="connsiteY38" fmla="*/ 3466 h 3590"/>
                <a:gd name="connsiteX39" fmla="*/ 1327 w 1705"/>
                <a:gd name="connsiteY39" fmla="*/ 3590 h 3590"/>
                <a:gd name="connsiteX40" fmla="*/ 1327 w 1705"/>
                <a:gd name="connsiteY40" fmla="*/ 3590 h 3590"/>
                <a:gd name="connsiteX41" fmla="*/ 1303 w 1705"/>
                <a:gd name="connsiteY41" fmla="*/ 3582 h 3590"/>
                <a:gd name="connsiteX42" fmla="*/ 1231 w 1705"/>
                <a:gd name="connsiteY42" fmla="*/ 3558 h 3590"/>
                <a:gd name="connsiteX43" fmla="*/ 1181 w 1705"/>
                <a:gd name="connsiteY43" fmla="*/ 3538 h 3590"/>
                <a:gd name="connsiteX44" fmla="*/ 1123 w 1705"/>
                <a:gd name="connsiteY44" fmla="*/ 3512 h 3590"/>
                <a:gd name="connsiteX45" fmla="*/ 1059 w 1705"/>
                <a:gd name="connsiteY45" fmla="*/ 3482 h 3590"/>
                <a:gd name="connsiteX46" fmla="*/ 989 w 1705"/>
                <a:gd name="connsiteY46" fmla="*/ 3446 h 3590"/>
                <a:gd name="connsiteX47" fmla="*/ 913 w 1705"/>
                <a:gd name="connsiteY47" fmla="*/ 3402 h 3590"/>
                <a:gd name="connsiteX48" fmla="*/ 835 w 1705"/>
                <a:gd name="connsiteY48" fmla="*/ 3354 h 3590"/>
                <a:gd name="connsiteX49" fmla="*/ 753 w 1705"/>
                <a:gd name="connsiteY49" fmla="*/ 3298 h 3590"/>
                <a:gd name="connsiteX50" fmla="*/ 711 w 1705"/>
                <a:gd name="connsiteY50" fmla="*/ 3268 h 3590"/>
                <a:gd name="connsiteX51" fmla="*/ 669 w 1705"/>
                <a:gd name="connsiteY51" fmla="*/ 3236 h 3590"/>
                <a:gd name="connsiteX52" fmla="*/ 629 w 1705"/>
                <a:gd name="connsiteY52" fmla="*/ 3200 h 3590"/>
                <a:gd name="connsiteX53" fmla="*/ 587 w 1705"/>
                <a:gd name="connsiteY53" fmla="*/ 3164 h 3590"/>
                <a:gd name="connsiteX54" fmla="*/ 545 w 1705"/>
                <a:gd name="connsiteY54" fmla="*/ 3126 h 3590"/>
                <a:gd name="connsiteX55" fmla="*/ 503 w 1705"/>
                <a:gd name="connsiteY55" fmla="*/ 3086 h 3590"/>
                <a:gd name="connsiteX56" fmla="*/ 463 w 1705"/>
                <a:gd name="connsiteY56" fmla="*/ 3044 h 3590"/>
                <a:gd name="connsiteX57" fmla="*/ 423 w 1705"/>
                <a:gd name="connsiteY57" fmla="*/ 3000 h 3590"/>
                <a:gd name="connsiteX58" fmla="*/ 235 w 1705"/>
                <a:gd name="connsiteY58" fmla="*/ 2748 h 3590"/>
                <a:gd name="connsiteX59" fmla="*/ 171 w 1705"/>
                <a:gd name="connsiteY59" fmla="*/ 2632 h 3590"/>
                <a:gd name="connsiteX60" fmla="*/ 139 w 1705"/>
                <a:gd name="connsiteY60" fmla="*/ 2570 h 3590"/>
                <a:gd name="connsiteX61" fmla="*/ 111 w 1705"/>
                <a:gd name="connsiteY61" fmla="*/ 2506 h 3590"/>
                <a:gd name="connsiteX62" fmla="*/ 85 w 1705"/>
                <a:gd name="connsiteY62" fmla="*/ 2440 h 3590"/>
                <a:gd name="connsiteX63" fmla="*/ 59 w 1705"/>
                <a:gd name="connsiteY63" fmla="*/ 2370 h 3590"/>
                <a:gd name="connsiteX64" fmla="*/ 17 w 1705"/>
                <a:gd name="connsiteY64" fmla="*/ 2226 h 3590"/>
                <a:gd name="connsiteX65" fmla="*/ 1 w 1705"/>
                <a:gd name="connsiteY65" fmla="*/ 2148 h 3590"/>
                <a:gd name="connsiteX66" fmla="*/ 13 w 1705"/>
                <a:gd name="connsiteY66" fmla="*/ 1124 h 3590"/>
                <a:gd name="connsiteX67" fmla="*/ 37 w 1705"/>
                <a:gd name="connsiteY67" fmla="*/ 1014 h 3590"/>
                <a:gd name="connsiteX68" fmla="*/ 65 w 1705"/>
                <a:gd name="connsiteY68" fmla="*/ 900 h 3590"/>
                <a:gd name="connsiteX69" fmla="*/ 97 w 1705"/>
                <a:gd name="connsiteY69" fmla="*/ 784 h 3590"/>
                <a:gd name="connsiteX70" fmla="*/ 133 w 1705"/>
                <a:gd name="connsiteY70" fmla="*/ 664 h 3590"/>
                <a:gd name="connsiteX0" fmla="*/ 135 w 1707"/>
                <a:gd name="connsiteY0" fmla="*/ 664 h 3590"/>
                <a:gd name="connsiteX1" fmla="*/ 393 w 1707"/>
                <a:gd name="connsiteY1" fmla="*/ 16 h 3590"/>
                <a:gd name="connsiteX2" fmla="*/ 1131 w 1707"/>
                <a:gd name="connsiteY2" fmla="*/ 568 h 3590"/>
                <a:gd name="connsiteX3" fmla="*/ 1171 w 1707"/>
                <a:gd name="connsiteY3" fmla="*/ 612 h 3590"/>
                <a:gd name="connsiteX4" fmla="*/ 1209 w 1707"/>
                <a:gd name="connsiteY4" fmla="*/ 658 h 3590"/>
                <a:gd name="connsiteX5" fmla="*/ 1249 w 1707"/>
                <a:gd name="connsiteY5" fmla="*/ 706 h 3590"/>
                <a:gd name="connsiteX6" fmla="*/ 1285 w 1707"/>
                <a:gd name="connsiteY6" fmla="*/ 756 h 3590"/>
                <a:gd name="connsiteX7" fmla="*/ 1323 w 1707"/>
                <a:gd name="connsiteY7" fmla="*/ 808 h 3590"/>
                <a:gd name="connsiteX8" fmla="*/ 1359 w 1707"/>
                <a:gd name="connsiteY8" fmla="*/ 860 h 3590"/>
                <a:gd name="connsiteX9" fmla="*/ 1393 w 1707"/>
                <a:gd name="connsiteY9" fmla="*/ 916 h 3590"/>
                <a:gd name="connsiteX10" fmla="*/ 1427 w 1707"/>
                <a:gd name="connsiteY10" fmla="*/ 974 h 3590"/>
                <a:gd name="connsiteX11" fmla="*/ 1459 w 1707"/>
                <a:gd name="connsiteY11" fmla="*/ 1034 h 3590"/>
                <a:gd name="connsiteX12" fmla="*/ 1491 w 1707"/>
                <a:gd name="connsiteY12" fmla="*/ 1096 h 3590"/>
                <a:gd name="connsiteX13" fmla="*/ 1521 w 1707"/>
                <a:gd name="connsiteY13" fmla="*/ 1158 h 3590"/>
                <a:gd name="connsiteX14" fmla="*/ 1547 w 1707"/>
                <a:gd name="connsiteY14" fmla="*/ 1224 h 3590"/>
                <a:gd name="connsiteX15" fmla="*/ 1575 w 1707"/>
                <a:gd name="connsiteY15" fmla="*/ 1292 h 3590"/>
                <a:gd name="connsiteX16" fmla="*/ 1599 w 1707"/>
                <a:gd name="connsiteY16" fmla="*/ 1362 h 3590"/>
                <a:gd name="connsiteX17" fmla="*/ 1621 w 1707"/>
                <a:gd name="connsiteY17" fmla="*/ 1434 h 3590"/>
                <a:gd name="connsiteX18" fmla="*/ 1641 w 1707"/>
                <a:gd name="connsiteY18" fmla="*/ 1508 h 3590"/>
                <a:gd name="connsiteX19" fmla="*/ 1657 w 1707"/>
                <a:gd name="connsiteY19" fmla="*/ 1584 h 3590"/>
                <a:gd name="connsiteX20" fmla="*/ 1673 w 1707"/>
                <a:gd name="connsiteY20" fmla="*/ 1664 h 3590"/>
                <a:gd name="connsiteX21" fmla="*/ 1685 w 1707"/>
                <a:gd name="connsiteY21" fmla="*/ 1744 h 3590"/>
                <a:gd name="connsiteX22" fmla="*/ 1695 w 1707"/>
                <a:gd name="connsiteY22" fmla="*/ 1826 h 3590"/>
                <a:gd name="connsiteX23" fmla="*/ 1703 w 1707"/>
                <a:gd name="connsiteY23" fmla="*/ 1912 h 3590"/>
                <a:gd name="connsiteX24" fmla="*/ 1707 w 1707"/>
                <a:gd name="connsiteY24" fmla="*/ 1998 h 3590"/>
                <a:gd name="connsiteX25" fmla="*/ 1707 w 1707"/>
                <a:gd name="connsiteY25" fmla="*/ 2088 h 3590"/>
                <a:gd name="connsiteX26" fmla="*/ 1705 w 1707"/>
                <a:gd name="connsiteY26" fmla="*/ 2180 h 3590"/>
                <a:gd name="connsiteX27" fmla="*/ 1701 w 1707"/>
                <a:gd name="connsiteY27" fmla="*/ 2274 h 3590"/>
                <a:gd name="connsiteX28" fmla="*/ 1691 w 1707"/>
                <a:gd name="connsiteY28" fmla="*/ 2370 h 3590"/>
                <a:gd name="connsiteX29" fmla="*/ 1679 w 1707"/>
                <a:gd name="connsiteY29" fmla="*/ 2470 h 3590"/>
                <a:gd name="connsiteX30" fmla="*/ 1663 w 1707"/>
                <a:gd name="connsiteY30" fmla="*/ 2570 h 3590"/>
                <a:gd name="connsiteX31" fmla="*/ 1643 w 1707"/>
                <a:gd name="connsiteY31" fmla="*/ 2674 h 3590"/>
                <a:gd name="connsiteX32" fmla="*/ 1619 w 1707"/>
                <a:gd name="connsiteY32" fmla="*/ 2780 h 3590"/>
                <a:gd name="connsiteX33" fmla="*/ 1591 w 1707"/>
                <a:gd name="connsiteY33" fmla="*/ 2888 h 3590"/>
                <a:gd name="connsiteX34" fmla="*/ 1559 w 1707"/>
                <a:gd name="connsiteY34" fmla="*/ 3000 h 3590"/>
                <a:gd name="connsiteX35" fmla="*/ 1523 w 1707"/>
                <a:gd name="connsiteY35" fmla="*/ 3112 h 3590"/>
                <a:gd name="connsiteX36" fmla="*/ 1481 w 1707"/>
                <a:gd name="connsiteY36" fmla="*/ 3228 h 3590"/>
                <a:gd name="connsiteX37" fmla="*/ 1435 w 1707"/>
                <a:gd name="connsiteY37" fmla="*/ 3346 h 3590"/>
                <a:gd name="connsiteX38" fmla="*/ 1385 w 1707"/>
                <a:gd name="connsiteY38" fmla="*/ 3466 h 3590"/>
                <a:gd name="connsiteX39" fmla="*/ 1329 w 1707"/>
                <a:gd name="connsiteY39" fmla="*/ 3590 h 3590"/>
                <a:gd name="connsiteX40" fmla="*/ 1329 w 1707"/>
                <a:gd name="connsiteY40" fmla="*/ 3590 h 3590"/>
                <a:gd name="connsiteX41" fmla="*/ 1305 w 1707"/>
                <a:gd name="connsiteY41" fmla="*/ 3582 h 3590"/>
                <a:gd name="connsiteX42" fmla="*/ 1233 w 1707"/>
                <a:gd name="connsiteY42" fmla="*/ 3558 h 3590"/>
                <a:gd name="connsiteX43" fmla="*/ 1183 w 1707"/>
                <a:gd name="connsiteY43" fmla="*/ 3538 h 3590"/>
                <a:gd name="connsiteX44" fmla="*/ 1125 w 1707"/>
                <a:gd name="connsiteY44" fmla="*/ 3512 h 3590"/>
                <a:gd name="connsiteX45" fmla="*/ 1061 w 1707"/>
                <a:gd name="connsiteY45" fmla="*/ 3482 h 3590"/>
                <a:gd name="connsiteX46" fmla="*/ 991 w 1707"/>
                <a:gd name="connsiteY46" fmla="*/ 3446 h 3590"/>
                <a:gd name="connsiteX47" fmla="*/ 915 w 1707"/>
                <a:gd name="connsiteY47" fmla="*/ 3402 h 3590"/>
                <a:gd name="connsiteX48" fmla="*/ 837 w 1707"/>
                <a:gd name="connsiteY48" fmla="*/ 3354 h 3590"/>
                <a:gd name="connsiteX49" fmla="*/ 755 w 1707"/>
                <a:gd name="connsiteY49" fmla="*/ 3298 h 3590"/>
                <a:gd name="connsiteX50" fmla="*/ 713 w 1707"/>
                <a:gd name="connsiteY50" fmla="*/ 3268 h 3590"/>
                <a:gd name="connsiteX51" fmla="*/ 671 w 1707"/>
                <a:gd name="connsiteY51" fmla="*/ 3236 h 3590"/>
                <a:gd name="connsiteX52" fmla="*/ 631 w 1707"/>
                <a:gd name="connsiteY52" fmla="*/ 3200 h 3590"/>
                <a:gd name="connsiteX53" fmla="*/ 589 w 1707"/>
                <a:gd name="connsiteY53" fmla="*/ 3164 h 3590"/>
                <a:gd name="connsiteX54" fmla="*/ 547 w 1707"/>
                <a:gd name="connsiteY54" fmla="*/ 3126 h 3590"/>
                <a:gd name="connsiteX55" fmla="*/ 505 w 1707"/>
                <a:gd name="connsiteY55" fmla="*/ 3086 h 3590"/>
                <a:gd name="connsiteX56" fmla="*/ 465 w 1707"/>
                <a:gd name="connsiteY56" fmla="*/ 3044 h 3590"/>
                <a:gd name="connsiteX57" fmla="*/ 425 w 1707"/>
                <a:gd name="connsiteY57" fmla="*/ 3000 h 3590"/>
                <a:gd name="connsiteX58" fmla="*/ 237 w 1707"/>
                <a:gd name="connsiteY58" fmla="*/ 2748 h 3590"/>
                <a:gd name="connsiteX59" fmla="*/ 173 w 1707"/>
                <a:gd name="connsiteY59" fmla="*/ 2632 h 3590"/>
                <a:gd name="connsiteX60" fmla="*/ 141 w 1707"/>
                <a:gd name="connsiteY60" fmla="*/ 2570 h 3590"/>
                <a:gd name="connsiteX61" fmla="*/ 113 w 1707"/>
                <a:gd name="connsiteY61" fmla="*/ 2506 h 3590"/>
                <a:gd name="connsiteX62" fmla="*/ 87 w 1707"/>
                <a:gd name="connsiteY62" fmla="*/ 2440 h 3590"/>
                <a:gd name="connsiteX63" fmla="*/ 61 w 1707"/>
                <a:gd name="connsiteY63" fmla="*/ 2370 h 3590"/>
                <a:gd name="connsiteX64" fmla="*/ 19 w 1707"/>
                <a:gd name="connsiteY64" fmla="*/ 2226 h 3590"/>
                <a:gd name="connsiteX65" fmla="*/ 3 w 1707"/>
                <a:gd name="connsiteY65" fmla="*/ 2148 h 3590"/>
                <a:gd name="connsiteX66" fmla="*/ 39 w 1707"/>
                <a:gd name="connsiteY66" fmla="*/ 1014 h 3590"/>
                <a:gd name="connsiteX67" fmla="*/ 67 w 1707"/>
                <a:gd name="connsiteY67" fmla="*/ 900 h 3590"/>
                <a:gd name="connsiteX68" fmla="*/ 99 w 1707"/>
                <a:gd name="connsiteY68" fmla="*/ 784 h 3590"/>
                <a:gd name="connsiteX69" fmla="*/ 135 w 1707"/>
                <a:gd name="connsiteY69" fmla="*/ 664 h 3590"/>
                <a:gd name="connsiteX0" fmla="*/ 140 w 1712"/>
                <a:gd name="connsiteY0" fmla="*/ 664 h 3590"/>
                <a:gd name="connsiteX1" fmla="*/ 398 w 1712"/>
                <a:gd name="connsiteY1" fmla="*/ 16 h 3590"/>
                <a:gd name="connsiteX2" fmla="*/ 1136 w 1712"/>
                <a:gd name="connsiteY2" fmla="*/ 568 h 3590"/>
                <a:gd name="connsiteX3" fmla="*/ 1176 w 1712"/>
                <a:gd name="connsiteY3" fmla="*/ 612 h 3590"/>
                <a:gd name="connsiteX4" fmla="*/ 1214 w 1712"/>
                <a:gd name="connsiteY4" fmla="*/ 658 h 3590"/>
                <a:gd name="connsiteX5" fmla="*/ 1254 w 1712"/>
                <a:gd name="connsiteY5" fmla="*/ 706 h 3590"/>
                <a:gd name="connsiteX6" fmla="*/ 1290 w 1712"/>
                <a:gd name="connsiteY6" fmla="*/ 756 h 3590"/>
                <a:gd name="connsiteX7" fmla="*/ 1328 w 1712"/>
                <a:gd name="connsiteY7" fmla="*/ 808 h 3590"/>
                <a:gd name="connsiteX8" fmla="*/ 1364 w 1712"/>
                <a:gd name="connsiteY8" fmla="*/ 860 h 3590"/>
                <a:gd name="connsiteX9" fmla="*/ 1398 w 1712"/>
                <a:gd name="connsiteY9" fmla="*/ 916 h 3590"/>
                <a:gd name="connsiteX10" fmla="*/ 1432 w 1712"/>
                <a:gd name="connsiteY10" fmla="*/ 974 h 3590"/>
                <a:gd name="connsiteX11" fmla="*/ 1464 w 1712"/>
                <a:gd name="connsiteY11" fmla="*/ 1034 h 3590"/>
                <a:gd name="connsiteX12" fmla="*/ 1496 w 1712"/>
                <a:gd name="connsiteY12" fmla="*/ 1096 h 3590"/>
                <a:gd name="connsiteX13" fmla="*/ 1526 w 1712"/>
                <a:gd name="connsiteY13" fmla="*/ 1158 h 3590"/>
                <a:gd name="connsiteX14" fmla="*/ 1552 w 1712"/>
                <a:gd name="connsiteY14" fmla="*/ 1224 h 3590"/>
                <a:gd name="connsiteX15" fmla="*/ 1580 w 1712"/>
                <a:gd name="connsiteY15" fmla="*/ 1292 h 3590"/>
                <a:gd name="connsiteX16" fmla="*/ 1604 w 1712"/>
                <a:gd name="connsiteY16" fmla="*/ 1362 h 3590"/>
                <a:gd name="connsiteX17" fmla="*/ 1626 w 1712"/>
                <a:gd name="connsiteY17" fmla="*/ 1434 h 3590"/>
                <a:gd name="connsiteX18" fmla="*/ 1646 w 1712"/>
                <a:gd name="connsiteY18" fmla="*/ 1508 h 3590"/>
                <a:gd name="connsiteX19" fmla="*/ 1662 w 1712"/>
                <a:gd name="connsiteY19" fmla="*/ 1584 h 3590"/>
                <a:gd name="connsiteX20" fmla="*/ 1678 w 1712"/>
                <a:gd name="connsiteY20" fmla="*/ 1664 h 3590"/>
                <a:gd name="connsiteX21" fmla="*/ 1690 w 1712"/>
                <a:gd name="connsiteY21" fmla="*/ 1744 h 3590"/>
                <a:gd name="connsiteX22" fmla="*/ 1700 w 1712"/>
                <a:gd name="connsiteY22" fmla="*/ 1826 h 3590"/>
                <a:gd name="connsiteX23" fmla="*/ 1708 w 1712"/>
                <a:gd name="connsiteY23" fmla="*/ 1912 h 3590"/>
                <a:gd name="connsiteX24" fmla="*/ 1712 w 1712"/>
                <a:gd name="connsiteY24" fmla="*/ 1998 h 3590"/>
                <a:gd name="connsiteX25" fmla="*/ 1712 w 1712"/>
                <a:gd name="connsiteY25" fmla="*/ 2088 h 3590"/>
                <a:gd name="connsiteX26" fmla="*/ 1710 w 1712"/>
                <a:gd name="connsiteY26" fmla="*/ 2180 h 3590"/>
                <a:gd name="connsiteX27" fmla="*/ 1706 w 1712"/>
                <a:gd name="connsiteY27" fmla="*/ 2274 h 3590"/>
                <a:gd name="connsiteX28" fmla="*/ 1696 w 1712"/>
                <a:gd name="connsiteY28" fmla="*/ 2370 h 3590"/>
                <a:gd name="connsiteX29" fmla="*/ 1684 w 1712"/>
                <a:gd name="connsiteY29" fmla="*/ 2470 h 3590"/>
                <a:gd name="connsiteX30" fmla="*/ 1668 w 1712"/>
                <a:gd name="connsiteY30" fmla="*/ 2570 h 3590"/>
                <a:gd name="connsiteX31" fmla="*/ 1648 w 1712"/>
                <a:gd name="connsiteY31" fmla="*/ 2674 h 3590"/>
                <a:gd name="connsiteX32" fmla="*/ 1624 w 1712"/>
                <a:gd name="connsiteY32" fmla="*/ 2780 h 3590"/>
                <a:gd name="connsiteX33" fmla="*/ 1596 w 1712"/>
                <a:gd name="connsiteY33" fmla="*/ 2888 h 3590"/>
                <a:gd name="connsiteX34" fmla="*/ 1564 w 1712"/>
                <a:gd name="connsiteY34" fmla="*/ 3000 h 3590"/>
                <a:gd name="connsiteX35" fmla="*/ 1528 w 1712"/>
                <a:gd name="connsiteY35" fmla="*/ 3112 h 3590"/>
                <a:gd name="connsiteX36" fmla="*/ 1486 w 1712"/>
                <a:gd name="connsiteY36" fmla="*/ 3228 h 3590"/>
                <a:gd name="connsiteX37" fmla="*/ 1440 w 1712"/>
                <a:gd name="connsiteY37" fmla="*/ 3346 h 3590"/>
                <a:gd name="connsiteX38" fmla="*/ 1390 w 1712"/>
                <a:gd name="connsiteY38" fmla="*/ 3466 h 3590"/>
                <a:gd name="connsiteX39" fmla="*/ 1334 w 1712"/>
                <a:gd name="connsiteY39" fmla="*/ 3590 h 3590"/>
                <a:gd name="connsiteX40" fmla="*/ 1334 w 1712"/>
                <a:gd name="connsiteY40" fmla="*/ 3590 h 3590"/>
                <a:gd name="connsiteX41" fmla="*/ 1310 w 1712"/>
                <a:gd name="connsiteY41" fmla="*/ 3582 h 3590"/>
                <a:gd name="connsiteX42" fmla="*/ 1238 w 1712"/>
                <a:gd name="connsiteY42" fmla="*/ 3558 h 3590"/>
                <a:gd name="connsiteX43" fmla="*/ 1188 w 1712"/>
                <a:gd name="connsiteY43" fmla="*/ 3538 h 3590"/>
                <a:gd name="connsiteX44" fmla="*/ 1130 w 1712"/>
                <a:gd name="connsiteY44" fmla="*/ 3512 h 3590"/>
                <a:gd name="connsiteX45" fmla="*/ 1066 w 1712"/>
                <a:gd name="connsiteY45" fmla="*/ 3482 h 3590"/>
                <a:gd name="connsiteX46" fmla="*/ 996 w 1712"/>
                <a:gd name="connsiteY46" fmla="*/ 3446 h 3590"/>
                <a:gd name="connsiteX47" fmla="*/ 920 w 1712"/>
                <a:gd name="connsiteY47" fmla="*/ 3402 h 3590"/>
                <a:gd name="connsiteX48" fmla="*/ 842 w 1712"/>
                <a:gd name="connsiteY48" fmla="*/ 3354 h 3590"/>
                <a:gd name="connsiteX49" fmla="*/ 760 w 1712"/>
                <a:gd name="connsiteY49" fmla="*/ 3298 h 3590"/>
                <a:gd name="connsiteX50" fmla="*/ 718 w 1712"/>
                <a:gd name="connsiteY50" fmla="*/ 3268 h 3590"/>
                <a:gd name="connsiteX51" fmla="*/ 676 w 1712"/>
                <a:gd name="connsiteY51" fmla="*/ 3236 h 3590"/>
                <a:gd name="connsiteX52" fmla="*/ 636 w 1712"/>
                <a:gd name="connsiteY52" fmla="*/ 3200 h 3590"/>
                <a:gd name="connsiteX53" fmla="*/ 594 w 1712"/>
                <a:gd name="connsiteY53" fmla="*/ 3164 h 3590"/>
                <a:gd name="connsiteX54" fmla="*/ 552 w 1712"/>
                <a:gd name="connsiteY54" fmla="*/ 3126 h 3590"/>
                <a:gd name="connsiteX55" fmla="*/ 510 w 1712"/>
                <a:gd name="connsiteY55" fmla="*/ 3086 h 3590"/>
                <a:gd name="connsiteX56" fmla="*/ 470 w 1712"/>
                <a:gd name="connsiteY56" fmla="*/ 3044 h 3590"/>
                <a:gd name="connsiteX57" fmla="*/ 430 w 1712"/>
                <a:gd name="connsiteY57" fmla="*/ 3000 h 3590"/>
                <a:gd name="connsiteX58" fmla="*/ 242 w 1712"/>
                <a:gd name="connsiteY58" fmla="*/ 2748 h 3590"/>
                <a:gd name="connsiteX59" fmla="*/ 178 w 1712"/>
                <a:gd name="connsiteY59" fmla="*/ 2632 h 3590"/>
                <a:gd name="connsiteX60" fmla="*/ 146 w 1712"/>
                <a:gd name="connsiteY60" fmla="*/ 2570 h 3590"/>
                <a:gd name="connsiteX61" fmla="*/ 118 w 1712"/>
                <a:gd name="connsiteY61" fmla="*/ 2506 h 3590"/>
                <a:gd name="connsiteX62" fmla="*/ 92 w 1712"/>
                <a:gd name="connsiteY62" fmla="*/ 2440 h 3590"/>
                <a:gd name="connsiteX63" fmla="*/ 66 w 1712"/>
                <a:gd name="connsiteY63" fmla="*/ 2370 h 3590"/>
                <a:gd name="connsiteX64" fmla="*/ 24 w 1712"/>
                <a:gd name="connsiteY64" fmla="*/ 2226 h 3590"/>
                <a:gd name="connsiteX65" fmla="*/ 8 w 1712"/>
                <a:gd name="connsiteY65" fmla="*/ 2148 h 3590"/>
                <a:gd name="connsiteX66" fmla="*/ 72 w 1712"/>
                <a:gd name="connsiteY66" fmla="*/ 900 h 3590"/>
                <a:gd name="connsiteX67" fmla="*/ 104 w 1712"/>
                <a:gd name="connsiteY67" fmla="*/ 784 h 3590"/>
                <a:gd name="connsiteX68" fmla="*/ 140 w 1712"/>
                <a:gd name="connsiteY68" fmla="*/ 664 h 3590"/>
                <a:gd name="connsiteX0" fmla="*/ 145 w 1717"/>
                <a:gd name="connsiteY0" fmla="*/ 664 h 3590"/>
                <a:gd name="connsiteX1" fmla="*/ 403 w 1717"/>
                <a:gd name="connsiteY1" fmla="*/ 16 h 3590"/>
                <a:gd name="connsiteX2" fmla="*/ 1141 w 1717"/>
                <a:gd name="connsiteY2" fmla="*/ 568 h 3590"/>
                <a:gd name="connsiteX3" fmla="*/ 1181 w 1717"/>
                <a:gd name="connsiteY3" fmla="*/ 612 h 3590"/>
                <a:gd name="connsiteX4" fmla="*/ 1219 w 1717"/>
                <a:gd name="connsiteY4" fmla="*/ 658 h 3590"/>
                <a:gd name="connsiteX5" fmla="*/ 1259 w 1717"/>
                <a:gd name="connsiteY5" fmla="*/ 706 h 3590"/>
                <a:gd name="connsiteX6" fmla="*/ 1295 w 1717"/>
                <a:gd name="connsiteY6" fmla="*/ 756 h 3590"/>
                <a:gd name="connsiteX7" fmla="*/ 1333 w 1717"/>
                <a:gd name="connsiteY7" fmla="*/ 808 h 3590"/>
                <a:gd name="connsiteX8" fmla="*/ 1369 w 1717"/>
                <a:gd name="connsiteY8" fmla="*/ 860 h 3590"/>
                <a:gd name="connsiteX9" fmla="*/ 1403 w 1717"/>
                <a:gd name="connsiteY9" fmla="*/ 916 h 3590"/>
                <a:gd name="connsiteX10" fmla="*/ 1437 w 1717"/>
                <a:gd name="connsiteY10" fmla="*/ 974 h 3590"/>
                <a:gd name="connsiteX11" fmla="*/ 1469 w 1717"/>
                <a:gd name="connsiteY11" fmla="*/ 1034 h 3590"/>
                <a:gd name="connsiteX12" fmla="*/ 1501 w 1717"/>
                <a:gd name="connsiteY12" fmla="*/ 1096 h 3590"/>
                <a:gd name="connsiteX13" fmla="*/ 1531 w 1717"/>
                <a:gd name="connsiteY13" fmla="*/ 1158 h 3590"/>
                <a:gd name="connsiteX14" fmla="*/ 1557 w 1717"/>
                <a:gd name="connsiteY14" fmla="*/ 1224 h 3590"/>
                <a:gd name="connsiteX15" fmla="*/ 1585 w 1717"/>
                <a:gd name="connsiteY15" fmla="*/ 1292 h 3590"/>
                <a:gd name="connsiteX16" fmla="*/ 1609 w 1717"/>
                <a:gd name="connsiteY16" fmla="*/ 1362 h 3590"/>
                <a:gd name="connsiteX17" fmla="*/ 1631 w 1717"/>
                <a:gd name="connsiteY17" fmla="*/ 1434 h 3590"/>
                <a:gd name="connsiteX18" fmla="*/ 1651 w 1717"/>
                <a:gd name="connsiteY18" fmla="*/ 1508 h 3590"/>
                <a:gd name="connsiteX19" fmla="*/ 1667 w 1717"/>
                <a:gd name="connsiteY19" fmla="*/ 1584 h 3590"/>
                <a:gd name="connsiteX20" fmla="*/ 1683 w 1717"/>
                <a:gd name="connsiteY20" fmla="*/ 1664 h 3590"/>
                <a:gd name="connsiteX21" fmla="*/ 1695 w 1717"/>
                <a:gd name="connsiteY21" fmla="*/ 1744 h 3590"/>
                <a:gd name="connsiteX22" fmla="*/ 1705 w 1717"/>
                <a:gd name="connsiteY22" fmla="*/ 1826 h 3590"/>
                <a:gd name="connsiteX23" fmla="*/ 1713 w 1717"/>
                <a:gd name="connsiteY23" fmla="*/ 1912 h 3590"/>
                <a:gd name="connsiteX24" fmla="*/ 1717 w 1717"/>
                <a:gd name="connsiteY24" fmla="*/ 1998 h 3590"/>
                <a:gd name="connsiteX25" fmla="*/ 1717 w 1717"/>
                <a:gd name="connsiteY25" fmla="*/ 2088 h 3590"/>
                <a:gd name="connsiteX26" fmla="*/ 1715 w 1717"/>
                <a:gd name="connsiteY26" fmla="*/ 2180 h 3590"/>
                <a:gd name="connsiteX27" fmla="*/ 1711 w 1717"/>
                <a:gd name="connsiteY27" fmla="*/ 2274 h 3590"/>
                <a:gd name="connsiteX28" fmla="*/ 1701 w 1717"/>
                <a:gd name="connsiteY28" fmla="*/ 2370 h 3590"/>
                <a:gd name="connsiteX29" fmla="*/ 1689 w 1717"/>
                <a:gd name="connsiteY29" fmla="*/ 2470 h 3590"/>
                <a:gd name="connsiteX30" fmla="*/ 1673 w 1717"/>
                <a:gd name="connsiteY30" fmla="*/ 2570 h 3590"/>
                <a:gd name="connsiteX31" fmla="*/ 1653 w 1717"/>
                <a:gd name="connsiteY31" fmla="*/ 2674 h 3590"/>
                <a:gd name="connsiteX32" fmla="*/ 1629 w 1717"/>
                <a:gd name="connsiteY32" fmla="*/ 2780 h 3590"/>
                <a:gd name="connsiteX33" fmla="*/ 1601 w 1717"/>
                <a:gd name="connsiteY33" fmla="*/ 2888 h 3590"/>
                <a:gd name="connsiteX34" fmla="*/ 1569 w 1717"/>
                <a:gd name="connsiteY34" fmla="*/ 3000 h 3590"/>
                <a:gd name="connsiteX35" fmla="*/ 1533 w 1717"/>
                <a:gd name="connsiteY35" fmla="*/ 3112 h 3590"/>
                <a:gd name="connsiteX36" fmla="*/ 1491 w 1717"/>
                <a:gd name="connsiteY36" fmla="*/ 3228 h 3590"/>
                <a:gd name="connsiteX37" fmla="*/ 1445 w 1717"/>
                <a:gd name="connsiteY37" fmla="*/ 3346 h 3590"/>
                <a:gd name="connsiteX38" fmla="*/ 1395 w 1717"/>
                <a:gd name="connsiteY38" fmla="*/ 3466 h 3590"/>
                <a:gd name="connsiteX39" fmla="*/ 1339 w 1717"/>
                <a:gd name="connsiteY39" fmla="*/ 3590 h 3590"/>
                <a:gd name="connsiteX40" fmla="*/ 1339 w 1717"/>
                <a:gd name="connsiteY40" fmla="*/ 3590 h 3590"/>
                <a:gd name="connsiteX41" fmla="*/ 1315 w 1717"/>
                <a:gd name="connsiteY41" fmla="*/ 3582 h 3590"/>
                <a:gd name="connsiteX42" fmla="*/ 1243 w 1717"/>
                <a:gd name="connsiteY42" fmla="*/ 3558 h 3590"/>
                <a:gd name="connsiteX43" fmla="*/ 1193 w 1717"/>
                <a:gd name="connsiteY43" fmla="*/ 3538 h 3590"/>
                <a:gd name="connsiteX44" fmla="*/ 1135 w 1717"/>
                <a:gd name="connsiteY44" fmla="*/ 3512 h 3590"/>
                <a:gd name="connsiteX45" fmla="*/ 1071 w 1717"/>
                <a:gd name="connsiteY45" fmla="*/ 3482 h 3590"/>
                <a:gd name="connsiteX46" fmla="*/ 1001 w 1717"/>
                <a:gd name="connsiteY46" fmla="*/ 3446 h 3590"/>
                <a:gd name="connsiteX47" fmla="*/ 925 w 1717"/>
                <a:gd name="connsiteY47" fmla="*/ 3402 h 3590"/>
                <a:gd name="connsiteX48" fmla="*/ 847 w 1717"/>
                <a:gd name="connsiteY48" fmla="*/ 3354 h 3590"/>
                <a:gd name="connsiteX49" fmla="*/ 765 w 1717"/>
                <a:gd name="connsiteY49" fmla="*/ 3298 h 3590"/>
                <a:gd name="connsiteX50" fmla="*/ 723 w 1717"/>
                <a:gd name="connsiteY50" fmla="*/ 3268 h 3590"/>
                <a:gd name="connsiteX51" fmla="*/ 681 w 1717"/>
                <a:gd name="connsiteY51" fmla="*/ 3236 h 3590"/>
                <a:gd name="connsiteX52" fmla="*/ 641 w 1717"/>
                <a:gd name="connsiteY52" fmla="*/ 3200 h 3590"/>
                <a:gd name="connsiteX53" fmla="*/ 599 w 1717"/>
                <a:gd name="connsiteY53" fmla="*/ 3164 h 3590"/>
                <a:gd name="connsiteX54" fmla="*/ 557 w 1717"/>
                <a:gd name="connsiteY54" fmla="*/ 3126 h 3590"/>
                <a:gd name="connsiteX55" fmla="*/ 515 w 1717"/>
                <a:gd name="connsiteY55" fmla="*/ 3086 h 3590"/>
                <a:gd name="connsiteX56" fmla="*/ 475 w 1717"/>
                <a:gd name="connsiteY56" fmla="*/ 3044 h 3590"/>
                <a:gd name="connsiteX57" fmla="*/ 435 w 1717"/>
                <a:gd name="connsiteY57" fmla="*/ 3000 h 3590"/>
                <a:gd name="connsiteX58" fmla="*/ 247 w 1717"/>
                <a:gd name="connsiteY58" fmla="*/ 2748 h 3590"/>
                <a:gd name="connsiteX59" fmla="*/ 183 w 1717"/>
                <a:gd name="connsiteY59" fmla="*/ 2632 h 3590"/>
                <a:gd name="connsiteX60" fmla="*/ 151 w 1717"/>
                <a:gd name="connsiteY60" fmla="*/ 2570 h 3590"/>
                <a:gd name="connsiteX61" fmla="*/ 123 w 1717"/>
                <a:gd name="connsiteY61" fmla="*/ 2506 h 3590"/>
                <a:gd name="connsiteX62" fmla="*/ 97 w 1717"/>
                <a:gd name="connsiteY62" fmla="*/ 2440 h 3590"/>
                <a:gd name="connsiteX63" fmla="*/ 71 w 1717"/>
                <a:gd name="connsiteY63" fmla="*/ 2370 h 3590"/>
                <a:gd name="connsiteX64" fmla="*/ 29 w 1717"/>
                <a:gd name="connsiteY64" fmla="*/ 2226 h 3590"/>
                <a:gd name="connsiteX65" fmla="*/ 13 w 1717"/>
                <a:gd name="connsiteY65" fmla="*/ 2148 h 3590"/>
                <a:gd name="connsiteX66" fmla="*/ 109 w 1717"/>
                <a:gd name="connsiteY66" fmla="*/ 784 h 3590"/>
                <a:gd name="connsiteX67" fmla="*/ 145 w 1717"/>
                <a:gd name="connsiteY67" fmla="*/ 664 h 3590"/>
                <a:gd name="connsiteX0" fmla="*/ 151 w 1723"/>
                <a:gd name="connsiteY0" fmla="*/ 664 h 3590"/>
                <a:gd name="connsiteX1" fmla="*/ 409 w 1723"/>
                <a:gd name="connsiteY1" fmla="*/ 16 h 3590"/>
                <a:gd name="connsiteX2" fmla="*/ 1147 w 1723"/>
                <a:gd name="connsiteY2" fmla="*/ 568 h 3590"/>
                <a:gd name="connsiteX3" fmla="*/ 1187 w 1723"/>
                <a:gd name="connsiteY3" fmla="*/ 612 h 3590"/>
                <a:gd name="connsiteX4" fmla="*/ 1225 w 1723"/>
                <a:gd name="connsiteY4" fmla="*/ 658 h 3590"/>
                <a:gd name="connsiteX5" fmla="*/ 1265 w 1723"/>
                <a:gd name="connsiteY5" fmla="*/ 706 h 3590"/>
                <a:gd name="connsiteX6" fmla="*/ 1301 w 1723"/>
                <a:gd name="connsiteY6" fmla="*/ 756 h 3590"/>
                <a:gd name="connsiteX7" fmla="*/ 1339 w 1723"/>
                <a:gd name="connsiteY7" fmla="*/ 808 h 3590"/>
                <a:gd name="connsiteX8" fmla="*/ 1375 w 1723"/>
                <a:gd name="connsiteY8" fmla="*/ 860 h 3590"/>
                <a:gd name="connsiteX9" fmla="*/ 1409 w 1723"/>
                <a:gd name="connsiteY9" fmla="*/ 916 h 3590"/>
                <a:gd name="connsiteX10" fmla="*/ 1443 w 1723"/>
                <a:gd name="connsiteY10" fmla="*/ 974 h 3590"/>
                <a:gd name="connsiteX11" fmla="*/ 1475 w 1723"/>
                <a:gd name="connsiteY11" fmla="*/ 1034 h 3590"/>
                <a:gd name="connsiteX12" fmla="*/ 1507 w 1723"/>
                <a:gd name="connsiteY12" fmla="*/ 1096 h 3590"/>
                <a:gd name="connsiteX13" fmla="*/ 1537 w 1723"/>
                <a:gd name="connsiteY13" fmla="*/ 1158 h 3590"/>
                <a:gd name="connsiteX14" fmla="*/ 1563 w 1723"/>
                <a:gd name="connsiteY14" fmla="*/ 1224 h 3590"/>
                <a:gd name="connsiteX15" fmla="*/ 1591 w 1723"/>
                <a:gd name="connsiteY15" fmla="*/ 1292 h 3590"/>
                <a:gd name="connsiteX16" fmla="*/ 1615 w 1723"/>
                <a:gd name="connsiteY16" fmla="*/ 1362 h 3590"/>
                <a:gd name="connsiteX17" fmla="*/ 1637 w 1723"/>
                <a:gd name="connsiteY17" fmla="*/ 1434 h 3590"/>
                <a:gd name="connsiteX18" fmla="*/ 1657 w 1723"/>
                <a:gd name="connsiteY18" fmla="*/ 1508 h 3590"/>
                <a:gd name="connsiteX19" fmla="*/ 1673 w 1723"/>
                <a:gd name="connsiteY19" fmla="*/ 1584 h 3590"/>
                <a:gd name="connsiteX20" fmla="*/ 1689 w 1723"/>
                <a:gd name="connsiteY20" fmla="*/ 1664 h 3590"/>
                <a:gd name="connsiteX21" fmla="*/ 1701 w 1723"/>
                <a:gd name="connsiteY21" fmla="*/ 1744 h 3590"/>
                <a:gd name="connsiteX22" fmla="*/ 1711 w 1723"/>
                <a:gd name="connsiteY22" fmla="*/ 1826 h 3590"/>
                <a:gd name="connsiteX23" fmla="*/ 1719 w 1723"/>
                <a:gd name="connsiteY23" fmla="*/ 1912 h 3590"/>
                <a:gd name="connsiteX24" fmla="*/ 1723 w 1723"/>
                <a:gd name="connsiteY24" fmla="*/ 1998 h 3590"/>
                <a:gd name="connsiteX25" fmla="*/ 1723 w 1723"/>
                <a:gd name="connsiteY25" fmla="*/ 2088 h 3590"/>
                <a:gd name="connsiteX26" fmla="*/ 1721 w 1723"/>
                <a:gd name="connsiteY26" fmla="*/ 2180 h 3590"/>
                <a:gd name="connsiteX27" fmla="*/ 1717 w 1723"/>
                <a:gd name="connsiteY27" fmla="*/ 2274 h 3590"/>
                <a:gd name="connsiteX28" fmla="*/ 1707 w 1723"/>
                <a:gd name="connsiteY28" fmla="*/ 2370 h 3590"/>
                <a:gd name="connsiteX29" fmla="*/ 1695 w 1723"/>
                <a:gd name="connsiteY29" fmla="*/ 2470 h 3590"/>
                <a:gd name="connsiteX30" fmla="*/ 1679 w 1723"/>
                <a:gd name="connsiteY30" fmla="*/ 2570 h 3590"/>
                <a:gd name="connsiteX31" fmla="*/ 1659 w 1723"/>
                <a:gd name="connsiteY31" fmla="*/ 2674 h 3590"/>
                <a:gd name="connsiteX32" fmla="*/ 1635 w 1723"/>
                <a:gd name="connsiteY32" fmla="*/ 2780 h 3590"/>
                <a:gd name="connsiteX33" fmla="*/ 1607 w 1723"/>
                <a:gd name="connsiteY33" fmla="*/ 2888 h 3590"/>
                <a:gd name="connsiteX34" fmla="*/ 1575 w 1723"/>
                <a:gd name="connsiteY34" fmla="*/ 3000 h 3590"/>
                <a:gd name="connsiteX35" fmla="*/ 1539 w 1723"/>
                <a:gd name="connsiteY35" fmla="*/ 3112 h 3590"/>
                <a:gd name="connsiteX36" fmla="*/ 1497 w 1723"/>
                <a:gd name="connsiteY36" fmla="*/ 3228 h 3590"/>
                <a:gd name="connsiteX37" fmla="*/ 1451 w 1723"/>
                <a:gd name="connsiteY37" fmla="*/ 3346 h 3590"/>
                <a:gd name="connsiteX38" fmla="*/ 1401 w 1723"/>
                <a:gd name="connsiteY38" fmla="*/ 3466 h 3590"/>
                <a:gd name="connsiteX39" fmla="*/ 1345 w 1723"/>
                <a:gd name="connsiteY39" fmla="*/ 3590 h 3590"/>
                <a:gd name="connsiteX40" fmla="*/ 1345 w 1723"/>
                <a:gd name="connsiteY40" fmla="*/ 3590 h 3590"/>
                <a:gd name="connsiteX41" fmla="*/ 1321 w 1723"/>
                <a:gd name="connsiteY41" fmla="*/ 3582 h 3590"/>
                <a:gd name="connsiteX42" fmla="*/ 1249 w 1723"/>
                <a:gd name="connsiteY42" fmla="*/ 3558 h 3590"/>
                <a:gd name="connsiteX43" fmla="*/ 1199 w 1723"/>
                <a:gd name="connsiteY43" fmla="*/ 3538 h 3590"/>
                <a:gd name="connsiteX44" fmla="*/ 1141 w 1723"/>
                <a:gd name="connsiteY44" fmla="*/ 3512 h 3590"/>
                <a:gd name="connsiteX45" fmla="*/ 1077 w 1723"/>
                <a:gd name="connsiteY45" fmla="*/ 3482 h 3590"/>
                <a:gd name="connsiteX46" fmla="*/ 1007 w 1723"/>
                <a:gd name="connsiteY46" fmla="*/ 3446 h 3590"/>
                <a:gd name="connsiteX47" fmla="*/ 931 w 1723"/>
                <a:gd name="connsiteY47" fmla="*/ 3402 h 3590"/>
                <a:gd name="connsiteX48" fmla="*/ 853 w 1723"/>
                <a:gd name="connsiteY48" fmla="*/ 3354 h 3590"/>
                <a:gd name="connsiteX49" fmla="*/ 771 w 1723"/>
                <a:gd name="connsiteY49" fmla="*/ 3298 h 3590"/>
                <a:gd name="connsiteX50" fmla="*/ 729 w 1723"/>
                <a:gd name="connsiteY50" fmla="*/ 3268 h 3590"/>
                <a:gd name="connsiteX51" fmla="*/ 687 w 1723"/>
                <a:gd name="connsiteY51" fmla="*/ 3236 h 3590"/>
                <a:gd name="connsiteX52" fmla="*/ 647 w 1723"/>
                <a:gd name="connsiteY52" fmla="*/ 3200 h 3590"/>
                <a:gd name="connsiteX53" fmla="*/ 605 w 1723"/>
                <a:gd name="connsiteY53" fmla="*/ 3164 h 3590"/>
                <a:gd name="connsiteX54" fmla="*/ 563 w 1723"/>
                <a:gd name="connsiteY54" fmla="*/ 3126 h 3590"/>
                <a:gd name="connsiteX55" fmla="*/ 521 w 1723"/>
                <a:gd name="connsiteY55" fmla="*/ 3086 h 3590"/>
                <a:gd name="connsiteX56" fmla="*/ 481 w 1723"/>
                <a:gd name="connsiteY56" fmla="*/ 3044 h 3590"/>
                <a:gd name="connsiteX57" fmla="*/ 441 w 1723"/>
                <a:gd name="connsiteY57" fmla="*/ 3000 h 3590"/>
                <a:gd name="connsiteX58" fmla="*/ 253 w 1723"/>
                <a:gd name="connsiteY58" fmla="*/ 2748 h 3590"/>
                <a:gd name="connsiteX59" fmla="*/ 189 w 1723"/>
                <a:gd name="connsiteY59" fmla="*/ 2632 h 3590"/>
                <a:gd name="connsiteX60" fmla="*/ 157 w 1723"/>
                <a:gd name="connsiteY60" fmla="*/ 2570 h 3590"/>
                <a:gd name="connsiteX61" fmla="*/ 129 w 1723"/>
                <a:gd name="connsiteY61" fmla="*/ 2506 h 3590"/>
                <a:gd name="connsiteX62" fmla="*/ 103 w 1723"/>
                <a:gd name="connsiteY62" fmla="*/ 2440 h 3590"/>
                <a:gd name="connsiteX63" fmla="*/ 77 w 1723"/>
                <a:gd name="connsiteY63" fmla="*/ 2370 h 3590"/>
                <a:gd name="connsiteX64" fmla="*/ 35 w 1723"/>
                <a:gd name="connsiteY64" fmla="*/ 2226 h 3590"/>
                <a:gd name="connsiteX65" fmla="*/ 19 w 1723"/>
                <a:gd name="connsiteY65" fmla="*/ 2148 h 3590"/>
                <a:gd name="connsiteX66" fmla="*/ 151 w 1723"/>
                <a:gd name="connsiteY66" fmla="*/ 664 h 3590"/>
                <a:gd name="connsiteX0" fmla="*/ 62 w 1766"/>
                <a:gd name="connsiteY0" fmla="*/ 2395 h 3837"/>
                <a:gd name="connsiteX1" fmla="*/ 452 w 1766"/>
                <a:gd name="connsiteY1" fmla="*/ 263 h 3837"/>
                <a:gd name="connsiteX2" fmla="*/ 1190 w 1766"/>
                <a:gd name="connsiteY2" fmla="*/ 815 h 3837"/>
                <a:gd name="connsiteX3" fmla="*/ 1230 w 1766"/>
                <a:gd name="connsiteY3" fmla="*/ 859 h 3837"/>
                <a:gd name="connsiteX4" fmla="*/ 1268 w 1766"/>
                <a:gd name="connsiteY4" fmla="*/ 905 h 3837"/>
                <a:gd name="connsiteX5" fmla="*/ 1308 w 1766"/>
                <a:gd name="connsiteY5" fmla="*/ 953 h 3837"/>
                <a:gd name="connsiteX6" fmla="*/ 1344 w 1766"/>
                <a:gd name="connsiteY6" fmla="*/ 1003 h 3837"/>
                <a:gd name="connsiteX7" fmla="*/ 1382 w 1766"/>
                <a:gd name="connsiteY7" fmla="*/ 1055 h 3837"/>
                <a:gd name="connsiteX8" fmla="*/ 1418 w 1766"/>
                <a:gd name="connsiteY8" fmla="*/ 1107 h 3837"/>
                <a:gd name="connsiteX9" fmla="*/ 1452 w 1766"/>
                <a:gd name="connsiteY9" fmla="*/ 1163 h 3837"/>
                <a:gd name="connsiteX10" fmla="*/ 1486 w 1766"/>
                <a:gd name="connsiteY10" fmla="*/ 1221 h 3837"/>
                <a:gd name="connsiteX11" fmla="*/ 1518 w 1766"/>
                <a:gd name="connsiteY11" fmla="*/ 1281 h 3837"/>
                <a:gd name="connsiteX12" fmla="*/ 1550 w 1766"/>
                <a:gd name="connsiteY12" fmla="*/ 1343 h 3837"/>
                <a:gd name="connsiteX13" fmla="*/ 1580 w 1766"/>
                <a:gd name="connsiteY13" fmla="*/ 1405 h 3837"/>
                <a:gd name="connsiteX14" fmla="*/ 1606 w 1766"/>
                <a:gd name="connsiteY14" fmla="*/ 1471 h 3837"/>
                <a:gd name="connsiteX15" fmla="*/ 1634 w 1766"/>
                <a:gd name="connsiteY15" fmla="*/ 1539 h 3837"/>
                <a:gd name="connsiteX16" fmla="*/ 1658 w 1766"/>
                <a:gd name="connsiteY16" fmla="*/ 1609 h 3837"/>
                <a:gd name="connsiteX17" fmla="*/ 1680 w 1766"/>
                <a:gd name="connsiteY17" fmla="*/ 1681 h 3837"/>
                <a:gd name="connsiteX18" fmla="*/ 1700 w 1766"/>
                <a:gd name="connsiteY18" fmla="*/ 1755 h 3837"/>
                <a:gd name="connsiteX19" fmla="*/ 1716 w 1766"/>
                <a:gd name="connsiteY19" fmla="*/ 1831 h 3837"/>
                <a:gd name="connsiteX20" fmla="*/ 1732 w 1766"/>
                <a:gd name="connsiteY20" fmla="*/ 1911 h 3837"/>
                <a:gd name="connsiteX21" fmla="*/ 1744 w 1766"/>
                <a:gd name="connsiteY21" fmla="*/ 1991 h 3837"/>
                <a:gd name="connsiteX22" fmla="*/ 1754 w 1766"/>
                <a:gd name="connsiteY22" fmla="*/ 2073 h 3837"/>
                <a:gd name="connsiteX23" fmla="*/ 1762 w 1766"/>
                <a:gd name="connsiteY23" fmla="*/ 2159 h 3837"/>
                <a:gd name="connsiteX24" fmla="*/ 1766 w 1766"/>
                <a:gd name="connsiteY24" fmla="*/ 2245 h 3837"/>
                <a:gd name="connsiteX25" fmla="*/ 1766 w 1766"/>
                <a:gd name="connsiteY25" fmla="*/ 2335 h 3837"/>
                <a:gd name="connsiteX26" fmla="*/ 1764 w 1766"/>
                <a:gd name="connsiteY26" fmla="*/ 2427 h 3837"/>
                <a:gd name="connsiteX27" fmla="*/ 1760 w 1766"/>
                <a:gd name="connsiteY27" fmla="*/ 2521 h 3837"/>
                <a:gd name="connsiteX28" fmla="*/ 1750 w 1766"/>
                <a:gd name="connsiteY28" fmla="*/ 2617 h 3837"/>
                <a:gd name="connsiteX29" fmla="*/ 1738 w 1766"/>
                <a:gd name="connsiteY29" fmla="*/ 2717 h 3837"/>
                <a:gd name="connsiteX30" fmla="*/ 1722 w 1766"/>
                <a:gd name="connsiteY30" fmla="*/ 2817 h 3837"/>
                <a:gd name="connsiteX31" fmla="*/ 1702 w 1766"/>
                <a:gd name="connsiteY31" fmla="*/ 2921 h 3837"/>
                <a:gd name="connsiteX32" fmla="*/ 1678 w 1766"/>
                <a:gd name="connsiteY32" fmla="*/ 3027 h 3837"/>
                <a:gd name="connsiteX33" fmla="*/ 1650 w 1766"/>
                <a:gd name="connsiteY33" fmla="*/ 3135 h 3837"/>
                <a:gd name="connsiteX34" fmla="*/ 1618 w 1766"/>
                <a:gd name="connsiteY34" fmla="*/ 3247 h 3837"/>
                <a:gd name="connsiteX35" fmla="*/ 1582 w 1766"/>
                <a:gd name="connsiteY35" fmla="*/ 3359 h 3837"/>
                <a:gd name="connsiteX36" fmla="*/ 1540 w 1766"/>
                <a:gd name="connsiteY36" fmla="*/ 3475 h 3837"/>
                <a:gd name="connsiteX37" fmla="*/ 1494 w 1766"/>
                <a:gd name="connsiteY37" fmla="*/ 3593 h 3837"/>
                <a:gd name="connsiteX38" fmla="*/ 1444 w 1766"/>
                <a:gd name="connsiteY38" fmla="*/ 3713 h 3837"/>
                <a:gd name="connsiteX39" fmla="*/ 1388 w 1766"/>
                <a:gd name="connsiteY39" fmla="*/ 3837 h 3837"/>
                <a:gd name="connsiteX40" fmla="*/ 1388 w 1766"/>
                <a:gd name="connsiteY40" fmla="*/ 3837 h 3837"/>
                <a:gd name="connsiteX41" fmla="*/ 1364 w 1766"/>
                <a:gd name="connsiteY41" fmla="*/ 3829 h 3837"/>
                <a:gd name="connsiteX42" fmla="*/ 1292 w 1766"/>
                <a:gd name="connsiteY42" fmla="*/ 3805 h 3837"/>
                <a:gd name="connsiteX43" fmla="*/ 1242 w 1766"/>
                <a:gd name="connsiteY43" fmla="*/ 3785 h 3837"/>
                <a:gd name="connsiteX44" fmla="*/ 1184 w 1766"/>
                <a:gd name="connsiteY44" fmla="*/ 3759 h 3837"/>
                <a:gd name="connsiteX45" fmla="*/ 1120 w 1766"/>
                <a:gd name="connsiteY45" fmla="*/ 3729 h 3837"/>
                <a:gd name="connsiteX46" fmla="*/ 1050 w 1766"/>
                <a:gd name="connsiteY46" fmla="*/ 3693 h 3837"/>
                <a:gd name="connsiteX47" fmla="*/ 974 w 1766"/>
                <a:gd name="connsiteY47" fmla="*/ 3649 h 3837"/>
                <a:gd name="connsiteX48" fmla="*/ 896 w 1766"/>
                <a:gd name="connsiteY48" fmla="*/ 3601 h 3837"/>
                <a:gd name="connsiteX49" fmla="*/ 814 w 1766"/>
                <a:gd name="connsiteY49" fmla="*/ 3545 h 3837"/>
                <a:gd name="connsiteX50" fmla="*/ 772 w 1766"/>
                <a:gd name="connsiteY50" fmla="*/ 3515 h 3837"/>
                <a:gd name="connsiteX51" fmla="*/ 730 w 1766"/>
                <a:gd name="connsiteY51" fmla="*/ 3483 h 3837"/>
                <a:gd name="connsiteX52" fmla="*/ 690 w 1766"/>
                <a:gd name="connsiteY52" fmla="*/ 3447 h 3837"/>
                <a:gd name="connsiteX53" fmla="*/ 648 w 1766"/>
                <a:gd name="connsiteY53" fmla="*/ 3411 h 3837"/>
                <a:gd name="connsiteX54" fmla="*/ 606 w 1766"/>
                <a:gd name="connsiteY54" fmla="*/ 3373 h 3837"/>
                <a:gd name="connsiteX55" fmla="*/ 564 w 1766"/>
                <a:gd name="connsiteY55" fmla="*/ 3333 h 3837"/>
                <a:gd name="connsiteX56" fmla="*/ 524 w 1766"/>
                <a:gd name="connsiteY56" fmla="*/ 3291 h 3837"/>
                <a:gd name="connsiteX57" fmla="*/ 484 w 1766"/>
                <a:gd name="connsiteY57" fmla="*/ 3247 h 3837"/>
                <a:gd name="connsiteX58" fmla="*/ 296 w 1766"/>
                <a:gd name="connsiteY58" fmla="*/ 2995 h 3837"/>
                <a:gd name="connsiteX59" fmla="*/ 232 w 1766"/>
                <a:gd name="connsiteY59" fmla="*/ 2879 h 3837"/>
                <a:gd name="connsiteX60" fmla="*/ 200 w 1766"/>
                <a:gd name="connsiteY60" fmla="*/ 2817 h 3837"/>
                <a:gd name="connsiteX61" fmla="*/ 172 w 1766"/>
                <a:gd name="connsiteY61" fmla="*/ 2753 h 3837"/>
                <a:gd name="connsiteX62" fmla="*/ 146 w 1766"/>
                <a:gd name="connsiteY62" fmla="*/ 2687 h 3837"/>
                <a:gd name="connsiteX63" fmla="*/ 120 w 1766"/>
                <a:gd name="connsiteY63" fmla="*/ 2617 h 3837"/>
                <a:gd name="connsiteX64" fmla="*/ 78 w 1766"/>
                <a:gd name="connsiteY64" fmla="*/ 2473 h 3837"/>
                <a:gd name="connsiteX65" fmla="*/ 62 w 1766"/>
                <a:gd name="connsiteY65" fmla="*/ 2395 h 3837"/>
                <a:gd name="connsiteX0" fmla="*/ 55 w 1743"/>
                <a:gd name="connsiteY0" fmla="*/ 2486 h 3850"/>
                <a:gd name="connsiteX1" fmla="*/ 429 w 1743"/>
                <a:gd name="connsiteY1" fmla="*/ 276 h 3850"/>
                <a:gd name="connsiteX2" fmla="*/ 1167 w 1743"/>
                <a:gd name="connsiteY2" fmla="*/ 828 h 3850"/>
                <a:gd name="connsiteX3" fmla="*/ 1207 w 1743"/>
                <a:gd name="connsiteY3" fmla="*/ 872 h 3850"/>
                <a:gd name="connsiteX4" fmla="*/ 1245 w 1743"/>
                <a:gd name="connsiteY4" fmla="*/ 918 h 3850"/>
                <a:gd name="connsiteX5" fmla="*/ 1285 w 1743"/>
                <a:gd name="connsiteY5" fmla="*/ 966 h 3850"/>
                <a:gd name="connsiteX6" fmla="*/ 1321 w 1743"/>
                <a:gd name="connsiteY6" fmla="*/ 1016 h 3850"/>
                <a:gd name="connsiteX7" fmla="*/ 1359 w 1743"/>
                <a:gd name="connsiteY7" fmla="*/ 1068 h 3850"/>
                <a:gd name="connsiteX8" fmla="*/ 1395 w 1743"/>
                <a:gd name="connsiteY8" fmla="*/ 1120 h 3850"/>
                <a:gd name="connsiteX9" fmla="*/ 1429 w 1743"/>
                <a:gd name="connsiteY9" fmla="*/ 1176 h 3850"/>
                <a:gd name="connsiteX10" fmla="*/ 1463 w 1743"/>
                <a:gd name="connsiteY10" fmla="*/ 1234 h 3850"/>
                <a:gd name="connsiteX11" fmla="*/ 1495 w 1743"/>
                <a:gd name="connsiteY11" fmla="*/ 1294 h 3850"/>
                <a:gd name="connsiteX12" fmla="*/ 1527 w 1743"/>
                <a:gd name="connsiteY12" fmla="*/ 1356 h 3850"/>
                <a:gd name="connsiteX13" fmla="*/ 1557 w 1743"/>
                <a:gd name="connsiteY13" fmla="*/ 1418 h 3850"/>
                <a:gd name="connsiteX14" fmla="*/ 1583 w 1743"/>
                <a:gd name="connsiteY14" fmla="*/ 1484 h 3850"/>
                <a:gd name="connsiteX15" fmla="*/ 1611 w 1743"/>
                <a:gd name="connsiteY15" fmla="*/ 1552 h 3850"/>
                <a:gd name="connsiteX16" fmla="*/ 1635 w 1743"/>
                <a:gd name="connsiteY16" fmla="*/ 1622 h 3850"/>
                <a:gd name="connsiteX17" fmla="*/ 1657 w 1743"/>
                <a:gd name="connsiteY17" fmla="*/ 1694 h 3850"/>
                <a:gd name="connsiteX18" fmla="*/ 1677 w 1743"/>
                <a:gd name="connsiteY18" fmla="*/ 1768 h 3850"/>
                <a:gd name="connsiteX19" fmla="*/ 1693 w 1743"/>
                <a:gd name="connsiteY19" fmla="*/ 1844 h 3850"/>
                <a:gd name="connsiteX20" fmla="*/ 1709 w 1743"/>
                <a:gd name="connsiteY20" fmla="*/ 1924 h 3850"/>
                <a:gd name="connsiteX21" fmla="*/ 1721 w 1743"/>
                <a:gd name="connsiteY21" fmla="*/ 2004 h 3850"/>
                <a:gd name="connsiteX22" fmla="*/ 1731 w 1743"/>
                <a:gd name="connsiteY22" fmla="*/ 2086 h 3850"/>
                <a:gd name="connsiteX23" fmla="*/ 1739 w 1743"/>
                <a:gd name="connsiteY23" fmla="*/ 2172 h 3850"/>
                <a:gd name="connsiteX24" fmla="*/ 1743 w 1743"/>
                <a:gd name="connsiteY24" fmla="*/ 2258 h 3850"/>
                <a:gd name="connsiteX25" fmla="*/ 1743 w 1743"/>
                <a:gd name="connsiteY25" fmla="*/ 2348 h 3850"/>
                <a:gd name="connsiteX26" fmla="*/ 1741 w 1743"/>
                <a:gd name="connsiteY26" fmla="*/ 2440 h 3850"/>
                <a:gd name="connsiteX27" fmla="*/ 1737 w 1743"/>
                <a:gd name="connsiteY27" fmla="*/ 2534 h 3850"/>
                <a:gd name="connsiteX28" fmla="*/ 1727 w 1743"/>
                <a:gd name="connsiteY28" fmla="*/ 2630 h 3850"/>
                <a:gd name="connsiteX29" fmla="*/ 1715 w 1743"/>
                <a:gd name="connsiteY29" fmla="*/ 2730 h 3850"/>
                <a:gd name="connsiteX30" fmla="*/ 1699 w 1743"/>
                <a:gd name="connsiteY30" fmla="*/ 2830 h 3850"/>
                <a:gd name="connsiteX31" fmla="*/ 1679 w 1743"/>
                <a:gd name="connsiteY31" fmla="*/ 2934 h 3850"/>
                <a:gd name="connsiteX32" fmla="*/ 1655 w 1743"/>
                <a:gd name="connsiteY32" fmla="*/ 3040 h 3850"/>
                <a:gd name="connsiteX33" fmla="*/ 1627 w 1743"/>
                <a:gd name="connsiteY33" fmla="*/ 3148 h 3850"/>
                <a:gd name="connsiteX34" fmla="*/ 1595 w 1743"/>
                <a:gd name="connsiteY34" fmla="*/ 3260 h 3850"/>
                <a:gd name="connsiteX35" fmla="*/ 1559 w 1743"/>
                <a:gd name="connsiteY35" fmla="*/ 3372 h 3850"/>
                <a:gd name="connsiteX36" fmla="*/ 1517 w 1743"/>
                <a:gd name="connsiteY36" fmla="*/ 3488 h 3850"/>
                <a:gd name="connsiteX37" fmla="*/ 1471 w 1743"/>
                <a:gd name="connsiteY37" fmla="*/ 3606 h 3850"/>
                <a:gd name="connsiteX38" fmla="*/ 1421 w 1743"/>
                <a:gd name="connsiteY38" fmla="*/ 3726 h 3850"/>
                <a:gd name="connsiteX39" fmla="*/ 1365 w 1743"/>
                <a:gd name="connsiteY39" fmla="*/ 3850 h 3850"/>
                <a:gd name="connsiteX40" fmla="*/ 1365 w 1743"/>
                <a:gd name="connsiteY40" fmla="*/ 3850 h 3850"/>
                <a:gd name="connsiteX41" fmla="*/ 1341 w 1743"/>
                <a:gd name="connsiteY41" fmla="*/ 3842 h 3850"/>
                <a:gd name="connsiteX42" fmla="*/ 1269 w 1743"/>
                <a:gd name="connsiteY42" fmla="*/ 3818 h 3850"/>
                <a:gd name="connsiteX43" fmla="*/ 1219 w 1743"/>
                <a:gd name="connsiteY43" fmla="*/ 3798 h 3850"/>
                <a:gd name="connsiteX44" fmla="*/ 1161 w 1743"/>
                <a:gd name="connsiteY44" fmla="*/ 3772 h 3850"/>
                <a:gd name="connsiteX45" fmla="*/ 1097 w 1743"/>
                <a:gd name="connsiteY45" fmla="*/ 3742 h 3850"/>
                <a:gd name="connsiteX46" fmla="*/ 1027 w 1743"/>
                <a:gd name="connsiteY46" fmla="*/ 3706 h 3850"/>
                <a:gd name="connsiteX47" fmla="*/ 951 w 1743"/>
                <a:gd name="connsiteY47" fmla="*/ 3662 h 3850"/>
                <a:gd name="connsiteX48" fmla="*/ 873 w 1743"/>
                <a:gd name="connsiteY48" fmla="*/ 3614 h 3850"/>
                <a:gd name="connsiteX49" fmla="*/ 791 w 1743"/>
                <a:gd name="connsiteY49" fmla="*/ 3558 h 3850"/>
                <a:gd name="connsiteX50" fmla="*/ 749 w 1743"/>
                <a:gd name="connsiteY50" fmla="*/ 3528 h 3850"/>
                <a:gd name="connsiteX51" fmla="*/ 707 w 1743"/>
                <a:gd name="connsiteY51" fmla="*/ 3496 h 3850"/>
                <a:gd name="connsiteX52" fmla="*/ 667 w 1743"/>
                <a:gd name="connsiteY52" fmla="*/ 3460 h 3850"/>
                <a:gd name="connsiteX53" fmla="*/ 625 w 1743"/>
                <a:gd name="connsiteY53" fmla="*/ 3424 h 3850"/>
                <a:gd name="connsiteX54" fmla="*/ 583 w 1743"/>
                <a:gd name="connsiteY54" fmla="*/ 3386 h 3850"/>
                <a:gd name="connsiteX55" fmla="*/ 541 w 1743"/>
                <a:gd name="connsiteY55" fmla="*/ 3346 h 3850"/>
                <a:gd name="connsiteX56" fmla="*/ 501 w 1743"/>
                <a:gd name="connsiteY56" fmla="*/ 3304 h 3850"/>
                <a:gd name="connsiteX57" fmla="*/ 461 w 1743"/>
                <a:gd name="connsiteY57" fmla="*/ 3260 h 3850"/>
                <a:gd name="connsiteX58" fmla="*/ 273 w 1743"/>
                <a:gd name="connsiteY58" fmla="*/ 3008 h 3850"/>
                <a:gd name="connsiteX59" fmla="*/ 209 w 1743"/>
                <a:gd name="connsiteY59" fmla="*/ 2892 h 3850"/>
                <a:gd name="connsiteX60" fmla="*/ 177 w 1743"/>
                <a:gd name="connsiteY60" fmla="*/ 2830 h 3850"/>
                <a:gd name="connsiteX61" fmla="*/ 149 w 1743"/>
                <a:gd name="connsiteY61" fmla="*/ 2766 h 3850"/>
                <a:gd name="connsiteX62" fmla="*/ 123 w 1743"/>
                <a:gd name="connsiteY62" fmla="*/ 2700 h 3850"/>
                <a:gd name="connsiteX63" fmla="*/ 97 w 1743"/>
                <a:gd name="connsiteY63" fmla="*/ 2630 h 3850"/>
                <a:gd name="connsiteX64" fmla="*/ 55 w 1743"/>
                <a:gd name="connsiteY64" fmla="*/ 2486 h 3850"/>
                <a:gd name="connsiteX0" fmla="*/ 0 w 1646"/>
                <a:gd name="connsiteY0" fmla="*/ 2654 h 3874"/>
                <a:gd name="connsiteX1" fmla="*/ 332 w 1646"/>
                <a:gd name="connsiteY1" fmla="*/ 300 h 3874"/>
                <a:gd name="connsiteX2" fmla="*/ 1070 w 1646"/>
                <a:gd name="connsiteY2" fmla="*/ 852 h 3874"/>
                <a:gd name="connsiteX3" fmla="*/ 1110 w 1646"/>
                <a:gd name="connsiteY3" fmla="*/ 896 h 3874"/>
                <a:gd name="connsiteX4" fmla="*/ 1148 w 1646"/>
                <a:gd name="connsiteY4" fmla="*/ 942 h 3874"/>
                <a:gd name="connsiteX5" fmla="*/ 1188 w 1646"/>
                <a:gd name="connsiteY5" fmla="*/ 990 h 3874"/>
                <a:gd name="connsiteX6" fmla="*/ 1224 w 1646"/>
                <a:gd name="connsiteY6" fmla="*/ 1040 h 3874"/>
                <a:gd name="connsiteX7" fmla="*/ 1262 w 1646"/>
                <a:gd name="connsiteY7" fmla="*/ 1092 h 3874"/>
                <a:gd name="connsiteX8" fmla="*/ 1298 w 1646"/>
                <a:gd name="connsiteY8" fmla="*/ 1144 h 3874"/>
                <a:gd name="connsiteX9" fmla="*/ 1332 w 1646"/>
                <a:gd name="connsiteY9" fmla="*/ 1200 h 3874"/>
                <a:gd name="connsiteX10" fmla="*/ 1366 w 1646"/>
                <a:gd name="connsiteY10" fmla="*/ 1258 h 3874"/>
                <a:gd name="connsiteX11" fmla="*/ 1398 w 1646"/>
                <a:gd name="connsiteY11" fmla="*/ 1318 h 3874"/>
                <a:gd name="connsiteX12" fmla="*/ 1430 w 1646"/>
                <a:gd name="connsiteY12" fmla="*/ 1380 h 3874"/>
                <a:gd name="connsiteX13" fmla="*/ 1460 w 1646"/>
                <a:gd name="connsiteY13" fmla="*/ 1442 h 3874"/>
                <a:gd name="connsiteX14" fmla="*/ 1486 w 1646"/>
                <a:gd name="connsiteY14" fmla="*/ 1508 h 3874"/>
                <a:gd name="connsiteX15" fmla="*/ 1514 w 1646"/>
                <a:gd name="connsiteY15" fmla="*/ 1576 h 3874"/>
                <a:gd name="connsiteX16" fmla="*/ 1538 w 1646"/>
                <a:gd name="connsiteY16" fmla="*/ 1646 h 3874"/>
                <a:gd name="connsiteX17" fmla="*/ 1560 w 1646"/>
                <a:gd name="connsiteY17" fmla="*/ 1718 h 3874"/>
                <a:gd name="connsiteX18" fmla="*/ 1580 w 1646"/>
                <a:gd name="connsiteY18" fmla="*/ 1792 h 3874"/>
                <a:gd name="connsiteX19" fmla="*/ 1596 w 1646"/>
                <a:gd name="connsiteY19" fmla="*/ 1868 h 3874"/>
                <a:gd name="connsiteX20" fmla="*/ 1612 w 1646"/>
                <a:gd name="connsiteY20" fmla="*/ 1948 h 3874"/>
                <a:gd name="connsiteX21" fmla="*/ 1624 w 1646"/>
                <a:gd name="connsiteY21" fmla="*/ 2028 h 3874"/>
                <a:gd name="connsiteX22" fmla="*/ 1634 w 1646"/>
                <a:gd name="connsiteY22" fmla="*/ 2110 h 3874"/>
                <a:gd name="connsiteX23" fmla="*/ 1642 w 1646"/>
                <a:gd name="connsiteY23" fmla="*/ 2196 h 3874"/>
                <a:gd name="connsiteX24" fmla="*/ 1646 w 1646"/>
                <a:gd name="connsiteY24" fmla="*/ 2282 h 3874"/>
                <a:gd name="connsiteX25" fmla="*/ 1646 w 1646"/>
                <a:gd name="connsiteY25" fmla="*/ 2372 h 3874"/>
                <a:gd name="connsiteX26" fmla="*/ 1644 w 1646"/>
                <a:gd name="connsiteY26" fmla="*/ 2464 h 3874"/>
                <a:gd name="connsiteX27" fmla="*/ 1640 w 1646"/>
                <a:gd name="connsiteY27" fmla="*/ 2558 h 3874"/>
                <a:gd name="connsiteX28" fmla="*/ 1630 w 1646"/>
                <a:gd name="connsiteY28" fmla="*/ 2654 h 3874"/>
                <a:gd name="connsiteX29" fmla="*/ 1618 w 1646"/>
                <a:gd name="connsiteY29" fmla="*/ 2754 h 3874"/>
                <a:gd name="connsiteX30" fmla="*/ 1602 w 1646"/>
                <a:gd name="connsiteY30" fmla="*/ 2854 h 3874"/>
                <a:gd name="connsiteX31" fmla="*/ 1582 w 1646"/>
                <a:gd name="connsiteY31" fmla="*/ 2958 h 3874"/>
                <a:gd name="connsiteX32" fmla="*/ 1558 w 1646"/>
                <a:gd name="connsiteY32" fmla="*/ 3064 h 3874"/>
                <a:gd name="connsiteX33" fmla="*/ 1530 w 1646"/>
                <a:gd name="connsiteY33" fmla="*/ 3172 h 3874"/>
                <a:gd name="connsiteX34" fmla="*/ 1498 w 1646"/>
                <a:gd name="connsiteY34" fmla="*/ 3284 h 3874"/>
                <a:gd name="connsiteX35" fmla="*/ 1462 w 1646"/>
                <a:gd name="connsiteY35" fmla="*/ 3396 h 3874"/>
                <a:gd name="connsiteX36" fmla="*/ 1420 w 1646"/>
                <a:gd name="connsiteY36" fmla="*/ 3512 h 3874"/>
                <a:gd name="connsiteX37" fmla="*/ 1374 w 1646"/>
                <a:gd name="connsiteY37" fmla="*/ 3630 h 3874"/>
                <a:gd name="connsiteX38" fmla="*/ 1324 w 1646"/>
                <a:gd name="connsiteY38" fmla="*/ 3750 h 3874"/>
                <a:gd name="connsiteX39" fmla="*/ 1268 w 1646"/>
                <a:gd name="connsiteY39" fmla="*/ 3874 h 3874"/>
                <a:gd name="connsiteX40" fmla="*/ 1268 w 1646"/>
                <a:gd name="connsiteY40" fmla="*/ 3874 h 3874"/>
                <a:gd name="connsiteX41" fmla="*/ 1244 w 1646"/>
                <a:gd name="connsiteY41" fmla="*/ 3866 h 3874"/>
                <a:gd name="connsiteX42" fmla="*/ 1172 w 1646"/>
                <a:gd name="connsiteY42" fmla="*/ 3842 h 3874"/>
                <a:gd name="connsiteX43" fmla="*/ 1122 w 1646"/>
                <a:gd name="connsiteY43" fmla="*/ 3822 h 3874"/>
                <a:gd name="connsiteX44" fmla="*/ 1064 w 1646"/>
                <a:gd name="connsiteY44" fmla="*/ 3796 h 3874"/>
                <a:gd name="connsiteX45" fmla="*/ 1000 w 1646"/>
                <a:gd name="connsiteY45" fmla="*/ 3766 h 3874"/>
                <a:gd name="connsiteX46" fmla="*/ 930 w 1646"/>
                <a:gd name="connsiteY46" fmla="*/ 3730 h 3874"/>
                <a:gd name="connsiteX47" fmla="*/ 854 w 1646"/>
                <a:gd name="connsiteY47" fmla="*/ 3686 h 3874"/>
                <a:gd name="connsiteX48" fmla="*/ 776 w 1646"/>
                <a:gd name="connsiteY48" fmla="*/ 3638 h 3874"/>
                <a:gd name="connsiteX49" fmla="*/ 694 w 1646"/>
                <a:gd name="connsiteY49" fmla="*/ 3582 h 3874"/>
                <a:gd name="connsiteX50" fmla="*/ 652 w 1646"/>
                <a:gd name="connsiteY50" fmla="*/ 3552 h 3874"/>
                <a:gd name="connsiteX51" fmla="*/ 610 w 1646"/>
                <a:gd name="connsiteY51" fmla="*/ 3520 h 3874"/>
                <a:gd name="connsiteX52" fmla="*/ 570 w 1646"/>
                <a:gd name="connsiteY52" fmla="*/ 3484 h 3874"/>
                <a:gd name="connsiteX53" fmla="*/ 528 w 1646"/>
                <a:gd name="connsiteY53" fmla="*/ 3448 h 3874"/>
                <a:gd name="connsiteX54" fmla="*/ 486 w 1646"/>
                <a:gd name="connsiteY54" fmla="*/ 3410 h 3874"/>
                <a:gd name="connsiteX55" fmla="*/ 444 w 1646"/>
                <a:gd name="connsiteY55" fmla="*/ 3370 h 3874"/>
                <a:gd name="connsiteX56" fmla="*/ 404 w 1646"/>
                <a:gd name="connsiteY56" fmla="*/ 3328 h 3874"/>
                <a:gd name="connsiteX57" fmla="*/ 364 w 1646"/>
                <a:gd name="connsiteY57" fmla="*/ 3284 h 3874"/>
                <a:gd name="connsiteX58" fmla="*/ 176 w 1646"/>
                <a:gd name="connsiteY58" fmla="*/ 3032 h 3874"/>
                <a:gd name="connsiteX59" fmla="*/ 112 w 1646"/>
                <a:gd name="connsiteY59" fmla="*/ 2916 h 3874"/>
                <a:gd name="connsiteX60" fmla="*/ 80 w 1646"/>
                <a:gd name="connsiteY60" fmla="*/ 2854 h 3874"/>
                <a:gd name="connsiteX61" fmla="*/ 52 w 1646"/>
                <a:gd name="connsiteY61" fmla="*/ 2790 h 3874"/>
                <a:gd name="connsiteX62" fmla="*/ 26 w 1646"/>
                <a:gd name="connsiteY62" fmla="*/ 2724 h 3874"/>
                <a:gd name="connsiteX63" fmla="*/ 0 w 1646"/>
                <a:gd name="connsiteY63" fmla="*/ 2654 h 3874"/>
                <a:gd name="connsiteX0" fmla="*/ 0 w 1620"/>
                <a:gd name="connsiteY0" fmla="*/ 2736 h 3886"/>
                <a:gd name="connsiteX1" fmla="*/ 306 w 1620"/>
                <a:gd name="connsiteY1" fmla="*/ 312 h 3886"/>
                <a:gd name="connsiteX2" fmla="*/ 1044 w 1620"/>
                <a:gd name="connsiteY2" fmla="*/ 864 h 3886"/>
                <a:gd name="connsiteX3" fmla="*/ 1084 w 1620"/>
                <a:gd name="connsiteY3" fmla="*/ 908 h 3886"/>
                <a:gd name="connsiteX4" fmla="*/ 1122 w 1620"/>
                <a:gd name="connsiteY4" fmla="*/ 954 h 3886"/>
                <a:gd name="connsiteX5" fmla="*/ 1162 w 1620"/>
                <a:gd name="connsiteY5" fmla="*/ 1002 h 3886"/>
                <a:gd name="connsiteX6" fmla="*/ 1198 w 1620"/>
                <a:gd name="connsiteY6" fmla="*/ 1052 h 3886"/>
                <a:gd name="connsiteX7" fmla="*/ 1236 w 1620"/>
                <a:gd name="connsiteY7" fmla="*/ 1104 h 3886"/>
                <a:gd name="connsiteX8" fmla="*/ 1272 w 1620"/>
                <a:gd name="connsiteY8" fmla="*/ 1156 h 3886"/>
                <a:gd name="connsiteX9" fmla="*/ 1306 w 1620"/>
                <a:gd name="connsiteY9" fmla="*/ 1212 h 3886"/>
                <a:gd name="connsiteX10" fmla="*/ 1340 w 1620"/>
                <a:gd name="connsiteY10" fmla="*/ 1270 h 3886"/>
                <a:gd name="connsiteX11" fmla="*/ 1372 w 1620"/>
                <a:gd name="connsiteY11" fmla="*/ 1330 h 3886"/>
                <a:gd name="connsiteX12" fmla="*/ 1404 w 1620"/>
                <a:gd name="connsiteY12" fmla="*/ 1392 h 3886"/>
                <a:gd name="connsiteX13" fmla="*/ 1434 w 1620"/>
                <a:gd name="connsiteY13" fmla="*/ 1454 h 3886"/>
                <a:gd name="connsiteX14" fmla="*/ 1460 w 1620"/>
                <a:gd name="connsiteY14" fmla="*/ 1520 h 3886"/>
                <a:gd name="connsiteX15" fmla="*/ 1488 w 1620"/>
                <a:gd name="connsiteY15" fmla="*/ 1588 h 3886"/>
                <a:gd name="connsiteX16" fmla="*/ 1512 w 1620"/>
                <a:gd name="connsiteY16" fmla="*/ 1658 h 3886"/>
                <a:gd name="connsiteX17" fmla="*/ 1534 w 1620"/>
                <a:gd name="connsiteY17" fmla="*/ 1730 h 3886"/>
                <a:gd name="connsiteX18" fmla="*/ 1554 w 1620"/>
                <a:gd name="connsiteY18" fmla="*/ 1804 h 3886"/>
                <a:gd name="connsiteX19" fmla="*/ 1570 w 1620"/>
                <a:gd name="connsiteY19" fmla="*/ 1880 h 3886"/>
                <a:gd name="connsiteX20" fmla="*/ 1586 w 1620"/>
                <a:gd name="connsiteY20" fmla="*/ 1960 h 3886"/>
                <a:gd name="connsiteX21" fmla="*/ 1598 w 1620"/>
                <a:gd name="connsiteY21" fmla="*/ 2040 h 3886"/>
                <a:gd name="connsiteX22" fmla="*/ 1608 w 1620"/>
                <a:gd name="connsiteY22" fmla="*/ 2122 h 3886"/>
                <a:gd name="connsiteX23" fmla="*/ 1616 w 1620"/>
                <a:gd name="connsiteY23" fmla="*/ 2208 h 3886"/>
                <a:gd name="connsiteX24" fmla="*/ 1620 w 1620"/>
                <a:gd name="connsiteY24" fmla="*/ 2294 h 3886"/>
                <a:gd name="connsiteX25" fmla="*/ 1620 w 1620"/>
                <a:gd name="connsiteY25" fmla="*/ 2384 h 3886"/>
                <a:gd name="connsiteX26" fmla="*/ 1618 w 1620"/>
                <a:gd name="connsiteY26" fmla="*/ 2476 h 3886"/>
                <a:gd name="connsiteX27" fmla="*/ 1614 w 1620"/>
                <a:gd name="connsiteY27" fmla="*/ 2570 h 3886"/>
                <a:gd name="connsiteX28" fmla="*/ 1604 w 1620"/>
                <a:gd name="connsiteY28" fmla="*/ 2666 h 3886"/>
                <a:gd name="connsiteX29" fmla="*/ 1592 w 1620"/>
                <a:gd name="connsiteY29" fmla="*/ 2766 h 3886"/>
                <a:gd name="connsiteX30" fmla="*/ 1576 w 1620"/>
                <a:gd name="connsiteY30" fmla="*/ 2866 h 3886"/>
                <a:gd name="connsiteX31" fmla="*/ 1556 w 1620"/>
                <a:gd name="connsiteY31" fmla="*/ 2970 h 3886"/>
                <a:gd name="connsiteX32" fmla="*/ 1532 w 1620"/>
                <a:gd name="connsiteY32" fmla="*/ 3076 h 3886"/>
                <a:gd name="connsiteX33" fmla="*/ 1504 w 1620"/>
                <a:gd name="connsiteY33" fmla="*/ 3184 h 3886"/>
                <a:gd name="connsiteX34" fmla="*/ 1472 w 1620"/>
                <a:gd name="connsiteY34" fmla="*/ 3296 h 3886"/>
                <a:gd name="connsiteX35" fmla="*/ 1436 w 1620"/>
                <a:gd name="connsiteY35" fmla="*/ 3408 h 3886"/>
                <a:gd name="connsiteX36" fmla="*/ 1394 w 1620"/>
                <a:gd name="connsiteY36" fmla="*/ 3524 h 3886"/>
                <a:gd name="connsiteX37" fmla="*/ 1348 w 1620"/>
                <a:gd name="connsiteY37" fmla="*/ 3642 h 3886"/>
                <a:gd name="connsiteX38" fmla="*/ 1298 w 1620"/>
                <a:gd name="connsiteY38" fmla="*/ 3762 h 3886"/>
                <a:gd name="connsiteX39" fmla="*/ 1242 w 1620"/>
                <a:gd name="connsiteY39" fmla="*/ 3886 h 3886"/>
                <a:gd name="connsiteX40" fmla="*/ 1242 w 1620"/>
                <a:gd name="connsiteY40" fmla="*/ 3886 h 3886"/>
                <a:gd name="connsiteX41" fmla="*/ 1218 w 1620"/>
                <a:gd name="connsiteY41" fmla="*/ 3878 h 3886"/>
                <a:gd name="connsiteX42" fmla="*/ 1146 w 1620"/>
                <a:gd name="connsiteY42" fmla="*/ 3854 h 3886"/>
                <a:gd name="connsiteX43" fmla="*/ 1096 w 1620"/>
                <a:gd name="connsiteY43" fmla="*/ 3834 h 3886"/>
                <a:gd name="connsiteX44" fmla="*/ 1038 w 1620"/>
                <a:gd name="connsiteY44" fmla="*/ 3808 h 3886"/>
                <a:gd name="connsiteX45" fmla="*/ 974 w 1620"/>
                <a:gd name="connsiteY45" fmla="*/ 3778 h 3886"/>
                <a:gd name="connsiteX46" fmla="*/ 904 w 1620"/>
                <a:gd name="connsiteY46" fmla="*/ 3742 h 3886"/>
                <a:gd name="connsiteX47" fmla="*/ 828 w 1620"/>
                <a:gd name="connsiteY47" fmla="*/ 3698 h 3886"/>
                <a:gd name="connsiteX48" fmla="*/ 750 w 1620"/>
                <a:gd name="connsiteY48" fmla="*/ 3650 h 3886"/>
                <a:gd name="connsiteX49" fmla="*/ 668 w 1620"/>
                <a:gd name="connsiteY49" fmla="*/ 3594 h 3886"/>
                <a:gd name="connsiteX50" fmla="*/ 626 w 1620"/>
                <a:gd name="connsiteY50" fmla="*/ 3564 h 3886"/>
                <a:gd name="connsiteX51" fmla="*/ 584 w 1620"/>
                <a:gd name="connsiteY51" fmla="*/ 3532 h 3886"/>
                <a:gd name="connsiteX52" fmla="*/ 544 w 1620"/>
                <a:gd name="connsiteY52" fmla="*/ 3496 h 3886"/>
                <a:gd name="connsiteX53" fmla="*/ 502 w 1620"/>
                <a:gd name="connsiteY53" fmla="*/ 3460 h 3886"/>
                <a:gd name="connsiteX54" fmla="*/ 460 w 1620"/>
                <a:gd name="connsiteY54" fmla="*/ 3422 h 3886"/>
                <a:gd name="connsiteX55" fmla="*/ 418 w 1620"/>
                <a:gd name="connsiteY55" fmla="*/ 3382 h 3886"/>
                <a:gd name="connsiteX56" fmla="*/ 378 w 1620"/>
                <a:gd name="connsiteY56" fmla="*/ 3340 h 3886"/>
                <a:gd name="connsiteX57" fmla="*/ 338 w 1620"/>
                <a:gd name="connsiteY57" fmla="*/ 3296 h 3886"/>
                <a:gd name="connsiteX58" fmla="*/ 150 w 1620"/>
                <a:gd name="connsiteY58" fmla="*/ 3044 h 3886"/>
                <a:gd name="connsiteX59" fmla="*/ 86 w 1620"/>
                <a:gd name="connsiteY59" fmla="*/ 2928 h 3886"/>
                <a:gd name="connsiteX60" fmla="*/ 54 w 1620"/>
                <a:gd name="connsiteY60" fmla="*/ 2866 h 3886"/>
                <a:gd name="connsiteX61" fmla="*/ 26 w 1620"/>
                <a:gd name="connsiteY61" fmla="*/ 2802 h 3886"/>
                <a:gd name="connsiteX62" fmla="*/ 0 w 1620"/>
                <a:gd name="connsiteY62" fmla="*/ 2736 h 3886"/>
                <a:gd name="connsiteX0" fmla="*/ 0 w 1620"/>
                <a:gd name="connsiteY0" fmla="*/ 2736 h 3886"/>
                <a:gd name="connsiteX1" fmla="*/ 306 w 1620"/>
                <a:gd name="connsiteY1" fmla="*/ 312 h 3886"/>
                <a:gd name="connsiteX2" fmla="*/ 1044 w 1620"/>
                <a:gd name="connsiteY2" fmla="*/ 864 h 3886"/>
                <a:gd name="connsiteX3" fmla="*/ 1084 w 1620"/>
                <a:gd name="connsiteY3" fmla="*/ 908 h 3886"/>
                <a:gd name="connsiteX4" fmla="*/ 1122 w 1620"/>
                <a:gd name="connsiteY4" fmla="*/ 954 h 3886"/>
                <a:gd name="connsiteX5" fmla="*/ 1162 w 1620"/>
                <a:gd name="connsiteY5" fmla="*/ 1002 h 3886"/>
                <a:gd name="connsiteX6" fmla="*/ 1198 w 1620"/>
                <a:gd name="connsiteY6" fmla="*/ 1052 h 3886"/>
                <a:gd name="connsiteX7" fmla="*/ 1236 w 1620"/>
                <a:gd name="connsiteY7" fmla="*/ 1104 h 3886"/>
                <a:gd name="connsiteX8" fmla="*/ 1272 w 1620"/>
                <a:gd name="connsiteY8" fmla="*/ 1156 h 3886"/>
                <a:gd name="connsiteX9" fmla="*/ 1306 w 1620"/>
                <a:gd name="connsiteY9" fmla="*/ 1212 h 3886"/>
                <a:gd name="connsiteX10" fmla="*/ 1340 w 1620"/>
                <a:gd name="connsiteY10" fmla="*/ 1270 h 3886"/>
                <a:gd name="connsiteX11" fmla="*/ 1372 w 1620"/>
                <a:gd name="connsiteY11" fmla="*/ 1330 h 3886"/>
                <a:gd name="connsiteX12" fmla="*/ 1404 w 1620"/>
                <a:gd name="connsiteY12" fmla="*/ 1392 h 3886"/>
                <a:gd name="connsiteX13" fmla="*/ 1434 w 1620"/>
                <a:gd name="connsiteY13" fmla="*/ 1454 h 3886"/>
                <a:gd name="connsiteX14" fmla="*/ 1460 w 1620"/>
                <a:gd name="connsiteY14" fmla="*/ 1520 h 3886"/>
                <a:gd name="connsiteX15" fmla="*/ 1488 w 1620"/>
                <a:gd name="connsiteY15" fmla="*/ 1588 h 3886"/>
                <a:gd name="connsiteX16" fmla="*/ 1512 w 1620"/>
                <a:gd name="connsiteY16" fmla="*/ 1658 h 3886"/>
                <a:gd name="connsiteX17" fmla="*/ 1534 w 1620"/>
                <a:gd name="connsiteY17" fmla="*/ 1730 h 3886"/>
                <a:gd name="connsiteX18" fmla="*/ 1554 w 1620"/>
                <a:gd name="connsiteY18" fmla="*/ 1804 h 3886"/>
                <a:gd name="connsiteX19" fmla="*/ 1570 w 1620"/>
                <a:gd name="connsiteY19" fmla="*/ 1880 h 3886"/>
                <a:gd name="connsiteX20" fmla="*/ 1586 w 1620"/>
                <a:gd name="connsiteY20" fmla="*/ 1960 h 3886"/>
                <a:gd name="connsiteX21" fmla="*/ 1598 w 1620"/>
                <a:gd name="connsiteY21" fmla="*/ 2040 h 3886"/>
                <a:gd name="connsiteX22" fmla="*/ 1608 w 1620"/>
                <a:gd name="connsiteY22" fmla="*/ 2122 h 3886"/>
                <a:gd name="connsiteX23" fmla="*/ 1616 w 1620"/>
                <a:gd name="connsiteY23" fmla="*/ 2208 h 3886"/>
                <a:gd name="connsiteX24" fmla="*/ 1620 w 1620"/>
                <a:gd name="connsiteY24" fmla="*/ 2294 h 3886"/>
                <a:gd name="connsiteX25" fmla="*/ 1620 w 1620"/>
                <a:gd name="connsiteY25" fmla="*/ 2384 h 3886"/>
                <a:gd name="connsiteX26" fmla="*/ 1618 w 1620"/>
                <a:gd name="connsiteY26" fmla="*/ 2476 h 3886"/>
                <a:gd name="connsiteX27" fmla="*/ 1614 w 1620"/>
                <a:gd name="connsiteY27" fmla="*/ 2570 h 3886"/>
                <a:gd name="connsiteX28" fmla="*/ 1604 w 1620"/>
                <a:gd name="connsiteY28" fmla="*/ 2666 h 3886"/>
                <a:gd name="connsiteX29" fmla="*/ 1592 w 1620"/>
                <a:gd name="connsiteY29" fmla="*/ 2766 h 3886"/>
                <a:gd name="connsiteX30" fmla="*/ 1576 w 1620"/>
                <a:gd name="connsiteY30" fmla="*/ 2866 h 3886"/>
                <a:gd name="connsiteX31" fmla="*/ 1556 w 1620"/>
                <a:gd name="connsiteY31" fmla="*/ 2970 h 3886"/>
                <a:gd name="connsiteX32" fmla="*/ 1532 w 1620"/>
                <a:gd name="connsiteY32" fmla="*/ 3076 h 3886"/>
                <a:gd name="connsiteX33" fmla="*/ 1504 w 1620"/>
                <a:gd name="connsiteY33" fmla="*/ 3184 h 3886"/>
                <a:gd name="connsiteX34" fmla="*/ 1472 w 1620"/>
                <a:gd name="connsiteY34" fmla="*/ 3296 h 3886"/>
                <a:gd name="connsiteX35" fmla="*/ 1436 w 1620"/>
                <a:gd name="connsiteY35" fmla="*/ 3408 h 3886"/>
                <a:gd name="connsiteX36" fmla="*/ 1394 w 1620"/>
                <a:gd name="connsiteY36" fmla="*/ 3524 h 3886"/>
                <a:gd name="connsiteX37" fmla="*/ 1348 w 1620"/>
                <a:gd name="connsiteY37" fmla="*/ 3642 h 3886"/>
                <a:gd name="connsiteX38" fmla="*/ 1298 w 1620"/>
                <a:gd name="connsiteY38" fmla="*/ 3762 h 3886"/>
                <a:gd name="connsiteX39" fmla="*/ 1242 w 1620"/>
                <a:gd name="connsiteY39" fmla="*/ 3886 h 3886"/>
                <a:gd name="connsiteX40" fmla="*/ 1242 w 1620"/>
                <a:gd name="connsiteY40" fmla="*/ 3886 h 3886"/>
                <a:gd name="connsiteX41" fmla="*/ 1218 w 1620"/>
                <a:gd name="connsiteY41" fmla="*/ 3878 h 3886"/>
                <a:gd name="connsiteX42" fmla="*/ 1146 w 1620"/>
                <a:gd name="connsiteY42" fmla="*/ 3854 h 3886"/>
                <a:gd name="connsiteX43" fmla="*/ 1096 w 1620"/>
                <a:gd name="connsiteY43" fmla="*/ 3834 h 3886"/>
                <a:gd name="connsiteX44" fmla="*/ 1038 w 1620"/>
                <a:gd name="connsiteY44" fmla="*/ 3808 h 3886"/>
                <a:gd name="connsiteX45" fmla="*/ 974 w 1620"/>
                <a:gd name="connsiteY45" fmla="*/ 3778 h 3886"/>
                <a:gd name="connsiteX46" fmla="*/ 904 w 1620"/>
                <a:gd name="connsiteY46" fmla="*/ 3742 h 3886"/>
                <a:gd name="connsiteX47" fmla="*/ 828 w 1620"/>
                <a:gd name="connsiteY47" fmla="*/ 3698 h 3886"/>
                <a:gd name="connsiteX48" fmla="*/ 750 w 1620"/>
                <a:gd name="connsiteY48" fmla="*/ 3650 h 3886"/>
                <a:gd name="connsiteX49" fmla="*/ 668 w 1620"/>
                <a:gd name="connsiteY49" fmla="*/ 3594 h 3886"/>
                <a:gd name="connsiteX50" fmla="*/ 626 w 1620"/>
                <a:gd name="connsiteY50" fmla="*/ 3564 h 3886"/>
                <a:gd name="connsiteX51" fmla="*/ 584 w 1620"/>
                <a:gd name="connsiteY51" fmla="*/ 3532 h 3886"/>
                <a:gd name="connsiteX52" fmla="*/ 544 w 1620"/>
                <a:gd name="connsiteY52" fmla="*/ 3496 h 3886"/>
                <a:gd name="connsiteX53" fmla="*/ 502 w 1620"/>
                <a:gd name="connsiteY53" fmla="*/ 3460 h 3886"/>
                <a:gd name="connsiteX54" fmla="*/ 460 w 1620"/>
                <a:gd name="connsiteY54" fmla="*/ 3422 h 3886"/>
                <a:gd name="connsiteX55" fmla="*/ 418 w 1620"/>
                <a:gd name="connsiteY55" fmla="*/ 3382 h 3886"/>
                <a:gd name="connsiteX56" fmla="*/ 378 w 1620"/>
                <a:gd name="connsiteY56" fmla="*/ 3340 h 3886"/>
                <a:gd name="connsiteX57" fmla="*/ 338 w 1620"/>
                <a:gd name="connsiteY57" fmla="*/ 3296 h 3886"/>
                <a:gd name="connsiteX58" fmla="*/ 150 w 1620"/>
                <a:gd name="connsiteY58" fmla="*/ 3044 h 3886"/>
                <a:gd name="connsiteX59" fmla="*/ 86 w 1620"/>
                <a:gd name="connsiteY59" fmla="*/ 2928 h 3886"/>
                <a:gd name="connsiteX60" fmla="*/ 26 w 1620"/>
                <a:gd name="connsiteY60" fmla="*/ 2802 h 3886"/>
                <a:gd name="connsiteX61" fmla="*/ 0 w 1620"/>
                <a:gd name="connsiteY61" fmla="*/ 2736 h 3886"/>
                <a:gd name="connsiteX0" fmla="*/ 0 w 1594"/>
                <a:gd name="connsiteY0" fmla="*/ 2813 h 3897"/>
                <a:gd name="connsiteX1" fmla="*/ 280 w 1594"/>
                <a:gd name="connsiteY1" fmla="*/ 323 h 3897"/>
                <a:gd name="connsiteX2" fmla="*/ 1018 w 1594"/>
                <a:gd name="connsiteY2" fmla="*/ 875 h 3897"/>
                <a:gd name="connsiteX3" fmla="*/ 1058 w 1594"/>
                <a:gd name="connsiteY3" fmla="*/ 919 h 3897"/>
                <a:gd name="connsiteX4" fmla="*/ 1096 w 1594"/>
                <a:gd name="connsiteY4" fmla="*/ 965 h 3897"/>
                <a:gd name="connsiteX5" fmla="*/ 1136 w 1594"/>
                <a:gd name="connsiteY5" fmla="*/ 1013 h 3897"/>
                <a:gd name="connsiteX6" fmla="*/ 1172 w 1594"/>
                <a:gd name="connsiteY6" fmla="*/ 1063 h 3897"/>
                <a:gd name="connsiteX7" fmla="*/ 1210 w 1594"/>
                <a:gd name="connsiteY7" fmla="*/ 1115 h 3897"/>
                <a:gd name="connsiteX8" fmla="*/ 1246 w 1594"/>
                <a:gd name="connsiteY8" fmla="*/ 1167 h 3897"/>
                <a:gd name="connsiteX9" fmla="*/ 1280 w 1594"/>
                <a:gd name="connsiteY9" fmla="*/ 1223 h 3897"/>
                <a:gd name="connsiteX10" fmla="*/ 1314 w 1594"/>
                <a:gd name="connsiteY10" fmla="*/ 1281 h 3897"/>
                <a:gd name="connsiteX11" fmla="*/ 1346 w 1594"/>
                <a:gd name="connsiteY11" fmla="*/ 1341 h 3897"/>
                <a:gd name="connsiteX12" fmla="*/ 1378 w 1594"/>
                <a:gd name="connsiteY12" fmla="*/ 1403 h 3897"/>
                <a:gd name="connsiteX13" fmla="*/ 1408 w 1594"/>
                <a:gd name="connsiteY13" fmla="*/ 1465 h 3897"/>
                <a:gd name="connsiteX14" fmla="*/ 1434 w 1594"/>
                <a:gd name="connsiteY14" fmla="*/ 1531 h 3897"/>
                <a:gd name="connsiteX15" fmla="*/ 1462 w 1594"/>
                <a:gd name="connsiteY15" fmla="*/ 1599 h 3897"/>
                <a:gd name="connsiteX16" fmla="*/ 1486 w 1594"/>
                <a:gd name="connsiteY16" fmla="*/ 1669 h 3897"/>
                <a:gd name="connsiteX17" fmla="*/ 1508 w 1594"/>
                <a:gd name="connsiteY17" fmla="*/ 1741 h 3897"/>
                <a:gd name="connsiteX18" fmla="*/ 1528 w 1594"/>
                <a:gd name="connsiteY18" fmla="*/ 1815 h 3897"/>
                <a:gd name="connsiteX19" fmla="*/ 1544 w 1594"/>
                <a:gd name="connsiteY19" fmla="*/ 1891 h 3897"/>
                <a:gd name="connsiteX20" fmla="*/ 1560 w 1594"/>
                <a:gd name="connsiteY20" fmla="*/ 1971 h 3897"/>
                <a:gd name="connsiteX21" fmla="*/ 1572 w 1594"/>
                <a:gd name="connsiteY21" fmla="*/ 2051 h 3897"/>
                <a:gd name="connsiteX22" fmla="*/ 1582 w 1594"/>
                <a:gd name="connsiteY22" fmla="*/ 2133 h 3897"/>
                <a:gd name="connsiteX23" fmla="*/ 1590 w 1594"/>
                <a:gd name="connsiteY23" fmla="*/ 2219 h 3897"/>
                <a:gd name="connsiteX24" fmla="*/ 1594 w 1594"/>
                <a:gd name="connsiteY24" fmla="*/ 2305 h 3897"/>
                <a:gd name="connsiteX25" fmla="*/ 1594 w 1594"/>
                <a:gd name="connsiteY25" fmla="*/ 2395 h 3897"/>
                <a:gd name="connsiteX26" fmla="*/ 1592 w 1594"/>
                <a:gd name="connsiteY26" fmla="*/ 2487 h 3897"/>
                <a:gd name="connsiteX27" fmla="*/ 1588 w 1594"/>
                <a:gd name="connsiteY27" fmla="*/ 2581 h 3897"/>
                <a:gd name="connsiteX28" fmla="*/ 1578 w 1594"/>
                <a:gd name="connsiteY28" fmla="*/ 2677 h 3897"/>
                <a:gd name="connsiteX29" fmla="*/ 1566 w 1594"/>
                <a:gd name="connsiteY29" fmla="*/ 2777 h 3897"/>
                <a:gd name="connsiteX30" fmla="*/ 1550 w 1594"/>
                <a:gd name="connsiteY30" fmla="*/ 2877 h 3897"/>
                <a:gd name="connsiteX31" fmla="*/ 1530 w 1594"/>
                <a:gd name="connsiteY31" fmla="*/ 2981 h 3897"/>
                <a:gd name="connsiteX32" fmla="*/ 1506 w 1594"/>
                <a:gd name="connsiteY32" fmla="*/ 3087 h 3897"/>
                <a:gd name="connsiteX33" fmla="*/ 1478 w 1594"/>
                <a:gd name="connsiteY33" fmla="*/ 3195 h 3897"/>
                <a:gd name="connsiteX34" fmla="*/ 1446 w 1594"/>
                <a:gd name="connsiteY34" fmla="*/ 3307 h 3897"/>
                <a:gd name="connsiteX35" fmla="*/ 1410 w 1594"/>
                <a:gd name="connsiteY35" fmla="*/ 3419 h 3897"/>
                <a:gd name="connsiteX36" fmla="*/ 1368 w 1594"/>
                <a:gd name="connsiteY36" fmla="*/ 3535 h 3897"/>
                <a:gd name="connsiteX37" fmla="*/ 1322 w 1594"/>
                <a:gd name="connsiteY37" fmla="*/ 3653 h 3897"/>
                <a:gd name="connsiteX38" fmla="*/ 1272 w 1594"/>
                <a:gd name="connsiteY38" fmla="*/ 3773 h 3897"/>
                <a:gd name="connsiteX39" fmla="*/ 1216 w 1594"/>
                <a:gd name="connsiteY39" fmla="*/ 3897 h 3897"/>
                <a:gd name="connsiteX40" fmla="*/ 1216 w 1594"/>
                <a:gd name="connsiteY40" fmla="*/ 3897 h 3897"/>
                <a:gd name="connsiteX41" fmla="*/ 1192 w 1594"/>
                <a:gd name="connsiteY41" fmla="*/ 3889 h 3897"/>
                <a:gd name="connsiteX42" fmla="*/ 1120 w 1594"/>
                <a:gd name="connsiteY42" fmla="*/ 3865 h 3897"/>
                <a:gd name="connsiteX43" fmla="*/ 1070 w 1594"/>
                <a:gd name="connsiteY43" fmla="*/ 3845 h 3897"/>
                <a:gd name="connsiteX44" fmla="*/ 1012 w 1594"/>
                <a:gd name="connsiteY44" fmla="*/ 3819 h 3897"/>
                <a:gd name="connsiteX45" fmla="*/ 948 w 1594"/>
                <a:gd name="connsiteY45" fmla="*/ 3789 h 3897"/>
                <a:gd name="connsiteX46" fmla="*/ 878 w 1594"/>
                <a:gd name="connsiteY46" fmla="*/ 3753 h 3897"/>
                <a:gd name="connsiteX47" fmla="*/ 802 w 1594"/>
                <a:gd name="connsiteY47" fmla="*/ 3709 h 3897"/>
                <a:gd name="connsiteX48" fmla="*/ 724 w 1594"/>
                <a:gd name="connsiteY48" fmla="*/ 3661 h 3897"/>
                <a:gd name="connsiteX49" fmla="*/ 642 w 1594"/>
                <a:gd name="connsiteY49" fmla="*/ 3605 h 3897"/>
                <a:gd name="connsiteX50" fmla="*/ 600 w 1594"/>
                <a:gd name="connsiteY50" fmla="*/ 3575 h 3897"/>
                <a:gd name="connsiteX51" fmla="*/ 558 w 1594"/>
                <a:gd name="connsiteY51" fmla="*/ 3543 h 3897"/>
                <a:gd name="connsiteX52" fmla="*/ 518 w 1594"/>
                <a:gd name="connsiteY52" fmla="*/ 3507 h 3897"/>
                <a:gd name="connsiteX53" fmla="*/ 476 w 1594"/>
                <a:gd name="connsiteY53" fmla="*/ 3471 h 3897"/>
                <a:gd name="connsiteX54" fmla="*/ 434 w 1594"/>
                <a:gd name="connsiteY54" fmla="*/ 3433 h 3897"/>
                <a:gd name="connsiteX55" fmla="*/ 392 w 1594"/>
                <a:gd name="connsiteY55" fmla="*/ 3393 h 3897"/>
                <a:gd name="connsiteX56" fmla="*/ 352 w 1594"/>
                <a:gd name="connsiteY56" fmla="*/ 3351 h 3897"/>
                <a:gd name="connsiteX57" fmla="*/ 312 w 1594"/>
                <a:gd name="connsiteY57" fmla="*/ 3307 h 3897"/>
                <a:gd name="connsiteX58" fmla="*/ 124 w 1594"/>
                <a:gd name="connsiteY58" fmla="*/ 3055 h 3897"/>
                <a:gd name="connsiteX59" fmla="*/ 60 w 1594"/>
                <a:gd name="connsiteY59" fmla="*/ 2939 h 3897"/>
                <a:gd name="connsiteX60" fmla="*/ 0 w 1594"/>
                <a:gd name="connsiteY60" fmla="*/ 2813 h 3897"/>
                <a:gd name="connsiteX0" fmla="*/ 0 w 1534"/>
                <a:gd name="connsiteY0" fmla="*/ 2960 h 3918"/>
                <a:gd name="connsiteX1" fmla="*/ 220 w 1534"/>
                <a:gd name="connsiteY1" fmla="*/ 344 h 3918"/>
                <a:gd name="connsiteX2" fmla="*/ 958 w 1534"/>
                <a:gd name="connsiteY2" fmla="*/ 896 h 3918"/>
                <a:gd name="connsiteX3" fmla="*/ 998 w 1534"/>
                <a:gd name="connsiteY3" fmla="*/ 940 h 3918"/>
                <a:gd name="connsiteX4" fmla="*/ 1036 w 1534"/>
                <a:gd name="connsiteY4" fmla="*/ 986 h 3918"/>
                <a:gd name="connsiteX5" fmla="*/ 1076 w 1534"/>
                <a:gd name="connsiteY5" fmla="*/ 1034 h 3918"/>
                <a:gd name="connsiteX6" fmla="*/ 1112 w 1534"/>
                <a:gd name="connsiteY6" fmla="*/ 1084 h 3918"/>
                <a:gd name="connsiteX7" fmla="*/ 1150 w 1534"/>
                <a:gd name="connsiteY7" fmla="*/ 1136 h 3918"/>
                <a:gd name="connsiteX8" fmla="*/ 1186 w 1534"/>
                <a:gd name="connsiteY8" fmla="*/ 1188 h 3918"/>
                <a:gd name="connsiteX9" fmla="*/ 1220 w 1534"/>
                <a:gd name="connsiteY9" fmla="*/ 1244 h 3918"/>
                <a:gd name="connsiteX10" fmla="*/ 1254 w 1534"/>
                <a:gd name="connsiteY10" fmla="*/ 1302 h 3918"/>
                <a:gd name="connsiteX11" fmla="*/ 1286 w 1534"/>
                <a:gd name="connsiteY11" fmla="*/ 1362 h 3918"/>
                <a:gd name="connsiteX12" fmla="*/ 1318 w 1534"/>
                <a:gd name="connsiteY12" fmla="*/ 1424 h 3918"/>
                <a:gd name="connsiteX13" fmla="*/ 1348 w 1534"/>
                <a:gd name="connsiteY13" fmla="*/ 1486 h 3918"/>
                <a:gd name="connsiteX14" fmla="*/ 1374 w 1534"/>
                <a:gd name="connsiteY14" fmla="*/ 1552 h 3918"/>
                <a:gd name="connsiteX15" fmla="*/ 1402 w 1534"/>
                <a:gd name="connsiteY15" fmla="*/ 1620 h 3918"/>
                <a:gd name="connsiteX16" fmla="*/ 1426 w 1534"/>
                <a:gd name="connsiteY16" fmla="*/ 1690 h 3918"/>
                <a:gd name="connsiteX17" fmla="*/ 1448 w 1534"/>
                <a:gd name="connsiteY17" fmla="*/ 1762 h 3918"/>
                <a:gd name="connsiteX18" fmla="*/ 1468 w 1534"/>
                <a:gd name="connsiteY18" fmla="*/ 1836 h 3918"/>
                <a:gd name="connsiteX19" fmla="*/ 1484 w 1534"/>
                <a:gd name="connsiteY19" fmla="*/ 1912 h 3918"/>
                <a:gd name="connsiteX20" fmla="*/ 1500 w 1534"/>
                <a:gd name="connsiteY20" fmla="*/ 1992 h 3918"/>
                <a:gd name="connsiteX21" fmla="*/ 1512 w 1534"/>
                <a:gd name="connsiteY21" fmla="*/ 2072 h 3918"/>
                <a:gd name="connsiteX22" fmla="*/ 1522 w 1534"/>
                <a:gd name="connsiteY22" fmla="*/ 2154 h 3918"/>
                <a:gd name="connsiteX23" fmla="*/ 1530 w 1534"/>
                <a:gd name="connsiteY23" fmla="*/ 2240 h 3918"/>
                <a:gd name="connsiteX24" fmla="*/ 1534 w 1534"/>
                <a:gd name="connsiteY24" fmla="*/ 2326 h 3918"/>
                <a:gd name="connsiteX25" fmla="*/ 1534 w 1534"/>
                <a:gd name="connsiteY25" fmla="*/ 2416 h 3918"/>
                <a:gd name="connsiteX26" fmla="*/ 1532 w 1534"/>
                <a:gd name="connsiteY26" fmla="*/ 2508 h 3918"/>
                <a:gd name="connsiteX27" fmla="*/ 1528 w 1534"/>
                <a:gd name="connsiteY27" fmla="*/ 2602 h 3918"/>
                <a:gd name="connsiteX28" fmla="*/ 1518 w 1534"/>
                <a:gd name="connsiteY28" fmla="*/ 2698 h 3918"/>
                <a:gd name="connsiteX29" fmla="*/ 1506 w 1534"/>
                <a:gd name="connsiteY29" fmla="*/ 2798 h 3918"/>
                <a:gd name="connsiteX30" fmla="*/ 1490 w 1534"/>
                <a:gd name="connsiteY30" fmla="*/ 2898 h 3918"/>
                <a:gd name="connsiteX31" fmla="*/ 1470 w 1534"/>
                <a:gd name="connsiteY31" fmla="*/ 3002 h 3918"/>
                <a:gd name="connsiteX32" fmla="*/ 1446 w 1534"/>
                <a:gd name="connsiteY32" fmla="*/ 3108 h 3918"/>
                <a:gd name="connsiteX33" fmla="*/ 1418 w 1534"/>
                <a:gd name="connsiteY33" fmla="*/ 3216 h 3918"/>
                <a:gd name="connsiteX34" fmla="*/ 1386 w 1534"/>
                <a:gd name="connsiteY34" fmla="*/ 3328 h 3918"/>
                <a:gd name="connsiteX35" fmla="*/ 1350 w 1534"/>
                <a:gd name="connsiteY35" fmla="*/ 3440 h 3918"/>
                <a:gd name="connsiteX36" fmla="*/ 1308 w 1534"/>
                <a:gd name="connsiteY36" fmla="*/ 3556 h 3918"/>
                <a:gd name="connsiteX37" fmla="*/ 1262 w 1534"/>
                <a:gd name="connsiteY37" fmla="*/ 3674 h 3918"/>
                <a:gd name="connsiteX38" fmla="*/ 1212 w 1534"/>
                <a:gd name="connsiteY38" fmla="*/ 3794 h 3918"/>
                <a:gd name="connsiteX39" fmla="*/ 1156 w 1534"/>
                <a:gd name="connsiteY39" fmla="*/ 3918 h 3918"/>
                <a:gd name="connsiteX40" fmla="*/ 1156 w 1534"/>
                <a:gd name="connsiteY40" fmla="*/ 3918 h 3918"/>
                <a:gd name="connsiteX41" fmla="*/ 1132 w 1534"/>
                <a:gd name="connsiteY41" fmla="*/ 3910 h 3918"/>
                <a:gd name="connsiteX42" fmla="*/ 1060 w 1534"/>
                <a:gd name="connsiteY42" fmla="*/ 3886 h 3918"/>
                <a:gd name="connsiteX43" fmla="*/ 1010 w 1534"/>
                <a:gd name="connsiteY43" fmla="*/ 3866 h 3918"/>
                <a:gd name="connsiteX44" fmla="*/ 952 w 1534"/>
                <a:gd name="connsiteY44" fmla="*/ 3840 h 3918"/>
                <a:gd name="connsiteX45" fmla="*/ 888 w 1534"/>
                <a:gd name="connsiteY45" fmla="*/ 3810 h 3918"/>
                <a:gd name="connsiteX46" fmla="*/ 818 w 1534"/>
                <a:gd name="connsiteY46" fmla="*/ 3774 h 3918"/>
                <a:gd name="connsiteX47" fmla="*/ 742 w 1534"/>
                <a:gd name="connsiteY47" fmla="*/ 3730 h 3918"/>
                <a:gd name="connsiteX48" fmla="*/ 664 w 1534"/>
                <a:gd name="connsiteY48" fmla="*/ 3682 h 3918"/>
                <a:gd name="connsiteX49" fmla="*/ 582 w 1534"/>
                <a:gd name="connsiteY49" fmla="*/ 3626 h 3918"/>
                <a:gd name="connsiteX50" fmla="*/ 540 w 1534"/>
                <a:gd name="connsiteY50" fmla="*/ 3596 h 3918"/>
                <a:gd name="connsiteX51" fmla="*/ 498 w 1534"/>
                <a:gd name="connsiteY51" fmla="*/ 3564 h 3918"/>
                <a:gd name="connsiteX52" fmla="*/ 458 w 1534"/>
                <a:gd name="connsiteY52" fmla="*/ 3528 h 3918"/>
                <a:gd name="connsiteX53" fmla="*/ 416 w 1534"/>
                <a:gd name="connsiteY53" fmla="*/ 3492 h 3918"/>
                <a:gd name="connsiteX54" fmla="*/ 374 w 1534"/>
                <a:gd name="connsiteY54" fmla="*/ 3454 h 3918"/>
                <a:gd name="connsiteX55" fmla="*/ 332 w 1534"/>
                <a:gd name="connsiteY55" fmla="*/ 3414 h 3918"/>
                <a:gd name="connsiteX56" fmla="*/ 292 w 1534"/>
                <a:gd name="connsiteY56" fmla="*/ 3372 h 3918"/>
                <a:gd name="connsiteX57" fmla="*/ 252 w 1534"/>
                <a:gd name="connsiteY57" fmla="*/ 3328 h 3918"/>
                <a:gd name="connsiteX58" fmla="*/ 64 w 1534"/>
                <a:gd name="connsiteY58" fmla="*/ 3076 h 3918"/>
                <a:gd name="connsiteX59" fmla="*/ 0 w 1534"/>
                <a:gd name="connsiteY59" fmla="*/ 2960 h 3918"/>
                <a:gd name="connsiteX0" fmla="*/ 5 w 1475"/>
                <a:gd name="connsiteY0" fmla="*/ 3095 h 3937"/>
                <a:gd name="connsiteX1" fmla="*/ 161 w 1475"/>
                <a:gd name="connsiteY1" fmla="*/ 363 h 3937"/>
                <a:gd name="connsiteX2" fmla="*/ 899 w 1475"/>
                <a:gd name="connsiteY2" fmla="*/ 915 h 3937"/>
                <a:gd name="connsiteX3" fmla="*/ 939 w 1475"/>
                <a:gd name="connsiteY3" fmla="*/ 959 h 3937"/>
                <a:gd name="connsiteX4" fmla="*/ 977 w 1475"/>
                <a:gd name="connsiteY4" fmla="*/ 1005 h 3937"/>
                <a:gd name="connsiteX5" fmla="*/ 1017 w 1475"/>
                <a:gd name="connsiteY5" fmla="*/ 1053 h 3937"/>
                <a:gd name="connsiteX6" fmla="*/ 1053 w 1475"/>
                <a:gd name="connsiteY6" fmla="*/ 1103 h 3937"/>
                <a:gd name="connsiteX7" fmla="*/ 1091 w 1475"/>
                <a:gd name="connsiteY7" fmla="*/ 1155 h 3937"/>
                <a:gd name="connsiteX8" fmla="*/ 1127 w 1475"/>
                <a:gd name="connsiteY8" fmla="*/ 1207 h 3937"/>
                <a:gd name="connsiteX9" fmla="*/ 1161 w 1475"/>
                <a:gd name="connsiteY9" fmla="*/ 1263 h 3937"/>
                <a:gd name="connsiteX10" fmla="*/ 1195 w 1475"/>
                <a:gd name="connsiteY10" fmla="*/ 1321 h 3937"/>
                <a:gd name="connsiteX11" fmla="*/ 1227 w 1475"/>
                <a:gd name="connsiteY11" fmla="*/ 1381 h 3937"/>
                <a:gd name="connsiteX12" fmla="*/ 1259 w 1475"/>
                <a:gd name="connsiteY12" fmla="*/ 1443 h 3937"/>
                <a:gd name="connsiteX13" fmla="*/ 1289 w 1475"/>
                <a:gd name="connsiteY13" fmla="*/ 1505 h 3937"/>
                <a:gd name="connsiteX14" fmla="*/ 1315 w 1475"/>
                <a:gd name="connsiteY14" fmla="*/ 1571 h 3937"/>
                <a:gd name="connsiteX15" fmla="*/ 1343 w 1475"/>
                <a:gd name="connsiteY15" fmla="*/ 1639 h 3937"/>
                <a:gd name="connsiteX16" fmla="*/ 1367 w 1475"/>
                <a:gd name="connsiteY16" fmla="*/ 1709 h 3937"/>
                <a:gd name="connsiteX17" fmla="*/ 1389 w 1475"/>
                <a:gd name="connsiteY17" fmla="*/ 1781 h 3937"/>
                <a:gd name="connsiteX18" fmla="*/ 1409 w 1475"/>
                <a:gd name="connsiteY18" fmla="*/ 1855 h 3937"/>
                <a:gd name="connsiteX19" fmla="*/ 1425 w 1475"/>
                <a:gd name="connsiteY19" fmla="*/ 1931 h 3937"/>
                <a:gd name="connsiteX20" fmla="*/ 1441 w 1475"/>
                <a:gd name="connsiteY20" fmla="*/ 2011 h 3937"/>
                <a:gd name="connsiteX21" fmla="*/ 1453 w 1475"/>
                <a:gd name="connsiteY21" fmla="*/ 2091 h 3937"/>
                <a:gd name="connsiteX22" fmla="*/ 1463 w 1475"/>
                <a:gd name="connsiteY22" fmla="*/ 2173 h 3937"/>
                <a:gd name="connsiteX23" fmla="*/ 1471 w 1475"/>
                <a:gd name="connsiteY23" fmla="*/ 2259 h 3937"/>
                <a:gd name="connsiteX24" fmla="*/ 1475 w 1475"/>
                <a:gd name="connsiteY24" fmla="*/ 2345 h 3937"/>
                <a:gd name="connsiteX25" fmla="*/ 1475 w 1475"/>
                <a:gd name="connsiteY25" fmla="*/ 2435 h 3937"/>
                <a:gd name="connsiteX26" fmla="*/ 1473 w 1475"/>
                <a:gd name="connsiteY26" fmla="*/ 2527 h 3937"/>
                <a:gd name="connsiteX27" fmla="*/ 1469 w 1475"/>
                <a:gd name="connsiteY27" fmla="*/ 2621 h 3937"/>
                <a:gd name="connsiteX28" fmla="*/ 1459 w 1475"/>
                <a:gd name="connsiteY28" fmla="*/ 2717 h 3937"/>
                <a:gd name="connsiteX29" fmla="*/ 1447 w 1475"/>
                <a:gd name="connsiteY29" fmla="*/ 2817 h 3937"/>
                <a:gd name="connsiteX30" fmla="*/ 1431 w 1475"/>
                <a:gd name="connsiteY30" fmla="*/ 2917 h 3937"/>
                <a:gd name="connsiteX31" fmla="*/ 1411 w 1475"/>
                <a:gd name="connsiteY31" fmla="*/ 3021 h 3937"/>
                <a:gd name="connsiteX32" fmla="*/ 1387 w 1475"/>
                <a:gd name="connsiteY32" fmla="*/ 3127 h 3937"/>
                <a:gd name="connsiteX33" fmla="*/ 1359 w 1475"/>
                <a:gd name="connsiteY33" fmla="*/ 3235 h 3937"/>
                <a:gd name="connsiteX34" fmla="*/ 1327 w 1475"/>
                <a:gd name="connsiteY34" fmla="*/ 3347 h 3937"/>
                <a:gd name="connsiteX35" fmla="*/ 1291 w 1475"/>
                <a:gd name="connsiteY35" fmla="*/ 3459 h 3937"/>
                <a:gd name="connsiteX36" fmla="*/ 1249 w 1475"/>
                <a:gd name="connsiteY36" fmla="*/ 3575 h 3937"/>
                <a:gd name="connsiteX37" fmla="*/ 1203 w 1475"/>
                <a:gd name="connsiteY37" fmla="*/ 3693 h 3937"/>
                <a:gd name="connsiteX38" fmla="*/ 1153 w 1475"/>
                <a:gd name="connsiteY38" fmla="*/ 3813 h 3937"/>
                <a:gd name="connsiteX39" fmla="*/ 1097 w 1475"/>
                <a:gd name="connsiteY39" fmla="*/ 3937 h 3937"/>
                <a:gd name="connsiteX40" fmla="*/ 1097 w 1475"/>
                <a:gd name="connsiteY40" fmla="*/ 3937 h 3937"/>
                <a:gd name="connsiteX41" fmla="*/ 1073 w 1475"/>
                <a:gd name="connsiteY41" fmla="*/ 3929 h 3937"/>
                <a:gd name="connsiteX42" fmla="*/ 1001 w 1475"/>
                <a:gd name="connsiteY42" fmla="*/ 3905 h 3937"/>
                <a:gd name="connsiteX43" fmla="*/ 951 w 1475"/>
                <a:gd name="connsiteY43" fmla="*/ 3885 h 3937"/>
                <a:gd name="connsiteX44" fmla="*/ 893 w 1475"/>
                <a:gd name="connsiteY44" fmla="*/ 3859 h 3937"/>
                <a:gd name="connsiteX45" fmla="*/ 829 w 1475"/>
                <a:gd name="connsiteY45" fmla="*/ 3829 h 3937"/>
                <a:gd name="connsiteX46" fmla="*/ 759 w 1475"/>
                <a:gd name="connsiteY46" fmla="*/ 3793 h 3937"/>
                <a:gd name="connsiteX47" fmla="*/ 683 w 1475"/>
                <a:gd name="connsiteY47" fmla="*/ 3749 h 3937"/>
                <a:gd name="connsiteX48" fmla="*/ 605 w 1475"/>
                <a:gd name="connsiteY48" fmla="*/ 3701 h 3937"/>
                <a:gd name="connsiteX49" fmla="*/ 523 w 1475"/>
                <a:gd name="connsiteY49" fmla="*/ 3645 h 3937"/>
                <a:gd name="connsiteX50" fmla="*/ 481 w 1475"/>
                <a:gd name="connsiteY50" fmla="*/ 3615 h 3937"/>
                <a:gd name="connsiteX51" fmla="*/ 439 w 1475"/>
                <a:gd name="connsiteY51" fmla="*/ 3583 h 3937"/>
                <a:gd name="connsiteX52" fmla="*/ 399 w 1475"/>
                <a:gd name="connsiteY52" fmla="*/ 3547 h 3937"/>
                <a:gd name="connsiteX53" fmla="*/ 357 w 1475"/>
                <a:gd name="connsiteY53" fmla="*/ 3511 h 3937"/>
                <a:gd name="connsiteX54" fmla="*/ 315 w 1475"/>
                <a:gd name="connsiteY54" fmla="*/ 3473 h 3937"/>
                <a:gd name="connsiteX55" fmla="*/ 273 w 1475"/>
                <a:gd name="connsiteY55" fmla="*/ 3433 h 3937"/>
                <a:gd name="connsiteX56" fmla="*/ 233 w 1475"/>
                <a:gd name="connsiteY56" fmla="*/ 3391 h 3937"/>
                <a:gd name="connsiteX57" fmla="*/ 193 w 1475"/>
                <a:gd name="connsiteY57" fmla="*/ 3347 h 3937"/>
                <a:gd name="connsiteX58" fmla="*/ 5 w 1475"/>
                <a:gd name="connsiteY58" fmla="*/ 3095 h 3937"/>
                <a:gd name="connsiteX0" fmla="*/ 32 w 1314"/>
                <a:gd name="connsiteY0" fmla="*/ 3347 h 3937"/>
                <a:gd name="connsiteX1" fmla="*/ 0 w 1314"/>
                <a:gd name="connsiteY1" fmla="*/ 363 h 3937"/>
                <a:gd name="connsiteX2" fmla="*/ 738 w 1314"/>
                <a:gd name="connsiteY2" fmla="*/ 915 h 3937"/>
                <a:gd name="connsiteX3" fmla="*/ 778 w 1314"/>
                <a:gd name="connsiteY3" fmla="*/ 959 h 3937"/>
                <a:gd name="connsiteX4" fmla="*/ 816 w 1314"/>
                <a:gd name="connsiteY4" fmla="*/ 1005 h 3937"/>
                <a:gd name="connsiteX5" fmla="*/ 856 w 1314"/>
                <a:gd name="connsiteY5" fmla="*/ 1053 h 3937"/>
                <a:gd name="connsiteX6" fmla="*/ 892 w 1314"/>
                <a:gd name="connsiteY6" fmla="*/ 1103 h 3937"/>
                <a:gd name="connsiteX7" fmla="*/ 930 w 1314"/>
                <a:gd name="connsiteY7" fmla="*/ 1155 h 3937"/>
                <a:gd name="connsiteX8" fmla="*/ 966 w 1314"/>
                <a:gd name="connsiteY8" fmla="*/ 1207 h 3937"/>
                <a:gd name="connsiteX9" fmla="*/ 1000 w 1314"/>
                <a:gd name="connsiteY9" fmla="*/ 1263 h 3937"/>
                <a:gd name="connsiteX10" fmla="*/ 1034 w 1314"/>
                <a:gd name="connsiteY10" fmla="*/ 1321 h 3937"/>
                <a:gd name="connsiteX11" fmla="*/ 1066 w 1314"/>
                <a:gd name="connsiteY11" fmla="*/ 1381 h 3937"/>
                <a:gd name="connsiteX12" fmla="*/ 1098 w 1314"/>
                <a:gd name="connsiteY12" fmla="*/ 1443 h 3937"/>
                <a:gd name="connsiteX13" fmla="*/ 1128 w 1314"/>
                <a:gd name="connsiteY13" fmla="*/ 1505 h 3937"/>
                <a:gd name="connsiteX14" fmla="*/ 1154 w 1314"/>
                <a:gd name="connsiteY14" fmla="*/ 1571 h 3937"/>
                <a:gd name="connsiteX15" fmla="*/ 1182 w 1314"/>
                <a:gd name="connsiteY15" fmla="*/ 1639 h 3937"/>
                <a:gd name="connsiteX16" fmla="*/ 1206 w 1314"/>
                <a:gd name="connsiteY16" fmla="*/ 1709 h 3937"/>
                <a:gd name="connsiteX17" fmla="*/ 1228 w 1314"/>
                <a:gd name="connsiteY17" fmla="*/ 1781 h 3937"/>
                <a:gd name="connsiteX18" fmla="*/ 1248 w 1314"/>
                <a:gd name="connsiteY18" fmla="*/ 1855 h 3937"/>
                <a:gd name="connsiteX19" fmla="*/ 1264 w 1314"/>
                <a:gd name="connsiteY19" fmla="*/ 1931 h 3937"/>
                <a:gd name="connsiteX20" fmla="*/ 1280 w 1314"/>
                <a:gd name="connsiteY20" fmla="*/ 2011 h 3937"/>
                <a:gd name="connsiteX21" fmla="*/ 1292 w 1314"/>
                <a:gd name="connsiteY21" fmla="*/ 2091 h 3937"/>
                <a:gd name="connsiteX22" fmla="*/ 1302 w 1314"/>
                <a:gd name="connsiteY22" fmla="*/ 2173 h 3937"/>
                <a:gd name="connsiteX23" fmla="*/ 1310 w 1314"/>
                <a:gd name="connsiteY23" fmla="*/ 2259 h 3937"/>
                <a:gd name="connsiteX24" fmla="*/ 1314 w 1314"/>
                <a:gd name="connsiteY24" fmla="*/ 2345 h 3937"/>
                <a:gd name="connsiteX25" fmla="*/ 1314 w 1314"/>
                <a:gd name="connsiteY25" fmla="*/ 2435 h 3937"/>
                <a:gd name="connsiteX26" fmla="*/ 1312 w 1314"/>
                <a:gd name="connsiteY26" fmla="*/ 2527 h 3937"/>
                <a:gd name="connsiteX27" fmla="*/ 1308 w 1314"/>
                <a:gd name="connsiteY27" fmla="*/ 2621 h 3937"/>
                <a:gd name="connsiteX28" fmla="*/ 1298 w 1314"/>
                <a:gd name="connsiteY28" fmla="*/ 2717 h 3937"/>
                <a:gd name="connsiteX29" fmla="*/ 1286 w 1314"/>
                <a:gd name="connsiteY29" fmla="*/ 2817 h 3937"/>
                <a:gd name="connsiteX30" fmla="*/ 1270 w 1314"/>
                <a:gd name="connsiteY30" fmla="*/ 2917 h 3937"/>
                <a:gd name="connsiteX31" fmla="*/ 1250 w 1314"/>
                <a:gd name="connsiteY31" fmla="*/ 3021 h 3937"/>
                <a:gd name="connsiteX32" fmla="*/ 1226 w 1314"/>
                <a:gd name="connsiteY32" fmla="*/ 3127 h 3937"/>
                <a:gd name="connsiteX33" fmla="*/ 1198 w 1314"/>
                <a:gd name="connsiteY33" fmla="*/ 3235 h 3937"/>
                <a:gd name="connsiteX34" fmla="*/ 1166 w 1314"/>
                <a:gd name="connsiteY34" fmla="*/ 3347 h 3937"/>
                <a:gd name="connsiteX35" fmla="*/ 1130 w 1314"/>
                <a:gd name="connsiteY35" fmla="*/ 3459 h 3937"/>
                <a:gd name="connsiteX36" fmla="*/ 1088 w 1314"/>
                <a:gd name="connsiteY36" fmla="*/ 3575 h 3937"/>
                <a:gd name="connsiteX37" fmla="*/ 1042 w 1314"/>
                <a:gd name="connsiteY37" fmla="*/ 3693 h 3937"/>
                <a:gd name="connsiteX38" fmla="*/ 992 w 1314"/>
                <a:gd name="connsiteY38" fmla="*/ 3813 h 3937"/>
                <a:gd name="connsiteX39" fmla="*/ 936 w 1314"/>
                <a:gd name="connsiteY39" fmla="*/ 3937 h 3937"/>
                <a:gd name="connsiteX40" fmla="*/ 936 w 1314"/>
                <a:gd name="connsiteY40" fmla="*/ 3937 h 3937"/>
                <a:gd name="connsiteX41" fmla="*/ 912 w 1314"/>
                <a:gd name="connsiteY41" fmla="*/ 3929 h 3937"/>
                <a:gd name="connsiteX42" fmla="*/ 840 w 1314"/>
                <a:gd name="connsiteY42" fmla="*/ 3905 h 3937"/>
                <a:gd name="connsiteX43" fmla="*/ 790 w 1314"/>
                <a:gd name="connsiteY43" fmla="*/ 3885 h 3937"/>
                <a:gd name="connsiteX44" fmla="*/ 732 w 1314"/>
                <a:gd name="connsiteY44" fmla="*/ 3859 h 3937"/>
                <a:gd name="connsiteX45" fmla="*/ 668 w 1314"/>
                <a:gd name="connsiteY45" fmla="*/ 3829 h 3937"/>
                <a:gd name="connsiteX46" fmla="*/ 598 w 1314"/>
                <a:gd name="connsiteY46" fmla="*/ 3793 h 3937"/>
                <a:gd name="connsiteX47" fmla="*/ 522 w 1314"/>
                <a:gd name="connsiteY47" fmla="*/ 3749 h 3937"/>
                <a:gd name="connsiteX48" fmla="*/ 444 w 1314"/>
                <a:gd name="connsiteY48" fmla="*/ 3701 h 3937"/>
                <a:gd name="connsiteX49" fmla="*/ 362 w 1314"/>
                <a:gd name="connsiteY49" fmla="*/ 3645 h 3937"/>
                <a:gd name="connsiteX50" fmla="*/ 320 w 1314"/>
                <a:gd name="connsiteY50" fmla="*/ 3615 h 3937"/>
                <a:gd name="connsiteX51" fmla="*/ 278 w 1314"/>
                <a:gd name="connsiteY51" fmla="*/ 3583 h 3937"/>
                <a:gd name="connsiteX52" fmla="*/ 238 w 1314"/>
                <a:gd name="connsiteY52" fmla="*/ 3547 h 3937"/>
                <a:gd name="connsiteX53" fmla="*/ 196 w 1314"/>
                <a:gd name="connsiteY53" fmla="*/ 3511 h 3937"/>
                <a:gd name="connsiteX54" fmla="*/ 154 w 1314"/>
                <a:gd name="connsiteY54" fmla="*/ 3473 h 3937"/>
                <a:gd name="connsiteX55" fmla="*/ 112 w 1314"/>
                <a:gd name="connsiteY55" fmla="*/ 3433 h 3937"/>
                <a:gd name="connsiteX56" fmla="*/ 72 w 1314"/>
                <a:gd name="connsiteY56" fmla="*/ 3391 h 3937"/>
                <a:gd name="connsiteX57" fmla="*/ 32 w 1314"/>
                <a:gd name="connsiteY57" fmla="*/ 3347 h 3937"/>
                <a:gd name="connsiteX0" fmla="*/ 183 w 1425"/>
                <a:gd name="connsiteY0" fmla="*/ 3441 h 3987"/>
                <a:gd name="connsiteX1" fmla="*/ 111 w 1425"/>
                <a:gd name="connsiteY1" fmla="*/ 413 h 3987"/>
                <a:gd name="connsiteX2" fmla="*/ 849 w 1425"/>
                <a:gd name="connsiteY2" fmla="*/ 965 h 3987"/>
                <a:gd name="connsiteX3" fmla="*/ 889 w 1425"/>
                <a:gd name="connsiteY3" fmla="*/ 1009 h 3987"/>
                <a:gd name="connsiteX4" fmla="*/ 927 w 1425"/>
                <a:gd name="connsiteY4" fmla="*/ 1055 h 3987"/>
                <a:gd name="connsiteX5" fmla="*/ 967 w 1425"/>
                <a:gd name="connsiteY5" fmla="*/ 1103 h 3987"/>
                <a:gd name="connsiteX6" fmla="*/ 1003 w 1425"/>
                <a:gd name="connsiteY6" fmla="*/ 1153 h 3987"/>
                <a:gd name="connsiteX7" fmla="*/ 1041 w 1425"/>
                <a:gd name="connsiteY7" fmla="*/ 1205 h 3987"/>
                <a:gd name="connsiteX8" fmla="*/ 1077 w 1425"/>
                <a:gd name="connsiteY8" fmla="*/ 1257 h 3987"/>
                <a:gd name="connsiteX9" fmla="*/ 1111 w 1425"/>
                <a:gd name="connsiteY9" fmla="*/ 1313 h 3987"/>
                <a:gd name="connsiteX10" fmla="*/ 1145 w 1425"/>
                <a:gd name="connsiteY10" fmla="*/ 1371 h 3987"/>
                <a:gd name="connsiteX11" fmla="*/ 1177 w 1425"/>
                <a:gd name="connsiteY11" fmla="*/ 1431 h 3987"/>
                <a:gd name="connsiteX12" fmla="*/ 1209 w 1425"/>
                <a:gd name="connsiteY12" fmla="*/ 1493 h 3987"/>
                <a:gd name="connsiteX13" fmla="*/ 1239 w 1425"/>
                <a:gd name="connsiteY13" fmla="*/ 1555 h 3987"/>
                <a:gd name="connsiteX14" fmla="*/ 1265 w 1425"/>
                <a:gd name="connsiteY14" fmla="*/ 1621 h 3987"/>
                <a:gd name="connsiteX15" fmla="*/ 1293 w 1425"/>
                <a:gd name="connsiteY15" fmla="*/ 1689 h 3987"/>
                <a:gd name="connsiteX16" fmla="*/ 1317 w 1425"/>
                <a:gd name="connsiteY16" fmla="*/ 1759 h 3987"/>
                <a:gd name="connsiteX17" fmla="*/ 1339 w 1425"/>
                <a:gd name="connsiteY17" fmla="*/ 1831 h 3987"/>
                <a:gd name="connsiteX18" fmla="*/ 1359 w 1425"/>
                <a:gd name="connsiteY18" fmla="*/ 1905 h 3987"/>
                <a:gd name="connsiteX19" fmla="*/ 1375 w 1425"/>
                <a:gd name="connsiteY19" fmla="*/ 1981 h 3987"/>
                <a:gd name="connsiteX20" fmla="*/ 1391 w 1425"/>
                <a:gd name="connsiteY20" fmla="*/ 2061 h 3987"/>
                <a:gd name="connsiteX21" fmla="*/ 1403 w 1425"/>
                <a:gd name="connsiteY21" fmla="*/ 2141 h 3987"/>
                <a:gd name="connsiteX22" fmla="*/ 1413 w 1425"/>
                <a:gd name="connsiteY22" fmla="*/ 2223 h 3987"/>
                <a:gd name="connsiteX23" fmla="*/ 1421 w 1425"/>
                <a:gd name="connsiteY23" fmla="*/ 2309 h 3987"/>
                <a:gd name="connsiteX24" fmla="*/ 1425 w 1425"/>
                <a:gd name="connsiteY24" fmla="*/ 2395 h 3987"/>
                <a:gd name="connsiteX25" fmla="*/ 1425 w 1425"/>
                <a:gd name="connsiteY25" fmla="*/ 2485 h 3987"/>
                <a:gd name="connsiteX26" fmla="*/ 1423 w 1425"/>
                <a:gd name="connsiteY26" fmla="*/ 2577 h 3987"/>
                <a:gd name="connsiteX27" fmla="*/ 1419 w 1425"/>
                <a:gd name="connsiteY27" fmla="*/ 2671 h 3987"/>
                <a:gd name="connsiteX28" fmla="*/ 1409 w 1425"/>
                <a:gd name="connsiteY28" fmla="*/ 2767 h 3987"/>
                <a:gd name="connsiteX29" fmla="*/ 1397 w 1425"/>
                <a:gd name="connsiteY29" fmla="*/ 2867 h 3987"/>
                <a:gd name="connsiteX30" fmla="*/ 1381 w 1425"/>
                <a:gd name="connsiteY30" fmla="*/ 2967 h 3987"/>
                <a:gd name="connsiteX31" fmla="*/ 1361 w 1425"/>
                <a:gd name="connsiteY31" fmla="*/ 3071 h 3987"/>
                <a:gd name="connsiteX32" fmla="*/ 1337 w 1425"/>
                <a:gd name="connsiteY32" fmla="*/ 3177 h 3987"/>
                <a:gd name="connsiteX33" fmla="*/ 1309 w 1425"/>
                <a:gd name="connsiteY33" fmla="*/ 3285 h 3987"/>
                <a:gd name="connsiteX34" fmla="*/ 1277 w 1425"/>
                <a:gd name="connsiteY34" fmla="*/ 3397 h 3987"/>
                <a:gd name="connsiteX35" fmla="*/ 1241 w 1425"/>
                <a:gd name="connsiteY35" fmla="*/ 3509 h 3987"/>
                <a:gd name="connsiteX36" fmla="*/ 1199 w 1425"/>
                <a:gd name="connsiteY36" fmla="*/ 3625 h 3987"/>
                <a:gd name="connsiteX37" fmla="*/ 1153 w 1425"/>
                <a:gd name="connsiteY37" fmla="*/ 3743 h 3987"/>
                <a:gd name="connsiteX38" fmla="*/ 1103 w 1425"/>
                <a:gd name="connsiteY38" fmla="*/ 3863 h 3987"/>
                <a:gd name="connsiteX39" fmla="*/ 1047 w 1425"/>
                <a:gd name="connsiteY39" fmla="*/ 3987 h 3987"/>
                <a:gd name="connsiteX40" fmla="*/ 1047 w 1425"/>
                <a:gd name="connsiteY40" fmla="*/ 3987 h 3987"/>
                <a:gd name="connsiteX41" fmla="*/ 1023 w 1425"/>
                <a:gd name="connsiteY41" fmla="*/ 3979 h 3987"/>
                <a:gd name="connsiteX42" fmla="*/ 951 w 1425"/>
                <a:gd name="connsiteY42" fmla="*/ 3955 h 3987"/>
                <a:gd name="connsiteX43" fmla="*/ 901 w 1425"/>
                <a:gd name="connsiteY43" fmla="*/ 3935 h 3987"/>
                <a:gd name="connsiteX44" fmla="*/ 843 w 1425"/>
                <a:gd name="connsiteY44" fmla="*/ 3909 h 3987"/>
                <a:gd name="connsiteX45" fmla="*/ 779 w 1425"/>
                <a:gd name="connsiteY45" fmla="*/ 3879 h 3987"/>
                <a:gd name="connsiteX46" fmla="*/ 709 w 1425"/>
                <a:gd name="connsiteY46" fmla="*/ 3843 h 3987"/>
                <a:gd name="connsiteX47" fmla="*/ 633 w 1425"/>
                <a:gd name="connsiteY47" fmla="*/ 3799 h 3987"/>
                <a:gd name="connsiteX48" fmla="*/ 555 w 1425"/>
                <a:gd name="connsiteY48" fmla="*/ 3751 h 3987"/>
                <a:gd name="connsiteX49" fmla="*/ 473 w 1425"/>
                <a:gd name="connsiteY49" fmla="*/ 3695 h 3987"/>
                <a:gd name="connsiteX50" fmla="*/ 431 w 1425"/>
                <a:gd name="connsiteY50" fmla="*/ 3665 h 3987"/>
                <a:gd name="connsiteX51" fmla="*/ 389 w 1425"/>
                <a:gd name="connsiteY51" fmla="*/ 3633 h 3987"/>
                <a:gd name="connsiteX52" fmla="*/ 349 w 1425"/>
                <a:gd name="connsiteY52" fmla="*/ 3597 h 3987"/>
                <a:gd name="connsiteX53" fmla="*/ 307 w 1425"/>
                <a:gd name="connsiteY53" fmla="*/ 3561 h 3987"/>
                <a:gd name="connsiteX54" fmla="*/ 265 w 1425"/>
                <a:gd name="connsiteY54" fmla="*/ 3523 h 3987"/>
                <a:gd name="connsiteX55" fmla="*/ 223 w 1425"/>
                <a:gd name="connsiteY55" fmla="*/ 3483 h 3987"/>
                <a:gd name="connsiteX56" fmla="*/ 183 w 1425"/>
                <a:gd name="connsiteY56" fmla="*/ 3441 h 3987"/>
                <a:gd name="connsiteX0" fmla="*/ 216 w 1418"/>
                <a:gd name="connsiteY0" fmla="*/ 3490 h 3994"/>
                <a:gd name="connsiteX1" fmla="*/ 104 w 1418"/>
                <a:gd name="connsiteY1" fmla="*/ 420 h 3994"/>
                <a:gd name="connsiteX2" fmla="*/ 842 w 1418"/>
                <a:gd name="connsiteY2" fmla="*/ 972 h 3994"/>
                <a:gd name="connsiteX3" fmla="*/ 882 w 1418"/>
                <a:gd name="connsiteY3" fmla="*/ 1016 h 3994"/>
                <a:gd name="connsiteX4" fmla="*/ 920 w 1418"/>
                <a:gd name="connsiteY4" fmla="*/ 1062 h 3994"/>
                <a:gd name="connsiteX5" fmla="*/ 960 w 1418"/>
                <a:gd name="connsiteY5" fmla="*/ 1110 h 3994"/>
                <a:gd name="connsiteX6" fmla="*/ 996 w 1418"/>
                <a:gd name="connsiteY6" fmla="*/ 1160 h 3994"/>
                <a:gd name="connsiteX7" fmla="*/ 1034 w 1418"/>
                <a:gd name="connsiteY7" fmla="*/ 1212 h 3994"/>
                <a:gd name="connsiteX8" fmla="*/ 1070 w 1418"/>
                <a:gd name="connsiteY8" fmla="*/ 1264 h 3994"/>
                <a:gd name="connsiteX9" fmla="*/ 1104 w 1418"/>
                <a:gd name="connsiteY9" fmla="*/ 1320 h 3994"/>
                <a:gd name="connsiteX10" fmla="*/ 1138 w 1418"/>
                <a:gd name="connsiteY10" fmla="*/ 1378 h 3994"/>
                <a:gd name="connsiteX11" fmla="*/ 1170 w 1418"/>
                <a:gd name="connsiteY11" fmla="*/ 1438 h 3994"/>
                <a:gd name="connsiteX12" fmla="*/ 1202 w 1418"/>
                <a:gd name="connsiteY12" fmla="*/ 1500 h 3994"/>
                <a:gd name="connsiteX13" fmla="*/ 1232 w 1418"/>
                <a:gd name="connsiteY13" fmla="*/ 1562 h 3994"/>
                <a:gd name="connsiteX14" fmla="*/ 1258 w 1418"/>
                <a:gd name="connsiteY14" fmla="*/ 1628 h 3994"/>
                <a:gd name="connsiteX15" fmla="*/ 1286 w 1418"/>
                <a:gd name="connsiteY15" fmla="*/ 1696 h 3994"/>
                <a:gd name="connsiteX16" fmla="*/ 1310 w 1418"/>
                <a:gd name="connsiteY16" fmla="*/ 1766 h 3994"/>
                <a:gd name="connsiteX17" fmla="*/ 1332 w 1418"/>
                <a:gd name="connsiteY17" fmla="*/ 1838 h 3994"/>
                <a:gd name="connsiteX18" fmla="*/ 1352 w 1418"/>
                <a:gd name="connsiteY18" fmla="*/ 1912 h 3994"/>
                <a:gd name="connsiteX19" fmla="*/ 1368 w 1418"/>
                <a:gd name="connsiteY19" fmla="*/ 1988 h 3994"/>
                <a:gd name="connsiteX20" fmla="*/ 1384 w 1418"/>
                <a:gd name="connsiteY20" fmla="*/ 2068 h 3994"/>
                <a:gd name="connsiteX21" fmla="*/ 1396 w 1418"/>
                <a:gd name="connsiteY21" fmla="*/ 2148 h 3994"/>
                <a:gd name="connsiteX22" fmla="*/ 1406 w 1418"/>
                <a:gd name="connsiteY22" fmla="*/ 2230 h 3994"/>
                <a:gd name="connsiteX23" fmla="*/ 1414 w 1418"/>
                <a:gd name="connsiteY23" fmla="*/ 2316 h 3994"/>
                <a:gd name="connsiteX24" fmla="*/ 1418 w 1418"/>
                <a:gd name="connsiteY24" fmla="*/ 2402 h 3994"/>
                <a:gd name="connsiteX25" fmla="*/ 1418 w 1418"/>
                <a:gd name="connsiteY25" fmla="*/ 2492 h 3994"/>
                <a:gd name="connsiteX26" fmla="*/ 1416 w 1418"/>
                <a:gd name="connsiteY26" fmla="*/ 2584 h 3994"/>
                <a:gd name="connsiteX27" fmla="*/ 1412 w 1418"/>
                <a:gd name="connsiteY27" fmla="*/ 2678 h 3994"/>
                <a:gd name="connsiteX28" fmla="*/ 1402 w 1418"/>
                <a:gd name="connsiteY28" fmla="*/ 2774 h 3994"/>
                <a:gd name="connsiteX29" fmla="*/ 1390 w 1418"/>
                <a:gd name="connsiteY29" fmla="*/ 2874 h 3994"/>
                <a:gd name="connsiteX30" fmla="*/ 1374 w 1418"/>
                <a:gd name="connsiteY30" fmla="*/ 2974 h 3994"/>
                <a:gd name="connsiteX31" fmla="*/ 1354 w 1418"/>
                <a:gd name="connsiteY31" fmla="*/ 3078 h 3994"/>
                <a:gd name="connsiteX32" fmla="*/ 1330 w 1418"/>
                <a:gd name="connsiteY32" fmla="*/ 3184 h 3994"/>
                <a:gd name="connsiteX33" fmla="*/ 1302 w 1418"/>
                <a:gd name="connsiteY33" fmla="*/ 3292 h 3994"/>
                <a:gd name="connsiteX34" fmla="*/ 1270 w 1418"/>
                <a:gd name="connsiteY34" fmla="*/ 3404 h 3994"/>
                <a:gd name="connsiteX35" fmla="*/ 1234 w 1418"/>
                <a:gd name="connsiteY35" fmla="*/ 3516 h 3994"/>
                <a:gd name="connsiteX36" fmla="*/ 1192 w 1418"/>
                <a:gd name="connsiteY36" fmla="*/ 3632 h 3994"/>
                <a:gd name="connsiteX37" fmla="*/ 1146 w 1418"/>
                <a:gd name="connsiteY37" fmla="*/ 3750 h 3994"/>
                <a:gd name="connsiteX38" fmla="*/ 1096 w 1418"/>
                <a:gd name="connsiteY38" fmla="*/ 3870 h 3994"/>
                <a:gd name="connsiteX39" fmla="*/ 1040 w 1418"/>
                <a:gd name="connsiteY39" fmla="*/ 3994 h 3994"/>
                <a:gd name="connsiteX40" fmla="*/ 1040 w 1418"/>
                <a:gd name="connsiteY40" fmla="*/ 3994 h 3994"/>
                <a:gd name="connsiteX41" fmla="*/ 1016 w 1418"/>
                <a:gd name="connsiteY41" fmla="*/ 3986 h 3994"/>
                <a:gd name="connsiteX42" fmla="*/ 944 w 1418"/>
                <a:gd name="connsiteY42" fmla="*/ 3962 h 3994"/>
                <a:gd name="connsiteX43" fmla="*/ 894 w 1418"/>
                <a:gd name="connsiteY43" fmla="*/ 3942 h 3994"/>
                <a:gd name="connsiteX44" fmla="*/ 836 w 1418"/>
                <a:gd name="connsiteY44" fmla="*/ 3916 h 3994"/>
                <a:gd name="connsiteX45" fmla="*/ 772 w 1418"/>
                <a:gd name="connsiteY45" fmla="*/ 3886 h 3994"/>
                <a:gd name="connsiteX46" fmla="*/ 702 w 1418"/>
                <a:gd name="connsiteY46" fmla="*/ 3850 h 3994"/>
                <a:gd name="connsiteX47" fmla="*/ 626 w 1418"/>
                <a:gd name="connsiteY47" fmla="*/ 3806 h 3994"/>
                <a:gd name="connsiteX48" fmla="*/ 548 w 1418"/>
                <a:gd name="connsiteY48" fmla="*/ 3758 h 3994"/>
                <a:gd name="connsiteX49" fmla="*/ 466 w 1418"/>
                <a:gd name="connsiteY49" fmla="*/ 3702 h 3994"/>
                <a:gd name="connsiteX50" fmla="*/ 424 w 1418"/>
                <a:gd name="connsiteY50" fmla="*/ 3672 h 3994"/>
                <a:gd name="connsiteX51" fmla="*/ 382 w 1418"/>
                <a:gd name="connsiteY51" fmla="*/ 3640 h 3994"/>
                <a:gd name="connsiteX52" fmla="*/ 342 w 1418"/>
                <a:gd name="connsiteY52" fmla="*/ 3604 h 3994"/>
                <a:gd name="connsiteX53" fmla="*/ 300 w 1418"/>
                <a:gd name="connsiteY53" fmla="*/ 3568 h 3994"/>
                <a:gd name="connsiteX54" fmla="*/ 258 w 1418"/>
                <a:gd name="connsiteY54" fmla="*/ 3530 h 3994"/>
                <a:gd name="connsiteX55" fmla="*/ 216 w 1418"/>
                <a:gd name="connsiteY55" fmla="*/ 3490 h 3994"/>
                <a:gd name="connsiteX0" fmla="*/ 251 w 1411"/>
                <a:gd name="connsiteY0" fmla="*/ 3536 h 4061"/>
                <a:gd name="connsiteX1" fmla="*/ 97 w 1411"/>
                <a:gd name="connsiteY1" fmla="*/ 426 h 4061"/>
                <a:gd name="connsiteX2" fmla="*/ 835 w 1411"/>
                <a:gd name="connsiteY2" fmla="*/ 978 h 4061"/>
                <a:gd name="connsiteX3" fmla="*/ 875 w 1411"/>
                <a:gd name="connsiteY3" fmla="*/ 1022 h 4061"/>
                <a:gd name="connsiteX4" fmla="*/ 913 w 1411"/>
                <a:gd name="connsiteY4" fmla="*/ 1068 h 4061"/>
                <a:gd name="connsiteX5" fmla="*/ 953 w 1411"/>
                <a:gd name="connsiteY5" fmla="*/ 1116 h 4061"/>
                <a:gd name="connsiteX6" fmla="*/ 989 w 1411"/>
                <a:gd name="connsiteY6" fmla="*/ 1166 h 4061"/>
                <a:gd name="connsiteX7" fmla="*/ 1027 w 1411"/>
                <a:gd name="connsiteY7" fmla="*/ 1218 h 4061"/>
                <a:gd name="connsiteX8" fmla="*/ 1063 w 1411"/>
                <a:gd name="connsiteY8" fmla="*/ 1270 h 4061"/>
                <a:gd name="connsiteX9" fmla="*/ 1097 w 1411"/>
                <a:gd name="connsiteY9" fmla="*/ 1326 h 4061"/>
                <a:gd name="connsiteX10" fmla="*/ 1131 w 1411"/>
                <a:gd name="connsiteY10" fmla="*/ 1384 h 4061"/>
                <a:gd name="connsiteX11" fmla="*/ 1163 w 1411"/>
                <a:gd name="connsiteY11" fmla="*/ 1444 h 4061"/>
                <a:gd name="connsiteX12" fmla="*/ 1195 w 1411"/>
                <a:gd name="connsiteY12" fmla="*/ 1506 h 4061"/>
                <a:gd name="connsiteX13" fmla="*/ 1225 w 1411"/>
                <a:gd name="connsiteY13" fmla="*/ 1568 h 4061"/>
                <a:gd name="connsiteX14" fmla="*/ 1251 w 1411"/>
                <a:gd name="connsiteY14" fmla="*/ 1634 h 4061"/>
                <a:gd name="connsiteX15" fmla="*/ 1279 w 1411"/>
                <a:gd name="connsiteY15" fmla="*/ 1702 h 4061"/>
                <a:gd name="connsiteX16" fmla="*/ 1303 w 1411"/>
                <a:gd name="connsiteY16" fmla="*/ 1772 h 4061"/>
                <a:gd name="connsiteX17" fmla="*/ 1325 w 1411"/>
                <a:gd name="connsiteY17" fmla="*/ 1844 h 4061"/>
                <a:gd name="connsiteX18" fmla="*/ 1345 w 1411"/>
                <a:gd name="connsiteY18" fmla="*/ 1918 h 4061"/>
                <a:gd name="connsiteX19" fmla="*/ 1361 w 1411"/>
                <a:gd name="connsiteY19" fmla="*/ 1994 h 4061"/>
                <a:gd name="connsiteX20" fmla="*/ 1377 w 1411"/>
                <a:gd name="connsiteY20" fmla="*/ 2074 h 4061"/>
                <a:gd name="connsiteX21" fmla="*/ 1389 w 1411"/>
                <a:gd name="connsiteY21" fmla="*/ 2154 h 4061"/>
                <a:gd name="connsiteX22" fmla="*/ 1399 w 1411"/>
                <a:gd name="connsiteY22" fmla="*/ 2236 h 4061"/>
                <a:gd name="connsiteX23" fmla="*/ 1407 w 1411"/>
                <a:gd name="connsiteY23" fmla="*/ 2322 h 4061"/>
                <a:gd name="connsiteX24" fmla="*/ 1411 w 1411"/>
                <a:gd name="connsiteY24" fmla="*/ 2408 h 4061"/>
                <a:gd name="connsiteX25" fmla="*/ 1411 w 1411"/>
                <a:gd name="connsiteY25" fmla="*/ 2498 h 4061"/>
                <a:gd name="connsiteX26" fmla="*/ 1409 w 1411"/>
                <a:gd name="connsiteY26" fmla="*/ 2590 h 4061"/>
                <a:gd name="connsiteX27" fmla="*/ 1405 w 1411"/>
                <a:gd name="connsiteY27" fmla="*/ 2684 h 4061"/>
                <a:gd name="connsiteX28" fmla="*/ 1395 w 1411"/>
                <a:gd name="connsiteY28" fmla="*/ 2780 h 4061"/>
                <a:gd name="connsiteX29" fmla="*/ 1383 w 1411"/>
                <a:gd name="connsiteY29" fmla="*/ 2880 h 4061"/>
                <a:gd name="connsiteX30" fmla="*/ 1367 w 1411"/>
                <a:gd name="connsiteY30" fmla="*/ 2980 h 4061"/>
                <a:gd name="connsiteX31" fmla="*/ 1347 w 1411"/>
                <a:gd name="connsiteY31" fmla="*/ 3084 h 4061"/>
                <a:gd name="connsiteX32" fmla="*/ 1323 w 1411"/>
                <a:gd name="connsiteY32" fmla="*/ 3190 h 4061"/>
                <a:gd name="connsiteX33" fmla="*/ 1295 w 1411"/>
                <a:gd name="connsiteY33" fmla="*/ 3298 h 4061"/>
                <a:gd name="connsiteX34" fmla="*/ 1263 w 1411"/>
                <a:gd name="connsiteY34" fmla="*/ 3410 h 4061"/>
                <a:gd name="connsiteX35" fmla="*/ 1227 w 1411"/>
                <a:gd name="connsiteY35" fmla="*/ 3522 h 4061"/>
                <a:gd name="connsiteX36" fmla="*/ 1185 w 1411"/>
                <a:gd name="connsiteY36" fmla="*/ 3638 h 4061"/>
                <a:gd name="connsiteX37" fmla="*/ 1139 w 1411"/>
                <a:gd name="connsiteY37" fmla="*/ 3756 h 4061"/>
                <a:gd name="connsiteX38" fmla="*/ 1089 w 1411"/>
                <a:gd name="connsiteY38" fmla="*/ 3876 h 4061"/>
                <a:gd name="connsiteX39" fmla="*/ 1033 w 1411"/>
                <a:gd name="connsiteY39" fmla="*/ 4000 h 4061"/>
                <a:gd name="connsiteX40" fmla="*/ 1033 w 1411"/>
                <a:gd name="connsiteY40" fmla="*/ 4000 h 4061"/>
                <a:gd name="connsiteX41" fmla="*/ 1009 w 1411"/>
                <a:gd name="connsiteY41" fmla="*/ 3992 h 4061"/>
                <a:gd name="connsiteX42" fmla="*/ 937 w 1411"/>
                <a:gd name="connsiteY42" fmla="*/ 3968 h 4061"/>
                <a:gd name="connsiteX43" fmla="*/ 887 w 1411"/>
                <a:gd name="connsiteY43" fmla="*/ 3948 h 4061"/>
                <a:gd name="connsiteX44" fmla="*/ 829 w 1411"/>
                <a:gd name="connsiteY44" fmla="*/ 3922 h 4061"/>
                <a:gd name="connsiteX45" fmla="*/ 765 w 1411"/>
                <a:gd name="connsiteY45" fmla="*/ 3892 h 4061"/>
                <a:gd name="connsiteX46" fmla="*/ 695 w 1411"/>
                <a:gd name="connsiteY46" fmla="*/ 3856 h 4061"/>
                <a:gd name="connsiteX47" fmla="*/ 619 w 1411"/>
                <a:gd name="connsiteY47" fmla="*/ 3812 h 4061"/>
                <a:gd name="connsiteX48" fmla="*/ 541 w 1411"/>
                <a:gd name="connsiteY48" fmla="*/ 3764 h 4061"/>
                <a:gd name="connsiteX49" fmla="*/ 459 w 1411"/>
                <a:gd name="connsiteY49" fmla="*/ 3708 h 4061"/>
                <a:gd name="connsiteX50" fmla="*/ 417 w 1411"/>
                <a:gd name="connsiteY50" fmla="*/ 3678 h 4061"/>
                <a:gd name="connsiteX51" fmla="*/ 375 w 1411"/>
                <a:gd name="connsiteY51" fmla="*/ 3646 h 4061"/>
                <a:gd name="connsiteX52" fmla="*/ 335 w 1411"/>
                <a:gd name="connsiteY52" fmla="*/ 3610 h 4061"/>
                <a:gd name="connsiteX53" fmla="*/ 293 w 1411"/>
                <a:gd name="connsiteY53" fmla="*/ 3574 h 4061"/>
                <a:gd name="connsiteX54" fmla="*/ 251 w 1411"/>
                <a:gd name="connsiteY54" fmla="*/ 3536 h 4061"/>
                <a:gd name="connsiteX0" fmla="*/ 286 w 1404"/>
                <a:gd name="connsiteY0" fmla="*/ 3581 h 4007"/>
                <a:gd name="connsiteX1" fmla="*/ 90 w 1404"/>
                <a:gd name="connsiteY1" fmla="*/ 433 h 4007"/>
                <a:gd name="connsiteX2" fmla="*/ 828 w 1404"/>
                <a:gd name="connsiteY2" fmla="*/ 985 h 4007"/>
                <a:gd name="connsiteX3" fmla="*/ 868 w 1404"/>
                <a:gd name="connsiteY3" fmla="*/ 1029 h 4007"/>
                <a:gd name="connsiteX4" fmla="*/ 906 w 1404"/>
                <a:gd name="connsiteY4" fmla="*/ 1075 h 4007"/>
                <a:gd name="connsiteX5" fmla="*/ 946 w 1404"/>
                <a:gd name="connsiteY5" fmla="*/ 1123 h 4007"/>
                <a:gd name="connsiteX6" fmla="*/ 982 w 1404"/>
                <a:gd name="connsiteY6" fmla="*/ 1173 h 4007"/>
                <a:gd name="connsiteX7" fmla="*/ 1020 w 1404"/>
                <a:gd name="connsiteY7" fmla="*/ 1225 h 4007"/>
                <a:gd name="connsiteX8" fmla="*/ 1056 w 1404"/>
                <a:gd name="connsiteY8" fmla="*/ 1277 h 4007"/>
                <a:gd name="connsiteX9" fmla="*/ 1090 w 1404"/>
                <a:gd name="connsiteY9" fmla="*/ 1333 h 4007"/>
                <a:gd name="connsiteX10" fmla="*/ 1124 w 1404"/>
                <a:gd name="connsiteY10" fmla="*/ 1391 h 4007"/>
                <a:gd name="connsiteX11" fmla="*/ 1156 w 1404"/>
                <a:gd name="connsiteY11" fmla="*/ 1451 h 4007"/>
                <a:gd name="connsiteX12" fmla="*/ 1188 w 1404"/>
                <a:gd name="connsiteY12" fmla="*/ 1513 h 4007"/>
                <a:gd name="connsiteX13" fmla="*/ 1218 w 1404"/>
                <a:gd name="connsiteY13" fmla="*/ 1575 h 4007"/>
                <a:gd name="connsiteX14" fmla="*/ 1244 w 1404"/>
                <a:gd name="connsiteY14" fmla="*/ 1641 h 4007"/>
                <a:gd name="connsiteX15" fmla="*/ 1272 w 1404"/>
                <a:gd name="connsiteY15" fmla="*/ 1709 h 4007"/>
                <a:gd name="connsiteX16" fmla="*/ 1296 w 1404"/>
                <a:gd name="connsiteY16" fmla="*/ 1779 h 4007"/>
                <a:gd name="connsiteX17" fmla="*/ 1318 w 1404"/>
                <a:gd name="connsiteY17" fmla="*/ 1851 h 4007"/>
                <a:gd name="connsiteX18" fmla="*/ 1338 w 1404"/>
                <a:gd name="connsiteY18" fmla="*/ 1925 h 4007"/>
                <a:gd name="connsiteX19" fmla="*/ 1354 w 1404"/>
                <a:gd name="connsiteY19" fmla="*/ 2001 h 4007"/>
                <a:gd name="connsiteX20" fmla="*/ 1370 w 1404"/>
                <a:gd name="connsiteY20" fmla="*/ 2081 h 4007"/>
                <a:gd name="connsiteX21" fmla="*/ 1382 w 1404"/>
                <a:gd name="connsiteY21" fmla="*/ 2161 h 4007"/>
                <a:gd name="connsiteX22" fmla="*/ 1392 w 1404"/>
                <a:gd name="connsiteY22" fmla="*/ 2243 h 4007"/>
                <a:gd name="connsiteX23" fmla="*/ 1400 w 1404"/>
                <a:gd name="connsiteY23" fmla="*/ 2329 h 4007"/>
                <a:gd name="connsiteX24" fmla="*/ 1404 w 1404"/>
                <a:gd name="connsiteY24" fmla="*/ 2415 h 4007"/>
                <a:gd name="connsiteX25" fmla="*/ 1404 w 1404"/>
                <a:gd name="connsiteY25" fmla="*/ 2505 h 4007"/>
                <a:gd name="connsiteX26" fmla="*/ 1402 w 1404"/>
                <a:gd name="connsiteY26" fmla="*/ 2597 h 4007"/>
                <a:gd name="connsiteX27" fmla="*/ 1398 w 1404"/>
                <a:gd name="connsiteY27" fmla="*/ 2691 h 4007"/>
                <a:gd name="connsiteX28" fmla="*/ 1388 w 1404"/>
                <a:gd name="connsiteY28" fmla="*/ 2787 h 4007"/>
                <a:gd name="connsiteX29" fmla="*/ 1376 w 1404"/>
                <a:gd name="connsiteY29" fmla="*/ 2887 h 4007"/>
                <a:gd name="connsiteX30" fmla="*/ 1360 w 1404"/>
                <a:gd name="connsiteY30" fmla="*/ 2987 h 4007"/>
                <a:gd name="connsiteX31" fmla="*/ 1340 w 1404"/>
                <a:gd name="connsiteY31" fmla="*/ 3091 h 4007"/>
                <a:gd name="connsiteX32" fmla="*/ 1316 w 1404"/>
                <a:gd name="connsiteY32" fmla="*/ 3197 h 4007"/>
                <a:gd name="connsiteX33" fmla="*/ 1288 w 1404"/>
                <a:gd name="connsiteY33" fmla="*/ 3305 h 4007"/>
                <a:gd name="connsiteX34" fmla="*/ 1256 w 1404"/>
                <a:gd name="connsiteY34" fmla="*/ 3417 h 4007"/>
                <a:gd name="connsiteX35" fmla="*/ 1220 w 1404"/>
                <a:gd name="connsiteY35" fmla="*/ 3529 h 4007"/>
                <a:gd name="connsiteX36" fmla="*/ 1178 w 1404"/>
                <a:gd name="connsiteY36" fmla="*/ 3645 h 4007"/>
                <a:gd name="connsiteX37" fmla="*/ 1132 w 1404"/>
                <a:gd name="connsiteY37" fmla="*/ 3763 h 4007"/>
                <a:gd name="connsiteX38" fmla="*/ 1082 w 1404"/>
                <a:gd name="connsiteY38" fmla="*/ 3883 h 4007"/>
                <a:gd name="connsiteX39" fmla="*/ 1026 w 1404"/>
                <a:gd name="connsiteY39" fmla="*/ 4007 h 4007"/>
                <a:gd name="connsiteX40" fmla="*/ 1026 w 1404"/>
                <a:gd name="connsiteY40" fmla="*/ 4007 h 4007"/>
                <a:gd name="connsiteX41" fmla="*/ 1002 w 1404"/>
                <a:gd name="connsiteY41" fmla="*/ 3999 h 4007"/>
                <a:gd name="connsiteX42" fmla="*/ 930 w 1404"/>
                <a:gd name="connsiteY42" fmla="*/ 3975 h 4007"/>
                <a:gd name="connsiteX43" fmla="*/ 880 w 1404"/>
                <a:gd name="connsiteY43" fmla="*/ 3955 h 4007"/>
                <a:gd name="connsiteX44" fmla="*/ 822 w 1404"/>
                <a:gd name="connsiteY44" fmla="*/ 3929 h 4007"/>
                <a:gd name="connsiteX45" fmla="*/ 758 w 1404"/>
                <a:gd name="connsiteY45" fmla="*/ 3899 h 4007"/>
                <a:gd name="connsiteX46" fmla="*/ 688 w 1404"/>
                <a:gd name="connsiteY46" fmla="*/ 3863 h 4007"/>
                <a:gd name="connsiteX47" fmla="*/ 612 w 1404"/>
                <a:gd name="connsiteY47" fmla="*/ 3819 h 4007"/>
                <a:gd name="connsiteX48" fmla="*/ 534 w 1404"/>
                <a:gd name="connsiteY48" fmla="*/ 3771 h 4007"/>
                <a:gd name="connsiteX49" fmla="*/ 452 w 1404"/>
                <a:gd name="connsiteY49" fmla="*/ 3715 h 4007"/>
                <a:gd name="connsiteX50" fmla="*/ 410 w 1404"/>
                <a:gd name="connsiteY50" fmla="*/ 3685 h 4007"/>
                <a:gd name="connsiteX51" fmla="*/ 368 w 1404"/>
                <a:gd name="connsiteY51" fmla="*/ 3653 h 4007"/>
                <a:gd name="connsiteX52" fmla="*/ 328 w 1404"/>
                <a:gd name="connsiteY52" fmla="*/ 3617 h 4007"/>
                <a:gd name="connsiteX53" fmla="*/ 286 w 1404"/>
                <a:gd name="connsiteY53" fmla="*/ 3581 h 4007"/>
                <a:gd name="connsiteX0" fmla="*/ 238 w 1314"/>
                <a:gd name="connsiteY0" fmla="*/ 3617 h 4007"/>
                <a:gd name="connsiteX1" fmla="*/ 0 w 1314"/>
                <a:gd name="connsiteY1" fmla="*/ 433 h 4007"/>
                <a:gd name="connsiteX2" fmla="*/ 738 w 1314"/>
                <a:gd name="connsiteY2" fmla="*/ 985 h 4007"/>
                <a:gd name="connsiteX3" fmla="*/ 778 w 1314"/>
                <a:gd name="connsiteY3" fmla="*/ 1029 h 4007"/>
                <a:gd name="connsiteX4" fmla="*/ 816 w 1314"/>
                <a:gd name="connsiteY4" fmla="*/ 1075 h 4007"/>
                <a:gd name="connsiteX5" fmla="*/ 856 w 1314"/>
                <a:gd name="connsiteY5" fmla="*/ 1123 h 4007"/>
                <a:gd name="connsiteX6" fmla="*/ 892 w 1314"/>
                <a:gd name="connsiteY6" fmla="*/ 1173 h 4007"/>
                <a:gd name="connsiteX7" fmla="*/ 930 w 1314"/>
                <a:gd name="connsiteY7" fmla="*/ 1225 h 4007"/>
                <a:gd name="connsiteX8" fmla="*/ 966 w 1314"/>
                <a:gd name="connsiteY8" fmla="*/ 1277 h 4007"/>
                <a:gd name="connsiteX9" fmla="*/ 1000 w 1314"/>
                <a:gd name="connsiteY9" fmla="*/ 1333 h 4007"/>
                <a:gd name="connsiteX10" fmla="*/ 1034 w 1314"/>
                <a:gd name="connsiteY10" fmla="*/ 1391 h 4007"/>
                <a:gd name="connsiteX11" fmla="*/ 1066 w 1314"/>
                <a:gd name="connsiteY11" fmla="*/ 1451 h 4007"/>
                <a:gd name="connsiteX12" fmla="*/ 1098 w 1314"/>
                <a:gd name="connsiteY12" fmla="*/ 1513 h 4007"/>
                <a:gd name="connsiteX13" fmla="*/ 1128 w 1314"/>
                <a:gd name="connsiteY13" fmla="*/ 1575 h 4007"/>
                <a:gd name="connsiteX14" fmla="*/ 1154 w 1314"/>
                <a:gd name="connsiteY14" fmla="*/ 1641 h 4007"/>
                <a:gd name="connsiteX15" fmla="*/ 1182 w 1314"/>
                <a:gd name="connsiteY15" fmla="*/ 1709 h 4007"/>
                <a:gd name="connsiteX16" fmla="*/ 1206 w 1314"/>
                <a:gd name="connsiteY16" fmla="*/ 1779 h 4007"/>
                <a:gd name="connsiteX17" fmla="*/ 1228 w 1314"/>
                <a:gd name="connsiteY17" fmla="*/ 1851 h 4007"/>
                <a:gd name="connsiteX18" fmla="*/ 1248 w 1314"/>
                <a:gd name="connsiteY18" fmla="*/ 1925 h 4007"/>
                <a:gd name="connsiteX19" fmla="*/ 1264 w 1314"/>
                <a:gd name="connsiteY19" fmla="*/ 2001 h 4007"/>
                <a:gd name="connsiteX20" fmla="*/ 1280 w 1314"/>
                <a:gd name="connsiteY20" fmla="*/ 2081 h 4007"/>
                <a:gd name="connsiteX21" fmla="*/ 1292 w 1314"/>
                <a:gd name="connsiteY21" fmla="*/ 2161 h 4007"/>
                <a:gd name="connsiteX22" fmla="*/ 1302 w 1314"/>
                <a:gd name="connsiteY22" fmla="*/ 2243 h 4007"/>
                <a:gd name="connsiteX23" fmla="*/ 1310 w 1314"/>
                <a:gd name="connsiteY23" fmla="*/ 2329 h 4007"/>
                <a:gd name="connsiteX24" fmla="*/ 1314 w 1314"/>
                <a:gd name="connsiteY24" fmla="*/ 2415 h 4007"/>
                <a:gd name="connsiteX25" fmla="*/ 1314 w 1314"/>
                <a:gd name="connsiteY25" fmla="*/ 2505 h 4007"/>
                <a:gd name="connsiteX26" fmla="*/ 1312 w 1314"/>
                <a:gd name="connsiteY26" fmla="*/ 2597 h 4007"/>
                <a:gd name="connsiteX27" fmla="*/ 1308 w 1314"/>
                <a:gd name="connsiteY27" fmla="*/ 2691 h 4007"/>
                <a:gd name="connsiteX28" fmla="*/ 1298 w 1314"/>
                <a:gd name="connsiteY28" fmla="*/ 2787 h 4007"/>
                <a:gd name="connsiteX29" fmla="*/ 1286 w 1314"/>
                <a:gd name="connsiteY29" fmla="*/ 2887 h 4007"/>
                <a:gd name="connsiteX30" fmla="*/ 1270 w 1314"/>
                <a:gd name="connsiteY30" fmla="*/ 2987 h 4007"/>
                <a:gd name="connsiteX31" fmla="*/ 1250 w 1314"/>
                <a:gd name="connsiteY31" fmla="*/ 3091 h 4007"/>
                <a:gd name="connsiteX32" fmla="*/ 1226 w 1314"/>
                <a:gd name="connsiteY32" fmla="*/ 3197 h 4007"/>
                <a:gd name="connsiteX33" fmla="*/ 1198 w 1314"/>
                <a:gd name="connsiteY33" fmla="*/ 3305 h 4007"/>
                <a:gd name="connsiteX34" fmla="*/ 1166 w 1314"/>
                <a:gd name="connsiteY34" fmla="*/ 3417 h 4007"/>
                <a:gd name="connsiteX35" fmla="*/ 1130 w 1314"/>
                <a:gd name="connsiteY35" fmla="*/ 3529 h 4007"/>
                <a:gd name="connsiteX36" fmla="*/ 1088 w 1314"/>
                <a:gd name="connsiteY36" fmla="*/ 3645 h 4007"/>
                <a:gd name="connsiteX37" fmla="*/ 1042 w 1314"/>
                <a:gd name="connsiteY37" fmla="*/ 3763 h 4007"/>
                <a:gd name="connsiteX38" fmla="*/ 992 w 1314"/>
                <a:gd name="connsiteY38" fmla="*/ 3883 h 4007"/>
                <a:gd name="connsiteX39" fmla="*/ 936 w 1314"/>
                <a:gd name="connsiteY39" fmla="*/ 4007 h 4007"/>
                <a:gd name="connsiteX40" fmla="*/ 936 w 1314"/>
                <a:gd name="connsiteY40" fmla="*/ 4007 h 4007"/>
                <a:gd name="connsiteX41" fmla="*/ 912 w 1314"/>
                <a:gd name="connsiteY41" fmla="*/ 3999 h 4007"/>
                <a:gd name="connsiteX42" fmla="*/ 840 w 1314"/>
                <a:gd name="connsiteY42" fmla="*/ 3975 h 4007"/>
                <a:gd name="connsiteX43" fmla="*/ 790 w 1314"/>
                <a:gd name="connsiteY43" fmla="*/ 3955 h 4007"/>
                <a:gd name="connsiteX44" fmla="*/ 732 w 1314"/>
                <a:gd name="connsiteY44" fmla="*/ 3929 h 4007"/>
                <a:gd name="connsiteX45" fmla="*/ 668 w 1314"/>
                <a:gd name="connsiteY45" fmla="*/ 3899 h 4007"/>
                <a:gd name="connsiteX46" fmla="*/ 598 w 1314"/>
                <a:gd name="connsiteY46" fmla="*/ 3863 h 4007"/>
                <a:gd name="connsiteX47" fmla="*/ 522 w 1314"/>
                <a:gd name="connsiteY47" fmla="*/ 3819 h 4007"/>
                <a:gd name="connsiteX48" fmla="*/ 444 w 1314"/>
                <a:gd name="connsiteY48" fmla="*/ 3771 h 4007"/>
                <a:gd name="connsiteX49" fmla="*/ 362 w 1314"/>
                <a:gd name="connsiteY49" fmla="*/ 3715 h 4007"/>
                <a:gd name="connsiteX50" fmla="*/ 320 w 1314"/>
                <a:gd name="connsiteY50" fmla="*/ 3685 h 4007"/>
                <a:gd name="connsiteX51" fmla="*/ 278 w 1314"/>
                <a:gd name="connsiteY51" fmla="*/ 3653 h 4007"/>
                <a:gd name="connsiteX52" fmla="*/ 238 w 1314"/>
                <a:gd name="connsiteY52" fmla="*/ 3617 h 4007"/>
                <a:gd name="connsiteX0" fmla="*/ 79 w 1155"/>
                <a:gd name="connsiteY0" fmla="*/ 3014 h 3404"/>
                <a:gd name="connsiteX1" fmla="*/ 218 w 1155"/>
                <a:gd name="connsiteY1" fmla="*/ 433 h 3404"/>
                <a:gd name="connsiteX2" fmla="*/ 579 w 1155"/>
                <a:gd name="connsiteY2" fmla="*/ 382 h 3404"/>
                <a:gd name="connsiteX3" fmla="*/ 619 w 1155"/>
                <a:gd name="connsiteY3" fmla="*/ 426 h 3404"/>
                <a:gd name="connsiteX4" fmla="*/ 657 w 1155"/>
                <a:gd name="connsiteY4" fmla="*/ 472 h 3404"/>
                <a:gd name="connsiteX5" fmla="*/ 697 w 1155"/>
                <a:gd name="connsiteY5" fmla="*/ 520 h 3404"/>
                <a:gd name="connsiteX6" fmla="*/ 733 w 1155"/>
                <a:gd name="connsiteY6" fmla="*/ 570 h 3404"/>
                <a:gd name="connsiteX7" fmla="*/ 771 w 1155"/>
                <a:gd name="connsiteY7" fmla="*/ 622 h 3404"/>
                <a:gd name="connsiteX8" fmla="*/ 807 w 1155"/>
                <a:gd name="connsiteY8" fmla="*/ 674 h 3404"/>
                <a:gd name="connsiteX9" fmla="*/ 841 w 1155"/>
                <a:gd name="connsiteY9" fmla="*/ 730 h 3404"/>
                <a:gd name="connsiteX10" fmla="*/ 875 w 1155"/>
                <a:gd name="connsiteY10" fmla="*/ 788 h 3404"/>
                <a:gd name="connsiteX11" fmla="*/ 907 w 1155"/>
                <a:gd name="connsiteY11" fmla="*/ 848 h 3404"/>
                <a:gd name="connsiteX12" fmla="*/ 939 w 1155"/>
                <a:gd name="connsiteY12" fmla="*/ 910 h 3404"/>
                <a:gd name="connsiteX13" fmla="*/ 969 w 1155"/>
                <a:gd name="connsiteY13" fmla="*/ 972 h 3404"/>
                <a:gd name="connsiteX14" fmla="*/ 995 w 1155"/>
                <a:gd name="connsiteY14" fmla="*/ 1038 h 3404"/>
                <a:gd name="connsiteX15" fmla="*/ 1023 w 1155"/>
                <a:gd name="connsiteY15" fmla="*/ 1106 h 3404"/>
                <a:gd name="connsiteX16" fmla="*/ 1047 w 1155"/>
                <a:gd name="connsiteY16" fmla="*/ 1176 h 3404"/>
                <a:gd name="connsiteX17" fmla="*/ 1069 w 1155"/>
                <a:gd name="connsiteY17" fmla="*/ 1248 h 3404"/>
                <a:gd name="connsiteX18" fmla="*/ 1089 w 1155"/>
                <a:gd name="connsiteY18" fmla="*/ 1322 h 3404"/>
                <a:gd name="connsiteX19" fmla="*/ 1105 w 1155"/>
                <a:gd name="connsiteY19" fmla="*/ 1398 h 3404"/>
                <a:gd name="connsiteX20" fmla="*/ 1121 w 1155"/>
                <a:gd name="connsiteY20" fmla="*/ 1478 h 3404"/>
                <a:gd name="connsiteX21" fmla="*/ 1133 w 1155"/>
                <a:gd name="connsiteY21" fmla="*/ 1558 h 3404"/>
                <a:gd name="connsiteX22" fmla="*/ 1143 w 1155"/>
                <a:gd name="connsiteY22" fmla="*/ 1640 h 3404"/>
                <a:gd name="connsiteX23" fmla="*/ 1151 w 1155"/>
                <a:gd name="connsiteY23" fmla="*/ 1726 h 3404"/>
                <a:gd name="connsiteX24" fmla="*/ 1155 w 1155"/>
                <a:gd name="connsiteY24" fmla="*/ 1812 h 3404"/>
                <a:gd name="connsiteX25" fmla="*/ 1155 w 1155"/>
                <a:gd name="connsiteY25" fmla="*/ 1902 h 3404"/>
                <a:gd name="connsiteX26" fmla="*/ 1153 w 1155"/>
                <a:gd name="connsiteY26" fmla="*/ 1994 h 3404"/>
                <a:gd name="connsiteX27" fmla="*/ 1149 w 1155"/>
                <a:gd name="connsiteY27" fmla="*/ 2088 h 3404"/>
                <a:gd name="connsiteX28" fmla="*/ 1139 w 1155"/>
                <a:gd name="connsiteY28" fmla="*/ 2184 h 3404"/>
                <a:gd name="connsiteX29" fmla="*/ 1127 w 1155"/>
                <a:gd name="connsiteY29" fmla="*/ 2284 h 3404"/>
                <a:gd name="connsiteX30" fmla="*/ 1111 w 1155"/>
                <a:gd name="connsiteY30" fmla="*/ 2384 h 3404"/>
                <a:gd name="connsiteX31" fmla="*/ 1091 w 1155"/>
                <a:gd name="connsiteY31" fmla="*/ 2488 h 3404"/>
                <a:gd name="connsiteX32" fmla="*/ 1067 w 1155"/>
                <a:gd name="connsiteY32" fmla="*/ 2594 h 3404"/>
                <a:gd name="connsiteX33" fmla="*/ 1039 w 1155"/>
                <a:gd name="connsiteY33" fmla="*/ 2702 h 3404"/>
                <a:gd name="connsiteX34" fmla="*/ 1007 w 1155"/>
                <a:gd name="connsiteY34" fmla="*/ 2814 h 3404"/>
                <a:gd name="connsiteX35" fmla="*/ 971 w 1155"/>
                <a:gd name="connsiteY35" fmla="*/ 2926 h 3404"/>
                <a:gd name="connsiteX36" fmla="*/ 929 w 1155"/>
                <a:gd name="connsiteY36" fmla="*/ 3042 h 3404"/>
                <a:gd name="connsiteX37" fmla="*/ 883 w 1155"/>
                <a:gd name="connsiteY37" fmla="*/ 3160 h 3404"/>
                <a:gd name="connsiteX38" fmla="*/ 833 w 1155"/>
                <a:gd name="connsiteY38" fmla="*/ 3280 h 3404"/>
                <a:gd name="connsiteX39" fmla="*/ 777 w 1155"/>
                <a:gd name="connsiteY39" fmla="*/ 3404 h 3404"/>
                <a:gd name="connsiteX40" fmla="*/ 777 w 1155"/>
                <a:gd name="connsiteY40" fmla="*/ 3404 h 3404"/>
                <a:gd name="connsiteX41" fmla="*/ 753 w 1155"/>
                <a:gd name="connsiteY41" fmla="*/ 3396 h 3404"/>
                <a:gd name="connsiteX42" fmla="*/ 681 w 1155"/>
                <a:gd name="connsiteY42" fmla="*/ 3372 h 3404"/>
                <a:gd name="connsiteX43" fmla="*/ 631 w 1155"/>
                <a:gd name="connsiteY43" fmla="*/ 3352 h 3404"/>
                <a:gd name="connsiteX44" fmla="*/ 573 w 1155"/>
                <a:gd name="connsiteY44" fmla="*/ 3326 h 3404"/>
                <a:gd name="connsiteX45" fmla="*/ 509 w 1155"/>
                <a:gd name="connsiteY45" fmla="*/ 3296 h 3404"/>
                <a:gd name="connsiteX46" fmla="*/ 439 w 1155"/>
                <a:gd name="connsiteY46" fmla="*/ 3260 h 3404"/>
                <a:gd name="connsiteX47" fmla="*/ 363 w 1155"/>
                <a:gd name="connsiteY47" fmla="*/ 3216 h 3404"/>
                <a:gd name="connsiteX48" fmla="*/ 285 w 1155"/>
                <a:gd name="connsiteY48" fmla="*/ 3168 h 3404"/>
                <a:gd name="connsiteX49" fmla="*/ 203 w 1155"/>
                <a:gd name="connsiteY49" fmla="*/ 3112 h 3404"/>
                <a:gd name="connsiteX50" fmla="*/ 161 w 1155"/>
                <a:gd name="connsiteY50" fmla="*/ 3082 h 3404"/>
                <a:gd name="connsiteX51" fmla="*/ 119 w 1155"/>
                <a:gd name="connsiteY51" fmla="*/ 3050 h 3404"/>
                <a:gd name="connsiteX52" fmla="*/ 79 w 1155"/>
                <a:gd name="connsiteY52" fmla="*/ 3014 h 3404"/>
                <a:gd name="connsiteX0" fmla="*/ 79 w 1155"/>
                <a:gd name="connsiteY0" fmla="*/ 2633 h 3023"/>
                <a:gd name="connsiteX1" fmla="*/ 218 w 1155"/>
                <a:gd name="connsiteY1" fmla="*/ 52 h 3023"/>
                <a:gd name="connsiteX2" fmla="*/ 579 w 1155"/>
                <a:gd name="connsiteY2" fmla="*/ 1 h 3023"/>
                <a:gd name="connsiteX3" fmla="*/ 619 w 1155"/>
                <a:gd name="connsiteY3" fmla="*/ 45 h 3023"/>
                <a:gd name="connsiteX4" fmla="*/ 657 w 1155"/>
                <a:gd name="connsiteY4" fmla="*/ 91 h 3023"/>
                <a:gd name="connsiteX5" fmla="*/ 697 w 1155"/>
                <a:gd name="connsiteY5" fmla="*/ 139 h 3023"/>
                <a:gd name="connsiteX6" fmla="*/ 733 w 1155"/>
                <a:gd name="connsiteY6" fmla="*/ 189 h 3023"/>
                <a:gd name="connsiteX7" fmla="*/ 771 w 1155"/>
                <a:gd name="connsiteY7" fmla="*/ 241 h 3023"/>
                <a:gd name="connsiteX8" fmla="*/ 807 w 1155"/>
                <a:gd name="connsiteY8" fmla="*/ 293 h 3023"/>
                <a:gd name="connsiteX9" fmla="*/ 841 w 1155"/>
                <a:gd name="connsiteY9" fmla="*/ 349 h 3023"/>
                <a:gd name="connsiteX10" fmla="*/ 875 w 1155"/>
                <a:gd name="connsiteY10" fmla="*/ 407 h 3023"/>
                <a:gd name="connsiteX11" fmla="*/ 907 w 1155"/>
                <a:gd name="connsiteY11" fmla="*/ 467 h 3023"/>
                <a:gd name="connsiteX12" fmla="*/ 939 w 1155"/>
                <a:gd name="connsiteY12" fmla="*/ 529 h 3023"/>
                <a:gd name="connsiteX13" fmla="*/ 969 w 1155"/>
                <a:gd name="connsiteY13" fmla="*/ 591 h 3023"/>
                <a:gd name="connsiteX14" fmla="*/ 995 w 1155"/>
                <a:gd name="connsiteY14" fmla="*/ 657 h 3023"/>
                <a:gd name="connsiteX15" fmla="*/ 1023 w 1155"/>
                <a:gd name="connsiteY15" fmla="*/ 725 h 3023"/>
                <a:gd name="connsiteX16" fmla="*/ 1047 w 1155"/>
                <a:gd name="connsiteY16" fmla="*/ 795 h 3023"/>
                <a:gd name="connsiteX17" fmla="*/ 1069 w 1155"/>
                <a:gd name="connsiteY17" fmla="*/ 867 h 3023"/>
                <a:gd name="connsiteX18" fmla="*/ 1089 w 1155"/>
                <a:gd name="connsiteY18" fmla="*/ 941 h 3023"/>
                <a:gd name="connsiteX19" fmla="*/ 1105 w 1155"/>
                <a:gd name="connsiteY19" fmla="*/ 1017 h 3023"/>
                <a:gd name="connsiteX20" fmla="*/ 1121 w 1155"/>
                <a:gd name="connsiteY20" fmla="*/ 1097 h 3023"/>
                <a:gd name="connsiteX21" fmla="*/ 1133 w 1155"/>
                <a:gd name="connsiteY21" fmla="*/ 1177 h 3023"/>
                <a:gd name="connsiteX22" fmla="*/ 1143 w 1155"/>
                <a:gd name="connsiteY22" fmla="*/ 1259 h 3023"/>
                <a:gd name="connsiteX23" fmla="*/ 1151 w 1155"/>
                <a:gd name="connsiteY23" fmla="*/ 1345 h 3023"/>
                <a:gd name="connsiteX24" fmla="*/ 1155 w 1155"/>
                <a:gd name="connsiteY24" fmla="*/ 1431 h 3023"/>
                <a:gd name="connsiteX25" fmla="*/ 1155 w 1155"/>
                <a:gd name="connsiteY25" fmla="*/ 1521 h 3023"/>
                <a:gd name="connsiteX26" fmla="*/ 1153 w 1155"/>
                <a:gd name="connsiteY26" fmla="*/ 1613 h 3023"/>
                <a:gd name="connsiteX27" fmla="*/ 1149 w 1155"/>
                <a:gd name="connsiteY27" fmla="*/ 1707 h 3023"/>
                <a:gd name="connsiteX28" fmla="*/ 1139 w 1155"/>
                <a:gd name="connsiteY28" fmla="*/ 1803 h 3023"/>
                <a:gd name="connsiteX29" fmla="*/ 1127 w 1155"/>
                <a:gd name="connsiteY29" fmla="*/ 1903 h 3023"/>
                <a:gd name="connsiteX30" fmla="*/ 1111 w 1155"/>
                <a:gd name="connsiteY30" fmla="*/ 2003 h 3023"/>
                <a:gd name="connsiteX31" fmla="*/ 1091 w 1155"/>
                <a:gd name="connsiteY31" fmla="*/ 2107 h 3023"/>
                <a:gd name="connsiteX32" fmla="*/ 1067 w 1155"/>
                <a:gd name="connsiteY32" fmla="*/ 2213 h 3023"/>
                <a:gd name="connsiteX33" fmla="*/ 1039 w 1155"/>
                <a:gd name="connsiteY33" fmla="*/ 2321 h 3023"/>
                <a:gd name="connsiteX34" fmla="*/ 1007 w 1155"/>
                <a:gd name="connsiteY34" fmla="*/ 2433 h 3023"/>
                <a:gd name="connsiteX35" fmla="*/ 971 w 1155"/>
                <a:gd name="connsiteY35" fmla="*/ 2545 h 3023"/>
                <a:gd name="connsiteX36" fmla="*/ 929 w 1155"/>
                <a:gd name="connsiteY36" fmla="*/ 2661 h 3023"/>
                <a:gd name="connsiteX37" fmla="*/ 883 w 1155"/>
                <a:gd name="connsiteY37" fmla="*/ 2779 h 3023"/>
                <a:gd name="connsiteX38" fmla="*/ 833 w 1155"/>
                <a:gd name="connsiteY38" fmla="*/ 2899 h 3023"/>
                <a:gd name="connsiteX39" fmla="*/ 777 w 1155"/>
                <a:gd name="connsiteY39" fmla="*/ 3023 h 3023"/>
                <a:gd name="connsiteX40" fmla="*/ 777 w 1155"/>
                <a:gd name="connsiteY40" fmla="*/ 3023 h 3023"/>
                <a:gd name="connsiteX41" fmla="*/ 753 w 1155"/>
                <a:gd name="connsiteY41" fmla="*/ 3015 h 3023"/>
                <a:gd name="connsiteX42" fmla="*/ 681 w 1155"/>
                <a:gd name="connsiteY42" fmla="*/ 2991 h 3023"/>
                <a:gd name="connsiteX43" fmla="*/ 631 w 1155"/>
                <a:gd name="connsiteY43" fmla="*/ 2971 h 3023"/>
                <a:gd name="connsiteX44" fmla="*/ 573 w 1155"/>
                <a:gd name="connsiteY44" fmla="*/ 2945 h 3023"/>
                <a:gd name="connsiteX45" fmla="*/ 509 w 1155"/>
                <a:gd name="connsiteY45" fmla="*/ 2915 h 3023"/>
                <a:gd name="connsiteX46" fmla="*/ 439 w 1155"/>
                <a:gd name="connsiteY46" fmla="*/ 2879 h 3023"/>
                <a:gd name="connsiteX47" fmla="*/ 363 w 1155"/>
                <a:gd name="connsiteY47" fmla="*/ 2835 h 3023"/>
                <a:gd name="connsiteX48" fmla="*/ 285 w 1155"/>
                <a:gd name="connsiteY48" fmla="*/ 2787 h 3023"/>
                <a:gd name="connsiteX49" fmla="*/ 203 w 1155"/>
                <a:gd name="connsiteY49" fmla="*/ 2731 h 3023"/>
                <a:gd name="connsiteX50" fmla="*/ 161 w 1155"/>
                <a:gd name="connsiteY50" fmla="*/ 2701 h 3023"/>
                <a:gd name="connsiteX51" fmla="*/ 119 w 1155"/>
                <a:gd name="connsiteY51" fmla="*/ 2669 h 3023"/>
                <a:gd name="connsiteX52" fmla="*/ 79 w 1155"/>
                <a:gd name="connsiteY52" fmla="*/ 2633 h 3023"/>
                <a:gd name="connsiteX0" fmla="*/ 79 w 1155"/>
                <a:gd name="connsiteY0" fmla="*/ 2636 h 3026"/>
                <a:gd name="connsiteX1" fmla="*/ 220 w 1155"/>
                <a:gd name="connsiteY1" fmla="*/ 21 h 3026"/>
                <a:gd name="connsiteX2" fmla="*/ 579 w 1155"/>
                <a:gd name="connsiteY2" fmla="*/ 4 h 3026"/>
                <a:gd name="connsiteX3" fmla="*/ 619 w 1155"/>
                <a:gd name="connsiteY3" fmla="*/ 48 h 3026"/>
                <a:gd name="connsiteX4" fmla="*/ 657 w 1155"/>
                <a:gd name="connsiteY4" fmla="*/ 94 h 3026"/>
                <a:gd name="connsiteX5" fmla="*/ 697 w 1155"/>
                <a:gd name="connsiteY5" fmla="*/ 142 h 3026"/>
                <a:gd name="connsiteX6" fmla="*/ 733 w 1155"/>
                <a:gd name="connsiteY6" fmla="*/ 192 h 3026"/>
                <a:gd name="connsiteX7" fmla="*/ 771 w 1155"/>
                <a:gd name="connsiteY7" fmla="*/ 244 h 3026"/>
                <a:gd name="connsiteX8" fmla="*/ 807 w 1155"/>
                <a:gd name="connsiteY8" fmla="*/ 296 h 3026"/>
                <a:gd name="connsiteX9" fmla="*/ 841 w 1155"/>
                <a:gd name="connsiteY9" fmla="*/ 352 h 3026"/>
                <a:gd name="connsiteX10" fmla="*/ 875 w 1155"/>
                <a:gd name="connsiteY10" fmla="*/ 410 h 3026"/>
                <a:gd name="connsiteX11" fmla="*/ 907 w 1155"/>
                <a:gd name="connsiteY11" fmla="*/ 470 h 3026"/>
                <a:gd name="connsiteX12" fmla="*/ 939 w 1155"/>
                <a:gd name="connsiteY12" fmla="*/ 532 h 3026"/>
                <a:gd name="connsiteX13" fmla="*/ 969 w 1155"/>
                <a:gd name="connsiteY13" fmla="*/ 594 h 3026"/>
                <a:gd name="connsiteX14" fmla="*/ 995 w 1155"/>
                <a:gd name="connsiteY14" fmla="*/ 660 h 3026"/>
                <a:gd name="connsiteX15" fmla="*/ 1023 w 1155"/>
                <a:gd name="connsiteY15" fmla="*/ 728 h 3026"/>
                <a:gd name="connsiteX16" fmla="*/ 1047 w 1155"/>
                <a:gd name="connsiteY16" fmla="*/ 798 h 3026"/>
                <a:gd name="connsiteX17" fmla="*/ 1069 w 1155"/>
                <a:gd name="connsiteY17" fmla="*/ 870 h 3026"/>
                <a:gd name="connsiteX18" fmla="*/ 1089 w 1155"/>
                <a:gd name="connsiteY18" fmla="*/ 944 h 3026"/>
                <a:gd name="connsiteX19" fmla="*/ 1105 w 1155"/>
                <a:gd name="connsiteY19" fmla="*/ 1020 h 3026"/>
                <a:gd name="connsiteX20" fmla="*/ 1121 w 1155"/>
                <a:gd name="connsiteY20" fmla="*/ 1100 h 3026"/>
                <a:gd name="connsiteX21" fmla="*/ 1133 w 1155"/>
                <a:gd name="connsiteY21" fmla="*/ 1180 h 3026"/>
                <a:gd name="connsiteX22" fmla="*/ 1143 w 1155"/>
                <a:gd name="connsiteY22" fmla="*/ 1262 h 3026"/>
                <a:gd name="connsiteX23" fmla="*/ 1151 w 1155"/>
                <a:gd name="connsiteY23" fmla="*/ 1348 h 3026"/>
                <a:gd name="connsiteX24" fmla="*/ 1155 w 1155"/>
                <a:gd name="connsiteY24" fmla="*/ 1434 h 3026"/>
                <a:gd name="connsiteX25" fmla="*/ 1155 w 1155"/>
                <a:gd name="connsiteY25" fmla="*/ 1524 h 3026"/>
                <a:gd name="connsiteX26" fmla="*/ 1153 w 1155"/>
                <a:gd name="connsiteY26" fmla="*/ 1616 h 3026"/>
                <a:gd name="connsiteX27" fmla="*/ 1149 w 1155"/>
                <a:gd name="connsiteY27" fmla="*/ 1710 h 3026"/>
                <a:gd name="connsiteX28" fmla="*/ 1139 w 1155"/>
                <a:gd name="connsiteY28" fmla="*/ 1806 h 3026"/>
                <a:gd name="connsiteX29" fmla="*/ 1127 w 1155"/>
                <a:gd name="connsiteY29" fmla="*/ 1906 h 3026"/>
                <a:gd name="connsiteX30" fmla="*/ 1111 w 1155"/>
                <a:gd name="connsiteY30" fmla="*/ 2006 h 3026"/>
                <a:gd name="connsiteX31" fmla="*/ 1091 w 1155"/>
                <a:gd name="connsiteY31" fmla="*/ 2110 h 3026"/>
                <a:gd name="connsiteX32" fmla="*/ 1067 w 1155"/>
                <a:gd name="connsiteY32" fmla="*/ 2216 h 3026"/>
                <a:gd name="connsiteX33" fmla="*/ 1039 w 1155"/>
                <a:gd name="connsiteY33" fmla="*/ 2324 h 3026"/>
                <a:gd name="connsiteX34" fmla="*/ 1007 w 1155"/>
                <a:gd name="connsiteY34" fmla="*/ 2436 h 3026"/>
                <a:gd name="connsiteX35" fmla="*/ 971 w 1155"/>
                <a:gd name="connsiteY35" fmla="*/ 2548 h 3026"/>
                <a:gd name="connsiteX36" fmla="*/ 929 w 1155"/>
                <a:gd name="connsiteY36" fmla="*/ 2664 h 3026"/>
                <a:gd name="connsiteX37" fmla="*/ 883 w 1155"/>
                <a:gd name="connsiteY37" fmla="*/ 2782 h 3026"/>
                <a:gd name="connsiteX38" fmla="*/ 833 w 1155"/>
                <a:gd name="connsiteY38" fmla="*/ 2902 h 3026"/>
                <a:gd name="connsiteX39" fmla="*/ 777 w 1155"/>
                <a:gd name="connsiteY39" fmla="*/ 3026 h 3026"/>
                <a:gd name="connsiteX40" fmla="*/ 777 w 1155"/>
                <a:gd name="connsiteY40" fmla="*/ 3026 h 3026"/>
                <a:gd name="connsiteX41" fmla="*/ 753 w 1155"/>
                <a:gd name="connsiteY41" fmla="*/ 3018 h 3026"/>
                <a:gd name="connsiteX42" fmla="*/ 681 w 1155"/>
                <a:gd name="connsiteY42" fmla="*/ 2994 h 3026"/>
                <a:gd name="connsiteX43" fmla="*/ 631 w 1155"/>
                <a:gd name="connsiteY43" fmla="*/ 2974 h 3026"/>
                <a:gd name="connsiteX44" fmla="*/ 573 w 1155"/>
                <a:gd name="connsiteY44" fmla="*/ 2948 h 3026"/>
                <a:gd name="connsiteX45" fmla="*/ 509 w 1155"/>
                <a:gd name="connsiteY45" fmla="*/ 2918 h 3026"/>
                <a:gd name="connsiteX46" fmla="*/ 439 w 1155"/>
                <a:gd name="connsiteY46" fmla="*/ 2882 h 3026"/>
                <a:gd name="connsiteX47" fmla="*/ 363 w 1155"/>
                <a:gd name="connsiteY47" fmla="*/ 2838 h 3026"/>
                <a:gd name="connsiteX48" fmla="*/ 285 w 1155"/>
                <a:gd name="connsiteY48" fmla="*/ 2790 h 3026"/>
                <a:gd name="connsiteX49" fmla="*/ 203 w 1155"/>
                <a:gd name="connsiteY49" fmla="*/ 2734 h 3026"/>
                <a:gd name="connsiteX50" fmla="*/ 161 w 1155"/>
                <a:gd name="connsiteY50" fmla="*/ 2704 h 3026"/>
                <a:gd name="connsiteX51" fmla="*/ 119 w 1155"/>
                <a:gd name="connsiteY51" fmla="*/ 2672 h 3026"/>
                <a:gd name="connsiteX52" fmla="*/ 79 w 1155"/>
                <a:gd name="connsiteY52" fmla="*/ 2636 h 3026"/>
                <a:gd name="connsiteX0" fmla="*/ 79 w 1155"/>
                <a:gd name="connsiteY0" fmla="*/ 2636 h 3026"/>
                <a:gd name="connsiteX1" fmla="*/ 220 w 1155"/>
                <a:gd name="connsiteY1" fmla="*/ 21 h 3026"/>
                <a:gd name="connsiteX2" fmla="*/ 579 w 1155"/>
                <a:gd name="connsiteY2" fmla="*/ 4 h 3026"/>
                <a:gd name="connsiteX3" fmla="*/ 619 w 1155"/>
                <a:gd name="connsiteY3" fmla="*/ 48 h 3026"/>
                <a:gd name="connsiteX4" fmla="*/ 657 w 1155"/>
                <a:gd name="connsiteY4" fmla="*/ 94 h 3026"/>
                <a:gd name="connsiteX5" fmla="*/ 697 w 1155"/>
                <a:gd name="connsiteY5" fmla="*/ 142 h 3026"/>
                <a:gd name="connsiteX6" fmla="*/ 733 w 1155"/>
                <a:gd name="connsiteY6" fmla="*/ 192 h 3026"/>
                <a:gd name="connsiteX7" fmla="*/ 771 w 1155"/>
                <a:gd name="connsiteY7" fmla="*/ 244 h 3026"/>
                <a:gd name="connsiteX8" fmla="*/ 807 w 1155"/>
                <a:gd name="connsiteY8" fmla="*/ 296 h 3026"/>
                <a:gd name="connsiteX9" fmla="*/ 841 w 1155"/>
                <a:gd name="connsiteY9" fmla="*/ 352 h 3026"/>
                <a:gd name="connsiteX10" fmla="*/ 875 w 1155"/>
                <a:gd name="connsiteY10" fmla="*/ 410 h 3026"/>
                <a:gd name="connsiteX11" fmla="*/ 907 w 1155"/>
                <a:gd name="connsiteY11" fmla="*/ 470 h 3026"/>
                <a:gd name="connsiteX12" fmla="*/ 939 w 1155"/>
                <a:gd name="connsiteY12" fmla="*/ 532 h 3026"/>
                <a:gd name="connsiteX13" fmla="*/ 969 w 1155"/>
                <a:gd name="connsiteY13" fmla="*/ 594 h 3026"/>
                <a:gd name="connsiteX14" fmla="*/ 995 w 1155"/>
                <a:gd name="connsiteY14" fmla="*/ 660 h 3026"/>
                <a:gd name="connsiteX15" fmla="*/ 1023 w 1155"/>
                <a:gd name="connsiteY15" fmla="*/ 728 h 3026"/>
                <a:gd name="connsiteX16" fmla="*/ 1047 w 1155"/>
                <a:gd name="connsiteY16" fmla="*/ 798 h 3026"/>
                <a:gd name="connsiteX17" fmla="*/ 1069 w 1155"/>
                <a:gd name="connsiteY17" fmla="*/ 870 h 3026"/>
                <a:gd name="connsiteX18" fmla="*/ 1089 w 1155"/>
                <a:gd name="connsiteY18" fmla="*/ 944 h 3026"/>
                <a:gd name="connsiteX19" fmla="*/ 1105 w 1155"/>
                <a:gd name="connsiteY19" fmla="*/ 1020 h 3026"/>
                <a:gd name="connsiteX20" fmla="*/ 1121 w 1155"/>
                <a:gd name="connsiteY20" fmla="*/ 1100 h 3026"/>
                <a:gd name="connsiteX21" fmla="*/ 1133 w 1155"/>
                <a:gd name="connsiteY21" fmla="*/ 1180 h 3026"/>
                <a:gd name="connsiteX22" fmla="*/ 1143 w 1155"/>
                <a:gd name="connsiteY22" fmla="*/ 1262 h 3026"/>
                <a:gd name="connsiteX23" fmla="*/ 1151 w 1155"/>
                <a:gd name="connsiteY23" fmla="*/ 1348 h 3026"/>
                <a:gd name="connsiteX24" fmla="*/ 1155 w 1155"/>
                <a:gd name="connsiteY24" fmla="*/ 1434 h 3026"/>
                <a:gd name="connsiteX25" fmla="*/ 1155 w 1155"/>
                <a:gd name="connsiteY25" fmla="*/ 1524 h 3026"/>
                <a:gd name="connsiteX26" fmla="*/ 1153 w 1155"/>
                <a:gd name="connsiteY26" fmla="*/ 1616 h 3026"/>
                <a:gd name="connsiteX27" fmla="*/ 1149 w 1155"/>
                <a:gd name="connsiteY27" fmla="*/ 1710 h 3026"/>
                <a:gd name="connsiteX28" fmla="*/ 1139 w 1155"/>
                <a:gd name="connsiteY28" fmla="*/ 1806 h 3026"/>
                <a:gd name="connsiteX29" fmla="*/ 1127 w 1155"/>
                <a:gd name="connsiteY29" fmla="*/ 1906 h 3026"/>
                <a:gd name="connsiteX30" fmla="*/ 1111 w 1155"/>
                <a:gd name="connsiteY30" fmla="*/ 2006 h 3026"/>
                <a:gd name="connsiteX31" fmla="*/ 1091 w 1155"/>
                <a:gd name="connsiteY31" fmla="*/ 2110 h 3026"/>
                <a:gd name="connsiteX32" fmla="*/ 1067 w 1155"/>
                <a:gd name="connsiteY32" fmla="*/ 2216 h 3026"/>
                <a:gd name="connsiteX33" fmla="*/ 1039 w 1155"/>
                <a:gd name="connsiteY33" fmla="*/ 2324 h 3026"/>
                <a:gd name="connsiteX34" fmla="*/ 1007 w 1155"/>
                <a:gd name="connsiteY34" fmla="*/ 2436 h 3026"/>
                <a:gd name="connsiteX35" fmla="*/ 971 w 1155"/>
                <a:gd name="connsiteY35" fmla="*/ 2548 h 3026"/>
                <a:gd name="connsiteX36" fmla="*/ 929 w 1155"/>
                <a:gd name="connsiteY36" fmla="*/ 2664 h 3026"/>
                <a:gd name="connsiteX37" fmla="*/ 883 w 1155"/>
                <a:gd name="connsiteY37" fmla="*/ 2782 h 3026"/>
                <a:gd name="connsiteX38" fmla="*/ 833 w 1155"/>
                <a:gd name="connsiteY38" fmla="*/ 2902 h 3026"/>
                <a:gd name="connsiteX39" fmla="*/ 777 w 1155"/>
                <a:gd name="connsiteY39" fmla="*/ 3026 h 3026"/>
                <a:gd name="connsiteX40" fmla="*/ 777 w 1155"/>
                <a:gd name="connsiteY40" fmla="*/ 3026 h 3026"/>
                <a:gd name="connsiteX41" fmla="*/ 753 w 1155"/>
                <a:gd name="connsiteY41" fmla="*/ 3018 h 3026"/>
                <a:gd name="connsiteX42" fmla="*/ 681 w 1155"/>
                <a:gd name="connsiteY42" fmla="*/ 2994 h 3026"/>
                <a:gd name="connsiteX43" fmla="*/ 631 w 1155"/>
                <a:gd name="connsiteY43" fmla="*/ 2974 h 3026"/>
                <a:gd name="connsiteX44" fmla="*/ 573 w 1155"/>
                <a:gd name="connsiteY44" fmla="*/ 2948 h 3026"/>
                <a:gd name="connsiteX45" fmla="*/ 509 w 1155"/>
                <a:gd name="connsiteY45" fmla="*/ 2918 h 3026"/>
                <a:gd name="connsiteX46" fmla="*/ 439 w 1155"/>
                <a:gd name="connsiteY46" fmla="*/ 2882 h 3026"/>
                <a:gd name="connsiteX47" fmla="*/ 363 w 1155"/>
                <a:gd name="connsiteY47" fmla="*/ 2838 h 3026"/>
                <a:gd name="connsiteX48" fmla="*/ 285 w 1155"/>
                <a:gd name="connsiteY48" fmla="*/ 2790 h 3026"/>
                <a:gd name="connsiteX49" fmla="*/ 203 w 1155"/>
                <a:gd name="connsiteY49" fmla="*/ 2734 h 3026"/>
                <a:gd name="connsiteX50" fmla="*/ 161 w 1155"/>
                <a:gd name="connsiteY50" fmla="*/ 2704 h 3026"/>
                <a:gd name="connsiteX51" fmla="*/ 119 w 1155"/>
                <a:gd name="connsiteY51" fmla="*/ 2672 h 3026"/>
                <a:gd name="connsiteX52" fmla="*/ 79 w 1155"/>
                <a:gd name="connsiteY52" fmla="*/ 2636 h 3026"/>
                <a:gd name="connsiteX0" fmla="*/ 0 w 1076"/>
                <a:gd name="connsiteY0" fmla="*/ 2636 h 3026"/>
                <a:gd name="connsiteX1" fmla="*/ 141 w 1076"/>
                <a:gd name="connsiteY1" fmla="*/ 21 h 3026"/>
                <a:gd name="connsiteX2" fmla="*/ 500 w 1076"/>
                <a:gd name="connsiteY2" fmla="*/ 4 h 3026"/>
                <a:gd name="connsiteX3" fmla="*/ 540 w 1076"/>
                <a:gd name="connsiteY3" fmla="*/ 48 h 3026"/>
                <a:gd name="connsiteX4" fmla="*/ 578 w 1076"/>
                <a:gd name="connsiteY4" fmla="*/ 94 h 3026"/>
                <a:gd name="connsiteX5" fmla="*/ 618 w 1076"/>
                <a:gd name="connsiteY5" fmla="*/ 142 h 3026"/>
                <a:gd name="connsiteX6" fmla="*/ 654 w 1076"/>
                <a:gd name="connsiteY6" fmla="*/ 192 h 3026"/>
                <a:gd name="connsiteX7" fmla="*/ 692 w 1076"/>
                <a:gd name="connsiteY7" fmla="*/ 244 h 3026"/>
                <a:gd name="connsiteX8" fmla="*/ 728 w 1076"/>
                <a:gd name="connsiteY8" fmla="*/ 296 h 3026"/>
                <a:gd name="connsiteX9" fmla="*/ 762 w 1076"/>
                <a:gd name="connsiteY9" fmla="*/ 352 h 3026"/>
                <a:gd name="connsiteX10" fmla="*/ 796 w 1076"/>
                <a:gd name="connsiteY10" fmla="*/ 410 h 3026"/>
                <a:gd name="connsiteX11" fmla="*/ 828 w 1076"/>
                <a:gd name="connsiteY11" fmla="*/ 470 h 3026"/>
                <a:gd name="connsiteX12" fmla="*/ 860 w 1076"/>
                <a:gd name="connsiteY12" fmla="*/ 532 h 3026"/>
                <a:gd name="connsiteX13" fmla="*/ 890 w 1076"/>
                <a:gd name="connsiteY13" fmla="*/ 594 h 3026"/>
                <a:gd name="connsiteX14" fmla="*/ 916 w 1076"/>
                <a:gd name="connsiteY14" fmla="*/ 660 h 3026"/>
                <a:gd name="connsiteX15" fmla="*/ 944 w 1076"/>
                <a:gd name="connsiteY15" fmla="*/ 728 h 3026"/>
                <a:gd name="connsiteX16" fmla="*/ 968 w 1076"/>
                <a:gd name="connsiteY16" fmla="*/ 798 h 3026"/>
                <a:gd name="connsiteX17" fmla="*/ 990 w 1076"/>
                <a:gd name="connsiteY17" fmla="*/ 870 h 3026"/>
                <a:gd name="connsiteX18" fmla="*/ 1010 w 1076"/>
                <a:gd name="connsiteY18" fmla="*/ 944 h 3026"/>
                <a:gd name="connsiteX19" fmla="*/ 1026 w 1076"/>
                <a:gd name="connsiteY19" fmla="*/ 1020 h 3026"/>
                <a:gd name="connsiteX20" fmla="*/ 1042 w 1076"/>
                <a:gd name="connsiteY20" fmla="*/ 1100 h 3026"/>
                <a:gd name="connsiteX21" fmla="*/ 1054 w 1076"/>
                <a:gd name="connsiteY21" fmla="*/ 1180 h 3026"/>
                <a:gd name="connsiteX22" fmla="*/ 1064 w 1076"/>
                <a:gd name="connsiteY22" fmla="*/ 1262 h 3026"/>
                <a:gd name="connsiteX23" fmla="*/ 1072 w 1076"/>
                <a:gd name="connsiteY23" fmla="*/ 1348 h 3026"/>
                <a:gd name="connsiteX24" fmla="*/ 1076 w 1076"/>
                <a:gd name="connsiteY24" fmla="*/ 1434 h 3026"/>
                <a:gd name="connsiteX25" fmla="*/ 1076 w 1076"/>
                <a:gd name="connsiteY25" fmla="*/ 1524 h 3026"/>
                <a:gd name="connsiteX26" fmla="*/ 1074 w 1076"/>
                <a:gd name="connsiteY26" fmla="*/ 1616 h 3026"/>
                <a:gd name="connsiteX27" fmla="*/ 1070 w 1076"/>
                <a:gd name="connsiteY27" fmla="*/ 1710 h 3026"/>
                <a:gd name="connsiteX28" fmla="*/ 1060 w 1076"/>
                <a:gd name="connsiteY28" fmla="*/ 1806 h 3026"/>
                <a:gd name="connsiteX29" fmla="*/ 1048 w 1076"/>
                <a:gd name="connsiteY29" fmla="*/ 1906 h 3026"/>
                <a:gd name="connsiteX30" fmla="*/ 1032 w 1076"/>
                <a:gd name="connsiteY30" fmla="*/ 2006 h 3026"/>
                <a:gd name="connsiteX31" fmla="*/ 1012 w 1076"/>
                <a:gd name="connsiteY31" fmla="*/ 2110 h 3026"/>
                <a:gd name="connsiteX32" fmla="*/ 988 w 1076"/>
                <a:gd name="connsiteY32" fmla="*/ 2216 h 3026"/>
                <a:gd name="connsiteX33" fmla="*/ 960 w 1076"/>
                <a:gd name="connsiteY33" fmla="*/ 2324 h 3026"/>
                <a:gd name="connsiteX34" fmla="*/ 928 w 1076"/>
                <a:gd name="connsiteY34" fmla="*/ 2436 h 3026"/>
                <a:gd name="connsiteX35" fmla="*/ 892 w 1076"/>
                <a:gd name="connsiteY35" fmla="*/ 2548 h 3026"/>
                <a:gd name="connsiteX36" fmla="*/ 850 w 1076"/>
                <a:gd name="connsiteY36" fmla="*/ 2664 h 3026"/>
                <a:gd name="connsiteX37" fmla="*/ 804 w 1076"/>
                <a:gd name="connsiteY37" fmla="*/ 2782 h 3026"/>
                <a:gd name="connsiteX38" fmla="*/ 754 w 1076"/>
                <a:gd name="connsiteY38" fmla="*/ 2902 h 3026"/>
                <a:gd name="connsiteX39" fmla="*/ 698 w 1076"/>
                <a:gd name="connsiteY39" fmla="*/ 3026 h 3026"/>
                <a:gd name="connsiteX40" fmla="*/ 698 w 1076"/>
                <a:gd name="connsiteY40" fmla="*/ 3026 h 3026"/>
                <a:gd name="connsiteX41" fmla="*/ 674 w 1076"/>
                <a:gd name="connsiteY41" fmla="*/ 3018 h 3026"/>
                <a:gd name="connsiteX42" fmla="*/ 602 w 1076"/>
                <a:gd name="connsiteY42" fmla="*/ 2994 h 3026"/>
                <a:gd name="connsiteX43" fmla="*/ 552 w 1076"/>
                <a:gd name="connsiteY43" fmla="*/ 2974 h 3026"/>
                <a:gd name="connsiteX44" fmla="*/ 494 w 1076"/>
                <a:gd name="connsiteY44" fmla="*/ 2948 h 3026"/>
                <a:gd name="connsiteX45" fmla="*/ 430 w 1076"/>
                <a:gd name="connsiteY45" fmla="*/ 2918 h 3026"/>
                <a:gd name="connsiteX46" fmla="*/ 360 w 1076"/>
                <a:gd name="connsiteY46" fmla="*/ 2882 h 3026"/>
                <a:gd name="connsiteX47" fmla="*/ 284 w 1076"/>
                <a:gd name="connsiteY47" fmla="*/ 2838 h 3026"/>
                <a:gd name="connsiteX48" fmla="*/ 206 w 1076"/>
                <a:gd name="connsiteY48" fmla="*/ 2790 h 3026"/>
                <a:gd name="connsiteX49" fmla="*/ 124 w 1076"/>
                <a:gd name="connsiteY49" fmla="*/ 2734 h 3026"/>
                <a:gd name="connsiteX50" fmla="*/ 82 w 1076"/>
                <a:gd name="connsiteY50" fmla="*/ 2704 h 3026"/>
                <a:gd name="connsiteX51" fmla="*/ 40 w 1076"/>
                <a:gd name="connsiteY51" fmla="*/ 2672 h 3026"/>
                <a:gd name="connsiteX52" fmla="*/ 0 w 1076"/>
                <a:gd name="connsiteY52" fmla="*/ 2636 h 3026"/>
                <a:gd name="connsiteX0" fmla="*/ 0 w 1076"/>
                <a:gd name="connsiteY0" fmla="*/ 3046 h 3436"/>
                <a:gd name="connsiteX1" fmla="*/ 141 w 1076"/>
                <a:gd name="connsiteY1" fmla="*/ 431 h 3436"/>
                <a:gd name="connsiteX2" fmla="*/ 540 w 1076"/>
                <a:gd name="connsiteY2" fmla="*/ 458 h 3436"/>
                <a:gd name="connsiteX3" fmla="*/ 578 w 1076"/>
                <a:gd name="connsiteY3" fmla="*/ 504 h 3436"/>
                <a:gd name="connsiteX4" fmla="*/ 618 w 1076"/>
                <a:gd name="connsiteY4" fmla="*/ 552 h 3436"/>
                <a:gd name="connsiteX5" fmla="*/ 654 w 1076"/>
                <a:gd name="connsiteY5" fmla="*/ 602 h 3436"/>
                <a:gd name="connsiteX6" fmla="*/ 692 w 1076"/>
                <a:gd name="connsiteY6" fmla="*/ 654 h 3436"/>
                <a:gd name="connsiteX7" fmla="*/ 728 w 1076"/>
                <a:gd name="connsiteY7" fmla="*/ 706 h 3436"/>
                <a:gd name="connsiteX8" fmla="*/ 762 w 1076"/>
                <a:gd name="connsiteY8" fmla="*/ 762 h 3436"/>
                <a:gd name="connsiteX9" fmla="*/ 796 w 1076"/>
                <a:gd name="connsiteY9" fmla="*/ 820 h 3436"/>
                <a:gd name="connsiteX10" fmla="*/ 828 w 1076"/>
                <a:gd name="connsiteY10" fmla="*/ 880 h 3436"/>
                <a:gd name="connsiteX11" fmla="*/ 860 w 1076"/>
                <a:gd name="connsiteY11" fmla="*/ 942 h 3436"/>
                <a:gd name="connsiteX12" fmla="*/ 890 w 1076"/>
                <a:gd name="connsiteY12" fmla="*/ 1004 h 3436"/>
                <a:gd name="connsiteX13" fmla="*/ 916 w 1076"/>
                <a:gd name="connsiteY13" fmla="*/ 1070 h 3436"/>
                <a:gd name="connsiteX14" fmla="*/ 944 w 1076"/>
                <a:gd name="connsiteY14" fmla="*/ 1138 h 3436"/>
                <a:gd name="connsiteX15" fmla="*/ 968 w 1076"/>
                <a:gd name="connsiteY15" fmla="*/ 1208 h 3436"/>
                <a:gd name="connsiteX16" fmla="*/ 990 w 1076"/>
                <a:gd name="connsiteY16" fmla="*/ 1280 h 3436"/>
                <a:gd name="connsiteX17" fmla="*/ 1010 w 1076"/>
                <a:gd name="connsiteY17" fmla="*/ 1354 h 3436"/>
                <a:gd name="connsiteX18" fmla="*/ 1026 w 1076"/>
                <a:gd name="connsiteY18" fmla="*/ 1430 h 3436"/>
                <a:gd name="connsiteX19" fmla="*/ 1042 w 1076"/>
                <a:gd name="connsiteY19" fmla="*/ 1510 h 3436"/>
                <a:gd name="connsiteX20" fmla="*/ 1054 w 1076"/>
                <a:gd name="connsiteY20" fmla="*/ 1590 h 3436"/>
                <a:gd name="connsiteX21" fmla="*/ 1064 w 1076"/>
                <a:gd name="connsiteY21" fmla="*/ 1672 h 3436"/>
                <a:gd name="connsiteX22" fmla="*/ 1072 w 1076"/>
                <a:gd name="connsiteY22" fmla="*/ 1758 h 3436"/>
                <a:gd name="connsiteX23" fmla="*/ 1076 w 1076"/>
                <a:gd name="connsiteY23" fmla="*/ 1844 h 3436"/>
                <a:gd name="connsiteX24" fmla="*/ 1076 w 1076"/>
                <a:gd name="connsiteY24" fmla="*/ 1934 h 3436"/>
                <a:gd name="connsiteX25" fmla="*/ 1074 w 1076"/>
                <a:gd name="connsiteY25" fmla="*/ 2026 h 3436"/>
                <a:gd name="connsiteX26" fmla="*/ 1070 w 1076"/>
                <a:gd name="connsiteY26" fmla="*/ 2120 h 3436"/>
                <a:gd name="connsiteX27" fmla="*/ 1060 w 1076"/>
                <a:gd name="connsiteY27" fmla="*/ 2216 h 3436"/>
                <a:gd name="connsiteX28" fmla="*/ 1048 w 1076"/>
                <a:gd name="connsiteY28" fmla="*/ 2316 h 3436"/>
                <a:gd name="connsiteX29" fmla="*/ 1032 w 1076"/>
                <a:gd name="connsiteY29" fmla="*/ 2416 h 3436"/>
                <a:gd name="connsiteX30" fmla="*/ 1012 w 1076"/>
                <a:gd name="connsiteY30" fmla="*/ 2520 h 3436"/>
                <a:gd name="connsiteX31" fmla="*/ 988 w 1076"/>
                <a:gd name="connsiteY31" fmla="*/ 2626 h 3436"/>
                <a:gd name="connsiteX32" fmla="*/ 960 w 1076"/>
                <a:gd name="connsiteY32" fmla="*/ 2734 h 3436"/>
                <a:gd name="connsiteX33" fmla="*/ 928 w 1076"/>
                <a:gd name="connsiteY33" fmla="*/ 2846 h 3436"/>
                <a:gd name="connsiteX34" fmla="*/ 892 w 1076"/>
                <a:gd name="connsiteY34" fmla="*/ 2958 h 3436"/>
                <a:gd name="connsiteX35" fmla="*/ 850 w 1076"/>
                <a:gd name="connsiteY35" fmla="*/ 3074 h 3436"/>
                <a:gd name="connsiteX36" fmla="*/ 804 w 1076"/>
                <a:gd name="connsiteY36" fmla="*/ 3192 h 3436"/>
                <a:gd name="connsiteX37" fmla="*/ 754 w 1076"/>
                <a:gd name="connsiteY37" fmla="*/ 3312 h 3436"/>
                <a:gd name="connsiteX38" fmla="*/ 698 w 1076"/>
                <a:gd name="connsiteY38" fmla="*/ 3436 h 3436"/>
                <a:gd name="connsiteX39" fmla="*/ 698 w 1076"/>
                <a:gd name="connsiteY39" fmla="*/ 3436 h 3436"/>
                <a:gd name="connsiteX40" fmla="*/ 674 w 1076"/>
                <a:gd name="connsiteY40" fmla="*/ 3428 h 3436"/>
                <a:gd name="connsiteX41" fmla="*/ 602 w 1076"/>
                <a:gd name="connsiteY41" fmla="*/ 3404 h 3436"/>
                <a:gd name="connsiteX42" fmla="*/ 552 w 1076"/>
                <a:gd name="connsiteY42" fmla="*/ 3384 h 3436"/>
                <a:gd name="connsiteX43" fmla="*/ 494 w 1076"/>
                <a:gd name="connsiteY43" fmla="*/ 3358 h 3436"/>
                <a:gd name="connsiteX44" fmla="*/ 430 w 1076"/>
                <a:gd name="connsiteY44" fmla="*/ 3328 h 3436"/>
                <a:gd name="connsiteX45" fmla="*/ 360 w 1076"/>
                <a:gd name="connsiteY45" fmla="*/ 3292 h 3436"/>
                <a:gd name="connsiteX46" fmla="*/ 284 w 1076"/>
                <a:gd name="connsiteY46" fmla="*/ 3248 h 3436"/>
                <a:gd name="connsiteX47" fmla="*/ 206 w 1076"/>
                <a:gd name="connsiteY47" fmla="*/ 3200 h 3436"/>
                <a:gd name="connsiteX48" fmla="*/ 124 w 1076"/>
                <a:gd name="connsiteY48" fmla="*/ 3144 h 3436"/>
                <a:gd name="connsiteX49" fmla="*/ 82 w 1076"/>
                <a:gd name="connsiteY49" fmla="*/ 3114 h 3436"/>
                <a:gd name="connsiteX50" fmla="*/ 40 w 1076"/>
                <a:gd name="connsiteY50" fmla="*/ 3082 h 3436"/>
                <a:gd name="connsiteX51" fmla="*/ 0 w 1076"/>
                <a:gd name="connsiteY51" fmla="*/ 3046 h 3436"/>
                <a:gd name="connsiteX0" fmla="*/ 0 w 1076"/>
                <a:gd name="connsiteY0" fmla="*/ 2615 h 3005"/>
                <a:gd name="connsiteX1" fmla="*/ 141 w 1076"/>
                <a:gd name="connsiteY1" fmla="*/ 0 h 3005"/>
                <a:gd name="connsiteX2" fmla="*/ 540 w 1076"/>
                <a:gd name="connsiteY2" fmla="*/ 27 h 3005"/>
                <a:gd name="connsiteX3" fmla="*/ 578 w 1076"/>
                <a:gd name="connsiteY3" fmla="*/ 73 h 3005"/>
                <a:gd name="connsiteX4" fmla="*/ 618 w 1076"/>
                <a:gd name="connsiteY4" fmla="*/ 121 h 3005"/>
                <a:gd name="connsiteX5" fmla="*/ 654 w 1076"/>
                <a:gd name="connsiteY5" fmla="*/ 171 h 3005"/>
                <a:gd name="connsiteX6" fmla="*/ 692 w 1076"/>
                <a:gd name="connsiteY6" fmla="*/ 223 h 3005"/>
                <a:gd name="connsiteX7" fmla="*/ 728 w 1076"/>
                <a:gd name="connsiteY7" fmla="*/ 275 h 3005"/>
                <a:gd name="connsiteX8" fmla="*/ 762 w 1076"/>
                <a:gd name="connsiteY8" fmla="*/ 331 h 3005"/>
                <a:gd name="connsiteX9" fmla="*/ 796 w 1076"/>
                <a:gd name="connsiteY9" fmla="*/ 389 h 3005"/>
                <a:gd name="connsiteX10" fmla="*/ 828 w 1076"/>
                <a:gd name="connsiteY10" fmla="*/ 449 h 3005"/>
                <a:gd name="connsiteX11" fmla="*/ 860 w 1076"/>
                <a:gd name="connsiteY11" fmla="*/ 511 h 3005"/>
                <a:gd name="connsiteX12" fmla="*/ 890 w 1076"/>
                <a:gd name="connsiteY12" fmla="*/ 573 h 3005"/>
                <a:gd name="connsiteX13" fmla="*/ 916 w 1076"/>
                <a:gd name="connsiteY13" fmla="*/ 639 h 3005"/>
                <a:gd name="connsiteX14" fmla="*/ 944 w 1076"/>
                <a:gd name="connsiteY14" fmla="*/ 707 h 3005"/>
                <a:gd name="connsiteX15" fmla="*/ 968 w 1076"/>
                <a:gd name="connsiteY15" fmla="*/ 777 h 3005"/>
                <a:gd name="connsiteX16" fmla="*/ 990 w 1076"/>
                <a:gd name="connsiteY16" fmla="*/ 849 h 3005"/>
                <a:gd name="connsiteX17" fmla="*/ 1010 w 1076"/>
                <a:gd name="connsiteY17" fmla="*/ 923 h 3005"/>
                <a:gd name="connsiteX18" fmla="*/ 1026 w 1076"/>
                <a:gd name="connsiteY18" fmla="*/ 999 h 3005"/>
                <a:gd name="connsiteX19" fmla="*/ 1042 w 1076"/>
                <a:gd name="connsiteY19" fmla="*/ 1079 h 3005"/>
                <a:gd name="connsiteX20" fmla="*/ 1054 w 1076"/>
                <a:gd name="connsiteY20" fmla="*/ 1159 h 3005"/>
                <a:gd name="connsiteX21" fmla="*/ 1064 w 1076"/>
                <a:gd name="connsiteY21" fmla="*/ 1241 h 3005"/>
                <a:gd name="connsiteX22" fmla="*/ 1072 w 1076"/>
                <a:gd name="connsiteY22" fmla="*/ 1327 h 3005"/>
                <a:gd name="connsiteX23" fmla="*/ 1076 w 1076"/>
                <a:gd name="connsiteY23" fmla="*/ 1413 h 3005"/>
                <a:gd name="connsiteX24" fmla="*/ 1076 w 1076"/>
                <a:gd name="connsiteY24" fmla="*/ 1503 h 3005"/>
                <a:gd name="connsiteX25" fmla="*/ 1074 w 1076"/>
                <a:gd name="connsiteY25" fmla="*/ 1595 h 3005"/>
                <a:gd name="connsiteX26" fmla="*/ 1070 w 1076"/>
                <a:gd name="connsiteY26" fmla="*/ 1689 h 3005"/>
                <a:gd name="connsiteX27" fmla="*/ 1060 w 1076"/>
                <a:gd name="connsiteY27" fmla="*/ 1785 h 3005"/>
                <a:gd name="connsiteX28" fmla="*/ 1048 w 1076"/>
                <a:gd name="connsiteY28" fmla="*/ 1885 h 3005"/>
                <a:gd name="connsiteX29" fmla="*/ 1032 w 1076"/>
                <a:gd name="connsiteY29" fmla="*/ 1985 h 3005"/>
                <a:gd name="connsiteX30" fmla="*/ 1012 w 1076"/>
                <a:gd name="connsiteY30" fmla="*/ 2089 h 3005"/>
                <a:gd name="connsiteX31" fmla="*/ 988 w 1076"/>
                <a:gd name="connsiteY31" fmla="*/ 2195 h 3005"/>
                <a:gd name="connsiteX32" fmla="*/ 960 w 1076"/>
                <a:gd name="connsiteY32" fmla="*/ 2303 h 3005"/>
                <a:gd name="connsiteX33" fmla="*/ 928 w 1076"/>
                <a:gd name="connsiteY33" fmla="*/ 2415 h 3005"/>
                <a:gd name="connsiteX34" fmla="*/ 892 w 1076"/>
                <a:gd name="connsiteY34" fmla="*/ 2527 h 3005"/>
                <a:gd name="connsiteX35" fmla="*/ 850 w 1076"/>
                <a:gd name="connsiteY35" fmla="*/ 2643 h 3005"/>
                <a:gd name="connsiteX36" fmla="*/ 804 w 1076"/>
                <a:gd name="connsiteY36" fmla="*/ 2761 h 3005"/>
                <a:gd name="connsiteX37" fmla="*/ 754 w 1076"/>
                <a:gd name="connsiteY37" fmla="*/ 2881 h 3005"/>
                <a:gd name="connsiteX38" fmla="*/ 698 w 1076"/>
                <a:gd name="connsiteY38" fmla="*/ 3005 h 3005"/>
                <a:gd name="connsiteX39" fmla="*/ 698 w 1076"/>
                <a:gd name="connsiteY39" fmla="*/ 3005 h 3005"/>
                <a:gd name="connsiteX40" fmla="*/ 674 w 1076"/>
                <a:gd name="connsiteY40" fmla="*/ 2997 h 3005"/>
                <a:gd name="connsiteX41" fmla="*/ 602 w 1076"/>
                <a:gd name="connsiteY41" fmla="*/ 2973 h 3005"/>
                <a:gd name="connsiteX42" fmla="*/ 552 w 1076"/>
                <a:gd name="connsiteY42" fmla="*/ 2953 h 3005"/>
                <a:gd name="connsiteX43" fmla="*/ 494 w 1076"/>
                <a:gd name="connsiteY43" fmla="*/ 2927 h 3005"/>
                <a:gd name="connsiteX44" fmla="*/ 430 w 1076"/>
                <a:gd name="connsiteY44" fmla="*/ 2897 h 3005"/>
                <a:gd name="connsiteX45" fmla="*/ 360 w 1076"/>
                <a:gd name="connsiteY45" fmla="*/ 2861 h 3005"/>
                <a:gd name="connsiteX46" fmla="*/ 284 w 1076"/>
                <a:gd name="connsiteY46" fmla="*/ 2817 h 3005"/>
                <a:gd name="connsiteX47" fmla="*/ 206 w 1076"/>
                <a:gd name="connsiteY47" fmla="*/ 2769 h 3005"/>
                <a:gd name="connsiteX48" fmla="*/ 124 w 1076"/>
                <a:gd name="connsiteY48" fmla="*/ 2713 h 3005"/>
                <a:gd name="connsiteX49" fmla="*/ 82 w 1076"/>
                <a:gd name="connsiteY49" fmla="*/ 2683 h 3005"/>
                <a:gd name="connsiteX50" fmla="*/ 40 w 1076"/>
                <a:gd name="connsiteY50" fmla="*/ 2651 h 3005"/>
                <a:gd name="connsiteX51" fmla="*/ 0 w 1076"/>
                <a:gd name="connsiteY51" fmla="*/ 2615 h 3005"/>
                <a:gd name="connsiteX0" fmla="*/ 0 w 1087"/>
                <a:gd name="connsiteY0" fmla="*/ 2614 h 3005"/>
                <a:gd name="connsiteX1" fmla="*/ 152 w 1087"/>
                <a:gd name="connsiteY1" fmla="*/ 0 h 3005"/>
                <a:gd name="connsiteX2" fmla="*/ 551 w 1087"/>
                <a:gd name="connsiteY2" fmla="*/ 27 h 3005"/>
                <a:gd name="connsiteX3" fmla="*/ 589 w 1087"/>
                <a:gd name="connsiteY3" fmla="*/ 73 h 3005"/>
                <a:gd name="connsiteX4" fmla="*/ 629 w 1087"/>
                <a:gd name="connsiteY4" fmla="*/ 121 h 3005"/>
                <a:gd name="connsiteX5" fmla="*/ 665 w 1087"/>
                <a:gd name="connsiteY5" fmla="*/ 171 h 3005"/>
                <a:gd name="connsiteX6" fmla="*/ 703 w 1087"/>
                <a:gd name="connsiteY6" fmla="*/ 223 h 3005"/>
                <a:gd name="connsiteX7" fmla="*/ 739 w 1087"/>
                <a:gd name="connsiteY7" fmla="*/ 275 h 3005"/>
                <a:gd name="connsiteX8" fmla="*/ 773 w 1087"/>
                <a:gd name="connsiteY8" fmla="*/ 331 h 3005"/>
                <a:gd name="connsiteX9" fmla="*/ 807 w 1087"/>
                <a:gd name="connsiteY9" fmla="*/ 389 h 3005"/>
                <a:gd name="connsiteX10" fmla="*/ 839 w 1087"/>
                <a:gd name="connsiteY10" fmla="*/ 449 h 3005"/>
                <a:gd name="connsiteX11" fmla="*/ 871 w 1087"/>
                <a:gd name="connsiteY11" fmla="*/ 511 h 3005"/>
                <a:gd name="connsiteX12" fmla="*/ 901 w 1087"/>
                <a:gd name="connsiteY12" fmla="*/ 573 h 3005"/>
                <a:gd name="connsiteX13" fmla="*/ 927 w 1087"/>
                <a:gd name="connsiteY13" fmla="*/ 639 h 3005"/>
                <a:gd name="connsiteX14" fmla="*/ 955 w 1087"/>
                <a:gd name="connsiteY14" fmla="*/ 707 h 3005"/>
                <a:gd name="connsiteX15" fmla="*/ 979 w 1087"/>
                <a:gd name="connsiteY15" fmla="*/ 777 h 3005"/>
                <a:gd name="connsiteX16" fmla="*/ 1001 w 1087"/>
                <a:gd name="connsiteY16" fmla="*/ 849 h 3005"/>
                <a:gd name="connsiteX17" fmla="*/ 1021 w 1087"/>
                <a:gd name="connsiteY17" fmla="*/ 923 h 3005"/>
                <a:gd name="connsiteX18" fmla="*/ 1037 w 1087"/>
                <a:gd name="connsiteY18" fmla="*/ 999 h 3005"/>
                <a:gd name="connsiteX19" fmla="*/ 1053 w 1087"/>
                <a:gd name="connsiteY19" fmla="*/ 1079 h 3005"/>
                <a:gd name="connsiteX20" fmla="*/ 1065 w 1087"/>
                <a:gd name="connsiteY20" fmla="*/ 1159 h 3005"/>
                <a:gd name="connsiteX21" fmla="*/ 1075 w 1087"/>
                <a:gd name="connsiteY21" fmla="*/ 1241 h 3005"/>
                <a:gd name="connsiteX22" fmla="*/ 1083 w 1087"/>
                <a:gd name="connsiteY22" fmla="*/ 1327 h 3005"/>
                <a:gd name="connsiteX23" fmla="*/ 1087 w 1087"/>
                <a:gd name="connsiteY23" fmla="*/ 1413 h 3005"/>
                <a:gd name="connsiteX24" fmla="*/ 1087 w 1087"/>
                <a:gd name="connsiteY24" fmla="*/ 1503 h 3005"/>
                <a:gd name="connsiteX25" fmla="*/ 1085 w 1087"/>
                <a:gd name="connsiteY25" fmla="*/ 1595 h 3005"/>
                <a:gd name="connsiteX26" fmla="*/ 1081 w 1087"/>
                <a:gd name="connsiteY26" fmla="*/ 1689 h 3005"/>
                <a:gd name="connsiteX27" fmla="*/ 1071 w 1087"/>
                <a:gd name="connsiteY27" fmla="*/ 1785 h 3005"/>
                <a:gd name="connsiteX28" fmla="*/ 1059 w 1087"/>
                <a:gd name="connsiteY28" fmla="*/ 1885 h 3005"/>
                <a:gd name="connsiteX29" fmla="*/ 1043 w 1087"/>
                <a:gd name="connsiteY29" fmla="*/ 1985 h 3005"/>
                <a:gd name="connsiteX30" fmla="*/ 1023 w 1087"/>
                <a:gd name="connsiteY30" fmla="*/ 2089 h 3005"/>
                <a:gd name="connsiteX31" fmla="*/ 999 w 1087"/>
                <a:gd name="connsiteY31" fmla="*/ 2195 h 3005"/>
                <a:gd name="connsiteX32" fmla="*/ 971 w 1087"/>
                <a:gd name="connsiteY32" fmla="*/ 2303 h 3005"/>
                <a:gd name="connsiteX33" fmla="*/ 939 w 1087"/>
                <a:gd name="connsiteY33" fmla="*/ 2415 h 3005"/>
                <a:gd name="connsiteX34" fmla="*/ 903 w 1087"/>
                <a:gd name="connsiteY34" fmla="*/ 2527 h 3005"/>
                <a:gd name="connsiteX35" fmla="*/ 861 w 1087"/>
                <a:gd name="connsiteY35" fmla="*/ 2643 h 3005"/>
                <a:gd name="connsiteX36" fmla="*/ 815 w 1087"/>
                <a:gd name="connsiteY36" fmla="*/ 2761 h 3005"/>
                <a:gd name="connsiteX37" fmla="*/ 765 w 1087"/>
                <a:gd name="connsiteY37" fmla="*/ 2881 h 3005"/>
                <a:gd name="connsiteX38" fmla="*/ 709 w 1087"/>
                <a:gd name="connsiteY38" fmla="*/ 3005 h 3005"/>
                <a:gd name="connsiteX39" fmla="*/ 709 w 1087"/>
                <a:gd name="connsiteY39" fmla="*/ 3005 h 3005"/>
                <a:gd name="connsiteX40" fmla="*/ 685 w 1087"/>
                <a:gd name="connsiteY40" fmla="*/ 2997 h 3005"/>
                <a:gd name="connsiteX41" fmla="*/ 613 w 1087"/>
                <a:gd name="connsiteY41" fmla="*/ 2973 h 3005"/>
                <a:gd name="connsiteX42" fmla="*/ 563 w 1087"/>
                <a:gd name="connsiteY42" fmla="*/ 2953 h 3005"/>
                <a:gd name="connsiteX43" fmla="*/ 505 w 1087"/>
                <a:gd name="connsiteY43" fmla="*/ 2927 h 3005"/>
                <a:gd name="connsiteX44" fmla="*/ 441 w 1087"/>
                <a:gd name="connsiteY44" fmla="*/ 2897 h 3005"/>
                <a:gd name="connsiteX45" fmla="*/ 371 w 1087"/>
                <a:gd name="connsiteY45" fmla="*/ 2861 h 3005"/>
                <a:gd name="connsiteX46" fmla="*/ 295 w 1087"/>
                <a:gd name="connsiteY46" fmla="*/ 2817 h 3005"/>
                <a:gd name="connsiteX47" fmla="*/ 217 w 1087"/>
                <a:gd name="connsiteY47" fmla="*/ 2769 h 3005"/>
                <a:gd name="connsiteX48" fmla="*/ 135 w 1087"/>
                <a:gd name="connsiteY48" fmla="*/ 2713 h 3005"/>
                <a:gd name="connsiteX49" fmla="*/ 93 w 1087"/>
                <a:gd name="connsiteY49" fmla="*/ 2683 h 3005"/>
                <a:gd name="connsiteX50" fmla="*/ 51 w 1087"/>
                <a:gd name="connsiteY50" fmla="*/ 2651 h 3005"/>
                <a:gd name="connsiteX51" fmla="*/ 0 w 1087"/>
                <a:gd name="connsiteY51" fmla="*/ 2614 h 3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87" h="3005">
                  <a:moveTo>
                    <a:pt x="0" y="2614"/>
                  </a:moveTo>
                  <a:cubicBezTo>
                    <a:pt x="52" y="1577"/>
                    <a:pt x="92" y="1040"/>
                    <a:pt x="152" y="0"/>
                  </a:cubicBezTo>
                  <a:cubicBezTo>
                    <a:pt x="399" y="13"/>
                    <a:pt x="478" y="15"/>
                    <a:pt x="551" y="27"/>
                  </a:cubicBezTo>
                  <a:cubicBezTo>
                    <a:pt x="564" y="42"/>
                    <a:pt x="576" y="58"/>
                    <a:pt x="589" y="73"/>
                  </a:cubicBezTo>
                  <a:cubicBezTo>
                    <a:pt x="602" y="89"/>
                    <a:pt x="616" y="105"/>
                    <a:pt x="629" y="121"/>
                  </a:cubicBezTo>
                  <a:cubicBezTo>
                    <a:pt x="641" y="138"/>
                    <a:pt x="653" y="154"/>
                    <a:pt x="665" y="171"/>
                  </a:cubicBezTo>
                  <a:cubicBezTo>
                    <a:pt x="678" y="188"/>
                    <a:pt x="690" y="206"/>
                    <a:pt x="703" y="223"/>
                  </a:cubicBezTo>
                  <a:cubicBezTo>
                    <a:pt x="715" y="240"/>
                    <a:pt x="727" y="258"/>
                    <a:pt x="739" y="275"/>
                  </a:cubicBezTo>
                  <a:cubicBezTo>
                    <a:pt x="750" y="294"/>
                    <a:pt x="762" y="312"/>
                    <a:pt x="773" y="331"/>
                  </a:cubicBezTo>
                  <a:cubicBezTo>
                    <a:pt x="784" y="350"/>
                    <a:pt x="796" y="370"/>
                    <a:pt x="807" y="389"/>
                  </a:cubicBezTo>
                  <a:cubicBezTo>
                    <a:pt x="818" y="409"/>
                    <a:pt x="828" y="429"/>
                    <a:pt x="839" y="449"/>
                  </a:cubicBezTo>
                  <a:cubicBezTo>
                    <a:pt x="850" y="470"/>
                    <a:pt x="860" y="490"/>
                    <a:pt x="871" y="511"/>
                  </a:cubicBezTo>
                  <a:cubicBezTo>
                    <a:pt x="881" y="532"/>
                    <a:pt x="891" y="552"/>
                    <a:pt x="901" y="573"/>
                  </a:cubicBezTo>
                  <a:cubicBezTo>
                    <a:pt x="910" y="595"/>
                    <a:pt x="918" y="617"/>
                    <a:pt x="927" y="639"/>
                  </a:cubicBezTo>
                  <a:cubicBezTo>
                    <a:pt x="936" y="662"/>
                    <a:pt x="946" y="684"/>
                    <a:pt x="955" y="707"/>
                  </a:cubicBezTo>
                  <a:cubicBezTo>
                    <a:pt x="963" y="730"/>
                    <a:pt x="971" y="754"/>
                    <a:pt x="979" y="777"/>
                  </a:cubicBezTo>
                  <a:cubicBezTo>
                    <a:pt x="986" y="801"/>
                    <a:pt x="994" y="825"/>
                    <a:pt x="1001" y="849"/>
                  </a:cubicBezTo>
                  <a:cubicBezTo>
                    <a:pt x="1008" y="874"/>
                    <a:pt x="1014" y="898"/>
                    <a:pt x="1021" y="923"/>
                  </a:cubicBezTo>
                  <a:cubicBezTo>
                    <a:pt x="1026" y="948"/>
                    <a:pt x="1032" y="974"/>
                    <a:pt x="1037" y="999"/>
                  </a:cubicBezTo>
                  <a:cubicBezTo>
                    <a:pt x="1042" y="1026"/>
                    <a:pt x="1048" y="1052"/>
                    <a:pt x="1053" y="1079"/>
                  </a:cubicBezTo>
                  <a:cubicBezTo>
                    <a:pt x="1057" y="1106"/>
                    <a:pt x="1061" y="1132"/>
                    <a:pt x="1065" y="1159"/>
                  </a:cubicBezTo>
                  <a:cubicBezTo>
                    <a:pt x="1068" y="1186"/>
                    <a:pt x="1072" y="1214"/>
                    <a:pt x="1075" y="1241"/>
                  </a:cubicBezTo>
                  <a:cubicBezTo>
                    <a:pt x="1078" y="1270"/>
                    <a:pt x="1080" y="1298"/>
                    <a:pt x="1083" y="1327"/>
                  </a:cubicBezTo>
                  <a:cubicBezTo>
                    <a:pt x="1084" y="1356"/>
                    <a:pt x="1086" y="1384"/>
                    <a:pt x="1087" y="1413"/>
                  </a:cubicBezTo>
                  <a:lnTo>
                    <a:pt x="1087" y="1503"/>
                  </a:lnTo>
                  <a:cubicBezTo>
                    <a:pt x="1086" y="1534"/>
                    <a:pt x="1086" y="1564"/>
                    <a:pt x="1085" y="1595"/>
                  </a:cubicBezTo>
                  <a:cubicBezTo>
                    <a:pt x="1084" y="1626"/>
                    <a:pt x="1082" y="1658"/>
                    <a:pt x="1081" y="1689"/>
                  </a:cubicBezTo>
                  <a:cubicBezTo>
                    <a:pt x="1078" y="1721"/>
                    <a:pt x="1074" y="1753"/>
                    <a:pt x="1071" y="1785"/>
                  </a:cubicBezTo>
                  <a:cubicBezTo>
                    <a:pt x="1067" y="1818"/>
                    <a:pt x="1063" y="1852"/>
                    <a:pt x="1059" y="1885"/>
                  </a:cubicBezTo>
                  <a:cubicBezTo>
                    <a:pt x="1054" y="1918"/>
                    <a:pt x="1048" y="1952"/>
                    <a:pt x="1043" y="1985"/>
                  </a:cubicBezTo>
                  <a:cubicBezTo>
                    <a:pt x="1036" y="2020"/>
                    <a:pt x="1030" y="2054"/>
                    <a:pt x="1023" y="2089"/>
                  </a:cubicBezTo>
                  <a:cubicBezTo>
                    <a:pt x="1015" y="2124"/>
                    <a:pt x="1007" y="2160"/>
                    <a:pt x="999" y="2195"/>
                  </a:cubicBezTo>
                  <a:cubicBezTo>
                    <a:pt x="990" y="2231"/>
                    <a:pt x="980" y="2267"/>
                    <a:pt x="971" y="2303"/>
                  </a:cubicBezTo>
                  <a:cubicBezTo>
                    <a:pt x="960" y="2340"/>
                    <a:pt x="950" y="2378"/>
                    <a:pt x="939" y="2415"/>
                  </a:cubicBezTo>
                  <a:cubicBezTo>
                    <a:pt x="927" y="2452"/>
                    <a:pt x="915" y="2490"/>
                    <a:pt x="903" y="2527"/>
                  </a:cubicBezTo>
                  <a:cubicBezTo>
                    <a:pt x="889" y="2566"/>
                    <a:pt x="875" y="2604"/>
                    <a:pt x="861" y="2643"/>
                  </a:cubicBezTo>
                  <a:cubicBezTo>
                    <a:pt x="846" y="2682"/>
                    <a:pt x="830" y="2722"/>
                    <a:pt x="815" y="2761"/>
                  </a:cubicBezTo>
                  <a:cubicBezTo>
                    <a:pt x="798" y="2801"/>
                    <a:pt x="782" y="2841"/>
                    <a:pt x="765" y="2881"/>
                  </a:cubicBezTo>
                  <a:cubicBezTo>
                    <a:pt x="746" y="2922"/>
                    <a:pt x="728" y="2964"/>
                    <a:pt x="709" y="3005"/>
                  </a:cubicBezTo>
                  <a:lnTo>
                    <a:pt x="709" y="3005"/>
                  </a:lnTo>
                  <a:cubicBezTo>
                    <a:pt x="701" y="3002"/>
                    <a:pt x="693" y="3000"/>
                    <a:pt x="685" y="2997"/>
                  </a:cubicBezTo>
                  <a:lnTo>
                    <a:pt x="613" y="2973"/>
                  </a:lnTo>
                  <a:cubicBezTo>
                    <a:pt x="596" y="2966"/>
                    <a:pt x="580" y="2960"/>
                    <a:pt x="563" y="2953"/>
                  </a:cubicBezTo>
                  <a:cubicBezTo>
                    <a:pt x="544" y="2944"/>
                    <a:pt x="524" y="2936"/>
                    <a:pt x="505" y="2927"/>
                  </a:cubicBezTo>
                  <a:lnTo>
                    <a:pt x="441" y="2897"/>
                  </a:lnTo>
                  <a:lnTo>
                    <a:pt x="371" y="2861"/>
                  </a:lnTo>
                  <a:cubicBezTo>
                    <a:pt x="346" y="2846"/>
                    <a:pt x="320" y="2832"/>
                    <a:pt x="295" y="2817"/>
                  </a:cubicBezTo>
                  <a:lnTo>
                    <a:pt x="217" y="2769"/>
                  </a:lnTo>
                  <a:cubicBezTo>
                    <a:pt x="190" y="2750"/>
                    <a:pt x="162" y="2732"/>
                    <a:pt x="135" y="2713"/>
                  </a:cubicBezTo>
                  <a:lnTo>
                    <a:pt x="93" y="2683"/>
                  </a:lnTo>
                  <a:cubicBezTo>
                    <a:pt x="79" y="2672"/>
                    <a:pt x="65" y="2662"/>
                    <a:pt x="51" y="2651"/>
                  </a:cubicBezTo>
                  <a:cubicBezTo>
                    <a:pt x="38" y="2639"/>
                    <a:pt x="13" y="2626"/>
                    <a:pt x="0" y="261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1"/>
            <p:cNvSpPr/>
            <p:nvPr/>
          </p:nvSpPr>
          <p:spPr>
            <a:xfrm>
              <a:off x="-5386" y="-13861"/>
              <a:ext cx="4291638" cy="3585740"/>
            </a:xfrm>
            <a:custGeom>
              <a:avLst/>
              <a:gdLst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90 w 5616"/>
                <a:gd name="connsiteY51" fmla="*/ 2751 h 4320"/>
                <a:gd name="connsiteX52" fmla="*/ 1136 w 5616"/>
                <a:gd name="connsiteY52" fmla="*/ 2691 h 4320"/>
                <a:gd name="connsiteX53" fmla="*/ 1085 w 5616"/>
                <a:gd name="connsiteY53" fmla="*/ 2627 h 4320"/>
                <a:gd name="connsiteX54" fmla="*/ 1035 w 5616"/>
                <a:gd name="connsiteY54" fmla="*/ 2563 h 4320"/>
                <a:gd name="connsiteX55" fmla="*/ 984 w 5616"/>
                <a:gd name="connsiteY55" fmla="*/ 2498 h 4320"/>
                <a:gd name="connsiteX56" fmla="*/ 936 w 5616"/>
                <a:gd name="connsiteY56" fmla="*/ 2430 h 4320"/>
                <a:gd name="connsiteX57" fmla="*/ 886 w 5616"/>
                <a:gd name="connsiteY57" fmla="*/ 2361 h 4320"/>
                <a:gd name="connsiteX58" fmla="*/ 839 w 5616"/>
                <a:gd name="connsiteY58" fmla="*/ 2290 h 4320"/>
                <a:gd name="connsiteX59" fmla="*/ 792 w 5616"/>
                <a:gd name="connsiteY59" fmla="*/ 2218 h 4320"/>
                <a:gd name="connsiteX60" fmla="*/ 746 w 5616"/>
                <a:gd name="connsiteY60" fmla="*/ 2143 h 4320"/>
                <a:gd name="connsiteX61" fmla="*/ 700 w 5616"/>
                <a:gd name="connsiteY61" fmla="*/ 2067 h 4320"/>
                <a:gd name="connsiteX62" fmla="*/ 656 w 5616"/>
                <a:gd name="connsiteY62" fmla="*/ 1991 h 4320"/>
                <a:gd name="connsiteX63" fmla="*/ 613 w 5616"/>
                <a:gd name="connsiteY63" fmla="*/ 1911 h 4320"/>
                <a:gd name="connsiteX64" fmla="*/ 571 w 5616"/>
                <a:gd name="connsiteY64" fmla="*/ 1829 h 4320"/>
                <a:gd name="connsiteX65" fmla="*/ 530 w 5616"/>
                <a:gd name="connsiteY65" fmla="*/ 1748 h 4320"/>
                <a:gd name="connsiteX66" fmla="*/ 489 w 5616"/>
                <a:gd name="connsiteY66" fmla="*/ 1663 h 4320"/>
                <a:gd name="connsiteX67" fmla="*/ 450 w 5616"/>
                <a:gd name="connsiteY67" fmla="*/ 1576 h 4320"/>
                <a:gd name="connsiteX68" fmla="*/ 411 w 5616"/>
                <a:gd name="connsiteY68" fmla="*/ 1489 h 4320"/>
                <a:gd name="connsiteX69" fmla="*/ 374 w 5616"/>
                <a:gd name="connsiteY69" fmla="*/ 1399 h 4320"/>
                <a:gd name="connsiteX70" fmla="*/ 339 w 5616"/>
                <a:gd name="connsiteY70" fmla="*/ 1306 h 4320"/>
                <a:gd name="connsiteX71" fmla="*/ 303 w 5616"/>
                <a:gd name="connsiteY71" fmla="*/ 1213 h 4320"/>
                <a:gd name="connsiteX72" fmla="*/ 269 w 5616"/>
                <a:gd name="connsiteY72" fmla="*/ 1117 h 4320"/>
                <a:gd name="connsiteX73" fmla="*/ 236 w 5616"/>
                <a:gd name="connsiteY73" fmla="*/ 1019 h 4320"/>
                <a:gd name="connsiteX74" fmla="*/ 206 w 5616"/>
                <a:gd name="connsiteY74" fmla="*/ 920 h 4320"/>
                <a:gd name="connsiteX75" fmla="*/ 176 w 5616"/>
                <a:gd name="connsiteY75" fmla="*/ 819 h 4320"/>
                <a:gd name="connsiteX76" fmla="*/ 145 w 5616"/>
                <a:gd name="connsiteY76" fmla="*/ 716 h 4320"/>
                <a:gd name="connsiteX77" fmla="*/ 119 w 5616"/>
                <a:gd name="connsiteY77" fmla="*/ 610 h 4320"/>
                <a:gd name="connsiteX78" fmla="*/ 92 w 5616"/>
                <a:gd name="connsiteY78" fmla="*/ 503 h 4320"/>
                <a:gd name="connsiteX79" fmla="*/ 67 w 5616"/>
                <a:gd name="connsiteY79" fmla="*/ 394 h 4320"/>
                <a:gd name="connsiteX80" fmla="*/ 43 w 5616"/>
                <a:gd name="connsiteY80" fmla="*/ 282 h 4320"/>
                <a:gd name="connsiteX81" fmla="*/ 21 w 5616"/>
                <a:gd name="connsiteY81" fmla="*/ 168 h 4320"/>
                <a:gd name="connsiteX82" fmla="*/ 0 w 5616"/>
                <a:gd name="connsiteY82" fmla="*/ 53 h 4320"/>
                <a:gd name="connsiteX83" fmla="*/ 0 w 5616"/>
                <a:gd name="connsiteY83" fmla="*/ 53 h 4320"/>
                <a:gd name="connsiteX84" fmla="*/ 51 w 5616"/>
                <a:gd name="connsiteY84" fmla="*/ 46 h 4320"/>
                <a:gd name="connsiteX85" fmla="*/ 113 w 5616"/>
                <a:gd name="connsiteY85" fmla="*/ 37 h 4320"/>
                <a:gd name="connsiteX86" fmla="*/ 200 w 5616"/>
                <a:gd name="connsiteY86" fmla="*/ 27 h 4320"/>
                <a:gd name="connsiteX87" fmla="*/ 307 w 5616"/>
                <a:gd name="connsiteY87" fmla="*/ 18 h 4320"/>
                <a:gd name="connsiteX88" fmla="*/ 433 w 5616"/>
                <a:gd name="connsiteY88" fmla="*/ 9 h 4320"/>
                <a:gd name="connsiteX89" fmla="*/ 576 w 5616"/>
                <a:gd name="connsiteY89" fmla="*/ 2 h 4320"/>
                <a:gd name="connsiteX90" fmla="*/ 654 w 5616"/>
                <a:gd name="connsiteY90" fmla="*/ 0 h 4320"/>
                <a:gd name="connsiteX91" fmla="*/ 736 w 5616"/>
                <a:gd name="connsiteY91" fmla="*/ 0 h 4320"/>
                <a:gd name="connsiteX92" fmla="*/ 823 w 5616"/>
                <a:gd name="connsiteY92" fmla="*/ 0 h 4320"/>
                <a:gd name="connsiteX93" fmla="*/ 911 w 5616"/>
                <a:gd name="connsiteY93" fmla="*/ 4 h 4320"/>
                <a:gd name="connsiteX94" fmla="*/ 1003 w 5616"/>
                <a:gd name="connsiteY94" fmla="*/ 5 h 4320"/>
                <a:gd name="connsiteX95" fmla="*/ 1101 w 5616"/>
                <a:gd name="connsiteY95" fmla="*/ 11 h 4320"/>
                <a:gd name="connsiteX96" fmla="*/ 1198 w 5616"/>
                <a:gd name="connsiteY96" fmla="*/ 18 h 4320"/>
                <a:gd name="connsiteX97" fmla="*/ 1301 w 5616"/>
                <a:gd name="connsiteY97" fmla="*/ 28 h 4320"/>
                <a:gd name="connsiteX98" fmla="*/ 1406 w 5616"/>
                <a:gd name="connsiteY98" fmla="*/ 39 h 4320"/>
                <a:gd name="connsiteX99" fmla="*/ 1512 w 5616"/>
                <a:gd name="connsiteY99" fmla="*/ 53 h 4320"/>
                <a:gd name="connsiteX100" fmla="*/ 1622 w 5616"/>
                <a:gd name="connsiteY100" fmla="*/ 69 h 4320"/>
                <a:gd name="connsiteX101" fmla="*/ 1732 w 5616"/>
                <a:gd name="connsiteY101" fmla="*/ 87 h 4320"/>
                <a:gd name="connsiteX102" fmla="*/ 1845 w 5616"/>
                <a:gd name="connsiteY102" fmla="*/ 108 h 4320"/>
                <a:gd name="connsiteX103" fmla="*/ 1961 w 5616"/>
                <a:gd name="connsiteY103" fmla="*/ 133 h 4320"/>
                <a:gd name="connsiteX104" fmla="*/ 2076 w 5616"/>
                <a:gd name="connsiteY104" fmla="*/ 161 h 4320"/>
                <a:gd name="connsiteX105" fmla="*/ 2195 w 5616"/>
                <a:gd name="connsiteY105" fmla="*/ 191 h 4320"/>
                <a:gd name="connsiteX106" fmla="*/ 2312 w 5616"/>
                <a:gd name="connsiteY106" fmla="*/ 225 h 4320"/>
                <a:gd name="connsiteX107" fmla="*/ 2432 w 5616"/>
                <a:gd name="connsiteY107" fmla="*/ 262 h 4320"/>
                <a:gd name="connsiteX108" fmla="*/ 2553 w 5616"/>
                <a:gd name="connsiteY108" fmla="*/ 305 h 4320"/>
                <a:gd name="connsiteX109" fmla="*/ 2673 w 5616"/>
                <a:gd name="connsiteY109" fmla="*/ 349 h 4320"/>
                <a:gd name="connsiteX110" fmla="*/ 2794 w 5616"/>
                <a:gd name="connsiteY110" fmla="*/ 399 h 4320"/>
                <a:gd name="connsiteX111" fmla="*/ 2916 w 5616"/>
                <a:gd name="connsiteY111" fmla="*/ 452 h 4320"/>
                <a:gd name="connsiteX112" fmla="*/ 3037 w 5616"/>
                <a:gd name="connsiteY112" fmla="*/ 511 h 4320"/>
                <a:gd name="connsiteX113" fmla="*/ 3157 w 5616"/>
                <a:gd name="connsiteY113" fmla="*/ 573 h 4320"/>
                <a:gd name="connsiteX114" fmla="*/ 3218 w 5616"/>
                <a:gd name="connsiteY114" fmla="*/ 606 h 4320"/>
                <a:gd name="connsiteX115" fmla="*/ 3278 w 5616"/>
                <a:gd name="connsiteY115" fmla="*/ 640 h 4320"/>
                <a:gd name="connsiteX116" fmla="*/ 3338 w 5616"/>
                <a:gd name="connsiteY116" fmla="*/ 675 h 4320"/>
                <a:gd name="connsiteX117" fmla="*/ 3398 w 5616"/>
                <a:gd name="connsiteY117" fmla="*/ 713 h 4320"/>
                <a:gd name="connsiteX118" fmla="*/ 3459 w 5616"/>
                <a:gd name="connsiteY118" fmla="*/ 750 h 4320"/>
                <a:gd name="connsiteX119" fmla="*/ 3517 w 5616"/>
                <a:gd name="connsiteY119" fmla="*/ 789 h 4320"/>
                <a:gd name="connsiteX120" fmla="*/ 3577 w 5616"/>
                <a:gd name="connsiteY120" fmla="*/ 830 h 4320"/>
                <a:gd name="connsiteX121" fmla="*/ 3636 w 5616"/>
                <a:gd name="connsiteY121" fmla="*/ 870 h 4320"/>
                <a:gd name="connsiteX122" fmla="*/ 3694 w 5616"/>
                <a:gd name="connsiteY122" fmla="*/ 913 h 4320"/>
                <a:gd name="connsiteX123" fmla="*/ 3753 w 5616"/>
                <a:gd name="connsiteY123" fmla="*/ 957 h 4320"/>
                <a:gd name="connsiteX124" fmla="*/ 3811 w 5616"/>
                <a:gd name="connsiteY124" fmla="*/ 1003 h 4320"/>
                <a:gd name="connsiteX125" fmla="*/ 3870 w 5616"/>
                <a:gd name="connsiteY125" fmla="*/ 1049 h 4320"/>
                <a:gd name="connsiteX126" fmla="*/ 3927 w 5616"/>
                <a:gd name="connsiteY126" fmla="*/ 1099 h 4320"/>
                <a:gd name="connsiteX127" fmla="*/ 3983 w 5616"/>
                <a:gd name="connsiteY127" fmla="*/ 1149 h 4320"/>
                <a:gd name="connsiteX128" fmla="*/ 4040 w 5616"/>
                <a:gd name="connsiteY128" fmla="*/ 1200 h 4320"/>
                <a:gd name="connsiteX129" fmla="*/ 4097 w 5616"/>
                <a:gd name="connsiteY129" fmla="*/ 1252 h 4320"/>
                <a:gd name="connsiteX130" fmla="*/ 4152 w 5616"/>
                <a:gd name="connsiteY130" fmla="*/ 1306 h 4320"/>
                <a:gd name="connsiteX131" fmla="*/ 4207 w 5616"/>
                <a:gd name="connsiteY131" fmla="*/ 1361 h 4320"/>
                <a:gd name="connsiteX132" fmla="*/ 4262 w 5616"/>
                <a:gd name="connsiteY132" fmla="*/ 1420 h 4320"/>
                <a:gd name="connsiteX133" fmla="*/ 4315 w 5616"/>
                <a:gd name="connsiteY133" fmla="*/ 1478 h 4320"/>
                <a:gd name="connsiteX134" fmla="*/ 4370 w 5616"/>
                <a:gd name="connsiteY134" fmla="*/ 1539 h 4320"/>
                <a:gd name="connsiteX135" fmla="*/ 4421 w 5616"/>
                <a:gd name="connsiteY135" fmla="*/ 1601 h 4320"/>
                <a:gd name="connsiteX136" fmla="*/ 4474 w 5616"/>
                <a:gd name="connsiteY136" fmla="*/ 1663 h 4320"/>
                <a:gd name="connsiteX137" fmla="*/ 4526 w 5616"/>
                <a:gd name="connsiteY137" fmla="*/ 1728 h 4320"/>
                <a:gd name="connsiteX138" fmla="*/ 4577 w 5616"/>
                <a:gd name="connsiteY138" fmla="*/ 1796 h 4320"/>
                <a:gd name="connsiteX139" fmla="*/ 4627 w 5616"/>
                <a:gd name="connsiteY139" fmla="*/ 1863 h 4320"/>
                <a:gd name="connsiteX140" fmla="*/ 4676 w 5616"/>
                <a:gd name="connsiteY140" fmla="*/ 1932 h 4320"/>
                <a:gd name="connsiteX141" fmla="*/ 4726 w 5616"/>
                <a:gd name="connsiteY141" fmla="*/ 2005 h 4320"/>
                <a:gd name="connsiteX142" fmla="*/ 4774 w 5616"/>
                <a:gd name="connsiteY142" fmla="*/ 2078 h 4320"/>
                <a:gd name="connsiteX143" fmla="*/ 4820 w 5616"/>
                <a:gd name="connsiteY143" fmla="*/ 2154 h 4320"/>
                <a:gd name="connsiteX144" fmla="*/ 4868 w 5616"/>
                <a:gd name="connsiteY144" fmla="*/ 2230 h 4320"/>
                <a:gd name="connsiteX145" fmla="*/ 4912 w 5616"/>
                <a:gd name="connsiteY145" fmla="*/ 2308 h 4320"/>
                <a:gd name="connsiteX146" fmla="*/ 4958 w 5616"/>
                <a:gd name="connsiteY146" fmla="*/ 2390 h 4320"/>
                <a:gd name="connsiteX147" fmla="*/ 5001 w 5616"/>
                <a:gd name="connsiteY147" fmla="*/ 2471 h 4320"/>
                <a:gd name="connsiteX148" fmla="*/ 5045 w 5616"/>
                <a:gd name="connsiteY148" fmla="*/ 2554 h 4320"/>
                <a:gd name="connsiteX149" fmla="*/ 5086 w 5616"/>
                <a:gd name="connsiteY149" fmla="*/ 2641 h 4320"/>
                <a:gd name="connsiteX150" fmla="*/ 5129 w 5616"/>
                <a:gd name="connsiteY150" fmla="*/ 2728 h 4320"/>
                <a:gd name="connsiteX151" fmla="*/ 5168 w 5616"/>
                <a:gd name="connsiteY151" fmla="*/ 2819 h 4320"/>
                <a:gd name="connsiteX152" fmla="*/ 5207 w 5616"/>
                <a:gd name="connsiteY152" fmla="*/ 2909 h 4320"/>
                <a:gd name="connsiteX153" fmla="*/ 5246 w 5616"/>
                <a:gd name="connsiteY153" fmla="*/ 3003 h 4320"/>
                <a:gd name="connsiteX154" fmla="*/ 5283 w 5616"/>
                <a:gd name="connsiteY154" fmla="*/ 3099 h 4320"/>
                <a:gd name="connsiteX155" fmla="*/ 5318 w 5616"/>
                <a:gd name="connsiteY155" fmla="*/ 3194 h 4320"/>
                <a:gd name="connsiteX156" fmla="*/ 5354 w 5616"/>
                <a:gd name="connsiteY156" fmla="*/ 3294 h 4320"/>
                <a:gd name="connsiteX157" fmla="*/ 5387 w 5616"/>
                <a:gd name="connsiteY157" fmla="*/ 3396 h 4320"/>
                <a:gd name="connsiteX158" fmla="*/ 5419 w 5616"/>
                <a:gd name="connsiteY158" fmla="*/ 3499 h 4320"/>
                <a:gd name="connsiteX159" fmla="*/ 5451 w 5616"/>
                <a:gd name="connsiteY159" fmla="*/ 3604 h 4320"/>
                <a:gd name="connsiteX160" fmla="*/ 5481 w 5616"/>
                <a:gd name="connsiteY160" fmla="*/ 3712 h 4320"/>
                <a:gd name="connsiteX161" fmla="*/ 5511 w 5616"/>
                <a:gd name="connsiteY161" fmla="*/ 3820 h 4320"/>
                <a:gd name="connsiteX162" fmla="*/ 5540 w 5616"/>
                <a:gd name="connsiteY162" fmla="*/ 3932 h 4320"/>
                <a:gd name="connsiteX163" fmla="*/ 5566 w 5616"/>
                <a:gd name="connsiteY163" fmla="*/ 4045 h 4320"/>
                <a:gd name="connsiteX164" fmla="*/ 5591 w 5616"/>
                <a:gd name="connsiteY164" fmla="*/ 4162 h 4320"/>
                <a:gd name="connsiteX165" fmla="*/ 5616 w 5616"/>
                <a:gd name="connsiteY165" fmla="*/ 4279 h 4320"/>
                <a:gd name="connsiteX166" fmla="*/ 5616 w 5616"/>
                <a:gd name="connsiteY166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85 w 5616"/>
                <a:gd name="connsiteY52" fmla="*/ 2627 h 4320"/>
                <a:gd name="connsiteX53" fmla="*/ 1035 w 5616"/>
                <a:gd name="connsiteY53" fmla="*/ 2563 h 4320"/>
                <a:gd name="connsiteX54" fmla="*/ 984 w 5616"/>
                <a:gd name="connsiteY54" fmla="*/ 2498 h 4320"/>
                <a:gd name="connsiteX55" fmla="*/ 936 w 5616"/>
                <a:gd name="connsiteY55" fmla="*/ 2430 h 4320"/>
                <a:gd name="connsiteX56" fmla="*/ 886 w 5616"/>
                <a:gd name="connsiteY56" fmla="*/ 2361 h 4320"/>
                <a:gd name="connsiteX57" fmla="*/ 839 w 5616"/>
                <a:gd name="connsiteY57" fmla="*/ 2290 h 4320"/>
                <a:gd name="connsiteX58" fmla="*/ 792 w 5616"/>
                <a:gd name="connsiteY58" fmla="*/ 2218 h 4320"/>
                <a:gd name="connsiteX59" fmla="*/ 746 w 5616"/>
                <a:gd name="connsiteY59" fmla="*/ 2143 h 4320"/>
                <a:gd name="connsiteX60" fmla="*/ 700 w 5616"/>
                <a:gd name="connsiteY60" fmla="*/ 2067 h 4320"/>
                <a:gd name="connsiteX61" fmla="*/ 656 w 5616"/>
                <a:gd name="connsiteY61" fmla="*/ 1991 h 4320"/>
                <a:gd name="connsiteX62" fmla="*/ 613 w 5616"/>
                <a:gd name="connsiteY62" fmla="*/ 1911 h 4320"/>
                <a:gd name="connsiteX63" fmla="*/ 571 w 5616"/>
                <a:gd name="connsiteY63" fmla="*/ 1829 h 4320"/>
                <a:gd name="connsiteX64" fmla="*/ 530 w 5616"/>
                <a:gd name="connsiteY64" fmla="*/ 1748 h 4320"/>
                <a:gd name="connsiteX65" fmla="*/ 489 w 5616"/>
                <a:gd name="connsiteY65" fmla="*/ 1663 h 4320"/>
                <a:gd name="connsiteX66" fmla="*/ 450 w 5616"/>
                <a:gd name="connsiteY66" fmla="*/ 1576 h 4320"/>
                <a:gd name="connsiteX67" fmla="*/ 411 w 5616"/>
                <a:gd name="connsiteY67" fmla="*/ 1489 h 4320"/>
                <a:gd name="connsiteX68" fmla="*/ 374 w 5616"/>
                <a:gd name="connsiteY68" fmla="*/ 1399 h 4320"/>
                <a:gd name="connsiteX69" fmla="*/ 339 w 5616"/>
                <a:gd name="connsiteY69" fmla="*/ 1306 h 4320"/>
                <a:gd name="connsiteX70" fmla="*/ 303 w 5616"/>
                <a:gd name="connsiteY70" fmla="*/ 1213 h 4320"/>
                <a:gd name="connsiteX71" fmla="*/ 269 w 5616"/>
                <a:gd name="connsiteY71" fmla="*/ 1117 h 4320"/>
                <a:gd name="connsiteX72" fmla="*/ 236 w 5616"/>
                <a:gd name="connsiteY72" fmla="*/ 1019 h 4320"/>
                <a:gd name="connsiteX73" fmla="*/ 206 w 5616"/>
                <a:gd name="connsiteY73" fmla="*/ 920 h 4320"/>
                <a:gd name="connsiteX74" fmla="*/ 176 w 5616"/>
                <a:gd name="connsiteY74" fmla="*/ 819 h 4320"/>
                <a:gd name="connsiteX75" fmla="*/ 145 w 5616"/>
                <a:gd name="connsiteY75" fmla="*/ 716 h 4320"/>
                <a:gd name="connsiteX76" fmla="*/ 119 w 5616"/>
                <a:gd name="connsiteY76" fmla="*/ 610 h 4320"/>
                <a:gd name="connsiteX77" fmla="*/ 92 w 5616"/>
                <a:gd name="connsiteY77" fmla="*/ 503 h 4320"/>
                <a:gd name="connsiteX78" fmla="*/ 67 w 5616"/>
                <a:gd name="connsiteY78" fmla="*/ 394 h 4320"/>
                <a:gd name="connsiteX79" fmla="*/ 43 w 5616"/>
                <a:gd name="connsiteY79" fmla="*/ 282 h 4320"/>
                <a:gd name="connsiteX80" fmla="*/ 21 w 5616"/>
                <a:gd name="connsiteY80" fmla="*/ 168 h 4320"/>
                <a:gd name="connsiteX81" fmla="*/ 0 w 5616"/>
                <a:gd name="connsiteY81" fmla="*/ 53 h 4320"/>
                <a:gd name="connsiteX82" fmla="*/ 0 w 5616"/>
                <a:gd name="connsiteY82" fmla="*/ 53 h 4320"/>
                <a:gd name="connsiteX83" fmla="*/ 51 w 5616"/>
                <a:gd name="connsiteY83" fmla="*/ 46 h 4320"/>
                <a:gd name="connsiteX84" fmla="*/ 113 w 5616"/>
                <a:gd name="connsiteY84" fmla="*/ 37 h 4320"/>
                <a:gd name="connsiteX85" fmla="*/ 200 w 5616"/>
                <a:gd name="connsiteY85" fmla="*/ 27 h 4320"/>
                <a:gd name="connsiteX86" fmla="*/ 307 w 5616"/>
                <a:gd name="connsiteY86" fmla="*/ 18 h 4320"/>
                <a:gd name="connsiteX87" fmla="*/ 433 w 5616"/>
                <a:gd name="connsiteY87" fmla="*/ 9 h 4320"/>
                <a:gd name="connsiteX88" fmla="*/ 576 w 5616"/>
                <a:gd name="connsiteY88" fmla="*/ 2 h 4320"/>
                <a:gd name="connsiteX89" fmla="*/ 654 w 5616"/>
                <a:gd name="connsiteY89" fmla="*/ 0 h 4320"/>
                <a:gd name="connsiteX90" fmla="*/ 736 w 5616"/>
                <a:gd name="connsiteY90" fmla="*/ 0 h 4320"/>
                <a:gd name="connsiteX91" fmla="*/ 823 w 5616"/>
                <a:gd name="connsiteY91" fmla="*/ 0 h 4320"/>
                <a:gd name="connsiteX92" fmla="*/ 911 w 5616"/>
                <a:gd name="connsiteY92" fmla="*/ 4 h 4320"/>
                <a:gd name="connsiteX93" fmla="*/ 1003 w 5616"/>
                <a:gd name="connsiteY93" fmla="*/ 5 h 4320"/>
                <a:gd name="connsiteX94" fmla="*/ 1101 w 5616"/>
                <a:gd name="connsiteY94" fmla="*/ 11 h 4320"/>
                <a:gd name="connsiteX95" fmla="*/ 1198 w 5616"/>
                <a:gd name="connsiteY95" fmla="*/ 18 h 4320"/>
                <a:gd name="connsiteX96" fmla="*/ 1301 w 5616"/>
                <a:gd name="connsiteY96" fmla="*/ 28 h 4320"/>
                <a:gd name="connsiteX97" fmla="*/ 1406 w 5616"/>
                <a:gd name="connsiteY97" fmla="*/ 39 h 4320"/>
                <a:gd name="connsiteX98" fmla="*/ 1512 w 5616"/>
                <a:gd name="connsiteY98" fmla="*/ 53 h 4320"/>
                <a:gd name="connsiteX99" fmla="*/ 1622 w 5616"/>
                <a:gd name="connsiteY99" fmla="*/ 69 h 4320"/>
                <a:gd name="connsiteX100" fmla="*/ 1732 w 5616"/>
                <a:gd name="connsiteY100" fmla="*/ 87 h 4320"/>
                <a:gd name="connsiteX101" fmla="*/ 1845 w 5616"/>
                <a:gd name="connsiteY101" fmla="*/ 108 h 4320"/>
                <a:gd name="connsiteX102" fmla="*/ 1961 w 5616"/>
                <a:gd name="connsiteY102" fmla="*/ 133 h 4320"/>
                <a:gd name="connsiteX103" fmla="*/ 2076 w 5616"/>
                <a:gd name="connsiteY103" fmla="*/ 161 h 4320"/>
                <a:gd name="connsiteX104" fmla="*/ 2195 w 5616"/>
                <a:gd name="connsiteY104" fmla="*/ 191 h 4320"/>
                <a:gd name="connsiteX105" fmla="*/ 2312 w 5616"/>
                <a:gd name="connsiteY105" fmla="*/ 225 h 4320"/>
                <a:gd name="connsiteX106" fmla="*/ 2432 w 5616"/>
                <a:gd name="connsiteY106" fmla="*/ 262 h 4320"/>
                <a:gd name="connsiteX107" fmla="*/ 2553 w 5616"/>
                <a:gd name="connsiteY107" fmla="*/ 305 h 4320"/>
                <a:gd name="connsiteX108" fmla="*/ 2673 w 5616"/>
                <a:gd name="connsiteY108" fmla="*/ 349 h 4320"/>
                <a:gd name="connsiteX109" fmla="*/ 2794 w 5616"/>
                <a:gd name="connsiteY109" fmla="*/ 399 h 4320"/>
                <a:gd name="connsiteX110" fmla="*/ 2916 w 5616"/>
                <a:gd name="connsiteY110" fmla="*/ 452 h 4320"/>
                <a:gd name="connsiteX111" fmla="*/ 3037 w 5616"/>
                <a:gd name="connsiteY111" fmla="*/ 511 h 4320"/>
                <a:gd name="connsiteX112" fmla="*/ 3157 w 5616"/>
                <a:gd name="connsiteY112" fmla="*/ 573 h 4320"/>
                <a:gd name="connsiteX113" fmla="*/ 3218 w 5616"/>
                <a:gd name="connsiteY113" fmla="*/ 606 h 4320"/>
                <a:gd name="connsiteX114" fmla="*/ 3278 w 5616"/>
                <a:gd name="connsiteY114" fmla="*/ 640 h 4320"/>
                <a:gd name="connsiteX115" fmla="*/ 3338 w 5616"/>
                <a:gd name="connsiteY115" fmla="*/ 675 h 4320"/>
                <a:gd name="connsiteX116" fmla="*/ 3398 w 5616"/>
                <a:gd name="connsiteY116" fmla="*/ 713 h 4320"/>
                <a:gd name="connsiteX117" fmla="*/ 3459 w 5616"/>
                <a:gd name="connsiteY117" fmla="*/ 750 h 4320"/>
                <a:gd name="connsiteX118" fmla="*/ 3517 w 5616"/>
                <a:gd name="connsiteY118" fmla="*/ 789 h 4320"/>
                <a:gd name="connsiteX119" fmla="*/ 3577 w 5616"/>
                <a:gd name="connsiteY119" fmla="*/ 830 h 4320"/>
                <a:gd name="connsiteX120" fmla="*/ 3636 w 5616"/>
                <a:gd name="connsiteY120" fmla="*/ 870 h 4320"/>
                <a:gd name="connsiteX121" fmla="*/ 3694 w 5616"/>
                <a:gd name="connsiteY121" fmla="*/ 913 h 4320"/>
                <a:gd name="connsiteX122" fmla="*/ 3753 w 5616"/>
                <a:gd name="connsiteY122" fmla="*/ 957 h 4320"/>
                <a:gd name="connsiteX123" fmla="*/ 3811 w 5616"/>
                <a:gd name="connsiteY123" fmla="*/ 1003 h 4320"/>
                <a:gd name="connsiteX124" fmla="*/ 3870 w 5616"/>
                <a:gd name="connsiteY124" fmla="*/ 1049 h 4320"/>
                <a:gd name="connsiteX125" fmla="*/ 3927 w 5616"/>
                <a:gd name="connsiteY125" fmla="*/ 1099 h 4320"/>
                <a:gd name="connsiteX126" fmla="*/ 3983 w 5616"/>
                <a:gd name="connsiteY126" fmla="*/ 1149 h 4320"/>
                <a:gd name="connsiteX127" fmla="*/ 4040 w 5616"/>
                <a:gd name="connsiteY127" fmla="*/ 1200 h 4320"/>
                <a:gd name="connsiteX128" fmla="*/ 4097 w 5616"/>
                <a:gd name="connsiteY128" fmla="*/ 1252 h 4320"/>
                <a:gd name="connsiteX129" fmla="*/ 4152 w 5616"/>
                <a:gd name="connsiteY129" fmla="*/ 1306 h 4320"/>
                <a:gd name="connsiteX130" fmla="*/ 4207 w 5616"/>
                <a:gd name="connsiteY130" fmla="*/ 1361 h 4320"/>
                <a:gd name="connsiteX131" fmla="*/ 4262 w 5616"/>
                <a:gd name="connsiteY131" fmla="*/ 1420 h 4320"/>
                <a:gd name="connsiteX132" fmla="*/ 4315 w 5616"/>
                <a:gd name="connsiteY132" fmla="*/ 1478 h 4320"/>
                <a:gd name="connsiteX133" fmla="*/ 4370 w 5616"/>
                <a:gd name="connsiteY133" fmla="*/ 1539 h 4320"/>
                <a:gd name="connsiteX134" fmla="*/ 4421 w 5616"/>
                <a:gd name="connsiteY134" fmla="*/ 1601 h 4320"/>
                <a:gd name="connsiteX135" fmla="*/ 4474 w 5616"/>
                <a:gd name="connsiteY135" fmla="*/ 1663 h 4320"/>
                <a:gd name="connsiteX136" fmla="*/ 4526 w 5616"/>
                <a:gd name="connsiteY136" fmla="*/ 1728 h 4320"/>
                <a:gd name="connsiteX137" fmla="*/ 4577 w 5616"/>
                <a:gd name="connsiteY137" fmla="*/ 1796 h 4320"/>
                <a:gd name="connsiteX138" fmla="*/ 4627 w 5616"/>
                <a:gd name="connsiteY138" fmla="*/ 1863 h 4320"/>
                <a:gd name="connsiteX139" fmla="*/ 4676 w 5616"/>
                <a:gd name="connsiteY139" fmla="*/ 1932 h 4320"/>
                <a:gd name="connsiteX140" fmla="*/ 4726 w 5616"/>
                <a:gd name="connsiteY140" fmla="*/ 2005 h 4320"/>
                <a:gd name="connsiteX141" fmla="*/ 4774 w 5616"/>
                <a:gd name="connsiteY141" fmla="*/ 2078 h 4320"/>
                <a:gd name="connsiteX142" fmla="*/ 4820 w 5616"/>
                <a:gd name="connsiteY142" fmla="*/ 2154 h 4320"/>
                <a:gd name="connsiteX143" fmla="*/ 4868 w 5616"/>
                <a:gd name="connsiteY143" fmla="*/ 2230 h 4320"/>
                <a:gd name="connsiteX144" fmla="*/ 4912 w 5616"/>
                <a:gd name="connsiteY144" fmla="*/ 2308 h 4320"/>
                <a:gd name="connsiteX145" fmla="*/ 4958 w 5616"/>
                <a:gd name="connsiteY145" fmla="*/ 2390 h 4320"/>
                <a:gd name="connsiteX146" fmla="*/ 5001 w 5616"/>
                <a:gd name="connsiteY146" fmla="*/ 2471 h 4320"/>
                <a:gd name="connsiteX147" fmla="*/ 5045 w 5616"/>
                <a:gd name="connsiteY147" fmla="*/ 2554 h 4320"/>
                <a:gd name="connsiteX148" fmla="*/ 5086 w 5616"/>
                <a:gd name="connsiteY148" fmla="*/ 2641 h 4320"/>
                <a:gd name="connsiteX149" fmla="*/ 5129 w 5616"/>
                <a:gd name="connsiteY149" fmla="*/ 2728 h 4320"/>
                <a:gd name="connsiteX150" fmla="*/ 5168 w 5616"/>
                <a:gd name="connsiteY150" fmla="*/ 2819 h 4320"/>
                <a:gd name="connsiteX151" fmla="*/ 5207 w 5616"/>
                <a:gd name="connsiteY151" fmla="*/ 2909 h 4320"/>
                <a:gd name="connsiteX152" fmla="*/ 5246 w 5616"/>
                <a:gd name="connsiteY152" fmla="*/ 3003 h 4320"/>
                <a:gd name="connsiteX153" fmla="*/ 5283 w 5616"/>
                <a:gd name="connsiteY153" fmla="*/ 3099 h 4320"/>
                <a:gd name="connsiteX154" fmla="*/ 5318 w 5616"/>
                <a:gd name="connsiteY154" fmla="*/ 3194 h 4320"/>
                <a:gd name="connsiteX155" fmla="*/ 5354 w 5616"/>
                <a:gd name="connsiteY155" fmla="*/ 3294 h 4320"/>
                <a:gd name="connsiteX156" fmla="*/ 5387 w 5616"/>
                <a:gd name="connsiteY156" fmla="*/ 3396 h 4320"/>
                <a:gd name="connsiteX157" fmla="*/ 5419 w 5616"/>
                <a:gd name="connsiteY157" fmla="*/ 3499 h 4320"/>
                <a:gd name="connsiteX158" fmla="*/ 5451 w 5616"/>
                <a:gd name="connsiteY158" fmla="*/ 3604 h 4320"/>
                <a:gd name="connsiteX159" fmla="*/ 5481 w 5616"/>
                <a:gd name="connsiteY159" fmla="*/ 3712 h 4320"/>
                <a:gd name="connsiteX160" fmla="*/ 5511 w 5616"/>
                <a:gd name="connsiteY160" fmla="*/ 3820 h 4320"/>
                <a:gd name="connsiteX161" fmla="*/ 5540 w 5616"/>
                <a:gd name="connsiteY161" fmla="*/ 3932 h 4320"/>
                <a:gd name="connsiteX162" fmla="*/ 5566 w 5616"/>
                <a:gd name="connsiteY162" fmla="*/ 4045 h 4320"/>
                <a:gd name="connsiteX163" fmla="*/ 5591 w 5616"/>
                <a:gd name="connsiteY163" fmla="*/ 4162 h 4320"/>
                <a:gd name="connsiteX164" fmla="*/ 5616 w 5616"/>
                <a:gd name="connsiteY164" fmla="*/ 4279 h 4320"/>
                <a:gd name="connsiteX165" fmla="*/ 5616 w 5616"/>
                <a:gd name="connsiteY165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936 w 5616"/>
                <a:gd name="connsiteY54" fmla="*/ 2430 h 4320"/>
                <a:gd name="connsiteX55" fmla="*/ 886 w 5616"/>
                <a:gd name="connsiteY55" fmla="*/ 2361 h 4320"/>
                <a:gd name="connsiteX56" fmla="*/ 839 w 5616"/>
                <a:gd name="connsiteY56" fmla="*/ 2290 h 4320"/>
                <a:gd name="connsiteX57" fmla="*/ 792 w 5616"/>
                <a:gd name="connsiteY57" fmla="*/ 2218 h 4320"/>
                <a:gd name="connsiteX58" fmla="*/ 746 w 5616"/>
                <a:gd name="connsiteY58" fmla="*/ 2143 h 4320"/>
                <a:gd name="connsiteX59" fmla="*/ 700 w 5616"/>
                <a:gd name="connsiteY59" fmla="*/ 2067 h 4320"/>
                <a:gd name="connsiteX60" fmla="*/ 656 w 5616"/>
                <a:gd name="connsiteY60" fmla="*/ 1991 h 4320"/>
                <a:gd name="connsiteX61" fmla="*/ 613 w 5616"/>
                <a:gd name="connsiteY61" fmla="*/ 1911 h 4320"/>
                <a:gd name="connsiteX62" fmla="*/ 571 w 5616"/>
                <a:gd name="connsiteY62" fmla="*/ 1829 h 4320"/>
                <a:gd name="connsiteX63" fmla="*/ 530 w 5616"/>
                <a:gd name="connsiteY63" fmla="*/ 1748 h 4320"/>
                <a:gd name="connsiteX64" fmla="*/ 489 w 5616"/>
                <a:gd name="connsiteY64" fmla="*/ 1663 h 4320"/>
                <a:gd name="connsiteX65" fmla="*/ 450 w 5616"/>
                <a:gd name="connsiteY65" fmla="*/ 1576 h 4320"/>
                <a:gd name="connsiteX66" fmla="*/ 411 w 5616"/>
                <a:gd name="connsiteY66" fmla="*/ 1489 h 4320"/>
                <a:gd name="connsiteX67" fmla="*/ 374 w 5616"/>
                <a:gd name="connsiteY67" fmla="*/ 1399 h 4320"/>
                <a:gd name="connsiteX68" fmla="*/ 339 w 5616"/>
                <a:gd name="connsiteY68" fmla="*/ 1306 h 4320"/>
                <a:gd name="connsiteX69" fmla="*/ 303 w 5616"/>
                <a:gd name="connsiteY69" fmla="*/ 1213 h 4320"/>
                <a:gd name="connsiteX70" fmla="*/ 269 w 5616"/>
                <a:gd name="connsiteY70" fmla="*/ 1117 h 4320"/>
                <a:gd name="connsiteX71" fmla="*/ 236 w 5616"/>
                <a:gd name="connsiteY71" fmla="*/ 1019 h 4320"/>
                <a:gd name="connsiteX72" fmla="*/ 206 w 5616"/>
                <a:gd name="connsiteY72" fmla="*/ 920 h 4320"/>
                <a:gd name="connsiteX73" fmla="*/ 176 w 5616"/>
                <a:gd name="connsiteY73" fmla="*/ 819 h 4320"/>
                <a:gd name="connsiteX74" fmla="*/ 145 w 5616"/>
                <a:gd name="connsiteY74" fmla="*/ 716 h 4320"/>
                <a:gd name="connsiteX75" fmla="*/ 119 w 5616"/>
                <a:gd name="connsiteY75" fmla="*/ 610 h 4320"/>
                <a:gd name="connsiteX76" fmla="*/ 92 w 5616"/>
                <a:gd name="connsiteY76" fmla="*/ 503 h 4320"/>
                <a:gd name="connsiteX77" fmla="*/ 67 w 5616"/>
                <a:gd name="connsiteY77" fmla="*/ 394 h 4320"/>
                <a:gd name="connsiteX78" fmla="*/ 43 w 5616"/>
                <a:gd name="connsiteY78" fmla="*/ 282 h 4320"/>
                <a:gd name="connsiteX79" fmla="*/ 21 w 5616"/>
                <a:gd name="connsiteY79" fmla="*/ 168 h 4320"/>
                <a:gd name="connsiteX80" fmla="*/ 0 w 5616"/>
                <a:gd name="connsiteY80" fmla="*/ 53 h 4320"/>
                <a:gd name="connsiteX81" fmla="*/ 0 w 5616"/>
                <a:gd name="connsiteY81" fmla="*/ 53 h 4320"/>
                <a:gd name="connsiteX82" fmla="*/ 51 w 5616"/>
                <a:gd name="connsiteY82" fmla="*/ 46 h 4320"/>
                <a:gd name="connsiteX83" fmla="*/ 113 w 5616"/>
                <a:gd name="connsiteY83" fmla="*/ 37 h 4320"/>
                <a:gd name="connsiteX84" fmla="*/ 200 w 5616"/>
                <a:gd name="connsiteY84" fmla="*/ 27 h 4320"/>
                <a:gd name="connsiteX85" fmla="*/ 307 w 5616"/>
                <a:gd name="connsiteY85" fmla="*/ 18 h 4320"/>
                <a:gd name="connsiteX86" fmla="*/ 433 w 5616"/>
                <a:gd name="connsiteY86" fmla="*/ 9 h 4320"/>
                <a:gd name="connsiteX87" fmla="*/ 576 w 5616"/>
                <a:gd name="connsiteY87" fmla="*/ 2 h 4320"/>
                <a:gd name="connsiteX88" fmla="*/ 654 w 5616"/>
                <a:gd name="connsiteY88" fmla="*/ 0 h 4320"/>
                <a:gd name="connsiteX89" fmla="*/ 736 w 5616"/>
                <a:gd name="connsiteY89" fmla="*/ 0 h 4320"/>
                <a:gd name="connsiteX90" fmla="*/ 823 w 5616"/>
                <a:gd name="connsiteY90" fmla="*/ 0 h 4320"/>
                <a:gd name="connsiteX91" fmla="*/ 911 w 5616"/>
                <a:gd name="connsiteY91" fmla="*/ 4 h 4320"/>
                <a:gd name="connsiteX92" fmla="*/ 1003 w 5616"/>
                <a:gd name="connsiteY92" fmla="*/ 5 h 4320"/>
                <a:gd name="connsiteX93" fmla="*/ 1101 w 5616"/>
                <a:gd name="connsiteY93" fmla="*/ 11 h 4320"/>
                <a:gd name="connsiteX94" fmla="*/ 1198 w 5616"/>
                <a:gd name="connsiteY94" fmla="*/ 18 h 4320"/>
                <a:gd name="connsiteX95" fmla="*/ 1301 w 5616"/>
                <a:gd name="connsiteY95" fmla="*/ 28 h 4320"/>
                <a:gd name="connsiteX96" fmla="*/ 1406 w 5616"/>
                <a:gd name="connsiteY96" fmla="*/ 39 h 4320"/>
                <a:gd name="connsiteX97" fmla="*/ 1512 w 5616"/>
                <a:gd name="connsiteY97" fmla="*/ 53 h 4320"/>
                <a:gd name="connsiteX98" fmla="*/ 1622 w 5616"/>
                <a:gd name="connsiteY98" fmla="*/ 69 h 4320"/>
                <a:gd name="connsiteX99" fmla="*/ 1732 w 5616"/>
                <a:gd name="connsiteY99" fmla="*/ 87 h 4320"/>
                <a:gd name="connsiteX100" fmla="*/ 1845 w 5616"/>
                <a:gd name="connsiteY100" fmla="*/ 108 h 4320"/>
                <a:gd name="connsiteX101" fmla="*/ 1961 w 5616"/>
                <a:gd name="connsiteY101" fmla="*/ 133 h 4320"/>
                <a:gd name="connsiteX102" fmla="*/ 2076 w 5616"/>
                <a:gd name="connsiteY102" fmla="*/ 161 h 4320"/>
                <a:gd name="connsiteX103" fmla="*/ 2195 w 5616"/>
                <a:gd name="connsiteY103" fmla="*/ 191 h 4320"/>
                <a:gd name="connsiteX104" fmla="*/ 2312 w 5616"/>
                <a:gd name="connsiteY104" fmla="*/ 225 h 4320"/>
                <a:gd name="connsiteX105" fmla="*/ 2432 w 5616"/>
                <a:gd name="connsiteY105" fmla="*/ 262 h 4320"/>
                <a:gd name="connsiteX106" fmla="*/ 2553 w 5616"/>
                <a:gd name="connsiteY106" fmla="*/ 305 h 4320"/>
                <a:gd name="connsiteX107" fmla="*/ 2673 w 5616"/>
                <a:gd name="connsiteY107" fmla="*/ 349 h 4320"/>
                <a:gd name="connsiteX108" fmla="*/ 2794 w 5616"/>
                <a:gd name="connsiteY108" fmla="*/ 399 h 4320"/>
                <a:gd name="connsiteX109" fmla="*/ 2916 w 5616"/>
                <a:gd name="connsiteY109" fmla="*/ 452 h 4320"/>
                <a:gd name="connsiteX110" fmla="*/ 3037 w 5616"/>
                <a:gd name="connsiteY110" fmla="*/ 511 h 4320"/>
                <a:gd name="connsiteX111" fmla="*/ 3157 w 5616"/>
                <a:gd name="connsiteY111" fmla="*/ 573 h 4320"/>
                <a:gd name="connsiteX112" fmla="*/ 3218 w 5616"/>
                <a:gd name="connsiteY112" fmla="*/ 606 h 4320"/>
                <a:gd name="connsiteX113" fmla="*/ 3278 w 5616"/>
                <a:gd name="connsiteY113" fmla="*/ 640 h 4320"/>
                <a:gd name="connsiteX114" fmla="*/ 3338 w 5616"/>
                <a:gd name="connsiteY114" fmla="*/ 675 h 4320"/>
                <a:gd name="connsiteX115" fmla="*/ 3398 w 5616"/>
                <a:gd name="connsiteY115" fmla="*/ 713 h 4320"/>
                <a:gd name="connsiteX116" fmla="*/ 3459 w 5616"/>
                <a:gd name="connsiteY116" fmla="*/ 750 h 4320"/>
                <a:gd name="connsiteX117" fmla="*/ 3517 w 5616"/>
                <a:gd name="connsiteY117" fmla="*/ 789 h 4320"/>
                <a:gd name="connsiteX118" fmla="*/ 3577 w 5616"/>
                <a:gd name="connsiteY118" fmla="*/ 830 h 4320"/>
                <a:gd name="connsiteX119" fmla="*/ 3636 w 5616"/>
                <a:gd name="connsiteY119" fmla="*/ 870 h 4320"/>
                <a:gd name="connsiteX120" fmla="*/ 3694 w 5616"/>
                <a:gd name="connsiteY120" fmla="*/ 913 h 4320"/>
                <a:gd name="connsiteX121" fmla="*/ 3753 w 5616"/>
                <a:gd name="connsiteY121" fmla="*/ 957 h 4320"/>
                <a:gd name="connsiteX122" fmla="*/ 3811 w 5616"/>
                <a:gd name="connsiteY122" fmla="*/ 1003 h 4320"/>
                <a:gd name="connsiteX123" fmla="*/ 3870 w 5616"/>
                <a:gd name="connsiteY123" fmla="*/ 1049 h 4320"/>
                <a:gd name="connsiteX124" fmla="*/ 3927 w 5616"/>
                <a:gd name="connsiteY124" fmla="*/ 1099 h 4320"/>
                <a:gd name="connsiteX125" fmla="*/ 3983 w 5616"/>
                <a:gd name="connsiteY125" fmla="*/ 1149 h 4320"/>
                <a:gd name="connsiteX126" fmla="*/ 4040 w 5616"/>
                <a:gd name="connsiteY126" fmla="*/ 1200 h 4320"/>
                <a:gd name="connsiteX127" fmla="*/ 4097 w 5616"/>
                <a:gd name="connsiteY127" fmla="*/ 1252 h 4320"/>
                <a:gd name="connsiteX128" fmla="*/ 4152 w 5616"/>
                <a:gd name="connsiteY128" fmla="*/ 1306 h 4320"/>
                <a:gd name="connsiteX129" fmla="*/ 4207 w 5616"/>
                <a:gd name="connsiteY129" fmla="*/ 1361 h 4320"/>
                <a:gd name="connsiteX130" fmla="*/ 4262 w 5616"/>
                <a:gd name="connsiteY130" fmla="*/ 1420 h 4320"/>
                <a:gd name="connsiteX131" fmla="*/ 4315 w 5616"/>
                <a:gd name="connsiteY131" fmla="*/ 1478 h 4320"/>
                <a:gd name="connsiteX132" fmla="*/ 4370 w 5616"/>
                <a:gd name="connsiteY132" fmla="*/ 1539 h 4320"/>
                <a:gd name="connsiteX133" fmla="*/ 4421 w 5616"/>
                <a:gd name="connsiteY133" fmla="*/ 1601 h 4320"/>
                <a:gd name="connsiteX134" fmla="*/ 4474 w 5616"/>
                <a:gd name="connsiteY134" fmla="*/ 1663 h 4320"/>
                <a:gd name="connsiteX135" fmla="*/ 4526 w 5616"/>
                <a:gd name="connsiteY135" fmla="*/ 1728 h 4320"/>
                <a:gd name="connsiteX136" fmla="*/ 4577 w 5616"/>
                <a:gd name="connsiteY136" fmla="*/ 1796 h 4320"/>
                <a:gd name="connsiteX137" fmla="*/ 4627 w 5616"/>
                <a:gd name="connsiteY137" fmla="*/ 1863 h 4320"/>
                <a:gd name="connsiteX138" fmla="*/ 4676 w 5616"/>
                <a:gd name="connsiteY138" fmla="*/ 1932 h 4320"/>
                <a:gd name="connsiteX139" fmla="*/ 4726 w 5616"/>
                <a:gd name="connsiteY139" fmla="*/ 2005 h 4320"/>
                <a:gd name="connsiteX140" fmla="*/ 4774 w 5616"/>
                <a:gd name="connsiteY140" fmla="*/ 2078 h 4320"/>
                <a:gd name="connsiteX141" fmla="*/ 4820 w 5616"/>
                <a:gd name="connsiteY141" fmla="*/ 2154 h 4320"/>
                <a:gd name="connsiteX142" fmla="*/ 4868 w 5616"/>
                <a:gd name="connsiteY142" fmla="*/ 2230 h 4320"/>
                <a:gd name="connsiteX143" fmla="*/ 4912 w 5616"/>
                <a:gd name="connsiteY143" fmla="*/ 2308 h 4320"/>
                <a:gd name="connsiteX144" fmla="*/ 4958 w 5616"/>
                <a:gd name="connsiteY144" fmla="*/ 2390 h 4320"/>
                <a:gd name="connsiteX145" fmla="*/ 5001 w 5616"/>
                <a:gd name="connsiteY145" fmla="*/ 2471 h 4320"/>
                <a:gd name="connsiteX146" fmla="*/ 5045 w 5616"/>
                <a:gd name="connsiteY146" fmla="*/ 2554 h 4320"/>
                <a:gd name="connsiteX147" fmla="*/ 5086 w 5616"/>
                <a:gd name="connsiteY147" fmla="*/ 2641 h 4320"/>
                <a:gd name="connsiteX148" fmla="*/ 5129 w 5616"/>
                <a:gd name="connsiteY148" fmla="*/ 2728 h 4320"/>
                <a:gd name="connsiteX149" fmla="*/ 5168 w 5616"/>
                <a:gd name="connsiteY149" fmla="*/ 2819 h 4320"/>
                <a:gd name="connsiteX150" fmla="*/ 5207 w 5616"/>
                <a:gd name="connsiteY150" fmla="*/ 2909 h 4320"/>
                <a:gd name="connsiteX151" fmla="*/ 5246 w 5616"/>
                <a:gd name="connsiteY151" fmla="*/ 3003 h 4320"/>
                <a:gd name="connsiteX152" fmla="*/ 5283 w 5616"/>
                <a:gd name="connsiteY152" fmla="*/ 3099 h 4320"/>
                <a:gd name="connsiteX153" fmla="*/ 5318 w 5616"/>
                <a:gd name="connsiteY153" fmla="*/ 3194 h 4320"/>
                <a:gd name="connsiteX154" fmla="*/ 5354 w 5616"/>
                <a:gd name="connsiteY154" fmla="*/ 3294 h 4320"/>
                <a:gd name="connsiteX155" fmla="*/ 5387 w 5616"/>
                <a:gd name="connsiteY155" fmla="*/ 3396 h 4320"/>
                <a:gd name="connsiteX156" fmla="*/ 5419 w 5616"/>
                <a:gd name="connsiteY156" fmla="*/ 3499 h 4320"/>
                <a:gd name="connsiteX157" fmla="*/ 5451 w 5616"/>
                <a:gd name="connsiteY157" fmla="*/ 3604 h 4320"/>
                <a:gd name="connsiteX158" fmla="*/ 5481 w 5616"/>
                <a:gd name="connsiteY158" fmla="*/ 3712 h 4320"/>
                <a:gd name="connsiteX159" fmla="*/ 5511 w 5616"/>
                <a:gd name="connsiteY159" fmla="*/ 3820 h 4320"/>
                <a:gd name="connsiteX160" fmla="*/ 5540 w 5616"/>
                <a:gd name="connsiteY160" fmla="*/ 3932 h 4320"/>
                <a:gd name="connsiteX161" fmla="*/ 5566 w 5616"/>
                <a:gd name="connsiteY161" fmla="*/ 4045 h 4320"/>
                <a:gd name="connsiteX162" fmla="*/ 5591 w 5616"/>
                <a:gd name="connsiteY162" fmla="*/ 4162 h 4320"/>
                <a:gd name="connsiteX163" fmla="*/ 5616 w 5616"/>
                <a:gd name="connsiteY163" fmla="*/ 4279 h 4320"/>
                <a:gd name="connsiteX164" fmla="*/ 5616 w 5616"/>
                <a:gd name="connsiteY164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839 w 5616"/>
                <a:gd name="connsiteY55" fmla="*/ 2290 h 4320"/>
                <a:gd name="connsiteX56" fmla="*/ 792 w 5616"/>
                <a:gd name="connsiteY56" fmla="*/ 2218 h 4320"/>
                <a:gd name="connsiteX57" fmla="*/ 746 w 5616"/>
                <a:gd name="connsiteY57" fmla="*/ 2143 h 4320"/>
                <a:gd name="connsiteX58" fmla="*/ 700 w 5616"/>
                <a:gd name="connsiteY58" fmla="*/ 2067 h 4320"/>
                <a:gd name="connsiteX59" fmla="*/ 656 w 5616"/>
                <a:gd name="connsiteY59" fmla="*/ 1991 h 4320"/>
                <a:gd name="connsiteX60" fmla="*/ 613 w 5616"/>
                <a:gd name="connsiteY60" fmla="*/ 1911 h 4320"/>
                <a:gd name="connsiteX61" fmla="*/ 571 w 5616"/>
                <a:gd name="connsiteY61" fmla="*/ 1829 h 4320"/>
                <a:gd name="connsiteX62" fmla="*/ 530 w 5616"/>
                <a:gd name="connsiteY62" fmla="*/ 1748 h 4320"/>
                <a:gd name="connsiteX63" fmla="*/ 489 w 5616"/>
                <a:gd name="connsiteY63" fmla="*/ 1663 h 4320"/>
                <a:gd name="connsiteX64" fmla="*/ 450 w 5616"/>
                <a:gd name="connsiteY64" fmla="*/ 1576 h 4320"/>
                <a:gd name="connsiteX65" fmla="*/ 411 w 5616"/>
                <a:gd name="connsiteY65" fmla="*/ 1489 h 4320"/>
                <a:gd name="connsiteX66" fmla="*/ 374 w 5616"/>
                <a:gd name="connsiteY66" fmla="*/ 1399 h 4320"/>
                <a:gd name="connsiteX67" fmla="*/ 339 w 5616"/>
                <a:gd name="connsiteY67" fmla="*/ 1306 h 4320"/>
                <a:gd name="connsiteX68" fmla="*/ 303 w 5616"/>
                <a:gd name="connsiteY68" fmla="*/ 1213 h 4320"/>
                <a:gd name="connsiteX69" fmla="*/ 269 w 5616"/>
                <a:gd name="connsiteY69" fmla="*/ 1117 h 4320"/>
                <a:gd name="connsiteX70" fmla="*/ 236 w 5616"/>
                <a:gd name="connsiteY70" fmla="*/ 1019 h 4320"/>
                <a:gd name="connsiteX71" fmla="*/ 206 w 5616"/>
                <a:gd name="connsiteY71" fmla="*/ 920 h 4320"/>
                <a:gd name="connsiteX72" fmla="*/ 176 w 5616"/>
                <a:gd name="connsiteY72" fmla="*/ 819 h 4320"/>
                <a:gd name="connsiteX73" fmla="*/ 145 w 5616"/>
                <a:gd name="connsiteY73" fmla="*/ 716 h 4320"/>
                <a:gd name="connsiteX74" fmla="*/ 119 w 5616"/>
                <a:gd name="connsiteY74" fmla="*/ 610 h 4320"/>
                <a:gd name="connsiteX75" fmla="*/ 92 w 5616"/>
                <a:gd name="connsiteY75" fmla="*/ 503 h 4320"/>
                <a:gd name="connsiteX76" fmla="*/ 67 w 5616"/>
                <a:gd name="connsiteY76" fmla="*/ 394 h 4320"/>
                <a:gd name="connsiteX77" fmla="*/ 43 w 5616"/>
                <a:gd name="connsiteY77" fmla="*/ 282 h 4320"/>
                <a:gd name="connsiteX78" fmla="*/ 21 w 5616"/>
                <a:gd name="connsiteY78" fmla="*/ 168 h 4320"/>
                <a:gd name="connsiteX79" fmla="*/ 0 w 5616"/>
                <a:gd name="connsiteY79" fmla="*/ 53 h 4320"/>
                <a:gd name="connsiteX80" fmla="*/ 0 w 5616"/>
                <a:gd name="connsiteY80" fmla="*/ 53 h 4320"/>
                <a:gd name="connsiteX81" fmla="*/ 51 w 5616"/>
                <a:gd name="connsiteY81" fmla="*/ 46 h 4320"/>
                <a:gd name="connsiteX82" fmla="*/ 113 w 5616"/>
                <a:gd name="connsiteY82" fmla="*/ 37 h 4320"/>
                <a:gd name="connsiteX83" fmla="*/ 200 w 5616"/>
                <a:gd name="connsiteY83" fmla="*/ 27 h 4320"/>
                <a:gd name="connsiteX84" fmla="*/ 307 w 5616"/>
                <a:gd name="connsiteY84" fmla="*/ 18 h 4320"/>
                <a:gd name="connsiteX85" fmla="*/ 433 w 5616"/>
                <a:gd name="connsiteY85" fmla="*/ 9 h 4320"/>
                <a:gd name="connsiteX86" fmla="*/ 576 w 5616"/>
                <a:gd name="connsiteY86" fmla="*/ 2 h 4320"/>
                <a:gd name="connsiteX87" fmla="*/ 654 w 5616"/>
                <a:gd name="connsiteY87" fmla="*/ 0 h 4320"/>
                <a:gd name="connsiteX88" fmla="*/ 736 w 5616"/>
                <a:gd name="connsiteY88" fmla="*/ 0 h 4320"/>
                <a:gd name="connsiteX89" fmla="*/ 823 w 5616"/>
                <a:gd name="connsiteY89" fmla="*/ 0 h 4320"/>
                <a:gd name="connsiteX90" fmla="*/ 911 w 5616"/>
                <a:gd name="connsiteY90" fmla="*/ 4 h 4320"/>
                <a:gd name="connsiteX91" fmla="*/ 1003 w 5616"/>
                <a:gd name="connsiteY91" fmla="*/ 5 h 4320"/>
                <a:gd name="connsiteX92" fmla="*/ 1101 w 5616"/>
                <a:gd name="connsiteY92" fmla="*/ 11 h 4320"/>
                <a:gd name="connsiteX93" fmla="*/ 1198 w 5616"/>
                <a:gd name="connsiteY93" fmla="*/ 18 h 4320"/>
                <a:gd name="connsiteX94" fmla="*/ 1301 w 5616"/>
                <a:gd name="connsiteY94" fmla="*/ 28 h 4320"/>
                <a:gd name="connsiteX95" fmla="*/ 1406 w 5616"/>
                <a:gd name="connsiteY95" fmla="*/ 39 h 4320"/>
                <a:gd name="connsiteX96" fmla="*/ 1512 w 5616"/>
                <a:gd name="connsiteY96" fmla="*/ 53 h 4320"/>
                <a:gd name="connsiteX97" fmla="*/ 1622 w 5616"/>
                <a:gd name="connsiteY97" fmla="*/ 69 h 4320"/>
                <a:gd name="connsiteX98" fmla="*/ 1732 w 5616"/>
                <a:gd name="connsiteY98" fmla="*/ 87 h 4320"/>
                <a:gd name="connsiteX99" fmla="*/ 1845 w 5616"/>
                <a:gd name="connsiteY99" fmla="*/ 108 h 4320"/>
                <a:gd name="connsiteX100" fmla="*/ 1961 w 5616"/>
                <a:gd name="connsiteY100" fmla="*/ 133 h 4320"/>
                <a:gd name="connsiteX101" fmla="*/ 2076 w 5616"/>
                <a:gd name="connsiteY101" fmla="*/ 161 h 4320"/>
                <a:gd name="connsiteX102" fmla="*/ 2195 w 5616"/>
                <a:gd name="connsiteY102" fmla="*/ 191 h 4320"/>
                <a:gd name="connsiteX103" fmla="*/ 2312 w 5616"/>
                <a:gd name="connsiteY103" fmla="*/ 225 h 4320"/>
                <a:gd name="connsiteX104" fmla="*/ 2432 w 5616"/>
                <a:gd name="connsiteY104" fmla="*/ 262 h 4320"/>
                <a:gd name="connsiteX105" fmla="*/ 2553 w 5616"/>
                <a:gd name="connsiteY105" fmla="*/ 305 h 4320"/>
                <a:gd name="connsiteX106" fmla="*/ 2673 w 5616"/>
                <a:gd name="connsiteY106" fmla="*/ 349 h 4320"/>
                <a:gd name="connsiteX107" fmla="*/ 2794 w 5616"/>
                <a:gd name="connsiteY107" fmla="*/ 399 h 4320"/>
                <a:gd name="connsiteX108" fmla="*/ 2916 w 5616"/>
                <a:gd name="connsiteY108" fmla="*/ 452 h 4320"/>
                <a:gd name="connsiteX109" fmla="*/ 3037 w 5616"/>
                <a:gd name="connsiteY109" fmla="*/ 511 h 4320"/>
                <a:gd name="connsiteX110" fmla="*/ 3157 w 5616"/>
                <a:gd name="connsiteY110" fmla="*/ 573 h 4320"/>
                <a:gd name="connsiteX111" fmla="*/ 3218 w 5616"/>
                <a:gd name="connsiteY111" fmla="*/ 606 h 4320"/>
                <a:gd name="connsiteX112" fmla="*/ 3278 w 5616"/>
                <a:gd name="connsiteY112" fmla="*/ 640 h 4320"/>
                <a:gd name="connsiteX113" fmla="*/ 3338 w 5616"/>
                <a:gd name="connsiteY113" fmla="*/ 675 h 4320"/>
                <a:gd name="connsiteX114" fmla="*/ 3398 w 5616"/>
                <a:gd name="connsiteY114" fmla="*/ 713 h 4320"/>
                <a:gd name="connsiteX115" fmla="*/ 3459 w 5616"/>
                <a:gd name="connsiteY115" fmla="*/ 750 h 4320"/>
                <a:gd name="connsiteX116" fmla="*/ 3517 w 5616"/>
                <a:gd name="connsiteY116" fmla="*/ 789 h 4320"/>
                <a:gd name="connsiteX117" fmla="*/ 3577 w 5616"/>
                <a:gd name="connsiteY117" fmla="*/ 830 h 4320"/>
                <a:gd name="connsiteX118" fmla="*/ 3636 w 5616"/>
                <a:gd name="connsiteY118" fmla="*/ 870 h 4320"/>
                <a:gd name="connsiteX119" fmla="*/ 3694 w 5616"/>
                <a:gd name="connsiteY119" fmla="*/ 913 h 4320"/>
                <a:gd name="connsiteX120" fmla="*/ 3753 w 5616"/>
                <a:gd name="connsiteY120" fmla="*/ 957 h 4320"/>
                <a:gd name="connsiteX121" fmla="*/ 3811 w 5616"/>
                <a:gd name="connsiteY121" fmla="*/ 1003 h 4320"/>
                <a:gd name="connsiteX122" fmla="*/ 3870 w 5616"/>
                <a:gd name="connsiteY122" fmla="*/ 1049 h 4320"/>
                <a:gd name="connsiteX123" fmla="*/ 3927 w 5616"/>
                <a:gd name="connsiteY123" fmla="*/ 1099 h 4320"/>
                <a:gd name="connsiteX124" fmla="*/ 3983 w 5616"/>
                <a:gd name="connsiteY124" fmla="*/ 1149 h 4320"/>
                <a:gd name="connsiteX125" fmla="*/ 4040 w 5616"/>
                <a:gd name="connsiteY125" fmla="*/ 1200 h 4320"/>
                <a:gd name="connsiteX126" fmla="*/ 4097 w 5616"/>
                <a:gd name="connsiteY126" fmla="*/ 1252 h 4320"/>
                <a:gd name="connsiteX127" fmla="*/ 4152 w 5616"/>
                <a:gd name="connsiteY127" fmla="*/ 1306 h 4320"/>
                <a:gd name="connsiteX128" fmla="*/ 4207 w 5616"/>
                <a:gd name="connsiteY128" fmla="*/ 1361 h 4320"/>
                <a:gd name="connsiteX129" fmla="*/ 4262 w 5616"/>
                <a:gd name="connsiteY129" fmla="*/ 1420 h 4320"/>
                <a:gd name="connsiteX130" fmla="*/ 4315 w 5616"/>
                <a:gd name="connsiteY130" fmla="*/ 1478 h 4320"/>
                <a:gd name="connsiteX131" fmla="*/ 4370 w 5616"/>
                <a:gd name="connsiteY131" fmla="*/ 1539 h 4320"/>
                <a:gd name="connsiteX132" fmla="*/ 4421 w 5616"/>
                <a:gd name="connsiteY132" fmla="*/ 1601 h 4320"/>
                <a:gd name="connsiteX133" fmla="*/ 4474 w 5616"/>
                <a:gd name="connsiteY133" fmla="*/ 1663 h 4320"/>
                <a:gd name="connsiteX134" fmla="*/ 4526 w 5616"/>
                <a:gd name="connsiteY134" fmla="*/ 1728 h 4320"/>
                <a:gd name="connsiteX135" fmla="*/ 4577 w 5616"/>
                <a:gd name="connsiteY135" fmla="*/ 1796 h 4320"/>
                <a:gd name="connsiteX136" fmla="*/ 4627 w 5616"/>
                <a:gd name="connsiteY136" fmla="*/ 1863 h 4320"/>
                <a:gd name="connsiteX137" fmla="*/ 4676 w 5616"/>
                <a:gd name="connsiteY137" fmla="*/ 1932 h 4320"/>
                <a:gd name="connsiteX138" fmla="*/ 4726 w 5616"/>
                <a:gd name="connsiteY138" fmla="*/ 2005 h 4320"/>
                <a:gd name="connsiteX139" fmla="*/ 4774 w 5616"/>
                <a:gd name="connsiteY139" fmla="*/ 2078 h 4320"/>
                <a:gd name="connsiteX140" fmla="*/ 4820 w 5616"/>
                <a:gd name="connsiteY140" fmla="*/ 2154 h 4320"/>
                <a:gd name="connsiteX141" fmla="*/ 4868 w 5616"/>
                <a:gd name="connsiteY141" fmla="*/ 2230 h 4320"/>
                <a:gd name="connsiteX142" fmla="*/ 4912 w 5616"/>
                <a:gd name="connsiteY142" fmla="*/ 2308 h 4320"/>
                <a:gd name="connsiteX143" fmla="*/ 4958 w 5616"/>
                <a:gd name="connsiteY143" fmla="*/ 2390 h 4320"/>
                <a:gd name="connsiteX144" fmla="*/ 5001 w 5616"/>
                <a:gd name="connsiteY144" fmla="*/ 2471 h 4320"/>
                <a:gd name="connsiteX145" fmla="*/ 5045 w 5616"/>
                <a:gd name="connsiteY145" fmla="*/ 2554 h 4320"/>
                <a:gd name="connsiteX146" fmla="*/ 5086 w 5616"/>
                <a:gd name="connsiteY146" fmla="*/ 2641 h 4320"/>
                <a:gd name="connsiteX147" fmla="*/ 5129 w 5616"/>
                <a:gd name="connsiteY147" fmla="*/ 2728 h 4320"/>
                <a:gd name="connsiteX148" fmla="*/ 5168 w 5616"/>
                <a:gd name="connsiteY148" fmla="*/ 2819 h 4320"/>
                <a:gd name="connsiteX149" fmla="*/ 5207 w 5616"/>
                <a:gd name="connsiteY149" fmla="*/ 2909 h 4320"/>
                <a:gd name="connsiteX150" fmla="*/ 5246 w 5616"/>
                <a:gd name="connsiteY150" fmla="*/ 3003 h 4320"/>
                <a:gd name="connsiteX151" fmla="*/ 5283 w 5616"/>
                <a:gd name="connsiteY151" fmla="*/ 3099 h 4320"/>
                <a:gd name="connsiteX152" fmla="*/ 5318 w 5616"/>
                <a:gd name="connsiteY152" fmla="*/ 3194 h 4320"/>
                <a:gd name="connsiteX153" fmla="*/ 5354 w 5616"/>
                <a:gd name="connsiteY153" fmla="*/ 3294 h 4320"/>
                <a:gd name="connsiteX154" fmla="*/ 5387 w 5616"/>
                <a:gd name="connsiteY154" fmla="*/ 3396 h 4320"/>
                <a:gd name="connsiteX155" fmla="*/ 5419 w 5616"/>
                <a:gd name="connsiteY155" fmla="*/ 3499 h 4320"/>
                <a:gd name="connsiteX156" fmla="*/ 5451 w 5616"/>
                <a:gd name="connsiteY156" fmla="*/ 3604 h 4320"/>
                <a:gd name="connsiteX157" fmla="*/ 5481 w 5616"/>
                <a:gd name="connsiteY157" fmla="*/ 3712 h 4320"/>
                <a:gd name="connsiteX158" fmla="*/ 5511 w 5616"/>
                <a:gd name="connsiteY158" fmla="*/ 3820 h 4320"/>
                <a:gd name="connsiteX159" fmla="*/ 5540 w 5616"/>
                <a:gd name="connsiteY159" fmla="*/ 3932 h 4320"/>
                <a:gd name="connsiteX160" fmla="*/ 5566 w 5616"/>
                <a:gd name="connsiteY160" fmla="*/ 4045 h 4320"/>
                <a:gd name="connsiteX161" fmla="*/ 5591 w 5616"/>
                <a:gd name="connsiteY161" fmla="*/ 4162 h 4320"/>
                <a:gd name="connsiteX162" fmla="*/ 5616 w 5616"/>
                <a:gd name="connsiteY162" fmla="*/ 4279 h 4320"/>
                <a:gd name="connsiteX163" fmla="*/ 5616 w 5616"/>
                <a:gd name="connsiteY163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613 w 5616"/>
                <a:gd name="connsiteY59" fmla="*/ 1911 h 4320"/>
                <a:gd name="connsiteX60" fmla="*/ 571 w 5616"/>
                <a:gd name="connsiteY60" fmla="*/ 1829 h 4320"/>
                <a:gd name="connsiteX61" fmla="*/ 530 w 5616"/>
                <a:gd name="connsiteY61" fmla="*/ 1748 h 4320"/>
                <a:gd name="connsiteX62" fmla="*/ 489 w 5616"/>
                <a:gd name="connsiteY62" fmla="*/ 1663 h 4320"/>
                <a:gd name="connsiteX63" fmla="*/ 450 w 5616"/>
                <a:gd name="connsiteY63" fmla="*/ 1576 h 4320"/>
                <a:gd name="connsiteX64" fmla="*/ 411 w 5616"/>
                <a:gd name="connsiteY64" fmla="*/ 1489 h 4320"/>
                <a:gd name="connsiteX65" fmla="*/ 374 w 5616"/>
                <a:gd name="connsiteY65" fmla="*/ 1399 h 4320"/>
                <a:gd name="connsiteX66" fmla="*/ 339 w 5616"/>
                <a:gd name="connsiteY66" fmla="*/ 1306 h 4320"/>
                <a:gd name="connsiteX67" fmla="*/ 303 w 5616"/>
                <a:gd name="connsiteY67" fmla="*/ 1213 h 4320"/>
                <a:gd name="connsiteX68" fmla="*/ 269 w 5616"/>
                <a:gd name="connsiteY68" fmla="*/ 1117 h 4320"/>
                <a:gd name="connsiteX69" fmla="*/ 236 w 5616"/>
                <a:gd name="connsiteY69" fmla="*/ 1019 h 4320"/>
                <a:gd name="connsiteX70" fmla="*/ 206 w 5616"/>
                <a:gd name="connsiteY70" fmla="*/ 920 h 4320"/>
                <a:gd name="connsiteX71" fmla="*/ 176 w 5616"/>
                <a:gd name="connsiteY71" fmla="*/ 819 h 4320"/>
                <a:gd name="connsiteX72" fmla="*/ 145 w 5616"/>
                <a:gd name="connsiteY72" fmla="*/ 716 h 4320"/>
                <a:gd name="connsiteX73" fmla="*/ 119 w 5616"/>
                <a:gd name="connsiteY73" fmla="*/ 610 h 4320"/>
                <a:gd name="connsiteX74" fmla="*/ 92 w 5616"/>
                <a:gd name="connsiteY74" fmla="*/ 503 h 4320"/>
                <a:gd name="connsiteX75" fmla="*/ 67 w 5616"/>
                <a:gd name="connsiteY75" fmla="*/ 394 h 4320"/>
                <a:gd name="connsiteX76" fmla="*/ 43 w 5616"/>
                <a:gd name="connsiteY76" fmla="*/ 282 h 4320"/>
                <a:gd name="connsiteX77" fmla="*/ 21 w 5616"/>
                <a:gd name="connsiteY77" fmla="*/ 168 h 4320"/>
                <a:gd name="connsiteX78" fmla="*/ 0 w 5616"/>
                <a:gd name="connsiteY78" fmla="*/ 53 h 4320"/>
                <a:gd name="connsiteX79" fmla="*/ 0 w 5616"/>
                <a:gd name="connsiteY79" fmla="*/ 53 h 4320"/>
                <a:gd name="connsiteX80" fmla="*/ 51 w 5616"/>
                <a:gd name="connsiteY80" fmla="*/ 46 h 4320"/>
                <a:gd name="connsiteX81" fmla="*/ 113 w 5616"/>
                <a:gd name="connsiteY81" fmla="*/ 37 h 4320"/>
                <a:gd name="connsiteX82" fmla="*/ 200 w 5616"/>
                <a:gd name="connsiteY82" fmla="*/ 27 h 4320"/>
                <a:gd name="connsiteX83" fmla="*/ 307 w 5616"/>
                <a:gd name="connsiteY83" fmla="*/ 18 h 4320"/>
                <a:gd name="connsiteX84" fmla="*/ 433 w 5616"/>
                <a:gd name="connsiteY84" fmla="*/ 9 h 4320"/>
                <a:gd name="connsiteX85" fmla="*/ 576 w 5616"/>
                <a:gd name="connsiteY85" fmla="*/ 2 h 4320"/>
                <a:gd name="connsiteX86" fmla="*/ 654 w 5616"/>
                <a:gd name="connsiteY86" fmla="*/ 0 h 4320"/>
                <a:gd name="connsiteX87" fmla="*/ 736 w 5616"/>
                <a:gd name="connsiteY87" fmla="*/ 0 h 4320"/>
                <a:gd name="connsiteX88" fmla="*/ 823 w 5616"/>
                <a:gd name="connsiteY88" fmla="*/ 0 h 4320"/>
                <a:gd name="connsiteX89" fmla="*/ 911 w 5616"/>
                <a:gd name="connsiteY89" fmla="*/ 4 h 4320"/>
                <a:gd name="connsiteX90" fmla="*/ 1003 w 5616"/>
                <a:gd name="connsiteY90" fmla="*/ 5 h 4320"/>
                <a:gd name="connsiteX91" fmla="*/ 1101 w 5616"/>
                <a:gd name="connsiteY91" fmla="*/ 11 h 4320"/>
                <a:gd name="connsiteX92" fmla="*/ 1198 w 5616"/>
                <a:gd name="connsiteY92" fmla="*/ 18 h 4320"/>
                <a:gd name="connsiteX93" fmla="*/ 1301 w 5616"/>
                <a:gd name="connsiteY93" fmla="*/ 28 h 4320"/>
                <a:gd name="connsiteX94" fmla="*/ 1406 w 5616"/>
                <a:gd name="connsiteY94" fmla="*/ 39 h 4320"/>
                <a:gd name="connsiteX95" fmla="*/ 1512 w 5616"/>
                <a:gd name="connsiteY95" fmla="*/ 53 h 4320"/>
                <a:gd name="connsiteX96" fmla="*/ 1622 w 5616"/>
                <a:gd name="connsiteY96" fmla="*/ 69 h 4320"/>
                <a:gd name="connsiteX97" fmla="*/ 1732 w 5616"/>
                <a:gd name="connsiteY97" fmla="*/ 87 h 4320"/>
                <a:gd name="connsiteX98" fmla="*/ 1845 w 5616"/>
                <a:gd name="connsiteY98" fmla="*/ 108 h 4320"/>
                <a:gd name="connsiteX99" fmla="*/ 1961 w 5616"/>
                <a:gd name="connsiteY99" fmla="*/ 133 h 4320"/>
                <a:gd name="connsiteX100" fmla="*/ 2076 w 5616"/>
                <a:gd name="connsiteY100" fmla="*/ 161 h 4320"/>
                <a:gd name="connsiteX101" fmla="*/ 2195 w 5616"/>
                <a:gd name="connsiteY101" fmla="*/ 191 h 4320"/>
                <a:gd name="connsiteX102" fmla="*/ 2312 w 5616"/>
                <a:gd name="connsiteY102" fmla="*/ 225 h 4320"/>
                <a:gd name="connsiteX103" fmla="*/ 2432 w 5616"/>
                <a:gd name="connsiteY103" fmla="*/ 262 h 4320"/>
                <a:gd name="connsiteX104" fmla="*/ 2553 w 5616"/>
                <a:gd name="connsiteY104" fmla="*/ 305 h 4320"/>
                <a:gd name="connsiteX105" fmla="*/ 2673 w 5616"/>
                <a:gd name="connsiteY105" fmla="*/ 349 h 4320"/>
                <a:gd name="connsiteX106" fmla="*/ 2794 w 5616"/>
                <a:gd name="connsiteY106" fmla="*/ 399 h 4320"/>
                <a:gd name="connsiteX107" fmla="*/ 2916 w 5616"/>
                <a:gd name="connsiteY107" fmla="*/ 452 h 4320"/>
                <a:gd name="connsiteX108" fmla="*/ 3037 w 5616"/>
                <a:gd name="connsiteY108" fmla="*/ 511 h 4320"/>
                <a:gd name="connsiteX109" fmla="*/ 3157 w 5616"/>
                <a:gd name="connsiteY109" fmla="*/ 573 h 4320"/>
                <a:gd name="connsiteX110" fmla="*/ 3218 w 5616"/>
                <a:gd name="connsiteY110" fmla="*/ 606 h 4320"/>
                <a:gd name="connsiteX111" fmla="*/ 3278 w 5616"/>
                <a:gd name="connsiteY111" fmla="*/ 640 h 4320"/>
                <a:gd name="connsiteX112" fmla="*/ 3338 w 5616"/>
                <a:gd name="connsiteY112" fmla="*/ 675 h 4320"/>
                <a:gd name="connsiteX113" fmla="*/ 3398 w 5616"/>
                <a:gd name="connsiteY113" fmla="*/ 713 h 4320"/>
                <a:gd name="connsiteX114" fmla="*/ 3459 w 5616"/>
                <a:gd name="connsiteY114" fmla="*/ 750 h 4320"/>
                <a:gd name="connsiteX115" fmla="*/ 3517 w 5616"/>
                <a:gd name="connsiteY115" fmla="*/ 789 h 4320"/>
                <a:gd name="connsiteX116" fmla="*/ 3577 w 5616"/>
                <a:gd name="connsiteY116" fmla="*/ 830 h 4320"/>
                <a:gd name="connsiteX117" fmla="*/ 3636 w 5616"/>
                <a:gd name="connsiteY117" fmla="*/ 870 h 4320"/>
                <a:gd name="connsiteX118" fmla="*/ 3694 w 5616"/>
                <a:gd name="connsiteY118" fmla="*/ 913 h 4320"/>
                <a:gd name="connsiteX119" fmla="*/ 3753 w 5616"/>
                <a:gd name="connsiteY119" fmla="*/ 957 h 4320"/>
                <a:gd name="connsiteX120" fmla="*/ 3811 w 5616"/>
                <a:gd name="connsiteY120" fmla="*/ 1003 h 4320"/>
                <a:gd name="connsiteX121" fmla="*/ 3870 w 5616"/>
                <a:gd name="connsiteY121" fmla="*/ 1049 h 4320"/>
                <a:gd name="connsiteX122" fmla="*/ 3927 w 5616"/>
                <a:gd name="connsiteY122" fmla="*/ 1099 h 4320"/>
                <a:gd name="connsiteX123" fmla="*/ 3983 w 5616"/>
                <a:gd name="connsiteY123" fmla="*/ 1149 h 4320"/>
                <a:gd name="connsiteX124" fmla="*/ 4040 w 5616"/>
                <a:gd name="connsiteY124" fmla="*/ 1200 h 4320"/>
                <a:gd name="connsiteX125" fmla="*/ 4097 w 5616"/>
                <a:gd name="connsiteY125" fmla="*/ 1252 h 4320"/>
                <a:gd name="connsiteX126" fmla="*/ 4152 w 5616"/>
                <a:gd name="connsiteY126" fmla="*/ 1306 h 4320"/>
                <a:gd name="connsiteX127" fmla="*/ 4207 w 5616"/>
                <a:gd name="connsiteY127" fmla="*/ 1361 h 4320"/>
                <a:gd name="connsiteX128" fmla="*/ 4262 w 5616"/>
                <a:gd name="connsiteY128" fmla="*/ 1420 h 4320"/>
                <a:gd name="connsiteX129" fmla="*/ 4315 w 5616"/>
                <a:gd name="connsiteY129" fmla="*/ 1478 h 4320"/>
                <a:gd name="connsiteX130" fmla="*/ 4370 w 5616"/>
                <a:gd name="connsiteY130" fmla="*/ 1539 h 4320"/>
                <a:gd name="connsiteX131" fmla="*/ 4421 w 5616"/>
                <a:gd name="connsiteY131" fmla="*/ 1601 h 4320"/>
                <a:gd name="connsiteX132" fmla="*/ 4474 w 5616"/>
                <a:gd name="connsiteY132" fmla="*/ 1663 h 4320"/>
                <a:gd name="connsiteX133" fmla="*/ 4526 w 5616"/>
                <a:gd name="connsiteY133" fmla="*/ 1728 h 4320"/>
                <a:gd name="connsiteX134" fmla="*/ 4577 w 5616"/>
                <a:gd name="connsiteY134" fmla="*/ 1796 h 4320"/>
                <a:gd name="connsiteX135" fmla="*/ 4627 w 5616"/>
                <a:gd name="connsiteY135" fmla="*/ 1863 h 4320"/>
                <a:gd name="connsiteX136" fmla="*/ 4676 w 5616"/>
                <a:gd name="connsiteY136" fmla="*/ 1932 h 4320"/>
                <a:gd name="connsiteX137" fmla="*/ 4726 w 5616"/>
                <a:gd name="connsiteY137" fmla="*/ 2005 h 4320"/>
                <a:gd name="connsiteX138" fmla="*/ 4774 w 5616"/>
                <a:gd name="connsiteY138" fmla="*/ 2078 h 4320"/>
                <a:gd name="connsiteX139" fmla="*/ 4820 w 5616"/>
                <a:gd name="connsiteY139" fmla="*/ 2154 h 4320"/>
                <a:gd name="connsiteX140" fmla="*/ 4868 w 5616"/>
                <a:gd name="connsiteY140" fmla="*/ 2230 h 4320"/>
                <a:gd name="connsiteX141" fmla="*/ 4912 w 5616"/>
                <a:gd name="connsiteY141" fmla="*/ 2308 h 4320"/>
                <a:gd name="connsiteX142" fmla="*/ 4958 w 5616"/>
                <a:gd name="connsiteY142" fmla="*/ 2390 h 4320"/>
                <a:gd name="connsiteX143" fmla="*/ 5001 w 5616"/>
                <a:gd name="connsiteY143" fmla="*/ 2471 h 4320"/>
                <a:gd name="connsiteX144" fmla="*/ 5045 w 5616"/>
                <a:gd name="connsiteY144" fmla="*/ 2554 h 4320"/>
                <a:gd name="connsiteX145" fmla="*/ 5086 w 5616"/>
                <a:gd name="connsiteY145" fmla="*/ 2641 h 4320"/>
                <a:gd name="connsiteX146" fmla="*/ 5129 w 5616"/>
                <a:gd name="connsiteY146" fmla="*/ 2728 h 4320"/>
                <a:gd name="connsiteX147" fmla="*/ 5168 w 5616"/>
                <a:gd name="connsiteY147" fmla="*/ 2819 h 4320"/>
                <a:gd name="connsiteX148" fmla="*/ 5207 w 5616"/>
                <a:gd name="connsiteY148" fmla="*/ 2909 h 4320"/>
                <a:gd name="connsiteX149" fmla="*/ 5246 w 5616"/>
                <a:gd name="connsiteY149" fmla="*/ 3003 h 4320"/>
                <a:gd name="connsiteX150" fmla="*/ 5283 w 5616"/>
                <a:gd name="connsiteY150" fmla="*/ 3099 h 4320"/>
                <a:gd name="connsiteX151" fmla="*/ 5318 w 5616"/>
                <a:gd name="connsiteY151" fmla="*/ 3194 h 4320"/>
                <a:gd name="connsiteX152" fmla="*/ 5354 w 5616"/>
                <a:gd name="connsiteY152" fmla="*/ 3294 h 4320"/>
                <a:gd name="connsiteX153" fmla="*/ 5387 w 5616"/>
                <a:gd name="connsiteY153" fmla="*/ 3396 h 4320"/>
                <a:gd name="connsiteX154" fmla="*/ 5419 w 5616"/>
                <a:gd name="connsiteY154" fmla="*/ 3499 h 4320"/>
                <a:gd name="connsiteX155" fmla="*/ 5451 w 5616"/>
                <a:gd name="connsiteY155" fmla="*/ 3604 h 4320"/>
                <a:gd name="connsiteX156" fmla="*/ 5481 w 5616"/>
                <a:gd name="connsiteY156" fmla="*/ 3712 h 4320"/>
                <a:gd name="connsiteX157" fmla="*/ 5511 w 5616"/>
                <a:gd name="connsiteY157" fmla="*/ 3820 h 4320"/>
                <a:gd name="connsiteX158" fmla="*/ 5540 w 5616"/>
                <a:gd name="connsiteY158" fmla="*/ 3932 h 4320"/>
                <a:gd name="connsiteX159" fmla="*/ 5566 w 5616"/>
                <a:gd name="connsiteY159" fmla="*/ 4045 h 4320"/>
                <a:gd name="connsiteX160" fmla="*/ 5591 w 5616"/>
                <a:gd name="connsiteY160" fmla="*/ 4162 h 4320"/>
                <a:gd name="connsiteX161" fmla="*/ 5616 w 5616"/>
                <a:gd name="connsiteY161" fmla="*/ 4279 h 4320"/>
                <a:gd name="connsiteX162" fmla="*/ 5616 w 5616"/>
                <a:gd name="connsiteY162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71 w 5616"/>
                <a:gd name="connsiteY59" fmla="*/ 1829 h 4320"/>
                <a:gd name="connsiteX60" fmla="*/ 530 w 5616"/>
                <a:gd name="connsiteY60" fmla="*/ 1748 h 4320"/>
                <a:gd name="connsiteX61" fmla="*/ 489 w 5616"/>
                <a:gd name="connsiteY61" fmla="*/ 1663 h 4320"/>
                <a:gd name="connsiteX62" fmla="*/ 450 w 5616"/>
                <a:gd name="connsiteY62" fmla="*/ 1576 h 4320"/>
                <a:gd name="connsiteX63" fmla="*/ 411 w 5616"/>
                <a:gd name="connsiteY63" fmla="*/ 1489 h 4320"/>
                <a:gd name="connsiteX64" fmla="*/ 374 w 5616"/>
                <a:gd name="connsiteY64" fmla="*/ 1399 h 4320"/>
                <a:gd name="connsiteX65" fmla="*/ 339 w 5616"/>
                <a:gd name="connsiteY65" fmla="*/ 1306 h 4320"/>
                <a:gd name="connsiteX66" fmla="*/ 303 w 5616"/>
                <a:gd name="connsiteY66" fmla="*/ 1213 h 4320"/>
                <a:gd name="connsiteX67" fmla="*/ 269 w 5616"/>
                <a:gd name="connsiteY67" fmla="*/ 1117 h 4320"/>
                <a:gd name="connsiteX68" fmla="*/ 236 w 5616"/>
                <a:gd name="connsiteY68" fmla="*/ 1019 h 4320"/>
                <a:gd name="connsiteX69" fmla="*/ 206 w 5616"/>
                <a:gd name="connsiteY69" fmla="*/ 920 h 4320"/>
                <a:gd name="connsiteX70" fmla="*/ 176 w 5616"/>
                <a:gd name="connsiteY70" fmla="*/ 819 h 4320"/>
                <a:gd name="connsiteX71" fmla="*/ 145 w 5616"/>
                <a:gd name="connsiteY71" fmla="*/ 716 h 4320"/>
                <a:gd name="connsiteX72" fmla="*/ 119 w 5616"/>
                <a:gd name="connsiteY72" fmla="*/ 610 h 4320"/>
                <a:gd name="connsiteX73" fmla="*/ 92 w 5616"/>
                <a:gd name="connsiteY73" fmla="*/ 503 h 4320"/>
                <a:gd name="connsiteX74" fmla="*/ 67 w 5616"/>
                <a:gd name="connsiteY74" fmla="*/ 394 h 4320"/>
                <a:gd name="connsiteX75" fmla="*/ 43 w 5616"/>
                <a:gd name="connsiteY75" fmla="*/ 282 h 4320"/>
                <a:gd name="connsiteX76" fmla="*/ 21 w 5616"/>
                <a:gd name="connsiteY76" fmla="*/ 168 h 4320"/>
                <a:gd name="connsiteX77" fmla="*/ 0 w 5616"/>
                <a:gd name="connsiteY77" fmla="*/ 53 h 4320"/>
                <a:gd name="connsiteX78" fmla="*/ 0 w 5616"/>
                <a:gd name="connsiteY78" fmla="*/ 53 h 4320"/>
                <a:gd name="connsiteX79" fmla="*/ 51 w 5616"/>
                <a:gd name="connsiteY79" fmla="*/ 46 h 4320"/>
                <a:gd name="connsiteX80" fmla="*/ 113 w 5616"/>
                <a:gd name="connsiteY80" fmla="*/ 37 h 4320"/>
                <a:gd name="connsiteX81" fmla="*/ 200 w 5616"/>
                <a:gd name="connsiteY81" fmla="*/ 27 h 4320"/>
                <a:gd name="connsiteX82" fmla="*/ 307 w 5616"/>
                <a:gd name="connsiteY82" fmla="*/ 18 h 4320"/>
                <a:gd name="connsiteX83" fmla="*/ 433 w 5616"/>
                <a:gd name="connsiteY83" fmla="*/ 9 h 4320"/>
                <a:gd name="connsiteX84" fmla="*/ 576 w 5616"/>
                <a:gd name="connsiteY84" fmla="*/ 2 h 4320"/>
                <a:gd name="connsiteX85" fmla="*/ 654 w 5616"/>
                <a:gd name="connsiteY85" fmla="*/ 0 h 4320"/>
                <a:gd name="connsiteX86" fmla="*/ 736 w 5616"/>
                <a:gd name="connsiteY86" fmla="*/ 0 h 4320"/>
                <a:gd name="connsiteX87" fmla="*/ 823 w 5616"/>
                <a:gd name="connsiteY87" fmla="*/ 0 h 4320"/>
                <a:gd name="connsiteX88" fmla="*/ 911 w 5616"/>
                <a:gd name="connsiteY88" fmla="*/ 4 h 4320"/>
                <a:gd name="connsiteX89" fmla="*/ 1003 w 5616"/>
                <a:gd name="connsiteY89" fmla="*/ 5 h 4320"/>
                <a:gd name="connsiteX90" fmla="*/ 1101 w 5616"/>
                <a:gd name="connsiteY90" fmla="*/ 11 h 4320"/>
                <a:gd name="connsiteX91" fmla="*/ 1198 w 5616"/>
                <a:gd name="connsiteY91" fmla="*/ 18 h 4320"/>
                <a:gd name="connsiteX92" fmla="*/ 1301 w 5616"/>
                <a:gd name="connsiteY92" fmla="*/ 28 h 4320"/>
                <a:gd name="connsiteX93" fmla="*/ 1406 w 5616"/>
                <a:gd name="connsiteY93" fmla="*/ 39 h 4320"/>
                <a:gd name="connsiteX94" fmla="*/ 1512 w 5616"/>
                <a:gd name="connsiteY94" fmla="*/ 53 h 4320"/>
                <a:gd name="connsiteX95" fmla="*/ 1622 w 5616"/>
                <a:gd name="connsiteY95" fmla="*/ 69 h 4320"/>
                <a:gd name="connsiteX96" fmla="*/ 1732 w 5616"/>
                <a:gd name="connsiteY96" fmla="*/ 87 h 4320"/>
                <a:gd name="connsiteX97" fmla="*/ 1845 w 5616"/>
                <a:gd name="connsiteY97" fmla="*/ 108 h 4320"/>
                <a:gd name="connsiteX98" fmla="*/ 1961 w 5616"/>
                <a:gd name="connsiteY98" fmla="*/ 133 h 4320"/>
                <a:gd name="connsiteX99" fmla="*/ 2076 w 5616"/>
                <a:gd name="connsiteY99" fmla="*/ 161 h 4320"/>
                <a:gd name="connsiteX100" fmla="*/ 2195 w 5616"/>
                <a:gd name="connsiteY100" fmla="*/ 191 h 4320"/>
                <a:gd name="connsiteX101" fmla="*/ 2312 w 5616"/>
                <a:gd name="connsiteY101" fmla="*/ 225 h 4320"/>
                <a:gd name="connsiteX102" fmla="*/ 2432 w 5616"/>
                <a:gd name="connsiteY102" fmla="*/ 262 h 4320"/>
                <a:gd name="connsiteX103" fmla="*/ 2553 w 5616"/>
                <a:gd name="connsiteY103" fmla="*/ 305 h 4320"/>
                <a:gd name="connsiteX104" fmla="*/ 2673 w 5616"/>
                <a:gd name="connsiteY104" fmla="*/ 349 h 4320"/>
                <a:gd name="connsiteX105" fmla="*/ 2794 w 5616"/>
                <a:gd name="connsiteY105" fmla="*/ 399 h 4320"/>
                <a:gd name="connsiteX106" fmla="*/ 2916 w 5616"/>
                <a:gd name="connsiteY106" fmla="*/ 452 h 4320"/>
                <a:gd name="connsiteX107" fmla="*/ 3037 w 5616"/>
                <a:gd name="connsiteY107" fmla="*/ 511 h 4320"/>
                <a:gd name="connsiteX108" fmla="*/ 3157 w 5616"/>
                <a:gd name="connsiteY108" fmla="*/ 573 h 4320"/>
                <a:gd name="connsiteX109" fmla="*/ 3218 w 5616"/>
                <a:gd name="connsiteY109" fmla="*/ 606 h 4320"/>
                <a:gd name="connsiteX110" fmla="*/ 3278 w 5616"/>
                <a:gd name="connsiteY110" fmla="*/ 640 h 4320"/>
                <a:gd name="connsiteX111" fmla="*/ 3338 w 5616"/>
                <a:gd name="connsiteY111" fmla="*/ 675 h 4320"/>
                <a:gd name="connsiteX112" fmla="*/ 3398 w 5616"/>
                <a:gd name="connsiteY112" fmla="*/ 713 h 4320"/>
                <a:gd name="connsiteX113" fmla="*/ 3459 w 5616"/>
                <a:gd name="connsiteY113" fmla="*/ 750 h 4320"/>
                <a:gd name="connsiteX114" fmla="*/ 3517 w 5616"/>
                <a:gd name="connsiteY114" fmla="*/ 789 h 4320"/>
                <a:gd name="connsiteX115" fmla="*/ 3577 w 5616"/>
                <a:gd name="connsiteY115" fmla="*/ 830 h 4320"/>
                <a:gd name="connsiteX116" fmla="*/ 3636 w 5616"/>
                <a:gd name="connsiteY116" fmla="*/ 870 h 4320"/>
                <a:gd name="connsiteX117" fmla="*/ 3694 w 5616"/>
                <a:gd name="connsiteY117" fmla="*/ 913 h 4320"/>
                <a:gd name="connsiteX118" fmla="*/ 3753 w 5616"/>
                <a:gd name="connsiteY118" fmla="*/ 957 h 4320"/>
                <a:gd name="connsiteX119" fmla="*/ 3811 w 5616"/>
                <a:gd name="connsiteY119" fmla="*/ 1003 h 4320"/>
                <a:gd name="connsiteX120" fmla="*/ 3870 w 5616"/>
                <a:gd name="connsiteY120" fmla="*/ 1049 h 4320"/>
                <a:gd name="connsiteX121" fmla="*/ 3927 w 5616"/>
                <a:gd name="connsiteY121" fmla="*/ 1099 h 4320"/>
                <a:gd name="connsiteX122" fmla="*/ 3983 w 5616"/>
                <a:gd name="connsiteY122" fmla="*/ 1149 h 4320"/>
                <a:gd name="connsiteX123" fmla="*/ 4040 w 5616"/>
                <a:gd name="connsiteY123" fmla="*/ 1200 h 4320"/>
                <a:gd name="connsiteX124" fmla="*/ 4097 w 5616"/>
                <a:gd name="connsiteY124" fmla="*/ 1252 h 4320"/>
                <a:gd name="connsiteX125" fmla="*/ 4152 w 5616"/>
                <a:gd name="connsiteY125" fmla="*/ 1306 h 4320"/>
                <a:gd name="connsiteX126" fmla="*/ 4207 w 5616"/>
                <a:gd name="connsiteY126" fmla="*/ 1361 h 4320"/>
                <a:gd name="connsiteX127" fmla="*/ 4262 w 5616"/>
                <a:gd name="connsiteY127" fmla="*/ 1420 h 4320"/>
                <a:gd name="connsiteX128" fmla="*/ 4315 w 5616"/>
                <a:gd name="connsiteY128" fmla="*/ 1478 h 4320"/>
                <a:gd name="connsiteX129" fmla="*/ 4370 w 5616"/>
                <a:gd name="connsiteY129" fmla="*/ 1539 h 4320"/>
                <a:gd name="connsiteX130" fmla="*/ 4421 w 5616"/>
                <a:gd name="connsiteY130" fmla="*/ 1601 h 4320"/>
                <a:gd name="connsiteX131" fmla="*/ 4474 w 5616"/>
                <a:gd name="connsiteY131" fmla="*/ 1663 h 4320"/>
                <a:gd name="connsiteX132" fmla="*/ 4526 w 5616"/>
                <a:gd name="connsiteY132" fmla="*/ 1728 h 4320"/>
                <a:gd name="connsiteX133" fmla="*/ 4577 w 5616"/>
                <a:gd name="connsiteY133" fmla="*/ 1796 h 4320"/>
                <a:gd name="connsiteX134" fmla="*/ 4627 w 5616"/>
                <a:gd name="connsiteY134" fmla="*/ 1863 h 4320"/>
                <a:gd name="connsiteX135" fmla="*/ 4676 w 5616"/>
                <a:gd name="connsiteY135" fmla="*/ 1932 h 4320"/>
                <a:gd name="connsiteX136" fmla="*/ 4726 w 5616"/>
                <a:gd name="connsiteY136" fmla="*/ 2005 h 4320"/>
                <a:gd name="connsiteX137" fmla="*/ 4774 w 5616"/>
                <a:gd name="connsiteY137" fmla="*/ 2078 h 4320"/>
                <a:gd name="connsiteX138" fmla="*/ 4820 w 5616"/>
                <a:gd name="connsiteY138" fmla="*/ 2154 h 4320"/>
                <a:gd name="connsiteX139" fmla="*/ 4868 w 5616"/>
                <a:gd name="connsiteY139" fmla="*/ 2230 h 4320"/>
                <a:gd name="connsiteX140" fmla="*/ 4912 w 5616"/>
                <a:gd name="connsiteY140" fmla="*/ 2308 h 4320"/>
                <a:gd name="connsiteX141" fmla="*/ 4958 w 5616"/>
                <a:gd name="connsiteY141" fmla="*/ 2390 h 4320"/>
                <a:gd name="connsiteX142" fmla="*/ 5001 w 5616"/>
                <a:gd name="connsiteY142" fmla="*/ 2471 h 4320"/>
                <a:gd name="connsiteX143" fmla="*/ 5045 w 5616"/>
                <a:gd name="connsiteY143" fmla="*/ 2554 h 4320"/>
                <a:gd name="connsiteX144" fmla="*/ 5086 w 5616"/>
                <a:gd name="connsiteY144" fmla="*/ 2641 h 4320"/>
                <a:gd name="connsiteX145" fmla="*/ 5129 w 5616"/>
                <a:gd name="connsiteY145" fmla="*/ 2728 h 4320"/>
                <a:gd name="connsiteX146" fmla="*/ 5168 w 5616"/>
                <a:gd name="connsiteY146" fmla="*/ 2819 h 4320"/>
                <a:gd name="connsiteX147" fmla="*/ 5207 w 5616"/>
                <a:gd name="connsiteY147" fmla="*/ 2909 h 4320"/>
                <a:gd name="connsiteX148" fmla="*/ 5246 w 5616"/>
                <a:gd name="connsiteY148" fmla="*/ 3003 h 4320"/>
                <a:gd name="connsiteX149" fmla="*/ 5283 w 5616"/>
                <a:gd name="connsiteY149" fmla="*/ 3099 h 4320"/>
                <a:gd name="connsiteX150" fmla="*/ 5318 w 5616"/>
                <a:gd name="connsiteY150" fmla="*/ 3194 h 4320"/>
                <a:gd name="connsiteX151" fmla="*/ 5354 w 5616"/>
                <a:gd name="connsiteY151" fmla="*/ 3294 h 4320"/>
                <a:gd name="connsiteX152" fmla="*/ 5387 w 5616"/>
                <a:gd name="connsiteY152" fmla="*/ 3396 h 4320"/>
                <a:gd name="connsiteX153" fmla="*/ 5419 w 5616"/>
                <a:gd name="connsiteY153" fmla="*/ 3499 h 4320"/>
                <a:gd name="connsiteX154" fmla="*/ 5451 w 5616"/>
                <a:gd name="connsiteY154" fmla="*/ 3604 h 4320"/>
                <a:gd name="connsiteX155" fmla="*/ 5481 w 5616"/>
                <a:gd name="connsiteY155" fmla="*/ 3712 h 4320"/>
                <a:gd name="connsiteX156" fmla="*/ 5511 w 5616"/>
                <a:gd name="connsiteY156" fmla="*/ 3820 h 4320"/>
                <a:gd name="connsiteX157" fmla="*/ 5540 w 5616"/>
                <a:gd name="connsiteY157" fmla="*/ 3932 h 4320"/>
                <a:gd name="connsiteX158" fmla="*/ 5566 w 5616"/>
                <a:gd name="connsiteY158" fmla="*/ 4045 h 4320"/>
                <a:gd name="connsiteX159" fmla="*/ 5591 w 5616"/>
                <a:gd name="connsiteY159" fmla="*/ 4162 h 4320"/>
                <a:gd name="connsiteX160" fmla="*/ 5616 w 5616"/>
                <a:gd name="connsiteY160" fmla="*/ 4279 h 4320"/>
                <a:gd name="connsiteX161" fmla="*/ 5616 w 5616"/>
                <a:gd name="connsiteY161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89 w 5616"/>
                <a:gd name="connsiteY60" fmla="*/ 1663 h 4320"/>
                <a:gd name="connsiteX61" fmla="*/ 450 w 5616"/>
                <a:gd name="connsiteY61" fmla="*/ 1576 h 4320"/>
                <a:gd name="connsiteX62" fmla="*/ 411 w 5616"/>
                <a:gd name="connsiteY62" fmla="*/ 1489 h 4320"/>
                <a:gd name="connsiteX63" fmla="*/ 374 w 5616"/>
                <a:gd name="connsiteY63" fmla="*/ 1399 h 4320"/>
                <a:gd name="connsiteX64" fmla="*/ 339 w 5616"/>
                <a:gd name="connsiteY64" fmla="*/ 1306 h 4320"/>
                <a:gd name="connsiteX65" fmla="*/ 303 w 5616"/>
                <a:gd name="connsiteY65" fmla="*/ 1213 h 4320"/>
                <a:gd name="connsiteX66" fmla="*/ 269 w 5616"/>
                <a:gd name="connsiteY66" fmla="*/ 1117 h 4320"/>
                <a:gd name="connsiteX67" fmla="*/ 236 w 5616"/>
                <a:gd name="connsiteY67" fmla="*/ 1019 h 4320"/>
                <a:gd name="connsiteX68" fmla="*/ 206 w 5616"/>
                <a:gd name="connsiteY68" fmla="*/ 920 h 4320"/>
                <a:gd name="connsiteX69" fmla="*/ 176 w 5616"/>
                <a:gd name="connsiteY69" fmla="*/ 819 h 4320"/>
                <a:gd name="connsiteX70" fmla="*/ 145 w 5616"/>
                <a:gd name="connsiteY70" fmla="*/ 716 h 4320"/>
                <a:gd name="connsiteX71" fmla="*/ 119 w 5616"/>
                <a:gd name="connsiteY71" fmla="*/ 610 h 4320"/>
                <a:gd name="connsiteX72" fmla="*/ 92 w 5616"/>
                <a:gd name="connsiteY72" fmla="*/ 503 h 4320"/>
                <a:gd name="connsiteX73" fmla="*/ 67 w 5616"/>
                <a:gd name="connsiteY73" fmla="*/ 394 h 4320"/>
                <a:gd name="connsiteX74" fmla="*/ 43 w 5616"/>
                <a:gd name="connsiteY74" fmla="*/ 282 h 4320"/>
                <a:gd name="connsiteX75" fmla="*/ 21 w 5616"/>
                <a:gd name="connsiteY75" fmla="*/ 168 h 4320"/>
                <a:gd name="connsiteX76" fmla="*/ 0 w 5616"/>
                <a:gd name="connsiteY76" fmla="*/ 53 h 4320"/>
                <a:gd name="connsiteX77" fmla="*/ 0 w 5616"/>
                <a:gd name="connsiteY77" fmla="*/ 53 h 4320"/>
                <a:gd name="connsiteX78" fmla="*/ 51 w 5616"/>
                <a:gd name="connsiteY78" fmla="*/ 46 h 4320"/>
                <a:gd name="connsiteX79" fmla="*/ 113 w 5616"/>
                <a:gd name="connsiteY79" fmla="*/ 37 h 4320"/>
                <a:gd name="connsiteX80" fmla="*/ 200 w 5616"/>
                <a:gd name="connsiteY80" fmla="*/ 27 h 4320"/>
                <a:gd name="connsiteX81" fmla="*/ 307 w 5616"/>
                <a:gd name="connsiteY81" fmla="*/ 18 h 4320"/>
                <a:gd name="connsiteX82" fmla="*/ 433 w 5616"/>
                <a:gd name="connsiteY82" fmla="*/ 9 h 4320"/>
                <a:gd name="connsiteX83" fmla="*/ 576 w 5616"/>
                <a:gd name="connsiteY83" fmla="*/ 2 h 4320"/>
                <a:gd name="connsiteX84" fmla="*/ 654 w 5616"/>
                <a:gd name="connsiteY84" fmla="*/ 0 h 4320"/>
                <a:gd name="connsiteX85" fmla="*/ 736 w 5616"/>
                <a:gd name="connsiteY85" fmla="*/ 0 h 4320"/>
                <a:gd name="connsiteX86" fmla="*/ 823 w 5616"/>
                <a:gd name="connsiteY86" fmla="*/ 0 h 4320"/>
                <a:gd name="connsiteX87" fmla="*/ 911 w 5616"/>
                <a:gd name="connsiteY87" fmla="*/ 4 h 4320"/>
                <a:gd name="connsiteX88" fmla="*/ 1003 w 5616"/>
                <a:gd name="connsiteY88" fmla="*/ 5 h 4320"/>
                <a:gd name="connsiteX89" fmla="*/ 1101 w 5616"/>
                <a:gd name="connsiteY89" fmla="*/ 11 h 4320"/>
                <a:gd name="connsiteX90" fmla="*/ 1198 w 5616"/>
                <a:gd name="connsiteY90" fmla="*/ 18 h 4320"/>
                <a:gd name="connsiteX91" fmla="*/ 1301 w 5616"/>
                <a:gd name="connsiteY91" fmla="*/ 28 h 4320"/>
                <a:gd name="connsiteX92" fmla="*/ 1406 w 5616"/>
                <a:gd name="connsiteY92" fmla="*/ 39 h 4320"/>
                <a:gd name="connsiteX93" fmla="*/ 1512 w 5616"/>
                <a:gd name="connsiteY93" fmla="*/ 53 h 4320"/>
                <a:gd name="connsiteX94" fmla="*/ 1622 w 5616"/>
                <a:gd name="connsiteY94" fmla="*/ 69 h 4320"/>
                <a:gd name="connsiteX95" fmla="*/ 1732 w 5616"/>
                <a:gd name="connsiteY95" fmla="*/ 87 h 4320"/>
                <a:gd name="connsiteX96" fmla="*/ 1845 w 5616"/>
                <a:gd name="connsiteY96" fmla="*/ 108 h 4320"/>
                <a:gd name="connsiteX97" fmla="*/ 1961 w 5616"/>
                <a:gd name="connsiteY97" fmla="*/ 133 h 4320"/>
                <a:gd name="connsiteX98" fmla="*/ 2076 w 5616"/>
                <a:gd name="connsiteY98" fmla="*/ 161 h 4320"/>
                <a:gd name="connsiteX99" fmla="*/ 2195 w 5616"/>
                <a:gd name="connsiteY99" fmla="*/ 191 h 4320"/>
                <a:gd name="connsiteX100" fmla="*/ 2312 w 5616"/>
                <a:gd name="connsiteY100" fmla="*/ 225 h 4320"/>
                <a:gd name="connsiteX101" fmla="*/ 2432 w 5616"/>
                <a:gd name="connsiteY101" fmla="*/ 262 h 4320"/>
                <a:gd name="connsiteX102" fmla="*/ 2553 w 5616"/>
                <a:gd name="connsiteY102" fmla="*/ 305 h 4320"/>
                <a:gd name="connsiteX103" fmla="*/ 2673 w 5616"/>
                <a:gd name="connsiteY103" fmla="*/ 349 h 4320"/>
                <a:gd name="connsiteX104" fmla="*/ 2794 w 5616"/>
                <a:gd name="connsiteY104" fmla="*/ 399 h 4320"/>
                <a:gd name="connsiteX105" fmla="*/ 2916 w 5616"/>
                <a:gd name="connsiteY105" fmla="*/ 452 h 4320"/>
                <a:gd name="connsiteX106" fmla="*/ 3037 w 5616"/>
                <a:gd name="connsiteY106" fmla="*/ 511 h 4320"/>
                <a:gd name="connsiteX107" fmla="*/ 3157 w 5616"/>
                <a:gd name="connsiteY107" fmla="*/ 573 h 4320"/>
                <a:gd name="connsiteX108" fmla="*/ 3218 w 5616"/>
                <a:gd name="connsiteY108" fmla="*/ 606 h 4320"/>
                <a:gd name="connsiteX109" fmla="*/ 3278 w 5616"/>
                <a:gd name="connsiteY109" fmla="*/ 640 h 4320"/>
                <a:gd name="connsiteX110" fmla="*/ 3338 w 5616"/>
                <a:gd name="connsiteY110" fmla="*/ 675 h 4320"/>
                <a:gd name="connsiteX111" fmla="*/ 3398 w 5616"/>
                <a:gd name="connsiteY111" fmla="*/ 713 h 4320"/>
                <a:gd name="connsiteX112" fmla="*/ 3459 w 5616"/>
                <a:gd name="connsiteY112" fmla="*/ 750 h 4320"/>
                <a:gd name="connsiteX113" fmla="*/ 3517 w 5616"/>
                <a:gd name="connsiteY113" fmla="*/ 789 h 4320"/>
                <a:gd name="connsiteX114" fmla="*/ 3577 w 5616"/>
                <a:gd name="connsiteY114" fmla="*/ 830 h 4320"/>
                <a:gd name="connsiteX115" fmla="*/ 3636 w 5616"/>
                <a:gd name="connsiteY115" fmla="*/ 870 h 4320"/>
                <a:gd name="connsiteX116" fmla="*/ 3694 w 5616"/>
                <a:gd name="connsiteY116" fmla="*/ 913 h 4320"/>
                <a:gd name="connsiteX117" fmla="*/ 3753 w 5616"/>
                <a:gd name="connsiteY117" fmla="*/ 957 h 4320"/>
                <a:gd name="connsiteX118" fmla="*/ 3811 w 5616"/>
                <a:gd name="connsiteY118" fmla="*/ 1003 h 4320"/>
                <a:gd name="connsiteX119" fmla="*/ 3870 w 5616"/>
                <a:gd name="connsiteY119" fmla="*/ 1049 h 4320"/>
                <a:gd name="connsiteX120" fmla="*/ 3927 w 5616"/>
                <a:gd name="connsiteY120" fmla="*/ 1099 h 4320"/>
                <a:gd name="connsiteX121" fmla="*/ 3983 w 5616"/>
                <a:gd name="connsiteY121" fmla="*/ 1149 h 4320"/>
                <a:gd name="connsiteX122" fmla="*/ 4040 w 5616"/>
                <a:gd name="connsiteY122" fmla="*/ 1200 h 4320"/>
                <a:gd name="connsiteX123" fmla="*/ 4097 w 5616"/>
                <a:gd name="connsiteY123" fmla="*/ 1252 h 4320"/>
                <a:gd name="connsiteX124" fmla="*/ 4152 w 5616"/>
                <a:gd name="connsiteY124" fmla="*/ 1306 h 4320"/>
                <a:gd name="connsiteX125" fmla="*/ 4207 w 5616"/>
                <a:gd name="connsiteY125" fmla="*/ 1361 h 4320"/>
                <a:gd name="connsiteX126" fmla="*/ 4262 w 5616"/>
                <a:gd name="connsiteY126" fmla="*/ 1420 h 4320"/>
                <a:gd name="connsiteX127" fmla="*/ 4315 w 5616"/>
                <a:gd name="connsiteY127" fmla="*/ 1478 h 4320"/>
                <a:gd name="connsiteX128" fmla="*/ 4370 w 5616"/>
                <a:gd name="connsiteY128" fmla="*/ 1539 h 4320"/>
                <a:gd name="connsiteX129" fmla="*/ 4421 w 5616"/>
                <a:gd name="connsiteY129" fmla="*/ 1601 h 4320"/>
                <a:gd name="connsiteX130" fmla="*/ 4474 w 5616"/>
                <a:gd name="connsiteY130" fmla="*/ 1663 h 4320"/>
                <a:gd name="connsiteX131" fmla="*/ 4526 w 5616"/>
                <a:gd name="connsiteY131" fmla="*/ 1728 h 4320"/>
                <a:gd name="connsiteX132" fmla="*/ 4577 w 5616"/>
                <a:gd name="connsiteY132" fmla="*/ 1796 h 4320"/>
                <a:gd name="connsiteX133" fmla="*/ 4627 w 5616"/>
                <a:gd name="connsiteY133" fmla="*/ 1863 h 4320"/>
                <a:gd name="connsiteX134" fmla="*/ 4676 w 5616"/>
                <a:gd name="connsiteY134" fmla="*/ 1932 h 4320"/>
                <a:gd name="connsiteX135" fmla="*/ 4726 w 5616"/>
                <a:gd name="connsiteY135" fmla="*/ 2005 h 4320"/>
                <a:gd name="connsiteX136" fmla="*/ 4774 w 5616"/>
                <a:gd name="connsiteY136" fmla="*/ 2078 h 4320"/>
                <a:gd name="connsiteX137" fmla="*/ 4820 w 5616"/>
                <a:gd name="connsiteY137" fmla="*/ 2154 h 4320"/>
                <a:gd name="connsiteX138" fmla="*/ 4868 w 5616"/>
                <a:gd name="connsiteY138" fmla="*/ 2230 h 4320"/>
                <a:gd name="connsiteX139" fmla="*/ 4912 w 5616"/>
                <a:gd name="connsiteY139" fmla="*/ 2308 h 4320"/>
                <a:gd name="connsiteX140" fmla="*/ 4958 w 5616"/>
                <a:gd name="connsiteY140" fmla="*/ 2390 h 4320"/>
                <a:gd name="connsiteX141" fmla="*/ 5001 w 5616"/>
                <a:gd name="connsiteY141" fmla="*/ 2471 h 4320"/>
                <a:gd name="connsiteX142" fmla="*/ 5045 w 5616"/>
                <a:gd name="connsiteY142" fmla="*/ 2554 h 4320"/>
                <a:gd name="connsiteX143" fmla="*/ 5086 w 5616"/>
                <a:gd name="connsiteY143" fmla="*/ 2641 h 4320"/>
                <a:gd name="connsiteX144" fmla="*/ 5129 w 5616"/>
                <a:gd name="connsiteY144" fmla="*/ 2728 h 4320"/>
                <a:gd name="connsiteX145" fmla="*/ 5168 w 5616"/>
                <a:gd name="connsiteY145" fmla="*/ 2819 h 4320"/>
                <a:gd name="connsiteX146" fmla="*/ 5207 w 5616"/>
                <a:gd name="connsiteY146" fmla="*/ 2909 h 4320"/>
                <a:gd name="connsiteX147" fmla="*/ 5246 w 5616"/>
                <a:gd name="connsiteY147" fmla="*/ 3003 h 4320"/>
                <a:gd name="connsiteX148" fmla="*/ 5283 w 5616"/>
                <a:gd name="connsiteY148" fmla="*/ 3099 h 4320"/>
                <a:gd name="connsiteX149" fmla="*/ 5318 w 5616"/>
                <a:gd name="connsiteY149" fmla="*/ 3194 h 4320"/>
                <a:gd name="connsiteX150" fmla="*/ 5354 w 5616"/>
                <a:gd name="connsiteY150" fmla="*/ 3294 h 4320"/>
                <a:gd name="connsiteX151" fmla="*/ 5387 w 5616"/>
                <a:gd name="connsiteY151" fmla="*/ 3396 h 4320"/>
                <a:gd name="connsiteX152" fmla="*/ 5419 w 5616"/>
                <a:gd name="connsiteY152" fmla="*/ 3499 h 4320"/>
                <a:gd name="connsiteX153" fmla="*/ 5451 w 5616"/>
                <a:gd name="connsiteY153" fmla="*/ 3604 h 4320"/>
                <a:gd name="connsiteX154" fmla="*/ 5481 w 5616"/>
                <a:gd name="connsiteY154" fmla="*/ 3712 h 4320"/>
                <a:gd name="connsiteX155" fmla="*/ 5511 w 5616"/>
                <a:gd name="connsiteY155" fmla="*/ 3820 h 4320"/>
                <a:gd name="connsiteX156" fmla="*/ 5540 w 5616"/>
                <a:gd name="connsiteY156" fmla="*/ 3932 h 4320"/>
                <a:gd name="connsiteX157" fmla="*/ 5566 w 5616"/>
                <a:gd name="connsiteY157" fmla="*/ 4045 h 4320"/>
                <a:gd name="connsiteX158" fmla="*/ 5591 w 5616"/>
                <a:gd name="connsiteY158" fmla="*/ 4162 h 4320"/>
                <a:gd name="connsiteX159" fmla="*/ 5616 w 5616"/>
                <a:gd name="connsiteY159" fmla="*/ 4279 h 4320"/>
                <a:gd name="connsiteX160" fmla="*/ 5616 w 5616"/>
                <a:gd name="connsiteY160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76 w 5616"/>
                <a:gd name="connsiteY68" fmla="*/ 819 h 4320"/>
                <a:gd name="connsiteX69" fmla="*/ 145 w 5616"/>
                <a:gd name="connsiteY69" fmla="*/ 716 h 4320"/>
                <a:gd name="connsiteX70" fmla="*/ 119 w 5616"/>
                <a:gd name="connsiteY70" fmla="*/ 610 h 4320"/>
                <a:gd name="connsiteX71" fmla="*/ 92 w 5616"/>
                <a:gd name="connsiteY71" fmla="*/ 503 h 4320"/>
                <a:gd name="connsiteX72" fmla="*/ 67 w 5616"/>
                <a:gd name="connsiteY72" fmla="*/ 394 h 4320"/>
                <a:gd name="connsiteX73" fmla="*/ 43 w 5616"/>
                <a:gd name="connsiteY73" fmla="*/ 282 h 4320"/>
                <a:gd name="connsiteX74" fmla="*/ 21 w 5616"/>
                <a:gd name="connsiteY74" fmla="*/ 168 h 4320"/>
                <a:gd name="connsiteX75" fmla="*/ 0 w 5616"/>
                <a:gd name="connsiteY75" fmla="*/ 53 h 4320"/>
                <a:gd name="connsiteX76" fmla="*/ 0 w 5616"/>
                <a:gd name="connsiteY76" fmla="*/ 53 h 4320"/>
                <a:gd name="connsiteX77" fmla="*/ 51 w 5616"/>
                <a:gd name="connsiteY77" fmla="*/ 46 h 4320"/>
                <a:gd name="connsiteX78" fmla="*/ 113 w 5616"/>
                <a:gd name="connsiteY78" fmla="*/ 37 h 4320"/>
                <a:gd name="connsiteX79" fmla="*/ 200 w 5616"/>
                <a:gd name="connsiteY79" fmla="*/ 27 h 4320"/>
                <a:gd name="connsiteX80" fmla="*/ 307 w 5616"/>
                <a:gd name="connsiteY80" fmla="*/ 18 h 4320"/>
                <a:gd name="connsiteX81" fmla="*/ 433 w 5616"/>
                <a:gd name="connsiteY81" fmla="*/ 9 h 4320"/>
                <a:gd name="connsiteX82" fmla="*/ 576 w 5616"/>
                <a:gd name="connsiteY82" fmla="*/ 2 h 4320"/>
                <a:gd name="connsiteX83" fmla="*/ 654 w 5616"/>
                <a:gd name="connsiteY83" fmla="*/ 0 h 4320"/>
                <a:gd name="connsiteX84" fmla="*/ 736 w 5616"/>
                <a:gd name="connsiteY84" fmla="*/ 0 h 4320"/>
                <a:gd name="connsiteX85" fmla="*/ 823 w 5616"/>
                <a:gd name="connsiteY85" fmla="*/ 0 h 4320"/>
                <a:gd name="connsiteX86" fmla="*/ 911 w 5616"/>
                <a:gd name="connsiteY86" fmla="*/ 4 h 4320"/>
                <a:gd name="connsiteX87" fmla="*/ 1003 w 5616"/>
                <a:gd name="connsiteY87" fmla="*/ 5 h 4320"/>
                <a:gd name="connsiteX88" fmla="*/ 1101 w 5616"/>
                <a:gd name="connsiteY88" fmla="*/ 11 h 4320"/>
                <a:gd name="connsiteX89" fmla="*/ 1198 w 5616"/>
                <a:gd name="connsiteY89" fmla="*/ 18 h 4320"/>
                <a:gd name="connsiteX90" fmla="*/ 1301 w 5616"/>
                <a:gd name="connsiteY90" fmla="*/ 28 h 4320"/>
                <a:gd name="connsiteX91" fmla="*/ 1406 w 5616"/>
                <a:gd name="connsiteY91" fmla="*/ 39 h 4320"/>
                <a:gd name="connsiteX92" fmla="*/ 1512 w 5616"/>
                <a:gd name="connsiteY92" fmla="*/ 53 h 4320"/>
                <a:gd name="connsiteX93" fmla="*/ 1622 w 5616"/>
                <a:gd name="connsiteY93" fmla="*/ 69 h 4320"/>
                <a:gd name="connsiteX94" fmla="*/ 1732 w 5616"/>
                <a:gd name="connsiteY94" fmla="*/ 87 h 4320"/>
                <a:gd name="connsiteX95" fmla="*/ 1845 w 5616"/>
                <a:gd name="connsiteY95" fmla="*/ 108 h 4320"/>
                <a:gd name="connsiteX96" fmla="*/ 1961 w 5616"/>
                <a:gd name="connsiteY96" fmla="*/ 133 h 4320"/>
                <a:gd name="connsiteX97" fmla="*/ 2076 w 5616"/>
                <a:gd name="connsiteY97" fmla="*/ 161 h 4320"/>
                <a:gd name="connsiteX98" fmla="*/ 2195 w 5616"/>
                <a:gd name="connsiteY98" fmla="*/ 191 h 4320"/>
                <a:gd name="connsiteX99" fmla="*/ 2312 w 5616"/>
                <a:gd name="connsiteY99" fmla="*/ 225 h 4320"/>
                <a:gd name="connsiteX100" fmla="*/ 2432 w 5616"/>
                <a:gd name="connsiteY100" fmla="*/ 262 h 4320"/>
                <a:gd name="connsiteX101" fmla="*/ 2553 w 5616"/>
                <a:gd name="connsiteY101" fmla="*/ 305 h 4320"/>
                <a:gd name="connsiteX102" fmla="*/ 2673 w 5616"/>
                <a:gd name="connsiteY102" fmla="*/ 349 h 4320"/>
                <a:gd name="connsiteX103" fmla="*/ 2794 w 5616"/>
                <a:gd name="connsiteY103" fmla="*/ 399 h 4320"/>
                <a:gd name="connsiteX104" fmla="*/ 2916 w 5616"/>
                <a:gd name="connsiteY104" fmla="*/ 452 h 4320"/>
                <a:gd name="connsiteX105" fmla="*/ 3037 w 5616"/>
                <a:gd name="connsiteY105" fmla="*/ 511 h 4320"/>
                <a:gd name="connsiteX106" fmla="*/ 3157 w 5616"/>
                <a:gd name="connsiteY106" fmla="*/ 573 h 4320"/>
                <a:gd name="connsiteX107" fmla="*/ 3218 w 5616"/>
                <a:gd name="connsiteY107" fmla="*/ 606 h 4320"/>
                <a:gd name="connsiteX108" fmla="*/ 3278 w 5616"/>
                <a:gd name="connsiteY108" fmla="*/ 640 h 4320"/>
                <a:gd name="connsiteX109" fmla="*/ 3338 w 5616"/>
                <a:gd name="connsiteY109" fmla="*/ 675 h 4320"/>
                <a:gd name="connsiteX110" fmla="*/ 3398 w 5616"/>
                <a:gd name="connsiteY110" fmla="*/ 713 h 4320"/>
                <a:gd name="connsiteX111" fmla="*/ 3459 w 5616"/>
                <a:gd name="connsiteY111" fmla="*/ 750 h 4320"/>
                <a:gd name="connsiteX112" fmla="*/ 3517 w 5616"/>
                <a:gd name="connsiteY112" fmla="*/ 789 h 4320"/>
                <a:gd name="connsiteX113" fmla="*/ 3577 w 5616"/>
                <a:gd name="connsiteY113" fmla="*/ 830 h 4320"/>
                <a:gd name="connsiteX114" fmla="*/ 3636 w 5616"/>
                <a:gd name="connsiteY114" fmla="*/ 870 h 4320"/>
                <a:gd name="connsiteX115" fmla="*/ 3694 w 5616"/>
                <a:gd name="connsiteY115" fmla="*/ 913 h 4320"/>
                <a:gd name="connsiteX116" fmla="*/ 3753 w 5616"/>
                <a:gd name="connsiteY116" fmla="*/ 957 h 4320"/>
                <a:gd name="connsiteX117" fmla="*/ 3811 w 5616"/>
                <a:gd name="connsiteY117" fmla="*/ 1003 h 4320"/>
                <a:gd name="connsiteX118" fmla="*/ 3870 w 5616"/>
                <a:gd name="connsiteY118" fmla="*/ 1049 h 4320"/>
                <a:gd name="connsiteX119" fmla="*/ 3927 w 5616"/>
                <a:gd name="connsiteY119" fmla="*/ 1099 h 4320"/>
                <a:gd name="connsiteX120" fmla="*/ 3983 w 5616"/>
                <a:gd name="connsiteY120" fmla="*/ 1149 h 4320"/>
                <a:gd name="connsiteX121" fmla="*/ 4040 w 5616"/>
                <a:gd name="connsiteY121" fmla="*/ 1200 h 4320"/>
                <a:gd name="connsiteX122" fmla="*/ 4097 w 5616"/>
                <a:gd name="connsiteY122" fmla="*/ 1252 h 4320"/>
                <a:gd name="connsiteX123" fmla="*/ 4152 w 5616"/>
                <a:gd name="connsiteY123" fmla="*/ 1306 h 4320"/>
                <a:gd name="connsiteX124" fmla="*/ 4207 w 5616"/>
                <a:gd name="connsiteY124" fmla="*/ 1361 h 4320"/>
                <a:gd name="connsiteX125" fmla="*/ 4262 w 5616"/>
                <a:gd name="connsiteY125" fmla="*/ 1420 h 4320"/>
                <a:gd name="connsiteX126" fmla="*/ 4315 w 5616"/>
                <a:gd name="connsiteY126" fmla="*/ 1478 h 4320"/>
                <a:gd name="connsiteX127" fmla="*/ 4370 w 5616"/>
                <a:gd name="connsiteY127" fmla="*/ 1539 h 4320"/>
                <a:gd name="connsiteX128" fmla="*/ 4421 w 5616"/>
                <a:gd name="connsiteY128" fmla="*/ 1601 h 4320"/>
                <a:gd name="connsiteX129" fmla="*/ 4474 w 5616"/>
                <a:gd name="connsiteY129" fmla="*/ 1663 h 4320"/>
                <a:gd name="connsiteX130" fmla="*/ 4526 w 5616"/>
                <a:gd name="connsiteY130" fmla="*/ 1728 h 4320"/>
                <a:gd name="connsiteX131" fmla="*/ 4577 w 5616"/>
                <a:gd name="connsiteY131" fmla="*/ 1796 h 4320"/>
                <a:gd name="connsiteX132" fmla="*/ 4627 w 5616"/>
                <a:gd name="connsiteY132" fmla="*/ 1863 h 4320"/>
                <a:gd name="connsiteX133" fmla="*/ 4676 w 5616"/>
                <a:gd name="connsiteY133" fmla="*/ 1932 h 4320"/>
                <a:gd name="connsiteX134" fmla="*/ 4726 w 5616"/>
                <a:gd name="connsiteY134" fmla="*/ 2005 h 4320"/>
                <a:gd name="connsiteX135" fmla="*/ 4774 w 5616"/>
                <a:gd name="connsiteY135" fmla="*/ 2078 h 4320"/>
                <a:gd name="connsiteX136" fmla="*/ 4820 w 5616"/>
                <a:gd name="connsiteY136" fmla="*/ 2154 h 4320"/>
                <a:gd name="connsiteX137" fmla="*/ 4868 w 5616"/>
                <a:gd name="connsiteY137" fmla="*/ 2230 h 4320"/>
                <a:gd name="connsiteX138" fmla="*/ 4912 w 5616"/>
                <a:gd name="connsiteY138" fmla="*/ 2308 h 4320"/>
                <a:gd name="connsiteX139" fmla="*/ 4958 w 5616"/>
                <a:gd name="connsiteY139" fmla="*/ 2390 h 4320"/>
                <a:gd name="connsiteX140" fmla="*/ 5001 w 5616"/>
                <a:gd name="connsiteY140" fmla="*/ 2471 h 4320"/>
                <a:gd name="connsiteX141" fmla="*/ 5045 w 5616"/>
                <a:gd name="connsiteY141" fmla="*/ 2554 h 4320"/>
                <a:gd name="connsiteX142" fmla="*/ 5086 w 5616"/>
                <a:gd name="connsiteY142" fmla="*/ 2641 h 4320"/>
                <a:gd name="connsiteX143" fmla="*/ 5129 w 5616"/>
                <a:gd name="connsiteY143" fmla="*/ 2728 h 4320"/>
                <a:gd name="connsiteX144" fmla="*/ 5168 w 5616"/>
                <a:gd name="connsiteY144" fmla="*/ 2819 h 4320"/>
                <a:gd name="connsiteX145" fmla="*/ 5207 w 5616"/>
                <a:gd name="connsiteY145" fmla="*/ 2909 h 4320"/>
                <a:gd name="connsiteX146" fmla="*/ 5246 w 5616"/>
                <a:gd name="connsiteY146" fmla="*/ 3003 h 4320"/>
                <a:gd name="connsiteX147" fmla="*/ 5283 w 5616"/>
                <a:gd name="connsiteY147" fmla="*/ 3099 h 4320"/>
                <a:gd name="connsiteX148" fmla="*/ 5318 w 5616"/>
                <a:gd name="connsiteY148" fmla="*/ 3194 h 4320"/>
                <a:gd name="connsiteX149" fmla="*/ 5354 w 5616"/>
                <a:gd name="connsiteY149" fmla="*/ 3294 h 4320"/>
                <a:gd name="connsiteX150" fmla="*/ 5387 w 5616"/>
                <a:gd name="connsiteY150" fmla="*/ 3396 h 4320"/>
                <a:gd name="connsiteX151" fmla="*/ 5419 w 5616"/>
                <a:gd name="connsiteY151" fmla="*/ 3499 h 4320"/>
                <a:gd name="connsiteX152" fmla="*/ 5451 w 5616"/>
                <a:gd name="connsiteY152" fmla="*/ 3604 h 4320"/>
                <a:gd name="connsiteX153" fmla="*/ 5481 w 5616"/>
                <a:gd name="connsiteY153" fmla="*/ 3712 h 4320"/>
                <a:gd name="connsiteX154" fmla="*/ 5511 w 5616"/>
                <a:gd name="connsiteY154" fmla="*/ 3820 h 4320"/>
                <a:gd name="connsiteX155" fmla="*/ 5540 w 5616"/>
                <a:gd name="connsiteY155" fmla="*/ 3932 h 4320"/>
                <a:gd name="connsiteX156" fmla="*/ 5566 w 5616"/>
                <a:gd name="connsiteY156" fmla="*/ 4045 h 4320"/>
                <a:gd name="connsiteX157" fmla="*/ 5591 w 5616"/>
                <a:gd name="connsiteY157" fmla="*/ 4162 h 4320"/>
                <a:gd name="connsiteX158" fmla="*/ 5616 w 5616"/>
                <a:gd name="connsiteY158" fmla="*/ 4279 h 4320"/>
                <a:gd name="connsiteX159" fmla="*/ 5616 w 5616"/>
                <a:gd name="connsiteY159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51 w 5616"/>
                <a:gd name="connsiteY76" fmla="*/ 46 h 4320"/>
                <a:gd name="connsiteX77" fmla="*/ 113 w 5616"/>
                <a:gd name="connsiteY77" fmla="*/ 37 h 4320"/>
                <a:gd name="connsiteX78" fmla="*/ 200 w 5616"/>
                <a:gd name="connsiteY78" fmla="*/ 27 h 4320"/>
                <a:gd name="connsiteX79" fmla="*/ 307 w 5616"/>
                <a:gd name="connsiteY79" fmla="*/ 18 h 4320"/>
                <a:gd name="connsiteX80" fmla="*/ 433 w 5616"/>
                <a:gd name="connsiteY80" fmla="*/ 9 h 4320"/>
                <a:gd name="connsiteX81" fmla="*/ 576 w 5616"/>
                <a:gd name="connsiteY81" fmla="*/ 2 h 4320"/>
                <a:gd name="connsiteX82" fmla="*/ 654 w 5616"/>
                <a:gd name="connsiteY82" fmla="*/ 0 h 4320"/>
                <a:gd name="connsiteX83" fmla="*/ 736 w 5616"/>
                <a:gd name="connsiteY83" fmla="*/ 0 h 4320"/>
                <a:gd name="connsiteX84" fmla="*/ 823 w 5616"/>
                <a:gd name="connsiteY84" fmla="*/ 0 h 4320"/>
                <a:gd name="connsiteX85" fmla="*/ 911 w 5616"/>
                <a:gd name="connsiteY85" fmla="*/ 4 h 4320"/>
                <a:gd name="connsiteX86" fmla="*/ 1003 w 5616"/>
                <a:gd name="connsiteY86" fmla="*/ 5 h 4320"/>
                <a:gd name="connsiteX87" fmla="*/ 1101 w 5616"/>
                <a:gd name="connsiteY87" fmla="*/ 11 h 4320"/>
                <a:gd name="connsiteX88" fmla="*/ 1198 w 5616"/>
                <a:gd name="connsiteY88" fmla="*/ 18 h 4320"/>
                <a:gd name="connsiteX89" fmla="*/ 1301 w 5616"/>
                <a:gd name="connsiteY89" fmla="*/ 28 h 4320"/>
                <a:gd name="connsiteX90" fmla="*/ 1406 w 5616"/>
                <a:gd name="connsiteY90" fmla="*/ 39 h 4320"/>
                <a:gd name="connsiteX91" fmla="*/ 1512 w 5616"/>
                <a:gd name="connsiteY91" fmla="*/ 53 h 4320"/>
                <a:gd name="connsiteX92" fmla="*/ 1622 w 5616"/>
                <a:gd name="connsiteY92" fmla="*/ 69 h 4320"/>
                <a:gd name="connsiteX93" fmla="*/ 1732 w 5616"/>
                <a:gd name="connsiteY93" fmla="*/ 87 h 4320"/>
                <a:gd name="connsiteX94" fmla="*/ 1845 w 5616"/>
                <a:gd name="connsiteY94" fmla="*/ 108 h 4320"/>
                <a:gd name="connsiteX95" fmla="*/ 1961 w 5616"/>
                <a:gd name="connsiteY95" fmla="*/ 133 h 4320"/>
                <a:gd name="connsiteX96" fmla="*/ 2076 w 5616"/>
                <a:gd name="connsiteY96" fmla="*/ 161 h 4320"/>
                <a:gd name="connsiteX97" fmla="*/ 2195 w 5616"/>
                <a:gd name="connsiteY97" fmla="*/ 191 h 4320"/>
                <a:gd name="connsiteX98" fmla="*/ 2312 w 5616"/>
                <a:gd name="connsiteY98" fmla="*/ 225 h 4320"/>
                <a:gd name="connsiteX99" fmla="*/ 2432 w 5616"/>
                <a:gd name="connsiteY99" fmla="*/ 262 h 4320"/>
                <a:gd name="connsiteX100" fmla="*/ 2553 w 5616"/>
                <a:gd name="connsiteY100" fmla="*/ 305 h 4320"/>
                <a:gd name="connsiteX101" fmla="*/ 2673 w 5616"/>
                <a:gd name="connsiteY101" fmla="*/ 349 h 4320"/>
                <a:gd name="connsiteX102" fmla="*/ 2794 w 5616"/>
                <a:gd name="connsiteY102" fmla="*/ 399 h 4320"/>
                <a:gd name="connsiteX103" fmla="*/ 2916 w 5616"/>
                <a:gd name="connsiteY103" fmla="*/ 452 h 4320"/>
                <a:gd name="connsiteX104" fmla="*/ 3037 w 5616"/>
                <a:gd name="connsiteY104" fmla="*/ 511 h 4320"/>
                <a:gd name="connsiteX105" fmla="*/ 3157 w 5616"/>
                <a:gd name="connsiteY105" fmla="*/ 573 h 4320"/>
                <a:gd name="connsiteX106" fmla="*/ 3218 w 5616"/>
                <a:gd name="connsiteY106" fmla="*/ 606 h 4320"/>
                <a:gd name="connsiteX107" fmla="*/ 3278 w 5616"/>
                <a:gd name="connsiteY107" fmla="*/ 640 h 4320"/>
                <a:gd name="connsiteX108" fmla="*/ 3338 w 5616"/>
                <a:gd name="connsiteY108" fmla="*/ 675 h 4320"/>
                <a:gd name="connsiteX109" fmla="*/ 3398 w 5616"/>
                <a:gd name="connsiteY109" fmla="*/ 713 h 4320"/>
                <a:gd name="connsiteX110" fmla="*/ 3459 w 5616"/>
                <a:gd name="connsiteY110" fmla="*/ 750 h 4320"/>
                <a:gd name="connsiteX111" fmla="*/ 3517 w 5616"/>
                <a:gd name="connsiteY111" fmla="*/ 789 h 4320"/>
                <a:gd name="connsiteX112" fmla="*/ 3577 w 5616"/>
                <a:gd name="connsiteY112" fmla="*/ 830 h 4320"/>
                <a:gd name="connsiteX113" fmla="*/ 3636 w 5616"/>
                <a:gd name="connsiteY113" fmla="*/ 870 h 4320"/>
                <a:gd name="connsiteX114" fmla="*/ 3694 w 5616"/>
                <a:gd name="connsiteY114" fmla="*/ 913 h 4320"/>
                <a:gd name="connsiteX115" fmla="*/ 3753 w 5616"/>
                <a:gd name="connsiteY115" fmla="*/ 957 h 4320"/>
                <a:gd name="connsiteX116" fmla="*/ 3811 w 5616"/>
                <a:gd name="connsiteY116" fmla="*/ 1003 h 4320"/>
                <a:gd name="connsiteX117" fmla="*/ 3870 w 5616"/>
                <a:gd name="connsiteY117" fmla="*/ 1049 h 4320"/>
                <a:gd name="connsiteX118" fmla="*/ 3927 w 5616"/>
                <a:gd name="connsiteY118" fmla="*/ 1099 h 4320"/>
                <a:gd name="connsiteX119" fmla="*/ 3983 w 5616"/>
                <a:gd name="connsiteY119" fmla="*/ 1149 h 4320"/>
                <a:gd name="connsiteX120" fmla="*/ 4040 w 5616"/>
                <a:gd name="connsiteY120" fmla="*/ 1200 h 4320"/>
                <a:gd name="connsiteX121" fmla="*/ 4097 w 5616"/>
                <a:gd name="connsiteY121" fmla="*/ 1252 h 4320"/>
                <a:gd name="connsiteX122" fmla="*/ 4152 w 5616"/>
                <a:gd name="connsiteY122" fmla="*/ 1306 h 4320"/>
                <a:gd name="connsiteX123" fmla="*/ 4207 w 5616"/>
                <a:gd name="connsiteY123" fmla="*/ 1361 h 4320"/>
                <a:gd name="connsiteX124" fmla="*/ 4262 w 5616"/>
                <a:gd name="connsiteY124" fmla="*/ 1420 h 4320"/>
                <a:gd name="connsiteX125" fmla="*/ 4315 w 5616"/>
                <a:gd name="connsiteY125" fmla="*/ 1478 h 4320"/>
                <a:gd name="connsiteX126" fmla="*/ 4370 w 5616"/>
                <a:gd name="connsiteY126" fmla="*/ 1539 h 4320"/>
                <a:gd name="connsiteX127" fmla="*/ 4421 w 5616"/>
                <a:gd name="connsiteY127" fmla="*/ 1601 h 4320"/>
                <a:gd name="connsiteX128" fmla="*/ 4474 w 5616"/>
                <a:gd name="connsiteY128" fmla="*/ 1663 h 4320"/>
                <a:gd name="connsiteX129" fmla="*/ 4526 w 5616"/>
                <a:gd name="connsiteY129" fmla="*/ 1728 h 4320"/>
                <a:gd name="connsiteX130" fmla="*/ 4577 w 5616"/>
                <a:gd name="connsiteY130" fmla="*/ 1796 h 4320"/>
                <a:gd name="connsiteX131" fmla="*/ 4627 w 5616"/>
                <a:gd name="connsiteY131" fmla="*/ 1863 h 4320"/>
                <a:gd name="connsiteX132" fmla="*/ 4676 w 5616"/>
                <a:gd name="connsiteY132" fmla="*/ 1932 h 4320"/>
                <a:gd name="connsiteX133" fmla="*/ 4726 w 5616"/>
                <a:gd name="connsiteY133" fmla="*/ 2005 h 4320"/>
                <a:gd name="connsiteX134" fmla="*/ 4774 w 5616"/>
                <a:gd name="connsiteY134" fmla="*/ 2078 h 4320"/>
                <a:gd name="connsiteX135" fmla="*/ 4820 w 5616"/>
                <a:gd name="connsiteY135" fmla="*/ 2154 h 4320"/>
                <a:gd name="connsiteX136" fmla="*/ 4868 w 5616"/>
                <a:gd name="connsiteY136" fmla="*/ 2230 h 4320"/>
                <a:gd name="connsiteX137" fmla="*/ 4912 w 5616"/>
                <a:gd name="connsiteY137" fmla="*/ 2308 h 4320"/>
                <a:gd name="connsiteX138" fmla="*/ 4958 w 5616"/>
                <a:gd name="connsiteY138" fmla="*/ 2390 h 4320"/>
                <a:gd name="connsiteX139" fmla="*/ 5001 w 5616"/>
                <a:gd name="connsiteY139" fmla="*/ 2471 h 4320"/>
                <a:gd name="connsiteX140" fmla="*/ 5045 w 5616"/>
                <a:gd name="connsiteY140" fmla="*/ 2554 h 4320"/>
                <a:gd name="connsiteX141" fmla="*/ 5086 w 5616"/>
                <a:gd name="connsiteY141" fmla="*/ 2641 h 4320"/>
                <a:gd name="connsiteX142" fmla="*/ 5129 w 5616"/>
                <a:gd name="connsiteY142" fmla="*/ 2728 h 4320"/>
                <a:gd name="connsiteX143" fmla="*/ 5168 w 5616"/>
                <a:gd name="connsiteY143" fmla="*/ 2819 h 4320"/>
                <a:gd name="connsiteX144" fmla="*/ 5207 w 5616"/>
                <a:gd name="connsiteY144" fmla="*/ 2909 h 4320"/>
                <a:gd name="connsiteX145" fmla="*/ 5246 w 5616"/>
                <a:gd name="connsiteY145" fmla="*/ 3003 h 4320"/>
                <a:gd name="connsiteX146" fmla="*/ 5283 w 5616"/>
                <a:gd name="connsiteY146" fmla="*/ 3099 h 4320"/>
                <a:gd name="connsiteX147" fmla="*/ 5318 w 5616"/>
                <a:gd name="connsiteY147" fmla="*/ 3194 h 4320"/>
                <a:gd name="connsiteX148" fmla="*/ 5354 w 5616"/>
                <a:gd name="connsiteY148" fmla="*/ 3294 h 4320"/>
                <a:gd name="connsiteX149" fmla="*/ 5387 w 5616"/>
                <a:gd name="connsiteY149" fmla="*/ 3396 h 4320"/>
                <a:gd name="connsiteX150" fmla="*/ 5419 w 5616"/>
                <a:gd name="connsiteY150" fmla="*/ 3499 h 4320"/>
                <a:gd name="connsiteX151" fmla="*/ 5451 w 5616"/>
                <a:gd name="connsiteY151" fmla="*/ 3604 h 4320"/>
                <a:gd name="connsiteX152" fmla="*/ 5481 w 5616"/>
                <a:gd name="connsiteY152" fmla="*/ 3712 h 4320"/>
                <a:gd name="connsiteX153" fmla="*/ 5511 w 5616"/>
                <a:gd name="connsiteY153" fmla="*/ 3820 h 4320"/>
                <a:gd name="connsiteX154" fmla="*/ 5540 w 5616"/>
                <a:gd name="connsiteY154" fmla="*/ 3932 h 4320"/>
                <a:gd name="connsiteX155" fmla="*/ 5566 w 5616"/>
                <a:gd name="connsiteY155" fmla="*/ 4045 h 4320"/>
                <a:gd name="connsiteX156" fmla="*/ 5591 w 5616"/>
                <a:gd name="connsiteY156" fmla="*/ 4162 h 4320"/>
                <a:gd name="connsiteX157" fmla="*/ 5616 w 5616"/>
                <a:gd name="connsiteY157" fmla="*/ 4279 h 4320"/>
                <a:gd name="connsiteX158" fmla="*/ 5616 w 5616"/>
                <a:gd name="connsiteY158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307 w 5616"/>
                <a:gd name="connsiteY78" fmla="*/ 18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654 w 5616"/>
                <a:gd name="connsiteY81" fmla="*/ 0 h 4320"/>
                <a:gd name="connsiteX82" fmla="*/ 736 w 5616"/>
                <a:gd name="connsiteY82" fmla="*/ 0 h 4320"/>
                <a:gd name="connsiteX83" fmla="*/ 823 w 5616"/>
                <a:gd name="connsiteY83" fmla="*/ 0 h 4320"/>
                <a:gd name="connsiteX84" fmla="*/ 911 w 5616"/>
                <a:gd name="connsiteY84" fmla="*/ 4 h 4320"/>
                <a:gd name="connsiteX85" fmla="*/ 1003 w 5616"/>
                <a:gd name="connsiteY85" fmla="*/ 5 h 4320"/>
                <a:gd name="connsiteX86" fmla="*/ 1101 w 5616"/>
                <a:gd name="connsiteY86" fmla="*/ 11 h 4320"/>
                <a:gd name="connsiteX87" fmla="*/ 1198 w 5616"/>
                <a:gd name="connsiteY87" fmla="*/ 18 h 4320"/>
                <a:gd name="connsiteX88" fmla="*/ 1301 w 5616"/>
                <a:gd name="connsiteY88" fmla="*/ 28 h 4320"/>
                <a:gd name="connsiteX89" fmla="*/ 1406 w 5616"/>
                <a:gd name="connsiteY89" fmla="*/ 39 h 4320"/>
                <a:gd name="connsiteX90" fmla="*/ 1512 w 5616"/>
                <a:gd name="connsiteY90" fmla="*/ 53 h 4320"/>
                <a:gd name="connsiteX91" fmla="*/ 1622 w 5616"/>
                <a:gd name="connsiteY91" fmla="*/ 69 h 4320"/>
                <a:gd name="connsiteX92" fmla="*/ 1732 w 5616"/>
                <a:gd name="connsiteY92" fmla="*/ 87 h 4320"/>
                <a:gd name="connsiteX93" fmla="*/ 1845 w 5616"/>
                <a:gd name="connsiteY93" fmla="*/ 108 h 4320"/>
                <a:gd name="connsiteX94" fmla="*/ 1961 w 5616"/>
                <a:gd name="connsiteY94" fmla="*/ 133 h 4320"/>
                <a:gd name="connsiteX95" fmla="*/ 2076 w 5616"/>
                <a:gd name="connsiteY95" fmla="*/ 161 h 4320"/>
                <a:gd name="connsiteX96" fmla="*/ 2195 w 5616"/>
                <a:gd name="connsiteY96" fmla="*/ 191 h 4320"/>
                <a:gd name="connsiteX97" fmla="*/ 2312 w 5616"/>
                <a:gd name="connsiteY97" fmla="*/ 225 h 4320"/>
                <a:gd name="connsiteX98" fmla="*/ 2432 w 5616"/>
                <a:gd name="connsiteY98" fmla="*/ 262 h 4320"/>
                <a:gd name="connsiteX99" fmla="*/ 2553 w 5616"/>
                <a:gd name="connsiteY99" fmla="*/ 305 h 4320"/>
                <a:gd name="connsiteX100" fmla="*/ 2673 w 5616"/>
                <a:gd name="connsiteY100" fmla="*/ 349 h 4320"/>
                <a:gd name="connsiteX101" fmla="*/ 2794 w 5616"/>
                <a:gd name="connsiteY101" fmla="*/ 399 h 4320"/>
                <a:gd name="connsiteX102" fmla="*/ 2916 w 5616"/>
                <a:gd name="connsiteY102" fmla="*/ 452 h 4320"/>
                <a:gd name="connsiteX103" fmla="*/ 3037 w 5616"/>
                <a:gd name="connsiteY103" fmla="*/ 511 h 4320"/>
                <a:gd name="connsiteX104" fmla="*/ 3157 w 5616"/>
                <a:gd name="connsiteY104" fmla="*/ 573 h 4320"/>
                <a:gd name="connsiteX105" fmla="*/ 3218 w 5616"/>
                <a:gd name="connsiteY105" fmla="*/ 606 h 4320"/>
                <a:gd name="connsiteX106" fmla="*/ 3278 w 5616"/>
                <a:gd name="connsiteY106" fmla="*/ 640 h 4320"/>
                <a:gd name="connsiteX107" fmla="*/ 3338 w 5616"/>
                <a:gd name="connsiteY107" fmla="*/ 675 h 4320"/>
                <a:gd name="connsiteX108" fmla="*/ 3398 w 5616"/>
                <a:gd name="connsiteY108" fmla="*/ 713 h 4320"/>
                <a:gd name="connsiteX109" fmla="*/ 3459 w 5616"/>
                <a:gd name="connsiteY109" fmla="*/ 750 h 4320"/>
                <a:gd name="connsiteX110" fmla="*/ 3517 w 5616"/>
                <a:gd name="connsiteY110" fmla="*/ 789 h 4320"/>
                <a:gd name="connsiteX111" fmla="*/ 3577 w 5616"/>
                <a:gd name="connsiteY111" fmla="*/ 830 h 4320"/>
                <a:gd name="connsiteX112" fmla="*/ 3636 w 5616"/>
                <a:gd name="connsiteY112" fmla="*/ 870 h 4320"/>
                <a:gd name="connsiteX113" fmla="*/ 3694 w 5616"/>
                <a:gd name="connsiteY113" fmla="*/ 913 h 4320"/>
                <a:gd name="connsiteX114" fmla="*/ 3753 w 5616"/>
                <a:gd name="connsiteY114" fmla="*/ 957 h 4320"/>
                <a:gd name="connsiteX115" fmla="*/ 3811 w 5616"/>
                <a:gd name="connsiteY115" fmla="*/ 1003 h 4320"/>
                <a:gd name="connsiteX116" fmla="*/ 3870 w 5616"/>
                <a:gd name="connsiteY116" fmla="*/ 1049 h 4320"/>
                <a:gd name="connsiteX117" fmla="*/ 3927 w 5616"/>
                <a:gd name="connsiteY117" fmla="*/ 1099 h 4320"/>
                <a:gd name="connsiteX118" fmla="*/ 3983 w 5616"/>
                <a:gd name="connsiteY118" fmla="*/ 1149 h 4320"/>
                <a:gd name="connsiteX119" fmla="*/ 4040 w 5616"/>
                <a:gd name="connsiteY119" fmla="*/ 1200 h 4320"/>
                <a:gd name="connsiteX120" fmla="*/ 4097 w 5616"/>
                <a:gd name="connsiteY120" fmla="*/ 1252 h 4320"/>
                <a:gd name="connsiteX121" fmla="*/ 4152 w 5616"/>
                <a:gd name="connsiteY121" fmla="*/ 1306 h 4320"/>
                <a:gd name="connsiteX122" fmla="*/ 4207 w 5616"/>
                <a:gd name="connsiteY122" fmla="*/ 1361 h 4320"/>
                <a:gd name="connsiteX123" fmla="*/ 4262 w 5616"/>
                <a:gd name="connsiteY123" fmla="*/ 1420 h 4320"/>
                <a:gd name="connsiteX124" fmla="*/ 4315 w 5616"/>
                <a:gd name="connsiteY124" fmla="*/ 1478 h 4320"/>
                <a:gd name="connsiteX125" fmla="*/ 4370 w 5616"/>
                <a:gd name="connsiteY125" fmla="*/ 1539 h 4320"/>
                <a:gd name="connsiteX126" fmla="*/ 4421 w 5616"/>
                <a:gd name="connsiteY126" fmla="*/ 1601 h 4320"/>
                <a:gd name="connsiteX127" fmla="*/ 4474 w 5616"/>
                <a:gd name="connsiteY127" fmla="*/ 1663 h 4320"/>
                <a:gd name="connsiteX128" fmla="*/ 4526 w 5616"/>
                <a:gd name="connsiteY128" fmla="*/ 1728 h 4320"/>
                <a:gd name="connsiteX129" fmla="*/ 4577 w 5616"/>
                <a:gd name="connsiteY129" fmla="*/ 1796 h 4320"/>
                <a:gd name="connsiteX130" fmla="*/ 4627 w 5616"/>
                <a:gd name="connsiteY130" fmla="*/ 1863 h 4320"/>
                <a:gd name="connsiteX131" fmla="*/ 4676 w 5616"/>
                <a:gd name="connsiteY131" fmla="*/ 1932 h 4320"/>
                <a:gd name="connsiteX132" fmla="*/ 4726 w 5616"/>
                <a:gd name="connsiteY132" fmla="*/ 2005 h 4320"/>
                <a:gd name="connsiteX133" fmla="*/ 4774 w 5616"/>
                <a:gd name="connsiteY133" fmla="*/ 2078 h 4320"/>
                <a:gd name="connsiteX134" fmla="*/ 4820 w 5616"/>
                <a:gd name="connsiteY134" fmla="*/ 2154 h 4320"/>
                <a:gd name="connsiteX135" fmla="*/ 4868 w 5616"/>
                <a:gd name="connsiteY135" fmla="*/ 2230 h 4320"/>
                <a:gd name="connsiteX136" fmla="*/ 4912 w 5616"/>
                <a:gd name="connsiteY136" fmla="*/ 2308 h 4320"/>
                <a:gd name="connsiteX137" fmla="*/ 4958 w 5616"/>
                <a:gd name="connsiteY137" fmla="*/ 2390 h 4320"/>
                <a:gd name="connsiteX138" fmla="*/ 5001 w 5616"/>
                <a:gd name="connsiteY138" fmla="*/ 2471 h 4320"/>
                <a:gd name="connsiteX139" fmla="*/ 5045 w 5616"/>
                <a:gd name="connsiteY139" fmla="*/ 2554 h 4320"/>
                <a:gd name="connsiteX140" fmla="*/ 5086 w 5616"/>
                <a:gd name="connsiteY140" fmla="*/ 2641 h 4320"/>
                <a:gd name="connsiteX141" fmla="*/ 5129 w 5616"/>
                <a:gd name="connsiteY141" fmla="*/ 2728 h 4320"/>
                <a:gd name="connsiteX142" fmla="*/ 5168 w 5616"/>
                <a:gd name="connsiteY142" fmla="*/ 2819 h 4320"/>
                <a:gd name="connsiteX143" fmla="*/ 5207 w 5616"/>
                <a:gd name="connsiteY143" fmla="*/ 2909 h 4320"/>
                <a:gd name="connsiteX144" fmla="*/ 5246 w 5616"/>
                <a:gd name="connsiteY144" fmla="*/ 3003 h 4320"/>
                <a:gd name="connsiteX145" fmla="*/ 5283 w 5616"/>
                <a:gd name="connsiteY145" fmla="*/ 3099 h 4320"/>
                <a:gd name="connsiteX146" fmla="*/ 5318 w 5616"/>
                <a:gd name="connsiteY146" fmla="*/ 3194 h 4320"/>
                <a:gd name="connsiteX147" fmla="*/ 5354 w 5616"/>
                <a:gd name="connsiteY147" fmla="*/ 3294 h 4320"/>
                <a:gd name="connsiteX148" fmla="*/ 5387 w 5616"/>
                <a:gd name="connsiteY148" fmla="*/ 3396 h 4320"/>
                <a:gd name="connsiteX149" fmla="*/ 5419 w 5616"/>
                <a:gd name="connsiteY149" fmla="*/ 3499 h 4320"/>
                <a:gd name="connsiteX150" fmla="*/ 5451 w 5616"/>
                <a:gd name="connsiteY150" fmla="*/ 3604 h 4320"/>
                <a:gd name="connsiteX151" fmla="*/ 5481 w 5616"/>
                <a:gd name="connsiteY151" fmla="*/ 3712 h 4320"/>
                <a:gd name="connsiteX152" fmla="*/ 5511 w 5616"/>
                <a:gd name="connsiteY152" fmla="*/ 3820 h 4320"/>
                <a:gd name="connsiteX153" fmla="*/ 5540 w 5616"/>
                <a:gd name="connsiteY153" fmla="*/ 3932 h 4320"/>
                <a:gd name="connsiteX154" fmla="*/ 5566 w 5616"/>
                <a:gd name="connsiteY154" fmla="*/ 4045 h 4320"/>
                <a:gd name="connsiteX155" fmla="*/ 5591 w 5616"/>
                <a:gd name="connsiteY155" fmla="*/ 4162 h 4320"/>
                <a:gd name="connsiteX156" fmla="*/ 5616 w 5616"/>
                <a:gd name="connsiteY156" fmla="*/ 4279 h 4320"/>
                <a:gd name="connsiteX157" fmla="*/ 5616 w 5616"/>
                <a:gd name="connsiteY157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307 w 5616"/>
                <a:gd name="connsiteY78" fmla="*/ 18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736 w 5616"/>
                <a:gd name="connsiteY81" fmla="*/ 0 h 4320"/>
                <a:gd name="connsiteX82" fmla="*/ 823 w 5616"/>
                <a:gd name="connsiteY82" fmla="*/ 0 h 4320"/>
                <a:gd name="connsiteX83" fmla="*/ 911 w 5616"/>
                <a:gd name="connsiteY83" fmla="*/ 4 h 4320"/>
                <a:gd name="connsiteX84" fmla="*/ 1003 w 5616"/>
                <a:gd name="connsiteY84" fmla="*/ 5 h 4320"/>
                <a:gd name="connsiteX85" fmla="*/ 1101 w 5616"/>
                <a:gd name="connsiteY85" fmla="*/ 11 h 4320"/>
                <a:gd name="connsiteX86" fmla="*/ 1198 w 5616"/>
                <a:gd name="connsiteY86" fmla="*/ 18 h 4320"/>
                <a:gd name="connsiteX87" fmla="*/ 1301 w 5616"/>
                <a:gd name="connsiteY87" fmla="*/ 28 h 4320"/>
                <a:gd name="connsiteX88" fmla="*/ 1406 w 5616"/>
                <a:gd name="connsiteY88" fmla="*/ 39 h 4320"/>
                <a:gd name="connsiteX89" fmla="*/ 1512 w 5616"/>
                <a:gd name="connsiteY89" fmla="*/ 53 h 4320"/>
                <a:gd name="connsiteX90" fmla="*/ 1622 w 5616"/>
                <a:gd name="connsiteY90" fmla="*/ 69 h 4320"/>
                <a:gd name="connsiteX91" fmla="*/ 1732 w 5616"/>
                <a:gd name="connsiteY91" fmla="*/ 87 h 4320"/>
                <a:gd name="connsiteX92" fmla="*/ 1845 w 5616"/>
                <a:gd name="connsiteY92" fmla="*/ 108 h 4320"/>
                <a:gd name="connsiteX93" fmla="*/ 1961 w 5616"/>
                <a:gd name="connsiteY93" fmla="*/ 133 h 4320"/>
                <a:gd name="connsiteX94" fmla="*/ 2076 w 5616"/>
                <a:gd name="connsiteY94" fmla="*/ 161 h 4320"/>
                <a:gd name="connsiteX95" fmla="*/ 2195 w 5616"/>
                <a:gd name="connsiteY95" fmla="*/ 191 h 4320"/>
                <a:gd name="connsiteX96" fmla="*/ 2312 w 5616"/>
                <a:gd name="connsiteY96" fmla="*/ 225 h 4320"/>
                <a:gd name="connsiteX97" fmla="*/ 2432 w 5616"/>
                <a:gd name="connsiteY97" fmla="*/ 262 h 4320"/>
                <a:gd name="connsiteX98" fmla="*/ 2553 w 5616"/>
                <a:gd name="connsiteY98" fmla="*/ 305 h 4320"/>
                <a:gd name="connsiteX99" fmla="*/ 2673 w 5616"/>
                <a:gd name="connsiteY99" fmla="*/ 349 h 4320"/>
                <a:gd name="connsiteX100" fmla="*/ 2794 w 5616"/>
                <a:gd name="connsiteY100" fmla="*/ 399 h 4320"/>
                <a:gd name="connsiteX101" fmla="*/ 2916 w 5616"/>
                <a:gd name="connsiteY101" fmla="*/ 452 h 4320"/>
                <a:gd name="connsiteX102" fmla="*/ 3037 w 5616"/>
                <a:gd name="connsiteY102" fmla="*/ 511 h 4320"/>
                <a:gd name="connsiteX103" fmla="*/ 3157 w 5616"/>
                <a:gd name="connsiteY103" fmla="*/ 573 h 4320"/>
                <a:gd name="connsiteX104" fmla="*/ 3218 w 5616"/>
                <a:gd name="connsiteY104" fmla="*/ 606 h 4320"/>
                <a:gd name="connsiteX105" fmla="*/ 3278 w 5616"/>
                <a:gd name="connsiteY105" fmla="*/ 640 h 4320"/>
                <a:gd name="connsiteX106" fmla="*/ 3338 w 5616"/>
                <a:gd name="connsiteY106" fmla="*/ 675 h 4320"/>
                <a:gd name="connsiteX107" fmla="*/ 3398 w 5616"/>
                <a:gd name="connsiteY107" fmla="*/ 713 h 4320"/>
                <a:gd name="connsiteX108" fmla="*/ 3459 w 5616"/>
                <a:gd name="connsiteY108" fmla="*/ 750 h 4320"/>
                <a:gd name="connsiteX109" fmla="*/ 3517 w 5616"/>
                <a:gd name="connsiteY109" fmla="*/ 789 h 4320"/>
                <a:gd name="connsiteX110" fmla="*/ 3577 w 5616"/>
                <a:gd name="connsiteY110" fmla="*/ 830 h 4320"/>
                <a:gd name="connsiteX111" fmla="*/ 3636 w 5616"/>
                <a:gd name="connsiteY111" fmla="*/ 870 h 4320"/>
                <a:gd name="connsiteX112" fmla="*/ 3694 w 5616"/>
                <a:gd name="connsiteY112" fmla="*/ 913 h 4320"/>
                <a:gd name="connsiteX113" fmla="*/ 3753 w 5616"/>
                <a:gd name="connsiteY113" fmla="*/ 957 h 4320"/>
                <a:gd name="connsiteX114" fmla="*/ 3811 w 5616"/>
                <a:gd name="connsiteY114" fmla="*/ 1003 h 4320"/>
                <a:gd name="connsiteX115" fmla="*/ 3870 w 5616"/>
                <a:gd name="connsiteY115" fmla="*/ 1049 h 4320"/>
                <a:gd name="connsiteX116" fmla="*/ 3927 w 5616"/>
                <a:gd name="connsiteY116" fmla="*/ 1099 h 4320"/>
                <a:gd name="connsiteX117" fmla="*/ 3983 w 5616"/>
                <a:gd name="connsiteY117" fmla="*/ 1149 h 4320"/>
                <a:gd name="connsiteX118" fmla="*/ 4040 w 5616"/>
                <a:gd name="connsiteY118" fmla="*/ 1200 h 4320"/>
                <a:gd name="connsiteX119" fmla="*/ 4097 w 5616"/>
                <a:gd name="connsiteY119" fmla="*/ 1252 h 4320"/>
                <a:gd name="connsiteX120" fmla="*/ 4152 w 5616"/>
                <a:gd name="connsiteY120" fmla="*/ 1306 h 4320"/>
                <a:gd name="connsiteX121" fmla="*/ 4207 w 5616"/>
                <a:gd name="connsiteY121" fmla="*/ 1361 h 4320"/>
                <a:gd name="connsiteX122" fmla="*/ 4262 w 5616"/>
                <a:gd name="connsiteY122" fmla="*/ 1420 h 4320"/>
                <a:gd name="connsiteX123" fmla="*/ 4315 w 5616"/>
                <a:gd name="connsiteY123" fmla="*/ 1478 h 4320"/>
                <a:gd name="connsiteX124" fmla="*/ 4370 w 5616"/>
                <a:gd name="connsiteY124" fmla="*/ 1539 h 4320"/>
                <a:gd name="connsiteX125" fmla="*/ 4421 w 5616"/>
                <a:gd name="connsiteY125" fmla="*/ 1601 h 4320"/>
                <a:gd name="connsiteX126" fmla="*/ 4474 w 5616"/>
                <a:gd name="connsiteY126" fmla="*/ 1663 h 4320"/>
                <a:gd name="connsiteX127" fmla="*/ 4526 w 5616"/>
                <a:gd name="connsiteY127" fmla="*/ 1728 h 4320"/>
                <a:gd name="connsiteX128" fmla="*/ 4577 w 5616"/>
                <a:gd name="connsiteY128" fmla="*/ 1796 h 4320"/>
                <a:gd name="connsiteX129" fmla="*/ 4627 w 5616"/>
                <a:gd name="connsiteY129" fmla="*/ 1863 h 4320"/>
                <a:gd name="connsiteX130" fmla="*/ 4676 w 5616"/>
                <a:gd name="connsiteY130" fmla="*/ 1932 h 4320"/>
                <a:gd name="connsiteX131" fmla="*/ 4726 w 5616"/>
                <a:gd name="connsiteY131" fmla="*/ 2005 h 4320"/>
                <a:gd name="connsiteX132" fmla="*/ 4774 w 5616"/>
                <a:gd name="connsiteY132" fmla="*/ 2078 h 4320"/>
                <a:gd name="connsiteX133" fmla="*/ 4820 w 5616"/>
                <a:gd name="connsiteY133" fmla="*/ 2154 h 4320"/>
                <a:gd name="connsiteX134" fmla="*/ 4868 w 5616"/>
                <a:gd name="connsiteY134" fmla="*/ 2230 h 4320"/>
                <a:gd name="connsiteX135" fmla="*/ 4912 w 5616"/>
                <a:gd name="connsiteY135" fmla="*/ 2308 h 4320"/>
                <a:gd name="connsiteX136" fmla="*/ 4958 w 5616"/>
                <a:gd name="connsiteY136" fmla="*/ 2390 h 4320"/>
                <a:gd name="connsiteX137" fmla="*/ 5001 w 5616"/>
                <a:gd name="connsiteY137" fmla="*/ 2471 h 4320"/>
                <a:gd name="connsiteX138" fmla="*/ 5045 w 5616"/>
                <a:gd name="connsiteY138" fmla="*/ 2554 h 4320"/>
                <a:gd name="connsiteX139" fmla="*/ 5086 w 5616"/>
                <a:gd name="connsiteY139" fmla="*/ 2641 h 4320"/>
                <a:gd name="connsiteX140" fmla="*/ 5129 w 5616"/>
                <a:gd name="connsiteY140" fmla="*/ 2728 h 4320"/>
                <a:gd name="connsiteX141" fmla="*/ 5168 w 5616"/>
                <a:gd name="connsiteY141" fmla="*/ 2819 h 4320"/>
                <a:gd name="connsiteX142" fmla="*/ 5207 w 5616"/>
                <a:gd name="connsiteY142" fmla="*/ 2909 h 4320"/>
                <a:gd name="connsiteX143" fmla="*/ 5246 w 5616"/>
                <a:gd name="connsiteY143" fmla="*/ 3003 h 4320"/>
                <a:gd name="connsiteX144" fmla="*/ 5283 w 5616"/>
                <a:gd name="connsiteY144" fmla="*/ 3099 h 4320"/>
                <a:gd name="connsiteX145" fmla="*/ 5318 w 5616"/>
                <a:gd name="connsiteY145" fmla="*/ 3194 h 4320"/>
                <a:gd name="connsiteX146" fmla="*/ 5354 w 5616"/>
                <a:gd name="connsiteY146" fmla="*/ 3294 h 4320"/>
                <a:gd name="connsiteX147" fmla="*/ 5387 w 5616"/>
                <a:gd name="connsiteY147" fmla="*/ 3396 h 4320"/>
                <a:gd name="connsiteX148" fmla="*/ 5419 w 5616"/>
                <a:gd name="connsiteY148" fmla="*/ 3499 h 4320"/>
                <a:gd name="connsiteX149" fmla="*/ 5451 w 5616"/>
                <a:gd name="connsiteY149" fmla="*/ 3604 h 4320"/>
                <a:gd name="connsiteX150" fmla="*/ 5481 w 5616"/>
                <a:gd name="connsiteY150" fmla="*/ 3712 h 4320"/>
                <a:gd name="connsiteX151" fmla="*/ 5511 w 5616"/>
                <a:gd name="connsiteY151" fmla="*/ 3820 h 4320"/>
                <a:gd name="connsiteX152" fmla="*/ 5540 w 5616"/>
                <a:gd name="connsiteY152" fmla="*/ 3932 h 4320"/>
                <a:gd name="connsiteX153" fmla="*/ 5566 w 5616"/>
                <a:gd name="connsiteY153" fmla="*/ 4045 h 4320"/>
                <a:gd name="connsiteX154" fmla="*/ 5591 w 5616"/>
                <a:gd name="connsiteY154" fmla="*/ 4162 h 4320"/>
                <a:gd name="connsiteX155" fmla="*/ 5616 w 5616"/>
                <a:gd name="connsiteY155" fmla="*/ 4279 h 4320"/>
                <a:gd name="connsiteX156" fmla="*/ 5616 w 5616"/>
                <a:gd name="connsiteY156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307 w 5616"/>
                <a:gd name="connsiteY78" fmla="*/ 18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736 w 5616"/>
                <a:gd name="connsiteY81" fmla="*/ 0 h 4320"/>
                <a:gd name="connsiteX82" fmla="*/ 823 w 5616"/>
                <a:gd name="connsiteY82" fmla="*/ 0 h 4320"/>
                <a:gd name="connsiteX83" fmla="*/ 911 w 5616"/>
                <a:gd name="connsiteY83" fmla="*/ 4 h 4320"/>
                <a:gd name="connsiteX84" fmla="*/ 1101 w 5616"/>
                <a:gd name="connsiteY84" fmla="*/ 11 h 4320"/>
                <a:gd name="connsiteX85" fmla="*/ 1198 w 5616"/>
                <a:gd name="connsiteY85" fmla="*/ 18 h 4320"/>
                <a:gd name="connsiteX86" fmla="*/ 1301 w 5616"/>
                <a:gd name="connsiteY86" fmla="*/ 28 h 4320"/>
                <a:gd name="connsiteX87" fmla="*/ 1406 w 5616"/>
                <a:gd name="connsiteY87" fmla="*/ 39 h 4320"/>
                <a:gd name="connsiteX88" fmla="*/ 1512 w 5616"/>
                <a:gd name="connsiteY88" fmla="*/ 53 h 4320"/>
                <a:gd name="connsiteX89" fmla="*/ 1622 w 5616"/>
                <a:gd name="connsiteY89" fmla="*/ 69 h 4320"/>
                <a:gd name="connsiteX90" fmla="*/ 1732 w 5616"/>
                <a:gd name="connsiteY90" fmla="*/ 87 h 4320"/>
                <a:gd name="connsiteX91" fmla="*/ 1845 w 5616"/>
                <a:gd name="connsiteY91" fmla="*/ 108 h 4320"/>
                <a:gd name="connsiteX92" fmla="*/ 1961 w 5616"/>
                <a:gd name="connsiteY92" fmla="*/ 133 h 4320"/>
                <a:gd name="connsiteX93" fmla="*/ 2076 w 5616"/>
                <a:gd name="connsiteY93" fmla="*/ 161 h 4320"/>
                <a:gd name="connsiteX94" fmla="*/ 2195 w 5616"/>
                <a:gd name="connsiteY94" fmla="*/ 191 h 4320"/>
                <a:gd name="connsiteX95" fmla="*/ 2312 w 5616"/>
                <a:gd name="connsiteY95" fmla="*/ 225 h 4320"/>
                <a:gd name="connsiteX96" fmla="*/ 2432 w 5616"/>
                <a:gd name="connsiteY96" fmla="*/ 262 h 4320"/>
                <a:gd name="connsiteX97" fmla="*/ 2553 w 5616"/>
                <a:gd name="connsiteY97" fmla="*/ 305 h 4320"/>
                <a:gd name="connsiteX98" fmla="*/ 2673 w 5616"/>
                <a:gd name="connsiteY98" fmla="*/ 349 h 4320"/>
                <a:gd name="connsiteX99" fmla="*/ 2794 w 5616"/>
                <a:gd name="connsiteY99" fmla="*/ 399 h 4320"/>
                <a:gd name="connsiteX100" fmla="*/ 2916 w 5616"/>
                <a:gd name="connsiteY100" fmla="*/ 452 h 4320"/>
                <a:gd name="connsiteX101" fmla="*/ 3037 w 5616"/>
                <a:gd name="connsiteY101" fmla="*/ 511 h 4320"/>
                <a:gd name="connsiteX102" fmla="*/ 3157 w 5616"/>
                <a:gd name="connsiteY102" fmla="*/ 573 h 4320"/>
                <a:gd name="connsiteX103" fmla="*/ 3218 w 5616"/>
                <a:gd name="connsiteY103" fmla="*/ 606 h 4320"/>
                <a:gd name="connsiteX104" fmla="*/ 3278 w 5616"/>
                <a:gd name="connsiteY104" fmla="*/ 640 h 4320"/>
                <a:gd name="connsiteX105" fmla="*/ 3338 w 5616"/>
                <a:gd name="connsiteY105" fmla="*/ 675 h 4320"/>
                <a:gd name="connsiteX106" fmla="*/ 3398 w 5616"/>
                <a:gd name="connsiteY106" fmla="*/ 713 h 4320"/>
                <a:gd name="connsiteX107" fmla="*/ 3459 w 5616"/>
                <a:gd name="connsiteY107" fmla="*/ 750 h 4320"/>
                <a:gd name="connsiteX108" fmla="*/ 3517 w 5616"/>
                <a:gd name="connsiteY108" fmla="*/ 789 h 4320"/>
                <a:gd name="connsiteX109" fmla="*/ 3577 w 5616"/>
                <a:gd name="connsiteY109" fmla="*/ 830 h 4320"/>
                <a:gd name="connsiteX110" fmla="*/ 3636 w 5616"/>
                <a:gd name="connsiteY110" fmla="*/ 870 h 4320"/>
                <a:gd name="connsiteX111" fmla="*/ 3694 w 5616"/>
                <a:gd name="connsiteY111" fmla="*/ 913 h 4320"/>
                <a:gd name="connsiteX112" fmla="*/ 3753 w 5616"/>
                <a:gd name="connsiteY112" fmla="*/ 957 h 4320"/>
                <a:gd name="connsiteX113" fmla="*/ 3811 w 5616"/>
                <a:gd name="connsiteY113" fmla="*/ 1003 h 4320"/>
                <a:gd name="connsiteX114" fmla="*/ 3870 w 5616"/>
                <a:gd name="connsiteY114" fmla="*/ 1049 h 4320"/>
                <a:gd name="connsiteX115" fmla="*/ 3927 w 5616"/>
                <a:gd name="connsiteY115" fmla="*/ 1099 h 4320"/>
                <a:gd name="connsiteX116" fmla="*/ 3983 w 5616"/>
                <a:gd name="connsiteY116" fmla="*/ 1149 h 4320"/>
                <a:gd name="connsiteX117" fmla="*/ 4040 w 5616"/>
                <a:gd name="connsiteY117" fmla="*/ 1200 h 4320"/>
                <a:gd name="connsiteX118" fmla="*/ 4097 w 5616"/>
                <a:gd name="connsiteY118" fmla="*/ 1252 h 4320"/>
                <a:gd name="connsiteX119" fmla="*/ 4152 w 5616"/>
                <a:gd name="connsiteY119" fmla="*/ 1306 h 4320"/>
                <a:gd name="connsiteX120" fmla="*/ 4207 w 5616"/>
                <a:gd name="connsiteY120" fmla="*/ 1361 h 4320"/>
                <a:gd name="connsiteX121" fmla="*/ 4262 w 5616"/>
                <a:gd name="connsiteY121" fmla="*/ 1420 h 4320"/>
                <a:gd name="connsiteX122" fmla="*/ 4315 w 5616"/>
                <a:gd name="connsiteY122" fmla="*/ 1478 h 4320"/>
                <a:gd name="connsiteX123" fmla="*/ 4370 w 5616"/>
                <a:gd name="connsiteY123" fmla="*/ 1539 h 4320"/>
                <a:gd name="connsiteX124" fmla="*/ 4421 w 5616"/>
                <a:gd name="connsiteY124" fmla="*/ 1601 h 4320"/>
                <a:gd name="connsiteX125" fmla="*/ 4474 w 5616"/>
                <a:gd name="connsiteY125" fmla="*/ 1663 h 4320"/>
                <a:gd name="connsiteX126" fmla="*/ 4526 w 5616"/>
                <a:gd name="connsiteY126" fmla="*/ 1728 h 4320"/>
                <a:gd name="connsiteX127" fmla="*/ 4577 w 5616"/>
                <a:gd name="connsiteY127" fmla="*/ 1796 h 4320"/>
                <a:gd name="connsiteX128" fmla="*/ 4627 w 5616"/>
                <a:gd name="connsiteY128" fmla="*/ 1863 h 4320"/>
                <a:gd name="connsiteX129" fmla="*/ 4676 w 5616"/>
                <a:gd name="connsiteY129" fmla="*/ 1932 h 4320"/>
                <a:gd name="connsiteX130" fmla="*/ 4726 w 5616"/>
                <a:gd name="connsiteY130" fmla="*/ 2005 h 4320"/>
                <a:gd name="connsiteX131" fmla="*/ 4774 w 5616"/>
                <a:gd name="connsiteY131" fmla="*/ 2078 h 4320"/>
                <a:gd name="connsiteX132" fmla="*/ 4820 w 5616"/>
                <a:gd name="connsiteY132" fmla="*/ 2154 h 4320"/>
                <a:gd name="connsiteX133" fmla="*/ 4868 w 5616"/>
                <a:gd name="connsiteY133" fmla="*/ 2230 h 4320"/>
                <a:gd name="connsiteX134" fmla="*/ 4912 w 5616"/>
                <a:gd name="connsiteY134" fmla="*/ 2308 h 4320"/>
                <a:gd name="connsiteX135" fmla="*/ 4958 w 5616"/>
                <a:gd name="connsiteY135" fmla="*/ 2390 h 4320"/>
                <a:gd name="connsiteX136" fmla="*/ 5001 w 5616"/>
                <a:gd name="connsiteY136" fmla="*/ 2471 h 4320"/>
                <a:gd name="connsiteX137" fmla="*/ 5045 w 5616"/>
                <a:gd name="connsiteY137" fmla="*/ 2554 h 4320"/>
                <a:gd name="connsiteX138" fmla="*/ 5086 w 5616"/>
                <a:gd name="connsiteY138" fmla="*/ 2641 h 4320"/>
                <a:gd name="connsiteX139" fmla="*/ 5129 w 5616"/>
                <a:gd name="connsiteY139" fmla="*/ 2728 h 4320"/>
                <a:gd name="connsiteX140" fmla="*/ 5168 w 5616"/>
                <a:gd name="connsiteY140" fmla="*/ 2819 h 4320"/>
                <a:gd name="connsiteX141" fmla="*/ 5207 w 5616"/>
                <a:gd name="connsiteY141" fmla="*/ 2909 h 4320"/>
                <a:gd name="connsiteX142" fmla="*/ 5246 w 5616"/>
                <a:gd name="connsiteY142" fmla="*/ 3003 h 4320"/>
                <a:gd name="connsiteX143" fmla="*/ 5283 w 5616"/>
                <a:gd name="connsiteY143" fmla="*/ 3099 h 4320"/>
                <a:gd name="connsiteX144" fmla="*/ 5318 w 5616"/>
                <a:gd name="connsiteY144" fmla="*/ 3194 h 4320"/>
                <a:gd name="connsiteX145" fmla="*/ 5354 w 5616"/>
                <a:gd name="connsiteY145" fmla="*/ 3294 h 4320"/>
                <a:gd name="connsiteX146" fmla="*/ 5387 w 5616"/>
                <a:gd name="connsiteY146" fmla="*/ 3396 h 4320"/>
                <a:gd name="connsiteX147" fmla="*/ 5419 w 5616"/>
                <a:gd name="connsiteY147" fmla="*/ 3499 h 4320"/>
                <a:gd name="connsiteX148" fmla="*/ 5451 w 5616"/>
                <a:gd name="connsiteY148" fmla="*/ 3604 h 4320"/>
                <a:gd name="connsiteX149" fmla="*/ 5481 w 5616"/>
                <a:gd name="connsiteY149" fmla="*/ 3712 h 4320"/>
                <a:gd name="connsiteX150" fmla="*/ 5511 w 5616"/>
                <a:gd name="connsiteY150" fmla="*/ 3820 h 4320"/>
                <a:gd name="connsiteX151" fmla="*/ 5540 w 5616"/>
                <a:gd name="connsiteY151" fmla="*/ 3932 h 4320"/>
                <a:gd name="connsiteX152" fmla="*/ 5566 w 5616"/>
                <a:gd name="connsiteY152" fmla="*/ 4045 h 4320"/>
                <a:gd name="connsiteX153" fmla="*/ 5591 w 5616"/>
                <a:gd name="connsiteY153" fmla="*/ 4162 h 4320"/>
                <a:gd name="connsiteX154" fmla="*/ 5616 w 5616"/>
                <a:gd name="connsiteY154" fmla="*/ 4279 h 4320"/>
                <a:gd name="connsiteX155" fmla="*/ 5616 w 5616"/>
                <a:gd name="connsiteY155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307 w 5616"/>
                <a:gd name="connsiteY78" fmla="*/ 18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736 w 5616"/>
                <a:gd name="connsiteY81" fmla="*/ 0 h 4320"/>
                <a:gd name="connsiteX82" fmla="*/ 823 w 5616"/>
                <a:gd name="connsiteY82" fmla="*/ 0 h 4320"/>
                <a:gd name="connsiteX83" fmla="*/ 911 w 5616"/>
                <a:gd name="connsiteY83" fmla="*/ 4 h 4320"/>
                <a:gd name="connsiteX84" fmla="*/ 1198 w 5616"/>
                <a:gd name="connsiteY84" fmla="*/ 18 h 4320"/>
                <a:gd name="connsiteX85" fmla="*/ 1301 w 5616"/>
                <a:gd name="connsiteY85" fmla="*/ 28 h 4320"/>
                <a:gd name="connsiteX86" fmla="*/ 1406 w 5616"/>
                <a:gd name="connsiteY86" fmla="*/ 39 h 4320"/>
                <a:gd name="connsiteX87" fmla="*/ 1512 w 5616"/>
                <a:gd name="connsiteY87" fmla="*/ 53 h 4320"/>
                <a:gd name="connsiteX88" fmla="*/ 1622 w 5616"/>
                <a:gd name="connsiteY88" fmla="*/ 69 h 4320"/>
                <a:gd name="connsiteX89" fmla="*/ 1732 w 5616"/>
                <a:gd name="connsiteY89" fmla="*/ 87 h 4320"/>
                <a:gd name="connsiteX90" fmla="*/ 1845 w 5616"/>
                <a:gd name="connsiteY90" fmla="*/ 108 h 4320"/>
                <a:gd name="connsiteX91" fmla="*/ 1961 w 5616"/>
                <a:gd name="connsiteY91" fmla="*/ 133 h 4320"/>
                <a:gd name="connsiteX92" fmla="*/ 2076 w 5616"/>
                <a:gd name="connsiteY92" fmla="*/ 161 h 4320"/>
                <a:gd name="connsiteX93" fmla="*/ 2195 w 5616"/>
                <a:gd name="connsiteY93" fmla="*/ 191 h 4320"/>
                <a:gd name="connsiteX94" fmla="*/ 2312 w 5616"/>
                <a:gd name="connsiteY94" fmla="*/ 225 h 4320"/>
                <a:gd name="connsiteX95" fmla="*/ 2432 w 5616"/>
                <a:gd name="connsiteY95" fmla="*/ 262 h 4320"/>
                <a:gd name="connsiteX96" fmla="*/ 2553 w 5616"/>
                <a:gd name="connsiteY96" fmla="*/ 305 h 4320"/>
                <a:gd name="connsiteX97" fmla="*/ 2673 w 5616"/>
                <a:gd name="connsiteY97" fmla="*/ 349 h 4320"/>
                <a:gd name="connsiteX98" fmla="*/ 2794 w 5616"/>
                <a:gd name="connsiteY98" fmla="*/ 399 h 4320"/>
                <a:gd name="connsiteX99" fmla="*/ 2916 w 5616"/>
                <a:gd name="connsiteY99" fmla="*/ 452 h 4320"/>
                <a:gd name="connsiteX100" fmla="*/ 3037 w 5616"/>
                <a:gd name="connsiteY100" fmla="*/ 511 h 4320"/>
                <a:gd name="connsiteX101" fmla="*/ 3157 w 5616"/>
                <a:gd name="connsiteY101" fmla="*/ 573 h 4320"/>
                <a:gd name="connsiteX102" fmla="*/ 3218 w 5616"/>
                <a:gd name="connsiteY102" fmla="*/ 606 h 4320"/>
                <a:gd name="connsiteX103" fmla="*/ 3278 w 5616"/>
                <a:gd name="connsiteY103" fmla="*/ 640 h 4320"/>
                <a:gd name="connsiteX104" fmla="*/ 3338 w 5616"/>
                <a:gd name="connsiteY104" fmla="*/ 675 h 4320"/>
                <a:gd name="connsiteX105" fmla="*/ 3398 w 5616"/>
                <a:gd name="connsiteY105" fmla="*/ 713 h 4320"/>
                <a:gd name="connsiteX106" fmla="*/ 3459 w 5616"/>
                <a:gd name="connsiteY106" fmla="*/ 750 h 4320"/>
                <a:gd name="connsiteX107" fmla="*/ 3517 w 5616"/>
                <a:gd name="connsiteY107" fmla="*/ 789 h 4320"/>
                <a:gd name="connsiteX108" fmla="*/ 3577 w 5616"/>
                <a:gd name="connsiteY108" fmla="*/ 830 h 4320"/>
                <a:gd name="connsiteX109" fmla="*/ 3636 w 5616"/>
                <a:gd name="connsiteY109" fmla="*/ 870 h 4320"/>
                <a:gd name="connsiteX110" fmla="*/ 3694 w 5616"/>
                <a:gd name="connsiteY110" fmla="*/ 913 h 4320"/>
                <a:gd name="connsiteX111" fmla="*/ 3753 w 5616"/>
                <a:gd name="connsiteY111" fmla="*/ 957 h 4320"/>
                <a:gd name="connsiteX112" fmla="*/ 3811 w 5616"/>
                <a:gd name="connsiteY112" fmla="*/ 1003 h 4320"/>
                <a:gd name="connsiteX113" fmla="*/ 3870 w 5616"/>
                <a:gd name="connsiteY113" fmla="*/ 1049 h 4320"/>
                <a:gd name="connsiteX114" fmla="*/ 3927 w 5616"/>
                <a:gd name="connsiteY114" fmla="*/ 1099 h 4320"/>
                <a:gd name="connsiteX115" fmla="*/ 3983 w 5616"/>
                <a:gd name="connsiteY115" fmla="*/ 1149 h 4320"/>
                <a:gd name="connsiteX116" fmla="*/ 4040 w 5616"/>
                <a:gd name="connsiteY116" fmla="*/ 1200 h 4320"/>
                <a:gd name="connsiteX117" fmla="*/ 4097 w 5616"/>
                <a:gd name="connsiteY117" fmla="*/ 1252 h 4320"/>
                <a:gd name="connsiteX118" fmla="*/ 4152 w 5616"/>
                <a:gd name="connsiteY118" fmla="*/ 1306 h 4320"/>
                <a:gd name="connsiteX119" fmla="*/ 4207 w 5616"/>
                <a:gd name="connsiteY119" fmla="*/ 1361 h 4320"/>
                <a:gd name="connsiteX120" fmla="*/ 4262 w 5616"/>
                <a:gd name="connsiteY120" fmla="*/ 1420 h 4320"/>
                <a:gd name="connsiteX121" fmla="*/ 4315 w 5616"/>
                <a:gd name="connsiteY121" fmla="*/ 1478 h 4320"/>
                <a:gd name="connsiteX122" fmla="*/ 4370 w 5616"/>
                <a:gd name="connsiteY122" fmla="*/ 1539 h 4320"/>
                <a:gd name="connsiteX123" fmla="*/ 4421 w 5616"/>
                <a:gd name="connsiteY123" fmla="*/ 1601 h 4320"/>
                <a:gd name="connsiteX124" fmla="*/ 4474 w 5616"/>
                <a:gd name="connsiteY124" fmla="*/ 1663 h 4320"/>
                <a:gd name="connsiteX125" fmla="*/ 4526 w 5616"/>
                <a:gd name="connsiteY125" fmla="*/ 1728 h 4320"/>
                <a:gd name="connsiteX126" fmla="*/ 4577 w 5616"/>
                <a:gd name="connsiteY126" fmla="*/ 1796 h 4320"/>
                <a:gd name="connsiteX127" fmla="*/ 4627 w 5616"/>
                <a:gd name="connsiteY127" fmla="*/ 1863 h 4320"/>
                <a:gd name="connsiteX128" fmla="*/ 4676 w 5616"/>
                <a:gd name="connsiteY128" fmla="*/ 1932 h 4320"/>
                <a:gd name="connsiteX129" fmla="*/ 4726 w 5616"/>
                <a:gd name="connsiteY129" fmla="*/ 2005 h 4320"/>
                <a:gd name="connsiteX130" fmla="*/ 4774 w 5616"/>
                <a:gd name="connsiteY130" fmla="*/ 2078 h 4320"/>
                <a:gd name="connsiteX131" fmla="*/ 4820 w 5616"/>
                <a:gd name="connsiteY131" fmla="*/ 2154 h 4320"/>
                <a:gd name="connsiteX132" fmla="*/ 4868 w 5616"/>
                <a:gd name="connsiteY132" fmla="*/ 2230 h 4320"/>
                <a:gd name="connsiteX133" fmla="*/ 4912 w 5616"/>
                <a:gd name="connsiteY133" fmla="*/ 2308 h 4320"/>
                <a:gd name="connsiteX134" fmla="*/ 4958 w 5616"/>
                <a:gd name="connsiteY134" fmla="*/ 2390 h 4320"/>
                <a:gd name="connsiteX135" fmla="*/ 5001 w 5616"/>
                <a:gd name="connsiteY135" fmla="*/ 2471 h 4320"/>
                <a:gd name="connsiteX136" fmla="*/ 5045 w 5616"/>
                <a:gd name="connsiteY136" fmla="*/ 2554 h 4320"/>
                <a:gd name="connsiteX137" fmla="*/ 5086 w 5616"/>
                <a:gd name="connsiteY137" fmla="*/ 2641 h 4320"/>
                <a:gd name="connsiteX138" fmla="*/ 5129 w 5616"/>
                <a:gd name="connsiteY138" fmla="*/ 2728 h 4320"/>
                <a:gd name="connsiteX139" fmla="*/ 5168 w 5616"/>
                <a:gd name="connsiteY139" fmla="*/ 2819 h 4320"/>
                <a:gd name="connsiteX140" fmla="*/ 5207 w 5616"/>
                <a:gd name="connsiteY140" fmla="*/ 2909 h 4320"/>
                <a:gd name="connsiteX141" fmla="*/ 5246 w 5616"/>
                <a:gd name="connsiteY141" fmla="*/ 3003 h 4320"/>
                <a:gd name="connsiteX142" fmla="*/ 5283 w 5616"/>
                <a:gd name="connsiteY142" fmla="*/ 3099 h 4320"/>
                <a:gd name="connsiteX143" fmla="*/ 5318 w 5616"/>
                <a:gd name="connsiteY143" fmla="*/ 3194 h 4320"/>
                <a:gd name="connsiteX144" fmla="*/ 5354 w 5616"/>
                <a:gd name="connsiteY144" fmla="*/ 3294 h 4320"/>
                <a:gd name="connsiteX145" fmla="*/ 5387 w 5616"/>
                <a:gd name="connsiteY145" fmla="*/ 3396 h 4320"/>
                <a:gd name="connsiteX146" fmla="*/ 5419 w 5616"/>
                <a:gd name="connsiteY146" fmla="*/ 3499 h 4320"/>
                <a:gd name="connsiteX147" fmla="*/ 5451 w 5616"/>
                <a:gd name="connsiteY147" fmla="*/ 3604 h 4320"/>
                <a:gd name="connsiteX148" fmla="*/ 5481 w 5616"/>
                <a:gd name="connsiteY148" fmla="*/ 3712 h 4320"/>
                <a:gd name="connsiteX149" fmla="*/ 5511 w 5616"/>
                <a:gd name="connsiteY149" fmla="*/ 3820 h 4320"/>
                <a:gd name="connsiteX150" fmla="*/ 5540 w 5616"/>
                <a:gd name="connsiteY150" fmla="*/ 3932 h 4320"/>
                <a:gd name="connsiteX151" fmla="*/ 5566 w 5616"/>
                <a:gd name="connsiteY151" fmla="*/ 4045 h 4320"/>
                <a:gd name="connsiteX152" fmla="*/ 5591 w 5616"/>
                <a:gd name="connsiteY152" fmla="*/ 4162 h 4320"/>
                <a:gd name="connsiteX153" fmla="*/ 5616 w 5616"/>
                <a:gd name="connsiteY153" fmla="*/ 4279 h 4320"/>
                <a:gd name="connsiteX154" fmla="*/ 5616 w 5616"/>
                <a:gd name="connsiteY154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307 w 5616"/>
                <a:gd name="connsiteY78" fmla="*/ 18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736 w 5616"/>
                <a:gd name="connsiteY81" fmla="*/ 0 h 4320"/>
                <a:gd name="connsiteX82" fmla="*/ 823 w 5616"/>
                <a:gd name="connsiteY82" fmla="*/ 0 h 4320"/>
                <a:gd name="connsiteX83" fmla="*/ 911 w 5616"/>
                <a:gd name="connsiteY83" fmla="*/ 4 h 4320"/>
                <a:gd name="connsiteX84" fmla="*/ 1198 w 5616"/>
                <a:gd name="connsiteY84" fmla="*/ 18 h 4320"/>
                <a:gd name="connsiteX85" fmla="*/ 1301 w 5616"/>
                <a:gd name="connsiteY85" fmla="*/ 28 h 4320"/>
                <a:gd name="connsiteX86" fmla="*/ 1406 w 5616"/>
                <a:gd name="connsiteY86" fmla="*/ 39 h 4320"/>
                <a:gd name="connsiteX87" fmla="*/ 1512 w 5616"/>
                <a:gd name="connsiteY87" fmla="*/ 53 h 4320"/>
                <a:gd name="connsiteX88" fmla="*/ 1622 w 5616"/>
                <a:gd name="connsiteY88" fmla="*/ 69 h 4320"/>
                <a:gd name="connsiteX89" fmla="*/ 1732 w 5616"/>
                <a:gd name="connsiteY89" fmla="*/ 87 h 4320"/>
                <a:gd name="connsiteX90" fmla="*/ 1961 w 5616"/>
                <a:gd name="connsiteY90" fmla="*/ 133 h 4320"/>
                <a:gd name="connsiteX91" fmla="*/ 2076 w 5616"/>
                <a:gd name="connsiteY91" fmla="*/ 161 h 4320"/>
                <a:gd name="connsiteX92" fmla="*/ 2195 w 5616"/>
                <a:gd name="connsiteY92" fmla="*/ 191 h 4320"/>
                <a:gd name="connsiteX93" fmla="*/ 2312 w 5616"/>
                <a:gd name="connsiteY93" fmla="*/ 225 h 4320"/>
                <a:gd name="connsiteX94" fmla="*/ 2432 w 5616"/>
                <a:gd name="connsiteY94" fmla="*/ 262 h 4320"/>
                <a:gd name="connsiteX95" fmla="*/ 2553 w 5616"/>
                <a:gd name="connsiteY95" fmla="*/ 305 h 4320"/>
                <a:gd name="connsiteX96" fmla="*/ 2673 w 5616"/>
                <a:gd name="connsiteY96" fmla="*/ 349 h 4320"/>
                <a:gd name="connsiteX97" fmla="*/ 2794 w 5616"/>
                <a:gd name="connsiteY97" fmla="*/ 399 h 4320"/>
                <a:gd name="connsiteX98" fmla="*/ 2916 w 5616"/>
                <a:gd name="connsiteY98" fmla="*/ 452 h 4320"/>
                <a:gd name="connsiteX99" fmla="*/ 3037 w 5616"/>
                <a:gd name="connsiteY99" fmla="*/ 511 h 4320"/>
                <a:gd name="connsiteX100" fmla="*/ 3157 w 5616"/>
                <a:gd name="connsiteY100" fmla="*/ 573 h 4320"/>
                <a:gd name="connsiteX101" fmla="*/ 3218 w 5616"/>
                <a:gd name="connsiteY101" fmla="*/ 606 h 4320"/>
                <a:gd name="connsiteX102" fmla="*/ 3278 w 5616"/>
                <a:gd name="connsiteY102" fmla="*/ 640 h 4320"/>
                <a:gd name="connsiteX103" fmla="*/ 3338 w 5616"/>
                <a:gd name="connsiteY103" fmla="*/ 675 h 4320"/>
                <a:gd name="connsiteX104" fmla="*/ 3398 w 5616"/>
                <a:gd name="connsiteY104" fmla="*/ 713 h 4320"/>
                <a:gd name="connsiteX105" fmla="*/ 3459 w 5616"/>
                <a:gd name="connsiteY105" fmla="*/ 750 h 4320"/>
                <a:gd name="connsiteX106" fmla="*/ 3517 w 5616"/>
                <a:gd name="connsiteY106" fmla="*/ 789 h 4320"/>
                <a:gd name="connsiteX107" fmla="*/ 3577 w 5616"/>
                <a:gd name="connsiteY107" fmla="*/ 830 h 4320"/>
                <a:gd name="connsiteX108" fmla="*/ 3636 w 5616"/>
                <a:gd name="connsiteY108" fmla="*/ 870 h 4320"/>
                <a:gd name="connsiteX109" fmla="*/ 3694 w 5616"/>
                <a:gd name="connsiteY109" fmla="*/ 913 h 4320"/>
                <a:gd name="connsiteX110" fmla="*/ 3753 w 5616"/>
                <a:gd name="connsiteY110" fmla="*/ 957 h 4320"/>
                <a:gd name="connsiteX111" fmla="*/ 3811 w 5616"/>
                <a:gd name="connsiteY111" fmla="*/ 1003 h 4320"/>
                <a:gd name="connsiteX112" fmla="*/ 3870 w 5616"/>
                <a:gd name="connsiteY112" fmla="*/ 1049 h 4320"/>
                <a:gd name="connsiteX113" fmla="*/ 3927 w 5616"/>
                <a:gd name="connsiteY113" fmla="*/ 1099 h 4320"/>
                <a:gd name="connsiteX114" fmla="*/ 3983 w 5616"/>
                <a:gd name="connsiteY114" fmla="*/ 1149 h 4320"/>
                <a:gd name="connsiteX115" fmla="*/ 4040 w 5616"/>
                <a:gd name="connsiteY115" fmla="*/ 1200 h 4320"/>
                <a:gd name="connsiteX116" fmla="*/ 4097 w 5616"/>
                <a:gd name="connsiteY116" fmla="*/ 1252 h 4320"/>
                <a:gd name="connsiteX117" fmla="*/ 4152 w 5616"/>
                <a:gd name="connsiteY117" fmla="*/ 1306 h 4320"/>
                <a:gd name="connsiteX118" fmla="*/ 4207 w 5616"/>
                <a:gd name="connsiteY118" fmla="*/ 1361 h 4320"/>
                <a:gd name="connsiteX119" fmla="*/ 4262 w 5616"/>
                <a:gd name="connsiteY119" fmla="*/ 1420 h 4320"/>
                <a:gd name="connsiteX120" fmla="*/ 4315 w 5616"/>
                <a:gd name="connsiteY120" fmla="*/ 1478 h 4320"/>
                <a:gd name="connsiteX121" fmla="*/ 4370 w 5616"/>
                <a:gd name="connsiteY121" fmla="*/ 1539 h 4320"/>
                <a:gd name="connsiteX122" fmla="*/ 4421 w 5616"/>
                <a:gd name="connsiteY122" fmla="*/ 1601 h 4320"/>
                <a:gd name="connsiteX123" fmla="*/ 4474 w 5616"/>
                <a:gd name="connsiteY123" fmla="*/ 1663 h 4320"/>
                <a:gd name="connsiteX124" fmla="*/ 4526 w 5616"/>
                <a:gd name="connsiteY124" fmla="*/ 1728 h 4320"/>
                <a:gd name="connsiteX125" fmla="*/ 4577 w 5616"/>
                <a:gd name="connsiteY125" fmla="*/ 1796 h 4320"/>
                <a:gd name="connsiteX126" fmla="*/ 4627 w 5616"/>
                <a:gd name="connsiteY126" fmla="*/ 1863 h 4320"/>
                <a:gd name="connsiteX127" fmla="*/ 4676 w 5616"/>
                <a:gd name="connsiteY127" fmla="*/ 1932 h 4320"/>
                <a:gd name="connsiteX128" fmla="*/ 4726 w 5616"/>
                <a:gd name="connsiteY128" fmla="*/ 2005 h 4320"/>
                <a:gd name="connsiteX129" fmla="*/ 4774 w 5616"/>
                <a:gd name="connsiteY129" fmla="*/ 2078 h 4320"/>
                <a:gd name="connsiteX130" fmla="*/ 4820 w 5616"/>
                <a:gd name="connsiteY130" fmla="*/ 2154 h 4320"/>
                <a:gd name="connsiteX131" fmla="*/ 4868 w 5616"/>
                <a:gd name="connsiteY131" fmla="*/ 2230 h 4320"/>
                <a:gd name="connsiteX132" fmla="*/ 4912 w 5616"/>
                <a:gd name="connsiteY132" fmla="*/ 2308 h 4320"/>
                <a:gd name="connsiteX133" fmla="*/ 4958 w 5616"/>
                <a:gd name="connsiteY133" fmla="*/ 2390 h 4320"/>
                <a:gd name="connsiteX134" fmla="*/ 5001 w 5616"/>
                <a:gd name="connsiteY134" fmla="*/ 2471 h 4320"/>
                <a:gd name="connsiteX135" fmla="*/ 5045 w 5616"/>
                <a:gd name="connsiteY135" fmla="*/ 2554 h 4320"/>
                <a:gd name="connsiteX136" fmla="*/ 5086 w 5616"/>
                <a:gd name="connsiteY136" fmla="*/ 2641 h 4320"/>
                <a:gd name="connsiteX137" fmla="*/ 5129 w 5616"/>
                <a:gd name="connsiteY137" fmla="*/ 2728 h 4320"/>
                <a:gd name="connsiteX138" fmla="*/ 5168 w 5616"/>
                <a:gd name="connsiteY138" fmla="*/ 2819 h 4320"/>
                <a:gd name="connsiteX139" fmla="*/ 5207 w 5616"/>
                <a:gd name="connsiteY139" fmla="*/ 2909 h 4320"/>
                <a:gd name="connsiteX140" fmla="*/ 5246 w 5616"/>
                <a:gd name="connsiteY140" fmla="*/ 3003 h 4320"/>
                <a:gd name="connsiteX141" fmla="*/ 5283 w 5616"/>
                <a:gd name="connsiteY141" fmla="*/ 3099 h 4320"/>
                <a:gd name="connsiteX142" fmla="*/ 5318 w 5616"/>
                <a:gd name="connsiteY142" fmla="*/ 3194 h 4320"/>
                <a:gd name="connsiteX143" fmla="*/ 5354 w 5616"/>
                <a:gd name="connsiteY143" fmla="*/ 3294 h 4320"/>
                <a:gd name="connsiteX144" fmla="*/ 5387 w 5616"/>
                <a:gd name="connsiteY144" fmla="*/ 3396 h 4320"/>
                <a:gd name="connsiteX145" fmla="*/ 5419 w 5616"/>
                <a:gd name="connsiteY145" fmla="*/ 3499 h 4320"/>
                <a:gd name="connsiteX146" fmla="*/ 5451 w 5616"/>
                <a:gd name="connsiteY146" fmla="*/ 3604 h 4320"/>
                <a:gd name="connsiteX147" fmla="*/ 5481 w 5616"/>
                <a:gd name="connsiteY147" fmla="*/ 3712 h 4320"/>
                <a:gd name="connsiteX148" fmla="*/ 5511 w 5616"/>
                <a:gd name="connsiteY148" fmla="*/ 3820 h 4320"/>
                <a:gd name="connsiteX149" fmla="*/ 5540 w 5616"/>
                <a:gd name="connsiteY149" fmla="*/ 3932 h 4320"/>
                <a:gd name="connsiteX150" fmla="*/ 5566 w 5616"/>
                <a:gd name="connsiteY150" fmla="*/ 4045 h 4320"/>
                <a:gd name="connsiteX151" fmla="*/ 5591 w 5616"/>
                <a:gd name="connsiteY151" fmla="*/ 4162 h 4320"/>
                <a:gd name="connsiteX152" fmla="*/ 5616 w 5616"/>
                <a:gd name="connsiteY152" fmla="*/ 4279 h 4320"/>
                <a:gd name="connsiteX153" fmla="*/ 5616 w 5616"/>
                <a:gd name="connsiteY153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307 w 5616"/>
                <a:gd name="connsiteY78" fmla="*/ 18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736 w 5616"/>
                <a:gd name="connsiteY81" fmla="*/ 0 h 4320"/>
                <a:gd name="connsiteX82" fmla="*/ 823 w 5616"/>
                <a:gd name="connsiteY82" fmla="*/ 0 h 4320"/>
                <a:gd name="connsiteX83" fmla="*/ 911 w 5616"/>
                <a:gd name="connsiteY83" fmla="*/ 4 h 4320"/>
                <a:gd name="connsiteX84" fmla="*/ 1198 w 5616"/>
                <a:gd name="connsiteY84" fmla="*/ 18 h 4320"/>
                <a:gd name="connsiteX85" fmla="*/ 1301 w 5616"/>
                <a:gd name="connsiteY85" fmla="*/ 28 h 4320"/>
                <a:gd name="connsiteX86" fmla="*/ 1406 w 5616"/>
                <a:gd name="connsiteY86" fmla="*/ 39 h 4320"/>
                <a:gd name="connsiteX87" fmla="*/ 1512 w 5616"/>
                <a:gd name="connsiteY87" fmla="*/ 53 h 4320"/>
                <a:gd name="connsiteX88" fmla="*/ 1622 w 5616"/>
                <a:gd name="connsiteY88" fmla="*/ 69 h 4320"/>
                <a:gd name="connsiteX89" fmla="*/ 1732 w 5616"/>
                <a:gd name="connsiteY89" fmla="*/ 87 h 4320"/>
                <a:gd name="connsiteX90" fmla="*/ 1961 w 5616"/>
                <a:gd name="connsiteY90" fmla="*/ 133 h 4320"/>
                <a:gd name="connsiteX91" fmla="*/ 2195 w 5616"/>
                <a:gd name="connsiteY91" fmla="*/ 191 h 4320"/>
                <a:gd name="connsiteX92" fmla="*/ 2312 w 5616"/>
                <a:gd name="connsiteY92" fmla="*/ 225 h 4320"/>
                <a:gd name="connsiteX93" fmla="*/ 2432 w 5616"/>
                <a:gd name="connsiteY93" fmla="*/ 262 h 4320"/>
                <a:gd name="connsiteX94" fmla="*/ 2553 w 5616"/>
                <a:gd name="connsiteY94" fmla="*/ 305 h 4320"/>
                <a:gd name="connsiteX95" fmla="*/ 2673 w 5616"/>
                <a:gd name="connsiteY95" fmla="*/ 349 h 4320"/>
                <a:gd name="connsiteX96" fmla="*/ 2794 w 5616"/>
                <a:gd name="connsiteY96" fmla="*/ 399 h 4320"/>
                <a:gd name="connsiteX97" fmla="*/ 2916 w 5616"/>
                <a:gd name="connsiteY97" fmla="*/ 452 h 4320"/>
                <a:gd name="connsiteX98" fmla="*/ 3037 w 5616"/>
                <a:gd name="connsiteY98" fmla="*/ 511 h 4320"/>
                <a:gd name="connsiteX99" fmla="*/ 3157 w 5616"/>
                <a:gd name="connsiteY99" fmla="*/ 573 h 4320"/>
                <a:gd name="connsiteX100" fmla="*/ 3218 w 5616"/>
                <a:gd name="connsiteY100" fmla="*/ 606 h 4320"/>
                <a:gd name="connsiteX101" fmla="*/ 3278 w 5616"/>
                <a:gd name="connsiteY101" fmla="*/ 640 h 4320"/>
                <a:gd name="connsiteX102" fmla="*/ 3338 w 5616"/>
                <a:gd name="connsiteY102" fmla="*/ 675 h 4320"/>
                <a:gd name="connsiteX103" fmla="*/ 3398 w 5616"/>
                <a:gd name="connsiteY103" fmla="*/ 713 h 4320"/>
                <a:gd name="connsiteX104" fmla="*/ 3459 w 5616"/>
                <a:gd name="connsiteY104" fmla="*/ 750 h 4320"/>
                <a:gd name="connsiteX105" fmla="*/ 3517 w 5616"/>
                <a:gd name="connsiteY105" fmla="*/ 789 h 4320"/>
                <a:gd name="connsiteX106" fmla="*/ 3577 w 5616"/>
                <a:gd name="connsiteY106" fmla="*/ 830 h 4320"/>
                <a:gd name="connsiteX107" fmla="*/ 3636 w 5616"/>
                <a:gd name="connsiteY107" fmla="*/ 870 h 4320"/>
                <a:gd name="connsiteX108" fmla="*/ 3694 w 5616"/>
                <a:gd name="connsiteY108" fmla="*/ 913 h 4320"/>
                <a:gd name="connsiteX109" fmla="*/ 3753 w 5616"/>
                <a:gd name="connsiteY109" fmla="*/ 957 h 4320"/>
                <a:gd name="connsiteX110" fmla="*/ 3811 w 5616"/>
                <a:gd name="connsiteY110" fmla="*/ 1003 h 4320"/>
                <a:gd name="connsiteX111" fmla="*/ 3870 w 5616"/>
                <a:gd name="connsiteY111" fmla="*/ 1049 h 4320"/>
                <a:gd name="connsiteX112" fmla="*/ 3927 w 5616"/>
                <a:gd name="connsiteY112" fmla="*/ 1099 h 4320"/>
                <a:gd name="connsiteX113" fmla="*/ 3983 w 5616"/>
                <a:gd name="connsiteY113" fmla="*/ 1149 h 4320"/>
                <a:gd name="connsiteX114" fmla="*/ 4040 w 5616"/>
                <a:gd name="connsiteY114" fmla="*/ 1200 h 4320"/>
                <a:gd name="connsiteX115" fmla="*/ 4097 w 5616"/>
                <a:gd name="connsiteY115" fmla="*/ 1252 h 4320"/>
                <a:gd name="connsiteX116" fmla="*/ 4152 w 5616"/>
                <a:gd name="connsiteY116" fmla="*/ 1306 h 4320"/>
                <a:gd name="connsiteX117" fmla="*/ 4207 w 5616"/>
                <a:gd name="connsiteY117" fmla="*/ 1361 h 4320"/>
                <a:gd name="connsiteX118" fmla="*/ 4262 w 5616"/>
                <a:gd name="connsiteY118" fmla="*/ 1420 h 4320"/>
                <a:gd name="connsiteX119" fmla="*/ 4315 w 5616"/>
                <a:gd name="connsiteY119" fmla="*/ 1478 h 4320"/>
                <a:gd name="connsiteX120" fmla="*/ 4370 w 5616"/>
                <a:gd name="connsiteY120" fmla="*/ 1539 h 4320"/>
                <a:gd name="connsiteX121" fmla="*/ 4421 w 5616"/>
                <a:gd name="connsiteY121" fmla="*/ 1601 h 4320"/>
                <a:gd name="connsiteX122" fmla="*/ 4474 w 5616"/>
                <a:gd name="connsiteY122" fmla="*/ 1663 h 4320"/>
                <a:gd name="connsiteX123" fmla="*/ 4526 w 5616"/>
                <a:gd name="connsiteY123" fmla="*/ 1728 h 4320"/>
                <a:gd name="connsiteX124" fmla="*/ 4577 w 5616"/>
                <a:gd name="connsiteY124" fmla="*/ 1796 h 4320"/>
                <a:gd name="connsiteX125" fmla="*/ 4627 w 5616"/>
                <a:gd name="connsiteY125" fmla="*/ 1863 h 4320"/>
                <a:gd name="connsiteX126" fmla="*/ 4676 w 5616"/>
                <a:gd name="connsiteY126" fmla="*/ 1932 h 4320"/>
                <a:gd name="connsiteX127" fmla="*/ 4726 w 5616"/>
                <a:gd name="connsiteY127" fmla="*/ 2005 h 4320"/>
                <a:gd name="connsiteX128" fmla="*/ 4774 w 5616"/>
                <a:gd name="connsiteY128" fmla="*/ 2078 h 4320"/>
                <a:gd name="connsiteX129" fmla="*/ 4820 w 5616"/>
                <a:gd name="connsiteY129" fmla="*/ 2154 h 4320"/>
                <a:gd name="connsiteX130" fmla="*/ 4868 w 5616"/>
                <a:gd name="connsiteY130" fmla="*/ 2230 h 4320"/>
                <a:gd name="connsiteX131" fmla="*/ 4912 w 5616"/>
                <a:gd name="connsiteY131" fmla="*/ 2308 h 4320"/>
                <a:gd name="connsiteX132" fmla="*/ 4958 w 5616"/>
                <a:gd name="connsiteY132" fmla="*/ 2390 h 4320"/>
                <a:gd name="connsiteX133" fmla="*/ 5001 w 5616"/>
                <a:gd name="connsiteY133" fmla="*/ 2471 h 4320"/>
                <a:gd name="connsiteX134" fmla="*/ 5045 w 5616"/>
                <a:gd name="connsiteY134" fmla="*/ 2554 h 4320"/>
                <a:gd name="connsiteX135" fmla="*/ 5086 w 5616"/>
                <a:gd name="connsiteY135" fmla="*/ 2641 h 4320"/>
                <a:gd name="connsiteX136" fmla="*/ 5129 w 5616"/>
                <a:gd name="connsiteY136" fmla="*/ 2728 h 4320"/>
                <a:gd name="connsiteX137" fmla="*/ 5168 w 5616"/>
                <a:gd name="connsiteY137" fmla="*/ 2819 h 4320"/>
                <a:gd name="connsiteX138" fmla="*/ 5207 w 5616"/>
                <a:gd name="connsiteY138" fmla="*/ 2909 h 4320"/>
                <a:gd name="connsiteX139" fmla="*/ 5246 w 5616"/>
                <a:gd name="connsiteY139" fmla="*/ 3003 h 4320"/>
                <a:gd name="connsiteX140" fmla="*/ 5283 w 5616"/>
                <a:gd name="connsiteY140" fmla="*/ 3099 h 4320"/>
                <a:gd name="connsiteX141" fmla="*/ 5318 w 5616"/>
                <a:gd name="connsiteY141" fmla="*/ 3194 h 4320"/>
                <a:gd name="connsiteX142" fmla="*/ 5354 w 5616"/>
                <a:gd name="connsiteY142" fmla="*/ 3294 h 4320"/>
                <a:gd name="connsiteX143" fmla="*/ 5387 w 5616"/>
                <a:gd name="connsiteY143" fmla="*/ 3396 h 4320"/>
                <a:gd name="connsiteX144" fmla="*/ 5419 w 5616"/>
                <a:gd name="connsiteY144" fmla="*/ 3499 h 4320"/>
                <a:gd name="connsiteX145" fmla="*/ 5451 w 5616"/>
                <a:gd name="connsiteY145" fmla="*/ 3604 h 4320"/>
                <a:gd name="connsiteX146" fmla="*/ 5481 w 5616"/>
                <a:gd name="connsiteY146" fmla="*/ 3712 h 4320"/>
                <a:gd name="connsiteX147" fmla="*/ 5511 w 5616"/>
                <a:gd name="connsiteY147" fmla="*/ 3820 h 4320"/>
                <a:gd name="connsiteX148" fmla="*/ 5540 w 5616"/>
                <a:gd name="connsiteY148" fmla="*/ 3932 h 4320"/>
                <a:gd name="connsiteX149" fmla="*/ 5566 w 5616"/>
                <a:gd name="connsiteY149" fmla="*/ 4045 h 4320"/>
                <a:gd name="connsiteX150" fmla="*/ 5591 w 5616"/>
                <a:gd name="connsiteY150" fmla="*/ 4162 h 4320"/>
                <a:gd name="connsiteX151" fmla="*/ 5616 w 5616"/>
                <a:gd name="connsiteY151" fmla="*/ 4279 h 4320"/>
                <a:gd name="connsiteX152" fmla="*/ 5616 w 5616"/>
                <a:gd name="connsiteY152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307 w 5616"/>
                <a:gd name="connsiteY78" fmla="*/ 18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736 w 5616"/>
                <a:gd name="connsiteY81" fmla="*/ 0 h 4320"/>
                <a:gd name="connsiteX82" fmla="*/ 823 w 5616"/>
                <a:gd name="connsiteY82" fmla="*/ 0 h 4320"/>
                <a:gd name="connsiteX83" fmla="*/ 911 w 5616"/>
                <a:gd name="connsiteY83" fmla="*/ 4 h 4320"/>
                <a:gd name="connsiteX84" fmla="*/ 1198 w 5616"/>
                <a:gd name="connsiteY84" fmla="*/ 18 h 4320"/>
                <a:gd name="connsiteX85" fmla="*/ 1301 w 5616"/>
                <a:gd name="connsiteY85" fmla="*/ 28 h 4320"/>
                <a:gd name="connsiteX86" fmla="*/ 1406 w 5616"/>
                <a:gd name="connsiteY86" fmla="*/ 39 h 4320"/>
                <a:gd name="connsiteX87" fmla="*/ 1512 w 5616"/>
                <a:gd name="connsiteY87" fmla="*/ 53 h 4320"/>
                <a:gd name="connsiteX88" fmla="*/ 1622 w 5616"/>
                <a:gd name="connsiteY88" fmla="*/ 69 h 4320"/>
                <a:gd name="connsiteX89" fmla="*/ 1732 w 5616"/>
                <a:gd name="connsiteY89" fmla="*/ 87 h 4320"/>
                <a:gd name="connsiteX90" fmla="*/ 1961 w 5616"/>
                <a:gd name="connsiteY90" fmla="*/ 133 h 4320"/>
                <a:gd name="connsiteX91" fmla="*/ 2195 w 5616"/>
                <a:gd name="connsiteY91" fmla="*/ 191 h 4320"/>
                <a:gd name="connsiteX92" fmla="*/ 2432 w 5616"/>
                <a:gd name="connsiteY92" fmla="*/ 262 h 4320"/>
                <a:gd name="connsiteX93" fmla="*/ 2553 w 5616"/>
                <a:gd name="connsiteY93" fmla="*/ 305 h 4320"/>
                <a:gd name="connsiteX94" fmla="*/ 2673 w 5616"/>
                <a:gd name="connsiteY94" fmla="*/ 349 h 4320"/>
                <a:gd name="connsiteX95" fmla="*/ 2794 w 5616"/>
                <a:gd name="connsiteY95" fmla="*/ 399 h 4320"/>
                <a:gd name="connsiteX96" fmla="*/ 2916 w 5616"/>
                <a:gd name="connsiteY96" fmla="*/ 452 h 4320"/>
                <a:gd name="connsiteX97" fmla="*/ 3037 w 5616"/>
                <a:gd name="connsiteY97" fmla="*/ 511 h 4320"/>
                <a:gd name="connsiteX98" fmla="*/ 3157 w 5616"/>
                <a:gd name="connsiteY98" fmla="*/ 573 h 4320"/>
                <a:gd name="connsiteX99" fmla="*/ 3218 w 5616"/>
                <a:gd name="connsiteY99" fmla="*/ 606 h 4320"/>
                <a:gd name="connsiteX100" fmla="*/ 3278 w 5616"/>
                <a:gd name="connsiteY100" fmla="*/ 640 h 4320"/>
                <a:gd name="connsiteX101" fmla="*/ 3338 w 5616"/>
                <a:gd name="connsiteY101" fmla="*/ 675 h 4320"/>
                <a:gd name="connsiteX102" fmla="*/ 3398 w 5616"/>
                <a:gd name="connsiteY102" fmla="*/ 713 h 4320"/>
                <a:gd name="connsiteX103" fmla="*/ 3459 w 5616"/>
                <a:gd name="connsiteY103" fmla="*/ 750 h 4320"/>
                <a:gd name="connsiteX104" fmla="*/ 3517 w 5616"/>
                <a:gd name="connsiteY104" fmla="*/ 789 h 4320"/>
                <a:gd name="connsiteX105" fmla="*/ 3577 w 5616"/>
                <a:gd name="connsiteY105" fmla="*/ 830 h 4320"/>
                <a:gd name="connsiteX106" fmla="*/ 3636 w 5616"/>
                <a:gd name="connsiteY106" fmla="*/ 870 h 4320"/>
                <a:gd name="connsiteX107" fmla="*/ 3694 w 5616"/>
                <a:gd name="connsiteY107" fmla="*/ 913 h 4320"/>
                <a:gd name="connsiteX108" fmla="*/ 3753 w 5616"/>
                <a:gd name="connsiteY108" fmla="*/ 957 h 4320"/>
                <a:gd name="connsiteX109" fmla="*/ 3811 w 5616"/>
                <a:gd name="connsiteY109" fmla="*/ 1003 h 4320"/>
                <a:gd name="connsiteX110" fmla="*/ 3870 w 5616"/>
                <a:gd name="connsiteY110" fmla="*/ 1049 h 4320"/>
                <a:gd name="connsiteX111" fmla="*/ 3927 w 5616"/>
                <a:gd name="connsiteY111" fmla="*/ 1099 h 4320"/>
                <a:gd name="connsiteX112" fmla="*/ 3983 w 5616"/>
                <a:gd name="connsiteY112" fmla="*/ 1149 h 4320"/>
                <a:gd name="connsiteX113" fmla="*/ 4040 w 5616"/>
                <a:gd name="connsiteY113" fmla="*/ 1200 h 4320"/>
                <a:gd name="connsiteX114" fmla="*/ 4097 w 5616"/>
                <a:gd name="connsiteY114" fmla="*/ 1252 h 4320"/>
                <a:gd name="connsiteX115" fmla="*/ 4152 w 5616"/>
                <a:gd name="connsiteY115" fmla="*/ 1306 h 4320"/>
                <a:gd name="connsiteX116" fmla="*/ 4207 w 5616"/>
                <a:gd name="connsiteY116" fmla="*/ 1361 h 4320"/>
                <a:gd name="connsiteX117" fmla="*/ 4262 w 5616"/>
                <a:gd name="connsiteY117" fmla="*/ 1420 h 4320"/>
                <a:gd name="connsiteX118" fmla="*/ 4315 w 5616"/>
                <a:gd name="connsiteY118" fmla="*/ 1478 h 4320"/>
                <a:gd name="connsiteX119" fmla="*/ 4370 w 5616"/>
                <a:gd name="connsiteY119" fmla="*/ 1539 h 4320"/>
                <a:gd name="connsiteX120" fmla="*/ 4421 w 5616"/>
                <a:gd name="connsiteY120" fmla="*/ 1601 h 4320"/>
                <a:gd name="connsiteX121" fmla="*/ 4474 w 5616"/>
                <a:gd name="connsiteY121" fmla="*/ 1663 h 4320"/>
                <a:gd name="connsiteX122" fmla="*/ 4526 w 5616"/>
                <a:gd name="connsiteY122" fmla="*/ 1728 h 4320"/>
                <a:gd name="connsiteX123" fmla="*/ 4577 w 5616"/>
                <a:gd name="connsiteY123" fmla="*/ 1796 h 4320"/>
                <a:gd name="connsiteX124" fmla="*/ 4627 w 5616"/>
                <a:gd name="connsiteY124" fmla="*/ 1863 h 4320"/>
                <a:gd name="connsiteX125" fmla="*/ 4676 w 5616"/>
                <a:gd name="connsiteY125" fmla="*/ 1932 h 4320"/>
                <a:gd name="connsiteX126" fmla="*/ 4726 w 5616"/>
                <a:gd name="connsiteY126" fmla="*/ 2005 h 4320"/>
                <a:gd name="connsiteX127" fmla="*/ 4774 w 5616"/>
                <a:gd name="connsiteY127" fmla="*/ 2078 h 4320"/>
                <a:gd name="connsiteX128" fmla="*/ 4820 w 5616"/>
                <a:gd name="connsiteY128" fmla="*/ 2154 h 4320"/>
                <a:gd name="connsiteX129" fmla="*/ 4868 w 5616"/>
                <a:gd name="connsiteY129" fmla="*/ 2230 h 4320"/>
                <a:gd name="connsiteX130" fmla="*/ 4912 w 5616"/>
                <a:gd name="connsiteY130" fmla="*/ 2308 h 4320"/>
                <a:gd name="connsiteX131" fmla="*/ 4958 w 5616"/>
                <a:gd name="connsiteY131" fmla="*/ 2390 h 4320"/>
                <a:gd name="connsiteX132" fmla="*/ 5001 w 5616"/>
                <a:gd name="connsiteY132" fmla="*/ 2471 h 4320"/>
                <a:gd name="connsiteX133" fmla="*/ 5045 w 5616"/>
                <a:gd name="connsiteY133" fmla="*/ 2554 h 4320"/>
                <a:gd name="connsiteX134" fmla="*/ 5086 w 5616"/>
                <a:gd name="connsiteY134" fmla="*/ 2641 h 4320"/>
                <a:gd name="connsiteX135" fmla="*/ 5129 w 5616"/>
                <a:gd name="connsiteY135" fmla="*/ 2728 h 4320"/>
                <a:gd name="connsiteX136" fmla="*/ 5168 w 5616"/>
                <a:gd name="connsiteY136" fmla="*/ 2819 h 4320"/>
                <a:gd name="connsiteX137" fmla="*/ 5207 w 5616"/>
                <a:gd name="connsiteY137" fmla="*/ 2909 h 4320"/>
                <a:gd name="connsiteX138" fmla="*/ 5246 w 5616"/>
                <a:gd name="connsiteY138" fmla="*/ 3003 h 4320"/>
                <a:gd name="connsiteX139" fmla="*/ 5283 w 5616"/>
                <a:gd name="connsiteY139" fmla="*/ 3099 h 4320"/>
                <a:gd name="connsiteX140" fmla="*/ 5318 w 5616"/>
                <a:gd name="connsiteY140" fmla="*/ 3194 h 4320"/>
                <a:gd name="connsiteX141" fmla="*/ 5354 w 5616"/>
                <a:gd name="connsiteY141" fmla="*/ 3294 h 4320"/>
                <a:gd name="connsiteX142" fmla="*/ 5387 w 5616"/>
                <a:gd name="connsiteY142" fmla="*/ 3396 h 4320"/>
                <a:gd name="connsiteX143" fmla="*/ 5419 w 5616"/>
                <a:gd name="connsiteY143" fmla="*/ 3499 h 4320"/>
                <a:gd name="connsiteX144" fmla="*/ 5451 w 5616"/>
                <a:gd name="connsiteY144" fmla="*/ 3604 h 4320"/>
                <a:gd name="connsiteX145" fmla="*/ 5481 w 5616"/>
                <a:gd name="connsiteY145" fmla="*/ 3712 h 4320"/>
                <a:gd name="connsiteX146" fmla="*/ 5511 w 5616"/>
                <a:gd name="connsiteY146" fmla="*/ 3820 h 4320"/>
                <a:gd name="connsiteX147" fmla="*/ 5540 w 5616"/>
                <a:gd name="connsiteY147" fmla="*/ 3932 h 4320"/>
                <a:gd name="connsiteX148" fmla="*/ 5566 w 5616"/>
                <a:gd name="connsiteY148" fmla="*/ 4045 h 4320"/>
                <a:gd name="connsiteX149" fmla="*/ 5591 w 5616"/>
                <a:gd name="connsiteY149" fmla="*/ 4162 h 4320"/>
                <a:gd name="connsiteX150" fmla="*/ 5616 w 5616"/>
                <a:gd name="connsiteY150" fmla="*/ 4279 h 4320"/>
                <a:gd name="connsiteX151" fmla="*/ 5616 w 5616"/>
                <a:gd name="connsiteY151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307 w 5616"/>
                <a:gd name="connsiteY78" fmla="*/ 18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736 w 5616"/>
                <a:gd name="connsiteY81" fmla="*/ 0 h 4320"/>
                <a:gd name="connsiteX82" fmla="*/ 823 w 5616"/>
                <a:gd name="connsiteY82" fmla="*/ 0 h 4320"/>
                <a:gd name="connsiteX83" fmla="*/ 911 w 5616"/>
                <a:gd name="connsiteY83" fmla="*/ 4 h 4320"/>
                <a:gd name="connsiteX84" fmla="*/ 1198 w 5616"/>
                <a:gd name="connsiteY84" fmla="*/ 18 h 4320"/>
                <a:gd name="connsiteX85" fmla="*/ 1301 w 5616"/>
                <a:gd name="connsiteY85" fmla="*/ 28 h 4320"/>
                <a:gd name="connsiteX86" fmla="*/ 1406 w 5616"/>
                <a:gd name="connsiteY86" fmla="*/ 39 h 4320"/>
                <a:gd name="connsiteX87" fmla="*/ 1512 w 5616"/>
                <a:gd name="connsiteY87" fmla="*/ 53 h 4320"/>
                <a:gd name="connsiteX88" fmla="*/ 1622 w 5616"/>
                <a:gd name="connsiteY88" fmla="*/ 69 h 4320"/>
                <a:gd name="connsiteX89" fmla="*/ 1732 w 5616"/>
                <a:gd name="connsiteY89" fmla="*/ 87 h 4320"/>
                <a:gd name="connsiteX90" fmla="*/ 1961 w 5616"/>
                <a:gd name="connsiteY90" fmla="*/ 133 h 4320"/>
                <a:gd name="connsiteX91" fmla="*/ 2195 w 5616"/>
                <a:gd name="connsiteY91" fmla="*/ 191 h 4320"/>
                <a:gd name="connsiteX92" fmla="*/ 2432 w 5616"/>
                <a:gd name="connsiteY92" fmla="*/ 262 h 4320"/>
                <a:gd name="connsiteX93" fmla="*/ 2673 w 5616"/>
                <a:gd name="connsiteY93" fmla="*/ 349 h 4320"/>
                <a:gd name="connsiteX94" fmla="*/ 2794 w 5616"/>
                <a:gd name="connsiteY94" fmla="*/ 399 h 4320"/>
                <a:gd name="connsiteX95" fmla="*/ 2916 w 5616"/>
                <a:gd name="connsiteY95" fmla="*/ 452 h 4320"/>
                <a:gd name="connsiteX96" fmla="*/ 3037 w 5616"/>
                <a:gd name="connsiteY96" fmla="*/ 511 h 4320"/>
                <a:gd name="connsiteX97" fmla="*/ 3157 w 5616"/>
                <a:gd name="connsiteY97" fmla="*/ 573 h 4320"/>
                <a:gd name="connsiteX98" fmla="*/ 3218 w 5616"/>
                <a:gd name="connsiteY98" fmla="*/ 606 h 4320"/>
                <a:gd name="connsiteX99" fmla="*/ 3278 w 5616"/>
                <a:gd name="connsiteY99" fmla="*/ 640 h 4320"/>
                <a:gd name="connsiteX100" fmla="*/ 3338 w 5616"/>
                <a:gd name="connsiteY100" fmla="*/ 675 h 4320"/>
                <a:gd name="connsiteX101" fmla="*/ 3398 w 5616"/>
                <a:gd name="connsiteY101" fmla="*/ 713 h 4320"/>
                <a:gd name="connsiteX102" fmla="*/ 3459 w 5616"/>
                <a:gd name="connsiteY102" fmla="*/ 750 h 4320"/>
                <a:gd name="connsiteX103" fmla="*/ 3517 w 5616"/>
                <a:gd name="connsiteY103" fmla="*/ 789 h 4320"/>
                <a:gd name="connsiteX104" fmla="*/ 3577 w 5616"/>
                <a:gd name="connsiteY104" fmla="*/ 830 h 4320"/>
                <a:gd name="connsiteX105" fmla="*/ 3636 w 5616"/>
                <a:gd name="connsiteY105" fmla="*/ 870 h 4320"/>
                <a:gd name="connsiteX106" fmla="*/ 3694 w 5616"/>
                <a:gd name="connsiteY106" fmla="*/ 913 h 4320"/>
                <a:gd name="connsiteX107" fmla="*/ 3753 w 5616"/>
                <a:gd name="connsiteY107" fmla="*/ 957 h 4320"/>
                <a:gd name="connsiteX108" fmla="*/ 3811 w 5616"/>
                <a:gd name="connsiteY108" fmla="*/ 1003 h 4320"/>
                <a:gd name="connsiteX109" fmla="*/ 3870 w 5616"/>
                <a:gd name="connsiteY109" fmla="*/ 1049 h 4320"/>
                <a:gd name="connsiteX110" fmla="*/ 3927 w 5616"/>
                <a:gd name="connsiteY110" fmla="*/ 1099 h 4320"/>
                <a:gd name="connsiteX111" fmla="*/ 3983 w 5616"/>
                <a:gd name="connsiteY111" fmla="*/ 1149 h 4320"/>
                <a:gd name="connsiteX112" fmla="*/ 4040 w 5616"/>
                <a:gd name="connsiteY112" fmla="*/ 1200 h 4320"/>
                <a:gd name="connsiteX113" fmla="*/ 4097 w 5616"/>
                <a:gd name="connsiteY113" fmla="*/ 1252 h 4320"/>
                <a:gd name="connsiteX114" fmla="*/ 4152 w 5616"/>
                <a:gd name="connsiteY114" fmla="*/ 1306 h 4320"/>
                <a:gd name="connsiteX115" fmla="*/ 4207 w 5616"/>
                <a:gd name="connsiteY115" fmla="*/ 1361 h 4320"/>
                <a:gd name="connsiteX116" fmla="*/ 4262 w 5616"/>
                <a:gd name="connsiteY116" fmla="*/ 1420 h 4320"/>
                <a:gd name="connsiteX117" fmla="*/ 4315 w 5616"/>
                <a:gd name="connsiteY117" fmla="*/ 1478 h 4320"/>
                <a:gd name="connsiteX118" fmla="*/ 4370 w 5616"/>
                <a:gd name="connsiteY118" fmla="*/ 1539 h 4320"/>
                <a:gd name="connsiteX119" fmla="*/ 4421 w 5616"/>
                <a:gd name="connsiteY119" fmla="*/ 1601 h 4320"/>
                <a:gd name="connsiteX120" fmla="*/ 4474 w 5616"/>
                <a:gd name="connsiteY120" fmla="*/ 1663 h 4320"/>
                <a:gd name="connsiteX121" fmla="*/ 4526 w 5616"/>
                <a:gd name="connsiteY121" fmla="*/ 1728 h 4320"/>
                <a:gd name="connsiteX122" fmla="*/ 4577 w 5616"/>
                <a:gd name="connsiteY122" fmla="*/ 1796 h 4320"/>
                <a:gd name="connsiteX123" fmla="*/ 4627 w 5616"/>
                <a:gd name="connsiteY123" fmla="*/ 1863 h 4320"/>
                <a:gd name="connsiteX124" fmla="*/ 4676 w 5616"/>
                <a:gd name="connsiteY124" fmla="*/ 1932 h 4320"/>
                <a:gd name="connsiteX125" fmla="*/ 4726 w 5616"/>
                <a:gd name="connsiteY125" fmla="*/ 2005 h 4320"/>
                <a:gd name="connsiteX126" fmla="*/ 4774 w 5616"/>
                <a:gd name="connsiteY126" fmla="*/ 2078 h 4320"/>
                <a:gd name="connsiteX127" fmla="*/ 4820 w 5616"/>
                <a:gd name="connsiteY127" fmla="*/ 2154 h 4320"/>
                <a:gd name="connsiteX128" fmla="*/ 4868 w 5616"/>
                <a:gd name="connsiteY128" fmla="*/ 2230 h 4320"/>
                <a:gd name="connsiteX129" fmla="*/ 4912 w 5616"/>
                <a:gd name="connsiteY129" fmla="*/ 2308 h 4320"/>
                <a:gd name="connsiteX130" fmla="*/ 4958 w 5616"/>
                <a:gd name="connsiteY130" fmla="*/ 2390 h 4320"/>
                <a:gd name="connsiteX131" fmla="*/ 5001 w 5616"/>
                <a:gd name="connsiteY131" fmla="*/ 2471 h 4320"/>
                <a:gd name="connsiteX132" fmla="*/ 5045 w 5616"/>
                <a:gd name="connsiteY132" fmla="*/ 2554 h 4320"/>
                <a:gd name="connsiteX133" fmla="*/ 5086 w 5616"/>
                <a:gd name="connsiteY133" fmla="*/ 2641 h 4320"/>
                <a:gd name="connsiteX134" fmla="*/ 5129 w 5616"/>
                <a:gd name="connsiteY134" fmla="*/ 2728 h 4320"/>
                <a:gd name="connsiteX135" fmla="*/ 5168 w 5616"/>
                <a:gd name="connsiteY135" fmla="*/ 2819 h 4320"/>
                <a:gd name="connsiteX136" fmla="*/ 5207 w 5616"/>
                <a:gd name="connsiteY136" fmla="*/ 2909 h 4320"/>
                <a:gd name="connsiteX137" fmla="*/ 5246 w 5616"/>
                <a:gd name="connsiteY137" fmla="*/ 3003 h 4320"/>
                <a:gd name="connsiteX138" fmla="*/ 5283 w 5616"/>
                <a:gd name="connsiteY138" fmla="*/ 3099 h 4320"/>
                <a:gd name="connsiteX139" fmla="*/ 5318 w 5616"/>
                <a:gd name="connsiteY139" fmla="*/ 3194 h 4320"/>
                <a:gd name="connsiteX140" fmla="*/ 5354 w 5616"/>
                <a:gd name="connsiteY140" fmla="*/ 3294 h 4320"/>
                <a:gd name="connsiteX141" fmla="*/ 5387 w 5616"/>
                <a:gd name="connsiteY141" fmla="*/ 3396 h 4320"/>
                <a:gd name="connsiteX142" fmla="*/ 5419 w 5616"/>
                <a:gd name="connsiteY142" fmla="*/ 3499 h 4320"/>
                <a:gd name="connsiteX143" fmla="*/ 5451 w 5616"/>
                <a:gd name="connsiteY143" fmla="*/ 3604 h 4320"/>
                <a:gd name="connsiteX144" fmla="*/ 5481 w 5616"/>
                <a:gd name="connsiteY144" fmla="*/ 3712 h 4320"/>
                <a:gd name="connsiteX145" fmla="*/ 5511 w 5616"/>
                <a:gd name="connsiteY145" fmla="*/ 3820 h 4320"/>
                <a:gd name="connsiteX146" fmla="*/ 5540 w 5616"/>
                <a:gd name="connsiteY146" fmla="*/ 3932 h 4320"/>
                <a:gd name="connsiteX147" fmla="*/ 5566 w 5616"/>
                <a:gd name="connsiteY147" fmla="*/ 4045 h 4320"/>
                <a:gd name="connsiteX148" fmla="*/ 5591 w 5616"/>
                <a:gd name="connsiteY148" fmla="*/ 4162 h 4320"/>
                <a:gd name="connsiteX149" fmla="*/ 5616 w 5616"/>
                <a:gd name="connsiteY149" fmla="*/ 4279 h 4320"/>
                <a:gd name="connsiteX150" fmla="*/ 5616 w 5616"/>
                <a:gd name="connsiteY150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307 w 5616"/>
                <a:gd name="connsiteY78" fmla="*/ 18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736 w 5616"/>
                <a:gd name="connsiteY81" fmla="*/ 0 h 4320"/>
                <a:gd name="connsiteX82" fmla="*/ 823 w 5616"/>
                <a:gd name="connsiteY82" fmla="*/ 0 h 4320"/>
                <a:gd name="connsiteX83" fmla="*/ 911 w 5616"/>
                <a:gd name="connsiteY83" fmla="*/ 4 h 4320"/>
                <a:gd name="connsiteX84" fmla="*/ 1198 w 5616"/>
                <a:gd name="connsiteY84" fmla="*/ 18 h 4320"/>
                <a:gd name="connsiteX85" fmla="*/ 1301 w 5616"/>
                <a:gd name="connsiteY85" fmla="*/ 28 h 4320"/>
                <a:gd name="connsiteX86" fmla="*/ 1406 w 5616"/>
                <a:gd name="connsiteY86" fmla="*/ 39 h 4320"/>
                <a:gd name="connsiteX87" fmla="*/ 1512 w 5616"/>
                <a:gd name="connsiteY87" fmla="*/ 53 h 4320"/>
                <a:gd name="connsiteX88" fmla="*/ 1622 w 5616"/>
                <a:gd name="connsiteY88" fmla="*/ 69 h 4320"/>
                <a:gd name="connsiteX89" fmla="*/ 1732 w 5616"/>
                <a:gd name="connsiteY89" fmla="*/ 87 h 4320"/>
                <a:gd name="connsiteX90" fmla="*/ 1961 w 5616"/>
                <a:gd name="connsiteY90" fmla="*/ 133 h 4320"/>
                <a:gd name="connsiteX91" fmla="*/ 2195 w 5616"/>
                <a:gd name="connsiteY91" fmla="*/ 191 h 4320"/>
                <a:gd name="connsiteX92" fmla="*/ 2432 w 5616"/>
                <a:gd name="connsiteY92" fmla="*/ 262 h 4320"/>
                <a:gd name="connsiteX93" fmla="*/ 2794 w 5616"/>
                <a:gd name="connsiteY93" fmla="*/ 399 h 4320"/>
                <a:gd name="connsiteX94" fmla="*/ 2916 w 5616"/>
                <a:gd name="connsiteY94" fmla="*/ 452 h 4320"/>
                <a:gd name="connsiteX95" fmla="*/ 3037 w 5616"/>
                <a:gd name="connsiteY95" fmla="*/ 511 h 4320"/>
                <a:gd name="connsiteX96" fmla="*/ 3157 w 5616"/>
                <a:gd name="connsiteY96" fmla="*/ 573 h 4320"/>
                <a:gd name="connsiteX97" fmla="*/ 3218 w 5616"/>
                <a:gd name="connsiteY97" fmla="*/ 606 h 4320"/>
                <a:gd name="connsiteX98" fmla="*/ 3278 w 5616"/>
                <a:gd name="connsiteY98" fmla="*/ 640 h 4320"/>
                <a:gd name="connsiteX99" fmla="*/ 3338 w 5616"/>
                <a:gd name="connsiteY99" fmla="*/ 675 h 4320"/>
                <a:gd name="connsiteX100" fmla="*/ 3398 w 5616"/>
                <a:gd name="connsiteY100" fmla="*/ 713 h 4320"/>
                <a:gd name="connsiteX101" fmla="*/ 3459 w 5616"/>
                <a:gd name="connsiteY101" fmla="*/ 750 h 4320"/>
                <a:gd name="connsiteX102" fmla="*/ 3517 w 5616"/>
                <a:gd name="connsiteY102" fmla="*/ 789 h 4320"/>
                <a:gd name="connsiteX103" fmla="*/ 3577 w 5616"/>
                <a:gd name="connsiteY103" fmla="*/ 830 h 4320"/>
                <a:gd name="connsiteX104" fmla="*/ 3636 w 5616"/>
                <a:gd name="connsiteY104" fmla="*/ 870 h 4320"/>
                <a:gd name="connsiteX105" fmla="*/ 3694 w 5616"/>
                <a:gd name="connsiteY105" fmla="*/ 913 h 4320"/>
                <a:gd name="connsiteX106" fmla="*/ 3753 w 5616"/>
                <a:gd name="connsiteY106" fmla="*/ 957 h 4320"/>
                <a:gd name="connsiteX107" fmla="*/ 3811 w 5616"/>
                <a:gd name="connsiteY107" fmla="*/ 1003 h 4320"/>
                <a:gd name="connsiteX108" fmla="*/ 3870 w 5616"/>
                <a:gd name="connsiteY108" fmla="*/ 1049 h 4320"/>
                <a:gd name="connsiteX109" fmla="*/ 3927 w 5616"/>
                <a:gd name="connsiteY109" fmla="*/ 1099 h 4320"/>
                <a:gd name="connsiteX110" fmla="*/ 3983 w 5616"/>
                <a:gd name="connsiteY110" fmla="*/ 1149 h 4320"/>
                <a:gd name="connsiteX111" fmla="*/ 4040 w 5616"/>
                <a:gd name="connsiteY111" fmla="*/ 1200 h 4320"/>
                <a:gd name="connsiteX112" fmla="*/ 4097 w 5616"/>
                <a:gd name="connsiteY112" fmla="*/ 1252 h 4320"/>
                <a:gd name="connsiteX113" fmla="*/ 4152 w 5616"/>
                <a:gd name="connsiteY113" fmla="*/ 1306 h 4320"/>
                <a:gd name="connsiteX114" fmla="*/ 4207 w 5616"/>
                <a:gd name="connsiteY114" fmla="*/ 1361 h 4320"/>
                <a:gd name="connsiteX115" fmla="*/ 4262 w 5616"/>
                <a:gd name="connsiteY115" fmla="*/ 1420 h 4320"/>
                <a:gd name="connsiteX116" fmla="*/ 4315 w 5616"/>
                <a:gd name="connsiteY116" fmla="*/ 1478 h 4320"/>
                <a:gd name="connsiteX117" fmla="*/ 4370 w 5616"/>
                <a:gd name="connsiteY117" fmla="*/ 1539 h 4320"/>
                <a:gd name="connsiteX118" fmla="*/ 4421 w 5616"/>
                <a:gd name="connsiteY118" fmla="*/ 1601 h 4320"/>
                <a:gd name="connsiteX119" fmla="*/ 4474 w 5616"/>
                <a:gd name="connsiteY119" fmla="*/ 1663 h 4320"/>
                <a:gd name="connsiteX120" fmla="*/ 4526 w 5616"/>
                <a:gd name="connsiteY120" fmla="*/ 1728 h 4320"/>
                <a:gd name="connsiteX121" fmla="*/ 4577 w 5616"/>
                <a:gd name="connsiteY121" fmla="*/ 1796 h 4320"/>
                <a:gd name="connsiteX122" fmla="*/ 4627 w 5616"/>
                <a:gd name="connsiteY122" fmla="*/ 1863 h 4320"/>
                <a:gd name="connsiteX123" fmla="*/ 4676 w 5616"/>
                <a:gd name="connsiteY123" fmla="*/ 1932 h 4320"/>
                <a:gd name="connsiteX124" fmla="*/ 4726 w 5616"/>
                <a:gd name="connsiteY124" fmla="*/ 2005 h 4320"/>
                <a:gd name="connsiteX125" fmla="*/ 4774 w 5616"/>
                <a:gd name="connsiteY125" fmla="*/ 2078 h 4320"/>
                <a:gd name="connsiteX126" fmla="*/ 4820 w 5616"/>
                <a:gd name="connsiteY126" fmla="*/ 2154 h 4320"/>
                <a:gd name="connsiteX127" fmla="*/ 4868 w 5616"/>
                <a:gd name="connsiteY127" fmla="*/ 2230 h 4320"/>
                <a:gd name="connsiteX128" fmla="*/ 4912 w 5616"/>
                <a:gd name="connsiteY128" fmla="*/ 2308 h 4320"/>
                <a:gd name="connsiteX129" fmla="*/ 4958 w 5616"/>
                <a:gd name="connsiteY129" fmla="*/ 2390 h 4320"/>
                <a:gd name="connsiteX130" fmla="*/ 5001 w 5616"/>
                <a:gd name="connsiteY130" fmla="*/ 2471 h 4320"/>
                <a:gd name="connsiteX131" fmla="*/ 5045 w 5616"/>
                <a:gd name="connsiteY131" fmla="*/ 2554 h 4320"/>
                <a:gd name="connsiteX132" fmla="*/ 5086 w 5616"/>
                <a:gd name="connsiteY132" fmla="*/ 2641 h 4320"/>
                <a:gd name="connsiteX133" fmla="*/ 5129 w 5616"/>
                <a:gd name="connsiteY133" fmla="*/ 2728 h 4320"/>
                <a:gd name="connsiteX134" fmla="*/ 5168 w 5616"/>
                <a:gd name="connsiteY134" fmla="*/ 2819 h 4320"/>
                <a:gd name="connsiteX135" fmla="*/ 5207 w 5616"/>
                <a:gd name="connsiteY135" fmla="*/ 2909 h 4320"/>
                <a:gd name="connsiteX136" fmla="*/ 5246 w 5616"/>
                <a:gd name="connsiteY136" fmla="*/ 3003 h 4320"/>
                <a:gd name="connsiteX137" fmla="*/ 5283 w 5616"/>
                <a:gd name="connsiteY137" fmla="*/ 3099 h 4320"/>
                <a:gd name="connsiteX138" fmla="*/ 5318 w 5616"/>
                <a:gd name="connsiteY138" fmla="*/ 3194 h 4320"/>
                <a:gd name="connsiteX139" fmla="*/ 5354 w 5616"/>
                <a:gd name="connsiteY139" fmla="*/ 3294 h 4320"/>
                <a:gd name="connsiteX140" fmla="*/ 5387 w 5616"/>
                <a:gd name="connsiteY140" fmla="*/ 3396 h 4320"/>
                <a:gd name="connsiteX141" fmla="*/ 5419 w 5616"/>
                <a:gd name="connsiteY141" fmla="*/ 3499 h 4320"/>
                <a:gd name="connsiteX142" fmla="*/ 5451 w 5616"/>
                <a:gd name="connsiteY142" fmla="*/ 3604 h 4320"/>
                <a:gd name="connsiteX143" fmla="*/ 5481 w 5616"/>
                <a:gd name="connsiteY143" fmla="*/ 3712 h 4320"/>
                <a:gd name="connsiteX144" fmla="*/ 5511 w 5616"/>
                <a:gd name="connsiteY144" fmla="*/ 3820 h 4320"/>
                <a:gd name="connsiteX145" fmla="*/ 5540 w 5616"/>
                <a:gd name="connsiteY145" fmla="*/ 3932 h 4320"/>
                <a:gd name="connsiteX146" fmla="*/ 5566 w 5616"/>
                <a:gd name="connsiteY146" fmla="*/ 4045 h 4320"/>
                <a:gd name="connsiteX147" fmla="*/ 5591 w 5616"/>
                <a:gd name="connsiteY147" fmla="*/ 4162 h 4320"/>
                <a:gd name="connsiteX148" fmla="*/ 5616 w 5616"/>
                <a:gd name="connsiteY148" fmla="*/ 4279 h 4320"/>
                <a:gd name="connsiteX149" fmla="*/ 5616 w 5616"/>
                <a:gd name="connsiteY149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307 w 5616"/>
                <a:gd name="connsiteY78" fmla="*/ 18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736 w 5616"/>
                <a:gd name="connsiteY81" fmla="*/ 0 h 4320"/>
                <a:gd name="connsiteX82" fmla="*/ 823 w 5616"/>
                <a:gd name="connsiteY82" fmla="*/ 0 h 4320"/>
                <a:gd name="connsiteX83" fmla="*/ 911 w 5616"/>
                <a:gd name="connsiteY83" fmla="*/ 4 h 4320"/>
                <a:gd name="connsiteX84" fmla="*/ 1198 w 5616"/>
                <a:gd name="connsiteY84" fmla="*/ 18 h 4320"/>
                <a:gd name="connsiteX85" fmla="*/ 1301 w 5616"/>
                <a:gd name="connsiteY85" fmla="*/ 28 h 4320"/>
                <a:gd name="connsiteX86" fmla="*/ 1406 w 5616"/>
                <a:gd name="connsiteY86" fmla="*/ 39 h 4320"/>
                <a:gd name="connsiteX87" fmla="*/ 1512 w 5616"/>
                <a:gd name="connsiteY87" fmla="*/ 53 h 4320"/>
                <a:gd name="connsiteX88" fmla="*/ 1622 w 5616"/>
                <a:gd name="connsiteY88" fmla="*/ 69 h 4320"/>
                <a:gd name="connsiteX89" fmla="*/ 1732 w 5616"/>
                <a:gd name="connsiteY89" fmla="*/ 87 h 4320"/>
                <a:gd name="connsiteX90" fmla="*/ 1961 w 5616"/>
                <a:gd name="connsiteY90" fmla="*/ 133 h 4320"/>
                <a:gd name="connsiteX91" fmla="*/ 2195 w 5616"/>
                <a:gd name="connsiteY91" fmla="*/ 191 h 4320"/>
                <a:gd name="connsiteX92" fmla="*/ 2432 w 5616"/>
                <a:gd name="connsiteY92" fmla="*/ 262 h 4320"/>
                <a:gd name="connsiteX93" fmla="*/ 2794 w 5616"/>
                <a:gd name="connsiteY93" fmla="*/ 399 h 4320"/>
                <a:gd name="connsiteX94" fmla="*/ 3037 w 5616"/>
                <a:gd name="connsiteY94" fmla="*/ 511 h 4320"/>
                <a:gd name="connsiteX95" fmla="*/ 3157 w 5616"/>
                <a:gd name="connsiteY95" fmla="*/ 573 h 4320"/>
                <a:gd name="connsiteX96" fmla="*/ 3218 w 5616"/>
                <a:gd name="connsiteY96" fmla="*/ 606 h 4320"/>
                <a:gd name="connsiteX97" fmla="*/ 3278 w 5616"/>
                <a:gd name="connsiteY97" fmla="*/ 640 h 4320"/>
                <a:gd name="connsiteX98" fmla="*/ 3338 w 5616"/>
                <a:gd name="connsiteY98" fmla="*/ 675 h 4320"/>
                <a:gd name="connsiteX99" fmla="*/ 3398 w 5616"/>
                <a:gd name="connsiteY99" fmla="*/ 713 h 4320"/>
                <a:gd name="connsiteX100" fmla="*/ 3459 w 5616"/>
                <a:gd name="connsiteY100" fmla="*/ 750 h 4320"/>
                <a:gd name="connsiteX101" fmla="*/ 3517 w 5616"/>
                <a:gd name="connsiteY101" fmla="*/ 789 h 4320"/>
                <a:gd name="connsiteX102" fmla="*/ 3577 w 5616"/>
                <a:gd name="connsiteY102" fmla="*/ 830 h 4320"/>
                <a:gd name="connsiteX103" fmla="*/ 3636 w 5616"/>
                <a:gd name="connsiteY103" fmla="*/ 870 h 4320"/>
                <a:gd name="connsiteX104" fmla="*/ 3694 w 5616"/>
                <a:gd name="connsiteY104" fmla="*/ 913 h 4320"/>
                <a:gd name="connsiteX105" fmla="*/ 3753 w 5616"/>
                <a:gd name="connsiteY105" fmla="*/ 957 h 4320"/>
                <a:gd name="connsiteX106" fmla="*/ 3811 w 5616"/>
                <a:gd name="connsiteY106" fmla="*/ 1003 h 4320"/>
                <a:gd name="connsiteX107" fmla="*/ 3870 w 5616"/>
                <a:gd name="connsiteY107" fmla="*/ 1049 h 4320"/>
                <a:gd name="connsiteX108" fmla="*/ 3927 w 5616"/>
                <a:gd name="connsiteY108" fmla="*/ 1099 h 4320"/>
                <a:gd name="connsiteX109" fmla="*/ 3983 w 5616"/>
                <a:gd name="connsiteY109" fmla="*/ 1149 h 4320"/>
                <a:gd name="connsiteX110" fmla="*/ 4040 w 5616"/>
                <a:gd name="connsiteY110" fmla="*/ 1200 h 4320"/>
                <a:gd name="connsiteX111" fmla="*/ 4097 w 5616"/>
                <a:gd name="connsiteY111" fmla="*/ 1252 h 4320"/>
                <a:gd name="connsiteX112" fmla="*/ 4152 w 5616"/>
                <a:gd name="connsiteY112" fmla="*/ 1306 h 4320"/>
                <a:gd name="connsiteX113" fmla="*/ 4207 w 5616"/>
                <a:gd name="connsiteY113" fmla="*/ 1361 h 4320"/>
                <a:gd name="connsiteX114" fmla="*/ 4262 w 5616"/>
                <a:gd name="connsiteY114" fmla="*/ 1420 h 4320"/>
                <a:gd name="connsiteX115" fmla="*/ 4315 w 5616"/>
                <a:gd name="connsiteY115" fmla="*/ 1478 h 4320"/>
                <a:gd name="connsiteX116" fmla="*/ 4370 w 5616"/>
                <a:gd name="connsiteY116" fmla="*/ 1539 h 4320"/>
                <a:gd name="connsiteX117" fmla="*/ 4421 w 5616"/>
                <a:gd name="connsiteY117" fmla="*/ 1601 h 4320"/>
                <a:gd name="connsiteX118" fmla="*/ 4474 w 5616"/>
                <a:gd name="connsiteY118" fmla="*/ 1663 h 4320"/>
                <a:gd name="connsiteX119" fmla="*/ 4526 w 5616"/>
                <a:gd name="connsiteY119" fmla="*/ 1728 h 4320"/>
                <a:gd name="connsiteX120" fmla="*/ 4577 w 5616"/>
                <a:gd name="connsiteY120" fmla="*/ 1796 h 4320"/>
                <a:gd name="connsiteX121" fmla="*/ 4627 w 5616"/>
                <a:gd name="connsiteY121" fmla="*/ 1863 h 4320"/>
                <a:gd name="connsiteX122" fmla="*/ 4676 w 5616"/>
                <a:gd name="connsiteY122" fmla="*/ 1932 h 4320"/>
                <a:gd name="connsiteX123" fmla="*/ 4726 w 5616"/>
                <a:gd name="connsiteY123" fmla="*/ 2005 h 4320"/>
                <a:gd name="connsiteX124" fmla="*/ 4774 w 5616"/>
                <a:gd name="connsiteY124" fmla="*/ 2078 h 4320"/>
                <a:gd name="connsiteX125" fmla="*/ 4820 w 5616"/>
                <a:gd name="connsiteY125" fmla="*/ 2154 h 4320"/>
                <a:gd name="connsiteX126" fmla="*/ 4868 w 5616"/>
                <a:gd name="connsiteY126" fmla="*/ 2230 h 4320"/>
                <a:gd name="connsiteX127" fmla="*/ 4912 w 5616"/>
                <a:gd name="connsiteY127" fmla="*/ 2308 h 4320"/>
                <a:gd name="connsiteX128" fmla="*/ 4958 w 5616"/>
                <a:gd name="connsiteY128" fmla="*/ 2390 h 4320"/>
                <a:gd name="connsiteX129" fmla="*/ 5001 w 5616"/>
                <a:gd name="connsiteY129" fmla="*/ 2471 h 4320"/>
                <a:gd name="connsiteX130" fmla="*/ 5045 w 5616"/>
                <a:gd name="connsiteY130" fmla="*/ 2554 h 4320"/>
                <a:gd name="connsiteX131" fmla="*/ 5086 w 5616"/>
                <a:gd name="connsiteY131" fmla="*/ 2641 h 4320"/>
                <a:gd name="connsiteX132" fmla="*/ 5129 w 5616"/>
                <a:gd name="connsiteY132" fmla="*/ 2728 h 4320"/>
                <a:gd name="connsiteX133" fmla="*/ 5168 w 5616"/>
                <a:gd name="connsiteY133" fmla="*/ 2819 h 4320"/>
                <a:gd name="connsiteX134" fmla="*/ 5207 w 5616"/>
                <a:gd name="connsiteY134" fmla="*/ 2909 h 4320"/>
                <a:gd name="connsiteX135" fmla="*/ 5246 w 5616"/>
                <a:gd name="connsiteY135" fmla="*/ 3003 h 4320"/>
                <a:gd name="connsiteX136" fmla="*/ 5283 w 5616"/>
                <a:gd name="connsiteY136" fmla="*/ 3099 h 4320"/>
                <a:gd name="connsiteX137" fmla="*/ 5318 w 5616"/>
                <a:gd name="connsiteY137" fmla="*/ 3194 h 4320"/>
                <a:gd name="connsiteX138" fmla="*/ 5354 w 5616"/>
                <a:gd name="connsiteY138" fmla="*/ 3294 h 4320"/>
                <a:gd name="connsiteX139" fmla="*/ 5387 w 5616"/>
                <a:gd name="connsiteY139" fmla="*/ 3396 h 4320"/>
                <a:gd name="connsiteX140" fmla="*/ 5419 w 5616"/>
                <a:gd name="connsiteY140" fmla="*/ 3499 h 4320"/>
                <a:gd name="connsiteX141" fmla="*/ 5451 w 5616"/>
                <a:gd name="connsiteY141" fmla="*/ 3604 h 4320"/>
                <a:gd name="connsiteX142" fmla="*/ 5481 w 5616"/>
                <a:gd name="connsiteY142" fmla="*/ 3712 h 4320"/>
                <a:gd name="connsiteX143" fmla="*/ 5511 w 5616"/>
                <a:gd name="connsiteY143" fmla="*/ 3820 h 4320"/>
                <a:gd name="connsiteX144" fmla="*/ 5540 w 5616"/>
                <a:gd name="connsiteY144" fmla="*/ 3932 h 4320"/>
                <a:gd name="connsiteX145" fmla="*/ 5566 w 5616"/>
                <a:gd name="connsiteY145" fmla="*/ 4045 h 4320"/>
                <a:gd name="connsiteX146" fmla="*/ 5591 w 5616"/>
                <a:gd name="connsiteY146" fmla="*/ 4162 h 4320"/>
                <a:gd name="connsiteX147" fmla="*/ 5616 w 5616"/>
                <a:gd name="connsiteY147" fmla="*/ 4279 h 4320"/>
                <a:gd name="connsiteX148" fmla="*/ 5616 w 5616"/>
                <a:gd name="connsiteY148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307 w 5616"/>
                <a:gd name="connsiteY78" fmla="*/ 18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736 w 5616"/>
                <a:gd name="connsiteY81" fmla="*/ 0 h 4320"/>
                <a:gd name="connsiteX82" fmla="*/ 823 w 5616"/>
                <a:gd name="connsiteY82" fmla="*/ 0 h 4320"/>
                <a:gd name="connsiteX83" fmla="*/ 911 w 5616"/>
                <a:gd name="connsiteY83" fmla="*/ 4 h 4320"/>
                <a:gd name="connsiteX84" fmla="*/ 1198 w 5616"/>
                <a:gd name="connsiteY84" fmla="*/ 18 h 4320"/>
                <a:gd name="connsiteX85" fmla="*/ 1301 w 5616"/>
                <a:gd name="connsiteY85" fmla="*/ 28 h 4320"/>
                <a:gd name="connsiteX86" fmla="*/ 1406 w 5616"/>
                <a:gd name="connsiteY86" fmla="*/ 39 h 4320"/>
                <a:gd name="connsiteX87" fmla="*/ 1512 w 5616"/>
                <a:gd name="connsiteY87" fmla="*/ 53 h 4320"/>
                <a:gd name="connsiteX88" fmla="*/ 1622 w 5616"/>
                <a:gd name="connsiteY88" fmla="*/ 69 h 4320"/>
                <a:gd name="connsiteX89" fmla="*/ 1732 w 5616"/>
                <a:gd name="connsiteY89" fmla="*/ 87 h 4320"/>
                <a:gd name="connsiteX90" fmla="*/ 1961 w 5616"/>
                <a:gd name="connsiteY90" fmla="*/ 133 h 4320"/>
                <a:gd name="connsiteX91" fmla="*/ 2195 w 5616"/>
                <a:gd name="connsiteY91" fmla="*/ 191 h 4320"/>
                <a:gd name="connsiteX92" fmla="*/ 2432 w 5616"/>
                <a:gd name="connsiteY92" fmla="*/ 262 h 4320"/>
                <a:gd name="connsiteX93" fmla="*/ 2794 w 5616"/>
                <a:gd name="connsiteY93" fmla="*/ 399 h 4320"/>
                <a:gd name="connsiteX94" fmla="*/ 3037 w 5616"/>
                <a:gd name="connsiteY94" fmla="*/ 511 h 4320"/>
                <a:gd name="connsiteX95" fmla="*/ 3157 w 5616"/>
                <a:gd name="connsiteY95" fmla="*/ 573 h 4320"/>
                <a:gd name="connsiteX96" fmla="*/ 3218 w 5616"/>
                <a:gd name="connsiteY96" fmla="*/ 606 h 4320"/>
                <a:gd name="connsiteX97" fmla="*/ 3338 w 5616"/>
                <a:gd name="connsiteY97" fmla="*/ 675 h 4320"/>
                <a:gd name="connsiteX98" fmla="*/ 3398 w 5616"/>
                <a:gd name="connsiteY98" fmla="*/ 713 h 4320"/>
                <a:gd name="connsiteX99" fmla="*/ 3459 w 5616"/>
                <a:gd name="connsiteY99" fmla="*/ 750 h 4320"/>
                <a:gd name="connsiteX100" fmla="*/ 3517 w 5616"/>
                <a:gd name="connsiteY100" fmla="*/ 789 h 4320"/>
                <a:gd name="connsiteX101" fmla="*/ 3577 w 5616"/>
                <a:gd name="connsiteY101" fmla="*/ 830 h 4320"/>
                <a:gd name="connsiteX102" fmla="*/ 3636 w 5616"/>
                <a:gd name="connsiteY102" fmla="*/ 870 h 4320"/>
                <a:gd name="connsiteX103" fmla="*/ 3694 w 5616"/>
                <a:gd name="connsiteY103" fmla="*/ 913 h 4320"/>
                <a:gd name="connsiteX104" fmla="*/ 3753 w 5616"/>
                <a:gd name="connsiteY104" fmla="*/ 957 h 4320"/>
                <a:gd name="connsiteX105" fmla="*/ 3811 w 5616"/>
                <a:gd name="connsiteY105" fmla="*/ 1003 h 4320"/>
                <a:gd name="connsiteX106" fmla="*/ 3870 w 5616"/>
                <a:gd name="connsiteY106" fmla="*/ 1049 h 4320"/>
                <a:gd name="connsiteX107" fmla="*/ 3927 w 5616"/>
                <a:gd name="connsiteY107" fmla="*/ 1099 h 4320"/>
                <a:gd name="connsiteX108" fmla="*/ 3983 w 5616"/>
                <a:gd name="connsiteY108" fmla="*/ 1149 h 4320"/>
                <a:gd name="connsiteX109" fmla="*/ 4040 w 5616"/>
                <a:gd name="connsiteY109" fmla="*/ 1200 h 4320"/>
                <a:gd name="connsiteX110" fmla="*/ 4097 w 5616"/>
                <a:gd name="connsiteY110" fmla="*/ 1252 h 4320"/>
                <a:gd name="connsiteX111" fmla="*/ 4152 w 5616"/>
                <a:gd name="connsiteY111" fmla="*/ 1306 h 4320"/>
                <a:gd name="connsiteX112" fmla="*/ 4207 w 5616"/>
                <a:gd name="connsiteY112" fmla="*/ 1361 h 4320"/>
                <a:gd name="connsiteX113" fmla="*/ 4262 w 5616"/>
                <a:gd name="connsiteY113" fmla="*/ 1420 h 4320"/>
                <a:gd name="connsiteX114" fmla="*/ 4315 w 5616"/>
                <a:gd name="connsiteY114" fmla="*/ 1478 h 4320"/>
                <a:gd name="connsiteX115" fmla="*/ 4370 w 5616"/>
                <a:gd name="connsiteY115" fmla="*/ 1539 h 4320"/>
                <a:gd name="connsiteX116" fmla="*/ 4421 w 5616"/>
                <a:gd name="connsiteY116" fmla="*/ 1601 h 4320"/>
                <a:gd name="connsiteX117" fmla="*/ 4474 w 5616"/>
                <a:gd name="connsiteY117" fmla="*/ 1663 h 4320"/>
                <a:gd name="connsiteX118" fmla="*/ 4526 w 5616"/>
                <a:gd name="connsiteY118" fmla="*/ 1728 h 4320"/>
                <a:gd name="connsiteX119" fmla="*/ 4577 w 5616"/>
                <a:gd name="connsiteY119" fmla="*/ 1796 h 4320"/>
                <a:gd name="connsiteX120" fmla="*/ 4627 w 5616"/>
                <a:gd name="connsiteY120" fmla="*/ 1863 h 4320"/>
                <a:gd name="connsiteX121" fmla="*/ 4676 w 5616"/>
                <a:gd name="connsiteY121" fmla="*/ 1932 h 4320"/>
                <a:gd name="connsiteX122" fmla="*/ 4726 w 5616"/>
                <a:gd name="connsiteY122" fmla="*/ 2005 h 4320"/>
                <a:gd name="connsiteX123" fmla="*/ 4774 w 5616"/>
                <a:gd name="connsiteY123" fmla="*/ 2078 h 4320"/>
                <a:gd name="connsiteX124" fmla="*/ 4820 w 5616"/>
                <a:gd name="connsiteY124" fmla="*/ 2154 h 4320"/>
                <a:gd name="connsiteX125" fmla="*/ 4868 w 5616"/>
                <a:gd name="connsiteY125" fmla="*/ 2230 h 4320"/>
                <a:gd name="connsiteX126" fmla="*/ 4912 w 5616"/>
                <a:gd name="connsiteY126" fmla="*/ 2308 h 4320"/>
                <a:gd name="connsiteX127" fmla="*/ 4958 w 5616"/>
                <a:gd name="connsiteY127" fmla="*/ 2390 h 4320"/>
                <a:gd name="connsiteX128" fmla="*/ 5001 w 5616"/>
                <a:gd name="connsiteY128" fmla="*/ 2471 h 4320"/>
                <a:gd name="connsiteX129" fmla="*/ 5045 w 5616"/>
                <a:gd name="connsiteY129" fmla="*/ 2554 h 4320"/>
                <a:gd name="connsiteX130" fmla="*/ 5086 w 5616"/>
                <a:gd name="connsiteY130" fmla="*/ 2641 h 4320"/>
                <a:gd name="connsiteX131" fmla="*/ 5129 w 5616"/>
                <a:gd name="connsiteY131" fmla="*/ 2728 h 4320"/>
                <a:gd name="connsiteX132" fmla="*/ 5168 w 5616"/>
                <a:gd name="connsiteY132" fmla="*/ 2819 h 4320"/>
                <a:gd name="connsiteX133" fmla="*/ 5207 w 5616"/>
                <a:gd name="connsiteY133" fmla="*/ 2909 h 4320"/>
                <a:gd name="connsiteX134" fmla="*/ 5246 w 5616"/>
                <a:gd name="connsiteY134" fmla="*/ 3003 h 4320"/>
                <a:gd name="connsiteX135" fmla="*/ 5283 w 5616"/>
                <a:gd name="connsiteY135" fmla="*/ 3099 h 4320"/>
                <a:gd name="connsiteX136" fmla="*/ 5318 w 5616"/>
                <a:gd name="connsiteY136" fmla="*/ 3194 h 4320"/>
                <a:gd name="connsiteX137" fmla="*/ 5354 w 5616"/>
                <a:gd name="connsiteY137" fmla="*/ 3294 h 4320"/>
                <a:gd name="connsiteX138" fmla="*/ 5387 w 5616"/>
                <a:gd name="connsiteY138" fmla="*/ 3396 h 4320"/>
                <a:gd name="connsiteX139" fmla="*/ 5419 w 5616"/>
                <a:gd name="connsiteY139" fmla="*/ 3499 h 4320"/>
                <a:gd name="connsiteX140" fmla="*/ 5451 w 5616"/>
                <a:gd name="connsiteY140" fmla="*/ 3604 h 4320"/>
                <a:gd name="connsiteX141" fmla="*/ 5481 w 5616"/>
                <a:gd name="connsiteY141" fmla="*/ 3712 h 4320"/>
                <a:gd name="connsiteX142" fmla="*/ 5511 w 5616"/>
                <a:gd name="connsiteY142" fmla="*/ 3820 h 4320"/>
                <a:gd name="connsiteX143" fmla="*/ 5540 w 5616"/>
                <a:gd name="connsiteY143" fmla="*/ 3932 h 4320"/>
                <a:gd name="connsiteX144" fmla="*/ 5566 w 5616"/>
                <a:gd name="connsiteY144" fmla="*/ 4045 h 4320"/>
                <a:gd name="connsiteX145" fmla="*/ 5591 w 5616"/>
                <a:gd name="connsiteY145" fmla="*/ 4162 h 4320"/>
                <a:gd name="connsiteX146" fmla="*/ 5616 w 5616"/>
                <a:gd name="connsiteY146" fmla="*/ 4279 h 4320"/>
                <a:gd name="connsiteX147" fmla="*/ 5616 w 5616"/>
                <a:gd name="connsiteY147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307 w 5616"/>
                <a:gd name="connsiteY78" fmla="*/ 18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736 w 5616"/>
                <a:gd name="connsiteY81" fmla="*/ 0 h 4320"/>
                <a:gd name="connsiteX82" fmla="*/ 823 w 5616"/>
                <a:gd name="connsiteY82" fmla="*/ 0 h 4320"/>
                <a:gd name="connsiteX83" fmla="*/ 911 w 5616"/>
                <a:gd name="connsiteY83" fmla="*/ 4 h 4320"/>
                <a:gd name="connsiteX84" fmla="*/ 1198 w 5616"/>
                <a:gd name="connsiteY84" fmla="*/ 18 h 4320"/>
                <a:gd name="connsiteX85" fmla="*/ 1301 w 5616"/>
                <a:gd name="connsiteY85" fmla="*/ 28 h 4320"/>
                <a:gd name="connsiteX86" fmla="*/ 1406 w 5616"/>
                <a:gd name="connsiteY86" fmla="*/ 39 h 4320"/>
                <a:gd name="connsiteX87" fmla="*/ 1512 w 5616"/>
                <a:gd name="connsiteY87" fmla="*/ 53 h 4320"/>
                <a:gd name="connsiteX88" fmla="*/ 1622 w 5616"/>
                <a:gd name="connsiteY88" fmla="*/ 69 h 4320"/>
                <a:gd name="connsiteX89" fmla="*/ 1732 w 5616"/>
                <a:gd name="connsiteY89" fmla="*/ 87 h 4320"/>
                <a:gd name="connsiteX90" fmla="*/ 1961 w 5616"/>
                <a:gd name="connsiteY90" fmla="*/ 133 h 4320"/>
                <a:gd name="connsiteX91" fmla="*/ 2195 w 5616"/>
                <a:gd name="connsiteY91" fmla="*/ 191 h 4320"/>
                <a:gd name="connsiteX92" fmla="*/ 2432 w 5616"/>
                <a:gd name="connsiteY92" fmla="*/ 262 h 4320"/>
                <a:gd name="connsiteX93" fmla="*/ 2794 w 5616"/>
                <a:gd name="connsiteY93" fmla="*/ 399 h 4320"/>
                <a:gd name="connsiteX94" fmla="*/ 3037 w 5616"/>
                <a:gd name="connsiteY94" fmla="*/ 511 h 4320"/>
                <a:gd name="connsiteX95" fmla="*/ 3157 w 5616"/>
                <a:gd name="connsiteY95" fmla="*/ 573 h 4320"/>
                <a:gd name="connsiteX96" fmla="*/ 3218 w 5616"/>
                <a:gd name="connsiteY96" fmla="*/ 606 h 4320"/>
                <a:gd name="connsiteX97" fmla="*/ 3338 w 5616"/>
                <a:gd name="connsiteY97" fmla="*/ 675 h 4320"/>
                <a:gd name="connsiteX98" fmla="*/ 3398 w 5616"/>
                <a:gd name="connsiteY98" fmla="*/ 713 h 4320"/>
                <a:gd name="connsiteX99" fmla="*/ 3459 w 5616"/>
                <a:gd name="connsiteY99" fmla="*/ 750 h 4320"/>
                <a:gd name="connsiteX100" fmla="*/ 3577 w 5616"/>
                <a:gd name="connsiteY100" fmla="*/ 830 h 4320"/>
                <a:gd name="connsiteX101" fmla="*/ 3636 w 5616"/>
                <a:gd name="connsiteY101" fmla="*/ 870 h 4320"/>
                <a:gd name="connsiteX102" fmla="*/ 3694 w 5616"/>
                <a:gd name="connsiteY102" fmla="*/ 913 h 4320"/>
                <a:gd name="connsiteX103" fmla="*/ 3753 w 5616"/>
                <a:gd name="connsiteY103" fmla="*/ 957 h 4320"/>
                <a:gd name="connsiteX104" fmla="*/ 3811 w 5616"/>
                <a:gd name="connsiteY104" fmla="*/ 1003 h 4320"/>
                <a:gd name="connsiteX105" fmla="*/ 3870 w 5616"/>
                <a:gd name="connsiteY105" fmla="*/ 1049 h 4320"/>
                <a:gd name="connsiteX106" fmla="*/ 3927 w 5616"/>
                <a:gd name="connsiteY106" fmla="*/ 1099 h 4320"/>
                <a:gd name="connsiteX107" fmla="*/ 3983 w 5616"/>
                <a:gd name="connsiteY107" fmla="*/ 1149 h 4320"/>
                <a:gd name="connsiteX108" fmla="*/ 4040 w 5616"/>
                <a:gd name="connsiteY108" fmla="*/ 1200 h 4320"/>
                <a:gd name="connsiteX109" fmla="*/ 4097 w 5616"/>
                <a:gd name="connsiteY109" fmla="*/ 1252 h 4320"/>
                <a:gd name="connsiteX110" fmla="*/ 4152 w 5616"/>
                <a:gd name="connsiteY110" fmla="*/ 1306 h 4320"/>
                <a:gd name="connsiteX111" fmla="*/ 4207 w 5616"/>
                <a:gd name="connsiteY111" fmla="*/ 1361 h 4320"/>
                <a:gd name="connsiteX112" fmla="*/ 4262 w 5616"/>
                <a:gd name="connsiteY112" fmla="*/ 1420 h 4320"/>
                <a:gd name="connsiteX113" fmla="*/ 4315 w 5616"/>
                <a:gd name="connsiteY113" fmla="*/ 1478 h 4320"/>
                <a:gd name="connsiteX114" fmla="*/ 4370 w 5616"/>
                <a:gd name="connsiteY114" fmla="*/ 1539 h 4320"/>
                <a:gd name="connsiteX115" fmla="*/ 4421 w 5616"/>
                <a:gd name="connsiteY115" fmla="*/ 1601 h 4320"/>
                <a:gd name="connsiteX116" fmla="*/ 4474 w 5616"/>
                <a:gd name="connsiteY116" fmla="*/ 1663 h 4320"/>
                <a:gd name="connsiteX117" fmla="*/ 4526 w 5616"/>
                <a:gd name="connsiteY117" fmla="*/ 1728 h 4320"/>
                <a:gd name="connsiteX118" fmla="*/ 4577 w 5616"/>
                <a:gd name="connsiteY118" fmla="*/ 1796 h 4320"/>
                <a:gd name="connsiteX119" fmla="*/ 4627 w 5616"/>
                <a:gd name="connsiteY119" fmla="*/ 1863 h 4320"/>
                <a:gd name="connsiteX120" fmla="*/ 4676 w 5616"/>
                <a:gd name="connsiteY120" fmla="*/ 1932 h 4320"/>
                <a:gd name="connsiteX121" fmla="*/ 4726 w 5616"/>
                <a:gd name="connsiteY121" fmla="*/ 2005 h 4320"/>
                <a:gd name="connsiteX122" fmla="*/ 4774 w 5616"/>
                <a:gd name="connsiteY122" fmla="*/ 2078 h 4320"/>
                <a:gd name="connsiteX123" fmla="*/ 4820 w 5616"/>
                <a:gd name="connsiteY123" fmla="*/ 2154 h 4320"/>
                <a:gd name="connsiteX124" fmla="*/ 4868 w 5616"/>
                <a:gd name="connsiteY124" fmla="*/ 2230 h 4320"/>
                <a:gd name="connsiteX125" fmla="*/ 4912 w 5616"/>
                <a:gd name="connsiteY125" fmla="*/ 2308 h 4320"/>
                <a:gd name="connsiteX126" fmla="*/ 4958 w 5616"/>
                <a:gd name="connsiteY126" fmla="*/ 2390 h 4320"/>
                <a:gd name="connsiteX127" fmla="*/ 5001 w 5616"/>
                <a:gd name="connsiteY127" fmla="*/ 2471 h 4320"/>
                <a:gd name="connsiteX128" fmla="*/ 5045 w 5616"/>
                <a:gd name="connsiteY128" fmla="*/ 2554 h 4320"/>
                <a:gd name="connsiteX129" fmla="*/ 5086 w 5616"/>
                <a:gd name="connsiteY129" fmla="*/ 2641 h 4320"/>
                <a:gd name="connsiteX130" fmla="*/ 5129 w 5616"/>
                <a:gd name="connsiteY130" fmla="*/ 2728 h 4320"/>
                <a:gd name="connsiteX131" fmla="*/ 5168 w 5616"/>
                <a:gd name="connsiteY131" fmla="*/ 2819 h 4320"/>
                <a:gd name="connsiteX132" fmla="*/ 5207 w 5616"/>
                <a:gd name="connsiteY132" fmla="*/ 2909 h 4320"/>
                <a:gd name="connsiteX133" fmla="*/ 5246 w 5616"/>
                <a:gd name="connsiteY133" fmla="*/ 3003 h 4320"/>
                <a:gd name="connsiteX134" fmla="*/ 5283 w 5616"/>
                <a:gd name="connsiteY134" fmla="*/ 3099 h 4320"/>
                <a:gd name="connsiteX135" fmla="*/ 5318 w 5616"/>
                <a:gd name="connsiteY135" fmla="*/ 3194 h 4320"/>
                <a:gd name="connsiteX136" fmla="*/ 5354 w 5616"/>
                <a:gd name="connsiteY136" fmla="*/ 3294 h 4320"/>
                <a:gd name="connsiteX137" fmla="*/ 5387 w 5616"/>
                <a:gd name="connsiteY137" fmla="*/ 3396 h 4320"/>
                <a:gd name="connsiteX138" fmla="*/ 5419 w 5616"/>
                <a:gd name="connsiteY138" fmla="*/ 3499 h 4320"/>
                <a:gd name="connsiteX139" fmla="*/ 5451 w 5616"/>
                <a:gd name="connsiteY139" fmla="*/ 3604 h 4320"/>
                <a:gd name="connsiteX140" fmla="*/ 5481 w 5616"/>
                <a:gd name="connsiteY140" fmla="*/ 3712 h 4320"/>
                <a:gd name="connsiteX141" fmla="*/ 5511 w 5616"/>
                <a:gd name="connsiteY141" fmla="*/ 3820 h 4320"/>
                <a:gd name="connsiteX142" fmla="*/ 5540 w 5616"/>
                <a:gd name="connsiteY142" fmla="*/ 3932 h 4320"/>
                <a:gd name="connsiteX143" fmla="*/ 5566 w 5616"/>
                <a:gd name="connsiteY143" fmla="*/ 4045 h 4320"/>
                <a:gd name="connsiteX144" fmla="*/ 5591 w 5616"/>
                <a:gd name="connsiteY144" fmla="*/ 4162 h 4320"/>
                <a:gd name="connsiteX145" fmla="*/ 5616 w 5616"/>
                <a:gd name="connsiteY145" fmla="*/ 4279 h 4320"/>
                <a:gd name="connsiteX146" fmla="*/ 5616 w 5616"/>
                <a:gd name="connsiteY146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307 w 5616"/>
                <a:gd name="connsiteY78" fmla="*/ 18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736 w 5616"/>
                <a:gd name="connsiteY81" fmla="*/ 0 h 4320"/>
                <a:gd name="connsiteX82" fmla="*/ 823 w 5616"/>
                <a:gd name="connsiteY82" fmla="*/ 0 h 4320"/>
                <a:gd name="connsiteX83" fmla="*/ 911 w 5616"/>
                <a:gd name="connsiteY83" fmla="*/ 4 h 4320"/>
                <a:gd name="connsiteX84" fmla="*/ 1198 w 5616"/>
                <a:gd name="connsiteY84" fmla="*/ 18 h 4320"/>
                <a:gd name="connsiteX85" fmla="*/ 1301 w 5616"/>
                <a:gd name="connsiteY85" fmla="*/ 28 h 4320"/>
                <a:gd name="connsiteX86" fmla="*/ 1406 w 5616"/>
                <a:gd name="connsiteY86" fmla="*/ 39 h 4320"/>
                <a:gd name="connsiteX87" fmla="*/ 1512 w 5616"/>
                <a:gd name="connsiteY87" fmla="*/ 53 h 4320"/>
                <a:gd name="connsiteX88" fmla="*/ 1622 w 5616"/>
                <a:gd name="connsiteY88" fmla="*/ 69 h 4320"/>
                <a:gd name="connsiteX89" fmla="*/ 1732 w 5616"/>
                <a:gd name="connsiteY89" fmla="*/ 87 h 4320"/>
                <a:gd name="connsiteX90" fmla="*/ 1961 w 5616"/>
                <a:gd name="connsiteY90" fmla="*/ 133 h 4320"/>
                <a:gd name="connsiteX91" fmla="*/ 2195 w 5616"/>
                <a:gd name="connsiteY91" fmla="*/ 191 h 4320"/>
                <a:gd name="connsiteX92" fmla="*/ 2432 w 5616"/>
                <a:gd name="connsiteY92" fmla="*/ 262 h 4320"/>
                <a:gd name="connsiteX93" fmla="*/ 2794 w 5616"/>
                <a:gd name="connsiteY93" fmla="*/ 399 h 4320"/>
                <a:gd name="connsiteX94" fmla="*/ 3037 w 5616"/>
                <a:gd name="connsiteY94" fmla="*/ 511 h 4320"/>
                <a:gd name="connsiteX95" fmla="*/ 3157 w 5616"/>
                <a:gd name="connsiteY95" fmla="*/ 573 h 4320"/>
                <a:gd name="connsiteX96" fmla="*/ 3218 w 5616"/>
                <a:gd name="connsiteY96" fmla="*/ 606 h 4320"/>
                <a:gd name="connsiteX97" fmla="*/ 3338 w 5616"/>
                <a:gd name="connsiteY97" fmla="*/ 675 h 4320"/>
                <a:gd name="connsiteX98" fmla="*/ 3398 w 5616"/>
                <a:gd name="connsiteY98" fmla="*/ 713 h 4320"/>
                <a:gd name="connsiteX99" fmla="*/ 3459 w 5616"/>
                <a:gd name="connsiteY99" fmla="*/ 750 h 4320"/>
                <a:gd name="connsiteX100" fmla="*/ 3577 w 5616"/>
                <a:gd name="connsiteY100" fmla="*/ 830 h 4320"/>
                <a:gd name="connsiteX101" fmla="*/ 3694 w 5616"/>
                <a:gd name="connsiteY101" fmla="*/ 913 h 4320"/>
                <a:gd name="connsiteX102" fmla="*/ 3753 w 5616"/>
                <a:gd name="connsiteY102" fmla="*/ 957 h 4320"/>
                <a:gd name="connsiteX103" fmla="*/ 3811 w 5616"/>
                <a:gd name="connsiteY103" fmla="*/ 1003 h 4320"/>
                <a:gd name="connsiteX104" fmla="*/ 3870 w 5616"/>
                <a:gd name="connsiteY104" fmla="*/ 1049 h 4320"/>
                <a:gd name="connsiteX105" fmla="*/ 3927 w 5616"/>
                <a:gd name="connsiteY105" fmla="*/ 1099 h 4320"/>
                <a:gd name="connsiteX106" fmla="*/ 3983 w 5616"/>
                <a:gd name="connsiteY106" fmla="*/ 1149 h 4320"/>
                <a:gd name="connsiteX107" fmla="*/ 4040 w 5616"/>
                <a:gd name="connsiteY107" fmla="*/ 1200 h 4320"/>
                <a:gd name="connsiteX108" fmla="*/ 4097 w 5616"/>
                <a:gd name="connsiteY108" fmla="*/ 1252 h 4320"/>
                <a:gd name="connsiteX109" fmla="*/ 4152 w 5616"/>
                <a:gd name="connsiteY109" fmla="*/ 1306 h 4320"/>
                <a:gd name="connsiteX110" fmla="*/ 4207 w 5616"/>
                <a:gd name="connsiteY110" fmla="*/ 1361 h 4320"/>
                <a:gd name="connsiteX111" fmla="*/ 4262 w 5616"/>
                <a:gd name="connsiteY111" fmla="*/ 1420 h 4320"/>
                <a:gd name="connsiteX112" fmla="*/ 4315 w 5616"/>
                <a:gd name="connsiteY112" fmla="*/ 1478 h 4320"/>
                <a:gd name="connsiteX113" fmla="*/ 4370 w 5616"/>
                <a:gd name="connsiteY113" fmla="*/ 1539 h 4320"/>
                <a:gd name="connsiteX114" fmla="*/ 4421 w 5616"/>
                <a:gd name="connsiteY114" fmla="*/ 1601 h 4320"/>
                <a:gd name="connsiteX115" fmla="*/ 4474 w 5616"/>
                <a:gd name="connsiteY115" fmla="*/ 1663 h 4320"/>
                <a:gd name="connsiteX116" fmla="*/ 4526 w 5616"/>
                <a:gd name="connsiteY116" fmla="*/ 1728 h 4320"/>
                <a:gd name="connsiteX117" fmla="*/ 4577 w 5616"/>
                <a:gd name="connsiteY117" fmla="*/ 1796 h 4320"/>
                <a:gd name="connsiteX118" fmla="*/ 4627 w 5616"/>
                <a:gd name="connsiteY118" fmla="*/ 1863 h 4320"/>
                <a:gd name="connsiteX119" fmla="*/ 4676 w 5616"/>
                <a:gd name="connsiteY119" fmla="*/ 1932 h 4320"/>
                <a:gd name="connsiteX120" fmla="*/ 4726 w 5616"/>
                <a:gd name="connsiteY120" fmla="*/ 2005 h 4320"/>
                <a:gd name="connsiteX121" fmla="*/ 4774 w 5616"/>
                <a:gd name="connsiteY121" fmla="*/ 2078 h 4320"/>
                <a:gd name="connsiteX122" fmla="*/ 4820 w 5616"/>
                <a:gd name="connsiteY122" fmla="*/ 2154 h 4320"/>
                <a:gd name="connsiteX123" fmla="*/ 4868 w 5616"/>
                <a:gd name="connsiteY123" fmla="*/ 2230 h 4320"/>
                <a:gd name="connsiteX124" fmla="*/ 4912 w 5616"/>
                <a:gd name="connsiteY124" fmla="*/ 2308 h 4320"/>
                <a:gd name="connsiteX125" fmla="*/ 4958 w 5616"/>
                <a:gd name="connsiteY125" fmla="*/ 2390 h 4320"/>
                <a:gd name="connsiteX126" fmla="*/ 5001 w 5616"/>
                <a:gd name="connsiteY126" fmla="*/ 2471 h 4320"/>
                <a:gd name="connsiteX127" fmla="*/ 5045 w 5616"/>
                <a:gd name="connsiteY127" fmla="*/ 2554 h 4320"/>
                <a:gd name="connsiteX128" fmla="*/ 5086 w 5616"/>
                <a:gd name="connsiteY128" fmla="*/ 2641 h 4320"/>
                <a:gd name="connsiteX129" fmla="*/ 5129 w 5616"/>
                <a:gd name="connsiteY129" fmla="*/ 2728 h 4320"/>
                <a:gd name="connsiteX130" fmla="*/ 5168 w 5616"/>
                <a:gd name="connsiteY130" fmla="*/ 2819 h 4320"/>
                <a:gd name="connsiteX131" fmla="*/ 5207 w 5616"/>
                <a:gd name="connsiteY131" fmla="*/ 2909 h 4320"/>
                <a:gd name="connsiteX132" fmla="*/ 5246 w 5616"/>
                <a:gd name="connsiteY132" fmla="*/ 3003 h 4320"/>
                <a:gd name="connsiteX133" fmla="*/ 5283 w 5616"/>
                <a:gd name="connsiteY133" fmla="*/ 3099 h 4320"/>
                <a:gd name="connsiteX134" fmla="*/ 5318 w 5616"/>
                <a:gd name="connsiteY134" fmla="*/ 3194 h 4320"/>
                <a:gd name="connsiteX135" fmla="*/ 5354 w 5616"/>
                <a:gd name="connsiteY135" fmla="*/ 3294 h 4320"/>
                <a:gd name="connsiteX136" fmla="*/ 5387 w 5616"/>
                <a:gd name="connsiteY136" fmla="*/ 3396 h 4320"/>
                <a:gd name="connsiteX137" fmla="*/ 5419 w 5616"/>
                <a:gd name="connsiteY137" fmla="*/ 3499 h 4320"/>
                <a:gd name="connsiteX138" fmla="*/ 5451 w 5616"/>
                <a:gd name="connsiteY138" fmla="*/ 3604 h 4320"/>
                <a:gd name="connsiteX139" fmla="*/ 5481 w 5616"/>
                <a:gd name="connsiteY139" fmla="*/ 3712 h 4320"/>
                <a:gd name="connsiteX140" fmla="*/ 5511 w 5616"/>
                <a:gd name="connsiteY140" fmla="*/ 3820 h 4320"/>
                <a:gd name="connsiteX141" fmla="*/ 5540 w 5616"/>
                <a:gd name="connsiteY141" fmla="*/ 3932 h 4320"/>
                <a:gd name="connsiteX142" fmla="*/ 5566 w 5616"/>
                <a:gd name="connsiteY142" fmla="*/ 4045 h 4320"/>
                <a:gd name="connsiteX143" fmla="*/ 5591 w 5616"/>
                <a:gd name="connsiteY143" fmla="*/ 4162 h 4320"/>
                <a:gd name="connsiteX144" fmla="*/ 5616 w 5616"/>
                <a:gd name="connsiteY144" fmla="*/ 4279 h 4320"/>
                <a:gd name="connsiteX145" fmla="*/ 5616 w 5616"/>
                <a:gd name="connsiteY145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307 w 5616"/>
                <a:gd name="connsiteY78" fmla="*/ 18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736 w 5616"/>
                <a:gd name="connsiteY81" fmla="*/ 0 h 4320"/>
                <a:gd name="connsiteX82" fmla="*/ 823 w 5616"/>
                <a:gd name="connsiteY82" fmla="*/ 0 h 4320"/>
                <a:gd name="connsiteX83" fmla="*/ 911 w 5616"/>
                <a:gd name="connsiteY83" fmla="*/ 4 h 4320"/>
                <a:gd name="connsiteX84" fmla="*/ 1198 w 5616"/>
                <a:gd name="connsiteY84" fmla="*/ 18 h 4320"/>
                <a:gd name="connsiteX85" fmla="*/ 1301 w 5616"/>
                <a:gd name="connsiteY85" fmla="*/ 28 h 4320"/>
                <a:gd name="connsiteX86" fmla="*/ 1406 w 5616"/>
                <a:gd name="connsiteY86" fmla="*/ 39 h 4320"/>
                <a:gd name="connsiteX87" fmla="*/ 1512 w 5616"/>
                <a:gd name="connsiteY87" fmla="*/ 53 h 4320"/>
                <a:gd name="connsiteX88" fmla="*/ 1622 w 5616"/>
                <a:gd name="connsiteY88" fmla="*/ 69 h 4320"/>
                <a:gd name="connsiteX89" fmla="*/ 1732 w 5616"/>
                <a:gd name="connsiteY89" fmla="*/ 87 h 4320"/>
                <a:gd name="connsiteX90" fmla="*/ 1961 w 5616"/>
                <a:gd name="connsiteY90" fmla="*/ 133 h 4320"/>
                <a:gd name="connsiteX91" fmla="*/ 2195 w 5616"/>
                <a:gd name="connsiteY91" fmla="*/ 191 h 4320"/>
                <a:gd name="connsiteX92" fmla="*/ 2432 w 5616"/>
                <a:gd name="connsiteY92" fmla="*/ 262 h 4320"/>
                <a:gd name="connsiteX93" fmla="*/ 2794 w 5616"/>
                <a:gd name="connsiteY93" fmla="*/ 399 h 4320"/>
                <a:gd name="connsiteX94" fmla="*/ 3037 w 5616"/>
                <a:gd name="connsiteY94" fmla="*/ 511 h 4320"/>
                <a:gd name="connsiteX95" fmla="*/ 3157 w 5616"/>
                <a:gd name="connsiteY95" fmla="*/ 573 h 4320"/>
                <a:gd name="connsiteX96" fmla="*/ 3218 w 5616"/>
                <a:gd name="connsiteY96" fmla="*/ 606 h 4320"/>
                <a:gd name="connsiteX97" fmla="*/ 3338 w 5616"/>
                <a:gd name="connsiteY97" fmla="*/ 675 h 4320"/>
                <a:gd name="connsiteX98" fmla="*/ 3398 w 5616"/>
                <a:gd name="connsiteY98" fmla="*/ 713 h 4320"/>
                <a:gd name="connsiteX99" fmla="*/ 3459 w 5616"/>
                <a:gd name="connsiteY99" fmla="*/ 750 h 4320"/>
                <a:gd name="connsiteX100" fmla="*/ 3577 w 5616"/>
                <a:gd name="connsiteY100" fmla="*/ 830 h 4320"/>
                <a:gd name="connsiteX101" fmla="*/ 3694 w 5616"/>
                <a:gd name="connsiteY101" fmla="*/ 913 h 4320"/>
                <a:gd name="connsiteX102" fmla="*/ 3753 w 5616"/>
                <a:gd name="connsiteY102" fmla="*/ 957 h 4320"/>
                <a:gd name="connsiteX103" fmla="*/ 3870 w 5616"/>
                <a:gd name="connsiteY103" fmla="*/ 1049 h 4320"/>
                <a:gd name="connsiteX104" fmla="*/ 3927 w 5616"/>
                <a:gd name="connsiteY104" fmla="*/ 1099 h 4320"/>
                <a:gd name="connsiteX105" fmla="*/ 3983 w 5616"/>
                <a:gd name="connsiteY105" fmla="*/ 1149 h 4320"/>
                <a:gd name="connsiteX106" fmla="*/ 4040 w 5616"/>
                <a:gd name="connsiteY106" fmla="*/ 1200 h 4320"/>
                <a:gd name="connsiteX107" fmla="*/ 4097 w 5616"/>
                <a:gd name="connsiteY107" fmla="*/ 1252 h 4320"/>
                <a:gd name="connsiteX108" fmla="*/ 4152 w 5616"/>
                <a:gd name="connsiteY108" fmla="*/ 1306 h 4320"/>
                <a:gd name="connsiteX109" fmla="*/ 4207 w 5616"/>
                <a:gd name="connsiteY109" fmla="*/ 1361 h 4320"/>
                <a:gd name="connsiteX110" fmla="*/ 4262 w 5616"/>
                <a:gd name="connsiteY110" fmla="*/ 1420 h 4320"/>
                <a:gd name="connsiteX111" fmla="*/ 4315 w 5616"/>
                <a:gd name="connsiteY111" fmla="*/ 1478 h 4320"/>
                <a:gd name="connsiteX112" fmla="*/ 4370 w 5616"/>
                <a:gd name="connsiteY112" fmla="*/ 1539 h 4320"/>
                <a:gd name="connsiteX113" fmla="*/ 4421 w 5616"/>
                <a:gd name="connsiteY113" fmla="*/ 1601 h 4320"/>
                <a:gd name="connsiteX114" fmla="*/ 4474 w 5616"/>
                <a:gd name="connsiteY114" fmla="*/ 1663 h 4320"/>
                <a:gd name="connsiteX115" fmla="*/ 4526 w 5616"/>
                <a:gd name="connsiteY115" fmla="*/ 1728 h 4320"/>
                <a:gd name="connsiteX116" fmla="*/ 4577 w 5616"/>
                <a:gd name="connsiteY116" fmla="*/ 1796 h 4320"/>
                <a:gd name="connsiteX117" fmla="*/ 4627 w 5616"/>
                <a:gd name="connsiteY117" fmla="*/ 1863 h 4320"/>
                <a:gd name="connsiteX118" fmla="*/ 4676 w 5616"/>
                <a:gd name="connsiteY118" fmla="*/ 1932 h 4320"/>
                <a:gd name="connsiteX119" fmla="*/ 4726 w 5616"/>
                <a:gd name="connsiteY119" fmla="*/ 2005 h 4320"/>
                <a:gd name="connsiteX120" fmla="*/ 4774 w 5616"/>
                <a:gd name="connsiteY120" fmla="*/ 2078 h 4320"/>
                <a:gd name="connsiteX121" fmla="*/ 4820 w 5616"/>
                <a:gd name="connsiteY121" fmla="*/ 2154 h 4320"/>
                <a:gd name="connsiteX122" fmla="*/ 4868 w 5616"/>
                <a:gd name="connsiteY122" fmla="*/ 2230 h 4320"/>
                <a:gd name="connsiteX123" fmla="*/ 4912 w 5616"/>
                <a:gd name="connsiteY123" fmla="*/ 2308 h 4320"/>
                <a:gd name="connsiteX124" fmla="*/ 4958 w 5616"/>
                <a:gd name="connsiteY124" fmla="*/ 2390 h 4320"/>
                <a:gd name="connsiteX125" fmla="*/ 5001 w 5616"/>
                <a:gd name="connsiteY125" fmla="*/ 2471 h 4320"/>
                <a:gd name="connsiteX126" fmla="*/ 5045 w 5616"/>
                <a:gd name="connsiteY126" fmla="*/ 2554 h 4320"/>
                <a:gd name="connsiteX127" fmla="*/ 5086 w 5616"/>
                <a:gd name="connsiteY127" fmla="*/ 2641 h 4320"/>
                <a:gd name="connsiteX128" fmla="*/ 5129 w 5616"/>
                <a:gd name="connsiteY128" fmla="*/ 2728 h 4320"/>
                <a:gd name="connsiteX129" fmla="*/ 5168 w 5616"/>
                <a:gd name="connsiteY129" fmla="*/ 2819 h 4320"/>
                <a:gd name="connsiteX130" fmla="*/ 5207 w 5616"/>
                <a:gd name="connsiteY130" fmla="*/ 2909 h 4320"/>
                <a:gd name="connsiteX131" fmla="*/ 5246 w 5616"/>
                <a:gd name="connsiteY131" fmla="*/ 3003 h 4320"/>
                <a:gd name="connsiteX132" fmla="*/ 5283 w 5616"/>
                <a:gd name="connsiteY132" fmla="*/ 3099 h 4320"/>
                <a:gd name="connsiteX133" fmla="*/ 5318 w 5616"/>
                <a:gd name="connsiteY133" fmla="*/ 3194 h 4320"/>
                <a:gd name="connsiteX134" fmla="*/ 5354 w 5616"/>
                <a:gd name="connsiteY134" fmla="*/ 3294 h 4320"/>
                <a:gd name="connsiteX135" fmla="*/ 5387 w 5616"/>
                <a:gd name="connsiteY135" fmla="*/ 3396 h 4320"/>
                <a:gd name="connsiteX136" fmla="*/ 5419 w 5616"/>
                <a:gd name="connsiteY136" fmla="*/ 3499 h 4320"/>
                <a:gd name="connsiteX137" fmla="*/ 5451 w 5616"/>
                <a:gd name="connsiteY137" fmla="*/ 3604 h 4320"/>
                <a:gd name="connsiteX138" fmla="*/ 5481 w 5616"/>
                <a:gd name="connsiteY138" fmla="*/ 3712 h 4320"/>
                <a:gd name="connsiteX139" fmla="*/ 5511 w 5616"/>
                <a:gd name="connsiteY139" fmla="*/ 3820 h 4320"/>
                <a:gd name="connsiteX140" fmla="*/ 5540 w 5616"/>
                <a:gd name="connsiteY140" fmla="*/ 3932 h 4320"/>
                <a:gd name="connsiteX141" fmla="*/ 5566 w 5616"/>
                <a:gd name="connsiteY141" fmla="*/ 4045 h 4320"/>
                <a:gd name="connsiteX142" fmla="*/ 5591 w 5616"/>
                <a:gd name="connsiteY142" fmla="*/ 4162 h 4320"/>
                <a:gd name="connsiteX143" fmla="*/ 5616 w 5616"/>
                <a:gd name="connsiteY143" fmla="*/ 4279 h 4320"/>
                <a:gd name="connsiteX144" fmla="*/ 5616 w 5616"/>
                <a:gd name="connsiteY144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307 w 5616"/>
                <a:gd name="connsiteY78" fmla="*/ 18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736 w 5616"/>
                <a:gd name="connsiteY81" fmla="*/ 0 h 4320"/>
                <a:gd name="connsiteX82" fmla="*/ 823 w 5616"/>
                <a:gd name="connsiteY82" fmla="*/ 0 h 4320"/>
                <a:gd name="connsiteX83" fmla="*/ 911 w 5616"/>
                <a:gd name="connsiteY83" fmla="*/ 4 h 4320"/>
                <a:gd name="connsiteX84" fmla="*/ 1198 w 5616"/>
                <a:gd name="connsiteY84" fmla="*/ 18 h 4320"/>
                <a:gd name="connsiteX85" fmla="*/ 1301 w 5616"/>
                <a:gd name="connsiteY85" fmla="*/ 28 h 4320"/>
                <a:gd name="connsiteX86" fmla="*/ 1406 w 5616"/>
                <a:gd name="connsiteY86" fmla="*/ 39 h 4320"/>
                <a:gd name="connsiteX87" fmla="*/ 1512 w 5616"/>
                <a:gd name="connsiteY87" fmla="*/ 53 h 4320"/>
                <a:gd name="connsiteX88" fmla="*/ 1622 w 5616"/>
                <a:gd name="connsiteY88" fmla="*/ 69 h 4320"/>
                <a:gd name="connsiteX89" fmla="*/ 1732 w 5616"/>
                <a:gd name="connsiteY89" fmla="*/ 87 h 4320"/>
                <a:gd name="connsiteX90" fmla="*/ 1961 w 5616"/>
                <a:gd name="connsiteY90" fmla="*/ 133 h 4320"/>
                <a:gd name="connsiteX91" fmla="*/ 2195 w 5616"/>
                <a:gd name="connsiteY91" fmla="*/ 191 h 4320"/>
                <a:gd name="connsiteX92" fmla="*/ 2432 w 5616"/>
                <a:gd name="connsiteY92" fmla="*/ 262 h 4320"/>
                <a:gd name="connsiteX93" fmla="*/ 2794 w 5616"/>
                <a:gd name="connsiteY93" fmla="*/ 399 h 4320"/>
                <a:gd name="connsiteX94" fmla="*/ 3037 w 5616"/>
                <a:gd name="connsiteY94" fmla="*/ 511 h 4320"/>
                <a:gd name="connsiteX95" fmla="*/ 3157 w 5616"/>
                <a:gd name="connsiteY95" fmla="*/ 573 h 4320"/>
                <a:gd name="connsiteX96" fmla="*/ 3218 w 5616"/>
                <a:gd name="connsiteY96" fmla="*/ 606 h 4320"/>
                <a:gd name="connsiteX97" fmla="*/ 3338 w 5616"/>
                <a:gd name="connsiteY97" fmla="*/ 675 h 4320"/>
                <a:gd name="connsiteX98" fmla="*/ 3398 w 5616"/>
                <a:gd name="connsiteY98" fmla="*/ 713 h 4320"/>
                <a:gd name="connsiteX99" fmla="*/ 3459 w 5616"/>
                <a:gd name="connsiteY99" fmla="*/ 750 h 4320"/>
                <a:gd name="connsiteX100" fmla="*/ 3577 w 5616"/>
                <a:gd name="connsiteY100" fmla="*/ 830 h 4320"/>
                <a:gd name="connsiteX101" fmla="*/ 3694 w 5616"/>
                <a:gd name="connsiteY101" fmla="*/ 913 h 4320"/>
                <a:gd name="connsiteX102" fmla="*/ 3753 w 5616"/>
                <a:gd name="connsiteY102" fmla="*/ 957 h 4320"/>
                <a:gd name="connsiteX103" fmla="*/ 3870 w 5616"/>
                <a:gd name="connsiteY103" fmla="*/ 1049 h 4320"/>
                <a:gd name="connsiteX104" fmla="*/ 3983 w 5616"/>
                <a:gd name="connsiteY104" fmla="*/ 1149 h 4320"/>
                <a:gd name="connsiteX105" fmla="*/ 4040 w 5616"/>
                <a:gd name="connsiteY105" fmla="*/ 1200 h 4320"/>
                <a:gd name="connsiteX106" fmla="*/ 4097 w 5616"/>
                <a:gd name="connsiteY106" fmla="*/ 1252 h 4320"/>
                <a:gd name="connsiteX107" fmla="*/ 4152 w 5616"/>
                <a:gd name="connsiteY107" fmla="*/ 1306 h 4320"/>
                <a:gd name="connsiteX108" fmla="*/ 4207 w 5616"/>
                <a:gd name="connsiteY108" fmla="*/ 1361 h 4320"/>
                <a:gd name="connsiteX109" fmla="*/ 4262 w 5616"/>
                <a:gd name="connsiteY109" fmla="*/ 1420 h 4320"/>
                <a:gd name="connsiteX110" fmla="*/ 4315 w 5616"/>
                <a:gd name="connsiteY110" fmla="*/ 1478 h 4320"/>
                <a:gd name="connsiteX111" fmla="*/ 4370 w 5616"/>
                <a:gd name="connsiteY111" fmla="*/ 1539 h 4320"/>
                <a:gd name="connsiteX112" fmla="*/ 4421 w 5616"/>
                <a:gd name="connsiteY112" fmla="*/ 1601 h 4320"/>
                <a:gd name="connsiteX113" fmla="*/ 4474 w 5616"/>
                <a:gd name="connsiteY113" fmla="*/ 1663 h 4320"/>
                <a:gd name="connsiteX114" fmla="*/ 4526 w 5616"/>
                <a:gd name="connsiteY114" fmla="*/ 1728 h 4320"/>
                <a:gd name="connsiteX115" fmla="*/ 4577 w 5616"/>
                <a:gd name="connsiteY115" fmla="*/ 1796 h 4320"/>
                <a:gd name="connsiteX116" fmla="*/ 4627 w 5616"/>
                <a:gd name="connsiteY116" fmla="*/ 1863 h 4320"/>
                <a:gd name="connsiteX117" fmla="*/ 4676 w 5616"/>
                <a:gd name="connsiteY117" fmla="*/ 1932 h 4320"/>
                <a:gd name="connsiteX118" fmla="*/ 4726 w 5616"/>
                <a:gd name="connsiteY118" fmla="*/ 2005 h 4320"/>
                <a:gd name="connsiteX119" fmla="*/ 4774 w 5616"/>
                <a:gd name="connsiteY119" fmla="*/ 2078 h 4320"/>
                <a:gd name="connsiteX120" fmla="*/ 4820 w 5616"/>
                <a:gd name="connsiteY120" fmla="*/ 2154 h 4320"/>
                <a:gd name="connsiteX121" fmla="*/ 4868 w 5616"/>
                <a:gd name="connsiteY121" fmla="*/ 2230 h 4320"/>
                <a:gd name="connsiteX122" fmla="*/ 4912 w 5616"/>
                <a:gd name="connsiteY122" fmla="*/ 2308 h 4320"/>
                <a:gd name="connsiteX123" fmla="*/ 4958 w 5616"/>
                <a:gd name="connsiteY123" fmla="*/ 2390 h 4320"/>
                <a:gd name="connsiteX124" fmla="*/ 5001 w 5616"/>
                <a:gd name="connsiteY124" fmla="*/ 2471 h 4320"/>
                <a:gd name="connsiteX125" fmla="*/ 5045 w 5616"/>
                <a:gd name="connsiteY125" fmla="*/ 2554 h 4320"/>
                <a:gd name="connsiteX126" fmla="*/ 5086 w 5616"/>
                <a:gd name="connsiteY126" fmla="*/ 2641 h 4320"/>
                <a:gd name="connsiteX127" fmla="*/ 5129 w 5616"/>
                <a:gd name="connsiteY127" fmla="*/ 2728 h 4320"/>
                <a:gd name="connsiteX128" fmla="*/ 5168 w 5616"/>
                <a:gd name="connsiteY128" fmla="*/ 2819 h 4320"/>
                <a:gd name="connsiteX129" fmla="*/ 5207 w 5616"/>
                <a:gd name="connsiteY129" fmla="*/ 2909 h 4320"/>
                <a:gd name="connsiteX130" fmla="*/ 5246 w 5616"/>
                <a:gd name="connsiteY130" fmla="*/ 3003 h 4320"/>
                <a:gd name="connsiteX131" fmla="*/ 5283 w 5616"/>
                <a:gd name="connsiteY131" fmla="*/ 3099 h 4320"/>
                <a:gd name="connsiteX132" fmla="*/ 5318 w 5616"/>
                <a:gd name="connsiteY132" fmla="*/ 3194 h 4320"/>
                <a:gd name="connsiteX133" fmla="*/ 5354 w 5616"/>
                <a:gd name="connsiteY133" fmla="*/ 3294 h 4320"/>
                <a:gd name="connsiteX134" fmla="*/ 5387 w 5616"/>
                <a:gd name="connsiteY134" fmla="*/ 3396 h 4320"/>
                <a:gd name="connsiteX135" fmla="*/ 5419 w 5616"/>
                <a:gd name="connsiteY135" fmla="*/ 3499 h 4320"/>
                <a:gd name="connsiteX136" fmla="*/ 5451 w 5616"/>
                <a:gd name="connsiteY136" fmla="*/ 3604 h 4320"/>
                <a:gd name="connsiteX137" fmla="*/ 5481 w 5616"/>
                <a:gd name="connsiteY137" fmla="*/ 3712 h 4320"/>
                <a:gd name="connsiteX138" fmla="*/ 5511 w 5616"/>
                <a:gd name="connsiteY138" fmla="*/ 3820 h 4320"/>
                <a:gd name="connsiteX139" fmla="*/ 5540 w 5616"/>
                <a:gd name="connsiteY139" fmla="*/ 3932 h 4320"/>
                <a:gd name="connsiteX140" fmla="*/ 5566 w 5616"/>
                <a:gd name="connsiteY140" fmla="*/ 4045 h 4320"/>
                <a:gd name="connsiteX141" fmla="*/ 5591 w 5616"/>
                <a:gd name="connsiteY141" fmla="*/ 4162 h 4320"/>
                <a:gd name="connsiteX142" fmla="*/ 5616 w 5616"/>
                <a:gd name="connsiteY142" fmla="*/ 4279 h 4320"/>
                <a:gd name="connsiteX143" fmla="*/ 5616 w 5616"/>
                <a:gd name="connsiteY143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307 w 5616"/>
                <a:gd name="connsiteY78" fmla="*/ 18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736 w 5616"/>
                <a:gd name="connsiteY81" fmla="*/ 0 h 4320"/>
                <a:gd name="connsiteX82" fmla="*/ 823 w 5616"/>
                <a:gd name="connsiteY82" fmla="*/ 0 h 4320"/>
                <a:gd name="connsiteX83" fmla="*/ 911 w 5616"/>
                <a:gd name="connsiteY83" fmla="*/ 4 h 4320"/>
                <a:gd name="connsiteX84" fmla="*/ 1198 w 5616"/>
                <a:gd name="connsiteY84" fmla="*/ 18 h 4320"/>
                <a:gd name="connsiteX85" fmla="*/ 1301 w 5616"/>
                <a:gd name="connsiteY85" fmla="*/ 28 h 4320"/>
                <a:gd name="connsiteX86" fmla="*/ 1406 w 5616"/>
                <a:gd name="connsiteY86" fmla="*/ 39 h 4320"/>
                <a:gd name="connsiteX87" fmla="*/ 1512 w 5616"/>
                <a:gd name="connsiteY87" fmla="*/ 53 h 4320"/>
                <a:gd name="connsiteX88" fmla="*/ 1622 w 5616"/>
                <a:gd name="connsiteY88" fmla="*/ 69 h 4320"/>
                <a:gd name="connsiteX89" fmla="*/ 1732 w 5616"/>
                <a:gd name="connsiteY89" fmla="*/ 87 h 4320"/>
                <a:gd name="connsiteX90" fmla="*/ 1961 w 5616"/>
                <a:gd name="connsiteY90" fmla="*/ 133 h 4320"/>
                <a:gd name="connsiteX91" fmla="*/ 2195 w 5616"/>
                <a:gd name="connsiteY91" fmla="*/ 191 h 4320"/>
                <a:gd name="connsiteX92" fmla="*/ 2432 w 5616"/>
                <a:gd name="connsiteY92" fmla="*/ 262 h 4320"/>
                <a:gd name="connsiteX93" fmla="*/ 2794 w 5616"/>
                <a:gd name="connsiteY93" fmla="*/ 399 h 4320"/>
                <a:gd name="connsiteX94" fmla="*/ 3037 w 5616"/>
                <a:gd name="connsiteY94" fmla="*/ 511 h 4320"/>
                <a:gd name="connsiteX95" fmla="*/ 3157 w 5616"/>
                <a:gd name="connsiteY95" fmla="*/ 573 h 4320"/>
                <a:gd name="connsiteX96" fmla="*/ 3218 w 5616"/>
                <a:gd name="connsiteY96" fmla="*/ 606 h 4320"/>
                <a:gd name="connsiteX97" fmla="*/ 3338 w 5616"/>
                <a:gd name="connsiteY97" fmla="*/ 675 h 4320"/>
                <a:gd name="connsiteX98" fmla="*/ 3398 w 5616"/>
                <a:gd name="connsiteY98" fmla="*/ 713 h 4320"/>
                <a:gd name="connsiteX99" fmla="*/ 3459 w 5616"/>
                <a:gd name="connsiteY99" fmla="*/ 750 h 4320"/>
                <a:gd name="connsiteX100" fmla="*/ 3577 w 5616"/>
                <a:gd name="connsiteY100" fmla="*/ 830 h 4320"/>
                <a:gd name="connsiteX101" fmla="*/ 3694 w 5616"/>
                <a:gd name="connsiteY101" fmla="*/ 913 h 4320"/>
                <a:gd name="connsiteX102" fmla="*/ 3753 w 5616"/>
                <a:gd name="connsiteY102" fmla="*/ 957 h 4320"/>
                <a:gd name="connsiteX103" fmla="*/ 3870 w 5616"/>
                <a:gd name="connsiteY103" fmla="*/ 1049 h 4320"/>
                <a:gd name="connsiteX104" fmla="*/ 3983 w 5616"/>
                <a:gd name="connsiteY104" fmla="*/ 1149 h 4320"/>
                <a:gd name="connsiteX105" fmla="*/ 4040 w 5616"/>
                <a:gd name="connsiteY105" fmla="*/ 1200 h 4320"/>
                <a:gd name="connsiteX106" fmla="*/ 4152 w 5616"/>
                <a:gd name="connsiteY106" fmla="*/ 1306 h 4320"/>
                <a:gd name="connsiteX107" fmla="*/ 4207 w 5616"/>
                <a:gd name="connsiteY107" fmla="*/ 1361 h 4320"/>
                <a:gd name="connsiteX108" fmla="*/ 4262 w 5616"/>
                <a:gd name="connsiteY108" fmla="*/ 1420 h 4320"/>
                <a:gd name="connsiteX109" fmla="*/ 4315 w 5616"/>
                <a:gd name="connsiteY109" fmla="*/ 1478 h 4320"/>
                <a:gd name="connsiteX110" fmla="*/ 4370 w 5616"/>
                <a:gd name="connsiteY110" fmla="*/ 1539 h 4320"/>
                <a:gd name="connsiteX111" fmla="*/ 4421 w 5616"/>
                <a:gd name="connsiteY111" fmla="*/ 1601 h 4320"/>
                <a:gd name="connsiteX112" fmla="*/ 4474 w 5616"/>
                <a:gd name="connsiteY112" fmla="*/ 1663 h 4320"/>
                <a:gd name="connsiteX113" fmla="*/ 4526 w 5616"/>
                <a:gd name="connsiteY113" fmla="*/ 1728 h 4320"/>
                <a:gd name="connsiteX114" fmla="*/ 4577 w 5616"/>
                <a:gd name="connsiteY114" fmla="*/ 1796 h 4320"/>
                <a:gd name="connsiteX115" fmla="*/ 4627 w 5616"/>
                <a:gd name="connsiteY115" fmla="*/ 1863 h 4320"/>
                <a:gd name="connsiteX116" fmla="*/ 4676 w 5616"/>
                <a:gd name="connsiteY116" fmla="*/ 1932 h 4320"/>
                <a:gd name="connsiteX117" fmla="*/ 4726 w 5616"/>
                <a:gd name="connsiteY117" fmla="*/ 2005 h 4320"/>
                <a:gd name="connsiteX118" fmla="*/ 4774 w 5616"/>
                <a:gd name="connsiteY118" fmla="*/ 2078 h 4320"/>
                <a:gd name="connsiteX119" fmla="*/ 4820 w 5616"/>
                <a:gd name="connsiteY119" fmla="*/ 2154 h 4320"/>
                <a:gd name="connsiteX120" fmla="*/ 4868 w 5616"/>
                <a:gd name="connsiteY120" fmla="*/ 2230 h 4320"/>
                <a:gd name="connsiteX121" fmla="*/ 4912 w 5616"/>
                <a:gd name="connsiteY121" fmla="*/ 2308 h 4320"/>
                <a:gd name="connsiteX122" fmla="*/ 4958 w 5616"/>
                <a:gd name="connsiteY122" fmla="*/ 2390 h 4320"/>
                <a:gd name="connsiteX123" fmla="*/ 5001 w 5616"/>
                <a:gd name="connsiteY123" fmla="*/ 2471 h 4320"/>
                <a:gd name="connsiteX124" fmla="*/ 5045 w 5616"/>
                <a:gd name="connsiteY124" fmla="*/ 2554 h 4320"/>
                <a:gd name="connsiteX125" fmla="*/ 5086 w 5616"/>
                <a:gd name="connsiteY125" fmla="*/ 2641 h 4320"/>
                <a:gd name="connsiteX126" fmla="*/ 5129 w 5616"/>
                <a:gd name="connsiteY126" fmla="*/ 2728 h 4320"/>
                <a:gd name="connsiteX127" fmla="*/ 5168 w 5616"/>
                <a:gd name="connsiteY127" fmla="*/ 2819 h 4320"/>
                <a:gd name="connsiteX128" fmla="*/ 5207 w 5616"/>
                <a:gd name="connsiteY128" fmla="*/ 2909 h 4320"/>
                <a:gd name="connsiteX129" fmla="*/ 5246 w 5616"/>
                <a:gd name="connsiteY129" fmla="*/ 3003 h 4320"/>
                <a:gd name="connsiteX130" fmla="*/ 5283 w 5616"/>
                <a:gd name="connsiteY130" fmla="*/ 3099 h 4320"/>
                <a:gd name="connsiteX131" fmla="*/ 5318 w 5616"/>
                <a:gd name="connsiteY131" fmla="*/ 3194 h 4320"/>
                <a:gd name="connsiteX132" fmla="*/ 5354 w 5616"/>
                <a:gd name="connsiteY132" fmla="*/ 3294 h 4320"/>
                <a:gd name="connsiteX133" fmla="*/ 5387 w 5616"/>
                <a:gd name="connsiteY133" fmla="*/ 3396 h 4320"/>
                <a:gd name="connsiteX134" fmla="*/ 5419 w 5616"/>
                <a:gd name="connsiteY134" fmla="*/ 3499 h 4320"/>
                <a:gd name="connsiteX135" fmla="*/ 5451 w 5616"/>
                <a:gd name="connsiteY135" fmla="*/ 3604 h 4320"/>
                <a:gd name="connsiteX136" fmla="*/ 5481 w 5616"/>
                <a:gd name="connsiteY136" fmla="*/ 3712 h 4320"/>
                <a:gd name="connsiteX137" fmla="*/ 5511 w 5616"/>
                <a:gd name="connsiteY137" fmla="*/ 3820 h 4320"/>
                <a:gd name="connsiteX138" fmla="*/ 5540 w 5616"/>
                <a:gd name="connsiteY138" fmla="*/ 3932 h 4320"/>
                <a:gd name="connsiteX139" fmla="*/ 5566 w 5616"/>
                <a:gd name="connsiteY139" fmla="*/ 4045 h 4320"/>
                <a:gd name="connsiteX140" fmla="*/ 5591 w 5616"/>
                <a:gd name="connsiteY140" fmla="*/ 4162 h 4320"/>
                <a:gd name="connsiteX141" fmla="*/ 5616 w 5616"/>
                <a:gd name="connsiteY141" fmla="*/ 4279 h 4320"/>
                <a:gd name="connsiteX142" fmla="*/ 5616 w 5616"/>
                <a:gd name="connsiteY142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307 w 5616"/>
                <a:gd name="connsiteY78" fmla="*/ 18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736 w 5616"/>
                <a:gd name="connsiteY81" fmla="*/ 0 h 4320"/>
                <a:gd name="connsiteX82" fmla="*/ 823 w 5616"/>
                <a:gd name="connsiteY82" fmla="*/ 0 h 4320"/>
                <a:gd name="connsiteX83" fmla="*/ 911 w 5616"/>
                <a:gd name="connsiteY83" fmla="*/ 4 h 4320"/>
                <a:gd name="connsiteX84" fmla="*/ 1198 w 5616"/>
                <a:gd name="connsiteY84" fmla="*/ 18 h 4320"/>
                <a:gd name="connsiteX85" fmla="*/ 1301 w 5616"/>
                <a:gd name="connsiteY85" fmla="*/ 28 h 4320"/>
                <a:gd name="connsiteX86" fmla="*/ 1406 w 5616"/>
                <a:gd name="connsiteY86" fmla="*/ 39 h 4320"/>
                <a:gd name="connsiteX87" fmla="*/ 1512 w 5616"/>
                <a:gd name="connsiteY87" fmla="*/ 53 h 4320"/>
                <a:gd name="connsiteX88" fmla="*/ 1622 w 5616"/>
                <a:gd name="connsiteY88" fmla="*/ 69 h 4320"/>
                <a:gd name="connsiteX89" fmla="*/ 1732 w 5616"/>
                <a:gd name="connsiteY89" fmla="*/ 87 h 4320"/>
                <a:gd name="connsiteX90" fmla="*/ 1961 w 5616"/>
                <a:gd name="connsiteY90" fmla="*/ 133 h 4320"/>
                <a:gd name="connsiteX91" fmla="*/ 2195 w 5616"/>
                <a:gd name="connsiteY91" fmla="*/ 191 h 4320"/>
                <a:gd name="connsiteX92" fmla="*/ 2432 w 5616"/>
                <a:gd name="connsiteY92" fmla="*/ 262 h 4320"/>
                <a:gd name="connsiteX93" fmla="*/ 2794 w 5616"/>
                <a:gd name="connsiteY93" fmla="*/ 399 h 4320"/>
                <a:gd name="connsiteX94" fmla="*/ 3037 w 5616"/>
                <a:gd name="connsiteY94" fmla="*/ 511 h 4320"/>
                <a:gd name="connsiteX95" fmla="*/ 3157 w 5616"/>
                <a:gd name="connsiteY95" fmla="*/ 573 h 4320"/>
                <a:gd name="connsiteX96" fmla="*/ 3218 w 5616"/>
                <a:gd name="connsiteY96" fmla="*/ 606 h 4320"/>
                <a:gd name="connsiteX97" fmla="*/ 3338 w 5616"/>
                <a:gd name="connsiteY97" fmla="*/ 675 h 4320"/>
                <a:gd name="connsiteX98" fmla="*/ 3398 w 5616"/>
                <a:gd name="connsiteY98" fmla="*/ 713 h 4320"/>
                <a:gd name="connsiteX99" fmla="*/ 3459 w 5616"/>
                <a:gd name="connsiteY99" fmla="*/ 750 h 4320"/>
                <a:gd name="connsiteX100" fmla="*/ 3577 w 5616"/>
                <a:gd name="connsiteY100" fmla="*/ 830 h 4320"/>
                <a:gd name="connsiteX101" fmla="*/ 3694 w 5616"/>
                <a:gd name="connsiteY101" fmla="*/ 913 h 4320"/>
                <a:gd name="connsiteX102" fmla="*/ 3753 w 5616"/>
                <a:gd name="connsiteY102" fmla="*/ 957 h 4320"/>
                <a:gd name="connsiteX103" fmla="*/ 3870 w 5616"/>
                <a:gd name="connsiteY103" fmla="*/ 1049 h 4320"/>
                <a:gd name="connsiteX104" fmla="*/ 3983 w 5616"/>
                <a:gd name="connsiteY104" fmla="*/ 1149 h 4320"/>
                <a:gd name="connsiteX105" fmla="*/ 4040 w 5616"/>
                <a:gd name="connsiteY105" fmla="*/ 1200 h 4320"/>
                <a:gd name="connsiteX106" fmla="*/ 4152 w 5616"/>
                <a:gd name="connsiteY106" fmla="*/ 1306 h 4320"/>
                <a:gd name="connsiteX107" fmla="*/ 4262 w 5616"/>
                <a:gd name="connsiteY107" fmla="*/ 1420 h 4320"/>
                <a:gd name="connsiteX108" fmla="*/ 4315 w 5616"/>
                <a:gd name="connsiteY108" fmla="*/ 1478 h 4320"/>
                <a:gd name="connsiteX109" fmla="*/ 4370 w 5616"/>
                <a:gd name="connsiteY109" fmla="*/ 1539 h 4320"/>
                <a:gd name="connsiteX110" fmla="*/ 4421 w 5616"/>
                <a:gd name="connsiteY110" fmla="*/ 1601 h 4320"/>
                <a:gd name="connsiteX111" fmla="*/ 4474 w 5616"/>
                <a:gd name="connsiteY111" fmla="*/ 1663 h 4320"/>
                <a:gd name="connsiteX112" fmla="*/ 4526 w 5616"/>
                <a:gd name="connsiteY112" fmla="*/ 1728 h 4320"/>
                <a:gd name="connsiteX113" fmla="*/ 4577 w 5616"/>
                <a:gd name="connsiteY113" fmla="*/ 1796 h 4320"/>
                <a:gd name="connsiteX114" fmla="*/ 4627 w 5616"/>
                <a:gd name="connsiteY114" fmla="*/ 1863 h 4320"/>
                <a:gd name="connsiteX115" fmla="*/ 4676 w 5616"/>
                <a:gd name="connsiteY115" fmla="*/ 1932 h 4320"/>
                <a:gd name="connsiteX116" fmla="*/ 4726 w 5616"/>
                <a:gd name="connsiteY116" fmla="*/ 2005 h 4320"/>
                <a:gd name="connsiteX117" fmla="*/ 4774 w 5616"/>
                <a:gd name="connsiteY117" fmla="*/ 2078 h 4320"/>
                <a:gd name="connsiteX118" fmla="*/ 4820 w 5616"/>
                <a:gd name="connsiteY118" fmla="*/ 2154 h 4320"/>
                <a:gd name="connsiteX119" fmla="*/ 4868 w 5616"/>
                <a:gd name="connsiteY119" fmla="*/ 2230 h 4320"/>
                <a:gd name="connsiteX120" fmla="*/ 4912 w 5616"/>
                <a:gd name="connsiteY120" fmla="*/ 2308 h 4320"/>
                <a:gd name="connsiteX121" fmla="*/ 4958 w 5616"/>
                <a:gd name="connsiteY121" fmla="*/ 2390 h 4320"/>
                <a:gd name="connsiteX122" fmla="*/ 5001 w 5616"/>
                <a:gd name="connsiteY122" fmla="*/ 2471 h 4320"/>
                <a:gd name="connsiteX123" fmla="*/ 5045 w 5616"/>
                <a:gd name="connsiteY123" fmla="*/ 2554 h 4320"/>
                <a:gd name="connsiteX124" fmla="*/ 5086 w 5616"/>
                <a:gd name="connsiteY124" fmla="*/ 2641 h 4320"/>
                <a:gd name="connsiteX125" fmla="*/ 5129 w 5616"/>
                <a:gd name="connsiteY125" fmla="*/ 2728 h 4320"/>
                <a:gd name="connsiteX126" fmla="*/ 5168 w 5616"/>
                <a:gd name="connsiteY126" fmla="*/ 2819 h 4320"/>
                <a:gd name="connsiteX127" fmla="*/ 5207 w 5616"/>
                <a:gd name="connsiteY127" fmla="*/ 2909 h 4320"/>
                <a:gd name="connsiteX128" fmla="*/ 5246 w 5616"/>
                <a:gd name="connsiteY128" fmla="*/ 3003 h 4320"/>
                <a:gd name="connsiteX129" fmla="*/ 5283 w 5616"/>
                <a:gd name="connsiteY129" fmla="*/ 3099 h 4320"/>
                <a:gd name="connsiteX130" fmla="*/ 5318 w 5616"/>
                <a:gd name="connsiteY130" fmla="*/ 3194 h 4320"/>
                <a:gd name="connsiteX131" fmla="*/ 5354 w 5616"/>
                <a:gd name="connsiteY131" fmla="*/ 3294 h 4320"/>
                <a:gd name="connsiteX132" fmla="*/ 5387 w 5616"/>
                <a:gd name="connsiteY132" fmla="*/ 3396 h 4320"/>
                <a:gd name="connsiteX133" fmla="*/ 5419 w 5616"/>
                <a:gd name="connsiteY133" fmla="*/ 3499 h 4320"/>
                <a:gd name="connsiteX134" fmla="*/ 5451 w 5616"/>
                <a:gd name="connsiteY134" fmla="*/ 3604 h 4320"/>
                <a:gd name="connsiteX135" fmla="*/ 5481 w 5616"/>
                <a:gd name="connsiteY135" fmla="*/ 3712 h 4320"/>
                <a:gd name="connsiteX136" fmla="*/ 5511 w 5616"/>
                <a:gd name="connsiteY136" fmla="*/ 3820 h 4320"/>
                <a:gd name="connsiteX137" fmla="*/ 5540 w 5616"/>
                <a:gd name="connsiteY137" fmla="*/ 3932 h 4320"/>
                <a:gd name="connsiteX138" fmla="*/ 5566 w 5616"/>
                <a:gd name="connsiteY138" fmla="*/ 4045 h 4320"/>
                <a:gd name="connsiteX139" fmla="*/ 5591 w 5616"/>
                <a:gd name="connsiteY139" fmla="*/ 4162 h 4320"/>
                <a:gd name="connsiteX140" fmla="*/ 5616 w 5616"/>
                <a:gd name="connsiteY140" fmla="*/ 4279 h 4320"/>
                <a:gd name="connsiteX141" fmla="*/ 5616 w 5616"/>
                <a:gd name="connsiteY141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307 w 5616"/>
                <a:gd name="connsiteY78" fmla="*/ 18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736 w 5616"/>
                <a:gd name="connsiteY81" fmla="*/ 0 h 4320"/>
                <a:gd name="connsiteX82" fmla="*/ 823 w 5616"/>
                <a:gd name="connsiteY82" fmla="*/ 0 h 4320"/>
                <a:gd name="connsiteX83" fmla="*/ 911 w 5616"/>
                <a:gd name="connsiteY83" fmla="*/ 4 h 4320"/>
                <a:gd name="connsiteX84" fmla="*/ 1198 w 5616"/>
                <a:gd name="connsiteY84" fmla="*/ 18 h 4320"/>
                <a:gd name="connsiteX85" fmla="*/ 1301 w 5616"/>
                <a:gd name="connsiteY85" fmla="*/ 28 h 4320"/>
                <a:gd name="connsiteX86" fmla="*/ 1406 w 5616"/>
                <a:gd name="connsiteY86" fmla="*/ 39 h 4320"/>
                <a:gd name="connsiteX87" fmla="*/ 1512 w 5616"/>
                <a:gd name="connsiteY87" fmla="*/ 53 h 4320"/>
                <a:gd name="connsiteX88" fmla="*/ 1622 w 5616"/>
                <a:gd name="connsiteY88" fmla="*/ 69 h 4320"/>
                <a:gd name="connsiteX89" fmla="*/ 1732 w 5616"/>
                <a:gd name="connsiteY89" fmla="*/ 87 h 4320"/>
                <a:gd name="connsiteX90" fmla="*/ 1961 w 5616"/>
                <a:gd name="connsiteY90" fmla="*/ 133 h 4320"/>
                <a:gd name="connsiteX91" fmla="*/ 2195 w 5616"/>
                <a:gd name="connsiteY91" fmla="*/ 191 h 4320"/>
                <a:gd name="connsiteX92" fmla="*/ 2432 w 5616"/>
                <a:gd name="connsiteY92" fmla="*/ 262 h 4320"/>
                <a:gd name="connsiteX93" fmla="*/ 2794 w 5616"/>
                <a:gd name="connsiteY93" fmla="*/ 399 h 4320"/>
                <a:gd name="connsiteX94" fmla="*/ 3037 w 5616"/>
                <a:gd name="connsiteY94" fmla="*/ 511 h 4320"/>
                <a:gd name="connsiteX95" fmla="*/ 3157 w 5616"/>
                <a:gd name="connsiteY95" fmla="*/ 573 h 4320"/>
                <a:gd name="connsiteX96" fmla="*/ 3218 w 5616"/>
                <a:gd name="connsiteY96" fmla="*/ 606 h 4320"/>
                <a:gd name="connsiteX97" fmla="*/ 3338 w 5616"/>
                <a:gd name="connsiteY97" fmla="*/ 675 h 4320"/>
                <a:gd name="connsiteX98" fmla="*/ 3398 w 5616"/>
                <a:gd name="connsiteY98" fmla="*/ 713 h 4320"/>
                <a:gd name="connsiteX99" fmla="*/ 3459 w 5616"/>
                <a:gd name="connsiteY99" fmla="*/ 750 h 4320"/>
                <a:gd name="connsiteX100" fmla="*/ 3577 w 5616"/>
                <a:gd name="connsiteY100" fmla="*/ 830 h 4320"/>
                <a:gd name="connsiteX101" fmla="*/ 3694 w 5616"/>
                <a:gd name="connsiteY101" fmla="*/ 913 h 4320"/>
                <a:gd name="connsiteX102" fmla="*/ 3753 w 5616"/>
                <a:gd name="connsiteY102" fmla="*/ 957 h 4320"/>
                <a:gd name="connsiteX103" fmla="*/ 3870 w 5616"/>
                <a:gd name="connsiteY103" fmla="*/ 1049 h 4320"/>
                <a:gd name="connsiteX104" fmla="*/ 3983 w 5616"/>
                <a:gd name="connsiteY104" fmla="*/ 1149 h 4320"/>
                <a:gd name="connsiteX105" fmla="*/ 4040 w 5616"/>
                <a:gd name="connsiteY105" fmla="*/ 1200 h 4320"/>
                <a:gd name="connsiteX106" fmla="*/ 4152 w 5616"/>
                <a:gd name="connsiteY106" fmla="*/ 1306 h 4320"/>
                <a:gd name="connsiteX107" fmla="*/ 4262 w 5616"/>
                <a:gd name="connsiteY107" fmla="*/ 1420 h 4320"/>
                <a:gd name="connsiteX108" fmla="*/ 4370 w 5616"/>
                <a:gd name="connsiteY108" fmla="*/ 1539 h 4320"/>
                <a:gd name="connsiteX109" fmla="*/ 4421 w 5616"/>
                <a:gd name="connsiteY109" fmla="*/ 1601 h 4320"/>
                <a:gd name="connsiteX110" fmla="*/ 4474 w 5616"/>
                <a:gd name="connsiteY110" fmla="*/ 1663 h 4320"/>
                <a:gd name="connsiteX111" fmla="*/ 4526 w 5616"/>
                <a:gd name="connsiteY111" fmla="*/ 1728 h 4320"/>
                <a:gd name="connsiteX112" fmla="*/ 4577 w 5616"/>
                <a:gd name="connsiteY112" fmla="*/ 1796 h 4320"/>
                <a:gd name="connsiteX113" fmla="*/ 4627 w 5616"/>
                <a:gd name="connsiteY113" fmla="*/ 1863 h 4320"/>
                <a:gd name="connsiteX114" fmla="*/ 4676 w 5616"/>
                <a:gd name="connsiteY114" fmla="*/ 1932 h 4320"/>
                <a:gd name="connsiteX115" fmla="*/ 4726 w 5616"/>
                <a:gd name="connsiteY115" fmla="*/ 2005 h 4320"/>
                <a:gd name="connsiteX116" fmla="*/ 4774 w 5616"/>
                <a:gd name="connsiteY116" fmla="*/ 2078 h 4320"/>
                <a:gd name="connsiteX117" fmla="*/ 4820 w 5616"/>
                <a:gd name="connsiteY117" fmla="*/ 2154 h 4320"/>
                <a:gd name="connsiteX118" fmla="*/ 4868 w 5616"/>
                <a:gd name="connsiteY118" fmla="*/ 2230 h 4320"/>
                <a:gd name="connsiteX119" fmla="*/ 4912 w 5616"/>
                <a:gd name="connsiteY119" fmla="*/ 2308 h 4320"/>
                <a:gd name="connsiteX120" fmla="*/ 4958 w 5616"/>
                <a:gd name="connsiteY120" fmla="*/ 2390 h 4320"/>
                <a:gd name="connsiteX121" fmla="*/ 5001 w 5616"/>
                <a:gd name="connsiteY121" fmla="*/ 2471 h 4320"/>
                <a:gd name="connsiteX122" fmla="*/ 5045 w 5616"/>
                <a:gd name="connsiteY122" fmla="*/ 2554 h 4320"/>
                <a:gd name="connsiteX123" fmla="*/ 5086 w 5616"/>
                <a:gd name="connsiteY123" fmla="*/ 2641 h 4320"/>
                <a:gd name="connsiteX124" fmla="*/ 5129 w 5616"/>
                <a:gd name="connsiteY124" fmla="*/ 2728 h 4320"/>
                <a:gd name="connsiteX125" fmla="*/ 5168 w 5616"/>
                <a:gd name="connsiteY125" fmla="*/ 2819 h 4320"/>
                <a:gd name="connsiteX126" fmla="*/ 5207 w 5616"/>
                <a:gd name="connsiteY126" fmla="*/ 2909 h 4320"/>
                <a:gd name="connsiteX127" fmla="*/ 5246 w 5616"/>
                <a:gd name="connsiteY127" fmla="*/ 3003 h 4320"/>
                <a:gd name="connsiteX128" fmla="*/ 5283 w 5616"/>
                <a:gd name="connsiteY128" fmla="*/ 3099 h 4320"/>
                <a:gd name="connsiteX129" fmla="*/ 5318 w 5616"/>
                <a:gd name="connsiteY129" fmla="*/ 3194 h 4320"/>
                <a:gd name="connsiteX130" fmla="*/ 5354 w 5616"/>
                <a:gd name="connsiteY130" fmla="*/ 3294 h 4320"/>
                <a:gd name="connsiteX131" fmla="*/ 5387 w 5616"/>
                <a:gd name="connsiteY131" fmla="*/ 3396 h 4320"/>
                <a:gd name="connsiteX132" fmla="*/ 5419 w 5616"/>
                <a:gd name="connsiteY132" fmla="*/ 3499 h 4320"/>
                <a:gd name="connsiteX133" fmla="*/ 5451 w 5616"/>
                <a:gd name="connsiteY133" fmla="*/ 3604 h 4320"/>
                <a:gd name="connsiteX134" fmla="*/ 5481 w 5616"/>
                <a:gd name="connsiteY134" fmla="*/ 3712 h 4320"/>
                <a:gd name="connsiteX135" fmla="*/ 5511 w 5616"/>
                <a:gd name="connsiteY135" fmla="*/ 3820 h 4320"/>
                <a:gd name="connsiteX136" fmla="*/ 5540 w 5616"/>
                <a:gd name="connsiteY136" fmla="*/ 3932 h 4320"/>
                <a:gd name="connsiteX137" fmla="*/ 5566 w 5616"/>
                <a:gd name="connsiteY137" fmla="*/ 4045 h 4320"/>
                <a:gd name="connsiteX138" fmla="*/ 5591 w 5616"/>
                <a:gd name="connsiteY138" fmla="*/ 4162 h 4320"/>
                <a:gd name="connsiteX139" fmla="*/ 5616 w 5616"/>
                <a:gd name="connsiteY139" fmla="*/ 4279 h 4320"/>
                <a:gd name="connsiteX140" fmla="*/ 5616 w 5616"/>
                <a:gd name="connsiteY140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307 w 5616"/>
                <a:gd name="connsiteY78" fmla="*/ 18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736 w 5616"/>
                <a:gd name="connsiteY81" fmla="*/ 0 h 4320"/>
                <a:gd name="connsiteX82" fmla="*/ 823 w 5616"/>
                <a:gd name="connsiteY82" fmla="*/ 0 h 4320"/>
                <a:gd name="connsiteX83" fmla="*/ 911 w 5616"/>
                <a:gd name="connsiteY83" fmla="*/ 4 h 4320"/>
                <a:gd name="connsiteX84" fmla="*/ 1198 w 5616"/>
                <a:gd name="connsiteY84" fmla="*/ 18 h 4320"/>
                <a:gd name="connsiteX85" fmla="*/ 1301 w 5616"/>
                <a:gd name="connsiteY85" fmla="*/ 28 h 4320"/>
                <a:gd name="connsiteX86" fmla="*/ 1406 w 5616"/>
                <a:gd name="connsiteY86" fmla="*/ 39 h 4320"/>
                <a:gd name="connsiteX87" fmla="*/ 1512 w 5616"/>
                <a:gd name="connsiteY87" fmla="*/ 53 h 4320"/>
                <a:gd name="connsiteX88" fmla="*/ 1622 w 5616"/>
                <a:gd name="connsiteY88" fmla="*/ 69 h 4320"/>
                <a:gd name="connsiteX89" fmla="*/ 1732 w 5616"/>
                <a:gd name="connsiteY89" fmla="*/ 87 h 4320"/>
                <a:gd name="connsiteX90" fmla="*/ 1961 w 5616"/>
                <a:gd name="connsiteY90" fmla="*/ 133 h 4320"/>
                <a:gd name="connsiteX91" fmla="*/ 2195 w 5616"/>
                <a:gd name="connsiteY91" fmla="*/ 191 h 4320"/>
                <a:gd name="connsiteX92" fmla="*/ 2432 w 5616"/>
                <a:gd name="connsiteY92" fmla="*/ 262 h 4320"/>
                <a:gd name="connsiteX93" fmla="*/ 3037 w 5616"/>
                <a:gd name="connsiteY93" fmla="*/ 511 h 4320"/>
                <a:gd name="connsiteX94" fmla="*/ 3157 w 5616"/>
                <a:gd name="connsiteY94" fmla="*/ 573 h 4320"/>
                <a:gd name="connsiteX95" fmla="*/ 3218 w 5616"/>
                <a:gd name="connsiteY95" fmla="*/ 606 h 4320"/>
                <a:gd name="connsiteX96" fmla="*/ 3338 w 5616"/>
                <a:gd name="connsiteY96" fmla="*/ 675 h 4320"/>
                <a:gd name="connsiteX97" fmla="*/ 3398 w 5616"/>
                <a:gd name="connsiteY97" fmla="*/ 713 h 4320"/>
                <a:gd name="connsiteX98" fmla="*/ 3459 w 5616"/>
                <a:gd name="connsiteY98" fmla="*/ 750 h 4320"/>
                <a:gd name="connsiteX99" fmla="*/ 3577 w 5616"/>
                <a:gd name="connsiteY99" fmla="*/ 830 h 4320"/>
                <a:gd name="connsiteX100" fmla="*/ 3694 w 5616"/>
                <a:gd name="connsiteY100" fmla="*/ 913 h 4320"/>
                <a:gd name="connsiteX101" fmla="*/ 3753 w 5616"/>
                <a:gd name="connsiteY101" fmla="*/ 957 h 4320"/>
                <a:gd name="connsiteX102" fmla="*/ 3870 w 5616"/>
                <a:gd name="connsiteY102" fmla="*/ 1049 h 4320"/>
                <a:gd name="connsiteX103" fmla="*/ 3983 w 5616"/>
                <a:gd name="connsiteY103" fmla="*/ 1149 h 4320"/>
                <a:gd name="connsiteX104" fmla="*/ 4040 w 5616"/>
                <a:gd name="connsiteY104" fmla="*/ 1200 h 4320"/>
                <a:gd name="connsiteX105" fmla="*/ 4152 w 5616"/>
                <a:gd name="connsiteY105" fmla="*/ 1306 h 4320"/>
                <a:gd name="connsiteX106" fmla="*/ 4262 w 5616"/>
                <a:gd name="connsiteY106" fmla="*/ 1420 h 4320"/>
                <a:gd name="connsiteX107" fmla="*/ 4370 w 5616"/>
                <a:gd name="connsiteY107" fmla="*/ 1539 h 4320"/>
                <a:gd name="connsiteX108" fmla="*/ 4421 w 5616"/>
                <a:gd name="connsiteY108" fmla="*/ 1601 h 4320"/>
                <a:gd name="connsiteX109" fmla="*/ 4474 w 5616"/>
                <a:gd name="connsiteY109" fmla="*/ 1663 h 4320"/>
                <a:gd name="connsiteX110" fmla="*/ 4526 w 5616"/>
                <a:gd name="connsiteY110" fmla="*/ 1728 h 4320"/>
                <a:gd name="connsiteX111" fmla="*/ 4577 w 5616"/>
                <a:gd name="connsiteY111" fmla="*/ 1796 h 4320"/>
                <a:gd name="connsiteX112" fmla="*/ 4627 w 5616"/>
                <a:gd name="connsiteY112" fmla="*/ 1863 h 4320"/>
                <a:gd name="connsiteX113" fmla="*/ 4676 w 5616"/>
                <a:gd name="connsiteY113" fmla="*/ 1932 h 4320"/>
                <a:gd name="connsiteX114" fmla="*/ 4726 w 5616"/>
                <a:gd name="connsiteY114" fmla="*/ 2005 h 4320"/>
                <a:gd name="connsiteX115" fmla="*/ 4774 w 5616"/>
                <a:gd name="connsiteY115" fmla="*/ 2078 h 4320"/>
                <a:gd name="connsiteX116" fmla="*/ 4820 w 5616"/>
                <a:gd name="connsiteY116" fmla="*/ 2154 h 4320"/>
                <a:gd name="connsiteX117" fmla="*/ 4868 w 5616"/>
                <a:gd name="connsiteY117" fmla="*/ 2230 h 4320"/>
                <a:gd name="connsiteX118" fmla="*/ 4912 w 5616"/>
                <a:gd name="connsiteY118" fmla="*/ 2308 h 4320"/>
                <a:gd name="connsiteX119" fmla="*/ 4958 w 5616"/>
                <a:gd name="connsiteY119" fmla="*/ 2390 h 4320"/>
                <a:gd name="connsiteX120" fmla="*/ 5001 w 5616"/>
                <a:gd name="connsiteY120" fmla="*/ 2471 h 4320"/>
                <a:gd name="connsiteX121" fmla="*/ 5045 w 5616"/>
                <a:gd name="connsiteY121" fmla="*/ 2554 h 4320"/>
                <a:gd name="connsiteX122" fmla="*/ 5086 w 5616"/>
                <a:gd name="connsiteY122" fmla="*/ 2641 h 4320"/>
                <a:gd name="connsiteX123" fmla="*/ 5129 w 5616"/>
                <a:gd name="connsiteY123" fmla="*/ 2728 h 4320"/>
                <a:gd name="connsiteX124" fmla="*/ 5168 w 5616"/>
                <a:gd name="connsiteY124" fmla="*/ 2819 h 4320"/>
                <a:gd name="connsiteX125" fmla="*/ 5207 w 5616"/>
                <a:gd name="connsiteY125" fmla="*/ 2909 h 4320"/>
                <a:gd name="connsiteX126" fmla="*/ 5246 w 5616"/>
                <a:gd name="connsiteY126" fmla="*/ 3003 h 4320"/>
                <a:gd name="connsiteX127" fmla="*/ 5283 w 5616"/>
                <a:gd name="connsiteY127" fmla="*/ 3099 h 4320"/>
                <a:gd name="connsiteX128" fmla="*/ 5318 w 5616"/>
                <a:gd name="connsiteY128" fmla="*/ 3194 h 4320"/>
                <a:gd name="connsiteX129" fmla="*/ 5354 w 5616"/>
                <a:gd name="connsiteY129" fmla="*/ 3294 h 4320"/>
                <a:gd name="connsiteX130" fmla="*/ 5387 w 5616"/>
                <a:gd name="connsiteY130" fmla="*/ 3396 h 4320"/>
                <a:gd name="connsiteX131" fmla="*/ 5419 w 5616"/>
                <a:gd name="connsiteY131" fmla="*/ 3499 h 4320"/>
                <a:gd name="connsiteX132" fmla="*/ 5451 w 5616"/>
                <a:gd name="connsiteY132" fmla="*/ 3604 h 4320"/>
                <a:gd name="connsiteX133" fmla="*/ 5481 w 5616"/>
                <a:gd name="connsiteY133" fmla="*/ 3712 h 4320"/>
                <a:gd name="connsiteX134" fmla="*/ 5511 w 5616"/>
                <a:gd name="connsiteY134" fmla="*/ 3820 h 4320"/>
                <a:gd name="connsiteX135" fmla="*/ 5540 w 5616"/>
                <a:gd name="connsiteY135" fmla="*/ 3932 h 4320"/>
                <a:gd name="connsiteX136" fmla="*/ 5566 w 5616"/>
                <a:gd name="connsiteY136" fmla="*/ 4045 h 4320"/>
                <a:gd name="connsiteX137" fmla="*/ 5591 w 5616"/>
                <a:gd name="connsiteY137" fmla="*/ 4162 h 4320"/>
                <a:gd name="connsiteX138" fmla="*/ 5616 w 5616"/>
                <a:gd name="connsiteY138" fmla="*/ 4279 h 4320"/>
                <a:gd name="connsiteX139" fmla="*/ 5616 w 5616"/>
                <a:gd name="connsiteY139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307 w 5616"/>
                <a:gd name="connsiteY78" fmla="*/ 18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736 w 5616"/>
                <a:gd name="connsiteY81" fmla="*/ 0 h 4320"/>
                <a:gd name="connsiteX82" fmla="*/ 823 w 5616"/>
                <a:gd name="connsiteY82" fmla="*/ 0 h 4320"/>
                <a:gd name="connsiteX83" fmla="*/ 911 w 5616"/>
                <a:gd name="connsiteY83" fmla="*/ 4 h 4320"/>
                <a:gd name="connsiteX84" fmla="*/ 1198 w 5616"/>
                <a:gd name="connsiteY84" fmla="*/ 18 h 4320"/>
                <a:gd name="connsiteX85" fmla="*/ 1301 w 5616"/>
                <a:gd name="connsiteY85" fmla="*/ 28 h 4320"/>
                <a:gd name="connsiteX86" fmla="*/ 1406 w 5616"/>
                <a:gd name="connsiteY86" fmla="*/ 39 h 4320"/>
                <a:gd name="connsiteX87" fmla="*/ 1512 w 5616"/>
                <a:gd name="connsiteY87" fmla="*/ 53 h 4320"/>
                <a:gd name="connsiteX88" fmla="*/ 1622 w 5616"/>
                <a:gd name="connsiteY88" fmla="*/ 69 h 4320"/>
                <a:gd name="connsiteX89" fmla="*/ 1732 w 5616"/>
                <a:gd name="connsiteY89" fmla="*/ 87 h 4320"/>
                <a:gd name="connsiteX90" fmla="*/ 1961 w 5616"/>
                <a:gd name="connsiteY90" fmla="*/ 133 h 4320"/>
                <a:gd name="connsiteX91" fmla="*/ 2432 w 5616"/>
                <a:gd name="connsiteY91" fmla="*/ 262 h 4320"/>
                <a:gd name="connsiteX92" fmla="*/ 3037 w 5616"/>
                <a:gd name="connsiteY92" fmla="*/ 511 h 4320"/>
                <a:gd name="connsiteX93" fmla="*/ 3157 w 5616"/>
                <a:gd name="connsiteY93" fmla="*/ 573 h 4320"/>
                <a:gd name="connsiteX94" fmla="*/ 3218 w 5616"/>
                <a:gd name="connsiteY94" fmla="*/ 606 h 4320"/>
                <a:gd name="connsiteX95" fmla="*/ 3338 w 5616"/>
                <a:gd name="connsiteY95" fmla="*/ 675 h 4320"/>
                <a:gd name="connsiteX96" fmla="*/ 3398 w 5616"/>
                <a:gd name="connsiteY96" fmla="*/ 713 h 4320"/>
                <a:gd name="connsiteX97" fmla="*/ 3459 w 5616"/>
                <a:gd name="connsiteY97" fmla="*/ 750 h 4320"/>
                <a:gd name="connsiteX98" fmla="*/ 3577 w 5616"/>
                <a:gd name="connsiteY98" fmla="*/ 830 h 4320"/>
                <a:gd name="connsiteX99" fmla="*/ 3694 w 5616"/>
                <a:gd name="connsiteY99" fmla="*/ 913 h 4320"/>
                <a:gd name="connsiteX100" fmla="*/ 3753 w 5616"/>
                <a:gd name="connsiteY100" fmla="*/ 957 h 4320"/>
                <a:gd name="connsiteX101" fmla="*/ 3870 w 5616"/>
                <a:gd name="connsiteY101" fmla="*/ 1049 h 4320"/>
                <a:gd name="connsiteX102" fmla="*/ 3983 w 5616"/>
                <a:gd name="connsiteY102" fmla="*/ 1149 h 4320"/>
                <a:gd name="connsiteX103" fmla="*/ 4040 w 5616"/>
                <a:gd name="connsiteY103" fmla="*/ 1200 h 4320"/>
                <a:gd name="connsiteX104" fmla="*/ 4152 w 5616"/>
                <a:gd name="connsiteY104" fmla="*/ 1306 h 4320"/>
                <a:gd name="connsiteX105" fmla="*/ 4262 w 5616"/>
                <a:gd name="connsiteY105" fmla="*/ 1420 h 4320"/>
                <a:gd name="connsiteX106" fmla="*/ 4370 w 5616"/>
                <a:gd name="connsiteY106" fmla="*/ 1539 h 4320"/>
                <a:gd name="connsiteX107" fmla="*/ 4421 w 5616"/>
                <a:gd name="connsiteY107" fmla="*/ 1601 h 4320"/>
                <a:gd name="connsiteX108" fmla="*/ 4474 w 5616"/>
                <a:gd name="connsiteY108" fmla="*/ 1663 h 4320"/>
                <a:gd name="connsiteX109" fmla="*/ 4526 w 5616"/>
                <a:gd name="connsiteY109" fmla="*/ 1728 h 4320"/>
                <a:gd name="connsiteX110" fmla="*/ 4577 w 5616"/>
                <a:gd name="connsiteY110" fmla="*/ 1796 h 4320"/>
                <a:gd name="connsiteX111" fmla="*/ 4627 w 5616"/>
                <a:gd name="connsiteY111" fmla="*/ 1863 h 4320"/>
                <a:gd name="connsiteX112" fmla="*/ 4676 w 5616"/>
                <a:gd name="connsiteY112" fmla="*/ 1932 h 4320"/>
                <a:gd name="connsiteX113" fmla="*/ 4726 w 5616"/>
                <a:gd name="connsiteY113" fmla="*/ 2005 h 4320"/>
                <a:gd name="connsiteX114" fmla="*/ 4774 w 5616"/>
                <a:gd name="connsiteY114" fmla="*/ 2078 h 4320"/>
                <a:gd name="connsiteX115" fmla="*/ 4820 w 5616"/>
                <a:gd name="connsiteY115" fmla="*/ 2154 h 4320"/>
                <a:gd name="connsiteX116" fmla="*/ 4868 w 5616"/>
                <a:gd name="connsiteY116" fmla="*/ 2230 h 4320"/>
                <a:gd name="connsiteX117" fmla="*/ 4912 w 5616"/>
                <a:gd name="connsiteY117" fmla="*/ 2308 h 4320"/>
                <a:gd name="connsiteX118" fmla="*/ 4958 w 5616"/>
                <a:gd name="connsiteY118" fmla="*/ 2390 h 4320"/>
                <a:gd name="connsiteX119" fmla="*/ 5001 w 5616"/>
                <a:gd name="connsiteY119" fmla="*/ 2471 h 4320"/>
                <a:gd name="connsiteX120" fmla="*/ 5045 w 5616"/>
                <a:gd name="connsiteY120" fmla="*/ 2554 h 4320"/>
                <a:gd name="connsiteX121" fmla="*/ 5086 w 5616"/>
                <a:gd name="connsiteY121" fmla="*/ 2641 h 4320"/>
                <a:gd name="connsiteX122" fmla="*/ 5129 w 5616"/>
                <a:gd name="connsiteY122" fmla="*/ 2728 h 4320"/>
                <a:gd name="connsiteX123" fmla="*/ 5168 w 5616"/>
                <a:gd name="connsiteY123" fmla="*/ 2819 h 4320"/>
                <a:gd name="connsiteX124" fmla="*/ 5207 w 5616"/>
                <a:gd name="connsiteY124" fmla="*/ 2909 h 4320"/>
                <a:gd name="connsiteX125" fmla="*/ 5246 w 5616"/>
                <a:gd name="connsiteY125" fmla="*/ 3003 h 4320"/>
                <a:gd name="connsiteX126" fmla="*/ 5283 w 5616"/>
                <a:gd name="connsiteY126" fmla="*/ 3099 h 4320"/>
                <a:gd name="connsiteX127" fmla="*/ 5318 w 5616"/>
                <a:gd name="connsiteY127" fmla="*/ 3194 h 4320"/>
                <a:gd name="connsiteX128" fmla="*/ 5354 w 5616"/>
                <a:gd name="connsiteY128" fmla="*/ 3294 h 4320"/>
                <a:gd name="connsiteX129" fmla="*/ 5387 w 5616"/>
                <a:gd name="connsiteY129" fmla="*/ 3396 h 4320"/>
                <a:gd name="connsiteX130" fmla="*/ 5419 w 5616"/>
                <a:gd name="connsiteY130" fmla="*/ 3499 h 4320"/>
                <a:gd name="connsiteX131" fmla="*/ 5451 w 5616"/>
                <a:gd name="connsiteY131" fmla="*/ 3604 h 4320"/>
                <a:gd name="connsiteX132" fmla="*/ 5481 w 5616"/>
                <a:gd name="connsiteY132" fmla="*/ 3712 h 4320"/>
                <a:gd name="connsiteX133" fmla="*/ 5511 w 5616"/>
                <a:gd name="connsiteY133" fmla="*/ 3820 h 4320"/>
                <a:gd name="connsiteX134" fmla="*/ 5540 w 5616"/>
                <a:gd name="connsiteY134" fmla="*/ 3932 h 4320"/>
                <a:gd name="connsiteX135" fmla="*/ 5566 w 5616"/>
                <a:gd name="connsiteY135" fmla="*/ 4045 h 4320"/>
                <a:gd name="connsiteX136" fmla="*/ 5591 w 5616"/>
                <a:gd name="connsiteY136" fmla="*/ 4162 h 4320"/>
                <a:gd name="connsiteX137" fmla="*/ 5616 w 5616"/>
                <a:gd name="connsiteY137" fmla="*/ 4279 h 4320"/>
                <a:gd name="connsiteX138" fmla="*/ 5616 w 5616"/>
                <a:gd name="connsiteY138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307 w 5616"/>
                <a:gd name="connsiteY78" fmla="*/ 18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736 w 5616"/>
                <a:gd name="connsiteY81" fmla="*/ 0 h 4320"/>
                <a:gd name="connsiteX82" fmla="*/ 823 w 5616"/>
                <a:gd name="connsiteY82" fmla="*/ 0 h 4320"/>
                <a:gd name="connsiteX83" fmla="*/ 911 w 5616"/>
                <a:gd name="connsiteY83" fmla="*/ 4 h 4320"/>
                <a:gd name="connsiteX84" fmla="*/ 1198 w 5616"/>
                <a:gd name="connsiteY84" fmla="*/ 18 h 4320"/>
                <a:gd name="connsiteX85" fmla="*/ 1301 w 5616"/>
                <a:gd name="connsiteY85" fmla="*/ 28 h 4320"/>
                <a:gd name="connsiteX86" fmla="*/ 1406 w 5616"/>
                <a:gd name="connsiteY86" fmla="*/ 39 h 4320"/>
                <a:gd name="connsiteX87" fmla="*/ 1512 w 5616"/>
                <a:gd name="connsiteY87" fmla="*/ 53 h 4320"/>
                <a:gd name="connsiteX88" fmla="*/ 1622 w 5616"/>
                <a:gd name="connsiteY88" fmla="*/ 69 h 4320"/>
                <a:gd name="connsiteX89" fmla="*/ 1732 w 5616"/>
                <a:gd name="connsiteY89" fmla="*/ 87 h 4320"/>
                <a:gd name="connsiteX90" fmla="*/ 1961 w 5616"/>
                <a:gd name="connsiteY90" fmla="*/ 133 h 4320"/>
                <a:gd name="connsiteX91" fmla="*/ 3037 w 5616"/>
                <a:gd name="connsiteY91" fmla="*/ 511 h 4320"/>
                <a:gd name="connsiteX92" fmla="*/ 3157 w 5616"/>
                <a:gd name="connsiteY92" fmla="*/ 573 h 4320"/>
                <a:gd name="connsiteX93" fmla="*/ 3218 w 5616"/>
                <a:gd name="connsiteY93" fmla="*/ 606 h 4320"/>
                <a:gd name="connsiteX94" fmla="*/ 3338 w 5616"/>
                <a:gd name="connsiteY94" fmla="*/ 675 h 4320"/>
                <a:gd name="connsiteX95" fmla="*/ 3398 w 5616"/>
                <a:gd name="connsiteY95" fmla="*/ 713 h 4320"/>
                <a:gd name="connsiteX96" fmla="*/ 3459 w 5616"/>
                <a:gd name="connsiteY96" fmla="*/ 750 h 4320"/>
                <a:gd name="connsiteX97" fmla="*/ 3577 w 5616"/>
                <a:gd name="connsiteY97" fmla="*/ 830 h 4320"/>
                <a:gd name="connsiteX98" fmla="*/ 3694 w 5616"/>
                <a:gd name="connsiteY98" fmla="*/ 913 h 4320"/>
                <a:gd name="connsiteX99" fmla="*/ 3753 w 5616"/>
                <a:gd name="connsiteY99" fmla="*/ 957 h 4320"/>
                <a:gd name="connsiteX100" fmla="*/ 3870 w 5616"/>
                <a:gd name="connsiteY100" fmla="*/ 1049 h 4320"/>
                <a:gd name="connsiteX101" fmla="*/ 3983 w 5616"/>
                <a:gd name="connsiteY101" fmla="*/ 1149 h 4320"/>
                <a:gd name="connsiteX102" fmla="*/ 4040 w 5616"/>
                <a:gd name="connsiteY102" fmla="*/ 1200 h 4320"/>
                <a:gd name="connsiteX103" fmla="*/ 4152 w 5616"/>
                <a:gd name="connsiteY103" fmla="*/ 1306 h 4320"/>
                <a:gd name="connsiteX104" fmla="*/ 4262 w 5616"/>
                <a:gd name="connsiteY104" fmla="*/ 1420 h 4320"/>
                <a:gd name="connsiteX105" fmla="*/ 4370 w 5616"/>
                <a:gd name="connsiteY105" fmla="*/ 1539 h 4320"/>
                <a:gd name="connsiteX106" fmla="*/ 4421 w 5616"/>
                <a:gd name="connsiteY106" fmla="*/ 1601 h 4320"/>
                <a:gd name="connsiteX107" fmla="*/ 4474 w 5616"/>
                <a:gd name="connsiteY107" fmla="*/ 1663 h 4320"/>
                <a:gd name="connsiteX108" fmla="*/ 4526 w 5616"/>
                <a:gd name="connsiteY108" fmla="*/ 1728 h 4320"/>
                <a:gd name="connsiteX109" fmla="*/ 4577 w 5616"/>
                <a:gd name="connsiteY109" fmla="*/ 1796 h 4320"/>
                <a:gd name="connsiteX110" fmla="*/ 4627 w 5616"/>
                <a:gd name="connsiteY110" fmla="*/ 1863 h 4320"/>
                <a:gd name="connsiteX111" fmla="*/ 4676 w 5616"/>
                <a:gd name="connsiteY111" fmla="*/ 1932 h 4320"/>
                <a:gd name="connsiteX112" fmla="*/ 4726 w 5616"/>
                <a:gd name="connsiteY112" fmla="*/ 2005 h 4320"/>
                <a:gd name="connsiteX113" fmla="*/ 4774 w 5616"/>
                <a:gd name="connsiteY113" fmla="*/ 2078 h 4320"/>
                <a:gd name="connsiteX114" fmla="*/ 4820 w 5616"/>
                <a:gd name="connsiteY114" fmla="*/ 2154 h 4320"/>
                <a:gd name="connsiteX115" fmla="*/ 4868 w 5616"/>
                <a:gd name="connsiteY115" fmla="*/ 2230 h 4320"/>
                <a:gd name="connsiteX116" fmla="*/ 4912 w 5616"/>
                <a:gd name="connsiteY116" fmla="*/ 2308 h 4320"/>
                <a:gd name="connsiteX117" fmla="*/ 4958 w 5616"/>
                <a:gd name="connsiteY117" fmla="*/ 2390 h 4320"/>
                <a:gd name="connsiteX118" fmla="*/ 5001 w 5616"/>
                <a:gd name="connsiteY118" fmla="*/ 2471 h 4320"/>
                <a:gd name="connsiteX119" fmla="*/ 5045 w 5616"/>
                <a:gd name="connsiteY119" fmla="*/ 2554 h 4320"/>
                <a:gd name="connsiteX120" fmla="*/ 5086 w 5616"/>
                <a:gd name="connsiteY120" fmla="*/ 2641 h 4320"/>
                <a:gd name="connsiteX121" fmla="*/ 5129 w 5616"/>
                <a:gd name="connsiteY121" fmla="*/ 2728 h 4320"/>
                <a:gd name="connsiteX122" fmla="*/ 5168 w 5616"/>
                <a:gd name="connsiteY122" fmla="*/ 2819 h 4320"/>
                <a:gd name="connsiteX123" fmla="*/ 5207 w 5616"/>
                <a:gd name="connsiteY123" fmla="*/ 2909 h 4320"/>
                <a:gd name="connsiteX124" fmla="*/ 5246 w 5616"/>
                <a:gd name="connsiteY124" fmla="*/ 3003 h 4320"/>
                <a:gd name="connsiteX125" fmla="*/ 5283 w 5616"/>
                <a:gd name="connsiteY125" fmla="*/ 3099 h 4320"/>
                <a:gd name="connsiteX126" fmla="*/ 5318 w 5616"/>
                <a:gd name="connsiteY126" fmla="*/ 3194 h 4320"/>
                <a:gd name="connsiteX127" fmla="*/ 5354 w 5616"/>
                <a:gd name="connsiteY127" fmla="*/ 3294 h 4320"/>
                <a:gd name="connsiteX128" fmla="*/ 5387 w 5616"/>
                <a:gd name="connsiteY128" fmla="*/ 3396 h 4320"/>
                <a:gd name="connsiteX129" fmla="*/ 5419 w 5616"/>
                <a:gd name="connsiteY129" fmla="*/ 3499 h 4320"/>
                <a:gd name="connsiteX130" fmla="*/ 5451 w 5616"/>
                <a:gd name="connsiteY130" fmla="*/ 3604 h 4320"/>
                <a:gd name="connsiteX131" fmla="*/ 5481 w 5616"/>
                <a:gd name="connsiteY131" fmla="*/ 3712 h 4320"/>
                <a:gd name="connsiteX132" fmla="*/ 5511 w 5616"/>
                <a:gd name="connsiteY132" fmla="*/ 3820 h 4320"/>
                <a:gd name="connsiteX133" fmla="*/ 5540 w 5616"/>
                <a:gd name="connsiteY133" fmla="*/ 3932 h 4320"/>
                <a:gd name="connsiteX134" fmla="*/ 5566 w 5616"/>
                <a:gd name="connsiteY134" fmla="*/ 4045 h 4320"/>
                <a:gd name="connsiteX135" fmla="*/ 5591 w 5616"/>
                <a:gd name="connsiteY135" fmla="*/ 4162 h 4320"/>
                <a:gd name="connsiteX136" fmla="*/ 5616 w 5616"/>
                <a:gd name="connsiteY136" fmla="*/ 4279 h 4320"/>
                <a:gd name="connsiteX137" fmla="*/ 5616 w 5616"/>
                <a:gd name="connsiteY137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307 w 5616"/>
                <a:gd name="connsiteY78" fmla="*/ 18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736 w 5616"/>
                <a:gd name="connsiteY81" fmla="*/ 0 h 4320"/>
                <a:gd name="connsiteX82" fmla="*/ 823 w 5616"/>
                <a:gd name="connsiteY82" fmla="*/ 0 h 4320"/>
                <a:gd name="connsiteX83" fmla="*/ 911 w 5616"/>
                <a:gd name="connsiteY83" fmla="*/ 4 h 4320"/>
                <a:gd name="connsiteX84" fmla="*/ 1198 w 5616"/>
                <a:gd name="connsiteY84" fmla="*/ 18 h 4320"/>
                <a:gd name="connsiteX85" fmla="*/ 1301 w 5616"/>
                <a:gd name="connsiteY85" fmla="*/ 28 h 4320"/>
                <a:gd name="connsiteX86" fmla="*/ 1406 w 5616"/>
                <a:gd name="connsiteY86" fmla="*/ 39 h 4320"/>
                <a:gd name="connsiteX87" fmla="*/ 1512 w 5616"/>
                <a:gd name="connsiteY87" fmla="*/ 53 h 4320"/>
                <a:gd name="connsiteX88" fmla="*/ 1622 w 5616"/>
                <a:gd name="connsiteY88" fmla="*/ 69 h 4320"/>
                <a:gd name="connsiteX89" fmla="*/ 1732 w 5616"/>
                <a:gd name="connsiteY89" fmla="*/ 87 h 4320"/>
                <a:gd name="connsiteX90" fmla="*/ 3037 w 5616"/>
                <a:gd name="connsiteY90" fmla="*/ 511 h 4320"/>
                <a:gd name="connsiteX91" fmla="*/ 3157 w 5616"/>
                <a:gd name="connsiteY91" fmla="*/ 573 h 4320"/>
                <a:gd name="connsiteX92" fmla="*/ 3218 w 5616"/>
                <a:gd name="connsiteY92" fmla="*/ 606 h 4320"/>
                <a:gd name="connsiteX93" fmla="*/ 3338 w 5616"/>
                <a:gd name="connsiteY93" fmla="*/ 675 h 4320"/>
                <a:gd name="connsiteX94" fmla="*/ 3398 w 5616"/>
                <a:gd name="connsiteY94" fmla="*/ 713 h 4320"/>
                <a:gd name="connsiteX95" fmla="*/ 3459 w 5616"/>
                <a:gd name="connsiteY95" fmla="*/ 750 h 4320"/>
                <a:gd name="connsiteX96" fmla="*/ 3577 w 5616"/>
                <a:gd name="connsiteY96" fmla="*/ 830 h 4320"/>
                <a:gd name="connsiteX97" fmla="*/ 3694 w 5616"/>
                <a:gd name="connsiteY97" fmla="*/ 913 h 4320"/>
                <a:gd name="connsiteX98" fmla="*/ 3753 w 5616"/>
                <a:gd name="connsiteY98" fmla="*/ 957 h 4320"/>
                <a:gd name="connsiteX99" fmla="*/ 3870 w 5616"/>
                <a:gd name="connsiteY99" fmla="*/ 1049 h 4320"/>
                <a:gd name="connsiteX100" fmla="*/ 3983 w 5616"/>
                <a:gd name="connsiteY100" fmla="*/ 1149 h 4320"/>
                <a:gd name="connsiteX101" fmla="*/ 4040 w 5616"/>
                <a:gd name="connsiteY101" fmla="*/ 1200 h 4320"/>
                <a:gd name="connsiteX102" fmla="*/ 4152 w 5616"/>
                <a:gd name="connsiteY102" fmla="*/ 1306 h 4320"/>
                <a:gd name="connsiteX103" fmla="*/ 4262 w 5616"/>
                <a:gd name="connsiteY103" fmla="*/ 1420 h 4320"/>
                <a:gd name="connsiteX104" fmla="*/ 4370 w 5616"/>
                <a:gd name="connsiteY104" fmla="*/ 1539 h 4320"/>
                <a:gd name="connsiteX105" fmla="*/ 4421 w 5616"/>
                <a:gd name="connsiteY105" fmla="*/ 1601 h 4320"/>
                <a:gd name="connsiteX106" fmla="*/ 4474 w 5616"/>
                <a:gd name="connsiteY106" fmla="*/ 1663 h 4320"/>
                <a:gd name="connsiteX107" fmla="*/ 4526 w 5616"/>
                <a:gd name="connsiteY107" fmla="*/ 1728 h 4320"/>
                <a:gd name="connsiteX108" fmla="*/ 4577 w 5616"/>
                <a:gd name="connsiteY108" fmla="*/ 1796 h 4320"/>
                <a:gd name="connsiteX109" fmla="*/ 4627 w 5616"/>
                <a:gd name="connsiteY109" fmla="*/ 1863 h 4320"/>
                <a:gd name="connsiteX110" fmla="*/ 4676 w 5616"/>
                <a:gd name="connsiteY110" fmla="*/ 1932 h 4320"/>
                <a:gd name="connsiteX111" fmla="*/ 4726 w 5616"/>
                <a:gd name="connsiteY111" fmla="*/ 2005 h 4320"/>
                <a:gd name="connsiteX112" fmla="*/ 4774 w 5616"/>
                <a:gd name="connsiteY112" fmla="*/ 2078 h 4320"/>
                <a:gd name="connsiteX113" fmla="*/ 4820 w 5616"/>
                <a:gd name="connsiteY113" fmla="*/ 2154 h 4320"/>
                <a:gd name="connsiteX114" fmla="*/ 4868 w 5616"/>
                <a:gd name="connsiteY114" fmla="*/ 2230 h 4320"/>
                <a:gd name="connsiteX115" fmla="*/ 4912 w 5616"/>
                <a:gd name="connsiteY115" fmla="*/ 2308 h 4320"/>
                <a:gd name="connsiteX116" fmla="*/ 4958 w 5616"/>
                <a:gd name="connsiteY116" fmla="*/ 2390 h 4320"/>
                <a:gd name="connsiteX117" fmla="*/ 5001 w 5616"/>
                <a:gd name="connsiteY117" fmla="*/ 2471 h 4320"/>
                <a:gd name="connsiteX118" fmla="*/ 5045 w 5616"/>
                <a:gd name="connsiteY118" fmla="*/ 2554 h 4320"/>
                <a:gd name="connsiteX119" fmla="*/ 5086 w 5616"/>
                <a:gd name="connsiteY119" fmla="*/ 2641 h 4320"/>
                <a:gd name="connsiteX120" fmla="*/ 5129 w 5616"/>
                <a:gd name="connsiteY120" fmla="*/ 2728 h 4320"/>
                <a:gd name="connsiteX121" fmla="*/ 5168 w 5616"/>
                <a:gd name="connsiteY121" fmla="*/ 2819 h 4320"/>
                <a:gd name="connsiteX122" fmla="*/ 5207 w 5616"/>
                <a:gd name="connsiteY122" fmla="*/ 2909 h 4320"/>
                <a:gd name="connsiteX123" fmla="*/ 5246 w 5616"/>
                <a:gd name="connsiteY123" fmla="*/ 3003 h 4320"/>
                <a:gd name="connsiteX124" fmla="*/ 5283 w 5616"/>
                <a:gd name="connsiteY124" fmla="*/ 3099 h 4320"/>
                <a:gd name="connsiteX125" fmla="*/ 5318 w 5616"/>
                <a:gd name="connsiteY125" fmla="*/ 3194 h 4320"/>
                <a:gd name="connsiteX126" fmla="*/ 5354 w 5616"/>
                <a:gd name="connsiteY126" fmla="*/ 3294 h 4320"/>
                <a:gd name="connsiteX127" fmla="*/ 5387 w 5616"/>
                <a:gd name="connsiteY127" fmla="*/ 3396 h 4320"/>
                <a:gd name="connsiteX128" fmla="*/ 5419 w 5616"/>
                <a:gd name="connsiteY128" fmla="*/ 3499 h 4320"/>
                <a:gd name="connsiteX129" fmla="*/ 5451 w 5616"/>
                <a:gd name="connsiteY129" fmla="*/ 3604 h 4320"/>
                <a:gd name="connsiteX130" fmla="*/ 5481 w 5616"/>
                <a:gd name="connsiteY130" fmla="*/ 3712 h 4320"/>
                <a:gd name="connsiteX131" fmla="*/ 5511 w 5616"/>
                <a:gd name="connsiteY131" fmla="*/ 3820 h 4320"/>
                <a:gd name="connsiteX132" fmla="*/ 5540 w 5616"/>
                <a:gd name="connsiteY132" fmla="*/ 3932 h 4320"/>
                <a:gd name="connsiteX133" fmla="*/ 5566 w 5616"/>
                <a:gd name="connsiteY133" fmla="*/ 4045 h 4320"/>
                <a:gd name="connsiteX134" fmla="*/ 5591 w 5616"/>
                <a:gd name="connsiteY134" fmla="*/ 4162 h 4320"/>
                <a:gd name="connsiteX135" fmla="*/ 5616 w 5616"/>
                <a:gd name="connsiteY135" fmla="*/ 4279 h 4320"/>
                <a:gd name="connsiteX136" fmla="*/ 5616 w 5616"/>
                <a:gd name="connsiteY136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307 w 5616"/>
                <a:gd name="connsiteY78" fmla="*/ 18 h 4320"/>
                <a:gd name="connsiteX79" fmla="*/ 433 w 5616"/>
                <a:gd name="connsiteY79" fmla="*/ 9 h 4320"/>
                <a:gd name="connsiteX80" fmla="*/ 736 w 5616"/>
                <a:gd name="connsiteY80" fmla="*/ 0 h 4320"/>
                <a:gd name="connsiteX81" fmla="*/ 823 w 5616"/>
                <a:gd name="connsiteY81" fmla="*/ 0 h 4320"/>
                <a:gd name="connsiteX82" fmla="*/ 911 w 5616"/>
                <a:gd name="connsiteY82" fmla="*/ 4 h 4320"/>
                <a:gd name="connsiteX83" fmla="*/ 1198 w 5616"/>
                <a:gd name="connsiteY83" fmla="*/ 18 h 4320"/>
                <a:gd name="connsiteX84" fmla="*/ 1301 w 5616"/>
                <a:gd name="connsiteY84" fmla="*/ 28 h 4320"/>
                <a:gd name="connsiteX85" fmla="*/ 1406 w 5616"/>
                <a:gd name="connsiteY85" fmla="*/ 39 h 4320"/>
                <a:gd name="connsiteX86" fmla="*/ 1512 w 5616"/>
                <a:gd name="connsiteY86" fmla="*/ 53 h 4320"/>
                <a:gd name="connsiteX87" fmla="*/ 1622 w 5616"/>
                <a:gd name="connsiteY87" fmla="*/ 69 h 4320"/>
                <a:gd name="connsiteX88" fmla="*/ 1732 w 5616"/>
                <a:gd name="connsiteY88" fmla="*/ 87 h 4320"/>
                <a:gd name="connsiteX89" fmla="*/ 3037 w 5616"/>
                <a:gd name="connsiteY89" fmla="*/ 511 h 4320"/>
                <a:gd name="connsiteX90" fmla="*/ 3157 w 5616"/>
                <a:gd name="connsiteY90" fmla="*/ 573 h 4320"/>
                <a:gd name="connsiteX91" fmla="*/ 3218 w 5616"/>
                <a:gd name="connsiteY91" fmla="*/ 606 h 4320"/>
                <a:gd name="connsiteX92" fmla="*/ 3338 w 5616"/>
                <a:gd name="connsiteY92" fmla="*/ 675 h 4320"/>
                <a:gd name="connsiteX93" fmla="*/ 3398 w 5616"/>
                <a:gd name="connsiteY93" fmla="*/ 713 h 4320"/>
                <a:gd name="connsiteX94" fmla="*/ 3459 w 5616"/>
                <a:gd name="connsiteY94" fmla="*/ 750 h 4320"/>
                <a:gd name="connsiteX95" fmla="*/ 3577 w 5616"/>
                <a:gd name="connsiteY95" fmla="*/ 830 h 4320"/>
                <a:gd name="connsiteX96" fmla="*/ 3694 w 5616"/>
                <a:gd name="connsiteY96" fmla="*/ 913 h 4320"/>
                <a:gd name="connsiteX97" fmla="*/ 3753 w 5616"/>
                <a:gd name="connsiteY97" fmla="*/ 957 h 4320"/>
                <a:gd name="connsiteX98" fmla="*/ 3870 w 5616"/>
                <a:gd name="connsiteY98" fmla="*/ 1049 h 4320"/>
                <a:gd name="connsiteX99" fmla="*/ 3983 w 5616"/>
                <a:gd name="connsiteY99" fmla="*/ 1149 h 4320"/>
                <a:gd name="connsiteX100" fmla="*/ 4040 w 5616"/>
                <a:gd name="connsiteY100" fmla="*/ 1200 h 4320"/>
                <a:gd name="connsiteX101" fmla="*/ 4152 w 5616"/>
                <a:gd name="connsiteY101" fmla="*/ 1306 h 4320"/>
                <a:gd name="connsiteX102" fmla="*/ 4262 w 5616"/>
                <a:gd name="connsiteY102" fmla="*/ 1420 h 4320"/>
                <a:gd name="connsiteX103" fmla="*/ 4370 w 5616"/>
                <a:gd name="connsiteY103" fmla="*/ 1539 h 4320"/>
                <a:gd name="connsiteX104" fmla="*/ 4421 w 5616"/>
                <a:gd name="connsiteY104" fmla="*/ 1601 h 4320"/>
                <a:gd name="connsiteX105" fmla="*/ 4474 w 5616"/>
                <a:gd name="connsiteY105" fmla="*/ 1663 h 4320"/>
                <a:gd name="connsiteX106" fmla="*/ 4526 w 5616"/>
                <a:gd name="connsiteY106" fmla="*/ 1728 h 4320"/>
                <a:gd name="connsiteX107" fmla="*/ 4577 w 5616"/>
                <a:gd name="connsiteY107" fmla="*/ 1796 h 4320"/>
                <a:gd name="connsiteX108" fmla="*/ 4627 w 5616"/>
                <a:gd name="connsiteY108" fmla="*/ 1863 h 4320"/>
                <a:gd name="connsiteX109" fmla="*/ 4676 w 5616"/>
                <a:gd name="connsiteY109" fmla="*/ 1932 h 4320"/>
                <a:gd name="connsiteX110" fmla="*/ 4726 w 5616"/>
                <a:gd name="connsiteY110" fmla="*/ 2005 h 4320"/>
                <a:gd name="connsiteX111" fmla="*/ 4774 w 5616"/>
                <a:gd name="connsiteY111" fmla="*/ 2078 h 4320"/>
                <a:gd name="connsiteX112" fmla="*/ 4820 w 5616"/>
                <a:gd name="connsiteY112" fmla="*/ 2154 h 4320"/>
                <a:gd name="connsiteX113" fmla="*/ 4868 w 5616"/>
                <a:gd name="connsiteY113" fmla="*/ 2230 h 4320"/>
                <a:gd name="connsiteX114" fmla="*/ 4912 w 5616"/>
                <a:gd name="connsiteY114" fmla="*/ 2308 h 4320"/>
                <a:gd name="connsiteX115" fmla="*/ 4958 w 5616"/>
                <a:gd name="connsiteY115" fmla="*/ 2390 h 4320"/>
                <a:gd name="connsiteX116" fmla="*/ 5001 w 5616"/>
                <a:gd name="connsiteY116" fmla="*/ 2471 h 4320"/>
                <a:gd name="connsiteX117" fmla="*/ 5045 w 5616"/>
                <a:gd name="connsiteY117" fmla="*/ 2554 h 4320"/>
                <a:gd name="connsiteX118" fmla="*/ 5086 w 5616"/>
                <a:gd name="connsiteY118" fmla="*/ 2641 h 4320"/>
                <a:gd name="connsiteX119" fmla="*/ 5129 w 5616"/>
                <a:gd name="connsiteY119" fmla="*/ 2728 h 4320"/>
                <a:gd name="connsiteX120" fmla="*/ 5168 w 5616"/>
                <a:gd name="connsiteY120" fmla="*/ 2819 h 4320"/>
                <a:gd name="connsiteX121" fmla="*/ 5207 w 5616"/>
                <a:gd name="connsiteY121" fmla="*/ 2909 h 4320"/>
                <a:gd name="connsiteX122" fmla="*/ 5246 w 5616"/>
                <a:gd name="connsiteY122" fmla="*/ 3003 h 4320"/>
                <a:gd name="connsiteX123" fmla="*/ 5283 w 5616"/>
                <a:gd name="connsiteY123" fmla="*/ 3099 h 4320"/>
                <a:gd name="connsiteX124" fmla="*/ 5318 w 5616"/>
                <a:gd name="connsiteY124" fmla="*/ 3194 h 4320"/>
                <a:gd name="connsiteX125" fmla="*/ 5354 w 5616"/>
                <a:gd name="connsiteY125" fmla="*/ 3294 h 4320"/>
                <a:gd name="connsiteX126" fmla="*/ 5387 w 5616"/>
                <a:gd name="connsiteY126" fmla="*/ 3396 h 4320"/>
                <a:gd name="connsiteX127" fmla="*/ 5419 w 5616"/>
                <a:gd name="connsiteY127" fmla="*/ 3499 h 4320"/>
                <a:gd name="connsiteX128" fmla="*/ 5451 w 5616"/>
                <a:gd name="connsiteY128" fmla="*/ 3604 h 4320"/>
                <a:gd name="connsiteX129" fmla="*/ 5481 w 5616"/>
                <a:gd name="connsiteY129" fmla="*/ 3712 h 4320"/>
                <a:gd name="connsiteX130" fmla="*/ 5511 w 5616"/>
                <a:gd name="connsiteY130" fmla="*/ 3820 h 4320"/>
                <a:gd name="connsiteX131" fmla="*/ 5540 w 5616"/>
                <a:gd name="connsiteY131" fmla="*/ 3932 h 4320"/>
                <a:gd name="connsiteX132" fmla="*/ 5566 w 5616"/>
                <a:gd name="connsiteY132" fmla="*/ 4045 h 4320"/>
                <a:gd name="connsiteX133" fmla="*/ 5591 w 5616"/>
                <a:gd name="connsiteY133" fmla="*/ 4162 h 4320"/>
                <a:gd name="connsiteX134" fmla="*/ 5616 w 5616"/>
                <a:gd name="connsiteY134" fmla="*/ 4279 h 4320"/>
                <a:gd name="connsiteX135" fmla="*/ 5616 w 5616"/>
                <a:gd name="connsiteY135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0 w 5616"/>
                <a:gd name="connsiteY75" fmla="*/ 53 h 4320"/>
                <a:gd name="connsiteX76" fmla="*/ 113 w 5616"/>
                <a:gd name="connsiteY76" fmla="*/ 37 h 4320"/>
                <a:gd name="connsiteX77" fmla="*/ 200 w 5616"/>
                <a:gd name="connsiteY77" fmla="*/ 27 h 4320"/>
                <a:gd name="connsiteX78" fmla="*/ 433 w 5616"/>
                <a:gd name="connsiteY78" fmla="*/ 9 h 4320"/>
                <a:gd name="connsiteX79" fmla="*/ 736 w 5616"/>
                <a:gd name="connsiteY79" fmla="*/ 0 h 4320"/>
                <a:gd name="connsiteX80" fmla="*/ 823 w 5616"/>
                <a:gd name="connsiteY80" fmla="*/ 0 h 4320"/>
                <a:gd name="connsiteX81" fmla="*/ 911 w 5616"/>
                <a:gd name="connsiteY81" fmla="*/ 4 h 4320"/>
                <a:gd name="connsiteX82" fmla="*/ 1198 w 5616"/>
                <a:gd name="connsiteY82" fmla="*/ 18 h 4320"/>
                <a:gd name="connsiteX83" fmla="*/ 1301 w 5616"/>
                <a:gd name="connsiteY83" fmla="*/ 28 h 4320"/>
                <a:gd name="connsiteX84" fmla="*/ 1406 w 5616"/>
                <a:gd name="connsiteY84" fmla="*/ 39 h 4320"/>
                <a:gd name="connsiteX85" fmla="*/ 1512 w 5616"/>
                <a:gd name="connsiteY85" fmla="*/ 53 h 4320"/>
                <a:gd name="connsiteX86" fmla="*/ 1622 w 5616"/>
                <a:gd name="connsiteY86" fmla="*/ 69 h 4320"/>
                <a:gd name="connsiteX87" fmla="*/ 1732 w 5616"/>
                <a:gd name="connsiteY87" fmla="*/ 87 h 4320"/>
                <a:gd name="connsiteX88" fmla="*/ 3037 w 5616"/>
                <a:gd name="connsiteY88" fmla="*/ 511 h 4320"/>
                <a:gd name="connsiteX89" fmla="*/ 3157 w 5616"/>
                <a:gd name="connsiteY89" fmla="*/ 573 h 4320"/>
                <a:gd name="connsiteX90" fmla="*/ 3218 w 5616"/>
                <a:gd name="connsiteY90" fmla="*/ 606 h 4320"/>
                <a:gd name="connsiteX91" fmla="*/ 3338 w 5616"/>
                <a:gd name="connsiteY91" fmla="*/ 675 h 4320"/>
                <a:gd name="connsiteX92" fmla="*/ 3398 w 5616"/>
                <a:gd name="connsiteY92" fmla="*/ 713 h 4320"/>
                <a:gd name="connsiteX93" fmla="*/ 3459 w 5616"/>
                <a:gd name="connsiteY93" fmla="*/ 750 h 4320"/>
                <a:gd name="connsiteX94" fmla="*/ 3577 w 5616"/>
                <a:gd name="connsiteY94" fmla="*/ 830 h 4320"/>
                <a:gd name="connsiteX95" fmla="*/ 3694 w 5616"/>
                <a:gd name="connsiteY95" fmla="*/ 913 h 4320"/>
                <a:gd name="connsiteX96" fmla="*/ 3753 w 5616"/>
                <a:gd name="connsiteY96" fmla="*/ 957 h 4320"/>
                <a:gd name="connsiteX97" fmla="*/ 3870 w 5616"/>
                <a:gd name="connsiteY97" fmla="*/ 1049 h 4320"/>
                <a:gd name="connsiteX98" fmla="*/ 3983 w 5616"/>
                <a:gd name="connsiteY98" fmla="*/ 1149 h 4320"/>
                <a:gd name="connsiteX99" fmla="*/ 4040 w 5616"/>
                <a:gd name="connsiteY99" fmla="*/ 1200 h 4320"/>
                <a:gd name="connsiteX100" fmla="*/ 4152 w 5616"/>
                <a:gd name="connsiteY100" fmla="*/ 1306 h 4320"/>
                <a:gd name="connsiteX101" fmla="*/ 4262 w 5616"/>
                <a:gd name="connsiteY101" fmla="*/ 1420 h 4320"/>
                <a:gd name="connsiteX102" fmla="*/ 4370 w 5616"/>
                <a:gd name="connsiteY102" fmla="*/ 1539 h 4320"/>
                <a:gd name="connsiteX103" fmla="*/ 4421 w 5616"/>
                <a:gd name="connsiteY103" fmla="*/ 1601 h 4320"/>
                <a:gd name="connsiteX104" fmla="*/ 4474 w 5616"/>
                <a:gd name="connsiteY104" fmla="*/ 1663 h 4320"/>
                <a:gd name="connsiteX105" fmla="*/ 4526 w 5616"/>
                <a:gd name="connsiteY105" fmla="*/ 1728 h 4320"/>
                <a:gd name="connsiteX106" fmla="*/ 4577 w 5616"/>
                <a:gd name="connsiteY106" fmla="*/ 1796 h 4320"/>
                <a:gd name="connsiteX107" fmla="*/ 4627 w 5616"/>
                <a:gd name="connsiteY107" fmla="*/ 1863 h 4320"/>
                <a:gd name="connsiteX108" fmla="*/ 4676 w 5616"/>
                <a:gd name="connsiteY108" fmla="*/ 1932 h 4320"/>
                <a:gd name="connsiteX109" fmla="*/ 4726 w 5616"/>
                <a:gd name="connsiteY109" fmla="*/ 2005 h 4320"/>
                <a:gd name="connsiteX110" fmla="*/ 4774 w 5616"/>
                <a:gd name="connsiteY110" fmla="*/ 2078 h 4320"/>
                <a:gd name="connsiteX111" fmla="*/ 4820 w 5616"/>
                <a:gd name="connsiteY111" fmla="*/ 2154 h 4320"/>
                <a:gd name="connsiteX112" fmla="*/ 4868 w 5616"/>
                <a:gd name="connsiteY112" fmla="*/ 2230 h 4320"/>
                <a:gd name="connsiteX113" fmla="*/ 4912 w 5616"/>
                <a:gd name="connsiteY113" fmla="*/ 2308 h 4320"/>
                <a:gd name="connsiteX114" fmla="*/ 4958 w 5616"/>
                <a:gd name="connsiteY114" fmla="*/ 2390 h 4320"/>
                <a:gd name="connsiteX115" fmla="*/ 5001 w 5616"/>
                <a:gd name="connsiteY115" fmla="*/ 2471 h 4320"/>
                <a:gd name="connsiteX116" fmla="*/ 5045 w 5616"/>
                <a:gd name="connsiteY116" fmla="*/ 2554 h 4320"/>
                <a:gd name="connsiteX117" fmla="*/ 5086 w 5616"/>
                <a:gd name="connsiteY117" fmla="*/ 2641 h 4320"/>
                <a:gd name="connsiteX118" fmla="*/ 5129 w 5616"/>
                <a:gd name="connsiteY118" fmla="*/ 2728 h 4320"/>
                <a:gd name="connsiteX119" fmla="*/ 5168 w 5616"/>
                <a:gd name="connsiteY119" fmla="*/ 2819 h 4320"/>
                <a:gd name="connsiteX120" fmla="*/ 5207 w 5616"/>
                <a:gd name="connsiteY120" fmla="*/ 2909 h 4320"/>
                <a:gd name="connsiteX121" fmla="*/ 5246 w 5616"/>
                <a:gd name="connsiteY121" fmla="*/ 3003 h 4320"/>
                <a:gd name="connsiteX122" fmla="*/ 5283 w 5616"/>
                <a:gd name="connsiteY122" fmla="*/ 3099 h 4320"/>
                <a:gd name="connsiteX123" fmla="*/ 5318 w 5616"/>
                <a:gd name="connsiteY123" fmla="*/ 3194 h 4320"/>
                <a:gd name="connsiteX124" fmla="*/ 5354 w 5616"/>
                <a:gd name="connsiteY124" fmla="*/ 3294 h 4320"/>
                <a:gd name="connsiteX125" fmla="*/ 5387 w 5616"/>
                <a:gd name="connsiteY125" fmla="*/ 3396 h 4320"/>
                <a:gd name="connsiteX126" fmla="*/ 5419 w 5616"/>
                <a:gd name="connsiteY126" fmla="*/ 3499 h 4320"/>
                <a:gd name="connsiteX127" fmla="*/ 5451 w 5616"/>
                <a:gd name="connsiteY127" fmla="*/ 3604 h 4320"/>
                <a:gd name="connsiteX128" fmla="*/ 5481 w 5616"/>
                <a:gd name="connsiteY128" fmla="*/ 3712 h 4320"/>
                <a:gd name="connsiteX129" fmla="*/ 5511 w 5616"/>
                <a:gd name="connsiteY129" fmla="*/ 3820 h 4320"/>
                <a:gd name="connsiteX130" fmla="*/ 5540 w 5616"/>
                <a:gd name="connsiteY130" fmla="*/ 3932 h 4320"/>
                <a:gd name="connsiteX131" fmla="*/ 5566 w 5616"/>
                <a:gd name="connsiteY131" fmla="*/ 4045 h 4320"/>
                <a:gd name="connsiteX132" fmla="*/ 5591 w 5616"/>
                <a:gd name="connsiteY132" fmla="*/ 4162 h 4320"/>
                <a:gd name="connsiteX133" fmla="*/ 5616 w 5616"/>
                <a:gd name="connsiteY133" fmla="*/ 4279 h 4320"/>
                <a:gd name="connsiteX134" fmla="*/ 5616 w 5616"/>
                <a:gd name="connsiteY134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113 w 5616"/>
                <a:gd name="connsiteY75" fmla="*/ 37 h 4320"/>
                <a:gd name="connsiteX76" fmla="*/ 200 w 5616"/>
                <a:gd name="connsiteY76" fmla="*/ 27 h 4320"/>
                <a:gd name="connsiteX77" fmla="*/ 433 w 5616"/>
                <a:gd name="connsiteY77" fmla="*/ 9 h 4320"/>
                <a:gd name="connsiteX78" fmla="*/ 736 w 5616"/>
                <a:gd name="connsiteY78" fmla="*/ 0 h 4320"/>
                <a:gd name="connsiteX79" fmla="*/ 823 w 5616"/>
                <a:gd name="connsiteY79" fmla="*/ 0 h 4320"/>
                <a:gd name="connsiteX80" fmla="*/ 911 w 5616"/>
                <a:gd name="connsiteY80" fmla="*/ 4 h 4320"/>
                <a:gd name="connsiteX81" fmla="*/ 1198 w 5616"/>
                <a:gd name="connsiteY81" fmla="*/ 18 h 4320"/>
                <a:gd name="connsiteX82" fmla="*/ 1301 w 5616"/>
                <a:gd name="connsiteY82" fmla="*/ 28 h 4320"/>
                <a:gd name="connsiteX83" fmla="*/ 1406 w 5616"/>
                <a:gd name="connsiteY83" fmla="*/ 39 h 4320"/>
                <a:gd name="connsiteX84" fmla="*/ 1512 w 5616"/>
                <a:gd name="connsiteY84" fmla="*/ 53 h 4320"/>
                <a:gd name="connsiteX85" fmla="*/ 1622 w 5616"/>
                <a:gd name="connsiteY85" fmla="*/ 69 h 4320"/>
                <a:gd name="connsiteX86" fmla="*/ 1732 w 5616"/>
                <a:gd name="connsiteY86" fmla="*/ 87 h 4320"/>
                <a:gd name="connsiteX87" fmla="*/ 3037 w 5616"/>
                <a:gd name="connsiteY87" fmla="*/ 511 h 4320"/>
                <a:gd name="connsiteX88" fmla="*/ 3157 w 5616"/>
                <a:gd name="connsiteY88" fmla="*/ 573 h 4320"/>
                <a:gd name="connsiteX89" fmla="*/ 3218 w 5616"/>
                <a:gd name="connsiteY89" fmla="*/ 606 h 4320"/>
                <a:gd name="connsiteX90" fmla="*/ 3338 w 5616"/>
                <a:gd name="connsiteY90" fmla="*/ 675 h 4320"/>
                <a:gd name="connsiteX91" fmla="*/ 3398 w 5616"/>
                <a:gd name="connsiteY91" fmla="*/ 713 h 4320"/>
                <a:gd name="connsiteX92" fmla="*/ 3459 w 5616"/>
                <a:gd name="connsiteY92" fmla="*/ 750 h 4320"/>
                <a:gd name="connsiteX93" fmla="*/ 3577 w 5616"/>
                <a:gd name="connsiteY93" fmla="*/ 830 h 4320"/>
                <a:gd name="connsiteX94" fmla="*/ 3694 w 5616"/>
                <a:gd name="connsiteY94" fmla="*/ 913 h 4320"/>
                <a:gd name="connsiteX95" fmla="*/ 3753 w 5616"/>
                <a:gd name="connsiteY95" fmla="*/ 957 h 4320"/>
                <a:gd name="connsiteX96" fmla="*/ 3870 w 5616"/>
                <a:gd name="connsiteY96" fmla="*/ 1049 h 4320"/>
                <a:gd name="connsiteX97" fmla="*/ 3983 w 5616"/>
                <a:gd name="connsiteY97" fmla="*/ 1149 h 4320"/>
                <a:gd name="connsiteX98" fmla="*/ 4040 w 5616"/>
                <a:gd name="connsiteY98" fmla="*/ 1200 h 4320"/>
                <a:gd name="connsiteX99" fmla="*/ 4152 w 5616"/>
                <a:gd name="connsiteY99" fmla="*/ 1306 h 4320"/>
                <a:gd name="connsiteX100" fmla="*/ 4262 w 5616"/>
                <a:gd name="connsiteY100" fmla="*/ 1420 h 4320"/>
                <a:gd name="connsiteX101" fmla="*/ 4370 w 5616"/>
                <a:gd name="connsiteY101" fmla="*/ 1539 h 4320"/>
                <a:gd name="connsiteX102" fmla="*/ 4421 w 5616"/>
                <a:gd name="connsiteY102" fmla="*/ 1601 h 4320"/>
                <a:gd name="connsiteX103" fmla="*/ 4474 w 5616"/>
                <a:gd name="connsiteY103" fmla="*/ 1663 h 4320"/>
                <a:gd name="connsiteX104" fmla="*/ 4526 w 5616"/>
                <a:gd name="connsiteY104" fmla="*/ 1728 h 4320"/>
                <a:gd name="connsiteX105" fmla="*/ 4577 w 5616"/>
                <a:gd name="connsiteY105" fmla="*/ 1796 h 4320"/>
                <a:gd name="connsiteX106" fmla="*/ 4627 w 5616"/>
                <a:gd name="connsiteY106" fmla="*/ 1863 h 4320"/>
                <a:gd name="connsiteX107" fmla="*/ 4676 w 5616"/>
                <a:gd name="connsiteY107" fmla="*/ 1932 h 4320"/>
                <a:gd name="connsiteX108" fmla="*/ 4726 w 5616"/>
                <a:gd name="connsiteY108" fmla="*/ 2005 h 4320"/>
                <a:gd name="connsiteX109" fmla="*/ 4774 w 5616"/>
                <a:gd name="connsiteY109" fmla="*/ 2078 h 4320"/>
                <a:gd name="connsiteX110" fmla="*/ 4820 w 5616"/>
                <a:gd name="connsiteY110" fmla="*/ 2154 h 4320"/>
                <a:gd name="connsiteX111" fmla="*/ 4868 w 5616"/>
                <a:gd name="connsiteY111" fmla="*/ 2230 h 4320"/>
                <a:gd name="connsiteX112" fmla="*/ 4912 w 5616"/>
                <a:gd name="connsiteY112" fmla="*/ 2308 h 4320"/>
                <a:gd name="connsiteX113" fmla="*/ 4958 w 5616"/>
                <a:gd name="connsiteY113" fmla="*/ 2390 h 4320"/>
                <a:gd name="connsiteX114" fmla="*/ 5001 w 5616"/>
                <a:gd name="connsiteY114" fmla="*/ 2471 h 4320"/>
                <a:gd name="connsiteX115" fmla="*/ 5045 w 5616"/>
                <a:gd name="connsiteY115" fmla="*/ 2554 h 4320"/>
                <a:gd name="connsiteX116" fmla="*/ 5086 w 5616"/>
                <a:gd name="connsiteY116" fmla="*/ 2641 h 4320"/>
                <a:gd name="connsiteX117" fmla="*/ 5129 w 5616"/>
                <a:gd name="connsiteY117" fmla="*/ 2728 h 4320"/>
                <a:gd name="connsiteX118" fmla="*/ 5168 w 5616"/>
                <a:gd name="connsiteY118" fmla="*/ 2819 h 4320"/>
                <a:gd name="connsiteX119" fmla="*/ 5207 w 5616"/>
                <a:gd name="connsiteY119" fmla="*/ 2909 h 4320"/>
                <a:gd name="connsiteX120" fmla="*/ 5246 w 5616"/>
                <a:gd name="connsiteY120" fmla="*/ 3003 h 4320"/>
                <a:gd name="connsiteX121" fmla="*/ 5283 w 5616"/>
                <a:gd name="connsiteY121" fmla="*/ 3099 h 4320"/>
                <a:gd name="connsiteX122" fmla="*/ 5318 w 5616"/>
                <a:gd name="connsiteY122" fmla="*/ 3194 h 4320"/>
                <a:gd name="connsiteX123" fmla="*/ 5354 w 5616"/>
                <a:gd name="connsiteY123" fmla="*/ 3294 h 4320"/>
                <a:gd name="connsiteX124" fmla="*/ 5387 w 5616"/>
                <a:gd name="connsiteY124" fmla="*/ 3396 h 4320"/>
                <a:gd name="connsiteX125" fmla="*/ 5419 w 5616"/>
                <a:gd name="connsiteY125" fmla="*/ 3499 h 4320"/>
                <a:gd name="connsiteX126" fmla="*/ 5451 w 5616"/>
                <a:gd name="connsiteY126" fmla="*/ 3604 h 4320"/>
                <a:gd name="connsiteX127" fmla="*/ 5481 w 5616"/>
                <a:gd name="connsiteY127" fmla="*/ 3712 h 4320"/>
                <a:gd name="connsiteX128" fmla="*/ 5511 w 5616"/>
                <a:gd name="connsiteY128" fmla="*/ 3820 h 4320"/>
                <a:gd name="connsiteX129" fmla="*/ 5540 w 5616"/>
                <a:gd name="connsiteY129" fmla="*/ 3932 h 4320"/>
                <a:gd name="connsiteX130" fmla="*/ 5566 w 5616"/>
                <a:gd name="connsiteY130" fmla="*/ 4045 h 4320"/>
                <a:gd name="connsiteX131" fmla="*/ 5591 w 5616"/>
                <a:gd name="connsiteY131" fmla="*/ 4162 h 4320"/>
                <a:gd name="connsiteX132" fmla="*/ 5616 w 5616"/>
                <a:gd name="connsiteY132" fmla="*/ 4279 h 4320"/>
                <a:gd name="connsiteX133" fmla="*/ 5616 w 5616"/>
                <a:gd name="connsiteY133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200 w 5616"/>
                <a:gd name="connsiteY75" fmla="*/ 27 h 4320"/>
                <a:gd name="connsiteX76" fmla="*/ 433 w 5616"/>
                <a:gd name="connsiteY76" fmla="*/ 9 h 4320"/>
                <a:gd name="connsiteX77" fmla="*/ 736 w 5616"/>
                <a:gd name="connsiteY77" fmla="*/ 0 h 4320"/>
                <a:gd name="connsiteX78" fmla="*/ 823 w 5616"/>
                <a:gd name="connsiteY78" fmla="*/ 0 h 4320"/>
                <a:gd name="connsiteX79" fmla="*/ 911 w 5616"/>
                <a:gd name="connsiteY79" fmla="*/ 4 h 4320"/>
                <a:gd name="connsiteX80" fmla="*/ 1198 w 5616"/>
                <a:gd name="connsiteY80" fmla="*/ 18 h 4320"/>
                <a:gd name="connsiteX81" fmla="*/ 1301 w 5616"/>
                <a:gd name="connsiteY81" fmla="*/ 28 h 4320"/>
                <a:gd name="connsiteX82" fmla="*/ 1406 w 5616"/>
                <a:gd name="connsiteY82" fmla="*/ 39 h 4320"/>
                <a:gd name="connsiteX83" fmla="*/ 1512 w 5616"/>
                <a:gd name="connsiteY83" fmla="*/ 53 h 4320"/>
                <a:gd name="connsiteX84" fmla="*/ 1622 w 5616"/>
                <a:gd name="connsiteY84" fmla="*/ 69 h 4320"/>
                <a:gd name="connsiteX85" fmla="*/ 1732 w 5616"/>
                <a:gd name="connsiteY85" fmla="*/ 87 h 4320"/>
                <a:gd name="connsiteX86" fmla="*/ 3037 w 5616"/>
                <a:gd name="connsiteY86" fmla="*/ 511 h 4320"/>
                <a:gd name="connsiteX87" fmla="*/ 3157 w 5616"/>
                <a:gd name="connsiteY87" fmla="*/ 573 h 4320"/>
                <a:gd name="connsiteX88" fmla="*/ 3218 w 5616"/>
                <a:gd name="connsiteY88" fmla="*/ 606 h 4320"/>
                <a:gd name="connsiteX89" fmla="*/ 3338 w 5616"/>
                <a:gd name="connsiteY89" fmla="*/ 675 h 4320"/>
                <a:gd name="connsiteX90" fmla="*/ 3398 w 5616"/>
                <a:gd name="connsiteY90" fmla="*/ 713 h 4320"/>
                <a:gd name="connsiteX91" fmla="*/ 3459 w 5616"/>
                <a:gd name="connsiteY91" fmla="*/ 750 h 4320"/>
                <a:gd name="connsiteX92" fmla="*/ 3577 w 5616"/>
                <a:gd name="connsiteY92" fmla="*/ 830 h 4320"/>
                <a:gd name="connsiteX93" fmla="*/ 3694 w 5616"/>
                <a:gd name="connsiteY93" fmla="*/ 913 h 4320"/>
                <a:gd name="connsiteX94" fmla="*/ 3753 w 5616"/>
                <a:gd name="connsiteY94" fmla="*/ 957 h 4320"/>
                <a:gd name="connsiteX95" fmla="*/ 3870 w 5616"/>
                <a:gd name="connsiteY95" fmla="*/ 1049 h 4320"/>
                <a:gd name="connsiteX96" fmla="*/ 3983 w 5616"/>
                <a:gd name="connsiteY96" fmla="*/ 1149 h 4320"/>
                <a:gd name="connsiteX97" fmla="*/ 4040 w 5616"/>
                <a:gd name="connsiteY97" fmla="*/ 1200 h 4320"/>
                <a:gd name="connsiteX98" fmla="*/ 4152 w 5616"/>
                <a:gd name="connsiteY98" fmla="*/ 1306 h 4320"/>
                <a:gd name="connsiteX99" fmla="*/ 4262 w 5616"/>
                <a:gd name="connsiteY99" fmla="*/ 1420 h 4320"/>
                <a:gd name="connsiteX100" fmla="*/ 4370 w 5616"/>
                <a:gd name="connsiteY100" fmla="*/ 1539 h 4320"/>
                <a:gd name="connsiteX101" fmla="*/ 4421 w 5616"/>
                <a:gd name="connsiteY101" fmla="*/ 1601 h 4320"/>
                <a:gd name="connsiteX102" fmla="*/ 4474 w 5616"/>
                <a:gd name="connsiteY102" fmla="*/ 1663 h 4320"/>
                <a:gd name="connsiteX103" fmla="*/ 4526 w 5616"/>
                <a:gd name="connsiteY103" fmla="*/ 1728 h 4320"/>
                <a:gd name="connsiteX104" fmla="*/ 4577 w 5616"/>
                <a:gd name="connsiteY104" fmla="*/ 1796 h 4320"/>
                <a:gd name="connsiteX105" fmla="*/ 4627 w 5616"/>
                <a:gd name="connsiteY105" fmla="*/ 1863 h 4320"/>
                <a:gd name="connsiteX106" fmla="*/ 4676 w 5616"/>
                <a:gd name="connsiteY106" fmla="*/ 1932 h 4320"/>
                <a:gd name="connsiteX107" fmla="*/ 4726 w 5616"/>
                <a:gd name="connsiteY107" fmla="*/ 2005 h 4320"/>
                <a:gd name="connsiteX108" fmla="*/ 4774 w 5616"/>
                <a:gd name="connsiteY108" fmla="*/ 2078 h 4320"/>
                <a:gd name="connsiteX109" fmla="*/ 4820 w 5616"/>
                <a:gd name="connsiteY109" fmla="*/ 2154 h 4320"/>
                <a:gd name="connsiteX110" fmla="*/ 4868 w 5616"/>
                <a:gd name="connsiteY110" fmla="*/ 2230 h 4320"/>
                <a:gd name="connsiteX111" fmla="*/ 4912 w 5616"/>
                <a:gd name="connsiteY111" fmla="*/ 2308 h 4320"/>
                <a:gd name="connsiteX112" fmla="*/ 4958 w 5616"/>
                <a:gd name="connsiteY112" fmla="*/ 2390 h 4320"/>
                <a:gd name="connsiteX113" fmla="*/ 5001 w 5616"/>
                <a:gd name="connsiteY113" fmla="*/ 2471 h 4320"/>
                <a:gd name="connsiteX114" fmla="*/ 5045 w 5616"/>
                <a:gd name="connsiteY114" fmla="*/ 2554 h 4320"/>
                <a:gd name="connsiteX115" fmla="*/ 5086 w 5616"/>
                <a:gd name="connsiteY115" fmla="*/ 2641 h 4320"/>
                <a:gd name="connsiteX116" fmla="*/ 5129 w 5616"/>
                <a:gd name="connsiteY116" fmla="*/ 2728 h 4320"/>
                <a:gd name="connsiteX117" fmla="*/ 5168 w 5616"/>
                <a:gd name="connsiteY117" fmla="*/ 2819 h 4320"/>
                <a:gd name="connsiteX118" fmla="*/ 5207 w 5616"/>
                <a:gd name="connsiteY118" fmla="*/ 2909 h 4320"/>
                <a:gd name="connsiteX119" fmla="*/ 5246 w 5616"/>
                <a:gd name="connsiteY119" fmla="*/ 3003 h 4320"/>
                <a:gd name="connsiteX120" fmla="*/ 5283 w 5616"/>
                <a:gd name="connsiteY120" fmla="*/ 3099 h 4320"/>
                <a:gd name="connsiteX121" fmla="*/ 5318 w 5616"/>
                <a:gd name="connsiteY121" fmla="*/ 3194 h 4320"/>
                <a:gd name="connsiteX122" fmla="*/ 5354 w 5616"/>
                <a:gd name="connsiteY122" fmla="*/ 3294 h 4320"/>
                <a:gd name="connsiteX123" fmla="*/ 5387 w 5616"/>
                <a:gd name="connsiteY123" fmla="*/ 3396 h 4320"/>
                <a:gd name="connsiteX124" fmla="*/ 5419 w 5616"/>
                <a:gd name="connsiteY124" fmla="*/ 3499 h 4320"/>
                <a:gd name="connsiteX125" fmla="*/ 5451 w 5616"/>
                <a:gd name="connsiteY125" fmla="*/ 3604 h 4320"/>
                <a:gd name="connsiteX126" fmla="*/ 5481 w 5616"/>
                <a:gd name="connsiteY126" fmla="*/ 3712 h 4320"/>
                <a:gd name="connsiteX127" fmla="*/ 5511 w 5616"/>
                <a:gd name="connsiteY127" fmla="*/ 3820 h 4320"/>
                <a:gd name="connsiteX128" fmla="*/ 5540 w 5616"/>
                <a:gd name="connsiteY128" fmla="*/ 3932 h 4320"/>
                <a:gd name="connsiteX129" fmla="*/ 5566 w 5616"/>
                <a:gd name="connsiteY129" fmla="*/ 4045 h 4320"/>
                <a:gd name="connsiteX130" fmla="*/ 5591 w 5616"/>
                <a:gd name="connsiteY130" fmla="*/ 4162 h 4320"/>
                <a:gd name="connsiteX131" fmla="*/ 5616 w 5616"/>
                <a:gd name="connsiteY131" fmla="*/ 4279 h 4320"/>
                <a:gd name="connsiteX132" fmla="*/ 5616 w 5616"/>
                <a:gd name="connsiteY132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433 w 5616"/>
                <a:gd name="connsiteY75" fmla="*/ 9 h 4320"/>
                <a:gd name="connsiteX76" fmla="*/ 736 w 5616"/>
                <a:gd name="connsiteY76" fmla="*/ 0 h 4320"/>
                <a:gd name="connsiteX77" fmla="*/ 823 w 5616"/>
                <a:gd name="connsiteY77" fmla="*/ 0 h 4320"/>
                <a:gd name="connsiteX78" fmla="*/ 911 w 5616"/>
                <a:gd name="connsiteY78" fmla="*/ 4 h 4320"/>
                <a:gd name="connsiteX79" fmla="*/ 1198 w 5616"/>
                <a:gd name="connsiteY79" fmla="*/ 18 h 4320"/>
                <a:gd name="connsiteX80" fmla="*/ 1301 w 5616"/>
                <a:gd name="connsiteY80" fmla="*/ 28 h 4320"/>
                <a:gd name="connsiteX81" fmla="*/ 1406 w 5616"/>
                <a:gd name="connsiteY81" fmla="*/ 39 h 4320"/>
                <a:gd name="connsiteX82" fmla="*/ 1512 w 5616"/>
                <a:gd name="connsiteY82" fmla="*/ 53 h 4320"/>
                <a:gd name="connsiteX83" fmla="*/ 1622 w 5616"/>
                <a:gd name="connsiteY83" fmla="*/ 69 h 4320"/>
                <a:gd name="connsiteX84" fmla="*/ 1732 w 5616"/>
                <a:gd name="connsiteY84" fmla="*/ 87 h 4320"/>
                <a:gd name="connsiteX85" fmla="*/ 3037 w 5616"/>
                <a:gd name="connsiteY85" fmla="*/ 511 h 4320"/>
                <a:gd name="connsiteX86" fmla="*/ 3157 w 5616"/>
                <a:gd name="connsiteY86" fmla="*/ 573 h 4320"/>
                <a:gd name="connsiteX87" fmla="*/ 3218 w 5616"/>
                <a:gd name="connsiteY87" fmla="*/ 606 h 4320"/>
                <a:gd name="connsiteX88" fmla="*/ 3338 w 5616"/>
                <a:gd name="connsiteY88" fmla="*/ 675 h 4320"/>
                <a:gd name="connsiteX89" fmla="*/ 3398 w 5616"/>
                <a:gd name="connsiteY89" fmla="*/ 713 h 4320"/>
                <a:gd name="connsiteX90" fmla="*/ 3459 w 5616"/>
                <a:gd name="connsiteY90" fmla="*/ 750 h 4320"/>
                <a:gd name="connsiteX91" fmla="*/ 3577 w 5616"/>
                <a:gd name="connsiteY91" fmla="*/ 830 h 4320"/>
                <a:gd name="connsiteX92" fmla="*/ 3694 w 5616"/>
                <a:gd name="connsiteY92" fmla="*/ 913 h 4320"/>
                <a:gd name="connsiteX93" fmla="*/ 3753 w 5616"/>
                <a:gd name="connsiteY93" fmla="*/ 957 h 4320"/>
                <a:gd name="connsiteX94" fmla="*/ 3870 w 5616"/>
                <a:gd name="connsiteY94" fmla="*/ 1049 h 4320"/>
                <a:gd name="connsiteX95" fmla="*/ 3983 w 5616"/>
                <a:gd name="connsiteY95" fmla="*/ 1149 h 4320"/>
                <a:gd name="connsiteX96" fmla="*/ 4040 w 5616"/>
                <a:gd name="connsiteY96" fmla="*/ 1200 h 4320"/>
                <a:gd name="connsiteX97" fmla="*/ 4152 w 5616"/>
                <a:gd name="connsiteY97" fmla="*/ 1306 h 4320"/>
                <a:gd name="connsiteX98" fmla="*/ 4262 w 5616"/>
                <a:gd name="connsiteY98" fmla="*/ 1420 h 4320"/>
                <a:gd name="connsiteX99" fmla="*/ 4370 w 5616"/>
                <a:gd name="connsiteY99" fmla="*/ 1539 h 4320"/>
                <a:gd name="connsiteX100" fmla="*/ 4421 w 5616"/>
                <a:gd name="connsiteY100" fmla="*/ 1601 h 4320"/>
                <a:gd name="connsiteX101" fmla="*/ 4474 w 5616"/>
                <a:gd name="connsiteY101" fmla="*/ 1663 h 4320"/>
                <a:gd name="connsiteX102" fmla="*/ 4526 w 5616"/>
                <a:gd name="connsiteY102" fmla="*/ 1728 h 4320"/>
                <a:gd name="connsiteX103" fmla="*/ 4577 w 5616"/>
                <a:gd name="connsiteY103" fmla="*/ 1796 h 4320"/>
                <a:gd name="connsiteX104" fmla="*/ 4627 w 5616"/>
                <a:gd name="connsiteY104" fmla="*/ 1863 h 4320"/>
                <a:gd name="connsiteX105" fmla="*/ 4676 w 5616"/>
                <a:gd name="connsiteY105" fmla="*/ 1932 h 4320"/>
                <a:gd name="connsiteX106" fmla="*/ 4726 w 5616"/>
                <a:gd name="connsiteY106" fmla="*/ 2005 h 4320"/>
                <a:gd name="connsiteX107" fmla="*/ 4774 w 5616"/>
                <a:gd name="connsiteY107" fmla="*/ 2078 h 4320"/>
                <a:gd name="connsiteX108" fmla="*/ 4820 w 5616"/>
                <a:gd name="connsiteY108" fmla="*/ 2154 h 4320"/>
                <a:gd name="connsiteX109" fmla="*/ 4868 w 5616"/>
                <a:gd name="connsiteY109" fmla="*/ 2230 h 4320"/>
                <a:gd name="connsiteX110" fmla="*/ 4912 w 5616"/>
                <a:gd name="connsiteY110" fmla="*/ 2308 h 4320"/>
                <a:gd name="connsiteX111" fmla="*/ 4958 w 5616"/>
                <a:gd name="connsiteY111" fmla="*/ 2390 h 4320"/>
                <a:gd name="connsiteX112" fmla="*/ 5001 w 5616"/>
                <a:gd name="connsiteY112" fmla="*/ 2471 h 4320"/>
                <a:gd name="connsiteX113" fmla="*/ 5045 w 5616"/>
                <a:gd name="connsiteY113" fmla="*/ 2554 h 4320"/>
                <a:gd name="connsiteX114" fmla="*/ 5086 w 5616"/>
                <a:gd name="connsiteY114" fmla="*/ 2641 h 4320"/>
                <a:gd name="connsiteX115" fmla="*/ 5129 w 5616"/>
                <a:gd name="connsiteY115" fmla="*/ 2728 h 4320"/>
                <a:gd name="connsiteX116" fmla="*/ 5168 w 5616"/>
                <a:gd name="connsiteY116" fmla="*/ 2819 h 4320"/>
                <a:gd name="connsiteX117" fmla="*/ 5207 w 5616"/>
                <a:gd name="connsiteY117" fmla="*/ 2909 h 4320"/>
                <a:gd name="connsiteX118" fmla="*/ 5246 w 5616"/>
                <a:gd name="connsiteY118" fmla="*/ 3003 h 4320"/>
                <a:gd name="connsiteX119" fmla="*/ 5283 w 5616"/>
                <a:gd name="connsiteY119" fmla="*/ 3099 h 4320"/>
                <a:gd name="connsiteX120" fmla="*/ 5318 w 5616"/>
                <a:gd name="connsiteY120" fmla="*/ 3194 h 4320"/>
                <a:gd name="connsiteX121" fmla="*/ 5354 w 5616"/>
                <a:gd name="connsiteY121" fmla="*/ 3294 h 4320"/>
                <a:gd name="connsiteX122" fmla="*/ 5387 w 5616"/>
                <a:gd name="connsiteY122" fmla="*/ 3396 h 4320"/>
                <a:gd name="connsiteX123" fmla="*/ 5419 w 5616"/>
                <a:gd name="connsiteY123" fmla="*/ 3499 h 4320"/>
                <a:gd name="connsiteX124" fmla="*/ 5451 w 5616"/>
                <a:gd name="connsiteY124" fmla="*/ 3604 h 4320"/>
                <a:gd name="connsiteX125" fmla="*/ 5481 w 5616"/>
                <a:gd name="connsiteY125" fmla="*/ 3712 h 4320"/>
                <a:gd name="connsiteX126" fmla="*/ 5511 w 5616"/>
                <a:gd name="connsiteY126" fmla="*/ 3820 h 4320"/>
                <a:gd name="connsiteX127" fmla="*/ 5540 w 5616"/>
                <a:gd name="connsiteY127" fmla="*/ 3932 h 4320"/>
                <a:gd name="connsiteX128" fmla="*/ 5566 w 5616"/>
                <a:gd name="connsiteY128" fmla="*/ 4045 h 4320"/>
                <a:gd name="connsiteX129" fmla="*/ 5591 w 5616"/>
                <a:gd name="connsiteY129" fmla="*/ 4162 h 4320"/>
                <a:gd name="connsiteX130" fmla="*/ 5616 w 5616"/>
                <a:gd name="connsiteY130" fmla="*/ 4279 h 4320"/>
                <a:gd name="connsiteX131" fmla="*/ 5616 w 5616"/>
                <a:gd name="connsiteY131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459 w 5616"/>
                <a:gd name="connsiteY46" fmla="*/ 3035 h 4320"/>
                <a:gd name="connsiteX47" fmla="*/ 1404 w 5616"/>
                <a:gd name="connsiteY47" fmla="*/ 2982 h 4320"/>
                <a:gd name="connsiteX48" fmla="*/ 1349 w 5616"/>
                <a:gd name="connsiteY48" fmla="*/ 2927 h 4320"/>
                <a:gd name="connsiteX49" fmla="*/ 1296 w 5616"/>
                <a:gd name="connsiteY49" fmla="*/ 2870 h 4320"/>
                <a:gd name="connsiteX50" fmla="*/ 1243 w 5616"/>
                <a:gd name="connsiteY50" fmla="*/ 2811 h 4320"/>
                <a:gd name="connsiteX51" fmla="*/ 1136 w 5616"/>
                <a:gd name="connsiteY51" fmla="*/ 2691 h 4320"/>
                <a:gd name="connsiteX52" fmla="*/ 1035 w 5616"/>
                <a:gd name="connsiteY52" fmla="*/ 2563 h 4320"/>
                <a:gd name="connsiteX53" fmla="*/ 984 w 5616"/>
                <a:gd name="connsiteY53" fmla="*/ 2498 h 4320"/>
                <a:gd name="connsiteX54" fmla="*/ 886 w 5616"/>
                <a:gd name="connsiteY54" fmla="*/ 2361 h 4320"/>
                <a:gd name="connsiteX55" fmla="*/ 792 w 5616"/>
                <a:gd name="connsiteY55" fmla="*/ 2218 h 4320"/>
                <a:gd name="connsiteX56" fmla="*/ 746 w 5616"/>
                <a:gd name="connsiteY56" fmla="*/ 2143 h 4320"/>
                <a:gd name="connsiteX57" fmla="*/ 700 w 5616"/>
                <a:gd name="connsiteY57" fmla="*/ 2067 h 4320"/>
                <a:gd name="connsiteX58" fmla="*/ 656 w 5616"/>
                <a:gd name="connsiteY58" fmla="*/ 1991 h 4320"/>
                <a:gd name="connsiteX59" fmla="*/ 530 w 5616"/>
                <a:gd name="connsiteY59" fmla="*/ 1748 h 4320"/>
                <a:gd name="connsiteX60" fmla="*/ 450 w 5616"/>
                <a:gd name="connsiteY60" fmla="*/ 1576 h 4320"/>
                <a:gd name="connsiteX61" fmla="*/ 411 w 5616"/>
                <a:gd name="connsiteY61" fmla="*/ 1489 h 4320"/>
                <a:gd name="connsiteX62" fmla="*/ 374 w 5616"/>
                <a:gd name="connsiteY62" fmla="*/ 1399 h 4320"/>
                <a:gd name="connsiteX63" fmla="*/ 339 w 5616"/>
                <a:gd name="connsiteY63" fmla="*/ 1306 h 4320"/>
                <a:gd name="connsiteX64" fmla="*/ 303 w 5616"/>
                <a:gd name="connsiteY64" fmla="*/ 1213 h 4320"/>
                <a:gd name="connsiteX65" fmla="*/ 269 w 5616"/>
                <a:gd name="connsiteY65" fmla="*/ 1117 h 4320"/>
                <a:gd name="connsiteX66" fmla="*/ 236 w 5616"/>
                <a:gd name="connsiteY66" fmla="*/ 1019 h 4320"/>
                <a:gd name="connsiteX67" fmla="*/ 206 w 5616"/>
                <a:gd name="connsiteY67" fmla="*/ 920 h 4320"/>
                <a:gd name="connsiteX68" fmla="*/ 145 w 5616"/>
                <a:gd name="connsiteY68" fmla="*/ 716 h 4320"/>
                <a:gd name="connsiteX69" fmla="*/ 119 w 5616"/>
                <a:gd name="connsiteY69" fmla="*/ 610 h 4320"/>
                <a:gd name="connsiteX70" fmla="*/ 92 w 5616"/>
                <a:gd name="connsiteY70" fmla="*/ 503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736 w 5616"/>
                <a:gd name="connsiteY75" fmla="*/ 0 h 4320"/>
                <a:gd name="connsiteX76" fmla="*/ 823 w 5616"/>
                <a:gd name="connsiteY76" fmla="*/ 0 h 4320"/>
                <a:gd name="connsiteX77" fmla="*/ 911 w 5616"/>
                <a:gd name="connsiteY77" fmla="*/ 4 h 4320"/>
                <a:gd name="connsiteX78" fmla="*/ 1198 w 5616"/>
                <a:gd name="connsiteY78" fmla="*/ 18 h 4320"/>
                <a:gd name="connsiteX79" fmla="*/ 1301 w 5616"/>
                <a:gd name="connsiteY79" fmla="*/ 28 h 4320"/>
                <a:gd name="connsiteX80" fmla="*/ 1406 w 5616"/>
                <a:gd name="connsiteY80" fmla="*/ 39 h 4320"/>
                <a:gd name="connsiteX81" fmla="*/ 1512 w 5616"/>
                <a:gd name="connsiteY81" fmla="*/ 53 h 4320"/>
                <a:gd name="connsiteX82" fmla="*/ 1622 w 5616"/>
                <a:gd name="connsiteY82" fmla="*/ 69 h 4320"/>
                <a:gd name="connsiteX83" fmla="*/ 1732 w 5616"/>
                <a:gd name="connsiteY83" fmla="*/ 87 h 4320"/>
                <a:gd name="connsiteX84" fmla="*/ 3037 w 5616"/>
                <a:gd name="connsiteY84" fmla="*/ 511 h 4320"/>
                <a:gd name="connsiteX85" fmla="*/ 3157 w 5616"/>
                <a:gd name="connsiteY85" fmla="*/ 573 h 4320"/>
                <a:gd name="connsiteX86" fmla="*/ 3218 w 5616"/>
                <a:gd name="connsiteY86" fmla="*/ 606 h 4320"/>
                <a:gd name="connsiteX87" fmla="*/ 3338 w 5616"/>
                <a:gd name="connsiteY87" fmla="*/ 675 h 4320"/>
                <a:gd name="connsiteX88" fmla="*/ 3398 w 5616"/>
                <a:gd name="connsiteY88" fmla="*/ 713 h 4320"/>
                <a:gd name="connsiteX89" fmla="*/ 3459 w 5616"/>
                <a:gd name="connsiteY89" fmla="*/ 750 h 4320"/>
                <a:gd name="connsiteX90" fmla="*/ 3577 w 5616"/>
                <a:gd name="connsiteY90" fmla="*/ 830 h 4320"/>
                <a:gd name="connsiteX91" fmla="*/ 3694 w 5616"/>
                <a:gd name="connsiteY91" fmla="*/ 913 h 4320"/>
                <a:gd name="connsiteX92" fmla="*/ 3753 w 5616"/>
                <a:gd name="connsiteY92" fmla="*/ 957 h 4320"/>
                <a:gd name="connsiteX93" fmla="*/ 3870 w 5616"/>
                <a:gd name="connsiteY93" fmla="*/ 1049 h 4320"/>
                <a:gd name="connsiteX94" fmla="*/ 3983 w 5616"/>
                <a:gd name="connsiteY94" fmla="*/ 1149 h 4320"/>
                <a:gd name="connsiteX95" fmla="*/ 4040 w 5616"/>
                <a:gd name="connsiteY95" fmla="*/ 1200 h 4320"/>
                <a:gd name="connsiteX96" fmla="*/ 4152 w 5616"/>
                <a:gd name="connsiteY96" fmla="*/ 1306 h 4320"/>
                <a:gd name="connsiteX97" fmla="*/ 4262 w 5616"/>
                <a:gd name="connsiteY97" fmla="*/ 1420 h 4320"/>
                <a:gd name="connsiteX98" fmla="*/ 4370 w 5616"/>
                <a:gd name="connsiteY98" fmla="*/ 1539 h 4320"/>
                <a:gd name="connsiteX99" fmla="*/ 4421 w 5616"/>
                <a:gd name="connsiteY99" fmla="*/ 1601 h 4320"/>
                <a:gd name="connsiteX100" fmla="*/ 4474 w 5616"/>
                <a:gd name="connsiteY100" fmla="*/ 1663 h 4320"/>
                <a:gd name="connsiteX101" fmla="*/ 4526 w 5616"/>
                <a:gd name="connsiteY101" fmla="*/ 1728 h 4320"/>
                <a:gd name="connsiteX102" fmla="*/ 4577 w 5616"/>
                <a:gd name="connsiteY102" fmla="*/ 1796 h 4320"/>
                <a:gd name="connsiteX103" fmla="*/ 4627 w 5616"/>
                <a:gd name="connsiteY103" fmla="*/ 1863 h 4320"/>
                <a:gd name="connsiteX104" fmla="*/ 4676 w 5616"/>
                <a:gd name="connsiteY104" fmla="*/ 1932 h 4320"/>
                <a:gd name="connsiteX105" fmla="*/ 4726 w 5616"/>
                <a:gd name="connsiteY105" fmla="*/ 2005 h 4320"/>
                <a:gd name="connsiteX106" fmla="*/ 4774 w 5616"/>
                <a:gd name="connsiteY106" fmla="*/ 2078 h 4320"/>
                <a:gd name="connsiteX107" fmla="*/ 4820 w 5616"/>
                <a:gd name="connsiteY107" fmla="*/ 2154 h 4320"/>
                <a:gd name="connsiteX108" fmla="*/ 4868 w 5616"/>
                <a:gd name="connsiteY108" fmla="*/ 2230 h 4320"/>
                <a:gd name="connsiteX109" fmla="*/ 4912 w 5616"/>
                <a:gd name="connsiteY109" fmla="*/ 2308 h 4320"/>
                <a:gd name="connsiteX110" fmla="*/ 4958 w 5616"/>
                <a:gd name="connsiteY110" fmla="*/ 2390 h 4320"/>
                <a:gd name="connsiteX111" fmla="*/ 5001 w 5616"/>
                <a:gd name="connsiteY111" fmla="*/ 2471 h 4320"/>
                <a:gd name="connsiteX112" fmla="*/ 5045 w 5616"/>
                <a:gd name="connsiteY112" fmla="*/ 2554 h 4320"/>
                <a:gd name="connsiteX113" fmla="*/ 5086 w 5616"/>
                <a:gd name="connsiteY113" fmla="*/ 2641 h 4320"/>
                <a:gd name="connsiteX114" fmla="*/ 5129 w 5616"/>
                <a:gd name="connsiteY114" fmla="*/ 2728 h 4320"/>
                <a:gd name="connsiteX115" fmla="*/ 5168 w 5616"/>
                <a:gd name="connsiteY115" fmla="*/ 2819 h 4320"/>
                <a:gd name="connsiteX116" fmla="*/ 5207 w 5616"/>
                <a:gd name="connsiteY116" fmla="*/ 2909 h 4320"/>
                <a:gd name="connsiteX117" fmla="*/ 5246 w 5616"/>
                <a:gd name="connsiteY117" fmla="*/ 3003 h 4320"/>
                <a:gd name="connsiteX118" fmla="*/ 5283 w 5616"/>
                <a:gd name="connsiteY118" fmla="*/ 3099 h 4320"/>
                <a:gd name="connsiteX119" fmla="*/ 5318 w 5616"/>
                <a:gd name="connsiteY119" fmla="*/ 3194 h 4320"/>
                <a:gd name="connsiteX120" fmla="*/ 5354 w 5616"/>
                <a:gd name="connsiteY120" fmla="*/ 3294 h 4320"/>
                <a:gd name="connsiteX121" fmla="*/ 5387 w 5616"/>
                <a:gd name="connsiteY121" fmla="*/ 3396 h 4320"/>
                <a:gd name="connsiteX122" fmla="*/ 5419 w 5616"/>
                <a:gd name="connsiteY122" fmla="*/ 3499 h 4320"/>
                <a:gd name="connsiteX123" fmla="*/ 5451 w 5616"/>
                <a:gd name="connsiteY123" fmla="*/ 3604 h 4320"/>
                <a:gd name="connsiteX124" fmla="*/ 5481 w 5616"/>
                <a:gd name="connsiteY124" fmla="*/ 3712 h 4320"/>
                <a:gd name="connsiteX125" fmla="*/ 5511 w 5616"/>
                <a:gd name="connsiteY125" fmla="*/ 3820 h 4320"/>
                <a:gd name="connsiteX126" fmla="*/ 5540 w 5616"/>
                <a:gd name="connsiteY126" fmla="*/ 3932 h 4320"/>
                <a:gd name="connsiteX127" fmla="*/ 5566 w 5616"/>
                <a:gd name="connsiteY127" fmla="*/ 4045 h 4320"/>
                <a:gd name="connsiteX128" fmla="*/ 5591 w 5616"/>
                <a:gd name="connsiteY128" fmla="*/ 4162 h 4320"/>
                <a:gd name="connsiteX129" fmla="*/ 5616 w 5616"/>
                <a:gd name="connsiteY129" fmla="*/ 4279 h 4320"/>
                <a:gd name="connsiteX130" fmla="*/ 5616 w 5616"/>
                <a:gd name="connsiteY130" fmla="*/ 4279 h 4320"/>
                <a:gd name="connsiteX0" fmla="*/ 5731 w 5731"/>
                <a:gd name="connsiteY0" fmla="*/ 4279 h 4320"/>
                <a:gd name="connsiteX1" fmla="*/ 5731 w 5731"/>
                <a:gd name="connsiteY1" fmla="*/ 4279 h 4320"/>
                <a:gd name="connsiteX2" fmla="*/ 5676 w 5731"/>
                <a:gd name="connsiteY2" fmla="*/ 4286 h 4320"/>
                <a:gd name="connsiteX3" fmla="*/ 5612 w 5731"/>
                <a:gd name="connsiteY3" fmla="*/ 4293 h 4320"/>
                <a:gd name="connsiteX4" fmla="*/ 5525 w 5731"/>
                <a:gd name="connsiteY4" fmla="*/ 4302 h 4320"/>
                <a:gd name="connsiteX5" fmla="*/ 5415 w 5731"/>
                <a:gd name="connsiteY5" fmla="*/ 4309 h 4320"/>
                <a:gd name="connsiteX6" fmla="*/ 5286 w 5731"/>
                <a:gd name="connsiteY6" fmla="*/ 4316 h 4320"/>
                <a:gd name="connsiteX7" fmla="*/ 5139 w 5731"/>
                <a:gd name="connsiteY7" fmla="*/ 4318 h 4320"/>
                <a:gd name="connsiteX8" fmla="*/ 5059 w 5731"/>
                <a:gd name="connsiteY8" fmla="*/ 4320 h 4320"/>
                <a:gd name="connsiteX9" fmla="*/ 4974 w 5731"/>
                <a:gd name="connsiteY9" fmla="*/ 4318 h 4320"/>
                <a:gd name="connsiteX10" fmla="*/ 4887 w 5731"/>
                <a:gd name="connsiteY10" fmla="*/ 4316 h 4320"/>
                <a:gd name="connsiteX11" fmla="*/ 4795 w 5731"/>
                <a:gd name="connsiteY11" fmla="*/ 4313 h 4320"/>
                <a:gd name="connsiteX12" fmla="*/ 4701 w 5731"/>
                <a:gd name="connsiteY12" fmla="*/ 4308 h 4320"/>
                <a:gd name="connsiteX13" fmla="*/ 4602 w 5731"/>
                <a:gd name="connsiteY13" fmla="*/ 4301 h 4320"/>
                <a:gd name="connsiteX14" fmla="*/ 4501 w 5731"/>
                <a:gd name="connsiteY14" fmla="*/ 4292 h 4320"/>
                <a:gd name="connsiteX15" fmla="*/ 4398 w 5731"/>
                <a:gd name="connsiteY15" fmla="*/ 4281 h 4320"/>
                <a:gd name="connsiteX16" fmla="*/ 4290 w 5731"/>
                <a:gd name="connsiteY16" fmla="*/ 4269 h 4320"/>
                <a:gd name="connsiteX17" fmla="*/ 4182 w 5731"/>
                <a:gd name="connsiteY17" fmla="*/ 4253 h 4320"/>
                <a:gd name="connsiteX18" fmla="*/ 4070 w 5731"/>
                <a:gd name="connsiteY18" fmla="*/ 4235 h 4320"/>
                <a:gd name="connsiteX19" fmla="*/ 3957 w 5731"/>
                <a:gd name="connsiteY19" fmla="*/ 4215 h 4320"/>
                <a:gd name="connsiteX20" fmla="*/ 3843 w 5731"/>
                <a:gd name="connsiteY20" fmla="*/ 4192 h 4320"/>
                <a:gd name="connsiteX21" fmla="*/ 3726 w 5731"/>
                <a:gd name="connsiteY21" fmla="*/ 4166 h 4320"/>
                <a:gd name="connsiteX22" fmla="*/ 3607 w 5731"/>
                <a:gd name="connsiteY22" fmla="*/ 4137 h 4320"/>
                <a:gd name="connsiteX23" fmla="*/ 3489 w 5731"/>
                <a:gd name="connsiteY23" fmla="*/ 4106 h 4320"/>
                <a:gd name="connsiteX24" fmla="*/ 3368 w 5731"/>
                <a:gd name="connsiteY24" fmla="*/ 4070 h 4320"/>
                <a:gd name="connsiteX25" fmla="*/ 3247 w 5731"/>
                <a:gd name="connsiteY25" fmla="*/ 4031 h 4320"/>
                <a:gd name="connsiteX26" fmla="*/ 3125 w 5731"/>
                <a:gd name="connsiteY26" fmla="*/ 3989 h 4320"/>
                <a:gd name="connsiteX27" fmla="*/ 3003 w 5731"/>
                <a:gd name="connsiteY27" fmla="*/ 3942 h 4320"/>
                <a:gd name="connsiteX28" fmla="*/ 2880 w 5731"/>
                <a:gd name="connsiteY28" fmla="*/ 3891 h 4320"/>
                <a:gd name="connsiteX29" fmla="*/ 2758 w 5731"/>
                <a:gd name="connsiteY29" fmla="*/ 3838 h 4320"/>
                <a:gd name="connsiteX30" fmla="*/ 2636 w 5731"/>
                <a:gd name="connsiteY30" fmla="*/ 3779 h 4320"/>
                <a:gd name="connsiteX31" fmla="*/ 2514 w 5731"/>
                <a:gd name="connsiteY31" fmla="*/ 3716 h 4320"/>
                <a:gd name="connsiteX32" fmla="*/ 2453 w 5731"/>
                <a:gd name="connsiteY32" fmla="*/ 3682 h 4320"/>
                <a:gd name="connsiteX33" fmla="*/ 2393 w 5731"/>
                <a:gd name="connsiteY33" fmla="*/ 3648 h 4320"/>
                <a:gd name="connsiteX34" fmla="*/ 2333 w 5731"/>
                <a:gd name="connsiteY34" fmla="*/ 3613 h 4320"/>
                <a:gd name="connsiteX35" fmla="*/ 2272 w 5731"/>
                <a:gd name="connsiteY35" fmla="*/ 3575 h 4320"/>
                <a:gd name="connsiteX36" fmla="*/ 2212 w 5731"/>
                <a:gd name="connsiteY36" fmla="*/ 3538 h 4320"/>
                <a:gd name="connsiteX37" fmla="*/ 2152 w 5731"/>
                <a:gd name="connsiteY37" fmla="*/ 3499 h 4320"/>
                <a:gd name="connsiteX38" fmla="*/ 2092 w 5731"/>
                <a:gd name="connsiteY38" fmla="*/ 3458 h 4320"/>
                <a:gd name="connsiteX39" fmla="*/ 2033 w 5731"/>
                <a:gd name="connsiteY39" fmla="*/ 3416 h 4320"/>
                <a:gd name="connsiteX40" fmla="*/ 1975 w 5731"/>
                <a:gd name="connsiteY40" fmla="*/ 3373 h 4320"/>
                <a:gd name="connsiteX41" fmla="*/ 1916 w 5731"/>
                <a:gd name="connsiteY41" fmla="*/ 3329 h 4320"/>
                <a:gd name="connsiteX42" fmla="*/ 1858 w 5731"/>
                <a:gd name="connsiteY42" fmla="*/ 3283 h 4320"/>
                <a:gd name="connsiteX43" fmla="*/ 1801 w 5731"/>
                <a:gd name="connsiteY43" fmla="*/ 3237 h 4320"/>
                <a:gd name="connsiteX44" fmla="*/ 1742 w 5731"/>
                <a:gd name="connsiteY44" fmla="*/ 3189 h 4320"/>
                <a:gd name="connsiteX45" fmla="*/ 1686 w 5731"/>
                <a:gd name="connsiteY45" fmla="*/ 3139 h 4320"/>
                <a:gd name="connsiteX46" fmla="*/ 1574 w 5731"/>
                <a:gd name="connsiteY46" fmla="*/ 3035 h 4320"/>
                <a:gd name="connsiteX47" fmla="*/ 1519 w 5731"/>
                <a:gd name="connsiteY47" fmla="*/ 2982 h 4320"/>
                <a:gd name="connsiteX48" fmla="*/ 1464 w 5731"/>
                <a:gd name="connsiteY48" fmla="*/ 2927 h 4320"/>
                <a:gd name="connsiteX49" fmla="*/ 1411 w 5731"/>
                <a:gd name="connsiteY49" fmla="*/ 2870 h 4320"/>
                <a:gd name="connsiteX50" fmla="*/ 1358 w 5731"/>
                <a:gd name="connsiteY50" fmla="*/ 2811 h 4320"/>
                <a:gd name="connsiteX51" fmla="*/ 1251 w 5731"/>
                <a:gd name="connsiteY51" fmla="*/ 2691 h 4320"/>
                <a:gd name="connsiteX52" fmla="*/ 1150 w 5731"/>
                <a:gd name="connsiteY52" fmla="*/ 2563 h 4320"/>
                <a:gd name="connsiteX53" fmla="*/ 1099 w 5731"/>
                <a:gd name="connsiteY53" fmla="*/ 2498 h 4320"/>
                <a:gd name="connsiteX54" fmla="*/ 1001 w 5731"/>
                <a:gd name="connsiteY54" fmla="*/ 2361 h 4320"/>
                <a:gd name="connsiteX55" fmla="*/ 907 w 5731"/>
                <a:gd name="connsiteY55" fmla="*/ 2218 h 4320"/>
                <a:gd name="connsiteX56" fmla="*/ 861 w 5731"/>
                <a:gd name="connsiteY56" fmla="*/ 2143 h 4320"/>
                <a:gd name="connsiteX57" fmla="*/ 815 w 5731"/>
                <a:gd name="connsiteY57" fmla="*/ 2067 h 4320"/>
                <a:gd name="connsiteX58" fmla="*/ 771 w 5731"/>
                <a:gd name="connsiteY58" fmla="*/ 1991 h 4320"/>
                <a:gd name="connsiteX59" fmla="*/ 645 w 5731"/>
                <a:gd name="connsiteY59" fmla="*/ 1748 h 4320"/>
                <a:gd name="connsiteX60" fmla="*/ 565 w 5731"/>
                <a:gd name="connsiteY60" fmla="*/ 1576 h 4320"/>
                <a:gd name="connsiteX61" fmla="*/ 526 w 5731"/>
                <a:gd name="connsiteY61" fmla="*/ 1489 h 4320"/>
                <a:gd name="connsiteX62" fmla="*/ 489 w 5731"/>
                <a:gd name="connsiteY62" fmla="*/ 1399 h 4320"/>
                <a:gd name="connsiteX63" fmla="*/ 454 w 5731"/>
                <a:gd name="connsiteY63" fmla="*/ 1306 h 4320"/>
                <a:gd name="connsiteX64" fmla="*/ 418 w 5731"/>
                <a:gd name="connsiteY64" fmla="*/ 1213 h 4320"/>
                <a:gd name="connsiteX65" fmla="*/ 384 w 5731"/>
                <a:gd name="connsiteY65" fmla="*/ 1117 h 4320"/>
                <a:gd name="connsiteX66" fmla="*/ 351 w 5731"/>
                <a:gd name="connsiteY66" fmla="*/ 1019 h 4320"/>
                <a:gd name="connsiteX67" fmla="*/ 321 w 5731"/>
                <a:gd name="connsiteY67" fmla="*/ 920 h 4320"/>
                <a:gd name="connsiteX68" fmla="*/ 260 w 5731"/>
                <a:gd name="connsiteY68" fmla="*/ 716 h 4320"/>
                <a:gd name="connsiteX69" fmla="*/ 234 w 5731"/>
                <a:gd name="connsiteY69" fmla="*/ 610 h 4320"/>
                <a:gd name="connsiteX70" fmla="*/ 207 w 5731"/>
                <a:gd name="connsiteY70" fmla="*/ 503 h 4320"/>
                <a:gd name="connsiteX71" fmla="*/ 182 w 5731"/>
                <a:gd name="connsiteY71" fmla="*/ 394 h 4320"/>
                <a:gd name="connsiteX72" fmla="*/ 158 w 5731"/>
                <a:gd name="connsiteY72" fmla="*/ 282 h 4320"/>
                <a:gd name="connsiteX73" fmla="*/ 115 w 5731"/>
                <a:gd name="connsiteY73" fmla="*/ 53 h 4320"/>
                <a:gd name="connsiteX74" fmla="*/ 851 w 5731"/>
                <a:gd name="connsiteY74" fmla="*/ 0 h 4320"/>
                <a:gd name="connsiteX75" fmla="*/ 938 w 5731"/>
                <a:gd name="connsiteY75" fmla="*/ 0 h 4320"/>
                <a:gd name="connsiteX76" fmla="*/ 1026 w 5731"/>
                <a:gd name="connsiteY76" fmla="*/ 4 h 4320"/>
                <a:gd name="connsiteX77" fmla="*/ 1313 w 5731"/>
                <a:gd name="connsiteY77" fmla="*/ 18 h 4320"/>
                <a:gd name="connsiteX78" fmla="*/ 1416 w 5731"/>
                <a:gd name="connsiteY78" fmla="*/ 28 h 4320"/>
                <a:gd name="connsiteX79" fmla="*/ 1521 w 5731"/>
                <a:gd name="connsiteY79" fmla="*/ 39 h 4320"/>
                <a:gd name="connsiteX80" fmla="*/ 1627 w 5731"/>
                <a:gd name="connsiteY80" fmla="*/ 53 h 4320"/>
                <a:gd name="connsiteX81" fmla="*/ 1737 w 5731"/>
                <a:gd name="connsiteY81" fmla="*/ 69 h 4320"/>
                <a:gd name="connsiteX82" fmla="*/ 1847 w 5731"/>
                <a:gd name="connsiteY82" fmla="*/ 87 h 4320"/>
                <a:gd name="connsiteX83" fmla="*/ 3152 w 5731"/>
                <a:gd name="connsiteY83" fmla="*/ 511 h 4320"/>
                <a:gd name="connsiteX84" fmla="*/ 3272 w 5731"/>
                <a:gd name="connsiteY84" fmla="*/ 573 h 4320"/>
                <a:gd name="connsiteX85" fmla="*/ 3333 w 5731"/>
                <a:gd name="connsiteY85" fmla="*/ 606 h 4320"/>
                <a:gd name="connsiteX86" fmla="*/ 3453 w 5731"/>
                <a:gd name="connsiteY86" fmla="*/ 675 h 4320"/>
                <a:gd name="connsiteX87" fmla="*/ 3513 w 5731"/>
                <a:gd name="connsiteY87" fmla="*/ 713 h 4320"/>
                <a:gd name="connsiteX88" fmla="*/ 3574 w 5731"/>
                <a:gd name="connsiteY88" fmla="*/ 750 h 4320"/>
                <a:gd name="connsiteX89" fmla="*/ 3692 w 5731"/>
                <a:gd name="connsiteY89" fmla="*/ 830 h 4320"/>
                <a:gd name="connsiteX90" fmla="*/ 3809 w 5731"/>
                <a:gd name="connsiteY90" fmla="*/ 913 h 4320"/>
                <a:gd name="connsiteX91" fmla="*/ 3868 w 5731"/>
                <a:gd name="connsiteY91" fmla="*/ 957 h 4320"/>
                <a:gd name="connsiteX92" fmla="*/ 3985 w 5731"/>
                <a:gd name="connsiteY92" fmla="*/ 1049 h 4320"/>
                <a:gd name="connsiteX93" fmla="*/ 4098 w 5731"/>
                <a:gd name="connsiteY93" fmla="*/ 1149 h 4320"/>
                <a:gd name="connsiteX94" fmla="*/ 4155 w 5731"/>
                <a:gd name="connsiteY94" fmla="*/ 1200 h 4320"/>
                <a:gd name="connsiteX95" fmla="*/ 4267 w 5731"/>
                <a:gd name="connsiteY95" fmla="*/ 1306 h 4320"/>
                <a:gd name="connsiteX96" fmla="*/ 4377 w 5731"/>
                <a:gd name="connsiteY96" fmla="*/ 1420 h 4320"/>
                <a:gd name="connsiteX97" fmla="*/ 4485 w 5731"/>
                <a:gd name="connsiteY97" fmla="*/ 1539 h 4320"/>
                <a:gd name="connsiteX98" fmla="*/ 4536 w 5731"/>
                <a:gd name="connsiteY98" fmla="*/ 1601 h 4320"/>
                <a:gd name="connsiteX99" fmla="*/ 4589 w 5731"/>
                <a:gd name="connsiteY99" fmla="*/ 1663 h 4320"/>
                <a:gd name="connsiteX100" fmla="*/ 4641 w 5731"/>
                <a:gd name="connsiteY100" fmla="*/ 1728 h 4320"/>
                <a:gd name="connsiteX101" fmla="*/ 4692 w 5731"/>
                <a:gd name="connsiteY101" fmla="*/ 1796 h 4320"/>
                <a:gd name="connsiteX102" fmla="*/ 4742 w 5731"/>
                <a:gd name="connsiteY102" fmla="*/ 1863 h 4320"/>
                <a:gd name="connsiteX103" fmla="*/ 4791 w 5731"/>
                <a:gd name="connsiteY103" fmla="*/ 1932 h 4320"/>
                <a:gd name="connsiteX104" fmla="*/ 4841 w 5731"/>
                <a:gd name="connsiteY104" fmla="*/ 2005 h 4320"/>
                <a:gd name="connsiteX105" fmla="*/ 4889 w 5731"/>
                <a:gd name="connsiteY105" fmla="*/ 2078 h 4320"/>
                <a:gd name="connsiteX106" fmla="*/ 4935 w 5731"/>
                <a:gd name="connsiteY106" fmla="*/ 2154 h 4320"/>
                <a:gd name="connsiteX107" fmla="*/ 4983 w 5731"/>
                <a:gd name="connsiteY107" fmla="*/ 2230 h 4320"/>
                <a:gd name="connsiteX108" fmla="*/ 5027 w 5731"/>
                <a:gd name="connsiteY108" fmla="*/ 2308 h 4320"/>
                <a:gd name="connsiteX109" fmla="*/ 5073 w 5731"/>
                <a:gd name="connsiteY109" fmla="*/ 2390 h 4320"/>
                <a:gd name="connsiteX110" fmla="*/ 5116 w 5731"/>
                <a:gd name="connsiteY110" fmla="*/ 2471 h 4320"/>
                <a:gd name="connsiteX111" fmla="*/ 5160 w 5731"/>
                <a:gd name="connsiteY111" fmla="*/ 2554 h 4320"/>
                <a:gd name="connsiteX112" fmla="*/ 5201 w 5731"/>
                <a:gd name="connsiteY112" fmla="*/ 2641 h 4320"/>
                <a:gd name="connsiteX113" fmla="*/ 5244 w 5731"/>
                <a:gd name="connsiteY113" fmla="*/ 2728 h 4320"/>
                <a:gd name="connsiteX114" fmla="*/ 5283 w 5731"/>
                <a:gd name="connsiteY114" fmla="*/ 2819 h 4320"/>
                <a:gd name="connsiteX115" fmla="*/ 5322 w 5731"/>
                <a:gd name="connsiteY115" fmla="*/ 2909 h 4320"/>
                <a:gd name="connsiteX116" fmla="*/ 5361 w 5731"/>
                <a:gd name="connsiteY116" fmla="*/ 3003 h 4320"/>
                <a:gd name="connsiteX117" fmla="*/ 5398 w 5731"/>
                <a:gd name="connsiteY117" fmla="*/ 3099 h 4320"/>
                <a:gd name="connsiteX118" fmla="*/ 5433 w 5731"/>
                <a:gd name="connsiteY118" fmla="*/ 3194 h 4320"/>
                <a:gd name="connsiteX119" fmla="*/ 5469 w 5731"/>
                <a:gd name="connsiteY119" fmla="*/ 3294 h 4320"/>
                <a:gd name="connsiteX120" fmla="*/ 5502 w 5731"/>
                <a:gd name="connsiteY120" fmla="*/ 3396 h 4320"/>
                <a:gd name="connsiteX121" fmla="*/ 5534 w 5731"/>
                <a:gd name="connsiteY121" fmla="*/ 3499 h 4320"/>
                <a:gd name="connsiteX122" fmla="*/ 5566 w 5731"/>
                <a:gd name="connsiteY122" fmla="*/ 3604 h 4320"/>
                <a:gd name="connsiteX123" fmla="*/ 5596 w 5731"/>
                <a:gd name="connsiteY123" fmla="*/ 3712 h 4320"/>
                <a:gd name="connsiteX124" fmla="*/ 5626 w 5731"/>
                <a:gd name="connsiteY124" fmla="*/ 3820 h 4320"/>
                <a:gd name="connsiteX125" fmla="*/ 5655 w 5731"/>
                <a:gd name="connsiteY125" fmla="*/ 3932 h 4320"/>
                <a:gd name="connsiteX126" fmla="*/ 5681 w 5731"/>
                <a:gd name="connsiteY126" fmla="*/ 4045 h 4320"/>
                <a:gd name="connsiteX127" fmla="*/ 5706 w 5731"/>
                <a:gd name="connsiteY127" fmla="*/ 4162 h 4320"/>
                <a:gd name="connsiteX128" fmla="*/ 5731 w 5731"/>
                <a:gd name="connsiteY128" fmla="*/ 4279 h 4320"/>
                <a:gd name="connsiteX129" fmla="*/ 5731 w 5731"/>
                <a:gd name="connsiteY129" fmla="*/ 4279 h 4320"/>
                <a:gd name="connsiteX0" fmla="*/ 5731 w 5731"/>
                <a:gd name="connsiteY0" fmla="*/ 4279 h 4320"/>
                <a:gd name="connsiteX1" fmla="*/ 5731 w 5731"/>
                <a:gd name="connsiteY1" fmla="*/ 4279 h 4320"/>
                <a:gd name="connsiteX2" fmla="*/ 5676 w 5731"/>
                <a:gd name="connsiteY2" fmla="*/ 4286 h 4320"/>
                <a:gd name="connsiteX3" fmla="*/ 5612 w 5731"/>
                <a:gd name="connsiteY3" fmla="*/ 4293 h 4320"/>
                <a:gd name="connsiteX4" fmla="*/ 5525 w 5731"/>
                <a:gd name="connsiteY4" fmla="*/ 4302 h 4320"/>
                <a:gd name="connsiteX5" fmla="*/ 5415 w 5731"/>
                <a:gd name="connsiteY5" fmla="*/ 4309 h 4320"/>
                <a:gd name="connsiteX6" fmla="*/ 5286 w 5731"/>
                <a:gd name="connsiteY6" fmla="*/ 4316 h 4320"/>
                <a:gd name="connsiteX7" fmla="*/ 5139 w 5731"/>
                <a:gd name="connsiteY7" fmla="*/ 4318 h 4320"/>
                <a:gd name="connsiteX8" fmla="*/ 5059 w 5731"/>
                <a:gd name="connsiteY8" fmla="*/ 4320 h 4320"/>
                <a:gd name="connsiteX9" fmla="*/ 4974 w 5731"/>
                <a:gd name="connsiteY9" fmla="*/ 4318 h 4320"/>
                <a:gd name="connsiteX10" fmla="*/ 4887 w 5731"/>
                <a:gd name="connsiteY10" fmla="*/ 4316 h 4320"/>
                <a:gd name="connsiteX11" fmla="*/ 4795 w 5731"/>
                <a:gd name="connsiteY11" fmla="*/ 4313 h 4320"/>
                <a:gd name="connsiteX12" fmla="*/ 4701 w 5731"/>
                <a:gd name="connsiteY12" fmla="*/ 4308 h 4320"/>
                <a:gd name="connsiteX13" fmla="*/ 4602 w 5731"/>
                <a:gd name="connsiteY13" fmla="*/ 4301 h 4320"/>
                <a:gd name="connsiteX14" fmla="*/ 4501 w 5731"/>
                <a:gd name="connsiteY14" fmla="*/ 4292 h 4320"/>
                <a:gd name="connsiteX15" fmla="*/ 4398 w 5731"/>
                <a:gd name="connsiteY15" fmla="*/ 4281 h 4320"/>
                <a:gd name="connsiteX16" fmla="*/ 4290 w 5731"/>
                <a:gd name="connsiteY16" fmla="*/ 4269 h 4320"/>
                <a:gd name="connsiteX17" fmla="*/ 4182 w 5731"/>
                <a:gd name="connsiteY17" fmla="*/ 4253 h 4320"/>
                <a:gd name="connsiteX18" fmla="*/ 4070 w 5731"/>
                <a:gd name="connsiteY18" fmla="*/ 4235 h 4320"/>
                <a:gd name="connsiteX19" fmla="*/ 3957 w 5731"/>
                <a:gd name="connsiteY19" fmla="*/ 4215 h 4320"/>
                <a:gd name="connsiteX20" fmla="*/ 3843 w 5731"/>
                <a:gd name="connsiteY20" fmla="*/ 4192 h 4320"/>
                <a:gd name="connsiteX21" fmla="*/ 3726 w 5731"/>
                <a:gd name="connsiteY21" fmla="*/ 4166 h 4320"/>
                <a:gd name="connsiteX22" fmla="*/ 3607 w 5731"/>
                <a:gd name="connsiteY22" fmla="*/ 4137 h 4320"/>
                <a:gd name="connsiteX23" fmla="*/ 3489 w 5731"/>
                <a:gd name="connsiteY23" fmla="*/ 4106 h 4320"/>
                <a:gd name="connsiteX24" fmla="*/ 3368 w 5731"/>
                <a:gd name="connsiteY24" fmla="*/ 4070 h 4320"/>
                <a:gd name="connsiteX25" fmla="*/ 3247 w 5731"/>
                <a:gd name="connsiteY25" fmla="*/ 4031 h 4320"/>
                <a:gd name="connsiteX26" fmla="*/ 3125 w 5731"/>
                <a:gd name="connsiteY26" fmla="*/ 3989 h 4320"/>
                <a:gd name="connsiteX27" fmla="*/ 3003 w 5731"/>
                <a:gd name="connsiteY27" fmla="*/ 3942 h 4320"/>
                <a:gd name="connsiteX28" fmla="*/ 2880 w 5731"/>
                <a:gd name="connsiteY28" fmla="*/ 3891 h 4320"/>
                <a:gd name="connsiteX29" fmla="*/ 2758 w 5731"/>
                <a:gd name="connsiteY29" fmla="*/ 3838 h 4320"/>
                <a:gd name="connsiteX30" fmla="*/ 2636 w 5731"/>
                <a:gd name="connsiteY30" fmla="*/ 3779 h 4320"/>
                <a:gd name="connsiteX31" fmla="*/ 2514 w 5731"/>
                <a:gd name="connsiteY31" fmla="*/ 3716 h 4320"/>
                <a:gd name="connsiteX32" fmla="*/ 2453 w 5731"/>
                <a:gd name="connsiteY32" fmla="*/ 3682 h 4320"/>
                <a:gd name="connsiteX33" fmla="*/ 2393 w 5731"/>
                <a:gd name="connsiteY33" fmla="*/ 3648 h 4320"/>
                <a:gd name="connsiteX34" fmla="*/ 2333 w 5731"/>
                <a:gd name="connsiteY34" fmla="*/ 3613 h 4320"/>
                <a:gd name="connsiteX35" fmla="*/ 2272 w 5731"/>
                <a:gd name="connsiteY35" fmla="*/ 3575 h 4320"/>
                <a:gd name="connsiteX36" fmla="*/ 2212 w 5731"/>
                <a:gd name="connsiteY36" fmla="*/ 3538 h 4320"/>
                <a:gd name="connsiteX37" fmla="*/ 2152 w 5731"/>
                <a:gd name="connsiteY37" fmla="*/ 3499 h 4320"/>
                <a:gd name="connsiteX38" fmla="*/ 2092 w 5731"/>
                <a:gd name="connsiteY38" fmla="*/ 3458 h 4320"/>
                <a:gd name="connsiteX39" fmla="*/ 2033 w 5731"/>
                <a:gd name="connsiteY39" fmla="*/ 3416 h 4320"/>
                <a:gd name="connsiteX40" fmla="*/ 1975 w 5731"/>
                <a:gd name="connsiteY40" fmla="*/ 3373 h 4320"/>
                <a:gd name="connsiteX41" fmla="*/ 1916 w 5731"/>
                <a:gd name="connsiteY41" fmla="*/ 3329 h 4320"/>
                <a:gd name="connsiteX42" fmla="*/ 1858 w 5731"/>
                <a:gd name="connsiteY42" fmla="*/ 3283 h 4320"/>
                <a:gd name="connsiteX43" fmla="*/ 1801 w 5731"/>
                <a:gd name="connsiteY43" fmla="*/ 3237 h 4320"/>
                <a:gd name="connsiteX44" fmla="*/ 1742 w 5731"/>
                <a:gd name="connsiteY44" fmla="*/ 3189 h 4320"/>
                <a:gd name="connsiteX45" fmla="*/ 1686 w 5731"/>
                <a:gd name="connsiteY45" fmla="*/ 3139 h 4320"/>
                <a:gd name="connsiteX46" fmla="*/ 1574 w 5731"/>
                <a:gd name="connsiteY46" fmla="*/ 3035 h 4320"/>
                <a:gd name="connsiteX47" fmla="*/ 1519 w 5731"/>
                <a:gd name="connsiteY47" fmla="*/ 2982 h 4320"/>
                <a:gd name="connsiteX48" fmla="*/ 1464 w 5731"/>
                <a:gd name="connsiteY48" fmla="*/ 2927 h 4320"/>
                <a:gd name="connsiteX49" fmla="*/ 1411 w 5731"/>
                <a:gd name="connsiteY49" fmla="*/ 2870 h 4320"/>
                <a:gd name="connsiteX50" fmla="*/ 1358 w 5731"/>
                <a:gd name="connsiteY50" fmla="*/ 2811 h 4320"/>
                <a:gd name="connsiteX51" fmla="*/ 1251 w 5731"/>
                <a:gd name="connsiteY51" fmla="*/ 2691 h 4320"/>
                <a:gd name="connsiteX52" fmla="*/ 1150 w 5731"/>
                <a:gd name="connsiteY52" fmla="*/ 2563 h 4320"/>
                <a:gd name="connsiteX53" fmla="*/ 1099 w 5731"/>
                <a:gd name="connsiteY53" fmla="*/ 2498 h 4320"/>
                <a:gd name="connsiteX54" fmla="*/ 1001 w 5731"/>
                <a:gd name="connsiteY54" fmla="*/ 2361 h 4320"/>
                <a:gd name="connsiteX55" fmla="*/ 907 w 5731"/>
                <a:gd name="connsiteY55" fmla="*/ 2218 h 4320"/>
                <a:gd name="connsiteX56" fmla="*/ 861 w 5731"/>
                <a:gd name="connsiteY56" fmla="*/ 2143 h 4320"/>
                <a:gd name="connsiteX57" fmla="*/ 815 w 5731"/>
                <a:gd name="connsiteY57" fmla="*/ 2067 h 4320"/>
                <a:gd name="connsiteX58" fmla="*/ 771 w 5731"/>
                <a:gd name="connsiteY58" fmla="*/ 1991 h 4320"/>
                <a:gd name="connsiteX59" fmla="*/ 645 w 5731"/>
                <a:gd name="connsiteY59" fmla="*/ 1748 h 4320"/>
                <a:gd name="connsiteX60" fmla="*/ 565 w 5731"/>
                <a:gd name="connsiteY60" fmla="*/ 1576 h 4320"/>
                <a:gd name="connsiteX61" fmla="*/ 526 w 5731"/>
                <a:gd name="connsiteY61" fmla="*/ 1489 h 4320"/>
                <a:gd name="connsiteX62" fmla="*/ 489 w 5731"/>
                <a:gd name="connsiteY62" fmla="*/ 1399 h 4320"/>
                <a:gd name="connsiteX63" fmla="*/ 454 w 5731"/>
                <a:gd name="connsiteY63" fmla="*/ 1306 h 4320"/>
                <a:gd name="connsiteX64" fmla="*/ 418 w 5731"/>
                <a:gd name="connsiteY64" fmla="*/ 1213 h 4320"/>
                <a:gd name="connsiteX65" fmla="*/ 384 w 5731"/>
                <a:gd name="connsiteY65" fmla="*/ 1117 h 4320"/>
                <a:gd name="connsiteX66" fmla="*/ 351 w 5731"/>
                <a:gd name="connsiteY66" fmla="*/ 1019 h 4320"/>
                <a:gd name="connsiteX67" fmla="*/ 321 w 5731"/>
                <a:gd name="connsiteY67" fmla="*/ 920 h 4320"/>
                <a:gd name="connsiteX68" fmla="*/ 260 w 5731"/>
                <a:gd name="connsiteY68" fmla="*/ 716 h 4320"/>
                <a:gd name="connsiteX69" fmla="*/ 234 w 5731"/>
                <a:gd name="connsiteY69" fmla="*/ 610 h 4320"/>
                <a:gd name="connsiteX70" fmla="*/ 207 w 5731"/>
                <a:gd name="connsiteY70" fmla="*/ 503 h 4320"/>
                <a:gd name="connsiteX71" fmla="*/ 158 w 5731"/>
                <a:gd name="connsiteY71" fmla="*/ 282 h 4320"/>
                <a:gd name="connsiteX72" fmla="*/ 115 w 5731"/>
                <a:gd name="connsiteY72" fmla="*/ 53 h 4320"/>
                <a:gd name="connsiteX73" fmla="*/ 851 w 5731"/>
                <a:gd name="connsiteY73" fmla="*/ 0 h 4320"/>
                <a:gd name="connsiteX74" fmla="*/ 938 w 5731"/>
                <a:gd name="connsiteY74" fmla="*/ 0 h 4320"/>
                <a:gd name="connsiteX75" fmla="*/ 1026 w 5731"/>
                <a:gd name="connsiteY75" fmla="*/ 4 h 4320"/>
                <a:gd name="connsiteX76" fmla="*/ 1313 w 5731"/>
                <a:gd name="connsiteY76" fmla="*/ 18 h 4320"/>
                <a:gd name="connsiteX77" fmla="*/ 1416 w 5731"/>
                <a:gd name="connsiteY77" fmla="*/ 28 h 4320"/>
                <a:gd name="connsiteX78" fmla="*/ 1521 w 5731"/>
                <a:gd name="connsiteY78" fmla="*/ 39 h 4320"/>
                <a:gd name="connsiteX79" fmla="*/ 1627 w 5731"/>
                <a:gd name="connsiteY79" fmla="*/ 53 h 4320"/>
                <a:gd name="connsiteX80" fmla="*/ 1737 w 5731"/>
                <a:gd name="connsiteY80" fmla="*/ 69 h 4320"/>
                <a:gd name="connsiteX81" fmla="*/ 1847 w 5731"/>
                <a:gd name="connsiteY81" fmla="*/ 87 h 4320"/>
                <a:gd name="connsiteX82" fmla="*/ 3152 w 5731"/>
                <a:gd name="connsiteY82" fmla="*/ 511 h 4320"/>
                <a:gd name="connsiteX83" fmla="*/ 3272 w 5731"/>
                <a:gd name="connsiteY83" fmla="*/ 573 h 4320"/>
                <a:gd name="connsiteX84" fmla="*/ 3333 w 5731"/>
                <a:gd name="connsiteY84" fmla="*/ 606 h 4320"/>
                <a:gd name="connsiteX85" fmla="*/ 3453 w 5731"/>
                <a:gd name="connsiteY85" fmla="*/ 675 h 4320"/>
                <a:gd name="connsiteX86" fmla="*/ 3513 w 5731"/>
                <a:gd name="connsiteY86" fmla="*/ 713 h 4320"/>
                <a:gd name="connsiteX87" fmla="*/ 3574 w 5731"/>
                <a:gd name="connsiteY87" fmla="*/ 750 h 4320"/>
                <a:gd name="connsiteX88" fmla="*/ 3692 w 5731"/>
                <a:gd name="connsiteY88" fmla="*/ 830 h 4320"/>
                <a:gd name="connsiteX89" fmla="*/ 3809 w 5731"/>
                <a:gd name="connsiteY89" fmla="*/ 913 h 4320"/>
                <a:gd name="connsiteX90" fmla="*/ 3868 w 5731"/>
                <a:gd name="connsiteY90" fmla="*/ 957 h 4320"/>
                <a:gd name="connsiteX91" fmla="*/ 3985 w 5731"/>
                <a:gd name="connsiteY91" fmla="*/ 1049 h 4320"/>
                <a:gd name="connsiteX92" fmla="*/ 4098 w 5731"/>
                <a:gd name="connsiteY92" fmla="*/ 1149 h 4320"/>
                <a:gd name="connsiteX93" fmla="*/ 4155 w 5731"/>
                <a:gd name="connsiteY93" fmla="*/ 1200 h 4320"/>
                <a:gd name="connsiteX94" fmla="*/ 4267 w 5731"/>
                <a:gd name="connsiteY94" fmla="*/ 1306 h 4320"/>
                <a:gd name="connsiteX95" fmla="*/ 4377 w 5731"/>
                <a:gd name="connsiteY95" fmla="*/ 1420 h 4320"/>
                <a:gd name="connsiteX96" fmla="*/ 4485 w 5731"/>
                <a:gd name="connsiteY96" fmla="*/ 1539 h 4320"/>
                <a:gd name="connsiteX97" fmla="*/ 4536 w 5731"/>
                <a:gd name="connsiteY97" fmla="*/ 1601 h 4320"/>
                <a:gd name="connsiteX98" fmla="*/ 4589 w 5731"/>
                <a:gd name="connsiteY98" fmla="*/ 1663 h 4320"/>
                <a:gd name="connsiteX99" fmla="*/ 4641 w 5731"/>
                <a:gd name="connsiteY99" fmla="*/ 1728 h 4320"/>
                <a:gd name="connsiteX100" fmla="*/ 4692 w 5731"/>
                <a:gd name="connsiteY100" fmla="*/ 1796 h 4320"/>
                <a:gd name="connsiteX101" fmla="*/ 4742 w 5731"/>
                <a:gd name="connsiteY101" fmla="*/ 1863 h 4320"/>
                <a:gd name="connsiteX102" fmla="*/ 4791 w 5731"/>
                <a:gd name="connsiteY102" fmla="*/ 1932 h 4320"/>
                <a:gd name="connsiteX103" fmla="*/ 4841 w 5731"/>
                <a:gd name="connsiteY103" fmla="*/ 2005 h 4320"/>
                <a:gd name="connsiteX104" fmla="*/ 4889 w 5731"/>
                <a:gd name="connsiteY104" fmla="*/ 2078 h 4320"/>
                <a:gd name="connsiteX105" fmla="*/ 4935 w 5731"/>
                <a:gd name="connsiteY105" fmla="*/ 2154 h 4320"/>
                <a:gd name="connsiteX106" fmla="*/ 4983 w 5731"/>
                <a:gd name="connsiteY106" fmla="*/ 2230 h 4320"/>
                <a:gd name="connsiteX107" fmla="*/ 5027 w 5731"/>
                <a:gd name="connsiteY107" fmla="*/ 2308 h 4320"/>
                <a:gd name="connsiteX108" fmla="*/ 5073 w 5731"/>
                <a:gd name="connsiteY108" fmla="*/ 2390 h 4320"/>
                <a:gd name="connsiteX109" fmla="*/ 5116 w 5731"/>
                <a:gd name="connsiteY109" fmla="*/ 2471 h 4320"/>
                <a:gd name="connsiteX110" fmla="*/ 5160 w 5731"/>
                <a:gd name="connsiteY110" fmla="*/ 2554 h 4320"/>
                <a:gd name="connsiteX111" fmla="*/ 5201 w 5731"/>
                <a:gd name="connsiteY111" fmla="*/ 2641 h 4320"/>
                <a:gd name="connsiteX112" fmla="*/ 5244 w 5731"/>
                <a:gd name="connsiteY112" fmla="*/ 2728 h 4320"/>
                <a:gd name="connsiteX113" fmla="*/ 5283 w 5731"/>
                <a:gd name="connsiteY113" fmla="*/ 2819 h 4320"/>
                <a:gd name="connsiteX114" fmla="*/ 5322 w 5731"/>
                <a:gd name="connsiteY114" fmla="*/ 2909 h 4320"/>
                <a:gd name="connsiteX115" fmla="*/ 5361 w 5731"/>
                <a:gd name="connsiteY115" fmla="*/ 3003 h 4320"/>
                <a:gd name="connsiteX116" fmla="*/ 5398 w 5731"/>
                <a:gd name="connsiteY116" fmla="*/ 3099 h 4320"/>
                <a:gd name="connsiteX117" fmla="*/ 5433 w 5731"/>
                <a:gd name="connsiteY117" fmla="*/ 3194 h 4320"/>
                <a:gd name="connsiteX118" fmla="*/ 5469 w 5731"/>
                <a:gd name="connsiteY118" fmla="*/ 3294 h 4320"/>
                <a:gd name="connsiteX119" fmla="*/ 5502 w 5731"/>
                <a:gd name="connsiteY119" fmla="*/ 3396 h 4320"/>
                <a:gd name="connsiteX120" fmla="*/ 5534 w 5731"/>
                <a:gd name="connsiteY120" fmla="*/ 3499 h 4320"/>
                <a:gd name="connsiteX121" fmla="*/ 5566 w 5731"/>
                <a:gd name="connsiteY121" fmla="*/ 3604 h 4320"/>
                <a:gd name="connsiteX122" fmla="*/ 5596 w 5731"/>
                <a:gd name="connsiteY122" fmla="*/ 3712 h 4320"/>
                <a:gd name="connsiteX123" fmla="*/ 5626 w 5731"/>
                <a:gd name="connsiteY123" fmla="*/ 3820 h 4320"/>
                <a:gd name="connsiteX124" fmla="*/ 5655 w 5731"/>
                <a:gd name="connsiteY124" fmla="*/ 3932 h 4320"/>
                <a:gd name="connsiteX125" fmla="*/ 5681 w 5731"/>
                <a:gd name="connsiteY125" fmla="*/ 4045 h 4320"/>
                <a:gd name="connsiteX126" fmla="*/ 5706 w 5731"/>
                <a:gd name="connsiteY126" fmla="*/ 4162 h 4320"/>
                <a:gd name="connsiteX127" fmla="*/ 5731 w 5731"/>
                <a:gd name="connsiteY127" fmla="*/ 4279 h 4320"/>
                <a:gd name="connsiteX128" fmla="*/ 5731 w 5731"/>
                <a:gd name="connsiteY128" fmla="*/ 4279 h 4320"/>
                <a:gd name="connsiteX0" fmla="*/ 5731 w 5731"/>
                <a:gd name="connsiteY0" fmla="*/ 4279 h 4320"/>
                <a:gd name="connsiteX1" fmla="*/ 5731 w 5731"/>
                <a:gd name="connsiteY1" fmla="*/ 4279 h 4320"/>
                <a:gd name="connsiteX2" fmla="*/ 5676 w 5731"/>
                <a:gd name="connsiteY2" fmla="*/ 4286 h 4320"/>
                <a:gd name="connsiteX3" fmla="*/ 5612 w 5731"/>
                <a:gd name="connsiteY3" fmla="*/ 4293 h 4320"/>
                <a:gd name="connsiteX4" fmla="*/ 5525 w 5731"/>
                <a:gd name="connsiteY4" fmla="*/ 4302 h 4320"/>
                <a:gd name="connsiteX5" fmla="*/ 5415 w 5731"/>
                <a:gd name="connsiteY5" fmla="*/ 4309 h 4320"/>
                <a:gd name="connsiteX6" fmla="*/ 5286 w 5731"/>
                <a:gd name="connsiteY6" fmla="*/ 4316 h 4320"/>
                <a:gd name="connsiteX7" fmla="*/ 5139 w 5731"/>
                <a:gd name="connsiteY7" fmla="*/ 4318 h 4320"/>
                <a:gd name="connsiteX8" fmla="*/ 5059 w 5731"/>
                <a:gd name="connsiteY8" fmla="*/ 4320 h 4320"/>
                <a:gd name="connsiteX9" fmla="*/ 4974 w 5731"/>
                <a:gd name="connsiteY9" fmla="*/ 4318 h 4320"/>
                <a:gd name="connsiteX10" fmla="*/ 4887 w 5731"/>
                <a:gd name="connsiteY10" fmla="*/ 4316 h 4320"/>
                <a:gd name="connsiteX11" fmla="*/ 4795 w 5731"/>
                <a:gd name="connsiteY11" fmla="*/ 4313 h 4320"/>
                <a:gd name="connsiteX12" fmla="*/ 4701 w 5731"/>
                <a:gd name="connsiteY12" fmla="*/ 4308 h 4320"/>
                <a:gd name="connsiteX13" fmla="*/ 4602 w 5731"/>
                <a:gd name="connsiteY13" fmla="*/ 4301 h 4320"/>
                <a:gd name="connsiteX14" fmla="*/ 4501 w 5731"/>
                <a:gd name="connsiteY14" fmla="*/ 4292 h 4320"/>
                <a:gd name="connsiteX15" fmla="*/ 4398 w 5731"/>
                <a:gd name="connsiteY15" fmla="*/ 4281 h 4320"/>
                <a:gd name="connsiteX16" fmla="*/ 4290 w 5731"/>
                <a:gd name="connsiteY16" fmla="*/ 4269 h 4320"/>
                <a:gd name="connsiteX17" fmla="*/ 4182 w 5731"/>
                <a:gd name="connsiteY17" fmla="*/ 4253 h 4320"/>
                <a:gd name="connsiteX18" fmla="*/ 4070 w 5731"/>
                <a:gd name="connsiteY18" fmla="*/ 4235 h 4320"/>
                <a:gd name="connsiteX19" fmla="*/ 3957 w 5731"/>
                <a:gd name="connsiteY19" fmla="*/ 4215 h 4320"/>
                <a:gd name="connsiteX20" fmla="*/ 3843 w 5731"/>
                <a:gd name="connsiteY20" fmla="*/ 4192 h 4320"/>
                <a:gd name="connsiteX21" fmla="*/ 3726 w 5731"/>
                <a:gd name="connsiteY21" fmla="*/ 4166 h 4320"/>
                <a:gd name="connsiteX22" fmla="*/ 3607 w 5731"/>
                <a:gd name="connsiteY22" fmla="*/ 4137 h 4320"/>
                <a:gd name="connsiteX23" fmla="*/ 3489 w 5731"/>
                <a:gd name="connsiteY23" fmla="*/ 4106 h 4320"/>
                <a:gd name="connsiteX24" fmla="*/ 3368 w 5731"/>
                <a:gd name="connsiteY24" fmla="*/ 4070 h 4320"/>
                <a:gd name="connsiteX25" fmla="*/ 3247 w 5731"/>
                <a:gd name="connsiteY25" fmla="*/ 4031 h 4320"/>
                <a:gd name="connsiteX26" fmla="*/ 3125 w 5731"/>
                <a:gd name="connsiteY26" fmla="*/ 3989 h 4320"/>
                <a:gd name="connsiteX27" fmla="*/ 3003 w 5731"/>
                <a:gd name="connsiteY27" fmla="*/ 3942 h 4320"/>
                <a:gd name="connsiteX28" fmla="*/ 2880 w 5731"/>
                <a:gd name="connsiteY28" fmla="*/ 3891 h 4320"/>
                <a:gd name="connsiteX29" fmla="*/ 2758 w 5731"/>
                <a:gd name="connsiteY29" fmla="*/ 3838 h 4320"/>
                <a:gd name="connsiteX30" fmla="*/ 2636 w 5731"/>
                <a:gd name="connsiteY30" fmla="*/ 3779 h 4320"/>
                <a:gd name="connsiteX31" fmla="*/ 2514 w 5731"/>
                <a:gd name="connsiteY31" fmla="*/ 3716 h 4320"/>
                <a:gd name="connsiteX32" fmla="*/ 2453 w 5731"/>
                <a:gd name="connsiteY32" fmla="*/ 3682 h 4320"/>
                <a:gd name="connsiteX33" fmla="*/ 2393 w 5731"/>
                <a:gd name="connsiteY33" fmla="*/ 3648 h 4320"/>
                <a:gd name="connsiteX34" fmla="*/ 2333 w 5731"/>
                <a:gd name="connsiteY34" fmla="*/ 3613 h 4320"/>
                <a:gd name="connsiteX35" fmla="*/ 2272 w 5731"/>
                <a:gd name="connsiteY35" fmla="*/ 3575 h 4320"/>
                <a:gd name="connsiteX36" fmla="*/ 2212 w 5731"/>
                <a:gd name="connsiteY36" fmla="*/ 3538 h 4320"/>
                <a:gd name="connsiteX37" fmla="*/ 2152 w 5731"/>
                <a:gd name="connsiteY37" fmla="*/ 3499 h 4320"/>
                <a:gd name="connsiteX38" fmla="*/ 2092 w 5731"/>
                <a:gd name="connsiteY38" fmla="*/ 3458 h 4320"/>
                <a:gd name="connsiteX39" fmla="*/ 2033 w 5731"/>
                <a:gd name="connsiteY39" fmla="*/ 3416 h 4320"/>
                <a:gd name="connsiteX40" fmla="*/ 1975 w 5731"/>
                <a:gd name="connsiteY40" fmla="*/ 3373 h 4320"/>
                <a:gd name="connsiteX41" fmla="*/ 1916 w 5731"/>
                <a:gd name="connsiteY41" fmla="*/ 3329 h 4320"/>
                <a:gd name="connsiteX42" fmla="*/ 1858 w 5731"/>
                <a:gd name="connsiteY42" fmla="*/ 3283 h 4320"/>
                <a:gd name="connsiteX43" fmla="*/ 1801 w 5731"/>
                <a:gd name="connsiteY43" fmla="*/ 3237 h 4320"/>
                <a:gd name="connsiteX44" fmla="*/ 1742 w 5731"/>
                <a:gd name="connsiteY44" fmla="*/ 3189 h 4320"/>
                <a:gd name="connsiteX45" fmla="*/ 1686 w 5731"/>
                <a:gd name="connsiteY45" fmla="*/ 3139 h 4320"/>
                <a:gd name="connsiteX46" fmla="*/ 1574 w 5731"/>
                <a:gd name="connsiteY46" fmla="*/ 3035 h 4320"/>
                <a:gd name="connsiteX47" fmla="*/ 1519 w 5731"/>
                <a:gd name="connsiteY47" fmla="*/ 2982 h 4320"/>
                <a:gd name="connsiteX48" fmla="*/ 1464 w 5731"/>
                <a:gd name="connsiteY48" fmla="*/ 2927 h 4320"/>
                <a:gd name="connsiteX49" fmla="*/ 1411 w 5731"/>
                <a:gd name="connsiteY49" fmla="*/ 2870 h 4320"/>
                <a:gd name="connsiteX50" fmla="*/ 1358 w 5731"/>
                <a:gd name="connsiteY50" fmla="*/ 2811 h 4320"/>
                <a:gd name="connsiteX51" fmla="*/ 1251 w 5731"/>
                <a:gd name="connsiteY51" fmla="*/ 2691 h 4320"/>
                <a:gd name="connsiteX52" fmla="*/ 1150 w 5731"/>
                <a:gd name="connsiteY52" fmla="*/ 2563 h 4320"/>
                <a:gd name="connsiteX53" fmla="*/ 1099 w 5731"/>
                <a:gd name="connsiteY53" fmla="*/ 2498 h 4320"/>
                <a:gd name="connsiteX54" fmla="*/ 1001 w 5731"/>
                <a:gd name="connsiteY54" fmla="*/ 2361 h 4320"/>
                <a:gd name="connsiteX55" fmla="*/ 907 w 5731"/>
                <a:gd name="connsiteY55" fmla="*/ 2218 h 4320"/>
                <a:gd name="connsiteX56" fmla="*/ 861 w 5731"/>
                <a:gd name="connsiteY56" fmla="*/ 2143 h 4320"/>
                <a:gd name="connsiteX57" fmla="*/ 815 w 5731"/>
                <a:gd name="connsiteY57" fmla="*/ 2067 h 4320"/>
                <a:gd name="connsiteX58" fmla="*/ 771 w 5731"/>
                <a:gd name="connsiteY58" fmla="*/ 1991 h 4320"/>
                <a:gd name="connsiteX59" fmla="*/ 645 w 5731"/>
                <a:gd name="connsiteY59" fmla="*/ 1748 h 4320"/>
                <a:gd name="connsiteX60" fmla="*/ 565 w 5731"/>
                <a:gd name="connsiteY60" fmla="*/ 1576 h 4320"/>
                <a:gd name="connsiteX61" fmla="*/ 526 w 5731"/>
                <a:gd name="connsiteY61" fmla="*/ 1489 h 4320"/>
                <a:gd name="connsiteX62" fmla="*/ 489 w 5731"/>
                <a:gd name="connsiteY62" fmla="*/ 1399 h 4320"/>
                <a:gd name="connsiteX63" fmla="*/ 454 w 5731"/>
                <a:gd name="connsiteY63" fmla="*/ 1306 h 4320"/>
                <a:gd name="connsiteX64" fmla="*/ 418 w 5731"/>
                <a:gd name="connsiteY64" fmla="*/ 1213 h 4320"/>
                <a:gd name="connsiteX65" fmla="*/ 384 w 5731"/>
                <a:gd name="connsiteY65" fmla="*/ 1117 h 4320"/>
                <a:gd name="connsiteX66" fmla="*/ 351 w 5731"/>
                <a:gd name="connsiteY66" fmla="*/ 1019 h 4320"/>
                <a:gd name="connsiteX67" fmla="*/ 321 w 5731"/>
                <a:gd name="connsiteY67" fmla="*/ 920 h 4320"/>
                <a:gd name="connsiteX68" fmla="*/ 260 w 5731"/>
                <a:gd name="connsiteY68" fmla="*/ 716 h 4320"/>
                <a:gd name="connsiteX69" fmla="*/ 234 w 5731"/>
                <a:gd name="connsiteY69" fmla="*/ 610 h 4320"/>
                <a:gd name="connsiteX70" fmla="*/ 158 w 5731"/>
                <a:gd name="connsiteY70" fmla="*/ 282 h 4320"/>
                <a:gd name="connsiteX71" fmla="*/ 115 w 5731"/>
                <a:gd name="connsiteY71" fmla="*/ 53 h 4320"/>
                <a:gd name="connsiteX72" fmla="*/ 851 w 5731"/>
                <a:gd name="connsiteY72" fmla="*/ 0 h 4320"/>
                <a:gd name="connsiteX73" fmla="*/ 938 w 5731"/>
                <a:gd name="connsiteY73" fmla="*/ 0 h 4320"/>
                <a:gd name="connsiteX74" fmla="*/ 1026 w 5731"/>
                <a:gd name="connsiteY74" fmla="*/ 4 h 4320"/>
                <a:gd name="connsiteX75" fmla="*/ 1313 w 5731"/>
                <a:gd name="connsiteY75" fmla="*/ 18 h 4320"/>
                <a:gd name="connsiteX76" fmla="*/ 1416 w 5731"/>
                <a:gd name="connsiteY76" fmla="*/ 28 h 4320"/>
                <a:gd name="connsiteX77" fmla="*/ 1521 w 5731"/>
                <a:gd name="connsiteY77" fmla="*/ 39 h 4320"/>
                <a:gd name="connsiteX78" fmla="*/ 1627 w 5731"/>
                <a:gd name="connsiteY78" fmla="*/ 53 h 4320"/>
                <a:gd name="connsiteX79" fmla="*/ 1737 w 5731"/>
                <a:gd name="connsiteY79" fmla="*/ 69 h 4320"/>
                <a:gd name="connsiteX80" fmla="*/ 1847 w 5731"/>
                <a:gd name="connsiteY80" fmla="*/ 87 h 4320"/>
                <a:gd name="connsiteX81" fmla="*/ 3152 w 5731"/>
                <a:gd name="connsiteY81" fmla="*/ 511 h 4320"/>
                <a:gd name="connsiteX82" fmla="*/ 3272 w 5731"/>
                <a:gd name="connsiteY82" fmla="*/ 573 h 4320"/>
                <a:gd name="connsiteX83" fmla="*/ 3333 w 5731"/>
                <a:gd name="connsiteY83" fmla="*/ 606 h 4320"/>
                <a:gd name="connsiteX84" fmla="*/ 3453 w 5731"/>
                <a:gd name="connsiteY84" fmla="*/ 675 h 4320"/>
                <a:gd name="connsiteX85" fmla="*/ 3513 w 5731"/>
                <a:gd name="connsiteY85" fmla="*/ 713 h 4320"/>
                <a:gd name="connsiteX86" fmla="*/ 3574 w 5731"/>
                <a:gd name="connsiteY86" fmla="*/ 750 h 4320"/>
                <a:gd name="connsiteX87" fmla="*/ 3692 w 5731"/>
                <a:gd name="connsiteY87" fmla="*/ 830 h 4320"/>
                <a:gd name="connsiteX88" fmla="*/ 3809 w 5731"/>
                <a:gd name="connsiteY88" fmla="*/ 913 h 4320"/>
                <a:gd name="connsiteX89" fmla="*/ 3868 w 5731"/>
                <a:gd name="connsiteY89" fmla="*/ 957 h 4320"/>
                <a:gd name="connsiteX90" fmla="*/ 3985 w 5731"/>
                <a:gd name="connsiteY90" fmla="*/ 1049 h 4320"/>
                <a:gd name="connsiteX91" fmla="*/ 4098 w 5731"/>
                <a:gd name="connsiteY91" fmla="*/ 1149 h 4320"/>
                <a:gd name="connsiteX92" fmla="*/ 4155 w 5731"/>
                <a:gd name="connsiteY92" fmla="*/ 1200 h 4320"/>
                <a:gd name="connsiteX93" fmla="*/ 4267 w 5731"/>
                <a:gd name="connsiteY93" fmla="*/ 1306 h 4320"/>
                <a:gd name="connsiteX94" fmla="*/ 4377 w 5731"/>
                <a:gd name="connsiteY94" fmla="*/ 1420 h 4320"/>
                <a:gd name="connsiteX95" fmla="*/ 4485 w 5731"/>
                <a:gd name="connsiteY95" fmla="*/ 1539 h 4320"/>
                <a:gd name="connsiteX96" fmla="*/ 4536 w 5731"/>
                <a:gd name="connsiteY96" fmla="*/ 1601 h 4320"/>
                <a:gd name="connsiteX97" fmla="*/ 4589 w 5731"/>
                <a:gd name="connsiteY97" fmla="*/ 1663 h 4320"/>
                <a:gd name="connsiteX98" fmla="*/ 4641 w 5731"/>
                <a:gd name="connsiteY98" fmla="*/ 1728 h 4320"/>
                <a:gd name="connsiteX99" fmla="*/ 4692 w 5731"/>
                <a:gd name="connsiteY99" fmla="*/ 1796 h 4320"/>
                <a:gd name="connsiteX100" fmla="*/ 4742 w 5731"/>
                <a:gd name="connsiteY100" fmla="*/ 1863 h 4320"/>
                <a:gd name="connsiteX101" fmla="*/ 4791 w 5731"/>
                <a:gd name="connsiteY101" fmla="*/ 1932 h 4320"/>
                <a:gd name="connsiteX102" fmla="*/ 4841 w 5731"/>
                <a:gd name="connsiteY102" fmla="*/ 2005 h 4320"/>
                <a:gd name="connsiteX103" fmla="*/ 4889 w 5731"/>
                <a:gd name="connsiteY103" fmla="*/ 2078 h 4320"/>
                <a:gd name="connsiteX104" fmla="*/ 4935 w 5731"/>
                <a:gd name="connsiteY104" fmla="*/ 2154 h 4320"/>
                <a:gd name="connsiteX105" fmla="*/ 4983 w 5731"/>
                <a:gd name="connsiteY105" fmla="*/ 2230 h 4320"/>
                <a:gd name="connsiteX106" fmla="*/ 5027 w 5731"/>
                <a:gd name="connsiteY106" fmla="*/ 2308 h 4320"/>
                <a:gd name="connsiteX107" fmla="*/ 5073 w 5731"/>
                <a:gd name="connsiteY107" fmla="*/ 2390 h 4320"/>
                <a:gd name="connsiteX108" fmla="*/ 5116 w 5731"/>
                <a:gd name="connsiteY108" fmla="*/ 2471 h 4320"/>
                <a:gd name="connsiteX109" fmla="*/ 5160 w 5731"/>
                <a:gd name="connsiteY109" fmla="*/ 2554 h 4320"/>
                <a:gd name="connsiteX110" fmla="*/ 5201 w 5731"/>
                <a:gd name="connsiteY110" fmla="*/ 2641 h 4320"/>
                <a:gd name="connsiteX111" fmla="*/ 5244 w 5731"/>
                <a:gd name="connsiteY111" fmla="*/ 2728 h 4320"/>
                <a:gd name="connsiteX112" fmla="*/ 5283 w 5731"/>
                <a:gd name="connsiteY112" fmla="*/ 2819 h 4320"/>
                <a:gd name="connsiteX113" fmla="*/ 5322 w 5731"/>
                <a:gd name="connsiteY113" fmla="*/ 2909 h 4320"/>
                <a:gd name="connsiteX114" fmla="*/ 5361 w 5731"/>
                <a:gd name="connsiteY114" fmla="*/ 3003 h 4320"/>
                <a:gd name="connsiteX115" fmla="*/ 5398 w 5731"/>
                <a:gd name="connsiteY115" fmla="*/ 3099 h 4320"/>
                <a:gd name="connsiteX116" fmla="*/ 5433 w 5731"/>
                <a:gd name="connsiteY116" fmla="*/ 3194 h 4320"/>
                <a:gd name="connsiteX117" fmla="*/ 5469 w 5731"/>
                <a:gd name="connsiteY117" fmla="*/ 3294 h 4320"/>
                <a:gd name="connsiteX118" fmla="*/ 5502 w 5731"/>
                <a:gd name="connsiteY118" fmla="*/ 3396 h 4320"/>
                <a:gd name="connsiteX119" fmla="*/ 5534 w 5731"/>
                <a:gd name="connsiteY119" fmla="*/ 3499 h 4320"/>
                <a:gd name="connsiteX120" fmla="*/ 5566 w 5731"/>
                <a:gd name="connsiteY120" fmla="*/ 3604 h 4320"/>
                <a:gd name="connsiteX121" fmla="*/ 5596 w 5731"/>
                <a:gd name="connsiteY121" fmla="*/ 3712 h 4320"/>
                <a:gd name="connsiteX122" fmla="*/ 5626 w 5731"/>
                <a:gd name="connsiteY122" fmla="*/ 3820 h 4320"/>
                <a:gd name="connsiteX123" fmla="*/ 5655 w 5731"/>
                <a:gd name="connsiteY123" fmla="*/ 3932 h 4320"/>
                <a:gd name="connsiteX124" fmla="*/ 5681 w 5731"/>
                <a:gd name="connsiteY124" fmla="*/ 4045 h 4320"/>
                <a:gd name="connsiteX125" fmla="*/ 5706 w 5731"/>
                <a:gd name="connsiteY125" fmla="*/ 4162 h 4320"/>
                <a:gd name="connsiteX126" fmla="*/ 5731 w 5731"/>
                <a:gd name="connsiteY126" fmla="*/ 4279 h 4320"/>
                <a:gd name="connsiteX127" fmla="*/ 5731 w 5731"/>
                <a:gd name="connsiteY127" fmla="*/ 4279 h 4320"/>
                <a:gd name="connsiteX0" fmla="*/ 5731 w 5731"/>
                <a:gd name="connsiteY0" fmla="*/ 4279 h 4320"/>
                <a:gd name="connsiteX1" fmla="*/ 5731 w 5731"/>
                <a:gd name="connsiteY1" fmla="*/ 4279 h 4320"/>
                <a:gd name="connsiteX2" fmla="*/ 5676 w 5731"/>
                <a:gd name="connsiteY2" fmla="*/ 4286 h 4320"/>
                <a:gd name="connsiteX3" fmla="*/ 5612 w 5731"/>
                <a:gd name="connsiteY3" fmla="*/ 4293 h 4320"/>
                <a:gd name="connsiteX4" fmla="*/ 5525 w 5731"/>
                <a:gd name="connsiteY4" fmla="*/ 4302 h 4320"/>
                <a:gd name="connsiteX5" fmla="*/ 5415 w 5731"/>
                <a:gd name="connsiteY5" fmla="*/ 4309 h 4320"/>
                <a:gd name="connsiteX6" fmla="*/ 5286 w 5731"/>
                <a:gd name="connsiteY6" fmla="*/ 4316 h 4320"/>
                <a:gd name="connsiteX7" fmla="*/ 5139 w 5731"/>
                <a:gd name="connsiteY7" fmla="*/ 4318 h 4320"/>
                <a:gd name="connsiteX8" fmla="*/ 5059 w 5731"/>
                <a:gd name="connsiteY8" fmla="*/ 4320 h 4320"/>
                <a:gd name="connsiteX9" fmla="*/ 4974 w 5731"/>
                <a:gd name="connsiteY9" fmla="*/ 4318 h 4320"/>
                <a:gd name="connsiteX10" fmla="*/ 4887 w 5731"/>
                <a:gd name="connsiteY10" fmla="*/ 4316 h 4320"/>
                <a:gd name="connsiteX11" fmla="*/ 4795 w 5731"/>
                <a:gd name="connsiteY11" fmla="*/ 4313 h 4320"/>
                <a:gd name="connsiteX12" fmla="*/ 4701 w 5731"/>
                <a:gd name="connsiteY12" fmla="*/ 4308 h 4320"/>
                <a:gd name="connsiteX13" fmla="*/ 4602 w 5731"/>
                <a:gd name="connsiteY13" fmla="*/ 4301 h 4320"/>
                <a:gd name="connsiteX14" fmla="*/ 4501 w 5731"/>
                <a:gd name="connsiteY14" fmla="*/ 4292 h 4320"/>
                <a:gd name="connsiteX15" fmla="*/ 4398 w 5731"/>
                <a:gd name="connsiteY15" fmla="*/ 4281 h 4320"/>
                <a:gd name="connsiteX16" fmla="*/ 4290 w 5731"/>
                <a:gd name="connsiteY16" fmla="*/ 4269 h 4320"/>
                <a:gd name="connsiteX17" fmla="*/ 4182 w 5731"/>
                <a:gd name="connsiteY17" fmla="*/ 4253 h 4320"/>
                <a:gd name="connsiteX18" fmla="*/ 4070 w 5731"/>
                <a:gd name="connsiteY18" fmla="*/ 4235 h 4320"/>
                <a:gd name="connsiteX19" fmla="*/ 3957 w 5731"/>
                <a:gd name="connsiteY19" fmla="*/ 4215 h 4320"/>
                <a:gd name="connsiteX20" fmla="*/ 3843 w 5731"/>
                <a:gd name="connsiteY20" fmla="*/ 4192 h 4320"/>
                <a:gd name="connsiteX21" fmla="*/ 3726 w 5731"/>
                <a:gd name="connsiteY21" fmla="*/ 4166 h 4320"/>
                <a:gd name="connsiteX22" fmla="*/ 3607 w 5731"/>
                <a:gd name="connsiteY22" fmla="*/ 4137 h 4320"/>
                <a:gd name="connsiteX23" fmla="*/ 3489 w 5731"/>
                <a:gd name="connsiteY23" fmla="*/ 4106 h 4320"/>
                <a:gd name="connsiteX24" fmla="*/ 3368 w 5731"/>
                <a:gd name="connsiteY24" fmla="*/ 4070 h 4320"/>
                <a:gd name="connsiteX25" fmla="*/ 3247 w 5731"/>
                <a:gd name="connsiteY25" fmla="*/ 4031 h 4320"/>
                <a:gd name="connsiteX26" fmla="*/ 3125 w 5731"/>
                <a:gd name="connsiteY26" fmla="*/ 3989 h 4320"/>
                <a:gd name="connsiteX27" fmla="*/ 3003 w 5731"/>
                <a:gd name="connsiteY27" fmla="*/ 3942 h 4320"/>
                <a:gd name="connsiteX28" fmla="*/ 2880 w 5731"/>
                <a:gd name="connsiteY28" fmla="*/ 3891 h 4320"/>
                <a:gd name="connsiteX29" fmla="*/ 2758 w 5731"/>
                <a:gd name="connsiteY29" fmla="*/ 3838 h 4320"/>
                <a:gd name="connsiteX30" fmla="*/ 2636 w 5731"/>
                <a:gd name="connsiteY30" fmla="*/ 3779 h 4320"/>
                <a:gd name="connsiteX31" fmla="*/ 2514 w 5731"/>
                <a:gd name="connsiteY31" fmla="*/ 3716 h 4320"/>
                <a:gd name="connsiteX32" fmla="*/ 2453 w 5731"/>
                <a:gd name="connsiteY32" fmla="*/ 3682 h 4320"/>
                <a:gd name="connsiteX33" fmla="*/ 2393 w 5731"/>
                <a:gd name="connsiteY33" fmla="*/ 3648 h 4320"/>
                <a:gd name="connsiteX34" fmla="*/ 2333 w 5731"/>
                <a:gd name="connsiteY34" fmla="*/ 3613 h 4320"/>
                <a:gd name="connsiteX35" fmla="*/ 2272 w 5731"/>
                <a:gd name="connsiteY35" fmla="*/ 3575 h 4320"/>
                <a:gd name="connsiteX36" fmla="*/ 2212 w 5731"/>
                <a:gd name="connsiteY36" fmla="*/ 3538 h 4320"/>
                <a:gd name="connsiteX37" fmla="*/ 2152 w 5731"/>
                <a:gd name="connsiteY37" fmla="*/ 3499 h 4320"/>
                <a:gd name="connsiteX38" fmla="*/ 2092 w 5731"/>
                <a:gd name="connsiteY38" fmla="*/ 3458 h 4320"/>
                <a:gd name="connsiteX39" fmla="*/ 2033 w 5731"/>
                <a:gd name="connsiteY39" fmla="*/ 3416 h 4320"/>
                <a:gd name="connsiteX40" fmla="*/ 1975 w 5731"/>
                <a:gd name="connsiteY40" fmla="*/ 3373 h 4320"/>
                <a:gd name="connsiteX41" fmla="*/ 1916 w 5731"/>
                <a:gd name="connsiteY41" fmla="*/ 3329 h 4320"/>
                <a:gd name="connsiteX42" fmla="*/ 1858 w 5731"/>
                <a:gd name="connsiteY42" fmla="*/ 3283 h 4320"/>
                <a:gd name="connsiteX43" fmla="*/ 1801 w 5731"/>
                <a:gd name="connsiteY43" fmla="*/ 3237 h 4320"/>
                <a:gd name="connsiteX44" fmla="*/ 1742 w 5731"/>
                <a:gd name="connsiteY44" fmla="*/ 3189 h 4320"/>
                <a:gd name="connsiteX45" fmla="*/ 1686 w 5731"/>
                <a:gd name="connsiteY45" fmla="*/ 3139 h 4320"/>
                <a:gd name="connsiteX46" fmla="*/ 1574 w 5731"/>
                <a:gd name="connsiteY46" fmla="*/ 3035 h 4320"/>
                <a:gd name="connsiteX47" fmla="*/ 1519 w 5731"/>
                <a:gd name="connsiteY47" fmla="*/ 2982 h 4320"/>
                <a:gd name="connsiteX48" fmla="*/ 1464 w 5731"/>
                <a:gd name="connsiteY48" fmla="*/ 2927 h 4320"/>
                <a:gd name="connsiteX49" fmla="*/ 1411 w 5731"/>
                <a:gd name="connsiteY49" fmla="*/ 2870 h 4320"/>
                <a:gd name="connsiteX50" fmla="*/ 1358 w 5731"/>
                <a:gd name="connsiteY50" fmla="*/ 2811 h 4320"/>
                <a:gd name="connsiteX51" fmla="*/ 1251 w 5731"/>
                <a:gd name="connsiteY51" fmla="*/ 2691 h 4320"/>
                <a:gd name="connsiteX52" fmla="*/ 1150 w 5731"/>
                <a:gd name="connsiteY52" fmla="*/ 2563 h 4320"/>
                <a:gd name="connsiteX53" fmla="*/ 1099 w 5731"/>
                <a:gd name="connsiteY53" fmla="*/ 2498 h 4320"/>
                <a:gd name="connsiteX54" fmla="*/ 1001 w 5731"/>
                <a:gd name="connsiteY54" fmla="*/ 2361 h 4320"/>
                <a:gd name="connsiteX55" fmla="*/ 907 w 5731"/>
                <a:gd name="connsiteY55" fmla="*/ 2218 h 4320"/>
                <a:gd name="connsiteX56" fmla="*/ 861 w 5731"/>
                <a:gd name="connsiteY56" fmla="*/ 2143 h 4320"/>
                <a:gd name="connsiteX57" fmla="*/ 815 w 5731"/>
                <a:gd name="connsiteY57" fmla="*/ 2067 h 4320"/>
                <a:gd name="connsiteX58" fmla="*/ 771 w 5731"/>
                <a:gd name="connsiteY58" fmla="*/ 1991 h 4320"/>
                <a:gd name="connsiteX59" fmla="*/ 645 w 5731"/>
                <a:gd name="connsiteY59" fmla="*/ 1748 h 4320"/>
                <a:gd name="connsiteX60" fmla="*/ 565 w 5731"/>
                <a:gd name="connsiteY60" fmla="*/ 1576 h 4320"/>
                <a:gd name="connsiteX61" fmla="*/ 526 w 5731"/>
                <a:gd name="connsiteY61" fmla="*/ 1489 h 4320"/>
                <a:gd name="connsiteX62" fmla="*/ 489 w 5731"/>
                <a:gd name="connsiteY62" fmla="*/ 1399 h 4320"/>
                <a:gd name="connsiteX63" fmla="*/ 454 w 5731"/>
                <a:gd name="connsiteY63" fmla="*/ 1306 h 4320"/>
                <a:gd name="connsiteX64" fmla="*/ 418 w 5731"/>
                <a:gd name="connsiteY64" fmla="*/ 1213 h 4320"/>
                <a:gd name="connsiteX65" fmla="*/ 384 w 5731"/>
                <a:gd name="connsiteY65" fmla="*/ 1117 h 4320"/>
                <a:gd name="connsiteX66" fmla="*/ 351 w 5731"/>
                <a:gd name="connsiteY66" fmla="*/ 1019 h 4320"/>
                <a:gd name="connsiteX67" fmla="*/ 321 w 5731"/>
                <a:gd name="connsiteY67" fmla="*/ 920 h 4320"/>
                <a:gd name="connsiteX68" fmla="*/ 260 w 5731"/>
                <a:gd name="connsiteY68" fmla="*/ 716 h 4320"/>
                <a:gd name="connsiteX69" fmla="*/ 158 w 5731"/>
                <a:gd name="connsiteY69" fmla="*/ 282 h 4320"/>
                <a:gd name="connsiteX70" fmla="*/ 115 w 5731"/>
                <a:gd name="connsiteY70" fmla="*/ 53 h 4320"/>
                <a:gd name="connsiteX71" fmla="*/ 851 w 5731"/>
                <a:gd name="connsiteY71" fmla="*/ 0 h 4320"/>
                <a:gd name="connsiteX72" fmla="*/ 938 w 5731"/>
                <a:gd name="connsiteY72" fmla="*/ 0 h 4320"/>
                <a:gd name="connsiteX73" fmla="*/ 1026 w 5731"/>
                <a:gd name="connsiteY73" fmla="*/ 4 h 4320"/>
                <a:gd name="connsiteX74" fmla="*/ 1313 w 5731"/>
                <a:gd name="connsiteY74" fmla="*/ 18 h 4320"/>
                <a:gd name="connsiteX75" fmla="*/ 1416 w 5731"/>
                <a:gd name="connsiteY75" fmla="*/ 28 h 4320"/>
                <a:gd name="connsiteX76" fmla="*/ 1521 w 5731"/>
                <a:gd name="connsiteY76" fmla="*/ 39 h 4320"/>
                <a:gd name="connsiteX77" fmla="*/ 1627 w 5731"/>
                <a:gd name="connsiteY77" fmla="*/ 53 h 4320"/>
                <a:gd name="connsiteX78" fmla="*/ 1737 w 5731"/>
                <a:gd name="connsiteY78" fmla="*/ 69 h 4320"/>
                <a:gd name="connsiteX79" fmla="*/ 1847 w 5731"/>
                <a:gd name="connsiteY79" fmla="*/ 87 h 4320"/>
                <a:gd name="connsiteX80" fmla="*/ 3152 w 5731"/>
                <a:gd name="connsiteY80" fmla="*/ 511 h 4320"/>
                <a:gd name="connsiteX81" fmla="*/ 3272 w 5731"/>
                <a:gd name="connsiteY81" fmla="*/ 573 h 4320"/>
                <a:gd name="connsiteX82" fmla="*/ 3333 w 5731"/>
                <a:gd name="connsiteY82" fmla="*/ 606 h 4320"/>
                <a:gd name="connsiteX83" fmla="*/ 3453 w 5731"/>
                <a:gd name="connsiteY83" fmla="*/ 675 h 4320"/>
                <a:gd name="connsiteX84" fmla="*/ 3513 w 5731"/>
                <a:gd name="connsiteY84" fmla="*/ 713 h 4320"/>
                <a:gd name="connsiteX85" fmla="*/ 3574 w 5731"/>
                <a:gd name="connsiteY85" fmla="*/ 750 h 4320"/>
                <a:gd name="connsiteX86" fmla="*/ 3692 w 5731"/>
                <a:gd name="connsiteY86" fmla="*/ 830 h 4320"/>
                <a:gd name="connsiteX87" fmla="*/ 3809 w 5731"/>
                <a:gd name="connsiteY87" fmla="*/ 913 h 4320"/>
                <a:gd name="connsiteX88" fmla="*/ 3868 w 5731"/>
                <a:gd name="connsiteY88" fmla="*/ 957 h 4320"/>
                <a:gd name="connsiteX89" fmla="*/ 3985 w 5731"/>
                <a:gd name="connsiteY89" fmla="*/ 1049 h 4320"/>
                <a:gd name="connsiteX90" fmla="*/ 4098 w 5731"/>
                <a:gd name="connsiteY90" fmla="*/ 1149 h 4320"/>
                <a:gd name="connsiteX91" fmla="*/ 4155 w 5731"/>
                <a:gd name="connsiteY91" fmla="*/ 1200 h 4320"/>
                <a:gd name="connsiteX92" fmla="*/ 4267 w 5731"/>
                <a:gd name="connsiteY92" fmla="*/ 1306 h 4320"/>
                <a:gd name="connsiteX93" fmla="*/ 4377 w 5731"/>
                <a:gd name="connsiteY93" fmla="*/ 1420 h 4320"/>
                <a:gd name="connsiteX94" fmla="*/ 4485 w 5731"/>
                <a:gd name="connsiteY94" fmla="*/ 1539 h 4320"/>
                <a:gd name="connsiteX95" fmla="*/ 4536 w 5731"/>
                <a:gd name="connsiteY95" fmla="*/ 1601 h 4320"/>
                <a:gd name="connsiteX96" fmla="*/ 4589 w 5731"/>
                <a:gd name="connsiteY96" fmla="*/ 1663 h 4320"/>
                <a:gd name="connsiteX97" fmla="*/ 4641 w 5731"/>
                <a:gd name="connsiteY97" fmla="*/ 1728 h 4320"/>
                <a:gd name="connsiteX98" fmla="*/ 4692 w 5731"/>
                <a:gd name="connsiteY98" fmla="*/ 1796 h 4320"/>
                <a:gd name="connsiteX99" fmla="*/ 4742 w 5731"/>
                <a:gd name="connsiteY99" fmla="*/ 1863 h 4320"/>
                <a:gd name="connsiteX100" fmla="*/ 4791 w 5731"/>
                <a:gd name="connsiteY100" fmla="*/ 1932 h 4320"/>
                <a:gd name="connsiteX101" fmla="*/ 4841 w 5731"/>
                <a:gd name="connsiteY101" fmla="*/ 2005 h 4320"/>
                <a:gd name="connsiteX102" fmla="*/ 4889 w 5731"/>
                <a:gd name="connsiteY102" fmla="*/ 2078 h 4320"/>
                <a:gd name="connsiteX103" fmla="*/ 4935 w 5731"/>
                <a:gd name="connsiteY103" fmla="*/ 2154 h 4320"/>
                <a:gd name="connsiteX104" fmla="*/ 4983 w 5731"/>
                <a:gd name="connsiteY104" fmla="*/ 2230 h 4320"/>
                <a:gd name="connsiteX105" fmla="*/ 5027 w 5731"/>
                <a:gd name="connsiteY105" fmla="*/ 2308 h 4320"/>
                <a:gd name="connsiteX106" fmla="*/ 5073 w 5731"/>
                <a:gd name="connsiteY106" fmla="*/ 2390 h 4320"/>
                <a:gd name="connsiteX107" fmla="*/ 5116 w 5731"/>
                <a:gd name="connsiteY107" fmla="*/ 2471 h 4320"/>
                <a:gd name="connsiteX108" fmla="*/ 5160 w 5731"/>
                <a:gd name="connsiteY108" fmla="*/ 2554 h 4320"/>
                <a:gd name="connsiteX109" fmla="*/ 5201 w 5731"/>
                <a:gd name="connsiteY109" fmla="*/ 2641 h 4320"/>
                <a:gd name="connsiteX110" fmla="*/ 5244 w 5731"/>
                <a:gd name="connsiteY110" fmla="*/ 2728 h 4320"/>
                <a:gd name="connsiteX111" fmla="*/ 5283 w 5731"/>
                <a:gd name="connsiteY111" fmla="*/ 2819 h 4320"/>
                <a:gd name="connsiteX112" fmla="*/ 5322 w 5731"/>
                <a:gd name="connsiteY112" fmla="*/ 2909 h 4320"/>
                <a:gd name="connsiteX113" fmla="*/ 5361 w 5731"/>
                <a:gd name="connsiteY113" fmla="*/ 3003 h 4320"/>
                <a:gd name="connsiteX114" fmla="*/ 5398 w 5731"/>
                <a:gd name="connsiteY114" fmla="*/ 3099 h 4320"/>
                <a:gd name="connsiteX115" fmla="*/ 5433 w 5731"/>
                <a:gd name="connsiteY115" fmla="*/ 3194 h 4320"/>
                <a:gd name="connsiteX116" fmla="*/ 5469 w 5731"/>
                <a:gd name="connsiteY116" fmla="*/ 3294 h 4320"/>
                <a:gd name="connsiteX117" fmla="*/ 5502 w 5731"/>
                <a:gd name="connsiteY117" fmla="*/ 3396 h 4320"/>
                <a:gd name="connsiteX118" fmla="*/ 5534 w 5731"/>
                <a:gd name="connsiteY118" fmla="*/ 3499 h 4320"/>
                <a:gd name="connsiteX119" fmla="*/ 5566 w 5731"/>
                <a:gd name="connsiteY119" fmla="*/ 3604 h 4320"/>
                <a:gd name="connsiteX120" fmla="*/ 5596 w 5731"/>
                <a:gd name="connsiteY120" fmla="*/ 3712 h 4320"/>
                <a:gd name="connsiteX121" fmla="*/ 5626 w 5731"/>
                <a:gd name="connsiteY121" fmla="*/ 3820 h 4320"/>
                <a:gd name="connsiteX122" fmla="*/ 5655 w 5731"/>
                <a:gd name="connsiteY122" fmla="*/ 3932 h 4320"/>
                <a:gd name="connsiteX123" fmla="*/ 5681 w 5731"/>
                <a:gd name="connsiteY123" fmla="*/ 4045 h 4320"/>
                <a:gd name="connsiteX124" fmla="*/ 5706 w 5731"/>
                <a:gd name="connsiteY124" fmla="*/ 4162 h 4320"/>
                <a:gd name="connsiteX125" fmla="*/ 5731 w 5731"/>
                <a:gd name="connsiteY125" fmla="*/ 4279 h 4320"/>
                <a:gd name="connsiteX126" fmla="*/ 5731 w 5731"/>
                <a:gd name="connsiteY126" fmla="*/ 4279 h 4320"/>
                <a:gd name="connsiteX0" fmla="*/ 5731 w 5731"/>
                <a:gd name="connsiteY0" fmla="*/ 4279 h 4320"/>
                <a:gd name="connsiteX1" fmla="*/ 5731 w 5731"/>
                <a:gd name="connsiteY1" fmla="*/ 4279 h 4320"/>
                <a:gd name="connsiteX2" fmla="*/ 5676 w 5731"/>
                <a:gd name="connsiteY2" fmla="*/ 4286 h 4320"/>
                <a:gd name="connsiteX3" fmla="*/ 5612 w 5731"/>
                <a:gd name="connsiteY3" fmla="*/ 4293 h 4320"/>
                <a:gd name="connsiteX4" fmla="*/ 5525 w 5731"/>
                <a:gd name="connsiteY4" fmla="*/ 4302 h 4320"/>
                <a:gd name="connsiteX5" fmla="*/ 5415 w 5731"/>
                <a:gd name="connsiteY5" fmla="*/ 4309 h 4320"/>
                <a:gd name="connsiteX6" fmla="*/ 5286 w 5731"/>
                <a:gd name="connsiteY6" fmla="*/ 4316 h 4320"/>
                <a:gd name="connsiteX7" fmla="*/ 5139 w 5731"/>
                <a:gd name="connsiteY7" fmla="*/ 4318 h 4320"/>
                <a:gd name="connsiteX8" fmla="*/ 5059 w 5731"/>
                <a:gd name="connsiteY8" fmla="*/ 4320 h 4320"/>
                <a:gd name="connsiteX9" fmla="*/ 4974 w 5731"/>
                <a:gd name="connsiteY9" fmla="*/ 4318 h 4320"/>
                <a:gd name="connsiteX10" fmla="*/ 4887 w 5731"/>
                <a:gd name="connsiteY10" fmla="*/ 4316 h 4320"/>
                <a:gd name="connsiteX11" fmla="*/ 4795 w 5731"/>
                <a:gd name="connsiteY11" fmla="*/ 4313 h 4320"/>
                <a:gd name="connsiteX12" fmla="*/ 4701 w 5731"/>
                <a:gd name="connsiteY12" fmla="*/ 4308 h 4320"/>
                <a:gd name="connsiteX13" fmla="*/ 4602 w 5731"/>
                <a:gd name="connsiteY13" fmla="*/ 4301 h 4320"/>
                <a:gd name="connsiteX14" fmla="*/ 4501 w 5731"/>
                <a:gd name="connsiteY14" fmla="*/ 4292 h 4320"/>
                <a:gd name="connsiteX15" fmla="*/ 4398 w 5731"/>
                <a:gd name="connsiteY15" fmla="*/ 4281 h 4320"/>
                <a:gd name="connsiteX16" fmla="*/ 4290 w 5731"/>
                <a:gd name="connsiteY16" fmla="*/ 4269 h 4320"/>
                <a:gd name="connsiteX17" fmla="*/ 4182 w 5731"/>
                <a:gd name="connsiteY17" fmla="*/ 4253 h 4320"/>
                <a:gd name="connsiteX18" fmla="*/ 4070 w 5731"/>
                <a:gd name="connsiteY18" fmla="*/ 4235 h 4320"/>
                <a:gd name="connsiteX19" fmla="*/ 3957 w 5731"/>
                <a:gd name="connsiteY19" fmla="*/ 4215 h 4320"/>
                <a:gd name="connsiteX20" fmla="*/ 3843 w 5731"/>
                <a:gd name="connsiteY20" fmla="*/ 4192 h 4320"/>
                <a:gd name="connsiteX21" fmla="*/ 3726 w 5731"/>
                <a:gd name="connsiteY21" fmla="*/ 4166 h 4320"/>
                <a:gd name="connsiteX22" fmla="*/ 3607 w 5731"/>
                <a:gd name="connsiteY22" fmla="*/ 4137 h 4320"/>
                <a:gd name="connsiteX23" fmla="*/ 3489 w 5731"/>
                <a:gd name="connsiteY23" fmla="*/ 4106 h 4320"/>
                <a:gd name="connsiteX24" fmla="*/ 3368 w 5731"/>
                <a:gd name="connsiteY24" fmla="*/ 4070 h 4320"/>
                <a:gd name="connsiteX25" fmla="*/ 3247 w 5731"/>
                <a:gd name="connsiteY25" fmla="*/ 4031 h 4320"/>
                <a:gd name="connsiteX26" fmla="*/ 3125 w 5731"/>
                <a:gd name="connsiteY26" fmla="*/ 3989 h 4320"/>
                <a:gd name="connsiteX27" fmla="*/ 3003 w 5731"/>
                <a:gd name="connsiteY27" fmla="*/ 3942 h 4320"/>
                <a:gd name="connsiteX28" fmla="*/ 2880 w 5731"/>
                <a:gd name="connsiteY28" fmla="*/ 3891 h 4320"/>
                <a:gd name="connsiteX29" fmla="*/ 2758 w 5731"/>
                <a:gd name="connsiteY29" fmla="*/ 3838 h 4320"/>
                <a:gd name="connsiteX30" fmla="*/ 2636 w 5731"/>
                <a:gd name="connsiteY30" fmla="*/ 3779 h 4320"/>
                <a:gd name="connsiteX31" fmla="*/ 2514 w 5731"/>
                <a:gd name="connsiteY31" fmla="*/ 3716 h 4320"/>
                <a:gd name="connsiteX32" fmla="*/ 2453 w 5731"/>
                <a:gd name="connsiteY32" fmla="*/ 3682 h 4320"/>
                <a:gd name="connsiteX33" fmla="*/ 2393 w 5731"/>
                <a:gd name="connsiteY33" fmla="*/ 3648 h 4320"/>
                <a:gd name="connsiteX34" fmla="*/ 2333 w 5731"/>
                <a:gd name="connsiteY34" fmla="*/ 3613 h 4320"/>
                <a:gd name="connsiteX35" fmla="*/ 2272 w 5731"/>
                <a:gd name="connsiteY35" fmla="*/ 3575 h 4320"/>
                <a:gd name="connsiteX36" fmla="*/ 2212 w 5731"/>
                <a:gd name="connsiteY36" fmla="*/ 3538 h 4320"/>
                <a:gd name="connsiteX37" fmla="*/ 2152 w 5731"/>
                <a:gd name="connsiteY37" fmla="*/ 3499 h 4320"/>
                <a:gd name="connsiteX38" fmla="*/ 2092 w 5731"/>
                <a:gd name="connsiteY38" fmla="*/ 3458 h 4320"/>
                <a:gd name="connsiteX39" fmla="*/ 2033 w 5731"/>
                <a:gd name="connsiteY39" fmla="*/ 3416 h 4320"/>
                <a:gd name="connsiteX40" fmla="*/ 1975 w 5731"/>
                <a:gd name="connsiteY40" fmla="*/ 3373 h 4320"/>
                <a:gd name="connsiteX41" fmla="*/ 1916 w 5731"/>
                <a:gd name="connsiteY41" fmla="*/ 3329 h 4320"/>
                <a:gd name="connsiteX42" fmla="*/ 1858 w 5731"/>
                <a:gd name="connsiteY42" fmla="*/ 3283 h 4320"/>
                <a:gd name="connsiteX43" fmla="*/ 1801 w 5731"/>
                <a:gd name="connsiteY43" fmla="*/ 3237 h 4320"/>
                <a:gd name="connsiteX44" fmla="*/ 1742 w 5731"/>
                <a:gd name="connsiteY44" fmla="*/ 3189 h 4320"/>
                <a:gd name="connsiteX45" fmla="*/ 1686 w 5731"/>
                <a:gd name="connsiteY45" fmla="*/ 3139 h 4320"/>
                <a:gd name="connsiteX46" fmla="*/ 1574 w 5731"/>
                <a:gd name="connsiteY46" fmla="*/ 3035 h 4320"/>
                <a:gd name="connsiteX47" fmla="*/ 1519 w 5731"/>
                <a:gd name="connsiteY47" fmla="*/ 2982 h 4320"/>
                <a:gd name="connsiteX48" fmla="*/ 1464 w 5731"/>
                <a:gd name="connsiteY48" fmla="*/ 2927 h 4320"/>
                <a:gd name="connsiteX49" fmla="*/ 1411 w 5731"/>
                <a:gd name="connsiteY49" fmla="*/ 2870 h 4320"/>
                <a:gd name="connsiteX50" fmla="*/ 1358 w 5731"/>
                <a:gd name="connsiteY50" fmla="*/ 2811 h 4320"/>
                <a:gd name="connsiteX51" fmla="*/ 1251 w 5731"/>
                <a:gd name="connsiteY51" fmla="*/ 2691 h 4320"/>
                <a:gd name="connsiteX52" fmla="*/ 1150 w 5731"/>
                <a:gd name="connsiteY52" fmla="*/ 2563 h 4320"/>
                <a:gd name="connsiteX53" fmla="*/ 1099 w 5731"/>
                <a:gd name="connsiteY53" fmla="*/ 2498 h 4320"/>
                <a:gd name="connsiteX54" fmla="*/ 1001 w 5731"/>
                <a:gd name="connsiteY54" fmla="*/ 2361 h 4320"/>
                <a:gd name="connsiteX55" fmla="*/ 907 w 5731"/>
                <a:gd name="connsiteY55" fmla="*/ 2218 h 4320"/>
                <a:gd name="connsiteX56" fmla="*/ 861 w 5731"/>
                <a:gd name="connsiteY56" fmla="*/ 2143 h 4320"/>
                <a:gd name="connsiteX57" fmla="*/ 815 w 5731"/>
                <a:gd name="connsiteY57" fmla="*/ 2067 h 4320"/>
                <a:gd name="connsiteX58" fmla="*/ 771 w 5731"/>
                <a:gd name="connsiteY58" fmla="*/ 1991 h 4320"/>
                <a:gd name="connsiteX59" fmla="*/ 645 w 5731"/>
                <a:gd name="connsiteY59" fmla="*/ 1748 h 4320"/>
                <a:gd name="connsiteX60" fmla="*/ 565 w 5731"/>
                <a:gd name="connsiteY60" fmla="*/ 1576 h 4320"/>
                <a:gd name="connsiteX61" fmla="*/ 526 w 5731"/>
                <a:gd name="connsiteY61" fmla="*/ 1489 h 4320"/>
                <a:gd name="connsiteX62" fmla="*/ 489 w 5731"/>
                <a:gd name="connsiteY62" fmla="*/ 1399 h 4320"/>
                <a:gd name="connsiteX63" fmla="*/ 454 w 5731"/>
                <a:gd name="connsiteY63" fmla="*/ 1306 h 4320"/>
                <a:gd name="connsiteX64" fmla="*/ 418 w 5731"/>
                <a:gd name="connsiteY64" fmla="*/ 1213 h 4320"/>
                <a:gd name="connsiteX65" fmla="*/ 384 w 5731"/>
                <a:gd name="connsiteY65" fmla="*/ 1117 h 4320"/>
                <a:gd name="connsiteX66" fmla="*/ 351 w 5731"/>
                <a:gd name="connsiteY66" fmla="*/ 1019 h 4320"/>
                <a:gd name="connsiteX67" fmla="*/ 321 w 5731"/>
                <a:gd name="connsiteY67" fmla="*/ 920 h 4320"/>
                <a:gd name="connsiteX68" fmla="*/ 158 w 5731"/>
                <a:gd name="connsiteY68" fmla="*/ 282 h 4320"/>
                <a:gd name="connsiteX69" fmla="*/ 115 w 5731"/>
                <a:gd name="connsiteY69" fmla="*/ 53 h 4320"/>
                <a:gd name="connsiteX70" fmla="*/ 851 w 5731"/>
                <a:gd name="connsiteY70" fmla="*/ 0 h 4320"/>
                <a:gd name="connsiteX71" fmla="*/ 938 w 5731"/>
                <a:gd name="connsiteY71" fmla="*/ 0 h 4320"/>
                <a:gd name="connsiteX72" fmla="*/ 1026 w 5731"/>
                <a:gd name="connsiteY72" fmla="*/ 4 h 4320"/>
                <a:gd name="connsiteX73" fmla="*/ 1313 w 5731"/>
                <a:gd name="connsiteY73" fmla="*/ 18 h 4320"/>
                <a:gd name="connsiteX74" fmla="*/ 1416 w 5731"/>
                <a:gd name="connsiteY74" fmla="*/ 28 h 4320"/>
                <a:gd name="connsiteX75" fmla="*/ 1521 w 5731"/>
                <a:gd name="connsiteY75" fmla="*/ 39 h 4320"/>
                <a:gd name="connsiteX76" fmla="*/ 1627 w 5731"/>
                <a:gd name="connsiteY76" fmla="*/ 53 h 4320"/>
                <a:gd name="connsiteX77" fmla="*/ 1737 w 5731"/>
                <a:gd name="connsiteY77" fmla="*/ 69 h 4320"/>
                <a:gd name="connsiteX78" fmla="*/ 1847 w 5731"/>
                <a:gd name="connsiteY78" fmla="*/ 87 h 4320"/>
                <a:gd name="connsiteX79" fmla="*/ 3152 w 5731"/>
                <a:gd name="connsiteY79" fmla="*/ 511 h 4320"/>
                <a:gd name="connsiteX80" fmla="*/ 3272 w 5731"/>
                <a:gd name="connsiteY80" fmla="*/ 573 h 4320"/>
                <a:gd name="connsiteX81" fmla="*/ 3333 w 5731"/>
                <a:gd name="connsiteY81" fmla="*/ 606 h 4320"/>
                <a:gd name="connsiteX82" fmla="*/ 3453 w 5731"/>
                <a:gd name="connsiteY82" fmla="*/ 675 h 4320"/>
                <a:gd name="connsiteX83" fmla="*/ 3513 w 5731"/>
                <a:gd name="connsiteY83" fmla="*/ 713 h 4320"/>
                <a:gd name="connsiteX84" fmla="*/ 3574 w 5731"/>
                <a:gd name="connsiteY84" fmla="*/ 750 h 4320"/>
                <a:gd name="connsiteX85" fmla="*/ 3692 w 5731"/>
                <a:gd name="connsiteY85" fmla="*/ 830 h 4320"/>
                <a:gd name="connsiteX86" fmla="*/ 3809 w 5731"/>
                <a:gd name="connsiteY86" fmla="*/ 913 h 4320"/>
                <a:gd name="connsiteX87" fmla="*/ 3868 w 5731"/>
                <a:gd name="connsiteY87" fmla="*/ 957 h 4320"/>
                <a:gd name="connsiteX88" fmla="*/ 3985 w 5731"/>
                <a:gd name="connsiteY88" fmla="*/ 1049 h 4320"/>
                <a:gd name="connsiteX89" fmla="*/ 4098 w 5731"/>
                <a:gd name="connsiteY89" fmla="*/ 1149 h 4320"/>
                <a:gd name="connsiteX90" fmla="*/ 4155 w 5731"/>
                <a:gd name="connsiteY90" fmla="*/ 1200 h 4320"/>
                <a:gd name="connsiteX91" fmla="*/ 4267 w 5731"/>
                <a:gd name="connsiteY91" fmla="*/ 1306 h 4320"/>
                <a:gd name="connsiteX92" fmla="*/ 4377 w 5731"/>
                <a:gd name="connsiteY92" fmla="*/ 1420 h 4320"/>
                <a:gd name="connsiteX93" fmla="*/ 4485 w 5731"/>
                <a:gd name="connsiteY93" fmla="*/ 1539 h 4320"/>
                <a:gd name="connsiteX94" fmla="*/ 4536 w 5731"/>
                <a:gd name="connsiteY94" fmla="*/ 1601 h 4320"/>
                <a:gd name="connsiteX95" fmla="*/ 4589 w 5731"/>
                <a:gd name="connsiteY95" fmla="*/ 1663 h 4320"/>
                <a:gd name="connsiteX96" fmla="*/ 4641 w 5731"/>
                <a:gd name="connsiteY96" fmla="*/ 1728 h 4320"/>
                <a:gd name="connsiteX97" fmla="*/ 4692 w 5731"/>
                <a:gd name="connsiteY97" fmla="*/ 1796 h 4320"/>
                <a:gd name="connsiteX98" fmla="*/ 4742 w 5731"/>
                <a:gd name="connsiteY98" fmla="*/ 1863 h 4320"/>
                <a:gd name="connsiteX99" fmla="*/ 4791 w 5731"/>
                <a:gd name="connsiteY99" fmla="*/ 1932 h 4320"/>
                <a:gd name="connsiteX100" fmla="*/ 4841 w 5731"/>
                <a:gd name="connsiteY100" fmla="*/ 2005 h 4320"/>
                <a:gd name="connsiteX101" fmla="*/ 4889 w 5731"/>
                <a:gd name="connsiteY101" fmla="*/ 2078 h 4320"/>
                <a:gd name="connsiteX102" fmla="*/ 4935 w 5731"/>
                <a:gd name="connsiteY102" fmla="*/ 2154 h 4320"/>
                <a:gd name="connsiteX103" fmla="*/ 4983 w 5731"/>
                <a:gd name="connsiteY103" fmla="*/ 2230 h 4320"/>
                <a:gd name="connsiteX104" fmla="*/ 5027 w 5731"/>
                <a:gd name="connsiteY104" fmla="*/ 2308 h 4320"/>
                <a:gd name="connsiteX105" fmla="*/ 5073 w 5731"/>
                <a:gd name="connsiteY105" fmla="*/ 2390 h 4320"/>
                <a:gd name="connsiteX106" fmla="*/ 5116 w 5731"/>
                <a:gd name="connsiteY106" fmla="*/ 2471 h 4320"/>
                <a:gd name="connsiteX107" fmla="*/ 5160 w 5731"/>
                <a:gd name="connsiteY107" fmla="*/ 2554 h 4320"/>
                <a:gd name="connsiteX108" fmla="*/ 5201 w 5731"/>
                <a:gd name="connsiteY108" fmla="*/ 2641 h 4320"/>
                <a:gd name="connsiteX109" fmla="*/ 5244 w 5731"/>
                <a:gd name="connsiteY109" fmla="*/ 2728 h 4320"/>
                <a:gd name="connsiteX110" fmla="*/ 5283 w 5731"/>
                <a:gd name="connsiteY110" fmla="*/ 2819 h 4320"/>
                <a:gd name="connsiteX111" fmla="*/ 5322 w 5731"/>
                <a:gd name="connsiteY111" fmla="*/ 2909 h 4320"/>
                <a:gd name="connsiteX112" fmla="*/ 5361 w 5731"/>
                <a:gd name="connsiteY112" fmla="*/ 3003 h 4320"/>
                <a:gd name="connsiteX113" fmla="*/ 5398 w 5731"/>
                <a:gd name="connsiteY113" fmla="*/ 3099 h 4320"/>
                <a:gd name="connsiteX114" fmla="*/ 5433 w 5731"/>
                <a:gd name="connsiteY114" fmla="*/ 3194 h 4320"/>
                <a:gd name="connsiteX115" fmla="*/ 5469 w 5731"/>
                <a:gd name="connsiteY115" fmla="*/ 3294 h 4320"/>
                <a:gd name="connsiteX116" fmla="*/ 5502 w 5731"/>
                <a:gd name="connsiteY116" fmla="*/ 3396 h 4320"/>
                <a:gd name="connsiteX117" fmla="*/ 5534 w 5731"/>
                <a:gd name="connsiteY117" fmla="*/ 3499 h 4320"/>
                <a:gd name="connsiteX118" fmla="*/ 5566 w 5731"/>
                <a:gd name="connsiteY118" fmla="*/ 3604 h 4320"/>
                <a:gd name="connsiteX119" fmla="*/ 5596 w 5731"/>
                <a:gd name="connsiteY119" fmla="*/ 3712 h 4320"/>
                <a:gd name="connsiteX120" fmla="*/ 5626 w 5731"/>
                <a:gd name="connsiteY120" fmla="*/ 3820 h 4320"/>
                <a:gd name="connsiteX121" fmla="*/ 5655 w 5731"/>
                <a:gd name="connsiteY121" fmla="*/ 3932 h 4320"/>
                <a:gd name="connsiteX122" fmla="*/ 5681 w 5731"/>
                <a:gd name="connsiteY122" fmla="*/ 4045 h 4320"/>
                <a:gd name="connsiteX123" fmla="*/ 5706 w 5731"/>
                <a:gd name="connsiteY123" fmla="*/ 4162 h 4320"/>
                <a:gd name="connsiteX124" fmla="*/ 5731 w 5731"/>
                <a:gd name="connsiteY124" fmla="*/ 4279 h 4320"/>
                <a:gd name="connsiteX125" fmla="*/ 5731 w 5731"/>
                <a:gd name="connsiteY125" fmla="*/ 4279 h 4320"/>
                <a:gd name="connsiteX0" fmla="*/ 5704 w 5704"/>
                <a:gd name="connsiteY0" fmla="*/ 4279 h 4320"/>
                <a:gd name="connsiteX1" fmla="*/ 5704 w 5704"/>
                <a:gd name="connsiteY1" fmla="*/ 4279 h 4320"/>
                <a:gd name="connsiteX2" fmla="*/ 5649 w 5704"/>
                <a:gd name="connsiteY2" fmla="*/ 4286 h 4320"/>
                <a:gd name="connsiteX3" fmla="*/ 5585 w 5704"/>
                <a:gd name="connsiteY3" fmla="*/ 4293 h 4320"/>
                <a:gd name="connsiteX4" fmla="*/ 5498 w 5704"/>
                <a:gd name="connsiteY4" fmla="*/ 4302 h 4320"/>
                <a:gd name="connsiteX5" fmla="*/ 5388 w 5704"/>
                <a:gd name="connsiteY5" fmla="*/ 4309 h 4320"/>
                <a:gd name="connsiteX6" fmla="*/ 5259 w 5704"/>
                <a:gd name="connsiteY6" fmla="*/ 4316 h 4320"/>
                <a:gd name="connsiteX7" fmla="*/ 5112 w 5704"/>
                <a:gd name="connsiteY7" fmla="*/ 4318 h 4320"/>
                <a:gd name="connsiteX8" fmla="*/ 5032 w 5704"/>
                <a:gd name="connsiteY8" fmla="*/ 4320 h 4320"/>
                <a:gd name="connsiteX9" fmla="*/ 4947 w 5704"/>
                <a:gd name="connsiteY9" fmla="*/ 4318 h 4320"/>
                <a:gd name="connsiteX10" fmla="*/ 4860 w 5704"/>
                <a:gd name="connsiteY10" fmla="*/ 4316 h 4320"/>
                <a:gd name="connsiteX11" fmla="*/ 4768 w 5704"/>
                <a:gd name="connsiteY11" fmla="*/ 4313 h 4320"/>
                <a:gd name="connsiteX12" fmla="*/ 4674 w 5704"/>
                <a:gd name="connsiteY12" fmla="*/ 4308 h 4320"/>
                <a:gd name="connsiteX13" fmla="*/ 4575 w 5704"/>
                <a:gd name="connsiteY13" fmla="*/ 4301 h 4320"/>
                <a:gd name="connsiteX14" fmla="*/ 4474 w 5704"/>
                <a:gd name="connsiteY14" fmla="*/ 4292 h 4320"/>
                <a:gd name="connsiteX15" fmla="*/ 4371 w 5704"/>
                <a:gd name="connsiteY15" fmla="*/ 4281 h 4320"/>
                <a:gd name="connsiteX16" fmla="*/ 4263 w 5704"/>
                <a:gd name="connsiteY16" fmla="*/ 4269 h 4320"/>
                <a:gd name="connsiteX17" fmla="*/ 4155 w 5704"/>
                <a:gd name="connsiteY17" fmla="*/ 4253 h 4320"/>
                <a:gd name="connsiteX18" fmla="*/ 4043 w 5704"/>
                <a:gd name="connsiteY18" fmla="*/ 4235 h 4320"/>
                <a:gd name="connsiteX19" fmla="*/ 3930 w 5704"/>
                <a:gd name="connsiteY19" fmla="*/ 4215 h 4320"/>
                <a:gd name="connsiteX20" fmla="*/ 3816 w 5704"/>
                <a:gd name="connsiteY20" fmla="*/ 4192 h 4320"/>
                <a:gd name="connsiteX21" fmla="*/ 3699 w 5704"/>
                <a:gd name="connsiteY21" fmla="*/ 4166 h 4320"/>
                <a:gd name="connsiteX22" fmla="*/ 3580 w 5704"/>
                <a:gd name="connsiteY22" fmla="*/ 4137 h 4320"/>
                <a:gd name="connsiteX23" fmla="*/ 3462 w 5704"/>
                <a:gd name="connsiteY23" fmla="*/ 4106 h 4320"/>
                <a:gd name="connsiteX24" fmla="*/ 3341 w 5704"/>
                <a:gd name="connsiteY24" fmla="*/ 4070 h 4320"/>
                <a:gd name="connsiteX25" fmla="*/ 3220 w 5704"/>
                <a:gd name="connsiteY25" fmla="*/ 4031 h 4320"/>
                <a:gd name="connsiteX26" fmla="*/ 3098 w 5704"/>
                <a:gd name="connsiteY26" fmla="*/ 3989 h 4320"/>
                <a:gd name="connsiteX27" fmla="*/ 2976 w 5704"/>
                <a:gd name="connsiteY27" fmla="*/ 3942 h 4320"/>
                <a:gd name="connsiteX28" fmla="*/ 2853 w 5704"/>
                <a:gd name="connsiteY28" fmla="*/ 3891 h 4320"/>
                <a:gd name="connsiteX29" fmla="*/ 2731 w 5704"/>
                <a:gd name="connsiteY29" fmla="*/ 3838 h 4320"/>
                <a:gd name="connsiteX30" fmla="*/ 2609 w 5704"/>
                <a:gd name="connsiteY30" fmla="*/ 3779 h 4320"/>
                <a:gd name="connsiteX31" fmla="*/ 2487 w 5704"/>
                <a:gd name="connsiteY31" fmla="*/ 3716 h 4320"/>
                <a:gd name="connsiteX32" fmla="*/ 2426 w 5704"/>
                <a:gd name="connsiteY32" fmla="*/ 3682 h 4320"/>
                <a:gd name="connsiteX33" fmla="*/ 2366 w 5704"/>
                <a:gd name="connsiteY33" fmla="*/ 3648 h 4320"/>
                <a:gd name="connsiteX34" fmla="*/ 2306 w 5704"/>
                <a:gd name="connsiteY34" fmla="*/ 3613 h 4320"/>
                <a:gd name="connsiteX35" fmla="*/ 2245 w 5704"/>
                <a:gd name="connsiteY35" fmla="*/ 3575 h 4320"/>
                <a:gd name="connsiteX36" fmla="*/ 2185 w 5704"/>
                <a:gd name="connsiteY36" fmla="*/ 3538 h 4320"/>
                <a:gd name="connsiteX37" fmla="*/ 2125 w 5704"/>
                <a:gd name="connsiteY37" fmla="*/ 3499 h 4320"/>
                <a:gd name="connsiteX38" fmla="*/ 2065 w 5704"/>
                <a:gd name="connsiteY38" fmla="*/ 3458 h 4320"/>
                <a:gd name="connsiteX39" fmla="*/ 2006 w 5704"/>
                <a:gd name="connsiteY39" fmla="*/ 3416 h 4320"/>
                <a:gd name="connsiteX40" fmla="*/ 1948 w 5704"/>
                <a:gd name="connsiteY40" fmla="*/ 3373 h 4320"/>
                <a:gd name="connsiteX41" fmla="*/ 1889 w 5704"/>
                <a:gd name="connsiteY41" fmla="*/ 3329 h 4320"/>
                <a:gd name="connsiteX42" fmla="*/ 1831 w 5704"/>
                <a:gd name="connsiteY42" fmla="*/ 3283 h 4320"/>
                <a:gd name="connsiteX43" fmla="*/ 1774 w 5704"/>
                <a:gd name="connsiteY43" fmla="*/ 3237 h 4320"/>
                <a:gd name="connsiteX44" fmla="*/ 1715 w 5704"/>
                <a:gd name="connsiteY44" fmla="*/ 3189 h 4320"/>
                <a:gd name="connsiteX45" fmla="*/ 1659 w 5704"/>
                <a:gd name="connsiteY45" fmla="*/ 3139 h 4320"/>
                <a:gd name="connsiteX46" fmla="*/ 1547 w 5704"/>
                <a:gd name="connsiteY46" fmla="*/ 3035 h 4320"/>
                <a:gd name="connsiteX47" fmla="*/ 1492 w 5704"/>
                <a:gd name="connsiteY47" fmla="*/ 2982 h 4320"/>
                <a:gd name="connsiteX48" fmla="*/ 1437 w 5704"/>
                <a:gd name="connsiteY48" fmla="*/ 2927 h 4320"/>
                <a:gd name="connsiteX49" fmla="*/ 1384 w 5704"/>
                <a:gd name="connsiteY49" fmla="*/ 2870 h 4320"/>
                <a:gd name="connsiteX50" fmla="*/ 1331 w 5704"/>
                <a:gd name="connsiteY50" fmla="*/ 2811 h 4320"/>
                <a:gd name="connsiteX51" fmla="*/ 1224 w 5704"/>
                <a:gd name="connsiteY51" fmla="*/ 2691 h 4320"/>
                <a:gd name="connsiteX52" fmla="*/ 1123 w 5704"/>
                <a:gd name="connsiteY52" fmla="*/ 2563 h 4320"/>
                <a:gd name="connsiteX53" fmla="*/ 1072 w 5704"/>
                <a:gd name="connsiteY53" fmla="*/ 2498 h 4320"/>
                <a:gd name="connsiteX54" fmla="*/ 974 w 5704"/>
                <a:gd name="connsiteY54" fmla="*/ 2361 h 4320"/>
                <a:gd name="connsiteX55" fmla="*/ 880 w 5704"/>
                <a:gd name="connsiteY55" fmla="*/ 2218 h 4320"/>
                <a:gd name="connsiteX56" fmla="*/ 834 w 5704"/>
                <a:gd name="connsiteY56" fmla="*/ 2143 h 4320"/>
                <a:gd name="connsiteX57" fmla="*/ 788 w 5704"/>
                <a:gd name="connsiteY57" fmla="*/ 2067 h 4320"/>
                <a:gd name="connsiteX58" fmla="*/ 744 w 5704"/>
                <a:gd name="connsiteY58" fmla="*/ 1991 h 4320"/>
                <a:gd name="connsiteX59" fmla="*/ 618 w 5704"/>
                <a:gd name="connsiteY59" fmla="*/ 1748 h 4320"/>
                <a:gd name="connsiteX60" fmla="*/ 538 w 5704"/>
                <a:gd name="connsiteY60" fmla="*/ 1576 h 4320"/>
                <a:gd name="connsiteX61" fmla="*/ 499 w 5704"/>
                <a:gd name="connsiteY61" fmla="*/ 1489 h 4320"/>
                <a:gd name="connsiteX62" fmla="*/ 462 w 5704"/>
                <a:gd name="connsiteY62" fmla="*/ 1399 h 4320"/>
                <a:gd name="connsiteX63" fmla="*/ 427 w 5704"/>
                <a:gd name="connsiteY63" fmla="*/ 1306 h 4320"/>
                <a:gd name="connsiteX64" fmla="*/ 391 w 5704"/>
                <a:gd name="connsiteY64" fmla="*/ 1213 h 4320"/>
                <a:gd name="connsiteX65" fmla="*/ 357 w 5704"/>
                <a:gd name="connsiteY65" fmla="*/ 1117 h 4320"/>
                <a:gd name="connsiteX66" fmla="*/ 324 w 5704"/>
                <a:gd name="connsiteY66" fmla="*/ 1019 h 4320"/>
                <a:gd name="connsiteX67" fmla="*/ 294 w 5704"/>
                <a:gd name="connsiteY67" fmla="*/ 920 h 4320"/>
                <a:gd name="connsiteX68" fmla="*/ 88 w 5704"/>
                <a:gd name="connsiteY68" fmla="*/ 53 h 4320"/>
                <a:gd name="connsiteX69" fmla="*/ 824 w 5704"/>
                <a:gd name="connsiteY69" fmla="*/ 0 h 4320"/>
                <a:gd name="connsiteX70" fmla="*/ 911 w 5704"/>
                <a:gd name="connsiteY70" fmla="*/ 0 h 4320"/>
                <a:gd name="connsiteX71" fmla="*/ 999 w 5704"/>
                <a:gd name="connsiteY71" fmla="*/ 4 h 4320"/>
                <a:gd name="connsiteX72" fmla="*/ 1286 w 5704"/>
                <a:gd name="connsiteY72" fmla="*/ 18 h 4320"/>
                <a:gd name="connsiteX73" fmla="*/ 1389 w 5704"/>
                <a:gd name="connsiteY73" fmla="*/ 28 h 4320"/>
                <a:gd name="connsiteX74" fmla="*/ 1494 w 5704"/>
                <a:gd name="connsiteY74" fmla="*/ 39 h 4320"/>
                <a:gd name="connsiteX75" fmla="*/ 1600 w 5704"/>
                <a:gd name="connsiteY75" fmla="*/ 53 h 4320"/>
                <a:gd name="connsiteX76" fmla="*/ 1710 w 5704"/>
                <a:gd name="connsiteY76" fmla="*/ 69 h 4320"/>
                <a:gd name="connsiteX77" fmla="*/ 1820 w 5704"/>
                <a:gd name="connsiteY77" fmla="*/ 87 h 4320"/>
                <a:gd name="connsiteX78" fmla="*/ 3125 w 5704"/>
                <a:gd name="connsiteY78" fmla="*/ 511 h 4320"/>
                <a:gd name="connsiteX79" fmla="*/ 3245 w 5704"/>
                <a:gd name="connsiteY79" fmla="*/ 573 h 4320"/>
                <a:gd name="connsiteX80" fmla="*/ 3306 w 5704"/>
                <a:gd name="connsiteY80" fmla="*/ 606 h 4320"/>
                <a:gd name="connsiteX81" fmla="*/ 3426 w 5704"/>
                <a:gd name="connsiteY81" fmla="*/ 675 h 4320"/>
                <a:gd name="connsiteX82" fmla="*/ 3486 w 5704"/>
                <a:gd name="connsiteY82" fmla="*/ 713 h 4320"/>
                <a:gd name="connsiteX83" fmla="*/ 3547 w 5704"/>
                <a:gd name="connsiteY83" fmla="*/ 750 h 4320"/>
                <a:gd name="connsiteX84" fmla="*/ 3665 w 5704"/>
                <a:gd name="connsiteY84" fmla="*/ 830 h 4320"/>
                <a:gd name="connsiteX85" fmla="*/ 3782 w 5704"/>
                <a:gd name="connsiteY85" fmla="*/ 913 h 4320"/>
                <a:gd name="connsiteX86" fmla="*/ 3841 w 5704"/>
                <a:gd name="connsiteY86" fmla="*/ 957 h 4320"/>
                <a:gd name="connsiteX87" fmla="*/ 3958 w 5704"/>
                <a:gd name="connsiteY87" fmla="*/ 1049 h 4320"/>
                <a:gd name="connsiteX88" fmla="*/ 4071 w 5704"/>
                <a:gd name="connsiteY88" fmla="*/ 1149 h 4320"/>
                <a:gd name="connsiteX89" fmla="*/ 4128 w 5704"/>
                <a:gd name="connsiteY89" fmla="*/ 1200 h 4320"/>
                <a:gd name="connsiteX90" fmla="*/ 4240 w 5704"/>
                <a:gd name="connsiteY90" fmla="*/ 1306 h 4320"/>
                <a:gd name="connsiteX91" fmla="*/ 4350 w 5704"/>
                <a:gd name="connsiteY91" fmla="*/ 1420 h 4320"/>
                <a:gd name="connsiteX92" fmla="*/ 4458 w 5704"/>
                <a:gd name="connsiteY92" fmla="*/ 1539 h 4320"/>
                <a:gd name="connsiteX93" fmla="*/ 4509 w 5704"/>
                <a:gd name="connsiteY93" fmla="*/ 1601 h 4320"/>
                <a:gd name="connsiteX94" fmla="*/ 4562 w 5704"/>
                <a:gd name="connsiteY94" fmla="*/ 1663 h 4320"/>
                <a:gd name="connsiteX95" fmla="*/ 4614 w 5704"/>
                <a:gd name="connsiteY95" fmla="*/ 1728 h 4320"/>
                <a:gd name="connsiteX96" fmla="*/ 4665 w 5704"/>
                <a:gd name="connsiteY96" fmla="*/ 1796 h 4320"/>
                <a:gd name="connsiteX97" fmla="*/ 4715 w 5704"/>
                <a:gd name="connsiteY97" fmla="*/ 1863 h 4320"/>
                <a:gd name="connsiteX98" fmla="*/ 4764 w 5704"/>
                <a:gd name="connsiteY98" fmla="*/ 1932 h 4320"/>
                <a:gd name="connsiteX99" fmla="*/ 4814 w 5704"/>
                <a:gd name="connsiteY99" fmla="*/ 2005 h 4320"/>
                <a:gd name="connsiteX100" fmla="*/ 4862 w 5704"/>
                <a:gd name="connsiteY100" fmla="*/ 2078 h 4320"/>
                <a:gd name="connsiteX101" fmla="*/ 4908 w 5704"/>
                <a:gd name="connsiteY101" fmla="*/ 2154 h 4320"/>
                <a:gd name="connsiteX102" fmla="*/ 4956 w 5704"/>
                <a:gd name="connsiteY102" fmla="*/ 2230 h 4320"/>
                <a:gd name="connsiteX103" fmla="*/ 5000 w 5704"/>
                <a:gd name="connsiteY103" fmla="*/ 2308 h 4320"/>
                <a:gd name="connsiteX104" fmla="*/ 5046 w 5704"/>
                <a:gd name="connsiteY104" fmla="*/ 2390 h 4320"/>
                <a:gd name="connsiteX105" fmla="*/ 5089 w 5704"/>
                <a:gd name="connsiteY105" fmla="*/ 2471 h 4320"/>
                <a:gd name="connsiteX106" fmla="*/ 5133 w 5704"/>
                <a:gd name="connsiteY106" fmla="*/ 2554 h 4320"/>
                <a:gd name="connsiteX107" fmla="*/ 5174 w 5704"/>
                <a:gd name="connsiteY107" fmla="*/ 2641 h 4320"/>
                <a:gd name="connsiteX108" fmla="*/ 5217 w 5704"/>
                <a:gd name="connsiteY108" fmla="*/ 2728 h 4320"/>
                <a:gd name="connsiteX109" fmla="*/ 5256 w 5704"/>
                <a:gd name="connsiteY109" fmla="*/ 2819 h 4320"/>
                <a:gd name="connsiteX110" fmla="*/ 5295 w 5704"/>
                <a:gd name="connsiteY110" fmla="*/ 2909 h 4320"/>
                <a:gd name="connsiteX111" fmla="*/ 5334 w 5704"/>
                <a:gd name="connsiteY111" fmla="*/ 3003 h 4320"/>
                <a:gd name="connsiteX112" fmla="*/ 5371 w 5704"/>
                <a:gd name="connsiteY112" fmla="*/ 3099 h 4320"/>
                <a:gd name="connsiteX113" fmla="*/ 5406 w 5704"/>
                <a:gd name="connsiteY113" fmla="*/ 3194 h 4320"/>
                <a:gd name="connsiteX114" fmla="*/ 5442 w 5704"/>
                <a:gd name="connsiteY114" fmla="*/ 3294 h 4320"/>
                <a:gd name="connsiteX115" fmla="*/ 5475 w 5704"/>
                <a:gd name="connsiteY115" fmla="*/ 3396 h 4320"/>
                <a:gd name="connsiteX116" fmla="*/ 5507 w 5704"/>
                <a:gd name="connsiteY116" fmla="*/ 3499 h 4320"/>
                <a:gd name="connsiteX117" fmla="*/ 5539 w 5704"/>
                <a:gd name="connsiteY117" fmla="*/ 3604 h 4320"/>
                <a:gd name="connsiteX118" fmla="*/ 5569 w 5704"/>
                <a:gd name="connsiteY118" fmla="*/ 3712 h 4320"/>
                <a:gd name="connsiteX119" fmla="*/ 5599 w 5704"/>
                <a:gd name="connsiteY119" fmla="*/ 3820 h 4320"/>
                <a:gd name="connsiteX120" fmla="*/ 5628 w 5704"/>
                <a:gd name="connsiteY120" fmla="*/ 3932 h 4320"/>
                <a:gd name="connsiteX121" fmla="*/ 5654 w 5704"/>
                <a:gd name="connsiteY121" fmla="*/ 4045 h 4320"/>
                <a:gd name="connsiteX122" fmla="*/ 5679 w 5704"/>
                <a:gd name="connsiteY122" fmla="*/ 4162 h 4320"/>
                <a:gd name="connsiteX123" fmla="*/ 5704 w 5704"/>
                <a:gd name="connsiteY123" fmla="*/ 4279 h 4320"/>
                <a:gd name="connsiteX124" fmla="*/ 5704 w 5704"/>
                <a:gd name="connsiteY124" fmla="*/ 4279 h 4320"/>
                <a:gd name="connsiteX0" fmla="*/ 5410 w 5410"/>
                <a:gd name="connsiteY0" fmla="*/ 4279 h 4320"/>
                <a:gd name="connsiteX1" fmla="*/ 5410 w 5410"/>
                <a:gd name="connsiteY1" fmla="*/ 4279 h 4320"/>
                <a:gd name="connsiteX2" fmla="*/ 5355 w 5410"/>
                <a:gd name="connsiteY2" fmla="*/ 4286 h 4320"/>
                <a:gd name="connsiteX3" fmla="*/ 5291 w 5410"/>
                <a:gd name="connsiteY3" fmla="*/ 4293 h 4320"/>
                <a:gd name="connsiteX4" fmla="*/ 5204 w 5410"/>
                <a:gd name="connsiteY4" fmla="*/ 4302 h 4320"/>
                <a:gd name="connsiteX5" fmla="*/ 5094 w 5410"/>
                <a:gd name="connsiteY5" fmla="*/ 4309 h 4320"/>
                <a:gd name="connsiteX6" fmla="*/ 4965 w 5410"/>
                <a:gd name="connsiteY6" fmla="*/ 4316 h 4320"/>
                <a:gd name="connsiteX7" fmla="*/ 4818 w 5410"/>
                <a:gd name="connsiteY7" fmla="*/ 4318 h 4320"/>
                <a:gd name="connsiteX8" fmla="*/ 4738 w 5410"/>
                <a:gd name="connsiteY8" fmla="*/ 4320 h 4320"/>
                <a:gd name="connsiteX9" fmla="*/ 4653 w 5410"/>
                <a:gd name="connsiteY9" fmla="*/ 4318 h 4320"/>
                <a:gd name="connsiteX10" fmla="*/ 4566 w 5410"/>
                <a:gd name="connsiteY10" fmla="*/ 4316 h 4320"/>
                <a:gd name="connsiteX11" fmla="*/ 4474 w 5410"/>
                <a:gd name="connsiteY11" fmla="*/ 4313 h 4320"/>
                <a:gd name="connsiteX12" fmla="*/ 4380 w 5410"/>
                <a:gd name="connsiteY12" fmla="*/ 4308 h 4320"/>
                <a:gd name="connsiteX13" fmla="*/ 4281 w 5410"/>
                <a:gd name="connsiteY13" fmla="*/ 4301 h 4320"/>
                <a:gd name="connsiteX14" fmla="*/ 4180 w 5410"/>
                <a:gd name="connsiteY14" fmla="*/ 4292 h 4320"/>
                <a:gd name="connsiteX15" fmla="*/ 4077 w 5410"/>
                <a:gd name="connsiteY15" fmla="*/ 4281 h 4320"/>
                <a:gd name="connsiteX16" fmla="*/ 3969 w 5410"/>
                <a:gd name="connsiteY16" fmla="*/ 4269 h 4320"/>
                <a:gd name="connsiteX17" fmla="*/ 3861 w 5410"/>
                <a:gd name="connsiteY17" fmla="*/ 4253 h 4320"/>
                <a:gd name="connsiteX18" fmla="*/ 3749 w 5410"/>
                <a:gd name="connsiteY18" fmla="*/ 4235 h 4320"/>
                <a:gd name="connsiteX19" fmla="*/ 3636 w 5410"/>
                <a:gd name="connsiteY19" fmla="*/ 4215 h 4320"/>
                <a:gd name="connsiteX20" fmla="*/ 3522 w 5410"/>
                <a:gd name="connsiteY20" fmla="*/ 4192 h 4320"/>
                <a:gd name="connsiteX21" fmla="*/ 3405 w 5410"/>
                <a:gd name="connsiteY21" fmla="*/ 4166 h 4320"/>
                <a:gd name="connsiteX22" fmla="*/ 3286 w 5410"/>
                <a:gd name="connsiteY22" fmla="*/ 4137 h 4320"/>
                <a:gd name="connsiteX23" fmla="*/ 3168 w 5410"/>
                <a:gd name="connsiteY23" fmla="*/ 4106 h 4320"/>
                <a:gd name="connsiteX24" fmla="*/ 3047 w 5410"/>
                <a:gd name="connsiteY24" fmla="*/ 4070 h 4320"/>
                <a:gd name="connsiteX25" fmla="*/ 2926 w 5410"/>
                <a:gd name="connsiteY25" fmla="*/ 4031 h 4320"/>
                <a:gd name="connsiteX26" fmla="*/ 2804 w 5410"/>
                <a:gd name="connsiteY26" fmla="*/ 3989 h 4320"/>
                <a:gd name="connsiteX27" fmla="*/ 2682 w 5410"/>
                <a:gd name="connsiteY27" fmla="*/ 3942 h 4320"/>
                <a:gd name="connsiteX28" fmla="*/ 2559 w 5410"/>
                <a:gd name="connsiteY28" fmla="*/ 3891 h 4320"/>
                <a:gd name="connsiteX29" fmla="*/ 2437 w 5410"/>
                <a:gd name="connsiteY29" fmla="*/ 3838 h 4320"/>
                <a:gd name="connsiteX30" fmla="*/ 2315 w 5410"/>
                <a:gd name="connsiteY30" fmla="*/ 3779 h 4320"/>
                <a:gd name="connsiteX31" fmla="*/ 2193 w 5410"/>
                <a:gd name="connsiteY31" fmla="*/ 3716 h 4320"/>
                <a:gd name="connsiteX32" fmla="*/ 2132 w 5410"/>
                <a:gd name="connsiteY32" fmla="*/ 3682 h 4320"/>
                <a:gd name="connsiteX33" fmla="*/ 2072 w 5410"/>
                <a:gd name="connsiteY33" fmla="*/ 3648 h 4320"/>
                <a:gd name="connsiteX34" fmla="*/ 2012 w 5410"/>
                <a:gd name="connsiteY34" fmla="*/ 3613 h 4320"/>
                <a:gd name="connsiteX35" fmla="*/ 1951 w 5410"/>
                <a:gd name="connsiteY35" fmla="*/ 3575 h 4320"/>
                <a:gd name="connsiteX36" fmla="*/ 1891 w 5410"/>
                <a:gd name="connsiteY36" fmla="*/ 3538 h 4320"/>
                <a:gd name="connsiteX37" fmla="*/ 1831 w 5410"/>
                <a:gd name="connsiteY37" fmla="*/ 3499 h 4320"/>
                <a:gd name="connsiteX38" fmla="*/ 1771 w 5410"/>
                <a:gd name="connsiteY38" fmla="*/ 3458 h 4320"/>
                <a:gd name="connsiteX39" fmla="*/ 1712 w 5410"/>
                <a:gd name="connsiteY39" fmla="*/ 3416 h 4320"/>
                <a:gd name="connsiteX40" fmla="*/ 1654 w 5410"/>
                <a:gd name="connsiteY40" fmla="*/ 3373 h 4320"/>
                <a:gd name="connsiteX41" fmla="*/ 1595 w 5410"/>
                <a:gd name="connsiteY41" fmla="*/ 3329 h 4320"/>
                <a:gd name="connsiteX42" fmla="*/ 1537 w 5410"/>
                <a:gd name="connsiteY42" fmla="*/ 3283 h 4320"/>
                <a:gd name="connsiteX43" fmla="*/ 1480 w 5410"/>
                <a:gd name="connsiteY43" fmla="*/ 3237 h 4320"/>
                <a:gd name="connsiteX44" fmla="*/ 1421 w 5410"/>
                <a:gd name="connsiteY44" fmla="*/ 3189 h 4320"/>
                <a:gd name="connsiteX45" fmla="*/ 1365 w 5410"/>
                <a:gd name="connsiteY45" fmla="*/ 3139 h 4320"/>
                <a:gd name="connsiteX46" fmla="*/ 1253 w 5410"/>
                <a:gd name="connsiteY46" fmla="*/ 3035 h 4320"/>
                <a:gd name="connsiteX47" fmla="*/ 1198 w 5410"/>
                <a:gd name="connsiteY47" fmla="*/ 2982 h 4320"/>
                <a:gd name="connsiteX48" fmla="*/ 1143 w 5410"/>
                <a:gd name="connsiteY48" fmla="*/ 2927 h 4320"/>
                <a:gd name="connsiteX49" fmla="*/ 1090 w 5410"/>
                <a:gd name="connsiteY49" fmla="*/ 2870 h 4320"/>
                <a:gd name="connsiteX50" fmla="*/ 1037 w 5410"/>
                <a:gd name="connsiteY50" fmla="*/ 2811 h 4320"/>
                <a:gd name="connsiteX51" fmla="*/ 930 w 5410"/>
                <a:gd name="connsiteY51" fmla="*/ 2691 h 4320"/>
                <a:gd name="connsiteX52" fmla="*/ 829 w 5410"/>
                <a:gd name="connsiteY52" fmla="*/ 2563 h 4320"/>
                <a:gd name="connsiteX53" fmla="*/ 778 w 5410"/>
                <a:gd name="connsiteY53" fmla="*/ 2498 h 4320"/>
                <a:gd name="connsiteX54" fmla="*/ 680 w 5410"/>
                <a:gd name="connsiteY54" fmla="*/ 2361 h 4320"/>
                <a:gd name="connsiteX55" fmla="*/ 586 w 5410"/>
                <a:gd name="connsiteY55" fmla="*/ 2218 h 4320"/>
                <a:gd name="connsiteX56" fmla="*/ 540 w 5410"/>
                <a:gd name="connsiteY56" fmla="*/ 2143 h 4320"/>
                <a:gd name="connsiteX57" fmla="*/ 494 w 5410"/>
                <a:gd name="connsiteY57" fmla="*/ 2067 h 4320"/>
                <a:gd name="connsiteX58" fmla="*/ 450 w 5410"/>
                <a:gd name="connsiteY58" fmla="*/ 1991 h 4320"/>
                <a:gd name="connsiteX59" fmla="*/ 324 w 5410"/>
                <a:gd name="connsiteY59" fmla="*/ 1748 h 4320"/>
                <a:gd name="connsiteX60" fmla="*/ 244 w 5410"/>
                <a:gd name="connsiteY60" fmla="*/ 1576 h 4320"/>
                <a:gd name="connsiteX61" fmla="*/ 205 w 5410"/>
                <a:gd name="connsiteY61" fmla="*/ 1489 h 4320"/>
                <a:gd name="connsiteX62" fmla="*/ 168 w 5410"/>
                <a:gd name="connsiteY62" fmla="*/ 1399 h 4320"/>
                <a:gd name="connsiteX63" fmla="*/ 133 w 5410"/>
                <a:gd name="connsiteY63" fmla="*/ 1306 h 4320"/>
                <a:gd name="connsiteX64" fmla="*/ 97 w 5410"/>
                <a:gd name="connsiteY64" fmla="*/ 1213 h 4320"/>
                <a:gd name="connsiteX65" fmla="*/ 63 w 5410"/>
                <a:gd name="connsiteY65" fmla="*/ 1117 h 4320"/>
                <a:gd name="connsiteX66" fmla="*/ 30 w 5410"/>
                <a:gd name="connsiteY66" fmla="*/ 1019 h 4320"/>
                <a:gd name="connsiteX67" fmla="*/ 0 w 5410"/>
                <a:gd name="connsiteY67" fmla="*/ 920 h 4320"/>
                <a:gd name="connsiteX68" fmla="*/ 530 w 5410"/>
                <a:gd name="connsiteY68" fmla="*/ 0 h 4320"/>
                <a:gd name="connsiteX69" fmla="*/ 617 w 5410"/>
                <a:gd name="connsiteY69" fmla="*/ 0 h 4320"/>
                <a:gd name="connsiteX70" fmla="*/ 705 w 5410"/>
                <a:gd name="connsiteY70" fmla="*/ 4 h 4320"/>
                <a:gd name="connsiteX71" fmla="*/ 992 w 5410"/>
                <a:gd name="connsiteY71" fmla="*/ 18 h 4320"/>
                <a:gd name="connsiteX72" fmla="*/ 1095 w 5410"/>
                <a:gd name="connsiteY72" fmla="*/ 28 h 4320"/>
                <a:gd name="connsiteX73" fmla="*/ 1200 w 5410"/>
                <a:gd name="connsiteY73" fmla="*/ 39 h 4320"/>
                <a:gd name="connsiteX74" fmla="*/ 1306 w 5410"/>
                <a:gd name="connsiteY74" fmla="*/ 53 h 4320"/>
                <a:gd name="connsiteX75" fmla="*/ 1416 w 5410"/>
                <a:gd name="connsiteY75" fmla="*/ 69 h 4320"/>
                <a:gd name="connsiteX76" fmla="*/ 1526 w 5410"/>
                <a:gd name="connsiteY76" fmla="*/ 87 h 4320"/>
                <a:gd name="connsiteX77" fmla="*/ 2831 w 5410"/>
                <a:gd name="connsiteY77" fmla="*/ 511 h 4320"/>
                <a:gd name="connsiteX78" fmla="*/ 2951 w 5410"/>
                <a:gd name="connsiteY78" fmla="*/ 573 h 4320"/>
                <a:gd name="connsiteX79" fmla="*/ 3012 w 5410"/>
                <a:gd name="connsiteY79" fmla="*/ 606 h 4320"/>
                <a:gd name="connsiteX80" fmla="*/ 3132 w 5410"/>
                <a:gd name="connsiteY80" fmla="*/ 675 h 4320"/>
                <a:gd name="connsiteX81" fmla="*/ 3192 w 5410"/>
                <a:gd name="connsiteY81" fmla="*/ 713 h 4320"/>
                <a:gd name="connsiteX82" fmla="*/ 3253 w 5410"/>
                <a:gd name="connsiteY82" fmla="*/ 750 h 4320"/>
                <a:gd name="connsiteX83" fmla="*/ 3371 w 5410"/>
                <a:gd name="connsiteY83" fmla="*/ 830 h 4320"/>
                <a:gd name="connsiteX84" fmla="*/ 3488 w 5410"/>
                <a:gd name="connsiteY84" fmla="*/ 913 h 4320"/>
                <a:gd name="connsiteX85" fmla="*/ 3547 w 5410"/>
                <a:gd name="connsiteY85" fmla="*/ 957 h 4320"/>
                <a:gd name="connsiteX86" fmla="*/ 3664 w 5410"/>
                <a:gd name="connsiteY86" fmla="*/ 1049 h 4320"/>
                <a:gd name="connsiteX87" fmla="*/ 3777 w 5410"/>
                <a:gd name="connsiteY87" fmla="*/ 1149 h 4320"/>
                <a:gd name="connsiteX88" fmla="*/ 3834 w 5410"/>
                <a:gd name="connsiteY88" fmla="*/ 1200 h 4320"/>
                <a:gd name="connsiteX89" fmla="*/ 3946 w 5410"/>
                <a:gd name="connsiteY89" fmla="*/ 1306 h 4320"/>
                <a:gd name="connsiteX90" fmla="*/ 4056 w 5410"/>
                <a:gd name="connsiteY90" fmla="*/ 1420 h 4320"/>
                <a:gd name="connsiteX91" fmla="*/ 4164 w 5410"/>
                <a:gd name="connsiteY91" fmla="*/ 1539 h 4320"/>
                <a:gd name="connsiteX92" fmla="*/ 4215 w 5410"/>
                <a:gd name="connsiteY92" fmla="*/ 1601 h 4320"/>
                <a:gd name="connsiteX93" fmla="*/ 4268 w 5410"/>
                <a:gd name="connsiteY93" fmla="*/ 1663 h 4320"/>
                <a:gd name="connsiteX94" fmla="*/ 4320 w 5410"/>
                <a:gd name="connsiteY94" fmla="*/ 1728 h 4320"/>
                <a:gd name="connsiteX95" fmla="*/ 4371 w 5410"/>
                <a:gd name="connsiteY95" fmla="*/ 1796 h 4320"/>
                <a:gd name="connsiteX96" fmla="*/ 4421 w 5410"/>
                <a:gd name="connsiteY96" fmla="*/ 1863 h 4320"/>
                <a:gd name="connsiteX97" fmla="*/ 4470 w 5410"/>
                <a:gd name="connsiteY97" fmla="*/ 1932 h 4320"/>
                <a:gd name="connsiteX98" fmla="*/ 4520 w 5410"/>
                <a:gd name="connsiteY98" fmla="*/ 2005 h 4320"/>
                <a:gd name="connsiteX99" fmla="*/ 4568 w 5410"/>
                <a:gd name="connsiteY99" fmla="*/ 2078 h 4320"/>
                <a:gd name="connsiteX100" fmla="*/ 4614 w 5410"/>
                <a:gd name="connsiteY100" fmla="*/ 2154 h 4320"/>
                <a:gd name="connsiteX101" fmla="*/ 4662 w 5410"/>
                <a:gd name="connsiteY101" fmla="*/ 2230 h 4320"/>
                <a:gd name="connsiteX102" fmla="*/ 4706 w 5410"/>
                <a:gd name="connsiteY102" fmla="*/ 2308 h 4320"/>
                <a:gd name="connsiteX103" fmla="*/ 4752 w 5410"/>
                <a:gd name="connsiteY103" fmla="*/ 2390 h 4320"/>
                <a:gd name="connsiteX104" fmla="*/ 4795 w 5410"/>
                <a:gd name="connsiteY104" fmla="*/ 2471 h 4320"/>
                <a:gd name="connsiteX105" fmla="*/ 4839 w 5410"/>
                <a:gd name="connsiteY105" fmla="*/ 2554 h 4320"/>
                <a:gd name="connsiteX106" fmla="*/ 4880 w 5410"/>
                <a:gd name="connsiteY106" fmla="*/ 2641 h 4320"/>
                <a:gd name="connsiteX107" fmla="*/ 4923 w 5410"/>
                <a:gd name="connsiteY107" fmla="*/ 2728 h 4320"/>
                <a:gd name="connsiteX108" fmla="*/ 4962 w 5410"/>
                <a:gd name="connsiteY108" fmla="*/ 2819 h 4320"/>
                <a:gd name="connsiteX109" fmla="*/ 5001 w 5410"/>
                <a:gd name="connsiteY109" fmla="*/ 2909 h 4320"/>
                <a:gd name="connsiteX110" fmla="*/ 5040 w 5410"/>
                <a:gd name="connsiteY110" fmla="*/ 3003 h 4320"/>
                <a:gd name="connsiteX111" fmla="*/ 5077 w 5410"/>
                <a:gd name="connsiteY111" fmla="*/ 3099 h 4320"/>
                <a:gd name="connsiteX112" fmla="*/ 5112 w 5410"/>
                <a:gd name="connsiteY112" fmla="*/ 3194 h 4320"/>
                <a:gd name="connsiteX113" fmla="*/ 5148 w 5410"/>
                <a:gd name="connsiteY113" fmla="*/ 3294 h 4320"/>
                <a:gd name="connsiteX114" fmla="*/ 5181 w 5410"/>
                <a:gd name="connsiteY114" fmla="*/ 3396 h 4320"/>
                <a:gd name="connsiteX115" fmla="*/ 5213 w 5410"/>
                <a:gd name="connsiteY115" fmla="*/ 3499 h 4320"/>
                <a:gd name="connsiteX116" fmla="*/ 5245 w 5410"/>
                <a:gd name="connsiteY116" fmla="*/ 3604 h 4320"/>
                <a:gd name="connsiteX117" fmla="*/ 5275 w 5410"/>
                <a:gd name="connsiteY117" fmla="*/ 3712 h 4320"/>
                <a:gd name="connsiteX118" fmla="*/ 5305 w 5410"/>
                <a:gd name="connsiteY118" fmla="*/ 3820 h 4320"/>
                <a:gd name="connsiteX119" fmla="*/ 5334 w 5410"/>
                <a:gd name="connsiteY119" fmla="*/ 3932 h 4320"/>
                <a:gd name="connsiteX120" fmla="*/ 5360 w 5410"/>
                <a:gd name="connsiteY120" fmla="*/ 4045 h 4320"/>
                <a:gd name="connsiteX121" fmla="*/ 5385 w 5410"/>
                <a:gd name="connsiteY121" fmla="*/ 4162 h 4320"/>
                <a:gd name="connsiteX122" fmla="*/ 5410 w 5410"/>
                <a:gd name="connsiteY122" fmla="*/ 4279 h 4320"/>
                <a:gd name="connsiteX123" fmla="*/ 5410 w 5410"/>
                <a:gd name="connsiteY123" fmla="*/ 4279 h 4320"/>
                <a:gd name="connsiteX0" fmla="*/ 5380 w 5380"/>
                <a:gd name="connsiteY0" fmla="*/ 4279 h 4320"/>
                <a:gd name="connsiteX1" fmla="*/ 5380 w 5380"/>
                <a:gd name="connsiteY1" fmla="*/ 4279 h 4320"/>
                <a:gd name="connsiteX2" fmla="*/ 5325 w 5380"/>
                <a:gd name="connsiteY2" fmla="*/ 4286 h 4320"/>
                <a:gd name="connsiteX3" fmla="*/ 5261 w 5380"/>
                <a:gd name="connsiteY3" fmla="*/ 4293 h 4320"/>
                <a:gd name="connsiteX4" fmla="*/ 5174 w 5380"/>
                <a:gd name="connsiteY4" fmla="*/ 4302 h 4320"/>
                <a:gd name="connsiteX5" fmla="*/ 5064 w 5380"/>
                <a:gd name="connsiteY5" fmla="*/ 4309 h 4320"/>
                <a:gd name="connsiteX6" fmla="*/ 4935 w 5380"/>
                <a:gd name="connsiteY6" fmla="*/ 4316 h 4320"/>
                <a:gd name="connsiteX7" fmla="*/ 4788 w 5380"/>
                <a:gd name="connsiteY7" fmla="*/ 4318 h 4320"/>
                <a:gd name="connsiteX8" fmla="*/ 4708 w 5380"/>
                <a:gd name="connsiteY8" fmla="*/ 4320 h 4320"/>
                <a:gd name="connsiteX9" fmla="*/ 4623 w 5380"/>
                <a:gd name="connsiteY9" fmla="*/ 4318 h 4320"/>
                <a:gd name="connsiteX10" fmla="*/ 4536 w 5380"/>
                <a:gd name="connsiteY10" fmla="*/ 4316 h 4320"/>
                <a:gd name="connsiteX11" fmla="*/ 4444 w 5380"/>
                <a:gd name="connsiteY11" fmla="*/ 4313 h 4320"/>
                <a:gd name="connsiteX12" fmla="*/ 4350 w 5380"/>
                <a:gd name="connsiteY12" fmla="*/ 4308 h 4320"/>
                <a:gd name="connsiteX13" fmla="*/ 4251 w 5380"/>
                <a:gd name="connsiteY13" fmla="*/ 4301 h 4320"/>
                <a:gd name="connsiteX14" fmla="*/ 4150 w 5380"/>
                <a:gd name="connsiteY14" fmla="*/ 4292 h 4320"/>
                <a:gd name="connsiteX15" fmla="*/ 4047 w 5380"/>
                <a:gd name="connsiteY15" fmla="*/ 4281 h 4320"/>
                <a:gd name="connsiteX16" fmla="*/ 3939 w 5380"/>
                <a:gd name="connsiteY16" fmla="*/ 4269 h 4320"/>
                <a:gd name="connsiteX17" fmla="*/ 3831 w 5380"/>
                <a:gd name="connsiteY17" fmla="*/ 4253 h 4320"/>
                <a:gd name="connsiteX18" fmla="*/ 3719 w 5380"/>
                <a:gd name="connsiteY18" fmla="*/ 4235 h 4320"/>
                <a:gd name="connsiteX19" fmla="*/ 3606 w 5380"/>
                <a:gd name="connsiteY19" fmla="*/ 4215 h 4320"/>
                <a:gd name="connsiteX20" fmla="*/ 3492 w 5380"/>
                <a:gd name="connsiteY20" fmla="*/ 4192 h 4320"/>
                <a:gd name="connsiteX21" fmla="*/ 3375 w 5380"/>
                <a:gd name="connsiteY21" fmla="*/ 4166 h 4320"/>
                <a:gd name="connsiteX22" fmla="*/ 3256 w 5380"/>
                <a:gd name="connsiteY22" fmla="*/ 4137 h 4320"/>
                <a:gd name="connsiteX23" fmla="*/ 3138 w 5380"/>
                <a:gd name="connsiteY23" fmla="*/ 4106 h 4320"/>
                <a:gd name="connsiteX24" fmla="*/ 3017 w 5380"/>
                <a:gd name="connsiteY24" fmla="*/ 4070 h 4320"/>
                <a:gd name="connsiteX25" fmla="*/ 2896 w 5380"/>
                <a:gd name="connsiteY25" fmla="*/ 4031 h 4320"/>
                <a:gd name="connsiteX26" fmla="*/ 2774 w 5380"/>
                <a:gd name="connsiteY26" fmla="*/ 3989 h 4320"/>
                <a:gd name="connsiteX27" fmla="*/ 2652 w 5380"/>
                <a:gd name="connsiteY27" fmla="*/ 3942 h 4320"/>
                <a:gd name="connsiteX28" fmla="*/ 2529 w 5380"/>
                <a:gd name="connsiteY28" fmla="*/ 3891 h 4320"/>
                <a:gd name="connsiteX29" fmla="*/ 2407 w 5380"/>
                <a:gd name="connsiteY29" fmla="*/ 3838 h 4320"/>
                <a:gd name="connsiteX30" fmla="*/ 2285 w 5380"/>
                <a:gd name="connsiteY30" fmla="*/ 3779 h 4320"/>
                <a:gd name="connsiteX31" fmla="*/ 2163 w 5380"/>
                <a:gd name="connsiteY31" fmla="*/ 3716 h 4320"/>
                <a:gd name="connsiteX32" fmla="*/ 2102 w 5380"/>
                <a:gd name="connsiteY32" fmla="*/ 3682 h 4320"/>
                <a:gd name="connsiteX33" fmla="*/ 2042 w 5380"/>
                <a:gd name="connsiteY33" fmla="*/ 3648 h 4320"/>
                <a:gd name="connsiteX34" fmla="*/ 1982 w 5380"/>
                <a:gd name="connsiteY34" fmla="*/ 3613 h 4320"/>
                <a:gd name="connsiteX35" fmla="*/ 1921 w 5380"/>
                <a:gd name="connsiteY35" fmla="*/ 3575 h 4320"/>
                <a:gd name="connsiteX36" fmla="*/ 1861 w 5380"/>
                <a:gd name="connsiteY36" fmla="*/ 3538 h 4320"/>
                <a:gd name="connsiteX37" fmla="*/ 1801 w 5380"/>
                <a:gd name="connsiteY37" fmla="*/ 3499 h 4320"/>
                <a:gd name="connsiteX38" fmla="*/ 1741 w 5380"/>
                <a:gd name="connsiteY38" fmla="*/ 3458 h 4320"/>
                <a:gd name="connsiteX39" fmla="*/ 1682 w 5380"/>
                <a:gd name="connsiteY39" fmla="*/ 3416 h 4320"/>
                <a:gd name="connsiteX40" fmla="*/ 1624 w 5380"/>
                <a:gd name="connsiteY40" fmla="*/ 3373 h 4320"/>
                <a:gd name="connsiteX41" fmla="*/ 1565 w 5380"/>
                <a:gd name="connsiteY41" fmla="*/ 3329 h 4320"/>
                <a:gd name="connsiteX42" fmla="*/ 1507 w 5380"/>
                <a:gd name="connsiteY42" fmla="*/ 3283 h 4320"/>
                <a:gd name="connsiteX43" fmla="*/ 1450 w 5380"/>
                <a:gd name="connsiteY43" fmla="*/ 3237 h 4320"/>
                <a:gd name="connsiteX44" fmla="*/ 1391 w 5380"/>
                <a:gd name="connsiteY44" fmla="*/ 3189 h 4320"/>
                <a:gd name="connsiteX45" fmla="*/ 1335 w 5380"/>
                <a:gd name="connsiteY45" fmla="*/ 3139 h 4320"/>
                <a:gd name="connsiteX46" fmla="*/ 1223 w 5380"/>
                <a:gd name="connsiteY46" fmla="*/ 3035 h 4320"/>
                <a:gd name="connsiteX47" fmla="*/ 1168 w 5380"/>
                <a:gd name="connsiteY47" fmla="*/ 2982 h 4320"/>
                <a:gd name="connsiteX48" fmla="*/ 1113 w 5380"/>
                <a:gd name="connsiteY48" fmla="*/ 2927 h 4320"/>
                <a:gd name="connsiteX49" fmla="*/ 1060 w 5380"/>
                <a:gd name="connsiteY49" fmla="*/ 2870 h 4320"/>
                <a:gd name="connsiteX50" fmla="*/ 1007 w 5380"/>
                <a:gd name="connsiteY50" fmla="*/ 2811 h 4320"/>
                <a:gd name="connsiteX51" fmla="*/ 900 w 5380"/>
                <a:gd name="connsiteY51" fmla="*/ 2691 h 4320"/>
                <a:gd name="connsiteX52" fmla="*/ 799 w 5380"/>
                <a:gd name="connsiteY52" fmla="*/ 2563 h 4320"/>
                <a:gd name="connsiteX53" fmla="*/ 748 w 5380"/>
                <a:gd name="connsiteY53" fmla="*/ 2498 h 4320"/>
                <a:gd name="connsiteX54" fmla="*/ 650 w 5380"/>
                <a:gd name="connsiteY54" fmla="*/ 2361 h 4320"/>
                <a:gd name="connsiteX55" fmla="*/ 556 w 5380"/>
                <a:gd name="connsiteY55" fmla="*/ 2218 h 4320"/>
                <a:gd name="connsiteX56" fmla="*/ 510 w 5380"/>
                <a:gd name="connsiteY56" fmla="*/ 2143 h 4320"/>
                <a:gd name="connsiteX57" fmla="*/ 464 w 5380"/>
                <a:gd name="connsiteY57" fmla="*/ 2067 h 4320"/>
                <a:gd name="connsiteX58" fmla="*/ 420 w 5380"/>
                <a:gd name="connsiteY58" fmla="*/ 1991 h 4320"/>
                <a:gd name="connsiteX59" fmla="*/ 294 w 5380"/>
                <a:gd name="connsiteY59" fmla="*/ 1748 h 4320"/>
                <a:gd name="connsiteX60" fmla="*/ 214 w 5380"/>
                <a:gd name="connsiteY60" fmla="*/ 1576 h 4320"/>
                <a:gd name="connsiteX61" fmla="*/ 175 w 5380"/>
                <a:gd name="connsiteY61" fmla="*/ 1489 h 4320"/>
                <a:gd name="connsiteX62" fmla="*/ 138 w 5380"/>
                <a:gd name="connsiteY62" fmla="*/ 1399 h 4320"/>
                <a:gd name="connsiteX63" fmla="*/ 103 w 5380"/>
                <a:gd name="connsiteY63" fmla="*/ 1306 h 4320"/>
                <a:gd name="connsiteX64" fmla="*/ 67 w 5380"/>
                <a:gd name="connsiteY64" fmla="*/ 1213 h 4320"/>
                <a:gd name="connsiteX65" fmla="*/ 33 w 5380"/>
                <a:gd name="connsiteY65" fmla="*/ 1117 h 4320"/>
                <a:gd name="connsiteX66" fmla="*/ 0 w 5380"/>
                <a:gd name="connsiteY66" fmla="*/ 1019 h 4320"/>
                <a:gd name="connsiteX67" fmla="*/ 500 w 5380"/>
                <a:gd name="connsiteY67" fmla="*/ 0 h 4320"/>
                <a:gd name="connsiteX68" fmla="*/ 587 w 5380"/>
                <a:gd name="connsiteY68" fmla="*/ 0 h 4320"/>
                <a:gd name="connsiteX69" fmla="*/ 675 w 5380"/>
                <a:gd name="connsiteY69" fmla="*/ 4 h 4320"/>
                <a:gd name="connsiteX70" fmla="*/ 962 w 5380"/>
                <a:gd name="connsiteY70" fmla="*/ 18 h 4320"/>
                <a:gd name="connsiteX71" fmla="*/ 1065 w 5380"/>
                <a:gd name="connsiteY71" fmla="*/ 28 h 4320"/>
                <a:gd name="connsiteX72" fmla="*/ 1170 w 5380"/>
                <a:gd name="connsiteY72" fmla="*/ 39 h 4320"/>
                <a:gd name="connsiteX73" fmla="*/ 1276 w 5380"/>
                <a:gd name="connsiteY73" fmla="*/ 53 h 4320"/>
                <a:gd name="connsiteX74" fmla="*/ 1386 w 5380"/>
                <a:gd name="connsiteY74" fmla="*/ 69 h 4320"/>
                <a:gd name="connsiteX75" fmla="*/ 1496 w 5380"/>
                <a:gd name="connsiteY75" fmla="*/ 87 h 4320"/>
                <a:gd name="connsiteX76" fmla="*/ 2801 w 5380"/>
                <a:gd name="connsiteY76" fmla="*/ 511 h 4320"/>
                <a:gd name="connsiteX77" fmla="*/ 2921 w 5380"/>
                <a:gd name="connsiteY77" fmla="*/ 573 h 4320"/>
                <a:gd name="connsiteX78" fmla="*/ 2982 w 5380"/>
                <a:gd name="connsiteY78" fmla="*/ 606 h 4320"/>
                <a:gd name="connsiteX79" fmla="*/ 3102 w 5380"/>
                <a:gd name="connsiteY79" fmla="*/ 675 h 4320"/>
                <a:gd name="connsiteX80" fmla="*/ 3162 w 5380"/>
                <a:gd name="connsiteY80" fmla="*/ 713 h 4320"/>
                <a:gd name="connsiteX81" fmla="*/ 3223 w 5380"/>
                <a:gd name="connsiteY81" fmla="*/ 750 h 4320"/>
                <a:gd name="connsiteX82" fmla="*/ 3341 w 5380"/>
                <a:gd name="connsiteY82" fmla="*/ 830 h 4320"/>
                <a:gd name="connsiteX83" fmla="*/ 3458 w 5380"/>
                <a:gd name="connsiteY83" fmla="*/ 913 h 4320"/>
                <a:gd name="connsiteX84" fmla="*/ 3517 w 5380"/>
                <a:gd name="connsiteY84" fmla="*/ 957 h 4320"/>
                <a:gd name="connsiteX85" fmla="*/ 3634 w 5380"/>
                <a:gd name="connsiteY85" fmla="*/ 1049 h 4320"/>
                <a:gd name="connsiteX86" fmla="*/ 3747 w 5380"/>
                <a:gd name="connsiteY86" fmla="*/ 1149 h 4320"/>
                <a:gd name="connsiteX87" fmla="*/ 3804 w 5380"/>
                <a:gd name="connsiteY87" fmla="*/ 1200 h 4320"/>
                <a:gd name="connsiteX88" fmla="*/ 3916 w 5380"/>
                <a:gd name="connsiteY88" fmla="*/ 1306 h 4320"/>
                <a:gd name="connsiteX89" fmla="*/ 4026 w 5380"/>
                <a:gd name="connsiteY89" fmla="*/ 1420 h 4320"/>
                <a:gd name="connsiteX90" fmla="*/ 4134 w 5380"/>
                <a:gd name="connsiteY90" fmla="*/ 1539 h 4320"/>
                <a:gd name="connsiteX91" fmla="*/ 4185 w 5380"/>
                <a:gd name="connsiteY91" fmla="*/ 1601 h 4320"/>
                <a:gd name="connsiteX92" fmla="*/ 4238 w 5380"/>
                <a:gd name="connsiteY92" fmla="*/ 1663 h 4320"/>
                <a:gd name="connsiteX93" fmla="*/ 4290 w 5380"/>
                <a:gd name="connsiteY93" fmla="*/ 1728 h 4320"/>
                <a:gd name="connsiteX94" fmla="*/ 4341 w 5380"/>
                <a:gd name="connsiteY94" fmla="*/ 1796 h 4320"/>
                <a:gd name="connsiteX95" fmla="*/ 4391 w 5380"/>
                <a:gd name="connsiteY95" fmla="*/ 1863 h 4320"/>
                <a:gd name="connsiteX96" fmla="*/ 4440 w 5380"/>
                <a:gd name="connsiteY96" fmla="*/ 1932 h 4320"/>
                <a:gd name="connsiteX97" fmla="*/ 4490 w 5380"/>
                <a:gd name="connsiteY97" fmla="*/ 2005 h 4320"/>
                <a:gd name="connsiteX98" fmla="*/ 4538 w 5380"/>
                <a:gd name="connsiteY98" fmla="*/ 2078 h 4320"/>
                <a:gd name="connsiteX99" fmla="*/ 4584 w 5380"/>
                <a:gd name="connsiteY99" fmla="*/ 2154 h 4320"/>
                <a:gd name="connsiteX100" fmla="*/ 4632 w 5380"/>
                <a:gd name="connsiteY100" fmla="*/ 2230 h 4320"/>
                <a:gd name="connsiteX101" fmla="*/ 4676 w 5380"/>
                <a:gd name="connsiteY101" fmla="*/ 2308 h 4320"/>
                <a:gd name="connsiteX102" fmla="*/ 4722 w 5380"/>
                <a:gd name="connsiteY102" fmla="*/ 2390 h 4320"/>
                <a:gd name="connsiteX103" fmla="*/ 4765 w 5380"/>
                <a:gd name="connsiteY103" fmla="*/ 2471 h 4320"/>
                <a:gd name="connsiteX104" fmla="*/ 4809 w 5380"/>
                <a:gd name="connsiteY104" fmla="*/ 2554 h 4320"/>
                <a:gd name="connsiteX105" fmla="*/ 4850 w 5380"/>
                <a:gd name="connsiteY105" fmla="*/ 2641 h 4320"/>
                <a:gd name="connsiteX106" fmla="*/ 4893 w 5380"/>
                <a:gd name="connsiteY106" fmla="*/ 2728 h 4320"/>
                <a:gd name="connsiteX107" fmla="*/ 4932 w 5380"/>
                <a:gd name="connsiteY107" fmla="*/ 2819 h 4320"/>
                <a:gd name="connsiteX108" fmla="*/ 4971 w 5380"/>
                <a:gd name="connsiteY108" fmla="*/ 2909 h 4320"/>
                <a:gd name="connsiteX109" fmla="*/ 5010 w 5380"/>
                <a:gd name="connsiteY109" fmla="*/ 3003 h 4320"/>
                <a:gd name="connsiteX110" fmla="*/ 5047 w 5380"/>
                <a:gd name="connsiteY110" fmla="*/ 3099 h 4320"/>
                <a:gd name="connsiteX111" fmla="*/ 5082 w 5380"/>
                <a:gd name="connsiteY111" fmla="*/ 3194 h 4320"/>
                <a:gd name="connsiteX112" fmla="*/ 5118 w 5380"/>
                <a:gd name="connsiteY112" fmla="*/ 3294 h 4320"/>
                <a:gd name="connsiteX113" fmla="*/ 5151 w 5380"/>
                <a:gd name="connsiteY113" fmla="*/ 3396 h 4320"/>
                <a:gd name="connsiteX114" fmla="*/ 5183 w 5380"/>
                <a:gd name="connsiteY114" fmla="*/ 3499 h 4320"/>
                <a:gd name="connsiteX115" fmla="*/ 5215 w 5380"/>
                <a:gd name="connsiteY115" fmla="*/ 3604 h 4320"/>
                <a:gd name="connsiteX116" fmla="*/ 5245 w 5380"/>
                <a:gd name="connsiteY116" fmla="*/ 3712 h 4320"/>
                <a:gd name="connsiteX117" fmla="*/ 5275 w 5380"/>
                <a:gd name="connsiteY117" fmla="*/ 3820 h 4320"/>
                <a:gd name="connsiteX118" fmla="*/ 5304 w 5380"/>
                <a:gd name="connsiteY118" fmla="*/ 3932 h 4320"/>
                <a:gd name="connsiteX119" fmla="*/ 5330 w 5380"/>
                <a:gd name="connsiteY119" fmla="*/ 4045 h 4320"/>
                <a:gd name="connsiteX120" fmla="*/ 5355 w 5380"/>
                <a:gd name="connsiteY120" fmla="*/ 4162 h 4320"/>
                <a:gd name="connsiteX121" fmla="*/ 5380 w 5380"/>
                <a:gd name="connsiteY121" fmla="*/ 4279 h 4320"/>
                <a:gd name="connsiteX122" fmla="*/ 5380 w 5380"/>
                <a:gd name="connsiteY122" fmla="*/ 4279 h 4320"/>
                <a:gd name="connsiteX0" fmla="*/ 5452 w 5452"/>
                <a:gd name="connsiteY0" fmla="*/ 4279 h 4320"/>
                <a:gd name="connsiteX1" fmla="*/ 5452 w 5452"/>
                <a:gd name="connsiteY1" fmla="*/ 4279 h 4320"/>
                <a:gd name="connsiteX2" fmla="*/ 5397 w 5452"/>
                <a:gd name="connsiteY2" fmla="*/ 4286 h 4320"/>
                <a:gd name="connsiteX3" fmla="*/ 5333 w 5452"/>
                <a:gd name="connsiteY3" fmla="*/ 4293 h 4320"/>
                <a:gd name="connsiteX4" fmla="*/ 5246 w 5452"/>
                <a:gd name="connsiteY4" fmla="*/ 4302 h 4320"/>
                <a:gd name="connsiteX5" fmla="*/ 5136 w 5452"/>
                <a:gd name="connsiteY5" fmla="*/ 4309 h 4320"/>
                <a:gd name="connsiteX6" fmla="*/ 5007 w 5452"/>
                <a:gd name="connsiteY6" fmla="*/ 4316 h 4320"/>
                <a:gd name="connsiteX7" fmla="*/ 4860 w 5452"/>
                <a:gd name="connsiteY7" fmla="*/ 4318 h 4320"/>
                <a:gd name="connsiteX8" fmla="*/ 4780 w 5452"/>
                <a:gd name="connsiteY8" fmla="*/ 4320 h 4320"/>
                <a:gd name="connsiteX9" fmla="*/ 4695 w 5452"/>
                <a:gd name="connsiteY9" fmla="*/ 4318 h 4320"/>
                <a:gd name="connsiteX10" fmla="*/ 4608 w 5452"/>
                <a:gd name="connsiteY10" fmla="*/ 4316 h 4320"/>
                <a:gd name="connsiteX11" fmla="*/ 4516 w 5452"/>
                <a:gd name="connsiteY11" fmla="*/ 4313 h 4320"/>
                <a:gd name="connsiteX12" fmla="*/ 4422 w 5452"/>
                <a:gd name="connsiteY12" fmla="*/ 4308 h 4320"/>
                <a:gd name="connsiteX13" fmla="*/ 4323 w 5452"/>
                <a:gd name="connsiteY13" fmla="*/ 4301 h 4320"/>
                <a:gd name="connsiteX14" fmla="*/ 4222 w 5452"/>
                <a:gd name="connsiteY14" fmla="*/ 4292 h 4320"/>
                <a:gd name="connsiteX15" fmla="*/ 4119 w 5452"/>
                <a:gd name="connsiteY15" fmla="*/ 4281 h 4320"/>
                <a:gd name="connsiteX16" fmla="*/ 4011 w 5452"/>
                <a:gd name="connsiteY16" fmla="*/ 4269 h 4320"/>
                <a:gd name="connsiteX17" fmla="*/ 3903 w 5452"/>
                <a:gd name="connsiteY17" fmla="*/ 4253 h 4320"/>
                <a:gd name="connsiteX18" fmla="*/ 3791 w 5452"/>
                <a:gd name="connsiteY18" fmla="*/ 4235 h 4320"/>
                <a:gd name="connsiteX19" fmla="*/ 3678 w 5452"/>
                <a:gd name="connsiteY19" fmla="*/ 4215 h 4320"/>
                <a:gd name="connsiteX20" fmla="*/ 3564 w 5452"/>
                <a:gd name="connsiteY20" fmla="*/ 4192 h 4320"/>
                <a:gd name="connsiteX21" fmla="*/ 3447 w 5452"/>
                <a:gd name="connsiteY21" fmla="*/ 4166 h 4320"/>
                <a:gd name="connsiteX22" fmla="*/ 3328 w 5452"/>
                <a:gd name="connsiteY22" fmla="*/ 4137 h 4320"/>
                <a:gd name="connsiteX23" fmla="*/ 3210 w 5452"/>
                <a:gd name="connsiteY23" fmla="*/ 4106 h 4320"/>
                <a:gd name="connsiteX24" fmla="*/ 3089 w 5452"/>
                <a:gd name="connsiteY24" fmla="*/ 4070 h 4320"/>
                <a:gd name="connsiteX25" fmla="*/ 2968 w 5452"/>
                <a:gd name="connsiteY25" fmla="*/ 4031 h 4320"/>
                <a:gd name="connsiteX26" fmla="*/ 2846 w 5452"/>
                <a:gd name="connsiteY26" fmla="*/ 3989 h 4320"/>
                <a:gd name="connsiteX27" fmla="*/ 2724 w 5452"/>
                <a:gd name="connsiteY27" fmla="*/ 3942 h 4320"/>
                <a:gd name="connsiteX28" fmla="*/ 2601 w 5452"/>
                <a:gd name="connsiteY28" fmla="*/ 3891 h 4320"/>
                <a:gd name="connsiteX29" fmla="*/ 2479 w 5452"/>
                <a:gd name="connsiteY29" fmla="*/ 3838 h 4320"/>
                <a:gd name="connsiteX30" fmla="*/ 2357 w 5452"/>
                <a:gd name="connsiteY30" fmla="*/ 3779 h 4320"/>
                <a:gd name="connsiteX31" fmla="*/ 2235 w 5452"/>
                <a:gd name="connsiteY31" fmla="*/ 3716 h 4320"/>
                <a:gd name="connsiteX32" fmla="*/ 2174 w 5452"/>
                <a:gd name="connsiteY32" fmla="*/ 3682 h 4320"/>
                <a:gd name="connsiteX33" fmla="*/ 2114 w 5452"/>
                <a:gd name="connsiteY33" fmla="*/ 3648 h 4320"/>
                <a:gd name="connsiteX34" fmla="*/ 2054 w 5452"/>
                <a:gd name="connsiteY34" fmla="*/ 3613 h 4320"/>
                <a:gd name="connsiteX35" fmla="*/ 1993 w 5452"/>
                <a:gd name="connsiteY35" fmla="*/ 3575 h 4320"/>
                <a:gd name="connsiteX36" fmla="*/ 1933 w 5452"/>
                <a:gd name="connsiteY36" fmla="*/ 3538 h 4320"/>
                <a:gd name="connsiteX37" fmla="*/ 1873 w 5452"/>
                <a:gd name="connsiteY37" fmla="*/ 3499 h 4320"/>
                <a:gd name="connsiteX38" fmla="*/ 1813 w 5452"/>
                <a:gd name="connsiteY38" fmla="*/ 3458 h 4320"/>
                <a:gd name="connsiteX39" fmla="*/ 1754 w 5452"/>
                <a:gd name="connsiteY39" fmla="*/ 3416 h 4320"/>
                <a:gd name="connsiteX40" fmla="*/ 1696 w 5452"/>
                <a:gd name="connsiteY40" fmla="*/ 3373 h 4320"/>
                <a:gd name="connsiteX41" fmla="*/ 1637 w 5452"/>
                <a:gd name="connsiteY41" fmla="*/ 3329 h 4320"/>
                <a:gd name="connsiteX42" fmla="*/ 1579 w 5452"/>
                <a:gd name="connsiteY42" fmla="*/ 3283 h 4320"/>
                <a:gd name="connsiteX43" fmla="*/ 1522 w 5452"/>
                <a:gd name="connsiteY43" fmla="*/ 3237 h 4320"/>
                <a:gd name="connsiteX44" fmla="*/ 1463 w 5452"/>
                <a:gd name="connsiteY44" fmla="*/ 3189 h 4320"/>
                <a:gd name="connsiteX45" fmla="*/ 1407 w 5452"/>
                <a:gd name="connsiteY45" fmla="*/ 3139 h 4320"/>
                <a:gd name="connsiteX46" fmla="*/ 1295 w 5452"/>
                <a:gd name="connsiteY46" fmla="*/ 3035 h 4320"/>
                <a:gd name="connsiteX47" fmla="*/ 1240 w 5452"/>
                <a:gd name="connsiteY47" fmla="*/ 2982 h 4320"/>
                <a:gd name="connsiteX48" fmla="*/ 1185 w 5452"/>
                <a:gd name="connsiteY48" fmla="*/ 2927 h 4320"/>
                <a:gd name="connsiteX49" fmla="*/ 1132 w 5452"/>
                <a:gd name="connsiteY49" fmla="*/ 2870 h 4320"/>
                <a:gd name="connsiteX50" fmla="*/ 1079 w 5452"/>
                <a:gd name="connsiteY50" fmla="*/ 2811 h 4320"/>
                <a:gd name="connsiteX51" fmla="*/ 972 w 5452"/>
                <a:gd name="connsiteY51" fmla="*/ 2691 h 4320"/>
                <a:gd name="connsiteX52" fmla="*/ 871 w 5452"/>
                <a:gd name="connsiteY52" fmla="*/ 2563 h 4320"/>
                <a:gd name="connsiteX53" fmla="*/ 820 w 5452"/>
                <a:gd name="connsiteY53" fmla="*/ 2498 h 4320"/>
                <a:gd name="connsiteX54" fmla="*/ 722 w 5452"/>
                <a:gd name="connsiteY54" fmla="*/ 2361 h 4320"/>
                <a:gd name="connsiteX55" fmla="*/ 628 w 5452"/>
                <a:gd name="connsiteY55" fmla="*/ 2218 h 4320"/>
                <a:gd name="connsiteX56" fmla="*/ 582 w 5452"/>
                <a:gd name="connsiteY56" fmla="*/ 2143 h 4320"/>
                <a:gd name="connsiteX57" fmla="*/ 536 w 5452"/>
                <a:gd name="connsiteY57" fmla="*/ 2067 h 4320"/>
                <a:gd name="connsiteX58" fmla="*/ 492 w 5452"/>
                <a:gd name="connsiteY58" fmla="*/ 1991 h 4320"/>
                <a:gd name="connsiteX59" fmla="*/ 366 w 5452"/>
                <a:gd name="connsiteY59" fmla="*/ 1748 h 4320"/>
                <a:gd name="connsiteX60" fmla="*/ 286 w 5452"/>
                <a:gd name="connsiteY60" fmla="*/ 1576 h 4320"/>
                <a:gd name="connsiteX61" fmla="*/ 247 w 5452"/>
                <a:gd name="connsiteY61" fmla="*/ 1489 h 4320"/>
                <a:gd name="connsiteX62" fmla="*/ 210 w 5452"/>
                <a:gd name="connsiteY62" fmla="*/ 1399 h 4320"/>
                <a:gd name="connsiteX63" fmla="*/ 175 w 5452"/>
                <a:gd name="connsiteY63" fmla="*/ 1306 h 4320"/>
                <a:gd name="connsiteX64" fmla="*/ 139 w 5452"/>
                <a:gd name="connsiteY64" fmla="*/ 1213 h 4320"/>
                <a:gd name="connsiteX65" fmla="*/ 72 w 5452"/>
                <a:gd name="connsiteY65" fmla="*/ 1019 h 4320"/>
                <a:gd name="connsiteX66" fmla="*/ 572 w 5452"/>
                <a:gd name="connsiteY66" fmla="*/ 0 h 4320"/>
                <a:gd name="connsiteX67" fmla="*/ 659 w 5452"/>
                <a:gd name="connsiteY67" fmla="*/ 0 h 4320"/>
                <a:gd name="connsiteX68" fmla="*/ 747 w 5452"/>
                <a:gd name="connsiteY68" fmla="*/ 4 h 4320"/>
                <a:gd name="connsiteX69" fmla="*/ 1034 w 5452"/>
                <a:gd name="connsiteY69" fmla="*/ 18 h 4320"/>
                <a:gd name="connsiteX70" fmla="*/ 1137 w 5452"/>
                <a:gd name="connsiteY70" fmla="*/ 28 h 4320"/>
                <a:gd name="connsiteX71" fmla="*/ 1242 w 5452"/>
                <a:gd name="connsiteY71" fmla="*/ 39 h 4320"/>
                <a:gd name="connsiteX72" fmla="*/ 1348 w 5452"/>
                <a:gd name="connsiteY72" fmla="*/ 53 h 4320"/>
                <a:gd name="connsiteX73" fmla="*/ 1458 w 5452"/>
                <a:gd name="connsiteY73" fmla="*/ 69 h 4320"/>
                <a:gd name="connsiteX74" fmla="*/ 1568 w 5452"/>
                <a:gd name="connsiteY74" fmla="*/ 87 h 4320"/>
                <a:gd name="connsiteX75" fmla="*/ 2873 w 5452"/>
                <a:gd name="connsiteY75" fmla="*/ 511 h 4320"/>
                <a:gd name="connsiteX76" fmla="*/ 2993 w 5452"/>
                <a:gd name="connsiteY76" fmla="*/ 573 h 4320"/>
                <a:gd name="connsiteX77" fmla="*/ 3054 w 5452"/>
                <a:gd name="connsiteY77" fmla="*/ 606 h 4320"/>
                <a:gd name="connsiteX78" fmla="*/ 3174 w 5452"/>
                <a:gd name="connsiteY78" fmla="*/ 675 h 4320"/>
                <a:gd name="connsiteX79" fmla="*/ 3234 w 5452"/>
                <a:gd name="connsiteY79" fmla="*/ 713 h 4320"/>
                <a:gd name="connsiteX80" fmla="*/ 3295 w 5452"/>
                <a:gd name="connsiteY80" fmla="*/ 750 h 4320"/>
                <a:gd name="connsiteX81" fmla="*/ 3413 w 5452"/>
                <a:gd name="connsiteY81" fmla="*/ 830 h 4320"/>
                <a:gd name="connsiteX82" fmla="*/ 3530 w 5452"/>
                <a:gd name="connsiteY82" fmla="*/ 913 h 4320"/>
                <a:gd name="connsiteX83" fmla="*/ 3589 w 5452"/>
                <a:gd name="connsiteY83" fmla="*/ 957 h 4320"/>
                <a:gd name="connsiteX84" fmla="*/ 3706 w 5452"/>
                <a:gd name="connsiteY84" fmla="*/ 1049 h 4320"/>
                <a:gd name="connsiteX85" fmla="*/ 3819 w 5452"/>
                <a:gd name="connsiteY85" fmla="*/ 1149 h 4320"/>
                <a:gd name="connsiteX86" fmla="*/ 3876 w 5452"/>
                <a:gd name="connsiteY86" fmla="*/ 1200 h 4320"/>
                <a:gd name="connsiteX87" fmla="*/ 3988 w 5452"/>
                <a:gd name="connsiteY87" fmla="*/ 1306 h 4320"/>
                <a:gd name="connsiteX88" fmla="*/ 4098 w 5452"/>
                <a:gd name="connsiteY88" fmla="*/ 1420 h 4320"/>
                <a:gd name="connsiteX89" fmla="*/ 4206 w 5452"/>
                <a:gd name="connsiteY89" fmla="*/ 1539 h 4320"/>
                <a:gd name="connsiteX90" fmla="*/ 4257 w 5452"/>
                <a:gd name="connsiteY90" fmla="*/ 1601 h 4320"/>
                <a:gd name="connsiteX91" fmla="*/ 4310 w 5452"/>
                <a:gd name="connsiteY91" fmla="*/ 1663 h 4320"/>
                <a:gd name="connsiteX92" fmla="*/ 4362 w 5452"/>
                <a:gd name="connsiteY92" fmla="*/ 1728 h 4320"/>
                <a:gd name="connsiteX93" fmla="*/ 4413 w 5452"/>
                <a:gd name="connsiteY93" fmla="*/ 1796 h 4320"/>
                <a:gd name="connsiteX94" fmla="*/ 4463 w 5452"/>
                <a:gd name="connsiteY94" fmla="*/ 1863 h 4320"/>
                <a:gd name="connsiteX95" fmla="*/ 4512 w 5452"/>
                <a:gd name="connsiteY95" fmla="*/ 1932 h 4320"/>
                <a:gd name="connsiteX96" fmla="*/ 4562 w 5452"/>
                <a:gd name="connsiteY96" fmla="*/ 2005 h 4320"/>
                <a:gd name="connsiteX97" fmla="*/ 4610 w 5452"/>
                <a:gd name="connsiteY97" fmla="*/ 2078 h 4320"/>
                <a:gd name="connsiteX98" fmla="*/ 4656 w 5452"/>
                <a:gd name="connsiteY98" fmla="*/ 2154 h 4320"/>
                <a:gd name="connsiteX99" fmla="*/ 4704 w 5452"/>
                <a:gd name="connsiteY99" fmla="*/ 2230 h 4320"/>
                <a:gd name="connsiteX100" fmla="*/ 4748 w 5452"/>
                <a:gd name="connsiteY100" fmla="*/ 2308 h 4320"/>
                <a:gd name="connsiteX101" fmla="*/ 4794 w 5452"/>
                <a:gd name="connsiteY101" fmla="*/ 2390 h 4320"/>
                <a:gd name="connsiteX102" fmla="*/ 4837 w 5452"/>
                <a:gd name="connsiteY102" fmla="*/ 2471 h 4320"/>
                <a:gd name="connsiteX103" fmla="*/ 4881 w 5452"/>
                <a:gd name="connsiteY103" fmla="*/ 2554 h 4320"/>
                <a:gd name="connsiteX104" fmla="*/ 4922 w 5452"/>
                <a:gd name="connsiteY104" fmla="*/ 2641 h 4320"/>
                <a:gd name="connsiteX105" fmla="*/ 4965 w 5452"/>
                <a:gd name="connsiteY105" fmla="*/ 2728 h 4320"/>
                <a:gd name="connsiteX106" fmla="*/ 5004 w 5452"/>
                <a:gd name="connsiteY106" fmla="*/ 2819 h 4320"/>
                <a:gd name="connsiteX107" fmla="*/ 5043 w 5452"/>
                <a:gd name="connsiteY107" fmla="*/ 2909 h 4320"/>
                <a:gd name="connsiteX108" fmla="*/ 5082 w 5452"/>
                <a:gd name="connsiteY108" fmla="*/ 3003 h 4320"/>
                <a:gd name="connsiteX109" fmla="*/ 5119 w 5452"/>
                <a:gd name="connsiteY109" fmla="*/ 3099 h 4320"/>
                <a:gd name="connsiteX110" fmla="*/ 5154 w 5452"/>
                <a:gd name="connsiteY110" fmla="*/ 3194 h 4320"/>
                <a:gd name="connsiteX111" fmla="*/ 5190 w 5452"/>
                <a:gd name="connsiteY111" fmla="*/ 3294 h 4320"/>
                <a:gd name="connsiteX112" fmla="*/ 5223 w 5452"/>
                <a:gd name="connsiteY112" fmla="*/ 3396 h 4320"/>
                <a:gd name="connsiteX113" fmla="*/ 5255 w 5452"/>
                <a:gd name="connsiteY113" fmla="*/ 3499 h 4320"/>
                <a:gd name="connsiteX114" fmla="*/ 5287 w 5452"/>
                <a:gd name="connsiteY114" fmla="*/ 3604 h 4320"/>
                <a:gd name="connsiteX115" fmla="*/ 5317 w 5452"/>
                <a:gd name="connsiteY115" fmla="*/ 3712 h 4320"/>
                <a:gd name="connsiteX116" fmla="*/ 5347 w 5452"/>
                <a:gd name="connsiteY116" fmla="*/ 3820 h 4320"/>
                <a:gd name="connsiteX117" fmla="*/ 5376 w 5452"/>
                <a:gd name="connsiteY117" fmla="*/ 3932 h 4320"/>
                <a:gd name="connsiteX118" fmla="*/ 5402 w 5452"/>
                <a:gd name="connsiteY118" fmla="*/ 4045 h 4320"/>
                <a:gd name="connsiteX119" fmla="*/ 5427 w 5452"/>
                <a:gd name="connsiteY119" fmla="*/ 4162 h 4320"/>
                <a:gd name="connsiteX120" fmla="*/ 5452 w 5452"/>
                <a:gd name="connsiteY120" fmla="*/ 4279 h 4320"/>
                <a:gd name="connsiteX121" fmla="*/ 5452 w 5452"/>
                <a:gd name="connsiteY121" fmla="*/ 4279 h 4320"/>
                <a:gd name="connsiteX0" fmla="*/ 5452 w 5452"/>
                <a:gd name="connsiteY0" fmla="*/ 4279 h 4320"/>
                <a:gd name="connsiteX1" fmla="*/ 5452 w 5452"/>
                <a:gd name="connsiteY1" fmla="*/ 4279 h 4320"/>
                <a:gd name="connsiteX2" fmla="*/ 5397 w 5452"/>
                <a:gd name="connsiteY2" fmla="*/ 4286 h 4320"/>
                <a:gd name="connsiteX3" fmla="*/ 5333 w 5452"/>
                <a:gd name="connsiteY3" fmla="*/ 4293 h 4320"/>
                <a:gd name="connsiteX4" fmla="*/ 5246 w 5452"/>
                <a:gd name="connsiteY4" fmla="*/ 4302 h 4320"/>
                <a:gd name="connsiteX5" fmla="*/ 5136 w 5452"/>
                <a:gd name="connsiteY5" fmla="*/ 4309 h 4320"/>
                <a:gd name="connsiteX6" fmla="*/ 5007 w 5452"/>
                <a:gd name="connsiteY6" fmla="*/ 4316 h 4320"/>
                <a:gd name="connsiteX7" fmla="*/ 4860 w 5452"/>
                <a:gd name="connsiteY7" fmla="*/ 4318 h 4320"/>
                <a:gd name="connsiteX8" fmla="*/ 4780 w 5452"/>
                <a:gd name="connsiteY8" fmla="*/ 4320 h 4320"/>
                <a:gd name="connsiteX9" fmla="*/ 4695 w 5452"/>
                <a:gd name="connsiteY9" fmla="*/ 4318 h 4320"/>
                <a:gd name="connsiteX10" fmla="*/ 4608 w 5452"/>
                <a:gd name="connsiteY10" fmla="*/ 4316 h 4320"/>
                <a:gd name="connsiteX11" fmla="*/ 4516 w 5452"/>
                <a:gd name="connsiteY11" fmla="*/ 4313 h 4320"/>
                <a:gd name="connsiteX12" fmla="*/ 4422 w 5452"/>
                <a:gd name="connsiteY12" fmla="*/ 4308 h 4320"/>
                <a:gd name="connsiteX13" fmla="*/ 4323 w 5452"/>
                <a:gd name="connsiteY13" fmla="*/ 4301 h 4320"/>
                <a:gd name="connsiteX14" fmla="*/ 4222 w 5452"/>
                <a:gd name="connsiteY14" fmla="*/ 4292 h 4320"/>
                <a:gd name="connsiteX15" fmla="*/ 4119 w 5452"/>
                <a:gd name="connsiteY15" fmla="*/ 4281 h 4320"/>
                <a:gd name="connsiteX16" fmla="*/ 4011 w 5452"/>
                <a:gd name="connsiteY16" fmla="*/ 4269 h 4320"/>
                <a:gd name="connsiteX17" fmla="*/ 3903 w 5452"/>
                <a:gd name="connsiteY17" fmla="*/ 4253 h 4320"/>
                <a:gd name="connsiteX18" fmla="*/ 3791 w 5452"/>
                <a:gd name="connsiteY18" fmla="*/ 4235 h 4320"/>
                <a:gd name="connsiteX19" fmla="*/ 3678 w 5452"/>
                <a:gd name="connsiteY19" fmla="*/ 4215 h 4320"/>
                <a:gd name="connsiteX20" fmla="*/ 3564 w 5452"/>
                <a:gd name="connsiteY20" fmla="*/ 4192 h 4320"/>
                <a:gd name="connsiteX21" fmla="*/ 3447 w 5452"/>
                <a:gd name="connsiteY21" fmla="*/ 4166 h 4320"/>
                <a:gd name="connsiteX22" fmla="*/ 3328 w 5452"/>
                <a:gd name="connsiteY22" fmla="*/ 4137 h 4320"/>
                <a:gd name="connsiteX23" fmla="*/ 3210 w 5452"/>
                <a:gd name="connsiteY23" fmla="*/ 4106 h 4320"/>
                <a:gd name="connsiteX24" fmla="*/ 3089 w 5452"/>
                <a:gd name="connsiteY24" fmla="*/ 4070 h 4320"/>
                <a:gd name="connsiteX25" fmla="*/ 2968 w 5452"/>
                <a:gd name="connsiteY25" fmla="*/ 4031 h 4320"/>
                <a:gd name="connsiteX26" fmla="*/ 2846 w 5452"/>
                <a:gd name="connsiteY26" fmla="*/ 3989 h 4320"/>
                <a:gd name="connsiteX27" fmla="*/ 2724 w 5452"/>
                <a:gd name="connsiteY27" fmla="*/ 3942 h 4320"/>
                <a:gd name="connsiteX28" fmla="*/ 2601 w 5452"/>
                <a:gd name="connsiteY28" fmla="*/ 3891 h 4320"/>
                <a:gd name="connsiteX29" fmla="*/ 2479 w 5452"/>
                <a:gd name="connsiteY29" fmla="*/ 3838 h 4320"/>
                <a:gd name="connsiteX30" fmla="*/ 2357 w 5452"/>
                <a:gd name="connsiteY30" fmla="*/ 3779 h 4320"/>
                <a:gd name="connsiteX31" fmla="*/ 2235 w 5452"/>
                <a:gd name="connsiteY31" fmla="*/ 3716 h 4320"/>
                <a:gd name="connsiteX32" fmla="*/ 2174 w 5452"/>
                <a:gd name="connsiteY32" fmla="*/ 3682 h 4320"/>
                <a:gd name="connsiteX33" fmla="*/ 2114 w 5452"/>
                <a:gd name="connsiteY33" fmla="*/ 3648 h 4320"/>
                <a:gd name="connsiteX34" fmla="*/ 2054 w 5452"/>
                <a:gd name="connsiteY34" fmla="*/ 3613 h 4320"/>
                <a:gd name="connsiteX35" fmla="*/ 1993 w 5452"/>
                <a:gd name="connsiteY35" fmla="*/ 3575 h 4320"/>
                <a:gd name="connsiteX36" fmla="*/ 1933 w 5452"/>
                <a:gd name="connsiteY36" fmla="*/ 3538 h 4320"/>
                <a:gd name="connsiteX37" fmla="*/ 1873 w 5452"/>
                <a:gd name="connsiteY37" fmla="*/ 3499 h 4320"/>
                <a:gd name="connsiteX38" fmla="*/ 1813 w 5452"/>
                <a:gd name="connsiteY38" fmla="*/ 3458 h 4320"/>
                <a:gd name="connsiteX39" fmla="*/ 1754 w 5452"/>
                <a:gd name="connsiteY39" fmla="*/ 3416 h 4320"/>
                <a:gd name="connsiteX40" fmla="*/ 1696 w 5452"/>
                <a:gd name="connsiteY40" fmla="*/ 3373 h 4320"/>
                <a:gd name="connsiteX41" fmla="*/ 1637 w 5452"/>
                <a:gd name="connsiteY41" fmla="*/ 3329 h 4320"/>
                <a:gd name="connsiteX42" fmla="*/ 1579 w 5452"/>
                <a:gd name="connsiteY42" fmla="*/ 3283 h 4320"/>
                <a:gd name="connsiteX43" fmla="*/ 1522 w 5452"/>
                <a:gd name="connsiteY43" fmla="*/ 3237 h 4320"/>
                <a:gd name="connsiteX44" fmla="*/ 1463 w 5452"/>
                <a:gd name="connsiteY44" fmla="*/ 3189 h 4320"/>
                <a:gd name="connsiteX45" fmla="*/ 1407 w 5452"/>
                <a:gd name="connsiteY45" fmla="*/ 3139 h 4320"/>
                <a:gd name="connsiteX46" fmla="*/ 1295 w 5452"/>
                <a:gd name="connsiteY46" fmla="*/ 3035 h 4320"/>
                <a:gd name="connsiteX47" fmla="*/ 1240 w 5452"/>
                <a:gd name="connsiteY47" fmla="*/ 2982 h 4320"/>
                <a:gd name="connsiteX48" fmla="*/ 1185 w 5452"/>
                <a:gd name="connsiteY48" fmla="*/ 2927 h 4320"/>
                <a:gd name="connsiteX49" fmla="*/ 1132 w 5452"/>
                <a:gd name="connsiteY49" fmla="*/ 2870 h 4320"/>
                <a:gd name="connsiteX50" fmla="*/ 1079 w 5452"/>
                <a:gd name="connsiteY50" fmla="*/ 2811 h 4320"/>
                <a:gd name="connsiteX51" fmla="*/ 972 w 5452"/>
                <a:gd name="connsiteY51" fmla="*/ 2691 h 4320"/>
                <a:gd name="connsiteX52" fmla="*/ 871 w 5452"/>
                <a:gd name="connsiteY52" fmla="*/ 2563 h 4320"/>
                <a:gd name="connsiteX53" fmla="*/ 820 w 5452"/>
                <a:gd name="connsiteY53" fmla="*/ 2498 h 4320"/>
                <a:gd name="connsiteX54" fmla="*/ 722 w 5452"/>
                <a:gd name="connsiteY54" fmla="*/ 2361 h 4320"/>
                <a:gd name="connsiteX55" fmla="*/ 628 w 5452"/>
                <a:gd name="connsiteY55" fmla="*/ 2218 h 4320"/>
                <a:gd name="connsiteX56" fmla="*/ 582 w 5452"/>
                <a:gd name="connsiteY56" fmla="*/ 2143 h 4320"/>
                <a:gd name="connsiteX57" fmla="*/ 536 w 5452"/>
                <a:gd name="connsiteY57" fmla="*/ 2067 h 4320"/>
                <a:gd name="connsiteX58" fmla="*/ 492 w 5452"/>
                <a:gd name="connsiteY58" fmla="*/ 1991 h 4320"/>
                <a:gd name="connsiteX59" fmla="*/ 366 w 5452"/>
                <a:gd name="connsiteY59" fmla="*/ 1748 h 4320"/>
                <a:gd name="connsiteX60" fmla="*/ 286 w 5452"/>
                <a:gd name="connsiteY60" fmla="*/ 1576 h 4320"/>
                <a:gd name="connsiteX61" fmla="*/ 247 w 5452"/>
                <a:gd name="connsiteY61" fmla="*/ 1489 h 4320"/>
                <a:gd name="connsiteX62" fmla="*/ 175 w 5452"/>
                <a:gd name="connsiteY62" fmla="*/ 1306 h 4320"/>
                <a:gd name="connsiteX63" fmla="*/ 139 w 5452"/>
                <a:gd name="connsiteY63" fmla="*/ 1213 h 4320"/>
                <a:gd name="connsiteX64" fmla="*/ 72 w 5452"/>
                <a:gd name="connsiteY64" fmla="*/ 1019 h 4320"/>
                <a:gd name="connsiteX65" fmla="*/ 572 w 5452"/>
                <a:gd name="connsiteY65" fmla="*/ 0 h 4320"/>
                <a:gd name="connsiteX66" fmla="*/ 659 w 5452"/>
                <a:gd name="connsiteY66" fmla="*/ 0 h 4320"/>
                <a:gd name="connsiteX67" fmla="*/ 747 w 5452"/>
                <a:gd name="connsiteY67" fmla="*/ 4 h 4320"/>
                <a:gd name="connsiteX68" fmla="*/ 1034 w 5452"/>
                <a:gd name="connsiteY68" fmla="*/ 18 h 4320"/>
                <a:gd name="connsiteX69" fmla="*/ 1137 w 5452"/>
                <a:gd name="connsiteY69" fmla="*/ 28 h 4320"/>
                <a:gd name="connsiteX70" fmla="*/ 1242 w 5452"/>
                <a:gd name="connsiteY70" fmla="*/ 39 h 4320"/>
                <a:gd name="connsiteX71" fmla="*/ 1348 w 5452"/>
                <a:gd name="connsiteY71" fmla="*/ 53 h 4320"/>
                <a:gd name="connsiteX72" fmla="*/ 1458 w 5452"/>
                <a:gd name="connsiteY72" fmla="*/ 69 h 4320"/>
                <a:gd name="connsiteX73" fmla="*/ 1568 w 5452"/>
                <a:gd name="connsiteY73" fmla="*/ 87 h 4320"/>
                <a:gd name="connsiteX74" fmla="*/ 2873 w 5452"/>
                <a:gd name="connsiteY74" fmla="*/ 511 h 4320"/>
                <a:gd name="connsiteX75" fmla="*/ 2993 w 5452"/>
                <a:gd name="connsiteY75" fmla="*/ 573 h 4320"/>
                <a:gd name="connsiteX76" fmla="*/ 3054 w 5452"/>
                <a:gd name="connsiteY76" fmla="*/ 606 h 4320"/>
                <a:gd name="connsiteX77" fmla="*/ 3174 w 5452"/>
                <a:gd name="connsiteY77" fmla="*/ 675 h 4320"/>
                <a:gd name="connsiteX78" fmla="*/ 3234 w 5452"/>
                <a:gd name="connsiteY78" fmla="*/ 713 h 4320"/>
                <a:gd name="connsiteX79" fmla="*/ 3295 w 5452"/>
                <a:gd name="connsiteY79" fmla="*/ 750 h 4320"/>
                <a:gd name="connsiteX80" fmla="*/ 3413 w 5452"/>
                <a:gd name="connsiteY80" fmla="*/ 830 h 4320"/>
                <a:gd name="connsiteX81" fmla="*/ 3530 w 5452"/>
                <a:gd name="connsiteY81" fmla="*/ 913 h 4320"/>
                <a:gd name="connsiteX82" fmla="*/ 3589 w 5452"/>
                <a:gd name="connsiteY82" fmla="*/ 957 h 4320"/>
                <a:gd name="connsiteX83" fmla="*/ 3706 w 5452"/>
                <a:gd name="connsiteY83" fmla="*/ 1049 h 4320"/>
                <a:gd name="connsiteX84" fmla="*/ 3819 w 5452"/>
                <a:gd name="connsiteY84" fmla="*/ 1149 h 4320"/>
                <a:gd name="connsiteX85" fmla="*/ 3876 w 5452"/>
                <a:gd name="connsiteY85" fmla="*/ 1200 h 4320"/>
                <a:gd name="connsiteX86" fmla="*/ 3988 w 5452"/>
                <a:gd name="connsiteY86" fmla="*/ 1306 h 4320"/>
                <a:gd name="connsiteX87" fmla="*/ 4098 w 5452"/>
                <a:gd name="connsiteY87" fmla="*/ 1420 h 4320"/>
                <a:gd name="connsiteX88" fmla="*/ 4206 w 5452"/>
                <a:gd name="connsiteY88" fmla="*/ 1539 h 4320"/>
                <a:gd name="connsiteX89" fmla="*/ 4257 w 5452"/>
                <a:gd name="connsiteY89" fmla="*/ 1601 h 4320"/>
                <a:gd name="connsiteX90" fmla="*/ 4310 w 5452"/>
                <a:gd name="connsiteY90" fmla="*/ 1663 h 4320"/>
                <a:gd name="connsiteX91" fmla="*/ 4362 w 5452"/>
                <a:gd name="connsiteY91" fmla="*/ 1728 h 4320"/>
                <a:gd name="connsiteX92" fmla="*/ 4413 w 5452"/>
                <a:gd name="connsiteY92" fmla="*/ 1796 h 4320"/>
                <a:gd name="connsiteX93" fmla="*/ 4463 w 5452"/>
                <a:gd name="connsiteY93" fmla="*/ 1863 h 4320"/>
                <a:gd name="connsiteX94" fmla="*/ 4512 w 5452"/>
                <a:gd name="connsiteY94" fmla="*/ 1932 h 4320"/>
                <a:gd name="connsiteX95" fmla="*/ 4562 w 5452"/>
                <a:gd name="connsiteY95" fmla="*/ 2005 h 4320"/>
                <a:gd name="connsiteX96" fmla="*/ 4610 w 5452"/>
                <a:gd name="connsiteY96" fmla="*/ 2078 h 4320"/>
                <a:gd name="connsiteX97" fmla="*/ 4656 w 5452"/>
                <a:gd name="connsiteY97" fmla="*/ 2154 h 4320"/>
                <a:gd name="connsiteX98" fmla="*/ 4704 w 5452"/>
                <a:gd name="connsiteY98" fmla="*/ 2230 h 4320"/>
                <a:gd name="connsiteX99" fmla="*/ 4748 w 5452"/>
                <a:gd name="connsiteY99" fmla="*/ 2308 h 4320"/>
                <a:gd name="connsiteX100" fmla="*/ 4794 w 5452"/>
                <a:gd name="connsiteY100" fmla="*/ 2390 h 4320"/>
                <a:gd name="connsiteX101" fmla="*/ 4837 w 5452"/>
                <a:gd name="connsiteY101" fmla="*/ 2471 h 4320"/>
                <a:gd name="connsiteX102" fmla="*/ 4881 w 5452"/>
                <a:gd name="connsiteY102" fmla="*/ 2554 h 4320"/>
                <a:gd name="connsiteX103" fmla="*/ 4922 w 5452"/>
                <a:gd name="connsiteY103" fmla="*/ 2641 h 4320"/>
                <a:gd name="connsiteX104" fmla="*/ 4965 w 5452"/>
                <a:gd name="connsiteY104" fmla="*/ 2728 h 4320"/>
                <a:gd name="connsiteX105" fmla="*/ 5004 w 5452"/>
                <a:gd name="connsiteY105" fmla="*/ 2819 h 4320"/>
                <a:gd name="connsiteX106" fmla="*/ 5043 w 5452"/>
                <a:gd name="connsiteY106" fmla="*/ 2909 h 4320"/>
                <a:gd name="connsiteX107" fmla="*/ 5082 w 5452"/>
                <a:gd name="connsiteY107" fmla="*/ 3003 h 4320"/>
                <a:gd name="connsiteX108" fmla="*/ 5119 w 5452"/>
                <a:gd name="connsiteY108" fmla="*/ 3099 h 4320"/>
                <a:gd name="connsiteX109" fmla="*/ 5154 w 5452"/>
                <a:gd name="connsiteY109" fmla="*/ 3194 h 4320"/>
                <a:gd name="connsiteX110" fmla="*/ 5190 w 5452"/>
                <a:gd name="connsiteY110" fmla="*/ 3294 h 4320"/>
                <a:gd name="connsiteX111" fmla="*/ 5223 w 5452"/>
                <a:gd name="connsiteY111" fmla="*/ 3396 h 4320"/>
                <a:gd name="connsiteX112" fmla="*/ 5255 w 5452"/>
                <a:gd name="connsiteY112" fmla="*/ 3499 h 4320"/>
                <a:gd name="connsiteX113" fmla="*/ 5287 w 5452"/>
                <a:gd name="connsiteY113" fmla="*/ 3604 h 4320"/>
                <a:gd name="connsiteX114" fmla="*/ 5317 w 5452"/>
                <a:gd name="connsiteY114" fmla="*/ 3712 h 4320"/>
                <a:gd name="connsiteX115" fmla="*/ 5347 w 5452"/>
                <a:gd name="connsiteY115" fmla="*/ 3820 h 4320"/>
                <a:gd name="connsiteX116" fmla="*/ 5376 w 5452"/>
                <a:gd name="connsiteY116" fmla="*/ 3932 h 4320"/>
                <a:gd name="connsiteX117" fmla="*/ 5402 w 5452"/>
                <a:gd name="connsiteY117" fmla="*/ 4045 h 4320"/>
                <a:gd name="connsiteX118" fmla="*/ 5427 w 5452"/>
                <a:gd name="connsiteY118" fmla="*/ 4162 h 4320"/>
                <a:gd name="connsiteX119" fmla="*/ 5452 w 5452"/>
                <a:gd name="connsiteY119" fmla="*/ 4279 h 4320"/>
                <a:gd name="connsiteX120" fmla="*/ 5452 w 5452"/>
                <a:gd name="connsiteY120" fmla="*/ 4279 h 4320"/>
                <a:gd name="connsiteX0" fmla="*/ 5452 w 5452"/>
                <a:gd name="connsiteY0" fmla="*/ 4279 h 4320"/>
                <a:gd name="connsiteX1" fmla="*/ 5452 w 5452"/>
                <a:gd name="connsiteY1" fmla="*/ 4279 h 4320"/>
                <a:gd name="connsiteX2" fmla="*/ 5397 w 5452"/>
                <a:gd name="connsiteY2" fmla="*/ 4286 h 4320"/>
                <a:gd name="connsiteX3" fmla="*/ 5333 w 5452"/>
                <a:gd name="connsiteY3" fmla="*/ 4293 h 4320"/>
                <a:gd name="connsiteX4" fmla="*/ 5246 w 5452"/>
                <a:gd name="connsiteY4" fmla="*/ 4302 h 4320"/>
                <a:gd name="connsiteX5" fmla="*/ 5136 w 5452"/>
                <a:gd name="connsiteY5" fmla="*/ 4309 h 4320"/>
                <a:gd name="connsiteX6" fmla="*/ 5007 w 5452"/>
                <a:gd name="connsiteY6" fmla="*/ 4316 h 4320"/>
                <a:gd name="connsiteX7" fmla="*/ 4860 w 5452"/>
                <a:gd name="connsiteY7" fmla="*/ 4318 h 4320"/>
                <a:gd name="connsiteX8" fmla="*/ 4780 w 5452"/>
                <a:gd name="connsiteY8" fmla="*/ 4320 h 4320"/>
                <a:gd name="connsiteX9" fmla="*/ 4695 w 5452"/>
                <a:gd name="connsiteY9" fmla="*/ 4318 h 4320"/>
                <a:gd name="connsiteX10" fmla="*/ 4608 w 5452"/>
                <a:gd name="connsiteY10" fmla="*/ 4316 h 4320"/>
                <a:gd name="connsiteX11" fmla="*/ 4516 w 5452"/>
                <a:gd name="connsiteY11" fmla="*/ 4313 h 4320"/>
                <a:gd name="connsiteX12" fmla="*/ 4422 w 5452"/>
                <a:gd name="connsiteY12" fmla="*/ 4308 h 4320"/>
                <a:gd name="connsiteX13" fmla="*/ 4323 w 5452"/>
                <a:gd name="connsiteY13" fmla="*/ 4301 h 4320"/>
                <a:gd name="connsiteX14" fmla="*/ 4222 w 5452"/>
                <a:gd name="connsiteY14" fmla="*/ 4292 h 4320"/>
                <a:gd name="connsiteX15" fmla="*/ 4119 w 5452"/>
                <a:gd name="connsiteY15" fmla="*/ 4281 h 4320"/>
                <a:gd name="connsiteX16" fmla="*/ 4011 w 5452"/>
                <a:gd name="connsiteY16" fmla="*/ 4269 h 4320"/>
                <a:gd name="connsiteX17" fmla="*/ 3903 w 5452"/>
                <a:gd name="connsiteY17" fmla="*/ 4253 h 4320"/>
                <a:gd name="connsiteX18" fmla="*/ 3791 w 5452"/>
                <a:gd name="connsiteY18" fmla="*/ 4235 h 4320"/>
                <a:gd name="connsiteX19" fmla="*/ 3678 w 5452"/>
                <a:gd name="connsiteY19" fmla="*/ 4215 h 4320"/>
                <a:gd name="connsiteX20" fmla="*/ 3564 w 5452"/>
                <a:gd name="connsiteY20" fmla="*/ 4192 h 4320"/>
                <a:gd name="connsiteX21" fmla="*/ 3447 w 5452"/>
                <a:gd name="connsiteY21" fmla="*/ 4166 h 4320"/>
                <a:gd name="connsiteX22" fmla="*/ 3328 w 5452"/>
                <a:gd name="connsiteY22" fmla="*/ 4137 h 4320"/>
                <a:gd name="connsiteX23" fmla="*/ 3210 w 5452"/>
                <a:gd name="connsiteY23" fmla="*/ 4106 h 4320"/>
                <a:gd name="connsiteX24" fmla="*/ 3089 w 5452"/>
                <a:gd name="connsiteY24" fmla="*/ 4070 h 4320"/>
                <a:gd name="connsiteX25" fmla="*/ 2968 w 5452"/>
                <a:gd name="connsiteY25" fmla="*/ 4031 h 4320"/>
                <a:gd name="connsiteX26" fmla="*/ 2846 w 5452"/>
                <a:gd name="connsiteY26" fmla="*/ 3989 h 4320"/>
                <a:gd name="connsiteX27" fmla="*/ 2724 w 5452"/>
                <a:gd name="connsiteY27" fmla="*/ 3942 h 4320"/>
                <a:gd name="connsiteX28" fmla="*/ 2601 w 5452"/>
                <a:gd name="connsiteY28" fmla="*/ 3891 h 4320"/>
                <a:gd name="connsiteX29" fmla="*/ 2479 w 5452"/>
                <a:gd name="connsiteY29" fmla="*/ 3838 h 4320"/>
                <a:gd name="connsiteX30" fmla="*/ 2357 w 5452"/>
                <a:gd name="connsiteY30" fmla="*/ 3779 h 4320"/>
                <a:gd name="connsiteX31" fmla="*/ 2235 w 5452"/>
                <a:gd name="connsiteY31" fmla="*/ 3716 h 4320"/>
                <a:gd name="connsiteX32" fmla="*/ 2174 w 5452"/>
                <a:gd name="connsiteY32" fmla="*/ 3682 h 4320"/>
                <a:gd name="connsiteX33" fmla="*/ 2114 w 5452"/>
                <a:gd name="connsiteY33" fmla="*/ 3648 h 4320"/>
                <a:gd name="connsiteX34" fmla="*/ 2054 w 5452"/>
                <a:gd name="connsiteY34" fmla="*/ 3613 h 4320"/>
                <a:gd name="connsiteX35" fmla="*/ 1993 w 5452"/>
                <a:gd name="connsiteY35" fmla="*/ 3575 h 4320"/>
                <a:gd name="connsiteX36" fmla="*/ 1933 w 5452"/>
                <a:gd name="connsiteY36" fmla="*/ 3538 h 4320"/>
                <a:gd name="connsiteX37" fmla="*/ 1873 w 5452"/>
                <a:gd name="connsiteY37" fmla="*/ 3499 h 4320"/>
                <a:gd name="connsiteX38" fmla="*/ 1813 w 5452"/>
                <a:gd name="connsiteY38" fmla="*/ 3458 h 4320"/>
                <a:gd name="connsiteX39" fmla="*/ 1754 w 5452"/>
                <a:gd name="connsiteY39" fmla="*/ 3416 h 4320"/>
                <a:gd name="connsiteX40" fmla="*/ 1696 w 5452"/>
                <a:gd name="connsiteY40" fmla="*/ 3373 h 4320"/>
                <a:gd name="connsiteX41" fmla="*/ 1637 w 5452"/>
                <a:gd name="connsiteY41" fmla="*/ 3329 h 4320"/>
                <a:gd name="connsiteX42" fmla="*/ 1579 w 5452"/>
                <a:gd name="connsiteY42" fmla="*/ 3283 h 4320"/>
                <a:gd name="connsiteX43" fmla="*/ 1522 w 5452"/>
                <a:gd name="connsiteY43" fmla="*/ 3237 h 4320"/>
                <a:gd name="connsiteX44" fmla="*/ 1463 w 5452"/>
                <a:gd name="connsiteY44" fmla="*/ 3189 h 4320"/>
                <a:gd name="connsiteX45" fmla="*/ 1407 w 5452"/>
                <a:gd name="connsiteY45" fmla="*/ 3139 h 4320"/>
                <a:gd name="connsiteX46" fmla="*/ 1295 w 5452"/>
                <a:gd name="connsiteY46" fmla="*/ 3035 h 4320"/>
                <a:gd name="connsiteX47" fmla="*/ 1240 w 5452"/>
                <a:gd name="connsiteY47" fmla="*/ 2982 h 4320"/>
                <a:gd name="connsiteX48" fmla="*/ 1185 w 5452"/>
                <a:gd name="connsiteY48" fmla="*/ 2927 h 4320"/>
                <a:gd name="connsiteX49" fmla="*/ 1132 w 5452"/>
                <a:gd name="connsiteY49" fmla="*/ 2870 h 4320"/>
                <a:gd name="connsiteX50" fmla="*/ 1079 w 5452"/>
                <a:gd name="connsiteY50" fmla="*/ 2811 h 4320"/>
                <a:gd name="connsiteX51" fmla="*/ 972 w 5452"/>
                <a:gd name="connsiteY51" fmla="*/ 2691 h 4320"/>
                <a:gd name="connsiteX52" fmla="*/ 871 w 5452"/>
                <a:gd name="connsiteY52" fmla="*/ 2563 h 4320"/>
                <a:gd name="connsiteX53" fmla="*/ 820 w 5452"/>
                <a:gd name="connsiteY53" fmla="*/ 2498 h 4320"/>
                <a:gd name="connsiteX54" fmla="*/ 722 w 5452"/>
                <a:gd name="connsiteY54" fmla="*/ 2361 h 4320"/>
                <a:gd name="connsiteX55" fmla="*/ 628 w 5452"/>
                <a:gd name="connsiteY55" fmla="*/ 2218 h 4320"/>
                <a:gd name="connsiteX56" fmla="*/ 582 w 5452"/>
                <a:gd name="connsiteY56" fmla="*/ 2143 h 4320"/>
                <a:gd name="connsiteX57" fmla="*/ 536 w 5452"/>
                <a:gd name="connsiteY57" fmla="*/ 2067 h 4320"/>
                <a:gd name="connsiteX58" fmla="*/ 492 w 5452"/>
                <a:gd name="connsiteY58" fmla="*/ 1991 h 4320"/>
                <a:gd name="connsiteX59" fmla="*/ 366 w 5452"/>
                <a:gd name="connsiteY59" fmla="*/ 1748 h 4320"/>
                <a:gd name="connsiteX60" fmla="*/ 286 w 5452"/>
                <a:gd name="connsiteY60" fmla="*/ 1576 h 4320"/>
                <a:gd name="connsiteX61" fmla="*/ 247 w 5452"/>
                <a:gd name="connsiteY61" fmla="*/ 1489 h 4320"/>
                <a:gd name="connsiteX62" fmla="*/ 139 w 5452"/>
                <a:gd name="connsiteY62" fmla="*/ 1213 h 4320"/>
                <a:gd name="connsiteX63" fmla="*/ 72 w 5452"/>
                <a:gd name="connsiteY63" fmla="*/ 1019 h 4320"/>
                <a:gd name="connsiteX64" fmla="*/ 572 w 5452"/>
                <a:gd name="connsiteY64" fmla="*/ 0 h 4320"/>
                <a:gd name="connsiteX65" fmla="*/ 659 w 5452"/>
                <a:gd name="connsiteY65" fmla="*/ 0 h 4320"/>
                <a:gd name="connsiteX66" fmla="*/ 747 w 5452"/>
                <a:gd name="connsiteY66" fmla="*/ 4 h 4320"/>
                <a:gd name="connsiteX67" fmla="*/ 1034 w 5452"/>
                <a:gd name="connsiteY67" fmla="*/ 18 h 4320"/>
                <a:gd name="connsiteX68" fmla="*/ 1137 w 5452"/>
                <a:gd name="connsiteY68" fmla="*/ 28 h 4320"/>
                <a:gd name="connsiteX69" fmla="*/ 1242 w 5452"/>
                <a:gd name="connsiteY69" fmla="*/ 39 h 4320"/>
                <a:gd name="connsiteX70" fmla="*/ 1348 w 5452"/>
                <a:gd name="connsiteY70" fmla="*/ 53 h 4320"/>
                <a:gd name="connsiteX71" fmla="*/ 1458 w 5452"/>
                <a:gd name="connsiteY71" fmla="*/ 69 h 4320"/>
                <a:gd name="connsiteX72" fmla="*/ 1568 w 5452"/>
                <a:gd name="connsiteY72" fmla="*/ 87 h 4320"/>
                <a:gd name="connsiteX73" fmla="*/ 2873 w 5452"/>
                <a:gd name="connsiteY73" fmla="*/ 511 h 4320"/>
                <a:gd name="connsiteX74" fmla="*/ 2993 w 5452"/>
                <a:gd name="connsiteY74" fmla="*/ 573 h 4320"/>
                <a:gd name="connsiteX75" fmla="*/ 3054 w 5452"/>
                <a:gd name="connsiteY75" fmla="*/ 606 h 4320"/>
                <a:gd name="connsiteX76" fmla="*/ 3174 w 5452"/>
                <a:gd name="connsiteY76" fmla="*/ 675 h 4320"/>
                <a:gd name="connsiteX77" fmla="*/ 3234 w 5452"/>
                <a:gd name="connsiteY77" fmla="*/ 713 h 4320"/>
                <a:gd name="connsiteX78" fmla="*/ 3295 w 5452"/>
                <a:gd name="connsiteY78" fmla="*/ 750 h 4320"/>
                <a:gd name="connsiteX79" fmla="*/ 3413 w 5452"/>
                <a:gd name="connsiteY79" fmla="*/ 830 h 4320"/>
                <a:gd name="connsiteX80" fmla="*/ 3530 w 5452"/>
                <a:gd name="connsiteY80" fmla="*/ 913 h 4320"/>
                <a:gd name="connsiteX81" fmla="*/ 3589 w 5452"/>
                <a:gd name="connsiteY81" fmla="*/ 957 h 4320"/>
                <a:gd name="connsiteX82" fmla="*/ 3706 w 5452"/>
                <a:gd name="connsiteY82" fmla="*/ 1049 h 4320"/>
                <a:gd name="connsiteX83" fmla="*/ 3819 w 5452"/>
                <a:gd name="connsiteY83" fmla="*/ 1149 h 4320"/>
                <a:gd name="connsiteX84" fmla="*/ 3876 w 5452"/>
                <a:gd name="connsiteY84" fmla="*/ 1200 h 4320"/>
                <a:gd name="connsiteX85" fmla="*/ 3988 w 5452"/>
                <a:gd name="connsiteY85" fmla="*/ 1306 h 4320"/>
                <a:gd name="connsiteX86" fmla="*/ 4098 w 5452"/>
                <a:gd name="connsiteY86" fmla="*/ 1420 h 4320"/>
                <a:gd name="connsiteX87" fmla="*/ 4206 w 5452"/>
                <a:gd name="connsiteY87" fmla="*/ 1539 h 4320"/>
                <a:gd name="connsiteX88" fmla="*/ 4257 w 5452"/>
                <a:gd name="connsiteY88" fmla="*/ 1601 h 4320"/>
                <a:gd name="connsiteX89" fmla="*/ 4310 w 5452"/>
                <a:gd name="connsiteY89" fmla="*/ 1663 h 4320"/>
                <a:gd name="connsiteX90" fmla="*/ 4362 w 5452"/>
                <a:gd name="connsiteY90" fmla="*/ 1728 h 4320"/>
                <a:gd name="connsiteX91" fmla="*/ 4413 w 5452"/>
                <a:gd name="connsiteY91" fmla="*/ 1796 h 4320"/>
                <a:gd name="connsiteX92" fmla="*/ 4463 w 5452"/>
                <a:gd name="connsiteY92" fmla="*/ 1863 h 4320"/>
                <a:gd name="connsiteX93" fmla="*/ 4512 w 5452"/>
                <a:gd name="connsiteY93" fmla="*/ 1932 h 4320"/>
                <a:gd name="connsiteX94" fmla="*/ 4562 w 5452"/>
                <a:gd name="connsiteY94" fmla="*/ 2005 h 4320"/>
                <a:gd name="connsiteX95" fmla="*/ 4610 w 5452"/>
                <a:gd name="connsiteY95" fmla="*/ 2078 h 4320"/>
                <a:gd name="connsiteX96" fmla="*/ 4656 w 5452"/>
                <a:gd name="connsiteY96" fmla="*/ 2154 h 4320"/>
                <a:gd name="connsiteX97" fmla="*/ 4704 w 5452"/>
                <a:gd name="connsiteY97" fmla="*/ 2230 h 4320"/>
                <a:gd name="connsiteX98" fmla="*/ 4748 w 5452"/>
                <a:gd name="connsiteY98" fmla="*/ 2308 h 4320"/>
                <a:gd name="connsiteX99" fmla="*/ 4794 w 5452"/>
                <a:gd name="connsiteY99" fmla="*/ 2390 h 4320"/>
                <a:gd name="connsiteX100" fmla="*/ 4837 w 5452"/>
                <a:gd name="connsiteY100" fmla="*/ 2471 h 4320"/>
                <a:gd name="connsiteX101" fmla="*/ 4881 w 5452"/>
                <a:gd name="connsiteY101" fmla="*/ 2554 h 4320"/>
                <a:gd name="connsiteX102" fmla="*/ 4922 w 5452"/>
                <a:gd name="connsiteY102" fmla="*/ 2641 h 4320"/>
                <a:gd name="connsiteX103" fmla="*/ 4965 w 5452"/>
                <a:gd name="connsiteY103" fmla="*/ 2728 h 4320"/>
                <a:gd name="connsiteX104" fmla="*/ 5004 w 5452"/>
                <a:gd name="connsiteY104" fmla="*/ 2819 h 4320"/>
                <a:gd name="connsiteX105" fmla="*/ 5043 w 5452"/>
                <a:gd name="connsiteY105" fmla="*/ 2909 h 4320"/>
                <a:gd name="connsiteX106" fmla="*/ 5082 w 5452"/>
                <a:gd name="connsiteY106" fmla="*/ 3003 h 4320"/>
                <a:gd name="connsiteX107" fmla="*/ 5119 w 5452"/>
                <a:gd name="connsiteY107" fmla="*/ 3099 h 4320"/>
                <a:gd name="connsiteX108" fmla="*/ 5154 w 5452"/>
                <a:gd name="connsiteY108" fmla="*/ 3194 h 4320"/>
                <a:gd name="connsiteX109" fmla="*/ 5190 w 5452"/>
                <a:gd name="connsiteY109" fmla="*/ 3294 h 4320"/>
                <a:gd name="connsiteX110" fmla="*/ 5223 w 5452"/>
                <a:gd name="connsiteY110" fmla="*/ 3396 h 4320"/>
                <a:gd name="connsiteX111" fmla="*/ 5255 w 5452"/>
                <a:gd name="connsiteY111" fmla="*/ 3499 h 4320"/>
                <a:gd name="connsiteX112" fmla="*/ 5287 w 5452"/>
                <a:gd name="connsiteY112" fmla="*/ 3604 h 4320"/>
                <a:gd name="connsiteX113" fmla="*/ 5317 w 5452"/>
                <a:gd name="connsiteY113" fmla="*/ 3712 h 4320"/>
                <a:gd name="connsiteX114" fmla="*/ 5347 w 5452"/>
                <a:gd name="connsiteY114" fmla="*/ 3820 h 4320"/>
                <a:gd name="connsiteX115" fmla="*/ 5376 w 5452"/>
                <a:gd name="connsiteY115" fmla="*/ 3932 h 4320"/>
                <a:gd name="connsiteX116" fmla="*/ 5402 w 5452"/>
                <a:gd name="connsiteY116" fmla="*/ 4045 h 4320"/>
                <a:gd name="connsiteX117" fmla="*/ 5427 w 5452"/>
                <a:gd name="connsiteY117" fmla="*/ 4162 h 4320"/>
                <a:gd name="connsiteX118" fmla="*/ 5452 w 5452"/>
                <a:gd name="connsiteY118" fmla="*/ 4279 h 4320"/>
                <a:gd name="connsiteX119" fmla="*/ 5452 w 5452"/>
                <a:gd name="connsiteY119" fmla="*/ 4279 h 4320"/>
                <a:gd name="connsiteX0" fmla="*/ 5313 w 5313"/>
                <a:gd name="connsiteY0" fmla="*/ 4279 h 4320"/>
                <a:gd name="connsiteX1" fmla="*/ 5313 w 5313"/>
                <a:gd name="connsiteY1" fmla="*/ 4279 h 4320"/>
                <a:gd name="connsiteX2" fmla="*/ 5258 w 5313"/>
                <a:gd name="connsiteY2" fmla="*/ 4286 h 4320"/>
                <a:gd name="connsiteX3" fmla="*/ 5194 w 5313"/>
                <a:gd name="connsiteY3" fmla="*/ 4293 h 4320"/>
                <a:gd name="connsiteX4" fmla="*/ 5107 w 5313"/>
                <a:gd name="connsiteY4" fmla="*/ 4302 h 4320"/>
                <a:gd name="connsiteX5" fmla="*/ 4997 w 5313"/>
                <a:gd name="connsiteY5" fmla="*/ 4309 h 4320"/>
                <a:gd name="connsiteX6" fmla="*/ 4868 w 5313"/>
                <a:gd name="connsiteY6" fmla="*/ 4316 h 4320"/>
                <a:gd name="connsiteX7" fmla="*/ 4721 w 5313"/>
                <a:gd name="connsiteY7" fmla="*/ 4318 h 4320"/>
                <a:gd name="connsiteX8" fmla="*/ 4641 w 5313"/>
                <a:gd name="connsiteY8" fmla="*/ 4320 h 4320"/>
                <a:gd name="connsiteX9" fmla="*/ 4556 w 5313"/>
                <a:gd name="connsiteY9" fmla="*/ 4318 h 4320"/>
                <a:gd name="connsiteX10" fmla="*/ 4469 w 5313"/>
                <a:gd name="connsiteY10" fmla="*/ 4316 h 4320"/>
                <a:gd name="connsiteX11" fmla="*/ 4377 w 5313"/>
                <a:gd name="connsiteY11" fmla="*/ 4313 h 4320"/>
                <a:gd name="connsiteX12" fmla="*/ 4283 w 5313"/>
                <a:gd name="connsiteY12" fmla="*/ 4308 h 4320"/>
                <a:gd name="connsiteX13" fmla="*/ 4184 w 5313"/>
                <a:gd name="connsiteY13" fmla="*/ 4301 h 4320"/>
                <a:gd name="connsiteX14" fmla="*/ 4083 w 5313"/>
                <a:gd name="connsiteY14" fmla="*/ 4292 h 4320"/>
                <a:gd name="connsiteX15" fmla="*/ 3980 w 5313"/>
                <a:gd name="connsiteY15" fmla="*/ 4281 h 4320"/>
                <a:gd name="connsiteX16" fmla="*/ 3872 w 5313"/>
                <a:gd name="connsiteY16" fmla="*/ 4269 h 4320"/>
                <a:gd name="connsiteX17" fmla="*/ 3764 w 5313"/>
                <a:gd name="connsiteY17" fmla="*/ 4253 h 4320"/>
                <a:gd name="connsiteX18" fmla="*/ 3652 w 5313"/>
                <a:gd name="connsiteY18" fmla="*/ 4235 h 4320"/>
                <a:gd name="connsiteX19" fmla="*/ 3539 w 5313"/>
                <a:gd name="connsiteY19" fmla="*/ 4215 h 4320"/>
                <a:gd name="connsiteX20" fmla="*/ 3425 w 5313"/>
                <a:gd name="connsiteY20" fmla="*/ 4192 h 4320"/>
                <a:gd name="connsiteX21" fmla="*/ 3308 w 5313"/>
                <a:gd name="connsiteY21" fmla="*/ 4166 h 4320"/>
                <a:gd name="connsiteX22" fmla="*/ 3189 w 5313"/>
                <a:gd name="connsiteY22" fmla="*/ 4137 h 4320"/>
                <a:gd name="connsiteX23" fmla="*/ 3071 w 5313"/>
                <a:gd name="connsiteY23" fmla="*/ 4106 h 4320"/>
                <a:gd name="connsiteX24" fmla="*/ 2950 w 5313"/>
                <a:gd name="connsiteY24" fmla="*/ 4070 h 4320"/>
                <a:gd name="connsiteX25" fmla="*/ 2829 w 5313"/>
                <a:gd name="connsiteY25" fmla="*/ 4031 h 4320"/>
                <a:gd name="connsiteX26" fmla="*/ 2707 w 5313"/>
                <a:gd name="connsiteY26" fmla="*/ 3989 h 4320"/>
                <a:gd name="connsiteX27" fmla="*/ 2585 w 5313"/>
                <a:gd name="connsiteY27" fmla="*/ 3942 h 4320"/>
                <a:gd name="connsiteX28" fmla="*/ 2462 w 5313"/>
                <a:gd name="connsiteY28" fmla="*/ 3891 h 4320"/>
                <a:gd name="connsiteX29" fmla="*/ 2340 w 5313"/>
                <a:gd name="connsiteY29" fmla="*/ 3838 h 4320"/>
                <a:gd name="connsiteX30" fmla="*/ 2218 w 5313"/>
                <a:gd name="connsiteY30" fmla="*/ 3779 h 4320"/>
                <a:gd name="connsiteX31" fmla="*/ 2096 w 5313"/>
                <a:gd name="connsiteY31" fmla="*/ 3716 h 4320"/>
                <a:gd name="connsiteX32" fmla="*/ 2035 w 5313"/>
                <a:gd name="connsiteY32" fmla="*/ 3682 h 4320"/>
                <a:gd name="connsiteX33" fmla="*/ 1975 w 5313"/>
                <a:gd name="connsiteY33" fmla="*/ 3648 h 4320"/>
                <a:gd name="connsiteX34" fmla="*/ 1915 w 5313"/>
                <a:gd name="connsiteY34" fmla="*/ 3613 h 4320"/>
                <a:gd name="connsiteX35" fmla="*/ 1854 w 5313"/>
                <a:gd name="connsiteY35" fmla="*/ 3575 h 4320"/>
                <a:gd name="connsiteX36" fmla="*/ 1794 w 5313"/>
                <a:gd name="connsiteY36" fmla="*/ 3538 h 4320"/>
                <a:gd name="connsiteX37" fmla="*/ 1734 w 5313"/>
                <a:gd name="connsiteY37" fmla="*/ 3499 h 4320"/>
                <a:gd name="connsiteX38" fmla="*/ 1674 w 5313"/>
                <a:gd name="connsiteY38" fmla="*/ 3458 h 4320"/>
                <a:gd name="connsiteX39" fmla="*/ 1615 w 5313"/>
                <a:gd name="connsiteY39" fmla="*/ 3416 h 4320"/>
                <a:gd name="connsiteX40" fmla="*/ 1557 w 5313"/>
                <a:gd name="connsiteY40" fmla="*/ 3373 h 4320"/>
                <a:gd name="connsiteX41" fmla="*/ 1498 w 5313"/>
                <a:gd name="connsiteY41" fmla="*/ 3329 h 4320"/>
                <a:gd name="connsiteX42" fmla="*/ 1440 w 5313"/>
                <a:gd name="connsiteY42" fmla="*/ 3283 h 4320"/>
                <a:gd name="connsiteX43" fmla="*/ 1383 w 5313"/>
                <a:gd name="connsiteY43" fmla="*/ 3237 h 4320"/>
                <a:gd name="connsiteX44" fmla="*/ 1324 w 5313"/>
                <a:gd name="connsiteY44" fmla="*/ 3189 h 4320"/>
                <a:gd name="connsiteX45" fmla="*/ 1268 w 5313"/>
                <a:gd name="connsiteY45" fmla="*/ 3139 h 4320"/>
                <a:gd name="connsiteX46" fmla="*/ 1156 w 5313"/>
                <a:gd name="connsiteY46" fmla="*/ 3035 h 4320"/>
                <a:gd name="connsiteX47" fmla="*/ 1101 w 5313"/>
                <a:gd name="connsiteY47" fmla="*/ 2982 h 4320"/>
                <a:gd name="connsiteX48" fmla="*/ 1046 w 5313"/>
                <a:gd name="connsiteY48" fmla="*/ 2927 h 4320"/>
                <a:gd name="connsiteX49" fmla="*/ 993 w 5313"/>
                <a:gd name="connsiteY49" fmla="*/ 2870 h 4320"/>
                <a:gd name="connsiteX50" fmla="*/ 940 w 5313"/>
                <a:gd name="connsiteY50" fmla="*/ 2811 h 4320"/>
                <a:gd name="connsiteX51" fmla="*/ 833 w 5313"/>
                <a:gd name="connsiteY51" fmla="*/ 2691 h 4320"/>
                <a:gd name="connsiteX52" fmla="*/ 732 w 5313"/>
                <a:gd name="connsiteY52" fmla="*/ 2563 h 4320"/>
                <a:gd name="connsiteX53" fmla="*/ 681 w 5313"/>
                <a:gd name="connsiteY53" fmla="*/ 2498 h 4320"/>
                <a:gd name="connsiteX54" fmla="*/ 583 w 5313"/>
                <a:gd name="connsiteY54" fmla="*/ 2361 h 4320"/>
                <a:gd name="connsiteX55" fmla="*/ 489 w 5313"/>
                <a:gd name="connsiteY55" fmla="*/ 2218 h 4320"/>
                <a:gd name="connsiteX56" fmla="*/ 443 w 5313"/>
                <a:gd name="connsiteY56" fmla="*/ 2143 h 4320"/>
                <a:gd name="connsiteX57" fmla="*/ 397 w 5313"/>
                <a:gd name="connsiteY57" fmla="*/ 2067 h 4320"/>
                <a:gd name="connsiteX58" fmla="*/ 353 w 5313"/>
                <a:gd name="connsiteY58" fmla="*/ 1991 h 4320"/>
                <a:gd name="connsiteX59" fmla="*/ 227 w 5313"/>
                <a:gd name="connsiteY59" fmla="*/ 1748 h 4320"/>
                <a:gd name="connsiteX60" fmla="*/ 147 w 5313"/>
                <a:gd name="connsiteY60" fmla="*/ 1576 h 4320"/>
                <a:gd name="connsiteX61" fmla="*/ 108 w 5313"/>
                <a:gd name="connsiteY61" fmla="*/ 1489 h 4320"/>
                <a:gd name="connsiteX62" fmla="*/ 0 w 5313"/>
                <a:gd name="connsiteY62" fmla="*/ 1213 h 4320"/>
                <a:gd name="connsiteX63" fmla="*/ 433 w 5313"/>
                <a:gd name="connsiteY63" fmla="*/ 0 h 4320"/>
                <a:gd name="connsiteX64" fmla="*/ 520 w 5313"/>
                <a:gd name="connsiteY64" fmla="*/ 0 h 4320"/>
                <a:gd name="connsiteX65" fmla="*/ 608 w 5313"/>
                <a:gd name="connsiteY65" fmla="*/ 4 h 4320"/>
                <a:gd name="connsiteX66" fmla="*/ 895 w 5313"/>
                <a:gd name="connsiteY66" fmla="*/ 18 h 4320"/>
                <a:gd name="connsiteX67" fmla="*/ 998 w 5313"/>
                <a:gd name="connsiteY67" fmla="*/ 28 h 4320"/>
                <a:gd name="connsiteX68" fmla="*/ 1103 w 5313"/>
                <a:gd name="connsiteY68" fmla="*/ 39 h 4320"/>
                <a:gd name="connsiteX69" fmla="*/ 1209 w 5313"/>
                <a:gd name="connsiteY69" fmla="*/ 53 h 4320"/>
                <a:gd name="connsiteX70" fmla="*/ 1319 w 5313"/>
                <a:gd name="connsiteY70" fmla="*/ 69 h 4320"/>
                <a:gd name="connsiteX71" fmla="*/ 1429 w 5313"/>
                <a:gd name="connsiteY71" fmla="*/ 87 h 4320"/>
                <a:gd name="connsiteX72" fmla="*/ 2734 w 5313"/>
                <a:gd name="connsiteY72" fmla="*/ 511 h 4320"/>
                <a:gd name="connsiteX73" fmla="*/ 2854 w 5313"/>
                <a:gd name="connsiteY73" fmla="*/ 573 h 4320"/>
                <a:gd name="connsiteX74" fmla="*/ 2915 w 5313"/>
                <a:gd name="connsiteY74" fmla="*/ 606 h 4320"/>
                <a:gd name="connsiteX75" fmla="*/ 3035 w 5313"/>
                <a:gd name="connsiteY75" fmla="*/ 675 h 4320"/>
                <a:gd name="connsiteX76" fmla="*/ 3095 w 5313"/>
                <a:gd name="connsiteY76" fmla="*/ 713 h 4320"/>
                <a:gd name="connsiteX77" fmla="*/ 3156 w 5313"/>
                <a:gd name="connsiteY77" fmla="*/ 750 h 4320"/>
                <a:gd name="connsiteX78" fmla="*/ 3274 w 5313"/>
                <a:gd name="connsiteY78" fmla="*/ 830 h 4320"/>
                <a:gd name="connsiteX79" fmla="*/ 3391 w 5313"/>
                <a:gd name="connsiteY79" fmla="*/ 913 h 4320"/>
                <a:gd name="connsiteX80" fmla="*/ 3450 w 5313"/>
                <a:gd name="connsiteY80" fmla="*/ 957 h 4320"/>
                <a:gd name="connsiteX81" fmla="*/ 3567 w 5313"/>
                <a:gd name="connsiteY81" fmla="*/ 1049 h 4320"/>
                <a:gd name="connsiteX82" fmla="*/ 3680 w 5313"/>
                <a:gd name="connsiteY82" fmla="*/ 1149 h 4320"/>
                <a:gd name="connsiteX83" fmla="*/ 3737 w 5313"/>
                <a:gd name="connsiteY83" fmla="*/ 1200 h 4320"/>
                <a:gd name="connsiteX84" fmla="*/ 3849 w 5313"/>
                <a:gd name="connsiteY84" fmla="*/ 1306 h 4320"/>
                <a:gd name="connsiteX85" fmla="*/ 3959 w 5313"/>
                <a:gd name="connsiteY85" fmla="*/ 1420 h 4320"/>
                <a:gd name="connsiteX86" fmla="*/ 4067 w 5313"/>
                <a:gd name="connsiteY86" fmla="*/ 1539 h 4320"/>
                <a:gd name="connsiteX87" fmla="*/ 4118 w 5313"/>
                <a:gd name="connsiteY87" fmla="*/ 1601 h 4320"/>
                <a:gd name="connsiteX88" fmla="*/ 4171 w 5313"/>
                <a:gd name="connsiteY88" fmla="*/ 1663 h 4320"/>
                <a:gd name="connsiteX89" fmla="*/ 4223 w 5313"/>
                <a:gd name="connsiteY89" fmla="*/ 1728 h 4320"/>
                <a:gd name="connsiteX90" fmla="*/ 4274 w 5313"/>
                <a:gd name="connsiteY90" fmla="*/ 1796 h 4320"/>
                <a:gd name="connsiteX91" fmla="*/ 4324 w 5313"/>
                <a:gd name="connsiteY91" fmla="*/ 1863 h 4320"/>
                <a:gd name="connsiteX92" fmla="*/ 4373 w 5313"/>
                <a:gd name="connsiteY92" fmla="*/ 1932 h 4320"/>
                <a:gd name="connsiteX93" fmla="*/ 4423 w 5313"/>
                <a:gd name="connsiteY93" fmla="*/ 2005 h 4320"/>
                <a:gd name="connsiteX94" fmla="*/ 4471 w 5313"/>
                <a:gd name="connsiteY94" fmla="*/ 2078 h 4320"/>
                <a:gd name="connsiteX95" fmla="*/ 4517 w 5313"/>
                <a:gd name="connsiteY95" fmla="*/ 2154 h 4320"/>
                <a:gd name="connsiteX96" fmla="*/ 4565 w 5313"/>
                <a:gd name="connsiteY96" fmla="*/ 2230 h 4320"/>
                <a:gd name="connsiteX97" fmla="*/ 4609 w 5313"/>
                <a:gd name="connsiteY97" fmla="*/ 2308 h 4320"/>
                <a:gd name="connsiteX98" fmla="*/ 4655 w 5313"/>
                <a:gd name="connsiteY98" fmla="*/ 2390 h 4320"/>
                <a:gd name="connsiteX99" fmla="*/ 4698 w 5313"/>
                <a:gd name="connsiteY99" fmla="*/ 2471 h 4320"/>
                <a:gd name="connsiteX100" fmla="*/ 4742 w 5313"/>
                <a:gd name="connsiteY100" fmla="*/ 2554 h 4320"/>
                <a:gd name="connsiteX101" fmla="*/ 4783 w 5313"/>
                <a:gd name="connsiteY101" fmla="*/ 2641 h 4320"/>
                <a:gd name="connsiteX102" fmla="*/ 4826 w 5313"/>
                <a:gd name="connsiteY102" fmla="*/ 2728 h 4320"/>
                <a:gd name="connsiteX103" fmla="*/ 4865 w 5313"/>
                <a:gd name="connsiteY103" fmla="*/ 2819 h 4320"/>
                <a:gd name="connsiteX104" fmla="*/ 4904 w 5313"/>
                <a:gd name="connsiteY104" fmla="*/ 2909 h 4320"/>
                <a:gd name="connsiteX105" fmla="*/ 4943 w 5313"/>
                <a:gd name="connsiteY105" fmla="*/ 3003 h 4320"/>
                <a:gd name="connsiteX106" fmla="*/ 4980 w 5313"/>
                <a:gd name="connsiteY106" fmla="*/ 3099 h 4320"/>
                <a:gd name="connsiteX107" fmla="*/ 5015 w 5313"/>
                <a:gd name="connsiteY107" fmla="*/ 3194 h 4320"/>
                <a:gd name="connsiteX108" fmla="*/ 5051 w 5313"/>
                <a:gd name="connsiteY108" fmla="*/ 3294 h 4320"/>
                <a:gd name="connsiteX109" fmla="*/ 5084 w 5313"/>
                <a:gd name="connsiteY109" fmla="*/ 3396 h 4320"/>
                <a:gd name="connsiteX110" fmla="*/ 5116 w 5313"/>
                <a:gd name="connsiteY110" fmla="*/ 3499 h 4320"/>
                <a:gd name="connsiteX111" fmla="*/ 5148 w 5313"/>
                <a:gd name="connsiteY111" fmla="*/ 3604 h 4320"/>
                <a:gd name="connsiteX112" fmla="*/ 5178 w 5313"/>
                <a:gd name="connsiteY112" fmla="*/ 3712 h 4320"/>
                <a:gd name="connsiteX113" fmla="*/ 5208 w 5313"/>
                <a:gd name="connsiteY113" fmla="*/ 3820 h 4320"/>
                <a:gd name="connsiteX114" fmla="*/ 5237 w 5313"/>
                <a:gd name="connsiteY114" fmla="*/ 3932 h 4320"/>
                <a:gd name="connsiteX115" fmla="*/ 5263 w 5313"/>
                <a:gd name="connsiteY115" fmla="*/ 4045 h 4320"/>
                <a:gd name="connsiteX116" fmla="*/ 5288 w 5313"/>
                <a:gd name="connsiteY116" fmla="*/ 4162 h 4320"/>
                <a:gd name="connsiteX117" fmla="*/ 5313 w 5313"/>
                <a:gd name="connsiteY117" fmla="*/ 4279 h 4320"/>
                <a:gd name="connsiteX118" fmla="*/ 5313 w 5313"/>
                <a:gd name="connsiteY118" fmla="*/ 4279 h 4320"/>
                <a:gd name="connsiteX0" fmla="*/ 5205 w 5205"/>
                <a:gd name="connsiteY0" fmla="*/ 4279 h 4320"/>
                <a:gd name="connsiteX1" fmla="*/ 5205 w 5205"/>
                <a:gd name="connsiteY1" fmla="*/ 4279 h 4320"/>
                <a:gd name="connsiteX2" fmla="*/ 5150 w 5205"/>
                <a:gd name="connsiteY2" fmla="*/ 4286 h 4320"/>
                <a:gd name="connsiteX3" fmla="*/ 5086 w 5205"/>
                <a:gd name="connsiteY3" fmla="*/ 4293 h 4320"/>
                <a:gd name="connsiteX4" fmla="*/ 4999 w 5205"/>
                <a:gd name="connsiteY4" fmla="*/ 4302 h 4320"/>
                <a:gd name="connsiteX5" fmla="*/ 4889 w 5205"/>
                <a:gd name="connsiteY5" fmla="*/ 4309 h 4320"/>
                <a:gd name="connsiteX6" fmla="*/ 4760 w 5205"/>
                <a:gd name="connsiteY6" fmla="*/ 4316 h 4320"/>
                <a:gd name="connsiteX7" fmla="*/ 4613 w 5205"/>
                <a:gd name="connsiteY7" fmla="*/ 4318 h 4320"/>
                <a:gd name="connsiteX8" fmla="*/ 4533 w 5205"/>
                <a:gd name="connsiteY8" fmla="*/ 4320 h 4320"/>
                <a:gd name="connsiteX9" fmla="*/ 4448 w 5205"/>
                <a:gd name="connsiteY9" fmla="*/ 4318 h 4320"/>
                <a:gd name="connsiteX10" fmla="*/ 4361 w 5205"/>
                <a:gd name="connsiteY10" fmla="*/ 4316 h 4320"/>
                <a:gd name="connsiteX11" fmla="*/ 4269 w 5205"/>
                <a:gd name="connsiteY11" fmla="*/ 4313 h 4320"/>
                <a:gd name="connsiteX12" fmla="*/ 4175 w 5205"/>
                <a:gd name="connsiteY12" fmla="*/ 4308 h 4320"/>
                <a:gd name="connsiteX13" fmla="*/ 4076 w 5205"/>
                <a:gd name="connsiteY13" fmla="*/ 4301 h 4320"/>
                <a:gd name="connsiteX14" fmla="*/ 3975 w 5205"/>
                <a:gd name="connsiteY14" fmla="*/ 4292 h 4320"/>
                <a:gd name="connsiteX15" fmla="*/ 3872 w 5205"/>
                <a:gd name="connsiteY15" fmla="*/ 4281 h 4320"/>
                <a:gd name="connsiteX16" fmla="*/ 3764 w 5205"/>
                <a:gd name="connsiteY16" fmla="*/ 4269 h 4320"/>
                <a:gd name="connsiteX17" fmla="*/ 3656 w 5205"/>
                <a:gd name="connsiteY17" fmla="*/ 4253 h 4320"/>
                <a:gd name="connsiteX18" fmla="*/ 3544 w 5205"/>
                <a:gd name="connsiteY18" fmla="*/ 4235 h 4320"/>
                <a:gd name="connsiteX19" fmla="*/ 3431 w 5205"/>
                <a:gd name="connsiteY19" fmla="*/ 4215 h 4320"/>
                <a:gd name="connsiteX20" fmla="*/ 3317 w 5205"/>
                <a:gd name="connsiteY20" fmla="*/ 4192 h 4320"/>
                <a:gd name="connsiteX21" fmla="*/ 3200 w 5205"/>
                <a:gd name="connsiteY21" fmla="*/ 4166 h 4320"/>
                <a:gd name="connsiteX22" fmla="*/ 3081 w 5205"/>
                <a:gd name="connsiteY22" fmla="*/ 4137 h 4320"/>
                <a:gd name="connsiteX23" fmla="*/ 2963 w 5205"/>
                <a:gd name="connsiteY23" fmla="*/ 4106 h 4320"/>
                <a:gd name="connsiteX24" fmla="*/ 2842 w 5205"/>
                <a:gd name="connsiteY24" fmla="*/ 4070 h 4320"/>
                <a:gd name="connsiteX25" fmla="*/ 2721 w 5205"/>
                <a:gd name="connsiteY25" fmla="*/ 4031 h 4320"/>
                <a:gd name="connsiteX26" fmla="*/ 2599 w 5205"/>
                <a:gd name="connsiteY26" fmla="*/ 3989 h 4320"/>
                <a:gd name="connsiteX27" fmla="*/ 2477 w 5205"/>
                <a:gd name="connsiteY27" fmla="*/ 3942 h 4320"/>
                <a:gd name="connsiteX28" fmla="*/ 2354 w 5205"/>
                <a:gd name="connsiteY28" fmla="*/ 3891 h 4320"/>
                <a:gd name="connsiteX29" fmla="*/ 2232 w 5205"/>
                <a:gd name="connsiteY29" fmla="*/ 3838 h 4320"/>
                <a:gd name="connsiteX30" fmla="*/ 2110 w 5205"/>
                <a:gd name="connsiteY30" fmla="*/ 3779 h 4320"/>
                <a:gd name="connsiteX31" fmla="*/ 1988 w 5205"/>
                <a:gd name="connsiteY31" fmla="*/ 3716 h 4320"/>
                <a:gd name="connsiteX32" fmla="*/ 1927 w 5205"/>
                <a:gd name="connsiteY32" fmla="*/ 3682 h 4320"/>
                <a:gd name="connsiteX33" fmla="*/ 1867 w 5205"/>
                <a:gd name="connsiteY33" fmla="*/ 3648 h 4320"/>
                <a:gd name="connsiteX34" fmla="*/ 1807 w 5205"/>
                <a:gd name="connsiteY34" fmla="*/ 3613 h 4320"/>
                <a:gd name="connsiteX35" fmla="*/ 1746 w 5205"/>
                <a:gd name="connsiteY35" fmla="*/ 3575 h 4320"/>
                <a:gd name="connsiteX36" fmla="*/ 1686 w 5205"/>
                <a:gd name="connsiteY36" fmla="*/ 3538 h 4320"/>
                <a:gd name="connsiteX37" fmla="*/ 1626 w 5205"/>
                <a:gd name="connsiteY37" fmla="*/ 3499 h 4320"/>
                <a:gd name="connsiteX38" fmla="*/ 1566 w 5205"/>
                <a:gd name="connsiteY38" fmla="*/ 3458 h 4320"/>
                <a:gd name="connsiteX39" fmla="*/ 1507 w 5205"/>
                <a:gd name="connsiteY39" fmla="*/ 3416 h 4320"/>
                <a:gd name="connsiteX40" fmla="*/ 1449 w 5205"/>
                <a:gd name="connsiteY40" fmla="*/ 3373 h 4320"/>
                <a:gd name="connsiteX41" fmla="*/ 1390 w 5205"/>
                <a:gd name="connsiteY41" fmla="*/ 3329 h 4320"/>
                <a:gd name="connsiteX42" fmla="*/ 1332 w 5205"/>
                <a:gd name="connsiteY42" fmla="*/ 3283 h 4320"/>
                <a:gd name="connsiteX43" fmla="*/ 1275 w 5205"/>
                <a:gd name="connsiteY43" fmla="*/ 3237 h 4320"/>
                <a:gd name="connsiteX44" fmla="*/ 1216 w 5205"/>
                <a:gd name="connsiteY44" fmla="*/ 3189 h 4320"/>
                <a:gd name="connsiteX45" fmla="*/ 1160 w 5205"/>
                <a:gd name="connsiteY45" fmla="*/ 3139 h 4320"/>
                <a:gd name="connsiteX46" fmla="*/ 1048 w 5205"/>
                <a:gd name="connsiteY46" fmla="*/ 3035 h 4320"/>
                <a:gd name="connsiteX47" fmla="*/ 993 w 5205"/>
                <a:gd name="connsiteY47" fmla="*/ 2982 h 4320"/>
                <a:gd name="connsiteX48" fmla="*/ 938 w 5205"/>
                <a:gd name="connsiteY48" fmla="*/ 2927 h 4320"/>
                <a:gd name="connsiteX49" fmla="*/ 885 w 5205"/>
                <a:gd name="connsiteY49" fmla="*/ 2870 h 4320"/>
                <a:gd name="connsiteX50" fmla="*/ 832 w 5205"/>
                <a:gd name="connsiteY50" fmla="*/ 2811 h 4320"/>
                <a:gd name="connsiteX51" fmla="*/ 725 w 5205"/>
                <a:gd name="connsiteY51" fmla="*/ 2691 h 4320"/>
                <a:gd name="connsiteX52" fmla="*/ 624 w 5205"/>
                <a:gd name="connsiteY52" fmla="*/ 2563 h 4320"/>
                <a:gd name="connsiteX53" fmla="*/ 573 w 5205"/>
                <a:gd name="connsiteY53" fmla="*/ 2498 h 4320"/>
                <a:gd name="connsiteX54" fmla="*/ 475 w 5205"/>
                <a:gd name="connsiteY54" fmla="*/ 2361 h 4320"/>
                <a:gd name="connsiteX55" fmla="*/ 381 w 5205"/>
                <a:gd name="connsiteY55" fmla="*/ 2218 h 4320"/>
                <a:gd name="connsiteX56" fmla="*/ 335 w 5205"/>
                <a:gd name="connsiteY56" fmla="*/ 2143 h 4320"/>
                <a:gd name="connsiteX57" fmla="*/ 289 w 5205"/>
                <a:gd name="connsiteY57" fmla="*/ 2067 h 4320"/>
                <a:gd name="connsiteX58" fmla="*/ 245 w 5205"/>
                <a:gd name="connsiteY58" fmla="*/ 1991 h 4320"/>
                <a:gd name="connsiteX59" fmla="*/ 119 w 5205"/>
                <a:gd name="connsiteY59" fmla="*/ 1748 h 4320"/>
                <a:gd name="connsiteX60" fmla="*/ 39 w 5205"/>
                <a:gd name="connsiteY60" fmla="*/ 1576 h 4320"/>
                <a:gd name="connsiteX61" fmla="*/ 0 w 5205"/>
                <a:gd name="connsiteY61" fmla="*/ 1489 h 4320"/>
                <a:gd name="connsiteX62" fmla="*/ 325 w 5205"/>
                <a:gd name="connsiteY62" fmla="*/ 0 h 4320"/>
                <a:gd name="connsiteX63" fmla="*/ 412 w 5205"/>
                <a:gd name="connsiteY63" fmla="*/ 0 h 4320"/>
                <a:gd name="connsiteX64" fmla="*/ 500 w 5205"/>
                <a:gd name="connsiteY64" fmla="*/ 4 h 4320"/>
                <a:gd name="connsiteX65" fmla="*/ 787 w 5205"/>
                <a:gd name="connsiteY65" fmla="*/ 18 h 4320"/>
                <a:gd name="connsiteX66" fmla="*/ 890 w 5205"/>
                <a:gd name="connsiteY66" fmla="*/ 28 h 4320"/>
                <a:gd name="connsiteX67" fmla="*/ 995 w 5205"/>
                <a:gd name="connsiteY67" fmla="*/ 39 h 4320"/>
                <a:gd name="connsiteX68" fmla="*/ 1101 w 5205"/>
                <a:gd name="connsiteY68" fmla="*/ 53 h 4320"/>
                <a:gd name="connsiteX69" fmla="*/ 1211 w 5205"/>
                <a:gd name="connsiteY69" fmla="*/ 69 h 4320"/>
                <a:gd name="connsiteX70" fmla="*/ 1321 w 5205"/>
                <a:gd name="connsiteY70" fmla="*/ 87 h 4320"/>
                <a:gd name="connsiteX71" fmla="*/ 2626 w 5205"/>
                <a:gd name="connsiteY71" fmla="*/ 511 h 4320"/>
                <a:gd name="connsiteX72" fmla="*/ 2746 w 5205"/>
                <a:gd name="connsiteY72" fmla="*/ 573 h 4320"/>
                <a:gd name="connsiteX73" fmla="*/ 2807 w 5205"/>
                <a:gd name="connsiteY73" fmla="*/ 606 h 4320"/>
                <a:gd name="connsiteX74" fmla="*/ 2927 w 5205"/>
                <a:gd name="connsiteY74" fmla="*/ 675 h 4320"/>
                <a:gd name="connsiteX75" fmla="*/ 2987 w 5205"/>
                <a:gd name="connsiteY75" fmla="*/ 713 h 4320"/>
                <a:gd name="connsiteX76" fmla="*/ 3048 w 5205"/>
                <a:gd name="connsiteY76" fmla="*/ 750 h 4320"/>
                <a:gd name="connsiteX77" fmla="*/ 3166 w 5205"/>
                <a:gd name="connsiteY77" fmla="*/ 830 h 4320"/>
                <a:gd name="connsiteX78" fmla="*/ 3283 w 5205"/>
                <a:gd name="connsiteY78" fmla="*/ 913 h 4320"/>
                <a:gd name="connsiteX79" fmla="*/ 3342 w 5205"/>
                <a:gd name="connsiteY79" fmla="*/ 957 h 4320"/>
                <a:gd name="connsiteX80" fmla="*/ 3459 w 5205"/>
                <a:gd name="connsiteY80" fmla="*/ 1049 h 4320"/>
                <a:gd name="connsiteX81" fmla="*/ 3572 w 5205"/>
                <a:gd name="connsiteY81" fmla="*/ 1149 h 4320"/>
                <a:gd name="connsiteX82" fmla="*/ 3629 w 5205"/>
                <a:gd name="connsiteY82" fmla="*/ 1200 h 4320"/>
                <a:gd name="connsiteX83" fmla="*/ 3741 w 5205"/>
                <a:gd name="connsiteY83" fmla="*/ 1306 h 4320"/>
                <a:gd name="connsiteX84" fmla="*/ 3851 w 5205"/>
                <a:gd name="connsiteY84" fmla="*/ 1420 h 4320"/>
                <a:gd name="connsiteX85" fmla="*/ 3959 w 5205"/>
                <a:gd name="connsiteY85" fmla="*/ 1539 h 4320"/>
                <a:gd name="connsiteX86" fmla="*/ 4010 w 5205"/>
                <a:gd name="connsiteY86" fmla="*/ 1601 h 4320"/>
                <a:gd name="connsiteX87" fmla="*/ 4063 w 5205"/>
                <a:gd name="connsiteY87" fmla="*/ 1663 h 4320"/>
                <a:gd name="connsiteX88" fmla="*/ 4115 w 5205"/>
                <a:gd name="connsiteY88" fmla="*/ 1728 h 4320"/>
                <a:gd name="connsiteX89" fmla="*/ 4166 w 5205"/>
                <a:gd name="connsiteY89" fmla="*/ 1796 h 4320"/>
                <a:gd name="connsiteX90" fmla="*/ 4216 w 5205"/>
                <a:gd name="connsiteY90" fmla="*/ 1863 h 4320"/>
                <a:gd name="connsiteX91" fmla="*/ 4265 w 5205"/>
                <a:gd name="connsiteY91" fmla="*/ 1932 h 4320"/>
                <a:gd name="connsiteX92" fmla="*/ 4315 w 5205"/>
                <a:gd name="connsiteY92" fmla="*/ 2005 h 4320"/>
                <a:gd name="connsiteX93" fmla="*/ 4363 w 5205"/>
                <a:gd name="connsiteY93" fmla="*/ 2078 h 4320"/>
                <a:gd name="connsiteX94" fmla="*/ 4409 w 5205"/>
                <a:gd name="connsiteY94" fmla="*/ 2154 h 4320"/>
                <a:gd name="connsiteX95" fmla="*/ 4457 w 5205"/>
                <a:gd name="connsiteY95" fmla="*/ 2230 h 4320"/>
                <a:gd name="connsiteX96" fmla="*/ 4501 w 5205"/>
                <a:gd name="connsiteY96" fmla="*/ 2308 h 4320"/>
                <a:gd name="connsiteX97" fmla="*/ 4547 w 5205"/>
                <a:gd name="connsiteY97" fmla="*/ 2390 h 4320"/>
                <a:gd name="connsiteX98" fmla="*/ 4590 w 5205"/>
                <a:gd name="connsiteY98" fmla="*/ 2471 h 4320"/>
                <a:gd name="connsiteX99" fmla="*/ 4634 w 5205"/>
                <a:gd name="connsiteY99" fmla="*/ 2554 h 4320"/>
                <a:gd name="connsiteX100" fmla="*/ 4675 w 5205"/>
                <a:gd name="connsiteY100" fmla="*/ 2641 h 4320"/>
                <a:gd name="connsiteX101" fmla="*/ 4718 w 5205"/>
                <a:gd name="connsiteY101" fmla="*/ 2728 h 4320"/>
                <a:gd name="connsiteX102" fmla="*/ 4757 w 5205"/>
                <a:gd name="connsiteY102" fmla="*/ 2819 h 4320"/>
                <a:gd name="connsiteX103" fmla="*/ 4796 w 5205"/>
                <a:gd name="connsiteY103" fmla="*/ 2909 h 4320"/>
                <a:gd name="connsiteX104" fmla="*/ 4835 w 5205"/>
                <a:gd name="connsiteY104" fmla="*/ 3003 h 4320"/>
                <a:gd name="connsiteX105" fmla="*/ 4872 w 5205"/>
                <a:gd name="connsiteY105" fmla="*/ 3099 h 4320"/>
                <a:gd name="connsiteX106" fmla="*/ 4907 w 5205"/>
                <a:gd name="connsiteY106" fmla="*/ 3194 h 4320"/>
                <a:gd name="connsiteX107" fmla="*/ 4943 w 5205"/>
                <a:gd name="connsiteY107" fmla="*/ 3294 h 4320"/>
                <a:gd name="connsiteX108" fmla="*/ 4976 w 5205"/>
                <a:gd name="connsiteY108" fmla="*/ 3396 h 4320"/>
                <a:gd name="connsiteX109" fmla="*/ 5008 w 5205"/>
                <a:gd name="connsiteY109" fmla="*/ 3499 h 4320"/>
                <a:gd name="connsiteX110" fmla="*/ 5040 w 5205"/>
                <a:gd name="connsiteY110" fmla="*/ 3604 h 4320"/>
                <a:gd name="connsiteX111" fmla="*/ 5070 w 5205"/>
                <a:gd name="connsiteY111" fmla="*/ 3712 h 4320"/>
                <a:gd name="connsiteX112" fmla="*/ 5100 w 5205"/>
                <a:gd name="connsiteY112" fmla="*/ 3820 h 4320"/>
                <a:gd name="connsiteX113" fmla="*/ 5129 w 5205"/>
                <a:gd name="connsiteY113" fmla="*/ 3932 h 4320"/>
                <a:gd name="connsiteX114" fmla="*/ 5155 w 5205"/>
                <a:gd name="connsiteY114" fmla="*/ 4045 h 4320"/>
                <a:gd name="connsiteX115" fmla="*/ 5180 w 5205"/>
                <a:gd name="connsiteY115" fmla="*/ 4162 h 4320"/>
                <a:gd name="connsiteX116" fmla="*/ 5205 w 5205"/>
                <a:gd name="connsiteY116" fmla="*/ 4279 h 4320"/>
                <a:gd name="connsiteX117" fmla="*/ 5205 w 5205"/>
                <a:gd name="connsiteY117" fmla="*/ 4279 h 4320"/>
                <a:gd name="connsiteX0" fmla="*/ 5239 w 5239"/>
                <a:gd name="connsiteY0" fmla="*/ 4279 h 4320"/>
                <a:gd name="connsiteX1" fmla="*/ 5239 w 5239"/>
                <a:gd name="connsiteY1" fmla="*/ 4279 h 4320"/>
                <a:gd name="connsiteX2" fmla="*/ 5184 w 5239"/>
                <a:gd name="connsiteY2" fmla="*/ 4286 h 4320"/>
                <a:gd name="connsiteX3" fmla="*/ 5120 w 5239"/>
                <a:gd name="connsiteY3" fmla="*/ 4293 h 4320"/>
                <a:gd name="connsiteX4" fmla="*/ 5033 w 5239"/>
                <a:gd name="connsiteY4" fmla="*/ 4302 h 4320"/>
                <a:gd name="connsiteX5" fmla="*/ 4923 w 5239"/>
                <a:gd name="connsiteY5" fmla="*/ 4309 h 4320"/>
                <a:gd name="connsiteX6" fmla="*/ 4794 w 5239"/>
                <a:gd name="connsiteY6" fmla="*/ 4316 h 4320"/>
                <a:gd name="connsiteX7" fmla="*/ 4647 w 5239"/>
                <a:gd name="connsiteY7" fmla="*/ 4318 h 4320"/>
                <a:gd name="connsiteX8" fmla="*/ 4567 w 5239"/>
                <a:gd name="connsiteY8" fmla="*/ 4320 h 4320"/>
                <a:gd name="connsiteX9" fmla="*/ 4482 w 5239"/>
                <a:gd name="connsiteY9" fmla="*/ 4318 h 4320"/>
                <a:gd name="connsiteX10" fmla="*/ 4395 w 5239"/>
                <a:gd name="connsiteY10" fmla="*/ 4316 h 4320"/>
                <a:gd name="connsiteX11" fmla="*/ 4303 w 5239"/>
                <a:gd name="connsiteY11" fmla="*/ 4313 h 4320"/>
                <a:gd name="connsiteX12" fmla="*/ 4209 w 5239"/>
                <a:gd name="connsiteY12" fmla="*/ 4308 h 4320"/>
                <a:gd name="connsiteX13" fmla="*/ 4110 w 5239"/>
                <a:gd name="connsiteY13" fmla="*/ 4301 h 4320"/>
                <a:gd name="connsiteX14" fmla="*/ 4009 w 5239"/>
                <a:gd name="connsiteY14" fmla="*/ 4292 h 4320"/>
                <a:gd name="connsiteX15" fmla="*/ 3906 w 5239"/>
                <a:gd name="connsiteY15" fmla="*/ 4281 h 4320"/>
                <a:gd name="connsiteX16" fmla="*/ 3798 w 5239"/>
                <a:gd name="connsiteY16" fmla="*/ 4269 h 4320"/>
                <a:gd name="connsiteX17" fmla="*/ 3690 w 5239"/>
                <a:gd name="connsiteY17" fmla="*/ 4253 h 4320"/>
                <a:gd name="connsiteX18" fmla="*/ 3578 w 5239"/>
                <a:gd name="connsiteY18" fmla="*/ 4235 h 4320"/>
                <a:gd name="connsiteX19" fmla="*/ 3465 w 5239"/>
                <a:gd name="connsiteY19" fmla="*/ 4215 h 4320"/>
                <a:gd name="connsiteX20" fmla="*/ 3351 w 5239"/>
                <a:gd name="connsiteY20" fmla="*/ 4192 h 4320"/>
                <a:gd name="connsiteX21" fmla="*/ 3234 w 5239"/>
                <a:gd name="connsiteY21" fmla="*/ 4166 h 4320"/>
                <a:gd name="connsiteX22" fmla="*/ 3115 w 5239"/>
                <a:gd name="connsiteY22" fmla="*/ 4137 h 4320"/>
                <a:gd name="connsiteX23" fmla="*/ 2997 w 5239"/>
                <a:gd name="connsiteY23" fmla="*/ 4106 h 4320"/>
                <a:gd name="connsiteX24" fmla="*/ 2876 w 5239"/>
                <a:gd name="connsiteY24" fmla="*/ 4070 h 4320"/>
                <a:gd name="connsiteX25" fmla="*/ 2755 w 5239"/>
                <a:gd name="connsiteY25" fmla="*/ 4031 h 4320"/>
                <a:gd name="connsiteX26" fmla="*/ 2633 w 5239"/>
                <a:gd name="connsiteY26" fmla="*/ 3989 h 4320"/>
                <a:gd name="connsiteX27" fmla="*/ 2511 w 5239"/>
                <a:gd name="connsiteY27" fmla="*/ 3942 h 4320"/>
                <a:gd name="connsiteX28" fmla="*/ 2388 w 5239"/>
                <a:gd name="connsiteY28" fmla="*/ 3891 h 4320"/>
                <a:gd name="connsiteX29" fmla="*/ 2266 w 5239"/>
                <a:gd name="connsiteY29" fmla="*/ 3838 h 4320"/>
                <a:gd name="connsiteX30" fmla="*/ 2144 w 5239"/>
                <a:gd name="connsiteY30" fmla="*/ 3779 h 4320"/>
                <a:gd name="connsiteX31" fmla="*/ 2022 w 5239"/>
                <a:gd name="connsiteY31" fmla="*/ 3716 h 4320"/>
                <a:gd name="connsiteX32" fmla="*/ 1961 w 5239"/>
                <a:gd name="connsiteY32" fmla="*/ 3682 h 4320"/>
                <a:gd name="connsiteX33" fmla="*/ 1901 w 5239"/>
                <a:gd name="connsiteY33" fmla="*/ 3648 h 4320"/>
                <a:gd name="connsiteX34" fmla="*/ 1841 w 5239"/>
                <a:gd name="connsiteY34" fmla="*/ 3613 h 4320"/>
                <a:gd name="connsiteX35" fmla="*/ 1780 w 5239"/>
                <a:gd name="connsiteY35" fmla="*/ 3575 h 4320"/>
                <a:gd name="connsiteX36" fmla="*/ 1720 w 5239"/>
                <a:gd name="connsiteY36" fmla="*/ 3538 h 4320"/>
                <a:gd name="connsiteX37" fmla="*/ 1660 w 5239"/>
                <a:gd name="connsiteY37" fmla="*/ 3499 h 4320"/>
                <a:gd name="connsiteX38" fmla="*/ 1600 w 5239"/>
                <a:gd name="connsiteY38" fmla="*/ 3458 h 4320"/>
                <a:gd name="connsiteX39" fmla="*/ 1541 w 5239"/>
                <a:gd name="connsiteY39" fmla="*/ 3416 h 4320"/>
                <a:gd name="connsiteX40" fmla="*/ 1483 w 5239"/>
                <a:gd name="connsiteY40" fmla="*/ 3373 h 4320"/>
                <a:gd name="connsiteX41" fmla="*/ 1424 w 5239"/>
                <a:gd name="connsiteY41" fmla="*/ 3329 h 4320"/>
                <a:gd name="connsiteX42" fmla="*/ 1366 w 5239"/>
                <a:gd name="connsiteY42" fmla="*/ 3283 h 4320"/>
                <a:gd name="connsiteX43" fmla="*/ 1309 w 5239"/>
                <a:gd name="connsiteY43" fmla="*/ 3237 h 4320"/>
                <a:gd name="connsiteX44" fmla="*/ 1250 w 5239"/>
                <a:gd name="connsiteY44" fmla="*/ 3189 h 4320"/>
                <a:gd name="connsiteX45" fmla="*/ 1194 w 5239"/>
                <a:gd name="connsiteY45" fmla="*/ 3139 h 4320"/>
                <a:gd name="connsiteX46" fmla="*/ 1082 w 5239"/>
                <a:gd name="connsiteY46" fmla="*/ 3035 h 4320"/>
                <a:gd name="connsiteX47" fmla="*/ 1027 w 5239"/>
                <a:gd name="connsiteY47" fmla="*/ 2982 h 4320"/>
                <a:gd name="connsiteX48" fmla="*/ 972 w 5239"/>
                <a:gd name="connsiteY48" fmla="*/ 2927 h 4320"/>
                <a:gd name="connsiteX49" fmla="*/ 919 w 5239"/>
                <a:gd name="connsiteY49" fmla="*/ 2870 h 4320"/>
                <a:gd name="connsiteX50" fmla="*/ 866 w 5239"/>
                <a:gd name="connsiteY50" fmla="*/ 2811 h 4320"/>
                <a:gd name="connsiteX51" fmla="*/ 759 w 5239"/>
                <a:gd name="connsiteY51" fmla="*/ 2691 h 4320"/>
                <a:gd name="connsiteX52" fmla="*/ 658 w 5239"/>
                <a:gd name="connsiteY52" fmla="*/ 2563 h 4320"/>
                <a:gd name="connsiteX53" fmla="*/ 607 w 5239"/>
                <a:gd name="connsiteY53" fmla="*/ 2498 h 4320"/>
                <a:gd name="connsiteX54" fmla="*/ 509 w 5239"/>
                <a:gd name="connsiteY54" fmla="*/ 2361 h 4320"/>
                <a:gd name="connsiteX55" fmla="*/ 415 w 5239"/>
                <a:gd name="connsiteY55" fmla="*/ 2218 h 4320"/>
                <a:gd name="connsiteX56" fmla="*/ 369 w 5239"/>
                <a:gd name="connsiteY56" fmla="*/ 2143 h 4320"/>
                <a:gd name="connsiteX57" fmla="*/ 323 w 5239"/>
                <a:gd name="connsiteY57" fmla="*/ 2067 h 4320"/>
                <a:gd name="connsiteX58" fmla="*/ 279 w 5239"/>
                <a:gd name="connsiteY58" fmla="*/ 1991 h 4320"/>
                <a:gd name="connsiteX59" fmla="*/ 153 w 5239"/>
                <a:gd name="connsiteY59" fmla="*/ 1748 h 4320"/>
                <a:gd name="connsiteX60" fmla="*/ 34 w 5239"/>
                <a:gd name="connsiteY60" fmla="*/ 1489 h 4320"/>
                <a:gd name="connsiteX61" fmla="*/ 359 w 5239"/>
                <a:gd name="connsiteY61" fmla="*/ 0 h 4320"/>
                <a:gd name="connsiteX62" fmla="*/ 446 w 5239"/>
                <a:gd name="connsiteY62" fmla="*/ 0 h 4320"/>
                <a:gd name="connsiteX63" fmla="*/ 534 w 5239"/>
                <a:gd name="connsiteY63" fmla="*/ 4 h 4320"/>
                <a:gd name="connsiteX64" fmla="*/ 821 w 5239"/>
                <a:gd name="connsiteY64" fmla="*/ 18 h 4320"/>
                <a:gd name="connsiteX65" fmla="*/ 924 w 5239"/>
                <a:gd name="connsiteY65" fmla="*/ 28 h 4320"/>
                <a:gd name="connsiteX66" fmla="*/ 1029 w 5239"/>
                <a:gd name="connsiteY66" fmla="*/ 39 h 4320"/>
                <a:gd name="connsiteX67" fmla="*/ 1135 w 5239"/>
                <a:gd name="connsiteY67" fmla="*/ 53 h 4320"/>
                <a:gd name="connsiteX68" fmla="*/ 1245 w 5239"/>
                <a:gd name="connsiteY68" fmla="*/ 69 h 4320"/>
                <a:gd name="connsiteX69" fmla="*/ 1355 w 5239"/>
                <a:gd name="connsiteY69" fmla="*/ 87 h 4320"/>
                <a:gd name="connsiteX70" fmla="*/ 2660 w 5239"/>
                <a:gd name="connsiteY70" fmla="*/ 511 h 4320"/>
                <a:gd name="connsiteX71" fmla="*/ 2780 w 5239"/>
                <a:gd name="connsiteY71" fmla="*/ 573 h 4320"/>
                <a:gd name="connsiteX72" fmla="*/ 2841 w 5239"/>
                <a:gd name="connsiteY72" fmla="*/ 606 h 4320"/>
                <a:gd name="connsiteX73" fmla="*/ 2961 w 5239"/>
                <a:gd name="connsiteY73" fmla="*/ 675 h 4320"/>
                <a:gd name="connsiteX74" fmla="*/ 3021 w 5239"/>
                <a:gd name="connsiteY74" fmla="*/ 713 h 4320"/>
                <a:gd name="connsiteX75" fmla="*/ 3082 w 5239"/>
                <a:gd name="connsiteY75" fmla="*/ 750 h 4320"/>
                <a:gd name="connsiteX76" fmla="*/ 3200 w 5239"/>
                <a:gd name="connsiteY76" fmla="*/ 830 h 4320"/>
                <a:gd name="connsiteX77" fmla="*/ 3317 w 5239"/>
                <a:gd name="connsiteY77" fmla="*/ 913 h 4320"/>
                <a:gd name="connsiteX78" fmla="*/ 3376 w 5239"/>
                <a:gd name="connsiteY78" fmla="*/ 957 h 4320"/>
                <a:gd name="connsiteX79" fmla="*/ 3493 w 5239"/>
                <a:gd name="connsiteY79" fmla="*/ 1049 h 4320"/>
                <a:gd name="connsiteX80" fmla="*/ 3606 w 5239"/>
                <a:gd name="connsiteY80" fmla="*/ 1149 h 4320"/>
                <a:gd name="connsiteX81" fmla="*/ 3663 w 5239"/>
                <a:gd name="connsiteY81" fmla="*/ 1200 h 4320"/>
                <a:gd name="connsiteX82" fmla="*/ 3775 w 5239"/>
                <a:gd name="connsiteY82" fmla="*/ 1306 h 4320"/>
                <a:gd name="connsiteX83" fmla="*/ 3885 w 5239"/>
                <a:gd name="connsiteY83" fmla="*/ 1420 h 4320"/>
                <a:gd name="connsiteX84" fmla="*/ 3993 w 5239"/>
                <a:gd name="connsiteY84" fmla="*/ 1539 h 4320"/>
                <a:gd name="connsiteX85" fmla="*/ 4044 w 5239"/>
                <a:gd name="connsiteY85" fmla="*/ 1601 h 4320"/>
                <a:gd name="connsiteX86" fmla="*/ 4097 w 5239"/>
                <a:gd name="connsiteY86" fmla="*/ 1663 h 4320"/>
                <a:gd name="connsiteX87" fmla="*/ 4149 w 5239"/>
                <a:gd name="connsiteY87" fmla="*/ 1728 h 4320"/>
                <a:gd name="connsiteX88" fmla="*/ 4200 w 5239"/>
                <a:gd name="connsiteY88" fmla="*/ 1796 h 4320"/>
                <a:gd name="connsiteX89" fmla="*/ 4250 w 5239"/>
                <a:gd name="connsiteY89" fmla="*/ 1863 h 4320"/>
                <a:gd name="connsiteX90" fmla="*/ 4299 w 5239"/>
                <a:gd name="connsiteY90" fmla="*/ 1932 h 4320"/>
                <a:gd name="connsiteX91" fmla="*/ 4349 w 5239"/>
                <a:gd name="connsiteY91" fmla="*/ 2005 h 4320"/>
                <a:gd name="connsiteX92" fmla="*/ 4397 w 5239"/>
                <a:gd name="connsiteY92" fmla="*/ 2078 h 4320"/>
                <a:gd name="connsiteX93" fmla="*/ 4443 w 5239"/>
                <a:gd name="connsiteY93" fmla="*/ 2154 h 4320"/>
                <a:gd name="connsiteX94" fmla="*/ 4491 w 5239"/>
                <a:gd name="connsiteY94" fmla="*/ 2230 h 4320"/>
                <a:gd name="connsiteX95" fmla="*/ 4535 w 5239"/>
                <a:gd name="connsiteY95" fmla="*/ 2308 h 4320"/>
                <a:gd name="connsiteX96" fmla="*/ 4581 w 5239"/>
                <a:gd name="connsiteY96" fmla="*/ 2390 h 4320"/>
                <a:gd name="connsiteX97" fmla="*/ 4624 w 5239"/>
                <a:gd name="connsiteY97" fmla="*/ 2471 h 4320"/>
                <a:gd name="connsiteX98" fmla="*/ 4668 w 5239"/>
                <a:gd name="connsiteY98" fmla="*/ 2554 h 4320"/>
                <a:gd name="connsiteX99" fmla="*/ 4709 w 5239"/>
                <a:gd name="connsiteY99" fmla="*/ 2641 h 4320"/>
                <a:gd name="connsiteX100" fmla="*/ 4752 w 5239"/>
                <a:gd name="connsiteY100" fmla="*/ 2728 h 4320"/>
                <a:gd name="connsiteX101" fmla="*/ 4791 w 5239"/>
                <a:gd name="connsiteY101" fmla="*/ 2819 h 4320"/>
                <a:gd name="connsiteX102" fmla="*/ 4830 w 5239"/>
                <a:gd name="connsiteY102" fmla="*/ 2909 h 4320"/>
                <a:gd name="connsiteX103" fmla="*/ 4869 w 5239"/>
                <a:gd name="connsiteY103" fmla="*/ 3003 h 4320"/>
                <a:gd name="connsiteX104" fmla="*/ 4906 w 5239"/>
                <a:gd name="connsiteY104" fmla="*/ 3099 h 4320"/>
                <a:gd name="connsiteX105" fmla="*/ 4941 w 5239"/>
                <a:gd name="connsiteY105" fmla="*/ 3194 h 4320"/>
                <a:gd name="connsiteX106" fmla="*/ 4977 w 5239"/>
                <a:gd name="connsiteY106" fmla="*/ 3294 h 4320"/>
                <a:gd name="connsiteX107" fmla="*/ 5010 w 5239"/>
                <a:gd name="connsiteY107" fmla="*/ 3396 h 4320"/>
                <a:gd name="connsiteX108" fmla="*/ 5042 w 5239"/>
                <a:gd name="connsiteY108" fmla="*/ 3499 h 4320"/>
                <a:gd name="connsiteX109" fmla="*/ 5074 w 5239"/>
                <a:gd name="connsiteY109" fmla="*/ 3604 h 4320"/>
                <a:gd name="connsiteX110" fmla="*/ 5104 w 5239"/>
                <a:gd name="connsiteY110" fmla="*/ 3712 h 4320"/>
                <a:gd name="connsiteX111" fmla="*/ 5134 w 5239"/>
                <a:gd name="connsiteY111" fmla="*/ 3820 h 4320"/>
                <a:gd name="connsiteX112" fmla="*/ 5163 w 5239"/>
                <a:gd name="connsiteY112" fmla="*/ 3932 h 4320"/>
                <a:gd name="connsiteX113" fmla="*/ 5189 w 5239"/>
                <a:gd name="connsiteY113" fmla="*/ 4045 h 4320"/>
                <a:gd name="connsiteX114" fmla="*/ 5214 w 5239"/>
                <a:gd name="connsiteY114" fmla="*/ 4162 h 4320"/>
                <a:gd name="connsiteX115" fmla="*/ 5239 w 5239"/>
                <a:gd name="connsiteY115" fmla="*/ 4279 h 4320"/>
                <a:gd name="connsiteX116" fmla="*/ 5239 w 5239"/>
                <a:gd name="connsiteY116" fmla="*/ 4279 h 4320"/>
                <a:gd name="connsiteX0" fmla="*/ 5086 w 5086"/>
                <a:gd name="connsiteY0" fmla="*/ 4279 h 4320"/>
                <a:gd name="connsiteX1" fmla="*/ 5086 w 5086"/>
                <a:gd name="connsiteY1" fmla="*/ 4279 h 4320"/>
                <a:gd name="connsiteX2" fmla="*/ 5031 w 5086"/>
                <a:gd name="connsiteY2" fmla="*/ 4286 h 4320"/>
                <a:gd name="connsiteX3" fmla="*/ 4967 w 5086"/>
                <a:gd name="connsiteY3" fmla="*/ 4293 h 4320"/>
                <a:gd name="connsiteX4" fmla="*/ 4880 w 5086"/>
                <a:gd name="connsiteY4" fmla="*/ 4302 h 4320"/>
                <a:gd name="connsiteX5" fmla="*/ 4770 w 5086"/>
                <a:gd name="connsiteY5" fmla="*/ 4309 h 4320"/>
                <a:gd name="connsiteX6" fmla="*/ 4641 w 5086"/>
                <a:gd name="connsiteY6" fmla="*/ 4316 h 4320"/>
                <a:gd name="connsiteX7" fmla="*/ 4494 w 5086"/>
                <a:gd name="connsiteY7" fmla="*/ 4318 h 4320"/>
                <a:gd name="connsiteX8" fmla="*/ 4414 w 5086"/>
                <a:gd name="connsiteY8" fmla="*/ 4320 h 4320"/>
                <a:gd name="connsiteX9" fmla="*/ 4329 w 5086"/>
                <a:gd name="connsiteY9" fmla="*/ 4318 h 4320"/>
                <a:gd name="connsiteX10" fmla="*/ 4242 w 5086"/>
                <a:gd name="connsiteY10" fmla="*/ 4316 h 4320"/>
                <a:gd name="connsiteX11" fmla="*/ 4150 w 5086"/>
                <a:gd name="connsiteY11" fmla="*/ 4313 h 4320"/>
                <a:gd name="connsiteX12" fmla="*/ 4056 w 5086"/>
                <a:gd name="connsiteY12" fmla="*/ 4308 h 4320"/>
                <a:gd name="connsiteX13" fmla="*/ 3957 w 5086"/>
                <a:gd name="connsiteY13" fmla="*/ 4301 h 4320"/>
                <a:gd name="connsiteX14" fmla="*/ 3856 w 5086"/>
                <a:gd name="connsiteY14" fmla="*/ 4292 h 4320"/>
                <a:gd name="connsiteX15" fmla="*/ 3753 w 5086"/>
                <a:gd name="connsiteY15" fmla="*/ 4281 h 4320"/>
                <a:gd name="connsiteX16" fmla="*/ 3645 w 5086"/>
                <a:gd name="connsiteY16" fmla="*/ 4269 h 4320"/>
                <a:gd name="connsiteX17" fmla="*/ 3537 w 5086"/>
                <a:gd name="connsiteY17" fmla="*/ 4253 h 4320"/>
                <a:gd name="connsiteX18" fmla="*/ 3425 w 5086"/>
                <a:gd name="connsiteY18" fmla="*/ 4235 h 4320"/>
                <a:gd name="connsiteX19" fmla="*/ 3312 w 5086"/>
                <a:gd name="connsiteY19" fmla="*/ 4215 h 4320"/>
                <a:gd name="connsiteX20" fmla="*/ 3198 w 5086"/>
                <a:gd name="connsiteY20" fmla="*/ 4192 h 4320"/>
                <a:gd name="connsiteX21" fmla="*/ 3081 w 5086"/>
                <a:gd name="connsiteY21" fmla="*/ 4166 h 4320"/>
                <a:gd name="connsiteX22" fmla="*/ 2962 w 5086"/>
                <a:gd name="connsiteY22" fmla="*/ 4137 h 4320"/>
                <a:gd name="connsiteX23" fmla="*/ 2844 w 5086"/>
                <a:gd name="connsiteY23" fmla="*/ 4106 h 4320"/>
                <a:gd name="connsiteX24" fmla="*/ 2723 w 5086"/>
                <a:gd name="connsiteY24" fmla="*/ 4070 h 4320"/>
                <a:gd name="connsiteX25" fmla="*/ 2602 w 5086"/>
                <a:gd name="connsiteY25" fmla="*/ 4031 h 4320"/>
                <a:gd name="connsiteX26" fmla="*/ 2480 w 5086"/>
                <a:gd name="connsiteY26" fmla="*/ 3989 h 4320"/>
                <a:gd name="connsiteX27" fmla="*/ 2358 w 5086"/>
                <a:gd name="connsiteY27" fmla="*/ 3942 h 4320"/>
                <a:gd name="connsiteX28" fmla="*/ 2235 w 5086"/>
                <a:gd name="connsiteY28" fmla="*/ 3891 h 4320"/>
                <a:gd name="connsiteX29" fmla="*/ 2113 w 5086"/>
                <a:gd name="connsiteY29" fmla="*/ 3838 h 4320"/>
                <a:gd name="connsiteX30" fmla="*/ 1991 w 5086"/>
                <a:gd name="connsiteY30" fmla="*/ 3779 h 4320"/>
                <a:gd name="connsiteX31" fmla="*/ 1869 w 5086"/>
                <a:gd name="connsiteY31" fmla="*/ 3716 h 4320"/>
                <a:gd name="connsiteX32" fmla="*/ 1808 w 5086"/>
                <a:gd name="connsiteY32" fmla="*/ 3682 h 4320"/>
                <a:gd name="connsiteX33" fmla="*/ 1748 w 5086"/>
                <a:gd name="connsiteY33" fmla="*/ 3648 h 4320"/>
                <a:gd name="connsiteX34" fmla="*/ 1688 w 5086"/>
                <a:gd name="connsiteY34" fmla="*/ 3613 h 4320"/>
                <a:gd name="connsiteX35" fmla="*/ 1627 w 5086"/>
                <a:gd name="connsiteY35" fmla="*/ 3575 h 4320"/>
                <a:gd name="connsiteX36" fmla="*/ 1567 w 5086"/>
                <a:gd name="connsiteY36" fmla="*/ 3538 h 4320"/>
                <a:gd name="connsiteX37" fmla="*/ 1507 w 5086"/>
                <a:gd name="connsiteY37" fmla="*/ 3499 h 4320"/>
                <a:gd name="connsiteX38" fmla="*/ 1447 w 5086"/>
                <a:gd name="connsiteY38" fmla="*/ 3458 h 4320"/>
                <a:gd name="connsiteX39" fmla="*/ 1388 w 5086"/>
                <a:gd name="connsiteY39" fmla="*/ 3416 h 4320"/>
                <a:gd name="connsiteX40" fmla="*/ 1330 w 5086"/>
                <a:gd name="connsiteY40" fmla="*/ 3373 h 4320"/>
                <a:gd name="connsiteX41" fmla="*/ 1271 w 5086"/>
                <a:gd name="connsiteY41" fmla="*/ 3329 h 4320"/>
                <a:gd name="connsiteX42" fmla="*/ 1213 w 5086"/>
                <a:gd name="connsiteY42" fmla="*/ 3283 h 4320"/>
                <a:gd name="connsiteX43" fmla="*/ 1156 w 5086"/>
                <a:gd name="connsiteY43" fmla="*/ 3237 h 4320"/>
                <a:gd name="connsiteX44" fmla="*/ 1097 w 5086"/>
                <a:gd name="connsiteY44" fmla="*/ 3189 h 4320"/>
                <a:gd name="connsiteX45" fmla="*/ 1041 w 5086"/>
                <a:gd name="connsiteY45" fmla="*/ 3139 h 4320"/>
                <a:gd name="connsiteX46" fmla="*/ 929 w 5086"/>
                <a:gd name="connsiteY46" fmla="*/ 3035 h 4320"/>
                <a:gd name="connsiteX47" fmla="*/ 874 w 5086"/>
                <a:gd name="connsiteY47" fmla="*/ 2982 h 4320"/>
                <a:gd name="connsiteX48" fmla="*/ 819 w 5086"/>
                <a:gd name="connsiteY48" fmla="*/ 2927 h 4320"/>
                <a:gd name="connsiteX49" fmla="*/ 766 w 5086"/>
                <a:gd name="connsiteY49" fmla="*/ 2870 h 4320"/>
                <a:gd name="connsiteX50" fmla="*/ 713 w 5086"/>
                <a:gd name="connsiteY50" fmla="*/ 2811 h 4320"/>
                <a:gd name="connsiteX51" fmla="*/ 606 w 5086"/>
                <a:gd name="connsiteY51" fmla="*/ 2691 h 4320"/>
                <a:gd name="connsiteX52" fmla="*/ 505 w 5086"/>
                <a:gd name="connsiteY52" fmla="*/ 2563 h 4320"/>
                <a:gd name="connsiteX53" fmla="*/ 454 w 5086"/>
                <a:gd name="connsiteY53" fmla="*/ 2498 h 4320"/>
                <a:gd name="connsiteX54" fmla="*/ 356 w 5086"/>
                <a:gd name="connsiteY54" fmla="*/ 2361 h 4320"/>
                <a:gd name="connsiteX55" fmla="*/ 262 w 5086"/>
                <a:gd name="connsiteY55" fmla="*/ 2218 h 4320"/>
                <a:gd name="connsiteX56" fmla="*/ 216 w 5086"/>
                <a:gd name="connsiteY56" fmla="*/ 2143 h 4320"/>
                <a:gd name="connsiteX57" fmla="*/ 170 w 5086"/>
                <a:gd name="connsiteY57" fmla="*/ 2067 h 4320"/>
                <a:gd name="connsiteX58" fmla="*/ 126 w 5086"/>
                <a:gd name="connsiteY58" fmla="*/ 1991 h 4320"/>
                <a:gd name="connsiteX59" fmla="*/ 0 w 5086"/>
                <a:gd name="connsiteY59" fmla="*/ 1748 h 4320"/>
                <a:gd name="connsiteX60" fmla="*/ 206 w 5086"/>
                <a:gd name="connsiteY60" fmla="*/ 0 h 4320"/>
                <a:gd name="connsiteX61" fmla="*/ 293 w 5086"/>
                <a:gd name="connsiteY61" fmla="*/ 0 h 4320"/>
                <a:gd name="connsiteX62" fmla="*/ 381 w 5086"/>
                <a:gd name="connsiteY62" fmla="*/ 4 h 4320"/>
                <a:gd name="connsiteX63" fmla="*/ 668 w 5086"/>
                <a:gd name="connsiteY63" fmla="*/ 18 h 4320"/>
                <a:gd name="connsiteX64" fmla="*/ 771 w 5086"/>
                <a:gd name="connsiteY64" fmla="*/ 28 h 4320"/>
                <a:gd name="connsiteX65" fmla="*/ 876 w 5086"/>
                <a:gd name="connsiteY65" fmla="*/ 39 h 4320"/>
                <a:gd name="connsiteX66" fmla="*/ 982 w 5086"/>
                <a:gd name="connsiteY66" fmla="*/ 53 h 4320"/>
                <a:gd name="connsiteX67" fmla="*/ 1092 w 5086"/>
                <a:gd name="connsiteY67" fmla="*/ 69 h 4320"/>
                <a:gd name="connsiteX68" fmla="*/ 1202 w 5086"/>
                <a:gd name="connsiteY68" fmla="*/ 87 h 4320"/>
                <a:gd name="connsiteX69" fmla="*/ 2507 w 5086"/>
                <a:gd name="connsiteY69" fmla="*/ 511 h 4320"/>
                <a:gd name="connsiteX70" fmla="*/ 2627 w 5086"/>
                <a:gd name="connsiteY70" fmla="*/ 573 h 4320"/>
                <a:gd name="connsiteX71" fmla="*/ 2688 w 5086"/>
                <a:gd name="connsiteY71" fmla="*/ 606 h 4320"/>
                <a:gd name="connsiteX72" fmla="*/ 2808 w 5086"/>
                <a:gd name="connsiteY72" fmla="*/ 675 h 4320"/>
                <a:gd name="connsiteX73" fmla="*/ 2868 w 5086"/>
                <a:gd name="connsiteY73" fmla="*/ 713 h 4320"/>
                <a:gd name="connsiteX74" fmla="*/ 2929 w 5086"/>
                <a:gd name="connsiteY74" fmla="*/ 750 h 4320"/>
                <a:gd name="connsiteX75" fmla="*/ 3047 w 5086"/>
                <a:gd name="connsiteY75" fmla="*/ 830 h 4320"/>
                <a:gd name="connsiteX76" fmla="*/ 3164 w 5086"/>
                <a:gd name="connsiteY76" fmla="*/ 913 h 4320"/>
                <a:gd name="connsiteX77" fmla="*/ 3223 w 5086"/>
                <a:gd name="connsiteY77" fmla="*/ 957 h 4320"/>
                <a:gd name="connsiteX78" fmla="*/ 3340 w 5086"/>
                <a:gd name="connsiteY78" fmla="*/ 1049 h 4320"/>
                <a:gd name="connsiteX79" fmla="*/ 3453 w 5086"/>
                <a:gd name="connsiteY79" fmla="*/ 1149 h 4320"/>
                <a:gd name="connsiteX80" fmla="*/ 3510 w 5086"/>
                <a:gd name="connsiteY80" fmla="*/ 1200 h 4320"/>
                <a:gd name="connsiteX81" fmla="*/ 3622 w 5086"/>
                <a:gd name="connsiteY81" fmla="*/ 1306 h 4320"/>
                <a:gd name="connsiteX82" fmla="*/ 3732 w 5086"/>
                <a:gd name="connsiteY82" fmla="*/ 1420 h 4320"/>
                <a:gd name="connsiteX83" fmla="*/ 3840 w 5086"/>
                <a:gd name="connsiteY83" fmla="*/ 1539 h 4320"/>
                <a:gd name="connsiteX84" fmla="*/ 3891 w 5086"/>
                <a:gd name="connsiteY84" fmla="*/ 1601 h 4320"/>
                <a:gd name="connsiteX85" fmla="*/ 3944 w 5086"/>
                <a:gd name="connsiteY85" fmla="*/ 1663 h 4320"/>
                <a:gd name="connsiteX86" fmla="*/ 3996 w 5086"/>
                <a:gd name="connsiteY86" fmla="*/ 1728 h 4320"/>
                <a:gd name="connsiteX87" fmla="*/ 4047 w 5086"/>
                <a:gd name="connsiteY87" fmla="*/ 1796 h 4320"/>
                <a:gd name="connsiteX88" fmla="*/ 4097 w 5086"/>
                <a:gd name="connsiteY88" fmla="*/ 1863 h 4320"/>
                <a:gd name="connsiteX89" fmla="*/ 4146 w 5086"/>
                <a:gd name="connsiteY89" fmla="*/ 1932 h 4320"/>
                <a:gd name="connsiteX90" fmla="*/ 4196 w 5086"/>
                <a:gd name="connsiteY90" fmla="*/ 2005 h 4320"/>
                <a:gd name="connsiteX91" fmla="*/ 4244 w 5086"/>
                <a:gd name="connsiteY91" fmla="*/ 2078 h 4320"/>
                <a:gd name="connsiteX92" fmla="*/ 4290 w 5086"/>
                <a:gd name="connsiteY92" fmla="*/ 2154 h 4320"/>
                <a:gd name="connsiteX93" fmla="*/ 4338 w 5086"/>
                <a:gd name="connsiteY93" fmla="*/ 2230 h 4320"/>
                <a:gd name="connsiteX94" fmla="*/ 4382 w 5086"/>
                <a:gd name="connsiteY94" fmla="*/ 2308 h 4320"/>
                <a:gd name="connsiteX95" fmla="*/ 4428 w 5086"/>
                <a:gd name="connsiteY95" fmla="*/ 2390 h 4320"/>
                <a:gd name="connsiteX96" fmla="*/ 4471 w 5086"/>
                <a:gd name="connsiteY96" fmla="*/ 2471 h 4320"/>
                <a:gd name="connsiteX97" fmla="*/ 4515 w 5086"/>
                <a:gd name="connsiteY97" fmla="*/ 2554 h 4320"/>
                <a:gd name="connsiteX98" fmla="*/ 4556 w 5086"/>
                <a:gd name="connsiteY98" fmla="*/ 2641 h 4320"/>
                <a:gd name="connsiteX99" fmla="*/ 4599 w 5086"/>
                <a:gd name="connsiteY99" fmla="*/ 2728 h 4320"/>
                <a:gd name="connsiteX100" fmla="*/ 4638 w 5086"/>
                <a:gd name="connsiteY100" fmla="*/ 2819 h 4320"/>
                <a:gd name="connsiteX101" fmla="*/ 4677 w 5086"/>
                <a:gd name="connsiteY101" fmla="*/ 2909 h 4320"/>
                <a:gd name="connsiteX102" fmla="*/ 4716 w 5086"/>
                <a:gd name="connsiteY102" fmla="*/ 3003 h 4320"/>
                <a:gd name="connsiteX103" fmla="*/ 4753 w 5086"/>
                <a:gd name="connsiteY103" fmla="*/ 3099 h 4320"/>
                <a:gd name="connsiteX104" fmla="*/ 4788 w 5086"/>
                <a:gd name="connsiteY104" fmla="*/ 3194 h 4320"/>
                <a:gd name="connsiteX105" fmla="*/ 4824 w 5086"/>
                <a:gd name="connsiteY105" fmla="*/ 3294 h 4320"/>
                <a:gd name="connsiteX106" fmla="*/ 4857 w 5086"/>
                <a:gd name="connsiteY106" fmla="*/ 3396 h 4320"/>
                <a:gd name="connsiteX107" fmla="*/ 4889 w 5086"/>
                <a:gd name="connsiteY107" fmla="*/ 3499 h 4320"/>
                <a:gd name="connsiteX108" fmla="*/ 4921 w 5086"/>
                <a:gd name="connsiteY108" fmla="*/ 3604 h 4320"/>
                <a:gd name="connsiteX109" fmla="*/ 4951 w 5086"/>
                <a:gd name="connsiteY109" fmla="*/ 3712 h 4320"/>
                <a:gd name="connsiteX110" fmla="*/ 4981 w 5086"/>
                <a:gd name="connsiteY110" fmla="*/ 3820 h 4320"/>
                <a:gd name="connsiteX111" fmla="*/ 5010 w 5086"/>
                <a:gd name="connsiteY111" fmla="*/ 3932 h 4320"/>
                <a:gd name="connsiteX112" fmla="*/ 5036 w 5086"/>
                <a:gd name="connsiteY112" fmla="*/ 4045 h 4320"/>
                <a:gd name="connsiteX113" fmla="*/ 5061 w 5086"/>
                <a:gd name="connsiteY113" fmla="*/ 4162 h 4320"/>
                <a:gd name="connsiteX114" fmla="*/ 5086 w 5086"/>
                <a:gd name="connsiteY114" fmla="*/ 4279 h 4320"/>
                <a:gd name="connsiteX115" fmla="*/ 5086 w 5086"/>
                <a:gd name="connsiteY115" fmla="*/ 4279 h 4320"/>
                <a:gd name="connsiteX0" fmla="*/ 5086 w 5086"/>
                <a:gd name="connsiteY0" fmla="*/ 4279 h 4320"/>
                <a:gd name="connsiteX1" fmla="*/ 5086 w 5086"/>
                <a:gd name="connsiteY1" fmla="*/ 4279 h 4320"/>
                <a:gd name="connsiteX2" fmla="*/ 5031 w 5086"/>
                <a:gd name="connsiteY2" fmla="*/ 4286 h 4320"/>
                <a:gd name="connsiteX3" fmla="*/ 4967 w 5086"/>
                <a:gd name="connsiteY3" fmla="*/ 4293 h 4320"/>
                <a:gd name="connsiteX4" fmla="*/ 4880 w 5086"/>
                <a:gd name="connsiteY4" fmla="*/ 4302 h 4320"/>
                <a:gd name="connsiteX5" fmla="*/ 4770 w 5086"/>
                <a:gd name="connsiteY5" fmla="*/ 4309 h 4320"/>
                <a:gd name="connsiteX6" fmla="*/ 4641 w 5086"/>
                <a:gd name="connsiteY6" fmla="*/ 4316 h 4320"/>
                <a:gd name="connsiteX7" fmla="*/ 4494 w 5086"/>
                <a:gd name="connsiteY7" fmla="*/ 4318 h 4320"/>
                <a:gd name="connsiteX8" fmla="*/ 4414 w 5086"/>
                <a:gd name="connsiteY8" fmla="*/ 4320 h 4320"/>
                <a:gd name="connsiteX9" fmla="*/ 4329 w 5086"/>
                <a:gd name="connsiteY9" fmla="*/ 4318 h 4320"/>
                <a:gd name="connsiteX10" fmla="*/ 4242 w 5086"/>
                <a:gd name="connsiteY10" fmla="*/ 4316 h 4320"/>
                <a:gd name="connsiteX11" fmla="*/ 4150 w 5086"/>
                <a:gd name="connsiteY11" fmla="*/ 4313 h 4320"/>
                <a:gd name="connsiteX12" fmla="*/ 4056 w 5086"/>
                <a:gd name="connsiteY12" fmla="*/ 4308 h 4320"/>
                <a:gd name="connsiteX13" fmla="*/ 3957 w 5086"/>
                <a:gd name="connsiteY13" fmla="*/ 4301 h 4320"/>
                <a:gd name="connsiteX14" fmla="*/ 3856 w 5086"/>
                <a:gd name="connsiteY14" fmla="*/ 4292 h 4320"/>
                <a:gd name="connsiteX15" fmla="*/ 3753 w 5086"/>
                <a:gd name="connsiteY15" fmla="*/ 4281 h 4320"/>
                <a:gd name="connsiteX16" fmla="*/ 3645 w 5086"/>
                <a:gd name="connsiteY16" fmla="*/ 4269 h 4320"/>
                <a:gd name="connsiteX17" fmla="*/ 3537 w 5086"/>
                <a:gd name="connsiteY17" fmla="*/ 4253 h 4320"/>
                <a:gd name="connsiteX18" fmla="*/ 3425 w 5086"/>
                <a:gd name="connsiteY18" fmla="*/ 4235 h 4320"/>
                <a:gd name="connsiteX19" fmla="*/ 3312 w 5086"/>
                <a:gd name="connsiteY19" fmla="*/ 4215 h 4320"/>
                <a:gd name="connsiteX20" fmla="*/ 3198 w 5086"/>
                <a:gd name="connsiteY20" fmla="*/ 4192 h 4320"/>
                <a:gd name="connsiteX21" fmla="*/ 3081 w 5086"/>
                <a:gd name="connsiteY21" fmla="*/ 4166 h 4320"/>
                <a:gd name="connsiteX22" fmla="*/ 2962 w 5086"/>
                <a:gd name="connsiteY22" fmla="*/ 4137 h 4320"/>
                <a:gd name="connsiteX23" fmla="*/ 2844 w 5086"/>
                <a:gd name="connsiteY23" fmla="*/ 4106 h 4320"/>
                <a:gd name="connsiteX24" fmla="*/ 2723 w 5086"/>
                <a:gd name="connsiteY24" fmla="*/ 4070 h 4320"/>
                <a:gd name="connsiteX25" fmla="*/ 2602 w 5086"/>
                <a:gd name="connsiteY25" fmla="*/ 4031 h 4320"/>
                <a:gd name="connsiteX26" fmla="*/ 2480 w 5086"/>
                <a:gd name="connsiteY26" fmla="*/ 3989 h 4320"/>
                <a:gd name="connsiteX27" fmla="*/ 2358 w 5086"/>
                <a:gd name="connsiteY27" fmla="*/ 3942 h 4320"/>
                <a:gd name="connsiteX28" fmla="*/ 2235 w 5086"/>
                <a:gd name="connsiteY28" fmla="*/ 3891 h 4320"/>
                <a:gd name="connsiteX29" fmla="*/ 2113 w 5086"/>
                <a:gd name="connsiteY29" fmla="*/ 3838 h 4320"/>
                <a:gd name="connsiteX30" fmla="*/ 1991 w 5086"/>
                <a:gd name="connsiteY30" fmla="*/ 3779 h 4320"/>
                <a:gd name="connsiteX31" fmla="*/ 1869 w 5086"/>
                <a:gd name="connsiteY31" fmla="*/ 3716 h 4320"/>
                <a:gd name="connsiteX32" fmla="*/ 1808 w 5086"/>
                <a:gd name="connsiteY32" fmla="*/ 3682 h 4320"/>
                <a:gd name="connsiteX33" fmla="*/ 1748 w 5086"/>
                <a:gd name="connsiteY33" fmla="*/ 3648 h 4320"/>
                <a:gd name="connsiteX34" fmla="*/ 1688 w 5086"/>
                <a:gd name="connsiteY34" fmla="*/ 3613 h 4320"/>
                <a:gd name="connsiteX35" fmla="*/ 1627 w 5086"/>
                <a:gd name="connsiteY35" fmla="*/ 3575 h 4320"/>
                <a:gd name="connsiteX36" fmla="*/ 1567 w 5086"/>
                <a:gd name="connsiteY36" fmla="*/ 3538 h 4320"/>
                <a:gd name="connsiteX37" fmla="*/ 1507 w 5086"/>
                <a:gd name="connsiteY37" fmla="*/ 3499 h 4320"/>
                <a:gd name="connsiteX38" fmla="*/ 1447 w 5086"/>
                <a:gd name="connsiteY38" fmla="*/ 3458 h 4320"/>
                <a:gd name="connsiteX39" fmla="*/ 1388 w 5086"/>
                <a:gd name="connsiteY39" fmla="*/ 3416 h 4320"/>
                <a:gd name="connsiteX40" fmla="*/ 1330 w 5086"/>
                <a:gd name="connsiteY40" fmla="*/ 3373 h 4320"/>
                <a:gd name="connsiteX41" fmla="*/ 1271 w 5086"/>
                <a:gd name="connsiteY41" fmla="*/ 3329 h 4320"/>
                <a:gd name="connsiteX42" fmla="*/ 1213 w 5086"/>
                <a:gd name="connsiteY42" fmla="*/ 3283 h 4320"/>
                <a:gd name="connsiteX43" fmla="*/ 1156 w 5086"/>
                <a:gd name="connsiteY43" fmla="*/ 3237 h 4320"/>
                <a:gd name="connsiteX44" fmla="*/ 1097 w 5086"/>
                <a:gd name="connsiteY44" fmla="*/ 3189 h 4320"/>
                <a:gd name="connsiteX45" fmla="*/ 1041 w 5086"/>
                <a:gd name="connsiteY45" fmla="*/ 3139 h 4320"/>
                <a:gd name="connsiteX46" fmla="*/ 929 w 5086"/>
                <a:gd name="connsiteY46" fmla="*/ 3035 h 4320"/>
                <a:gd name="connsiteX47" fmla="*/ 874 w 5086"/>
                <a:gd name="connsiteY47" fmla="*/ 2982 h 4320"/>
                <a:gd name="connsiteX48" fmla="*/ 819 w 5086"/>
                <a:gd name="connsiteY48" fmla="*/ 2927 h 4320"/>
                <a:gd name="connsiteX49" fmla="*/ 766 w 5086"/>
                <a:gd name="connsiteY49" fmla="*/ 2870 h 4320"/>
                <a:gd name="connsiteX50" fmla="*/ 713 w 5086"/>
                <a:gd name="connsiteY50" fmla="*/ 2811 h 4320"/>
                <a:gd name="connsiteX51" fmla="*/ 606 w 5086"/>
                <a:gd name="connsiteY51" fmla="*/ 2691 h 4320"/>
                <a:gd name="connsiteX52" fmla="*/ 505 w 5086"/>
                <a:gd name="connsiteY52" fmla="*/ 2563 h 4320"/>
                <a:gd name="connsiteX53" fmla="*/ 454 w 5086"/>
                <a:gd name="connsiteY53" fmla="*/ 2498 h 4320"/>
                <a:gd name="connsiteX54" fmla="*/ 356 w 5086"/>
                <a:gd name="connsiteY54" fmla="*/ 2361 h 4320"/>
                <a:gd name="connsiteX55" fmla="*/ 262 w 5086"/>
                <a:gd name="connsiteY55" fmla="*/ 2218 h 4320"/>
                <a:gd name="connsiteX56" fmla="*/ 216 w 5086"/>
                <a:gd name="connsiteY56" fmla="*/ 2143 h 4320"/>
                <a:gd name="connsiteX57" fmla="*/ 170 w 5086"/>
                <a:gd name="connsiteY57" fmla="*/ 2067 h 4320"/>
                <a:gd name="connsiteX58" fmla="*/ 126 w 5086"/>
                <a:gd name="connsiteY58" fmla="*/ 1991 h 4320"/>
                <a:gd name="connsiteX59" fmla="*/ 0 w 5086"/>
                <a:gd name="connsiteY59" fmla="*/ 1748 h 4320"/>
                <a:gd name="connsiteX60" fmla="*/ 293 w 5086"/>
                <a:gd name="connsiteY60" fmla="*/ 0 h 4320"/>
                <a:gd name="connsiteX61" fmla="*/ 381 w 5086"/>
                <a:gd name="connsiteY61" fmla="*/ 4 h 4320"/>
                <a:gd name="connsiteX62" fmla="*/ 668 w 5086"/>
                <a:gd name="connsiteY62" fmla="*/ 18 h 4320"/>
                <a:gd name="connsiteX63" fmla="*/ 771 w 5086"/>
                <a:gd name="connsiteY63" fmla="*/ 28 h 4320"/>
                <a:gd name="connsiteX64" fmla="*/ 876 w 5086"/>
                <a:gd name="connsiteY64" fmla="*/ 39 h 4320"/>
                <a:gd name="connsiteX65" fmla="*/ 982 w 5086"/>
                <a:gd name="connsiteY65" fmla="*/ 53 h 4320"/>
                <a:gd name="connsiteX66" fmla="*/ 1092 w 5086"/>
                <a:gd name="connsiteY66" fmla="*/ 69 h 4320"/>
                <a:gd name="connsiteX67" fmla="*/ 1202 w 5086"/>
                <a:gd name="connsiteY67" fmla="*/ 87 h 4320"/>
                <a:gd name="connsiteX68" fmla="*/ 2507 w 5086"/>
                <a:gd name="connsiteY68" fmla="*/ 511 h 4320"/>
                <a:gd name="connsiteX69" fmla="*/ 2627 w 5086"/>
                <a:gd name="connsiteY69" fmla="*/ 573 h 4320"/>
                <a:gd name="connsiteX70" fmla="*/ 2688 w 5086"/>
                <a:gd name="connsiteY70" fmla="*/ 606 h 4320"/>
                <a:gd name="connsiteX71" fmla="*/ 2808 w 5086"/>
                <a:gd name="connsiteY71" fmla="*/ 675 h 4320"/>
                <a:gd name="connsiteX72" fmla="*/ 2868 w 5086"/>
                <a:gd name="connsiteY72" fmla="*/ 713 h 4320"/>
                <a:gd name="connsiteX73" fmla="*/ 2929 w 5086"/>
                <a:gd name="connsiteY73" fmla="*/ 750 h 4320"/>
                <a:gd name="connsiteX74" fmla="*/ 3047 w 5086"/>
                <a:gd name="connsiteY74" fmla="*/ 830 h 4320"/>
                <a:gd name="connsiteX75" fmla="*/ 3164 w 5086"/>
                <a:gd name="connsiteY75" fmla="*/ 913 h 4320"/>
                <a:gd name="connsiteX76" fmla="*/ 3223 w 5086"/>
                <a:gd name="connsiteY76" fmla="*/ 957 h 4320"/>
                <a:gd name="connsiteX77" fmla="*/ 3340 w 5086"/>
                <a:gd name="connsiteY77" fmla="*/ 1049 h 4320"/>
                <a:gd name="connsiteX78" fmla="*/ 3453 w 5086"/>
                <a:gd name="connsiteY78" fmla="*/ 1149 h 4320"/>
                <a:gd name="connsiteX79" fmla="*/ 3510 w 5086"/>
                <a:gd name="connsiteY79" fmla="*/ 1200 h 4320"/>
                <a:gd name="connsiteX80" fmla="*/ 3622 w 5086"/>
                <a:gd name="connsiteY80" fmla="*/ 1306 h 4320"/>
                <a:gd name="connsiteX81" fmla="*/ 3732 w 5086"/>
                <a:gd name="connsiteY81" fmla="*/ 1420 h 4320"/>
                <a:gd name="connsiteX82" fmla="*/ 3840 w 5086"/>
                <a:gd name="connsiteY82" fmla="*/ 1539 h 4320"/>
                <a:gd name="connsiteX83" fmla="*/ 3891 w 5086"/>
                <a:gd name="connsiteY83" fmla="*/ 1601 h 4320"/>
                <a:gd name="connsiteX84" fmla="*/ 3944 w 5086"/>
                <a:gd name="connsiteY84" fmla="*/ 1663 h 4320"/>
                <a:gd name="connsiteX85" fmla="*/ 3996 w 5086"/>
                <a:gd name="connsiteY85" fmla="*/ 1728 h 4320"/>
                <a:gd name="connsiteX86" fmla="*/ 4047 w 5086"/>
                <a:gd name="connsiteY86" fmla="*/ 1796 h 4320"/>
                <a:gd name="connsiteX87" fmla="*/ 4097 w 5086"/>
                <a:gd name="connsiteY87" fmla="*/ 1863 h 4320"/>
                <a:gd name="connsiteX88" fmla="*/ 4146 w 5086"/>
                <a:gd name="connsiteY88" fmla="*/ 1932 h 4320"/>
                <a:gd name="connsiteX89" fmla="*/ 4196 w 5086"/>
                <a:gd name="connsiteY89" fmla="*/ 2005 h 4320"/>
                <a:gd name="connsiteX90" fmla="*/ 4244 w 5086"/>
                <a:gd name="connsiteY90" fmla="*/ 2078 h 4320"/>
                <a:gd name="connsiteX91" fmla="*/ 4290 w 5086"/>
                <a:gd name="connsiteY91" fmla="*/ 2154 h 4320"/>
                <a:gd name="connsiteX92" fmla="*/ 4338 w 5086"/>
                <a:gd name="connsiteY92" fmla="*/ 2230 h 4320"/>
                <a:gd name="connsiteX93" fmla="*/ 4382 w 5086"/>
                <a:gd name="connsiteY93" fmla="*/ 2308 h 4320"/>
                <a:gd name="connsiteX94" fmla="*/ 4428 w 5086"/>
                <a:gd name="connsiteY94" fmla="*/ 2390 h 4320"/>
                <a:gd name="connsiteX95" fmla="*/ 4471 w 5086"/>
                <a:gd name="connsiteY95" fmla="*/ 2471 h 4320"/>
                <a:gd name="connsiteX96" fmla="*/ 4515 w 5086"/>
                <a:gd name="connsiteY96" fmla="*/ 2554 h 4320"/>
                <a:gd name="connsiteX97" fmla="*/ 4556 w 5086"/>
                <a:gd name="connsiteY97" fmla="*/ 2641 h 4320"/>
                <a:gd name="connsiteX98" fmla="*/ 4599 w 5086"/>
                <a:gd name="connsiteY98" fmla="*/ 2728 h 4320"/>
                <a:gd name="connsiteX99" fmla="*/ 4638 w 5086"/>
                <a:gd name="connsiteY99" fmla="*/ 2819 h 4320"/>
                <a:gd name="connsiteX100" fmla="*/ 4677 w 5086"/>
                <a:gd name="connsiteY100" fmla="*/ 2909 h 4320"/>
                <a:gd name="connsiteX101" fmla="*/ 4716 w 5086"/>
                <a:gd name="connsiteY101" fmla="*/ 3003 h 4320"/>
                <a:gd name="connsiteX102" fmla="*/ 4753 w 5086"/>
                <a:gd name="connsiteY102" fmla="*/ 3099 h 4320"/>
                <a:gd name="connsiteX103" fmla="*/ 4788 w 5086"/>
                <a:gd name="connsiteY103" fmla="*/ 3194 h 4320"/>
                <a:gd name="connsiteX104" fmla="*/ 4824 w 5086"/>
                <a:gd name="connsiteY104" fmla="*/ 3294 h 4320"/>
                <a:gd name="connsiteX105" fmla="*/ 4857 w 5086"/>
                <a:gd name="connsiteY105" fmla="*/ 3396 h 4320"/>
                <a:gd name="connsiteX106" fmla="*/ 4889 w 5086"/>
                <a:gd name="connsiteY106" fmla="*/ 3499 h 4320"/>
                <a:gd name="connsiteX107" fmla="*/ 4921 w 5086"/>
                <a:gd name="connsiteY107" fmla="*/ 3604 h 4320"/>
                <a:gd name="connsiteX108" fmla="*/ 4951 w 5086"/>
                <a:gd name="connsiteY108" fmla="*/ 3712 h 4320"/>
                <a:gd name="connsiteX109" fmla="*/ 4981 w 5086"/>
                <a:gd name="connsiteY109" fmla="*/ 3820 h 4320"/>
                <a:gd name="connsiteX110" fmla="*/ 5010 w 5086"/>
                <a:gd name="connsiteY110" fmla="*/ 3932 h 4320"/>
                <a:gd name="connsiteX111" fmla="*/ 5036 w 5086"/>
                <a:gd name="connsiteY111" fmla="*/ 4045 h 4320"/>
                <a:gd name="connsiteX112" fmla="*/ 5061 w 5086"/>
                <a:gd name="connsiteY112" fmla="*/ 4162 h 4320"/>
                <a:gd name="connsiteX113" fmla="*/ 5086 w 5086"/>
                <a:gd name="connsiteY113" fmla="*/ 4279 h 4320"/>
                <a:gd name="connsiteX114" fmla="*/ 5086 w 5086"/>
                <a:gd name="connsiteY114" fmla="*/ 4279 h 4320"/>
                <a:gd name="connsiteX0" fmla="*/ 5086 w 5086"/>
                <a:gd name="connsiteY0" fmla="*/ 4567 h 4608"/>
                <a:gd name="connsiteX1" fmla="*/ 5086 w 5086"/>
                <a:gd name="connsiteY1" fmla="*/ 4567 h 4608"/>
                <a:gd name="connsiteX2" fmla="*/ 5031 w 5086"/>
                <a:gd name="connsiteY2" fmla="*/ 4574 h 4608"/>
                <a:gd name="connsiteX3" fmla="*/ 4967 w 5086"/>
                <a:gd name="connsiteY3" fmla="*/ 4581 h 4608"/>
                <a:gd name="connsiteX4" fmla="*/ 4880 w 5086"/>
                <a:gd name="connsiteY4" fmla="*/ 4590 h 4608"/>
                <a:gd name="connsiteX5" fmla="*/ 4770 w 5086"/>
                <a:gd name="connsiteY5" fmla="*/ 4597 h 4608"/>
                <a:gd name="connsiteX6" fmla="*/ 4641 w 5086"/>
                <a:gd name="connsiteY6" fmla="*/ 4604 h 4608"/>
                <a:gd name="connsiteX7" fmla="*/ 4494 w 5086"/>
                <a:gd name="connsiteY7" fmla="*/ 4606 h 4608"/>
                <a:gd name="connsiteX8" fmla="*/ 4414 w 5086"/>
                <a:gd name="connsiteY8" fmla="*/ 4608 h 4608"/>
                <a:gd name="connsiteX9" fmla="*/ 4329 w 5086"/>
                <a:gd name="connsiteY9" fmla="*/ 4606 h 4608"/>
                <a:gd name="connsiteX10" fmla="*/ 4242 w 5086"/>
                <a:gd name="connsiteY10" fmla="*/ 4604 h 4608"/>
                <a:gd name="connsiteX11" fmla="*/ 4150 w 5086"/>
                <a:gd name="connsiteY11" fmla="*/ 4601 h 4608"/>
                <a:gd name="connsiteX12" fmla="*/ 4056 w 5086"/>
                <a:gd name="connsiteY12" fmla="*/ 4596 h 4608"/>
                <a:gd name="connsiteX13" fmla="*/ 3957 w 5086"/>
                <a:gd name="connsiteY13" fmla="*/ 4589 h 4608"/>
                <a:gd name="connsiteX14" fmla="*/ 3856 w 5086"/>
                <a:gd name="connsiteY14" fmla="*/ 4580 h 4608"/>
                <a:gd name="connsiteX15" fmla="*/ 3753 w 5086"/>
                <a:gd name="connsiteY15" fmla="*/ 4569 h 4608"/>
                <a:gd name="connsiteX16" fmla="*/ 3645 w 5086"/>
                <a:gd name="connsiteY16" fmla="*/ 4557 h 4608"/>
                <a:gd name="connsiteX17" fmla="*/ 3537 w 5086"/>
                <a:gd name="connsiteY17" fmla="*/ 4541 h 4608"/>
                <a:gd name="connsiteX18" fmla="*/ 3425 w 5086"/>
                <a:gd name="connsiteY18" fmla="*/ 4523 h 4608"/>
                <a:gd name="connsiteX19" fmla="*/ 3312 w 5086"/>
                <a:gd name="connsiteY19" fmla="*/ 4503 h 4608"/>
                <a:gd name="connsiteX20" fmla="*/ 3198 w 5086"/>
                <a:gd name="connsiteY20" fmla="*/ 4480 h 4608"/>
                <a:gd name="connsiteX21" fmla="*/ 3081 w 5086"/>
                <a:gd name="connsiteY21" fmla="*/ 4454 h 4608"/>
                <a:gd name="connsiteX22" fmla="*/ 2962 w 5086"/>
                <a:gd name="connsiteY22" fmla="*/ 4425 h 4608"/>
                <a:gd name="connsiteX23" fmla="*/ 2844 w 5086"/>
                <a:gd name="connsiteY23" fmla="*/ 4394 h 4608"/>
                <a:gd name="connsiteX24" fmla="*/ 2723 w 5086"/>
                <a:gd name="connsiteY24" fmla="*/ 4358 h 4608"/>
                <a:gd name="connsiteX25" fmla="*/ 2602 w 5086"/>
                <a:gd name="connsiteY25" fmla="*/ 4319 h 4608"/>
                <a:gd name="connsiteX26" fmla="*/ 2480 w 5086"/>
                <a:gd name="connsiteY26" fmla="*/ 4277 h 4608"/>
                <a:gd name="connsiteX27" fmla="*/ 2358 w 5086"/>
                <a:gd name="connsiteY27" fmla="*/ 4230 h 4608"/>
                <a:gd name="connsiteX28" fmla="*/ 2235 w 5086"/>
                <a:gd name="connsiteY28" fmla="*/ 4179 h 4608"/>
                <a:gd name="connsiteX29" fmla="*/ 2113 w 5086"/>
                <a:gd name="connsiteY29" fmla="*/ 4126 h 4608"/>
                <a:gd name="connsiteX30" fmla="*/ 1991 w 5086"/>
                <a:gd name="connsiteY30" fmla="*/ 4067 h 4608"/>
                <a:gd name="connsiteX31" fmla="*/ 1869 w 5086"/>
                <a:gd name="connsiteY31" fmla="*/ 4004 h 4608"/>
                <a:gd name="connsiteX32" fmla="*/ 1808 w 5086"/>
                <a:gd name="connsiteY32" fmla="*/ 3970 h 4608"/>
                <a:gd name="connsiteX33" fmla="*/ 1748 w 5086"/>
                <a:gd name="connsiteY33" fmla="*/ 3936 h 4608"/>
                <a:gd name="connsiteX34" fmla="*/ 1688 w 5086"/>
                <a:gd name="connsiteY34" fmla="*/ 3901 h 4608"/>
                <a:gd name="connsiteX35" fmla="*/ 1627 w 5086"/>
                <a:gd name="connsiteY35" fmla="*/ 3863 h 4608"/>
                <a:gd name="connsiteX36" fmla="*/ 1567 w 5086"/>
                <a:gd name="connsiteY36" fmla="*/ 3826 h 4608"/>
                <a:gd name="connsiteX37" fmla="*/ 1507 w 5086"/>
                <a:gd name="connsiteY37" fmla="*/ 3787 h 4608"/>
                <a:gd name="connsiteX38" fmla="*/ 1447 w 5086"/>
                <a:gd name="connsiteY38" fmla="*/ 3746 h 4608"/>
                <a:gd name="connsiteX39" fmla="*/ 1388 w 5086"/>
                <a:gd name="connsiteY39" fmla="*/ 3704 h 4608"/>
                <a:gd name="connsiteX40" fmla="*/ 1330 w 5086"/>
                <a:gd name="connsiteY40" fmla="*/ 3661 h 4608"/>
                <a:gd name="connsiteX41" fmla="*/ 1271 w 5086"/>
                <a:gd name="connsiteY41" fmla="*/ 3617 h 4608"/>
                <a:gd name="connsiteX42" fmla="*/ 1213 w 5086"/>
                <a:gd name="connsiteY42" fmla="*/ 3571 h 4608"/>
                <a:gd name="connsiteX43" fmla="*/ 1156 w 5086"/>
                <a:gd name="connsiteY43" fmla="*/ 3525 h 4608"/>
                <a:gd name="connsiteX44" fmla="*/ 1097 w 5086"/>
                <a:gd name="connsiteY44" fmla="*/ 3477 h 4608"/>
                <a:gd name="connsiteX45" fmla="*/ 1041 w 5086"/>
                <a:gd name="connsiteY45" fmla="*/ 3427 h 4608"/>
                <a:gd name="connsiteX46" fmla="*/ 929 w 5086"/>
                <a:gd name="connsiteY46" fmla="*/ 3323 h 4608"/>
                <a:gd name="connsiteX47" fmla="*/ 874 w 5086"/>
                <a:gd name="connsiteY47" fmla="*/ 3270 h 4608"/>
                <a:gd name="connsiteX48" fmla="*/ 819 w 5086"/>
                <a:gd name="connsiteY48" fmla="*/ 3215 h 4608"/>
                <a:gd name="connsiteX49" fmla="*/ 766 w 5086"/>
                <a:gd name="connsiteY49" fmla="*/ 3158 h 4608"/>
                <a:gd name="connsiteX50" fmla="*/ 713 w 5086"/>
                <a:gd name="connsiteY50" fmla="*/ 3099 h 4608"/>
                <a:gd name="connsiteX51" fmla="*/ 606 w 5086"/>
                <a:gd name="connsiteY51" fmla="*/ 2979 h 4608"/>
                <a:gd name="connsiteX52" fmla="*/ 505 w 5086"/>
                <a:gd name="connsiteY52" fmla="*/ 2851 h 4608"/>
                <a:gd name="connsiteX53" fmla="*/ 454 w 5086"/>
                <a:gd name="connsiteY53" fmla="*/ 2786 h 4608"/>
                <a:gd name="connsiteX54" fmla="*/ 356 w 5086"/>
                <a:gd name="connsiteY54" fmla="*/ 2649 h 4608"/>
                <a:gd name="connsiteX55" fmla="*/ 262 w 5086"/>
                <a:gd name="connsiteY55" fmla="*/ 2506 h 4608"/>
                <a:gd name="connsiteX56" fmla="*/ 216 w 5086"/>
                <a:gd name="connsiteY56" fmla="*/ 2431 h 4608"/>
                <a:gd name="connsiteX57" fmla="*/ 170 w 5086"/>
                <a:gd name="connsiteY57" fmla="*/ 2355 h 4608"/>
                <a:gd name="connsiteX58" fmla="*/ 126 w 5086"/>
                <a:gd name="connsiteY58" fmla="*/ 2279 h 4608"/>
                <a:gd name="connsiteX59" fmla="*/ 0 w 5086"/>
                <a:gd name="connsiteY59" fmla="*/ 2036 h 4608"/>
                <a:gd name="connsiteX60" fmla="*/ 293 w 5086"/>
                <a:gd name="connsiteY60" fmla="*/ 288 h 4608"/>
                <a:gd name="connsiteX61" fmla="*/ 668 w 5086"/>
                <a:gd name="connsiteY61" fmla="*/ 306 h 4608"/>
                <a:gd name="connsiteX62" fmla="*/ 771 w 5086"/>
                <a:gd name="connsiteY62" fmla="*/ 316 h 4608"/>
                <a:gd name="connsiteX63" fmla="*/ 876 w 5086"/>
                <a:gd name="connsiteY63" fmla="*/ 327 h 4608"/>
                <a:gd name="connsiteX64" fmla="*/ 982 w 5086"/>
                <a:gd name="connsiteY64" fmla="*/ 341 h 4608"/>
                <a:gd name="connsiteX65" fmla="*/ 1092 w 5086"/>
                <a:gd name="connsiteY65" fmla="*/ 357 h 4608"/>
                <a:gd name="connsiteX66" fmla="*/ 1202 w 5086"/>
                <a:gd name="connsiteY66" fmla="*/ 375 h 4608"/>
                <a:gd name="connsiteX67" fmla="*/ 2507 w 5086"/>
                <a:gd name="connsiteY67" fmla="*/ 799 h 4608"/>
                <a:gd name="connsiteX68" fmla="*/ 2627 w 5086"/>
                <a:gd name="connsiteY68" fmla="*/ 861 h 4608"/>
                <a:gd name="connsiteX69" fmla="*/ 2688 w 5086"/>
                <a:gd name="connsiteY69" fmla="*/ 894 h 4608"/>
                <a:gd name="connsiteX70" fmla="*/ 2808 w 5086"/>
                <a:gd name="connsiteY70" fmla="*/ 963 h 4608"/>
                <a:gd name="connsiteX71" fmla="*/ 2868 w 5086"/>
                <a:gd name="connsiteY71" fmla="*/ 1001 h 4608"/>
                <a:gd name="connsiteX72" fmla="*/ 2929 w 5086"/>
                <a:gd name="connsiteY72" fmla="*/ 1038 h 4608"/>
                <a:gd name="connsiteX73" fmla="*/ 3047 w 5086"/>
                <a:gd name="connsiteY73" fmla="*/ 1118 h 4608"/>
                <a:gd name="connsiteX74" fmla="*/ 3164 w 5086"/>
                <a:gd name="connsiteY74" fmla="*/ 1201 h 4608"/>
                <a:gd name="connsiteX75" fmla="*/ 3223 w 5086"/>
                <a:gd name="connsiteY75" fmla="*/ 1245 h 4608"/>
                <a:gd name="connsiteX76" fmla="*/ 3340 w 5086"/>
                <a:gd name="connsiteY76" fmla="*/ 1337 h 4608"/>
                <a:gd name="connsiteX77" fmla="*/ 3453 w 5086"/>
                <a:gd name="connsiteY77" fmla="*/ 1437 h 4608"/>
                <a:gd name="connsiteX78" fmla="*/ 3510 w 5086"/>
                <a:gd name="connsiteY78" fmla="*/ 1488 h 4608"/>
                <a:gd name="connsiteX79" fmla="*/ 3622 w 5086"/>
                <a:gd name="connsiteY79" fmla="*/ 1594 h 4608"/>
                <a:gd name="connsiteX80" fmla="*/ 3732 w 5086"/>
                <a:gd name="connsiteY80" fmla="*/ 1708 h 4608"/>
                <a:gd name="connsiteX81" fmla="*/ 3840 w 5086"/>
                <a:gd name="connsiteY81" fmla="*/ 1827 h 4608"/>
                <a:gd name="connsiteX82" fmla="*/ 3891 w 5086"/>
                <a:gd name="connsiteY82" fmla="*/ 1889 h 4608"/>
                <a:gd name="connsiteX83" fmla="*/ 3944 w 5086"/>
                <a:gd name="connsiteY83" fmla="*/ 1951 h 4608"/>
                <a:gd name="connsiteX84" fmla="*/ 3996 w 5086"/>
                <a:gd name="connsiteY84" fmla="*/ 2016 h 4608"/>
                <a:gd name="connsiteX85" fmla="*/ 4047 w 5086"/>
                <a:gd name="connsiteY85" fmla="*/ 2084 h 4608"/>
                <a:gd name="connsiteX86" fmla="*/ 4097 w 5086"/>
                <a:gd name="connsiteY86" fmla="*/ 2151 h 4608"/>
                <a:gd name="connsiteX87" fmla="*/ 4146 w 5086"/>
                <a:gd name="connsiteY87" fmla="*/ 2220 h 4608"/>
                <a:gd name="connsiteX88" fmla="*/ 4196 w 5086"/>
                <a:gd name="connsiteY88" fmla="*/ 2293 h 4608"/>
                <a:gd name="connsiteX89" fmla="*/ 4244 w 5086"/>
                <a:gd name="connsiteY89" fmla="*/ 2366 h 4608"/>
                <a:gd name="connsiteX90" fmla="*/ 4290 w 5086"/>
                <a:gd name="connsiteY90" fmla="*/ 2442 h 4608"/>
                <a:gd name="connsiteX91" fmla="*/ 4338 w 5086"/>
                <a:gd name="connsiteY91" fmla="*/ 2518 h 4608"/>
                <a:gd name="connsiteX92" fmla="*/ 4382 w 5086"/>
                <a:gd name="connsiteY92" fmla="*/ 2596 h 4608"/>
                <a:gd name="connsiteX93" fmla="*/ 4428 w 5086"/>
                <a:gd name="connsiteY93" fmla="*/ 2678 h 4608"/>
                <a:gd name="connsiteX94" fmla="*/ 4471 w 5086"/>
                <a:gd name="connsiteY94" fmla="*/ 2759 h 4608"/>
                <a:gd name="connsiteX95" fmla="*/ 4515 w 5086"/>
                <a:gd name="connsiteY95" fmla="*/ 2842 h 4608"/>
                <a:gd name="connsiteX96" fmla="*/ 4556 w 5086"/>
                <a:gd name="connsiteY96" fmla="*/ 2929 h 4608"/>
                <a:gd name="connsiteX97" fmla="*/ 4599 w 5086"/>
                <a:gd name="connsiteY97" fmla="*/ 3016 h 4608"/>
                <a:gd name="connsiteX98" fmla="*/ 4638 w 5086"/>
                <a:gd name="connsiteY98" fmla="*/ 3107 h 4608"/>
                <a:gd name="connsiteX99" fmla="*/ 4677 w 5086"/>
                <a:gd name="connsiteY99" fmla="*/ 3197 h 4608"/>
                <a:gd name="connsiteX100" fmla="*/ 4716 w 5086"/>
                <a:gd name="connsiteY100" fmla="*/ 3291 h 4608"/>
                <a:gd name="connsiteX101" fmla="*/ 4753 w 5086"/>
                <a:gd name="connsiteY101" fmla="*/ 3387 h 4608"/>
                <a:gd name="connsiteX102" fmla="*/ 4788 w 5086"/>
                <a:gd name="connsiteY102" fmla="*/ 3482 h 4608"/>
                <a:gd name="connsiteX103" fmla="*/ 4824 w 5086"/>
                <a:gd name="connsiteY103" fmla="*/ 3582 h 4608"/>
                <a:gd name="connsiteX104" fmla="*/ 4857 w 5086"/>
                <a:gd name="connsiteY104" fmla="*/ 3684 h 4608"/>
                <a:gd name="connsiteX105" fmla="*/ 4889 w 5086"/>
                <a:gd name="connsiteY105" fmla="*/ 3787 h 4608"/>
                <a:gd name="connsiteX106" fmla="*/ 4921 w 5086"/>
                <a:gd name="connsiteY106" fmla="*/ 3892 h 4608"/>
                <a:gd name="connsiteX107" fmla="*/ 4951 w 5086"/>
                <a:gd name="connsiteY107" fmla="*/ 4000 h 4608"/>
                <a:gd name="connsiteX108" fmla="*/ 4981 w 5086"/>
                <a:gd name="connsiteY108" fmla="*/ 4108 h 4608"/>
                <a:gd name="connsiteX109" fmla="*/ 5010 w 5086"/>
                <a:gd name="connsiteY109" fmla="*/ 4220 h 4608"/>
                <a:gd name="connsiteX110" fmla="*/ 5036 w 5086"/>
                <a:gd name="connsiteY110" fmla="*/ 4333 h 4608"/>
                <a:gd name="connsiteX111" fmla="*/ 5061 w 5086"/>
                <a:gd name="connsiteY111" fmla="*/ 4450 h 4608"/>
                <a:gd name="connsiteX112" fmla="*/ 5086 w 5086"/>
                <a:gd name="connsiteY112" fmla="*/ 4567 h 4608"/>
                <a:gd name="connsiteX113" fmla="*/ 5086 w 5086"/>
                <a:gd name="connsiteY113" fmla="*/ 4567 h 4608"/>
                <a:gd name="connsiteX0" fmla="*/ 5086 w 5086"/>
                <a:gd name="connsiteY0" fmla="*/ 4567 h 4608"/>
                <a:gd name="connsiteX1" fmla="*/ 5086 w 5086"/>
                <a:gd name="connsiteY1" fmla="*/ 4567 h 4608"/>
                <a:gd name="connsiteX2" fmla="*/ 5031 w 5086"/>
                <a:gd name="connsiteY2" fmla="*/ 4574 h 4608"/>
                <a:gd name="connsiteX3" fmla="*/ 4967 w 5086"/>
                <a:gd name="connsiteY3" fmla="*/ 4581 h 4608"/>
                <a:gd name="connsiteX4" fmla="*/ 4880 w 5086"/>
                <a:gd name="connsiteY4" fmla="*/ 4590 h 4608"/>
                <a:gd name="connsiteX5" fmla="*/ 4770 w 5086"/>
                <a:gd name="connsiteY5" fmla="*/ 4597 h 4608"/>
                <a:gd name="connsiteX6" fmla="*/ 4641 w 5086"/>
                <a:gd name="connsiteY6" fmla="*/ 4604 h 4608"/>
                <a:gd name="connsiteX7" fmla="*/ 4494 w 5086"/>
                <a:gd name="connsiteY7" fmla="*/ 4606 h 4608"/>
                <a:gd name="connsiteX8" fmla="*/ 4414 w 5086"/>
                <a:gd name="connsiteY8" fmla="*/ 4608 h 4608"/>
                <a:gd name="connsiteX9" fmla="*/ 4329 w 5086"/>
                <a:gd name="connsiteY9" fmla="*/ 4606 h 4608"/>
                <a:gd name="connsiteX10" fmla="*/ 4242 w 5086"/>
                <a:gd name="connsiteY10" fmla="*/ 4604 h 4608"/>
                <a:gd name="connsiteX11" fmla="*/ 4150 w 5086"/>
                <a:gd name="connsiteY11" fmla="*/ 4601 h 4608"/>
                <a:gd name="connsiteX12" fmla="*/ 4056 w 5086"/>
                <a:gd name="connsiteY12" fmla="*/ 4596 h 4608"/>
                <a:gd name="connsiteX13" fmla="*/ 3957 w 5086"/>
                <a:gd name="connsiteY13" fmla="*/ 4589 h 4608"/>
                <a:gd name="connsiteX14" fmla="*/ 3856 w 5086"/>
                <a:gd name="connsiteY14" fmla="*/ 4580 h 4608"/>
                <a:gd name="connsiteX15" fmla="*/ 3753 w 5086"/>
                <a:gd name="connsiteY15" fmla="*/ 4569 h 4608"/>
                <a:gd name="connsiteX16" fmla="*/ 3645 w 5086"/>
                <a:gd name="connsiteY16" fmla="*/ 4557 h 4608"/>
                <a:gd name="connsiteX17" fmla="*/ 3537 w 5086"/>
                <a:gd name="connsiteY17" fmla="*/ 4541 h 4608"/>
                <a:gd name="connsiteX18" fmla="*/ 3425 w 5086"/>
                <a:gd name="connsiteY18" fmla="*/ 4523 h 4608"/>
                <a:gd name="connsiteX19" fmla="*/ 3312 w 5086"/>
                <a:gd name="connsiteY19" fmla="*/ 4503 h 4608"/>
                <a:gd name="connsiteX20" fmla="*/ 3198 w 5086"/>
                <a:gd name="connsiteY20" fmla="*/ 4480 h 4608"/>
                <a:gd name="connsiteX21" fmla="*/ 3081 w 5086"/>
                <a:gd name="connsiteY21" fmla="*/ 4454 h 4608"/>
                <a:gd name="connsiteX22" fmla="*/ 2962 w 5086"/>
                <a:gd name="connsiteY22" fmla="*/ 4425 h 4608"/>
                <a:gd name="connsiteX23" fmla="*/ 2844 w 5086"/>
                <a:gd name="connsiteY23" fmla="*/ 4394 h 4608"/>
                <a:gd name="connsiteX24" fmla="*/ 2723 w 5086"/>
                <a:gd name="connsiteY24" fmla="*/ 4358 h 4608"/>
                <a:gd name="connsiteX25" fmla="*/ 2602 w 5086"/>
                <a:gd name="connsiteY25" fmla="*/ 4319 h 4608"/>
                <a:gd name="connsiteX26" fmla="*/ 2480 w 5086"/>
                <a:gd name="connsiteY26" fmla="*/ 4277 h 4608"/>
                <a:gd name="connsiteX27" fmla="*/ 2358 w 5086"/>
                <a:gd name="connsiteY27" fmla="*/ 4230 h 4608"/>
                <a:gd name="connsiteX28" fmla="*/ 2235 w 5086"/>
                <a:gd name="connsiteY28" fmla="*/ 4179 h 4608"/>
                <a:gd name="connsiteX29" fmla="*/ 2113 w 5086"/>
                <a:gd name="connsiteY29" fmla="*/ 4126 h 4608"/>
                <a:gd name="connsiteX30" fmla="*/ 1991 w 5086"/>
                <a:gd name="connsiteY30" fmla="*/ 4067 h 4608"/>
                <a:gd name="connsiteX31" fmla="*/ 1869 w 5086"/>
                <a:gd name="connsiteY31" fmla="*/ 4004 h 4608"/>
                <a:gd name="connsiteX32" fmla="*/ 1808 w 5086"/>
                <a:gd name="connsiteY32" fmla="*/ 3970 h 4608"/>
                <a:gd name="connsiteX33" fmla="*/ 1748 w 5086"/>
                <a:gd name="connsiteY33" fmla="*/ 3936 h 4608"/>
                <a:gd name="connsiteX34" fmla="*/ 1688 w 5086"/>
                <a:gd name="connsiteY34" fmla="*/ 3901 h 4608"/>
                <a:gd name="connsiteX35" fmla="*/ 1627 w 5086"/>
                <a:gd name="connsiteY35" fmla="*/ 3863 h 4608"/>
                <a:gd name="connsiteX36" fmla="*/ 1567 w 5086"/>
                <a:gd name="connsiteY36" fmla="*/ 3826 h 4608"/>
                <a:gd name="connsiteX37" fmla="*/ 1507 w 5086"/>
                <a:gd name="connsiteY37" fmla="*/ 3787 h 4608"/>
                <a:gd name="connsiteX38" fmla="*/ 1447 w 5086"/>
                <a:gd name="connsiteY38" fmla="*/ 3746 h 4608"/>
                <a:gd name="connsiteX39" fmla="*/ 1388 w 5086"/>
                <a:gd name="connsiteY39" fmla="*/ 3704 h 4608"/>
                <a:gd name="connsiteX40" fmla="*/ 1330 w 5086"/>
                <a:gd name="connsiteY40" fmla="*/ 3661 h 4608"/>
                <a:gd name="connsiteX41" fmla="*/ 1271 w 5086"/>
                <a:gd name="connsiteY41" fmla="*/ 3617 h 4608"/>
                <a:gd name="connsiteX42" fmla="*/ 1213 w 5086"/>
                <a:gd name="connsiteY42" fmla="*/ 3571 h 4608"/>
                <a:gd name="connsiteX43" fmla="*/ 1156 w 5086"/>
                <a:gd name="connsiteY43" fmla="*/ 3525 h 4608"/>
                <a:gd name="connsiteX44" fmla="*/ 1097 w 5086"/>
                <a:gd name="connsiteY44" fmla="*/ 3477 h 4608"/>
                <a:gd name="connsiteX45" fmla="*/ 1041 w 5086"/>
                <a:gd name="connsiteY45" fmla="*/ 3427 h 4608"/>
                <a:gd name="connsiteX46" fmla="*/ 929 w 5086"/>
                <a:gd name="connsiteY46" fmla="*/ 3323 h 4608"/>
                <a:gd name="connsiteX47" fmla="*/ 874 w 5086"/>
                <a:gd name="connsiteY47" fmla="*/ 3270 h 4608"/>
                <a:gd name="connsiteX48" fmla="*/ 819 w 5086"/>
                <a:gd name="connsiteY48" fmla="*/ 3215 h 4608"/>
                <a:gd name="connsiteX49" fmla="*/ 766 w 5086"/>
                <a:gd name="connsiteY49" fmla="*/ 3158 h 4608"/>
                <a:gd name="connsiteX50" fmla="*/ 713 w 5086"/>
                <a:gd name="connsiteY50" fmla="*/ 3099 h 4608"/>
                <a:gd name="connsiteX51" fmla="*/ 606 w 5086"/>
                <a:gd name="connsiteY51" fmla="*/ 2979 h 4608"/>
                <a:gd name="connsiteX52" fmla="*/ 505 w 5086"/>
                <a:gd name="connsiteY52" fmla="*/ 2851 h 4608"/>
                <a:gd name="connsiteX53" fmla="*/ 454 w 5086"/>
                <a:gd name="connsiteY53" fmla="*/ 2786 h 4608"/>
                <a:gd name="connsiteX54" fmla="*/ 356 w 5086"/>
                <a:gd name="connsiteY54" fmla="*/ 2649 h 4608"/>
                <a:gd name="connsiteX55" fmla="*/ 262 w 5086"/>
                <a:gd name="connsiteY55" fmla="*/ 2506 h 4608"/>
                <a:gd name="connsiteX56" fmla="*/ 216 w 5086"/>
                <a:gd name="connsiteY56" fmla="*/ 2431 h 4608"/>
                <a:gd name="connsiteX57" fmla="*/ 170 w 5086"/>
                <a:gd name="connsiteY57" fmla="*/ 2355 h 4608"/>
                <a:gd name="connsiteX58" fmla="*/ 126 w 5086"/>
                <a:gd name="connsiteY58" fmla="*/ 2279 h 4608"/>
                <a:gd name="connsiteX59" fmla="*/ 0 w 5086"/>
                <a:gd name="connsiteY59" fmla="*/ 2036 h 4608"/>
                <a:gd name="connsiteX60" fmla="*/ 293 w 5086"/>
                <a:gd name="connsiteY60" fmla="*/ 288 h 4608"/>
                <a:gd name="connsiteX61" fmla="*/ 668 w 5086"/>
                <a:gd name="connsiteY61" fmla="*/ 306 h 4608"/>
                <a:gd name="connsiteX62" fmla="*/ 771 w 5086"/>
                <a:gd name="connsiteY62" fmla="*/ 316 h 4608"/>
                <a:gd name="connsiteX63" fmla="*/ 876 w 5086"/>
                <a:gd name="connsiteY63" fmla="*/ 327 h 4608"/>
                <a:gd name="connsiteX64" fmla="*/ 1092 w 5086"/>
                <a:gd name="connsiteY64" fmla="*/ 357 h 4608"/>
                <a:gd name="connsiteX65" fmla="*/ 1202 w 5086"/>
                <a:gd name="connsiteY65" fmla="*/ 375 h 4608"/>
                <a:gd name="connsiteX66" fmla="*/ 2507 w 5086"/>
                <a:gd name="connsiteY66" fmla="*/ 799 h 4608"/>
                <a:gd name="connsiteX67" fmla="*/ 2627 w 5086"/>
                <a:gd name="connsiteY67" fmla="*/ 861 h 4608"/>
                <a:gd name="connsiteX68" fmla="*/ 2688 w 5086"/>
                <a:gd name="connsiteY68" fmla="*/ 894 h 4608"/>
                <a:gd name="connsiteX69" fmla="*/ 2808 w 5086"/>
                <a:gd name="connsiteY69" fmla="*/ 963 h 4608"/>
                <a:gd name="connsiteX70" fmla="*/ 2868 w 5086"/>
                <a:gd name="connsiteY70" fmla="*/ 1001 h 4608"/>
                <a:gd name="connsiteX71" fmla="*/ 2929 w 5086"/>
                <a:gd name="connsiteY71" fmla="*/ 1038 h 4608"/>
                <a:gd name="connsiteX72" fmla="*/ 3047 w 5086"/>
                <a:gd name="connsiteY72" fmla="*/ 1118 h 4608"/>
                <a:gd name="connsiteX73" fmla="*/ 3164 w 5086"/>
                <a:gd name="connsiteY73" fmla="*/ 1201 h 4608"/>
                <a:gd name="connsiteX74" fmla="*/ 3223 w 5086"/>
                <a:gd name="connsiteY74" fmla="*/ 1245 h 4608"/>
                <a:gd name="connsiteX75" fmla="*/ 3340 w 5086"/>
                <a:gd name="connsiteY75" fmla="*/ 1337 h 4608"/>
                <a:gd name="connsiteX76" fmla="*/ 3453 w 5086"/>
                <a:gd name="connsiteY76" fmla="*/ 1437 h 4608"/>
                <a:gd name="connsiteX77" fmla="*/ 3510 w 5086"/>
                <a:gd name="connsiteY77" fmla="*/ 1488 h 4608"/>
                <a:gd name="connsiteX78" fmla="*/ 3622 w 5086"/>
                <a:gd name="connsiteY78" fmla="*/ 1594 h 4608"/>
                <a:gd name="connsiteX79" fmla="*/ 3732 w 5086"/>
                <a:gd name="connsiteY79" fmla="*/ 1708 h 4608"/>
                <a:gd name="connsiteX80" fmla="*/ 3840 w 5086"/>
                <a:gd name="connsiteY80" fmla="*/ 1827 h 4608"/>
                <a:gd name="connsiteX81" fmla="*/ 3891 w 5086"/>
                <a:gd name="connsiteY81" fmla="*/ 1889 h 4608"/>
                <a:gd name="connsiteX82" fmla="*/ 3944 w 5086"/>
                <a:gd name="connsiteY82" fmla="*/ 1951 h 4608"/>
                <a:gd name="connsiteX83" fmla="*/ 3996 w 5086"/>
                <a:gd name="connsiteY83" fmla="*/ 2016 h 4608"/>
                <a:gd name="connsiteX84" fmla="*/ 4047 w 5086"/>
                <a:gd name="connsiteY84" fmla="*/ 2084 h 4608"/>
                <a:gd name="connsiteX85" fmla="*/ 4097 w 5086"/>
                <a:gd name="connsiteY85" fmla="*/ 2151 h 4608"/>
                <a:gd name="connsiteX86" fmla="*/ 4146 w 5086"/>
                <a:gd name="connsiteY86" fmla="*/ 2220 h 4608"/>
                <a:gd name="connsiteX87" fmla="*/ 4196 w 5086"/>
                <a:gd name="connsiteY87" fmla="*/ 2293 h 4608"/>
                <a:gd name="connsiteX88" fmla="*/ 4244 w 5086"/>
                <a:gd name="connsiteY88" fmla="*/ 2366 h 4608"/>
                <a:gd name="connsiteX89" fmla="*/ 4290 w 5086"/>
                <a:gd name="connsiteY89" fmla="*/ 2442 h 4608"/>
                <a:gd name="connsiteX90" fmla="*/ 4338 w 5086"/>
                <a:gd name="connsiteY90" fmla="*/ 2518 h 4608"/>
                <a:gd name="connsiteX91" fmla="*/ 4382 w 5086"/>
                <a:gd name="connsiteY91" fmla="*/ 2596 h 4608"/>
                <a:gd name="connsiteX92" fmla="*/ 4428 w 5086"/>
                <a:gd name="connsiteY92" fmla="*/ 2678 h 4608"/>
                <a:gd name="connsiteX93" fmla="*/ 4471 w 5086"/>
                <a:gd name="connsiteY93" fmla="*/ 2759 h 4608"/>
                <a:gd name="connsiteX94" fmla="*/ 4515 w 5086"/>
                <a:gd name="connsiteY94" fmla="*/ 2842 h 4608"/>
                <a:gd name="connsiteX95" fmla="*/ 4556 w 5086"/>
                <a:gd name="connsiteY95" fmla="*/ 2929 h 4608"/>
                <a:gd name="connsiteX96" fmla="*/ 4599 w 5086"/>
                <a:gd name="connsiteY96" fmla="*/ 3016 h 4608"/>
                <a:gd name="connsiteX97" fmla="*/ 4638 w 5086"/>
                <a:gd name="connsiteY97" fmla="*/ 3107 h 4608"/>
                <a:gd name="connsiteX98" fmla="*/ 4677 w 5086"/>
                <a:gd name="connsiteY98" fmla="*/ 3197 h 4608"/>
                <a:gd name="connsiteX99" fmla="*/ 4716 w 5086"/>
                <a:gd name="connsiteY99" fmla="*/ 3291 h 4608"/>
                <a:gd name="connsiteX100" fmla="*/ 4753 w 5086"/>
                <a:gd name="connsiteY100" fmla="*/ 3387 h 4608"/>
                <a:gd name="connsiteX101" fmla="*/ 4788 w 5086"/>
                <a:gd name="connsiteY101" fmla="*/ 3482 h 4608"/>
                <a:gd name="connsiteX102" fmla="*/ 4824 w 5086"/>
                <a:gd name="connsiteY102" fmla="*/ 3582 h 4608"/>
                <a:gd name="connsiteX103" fmla="*/ 4857 w 5086"/>
                <a:gd name="connsiteY103" fmla="*/ 3684 h 4608"/>
                <a:gd name="connsiteX104" fmla="*/ 4889 w 5086"/>
                <a:gd name="connsiteY104" fmla="*/ 3787 h 4608"/>
                <a:gd name="connsiteX105" fmla="*/ 4921 w 5086"/>
                <a:gd name="connsiteY105" fmla="*/ 3892 h 4608"/>
                <a:gd name="connsiteX106" fmla="*/ 4951 w 5086"/>
                <a:gd name="connsiteY106" fmla="*/ 4000 h 4608"/>
                <a:gd name="connsiteX107" fmla="*/ 4981 w 5086"/>
                <a:gd name="connsiteY107" fmla="*/ 4108 h 4608"/>
                <a:gd name="connsiteX108" fmla="*/ 5010 w 5086"/>
                <a:gd name="connsiteY108" fmla="*/ 4220 h 4608"/>
                <a:gd name="connsiteX109" fmla="*/ 5036 w 5086"/>
                <a:gd name="connsiteY109" fmla="*/ 4333 h 4608"/>
                <a:gd name="connsiteX110" fmla="*/ 5061 w 5086"/>
                <a:gd name="connsiteY110" fmla="*/ 4450 h 4608"/>
                <a:gd name="connsiteX111" fmla="*/ 5086 w 5086"/>
                <a:gd name="connsiteY111" fmla="*/ 4567 h 4608"/>
                <a:gd name="connsiteX112" fmla="*/ 5086 w 5086"/>
                <a:gd name="connsiteY112" fmla="*/ 4567 h 4608"/>
                <a:gd name="connsiteX0" fmla="*/ 5086 w 5086"/>
                <a:gd name="connsiteY0" fmla="*/ 4567 h 4608"/>
                <a:gd name="connsiteX1" fmla="*/ 5086 w 5086"/>
                <a:gd name="connsiteY1" fmla="*/ 4567 h 4608"/>
                <a:gd name="connsiteX2" fmla="*/ 5031 w 5086"/>
                <a:gd name="connsiteY2" fmla="*/ 4574 h 4608"/>
                <a:gd name="connsiteX3" fmla="*/ 4967 w 5086"/>
                <a:gd name="connsiteY3" fmla="*/ 4581 h 4608"/>
                <a:gd name="connsiteX4" fmla="*/ 4880 w 5086"/>
                <a:gd name="connsiteY4" fmla="*/ 4590 h 4608"/>
                <a:gd name="connsiteX5" fmla="*/ 4770 w 5086"/>
                <a:gd name="connsiteY5" fmla="*/ 4597 h 4608"/>
                <a:gd name="connsiteX6" fmla="*/ 4641 w 5086"/>
                <a:gd name="connsiteY6" fmla="*/ 4604 h 4608"/>
                <a:gd name="connsiteX7" fmla="*/ 4494 w 5086"/>
                <a:gd name="connsiteY7" fmla="*/ 4606 h 4608"/>
                <a:gd name="connsiteX8" fmla="*/ 4414 w 5086"/>
                <a:gd name="connsiteY8" fmla="*/ 4608 h 4608"/>
                <a:gd name="connsiteX9" fmla="*/ 4329 w 5086"/>
                <a:gd name="connsiteY9" fmla="*/ 4606 h 4608"/>
                <a:gd name="connsiteX10" fmla="*/ 4242 w 5086"/>
                <a:gd name="connsiteY10" fmla="*/ 4604 h 4608"/>
                <a:gd name="connsiteX11" fmla="*/ 4150 w 5086"/>
                <a:gd name="connsiteY11" fmla="*/ 4601 h 4608"/>
                <a:gd name="connsiteX12" fmla="*/ 4056 w 5086"/>
                <a:gd name="connsiteY12" fmla="*/ 4596 h 4608"/>
                <a:gd name="connsiteX13" fmla="*/ 3957 w 5086"/>
                <a:gd name="connsiteY13" fmla="*/ 4589 h 4608"/>
                <a:gd name="connsiteX14" fmla="*/ 3856 w 5086"/>
                <a:gd name="connsiteY14" fmla="*/ 4580 h 4608"/>
                <a:gd name="connsiteX15" fmla="*/ 3753 w 5086"/>
                <a:gd name="connsiteY15" fmla="*/ 4569 h 4608"/>
                <a:gd name="connsiteX16" fmla="*/ 3645 w 5086"/>
                <a:gd name="connsiteY16" fmla="*/ 4557 h 4608"/>
                <a:gd name="connsiteX17" fmla="*/ 3537 w 5086"/>
                <a:gd name="connsiteY17" fmla="*/ 4541 h 4608"/>
                <a:gd name="connsiteX18" fmla="*/ 3425 w 5086"/>
                <a:gd name="connsiteY18" fmla="*/ 4523 h 4608"/>
                <a:gd name="connsiteX19" fmla="*/ 3312 w 5086"/>
                <a:gd name="connsiteY19" fmla="*/ 4503 h 4608"/>
                <a:gd name="connsiteX20" fmla="*/ 3198 w 5086"/>
                <a:gd name="connsiteY20" fmla="*/ 4480 h 4608"/>
                <a:gd name="connsiteX21" fmla="*/ 3081 w 5086"/>
                <a:gd name="connsiteY21" fmla="*/ 4454 h 4608"/>
                <a:gd name="connsiteX22" fmla="*/ 2962 w 5086"/>
                <a:gd name="connsiteY22" fmla="*/ 4425 h 4608"/>
                <a:gd name="connsiteX23" fmla="*/ 2844 w 5086"/>
                <a:gd name="connsiteY23" fmla="*/ 4394 h 4608"/>
                <a:gd name="connsiteX24" fmla="*/ 2723 w 5086"/>
                <a:gd name="connsiteY24" fmla="*/ 4358 h 4608"/>
                <a:gd name="connsiteX25" fmla="*/ 2602 w 5086"/>
                <a:gd name="connsiteY25" fmla="*/ 4319 h 4608"/>
                <a:gd name="connsiteX26" fmla="*/ 2480 w 5086"/>
                <a:gd name="connsiteY26" fmla="*/ 4277 h 4608"/>
                <a:gd name="connsiteX27" fmla="*/ 2358 w 5086"/>
                <a:gd name="connsiteY27" fmla="*/ 4230 h 4608"/>
                <a:gd name="connsiteX28" fmla="*/ 2235 w 5086"/>
                <a:gd name="connsiteY28" fmla="*/ 4179 h 4608"/>
                <a:gd name="connsiteX29" fmla="*/ 2113 w 5086"/>
                <a:gd name="connsiteY29" fmla="*/ 4126 h 4608"/>
                <a:gd name="connsiteX30" fmla="*/ 1991 w 5086"/>
                <a:gd name="connsiteY30" fmla="*/ 4067 h 4608"/>
                <a:gd name="connsiteX31" fmla="*/ 1869 w 5086"/>
                <a:gd name="connsiteY31" fmla="*/ 4004 h 4608"/>
                <a:gd name="connsiteX32" fmla="*/ 1808 w 5086"/>
                <a:gd name="connsiteY32" fmla="*/ 3970 h 4608"/>
                <a:gd name="connsiteX33" fmla="*/ 1748 w 5086"/>
                <a:gd name="connsiteY33" fmla="*/ 3936 h 4608"/>
                <a:gd name="connsiteX34" fmla="*/ 1688 w 5086"/>
                <a:gd name="connsiteY34" fmla="*/ 3901 h 4608"/>
                <a:gd name="connsiteX35" fmla="*/ 1627 w 5086"/>
                <a:gd name="connsiteY35" fmla="*/ 3863 h 4608"/>
                <a:gd name="connsiteX36" fmla="*/ 1567 w 5086"/>
                <a:gd name="connsiteY36" fmla="*/ 3826 h 4608"/>
                <a:gd name="connsiteX37" fmla="*/ 1507 w 5086"/>
                <a:gd name="connsiteY37" fmla="*/ 3787 h 4608"/>
                <a:gd name="connsiteX38" fmla="*/ 1447 w 5086"/>
                <a:gd name="connsiteY38" fmla="*/ 3746 h 4608"/>
                <a:gd name="connsiteX39" fmla="*/ 1388 w 5086"/>
                <a:gd name="connsiteY39" fmla="*/ 3704 h 4608"/>
                <a:gd name="connsiteX40" fmla="*/ 1330 w 5086"/>
                <a:gd name="connsiteY40" fmla="*/ 3661 h 4608"/>
                <a:gd name="connsiteX41" fmla="*/ 1271 w 5086"/>
                <a:gd name="connsiteY41" fmla="*/ 3617 h 4608"/>
                <a:gd name="connsiteX42" fmla="*/ 1213 w 5086"/>
                <a:gd name="connsiteY42" fmla="*/ 3571 h 4608"/>
                <a:gd name="connsiteX43" fmla="*/ 1156 w 5086"/>
                <a:gd name="connsiteY43" fmla="*/ 3525 h 4608"/>
                <a:gd name="connsiteX44" fmla="*/ 1097 w 5086"/>
                <a:gd name="connsiteY44" fmla="*/ 3477 h 4608"/>
                <a:gd name="connsiteX45" fmla="*/ 1041 w 5086"/>
                <a:gd name="connsiteY45" fmla="*/ 3427 h 4608"/>
                <a:gd name="connsiteX46" fmla="*/ 929 w 5086"/>
                <a:gd name="connsiteY46" fmla="*/ 3323 h 4608"/>
                <a:gd name="connsiteX47" fmla="*/ 874 w 5086"/>
                <a:gd name="connsiteY47" fmla="*/ 3270 h 4608"/>
                <a:gd name="connsiteX48" fmla="*/ 819 w 5086"/>
                <a:gd name="connsiteY48" fmla="*/ 3215 h 4608"/>
                <a:gd name="connsiteX49" fmla="*/ 766 w 5086"/>
                <a:gd name="connsiteY49" fmla="*/ 3158 h 4608"/>
                <a:gd name="connsiteX50" fmla="*/ 713 w 5086"/>
                <a:gd name="connsiteY50" fmla="*/ 3099 h 4608"/>
                <a:gd name="connsiteX51" fmla="*/ 606 w 5086"/>
                <a:gd name="connsiteY51" fmla="*/ 2979 h 4608"/>
                <a:gd name="connsiteX52" fmla="*/ 505 w 5086"/>
                <a:gd name="connsiteY52" fmla="*/ 2851 h 4608"/>
                <a:gd name="connsiteX53" fmla="*/ 454 w 5086"/>
                <a:gd name="connsiteY53" fmla="*/ 2786 h 4608"/>
                <a:gd name="connsiteX54" fmla="*/ 356 w 5086"/>
                <a:gd name="connsiteY54" fmla="*/ 2649 h 4608"/>
                <a:gd name="connsiteX55" fmla="*/ 262 w 5086"/>
                <a:gd name="connsiteY55" fmla="*/ 2506 h 4608"/>
                <a:gd name="connsiteX56" fmla="*/ 216 w 5086"/>
                <a:gd name="connsiteY56" fmla="*/ 2431 h 4608"/>
                <a:gd name="connsiteX57" fmla="*/ 170 w 5086"/>
                <a:gd name="connsiteY57" fmla="*/ 2355 h 4608"/>
                <a:gd name="connsiteX58" fmla="*/ 126 w 5086"/>
                <a:gd name="connsiteY58" fmla="*/ 2279 h 4608"/>
                <a:gd name="connsiteX59" fmla="*/ 0 w 5086"/>
                <a:gd name="connsiteY59" fmla="*/ 2036 h 4608"/>
                <a:gd name="connsiteX60" fmla="*/ 293 w 5086"/>
                <a:gd name="connsiteY60" fmla="*/ 288 h 4608"/>
                <a:gd name="connsiteX61" fmla="*/ 668 w 5086"/>
                <a:gd name="connsiteY61" fmla="*/ 306 h 4608"/>
                <a:gd name="connsiteX62" fmla="*/ 771 w 5086"/>
                <a:gd name="connsiteY62" fmla="*/ 316 h 4608"/>
                <a:gd name="connsiteX63" fmla="*/ 876 w 5086"/>
                <a:gd name="connsiteY63" fmla="*/ 327 h 4608"/>
                <a:gd name="connsiteX64" fmla="*/ 1092 w 5086"/>
                <a:gd name="connsiteY64" fmla="*/ 357 h 4608"/>
                <a:gd name="connsiteX65" fmla="*/ 2507 w 5086"/>
                <a:gd name="connsiteY65" fmla="*/ 799 h 4608"/>
                <a:gd name="connsiteX66" fmla="*/ 2627 w 5086"/>
                <a:gd name="connsiteY66" fmla="*/ 861 h 4608"/>
                <a:gd name="connsiteX67" fmla="*/ 2688 w 5086"/>
                <a:gd name="connsiteY67" fmla="*/ 894 h 4608"/>
                <a:gd name="connsiteX68" fmla="*/ 2808 w 5086"/>
                <a:gd name="connsiteY68" fmla="*/ 963 h 4608"/>
                <a:gd name="connsiteX69" fmla="*/ 2868 w 5086"/>
                <a:gd name="connsiteY69" fmla="*/ 1001 h 4608"/>
                <a:gd name="connsiteX70" fmla="*/ 2929 w 5086"/>
                <a:gd name="connsiteY70" fmla="*/ 1038 h 4608"/>
                <a:gd name="connsiteX71" fmla="*/ 3047 w 5086"/>
                <a:gd name="connsiteY71" fmla="*/ 1118 h 4608"/>
                <a:gd name="connsiteX72" fmla="*/ 3164 w 5086"/>
                <a:gd name="connsiteY72" fmla="*/ 1201 h 4608"/>
                <a:gd name="connsiteX73" fmla="*/ 3223 w 5086"/>
                <a:gd name="connsiteY73" fmla="*/ 1245 h 4608"/>
                <a:gd name="connsiteX74" fmla="*/ 3340 w 5086"/>
                <a:gd name="connsiteY74" fmla="*/ 1337 h 4608"/>
                <a:gd name="connsiteX75" fmla="*/ 3453 w 5086"/>
                <a:gd name="connsiteY75" fmla="*/ 1437 h 4608"/>
                <a:gd name="connsiteX76" fmla="*/ 3510 w 5086"/>
                <a:gd name="connsiteY76" fmla="*/ 1488 h 4608"/>
                <a:gd name="connsiteX77" fmla="*/ 3622 w 5086"/>
                <a:gd name="connsiteY77" fmla="*/ 1594 h 4608"/>
                <a:gd name="connsiteX78" fmla="*/ 3732 w 5086"/>
                <a:gd name="connsiteY78" fmla="*/ 1708 h 4608"/>
                <a:gd name="connsiteX79" fmla="*/ 3840 w 5086"/>
                <a:gd name="connsiteY79" fmla="*/ 1827 h 4608"/>
                <a:gd name="connsiteX80" fmla="*/ 3891 w 5086"/>
                <a:gd name="connsiteY80" fmla="*/ 1889 h 4608"/>
                <a:gd name="connsiteX81" fmla="*/ 3944 w 5086"/>
                <a:gd name="connsiteY81" fmla="*/ 1951 h 4608"/>
                <a:gd name="connsiteX82" fmla="*/ 3996 w 5086"/>
                <a:gd name="connsiteY82" fmla="*/ 2016 h 4608"/>
                <a:gd name="connsiteX83" fmla="*/ 4047 w 5086"/>
                <a:gd name="connsiteY83" fmla="*/ 2084 h 4608"/>
                <a:gd name="connsiteX84" fmla="*/ 4097 w 5086"/>
                <a:gd name="connsiteY84" fmla="*/ 2151 h 4608"/>
                <a:gd name="connsiteX85" fmla="*/ 4146 w 5086"/>
                <a:gd name="connsiteY85" fmla="*/ 2220 h 4608"/>
                <a:gd name="connsiteX86" fmla="*/ 4196 w 5086"/>
                <a:gd name="connsiteY86" fmla="*/ 2293 h 4608"/>
                <a:gd name="connsiteX87" fmla="*/ 4244 w 5086"/>
                <a:gd name="connsiteY87" fmla="*/ 2366 h 4608"/>
                <a:gd name="connsiteX88" fmla="*/ 4290 w 5086"/>
                <a:gd name="connsiteY88" fmla="*/ 2442 h 4608"/>
                <a:gd name="connsiteX89" fmla="*/ 4338 w 5086"/>
                <a:gd name="connsiteY89" fmla="*/ 2518 h 4608"/>
                <a:gd name="connsiteX90" fmla="*/ 4382 w 5086"/>
                <a:gd name="connsiteY90" fmla="*/ 2596 h 4608"/>
                <a:gd name="connsiteX91" fmla="*/ 4428 w 5086"/>
                <a:gd name="connsiteY91" fmla="*/ 2678 h 4608"/>
                <a:gd name="connsiteX92" fmla="*/ 4471 w 5086"/>
                <a:gd name="connsiteY92" fmla="*/ 2759 h 4608"/>
                <a:gd name="connsiteX93" fmla="*/ 4515 w 5086"/>
                <a:gd name="connsiteY93" fmla="*/ 2842 h 4608"/>
                <a:gd name="connsiteX94" fmla="*/ 4556 w 5086"/>
                <a:gd name="connsiteY94" fmla="*/ 2929 h 4608"/>
                <a:gd name="connsiteX95" fmla="*/ 4599 w 5086"/>
                <a:gd name="connsiteY95" fmla="*/ 3016 h 4608"/>
                <a:gd name="connsiteX96" fmla="*/ 4638 w 5086"/>
                <a:gd name="connsiteY96" fmla="*/ 3107 h 4608"/>
                <a:gd name="connsiteX97" fmla="*/ 4677 w 5086"/>
                <a:gd name="connsiteY97" fmla="*/ 3197 h 4608"/>
                <a:gd name="connsiteX98" fmla="*/ 4716 w 5086"/>
                <a:gd name="connsiteY98" fmla="*/ 3291 h 4608"/>
                <a:gd name="connsiteX99" fmla="*/ 4753 w 5086"/>
                <a:gd name="connsiteY99" fmla="*/ 3387 h 4608"/>
                <a:gd name="connsiteX100" fmla="*/ 4788 w 5086"/>
                <a:gd name="connsiteY100" fmla="*/ 3482 h 4608"/>
                <a:gd name="connsiteX101" fmla="*/ 4824 w 5086"/>
                <a:gd name="connsiteY101" fmla="*/ 3582 h 4608"/>
                <a:gd name="connsiteX102" fmla="*/ 4857 w 5086"/>
                <a:gd name="connsiteY102" fmla="*/ 3684 h 4608"/>
                <a:gd name="connsiteX103" fmla="*/ 4889 w 5086"/>
                <a:gd name="connsiteY103" fmla="*/ 3787 h 4608"/>
                <a:gd name="connsiteX104" fmla="*/ 4921 w 5086"/>
                <a:gd name="connsiteY104" fmla="*/ 3892 h 4608"/>
                <a:gd name="connsiteX105" fmla="*/ 4951 w 5086"/>
                <a:gd name="connsiteY105" fmla="*/ 4000 h 4608"/>
                <a:gd name="connsiteX106" fmla="*/ 4981 w 5086"/>
                <a:gd name="connsiteY106" fmla="*/ 4108 h 4608"/>
                <a:gd name="connsiteX107" fmla="*/ 5010 w 5086"/>
                <a:gd name="connsiteY107" fmla="*/ 4220 h 4608"/>
                <a:gd name="connsiteX108" fmla="*/ 5036 w 5086"/>
                <a:gd name="connsiteY108" fmla="*/ 4333 h 4608"/>
                <a:gd name="connsiteX109" fmla="*/ 5061 w 5086"/>
                <a:gd name="connsiteY109" fmla="*/ 4450 h 4608"/>
                <a:gd name="connsiteX110" fmla="*/ 5086 w 5086"/>
                <a:gd name="connsiteY110" fmla="*/ 4567 h 4608"/>
                <a:gd name="connsiteX111" fmla="*/ 5086 w 5086"/>
                <a:gd name="connsiteY111" fmla="*/ 4567 h 4608"/>
                <a:gd name="connsiteX0" fmla="*/ 5086 w 5086"/>
                <a:gd name="connsiteY0" fmla="*/ 4567 h 4608"/>
                <a:gd name="connsiteX1" fmla="*/ 5086 w 5086"/>
                <a:gd name="connsiteY1" fmla="*/ 4567 h 4608"/>
                <a:gd name="connsiteX2" fmla="*/ 5031 w 5086"/>
                <a:gd name="connsiteY2" fmla="*/ 4574 h 4608"/>
                <a:gd name="connsiteX3" fmla="*/ 4967 w 5086"/>
                <a:gd name="connsiteY3" fmla="*/ 4581 h 4608"/>
                <a:gd name="connsiteX4" fmla="*/ 4880 w 5086"/>
                <a:gd name="connsiteY4" fmla="*/ 4590 h 4608"/>
                <a:gd name="connsiteX5" fmla="*/ 4770 w 5086"/>
                <a:gd name="connsiteY5" fmla="*/ 4597 h 4608"/>
                <a:gd name="connsiteX6" fmla="*/ 4641 w 5086"/>
                <a:gd name="connsiteY6" fmla="*/ 4604 h 4608"/>
                <a:gd name="connsiteX7" fmla="*/ 4494 w 5086"/>
                <a:gd name="connsiteY7" fmla="*/ 4606 h 4608"/>
                <a:gd name="connsiteX8" fmla="*/ 4414 w 5086"/>
                <a:gd name="connsiteY8" fmla="*/ 4608 h 4608"/>
                <a:gd name="connsiteX9" fmla="*/ 4329 w 5086"/>
                <a:gd name="connsiteY9" fmla="*/ 4606 h 4608"/>
                <a:gd name="connsiteX10" fmla="*/ 4242 w 5086"/>
                <a:gd name="connsiteY10" fmla="*/ 4604 h 4608"/>
                <a:gd name="connsiteX11" fmla="*/ 4150 w 5086"/>
                <a:gd name="connsiteY11" fmla="*/ 4601 h 4608"/>
                <a:gd name="connsiteX12" fmla="*/ 4056 w 5086"/>
                <a:gd name="connsiteY12" fmla="*/ 4596 h 4608"/>
                <a:gd name="connsiteX13" fmla="*/ 3957 w 5086"/>
                <a:gd name="connsiteY13" fmla="*/ 4589 h 4608"/>
                <a:gd name="connsiteX14" fmla="*/ 3856 w 5086"/>
                <a:gd name="connsiteY14" fmla="*/ 4580 h 4608"/>
                <a:gd name="connsiteX15" fmla="*/ 3753 w 5086"/>
                <a:gd name="connsiteY15" fmla="*/ 4569 h 4608"/>
                <a:gd name="connsiteX16" fmla="*/ 3645 w 5086"/>
                <a:gd name="connsiteY16" fmla="*/ 4557 h 4608"/>
                <a:gd name="connsiteX17" fmla="*/ 3537 w 5086"/>
                <a:gd name="connsiteY17" fmla="*/ 4541 h 4608"/>
                <a:gd name="connsiteX18" fmla="*/ 3425 w 5086"/>
                <a:gd name="connsiteY18" fmla="*/ 4523 h 4608"/>
                <a:gd name="connsiteX19" fmla="*/ 3312 w 5086"/>
                <a:gd name="connsiteY19" fmla="*/ 4503 h 4608"/>
                <a:gd name="connsiteX20" fmla="*/ 3198 w 5086"/>
                <a:gd name="connsiteY20" fmla="*/ 4480 h 4608"/>
                <a:gd name="connsiteX21" fmla="*/ 3081 w 5086"/>
                <a:gd name="connsiteY21" fmla="*/ 4454 h 4608"/>
                <a:gd name="connsiteX22" fmla="*/ 2962 w 5086"/>
                <a:gd name="connsiteY22" fmla="*/ 4425 h 4608"/>
                <a:gd name="connsiteX23" fmla="*/ 2844 w 5086"/>
                <a:gd name="connsiteY23" fmla="*/ 4394 h 4608"/>
                <a:gd name="connsiteX24" fmla="*/ 2723 w 5086"/>
                <a:gd name="connsiteY24" fmla="*/ 4358 h 4608"/>
                <a:gd name="connsiteX25" fmla="*/ 2602 w 5086"/>
                <a:gd name="connsiteY25" fmla="*/ 4319 h 4608"/>
                <a:gd name="connsiteX26" fmla="*/ 2480 w 5086"/>
                <a:gd name="connsiteY26" fmla="*/ 4277 h 4608"/>
                <a:gd name="connsiteX27" fmla="*/ 2358 w 5086"/>
                <a:gd name="connsiteY27" fmla="*/ 4230 h 4608"/>
                <a:gd name="connsiteX28" fmla="*/ 2235 w 5086"/>
                <a:gd name="connsiteY28" fmla="*/ 4179 h 4608"/>
                <a:gd name="connsiteX29" fmla="*/ 2113 w 5086"/>
                <a:gd name="connsiteY29" fmla="*/ 4126 h 4608"/>
                <a:gd name="connsiteX30" fmla="*/ 1991 w 5086"/>
                <a:gd name="connsiteY30" fmla="*/ 4067 h 4608"/>
                <a:gd name="connsiteX31" fmla="*/ 1869 w 5086"/>
                <a:gd name="connsiteY31" fmla="*/ 4004 h 4608"/>
                <a:gd name="connsiteX32" fmla="*/ 1808 w 5086"/>
                <a:gd name="connsiteY32" fmla="*/ 3970 h 4608"/>
                <a:gd name="connsiteX33" fmla="*/ 1748 w 5086"/>
                <a:gd name="connsiteY33" fmla="*/ 3936 h 4608"/>
                <a:gd name="connsiteX34" fmla="*/ 1688 w 5086"/>
                <a:gd name="connsiteY34" fmla="*/ 3901 h 4608"/>
                <a:gd name="connsiteX35" fmla="*/ 1627 w 5086"/>
                <a:gd name="connsiteY35" fmla="*/ 3863 h 4608"/>
                <a:gd name="connsiteX36" fmla="*/ 1567 w 5086"/>
                <a:gd name="connsiteY36" fmla="*/ 3826 h 4608"/>
                <a:gd name="connsiteX37" fmla="*/ 1507 w 5086"/>
                <a:gd name="connsiteY37" fmla="*/ 3787 h 4608"/>
                <a:gd name="connsiteX38" fmla="*/ 1447 w 5086"/>
                <a:gd name="connsiteY38" fmla="*/ 3746 h 4608"/>
                <a:gd name="connsiteX39" fmla="*/ 1388 w 5086"/>
                <a:gd name="connsiteY39" fmla="*/ 3704 h 4608"/>
                <a:gd name="connsiteX40" fmla="*/ 1330 w 5086"/>
                <a:gd name="connsiteY40" fmla="*/ 3661 h 4608"/>
                <a:gd name="connsiteX41" fmla="*/ 1271 w 5086"/>
                <a:gd name="connsiteY41" fmla="*/ 3617 h 4608"/>
                <a:gd name="connsiteX42" fmla="*/ 1213 w 5086"/>
                <a:gd name="connsiteY42" fmla="*/ 3571 h 4608"/>
                <a:gd name="connsiteX43" fmla="*/ 1156 w 5086"/>
                <a:gd name="connsiteY43" fmla="*/ 3525 h 4608"/>
                <a:gd name="connsiteX44" fmla="*/ 1097 w 5086"/>
                <a:gd name="connsiteY44" fmla="*/ 3477 h 4608"/>
                <a:gd name="connsiteX45" fmla="*/ 1041 w 5086"/>
                <a:gd name="connsiteY45" fmla="*/ 3427 h 4608"/>
                <a:gd name="connsiteX46" fmla="*/ 929 w 5086"/>
                <a:gd name="connsiteY46" fmla="*/ 3323 h 4608"/>
                <a:gd name="connsiteX47" fmla="*/ 874 w 5086"/>
                <a:gd name="connsiteY47" fmla="*/ 3270 h 4608"/>
                <a:gd name="connsiteX48" fmla="*/ 819 w 5086"/>
                <a:gd name="connsiteY48" fmla="*/ 3215 h 4608"/>
                <a:gd name="connsiteX49" fmla="*/ 766 w 5086"/>
                <a:gd name="connsiteY49" fmla="*/ 3158 h 4608"/>
                <a:gd name="connsiteX50" fmla="*/ 713 w 5086"/>
                <a:gd name="connsiteY50" fmla="*/ 3099 h 4608"/>
                <a:gd name="connsiteX51" fmla="*/ 606 w 5086"/>
                <a:gd name="connsiteY51" fmla="*/ 2979 h 4608"/>
                <a:gd name="connsiteX52" fmla="*/ 505 w 5086"/>
                <a:gd name="connsiteY52" fmla="*/ 2851 h 4608"/>
                <a:gd name="connsiteX53" fmla="*/ 454 w 5086"/>
                <a:gd name="connsiteY53" fmla="*/ 2786 h 4608"/>
                <a:gd name="connsiteX54" fmla="*/ 356 w 5086"/>
                <a:gd name="connsiteY54" fmla="*/ 2649 h 4608"/>
                <a:gd name="connsiteX55" fmla="*/ 262 w 5086"/>
                <a:gd name="connsiteY55" fmla="*/ 2506 h 4608"/>
                <a:gd name="connsiteX56" fmla="*/ 216 w 5086"/>
                <a:gd name="connsiteY56" fmla="*/ 2431 h 4608"/>
                <a:gd name="connsiteX57" fmla="*/ 170 w 5086"/>
                <a:gd name="connsiteY57" fmla="*/ 2355 h 4608"/>
                <a:gd name="connsiteX58" fmla="*/ 126 w 5086"/>
                <a:gd name="connsiteY58" fmla="*/ 2279 h 4608"/>
                <a:gd name="connsiteX59" fmla="*/ 0 w 5086"/>
                <a:gd name="connsiteY59" fmla="*/ 2036 h 4608"/>
                <a:gd name="connsiteX60" fmla="*/ 293 w 5086"/>
                <a:gd name="connsiteY60" fmla="*/ 288 h 4608"/>
                <a:gd name="connsiteX61" fmla="*/ 668 w 5086"/>
                <a:gd name="connsiteY61" fmla="*/ 306 h 4608"/>
                <a:gd name="connsiteX62" fmla="*/ 771 w 5086"/>
                <a:gd name="connsiteY62" fmla="*/ 316 h 4608"/>
                <a:gd name="connsiteX63" fmla="*/ 876 w 5086"/>
                <a:gd name="connsiteY63" fmla="*/ 327 h 4608"/>
                <a:gd name="connsiteX64" fmla="*/ 2507 w 5086"/>
                <a:gd name="connsiteY64" fmla="*/ 799 h 4608"/>
                <a:gd name="connsiteX65" fmla="*/ 2627 w 5086"/>
                <a:gd name="connsiteY65" fmla="*/ 861 h 4608"/>
                <a:gd name="connsiteX66" fmla="*/ 2688 w 5086"/>
                <a:gd name="connsiteY66" fmla="*/ 894 h 4608"/>
                <a:gd name="connsiteX67" fmla="*/ 2808 w 5086"/>
                <a:gd name="connsiteY67" fmla="*/ 963 h 4608"/>
                <a:gd name="connsiteX68" fmla="*/ 2868 w 5086"/>
                <a:gd name="connsiteY68" fmla="*/ 1001 h 4608"/>
                <a:gd name="connsiteX69" fmla="*/ 2929 w 5086"/>
                <a:gd name="connsiteY69" fmla="*/ 1038 h 4608"/>
                <a:gd name="connsiteX70" fmla="*/ 3047 w 5086"/>
                <a:gd name="connsiteY70" fmla="*/ 1118 h 4608"/>
                <a:gd name="connsiteX71" fmla="*/ 3164 w 5086"/>
                <a:gd name="connsiteY71" fmla="*/ 1201 h 4608"/>
                <a:gd name="connsiteX72" fmla="*/ 3223 w 5086"/>
                <a:gd name="connsiteY72" fmla="*/ 1245 h 4608"/>
                <a:gd name="connsiteX73" fmla="*/ 3340 w 5086"/>
                <a:gd name="connsiteY73" fmla="*/ 1337 h 4608"/>
                <a:gd name="connsiteX74" fmla="*/ 3453 w 5086"/>
                <a:gd name="connsiteY74" fmla="*/ 1437 h 4608"/>
                <a:gd name="connsiteX75" fmla="*/ 3510 w 5086"/>
                <a:gd name="connsiteY75" fmla="*/ 1488 h 4608"/>
                <a:gd name="connsiteX76" fmla="*/ 3622 w 5086"/>
                <a:gd name="connsiteY76" fmla="*/ 1594 h 4608"/>
                <a:gd name="connsiteX77" fmla="*/ 3732 w 5086"/>
                <a:gd name="connsiteY77" fmla="*/ 1708 h 4608"/>
                <a:gd name="connsiteX78" fmla="*/ 3840 w 5086"/>
                <a:gd name="connsiteY78" fmla="*/ 1827 h 4608"/>
                <a:gd name="connsiteX79" fmla="*/ 3891 w 5086"/>
                <a:gd name="connsiteY79" fmla="*/ 1889 h 4608"/>
                <a:gd name="connsiteX80" fmla="*/ 3944 w 5086"/>
                <a:gd name="connsiteY80" fmla="*/ 1951 h 4608"/>
                <a:gd name="connsiteX81" fmla="*/ 3996 w 5086"/>
                <a:gd name="connsiteY81" fmla="*/ 2016 h 4608"/>
                <a:gd name="connsiteX82" fmla="*/ 4047 w 5086"/>
                <a:gd name="connsiteY82" fmla="*/ 2084 h 4608"/>
                <a:gd name="connsiteX83" fmla="*/ 4097 w 5086"/>
                <a:gd name="connsiteY83" fmla="*/ 2151 h 4608"/>
                <a:gd name="connsiteX84" fmla="*/ 4146 w 5086"/>
                <a:gd name="connsiteY84" fmla="*/ 2220 h 4608"/>
                <a:gd name="connsiteX85" fmla="*/ 4196 w 5086"/>
                <a:gd name="connsiteY85" fmla="*/ 2293 h 4608"/>
                <a:gd name="connsiteX86" fmla="*/ 4244 w 5086"/>
                <a:gd name="connsiteY86" fmla="*/ 2366 h 4608"/>
                <a:gd name="connsiteX87" fmla="*/ 4290 w 5086"/>
                <a:gd name="connsiteY87" fmla="*/ 2442 h 4608"/>
                <a:gd name="connsiteX88" fmla="*/ 4338 w 5086"/>
                <a:gd name="connsiteY88" fmla="*/ 2518 h 4608"/>
                <a:gd name="connsiteX89" fmla="*/ 4382 w 5086"/>
                <a:gd name="connsiteY89" fmla="*/ 2596 h 4608"/>
                <a:gd name="connsiteX90" fmla="*/ 4428 w 5086"/>
                <a:gd name="connsiteY90" fmla="*/ 2678 h 4608"/>
                <a:gd name="connsiteX91" fmla="*/ 4471 w 5086"/>
                <a:gd name="connsiteY91" fmla="*/ 2759 h 4608"/>
                <a:gd name="connsiteX92" fmla="*/ 4515 w 5086"/>
                <a:gd name="connsiteY92" fmla="*/ 2842 h 4608"/>
                <a:gd name="connsiteX93" fmla="*/ 4556 w 5086"/>
                <a:gd name="connsiteY93" fmla="*/ 2929 h 4608"/>
                <a:gd name="connsiteX94" fmla="*/ 4599 w 5086"/>
                <a:gd name="connsiteY94" fmla="*/ 3016 h 4608"/>
                <a:gd name="connsiteX95" fmla="*/ 4638 w 5086"/>
                <a:gd name="connsiteY95" fmla="*/ 3107 h 4608"/>
                <a:gd name="connsiteX96" fmla="*/ 4677 w 5086"/>
                <a:gd name="connsiteY96" fmla="*/ 3197 h 4608"/>
                <a:gd name="connsiteX97" fmla="*/ 4716 w 5086"/>
                <a:gd name="connsiteY97" fmla="*/ 3291 h 4608"/>
                <a:gd name="connsiteX98" fmla="*/ 4753 w 5086"/>
                <a:gd name="connsiteY98" fmla="*/ 3387 h 4608"/>
                <a:gd name="connsiteX99" fmla="*/ 4788 w 5086"/>
                <a:gd name="connsiteY99" fmla="*/ 3482 h 4608"/>
                <a:gd name="connsiteX100" fmla="*/ 4824 w 5086"/>
                <a:gd name="connsiteY100" fmla="*/ 3582 h 4608"/>
                <a:gd name="connsiteX101" fmla="*/ 4857 w 5086"/>
                <a:gd name="connsiteY101" fmla="*/ 3684 h 4608"/>
                <a:gd name="connsiteX102" fmla="*/ 4889 w 5086"/>
                <a:gd name="connsiteY102" fmla="*/ 3787 h 4608"/>
                <a:gd name="connsiteX103" fmla="*/ 4921 w 5086"/>
                <a:gd name="connsiteY103" fmla="*/ 3892 h 4608"/>
                <a:gd name="connsiteX104" fmla="*/ 4951 w 5086"/>
                <a:gd name="connsiteY104" fmla="*/ 4000 h 4608"/>
                <a:gd name="connsiteX105" fmla="*/ 4981 w 5086"/>
                <a:gd name="connsiteY105" fmla="*/ 4108 h 4608"/>
                <a:gd name="connsiteX106" fmla="*/ 5010 w 5086"/>
                <a:gd name="connsiteY106" fmla="*/ 4220 h 4608"/>
                <a:gd name="connsiteX107" fmla="*/ 5036 w 5086"/>
                <a:gd name="connsiteY107" fmla="*/ 4333 h 4608"/>
                <a:gd name="connsiteX108" fmla="*/ 5061 w 5086"/>
                <a:gd name="connsiteY108" fmla="*/ 4450 h 4608"/>
                <a:gd name="connsiteX109" fmla="*/ 5086 w 5086"/>
                <a:gd name="connsiteY109" fmla="*/ 4567 h 4608"/>
                <a:gd name="connsiteX110" fmla="*/ 5086 w 5086"/>
                <a:gd name="connsiteY110" fmla="*/ 4567 h 4608"/>
                <a:gd name="connsiteX0" fmla="*/ 5086 w 5086"/>
                <a:gd name="connsiteY0" fmla="*/ 4567 h 4608"/>
                <a:gd name="connsiteX1" fmla="*/ 5086 w 5086"/>
                <a:gd name="connsiteY1" fmla="*/ 4567 h 4608"/>
                <a:gd name="connsiteX2" fmla="*/ 5031 w 5086"/>
                <a:gd name="connsiteY2" fmla="*/ 4574 h 4608"/>
                <a:gd name="connsiteX3" fmla="*/ 4967 w 5086"/>
                <a:gd name="connsiteY3" fmla="*/ 4581 h 4608"/>
                <a:gd name="connsiteX4" fmla="*/ 4880 w 5086"/>
                <a:gd name="connsiteY4" fmla="*/ 4590 h 4608"/>
                <a:gd name="connsiteX5" fmla="*/ 4770 w 5086"/>
                <a:gd name="connsiteY5" fmla="*/ 4597 h 4608"/>
                <a:gd name="connsiteX6" fmla="*/ 4641 w 5086"/>
                <a:gd name="connsiteY6" fmla="*/ 4604 h 4608"/>
                <a:gd name="connsiteX7" fmla="*/ 4494 w 5086"/>
                <a:gd name="connsiteY7" fmla="*/ 4606 h 4608"/>
                <a:gd name="connsiteX8" fmla="*/ 4414 w 5086"/>
                <a:gd name="connsiteY8" fmla="*/ 4608 h 4608"/>
                <a:gd name="connsiteX9" fmla="*/ 4329 w 5086"/>
                <a:gd name="connsiteY9" fmla="*/ 4606 h 4608"/>
                <a:gd name="connsiteX10" fmla="*/ 4242 w 5086"/>
                <a:gd name="connsiteY10" fmla="*/ 4604 h 4608"/>
                <a:gd name="connsiteX11" fmla="*/ 4150 w 5086"/>
                <a:gd name="connsiteY11" fmla="*/ 4601 h 4608"/>
                <a:gd name="connsiteX12" fmla="*/ 4056 w 5086"/>
                <a:gd name="connsiteY12" fmla="*/ 4596 h 4608"/>
                <a:gd name="connsiteX13" fmla="*/ 3957 w 5086"/>
                <a:gd name="connsiteY13" fmla="*/ 4589 h 4608"/>
                <a:gd name="connsiteX14" fmla="*/ 3856 w 5086"/>
                <a:gd name="connsiteY14" fmla="*/ 4580 h 4608"/>
                <a:gd name="connsiteX15" fmla="*/ 3753 w 5086"/>
                <a:gd name="connsiteY15" fmla="*/ 4569 h 4608"/>
                <a:gd name="connsiteX16" fmla="*/ 3645 w 5086"/>
                <a:gd name="connsiteY16" fmla="*/ 4557 h 4608"/>
                <a:gd name="connsiteX17" fmla="*/ 3537 w 5086"/>
                <a:gd name="connsiteY17" fmla="*/ 4541 h 4608"/>
                <a:gd name="connsiteX18" fmla="*/ 3425 w 5086"/>
                <a:gd name="connsiteY18" fmla="*/ 4523 h 4608"/>
                <a:gd name="connsiteX19" fmla="*/ 3312 w 5086"/>
                <a:gd name="connsiteY19" fmla="*/ 4503 h 4608"/>
                <a:gd name="connsiteX20" fmla="*/ 3198 w 5086"/>
                <a:gd name="connsiteY20" fmla="*/ 4480 h 4608"/>
                <a:gd name="connsiteX21" fmla="*/ 3081 w 5086"/>
                <a:gd name="connsiteY21" fmla="*/ 4454 h 4608"/>
                <a:gd name="connsiteX22" fmla="*/ 2962 w 5086"/>
                <a:gd name="connsiteY22" fmla="*/ 4425 h 4608"/>
                <a:gd name="connsiteX23" fmla="*/ 2844 w 5086"/>
                <a:gd name="connsiteY23" fmla="*/ 4394 h 4608"/>
                <a:gd name="connsiteX24" fmla="*/ 2723 w 5086"/>
                <a:gd name="connsiteY24" fmla="*/ 4358 h 4608"/>
                <a:gd name="connsiteX25" fmla="*/ 2602 w 5086"/>
                <a:gd name="connsiteY25" fmla="*/ 4319 h 4608"/>
                <a:gd name="connsiteX26" fmla="*/ 2480 w 5086"/>
                <a:gd name="connsiteY26" fmla="*/ 4277 h 4608"/>
                <a:gd name="connsiteX27" fmla="*/ 2358 w 5086"/>
                <a:gd name="connsiteY27" fmla="*/ 4230 h 4608"/>
                <a:gd name="connsiteX28" fmla="*/ 2235 w 5086"/>
                <a:gd name="connsiteY28" fmla="*/ 4179 h 4608"/>
                <a:gd name="connsiteX29" fmla="*/ 2113 w 5086"/>
                <a:gd name="connsiteY29" fmla="*/ 4126 h 4608"/>
                <a:gd name="connsiteX30" fmla="*/ 1991 w 5086"/>
                <a:gd name="connsiteY30" fmla="*/ 4067 h 4608"/>
                <a:gd name="connsiteX31" fmla="*/ 1869 w 5086"/>
                <a:gd name="connsiteY31" fmla="*/ 4004 h 4608"/>
                <a:gd name="connsiteX32" fmla="*/ 1808 w 5086"/>
                <a:gd name="connsiteY32" fmla="*/ 3970 h 4608"/>
                <a:gd name="connsiteX33" fmla="*/ 1748 w 5086"/>
                <a:gd name="connsiteY33" fmla="*/ 3936 h 4608"/>
                <a:gd name="connsiteX34" fmla="*/ 1688 w 5086"/>
                <a:gd name="connsiteY34" fmla="*/ 3901 h 4608"/>
                <a:gd name="connsiteX35" fmla="*/ 1627 w 5086"/>
                <a:gd name="connsiteY35" fmla="*/ 3863 h 4608"/>
                <a:gd name="connsiteX36" fmla="*/ 1567 w 5086"/>
                <a:gd name="connsiteY36" fmla="*/ 3826 h 4608"/>
                <a:gd name="connsiteX37" fmla="*/ 1507 w 5086"/>
                <a:gd name="connsiteY37" fmla="*/ 3787 h 4608"/>
                <a:gd name="connsiteX38" fmla="*/ 1447 w 5086"/>
                <a:gd name="connsiteY38" fmla="*/ 3746 h 4608"/>
                <a:gd name="connsiteX39" fmla="*/ 1388 w 5086"/>
                <a:gd name="connsiteY39" fmla="*/ 3704 h 4608"/>
                <a:gd name="connsiteX40" fmla="*/ 1330 w 5086"/>
                <a:gd name="connsiteY40" fmla="*/ 3661 h 4608"/>
                <a:gd name="connsiteX41" fmla="*/ 1271 w 5086"/>
                <a:gd name="connsiteY41" fmla="*/ 3617 h 4608"/>
                <a:gd name="connsiteX42" fmla="*/ 1213 w 5086"/>
                <a:gd name="connsiteY42" fmla="*/ 3571 h 4608"/>
                <a:gd name="connsiteX43" fmla="*/ 1156 w 5086"/>
                <a:gd name="connsiteY43" fmla="*/ 3525 h 4608"/>
                <a:gd name="connsiteX44" fmla="*/ 1097 w 5086"/>
                <a:gd name="connsiteY44" fmla="*/ 3477 h 4608"/>
                <a:gd name="connsiteX45" fmla="*/ 1041 w 5086"/>
                <a:gd name="connsiteY45" fmla="*/ 3427 h 4608"/>
                <a:gd name="connsiteX46" fmla="*/ 929 w 5086"/>
                <a:gd name="connsiteY46" fmla="*/ 3323 h 4608"/>
                <a:gd name="connsiteX47" fmla="*/ 874 w 5086"/>
                <a:gd name="connsiteY47" fmla="*/ 3270 h 4608"/>
                <a:gd name="connsiteX48" fmla="*/ 819 w 5086"/>
                <a:gd name="connsiteY48" fmla="*/ 3215 h 4608"/>
                <a:gd name="connsiteX49" fmla="*/ 766 w 5086"/>
                <a:gd name="connsiteY49" fmla="*/ 3158 h 4608"/>
                <a:gd name="connsiteX50" fmla="*/ 713 w 5086"/>
                <a:gd name="connsiteY50" fmla="*/ 3099 h 4608"/>
                <a:gd name="connsiteX51" fmla="*/ 606 w 5086"/>
                <a:gd name="connsiteY51" fmla="*/ 2979 h 4608"/>
                <a:gd name="connsiteX52" fmla="*/ 505 w 5086"/>
                <a:gd name="connsiteY52" fmla="*/ 2851 h 4608"/>
                <a:gd name="connsiteX53" fmla="*/ 454 w 5086"/>
                <a:gd name="connsiteY53" fmla="*/ 2786 h 4608"/>
                <a:gd name="connsiteX54" fmla="*/ 356 w 5086"/>
                <a:gd name="connsiteY54" fmla="*/ 2649 h 4608"/>
                <a:gd name="connsiteX55" fmla="*/ 262 w 5086"/>
                <a:gd name="connsiteY55" fmla="*/ 2506 h 4608"/>
                <a:gd name="connsiteX56" fmla="*/ 216 w 5086"/>
                <a:gd name="connsiteY56" fmla="*/ 2431 h 4608"/>
                <a:gd name="connsiteX57" fmla="*/ 170 w 5086"/>
                <a:gd name="connsiteY57" fmla="*/ 2355 h 4608"/>
                <a:gd name="connsiteX58" fmla="*/ 126 w 5086"/>
                <a:gd name="connsiteY58" fmla="*/ 2279 h 4608"/>
                <a:gd name="connsiteX59" fmla="*/ 0 w 5086"/>
                <a:gd name="connsiteY59" fmla="*/ 2036 h 4608"/>
                <a:gd name="connsiteX60" fmla="*/ 293 w 5086"/>
                <a:gd name="connsiteY60" fmla="*/ 288 h 4608"/>
                <a:gd name="connsiteX61" fmla="*/ 668 w 5086"/>
                <a:gd name="connsiteY61" fmla="*/ 306 h 4608"/>
                <a:gd name="connsiteX62" fmla="*/ 771 w 5086"/>
                <a:gd name="connsiteY62" fmla="*/ 316 h 4608"/>
                <a:gd name="connsiteX63" fmla="*/ 2507 w 5086"/>
                <a:gd name="connsiteY63" fmla="*/ 799 h 4608"/>
                <a:gd name="connsiteX64" fmla="*/ 2627 w 5086"/>
                <a:gd name="connsiteY64" fmla="*/ 861 h 4608"/>
                <a:gd name="connsiteX65" fmla="*/ 2688 w 5086"/>
                <a:gd name="connsiteY65" fmla="*/ 894 h 4608"/>
                <a:gd name="connsiteX66" fmla="*/ 2808 w 5086"/>
                <a:gd name="connsiteY66" fmla="*/ 963 h 4608"/>
                <a:gd name="connsiteX67" fmla="*/ 2868 w 5086"/>
                <a:gd name="connsiteY67" fmla="*/ 1001 h 4608"/>
                <a:gd name="connsiteX68" fmla="*/ 2929 w 5086"/>
                <a:gd name="connsiteY68" fmla="*/ 1038 h 4608"/>
                <a:gd name="connsiteX69" fmla="*/ 3047 w 5086"/>
                <a:gd name="connsiteY69" fmla="*/ 1118 h 4608"/>
                <a:gd name="connsiteX70" fmla="*/ 3164 w 5086"/>
                <a:gd name="connsiteY70" fmla="*/ 1201 h 4608"/>
                <a:gd name="connsiteX71" fmla="*/ 3223 w 5086"/>
                <a:gd name="connsiteY71" fmla="*/ 1245 h 4608"/>
                <a:gd name="connsiteX72" fmla="*/ 3340 w 5086"/>
                <a:gd name="connsiteY72" fmla="*/ 1337 h 4608"/>
                <a:gd name="connsiteX73" fmla="*/ 3453 w 5086"/>
                <a:gd name="connsiteY73" fmla="*/ 1437 h 4608"/>
                <a:gd name="connsiteX74" fmla="*/ 3510 w 5086"/>
                <a:gd name="connsiteY74" fmla="*/ 1488 h 4608"/>
                <a:gd name="connsiteX75" fmla="*/ 3622 w 5086"/>
                <a:gd name="connsiteY75" fmla="*/ 1594 h 4608"/>
                <a:gd name="connsiteX76" fmla="*/ 3732 w 5086"/>
                <a:gd name="connsiteY76" fmla="*/ 1708 h 4608"/>
                <a:gd name="connsiteX77" fmla="*/ 3840 w 5086"/>
                <a:gd name="connsiteY77" fmla="*/ 1827 h 4608"/>
                <a:gd name="connsiteX78" fmla="*/ 3891 w 5086"/>
                <a:gd name="connsiteY78" fmla="*/ 1889 h 4608"/>
                <a:gd name="connsiteX79" fmla="*/ 3944 w 5086"/>
                <a:gd name="connsiteY79" fmla="*/ 1951 h 4608"/>
                <a:gd name="connsiteX80" fmla="*/ 3996 w 5086"/>
                <a:gd name="connsiteY80" fmla="*/ 2016 h 4608"/>
                <a:gd name="connsiteX81" fmla="*/ 4047 w 5086"/>
                <a:gd name="connsiteY81" fmla="*/ 2084 h 4608"/>
                <a:gd name="connsiteX82" fmla="*/ 4097 w 5086"/>
                <a:gd name="connsiteY82" fmla="*/ 2151 h 4608"/>
                <a:gd name="connsiteX83" fmla="*/ 4146 w 5086"/>
                <a:gd name="connsiteY83" fmla="*/ 2220 h 4608"/>
                <a:gd name="connsiteX84" fmla="*/ 4196 w 5086"/>
                <a:gd name="connsiteY84" fmla="*/ 2293 h 4608"/>
                <a:gd name="connsiteX85" fmla="*/ 4244 w 5086"/>
                <a:gd name="connsiteY85" fmla="*/ 2366 h 4608"/>
                <a:gd name="connsiteX86" fmla="*/ 4290 w 5086"/>
                <a:gd name="connsiteY86" fmla="*/ 2442 h 4608"/>
                <a:gd name="connsiteX87" fmla="*/ 4338 w 5086"/>
                <a:gd name="connsiteY87" fmla="*/ 2518 h 4608"/>
                <a:gd name="connsiteX88" fmla="*/ 4382 w 5086"/>
                <a:gd name="connsiteY88" fmla="*/ 2596 h 4608"/>
                <a:gd name="connsiteX89" fmla="*/ 4428 w 5086"/>
                <a:gd name="connsiteY89" fmla="*/ 2678 h 4608"/>
                <a:gd name="connsiteX90" fmla="*/ 4471 w 5086"/>
                <a:gd name="connsiteY90" fmla="*/ 2759 h 4608"/>
                <a:gd name="connsiteX91" fmla="*/ 4515 w 5086"/>
                <a:gd name="connsiteY91" fmla="*/ 2842 h 4608"/>
                <a:gd name="connsiteX92" fmla="*/ 4556 w 5086"/>
                <a:gd name="connsiteY92" fmla="*/ 2929 h 4608"/>
                <a:gd name="connsiteX93" fmla="*/ 4599 w 5086"/>
                <a:gd name="connsiteY93" fmla="*/ 3016 h 4608"/>
                <a:gd name="connsiteX94" fmla="*/ 4638 w 5086"/>
                <a:gd name="connsiteY94" fmla="*/ 3107 h 4608"/>
                <a:gd name="connsiteX95" fmla="*/ 4677 w 5086"/>
                <a:gd name="connsiteY95" fmla="*/ 3197 h 4608"/>
                <a:gd name="connsiteX96" fmla="*/ 4716 w 5086"/>
                <a:gd name="connsiteY96" fmla="*/ 3291 h 4608"/>
                <a:gd name="connsiteX97" fmla="*/ 4753 w 5086"/>
                <a:gd name="connsiteY97" fmla="*/ 3387 h 4608"/>
                <a:gd name="connsiteX98" fmla="*/ 4788 w 5086"/>
                <a:gd name="connsiteY98" fmla="*/ 3482 h 4608"/>
                <a:gd name="connsiteX99" fmla="*/ 4824 w 5086"/>
                <a:gd name="connsiteY99" fmla="*/ 3582 h 4608"/>
                <a:gd name="connsiteX100" fmla="*/ 4857 w 5086"/>
                <a:gd name="connsiteY100" fmla="*/ 3684 h 4608"/>
                <a:gd name="connsiteX101" fmla="*/ 4889 w 5086"/>
                <a:gd name="connsiteY101" fmla="*/ 3787 h 4608"/>
                <a:gd name="connsiteX102" fmla="*/ 4921 w 5086"/>
                <a:gd name="connsiteY102" fmla="*/ 3892 h 4608"/>
                <a:gd name="connsiteX103" fmla="*/ 4951 w 5086"/>
                <a:gd name="connsiteY103" fmla="*/ 4000 h 4608"/>
                <a:gd name="connsiteX104" fmla="*/ 4981 w 5086"/>
                <a:gd name="connsiteY104" fmla="*/ 4108 h 4608"/>
                <a:gd name="connsiteX105" fmla="*/ 5010 w 5086"/>
                <a:gd name="connsiteY105" fmla="*/ 4220 h 4608"/>
                <a:gd name="connsiteX106" fmla="*/ 5036 w 5086"/>
                <a:gd name="connsiteY106" fmla="*/ 4333 h 4608"/>
                <a:gd name="connsiteX107" fmla="*/ 5061 w 5086"/>
                <a:gd name="connsiteY107" fmla="*/ 4450 h 4608"/>
                <a:gd name="connsiteX108" fmla="*/ 5086 w 5086"/>
                <a:gd name="connsiteY108" fmla="*/ 4567 h 4608"/>
                <a:gd name="connsiteX109" fmla="*/ 5086 w 5086"/>
                <a:gd name="connsiteY109" fmla="*/ 4567 h 4608"/>
                <a:gd name="connsiteX0" fmla="*/ 5086 w 5086"/>
                <a:gd name="connsiteY0" fmla="*/ 4567 h 4608"/>
                <a:gd name="connsiteX1" fmla="*/ 5086 w 5086"/>
                <a:gd name="connsiteY1" fmla="*/ 4567 h 4608"/>
                <a:gd name="connsiteX2" fmla="*/ 5031 w 5086"/>
                <a:gd name="connsiteY2" fmla="*/ 4574 h 4608"/>
                <a:gd name="connsiteX3" fmla="*/ 4967 w 5086"/>
                <a:gd name="connsiteY3" fmla="*/ 4581 h 4608"/>
                <a:gd name="connsiteX4" fmla="*/ 4880 w 5086"/>
                <a:gd name="connsiteY4" fmla="*/ 4590 h 4608"/>
                <a:gd name="connsiteX5" fmla="*/ 4770 w 5086"/>
                <a:gd name="connsiteY5" fmla="*/ 4597 h 4608"/>
                <a:gd name="connsiteX6" fmla="*/ 4641 w 5086"/>
                <a:gd name="connsiteY6" fmla="*/ 4604 h 4608"/>
                <a:gd name="connsiteX7" fmla="*/ 4494 w 5086"/>
                <a:gd name="connsiteY7" fmla="*/ 4606 h 4608"/>
                <a:gd name="connsiteX8" fmla="*/ 4414 w 5086"/>
                <a:gd name="connsiteY8" fmla="*/ 4608 h 4608"/>
                <a:gd name="connsiteX9" fmla="*/ 4329 w 5086"/>
                <a:gd name="connsiteY9" fmla="*/ 4606 h 4608"/>
                <a:gd name="connsiteX10" fmla="*/ 4242 w 5086"/>
                <a:gd name="connsiteY10" fmla="*/ 4604 h 4608"/>
                <a:gd name="connsiteX11" fmla="*/ 4150 w 5086"/>
                <a:gd name="connsiteY11" fmla="*/ 4601 h 4608"/>
                <a:gd name="connsiteX12" fmla="*/ 4056 w 5086"/>
                <a:gd name="connsiteY12" fmla="*/ 4596 h 4608"/>
                <a:gd name="connsiteX13" fmla="*/ 3957 w 5086"/>
                <a:gd name="connsiteY13" fmla="*/ 4589 h 4608"/>
                <a:gd name="connsiteX14" fmla="*/ 3856 w 5086"/>
                <a:gd name="connsiteY14" fmla="*/ 4580 h 4608"/>
                <a:gd name="connsiteX15" fmla="*/ 3753 w 5086"/>
                <a:gd name="connsiteY15" fmla="*/ 4569 h 4608"/>
                <a:gd name="connsiteX16" fmla="*/ 3645 w 5086"/>
                <a:gd name="connsiteY16" fmla="*/ 4557 h 4608"/>
                <a:gd name="connsiteX17" fmla="*/ 3537 w 5086"/>
                <a:gd name="connsiteY17" fmla="*/ 4541 h 4608"/>
                <a:gd name="connsiteX18" fmla="*/ 3425 w 5086"/>
                <a:gd name="connsiteY18" fmla="*/ 4523 h 4608"/>
                <a:gd name="connsiteX19" fmla="*/ 3312 w 5086"/>
                <a:gd name="connsiteY19" fmla="*/ 4503 h 4608"/>
                <a:gd name="connsiteX20" fmla="*/ 3198 w 5086"/>
                <a:gd name="connsiteY20" fmla="*/ 4480 h 4608"/>
                <a:gd name="connsiteX21" fmla="*/ 3081 w 5086"/>
                <a:gd name="connsiteY21" fmla="*/ 4454 h 4608"/>
                <a:gd name="connsiteX22" fmla="*/ 2962 w 5086"/>
                <a:gd name="connsiteY22" fmla="*/ 4425 h 4608"/>
                <a:gd name="connsiteX23" fmla="*/ 2844 w 5086"/>
                <a:gd name="connsiteY23" fmla="*/ 4394 h 4608"/>
                <a:gd name="connsiteX24" fmla="*/ 2723 w 5086"/>
                <a:gd name="connsiteY24" fmla="*/ 4358 h 4608"/>
                <a:gd name="connsiteX25" fmla="*/ 2602 w 5086"/>
                <a:gd name="connsiteY25" fmla="*/ 4319 h 4608"/>
                <a:gd name="connsiteX26" fmla="*/ 2480 w 5086"/>
                <a:gd name="connsiteY26" fmla="*/ 4277 h 4608"/>
                <a:gd name="connsiteX27" fmla="*/ 2358 w 5086"/>
                <a:gd name="connsiteY27" fmla="*/ 4230 h 4608"/>
                <a:gd name="connsiteX28" fmla="*/ 2235 w 5086"/>
                <a:gd name="connsiteY28" fmla="*/ 4179 h 4608"/>
                <a:gd name="connsiteX29" fmla="*/ 2113 w 5086"/>
                <a:gd name="connsiteY29" fmla="*/ 4126 h 4608"/>
                <a:gd name="connsiteX30" fmla="*/ 1991 w 5086"/>
                <a:gd name="connsiteY30" fmla="*/ 4067 h 4608"/>
                <a:gd name="connsiteX31" fmla="*/ 1869 w 5086"/>
                <a:gd name="connsiteY31" fmla="*/ 4004 h 4608"/>
                <a:gd name="connsiteX32" fmla="*/ 1808 w 5086"/>
                <a:gd name="connsiteY32" fmla="*/ 3970 h 4608"/>
                <a:gd name="connsiteX33" fmla="*/ 1748 w 5086"/>
                <a:gd name="connsiteY33" fmla="*/ 3936 h 4608"/>
                <a:gd name="connsiteX34" fmla="*/ 1688 w 5086"/>
                <a:gd name="connsiteY34" fmla="*/ 3901 h 4608"/>
                <a:gd name="connsiteX35" fmla="*/ 1627 w 5086"/>
                <a:gd name="connsiteY35" fmla="*/ 3863 h 4608"/>
                <a:gd name="connsiteX36" fmla="*/ 1567 w 5086"/>
                <a:gd name="connsiteY36" fmla="*/ 3826 h 4608"/>
                <a:gd name="connsiteX37" fmla="*/ 1507 w 5086"/>
                <a:gd name="connsiteY37" fmla="*/ 3787 h 4608"/>
                <a:gd name="connsiteX38" fmla="*/ 1447 w 5086"/>
                <a:gd name="connsiteY38" fmla="*/ 3746 h 4608"/>
                <a:gd name="connsiteX39" fmla="*/ 1388 w 5086"/>
                <a:gd name="connsiteY39" fmla="*/ 3704 h 4608"/>
                <a:gd name="connsiteX40" fmla="*/ 1330 w 5086"/>
                <a:gd name="connsiteY40" fmla="*/ 3661 h 4608"/>
                <a:gd name="connsiteX41" fmla="*/ 1271 w 5086"/>
                <a:gd name="connsiteY41" fmla="*/ 3617 h 4608"/>
                <a:gd name="connsiteX42" fmla="*/ 1213 w 5086"/>
                <a:gd name="connsiteY42" fmla="*/ 3571 h 4608"/>
                <a:gd name="connsiteX43" fmla="*/ 1156 w 5086"/>
                <a:gd name="connsiteY43" fmla="*/ 3525 h 4608"/>
                <a:gd name="connsiteX44" fmla="*/ 1097 w 5086"/>
                <a:gd name="connsiteY44" fmla="*/ 3477 h 4608"/>
                <a:gd name="connsiteX45" fmla="*/ 1041 w 5086"/>
                <a:gd name="connsiteY45" fmla="*/ 3427 h 4608"/>
                <a:gd name="connsiteX46" fmla="*/ 929 w 5086"/>
                <a:gd name="connsiteY46" fmla="*/ 3323 h 4608"/>
                <a:gd name="connsiteX47" fmla="*/ 874 w 5086"/>
                <a:gd name="connsiteY47" fmla="*/ 3270 h 4608"/>
                <a:gd name="connsiteX48" fmla="*/ 819 w 5086"/>
                <a:gd name="connsiteY48" fmla="*/ 3215 h 4608"/>
                <a:gd name="connsiteX49" fmla="*/ 766 w 5086"/>
                <a:gd name="connsiteY49" fmla="*/ 3158 h 4608"/>
                <a:gd name="connsiteX50" fmla="*/ 713 w 5086"/>
                <a:gd name="connsiteY50" fmla="*/ 3099 h 4608"/>
                <a:gd name="connsiteX51" fmla="*/ 606 w 5086"/>
                <a:gd name="connsiteY51" fmla="*/ 2979 h 4608"/>
                <a:gd name="connsiteX52" fmla="*/ 505 w 5086"/>
                <a:gd name="connsiteY52" fmla="*/ 2851 h 4608"/>
                <a:gd name="connsiteX53" fmla="*/ 454 w 5086"/>
                <a:gd name="connsiteY53" fmla="*/ 2786 h 4608"/>
                <a:gd name="connsiteX54" fmla="*/ 356 w 5086"/>
                <a:gd name="connsiteY54" fmla="*/ 2649 h 4608"/>
                <a:gd name="connsiteX55" fmla="*/ 262 w 5086"/>
                <a:gd name="connsiteY55" fmla="*/ 2506 h 4608"/>
                <a:gd name="connsiteX56" fmla="*/ 216 w 5086"/>
                <a:gd name="connsiteY56" fmla="*/ 2431 h 4608"/>
                <a:gd name="connsiteX57" fmla="*/ 170 w 5086"/>
                <a:gd name="connsiteY57" fmla="*/ 2355 h 4608"/>
                <a:gd name="connsiteX58" fmla="*/ 126 w 5086"/>
                <a:gd name="connsiteY58" fmla="*/ 2279 h 4608"/>
                <a:gd name="connsiteX59" fmla="*/ 0 w 5086"/>
                <a:gd name="connsiteY59" fmla="*/ 2036 h 4608"/>
                <a:gd name="connsiteX60" fmla="*/ 293 w 5086"/>
                <a:gd name="connsiteY60" fmla="*/ 288 h 4608"/>
                <a:gd name="connsiteX61" fmla="*/ 668 w 5086"/>
                <a:gd name="connsiteY61" fmla="*/ 306 h 4608"/>
                <a:gd name="connsiteX62" fmla="*/ 2507 w 5086"/>
                <a:gd name="connsiteY62" fmla="*/ 799 h 4608"/>
                <a:gd name="connsiteX63" fmla="*/ 2627 w 5086"/>
                <a:gd name="connsiteY63" fmla="*/ 861 h 4608"/>
                <a:gd name="connsiteX64" fmla="*/ 2688 w 5086"/>
                <a:gd name="connsiteY64" fmla="*/ 894 h 4608"/>
                <a:gd name="connsiteX65" fmla="*/ 2808 w 5086"/>
                <a:gd name="connsiteY65" fmla="*/ 963 h 4608"/>
                <a:gd name="connsiteX66" fmla="*/ 2868 w 5086"/>
                <a:gd name="connsiteY66" fmla="*/ 1001 h 4608"/>
                <a:gd name="connsiteX67" fmla="*/ 2929 w 5086"/>
                <a:gd name="connsiteY67" fmla="*/ 1038 h 4608"/>
                <a:gd name="connsiteX68" fmla="*/ 3047 w 5086"/>
                <a:gd name="connsiteY68" fmla="*/ 1118 h 4608"/>
                <a:gd name="connsiteX69" fmla="*/ 3164 w 5086"/>
                <a:gd name="connsiteY69" fmla="*/ 1201 h 4608"/>
                <a:gd name="connsiteX70" fmla="*/ 3223 w 5086"/>
                <a:gd name="connsiteY70" fmla="*/ 1245 h 4608"/>
                <a:gd name="connsiteX71" fmla="*/ 3340 w 5086"/>
                <a:gd name="connsiteY71" fmla="*/ 1337 h 4608"/>
                <a:gd name="connsiteX72" fmla="*/ 3453 w 5086"/>
                <a:gd name="connsiteY72" fmla="*/ 1437 h 4608"/>
                <a:gd name="connsiteX73" fmla="*/ 3510 w 5086"/>
                <a:gd name="connsiteY73" fmla="*/ 1488 h 4608"/>
                <a:gd name="connsiteX74" fmla="*/ 3622 w 5086"/>
                <a:gd name="connsiteY74" fmla="*/ 1594 h 4608"/>
                <a:gd name="connsiteX75" fmla="*/ 3732 w 5086"/>
                <a:gd name="connsiteY75" fmla="*/ 1708 h 4608"/>
                <a:gd name="connsiteX76" fmla="*/ 3840 w 5086"/>
                <a:gd name="connsiteY76" fmla="*/ 1827 h 4608"/>
                <a:gd name="connsiteX77" fmla="*/ 3891 w 5086"/>
                <a:gd name="connsiteY77" fmla="*/ 1889 h 4608"/>
                <a:gd name="connsiteX78" fmla="*/ 3944 w 5086"/>
                <a:gd name="connsiteY78" fmla="*/ 1951 h 4608"/>
                <a:gd name="connsiteX79" fmla="*/ 3996 w 5086"/>
                <a:gd name="connsiteY79" fmla="*/ 2016 h 4608"/>
                <a:gd name="connsiteX80" fmla="*/ 4047 w 5086"/>
                <a:gd name="connsiteY80" fmla="*/ 2084 h 4608"/>
                <a:gd name="connsiteX81" fmla="*/ 4097 w 5086"/>
                <a:gd name="connsiteY81" fmla="*/ 2151 h 4608"/>
                <a:gd name="connsiteX82" fmla="*/ 4146 w 5086"/>
                <a:gd name="connsiteY82" fmla="*/ 2220 h 4608"/>
                <a:gd name="connsiteX83" fmla="*/ 4196 w 5086"/>
                <a:gd name="connsiteY83" fmla="*/ 2293 h 4608"/>
                <a:gd name="connsiteX84" fmla="*/ 4244 w 5086"/>
                <a:gd name="connsiteY84" fmla="*/ 2366 h 4608"/>
                <a:gd name="connsiteX85" fmla="*/ 4290 w 5086"/>
                <a:gd name="connsiteY85" fmla="*/ 2442 h 4608"/>
                <a:gd name="connsiteX86" fmla="*/ 4338 w 5086"/>
                <a:gd name="connsiteY86" fmla="*/ 2518 h 4608"/>
                <a:gd name="connsiteX87" fmla="*/ 4382 w 5086"/>
                <a:gd name="connsiteY87" fmla="*/ 2596 h 4608"/>
                <a:gd name="connsiteX88" fmla="*/ 4428 w 5086"/>
                <a:gd name="connsiteY88" fmla="*/ 2678 h 4608"/>
                <a:gd name="connsiteX89" fmla="*/ 4471 w 5086"/>
                <a:gd name="connsiteY89" fmla="*/ 2759 h 4608"/>
                <a:gd name="connsiteX90" fmla="*/ 4515 w 5086"/>
                <a:gd name="connsiteY90" fmla="*/ 2842 h 4608"/>
                <a:gd name="connsiteX91" fmla="*/ 4556 w 5086"/>
                <a:gd name="connsiteY91" fmla="*/ 2929 h 4608"/>
                <a:gd name="connsiteX92" fmla="*/ 4599 w 5086"/>
                <a:gd name="connsiteY92" fmla="*/ 3016 h 4608"/>
                <a:gd name="connsiteX93" fmla="*/ 4638 w 5086"/>
                <a:gd name="connsiteY93" fmla="*/ 3107 h 4608"/>
                <a:gd name="connsiteX94" fmla="*/ 4677 w 5086"/>
                <a:gd name="connsiteY94" fmla="*/ 3197 h 4608"/>
                <a:gd name="connsiteX95" fmla="*/ 4716 w 5086"/>
                <a:gd name="connsiteY95" fmla="*/ 3291 h 4608"/>
                <a:gd name="connsiteX96" fmla="*/ 4753 w 5086"/>
                <a:gd name="connsiteY96" fmla="*/ 3387 h 4608"/>
                <a:gd name="connsiteX97" fmla="*/ 4788 w 5086"/>
                <a:gd name="connsiteY97" fmla="*/ 3482 h 4608"/>
                <a:gd name="connsiteX98" fmla="*/ 4824 w 5086"/>
                <a:gd name="connsiteY98" fmla="*/ 3582 h 4608"/>
                <a:gd name="connsiteX99" fmla="*/ 4857 w 5086"/>
                <a:gd name="connsiteY99" fmla="*/ 3684 h 4608"/>
                <a:gd name="connsiteX100" fmla="*/ 4889 w 5086"/>
                <a:gd name="connsiteY100" fmla="*/ 3787 h 4608"/>
                <a:gd name="connsiteX101" fmla="*/ 4921 w 5086"/>
                <a:gd name="connsiteY101" fmla="*/ 3892 h 4608"/>
                <a:gd name="connsiteX102" fmla="*/ 4951 w 5086"/>
                <a:gd name="connsiteY102" fmla="*/ 4000 h 4608"/>
                <a:gd name="connsiteX103" fmla="*/ 4981 w 5086"/>
                <a:gd name="connsiteY103" fmla="*/ 4108 h 4608"/>
                <a:gd name="connsiteX104" fmla="*/ 5010 w 5086"/>
                <a:gd name="connsiteY104" fmla="*/ 4220 h 4608"/>
                <a:gd name="connsiteX105" fmla="*/ 5036 w 5086"/>
                <a:gd name="connsiteY105" fmla="*/ 4333 h 4608"/>
                <a:gd name="connsiteX106" fmla="*/ 5061 w 5086"/>
                <a:gd name="connsiteY106" fmla="*/ 4450 h 4608"/>
                <a:gd name="connsiteX107" fmla="*/ 5086 w 5086"/>
                <a:gd name="connsiteY107" fmla="*/ 4567 h 4608"/>
                <a:gd name="connsiteX108" fmla="*/ 5086 w 5086"/>
                <a:gd name="connsiteY108" fmla="*/ 4567 h 4608"/>
                <a:gd name="connsiteX0" fmla="*/ 5086 w 5086"/>
                <a:gd name="connsiteY0" fmla="*/ 4485 h 4526"/>
                <a:gd name="connsiteX1" fmla="*/ 5086 w 5086"/>
                <a:gd name="connsiteY1" fmla="*/ 4485 h 4526"/>
                <a:gd name="connsiteX2" fmla="*/ 5031 w 5086"/>
                <a:gd name="connsiteY2" fmla="*/ 4492 h 4526"/>
                <a:gd name="connsiteX3" fmla="*/ 4967 w 5086"/>
                <a:gd name="connsiteY3" fmla="*/ 4499 h 4526"/>
                <a:gd name="connsiteX4" fmla="*/ 4880 w 5086"/>
                <a:gd name="connsiteY4" fmla="*/ 4508 h 4526"/>
                <a:gd name="connsiteX5" fmla="*/ 4770 w 5086"/>
                <a:gd name="connsiteY5" fmla="*/ 4515 h 4526"/>
                <a:gd name="connsiteX6" fmla="*/ 4641 w 5086"/>
                <a:gd name="connsiteY6" fmla="*/ 4522 h 4526"/>
                <a:gd name="connsiteX7" fmla="*/ 4494 w 5086"/>
                <a:gd name="connsiteY7" fmla="*/ 4524 h 4526"/>
                <a:gd name="connsiteX8" fmla="*/ 4414 w 5086"/>
                <a:gd name="connsiteY8" fmla="*/ 4526 h 4526"/>
                <a:gd name="connsiteX9" fmla="*/ 4329 w 5086"/>
                <a:gd name="connsiteY9" fmla="*/ 4524 h 4526"/>
                <a:gd name="connsiteX10" fmla="*/ 4242 w 5086"/>
                <a:gd name="connsiteY10" fmla="*/ 4522 h 4526"/>
                <a:gd name="connsiteX11" fmla="*/ 4150 w 5086"/>
                <a:gd name="connsiteY11" fmla="*/ 4519 h 4526"/>
                <a:gd name="connsiteX12" fmla="*/ 4056 w 5086"/>
                <a:gd name="connsiteY12" fmla="*/ 4514 h 4526"/>
                <a:gd name="connsiteX13" fmla="*/ 3957 w 5086"/>
                <a:gd name="connsiteY13" fmla="*/ 4507 h 4526"/>
                <a:gd name="connsiteX14" fmla="*/ 3856 w 5086"/>
                <a:gd name="connsiteY14" fmla="*/ 4498 h 4526"/>
                <a:gd name="connsiteX15" fmla="*/ 3753 w 5086"/>
                <a:gd name="connsiteY15" fmla="*/ 4487 h 4526"/>
                <a:gd name="connsiteX16" fmla="*/ 3645 w 5086"/>
                <a:gd name="connsiteY16" fmla="*/ 4475 h 4526"/>
                <a:gd name="connsiteX17" fmla="*/ 3537 w 5086"/>
                <a:gd name="connsiteY17" fmla="*/ 4459 h 4526"/>
                <a:gd name="connsiteX18" fmla="*/ 3425 w 5086"/>
                <a:gd name="connsiteY18" fmla="*/ 4441 h 4526"/>
                <a:gd name="connsiteX19" fmla="*/ 3312 w 5086"/>
                <a:gd name="connsiteY19" fmla="*/ 4421 h 4526"/>
                <a:gd name="connsiteX20" fmla="*/ 3198 w 5086"/>
                <a:gd name="connsiteY20" fmla="*/ 4398 h 4526"/>
                <a:gd name="connsiteX21" fmla="*/ 3081 w 5086"/>
                <a:gd name="connsiteY21" fmla="*/ 4372 h 4526"/>
                <a:gd name="connsiteX22" fmla="*/ 2962 w 5086"/>
                <a:gd name="connsiteY22" fmla="*/ 4343 h 4526"/>
                <a:gd name="connsiteX23" fmla="*/ 2844 w 5086"/>
                <a:gd name="connsiteY23" fmla="*/ 4312 h 4526"/>
                <a:gd name="connsiteX24" fmla="*/ 2723 w 5086"/>
                <a:gd name="connsiteY24" fmla="*/ 4276 h 4526"/>
                <a:gd name="connsiteX25" fmla="*/ 2602 w 5086"/>
                <a:gd name="connsiteY25" fmla="*/ 4237 h 4526"/>
                <a:gd name="connsiteX26" fmla="*/ 2480 w 5086"/>
                <a:gd name="connsiteY26" fmla="*/ 4195 h 4526"/>
                <a:gd name="connsiteX27" fmla="*/ 2358 w 5086"/>
                <a:gd name="connsiteY27" fmla="*/ 4148 h 4526"/>
                <a:gd name="connsiteX28" fmla="*/ 2235 w 5086"/>
                <a:gd name="connsiteY28" fmla="*/ 4097 h 4526"/>
                <a:gd name="connsiteX29" fmla="*/ 2113 w 5086"/>
                <a:gd name="connsiteY29" fmla="*/ 4044 h 4526"/>
                <a:gd name="connsiteX30" fmla="*/ 1991 w 5086"/>
                <a:gd name="connsiteY30" fmla="*/ 3985 h 4526"/>
                <a:gd name="connsiteX31" fmla="*/ 1869 w 5086"/>
                <a:gd name="connsiteY31" fmla="*/ 3922 h 4526"/>
                <a:gd name="connsiteX32" fmla="*/ 1808 w 5086"/>
                <a:gd name="connsiteY32" fmla="*/ 3888 h 4526"/>
                <a:gd name="connsiteX33" fmla="*/ 1748 w 5086"/>
                <a:gd name="connsiteY33" fmla="*/ 3854 h 4526"/>
                <a:gd name="connsiteX34" fmla="*/ 1688 w 5086"/>
                <a:gd name="connsiteY34" fmla="*/ 3819 h 4526"/>
                <a:gd name="connsiteX35" fmla="*/ 1627 w 5086"/>
                <a:gd name="connsiteY35" fmla="*/ 3781 h 4526"/>
                <a:gd name="connsiteX36" fmla="*/ 1567 w 5086"/>
                <a:gd name="connsiteY36" fmla="*/ 3744 h 4526"/>
                <a:gd name="connsiteX37" fmla="*/ 1507 w 5086"/>
                <a:gd name="connsiteY37" fmla="*/ 3705 h 4526"/>
                <a:gd name="connsiteX38" fmla="*/ 1447 w 5086"/>
                <a:gd name="connsiteY38" fmla="*/ 3664 h 4526"/>
                <a:gd name="connsiteX39" fmla="*/ 1388 w 5086"/>
                <a:gd name="connsiteY39" fmla="*/ 3622 h 4526"/>
                <a:gd name="connsiteX40" fmla="*/ 1330 w 5086"/>
                <a:gd name="connsiteY40" fmla="*/ 3579 h 4526"/>
                <a:gd name="connsiteX41" fmla="*/ 1271 w 5086"/>
                <a:gd name="connsiteY41" fmla="*/ 3535 h 4526"/>
                <a:gd name="connsiteX42" fmla="*/ 1213 w 5086"/>
                <a:gd name="connsiteY42" fmla="*/ 3489 h 4526"/>
                <a:gd name="connsiteX43" fmla="*/ 1156 w 5086"/>
                <a:gd name="connsiteY43" fmla="*/ 3443 h 4526"/>
                <a:gd name="connsiteX44" fmla="*/ 1097 w 5086"/>
                <a:gd name="connsiteY44" fmla="*/ 3395 h 4526"/>
                <a:gd name="connsiteX45" fmla="*/ 1041 w 5086"/>
                <a:gd name="connsiteY45" fmla="*/ 3345 h 4526"/>
                <a:gd name="connsiteX46" fmla="*/ 929 w 5086"/>
                <a:gd name="connsiteY46" fmla="*/ 3241 h 4526"/>
                <a:gd name="connsiteX47" fmla="*/ 874 w 5086"/>
                <a:gd name="connsiteY47" fmla="*/ 3188 h 4526"/>
                <a:gd name="connsiteX48" fmla="*/ 819 w 5086"/>
                <a:gd name="connsiteY48" fmla="*/ 3133 h 4526"/>
                <a:gd name="connsiteX49" fmla="*/ 766 w 5086"/>
                <a:gd name="connsiteY49" fmla="*/ 3076 h 4526"/>
                <a:gd name="connsiteX50" fmla="*/ 713 w 5086"/>
                <a:gd name="connsiteY50" fmla="*/ 3017 h 4526"/>
                <a:gd name="connsiteX51" fmla="*/ 606 w 5086"/>
                <a:gd name="connsiteY51" fmla="*/ 2897 h 4526"/>
                <a:gd name="connsiteX52" fmla="*/ 505 w 5086"/>
                <a:gd name="connsiteY52" fmla="*/ 2769 h 4526"/>
                <a:gd name="connsiteX53" fmla="*/ 454 w 5086"/>
                <a:gd name="connsiteY53" fmla="*/ 2704 h 4526"/>
                <a:gd name="connsiteX54" fmla="*/ 356 w 5086"/>
                <a:gd name="connsiteY54" fmla="*/ 2567 h 4526"/>
                <a:gd name="connsiteX55" fmla="*/ 262 w 5086"/>
                <a:gd name="connsiteY55" fmla="*/ 2424 h 4526"/>
                <a:gd name="connsiteX56" fmla="*/ 216 w 5086"/>
                <a:gd name="connsiteY56" fmla="*/ 2349 h 4526"/>
                <a:gd name="connsiteX57" fmla="*/ 170 w 5086"/>
                <a:gd name="connsiteY57" fmla="*/ 2273 h 4526"/>
                <a:gd name="connsiteX58" fmla="*/ 126 w 5086"/>
                <a:gd name="connsiteY58" fmla="*/ 2197 h 4526"/>
                <a:gd name="connsiteX59" fmla="*/ 0 w 5086"/>
                <a:gd name="connsiteY59" fmla="*/ 1954 h 4526"/>
                <a:gd name="connsiteX60" fmla="*/ 293 w 5086"/>
                <a:gd name="connsiteY60" fmla="*/ 206 h 4526"/>
                <a:gd name="connsiteX61" fmla="*/ 2507 w 5086"/>
                <a:gd name="connsiteY61" fmla="*/ 717 h 4526"/>
                <a:gd name="connsiteX62" fmla="*/ 2627 w 5086"/>
                <a:gd name="connsiteY62" fmla="*/ 779 h 4526"/>
                <a:gd name="connsiteX63" fmla="*/ 2688 w 5086"/>
                <a:gd name="connsiteY63" fmla="*/ 812 h 4526"/>
                <a:gd name="connsiteX64" fmla="*/ 2808 w 5086"/>
                <a:gd name="connsiteY64" fmla="*/ 881 h 4526"/>
                <a:gd name="connsiteX65" fmla="*/ 2868 w 5086"/>
                <a:gd name="connsiteY65" fmla="*/ 919 h 4526"/>
                <a:gd name="connsiteX66" fmla="*/ 2929 w 5086"/>
                <a:gd name="connsiteY66" fmla="*/ 956 h 4526"/>
                <a:gd name="connsiteX67" fmla="*/ 3047 w 5086"/>
                <a:gd name="connsiteY67" fmla="*/ 1036 h 4526"/>
                <a:gd name="connsiteX68" fmla="*/ 3164 w 5086"/>
                <a:gd name="connsiteY68" fmla="*/ 1119 h 4526"/>
                <a:gd name="connsiteX69" fmla="*/ 3223 w 5086"/>
                <a:gd name="connsiteY69" fmla="*/ 1163 h 4526"/>
                <a:gd name="connsiteX70" fmla="*/ 3340 w 5086"/>
                <a:gd name="connsiteY70" fmla="*/ 1255 h 4526"/>
                <a:gd name="connsiteX71" fmla="*/ 3453 w 5086"/>
                <a:gd name="connsiteY71" fmla="*/ 1355 h 4526"/>
                <a:gd name="connsiteX72" fmla="*/ 3510 w 5086"/>
                <a:gd name="connsiteY72" fmla="*/ 1406 h 4526"/>
                <a:gd name="connsiteX73" fmla="*/ 3622 w 5086"/>
                <a:gd name="connsiteY73" fmla="*/ 1512 h 4526"/>
                <a:gd name="connsiteX74" fmla="*/ 3732 w 5086"/>
                <a:gd name="connsiteY74" fmla="*/ 1626 h 4526"/>
                <a:gd name="connsiteX75" fmla="*/ 3840 w 5086"/>
                <a:gd name="connsiteY75" fmla="*/ 1745 h 4526"/>
                <a:gd name="connsiteX76" fmla="*/ 3891 w 5086"/>
                <a:gd name="connsiteY76" fmla="*/ 1807 h 4526"/>
                <a:gd name="connsiteX77" fmla="*/ 3944 w 5086"/>
                <a:gd name="connsiteY77" fmla="*/ 1869 h 4526"/>
                <a:gd name="connsiteX78" fmla="*/ 3996 w 5086"/>
                <a:gd name="connsiteY78" fmla="*/ 1934 h 4526"/>
                <a:gd name="connsiteX79" fmla="*/ 4047 w 5086"/>
                <a:gd name="connsiteY79" fmla="*/ 2002 h 4526"/>
                <a:gd name="connsiteX80" fmla="*/ 4097 w 5086"/>
                <a:gd name="connsiteY80" fmla="*/ 2069 h 4526"/>
                <a:gd name="connsiteX81" fmla="*/ 4146 w 5086"/>
                <a:gd name="connsiteY81" fmla="*/ 2138 h 4526"/>
                <a:gd name="connsiteX82" fmla="*/ 4196 w 5086"/>
                <a:gd name="connsiteY82" fmla="*/ 2211 h 4526"/>
                <a:gd name="connsiteX83" fmla="*/ 4244 w 5086"/>
                <a:gd name="connsiteY83" fmla="*/ 2284 h 4526"/>
                <a:gd name="connsiteX84" fmla="*/ 4290 w 5086"/>
                <a:gd name="connsiteY84" fmla="*/ 2360 h 4526"/>
                <a:gd name="connsiteX85" fmla="*/ 4338 w 5086"/>
                <a:gd name="connsiteY85" fmla="*/ 2436 h 4526"/>
                <a:gd name="connsiteX86" fmla="*/ 4382 w 5086"/>
                <a:gd name="connsiteY86" fmla="*/ 2514 h 4526"/>
                <a:gd name="connsiteX87" fmla="*/ 4428 w 5086"/>
                <a:gd name="connsiteY87" fmla="*/ 2596 h 4526"/>
                <a:gd name="connsiteX88" fmla="*/ 4471 w 5086"/>
                <a:gd name="connsiteY88" fmla="*/ 2677 h 4526"/>
                <a:gd name="connsiteX89" fmla="*/ 4515 w 5086"/>
                <a:gd name="connsiteY89" fmla="*/ 2760 h 4526"/>
                <a:gd name="connsiteX90" fmla="*/ 4556 w 5086"/>
                <a:gd name="connsiteY90" fmla="*/ 2847 h 4526"/>
                <a:gd name="connsiteX91" fmla="*/ 4599 w 5086"/>
                <a:gd name="connsiteY91" fmla="*/ 2934 h 4526"/>
                <a:gd name="connsiteX92" fmla="*/ 4638 w 5086"/>
                <a:gd name="connsiteY92" fmla="*/ 3025 h 4526"/>
                <a:gd name="connsiteX93" fmla="*/ 4677 w 5086"/>
                <a:gd name="connsiteY93" fmla="*/ 3115 h 4526"/>
                <a:gd name="connsiteX94" fmla="*/ 4716 w 5086"/>
                <a:gd name="connsiteY94" fmla="*/ 3209 h 4526"/>
                <a:gd name="connsiteX95" fmla="*/ 4753 w 5086"/>
                <a:gd name="connsiteY95" fmla="*/ 3305 h 4526"/>
                <a:gd name="connsiteX96" fmla="*/ 4788 w 5086"/>
                <a:gd name="connsiteY96" fmla="*/ 3400 h 4526"/>
                <a:gd name="connsiteX97" fmla="*/ 4824 w 5086"/>
                <a:gd name="connsiteY97" fmla="*/ 3500 h 4526"/>
                <a:gd name="connsiteX98" fmla="*/ 4857 w 5086"/>
                <a:gd name="connsiteY98" fmla="*/ 3602 h 4526"/>
                <a:gd name="connsiteX99" fmla="*/ 4889 w 5086"/>
                <a:gd name="connsiteY99" fmla="*/ 3705 h 4526"/>
                <a:gd name="connsiteX100" fmla="*/ 4921 w 5086"/>
                <a:gd name="connsiteY100" fmla="*/ 3810 h 4526"/>
                <a:gd name="connsiteX101" fmla="*/ 4951 w 5086"/>
                <a:gd name="connsiteY101" fmla="*/ 3918 h 4526"/>
                <a:gd name="connsiteX102" fmla="*/ 4981 w 5086"/>
                <a:gd name="connsiteY102" fmla="*/ 4026 h 4526"/>
                <a:gd name="connsiteX103" fmla="*/ 5010 w 5086"/>
                <a:gd name="connsiteY103" fmla="*/ 4138 h 4526"/>
                <a:gd name="connsiteX104" fmla="*/ 5036 w 5086"/>
                <a:gd name="connsiteY104" fmla="*/ 4251 h 4526"/>
                <a:gd name="connsiteX105" fmla="*/ 5061 w 5086"/>
                <a:gd name="connsiteY105" fmla="*/ 4368 h 4526"/>
                <a:gd name="connsiteX106" fmla="*/ 5086 w 5086"/>
                <a:gd name="connsiteY106" fmla="*/ 4485 h 4526"/>
                <a:gd name="connsiteX107" fmla="*/ 5086 w 5086"/>
                <a:gd name="connsiteY107" fmla="*/ 4485 h 4526"/>
                <a:gd name="connsiteX0" fmla="*/ 5086 w 5086"/>
                <a:gd name="connsiteY0" fmla="*/ 3768 h 3809"/>
                <a:gd name="connsiteX1" fmla="*/ 5086 w 5086"/>
                <a:gd name="connsiteY1" fmla="*/ 3768 h 3809"/>
                <a:gd name="connsiteX2" fmla="*/ 5031 w 5086"/>
                <a:gd name="connsiteY2" fmla="*/ 3775 h 3809"/>
                <a:gd name="connsiteX3" fmla="*/ 4967 w 5086"/>
                <a:gd name="connsiteY3" fmla="*/ 3782 h 3809"/>
                <a:gd name="connsiteX4" fmla="*/ 4880 w 5086"/>
                <a:gd name="connsiteY4" fmla="*/ 3791 h 3809"/>
                <a:gd name="connsiteX5" fmla="*/ 4770 w 5086"/>
                <a:gd name="connsiteY5" fmla="*/ 3798 h 3809"/>
                <a:gd name="connsiteX6" fmla="*/ 4641 w 5086"/>
                <a:gd name="connsiteY6" fmla="*/ 3805 h 3809"/>
                <a:gd name="connsiteX7" fmla="*/ 4494 w 5086"/>
                <a:gd name="connsiteY7" fmla="*/ 3807 h 3809"/>
                <a:gd name="connsiteX8" fmla="*/ 4414 w 5086"/>
                <a:gd name="connsiteY8" fmla="*/ 3809 h 3809"/>
                <a:gd name="connsiteX9" fmla="*/ 4329 w 5086"/>
                <a:gd name="connsiteY9" fmla="*/ 3807 h 3809"/>
                <a:gd name="connsiteX10" fmla="*/ 4242 w 5086"/>
                <a:gd name="connsiteY10" fmla="*/ 3805 h 3809"/>
                <a:gd name="connsiteX11" fmla="*/ 4150 w 5086"/>
                <a:gd name="connsiteY11" fmla="*/ 3802 h 3809"/>
                <a:gd name="connsiteX12" fmla="*/ 4056 w 5086"/>
                <a:gd name="connsiteY12" fmla="*/ 3797 h 3809"/>
                <a:gd name="connsiteX13" fmla="*/ 3957 w 5086"/>
                <a:gd name="connsiteY13" fmla="*/ 3790 h 3809"/>
                <a:gd name="connsiteX14" fmla="*/ 3856 w 5086"/>
                <a:gd name="connsiteY14" fmla="*/ 3781 h 3809"/>
                <a:gd name="connsiteX15" fmla="*/ 3753 w 5086"/>
                <a:gd name="connsiteY15" fmla="*/ 3770 h 3809"/>
                <a:gd name="connsiteX16" fmla="*/ 3645 w 5086"/>
                <a:gd name="connsiteY16" fmla="*/ 3758 h 3809"/>
                <a:gd name="connsiteX17" fmla="*/ 3537 w 5086"/>
                <a:gd name="connsiteY17" fmla="*/ 3742 h 3809"/>
                <a:gd name="connsiteX18" fmla="*/ 3425 w 5086"/>
                <a:gd name="connsiteY18" fmla="*/ 3724 h 3809"/>
                <a:gd name="connsiteX19" fmla="*/ 3312 w 5086"/>
                <a:gd name="connsiteY19" fmla="*/ 3704 h 3809"/>
                <a:gd name="connsiteX20" fmla="*/ 3198 w 5086"/>
                <a:gd name="connsiteY20" fmla="*/ 3681 h 3809"/>
                <a:gd name="connsiteX21" fmla="*/ 3081 w 5086"/>
                <a:gd name="connsiteY21" fmla="*/ 3655 h 3809"/>
                <a:gd name="connsiteX22" fmla="*/ 2962 w 5086"/>
                <a:gd name="connsiteY22" fmla="*/ 3626 h 3809"/>
                <a:gd name="connsiteX23" fmla="*/ 2844 w 5086"/>
                <a:gd name="connsiteY23" fmla="*/ 3595 h 3809"/>
                <a:gd name="connsiteX24" fmla="*/ 2723 w 5086"/>
                <a:gd name="connsiteY24" fmla="*/ 3559 h 3809"/>
                <a:gd name="connsiteX25" fmla="*/ 2602 w 5086"/>
                <a:gd name="connsiteY25" fmla="*/ 3520 h 3809"/>
                <a:gd name="connsiteX26" fmla="*/ 2480 w 5086"/>
                <a:gd name="connsiteY26" fmla="*/ 3478 h 3809"/>
                <a:gd name="connsiteX27" fmla="*/ 2358 w 5086"/>
                <a:gd name="connsiteY27" fmla="*/ 3431 h 3809"/>
                <a:gd name="connsiteX28" fmla="*/ 2235 w 5086"/>
                <a:gd name="connsiteY28" fmla="*/ 3380 h 3809"/>
                <a:gd name="connsiteX29" fmla="*/ 2113 w 5086"/>
                <a:gd name="connsiteY29" fmla="*/ 3327 h 3809"/>
                <a:gd name="connsiteX30" fmla="*/ 1991 w 5086"/>
                <a:gd name="connsiteY30" fmla="*/ 3268 h 3809"/>
                <a:gd name="connsiteX31" fmla="*/ 1869 w 5086"/>
                <a:gd name="connsiteY31" fmla="*/ 3205 h 3809"/>
                <a:gd name="connsiteX32" fmla="*/ 1808 w 5086"/>
                <a:gd name="connsiteY32" fmla="*/ 3171 h 3809"/>
                <a:gd name="connsiteX33" fmla="*/ 1748 w 5086"/>
                <a:gd name="connsiteY33" fmla="*/ 3137 h 3809"/>
                <a:gd name="connsiteX34" fmla="*/ 1688 w 5086"/>
                <a:gd name="connsiteY34" fmla="*/ 3102 h 3809"/>
                <a:gd name="connsiteX35" fmla="*/ 1627 w 5086"/>
                <a:gd name="connsiteY35" fmla="*/ 3064 h 3809"/>
                <a:gd name="connsiteX36" fmla="*/ 1567 w 5086"/>
                <a:gd name="connsiteY36" fmla="*/ 3027 h 3809"/>
                <a:gd name="connsiteX37" fmla="*/ 1507 w 5086"/>
                <a:gd name="connsiteY37" fmla="*/ 2988 h 3809"/>
                <a:gd name="connsiteX38" fmla="*/ 1447 w 5086"/>
                <a:gd name="connsiteY38" fmla="*/ 2947 h 3809"/>
                <a:gd name="connsiteX39" fmla="*/ 1388 w 5086"/>
                <a:gd name="connsiteY39" fmla="*/ 2905 h 3809"/>
                <a:gd name="connsiteX40" fmla="*/ 1330 w 5086"/>
                <a:gd name="connsiteY40" fmla="*/ 2862 h 3809"/>
                <a:gd name="connsiteX41" fmla="*/ 1271 w 5086"/>
                <a:gd name="connsiteY41" fmla="*/ 2818 h 3809"/>
                <a:gd name="connsiteX42" fmla="*/ 1213 w 5086"/>
                <a:gd name="connsiteY42" fmla="*/ 2772 h 3809"/>
                <a:gd name="connsiteX43" fmla="*/ 1156 w 5086"/>
                <a:gd name="connsiteY43" fmla="*/ 2726 h 3809"/>
                <a:gd name="connsiteX44" fmla="*/ 1097 w 5086"/>
                <a:gd name="connsiteY44" fmla="*/ 2678 h 3809"/>
                <a:gd name="connsiteX45" fmla="*/ 1041 w 5086"/>
                <a:gd name="connsiteY45" fmla="*/ 2628 h 3809"/>
                <a:gd name="connsiteX46" fmla="*/ 929 w 5086"/>
                <a:gd name="connsiteY46" fmla="*/ 2524 h 3809"/>
                <a:gd name="connsiteX47" fmla="*/ 874 w 5086"/>
                <a:gd name="connsiteY47" fmla="*/ 2471 h 3809"/>
                <a:gd name="connsiteX48" fmla="*/ 819 w 5086"/>
                <a:gd name="connsiteY48" fmla="*/ 2416 h 3809"/>
                <a:gd name="connsiteX49" fmla="*/ 766 w 5086"/>
                <a:gd name="connsiteY49" fmla="*/ 2359 h 3809"/>
                <a:gd name="connsiteX50" fmla="*/ 713 w 5086"/>
                <a:gd name="connsiteY50" fmla="*/ 2300 h 3809"/>
                <a:gd name="connsiteX51" fmla="*/ 606 w 5086"/>
                <a:gd name="connsiteY51" fmla="*/ 2180 h 3809"/>
                <a:gd name="connsiteX52" fmla="*/ 505 w 5086"/>
                <a:gd name="connsiteY52" fmla="*/ 2052 h 3809"/>
                <a:gd name="connsiteX53" fmla="*/ 454 w 5086"/>
                <a:gd name="connsiteY53" fmla="*/ 1987 h 3809"/>
                <a:gd name="connsiteX54" fmla="*/ 356 w 5086"/>
                <a:gd name="connsiteY54" fmla="*/ 1850 h 3809"/>
                <a:gd name="connsiteX55" fmla="*/ 262 w 5086"/>
                <a:gd name="connsiteY55" fmla="*/ 1707 h 3809"/>
                <a:gd name="connsiteX56" fmla="*/ 216 w 5086"/>
                <a:gd name="connsiteY56" fmla="*/ 1632 h 3809"/>
                <a:gd name="connsiteX57" fmla="*/ 170 w 5086"/>
                <a:gd name="connsiteY57" fmla="*/ 1556 h 3809"/>
                <a:gd name="connsiteX58" fmla="*/ 126 w 5086"/>
                <a:gd name="connsiteY58" fmla="*/ 1480 h 3809"/>
                <a:gd name="connsiteX59" fmla="*/ 0 w 5086"/>
                <a:gd name="connsiteY59" fmla="*/ 1237 h 3809"/>
                <a:gd name="connsiteX60" fmla="*/ 2507 w 5086"/>
                <a:gd name="connsiteY60" fmla="*/ 0 h 3809"/>
                <a:gd name="connsiteX61" fmla="*/ 2627 w 5086"/>
                <a:gd name="connsiteY61" fmla="*/ 62 h 3809"/>
                <a:gd name="connsiteX62" fmla="*/ 2688 w 5086"/>
                <a:gd name="connsiteY62" fmla="*/ 95 h 3809"/>
                <a:gd name="connsiteX63" fmla="*/ 2808 w 5086"/>
                <a:gd name="connsiteY63" fmla="*/ 164 h 3809"/>
                <a:gd name="connsiteX64" fmla="*/ 2868 w 5086"/>
                <a:gd name="connsiteY64" fmla="*/ 202 h 3809"/>
                <a:gd name="connsiteX65" fmla="*/ 2929 w 5086"/>
                <a:gd name="connsiteY65" fmla="*/ 239 h 3809"/>
                <a:gd name="connsiteX66" fmla="*/ 3047 w 5086"/>
                <a:gd name="connsiteY66" fmla="*/ 319 h 3809"/>
                <a:gd name="connsiteX67" fmla="*/ 3164 w 5086"/>
                <a:gd name="connsiteY67" fmla="*/ 402 h 3809"/>
                <a:gd name="connsiteX68" fmla="*/ 3223 w 5086"/>
                <a:gd name="connsiteY68" fmla="*/ 446 h 3809"/>
                <a:gd name="connsiteX69" fmla="*/ 3340 w 5086"/>
                <a:gd name="connsiteY69" fmla="*/ 538 h 3809"/>
                <a:gd name="connsiteX70" fmla="*/ 3453 w 5086"/>
                <a:gd name="connsiteY70" fmla="*/ 638 h 3809"/>
                <a:gd name="connsiteX71" fmla="*/ 3510 w 5086"/>
                <a:gd name="connsiteY71" fmla="*/ 689 h 3809"/>
                <a:gd name="connsiteX72" fmla="*/ 3622 w 5086"/>
                <a:gd name="connsiteY72" fmla="*/ 795 h 3809"/>
                <a:gd name="connsiteX73" fmla="*/ 3732 w 5086"/>
                <a:gd name="connsiteY73" fmla="*/ 909 h 3809"/>
                <a:gd name="connsiteX74" fmla="*/ 3840 w 5086"/>
                <a:gd name="connsiteY74" fmla="*/ 1028 h 3809"/>
                <a:gd name="connsiteX75" fmla="*/ 3891 w 5086"/>
                <a:gd name="connsiteY75" fmla="*/ 1090 h 3809"/>
                <a:gd name="connsiteX76" fmla="*/ 3944 w 5086"/>
                <a:gd name="connsiteY76" fmla="*/ 1152 h 3809"/>
                <a:gd name="connsiteX77" fmla="*/ 3996 w 5086"/>
                <a:gd name="connsiteY77" fmla="*/ 1217 h 3809"/>
                <a:gd name="connsiteX78" fmla="*/ 4047 w 5086"/>
                <a:gd name="connsiteY78" fmla="*/ 1285 h 3809"/>
                <a:gd name="connsiteX79" fmla="*/ 4097 w 5086"/>
                <a:gd name="connsiteY79" fmla="*/ 1352 h 3809"/>
                <a:gd name="connsiteX80" fmla="*/ 4146 w 5086"/>
                <a:gd name="connsiteY80" fmla="*/ 1421 h 3809"/>
                <a:gd name="connsiteX81" fmla="*/ 4196 w 5086"/>
                <a:gd name="connsiteY81" fmla="*/ 1494 h 3809"/>
                <a:gd name="connsiteX82" fmla="*/ 4244 w 5086"/>
                <a:gd name="connsiteY82" fmla="*/ 1567 h 3809"/>
                <a:gd name="connsiteX83" fmla="*/ 4290 w 5086"/>
                <a:gd name="connsiteY83" fmla="*/ 1643 h 3809"/>
                <a:gd name="connsiteX84" fmla="*/ 4338 w 5086"/>
                <a:gd name="connsiteY84" fmla="*/ 1719 h 3809"/>
                <a:gd name="connsiteX85" fmla="*/ 4382 w 5086"/>
                <a:gd name="connsiteY85" fmla="*/ 1797 h 3809"/>
                <a:gd name="connsiteX86" fmla="*/ 4428 w 5086"/>
                <a:gd name="connsiteY86" fmla="*/ 1879 h 3809"/>
                <a:gd name="connsiteX87" fmla="*/ 4471 w 5086"/>
                <a:gd name="connsiteY87" fmla="*/ 1960 h 3809"/>
                <a:gd name="connsiteX88" fmla="*/ 4515 w 5086"/>
                <a:gd name="connsiteY88" fmla="*/ 2043 h 3809"/>
                <a:gd name="connsiteX89" fmla="*/ 4556 w 5086"/>
                <a:gd name="connsiteY89" fmla="*/ 2130 h 3809"/>
                <a:gd name="connsiteX90" fmla="*/ 4599 w 5086"/>
                <a:gd name="connsiteY90" fmla="*/ 2217 h 3809"/>
                <a:gd name="connsiteX91" fmla="*/ 4638 w 5086"/>
                <a:gd name="connsiteY91" fmla="*/ 2308 h 3809"/>
                <a:gd name="connsiteX92" fmla="*/ 4677 w 5086"/>
                <a:gd name="connsiteY92" fmla="*/ 2398 h 3809"/>
                <a:gd name="connsiteX93" fmla="*/ 4716 w 5086"/>
                <a:gd name="connsiteY93" fmla="*/ 2492 h 3809"/>
                <a:gd name="connsiteX94" fmla="*/ 4753 w 5086"/>
                <a:gd name="connsiteY94" fmla="*/ 2588 h 3809"/>
                <a:gd name="connsiteX95" fmla="*/ 4788 w 5086"/>
                <a:gd name="connsiteY95" fmla="*/ 2683 h 3809"/>
                <a:gd name="connsiteX96" fmla="*/ 4824 w 5086"/>
                <a:gd name="connsiteY96" fmla="*/ 2783 h 3809"/>
                <a:gd name="connsiteX97" fmla="*/ 4857 w 5086"/>
                <a:gd name="connsiteY97" fmla="*/ 2885 h 3809"/>
                <a:gd name="connsiteX98" fmla="*/ 4889 w 5086"/>
                <a:gd name="connsiteY98" fmla="*/ 2988 h 3809"/>
                <a:gd name="connsiteX99" fmla="*/ 4921 w 5086"/>
                <a:gd name="connsiteY99" fmla="*/ 3093 h 3809"/>
                <a:gd name="connsiteX100" fmla="*/ 4951 w 5086"/>
                <a:gd name="connsiteY100" fmla="*/ 3201 h 3809"/>
                <a:gd name="connsiteX101" fmla="*/ 4981 w 5086"/>
                <a:gd name="connsiteY101" fmla="*/ 3309 h 3809"/>
                <a:gd name="connsiteX102" fmla="*/ 5010 w 5086"/>
                <a:gd name="connsiteY102" fmla="*/ 3421 h 3809"/>
                <a:gd name="connsiteX103" fmla="*/ 5036 w 5086"/>
                <a:gd name="connsiteY103" fmla="*/ 3534 h 3809"/>
                <a:gd name="connsiteX104" fmla="*/ 5061 w 5086"/>
                <a:gd name="connsiteY104" fmla="*/ 3651 h 3809"/>
                <a:gd name="connsiteX105" fmla="*/ 5086 w 5086"/>
                <a:gd name="connsiteY105" fmla="*/ 3768 h 3809"/>
                <a:gd name="connsiteX106" fmla="*/ 5086 w 5086"/>
                <a:gd name="connsiteY106" fmla="*/ 3768 h 3809"/>
                <a:gd name="connsiteX0" fmla="*/ 5086 w 5086"/>
                <a:gd name="connsiteY0" fmla="*/ 3706 h 3747"/>
                <a:gd name="connsiteX1" fmla="*/ 5086 w 5086"/>
                <a:gd name="connsiteY1" fmla="*/ 3706 h 3747"/>
                <a:gd name="connsiteX2" fmla="*/ 5031 w 5086"/>
                <a:gd name="connsiteY2" fmla="*/ 3713 h 3747"/>
                <a:gd name="connsiteX3" fmla="*/ 4967 w 5086"/>
                <a:gd name="connsiteY3" fmla="*/ 3720 h 3747"/>
                <a:gd name="connsiteX4" fmla="*/ 4880 w 5086"/>
                <a:gd name="connsiteY4" fmla="*/ 3729 h 3747"/>
                <a:gd name="connsiteX5" fmla="*/ 4770 w 5086"/>
                <a:gd name="connsiteY5" fmla="*/ 3736 h 3747"/>
                <a:gd name="connsiteX6" fmla="*/ 4641 w 5086"/>
                <a:gd name="connsiteY6" fmla="*/ 3743 h 3747"/>
                <a:gd name="connsiteX7" fmla="*/ 4494 w 5086"/>
                <a:gd name="connsiteY7" fmla="*/ 3745 h 3747"/>
                <a:gd name="connsiteX8" fmla="*/ 4414 w 5086"/>
                <a:gd name="connsiteY8" fmla="*/ 3747 h 3747"/>
                <a:gd name="connsiteX9" fmla="*/ 4329 w 5086"/>
                <a:gd name="connsiteY9" fmla="*/ 3745 h 3747"/>
                <a:gd name="connsiteX10" fmla="*/ 4242 w 5086"/>
                <a:gd name="connsiteY10" fmla="*/ 3743 h 3747"/>
                <a:gd name="connsiteX11" fmla="*/ 4150 w 5086"/>
                <a:gd name="connsiteY11" fmla="*/ 3740 h 3747"/>
                <a:gd name="connsiteX12" fmla="*/ 4056 w 5086"/>
                <a:gd name="connsiteY12" fmla="*/ 3735 h 3747"/>
                <a:gd name="connsiteX13" fmla="*/ 3957 w 5086"/>
                <a:gd name="connsiteY13" fmla="*/ 3728 h 3747"/>
                <a:gd name="connsiteX14" fmla="*/ 3856 w 5086"/>
                <a:gd name="connsiteY14" fmla="*/ 3719 h 3747"/>
                <a:gd name="connsiteX15" fmla="*/ 3753 w 5086"/>
                <a:gd name="connsiteY15" fmla="*/ 3708 h 3747"/>
                <a:gd name="connsiteX16" fmla="*/ 3645 w 5086"/>
                <a:gd name="connsiteY16" fmla="*/ 3696 h 3747"/>
                <a:gd name="connsiteX17" fmla="*/ 3537 w 5086"/>
                <a:gd name="connsiteY17" fmla="*/ 3680 h 3747"/>
                <a:gd name="connsiteX18" fmla="*/ 3425 w 5086"/>
                <a:gd name="connsiteY18" fmla="*/ 3662 h 3747"/>
                <a:gd name="connsiteX19" fmla="*/ 3312 w 5086"/>
                <a:gd name="connsiteY19" fmla="*/ 3642 h 3747"/>
                <a:gd name="connsiteX20" fmla="*/ 3198 w 5086"/>
                <a:gd name="connsiteY20" fmla="*/ 3619 h 3747"/>
                <a:gd name="connsiteX21" fmla="*/ 3081 w 5086"/>
                <a:gd name="connsiteY21" fmla="*/ 3593 h 3747"/>
                <a:gd name="connsiteX22" fmla="*/ 2962 w 5086"/>
                <a:gd name="connsiteY22" fmla="*/ 3564 h 3747"/>
                <a:gd name="connsiteX23" fmla="*/ 2844 w 5086"/>
                <a:gd name="connsiteY23" fmla="*/ 3533 h 3747"/>
                <a:gd name="connsiteX24" fmla="*/ 2723 w 5086"/>
                <a:gd name="connsiteY24" fmla="*/ 3497 h 3747"/>
                <a:gd name="connsiteX25" fmla="*/ 2602 w 5086"/>
                <a:gd name="connsiteY25" fmla="*/ 3458 h 3747"/>
                <a:gd name="connsiteX26" fmla="*/ 2480 w 5086"/>
                <a:gd name="connsiteY26" fmla="*/ 3416 h 3747"/>
                <a:gd name="connsiteX27" fmla="*/ 2358 w 5086"/>
                <a:gd name="connsiteY27" fmla="*/ 3369 h 3747"/>
                <a:gd name="connsiteX28" fmla="*/ 2235 w 5086"/>
                <a:gd name="connsiteY28" fmla="*/ 3318 h 3747"/>
                <a:gd name="connsiteX29" fmla="*/ 2113 w 5086"/>
                <a:gd name="connsiteY29" fmla="*/ 3265 h 3747"/>
                <a:gd name="connsiteX30" fmla="*/ 1991 w 5086"/>
                <a:gd name="connsiteY30" fmla="*/ 3206 h 3747"/>
                <a:gd name="connsiteX31" fmla="*/ 1869 w 5086"/>
                <a:gd name="connsiteY31" fmla="*/ 3143 h 3747"/>
                <a:gd name="connsiteX32" fmla="*/ 1808 w 5086"/>
                <a:gd name="connsiteY32" fmla="*/ 3109 h 3747"/>
                <a:gd name="connsiteX33" fmla="*/ 1748 w 5086"/>
                <a:gd name="connsiteY33" fmla="*/ 3075 h 3747"/>
                <a:gd name="connsiteX34" fmla="*/ 1688 w 5086"/>
                <a:gd name="connsiteY34" fmla="*/ 3040 h 3747"/>
                <a:gd name="connsiteX35" fmla="*/ 1627 w 5086"/>
                <a:gd name="connsiteY35" fmla="*/ 3002 h 3747"/>
                <a:gd name="connsiteX36" fmla="*/ 1567 w 5086"/>
                <a:gd name="connsiteY36" fmla="*/ 2965 h 3747"/>
                <a:gd name="connsiteX37" fmla="*/ 1507 w 5086"/>
                <a:gd name="connsiteY37" fmla="*/ 2926 h 3747"/>
                <a:gd name="connsiteX38" fmla="*/ 1447 w 5086"/>
                <a:gd name="connsiteY38" fmla="*/ 2885 h 3747"/>
                <a:gd name="connsiteX39" fmla="*/ 1388 w 5086"/>
                <a:gd name="connsiteY39" fmla="*/ 2843 h 3747"/>
                <a:gd name="connsiteX40" fmla="*/ 1330 w 5086"/>
                <a:gd name="connsiteY40" fmla="*/ 2800 h 3747"/>
                <a:gd name="connsiteX41" fmla="*/ 1271 w 5086"/>
                <a:gd name="connsiteY41" fmla="*/ 2756 h 3747"/>
                <a:gd name="connsiteX42" fmla="*/ 1213 w 5086"/>
                <a:gd name="connsiteY42" fmla="*/ 2710 h 3747"/>
                <a:gd name="connsiteX43" fmla="*/ 1156 w 5086"/>
                <a:gd name="connsiteY43" fmla="*/ 2664 h 3747"/>
                <a:gd name="connsiteX44" fmla="*/ 1097 w 5086"/>
                <a:gd name="connsiteY44" fmla="*/ 2616 h 3747"/>
                <a:gd name="connsiteX45" fmla="*/ 1041 w 5086"/>
                <a:gd name="connsiteY45" fmla="*/ 2566 h 3747"/>
                <a:gd name="connsiteX46" fmla="*/ 929 w 5086"/>
                <a:gd name="connsiteY46" fmla="*/ 2462 h 3747"/>
                <a:gd name="connsiteX47" fmla="*/ 874 w 5086"/>
                <a:gd name="connsiteY47" fmla="*/ 2409 h 3747"/>
                <a:gd name="connsiteX48" fmla="*/ 819 w 5086"/>
                <a:gd name="connsiteY48" fmla="*/ 2354 h 3747"/>
                <a:gd name="connsiteX49" fmla="*/ 766 w 5086"/>
                <a:gd name="connsiteY49" fmla="*/ 2297 h 3747"/>
                <a:gd name="connsiteX50" fmla="*/ 713 w 5086"/>
                <a:gd name="connsiteY50" fmla="*/ 2238 h 3747"/>
                <a:gd name="connsiteX51" fmla="*/ 606 w 5086"/>
                <a:gd name="connsiteY51" fmla="*/ 2118 h 3747"/>
                <a:gd name="connsiteX52" fmla="*/ 505 w 5086"/>
                <a:gd name="connsiteY52" fmla="*/ 1990 h 3747"/>
                <a:gd name="connsiteX53" fmla="*/ 454 w 5086"/>
                <a:gd name="connsiteY53" fmla="*/ 1925 h 3747"/>
                <a:gd name="connsiteX54" fmla="*/ 356 w 5086"/>
                <a:gd name="connsiteY54" fmla="*/ 1788 h 3747"/>
                <a:gd name="connsiteX55" fmla="*/ 262 w 5086"/>
                <a:gd name="connsiteY55" fmla="*/ 1645 h 3747"/>
                <a:gd name="connsiteX56" fmla="*/ 216 w 5086"/>
                <a:gd name="connsiteY56" fmla="*/ 1570 h 3747"/>
                <a:gd name="connsiteX57" fmla="*/ 170 w 5086"/>
                <a:gd name="connsiteY57" fmla="*/ 1494 h 3747"/>
                <a:gd name="connsiteX58" fmla="*/ 126 w 5086"/>
                <a:gd name="connsiteY58" fmla="*/ 1418 h 3747"/>
                <a:gd name="connsiteX59" fmla="*/ 0 w 5086"/>
                <a:gd name="connsiteY59" fmla="*/ 1175 h 3747"/>
                <a:gd name="connsiteX60" fmla="*/ 2627 w 5086"/>
                <a:gd name="connsiteY60" fmla="*/ 0 h 3747"/>
                <a:gd name="connsiteX61" fmla="*/ 2688 w 5086"/>
                <a:gd name="connsiteY61" fmla="*/ 33 h 3747"/>
                <a:gd name="connsiteX62" fmla="*/ 2808 w 5086"/>
                <a:gd name="connsiteY62" fmla="*/ 102 h 3747"/>
                <a:gd name="connsiteX63" fmla="*/ 2868 w 5086"/>
                <a:gd name="connsiteY63" fmla="*/ 140 h 3747"/>
                <a:gd name="connsiteX64" fmla="*/ 2929 w 5086"/>
                <a:gd name="connsiteY64" fmla="*/ 177 h 3747"/>
                <a:gd name="connsiteX65" fmla="*/ 3047 w 5086"/>
                <a:gd name="connsiteY65" fmla="*/ 257 h 3747"/>
                <a:gd name="connsiteX66" fmla="*/ 3164 w 5086"/>
                <a:gd name="connsiteY66" fmla="*/ 340 h 3747"/>
                <a:gd name="connsiteX67" fmla="*/ 3223 w 5086"/>
                <a:gd name="connsiteY67" fmla="*/ 384 h 3747"/>
                <a:gd name="connsiteX68" fmla="*/ 3340 w 5086"/>
                <a:gd name="connsiteY68" fmla="*/ 476 h 3747"/>
                <a:gd name="connsiteX69" fmla="*/ 3453 w 5086"/>
                <a:gd name="connsiteY69" fmla="*/ 576 h 3747"/>
                <a:gd name="connsiteX70" fmla="*/ 3510 w 5086"/>
                <a:gd name="connsiteY70" fmla="*/ 627 h 3747"/>
                <a:gd name="connsiteX71" fmla="*/ 3622 w 5086"/>
                <a:gd name="connsiteY71" fmla="*/ 733 h 3747"/>
                <a:gd name="connsiteX72" fmla="*/ 3732 w 5086"/>
                <a:gd name="connsiteY72" fmla="*/ 847 h 3747"/>
                <a:gd name="connsiteX73" fmla="*/ 3840 w 5086"/>
                <a:gd name="connsiteY73" fmla="*/ 966 h 3747"/>
                <a:gd name="connsiteX74" fmla="*/ 3891 w 5086"/>
                <a:gd name="connsiteY74" fmla="*/ 1028 h 3747"/>
                <a:gd name="connsiteX75" fmla="*/ 3944 w 5086"/>
                <a:gd name="connsiteY75" fmla="*/ 1090 h 3747"/>
                <a:gd name="connsiteX76" fmla="*/ 3996 w 5086"/>
                <a:gd name="connsiteY76" fmla="*/ 1155 h 3747"/>
                <a:gd name="connsiteX77" fmla="*/ 4047 w 5086"/>
                <a:gd name="connsiteY77" fmla="*/ 1223 h 3747"/>
                <a:gd name="connsiteX78" fmla="*/ 4097 w 5086"/>
                <a:gd name="connsiteY78" fmla="*/ 1290 h 3747"/>
                <a:gd name="connsiteX79" fmla="*/ 4146 w 5086"/>
                <a:gd name="connsiteY79" fmla="*/ 1359 h 3747"/>
                <a:gd name="connsiteX80" fmla="*/ 4196 w 5086"/>
                <a:gd name="connsiteY80" fmla="*/ 1432 h 3747"/>
                <a:gd name="connsiteX81" fmla="*/ 4244 w 5086"/>
                <a:gd name="connsiteY81" fmla="*/ 1505 h 3747"/>
                <a:gd name="connsiteX82" fmla="*/ 4290 w 5086"/>
                <a:gd name="connsiteY82" fmla="*/ 1581 h 3747"/>
                <a:gd name="connsiteX83" fmla="*/ 4338 w 5086"/>
                <a:gd name="connsiteY83" fmla="*/ 1657 h 3747"/>
                <a:gd name="connsiteX84" fmla="*/ 4382 w 5086"/>
                <a:gd name="connsiteY84" fmla="*/ 1735 h 3747"/>
                <a:gd name="connsiteX85" fmla="*/ 4428 w 5086"/>
                <a:gd name="connsiteY85" fmla="*/ 1817 h 3747"/>
                <a:gd name="connsiteX86" fmla="*/ 4471 w 5086"/>
                <a:gd name="connsiteY86" fmla="*/ 1898 h 3747"/>
                <a:gd name="connsiteX87" fmla="*/ 4515 w 5086"/>
                <a:gd name="connsiteY87" fmla="*/ 1981 h 3747"/>
                <a:gd name="connsiteX88" fmla="*/ 4556 w 5086"/>
                <a:gd name="connsiteY88" fmla="*/ 2068 h 3747"/>
                <a:gd name="connsiteX89" fmla="*/ 4599 w 5086"/>
                <a:gd name="connsiteY89" fmla="*/ 2155 h 3747"/>
                <a:gd name="connsiteX90" fmla="*/ 4638 w 5086"/>
                <a:gd name="connsiteY90" fmla="*/ 2246 h 3747"/>
                <a:gd name="connsiteX91" fmla="*/ 4677 w 5086"/>
                <a:gd name="connsiteY91" fmla="*/ 2336 h 3747"/>
                <a:gd name="connsiteX92" fmla="*/ 4716 w 5086"/>
                <a:gd name="connsiteY92" fmla="*/ 2430 h 3747"/>
                <a:gd name="connsiteX93" fmla="*/ 4753 w 5086"/>
                <a:gd name="connsiteY93" fmla="*/ 2526 h 3747"/>
                <a:gd name="connsiteX94" fmla="*/ 4788 w 5086"/>
                <a:gd name="connsiteY94" fmla="*/ 2621 h 3747"/>
                <a:gd name="connsiteX95" fmla="*/ 4824 w 5086"/>
                <a:gd name="connsiteY95" fmla="*/ 2721 h 3747"/>
                <a:gd name="connsiteX96" fmla="*/ 4857 w 5086"/>
                <a:gd name="connsiteY96" fmla="*/ 2823 h 3747"/>
                <a:gd name="connsiteX97" fmla="*/ 4889 w 5086"/>
                <a:gd name="connsiteY97" fmla="*/ 2926 h 3747"/>
                <a:gd name="connsiteX98" fmla="*/ 4921 w 5086"/>
                <a:gd name="connsiteY98" fmla="*/ 3031 h 3747"/>
                <a:gd name="connsiteX99" fmla="*/ 4951 w 5086"/>
                <a:gd name="connsiteY99" fmla="*/ 3139 h 3747"/>
                <a:gd name="connsiteX100" fmla="*/ 4981 w 5086"/>
                <a:gd name="connsiteY100" fmla="*/ 3247 h 3747"/>
                <a:gd name="connsiteX101" fmla="*/ 5010 w 5086"/>
                <a:gd name="connsiteY101" fmla="*/ 3359 h 3747"/>
                <a:gd name="connsiteX102" fmla="*/ 5036 w 5086"/>
                <a:gd name="connsiteY102" fmla="*/ 3472 h 3747"/>
                <a:gd name="connsiteX103" fmla="*/ 5061 w 5086"/>
                <a:gd name="connsiteY103" fmla="*/ 3589 h 3747"/>
                <a:gd name="connsiteX104" fmla="*/ 5086 w 5086"/>
                <a:gd name="connsiteY104" fmla="*/ 3706 h 3747"/>
                <a:gd name="connsiteX105" fmla="*/ 5086 w 5086"/>
                <a:gd name="connsiteY105" fmla="*/ 3706 h 3747"/>
                <a:gd name="connsiteX0" fmla="*/ 5086 w 5086"/>
                <a:gd name="connsiteY0" fmla="*/ 3885 h 3926"/>
                <a:gd name="connsiteX1" fmla="*/ 5086 w 5086"/>
                <a:gd name="connsiteY1" fmla="*/ 3885 h 3926"/>
                <a:gd name="connsiteX2" fmla="*/ 5031 w 5086"/>
                <a:gd name="connsiteY2" fmla="*/ 3892 h 3926"/>
                <a:gd name="connsiteX3" fmla="*/ 4967 w 5086"/>
                <a:gd name="connsiteY3" fmla="*/ 3899 h 3926"/>
                <a:gd name="connsiteX4" fmla="*/ 4880 w 5086"/>
                <a:gd name="connsiteY4" fmla="*/ 3908 h 3926"/>
                <a:gd name="connsiteX5" fmla="*/ 4770 w 5086"/>
                <a:gd name="connsiteY5" fmla="*/ 3915 h 3926"/>
                <a:gd name="connsiteX6" fmla="*/ 4641 w 5086"/>
                <a:gd name="connsiteY6" fmla="*/ 3922 h 3926"/>
                <a:gd name="connsiteX7" fmla="*/ 4494 w 5086"/>
                <a:gd name="connsiteY7" fmla="*/ 3924 h 3926"/>
                <a:gd name="connsiteX8" fmla="*/ 4414 w 5086"/>
                <a:gd name="connsiteY8" fmla="*/ 3926 h 3926"/>
                <a:gd name="connsiteX9" fmla="*/ 4329 w 5086"/>
                <a:gd name="connsiteY9" fmla="*/ 3924 h 3926"/>
                <a:gd name="connsiteX10" fmla="*/ 4242 w 5086"/>
                <a:gd name="connsiteY10" fmla="*/ 3922 h 3926"/>
                <a:gd name="connsiteX11" fmla="*/ 4150 w 5086"/>
                <a:gd name="connsiteY11" fmla="*/ 3919 h 3926"/>
                <a:gd name="connsiteX12" fmla="*/ 4056 w 5086"/>
                <a:gd name="connsiteY12" fmla="*/ 3914 h 3926"/>
                <a:gd name="connsiteX13" fmla="*/ 3957 w 5086"/>
                <a:gd name="connsiteY13" fmla="*/ 3907 h 3926"/>
                <a:gd name="connsiteX14" fmla="*/ 3856 w 5086"/>
                <a:gd name="connsiteY14" fmla="*/ 3898 h 3926"/>
                <a:gd name="connsiteX15" fmla="*/ 3753 w 5086"/>
                <a:gd name="connsiteY15" fmla="*/ 3887 h 3926"/>
                <a:gd name="connsiteX16" fmla="*/ 3645 w 5086"/>
                <a:gd name="connsiteY16" fmla="*/ 3875 h 3926"/>
                <a:gd name="connsiteX17" fmla="*/ 3537 w 5086"/>
                <a:gd name="connsiteY17" fmla="*/ 3859 h 3926"/>
                <a:gd name="connsiteX18" fmla="*/ 3425 w 5086"/>
                <a:gd name="connsiteY18" fmla="*/ 3841 h 3926"/>
                <a:gd name="connsiteX19" fmla="*/ 3312 w 5086"/>
                <a:gd name="connsiteY19" fmla="*/ 3821 h 3926"/>
                <a:gd name="connsiteX20" fmla="*/ 3198 w 5086"/>
                <a:gd name="connsiteY20" fmla="*/ 3798 h 3926"/>
                <a:gd name="connsiteX21" fmla="*/ 3081 w 5086"/>
                <a:gd name="connsiteY21" fmla="*/ 3772 h 3926"/>
                <a:gd name="connsiteX22" fmla="*/ 2962 w 5086"/>
                <a:gd name="connsiteY22" fmla="*/ 3743 h 3926"/>
                <a:gd name="connsiteX23" fmla="*/ 2844 w 5086"/>
                <a:gd name="connsiteY23" fmla="*/ 3712 h 3926"/>
                <a:gd name="connsiteX24" fmla="*/ 2723 w 5086"/>
                <a:gd name="connsiteY24" fmla="*/ 3676 h 3926"/>
                <a:gd name="connsiteX25" fmla="*/ 2602 w 5086"/>
                <a:gd name="connsiteY25" fmla="*/ 3637 h 3926"/>
                <a:gd name="connsiteX26" fmla="*/ 2480 w 5086"/>
                <a:gd name="connsiteY26" fmla="*/ 3595 h 3926"/>
                <a:gd name="connsiteX27" fmla="*/ 2358 w 5086"/>
                <a:gd name="connsiteY27" fmla="*/ 3548 h 3926"/>
                <a:gd name="connsiteX28" fmla="*/ 2235 w 5086"/>
                <a:gd name="connsiteY28" fmla="*/ 3497 h 3926"/>
                <a:gd name="connsiteX29" fmla="*/ 2113 w 5086"/>
                <a:gd name="connsiteY29" fmla="*/ 3444 h 3926"/>
                <a:gd name="connsiteX30" fmla="*/ 1991 w 5086"/>
                <a:gd name="connsiteY30" fmla="*/ 3385 h 3926"/>
                <a:gd name="connsiteX31" fmla="*/ 1869 w 5086"/>
                <a:gd name="connsiteY31" fmla="*/ 3322 h 3926"/>
                <a:gd name="connsiteX32" fmla="*/ 1808 w 5086"/>
                <a:gd name="connsiteY32" fmla="*/ 3288 h 3926"/>
                <a:gd name="connsiteX33" fmla="*/ 1748 w 5086"/>
                <a:gd name="connsiteY33" fmla="*/ 3254 h 3926"/>
                <a:gd name="connsiteX34" fmla="*/ 1688 w 5086"/>
                <a:gd name="connsiteY34" fmla="*/ 3219 h 3926"/>
                <a:gd name="connsiteX35" fmla="*/ 1627 w 5086"/>
                <a:gd name="connsiteY35" fmla="*/ 3181 h 3926"/>
                <a:gd name="connsiteX36" fmla="*/ 1567 w 5086"/>
                <a:gd name="connsiteY36" fmla="*/ 3144 h 3926"/>
                <a:gd name="connsiteX37" fmla="*/ 1507 w 5086"/>
                <a:gd name="connsiteY37" fmla="*/ 3105 h 3926"/>
                <a:gd name="connsiteX38" fmla="*/ 1447 w 5086"/>
                <a:gd name="connsiteY38" fmla="*/ 3064 h 3926"/>
                <a:gd name="connsiteX39" fmla="*/ 1388 w 5086"/>
                <a:gd name="connsiteY39" fmla="*/ 3022 h 3926"/>
                <a:gd name="connsiteX40" fmla="*/ 1330 w 5086"/>
                <a:gd name="connsiteY40" fmla="*/ 2979 h 3926"/>
                <a:gd name="connsiteX41" fmla="*/ 1271 w 5086"/>
                <a:gd name="connsiteY41" fmla="*/ 2935 h 3926"/>
                <a:gd name="connsiteX42" fmla="*/ 1213 w 5086"/>
                <a:gd name="connsiteY42" fmla="*/ 2889 h 3926"/>
                <a:gd name="connsiteX43" fmla="*/ 1156 w 5086"/>
                <a:gd name="connsiteY43" fmla="*/ 2843 h 3926"/>
                <a:gd name="connsiteX44" fmla="*/ 1097 w 5086"/>
                <a:gd name="connsiteY44" fmla="*/ 2795 h 3926"/>
                <a:gd name="connsiteX45" fmla="*/ 1041 w 5086"/>
                <a:gd name="connsiteY45" fmla="*/ 2745 h 3926"/>
                <a:gd name="connsiteX46" fmla="*/ 929 w 5086"/>
                <a:gd name="connsiteY46" fmla="*/ 2641 h 3926"/>
                <a:gd name="connsiteX47" fmla="*/ 874 w 5086"/>
                <a:gd name="connsiteY47" fmla="*/ 2588 h 3926"/>
                <a:gd name="connsiteX48" fmla="*/ 819 w 5086"/>
                <a:gd name="connsiteY48" fmla="*/ 2533 h 3926"/>
                <a:gd name="connsiteX49" fmla="*/ 766 w 5086"/>
                <a:gd name="connsiteY49" fmla="*/ 2476 h 3926"/>
                <a:gd name="connsiteX50" fmla="*/ 713 w 5086"/>
                <a:gd name="connsiteY50" fmla="*/ 2417 h 3926"/>
                <a:gd name="connsiteX51" fmla="*/ 606 w 5086"/>
                <a:gd name="connsiteY51" fmla="*/ 2297 h 3926"/>
                <a:gd name="connsiteX52" fmla="*/ 505 w 5086"/>
                <a:gd name="connsiteY52" fmla="*/ 2169 h 3926"/>
                <a:gd name="connsiteX53" fmla="*/ 454 w 5086"/>
                <a:gd name="connsiteY53" fmla="*/ 2104 h 3926"/>
                <a:gd name="connsiteX54" fmla="*/ 356 w 5086"/>
                <a:gd name="connsiteY54" fmla="*/ 1967 h 3926"/>
                <a:gd name="connsiteX55" fmla="*/ 262 w 5086"/>
                <a:gd name="connsiteY55" fmla="*/ 1824 h 3926"/>
                <a:gd name="connsiteX56" fmla="*/ 216 w 5086"/>
                <a:gd name="connsiteY56" fmla="*/ 1749 h 3926"/>
                <a:gd name="connsiteX57" fmla="*/ 170 w 5086"/>
                <a:gd name="connsiteY57" fmla="*/ 1673 h 3926"/>
                <a:gd name="connsiteX58" fmla="*/ 126 w 5086"/>
                <a:gd name="connsiteY58" fmla="*/ 1597 h 3926"/>
                <a:gd name="connsiteX59" fmla="*/ 0 w 5086"/>
                <a:gd name="connsiteY59" fmla="*/ 1354 h 3926"/>
                <a:gd name="connsiteX60" fmla="*/ 2627 w 5086"/>
                <a:gd name="connsiteY60" fmla="*/ 179 h 3926"/>
                <a:gd name="connsiteX61" fmla="*/ 2808 w 5086"/>
                <a:gd name="connsiteY61" fmla="*/ 281 h 3926"/>
                <a:gd name="connsiteX62" fmla="*/ 2868 w 5086"/>
                <a:gd name="connsiteY62" fmla="*/ 319 h 3926"/>
                <a:gd name="connsiteX63" fmla="*/ 2929 w 5086"/>
                <a:gd name="connsiteY63" fmla="*/ 356 h 3926"/>
                <a:gd name="connsiteX64" fmla="*/ 3047 w 5086"/>
                <a:gd name="connsiteY64" fmla="*/ 436 h 3926"/>
                <a:gd name="connsiteX65" fmla="*/ 3164 w 5086"/>
                <a:gd name="connsiteY65" fmla="*/ 519 h 3926"/>
                <a:gd name="connsiteX66" fmla="*/ 3223 w 5086"/>
                <a:gd name="connsiteY66" fmla="*/ 563 h 3926"/>
                <a:gd name="connsiteX67" fmla="*/ 3340 w 5086"/>
                <a:gd name="connsiteY67" fmla="*/ 655 h 3926"/>
                <a:gd name="connsiteX68" fmla="*/ 3453 w 5086"/>
                <a:gd name="connsiteY68" fmla="*/ 755 h 3926"/>
                <a:gd name="connsiteX69" fmla="*/ 3510 w 5086"/>
                <a:gd name="connsiteY69" fmla="*/ 806 h 3926"/>
                <a:gd name="connsiteX70" fmla="*/ 3622 w 5086"/>
                <a:gd name="connsiteY70" fmla="*/ 912 h 3926"/>
                <a:gd name="connsiteX71" fmla="*/ 3732 w 5086"/>
                <a:gd name="connsiteY71" fmla="*/ 1026 h 3926"/>
                <a:gd name="connsiteX72" fmla="*/ 3840 w 5086"/>
                <a:gd name="connsiteY72" fmla="*/ 1145 h 3926"/>
                <a:gd name="connsiteX73" fmla="*/ 3891 w 5086"/>
                <a:gd name="connsiteY73" fmla="*/ 1207 h 3926"/>
                <a:gd name="connsiteX74" fmla="*/ 3944 w 5086"/>
                <a:gd name="connsiteY74" fmla="*/ 1269 h 3926"/>
                <a:gd name="connsiteX75" fmla="*/ 3996 w 5086"/>
                <a:gd name="connsiteY75" fmla="*/ 1334 h 3926"/>
                <a:gd name="connsiteX76" fmla="*/ 4047 w 5086"/>
                <a:gd name="connsiteY76" fmla="*/ 1402 h 3926"/>
                <a:gd name="connsiteX77" fmla="*/ 4097 w 5086"/>
                <a:gd name="connsiteY77" fmla="*/ 1469 h 3926"/>
                <a:gd name="connsiteX78" fmla="*/ 4146 w 5086"/>
                <a:gd name="connsiteY78" fmla="*/ 1538 h 3926"/>
                <a:gd name="connsiteX79" fmla="*/ 4196 w 5086"/>
                <a:gd name="connsiteY79" fmla="*/ 1611 h 3926"/>
                <a:gd name="connsiteX80" fmla="*/ 4244 w 5086"/>
                <a:gd name="connsiteY80" fmla="*/ 1684 h 3926"/>
                <a:gd name="connsiteX81" fmla="*/ 4290 w 5086"/>
                <a:gd name="connsiteY81" fmla="*/ 1760 h 3926"/>
                <a:gd name="connsiteX82" fmla="*/ 4338 w 5086"/>
                <a:gd name="connsiteY82" fmla="*/ 1836 h 3926"/>
                <a:gd name="connsiteX83" fmla="*/ 4382 w 5086"/>
                <a:gd name="connsiteY83" fmla="*/ 1914 h 3926"/>
                <a:gd name="connsiteX84" fmla="*/ 4428 w 5086"/>
                <a:gd name="connsiteY84" fmla="*/ 1996 h 3926"/>
                <a:gd name="connsiteX85" fmla="*/ 4471 w 5086"/>
                <a:gd name="connsiteY85" fmla="*/ 2077 h 3926"/>
                <a:gd name="connsiteX86" fmla="*/ 4515 w 5086"/>
                <a:gd name="connsiteY86" fmla="*/ 2160 h 3926"/>
                <a:gd name="connsiteX87" fmla="*/ 4556 w 5086"/>
                <a:gd name="connsiteY87" fmla="*/ 2247 h 3926"/>
                <a:gd name="connsiteX88" fmla="*/ 4599 w 5086"/>
                <a:gd name="connsiteY88" fmla="*/ 2334 h 3926"/>
                <a:gd name="connsiteX89" fmla="*/ 4638 w 5086"/>
                <a:gd name="connsiteY89" fmla="*/ 2425 h 3926"/>
                <a:gd name="connsiteX90" fmla="*/ 4677 w 5086"/>
                <a:gd name="connsiteY90" fmla="*/ 2515 h 3926"/>
                <a:gd name="connsiteX91" fmla="*/ 4716 w 5086"/>
                <a:gd name="connsiteY91" fmla="*/ 2609 h 3926"/>
                <a:gd name="connsiteX92" fmla="*/ 4753 w 5086"/>
                <a:gd name="connsiteY92" fmla="*/ 2705 h 3926"/>
                <a:gd name="connsiteX93" fmla="*/ 4788 w 5086"/>
                <a:gd name="connsiteY93" fmla="*/ 2800 h 3926"/>
                <a:gd name="connsiteX94" fmla="*/ 4824 w 5086"/>
                <a:gd name="connsiteY94" fmla="*/ 2900 h 3926"/>
                <a:gd name="connsiteX95" fmla="*/ 4857 w 5086"/>
                <a:gd name="connsiteY95" fmla="*/ 3002 h 3926"/>
                <a:gd name="connsiteX96" fmla="*/ 4889 w 5086"/>
                <a:gd name="connsiteY96" fmla="*/ 3105 h 3926"/>
                <a:gd name="connsiteX97" fmla="*/ 4921 w 5086"/>
                <a:gd name="connsiteY97" fmla="*/ 3210 h 3926"/>
                <a:gd name="connsiteX98" fmla="*/ 4951 w 5086"/>
                <a:gd name="connsiteY98" fmla="*/ 3318 h 3926"/>
                <a:gd name="connsiteX99" fmla="*/ 4981 w 5086"/>
                <a:gd name="connsiteY99" fmla="*/ 3426 h 3926"/>
                <a:gd name="connsiteX100" fmla="*/ 5010 w 5086"/>
                <a:gd name="connsiteY100" fmla="*/ 3538 h 3926"/>
                <a:gd name="connsiteX101" fmla="*/ 5036 w 5086"/>
                <a:gd name="connsiteY101" fmla="*/ 3651 h 3926"/>
                <a:gd name="connsiteX102" fmla="*/ 5061 w 5086"/>
                <a:gd name="connsiteY102" fmla="*/ 3768 h 3926"/>
                <a:gd name="connsiteX103" fmla="*/ 5086 w 5086"/>
                <a:gd name="connsiteY103" fmla="*/ 3885 h 3926"/>
                <a:gd name="connsiteX104" fmla="*/ 5086 w 5086"/>
                <a:gd name="connsiteY104" fmla="*/ 3885 h 3926"/>
                <a:gd name="connsiteX0" fmla="*/ 5086 w 5086"/>
                <a:gd name="connsiteY0" fmla="*/ 3885 h 3926"/>
                <a:gd name="connsiteX1" fmla="*/ 5086 w 5086"/>
                <a:gd name="connsiteY1" fmla="*/ 3885 h 3926"/>
                <a:gd name="connsiteX2" fmla="*/ 5031 w 5086"/>
                <a:gd name="connsiteY2" fmla="*/ 3892 h 3926"/>
                <a:gd name="connsiteX3" fmla="*/ 4967 w 5086"/>
                <a:gd name="connsiteY3" fmla="*/ 3899 h 3926"/>
                <a:gd name="connsiteX4" fmla="*/ 4880 w 5086"/>
                <a:gd name="connsiteY4" fmla="*/ 3908 h 3926"/>
                <a:gd name="connsiteX5" fmla="*/ 4770 w 5086"/>
                <a:gd name="connsiteY5" fmla="*/ 3915 h 3926"/>
                <a:gd name="connsiteX6" fmla="*/ 4641 w 5086"/>
                <a:gd name="connsiteY6" fmla="*/ 3922 h 3926"/>
                <a:gd name="connsiteX7" fmla="*/ 4494 w 5086"/>
                <a:gd name="connsiteY7" fmla="*/ 3924 h 3926"/>
                <a:gd name="connsiteX8" fmla="*/ 4414 w 5086"/>
                <a:gd name="connsiteY8" fmla="*/ 3926 h 3926"/>
                <a:gd name="connsiteX9" fmla="*/ 4329 w 5086"/>
                <a:gd name="connsiteY9" fmla="*/ 3924 h 3926"/>
                <a:gd name="connsiteX10" fmla="*/ 4242 w 5086"/>
                <a:gd name="connsiteY10" fmla="*/ 3922 h 3926"/>
                <a:gd name="connsiteX11" fmla="*/ 4150 w 5086"/>
                <a:gd name="connsiteY11" fmla="*/ 3919 h 3926"/>
                <a:gd name="connsiteX12" fmla="*/ 4056 w 5086"/>
                <a:gd name="connsiteY12" fmla="*/ 3914 h 3926"/>
                <a:gd name="connsiteX13" fmla="*/ 3957 w 5086"/>
                <a:gd name="connsiteY13" fmla="*/ 3907 h 3926"/>
                <a:gd name="connsiteX14" fmla="*/ 3856 w 5086"/>
                <a:gd name="connsiteY14" fmla="*/ 3898 h 3926"/>
                <a:gd name="connsiteX15" fmla="*/ 3753 w 5086"/>
                <a:gd name="connsiteY15" fmla="*/ 3887 h 3926"/>
                <a:gd name="connsiteX16" fmla="*/ 3645 w 5086"/>
                <a:gd name="connsiteY16" fmla="*/ 3875 h 3926"/>
                <a:gd name="connsiteX17" fmla="*/ 3537 w 5086"/>
                <a:gd name="connsiteY17" fmla="*/ 3859 h 3926"/>
                <a:gd name="connsiteX18" fmla="*/ 3425 w 5086"/>
                <a:gd name="connsiteY18" fmla="*/ 3841 h 3926"/>
                <a:gd name="connsiteX19" fmla="*/ 3312 w 5086"/>
                <a:gd name="connsiteY19" fmla="*/ 3821 h 3926"/>
                <a:gd name="connsiteX20" fmla="*/ 3198 w 5086"/>
                <a:gd name="connsiteY20" fmla="*/ 3798 h 3926"/>
                <a:gd name="connsiteX21" fmla="*/ 3081 w 5086"/>
                <a:gd name="connsiteY21" fmla="*/ 3772 h 3926"/>
                <a:gd name="connsiteX22" fmla="*/ 2962 w 5086"/>
                <a:gd name="connsiteY22" fmla="*/ 3743 h 3926"/>
                <a:gd name="connsiteX23" fmla="*/ 2844 w 5086"/>
                <a:gd name="connsiteY23" fmla="*/ 3712 h 3926"/>
                <a:gd name="connsiteX24" fmla="*/ 2723 w 5086"/>
                <a:gd name="connsiteY24" fmla="*/ 3676 h 3926"/>
                <a:gd name="connsiteX25" fmla="*/ 2602 w 5086"/>
                <a:gd name="connsiteY25" fmla="*/ 3637 h 3926"/>
                <a:gd name="connsiteX26" fmla="*/ 2480 w 5086"/>
                <a:gd name="connsiteY26" fmla="*/ 3595 h 3926"/>
                <a:gd name="connsiteX27" fmla="*/ 2358 w 5086"/>
                <a:gd name="connsiteY27" fmla="*/ 3548 h 3926"/>
                <a:gd name="connsiteX28" fmla="*/ 2235 w 5086"/>
                <a:gd name="connsiteY28" fmla="*/ 3497 h 3926"/>
                <a:gd name="connsiteX29" fmla="*/ 2113 w 5086"/>
                <a:gd name="connsiteY29" fmla="*/ 3444 h 3926"/>
                <a:gd name="connsiteX30" fmla="*/ 1991 w 5086"/>
                <a:gd name="connsiteY30" fmla="*/ 3385 h 3926"/>
                <a:gd name="connsiteX31" fmla="*/ 1869 w 5086"/>
                <a:gd name="connsiteY31" fmla="*/ 3322 h 3926"/>
                <a:gd name="connsiteX32" fmla="*/ 1808 w 5086"/>
                <a:gd name="connsiteY32" fmla="*/ 3288 h 3926"/>
                <a:gd name="connsiteX33" fmla="*/ 1748 w 5086"/>
                <a:gd name="connsiteY33" fmla="*/ 3254 h 3926"/>
                <a:gd name="connsiteX34" fmla="*/ 1688 w 5086"/>
                <a:gd name="connsiteY34" fmla="*/ 3219 h 3926"/>
                <a:gd name="connsiteX35" fmla="*/ 1627 w 5086"/>
                <a:gd name="connsiteY35" fmla="*/ 3181 h 3926"/>
                <a:gd name="connsiteX36" fmla="*/ 1567 w 5086"/>
                <a:gd name="connsiteY36" fmla="*/ 3144 h 3926"/>
                <a:gd name="connsiteX37" fmla="*/ 1507 w 5086"/>
                <a:gd name="connsiteY37" fmla="*/ 3105 h 3926"/>
                <a:gd name="connsiteX38" fmla="*/ 1447 w 5086"/>
                <a:gd name="connsiteY38" fmla="*/ 3064 h 3926"/>
                <a:gd name="connsiteX39" fmla="*/ 1388 w 5086"/>
                <a:gd name="connsiteY39" fmla="*/ 3022 h 3926"/>
                <a:gd name="connsiteX40" fmla="*/ 1330 w 5086"/>
                <a:gd name="connsiteY40" fmla="*/ 2979 h 3926"/>
                <a:gd name="connsiteX41" fmla="*/ 1271 w 5086"/>
                <a:gd name="connsiteY41" fmla="*/ 2935 h 3926"/>
                <a:gd name="connsiteX42" fmla="*/ 1213 w 5086"/>
                <a:gd name="connsiteY42" fmla="*/ 2889 h 3926"/>
                <a:gd name="connsiteX43" fmla="*/ 1156 w 5086"/>
                <a:gd name="connsiteY43" fmla="*/ 2843 h 3926"/>
                <a:gd name="connsiteX44" fmla="*/ 1097 w 5086"/>
                <a:gd name="connsiteY44" fmla="*/ 2795 h 3926"/>
                <a:gd name="connsiteX45" fmla="*/ 1041 w 5086"/>
                <a:gd name="connsiteY45" fmla="*/ 2745 h 3926"/>
                <a:gd name="connsiteX46" fmla="*/ 929 w 5086"/>
                <a:gd name="connsiteY46" fmla="*/ 2641 h 3926"/>
                <a:gd name="connsiteX47" fmla="*/ 874 w 5086"/>
                <a:gd name="connsiteY47" fmla="*/ 2588 h 3926"/>
                <a:gd name="connsiteX48" fmla="*/ 819 w 5086"/>
                <a:gd name="connsiteY48" fmla="*/ 2533 h 3926"/>
                <a:gd name="connsiteX49" fmla="*/ 766 w 5086"/>
                <a:gd name="connsiteY49" fmla="*/ 2476 h 3926"/>
                <a:gd name="connsiteX50" fmla="*/ 713 w 5086"/>
                <a:gd name="connsiteY50" fmla="*/ 2417 h 3926"/>
                <a:gd name="connsiteX51" fmla="*/ 606 w 5086"/>
                <a:gd name="connsiteY51" fmla="*/ 2297 h 3926"/>
                <a:gd name="connsiteX52" fmla="*/ 505 w 5086"/>
                <a:gd name="connsiteY52" fmla="*/ 2169 h 3926"/>
                <a:gd name="connsiteX53" fmla="*/ 454 w 5086"/>
                <a:gd name="connsiteY53" fmla="*/ 2104 h 3926"/>
                <a:gd name="connsiteX54" fmla="*/ 356 w 5086"/>
                <a:gd name="connsiteY54" fmla="*/ 1967 h 3926"/>
                <a:gd name="connsiteX55" fmla="*/ 262 w 5086"/>
                <a:gd name="connsiteY55" fmla="*/ 1824 h 3926"/>
                <a:gd name="connsiteX56" fmla="*/ 216 w 5086"/>
                <a:gd name="connsiteY56" fmla="*/ 1749 h 3926"/>
                <a:gd name="connsiteX57" fmla="*/ 170 w 5086"/>
                <a:gd name="connsiteY57" fmla="*/ 1673 h 3926"/>
                <a:gd name="connsiteX58" fmla="*/ 126 w 5086"/>
                <a:gd name="connsiteY58" fmla="*/ 1597 h 3926"/>
                <a:gd name="connsiteX59" fmla="*/ 0 w 5086"/>
                <a:gd name="connsiteY59" fmla="*/ 1354 h 3926"/>
                <a:gd name="connsiteX60" fmla="*/ 2627 w 5086"/>
                <a:gd name="connsiteY60" fmla="*/ 179 h 3926"/>
                <a:gd name="connsiteX61" fmla="*/ 2808 w 5086"/>
                <a:gd name="connsiteY61" fmla="*/ 281 h 3926"/>
                <a:gd name="connsiteX62" fmla="*/ 2868 w 5086"/>
                <a:gd name="connsiteY62" fmla="*/ 319 h 3926"/>
                <a:gd name="connsiteX63" fmla="*/ 3047 w 5086"/>
                <a:gd name="connsiteY63" fmla="*/ 436 h 3926"/>
                <a:gd name="connsiteX64" fmla="*/ 3164 w 5086"/>
                <a:gd name="connsiteY64" fmla="*/ 519 h 3926"/>
                <a:gd name="connsiteX65" fmla="*/ 3223 w 5086"/>
                <a:gd name="connsiteY65" fmla="*/ 563 h 3926"/>
                <a:gd name="connsiteX66" fmla="*/ 3340 w 5086"/>
                <a:gd name="connsiteY66" fmla="*/ 655 h 3926"/>
                <a:gd name="connsiteX67" fmla="*/ 3453 w 5086"/>
                <a:gd name="connsiteY67" fmla="*/ 755 h 3926"/>
                <a:gd name="connsiteX68" fmla="*/ 3510 w 5086"/>
                <a:gd name="connsiteY68" fmla="*/ 806 h 3926"/>
                <a:gd name="connsiteX69" fmla="*/ 3622 w 5086"/>
                <a:gd name="connsiteY69" fmla="*/ 912 h 3926"/>
                <a:gd name="connsiteX70" fmla="*/ 3732 w 5086"/>
                <a:gd name="connsiteY70" fmla="*/ 1026 h 3926"/>
                <a:gd name="connsiteX71" fmla="*/ 3840 w 5086"/>
                <a:gd name="connsiteY71" fmla="*/ 1145 h 3926"/>
                <a:gd name="connsiteX72" fmla="*/ 3891 w 5086"/>
                <a:gd name="connsiteY72" fmla="*/ 1207 h 3926"/>
                <a:gd name="connsiteX73" fmla="*/ 3944 w 5086"/>
                <a:gd name="connsiteY73" fmla="*/ 1269 h 3926"/>
                <a:gd name="connsiteX74" fmla="*/ 3996 w 5086"/>
                <a:gd name="connsiteY74" fmla="*/ 1334 h 3926"/>
                <a:gd name="connsiteX75" fmla="*/ 4047 w 5086"/>
                <a:gd name="connsiteY75" fmla="*/ 1402 h 3926"/>
                <a:gd name="connsiteX76" fmla="*/ 4097 w 5086"/>
                <a:gd name="connsiteY76" fmla="*/ 1469 h 3926"/>
                <a:gd name="connsiteX77" fmla="*/ 4146 w 5086"/>
                <a:gd name="connsiteY77" fmla="*/ 1538 h 3926"/>
                <a:gd name="connsiteX78" fmla="*/ 4196 w 5086"/>
                <a:gd name="connsiteY78" fmla="*/ 1611 h 3926"/>
                <a:gd name="connsiteX79" fmla="*/ 4244 w 5086"/>
                <a:gd name="connsiteY79" fmla="*/ 1684 h 3926"/>
                <a:gd name="connsiteX80" fmla="*/ 4290 w 5086"/>
                <a:gd name="connsiteY80" fmla="*/ 1760 h 3926"/>
                <a:gd name="connsiteX81" fmla="*/ 4338 w 5086"/>
                <a:gd name="connsiteY81" fmla="*/ 1836 h 3926"/>
                <a:gd name="connsiteX82" fmla="*/ 4382 w 5086"/>
                <a:gd name="connsiteY82" fmla="*/ 1914 h 3926"/>
                <a:gd name="connsiteX83" fmla="*/ 4428 w 5086"/>
                <a:gd name="connsiteY83" fmla="*/ 1996 h 3926"/>
                <a:gd name="connsiteX84" fmla="*/ 4471 w 5086"/>
                <a:gd name="connsiteY84" fmla="*/ 2077 h 3926"/>
                <a:gd name="connsiteX85" fmla="*/ 4515 w 5086"/>
                <a:gd name="connsiteY85" fmla="*/ 2160 h 3926"/>
                <a:gd name="connsiteX86" fmla="*/ 4556 w 5086"/>
                <a:gd name="connsiteY86" fmla="*/ 2247 h 3926"/>
                <a:gd name="connsiteX87" fmla="*/ 4599 w 5086"/>
                <a:gd name="connsiteY87" fmla="*/ 2334 h 3926"/>
                <a:gd name="connsiteX88" fmla="*/ 4638 w 5086"/>
                <a:gd name="connsiteY88" fmla="*/ 2425 h 3926"/>
                <a:gd name="connsiteX89" fmla="*/ 4677 w 5086"/>
                <a:gd name="connsiteY89" fmla="*/ 2515 h 3926"/>
                <a:gd name="connsiteX90" fmla="*/ 4716 w 5086"/>
                <a:gd name="connsiteY90" fmla="*/ 2609 h 3926"/>
                <a:gd name="connsiteX91" fmla="*/ 4753 w 5086"/>
                <a:gd name="connsiteY91" fmla="*/ 2705 h 3926"/>
                <a:gd name="connsiteX92" fmla="*/ 4788 w 5086"/>
                <a:gd name="connsiteY92" fmla="*/ 2800 h 3926"/>
                <a:gd name="connsiteX93" fmla="*/ 4824 w 5086"/>
                <a:gd name="connsiteY93" fmla="*/ 2900 h 3926"/>
                <a:gd name="connsiteX94" fmla="*/ 4857 w 5086"/>
                <a:gd name="connsiteY94" fmla="*/ 3002 h 3926"/>
                <a:gd name="connsiteX95" fmla="*/ 4889 w 5086"/>
                <a:gd name="connsiteY95" fmla="*/ 3105 h 3926"/>
                <a:gd name="connsiteX96" fmla="*/ 4921 w 5086"/>
                <a:gd name="connsiteY96" fmla="*/ 3210 h 3926"/>
                <a:gd name="connsiteX97" fmla="*/ 4951 w 5086"/>
                <a:gd name="connsiteY97" fmla="*/ 3318 h 3926"/>
                <a:gd name="connsiteX98" fmla="*/ 4981 w 5086"/>
                <a:gd name="connsiteY98" fmla="*/ 3426 h 3926"/>
                <a:gd name="connsiteX99" fmla="*/ 5010 w 5086"/>
                <a:gd name="connsiteY99" fmla="*/ 3538 h 3926"/>
                <a:gd name="connsiteX100" fmla="*/ 5036 w 5086"/>
                <a:gd name="connsiteY100" fmla="*/ 3651 h 3926"/>
                <a:gd name="connsiteX101" fmla="*/ 5061 w 5086"/>
                <a:gd name="connsiteY101" fmla="*/ 3768 h 3926"/>
                <a:gd name="connsiteX102" fmla="*/ 5086 w 5086"/>
                <a:gd name="connsiteY102" fmla="*/ 3885 h 3926"/>
                <a:gd name="connsiteX103" fmla="*/ 5086 w 5086"/>
                <a:gd name="connsiteY103" fmla="*/ 3885 h 3926"/>
                <a:gd name="connsiteX0" fmla="*/ 5086 w 5086"/>
                <a:gd name="connsiteY0" fmla="*/ 3885 h 3926"/>
                <a:gd name="connsiteX1" fmla="*/ 5086 w 5086"/>
                <a:gd name="connsiteY1" fmla="*/ 3885 h 3926"/>
                <a:gd name="connsiteX2" fmla="*/ 5031 w 5086"/>
                <a:gd name="connsiteY2" fmla="*/ 3892 h 3926"/>
                <a:gd name="connsiteX3" fmla="*/ 4967 w 5086"/>
                <a:gd name="connsiteY3" fmla="*/ 3899 h 3926"/>
                <a:gd name="connsiteX4" fmla="*/ 4880 w 5086"/>
                <a:gd name="connsiteY4" fmla="*/ 3908 h 3926"/>
                <a:gd name="connsiteX5" fmla="*/ 4770 w 5086"/>
                <a:gd name="connsiteY5" fmla="*/ 3915 h 3926"/>
                <a:gd name="connsiteX6" fmla="*/ 4641 w 5086"/>
                <a:gd name="connsiteY6" fmla="*/ 3922 h 3926"/>
                <a:gd name="connsiteX7" fmla="*/ 4494 w 5086"/>
                <a:gd name="connsiteY7" fmla="*/ 3924 h 3926"/>
                <a:gd name="connsiteX8" fmla="*/ 4414 w 5086"/>
                <a:gd name="connsiteY8" fmla="*/ 3926 h 3926"/>
                <a:gd name="connsiteX9" fmla="*/ 4329 w 5086"/>
                <a:gd name="connsiteY9" fmla="*/ 3924 h 3926"/>
                <a:gd name="connsiteX10" fmla="*/ 4242 w 5086"/>
                <a:gd name="connsiteY10" fmla="*/ 3922 h 3926"/>
                <a:gd name="connsiteX11" fmla="*/ 4150 w 5086"/>
                <a:gd name="connsiteY11" fmla="*/ 3919 h 3926"/>
                <a:gd name="connsiteX12" fmla="*/ 4056 w 5086"/>
                <a:gd name="connsiteY12" fmla="*/ 3914 h 3926"/>
                <a:gd name="connsiteX13" fmla="*/ 3957 w 5086"/>
                <a:gd name="connsiteY13" fmla="*/ 3907 h 3926"/>
                <a:gd name="connsiteX14" fmla="*/ 3856 w 5086"/>
                <a:gd name="connsiteY14" fmla="*/ 3898 h 3926"/>
                <a:gd name="connsiteX15" fmla="*/ 3753 w 5086"/>
                <a:gd name="connsiteY15" fmla="*/ 3887 h 3926"/>
                <a:gd name="connsiteX16" fmla="*/ 3645 w 5086"/>
                <a:gd name="connsiteY16" fmla="*/ 3875 h 3926"/>
                <a:gd name="connsiteX17" fmla="*/ 3537 w 5086"/>
                <a:gd name="connsiteY17" fmla="*/ 3859 h 3926"/>
                <a:gd name="connsiteX18" fmla="*/ 3425 w 5086"/>
                <a:gd name="connsiteY18" fmla="*/ 3841 h 3926"/>
                <a:gd name="connsiteX19" fmla="*/ 3312 w 5086"/>
                <a:gd name="connsiteY19" fmla="*/ 3821 h 3926"/>
                <a:gd name="connsiteX20" fmla="*/ 3198 w 5086"/>
                <a:gd name="connsiteY20" fmla="*/ 3798 h 3926"/>
                <a:gd name="connsiteX21" fmla="*/ 3081 w 5086"/>
                <a:gd name="connsiteY21" fmla="*/ 3772 h 3926"/>
                <a:gd name="connsiteX22" fmla="*/ 2962 w 5086"/>
                <a:gd name="connsiteY22" fmla="*/ 3743 h 3926"/>
                <a:gd name="connsiteX23" fmla="*/ 2844 w 5086"/>
                <a:gd name="connsiteY23" fmla="*/ 3712 h 3926"/>
                <a:gd name="connsiteX24" fmla="*/ 2723 w 5086"/>
                <a:gd name="connsiteY24" fmla="*/ 3676 h 3926"/>
                <a:gd name="connsiteX25" fmla="*/ 2602 w 5086"/>
                <a:gd name="connsiteY25" fmla="*/ 3637 h 3926"/>
                <a:gd name="connsiteX26" fmla="*/ 2480 w 5086"/>
                <a:gd name="connsiteY26" fmla="*/ 3595 h 3926"/>
                <a:gd name="connsiteX27" fmla="*/ 2358 w 5086"/>
                <a:gd name="connsiteY27" fmla="*/ 3548 h 3926"/>
                <a:gd name="connsiteX28" fmla="*/ 2235 w 5086"/>
                <a:gd name="connsiteY28" fmla="*/ 3497 h 3926"/>
                <a:gd name="connsiteX29" fmla="*/ 2113 w 5086"/>
                <a:gd name="connsiteY29" fmla="*/ 3444 h 3926"/>
                <a:gd name="connsiteX30" fmla="*/ 1991 w 5086"/>
                <a:gd name="connsiteY30" fmla="*/ 3385 h 3926"/>
                <a:gd name="connsiteX31" fmla="*/ 1869 w 5086"/>
                <a:gd name="connsiteY31" fmla="*/ 3322 h 3926"/>
                <a:gd name="connsiteX32" fmla="*/ 1808 w 5086"/>
                <a:gd name="connsiteY32" fmla="*/ 3288 h 3926"/>
                <a:gd name="connsiteX33" fmla="*/ 1748 w 5086"/>
                <a:gd name="connsiteY33" fmla="*/ 3254 h 3926"/>
                <a:gd name="connsiteX34" fmla="*/ 1688 w 5086"/>
                <a:gd name="connsiteY34" fmla="*/ 3219 h 3926"/>
                <a:gd name="connsiteX35" fmla="*/ 1627 w 5086"/>
                <a:gd name="connsiteY35" fmla="*/ 3181 h 3926"/>
                <a:gd name="connsiteX36" fmla="*/ 1567 w 5086"/>
                <a:gd name="connsiteY36" fmla="*/ 3144 h 3926"/>
                <a:gd name="connsiteX37" fmla="*/ 1507 w 5086"/>
                <a:gd name="connsiteY37" fmla="*/ 3105 h 3926"/>
                <a:gd name="connsiteX38" fmla="*/ 1447 w 5086"/>
                <a:gd name="connsiteY38" fmla="*/ 3064 h 3926"/>
                <a:gd name="connsiteX39" fmla="*/ 1388 w 5086"/>
                <a:gd name="connsiteY39" fmla="*/ 3022 h 3926"/>
                <a:gd name="connsiteX40" fmla="*/ 1330 w 5086"/>
                <a:gd name="connsiteY40" fmla="*/ 2979 h 3926"/>
                <a:gd name="connsiteX41" fmla="*/ 1271 w 5086"/>
                <a:gd name="connsiteY41" fmla="*/ 2935 h 3926"/>
                <a:gd name="connsiteX42" fmla="*/ 1213 w 5086"/>
                <a:gd name="connsiteY42" fmla="*/ 2889 h 3926"/>
                <a:gd name="connsiteX43" fmla="*/ 1156 w 5086"/>
                <a:gd name="connsiteY43" fmla="*/ 2843 h 3926"/>
                <a:gd name="connsiteX44" fmla="*/ 1097 w 5086"/>
                <a:gd name="connsiteY44" fmla="*/ 2795 h 3926"/>
                <a:gd name="connsiteX45" fmla="*/ 1041 w 5086"/>
                <a:gd name="connsiteY45" fmla="*/ 2745 h 3926"/>
                <a:gd name="connsiteX46" fmla="*/ 929 w 5086"/>
                <a:gd name="connsiteY46" fmla="*/ 2641 h 3926"/>
                <a:gd name="connsiteX47" fmla="*/ 874 w 5086"/>
                <a:gd name="connsiteY47" fmla="*/ 2588 h 3926"/>
                <a:gd name="connsiteX48" fmla="*/ 819 w 5086"/>
                <a:gd name="connsiteY48" fmla="*/ 2533 h 3926"/>
                <a:gd name="connsiteX49" fmla="*/ 766 w 5086"/>
                <a:gd name="connsiteY49" fmla="*/ 2476 h 3926"/>
                <a:gd name="connsiteX50" fmla="*/ 713 w 5086"/>
                <a:gd name="connsiteY50" fmla="*/ 2417 h 3926"/>
                <a:gd name="connsiteX51" fmla="*/ 606 w 5086"/>
                <a:gd name="connsiteY51" fmla="*/ 2297 h 3926"/>
                <a:gd name="connsiteX52" fmla="*/ 505 w 5086"/>
                <a:gd name="connsiteY52" fmla="*/ 2169 h 3926"/>
                <a:gd name="connsiteX53" fmla="*/ 454 w 5086"/>
                <a:gd name="connsiteY53" fmla="*/ 2104 h 3926"/>
                <a:gd name="connsiteX54" fmla="*/ 356 w 5086"/>
                <a:gd name="connsiteY54" fmla="*/ 1967 h 3926"/>
                <a:gd name="connsiteX55" fmla="*/ 262 w 5086"/>
                <a:gd name="connsiteY55" fmla="*/ 1824 h 3926"/>
                <a:gd name="connsiteX56" fmla="*/ 216 w 5086"/>
                <a:gd name="connsiteY56" fmla="*/ 1749 h 3926"/>
                <a:gd name="connsiteX57" fmla="*/ 170 w 5086"/>
                <a:gd name="connsiteY57" fmla="*/ 1673 h 3926"/>
                <a:gd name="connsiteX58" fmla="*/ 126 w 5086"/>
                <a:gd name="connsiteY58" fmla="*/ 1597 h 3926"/>
                <a:gd name="connsiteX59" fmla="*/ 0 w 5086"/>
                <a:gd name="connsiteY59" fmla="*/ 1354 h 3926"/>
                <a:gd name="connsiteX60" fmla="*/ 2627 w 5086"/>
                <a:gd name="connsiteY60" fmla="*/ 179 h 3926"/>
                <a:gd name="connsiteX61" fmla="*/ 2808 w 5086"/>
                <a:gd name="connsiteY61" fmla="*/ 281 h 3926"/>
                <a:gd name="connsiteX62" fmla="*/ 3047 w 5086"/>
                <a:gd name="connsiteY62" fmla="*/ 436 h 3926"/>
                <a:gd name="connsiteX63" fmla="*/ 3164 w 5086"/>
                <a:gd name="connsiteY63" fmla="*/ 519 h 3926"/>
                <a:gd name="connsiteX64" fmla="*/ 3223 w 5086"/>
                <a:gd name="connsiteY64" fmla="*/ 563 h 3926"/>
                <a:gd name="connsiteX65" fmla="*/ 3340 w 5086"/>
                <a:gd name="connsiteY65" fmla="*/ 655 h 3926"/>
                <a:gd name="connsiteX66" fmla="*/ 3453 w 5086"/>
                <a:gd name="connsiteY66" fmla="*/ 755 h 3926"/>
                <a:gd name="connsiteX67" fmla="*/ 3510 w 5086"/>
                <a:gd name="connsiteY67" fmla="*/ 806 h 3926"/>
                <a:gd name="connsiteX68" fmla="*/ 3622 w 5086"/>
                <a:gd name="connsiteY68" fmla="*/ 912 h 3926"/>
                <a:gd name="connsiteX69" fmla="*/ 3732 w 5086"/>
                <a:gd name="connsiteY69" fmla="*/ 1026 h 3926"/>
                <a:gd name="connsiteX70" fmla="*/ 3840 w 5086"/>
                <a:gd name="connsiteY70" fmla="*/ 1145 h 3926"/>
                <a:gd name="connsiteX71" fmla="*/ 3891 w 5086"/>
                <a:gd name="connsiteY71" fmla="*/ 1207 h 3926"/>
                <a:gd name="connsiteX72" fmla="*/ 3944 w 5086"/>
                <a:gd name="connsiteY72" fmla="*/ 1269 h 3926"/>
                <a:gd name="connsiteX73" fmla="*/ 3996 w 5086"/>
                <a:gd name="connsiteY73" fmla="*/ 1334 h 3926"/>
                <a:gd name="connsiteX74" fmla="*/ 4047 w 5086"/>
                <a:gd name="connsiteY74" fmla="*/ 1402 h 3926"/>
                <a:gd name="connsiteX75" fmla="*/ 4097 w 5086"/>
                <a:gd name="connsiteY75" fmla="*/ 1469 h 3926"/>
                <a:gd name="connsiteX76" fmla="*/ 4146 w 5086"/>
                <a:gd name="connsiteY76" fmla="*/ 1538 h 3926"/>
                <a:gd name="connsiteX77" fmla="*/ 4196 w 5086"/>
                <a:gd name="connsiteY77" fmla="*/ 1611 h 3926"/>
                <a:gd name="connsiteX78" fmla="*/ 4244 w 5086"/>
                <a:gd name="connsiteY78" fmla="*/ 1684 h 3926"/>
                <a:gd name="connsiteX79" fmla="*/ 4290 w 5086"/>
                <a:gd name="connsiteY79" fmla="*/ 1760 h 3926"/>
                <a:gd name="connsiteX80" fmla="*/ 4338 w 5086"/>
                <a:gd name="connsiteY80" fmla="*/ 1836 h 3926"/>
                <a:gd name="connsiteX81" fmla="*/ 4382 w 5086"/>
                <a:gd name="connsiteY81" fmla="*/ 1914 h 3926"/>
                <a:gd name="connsiteX82" fmla="*/ 4428 w 5086"/>
                <a:gd name="connsiteY82" fmla="*/ 1996 h 3926"/>
                <a:gd name="connsiteX83" fmla="*/ 4471 w 5086"/>
                <a:gd name="connsiteY83" fmla="*/ 2077 h 3926"/>
                <a:gd name="connsiteX84" fmla="*/ 4515 w 5086"/>
                <a:gd name="connsiteY84" fmla="*/ 2160 h 3926"/>
                <a:gd name="connsiteX85" fmla="*/ 4556 w 5086"/>
                <a:gd name="connsiteY85" fmla="*/ 2247 h 3926"/>
                <a:gd name="connsiteX86" fmla="*/ 4599 w 5086"/>
                <a:gd name="connsiteY86" fmla="*/ 2334 h 3926"/>
                <a:gd name="connsiteX87" fmla="*/ 4638 w 5086"/>
                <a:gd name="connsiteY87" fmla="*/ 2425 h 3926"/>
                <a:gd name="connsiteX88" fmla="*/ 4677 w 5086"/>
                <a:gd name="connsiteY88" fmla="*/ 2515 h 3926"/>
                <a:gd name="connsiteX89" fmla="*/ 4716 w 5086"/>
                <a:gd name="connsiteY89" fmla="*/ 2609 h 3926"/>
                <a:gd name="connsiteX90" fmla="*/ 4753 w 5086"/>
                <a:gd name="connsiteY90" fmla="*/ 2705 h 3926"/>
                <a:gd name="connsiteX91" fmla="*/ 4788 w 5086"/>
                <a:gd name="connsiteY91" fmla="*/ 2800 h 3926"/>
                <a:gd name="connsiteX92" fmla="*/ 4824 w 5086"/>
                <a:gd name="connsiteY92" fmla="*/ 2900 h 3926"/>
                <a:gd name="connsiteX93" fmla="*/ 4857 w 5086"/>
                <a:gd name="connsiteY93" fmla="*/ 3002 h 3926"/>
                <a:gd name="connsiteX94" fmla="*/ 4889 w 5086"/>
                <a:gd name="connsiteY94" fmla="*/ 3105 h 3926"/>
                <a:gd name="connsiteX95" fmla="*/ 4921 w 5086"/>
                <a:gd name="connsiteY95" fmla="*/ 3210 h 3926"/>
                <a:gd name="connsiteX96" fmla="*/ 4951 w 5086"/>
                <a:gd name="connsiteY96" fmla="*/ 3318 h 3926"/>
                <a:gd name="connsiteX97" fmla="*/ 4981 w 5086"/>
                <a:gd name="connsiteY97" fmla="*/ 3426 h 3926"/>
                <a:gd name="connsiteX98" fmla="*/ 5010 w 5086"/>
                <a:gd name="connsiteY98" fmla="*/ 3538 h 3926"/>
                <a:gd name="connsiteX99" fmla="*/ 5036 w 5086"/>
                <a:gd name="connsiteY99" fmla="*/ 3651 h 3926"/>
                <a:gd name="connsiteX100" fmla="*/ 5061 w 5086"/>
                <a:gd name="connsiteY100" fmla="*/ 3768 h 3926"/>
                <a:gd name="connsiteX101" fmla="*/ 5086 w 5086"/>
                <a:gd name="connsiteY101" fmla="*/ 3885 h 3926"/>
                <a:gd name="connsiteX102" fmla="*/ 5086 w 5086"/>
                <a:gd name="connsiteY102" fmla="*/ 3885 h 3926"/>
                <a:gd name="connsiteX0" fmla="*/ 5086 w 5086"/>
                <a:gd name="connsiteY0" fmla="*/ 3859 h 3900"/>
                <a:gd name="connsiteX1" fmla="*/ 5086 w 5086"/>
                <a:gd name="connsiteY1" fmla="*/ 3859 h 3900"/>
                <a:gd name="connsiteX2" fmla="*/ 5031 w 5086"/>
                <a:gd name="connsiteY2" fmla="*/ 3866 h 3900"/>
                <a:gd name="connsiteX3" fmla="*/ 4967 w 5086"/>
                <a:gd name="connsiteY3" fmla="*/ 3873 h 3900"/>
                <a:gd name="connsiteX4" fmla="*/ 4880 w 5086"/>
                <a:gd name="connsiteY4" fmla="*/ 3882 h 3900"/>
                <a:gd name="connsiteX5" fmla="*/ 4770 w 5086"/>
                <a:gd name="connsiteY5" fmla="*/ 3889 h 3900"/>
                <a:gd name="connsiteX6" fmla="*/ 4641 w 5086"/>
                <a:gd name="connsiteY6" fmla="*/ 3896 h 3900"/>
                <a:gd name="connsiteX7" fmla="*/ 4494 w 5086"/>
                <a:gd name="connsiteY7" fmla="*/ 3898 h 3900"/>
                <a:gd name="connsiteX8" fmla="*/ 4414 w 5086"/>
                <a:gd name="connsiteY8" fmla="*/ 3900 h 3900"/>
                <a:gd name="connsiteX9" fmla="*/ 4329 w 5086"/>
                <a:gd name="connsiteY9" fmla="*/ 3898 h 3900"/>
                <a:gd name="connsiteX10" fmla="*/ 4242 w 5086"/>
                <a:gd name="connsiteY10" fmla="*/ 3896 h 3900"/>
                <a:gd name="connsiteX11" fmla="*/ 4150 w 5086"/>
                <a:gd name="connsiteY11" fmla="*/ 3893 h 3900"/>
                <a:gd name="connsiteX12" fmla="*/ 4056 w 5086"/>
                <a:gd name="connsiteY12" fmla="*/ 3888 h 3900"/>
                <a:gd name="connsiteX13" fmla="*/ 3957 w 5086"/>
                <a:gd name="connsiteY13" fmla="*/ 3881 h 3900"/>
                <a:gd name="connsiteX14" fmla="*/ 3856 w 5086"/>
                <a:gd name="connsiteY14" fmla="*/ 3872 h 3900"/>
                <a:gd name="connsiteX15" fmla="*/ 3753 w 5086"/>
                <a:gd name="connsiteY15" fmla="*/ 3861 h 3900"/>
                <a:gd name="connsiteX16" fmla="*/ 3645 w 5086"/>
                <a:gd name="connsiteY16" fmla="*/ 3849 h 3900"/>
                <a:gd name="connsiteX17" fmla="*/ 3537 w 5086"/>
                <a:gd name="connsiteY17" fmla="*/ 3833 h 3900"/>
                <a:gd name="connsiteX18" fmla="*/ 3425 w 5086"/>
                <a:gd name="connsiteY18" fmla="*/ 3815 h 3900"/>
                <a:gd name="connsiteX19" fmla="*/ 3312 w 5086"/>
                <a:gd name="connsiteY19" fmla="*/ 3795 h 3900"/>
                <a:gd name="connsiteX20" fmla="*/ 3198 w 5086"/>
                <a:gd name="connsiteY20" fmla="*/ 3772 h 3900"/>
                <a:gd name="connsiteX21" fmla="*/ 3081 w 5086"/>
                <a:gd name="connsiteY21" fmla="*/ 3746 h 3900"/>
                <a:gd name="connsiteX22" fmla="*/ 2962 w 5086"/>
                <a:gd name="connsiteY22" fmla="*/ 3717 h 3900"/>
                <a:gd name="connsiteX23" fmla="*/ 2844 w 5086"/>
                <a:gd name="connsiteY23" fmla="*/ 3686 h 3900"/>
                <a:gd name="connsiteX24" fmla="*/ 2723 w 5086"/>
                <a:gd name="connsiteY24" fmla="*/ 3650 h 3900"/>
                <a:gd name="connsiteX25" fmla="*/ 2602 w 5086"/>
                <a:gd name="connsiteY25" fmla="*/ 3611 h 3900"/>
                <a:gd name="connsiteX26" fmla="*/ 2480 w 5086"/>
                <a:gd name="connsiteY26" fmla="*/ 3569 h 3900"/>
                <a:gd name="connsiteX27" fmla="*/ 2358 w 5086"/>
                <a:gd name="connsiteY27" fmla="*/ 3522 h 3900"/>
                <a:gd name="connsiteX28" fmla="*/ 2235 w 5086"/>
                <a:gd name="connsiteY28" fmla="*/ 3471 h 3900"/>
                <a:gd name="connsiteX29" fmla="*/ 2113 w 5086"/>
                <a:gd name="connsiteY29" fmla="*/ 3418 h 3900"/>
                <a:gd name="connsiteX30" fmla="*/ 1991 w 5086"/>
                <a:gd name="connsiteY30" fmla="*/ 3359 h 3900"/>
                <a:gd name="connsiteX31" fmla="*/ 1869 w 5086"/>
                <a:gd name="connsiteY31" fmla="*/ 3296 h 3900"/>
                <a:gd name="connsiteX32" fmla="*/ 1808 w 5086"/>
                <a:gd name="connsiteY32" fmla="*/ 3262 h 3900"/>
                <a:gd name="connsiteX33" fmla="*/ 1748 w 5086"/>
                <a:gd name="connsiteY33" fmla="*/ 3228 h 3900"/>
                <a:gd name="connsiteX34" fmla="*/ 1688 w 5086"/>
                <a:gd name="connsiteY34" fmla="*/ 3193 h 3900"/>
                <a:gd name="connsiteX35" fmla="*/ 1627 w 5086"/>
                <a:gd name="connsiteY35" fmla="*/ 3155 h 3900"/>
                <a:gd name="connsiteX36" fmla="*/ 1567 w 5086"/>
                <a:gd name="connsiteY36" fmla="*/ 3118 h 3900"/>
                <a:gd name="connsiteX37" fmla="*/ 1507 w 5086"/>
                <a:gd name="connsiteY37" fmla="*/ 3079 h 3900"/>
                <a:gd name="connsiteX38" fmla="*/ 1447 w 5086"/>
                <a:gd name="connsiteY38" fmla="*/ 3038 h 3900"/>
                <a:gd name="connsiteX39" fmla="*/ 1388 w 5086"/>
                <a:gd name="connsiteY39" fmla="*/ 2996 h 3900"/>
                <a:gd name="connsiteX40" fmla="*/ 1330 w 5086"/>
                <a:gd name="connsiteY40" fmla="*/ 2953 h 3900"/>
                <a:gd name="connsiteX41" fmla="*/ 1271 w 5086"/>
                <a:gd name="connsiteY41" fmla="*/ 2909 h 3900"/>
                <a:gd name="connsiteX42" fmla="*/ 1213 w 5086"/>
                <a:gd name="connsiteY42" fmla="*/ 2863 h 3900"/>
                <a:gd name="connsiteX43" fmla="*/ 1156 w 5086"/>
                <a:gd name="connsiteY43" fmla="*/ 2817 h 3900"/>
                <a:gd name="connsiteX44" fmla="*/ 1097 w 5086"/>
                <a:gd name="connsiteY44" fmla="*/ 2769 h 3900"/>
                <a:gd name="connsiteX45" fmla="*/ 1041 w 5086"/>
                <a:gd name="connsiteY45" fmla="*/ 2719 h 3900"/>
                <a:gd name="connsiteX46" fmla="*/ 929 w 5086"/>
                <a:gd name="connsiteY46" fmla="*/ 2615 h 3900"/>
                <a:gd name="connsiteX47" fmla="*/ 874 w 5086"/>
                <a:gd name="connsiteY47" fmla="*/ 2562 h 3900"/>
                <a:gd name="connsiteX48" fmla="*/ 819 w 5086"/>
                <a:gd name="connsiteY48" fmla="*/ 2507 h 3900"/>
                <a:gd name="connsiteX49" fmla="*/ 766 w 5086"/>
                <a:gd name="connsiteY49" fmla="*/ 2450 h 3900"/>
                <a:gd name="connsiteX50" fmla="*/ 713 w 5086"/>
                <a:gd name="connsiteY50" fmla="*/ 2391 h 3900"/>
                <a:gd name="connsiteX51" fmla="*/ 606 w 5086"/>
                <a:gd name="connsiteY51" fmla="*/ 2271 h 3900"/>
                <a:gd name="connsiteX52" fmla="*/ 505 w 5086"/>
                <a:gd name="connsiteY52" fmla="*/ 2143 h 3900"/>
                <a:gd name="connsiteX53" fmla="*/ 454 w 5086"/>
                <a:gd name="connsiteY53" fmla="*/ 2078 h 3900"/>
                <a:gd name="connsiteX54" fmla="*/ 356 w 5086"/>
                <a:gd name="connsiteY54" fmla="*/ 1941 h 3900"/>
                <a:gd name="connsiteX55" fmla="*/ 262 w 5086"/>
                <a:gd name="connsiteY55" fmla="*/ 1798 h 3900"/>
                <a:gd name="connsiteX56" fmla="*/ 216 w 5086"/>
                <a:gd name="connsiteY56" fmla="*/ 1723 h 3900"/>
                <a:gd name="connsiteX57" fmla="*/ 170 w 5086"/>
                <a:gd name="connsiteY57" fmla="*/ 1647 h 3900"/>
                <a:gd name="connsiteX58" fmla="*/ 126 w 5086"/>
                <a:gd name="connsiteY58" fmla="*/ 1571 h 3900"/>
                <a:gd name="connsiteX59" fmla="*/ 0 w 5086"/>
                <a:gd name="connsiteY59" fmla="*/ 1328 h 3900"/>
                <a:gd name="connsiteX60" fmla="*/ 2627 w 5086"/>
                <a:gd name="connsiteY60" fmla="*/ 153 h 3900"/>
                <a:gd name="connsiteX61" fmla="*/ 3047 w 5086"/>
                <a:gd name="connsiteY61" fmla="*/ 410 h 3900"/>
                <a:gd name="connsiteX62" fmla="*/ 3164 w 5086"/>
                <a:gd name="connsiteY62" fmla="*/ 493 h 3900"/>
                <a:gd name="connsiteX63" fmla="*/ 3223 w 5086"/>
                <a:gd name="connsiteY63" fmla="*/ 537 h 3900"/>
                <a:gd name="connsiteX64" fmla="*/ 3340 w 5086"/>
                <a:gd name="connsiteY64" fmla="*/ 629 h 3900"/>
                <a:gd name="connsiteX65" fmla="*/ 3453 w 5086"/>
                <a:gd name="connsiteY65" fmla="*/ 729 h 3900"/>
                <a:gd name="connsiteX66" fmla="*/ 3510 w 5086"/>
                <a:gd name="connsiteY66" fmla="*/ 780 h 3900"/>
                <a:gd name="connsiteX67" fmla="*/ 3622 w 5086"/>
                <a:gd name="connsiteY67" fmla="*/ 886 h 3900"/>
                <a:gd name="connsiteX68" fmla="*/ 3732 w 5086"/>
                <a:gd name="connsiteY68" fmla="*/ 1000 h 3900"/>
                <a:gd name="connsiteX69" fmla="*/ 3840 w 5086"/>
                <a:gd name="connsiteY69" fmla="*/ 1119 h 3900"/>
                <a:gd name="connsiteX70" fmla="*/ 3891 w 5086"/>
                <a:gd name="connsiteY70" fmla="*/ 1181 h 3900"/>
                <a:gd name="connsiteX71" fmla="*/ 3944 w 5086"/>
                <a:gd name="connsiteY71" fmla="*/ 1243 h 3900"/>
                <a:gd name="connsiteX72" fmla="*/ 3996 w 5086"/>
                <a:gd name="connsiteY72" fmla="*/ 1308 h 3900"/>
                <a:gd name="connsiteX73" fmla="*/ 4047 w 5086"/>
                <a:gd name="connsiteY73" fmla="*/ 1376 h 3900"/>
                <a:gd name="connsiteX74" fmla="*/ 4097 w 5086"/>
                <a:gd name="connsiteY74" fmla="*/ 1443 h 3900"/>
                <a:gd name="connsiteX75" fmla="*/ 4146 w 5086"/>
                <a:gd name="connsiteY75" fmla="*/ 1512 h 3900"/>
                <a:gd name="connsiteX76" fmla="*/ 4196 w 5086"/>
                <a:gd name="connsiteY76" fmla="*/ 1585 h 3900"/>
                <a:gd name="connsiteX77" fmla="*/ 4244 w 5086"/>
                <a:gd name="connsiteY77" fmla="*/ 1658 h 3900"/>
                <a:gd name="connsiteX78" fmla="*/ 4290 w 5086"/>
                <a:gd name="connsiteY78" fmla="*/ 1734 h 3900"/>
                <a:gd name="connsiteX79" fmla="*/ 4338 w 5086"/>
                <a:gd name="connsiteY79" fmla="*/ 1810 h 3900"/>
                <a:gd name="connsiteX80" fmla="*/ 4382 w 5086"/>
                <a:gd name="connsiteY80" fmla="*/ 1888 h 3900"/>
                <a:gd name="connsiteX81" fmla="*/ 4428 w 5086"/>
                <a:gd name="connsiteY81" fmla="*/ 1970 h 3900"/>
                <a:gd name="connsiteX82" fmla="*/ 4471 w 5086"/>
                <a:gd name="connsiteY82" fmla="*/ 2051 h 3900"/>
                <a:gd name="connsiteX83" fmla="*/ 4515 w 5086"/>
                <a:gd name="connsiteY83" fmla="*/ 2134 h 3900"/>
                <a:gd name="connsiteX84" fmla="*/ 4556 w 5086"/>
                <a:gd name="connsiteY84" fmla="*/ 2221 h 3900"/>
                <a:gd name="connsiteX85" fmla="*/ 4599 w 5086"/>
                <a:gd name="connsiteY85" fmla="*/ 2308 h 3900"/>
                <a:gd name="connsiteX86" fmla="*/ 4638 w 5086"/>
                <a:gd name="connsiteY86" fmla="*/ 2399 h 3900"/>
                <a:gd name="connsiteX87" fmla="*/ 4677 w 5086"/>
                <a:gd name="connsiteY87" fmla="*/ 2489 h 3900"/>
                <a:gd name="connsiteX88" fmla="*/ 4716 w 5086"/>
                <a:gd name="connsiteY88" fmla="*/ 2583 h 3900"/>
                <a:gd name="connsiteX89" fmla="*/ 4753 w 5086"/>
                <a:gd name="connsiteY89" fmla="*/ 2679 h 3900"/>
                <a:gd name="connsiteX90" fmla="*/ 4788 w 5086"/>
                <a:gd name="connsiteY90" fmla="*/ 2774 h 3900"/>
                <a:gd name="connsiteX91" fmla="*/ 4824 w 5086"/>
                <a:gd name="connsiteY91" fmla="*/ 2874 h 3900"/>
                <a:gd name="connsiteX92" fmla="*/ 4857 w 5086"/>
                <a:gd name="connsiteY92" fmla="*/ 2976 h 3900"/>
                <a:gd name="connsiteX93" fmla="*/ 4889 w 5086"/>
                <a:gd name="connsiteY93" fmla="*/ 3079 h 3900"/>
                <a:gd name="connsiteX94" fmla="*/ 4921 w 5086"/>
                <a:gd name="connsiteY94" fmla="*/ 3184 h 3900"/>
                <a:gd name="connsiteX95" fmla="*/ 4951 w 5086"/>
                <a:gd name="connsiteY95" fmla="*/ 3292 h 3900"/>
                <a:gd name="connsiteX96" fmla="*/ 4981 w 5086"/>
                <a:gd name="connsiteY96" fmla="*/ 3400 h 3900"/>
                <a:gd name="connsiteX97" fmla="*/ 5010 w 5086"/>
                <a:gd name="connsiteY97" fmla="*/ 3512 h 3900"/>
                <a:gd name="connsiteX98" fmla="*/ 5036 w 5086"/>
                <a:gd name="connsiteY98" fmla="*/ 3625 h 3900"/>
                <a:gd name="connsiteX99" fmla="*/ 5061 w 5086"/>
                <a:gd name="connsiteY99" fmla="*/ 3742 h 3900"/>
                <a:gd name="connsiteX100" fmla="*/ 5086 w 5086"/>
                <a:gd name="connsiteY100" fmla="*/ 3859 h 3900"/>
                <a:gd name="connsiteX101" fmla="*/ 5086 w 5086"/>
                <a:gd name="connsiteY101" fmla="*/ 3859 h 3900"/>
                <a:gd name="connsiteX0" fmla="*/ 5086 w 5086"/>
                <a:gd name="connsiteY0" fmla="*/ 3449 h 3490"/>
                <a:gd name="connsiteX1" fmla="*/ 5086 w 5086"/>
                <a:gd name="connsiteY1" fmla="*/ 3449 h 3490"/>
                <a:gd name="connsiteX2" fmla="*/ 5031 w 5086"/>
                <a:gd name="connsiteY2" fmla="*/ 3456 h 3490"/>
                <a:gd name="connsiteX3" fmla="*/ 4967 w 5086"/>
                <a:gd name="connsiteY3" fmla="*/ 3463 h 3490"/>
                <a:gd name="connsiteX4" fmla="*/ 4880 w 5086"/>
                <a:gd name="connsiteY4" fmla="*/ 3472 h 3490"/>
                <a:gd name="connsiteX5" fmla="*/ 4770 w 5086"/>
                <a:gd name="connsiteY5" fmla="*/ 3479 h 3490"/>
                <a:gd name="connsiteX6" fmla="*/ 4641 w 5086"/>
                <a:gd name="connsiteY6" fmla="*/ 3486 h 3490"/>
                <a:gd name="connsiteX7" fmla="*/ 4494 w 5086"/>
                <a:gd name="connsiteY7" fmla="*/ 3488 h 3490"/>
                <a:gd name="connsiteX8" fmla="*/ 4414 w 5086"/>
                <a:gd name="connsiteY8" fmla="*/ 3490 h 3490"/>
                <a:gd name="connsiteX9" fmla="*/ 4329 w 5086"/>
                <a:gd name="connsiteY9" fmla="*/ 3488 h 3490"/>
                <a:gd name="connsiteX10" fmla="*/ 4242 w 5086"/>
                <a:gd name="connsiteY10" fmla="*/ 3486 h 3490"/>
                <a:gd name="connsiteX11" fmla="*/ 4150 w 5086"/>
                <a:gd name="connsiteY11" fmla="*/ 3483 h 3490"/>
                <a:gd name="connsiteX12" fmla="*/ 4056 w 5086"/>
                <a:gd name="connsiteY12" fmla="*/ 3478 h 3490"/>
                <a:gd name="connsiteX13" fmla="*/ 3957 w 5086"/>
                <a:gd name="connsiteY13" fmla="*/ 3471 h 3490"/>
                <a:gd name="connsiteX14" fmla="*/ 3856 w 5086"/>
                <a:gd name="connsiteY14" fmla="*/ 3462 h 3490"/>
                <a:gd name="connsiteX15" fmla="*/ 3753 w 5086"/>
                <a:gd name="connsiteY15" fmla="*/ 3451 h 3490"/>
                <a:gd name="connsiteX16" fmla="*/ 3645 w 5086"/>
                <a:gd name="connsiteY16" fmla="*/ 3439 h 3490"/>
                <a:gd name="connsiteX17" fmla="*/ 3537 w 5086"/>
                <a:gd name="connsiteY17" fmla="*/ 3423 h 3490"/>
                <a:gd name="connsiteX18" fmla="*/ 3425 w 5086"/>
                <a:gd name="connsiteY18" fmla="*/ 3405 h 3490"/>
                <a:gd name="connsiteX19" fmla="*/ 3312 w 5086"/>
                <a:gd name="connsiteY19" fmla="*/ 3385 h 3490"/>
                <a:gd name="connsiteX20" fmla="*/ 3198 w 5086"/>
                <a:gd name="connsiteY20" fmla="*/ 3362 h 3490"/>
                <a:gd name="connsiteX21" fmla="*/ 3081 w 5086"/>
                <a:gd name="connsiteY21" fmla="*/ 3336 h 3490"/>
                <a:gd name="connsiteX22" fmla="*/ 2962 w 5086"/>
                <a:gd name="connsiteY22" fmla="*/ 3307 h 3490"/>
                <a:gd name="connsiteX23" fmla="*/ 2844 w 5086"/>
                <a:gd name="connsiteY23" fmla="*/ 3276 h 3490"/>
                <a:gd name="connsiteX24" fmla="*/ 2723 w 5086"/>
                <a:gd name="connsiteY24" fmla="*/ 3240 h 3490"/>
                <a:gd name="connsiteX25" fmla="*/ 2602 w 5086"/>
                <a:gd name="connsiteY25" fmla="*/ 3201 h 3490"/>
                <a:gd name="connsiteX26" fmla="*/ 2480 w 5086"/>
                <a:gd name="connsiteY26" fmla="*/ 3159 h 3490"/>
                <a:gd name="connsiteX27" fmla="*/ 2358 w 5086"/>
                <a:gd name="connsiteY27" fmla="*/ 3112 h 3490"/>
                <a:gd name="connsiteX28" fmla="*/ 2235 w 5086"/>
                <a:gd name="connsiteY28" fmla="*/ 3061 h 3490"/>
                <a:gd name="connsiteX29" fmla="*/ 2113 w 5086"/>
                <a:gd name="connsiteY29" fmla="*/ 3008 h 3490"/>
                <a:gd name="connsiteX30" fmla="*/ 1991 w 5086"/>
                <a:gd name="connsiteY30" fmla="*/ 2949 h 3490"/>
                <a:gd name="connsiteX31" fmla="*/ 1869 w 5086"/>
                <a:gd name="connsiteY31" fmla="*/ 2886 h 3490"/>
                <a:gd name="connsiteX32" fmla="*/ 1808 w 5086"/>
                <a:gd name="connsiteY32" fmla="*/ 2852 h 3490"/>
                <a:gd name="connsiteX33" fmla="*/ 1748 w 5086"/>
                <a:gd name="connsiteY33" fmla="*/ 2818 h 3490"/>
                <a:gd name="connsiteX34" fmla="*/ 1688 w 5086"/>
                <a:gd name="connsiteY34" fmla="*/ 2783 h 3490"/>
                <a:gd name="connsiteX35" fmla="*/ 1627 w 5086"/>
                <a:gd name="connsiteY35" fmla="*/ 2745 h 3490"/>
                <a:gd name="connsiteX36" fmla="*/ 1567 w 5086"/>
                <a:gd name="connsiteY36" fmla="*/ 2708 h 3490"/>
                <a:gd name="connsiteX37" fmla="*/ 1507 w 5086"/>
                <a:gd name="connsiteY37" fmla="*/ 2669 h 3490"/>
                <a:gd name="connsiteX38" fmla="*/ 1447 w 5086"/>
                <a:gd name="connsiteY38" fmla="*/ 2628 h 3490"/>
                <a:gd name="connsiteX39" fmla="*/ 1388 w 5086"/>
                <a:gd name="connsiteY39" fmla="*/ 2586 h 3490"/>
                <a:gd name="connsiteX40" fmla="*/ 1330 w 5086"/>
                <a:gd name="connsiteY40" fmla="*/ 2543 h 3490"/>
                <a:gd name="connsiteX41" fmla="*/ 1271 w 5086"/>
                <a:gd name="connsiteY41" fmla="*/ 2499 h 3490"/>
                <a:gd name="connsiteX42" fmla="*/ 1213 w 5086"/>
                <a:gd name="connsiteY42" fmla="*/ 2453 h 3490"/>
                <a:gd name="connsiteX43" fmla="*/ 1156 w 5086"/>
                <a:gd name="connsiteY43" fmla="*/ 2407 h 3490"/>
                <a:gd name="connsiteX44" fmla="*/ 1097 w 5086"/>
                <a:gd name="connsiteY44" fmla="*/ 2359 h 3490"/>
                <a:gd name="connsiteX45" fmla="*/ 1041 w 5086"/>
                <a:gd name="connsiteY45" fmla="*/ 2309 h 3490"/>
                <a:gd name="connsiteX46" fmla="*/ 929 w 5086"/>
                <a:gd name="connsiteY46" fmla="*/ 2205 h 3490"/>
                <a:gd name="connsiteX47" fmla="*/ 874 w 5086"/>
                <a:gd name="connsiteY47" fmla="*/ 2152 h 3490"/>
                <a:gd name="connsiteX48" fmla="*/ 819 w 5086"/>
                <a:gd name="connsiteY48" fmla="*/ 2097 h 3490"/>
                <a:gd name="connsiteX49" fmla="*/ 766 w 5086"/>
                <a:gd name="connsiteY49" fmla="*/ 2040 h 3490"/>
                <a:gd name="connsiteX50" fmla="*/ 713 w 5086"/>
                <a:gd name="connsiteY50" fmla="*/ 1981 h 3490"/>
                <a:gd name="connsiteX51" fmla="*/ 606 w 5086"/>
                <a:gd name="connsiteY51" fmla="*/ 1861 h 3490"/>
                <a:gd name="connsiteX52" fmla="*/ 505 w 5086"/>
                <a:gd name="connsiteY52" fmla="*/ 1733 h 3490"/>
                <a:gd name="connsiteX53" fmla="*/ 454 w 5086"/>
                <a:gd name="connsiteY53" fmla="*/ 1668 h 3490"/>
                <a:gd name="connsiteX54" fmla="*/ 356 w 5086"/>
                <a:gd name="connsiteY54" fmla="*/ 1531 h 3490"/>
                <a:gd name="connsiteX55" fmla="*/ 262 w 5086"/>
                <a:gd name="connsiteY55" fmla="*/ 1388 h 3490"/>
                <a:gd name="connsiteX56" fmla="*/ 216 w 5086"/>
                <a:gd name="connsiteY56" fmla="*/ 1313 h 3490"/>
                <a:gd name="connsiteX57" fmla="*/ 170 w 5086"/>
                <a:gd name="connsiteY57" fmla="*/ 1237 h 3490"/>
                <a:gd name="connsiteX58" fmla="*/ 126 w 5086"/>
                <a:gd name="connsiteY58" fmla="*/ 1161 h 3490"/>
                <a:gd name="connsiteX59" fmla="*/ 0 w 5086"/>
                <a:gd name="connsiteY59" fmla="*/ 918 h 3490"/>
                <a:gd name="connsiteX60" fmla="*/ 3047 w 5086"/>
                <a:gd name="connsiteY60" fmla="*/ 0 h 3490"/>
                <a:gd name="connsiteX61" fmla="*/ 3164 w 5086"/>
                <a:gd name="connsiteY61" fmla="*/ 83 h 3490"/>
                <a:gd name="connsiteX62" fmla="*/ 3223 w 5086"/>
                <a:gd name="connsiteY62" fmla="*/ 127 h 3490"/>
                <a:gd name="connsiteX63" fmla="*/ 3340 w 5086"/>
                <a:gd name="connsiteY63" fmla="*/ 219 h 3490"/>
                <a:gd name="connsiteX64" fmla="*/ 3453 w 5086"/>
                <a:gd name="connsiteY64" fmla="*/ 319 h 3490"/>
                <a:gd name="connsiteX65" fmla="*/ 3510 w 5086"/>
                <a:gd name="connsiteY65" fmla="*/ 370 h 3490"/>
                <a:gd name="connsiteX66" fmla="*/ 3622 w 5086"/>
                <a:gd name="connsiteY66" fmla="*/ 476 h 3490"/>
                <a:gd name="connsiteX67" fmla="*/ 3732 w 5086"/>
                <a:gd name="connsiteY67" fmla="*/ 590 h 3490"/>
                <a:gd name="connsiteX68" fmla="*/ 3840 w 5086"/>
                <a:gd name="connsiteY68" fmla="*/ 709 h 3490"/>
                <a:gd name="connsiteX69" fmla="*/ 3891 w 5086"/>
                <a:gd name="connsiteY69" fmla="*/ 771 h 3490"/>
                <a:gd name="connsiteX70" fmla="*/ 3944 w 5086"/>
                <a:gd name="connsiteY70" fmla="*/ 833 h 3490"/>
                <a:gd name="connsiteX71" fmla="*/ 3996 w 5086"/>
                <a:gd name="connsiteY71" fmla="*/ 898 h 3490"/>
                <a:gd name="connsiteX72" fmla="*/ 4047 w 5086"/>
                <a:gd name="connsiteY72" fmla="*/ 966 h 3490"/>
                <a:gd name="connsiteX73" fmla="*/ 4097 w 5086"/>
                <a:gd name="connsiteY73" fmla="*/ 1033 h 3490"/>
                <a:gd name="connsiteX74" fmla="*/ 4146 w 5086"/>
                <a:gd name="connsiteY74" fmla="*/ 1102 h 3490"/>
                <a:gd name="connsiteX75" fmla="*/ 4196 w 5086"/>
                <a:gd name="connsiteY75" fmla="*/ 1175 h 3490"/>
                <a:gd name="connsiteX76" fmla="*/ 4244 w 5086"/>
                <a:gd name="connsiteY76" fmla="*/ 1248 h 3490"/>
                <a:gd name="connsiteX77" fmla="*/ 4290 w 5086"/>
                <a:gd name="connsiteY77" fmla="*/ 1324 h 3490"/>
                <a:gd name="connsiteX78" fmla="*/ 4338 w 5086"/>
                <a:gd name="connsiteY78" fmla="*/ 1400 h 3490"/>
                <a:gd name="connsiteX79" fmla="*/ 4382 w 5086"/>
                <a:gd name="connsiteY79" fmla="*/ 1478 h 3490"/>
                <a:gd name="connsiteX80" fmla="*/ 4428 w 5086"/>
                <a:gd name="connsiteY80" fmla="*/ 1560 h 3490"/>
                <a:gd name="connsiteX81" fmla="*/ 4471 w 5086"/>
                <a:gd name="connsiteY81" fmla="*/ 1641 h 3490"/>
                <a:gd name="connsiteX82" fmla="*/ 4515 w 5086"/>
                <a:gd name="connsiteY82" fmla="*/ 1724 h 3490"/>
                <a:gd name="connsiteX83" fmla="*/ 4556 w 5086"/>
                <a:gd name="connsiteY83" fmla="*/ 1811 h 3490"/>
                <a:gd name="connsiteX84" fmla="*/ 4599 w 5086"/>
                <a:gd name="connsiteY84" fmla="*/ 1898 h 3490"/>
                <a:gd name="connsiteX85" fmla="*/ 4638 w 5086"/>
                <a:gd name="connsiteY85" fmla="*/ 1989 h 3490"/>
                <a:gd name="connsiteX86" fmla="*/ 4677 w 5086"/>
                <a:gd name="connsiteY86" fmla="*/ 2079 h 3490"/>
                <a:gd name="connsiteX87" fmla="*/ 4716 w 5086"/>
                <a:gd name="connsiteY87" fmla="*/ 2173 h 3490"/>
                <a:gd name="connsiteX88" fmla="*/ 4753 w 5086"/>
                <a:gd name="connsiteY88" fmla="*/ 2269 h 3490"/>
                <a:gd name="connsiteX89" fmla="*/ 4788 w 5086"/>
                <a:gd name="connsiteY89" fmla="*/ 2364 h 3490"/>
                <a:gd name="connsiteX90" fmla="*/ 4824 w 5086"/>
                <a:gd name="connsiteY90" fmla="*/ 2464 h 3490"/>
                <a:gd name="connsiteX91" fmla="*/ 4857 w 5086"/>
                <a:gd name="connsiteY91" fmla="*/ 2566 h 3490"/>
                <a:gd name="connsiteX92" fmla="*/ 4889 w 5086"/>
                <a:gd name="connsiteY92" fmla="*/ 2669 h 3490"/>
                <a:gd name="connsiteX93" fmla="*/ 4921 w 5086"/>
                <a:gd name="connsiteY93" fmla="*/ 2774 h 3490"/>
                <a:gd name="connsiteX94" fmla="*/ 4951 w 5086"/>
                <a:gd name="connsiteY94" fmla="*/ 2882 h 3490"/>
                <a:gd name="connsiteX95" fmla="*/ 4981 w 5086"/>
                <a:gd name="connsiteY95" fmla="*/ 2990 h 3490"/>
                <a:gd name="connsiteX96" fmla="*/ 5010 w 5086"/>
                <a:gd name="connsiteY96" fmla="*/ 3102 h 3490"/>
                <a:gd name="connsiteX97" fmla="*/ 5036 w 5086"/>
                <a:gd name="connsiteY97" fmla="*/ 3215 h 3490"/>
                <a:gd name="connsiteX98" fmla="*/ 5061 w 5086"/>
                <a:gd name="connsiteY98" fmla="*/ 3332 h 3490"/>
                <a:gd name="connsiteX99" fmla="*/ 5086 w 5086"/>
                <a:gd name="connsiteY99" fmla="*/ 3449 h 3490"/>
                <a:gd name="connsiteX100" fmla="*/ 5086 w 5086"/>
                <a:gd name="connsiteY100" fmla="*/ 3449 h 3490"/>
                <a:gd name="connsiteX0" fmla="*/ 5086 w 5086"/>
                <a:gd name="connsiteY0" fmla="*/ 3366 h 3407"/>
                <a:gd name="connsiteX1" fmla="*/ 5086 w 5086"/>
                <a:gd name="connsiteY1" fmla="*/ 3366 h 3407"/>
                <a:gd name="connsiteX2" fmla="*/ 5031 w 5086"/>
                <a:gd name="connsiteY2" fmla="*/ 3373 h 3407"/>
                <a:gd name="connsiteX3" fmla="*/ 4967 w 5086"/>
                <a:gd name="connsiteY3" fmla="*/ 3380 h 3407"/>
                <a:gd name="connsiteX4" fmla="*/ 4880 w 5086"/>
                <a:gd name="connsiteY4" fmla="*/ 3389 h 3407"/>
                <a:gd name="connsiteX5" fmla="*/ 4770 w 5086"/>
                <a:gd name="connsiteY5" fmla="*/ 3396 h 3407"/>
                <a:gd name="connsiteX6" fmla="*/ 4641 w 5086"/>
                <a:gd name="connsiteY6" fmla="*/ 3403 h 3407"/>
                <a:gd name="connsiteX7" fmla="*/ 4494 w 5086"/>
                <a:gd name="connsiteY7" fmla="*/ 3405 h 3407"/>
                <a:gd name="connsiteX8" fmla="*/ 4414 w 5086"/>
                <a:gd name="connsiteY8" fmla="*/ 3407 h 3407"/>
                <a:gd name="connsiteX9" fmla="*/ 4329 w 5086"/>
                <a:gd name="connsiteY9" fmla="*/ 3405 h 3407"/>
                <a:gd name="connsiteX10" fmla="*/ 4242 w 5086"/>
                <a:gd name="connsiteY10" fmla="*/ 3403 h 3407"/>
                <a:gd name="connsiteX11" fmla="*/ 4150 w 5086"/>
                <a:gd name="connsiteY11" fmla="*/ 3400 h 3407"/>
                <a:gd name="connsiteX12" fmla="*/ 4056 w 5086"/>
                <a:gd name="connsiteY12" fmla="*/ 3395 h 3407"/>
                <a:gd name="connsiteX13" fmla="*/ 3957 w 5086"/>
                <a:gd name="connsiteY13" fmla="*/ 3388 h 3407"/>
                <a:gd name="connsiteX14" fmla="*/ 3856 w 5086"/>
                <a:gd name="connsiteY14" fmla="*/ 3379 h 3407"/>
                <a:gd name="connsiteX15" fmla="*/ 3753 w 5086"/>
                <a:gd name="connsiteY15" fmla="*/ 3368 h 3407"/>
                <a:gd name="connsiteX16" fmla="*/ 3645 w 5086"/>
                <a:gd name="connsiteY16" fmla="*/ 3356 h 3407"/>
                <a:gd name="connsiteX17" fmla="*/ 3537 w 5086"/>
                <a:gd name="connsiteY17" fmla="*/ 3340 h 3407"/>
                <a:gd name="connsiteX18" fmla="*/ 3425 w 5086"/>
                <a:gd name="connsiteY18" fmla="*/ 3322 h 3407"/>
                <a:gd name="connsiteX19" fmla="*/ 3312 w 5086"/>
                <a:gd name="connsiteY19" fmla="*/ 3302 h 3407"/>
                <a:gd name="connsiteX20" fmla="*/ 3198 w 5086"/>
                <a:gd name="connsiteY20" fmla="*/ 3279 h 3407"/>
                <a:gd name="connsiteX21" fmla="*/ 3081 w 5086"/>
                <a:gd name="connsiteY21" fmla="*/ 3253 h 3407"/>
                <a:gd name="connsiteX22" fmla="*/ 2962 w 5086"/>
                <a:gd name="connsiteY22" fmla="*/ 3224 h 3407"/>
                <a:gd name="connsiteX23" fmla="*/ 2844 w 5086"/>
                <a:gd name="connsiteY23" fmla="*/ 3193 h 3407"/>
                <a:gd name="connsiteX24" fmla="*/ 2723 w 5086"/>
                <a:gd name="connsiteY24" fmla="*/ 3157 h 3407"/>
                <a:gd name="connsiteX25" fmla="*/ 2602 w 5086"/>
                <a:gd name="connsiteY25" fmla="*/ 3118 h 3407"/>
                <a:gd name="connsiteX26" fmla="*/ 2480 w 5086"/>
                <a:gd name="connsiteY26" fmla="*/ 3076 h 3407"/>
                <a:gd name="connsiteX27" fmla="*/ 2358 w 5086"/>
                <a:gd name="connsiteY27" fmla="*/ 3029 h 3407"/>
                <a:gd name="connsiteX28" fmla="*/ 2235 w 5086"/>
                <a:gd name="connsiteY28" fmla="*/ 2978 h 3407"/>
                <a:gd name="connsiteX29" fmla="*/ 2113 w 5086"/>
                <a:gd name="connsiteY29" fmla="*/ 2925 h 3407"/>
                <a:gd name="connsiteX30" fmla="*/ 1991 w 5086"/>
                <a:gd name="connsiteY30" fmla="*/ 2866 h 3407"/>
                <a:gd name="connsiteX31" fmla="*/ 1869 w 5086"/>
                <a:gd name="connsiteY31" fmla="*/ 2803 h 3407"/>
                <a:gd name="connsiteX32" fmla="*/ 1808 w 5086"/>
                <a:gd name="connsiteY32" fmla="*/ 2769 h 3407"/>
                <a:gd name="connsiteX33" fmla="*/ 1748 w 5086"/>
                <a:gd name="connsiteY33" fmla="*/ 2735 h 3407"/>
                <a:gd name="connsiteX34" fmla="*/ 1688 w 5086"/>
                <a:gd name="connsiteY34" fmla="*/ 2700 h 3407"/>
                <a:gd name="connsiteX35" fmla="*/ 1627 w 5086"/>
                <a:gd name="connsiteY35" fmla="*/ 2662 h 3407"/>
                <a:gd name="connsiteX36" fmla="*/ 1567 w 5086"/>
                <a:gd name="connsiteY36" fmla="*/ 2625 h 3407"/>
                <a:gd name="connsiteX37" fmla="*/ 1507 w 5086"/>
                <a:gd name="connsiteY37" fmla="*/ 2586 h 3407"/>
                <a:gd name="connsiteX38" fmla="*/ 1447 w 5086"/>
                <a:gd name="connsiteY38" fmla="*/ 2545 h 3407"/>
                <a:gd name="connsiteX39" fmla="*/ 1388 w 5086"/>
                <a:gd name="connsiteY39" fmla="*/ 2503 h 3407"/>
                <a:gd name="connsiteX40" fmla="*/ 1330 w 5086"/>
                <a:gd name="connsiteY40" fmla="*/ 2460 h 3407"/>
                <a:gd name="connsiteX41" fmla="*/ 1271 w 5086"/>
                <a:gd name="connsiteY41" fmla="*/ 2416 h 3407"/>
                <a:gd name="connsiteX42" fmla="*/ 1213 w 5086"/>
                <a:gd name="connsiteY42" fmla="*/ 2370 h 3407"/>
                <a:gd name="connsiteX43" fmla="*/ 1156 w 5086"/>
                <a:gd name="connsiteY43" fmla="*/ 2324 h 3407"/>
                <a:gd name="connsiteX44" fmla="*/ 1097 w 5086"/>
                <a:gd name="connsiteY44" fmla="*/ 2276 h 3407"/>
                <a:gd name="connsiteX45" fmla="*/ 1041 w 5086"/>
                <a:gd name="connsiteY45" fmla="*/ 2226 h 3407"/>
                <a:gd name="connsiteX46" fmla="*/ 929 w 5086"/>
                <a:gd name="connsiteY46" fmla="*/ 2122 h 3407"/>
                <a:gd name="connsiteX47" fmla="*/ 874 w 5086"/>
                <a:gd name="connsiteY47" fmla="*/ 2069 h 3407"/>
                <a:gd name="connsiteX48" fmla="*/ 819 w 5086"/>
                <a:gd name="connsiteY48" fmla="*/ 2014 h 3407"/>
                <a:gd name="connsiteX49" fmla="*/ 766 w 5086"/>
                <a:gd name="connsiteY49" fmla="*/ 1957 h 3407"/>
                <a:gd name="connsiteX50" fmla="*/ 713 w 5086"/>
                <a:gd name="connsiteY50" fmla="*/ 1898 h 3407"/>
                <a:gd name="connsiteX51" fmla="*/ 606 w 5086"/>
                <a:gd name="connsiteY51" fmla="*/ 1778 h 3407"/>
                <a:gd name="connsiteX52" fmla="*/ 505 w 5086"/>
                <a:gd name="connsiteY52" fmla="*/ 1650 h 3407"/>
                <a:gd name="connsiteX53" fmla="*/ 454 w 5086"/>
                <a:gd name="connsiteY53" fmla="*/ 1585 h 3407"/>
                <a:gd name="connsiteX54" fmla="*/ 356 w 5086"/>
                <a:gd name="connsiteY54" fmla="*/ 1448 h 3407"/>
                <a:gd name="connsiteX55" fmla="*/ 262 w 5086"/>
                <a:gd name="connsiteY55" fmla="*/ 1305 h 3407"/>
                <a:gd name="connsiteX56" fmla="*/ 216 w 5086"/>
                <a:gd name="connsiteY56" fmla="*/ 1230 h 3407"/>
                <a:gd name="connsiteX57" fmla="*/ 170 w 5086"/>
                <a:gd name="connsiteY57" fmla="*/ 1154 h 3407"/>
                <a:gd name="connsiteX58" fmla="*/ 126 w 5086"/>
                <a:gd name="connsiteY58" fmla="*/ 1078 h 3407"/>
                <a:gd name="connsiteX59" fmla="*/ 0 w 5086"/>
                <a:gd name="connsiteY59" fmla="*/ 835 h 3407"/>
                <a:gd name="connsiteX60" fmla="*/ 3164 w 5086"/>
                <a:gd name="connsiteY60" fmla="*/ 0 h 3407"/>
                <a:gd name="connsiteX61" fmla="*/ 3223 w 5086"/>
                <a:gd name="connsiteY61" fmla="*/ 44 h 3407"/>
                <a:gd name="connsiteX62" fmla="*/ 3340 w 5086"/>
                <a:gd name="connsiteY62" fmla="*/ 136 h 3407"/>
                <a:gd name="connsiteX63" fmla="*/ 3453 w 5086"/>
                <a:gd name="connsiteY63" fmla="*/ 236 h 3407"/>
                <a:gd name="connsiteX64" fmla="*/ 3510 w 5086"/>
                <a:gd name="connsiteY64" fmla="*/ 287 h 3407"/>
                <a:gd name="connsiteX65" fmla="*/ 3622 w 5086"/>
                <a:gd name="connsiteY65" fmla="*/ 393 h 3407"/>
                <a:gd name="connsiteX66" fmla="*/ 3732 w 5086"/>
                <a:gd name="connsiteY66" fmla="*/ 507 h 3407"/>
                <a:gd name="connsiteX67" fmla="*/ 3840 w 5086"/>
                <a:gd name="connsiteY67" fmla="*/ 626 h 3407"/>
                <a:gd name="connsiteX68" fmla="*/ 3891 w 5086"/>
                <a:gd name="connsiteY68" fmla="*/ 688 h 3407"/>
                <a:gd name="connsiteX69" fmla="*/ 3944 w 5086"/>
                <a:gd name="connsiteY69" fmla="*/ 750 h 3407"/>
                <a:gd name="connsiteX70" fmla="*/ 3996 w 5086"/>
                <a:gd name="connsiteY70" fmla="*/ 815 h 3407"/>
                <a:gd name="connsiteX71" fmla="*/ 4047 w 5086"/>
                <a:gd name="connsiteY71" fmla="*/ 883 h 3407"/>
                <a:gd name="connsiteX72" fmla="*/ 4097 w 5086"/>
                <a:gd name="connsiteY72" fmla="*/ 950 h 3407"/>
                <a:gd name="connsiteX73" fmla="*/ 4146 w 5086"/>
                <a:gd name="connsiteY73" fmla="*/ 1019 h 3407"/>
                <a:gd name="connsiteX74" fmla="*/ 4196 w 5086"/>
                <a:gd name="connsiteY74" fmla="*/ 1092 h 3407"/>
                <a:gd name="connsiteX75" fmla="*/ 4244 w 5086"/>
                <a:gd name="connsiteY75" fmla="*/ 1165 h 3407"/>
                <a:gd name="connsiteX76" fmla="*/ 4290 w 5086"/>
                <a:gd name="connsiteY76" fmla="*/ 1241 h 3407"/>
                <a:gd name="connsiteX77" fmla="*/ 4338 w 5086"/>
                <a:gd name="connsiteY77" fmla="*/ 1317 h 3407"/>
                <a:gd name="connsiteX78" fmla="*/ 4382 w 5086"/>
                <a:gd name="connsiteY78" fmla="*/ 1395 h 3407"/>
                <a:gd name="connsiteX79" fmla="*/ 4428 w 5086"/>
                <a:gd name="connsiteY79" fmla="*/ 1477 h 3407"/>
                <a:gd name="connsiteX80" fmla="*/ 4471 w 5086"/>
                <a:gd name="connsiteY80" fmla="*/ 1558 h 3407"/>
                <a:gd name="connsiteX81" fmla="*/ 4515 w 5086"/>
                <a:gd name="connsiteY81" fmla="*/ 1641 h 3407"/>
                <a:gd name="connsiteX82" fmla="*/ 4556 w 5086"/>
                <a:gd name="connsiteY82" fmla="*/ 1728 h 3407"/>
                <a:gd name="connsiteX83" fmla="*/ 4599 w 5086"/>
                <a:gd name="connsiteY83" fmla="*/ 1815 h 3407"/>
                <a:gd name="connsiteX84" fmla="*/ 4638 w 5086"/>
                <a:gd name="connsiteY84" fmla="*/ 1906 h 3407"/>
                <a:gd name="connsiteX85" fmla="*/ 4677 w 5086"/>
                <a:gd name="connsiteY85" fmla="*/ 1996 h 3407"/>
                <a:gd name="connsiteX86" fmla="*/ 4716 w 5086"/>
                <a:gd name="connsiteY86" fmla="*/ 2090 h 3407"/>
                <a:gd name="connsiteX87" fmla="*/ 4753 w 5086"/>
                <a:gd name="connsiteY87" fmla="*/ 2186 h 3407"/>
                <a:gd name="connsiteX88" fmla="*/ 4788 w 5086"/>
                <a:gd name="connsiteY88" fmla="*/ 2281 h 3407"/>
                <a:gd name="connsiteX89" fmla="*/ 4824 w 5086"/>
                <a:gd name="connsiteY89" fmla="*/ 2381 h 3407"/>
                <a:gd name="connsiteX90" fmla="*/ 4857 w 5086"/>
                <a:gd name="connsiteY90" fmla="*/ 2483 h 3407"/>
                <a:gd name="connsiteX91" fmla="*/ 4889 w 5086"/>
                <a:gd name="connsiteY91" fmla="*/ 2586 h 3407"/>
                <a:gd name="connsiteX92" fmla="*/ 4921 w 5086"/>
                <a:gd name="connsiteY92" fmla="*/ 2691 h 3407"/>
                <a:gd name="connsiteX93" fmla="*/ 4951 w 5086"/>
                <a:gd name="connsiteY93" fmla="*/ 2799 h 3407"/>
                <a:gd name="connsiteX94" fmla="*/ 4981 w 5086"/>
                <a:gd name="connsiteY94" fmla="*/ 2907 h 3407"/>
                <a:gd name="connsiteX95" fmla="*/ 5010 w 5086"/>
                <a:gd name="connsiteY95" fmla="*/ 3019 h 3407"/>
                <a:gd name="connsiteX96" fmla="*/ 5036 w 5086"/>
                <a:gd name="connsiteY96" fmla="*/ 3132 h 3407"/>
                <a:gd name="connsiteX97" fmla="*/ 5061 w 5086"/>
                <a:gd name="connsiteY97" fmla="*/ 3249 h 3407"/>
                <a:gd name="connsiteX98" fmla="*/ 5086 w 5086"/>
                <a:gd name="connsiteY98" fmla="*/ 3366 h 3407"/>
                <a:gd name="connsiteX99" fmla="*/ 5086 w 5086"/>
                <a:gd name="connsiteY99" fmla="*/ 3366 h 3407"/>
                <a:gd name="connsiteX0" fmla="*/ 5086 w 5086"/>
                <a:gd name="connsiteY0" fmla="*/ 3322 h 3363"/>
                <a:gd name="connsiteX1" fmla="*/ 5086 w 5086"/>
                <a:gd name="connsiteY1" fmla="*/ 3322 h 3363"/>
                <a:gd name="connsiteX2" fmla="*/ 5031 w 5086"/>
                <a:gd name="connsiteY2" fmla="*/ 3329 h 3363"/>
                <a:gd name="connsiteX3" fmla="*/ 4967 w 5086"/>
                <a:gd name="connsiteY3" fmla="*/ 3336 h 3363"/>
                <a:gd name="connsiteX4" fmla="*/ 4880 w 5086"/>
                <a:gd name="connsiteY4" fmla="*/ 3345 h 3363"/>
                <a:gd name="connsiteX5" fmla="*/ 4770 w 5086"/>
                <a:gd name="connsiteY5" fmla="*/ 3352 h 3363"/>
                <a:gd name="connsiteX6" fmla="*/ 4641 w 5086"/>
                <a:gd name="connsiteY6" fmla="*/ 3359 h 3363"/>
                <a:gd name="connsiteX7" fmla="*/ 4494 w 5086"/>
                <a:gd name="connsiteY7" fmla="*/ 3361 h 3363"/>
                <a:gd name="connsiteX8" fmla="*/ 4414 w 5086"/>
                <a:gd name="connsiteY8" fmla="*/ 3363 h 3363"/>
                <a:gd name="connsiteX9" fmla="*/ 4329 w 5086"/>
                <a:gd name="connsiteY9" fmla="*/ 3361 h 3363"/>
                <a:gd name="connsiteX10" fmla="*/ 4242 w 5086"/>
                <a:gd name="connsiteY10" fmla="*/ 3359 h 3363"/>
                <a:gd name="connsiteX11" fmla="*/ 4150 w 5086"/>
                <a:gd name="connsiteY11" fmla="*/ 3356 h 3363"/>
                <a:gd name="connsiteX12" fmla="*/ 4056 w 5086"/>
                <a:gd name="connsiteY12" fmla="*/ 3351 h 3363"/>
                <a:gd name="connsiteX13" fmla="*/ 3957 w 5086"/>
                <a:gd name="connsiteY13" fmla="*/ 3344 h 3363"/>
                <a:gd name="connsiteX14" fmla="*/ 3856 w 5086"/>
                <a:gd name="connsiteY14" fmla="*/ 3335 h 3363"/>
                <a:gd name="connsiteX15" fmla="*/ 3753 w 5086"/>
                <a:gd name="connsiteY15" fmla="*/ 3324 h 3363"/>
                <a:gd name="connsiteX16" fmla="*/ 3645 w 5086"/>
                <a:gd name="connsiteY16" fmla="*/ 3312 h 3363"/>
                <a:gd name="connsiteX17" fmla="*/ 3537 w 5086"/>
                <a:gd name="connsiteY17" fmla="*/ 3296 h 3363"/>
                <a:gd name="connsiteX18" fmla="*/ 3425 w 5086"/>
                <a:gd name="connsiteY18" fmla="*/ 3278 h 3363"/>
                <a:gd name="connsiteX19" fmla="*/ 3312 w 5086"/>
                <a:gd name="connsiteY19" fmla="*/ 3258 h 3363"/>
                <a:gd name="connsiteX20" fmla="*/ 3198 w 5086"/>
                <a:gd name="connsiteY20" fmla="*/ 3235 h 3363"/>
                <a:gd name="connsiteX21" fmla="*/ 3081 w 5086"/>
                <a:gd name="connsiteY21" fmla="*/ 3209 h 3363"/>
                <a:gd name="connsiteX22" fmla="*/ 2962 w 5086"/>
                <a:gd name="connsiteY22" fmla="*/ 3180 h 3363"/>
                <a:gd name="connsiteX23" fmla="*/ 2844 w 5086"/>
                <a:gd name="connsiteY23" fmla="*/ 3149 h 3363"/>
                <a:gd name="connsiteX24" fmla="*/ 2723 w 5086"/>
                <a:gd name="connsiteY24" fmla="*/ 3113 h 3363"/>
                <a:gd name="connsiteX25" fmla="*/ 2602 w 5086"/>
                <a:gd name="connsiteY25" fmla="*/ 3074 h 3363"/>
                <a:gd name="connsiteX26" fmla="*/ 2480 w 5086"/>
                <a:gd name="connsiteY26" fmla="*/ 3032 h 3363"/>
                <a:gd name="connsiteX27" fmla="*/ 2358 w 5086"/>
                <a:gd name="connsiteY27" fmla="*/ 2985 h 3363"/>
                <a:gd name="connsiteX28" fmla="*/ 2235 w 5086"/>
                <a:gd name="connsiteY28" fmla="*/ 2934 h 3363"/>
                <a:gd name="connsiteX29" fmla="*/ 2113 w 5086"/>
                <a:gd name="connsiteY29" fmla="*/ 2881 h 3363"/>
                <a:gd name="connsiteX30" fmla="*/ 1991 w 5086"/>
                <a:gd name="connsiteY30" fmla="*/ 2822 h 3363"/>
                <a:gd name="connsiteX31" fmla="*/ 1869 w 5086"/>
                <a:gd name="connsiteY31" fmla="*/ 2759 h 3363"/>
                <a:gd name="connsiteX32" fmla="*/ 1808 w 5086"/>
                <a:gd name="connsiteY32" fmla="*/ 2725 h 3363"/>
                <a:gd name="connsiteX33" fmla="*/ 1748 w 5086"/>
                <a:gd name="connsiteY33" fmla="*/ 2691 h 3363"/>
                <a:gd name="connsiteX34" fmla="*/ 1688 w 5086"/>
                <a:gd name="connsiteY34" fmla="*/ 2656 h 3363"/>
                <a:gd name="connsiteX35" fmla="*/ 1627 w 5086"/>
                <a:gd name="connsiteY35" fmla="*/ 2618 h 3363"/>
                <a:gd name="connsiteX36" fmla="*/ 1567 w 5086"/>
                <a:gd name="connsiteY36" fmla="*/ 2581 h 3363"/>
                <a:gd name="connsiteX37" fmla="*/ 1507 w 5086"/>
                <a:gd name="connsiteY37" fmla="*/ 2542 h 3363"/>
                <a:gd name="connsiteX38" fmla="*/ 1447 w 5086"/>
                <a:gd name="connsiteY38" fmla="*/ 2501 h 3363"/>
                <a:gd name="connsiteX39" fmla="*/ 1388 w 5086"/>
                <a:gd name="connsiteY39" fmla="*/ 2459 h 3363"/>
                <a:gd name="connsiteX40" fmla="*/ 1330 w 5086"/>
                <a:gd name="connsiteY40" fmla="*/ 2416 h 3363"/>
                <a:gd name="connsiteX41" fmla="*/ 1271 w 5086"/>
                <a:gd name="connsiteY41" fmla="*/ 2372 h 3363"/>
                <a:gd name="connsiteX42" fmla="*/ 1213 w 5086"/>
                <a:gd name="connsiteY42" fmla="*/ 2326 h 3363"/>
                <a:gd name="connsiteX43" fmla="*/ 1156 w 5086"/>
                <a:gd name="connsiteY43" fmla="*/ 2280 h 3363"/>
                <a:gd name="connsiteX44" fmla="*/ 1097 w 5086"/>
                <a:gd name="connsiteY44" fmla="*/ 2232 h 3363"/>
                <a:gd name="connsiteX45" fmla="*/ 1041 w 5086"/>
                <a:gd name="connsiteY45" fmla="*/ 2182 h 3363"/>
                <a:gd name="connsiteX46" fmla="*/ 929 w 5086"/>
                <a:gd name="connsiteY46" fmla="*/ 2078 h 3363"/>
                <a:gd name="connsiteX47" fmla="*/ 874 w 5086"/>
                <a:gd name="connsiteY47" fmla="*/ 2025 h 3363"/>
                <a:gd name="connsiteX48" fmla="*/ 819 w 5086"/>
                <a:gd name="connsiteY48" fmla="*/ 1970 h 3363"/>
                <a:gd name="connsiteX49" fmla="*/ 766 w 5086"/>
                <a:gd name="connsiteY49" fmla="*/ 1913 h 3363"/>
                <a:gd name="connsiteX50" fmla="*/ 713 w 5086"/>
                <a:gd name="connsiteY50" fmla="*/ 1854 h 3363"/>
                <a:gd name="connsiteX51" fmla="*/ 606 w 5086"/>
                <a:gd name="connsiteY51" fmla="*/ 1734 h 3363"/>
                <a:gd name="connsiteX52" fmla="*/ 505 w 5086"/>
                <a:gd name="connsiteY52" fmla="*/ 1606 h 3363"/>
                <a:gd name="connsiteX53" fmla="*/ 454 w 5086"/>
                <a:gd name="connsiteY53" fmla="*/ 1541 h 3363"/>
                <a:gd name="connsiteX54" fmla="*/ 356 w 5086"/>
                <a:gd name="connsiteY54" fmla="*/ 1404 h 3363"/>
                <a:gd name="connsiteX55" fmla="*/ 262 w 5086"/>
                <a:gd name="connsiteY55" fmla="*/ 1261 h 3363"/>
                <a:gd name="connsiteX56" fmla="*/ 216 w 5086"/>
                <a:gd name="connsiteY56" fmla="*/ 1186 h 3363"/>
                <a:gd name="connsiteX57" fmla="*/ 170 w 5086"/>
                <a:gd name="connsiteY57" fmla="*/ 1110 h 3363"/>
                <a:gd name="connsiteX58" fmla="*/ 126 w 5086"/>
                <a:gd name="connsiteY58" fmla="*/ 1034 h 3363"/>
                <a:gd name="connsiteX59" fmla="*/ 0 w 5086"/>
                <a:gd name="connsiteY59" fmla="*/ 791 h 3363"/>
                <a:gd name="connsiteX60" fmla="*/ 3223 w 5086"/>
                <a:gd name="connsiteY60" fmla="*/ 0 h 3363"/>
                <a:gd name="connsiteX61" fmla="*/ 3340 w 5086"/>
                <a:gd name="connsiteY61" fmla="*/ 92 h 3363"/>
                <a:gd name="connsiteX62" fmla="*/ 3453 w 5086"/>
                <a:gd name="connsiteY62" fmla="*/ 192 h 3363"/>
                <a:gd name="connsiteX63" fmla="*/ 3510 w 5086"/>
                <a:gd name="connsiteY63" fmla="*/ 243 h 3363"/>
                <a:gd name="connsiteX64" fmla="*/ 3622 w 5086"/>
                <a:gd name="connsiteY64" fmla="*/ 349 h 3363"/>
                <a:gd name="connsiteX65" fmla="*/ 3732 w 5086"/>
                <a:gd name="connsiteY65" fmla="*/ 463 h 3363"/>
                <a:gd name="connsiteX66" fmla="*/ 3840 w 5086"/>
                <a:gd name="connsiteY66" fmla="*/ 582 h 3363"/>
                <a:gd name="connsiteX67" fmla="*/ 3891 w 5086"/>
                <a:gd name="connsiteY67" fmla="*/ 644 h 3363"/>
                <a:gd name="connsiteX68" fmla="*/ 3944 w 5086"/>
                <a:gd name="connsiteY68" fmla="*/ 706 h 3363"/>
                <a:gd name="connsiteX69" fmla="*/ 3996 w 5086"/>
                <a:gd name="connsiteY69" fmla="*/ 771 h 3363"/>
                <a:gd name="connsiteX70" fmla="*/ 4047 w 5086"/>
                <a:gd name="connsiteY70" fmla="*/ 839 h 3363"/>
                <a:gd name="connsiteX71" fmla="*/ 4097 w 5086"/>
                <a:gd name="connsiteY71" fmla="*/ 906 h 3363"/>
                <a:gd name="connsiteX72" fmla="*/ 4146 w 5086"/>
                <a:gd name="connsiteY72" fmla="*/ 975 h 3363"/>
                <a:gd name="connsiteX73" fmla="*/ 4196 w 5086"/>
                <a:gd name="connsiteY73" fmla="*/ 1048 h 3363"/>
                <a:gd name="connsiteX74" fmla="*/ 4244 w 5086"/>
                <a:gd name="connsiteY74" fmla="*/ 1121 h 3363"/>
                <a:gd name="connsiteX75" fmla="*/ 4290 w 5086"/>
                <a:gd name="connsiteY75" fmla="*/ 1197 h 3363"/>
                <a:gd name="connsiteX76" fmla="*/ 4338 w 5086"/>
                <a:gd name="connsiteY76" fmla="*/ 1273 h 3363"/>
                <a:gd name="connsiteX77" fmla="*/ 4382 w 5086"/>
                <a:gd name="connsiteY77" fmla="*/ 1351 h 3363"/>
                <a:gd name="connsiteX78" fmla="*/ 4428 w 5086"/>
                <a:gd name="connsiteY78" fmla="*/ 1433 h 3363"/>
                <a:gd name="connsiteX79" fmla="*/ 4471 w 5086"/>
                <a:gd name="connsiteY79" fmla="*/ 1514 h 3363"/>
                <a:gd name="connsiteX80" fmla="*/ 4515 w 5086"/>
                <a:gd name="connsiteY80" fmla="*/ 1597 h 3363"/>
                <a:gd name="connsiteX81" fmla="*/ 4556 w 5086"/>
                <a:gd name="connsiteY81" fmla="*/ 1684 h 3363"/>
                <a:gd name="connsiteX82" fmla="*/ 4599 w 5086"/>
                <a:gd name="connsiteY82" fmla="*/ 1771 h 3363"/>
                <a:gd name="connsiteX83" fmla="*/ 4638 w 5086"/>
                <a:gd name="connsiteY83" fmla="*/ 1862 h 3363"/>
                <a:gd name="connsiteX84" fmla="*/ 4677 w 5086"/>
                <a:gd name="connsiteY84" fmla="*/ 1952 h 3363"/>
                <a:gd name="connsiteX85" fmla="*/ 4716 w 5086"/>
                <a:gd name="connsiteY85" fmla="*/ 2046 h 3363"/>
                <a:gd name="connsiteX86" fmla="*/ 4753 w 5086"/>
                <a:gd name="connsiteY86" fmla="*/ 2142 h 3363"/>
                <a:gd name="connsiteX87" fmla="*/ 4788 w 5086"/>
                <a:gd name="connsiteY87" fmla="*/ 2237 h 3363"/>
                <a:gd name="connsiteX88" fmla="*/ 4824 w 5086"/>
                <a:gd name="connsiteY88" fmla="*/ 2337 h 3363"/>
                <a:gd name="connsiteX89" fmla="*/ 4857 w 5086"/>
                <a:gd name="connsiteY89" fmla="*/ 2439 h 3363"/>
                <a:gd name="connsiteX90" fmla="*/ 4889 w 5086"/>
                <a:gd name="connsiteY90" fmla="*/ 2542 h 3363"/>
                <a:gd name="connsiteX91" fmla="*/ 4921 w 5086"/>
                <a:gd name="connsiteY91" fmla="*/ 2647 h 3363"/>
                <a:gd name="connsiteX92" fmla="*/ 4951 w 5086"/>
                <a:gd name="connsiteY92" fmla="*/ 2755 h 3363"/>
                <a:gd name="connsiteX93" fmla="*/ 4981 w 5086"/>
                <a:gd name="connsiteY93" fmla="*/ 2863 h 3363"/>
                <a:gd name="connsiteX94" fmla="*/ 5010 w 5086"/>
                <a:gd name="connsiteY94" fmla="*/ 2975 h 3363"/>
                <a:gd name="connsiteX95" fmla="*/ 5036 w 5086"/>
                <a:gd name="connsiteY95" fmla="*/ 3088 h 3363"/>
                <a:gd name="connsiteX96" fmla="*/ 5061 w 5086"/>
                <a:gd name="connsiteY96" fmla="*/ 3205 h 3363"/>
                <a:gd name="connsiteX97" fmla="*/ 5086 w 5086"/>
                <a:gd name="connsiteY97" fmla="*/ 3322 h 3363"/>
                <a:gd name="connsiteX98" fmla="*/ 5086 w 5086"/>
                <a:gd name="connsiteY98" fmla="*/ 3322 h 3363"/>
                <a:gd name="connsiteX0" fmla="*/ 5086 w 5086"/>
                <a:gd name="connsiteY0" fmla="*/ 3322 h 3363"/>
                <a:gd name="connsiteX1" fmla="*/ 5086 w 5086"/>
                <a:gd name="connsiteY1" fmla="*/ 3322 h 3363"/>
                <a:gd name="connsiteX2" fmla="*/ 5031 w 5086"/>
                <a:gd name="connsiteY2" fmla="*/ 3329 h 3363"/>
                <a:gd name="connsiteX3" fmla="*/ 4967 w 5086"/>
                <a:gd name="connsiteY3" fmla="*/ 3336 h 3363"/>
                <a:gd name="connsiteX4" fmla="*/ 4880 w 5086"/>
                <a:gd name="connsiteY4" fmla="*/ 3345 h 3363"/>
                <a:gd name="connsiteX5" fmla="*/ 4770 w 5086"/>
                <a:gd name="connsiteY5" fmla="*/ 3352 h 3363"/>
                <a:gd name="connsiteX6" fmla="*/ 4641 w 5086"/>
                <a:gd name="connsiteY6" fmla="*/ 3359 h 3363"/>
                <a:gd name="connsiteX7" fmla="*/ 4494 w 5086"/>
                <a:gd name="connsiteY7" fmla="*/ 3361 h 3363"/>
                <a:gd name="connsiteX8" fmla="*/ 4414 w 5086"/>
                <a:gd name="connsiteY8" fmla="*/ 3363 h 3363"/>
                <a:gd name="connsiteX9" fmla="*/ 4329 w 5086"/>
                <a:gd name="connsiteY9" fmla="*/ 3361 h 3363"/>
                <a:gd name="connsiteX10" fmla="*/ 4242 w 5086"/>
                <a:gd name="connsiteY10" fmla="*/ 3359 h 3363"/>
                <a:gd name="connsiteX11" fmla="*/ 4150 w 5086"/>
                <a:gd name="connsiteY11" fmla="*/ 3356 h 3363"/>
                <a:gd name="connsiteX12" fmla="*/ 4056 w 5086"/>
                <a:gd name="connsiteY12" fmla="*/ 3351 h 3363"/>
                <a:gd name="connsiteX13" fmla="*/ 3957 w 5086"/>
                <a:gd name="connsiteY13" fmla="*/ 3344 h 3363"/>
                <a:gd name="connsiteX14" fmla="*/ 3856 w 5086"/>
                <a:gd name="connsiteY14" fmla="*/ 3335 h 3363"/>
                <a:gd name="connsiteX15" fmla="*/ 3753 w 5086"/>
                <a:gd name="connsiteY15" fmla="*/ 3324 h 3363"/>
                <a:gd name="connsiteX16" fmla="*/ 3645 w 5086"/>
                <a:gd name="connsiteY16" fmla="*/ 3312 h 3363"/>
                <a:gd name="connsiteX17" fmla="*/ 3537 w 5086"/>
                <a:gd name="connsiteY17" fmla="*/ 3296 h 3363"/>
                <a:gd name="connsiteX18" fmla="*/ 3425 w 5086"/>
                <a:gd name="connsiteY18" fmla="*/ 3278 h 3363"/>
                <a:gd name="connsiteX19" fmla="*/ 3312 w 5086"/>
                <a:gd name="connsiteY19" fmla="*/ 3258 h 3363"/>
                <a:gd name="connsiteX20" fmla="*/ 3198 w 5086"/>
                <a:gd name="connsiteY20" fmla="*/ 3235 h 3363"/>
                <a:gd name="connsiteX21" fmla="*/ 3081 w 5086"/>
                <a:gd name="connsiteY21" fmla="*/ 3209 h 3363"/>
                <a:gd name="connsiteX22" fmla="*/ 2962 w 5086"/>
                <a:gd name="connsiteY22" fmla="*/ 3180 h 3363"/>
                <a:gd name="connsiteX23" fmla="*/ 2844 w 5086"/>
                <a:gd name="connsiteY23" fmla="*/ 3149 h 3363"/>
                <a:gd name="connsiteX24" fmla="*/ 2723 w 5086"/>
                <a:gd name="connsiteY24" fmla="*/ 3113 h 3363"/>
                <a:gd name="connsiteX25" fmla="*/ 2602 w 5086"/>
                <a:gd name="connsiteY25" fmla="*/ 3074 h 3363"/>
                <a:gd name="connsiteX26" fmla="*/ 2480 w 5086"/>
                <a:gd name="connsiteY26" fmla="*/ 3032 h 3363"/>
                <a:gd name="connsiteX27" fmla="*/ 2358 w 5086"/>
                <a:gd name="connsiteY27" fmla="*/ 2985 h 3363"/>
                <a:gd name="connsiteX28" fmla="*/ 2235 w 5086"/>
                <a:gd name="connsiteY28" fmla="*/ 2934 h 3363"/>
                <a:gd name="connsiteX29" fmla="*/ 2113 w 5086"/>
                <a:gd name="connsiteY29" fmla="*/ 2881 h 3363"/>
                <a:gd name="connsiteX30" fmla="*/ 1991 w 5086"/>
                <a:gd name="connsiteY30" fmla="*/ 2822 h 3363"/>
                <a:gd name="connsiteX31" fmla="*/ 1869 w 5086"/>
                <a:gd name="connsiteY31" fmla="*/ 2759 h 3363"/>
                <a:gd name="connsiteX32" fmla="*/ 1808 w 5086"/>
                <a:gd name="connsiteY32" fmla="*/ 2725 h 3363"/>
                <a:gd name="connsiteX33" fmla="*/ 1748 w 5086"/>
                <a:gd name="connsiteY33" fmla="*/ 2691 h 3363"/>
                <a:gd name="connsiteX34" fmla="*/ 1688 w 5086"/>
                <a:gd name="connsiteY34" fmla="*/ 2656 h 3363"/>
                <a:gd name="connsiteX35" fmla="*/ 1627 w 5086"/>
                <a:gd name="connsiteY35" fmla="*/ 2618 h 3363"/>
                <a:gd name="connsiteX36" fmla="*/ 1567 w 5086"/>
                <a:gd name="connsiteY36" fmla="*/ 2581 h 3363"/>
                <a:gd name="connsiteX37" fmla="*/ 1507 w 5086"/>
                <a:gd name="connsiteY37" fmla="*/ 2542 h 3363"/>
                <a:gd name="connsiteX38" fmla="*/ 1447 w 5086"/>
                <a:gd name="connsiteY38" fmla="*/ 2501 h 3363"/>
                <a:gd name="connsiteX39" fmla="*/ 1388 w 5086"/>
                <a:gd name="connsiteY39" fmla="*/ 2459 h 3363"/>
                <a:gd name="connsiteX40" fmla="*/ 1330 w 5086"/>
                <a:gd name="connsiteY40" fmla="*/ 2416 h 3363"/>
                <a:gd name="connsiteX41" fmla="*/ 1271 w 5086"/>
                <a:gd name="connsiteY41" fmla="*/ 2372 h 3363"/>
                <a:gd name="connsiteX42" fmla="*/ 1213 w 5086"/>
                <a:gd name="connsiteY42" fmla="*/ 2326 h 3363"/>
                <a:gd name="connsiteX43" fmla="*/ 1156 w 5086"/>
                <a:gd name="connsiteY43" fmla="*/ 2280 h 3363"/>
                <a:gd name="connsiteX44" fmla="*/ 1097 w 5086"/>
                <a:gd name="connsiteY44" fmla="*/ 2232 h 3363"/>
                <a:gd name="connsiteX45" fmla="*/ 1041 w 5086"/>
                <a:gd name="connsiteY45" fmla="*/ 2182 h 3363"/>
                <a:gd name="connsiteX46" fmla="*/ 929 w 5086"/>
                <a:gd name="connsiteY46" fmla="*/ 2078 h 3363"/>
                <a:gd name="connsiteX47" fmla="*/ 874 w 5086"/>
                <a:gd name="connsiteY47" fmla="*/ 2025 h 3363"/>
                <a:gd name="connsiteX48" fmla="*/ 819 w 5086"/>
                <a:gd name="connsiteY48" fmla="*/ 1970 h 3363"/>
                <a:gd name="connsiteX49" fmla="*/ 766 w 5086"/>
                <a:gd name="connsiteY49" fmla="*/ 1913 h 3363"/>
                <a:gd name="connsiteX50" fmla="*/ 713 w 5086"/>
                <a:gd name="connsiteY50" fmla="*/ 1854 h 3363"/>
                <a:gd name="connsiteX51" fmla="*/ 606 w 5086"/>
                <a:gd name="connsiteY51" fmla="*/ 1734 h 3363"/>
                <a:gd name="connsiteX52" fmla="*/ 505 w 5086"/>
                <a:gd name="connsiteY52" fmla="*/ 1606 h 3363"/>
                <a:gd name="connsiteX53" fmla="*/ 454 w 5086"/>
                <a:gd name="connsiteY53" fmla="*/ 1541 h 3363"/>
                <a:gd name="connsiteX54" fmla="*/ 356 w 5086"/>
                <a:gd name="connsiteY54" fmla="*/ 1404 h 3363"/>
                <a:gd name="connsiteX55" fmla="*/ 262 w 5086"/>
                <a:gd name="connsiteY55" fmla="*/ 1261 h 3363"/>
                <a:gd name="connsiteX56" fmla="*/ 216 w 5086"/>
                <a:gd name="connsiteY56" fmla="*/ 1186 h 3363"/>
                <a:gd name="connsiteX57" fmla="*/ 170 w 5086"/>
                <a:gd name="connsiteY57" fmla="*/ 1110 h 3363"/>
                <a:gd name="connsiteX58" fmla="*/ 126 w 5086"/>
                <a:gd name="connsiteY58" fmla="*/ 1034 h 3363"/>
                <a:gd name="connsiteX59" fmla="*/ 0 w 5086"/>
                <a:gd name="connsiteY59" fmla="*/ 791 h 3363"/>
                <a:gd name="connsiteX60" fmla="*/ 3223 w 5086"/>
                <a:gd name="connsiteY60" fmla="*/ 0 h 3363"/>
                <a:gd name="connsiteX61" fmla="*/ 3453 w 5086"/>
                <a:gd name="connsiteY61" fmla="*/ 192 h 3363"/>
                <a:gd name="connsiteX62" fmla="*/ 3510 w 5086"/>
                <a:gd name="connsiteY62" fmla="*/ 243 h 3363"/>
                <a:gd name="connsiteX63" fmla="*/ 3622 w 5086"/>
                <a:gd name="connsiteY63" fmla="*/ 349 h 3363"/>
                <a:gd name="connsiteX64" fmla="*/ 3732 w 5086"/>
                <a:gd name="connsiteY64" fmla="*/ 463 h 3363"/>
                <a:gd name="connsiteX65" fmla="*/ 3840 w 5086"/>
                <a:gd name="connsiteY65" fmla="*/ 582 h 3363"/>
                <a:gd name="connsiteX66" fmla="*/ 3891 w 5086"/>
                <a:gd name="connsiteY66" fmla="*/ 644 h 3363"/>
                <a:gd name="connsiteX67" fmla="*/ 3944 w 5086"/>
                <a:gd name="connsiteY67" fmla="*/ 706 h 3363"/>
                <a:gd name="connsiteX68" fmla="*/ 3996 w 5086"/>
                <a:gd name="connsiteY68" fmla="*/ 771 h 3363"/>
                <a:gd name="connsiteX69" fmla="*/ 4047 w 5086"/>
                <a:gd name="connsiteY69" fmla="*/ 839 h 3363"/>
                <a:gd name="connsiteX70" fmla="*/ 4097 w 5086"/>
                <a:gd name="connsiteY70" fmla="*/ 906 h 3363"/>
                <a:gd name="connsiteX71" fmla="*/ 4146 w 5086"/>
                <a:gd name="connsiteY71" fmla="*/ 975 h 3363"/>
                <a:gd name="connsiteX72" fmla="*/ 4196 w 5086"/>
                <a:gd name="connsiteY72" fmla="*/ 1048 h 3363"/>
                <a:gd name="connsiteX73" fmla="*/ 4244 w 5086"/>
                <a:gd name="connsiteY73" fmla="*/ 1121 h 3363"/>
                <a:gd name="connsiteX74" fmla="*/ 4290 w 5086"/>
                <a:gd name="connsiteY74" fmla="*/ 1197 h 3363"/>
                <a:gd name="connsiteX75" fmla="*/ 4338 w 5086"/>
                <a:gd name="connsiteY75" fmla="*/ 1273 h 3363"/>
                <a:gd name="connsiteX76" fmla="*/ 4382 w 5086"/>
                <a:gd name="connsiteY76" fmla="*/ 1351 h 3363"/>
                <a:gd name="connsiteX77" fmla="*/ 4428 w 5086"/>
                <a:gd name="connsiteY77" fmla="*/ 1433 h 3363"/>
                <a:gd name="connsiteX78" fmla="*/ 4471 w 5086"/>
                <a:gd name="connsiteY78" fmla="*/ 1514 h 3363"/>
                <a:gd name="connsiteX79" fmla="*/ 4515 w 5086"/>
                <a:gd name="connsiteY79" fmla="*/ 1597 h 3363"/>
                <a:gd name="connsiteX80" fmla="*/ 4556 w 5086"/>
                <a:gd name="connsiteY80" fmla="*/ 1684 h 3363"/>
                <a:gd name="connsiteX81" fmla="*/ 4599 w 5086"/>
                <a:gd name="connsiteY81" fmla="*/ 1771 h 3363"/>
                <a:gd name="connsiteX82" fmla="*/ 4638 w 5086"/>
                <a:gd name="connsiteY82" fmla="*/ 1862 h 3363"/>
                <a:gd name="connsiteX83" fmla="*/ 4677 w 5086"/>
                <a:gd name="connsiteY83" fmla="*/ 1952 h 3363"/>
                <a:gd name="connsiteX84" fmla="*/ 4716 w 5086"/>
                <a:gd name="connsiteY84" fmla="*/ 2046 h 3363"/>
                <a:gd name="connsiteX85" fmla="*/ 4753 w 5086"/>
                <a:gd name="connsiteY85" fmla="*/ 2142 h 3363"/>
                <a:gd name="connsiteX86" fmla="*/ 4788 w 5086"/>
                <a:gd name="connsiteY86" fmla="*/ 2237 h 3363"/>
                <a:gd name="connsiteX87" fmla="*/ 4824 w 5086"/>
                <a:gd name="connsiteY87" fmla="*/ 2337 h 3363"/>
                <a:gd name="connsiteX88" fmla="*/ 4857 w 5086"/>
                <a:gd name="connsiteY88" fmla="*/ 2439 h 3363"/>
                <a:gd name="connsiteX89" fmla="*/ 4889 w 5086"/>
                <a:gd name="connsiteY89" fmla="*/ 2542 h 3363"/>
                <a:gd name="connsiteX90" fmla="*/ 4921 w 5086"/>
                <a:gd name="connsiteY90" fmla="*/ 2647 h 3363"/>
                <a:gd name="connsiteX91" fmla="*/ 4951 w 5086"/>
                <a:gd name="connsiteY91" fmla="*/ 2755 h 3363"/>
                <a:gd name="connsiteX92" fmla="*/ 4981 w 5086"/>
                <a:gd name="connsiteY92" fmla="*/ 2863 h 3363"/>
                <a:gd name="connsiteX93" fmla="*/ 5010 w 5086"/>
                <a:gd name="connsiteY93" fmla="*/ 2975 h 3363"/>
                <a:gd name="connsiteX94" fmla="*/ 5036 w 5086"/>
                <a:gd name="connsiteY94" fmla="*/ 3088 h 3363"/>
                <a:gd name="connsiteX95" fmla="*/ 5061 w 5086"/>
                <a:gd name="connsiteY95" fmla="*/ 3205 h 3363"/>
                <a:gd name="connsiteX96" fmla="*/ 5086 w 5086"/>
                <a:gd name="connsiteY96" fmla="*/ 3322 h 3363"/>
                <a:gd name="connsiteX97" fmla="*/ 5086 w 5086"/>
                <a:gd name="connsiteY97" fmla="*/ 3322 h 3363"/>
                <a:gd name="connsiteX0" fmla="*/ 5086 w 5086"/>
                <a:gd name="connsiteY0" fmla="*/ 3322 h 3363"/>
                <a:gd name="connsiteX1" fmla="*/ 5086 w 5086"/>
                <a:gd name="connsiteY1" fmla="*/ 3322 h 3363"/>
                <a:gd name="connsiteX2" fmla="*/ 5031 w 5086"/>
                <a:gd name="connsiteY2" fmla="*/ 3329 h 3363"/>
                <a:gd name="connsiteX3" fmla="*/ 4967 w 5086"/>
                <a:gd name="connsiteY3" fmla="*/ 3336 h 3363"/>
                <a:gd name="connsiteX4" fmla="*/ 4880 w 5086"/>
                <a:gd name="connsiteY4" fmla="*/ 3345 h 3363"/>
                <a:gd name="connsiteX5" fmla="*/ 4770 w 5086"/>
                <a:gd name="connsiteY5" fmla="*/ 3352 h 3363"/>
                <a:gd name="connsiteX6" fmla="*/ 4641 w 5086"/>
                <a:gd name="connsiteY6" fmla="*/ 3359 h 3363"/>
                <a:gd name="connsiteX7" fmla="*/ 4494 w 5086"/>
                <a:gd name="connsiteY7" fmla="*/ 3361 h 3363"/>
                <a:gd name="connsiteX8" fmla="*/ 4414 w 5086"/>
                <a:gd name="connsiteY8" fmla="*/ 3363 h 3363"/>
                <a:gd name="connsiteX9" fmla="*/ 4329 w 5086"/>
                <a:gd name="connsiteY9" fmla="*/ 3361 h 3363"/>
                <a:gd name="connsiteX10" fmla="*/ 4242 w 5086"/>
                <a:gd name="connsiteY10" fmla="*/ 3359 h 3363"/>
                <a:gd name="connsiteX11" fmla="*/ 4150 w 5086"/>
                <a:gd name="connsiteY11" fmla="*/ 3356 h 3363"/>
                <a:gd name="connsiteX12" fmla="*/ 4056 w 5086"/>
                <a:gd name="connsiteY12" fmla="*/ 3351 h 3363"/>
                <a:gd name="connsiteX13" fmla="*/ 3957 w 5086"/>
                <a:gd name="connsiteY13" fmla="*/ 3344 h 3363"/>
                <a:gd name="connsiteX14" fmla="*/ 3856 w 5086"/>
                <a:gd name="connsiteY14" fmla="*/ 3335 h 3363"/>
                <a:gd name="connsiteX15" fmla="*/ 3753 w 5086"/>
                <a:gd name="connsiteY15" fmla="*/ 3324 h 3363"/>
                <a:gd name="connsiteX16" fmla="*/ 3645 w 5086"/>
                <a:gd name="connsiteY16" fmla="*/ 3312 h 3363"/>
                <a:gd name="connsiteX17" fmla="*/ 3537 w 5086"/>
                <a:gd name="connsiteY17" fmla="*/ 3296 h 3363"/>
                <a:gd name="connsiteX18" fmla="*/ 3425 w 5086"/>
                <a:gd name="connsiteY18" fmla="*/ 3278 h 3363"/>
                <a:gd name="connsiteX19" fmla="*/ 3312 w 5086"/>
                <a:gd name="connsiteY19" fmla="*/ 3258 h 3363"/>
                <a:gd name="connsiteX20" fmla="*/ 3198 w 5086"/>
                <a:gd name="connsiteY20" fmla="*/ 3235 h 3363"/>
                <a:gd name="connsiteX21" fmla="*/ 3081 w 5086"/>
                <a:gd name="connsiteY21" fmla="*/ 3209 h 3363"/>
                <a:gd name="connsiteX22" fmla="*/ 2962 w 5086"/>
                <a:gd name="connsiteY22" fmla="*/ 3180 h 3363"/>
                <a:gd name="connsiteX23" fmla="*/ 2844 w 5086"/>
                <a:gd name="connsiteY23" fmla="*/ 3149 h 3363"/>
                <a:gd name="connsiteX24" fmla="*/ 2723 w 5086"/>
                <a:gd name="connsiteY24" fmla="*/ 3113 h 3363"/>
                <a:gd name="connsiteX25" fmla="*/ 2602 w 5086"/>
                <a:gd name="connsiteY25" fmla="*/ 3074 h 3363"/>
                <a:gd name="connsiteX26" fmla="*/ 2480 w 5086"/>
                <a:gd name="connsiteY26" fmla="*/ 3032 h 3363"/>
                <a:gd name="connsiteX27" fmla="*/ 2358 w 5086"/>
                <a:gd name="connsiteY27" fmla="*/ 2985 h 3363"/>
                <a:gd name="connsiteX28" fmla="*/ 2235 w 5086"/>
                <a:gd name="connsiteY28" fmla="*/ 2934 h 3363"/>
                <a:gd name="connsiteX29" fmla="*/ 2113 w 5086"/>
                <a:gd name="connsiteY29" fmla="*/ 2881 h 3363"/>
                <a:gd name="connsiteX30" fmla="*/ 1991 w 5086"/>
                <a:gd name="connsiteY30" fmla="*/ 2822 h 3363"/>
                <a:gd name="connsiteX31" fmla="*/ 1869 w 5086"/>
                <a:gd name="connsiteY31" fmla="*/ 2759 h 3363"/>
                <a:gd name="connsiteX32" fmla="*/ 1808 w 5086"/>
                <a:gd name="connsiteY32" fmla="*/ 2725 h 3363"/>
                <a:gd name="connsiteX33" fmla="*/ 1748 w 5086"/>
                <a:gd name="connsiteY33" fmla="*/ 2691 h 3363"/>
                <a:gd name="connsiteX34" fmla="*/ 1688 w 5086"/>
                <a:gd name="connsiteY34" fmla="*/ 2656 h 3363"/>
                <a:gd name="connsiteX35" fmla="*/ 1627 w 5086"/>
                <a:gd name="connsiteY35" fmla="*/ 2618 h 3363"/>
                <a:gd name="connsiteX36" fmla="*/ 1567 w 5086"/>
                <a:gd name="connsiteY36" fmla="*/ 2581 h 3363"/>
                <a:gd name="connsiteX37" fmla="*/ 1507 w 5086"/>
                <a:gd name="connsiteY37" fmla="*/ 2542 h 3363"/>
                <a:gd name="connsiteX38" fmla="*/ 1447 w 5086"/>
                <a:gd name="connsiteY38" fmla="*/ 2501 h 3363"/>
                <a:gd name="connsiteX39" fmla="*/ 1388 w 5086"/>
                <a:gd name="connsiteY39" fmla="*/ 2459 h 3363"/>
                <a:gd name="connsiteX40" fmla="*/ 1330 w 5086"/>
                <a:gd name="connsiteY40" fmla="*/ 2416 h 3363"/>
                <a:gd name="connsiteX41" fmla="*/ 1271 w 5086"/>
                <a:gd name="connsiteY41" fmla="*/ 2372 h 3363"/>
                <a:gd name="connsiteX42" fmla="*/ 1213 w 5086"/>
                <a:gd name="connsiteY42" fmla="*/ 2326 h 3363"/>
                <a:gd name="connsiteX43" fmla="*/ 1156 w 5086"/>
                <a:gd name="connsiteY43" fmla="*/ 2280 h 3363"/>
                <a:gd name="connsiteX44" fmla="*/ 1097 w 5086"/>
                <a:gd name="connsiteY44" fmla="*/ 2232 h 3363"/>
                <a:gd name="connsiteX45" fmla="*/ 1041 w 5086"/>
                <a:gd name="connsiteY45" fmla="*/ 2182 h 3363"/>
                <a:gd name="connsiteX46" fmla="*/ 929 w 5086"/>
                <a:gd name="connsiteY46" fmla="*/ 2078 h 3363"/>
                <a:gd name="connsiteX47" fmla="*/ 874 w 5086"/>
                <a:gd name="connsiteY47" fmla="*/ 2025 h 3363"/>
                <a:gd name="connsiteX48" fmla="*/ 819 w 5086"/>
                <a:gd name="connsiteY48" fmla="*/ 1970 h 3363"/>
                <a:gd name="connsiteX49" fmla="*/ 766 w 5086"/>
                <a:gd name="connsiteY49" fmla="*/ 1913 h 3363"/>
                <a:gd name="connsiteX50" fmla="*/ 713 w 5086"/>
                <a:gd name="connsiteY50" fmla="*/ 1854 h 3363"/>
                <a:gd name="connsiteX51" fmla="*/ 606 w 5086"/>
                <a:gd name="connsiteY51" fmla="*/ 1734 h 3363"/>
                <a:gd name="connsiteX52" fmla="*/ 505 w 5086"/>
                <a:gd name="connsiteY52" fmla="*/ 1606 h 3363"/>
                <a:gd name="connsiteX53" fmla="*/ 454 w 5086"/>
                <a:gd name="connsiteY53" fmla="*/ 1541 h 3363"/>
                <a:gd name="connsiteX54" fmla="*/ 356 w 5086"/>
                <a:gd name="connsiteY54" fmla="*/ 1404 h 3363"/>
                <a:gd name="connsiteX55" fmla="*/ 262 w 5086"/>
                <a:gd name="connsiteY55" fmla="*/ 1261 h 3363"/>
                <a:gd name="connsiteX56" fmla="*/ 216 w 5086"/>
                <a:gd name="connsiteY56" fmla="*/ 1186 h 3363"/>
                <a:gd name="connsiteX57" fmla="*/ 170 w 5086"/>
                <a:gd name="connsiteY57" fmla="*/ 1110 h 3363"/>
                <a:gd name="connsiteX58" fmla="*/ 126 w 5086"/>
                <a:gd name="connsiteY58" fmla="*/ 1034 h 3363"/>
                <a:gd name="connsiteX59" fmla="*/ 0 w 5086"/>
                <a:gd name="connsiteY59" fmla="*/ 791 h 3363"/>
                <a:gd name="connsiteX60" fmla="*/ 3223 w 5086"/>
                <a:gd name="connsiteY60" fmla="*/ 0 h 3363"/>
                <a:gd name="connsiteX61" fmla="*/ 3453 w 5086"/>
                <a:gd name="connsiteY61" fmla="*/ 192 h 3363"/>
                <a:gd name="connsiteX62" fmla="*/ 3622 w 5086"/>
                <a:gd name="connsiteY62" fmla="*/ 349 h 3363"/>
                <a:gd name="connsiteX63" fmla="*/ 3732 w 5086"/>
                <a:gd name="connsiteY63" fmla="*/ 463 h 3363"/>
                <a:gd name="connsiteX64" fmla="*/ 3840 w 5086"/>
                <a:gd name="connsiteY64" fmla="*/ 582 h 3363"/>
                <a:gd name="connsiteX65" fmla="*/ 3891 w 5086"/>
                <a:gd name="connsiteY65" fmla="*/ 644 h 3363"/>
                <a:gd name="connsiteX66" fmla="*/ 3944 w 5086"/>
                <a:gd name="connsiteY66" fmla="*/ 706 h 3363"/>
                <a:gd name="connsiteX67" fmla="*/ 3996 w 5086"/>
                <a:gd name="connsiteY67" fmla="*/ 771 h 3363"/>
                <a:gd name="connsiteX68" fmla="*/ 4047 w 5086"/>
                <a:gd name="connsiteY68" fmla="*/ 839 h 3363"/>
                <a:gd name="connsiteX69" fmla="*/ 4097 w 5086"/>
                <a:gd name="connsiteY69" fmla="*/ 906 h 3363"/>
                <a:gd name="connsiteX70" fmla="*/ 4146 w 5086"/>
                <a:gd name="connsiteY70" fmla="*/ 975 h 3363"/>
                <a:gd name="connsiteX71" fmla="*/ 4196 w 5086"/>
                <a:gd name="connsiteY71" fmla="*/ 1048 h 3363"/>
                <a:gd name="connsiteX72" fmla="*/ 4244 w 5086"/>
                <a:gd name="connsiteY72" fmla="*/ 1121 h 3363"/>
                <a:gd name="connsiteX73" fmla="*/ 4290 w 5086"/>
                <a:gd name="connsiteY73" fmla="*/ 1197 h 3363"/>
                <a:gd name="connsiteX74" fmla="*/ 4338 w 5086"/>
                <a:gd name="connsiteY74" fmla="*/ 1273 h 3363"/>
                <a:gd name="connsiteX75" fmla="*/ 4382 w 5086"/>
                <a:gd name="connsiteY75" fmla="*/ 1351 h 3363"/>
                <a:gd name="connsiteX76" fmla="*/ 4428 w 5086"/>
                <a:gd name="connsiteY76" fmla="*/ 1433 h 3363"/>
                <a:gd name="connsiteX77" fmla="*/ 4471 w 5086"/>
                <a:gd name="connsiteY77" fmla="*/ 1514 h 3363"/>
                <a:gd name="connsiteX78" fmla="*/ 4515 w 5086"/>
                <a:gd name="connsiteY78" fmla="*/ 1597 h 3363"/>
                <a:gd name="connsiteX79" fmla="*/ 4556 w 5086"/>
                <a:gd name="connsiteY79" fmla="*/ 1684 h 3363"/>
                <a:gd name="connsiteX80" fmla="*/ 4599 w 5086"/>
                <a:gd name="connsiteY80" fmla="*/ 1771 h 3363"/>
                <a:gd name="connsiteX81" fmla="*/ 4638 w 5086"/>
                <a:gd name="connsiteY81" fmla="*/ 1862 h 3363"/>
                <a:gd name="connsiteX82" fmla="*/ 4677 w 5086"/>
                <a:gd name="connsiteY82" fmla="*/ 1952 h 3363"/>
                <a:gd name="connsiteX83" fmla="*/ 4716 w 5086"/>
                <a:gd name="connsiteY83" fmla="*/ 2046 h 3363"/>
                <a:gd name="connsiteX84" fmla="*/ 4753 w 5086"/>
                <a:gd name="connsiteY84" fmla="*/ 2142 h 3363"/>
                <a:gd name="connsiteX85" fmla="*/ 4788 w 5086"/>
                <a:gd name="connsiteY85" fmla="*/ 2237 h 3363"/>
                <a:gd name="connsiteX86" fmla="*/ 4824 w 5086"/>
                <a:gd name="connsiteY86" fmla="*/ 2337 h 3363"/>
                <a:gd name="connsiteX87" fmla="*/ 4857 w 5086"/>
                <a:gd name="connsiteY87" fmla="*/ 2439 h 3363"/>
                <a:gd name="connsiteX88" fmla="*/ 4889 w 5086"/>
                <a:gd name="connsiteY88" fmla="*/ 2542 h 3363"/>
                <a:gd name="connsiteX89" fmla="*/ 4921 w 5086"/>
                <a:gd name="connsiteY89" fmla="*/ 2647 h 3363"/>
                <a:gd name="connsiteX90" fmla="*/ 4951 w 5086"/>
                <a:gd name="connsiteY90" fmla="*/ 2755 h 3363"/>
                <a:gd name="connsiteX91" fmla="*/ 4981 w 5086"/>
                <a:gd name="connsiteY91" fmla="*/ 2863 h 3363"/>
                <a:gd name="connsiteX92" fmla="*/ 5010 w 5086"/>
                <a:gd name="connsiteY92" fmla="*/ 2975 h 3363"/>
                <a:gd name="connsiteX93" fmla="*/ 5036 w 5086"/>
                <a:gd name="connsiteY93" fmla="*/ 3088 h 3363"/>
                <a:gd name="connsiteX94" fmla="*/ 5061 w 5086"/>
                <a:gd name="connsiteY94" fmla="*/ 3205 h 3363"/>
                <a:gd name="connsiteX95" fmla="*/ 5086 w 5086"/>
                <a:gd name="connsiteY95" fmla="*/ 3322 h 3363"/>
                <a:gd name="connsiteX96" fmla="*/ 5086 w 5086"/>
                <a:gd name="connsiteY96" fmla="*/ 3322 h 3363"/>
                <a:gd name="connsiteX0" fmla="*/ 5086 w 5086"/>
                <a:gd name="connsiteY0" fmla="*/ 3322 h 3363"/>
                <a:gd name="connsiteX1" fmla="*/ 5086 w 5086"/>
                <a:gd name="connsiteY1" fmla="*/ 3322 h 3363"/>
                <a:gd name="connsiteX2" fmla="*/ 5031 w 5086"/>
                <a:gd name="connsiteY2" fmla="*/ 3329 h 3363"/>
                <a:gd name="connsiteX3" fmla="*/ 4967 w 5086"/>
                <a:gd name="connsiteY3" fmla="*/ 3336 h 3363"/>
                <a:gd name="connsiteX4" fmla="*/ 4880 w 5086"/>
                <a:gd name="connsiteY4" fmla="*/ 3345 h 3363"/>
                <a:gd name="connsiteX5" fmla="*/ 4770 w 5086"/>
                <a:gd name="connsiteY5" fmla="*/ 3352 h 3363"/>
                <a:gd name="connsiteX6" fmla="*/ 4641 w 5086"/>
                <a:gd name="connsiteY6" fmla="*/ 3359 h 3363"/>
                <a:gd name="connsiteX7" fmla="*/ 4494 w 5086"/>
                <a:gd name="connsiteY7" fmla="*/ 3361 h 3363"/>
                <a:gd name="connsiteX8" fmla="*/ 4414 w 5086"/>
                <a:gd name="connsiteY8" fmla="*/ 3363 h 3363"/>
                <a:gd name="connsiteX9" fmla="*/ 4329 w 5086"/>
                <a:gd name="connsiteY9" fmla="*/ 3361 h 3363"/>
                <a:gd name="connsiteX10" fmla="*/ 4242 w 5086"/>
                <a:gd name="connsiteY10" fmla="*/ 3359 h 3363"/>
                <a:gd name="connsiteX11" fmla="*/ 4150 w 5086"/>
                <a:gd name="connsiteY11" fmla="*/ 3356 h 3363"/>
                <a:gd name="connsiteX12" fmla="*/ 4056 w 5086"/>
                <a:gd name="connsiteY12" fmla="*/ 3351 h 3363"/>
                <a:gd name="connsiteX13" fmla="*/ 3957 w 5086"/>
                <a:gd name="connsiteY13" fmla="*/ 3344 h 3363"/>
                <a:gd name="connsiteX14" fmla="*/ 3856 w 5086"/>
                <a:gd name="connsiteY14" fmla="*/ 3335 h 3363"/>
                <a:gd name="connsiteX15" fmla="*/ 3753 w 5086"/>
                <a:gd name="connsiteY15" fmla="*/ 3324 h 3363"/>
                <a:gd name="connsiteX16" fmla="*/ 3645 w 5086"/>
                <a:gd name="connsiteY16" fmla="*/ 3312 h 3363"/>
                <a:gd name="connsiteX17" fmla="*/ 3537 w 5086"/>
                <a:gd name="connsiteY17" fmla="*/ 3296 h 3363"/>
                <a:gd name="connsiteX18" fmla="*/ 3425 w 5086"/>
                <a:gd name="connsiteY18" fmla="*/ 3278 h 3363"/>
                <a:gd name="connsiteX19" fmla="*/ 3312 w 5086"/>
                <a:gd name="connsiteY19" fmla="*/ 3258 h 3363"/>
                <a:gd name="connsiteX20" fmla="*/ 3198 w 5086"/>
                <a:gd name="connsiteY20" fmla="*/ 3235 h 3363"/>
                <a:gd name="connsiteX21" fmla="*/ 3081 w 5086"/>
                <a:gd name="connsiteY21" fmla="*/ 3209 h 3363"/>
                <a:gd name="connsiteX22" fmla="*/ 2962 w 5086"/>
                <a:gd name="connsiteY22" fmla="*/ 3180 h 3363"/>
                <a:gd name="connsiteX23" fmla="*/ 2844 w 5086"/>
                <a:gd name="connsiteY23" fmla="*/ 3149 h 3363"/>
                <a:gd name="connsiteX24" fmla="*/ 2723 w 5086"/>
                <a:gd name="connsiteY24" fmla="*/ 3113 h 3363"/>
                <a:gd name="connsiteX25" fmla="*/ 2602 w 5086"/>
                <a:gd name="connsiteY25" fmla="*/ 3074 h 3363"/>
                <a:gd name="connsiteX26" fmla="*/ 2480 w 5086"/>
                <a:gd name="connsiteY26" fmla="*/ 3032 h 3363"/>
                <a:gd name="connsiteX27" fmla="*/ 2358 w 5086"/>
                <a:gd name="connsiteY27" fmla="*/ 2985 h 3363"/>
                <a:gd name="connsiteX28" fmla="*/ 2235 w 5086"/>
                <a:gd name="connsiteY28" fmla="*/ 2934 h 3363"/>
                <a:gd name="connsiteX29" fmla="*/ 2113 w 5086"/>
                <a:gd name="connsiteY29" fmla="*/ 2881 h 3363"/>
                <a:gd name="connsiteX30" fmla="*/ 1991 w 5086"/>
                <a:gd name="connsiteY30" fmla="*/ 2822 h 3363"/>
                <a:gd name="connsiteX31" fmla="*/ 1869 w 5086"/>
                <a:gd name="connsiteY31" fmla="*/ 2759 h 3363"/>
                <a:gd name="connsiteX32" fmla="*/ 1808 w 5086"/>
                <a:gd name="connsiteY32" fmla="*/ 2725 h 3363"/>
                <a:gd name="connsiteX33" fmla="*/ 1748 w 5086"/>
                <a:gd name="connsiteY33" fmla="*/ 2691 h 3363"/>
                <a:gd name="connsiteX34" fmla="*/ 1688 w 5086"/>
                <a:gd name="connsiteY34" fmla="*/ 2656 h 3363"/>
                <a:gd name="connsiteX35" fmla="*/ 1627 w 5086"/>
                <a:gd name="connsiteY35" fmla="*/ 2618 h 3363"/>
                <a:gd name="connsiteX36" fmla="*/ 1567 w 5086"/>
                <a:gd name="connsiteY36" fmla="*/ 2581 h 3363"/>
                <a:gd name="connsiteX37" fmla="*/ 1507 w 5086"/>
                <a:gd name="connsiteY37" fmla="*/ 2542 h 3363"/>
                <a:gd name="connsiteX38" fmla="*/ 1447 w 5086"/>
                <a:gd name="connsiteY38" fmla="*/ 2501 h 3363"/>
                <a:gd name="connsiteX39" fmla="*/ 1388 w 5086"/>
                <a:gd name="connsiteY39" fmla="*/ 2459 h 3363"/>
                <a:gd name="connsiteX40" fmla="*/ 1330 w 5086"/>
                <a:gd name="connsiteY40" fmla="*/ 2416 h 3363"/>
                <a:gd name="connsiteX41" fmla="*/ 1271 w 5086"/>
                <a:gd name="connsiteY41" fmla="*/ 2372 h 3363"/>
                <a:gd name="connsiteX42" fmla="*/ 1213 w 5086"/>
                <a:gd name="connsiteY42" fmla="*/ 2326 h 3363"/>
                <a:gd name="connsiteX43" fmla="*/ 1156 w 5086"/>
                <a:gd name="connsiteY43" fmla="*/ 2280 h 3363"/>
                <a:gd name="connsiteX44" fmla="*/ 1097 w 5086"/>
                <a:gd name="connsiteY44" fmla="*/ 2232 h 3363"/>
                <a:gd name="connsiteX45" fmla="*/ 1041 w 5086"/>
                <a:gd name="connsiteY45" fmla="*/ 2182 h 3363"/>
                <a:gd name="connsiteX46" fmla="*/ 929 w 5086"/>
                <a:gd name="connsiteY46" fmla="*/ 2078 h 3363"/>
                <a:gd name="connsiteX47" fmla="*/ 874 w 5086"/>
                <a:gd name="connsiteY47" fmla="*/ 2025 h 3363"/>
                <a:gd name="connsiteX48" fmla="*/ 819 w 5086"/>
                <a:gd name="connsiteY48" fmla="*/ 1970 h 3363"/>
                <a:gd name="connsiteX49" fmla="*/ 766 w 5086"/>
                <a:gd name="connsiteY49" fmla="*/ 1913 h 3363"/>
                <a:gd name="connsiteX50" fmla="*/ 713 w 5086"/>
                <a:gd name="connsiteY50" fmla="*/ 1854 h 3363"/>
                <a:gd name="connsiteX51" fmla="*/ 606 w 5086"/>
                <a:gd name="connsiteY51" fmla="*/ 1734 h 3363"/>
                <a:gd name="connsiteX52" fmla="*/ 505 w 5086"/>
                <a:gd name="connsiteY52" fmla="*/ 1606 h 3363"/>
                <a:gd name="connsiteX53" fmla="*/ 454 w 5086"/>
                <a:gd name="connsiteY53" fmla="*/ 1541 h 3363"/>
                <a:gd name="connsiteX54" fmla="*/ 356 w 5086"/>
                <a:gd name="connsiteY54" fmla="*/ 1404 h 3363"/>
                <a:gd name="connsiteX55" fmla="*/ 262 w 5086"/>
                <a:gd name="connsiteY55" fmla="*/ 1261 h 3363"/>
                <a:gd name="connsiteX56" fmla="*/ 216 w 5086"/>
                <a:gd name="connsiteY56" fmla="*/ 1186 h 3363"/>
                <a:gd name="connsiteX57" fmla="*/ 170 w 5086"/>
                <a:gd name="connsiteY57" fmla="*/ 1110 h 3363"/>
                <a:gd name="connsiteX58" fmla="*/ 126 w 5086"/>
                <a:gd name="connsiteY58" fmla="*/ 1034 h 3363"/>
                <a:gd name="connsiteX59" fmla="*/ 0 w 5086"/>
                <a:gd name="connsiteY59" fmla="*/ 791 h 3363"/>
                <a:gd name="connsiteX60" fmla="*/ 3223 w 5086"/>
                <a:gd name="connsiteY60" fmla="*/ 0 h 3363"/>
                <a:gd name="connsiteX61" fmla="*/ 3453 w 5086"/>
                <a:gd name="connsiteY61" fmla="*/ 192 h 3363"/>
                <a:gd name="connsiteX62" fmla="*/ 3732 w 5086"/>
                <a:gd name="connsiteY62" fmla="*/ 463 h 3363"/>
                <a:gd name="connsiteX63" fmla="*/ 3840 w 5086"/>
                <a:gd name="connsiteY63" fmla="*/ 582 h 3363"/>
                <a:gd name="connsiteX64" fmla="*/ 3891 w 5086"/>
                <a:gd name="connsiteY64" fmla="*/ 644 h 3363"/>
                <a:gd name="connsiteX65" fmla="*/ 3944 w 5086"/>
                <a:gd name="connsiteY65" fmla="*/ 706 h 3363"/>
                <a:gd name="connsiteX66" fmla="*/ 3996 w 5086"/>
                <a:gd name="connsiteY66" fmla="*/ 771 h 3363"/>
                <a:gd name="connsiteX67" fmla="*/ 4047 w 5086"/>
                <a:gd name="connsiteY67" fmla="*/ 839 h 3363"/>
                <a:gd name="connsiteX68" fmla="*/ 4097 w 5086"/>
                <a:gd name="connsiteY68" fmla="*/ 906 h 3363"/>
                <a:gd name="connsiteX69" fmla="*/ 4146 w 5086"/>
                <a:gd name="connsiteY69" fmla="*/ 975 h 3363"/>
                <a:gd name="connsiteX70" fmla="*/ 4196 w 5086"/>
                <a:gd name="connsiteY70" fmla="*/ 1048 h 3363"/>
                <a:gd name="connsiteX71" fmla="*/ 4244 w 5086"/>
                <a:gd name="connsiteY71" fmla="*/ 1121 h 3363"/>
                <a:gd name="connsiteX72" fmla="*/ 4290 w 5086"/>
                <a:gd name="connsiteY72" fmla="*/ 1197 h 3363"/>
                <a:gd name="connsiteX73" fmla="*/ 4338 w 5086"/>
                <a:gd name="connsiteY73" fmla="*/ 1273 h 3363"/>
                <a:gd name="connsiteX74" fmla="*/ 4382 w 5086"/>
                <a:gd name="connsiteY74" fmla="*/ 1351 h 3363"/>
                <a:gd name="connsiteX75" fmla="*/ 4428 w 5086"/>
                <a:gd name="connsiteY75" fmla="*/ 1433 h 3363"/>
                <a:gd name="connsiteX76" fmla="*/ 4471 w 5086"/>
                <a:gd name="connsiteY76" fmla="*/ 1514 h 3363"/>
                <a:gd name="connsiteX77" fmla="*/ 4515 w 5086"/>
                <a:gd name="connsiteY77" fmla="*/ 1597 h 3363"/>
                <a:gd name="connsiteX78" fmla="*/ 4556 w 5086"/>
                <a:gd name="connsiteY78" fmla="*/ 1684 h 3363"/>
                <a:gd name="connsiteX79" fmla="*/ 4599 w 5086"/>
                <a:gd name="connsiteY79" fmla="*/ 1771 h 3363"/>
                <a:gd name="connsiteX80" fmla="*/ 4638 w 5086"/>
                <a:gd name="connsiteY80" fmla="*/ 1862 h 3363"/>
                <a:gd name="connsiteX81" fmla="*/ 4677 w 5086"/>
                <a:gd name="connsiteY81" fmla="*/ 1952 h 3363"/>
                <a:gd name="connsiteX82" fmla="*/ 4716 w 5086"/>
                <a:gd name="connsiteY82" fmla="*/ 2046 h 3363"/>
                <a:gd name="connsiteX83" fmla="*/ 4753 w 5086"/>
                <a:gd name="connsiteY83" fmla="*/ 2142 h 3363"/>
                <a:gd name="connsiteX84" fmla="*/ 4788 w 5086"/>
                <a:gd name="connsiteY84" fmla="*/ 2237 h 3363"/>
                <a:gd name="connsiteX85" fmla="*/ 4824 w 5086"/>
                <a:gd name="connsiteY85" fmla="*/ 2337 h 3363"/>
                <a:gd name="connsiteX86" fmla="*/ 4857 w 5086"/>
                <a:gd name="connsiteY86" fmla="*/ 2439 h 3363"/>
                <a:gd name="connsiteX87" fmla="*/ 4889 w 5086"/>
                <a:gd name="connsiteY87" fmla="*/ 2542 h 3363"/>
                <a:gd name="connsiteX88" fmla="*/ 4921 w 5086"/>
                <a:gd name="connsiteY88" fmla="*/ 2647 h 3363"/>
                <a:gd name="connsiteX89" fmla="*/ 4951 w 5086"/>
                <a:gd name="connsiteY89" fmla="*/ 2755 h 3363"/>
                <a:gd name="connsiteX90" fmla="*/ 4981 w 5086"/>
                <a:gd name="connsiteY90" fmla="*/ 2863 h 3363"/>
                <a:gd name="connsiteX91" fmla="*/ 5010 w 5086"/>
                <a:gd name="connsiteY91" fmla="*/ 2975 h 3363"/>
                <a:gd name="connsiteX92" fmla="*/ 5036 w 5086"/>
                <a:gd name="connsiteY92" fmla="*/ 3088 h 3363"/>
                <a:gd name="connsiteX93" fmla="*/ 5061 w 5086"/>
                <a:gd name="connsiteY93" fmla="*/ 3205 h 3363"/>
                <a:gd name="connsiteX94" fmla="*/ 5086 w 5086"/>
                <a:gd name="connsiteY94" fmla="*/ 3322 h 3363"/>
                <a:gd name="connsiteX95" fmla="*/ 5086 w 5086"/>
                <a:gd name="connsiteY95" fmla="*/ 3322 h 3363"/>
                <a:gd name="connsiteX0" fmla="*/ 5086 w 5086"/>
                <a:gd name="connsiteY0" fmla="*/ 3322 h 3363"/>
                <a:gd name="connsiteX1" fmla="*/ 5086 w 5086"/>
                <a:gd name="connsiteY1" fmla="*/ 3322 h 3363"/>
                <a:gd name="connsiteX2" fmla="*/ 5031 w 5086"/>
                <a:gd name="connsiteY2" fmla="*/ 3329 h 3363"/>
                <a:gd name="connsiteX3" fmla="*/ 4967 w 5086"/>
                <a:gd name="connsiteY3" fmla="*/ 3336 h 3363"/>
                <a:gd name="connsiteX4" fmla="*/ 4880 w 5086"/>
                <a:gd name="connsiteY4" fmla="*/ 3345 h 3363"/>
                <a:gd name="connsiteX5" fmla="*/ 4770 w 5086"/>
                <a:gd name="connsiteY5" fmla="*/ 3352 h 3363"/>
                <a:gd name="connsiteX6" fmla="*/ 4641 w 5086"/>
                <a:gd name="connsiteY6" fmla="*/ 3359 h 3363"/>
                <a:gd name="connsiteX7" fmla="*/ 4494 w 5086"/>
                <a:gd name="connsiteY7" fmla="*/ 3361 h 3363"/>
                <a:gd name="connsiteX8" fmla="*/ 4414 w 5086"/>
                <a:gd name="connsiteY8" fmla="*/ 3363 h 3363"/>
                <a:gd name="connsiteX9" fmla="*/ 4329 w 5086"/>
                <a:gd name="connsiteY9" fmla="*/ 3361 h 3363"/>
                <a:gd name="connsiteX10" fmla="*/ 4242 w 5086"/>
                <a:gd name="connsiteY10" fmla="*/ 3359 h 3363"/>
                <a:gd name="connsiteX11" fmla="*/ 4150 w 5086"/>
                <a:gd name="connsiteY11" fmla="*/ 3356 h 3363"/>
                <a:gd name="connsiteX12" fmla="*/ 4056 w 5086"/>
                <a:gd name="connsiteY12" fmla="*/ 3351 h 3363"/>
                <a:gd name="connsiteX13" fmla="*/ 3957 w 5086"/>
                <a:gd name="connsiteY13" fmla="*/ 3344 h 3363"/>
                <a:gd name="connsiteX14" fmla="*/ 3856 w 5086"/>
                <a:gd name="connsiteY14" fmla="*/ 3335 h 3363"/>
                <a:gd name="connsiteX15" fmla="*/ 3753 w 5086"/>
                <a:gd name="connsiteY15" fmla="*/ 3324 h 3363"/>
                <a:gd name="connsiteX16" fmla="*/ 3645 w 5086"/>
                <a:gd name="connsiteY16" fmla="*/ 3312 h 3363"/>
                <a:gd name="connsiteX17" fmla="*/ 3537 w 5086"/>
                <a:gd name="connsiteY17" fmla="*/ 3296 h 3363"/>
                <a:gd name="connsiteX18" fmla="*/ 3425 w 5086"/>
                <a:gd name="connsiteY18" fmla="*/ 3278 h 3363"/>
                <a:gd name="connsiteX19" fmla="*/ 3312 w 5086"/>
                <a:gd name="connsiteY19" fmla="*/ 3258 h 3363"/>
                <a:gd name="connsiteX20" fmla="*/ 3198 w 5086"/>
                <a:gd name="connsiteY20" fmla="*/ 3235 h 3363"/>
                <a:gd name="connsiteX21" fmla="*/ 3081 w 5086"/>
                <a:gd name="connsiteY21" fmla="*/ 3209 h 3363"/>
                <a:gd name="connsiteX22" fmla="*/ 2962 w 5086"/>
                <a:gd name="connsiteY22" fmla="*/ 3180 h 3363"/>
                <a:gd name="connsiteX23" fmla="*/ 2844 w 5086"/>
                <a:gd name="connsiteY23" fmla="*/ 3149 h 3363"/>
                <a:gd name="connsiteX24" fmla="*/ 2723 w 5086"/>
                <a:gd name="connsiteY24" fmla="*/ 3113 h 3363"/>
                <a:gd name="connsiteX25" fmla="*/ 2602 w 5086"/>
                <a:gd name="connsiteY25" fmla="*/ 3074 h 3363"/>
                <a:gd name="connsiteX26" fmla="*/ 2480 w 5086"/>
                <a:gd name="connsiteY26" fmla="*/ 3032 h 3363"/>
                <a:gd name="connsiteX27" fmla="*/ 2358 w 5086"/>
                <a:gd name="connsiteY27" fmla="*/ 2985 h 3363"/>
                <a:gd name="connsiteX28" fmla="*/ 2235 w 5086"/>
                <a:gd name="connsiteY28" fmla="*/ 2934 h 3363"/>
                <a:gd name="connsiteX29" fmla="*/ 2113 w 5086"/>
                <a:gd name="connsiteY29" fmla="*/ 2881 h 3363"/>
                <a:gd name="connsiteX30" fmla="*/ 1991 w 5086"/>
                <a:gd name="connsiteY30" fmla="*/ 2822 h 3363"/>
                <a:gd name="connsiteX31" fmla="*/ 1869 w 5086"/>
                <a:gd name="connsiteY31" fmla="*/ 2759 h 3363"/>
                <a:gd name="connsiteX32" fmla="*/ 1808 w 5086"/>
                <a:gd name="connsiteY32" fmla="*/ 2725 h 3363"/>
                <a:gd name="connsiteX33" fmla="*/ 1748 w 5086"/>
                <a:gd name="connsiteY33" fmla="*/ 2691 h 3363"/>
                <a:gd name="connsiteX34" fmla="*/ 1688 w 5086"/>
                <a:gd name="connsiteY34" fmla="*/ 2656 h 3363"/>
                <a:gd name="connsiteX35" fmla="*/ 1627 w 5086"/>
                <a:gd name="connsiteY35" fmla="*/ 2618 h 3363"/>
                <a:gd name="connsiteX36" fmla="*/ 1567 w 5086"/>
                <a:gd name="connsiteY36" fmla="*/ 2581 h 3363"/>
                <a:gd name="connsiteX37" fmla="*/ 1507 w 5086"/>
                <a:gd name="connsiteY37" fmla="*/ 2542 h 3363"/>
                <a:gd name="connsiteX38" fmla="*/ 1447 w 5086"/>
                <a:gd name="connsiteY38" fmla="*/ 2501 h 3363"/>
                <a:gd name="connsiteX39" fmla="*/ 1388 w 5086"/>
                <a:gd name="connsiteY39" fmla="*/ 2459 h 3363"/>
                <a:gd name="connsiteX40" fmla="*/ 1330 w 5086"/>
                <a:gd name="connsiteY40" fmla="*/ 2416 h 3363"/>
                <a:gd name="connsiteX41" fmla="*/ 1271 w 5086"/>
                <a:gd name="connsiteY41" fmla="*/ 2372 h 3363"/>
                <a:gd name="connsiteX42" fmla="*/ 1213 w 5086"/>
                <a:gd name="connsiteY42" fmla="*/ 2326 h 3363"/>
                <a:gd name="connsiteX43" fmla="*/ 1156 w 5086"/>
                <a:gd name="connsiteY43" fmla="*/ 2280 h 3363"/>
                <a:gd name="connsiteX44" fmla="*/ 1097 w 5086"/>
                <a:gd name="connsiteY44" fmla="*/ 2232 h 3363"/>
                <a:gd name="connsiteX45" fmla="*/ 1041 w 5086"/>
                <a:gd name="connsiteY45" fmla="*/ 2182 h 3363"/>
                <a:gd name="connsiteX46" fmla="*/ 929 w 5086"/>
                <a:gd name="connsiteY46" fmla="*/ 2078 h 3363"/>
                <a:gd name="connsiteX47" fmla="*/ 874 w 5086"/>
                <a:gd name="connsiteY47" fmla="*/ 2025 h 3363"/>
                <a:gd name="connsiteX48" fmla="*/ 819 w 5086"/>
                <a:gd name="connsiteY48" fmla="*/ 1970 h 3363"/>
                <a:gd name="connsiteX49" fmla="*/ 766 w 5086"/>
                <a:gd name="connsiteY49" fmla="*/ 1913 h 3363"/>
                <a:gd name="connsiteX50" fmla="*/ 713 w 5086"/>
                <a:gd name="connsiteY50" fmla="*/ 1854 h 3363"/>
                <a:gd name="connsiteX51" fmla="*/ 606 w 5086"/>
                <a:gd name="connsiteY51" fmla="*/ 1734 h 3363"/>
                <a:gd name="connsiteX52" fmla="*/ 505 w 5086"/>
                <a:gd name="connsiteY52" fmla="*/ 1606 h 3363"/>
                <a:gd name="connsiteX53" fmla="*/ 454 w 5086"/>
                <a:gd name="connsiteY53" fmla="*/ 1541 h 3363"/>
                <a:gd name="connsiteX54" fmla="*/ 356 w 5086"/>
                <a:gd name="connsiteY54" fmla="*/ 1404 h 3363"/>
                <a:gd name="connsiteX55" fmla="*/ 262 w 5086"/>
                <a:gd name="connsiteY55" fmla="*/ 1261 h 3363"/>
                <a:gd name="connsiteX56" fmla="*/ 216 w 5086"/>
                <a:gd name="connsiteY56" fmla="*/ 1186 h 3363"/>
                <a:gd name="connsiteX57" fmla="*/ 170 w 5086"/>
                <a:gd name="connsiteY57" fmla="*/ 1110 h 3363"/>
                <a:gd name="connsiteX58" fmla="*/ 126 w 5086"/>
                <a:gd name="connsiteY58" fmla="*/ 1034 h 3363"/>
                <a:gd name="connsiteX59" fmla="*/ 0 w 5086"/>
                <a:gd name="connsiteY59" fmla="*/ 791 h 3363"/>
                <a:gd name="connsiteX60" fmla="*/ 3223 w 5086"/>
                <a:gd name="connsiteY60" fmla="*/ 0 h 3363"/>
                <a:gd name="connsiteX61" fmla="*/ 3453 w 5086"/>
                <a:gd name="connsiteY61" fmla="*/ 192 h 3363"/>
                <a:gd name="connsiteX62" fmla="*/ 3840 w 5086"/>
                <a:gd name="connsiteY62" fmla="*/ 582 h 3363"/>
                <a:gd name="connsiteX63" fmla="*/ 3891 w 5086"/>
                <a:gd name="connsiteY63" fmla="*/ 644 h 3363"/>
                <a:gd name="connsiteX64" fmla="*/ 3944 w 5086"/>
                <a:gd name="connsiteY64" fmla="*/ 706 h 3363"/>
                <a:gd name="connsiteX65" fmla="*/ 3996 w 5086"/>
                <a:gd name="connsiteY65" fmla="*/ 771 h 3363"/>
                <a:gd name="connsiteX66" fmla="*/ 4047 w 5086"/>
                <a:gd name="connsiteY66" fmla="*/ 839 h 3363"/>
                <a:gd name="connsiteX67" fmla="*/ 4097 w 5086"/>
                <a:gd name="connsiteY67" fmla="*/ 906 h 3363"/>
                <a:gd name="connsiteX68" fmla="*/ 4146 w 5086"/>
                <a:gd name="connsiteY68" fmla="*/ 975 h 3363"/>
                <a:gd name="connsiteX69" fmla="*/ 4196 w 5086"/>
                <a:gd name="connsiteY69" fmla="*/ 1048 h 3363"/>
                <a:gd name="connsiteX70" fmla="*/ 4244 w 5086"/>
                <a:gd name="connsiteY70" fmla="*/ 1121 h 3363"/>
                <a:gd name="connsiteX71" fmla="*/ 4290 w 5086"/>
                <a:gd name="connsiteY71" fmla="*/ 1197 h 3363"/>
                <a:gd name="connsiteX72" fmla="*/ 4338 w 5086"/>
                <a:gd name="connsiteY72" fmla="*/ 1273 h 3363"/>
                <a:gd name="connsiteX73" fmla="*/ 4382 w 5086"/>
                <a:gd name="connsiteY73" fmla="*/ 1351 h 3363"/>
                <a:gd name="connsiteX74" fmla="*/ 4428 w 5086"/>
                <a:gd name="connsiteY74" fmla="*/ 1433 h 3363"/>
                <a:gd name="connsiteX75" fmla="*/ 4471 w 5086"/>
                <a:gd name="connsiteY75" fmla="*/ 1514 h 3363"/>
                <a:gd name="connsiteX76" fmla="*/ 4515 w 5086"/>
                <a:gd name="connsiteY76" fmla="*/ 1597 h 3363"/>
                <a:gd name="connsiteX77" fmla="*/ 4556 w 5086"/>
                <a:gd name="connsiteY77" fmla="*/ 1684 h 3363"/>
                <a:gd name="connsiteX78" fmla="*/ 4599 w 5086"/>
                <a:gd name="connsiteY78" fmla="*/ 1771 h 3363"/>
                <a:gd name="connsiteX79" fmla="*/ 4638 w 5086"/>
                <a:gd name="connsiteY79" fmla="*/ 1862 h 3363"/>
                <a:gd name="connsiteX80" fmla="*/ 4677 w 5086"/>
                <a:gd name="connsiteY80" fmla="*/ 1952 h 3363"/>
                <a:gd name="connsiteX81" fmla="*/ 4716 w 5086"/>
                <a:gd name="connsiteY81" fmla="*/ 2046 h 3363"/>
                <a:gd name="connsiteX82" fmla="*/ 4753 w 5086"/>
                <a:gd name="connsiteY82" fmla="*/ 2142 h 3363"/>
                <a:gd name="connsiteX83" fmla="*/ 4788 w 5086"/>
                <a:gd name="connsiteY83" fmla="*/ 2237 h 3363"/>
                <a:gd name="connsiteX84" fmla="*/ 4824 w 5086"/>
                <a:gd name="connsiteY84" fmla="*/ 2337 h 3363"/>
                <a:gd name="connsiteX85" fmla="*/ 4857 w 5086"/>
                <a:gd name="connsiteY85" fmla="*/ 2439 h 3363"/>
                <a:gd name="connsiteX86" fmla="*/ 4889 w 5086"/>
                <a:gd name="connsiteY86" fmla="*/ 2542 h 3363"/>
                <a:gd name="connsiteX87" fmla="*/ 4921 w 5086"/>
                <a:gd name="connsiteY87" fmla="*/ 2647 h 3363"/>
                <a:gd name="connsiteX88" fmla="*/ 4951 w 5086"/>
                <a:gd name="connsiteY88" fmla="*/ 2755 h 3363"/>
                <a:gd name="connsiteX89" fmla="*/ 4981 w 5086"/>
                <a:gd name="connsiteY89" fmla="*/ 2863 h 3363"/>
                <a:gd name="connsiteX90" fmla="*/ 5010 w 5086"/>
                <a:gd name="connsiteY90" fmla="*/ 2975 h 3363"/>
                <a:gd name="connsiteX91" fmla="*/ 5036 w 5086"/>
                <a:gd name="connsiteY91" fmla="*/ 3088 h 3363"/>
                <a:gd name="connsiteX92" fmla="*/ 5061 w 5086"/>
                <a:gd name="connsiteY92" fmla="*/ 3205 h 3363"/>
                <a:gd name="connsiteX93" fmla="*/ 5086 w 5086"/>
                <a:gd name="connsiteY93" fmla="*/ 3322 h 3363"/>
                <a:gd name="connsiteX94" fmla="*/ 5086 w 5086"/>
                <a:gd name="connsiteY94" fmla="*/ 3322 h 3363"/>
                <a:gd name="connsiteX0" fmla="*/ 5086 w 5086"/>
                <a:gd name="connsiteY0" fmla="*/ 3322 h 3363"/>
                <a:gd name="connsiteX1" fmla="*/ 5086 w 5086"/>
                <a:gd name="connsiteY1" fmla="*/ 3322 h 3363"/>
                <a:gd name="connsiteX2" fmla="*/ 5031 w 5086"/>
                <a:gd name="connsiteY2" fmla="*/ 3329 h 3363"/>
                <a:gd name="connsiteX3" fmla="*/ 4967 w 5086"/>
                <a:gd name="connsiteY3" fmla="*/ 3336 h 3363"/>
                <a:gd name="connsiteX4" fmla="*/ 4880 w 5086"/>
                <a:gd name="connsiteY4" fmla="*/ 3345 h 3363"/>
                <a:gd name="connsiteX5" fmla="*/ 4770 w 5086"/>
                <a:gd name="connsiteY5" fmla="*/ 3352 h 3363"/>
                <a:gd name="connsiteX6" fmla="*/ 4641 w 5086"/>
                <a:gd name="connsiteY6" fmla="*/ 3359 h 3363"/>
                <a:gd name="connsiteX7" fmla="*/ 4494 w 5086"/>
                <a:gd name="connsiteY7" fmla="*/ 3361 h 3363"/>
                <a:gd name="connsiteX8" fmla="*/ 4414 w 5086"/>
                <a:gd name="connsiteY8" fmla="*/ 3363 h 3363"/>
                <a:gd name="connsiteX9" fmla="*/ 4329 w 5086"/>
                <a:gd name="connsiteY9" fmla="*/ 3361 h 3363"/>
                <a:gd name="connsiteX10" fmla="*/ 4242 w 5086"/>
                <a:gd name="connsiteY10" fmla="*/ 3359 h 3363"/>
                <a:gd name="connsiteX11" fmla="*/ 4150 w 5086"/>
                <a:gd name="connsiteY11" fmla="*/ 3356 h 3363"/>
                <a:gd name="connsiteX12" fmla="*/ 4056 w 5086"/>
                <a:gd name="connsiteY12" fmla="*/ 3351 h 3363"/>
                <a:gd name="connsiteX13" fmla="*/ 3957 w 5086"/>
                <a:gd name="connsiteY13" fmla="*/ 3344 h 3363"/>
                <a:gd name="connsiteX14" fmla="*/ 3856 w 5086"/>
                <a:gd name="connsiteY14" fmla="*/ 3335 h 3363"/>
                <a:gd name="connsiteX15" fmla="*/ 3753 w 5086"/>
                <a:gd name="connsiteY15" fmla="*/ 3324 h 3363"/>
                <a:gd name="connsiteX16" fmla="*/ 3645 w 5086"/>
                <a:gd name="connsiteY16" fmla="*/ 3312 h 3363"/>
                <a:gd name="connsiteX17" fmla="*/ 3537 w 5086"/>
                <a:gd name="connsiteY17" fmla="*/ 3296 h 3363"/>
                <a:gd name="connsiteX18" fmla="*/ 3425 w 5086"/>
                <a:gd name="connsiteY18" fmla="*/ 3278 h 3363"/>
                <a:gd name="connsiteX19" fmla="*/ 3312 w 5086"/>
                <a:gd name="connsiteY19" fmla="*/ 3258 h 3363"/>
                <a:gd name="connsiteX20" fmla="*/ 3198 w 5086"/>
                <a:gd name="connsiteY20" fmla="*/ 3235 h 3363"/>
                <a:gd name="connsiteX21" fmla="*/ 3081 w 5086"/>
                <a:gd name="connsiteY21" fmla="*/ 3209 h 3363"/>
                <a:gd name="connsiteX22" fmla="*/ 2962 w 5086"/>
                <a:gd name="connsiteY22" fmla="*/ 3180 h 3363"/>
                <a:gd name="connsiteX23" fmla="*/ 2844 w 5086"/>
                <a:gd name="connsiteY23" fmla="*/ 3149 h 3363"/>
                <a:gd name="connsiteX24" fmla="*/ 2723 w 5086"/>
                <a:gd name="connsiteY24" fmla="*/ 3113 h 3363"/>
                <a:gd name="connsiteX25" fmla="*/ 2602 w 5086"/>
                <a:gd name="connsiteY25" fmla="*/ 3074 h 3363"/>
                <a:gd name="connsiteX26" fmla="*/ 2480 w 5086"/>
                <a:gd name="connsiteY26" fmla="*/ 3032 h 3363"/>
                <a:gd name="connsiteX27" fmla="*/ 2358 w 5086"/>
                <a:gd name="connsiteY27" fmla="*/ 2985 h 3363"/>
                <a:gd name="connsiteX28" fmla="*/ 2235 w 5086"/>
                <a:gd name="connsiteY28" fmla="*/ 2934 h 3363"/>
                <a:gd name="connsiteX29" fmla="*/ 2113 w 5086"/>
                <a:gd name="connsiteY29" fmla="*/ 2881 h 3363"/>
                <a:gd name="connsiteX30" fmla="*/ 1991 w 5086"/>
                <a:gd name="connsiteY30" fmla="*/ 2822 h 3363"/>
                <a:gd name="connsiteX31" fmla="*/ 1869 w 5086"/>
                <a:gd name="connsiteY31" fmla="*/ 2759 h 3363"/>
                <a:gd name="connsiteX32" fmla="*/ 1808 w 5086"/>
                <a:gd name="connsiteY32" fmla="*/ 2725 h 3363"/>
                <a:gd name="connsiteX33" fmla="*/ 1748 w 5086"/>
                <a:gd name="connsiteY33" fmla="*/ 2691 h 3363"/>
                <a:gd name="connsiteX34" fmla="*/ 1688 w 5086"/>
                <a:gd name="connsiteY34" fmla="*/ 2656 h 3363"/>
                <a:gd name="connsiteX35" fmla="*/ 1627 w 5086"/>
                <a:gd name="connsiteY35" fmla="*/ 2618 h 3363"/>
                <a:gd name="connsiteX36" fmla="*/ 1567 w 5086"/>
                <a:gd name="connsiteY36" fmla="*/ 2581 h 3363"/>
                <a:gd name="connsiteX37" fmla="*/ 1507 w 5086"/>
                <a:gd name="connsiteY37" fmla="*/ 2542 h 3363"/>
                <a:gd name="connsiteX38" fmla="*/ 1447 w 5086"/>
                <a:gd name="connsiteY38" fmla="*/ 2501 h 3363"/>
                <a:gd name="connsiteX39" fmla="*/ 1388 w 5086"/>
                <a:gd name="connsiteY39" fmla="*/ 2459 h 3363"/>
                <a:gd name="connsiteX40" fmla="*/ 1330 w 5086"/>
                <a:gd name="connsiteY40" fmla="*/ 2416 h 3363"/>
                <a:gd name="connsiteX41" fmla="*/ 1271 w 5086"/>
                <a:gd name="connsiteY41" fmla="*/ 2372 h 3363"/>
                <a:gd name="connsiteX42" fmla="*/ 1213 w 5086"/>
                <a:gd name="connsiteY42" fmla="*/ 2326 h 3363"/>
                <a:gd name="connsiteX43" fmla="*/ 1156 w 5086"/>
                <a:gd name="connsiteY43" fmla="*/ 2280 h 3363"/>
                <a:gd name="connsiteX44" fmla="*/ 1097 w 5086"/>
                <a:gd name="connsiteY44" fmla="*/ 2232 h 3363"/>
                <a:gd name="connsiteX45" fmla="*/ 1041 w 5086"/>
                <a:gd name="connsiteY45" fmla="*/ 2182 h 3363"/>
                <a:gd name="connsiteX46" fmla="*/ 929 w 5086"/>
                <a:gd name="connsiteY46" fmla="*/ 2078 h 3363"/>
                <a:gd name="connsiteX47" fmla="*/ 874 w 5086"/>
                <a:gd name="connsiteY47" fmla="*/ 2025 h 3363"/>
                <a:gd name="connsiteX48" fmla="*/ 819 w 5086"/>
                <a:gd name="connsiteY48" fmla="*/ 1970 h 3363"/>
                <a:gd name="connsiteX49" fmla="*/ 766 w 5086"/>
                <a:gd name="connsiteY49" fmla="*/ 1913 h 3363"/>
                <a:gd name="connsiteX50" fmla="*/ 713 w 5086"/>
                <a:gd name="connsiteY50" fmla="*/ 1854 h 3363"/>
                <a:gd name="connsiteX51" fmla="*/ 606 w 5086"/>
                <a:gd name="connsiteY51" fmla="*/ 1734 h 3363"/>
                <a:gd name="connsiteX52" fmla="*/ 505 w 5086"/>
                <a:gd name="connsiteY52" fmla="*/ 1606 h 3363"/>
                <a:gd name="connsiteX53" fmla="*/ 454 w 5086"/>
                <a:gd name="connsiteY53" fmla="*/ 1541 h 3363"/>
                <a:gd name="connsiteX54" fmla="*/ 356 w 5086"/>
                <a:gd name="connsiteY54" fmla="*/ 1404 h 3363"/>
                <a:gd name="connsiteX55" fmla="*/ 262 w 5086"/>
                <a:gd name="connsiteY55" fmla="*/ 1261 h 3363"/>
                <a:gd name="connsiteX56" fmla="*/ 216 w 5086"/>
                <a:gd name="connsiteY56" fmla="*/ 1186 h 3363"/>
                <a:gd name="connsiteX57" fmla="*/ 170 w 5086"/>
                <a:gd name="connsiteY57" fmla="*/ 1110 h 3363"/>
                <a:gd name="connsiteX58" fmla="*/ 126 w 5086"/>
                <a:gd name="connsiteY58" fmla="*/ 1034 h 3363"/>
                <a:gd name="connsiteX59" fmla="*/ 0 w 5086"/>
                <a:gd name="connsiteY59" fmla="*/ 791 h 3363"/>
                <a:gd name="connsiteX60" fmla="*/ 3223 w 5086"/>
                <a:gd name="connsiteY60" fmla="*/ 0 h 3363"/>
                <a:gd name="connsiteX61" fmla="*/ 3840 w 5086"/>
                <a:gd name="connsiteY61" fmla="*/ 582 h 3363"/>
                <a:gd name="connsiteX62" fmla="*/ 3891 w 5086"/>
                <a:gd name="connsiteY62" fmla="*/ 644 h 3363"/>
                <a:gd name="connsiteX63" fmla="*/ 3944 w 5086"/>
                <a:gd name="connsiteY63" fmla="*/ 706 h 3363"/>
                <a:gd name="connsiteX64" fmla="*/ 3996 w 5086"/>
                <a:gd name="connsiteY64" fmla="*/ 771 h 3363"/>
                <a:gd name="connsiteX65" fmla="*/ 4047 w 5086"/>
                <a:gd name="connsiteY65" fmla="*/ 839 h 3363"/>
                <a:gd name="connsiteX66" fmla="*/ 4097 w 5086"/>
                <a:gd name="connsiteY66" fmla="*/ 906 h 3363"/>
                <a:gd name="connsiteX67" fmla="*/ 4146 w 5086"/>
                <a:gd name="connsiteY67" fmla="*/ 975 h 3363"/>
                <a:gd name="connsiteX68" fmla="*/ 4196 w 5086"/>
                <a:gd name="connsiteY68" fmla="*/ 1048 h 3363"/>
                <a:gd name="connsiteX69" fmla="*/ 4244 w 5086"/>
                <a:gd name="connsiteY69" fmla="*/ 1121 h 3363"/>
                <a:gd name="connsiteX70" fmla="*/ 4290 w 5086"/>
                <a:gd name="connsiteY70" fmla="*/ 1197 h 3363"/>
                <a:gd name="connsiteX71" fmla="*/ 4338 w 5086"/>
                <a:gd name="connsiteY71" fmla="*/ 1273 h 3363"/>
                <a:gd name="connsiteX72" fmla="*/ 4382 w 5086"/>
                <a:gd name="connsiteY72" fmla="*/ 1351 h 3363"/>
                <a:gd name="connsiteX73" fmla="*/ 4428 w 5086"/>
                <a:gd name="connsiteY73" fmla="*/ 1433 h 3363"/>
                <a:gd name="connsiteX74" fmla="*/ 4471 w 5086"/>
                <a:gd name="connsiteY74" fmla="*/ 1514 h 3363"/>
                <a:gd name="connsiteX75" fmla="*/ 4515 w 5086"/>
                <a:gd name="connsiteY75" fmla="*/ 1597 h 3363"/>
                <a:gd name="connsiteX76" fmla="*/ 4556 w 5086"/>
                <a:gd name="connsiteY76" fmla="*/ 1684 h 3363"/>
                <a:gd name="connsiteX77" fmla="*/ 4599 w 5086"/>
                <a:gd name="connsiteY77" fmla="*/ 1771 h 3363"/>
                <a:gd name="connsiteX78" fmla="*/ 4638 w 5086"/>
                <a:gd name="connsiteY78" fmla="*/ 1862 h 3363"/>
                <a:gd name="connsiteX79" fmla="*/ 4677 w 5086"/>
                <a:gd name="connsiteY79" fmla="*/ 1952 h 3363"/>
                <a:gd name="connsiteX80" fmla="*/ 4716 w 5086"/>
                <a:gd name="connsiteY80" fmla="*/ 2046 h 3363"/>
                <a:gd name="connsiteX81" fmla="*/ 4753 w 5086"/>
                <a:gd name="connsiteY81" fmla="*/ 2142 h 3363"/>
                <a:gd name="connsiteX82" fmla="*/ 4788 w 5086"/>
                <a:gd name="connsiteY82" fmla="*/ 2237 h 3363"/>
                <a:gd name="connsiteX83" fmla="*/ 4824 w 5086"/>
                <a:gd name="connsiteY83" fmla="*/ 2337 h 3363"/>
                <a:gd name="connsiteX84" fmla="*/ 4857 w 5086"/>
                <a:gd name="connsiteY84" fmla="*/ 2439 h 3363"/>
                <a:gd name="connsiteX85" fmla="*/ 4889 w 5086"/>
                <a:gd name="connsiteY85" fmla="*/ 2542 h 3363"/>
                <a:gd name="connsiteX86" fmla="*/ 4921 w 5086"/>
                <a:gd name="connsiteY86" fmla="*/ 2647 h 3363"/>
                <a:gd name="connsiteX87" fmla="*/ 4951 w 5086"/>
                <a:gd name="connsiteY87" fmla="*/ 2755 h 3363"/>
                <a:gd name="connsiteX88" fmla="*/ 4981 w 5086"/>
                <a:gd name="connsiteY88" fmla="*/ 2863 h 3363"/>
                <a:gd name="connsiteX89" fmla="*/ 5010 w 5086"/>
                <a:gd name="connsiteY89" fmla="*/ 2975 h 3363"/>
                <a:gd name="connsiteX90" fmla="*/ 5036 w 5086"/>
                <a:gd name="connsiteY90" fmla="*/ 3088 h 3363"/>
                <a:gd name="connsiteX91" fmla="*/ 5061 w 5086"/>
                <a:gd name="connsiteY91" fmla="*/ 3205 h 3363"/>
                <a:gd name="connsiteX92" fmla="*/ 5086 w 5086"/>
                <a:gd name="connsiteY92" fmla="*/ 3322 h 3363"/>
                <a:gd name="connsiteX93" fmla="*/ 5086 w 5086"/>
                <a:gd name="connsiteY93" fmla="*/ 3322 h 3363"/>
                <a:gd name="connsiteX0" fmla="*/ 5086 w 5086"/>
                <a:gd name="connsiteY0" fmla="*/ 2740 h 2781"/>
                <a:gd name="connsiteX1" fmla="*/ 5086 w 5086"/>
                <a:gd name="connsiteY1" fmla="*/ 2740 h 2781"/>
                <a:gd name="connsiteX2" fmla="*/ 5031 w 5086"/>
                <a:gd name="connsiteY2" fmla="*/ 2747 h 2781"/>
                <a:gd name="connsiteX3" fmla="*/ 4967 w 5086"/>
                <a:gd name="connsiteY3" fmla="*/ 2754 h 2781"/>
                <a:gd name="connsiteX4" fmla="*/ 4880 w 5086"/>
                <a:gd name="connsiteY4" fmla="*/ 2763 h 2781"/>
                <a:gd name="connsiteX5" fmla="*/ 4770 w 5086"/>
                <a:gd name="connsiteY5" fmla="*/ 2770 h 2781"/>
                <a:gd name="connsiteX6" fmla="*/ 4641 w 5086"/>
                <a:gd name="connsiteY6" fmla="*/ 2777 h 2781"/>
                <a:gd name="connsiteX7" fmla="*/ 4494 w 5086"/>
                <a:gd name="connsiteY7" fmla="*/ 2779 h 2781"/>
                <a:gd name="connsiteX8" fmla="*/ 4414 w 5086"/>
                <a:gd name="connsiteY8" fmla="*/ 2781 h 2781"/>
                <a:gd name="connsiteX9" fmla="*/ 4329 w 5086"/>
                <a:gd name="connsiteY9" fmla="*/ 2779 h 2781"/>
                <a:gd name="connsiteX10" fmla="*/ 4242 w 5086"/>
                <a:gd name="connsiteY10" fmla="*/ 2777 h 2781"/>
                <a:gd name="connsiteX11" fmla="*/ 4150 w 5086"/>
                <a:gd name="connsiteY11" fmla="*/ 2774 h 2781"/>
                <a:gd name="connsiteX12" fmla="*/ 4056 w 5086"/>
                <a:gd name="connsiteY12" fmla="*/ 2769 h 2781"/>
                <a:gd name="connsiteX13" fmla="*/ 3957 w 5086"/>
                <a:gd name="connsiteY13" fmla="*/ 2762 h 2781"/>
                <a:gd name="connsiteX14" fmla="*/ 3856 w 5086"/>
                <a:gd name="connsiteY14" fmla="*/ 2753 h 2781"/>
                <a:gd name="connsiteX15" fmla="*/ 3753 w 5086"/>
                <a:gd name="connsiteY15" fmla="*/ 2742 h 2781"/>
                <a:gd name="connsiteX16" fmla="*/ 3645 w 5086"/>
                <a:gd name="connsiteY16" fmla="*/ 2730 h 2781"/>
                <a:gd name="connsiteX17" fmla="*/ 3537 w 5086"/>
                <a:gd name="connsiteY17" fmla="*/ 2714 h 2781"/>
                <a:gd name="connsiteX18" fmla="*/ 3425 w 5086"/>
                <a:gd name="connsiteY18" fmla="*/ 2696 h 2781"/>
                <a:gd name="connsiteX19" fmla="*/ 3312 w 5086"/>
                <a:gd name="connsiteY19" fmla="*/ 2676 h 2781"/>
                <a:gd name="connsiteX20" fmla="*/ 3198 w 5086"/>
                <a:gd name="connsiteY20" fmla="*/ 2653 h 2781"/>
                <a:gd name="connsiteX21" fmla="*/ 3081 w 5086"/>
                <a:gd name="connsiteY21" fmla="*/ 2627 h 2781"/>
                <a:gd name="connsiteX22" fmla="*/ 2962 w 5086"/>
                <a:gd name="connsiteY22" fmla="*/ 2598 h 2781"/>
                <a:gd name="connsiteX23" fmla="*/ 2844 w 5086"/>
                <a:gd name="connsiteY23" fmla="*/ 2567 h 2781"/>
                <a:gd name="connsiteX24" fmla="*/ 2723 w 5086"/>
                <a:gd name="connsiteY24" fmla="*/ 2531 h 2781"/>
                <a:gd name="connsiteX25" fmla="*/ 2602 w 5086"/>
                <a:gd name="connsiteY25" fmla="*/ 2492 h 2781"/>
                <a:gd name="connsiteX26" fmla="*/ 2480 w 5086"/>
                <a:gd name="connsiteY26" fmla="*/ 2450 h 2781"/>
                <a:gd name="connsiteX27" fmla="*/ 2358 w 5086"/>
                <a:gd name="connsiteY27" fmla="*/ 2403 h 2781"/>
                <a:gd name="connsiteX28" fmla="*/ 2235 w 5086"/>
                <a:gd name="connsiteY28" fmla="*/ 2352 h 2781"/>
                <a:gd name="connsiteX29" fmla="*/ 2113 w 5086"/>
                <a:gd name="connsiteY29" fmla="*/ 2299 h 2781"/>
                <a:gd name="connsiteX30" fmla="*/ 1991 w 5086"/>
                <a:gd name="connsiteY30" fmla="*/ 2240 h 2781"/>
                <a:gd name="connsiteX31" fmla="*/ 1869 w 5086"/>
                <a:gd name="connsiteY31" fmla="*/ 2177 h 2781"/>
                <a:gd name="connsiteX32" fmla="*/ 1808 w 5086"/>
                <a:gd name="connsiteY32" fmla="*/ 2143 h 2781"/>
                <a:gd name="connsiteX33" fmla="*/ 1748 w 5086"/>
                <a:gd name="connsiteY33" fmla="*/ 2109 h 2781"/>
                <a:gd name="connsiteX34" fmla="*/ 1688 w 5086"/>
                <a:gd name="connsiteY34" fmla="*/ 2074 h 2781"/>
                <a:gd name="connsiteX35" fmla="*/ 1627 w 5086"/>
                <a:gd name="connsiteY35" fmla="*/ 2036 h 2781"/>
                <a:gd name="connsiteX36" fmla="*/ 1567 w 5086"/>
                <a:gd name="connsiteY36" fmla="*/ 1999 h 2781"/>
                <a:gd name="connsiteX37" fmla="*/ 1507 w 5086"/>
                <a:gd name="connsiteY37" fmla="*/ 1960 h 2781"/>
                <a:gd name="connsiteX38" fmla="*/ 1447 w 5086"/>
                <a:gd name="connsiteY38" fmla="*/ 1919 h 2781"/>
                <a:gd name="connsiteX39" fmla="*/ 1388 w 5086"/>
                <a:gd name="connsiteY39" fmla="*/ 1877 h 2781"/>
                <a:gd name="connsiteX40" fmla="*/ 1330 w 5086"/>
                <a:gd name="connsiteY40" fmla="*/ 1834 h 2781"/>
                <a:gd name="connsiteX41" fmla="*/ 1271 w 5086"/>
                <a:gd name="connsiteY41" fmla="*/ 1790 h 2781"/>
                <a:gd name="connsiteX42" fmla="*/ 1213 w 5086"/>
                <a:gd name="connsiteY42" fmla="*/ 1744 h 2781"/>
                <a:gd name="connsiteX43" fmla="*/ 1156 w 5086"/>
                <a:gd name="connsiteY43" fmla="*/ 1698 h 2781"/>
                <a:gd name="connsiteX44" fmla="*/ 1097 w 5086"/>
                <a:gd name="connsiteY44" fmla="*/ 1650 h 2781"/>
                <a:gd name="connsiteX45" fmla="*/ 1041 w 5086"/>
                <a:gd name="connsiteY45" fmla="*/ 1600 h 2781"/>
                <a:gd name="connsiteX46" fmla="*/ 929 w 5086"/>
                <a:gd name="connsiteY46" fmla="*/ 1496 h 2781"/>
                <a:gd name="connsiteX47" fmla="*/ 874 w 5086"/>
                <a:gd name="connsiteY47" fmla="*/ 1443 h 2781"/>
                <a:gd name="connsiteX48" fmla="*/ 819 w 5086"/>
                <a:gd name="connsiteY48" fmla="*/ 1388 h 2781"/>
                <a:gd name="connsiteX49" fmla="*/ 766 w 5086"/>
                <a:gd name="connsiteY49" fmla="*/ 1331 h 2781"/>
                <a:gd name="connsiteX50" fmla="*/ 713 w 5086"/>
                <a:gd name="connsiteY50" fmla="*/ 1272 h 2781"/>
                <a:gd name="connsiteX51" fmla="*/ 606 w 5086"/>
                <a:gd name="connsiteY51" fmla="*/ 1152 h 2781"/>
                <a:gd name="connsiteX52" fmla="*/ 505 w 5086"/>
                <a:gd name="connsiteY52" fmla="*/ 1024 h 2781"/>
                <a:gd name="connsiteX53" fmla="*/ 454 w 5086"/>
                <a:gd name="connsiteY53" fmla="*/ 959 h 2781"/>
                <a:gd name="connsiteX54" fmla="*/ 356 w 5086"/>
                <a:gd name="connsiteY54" fmla="*/ 822 h 2781"/>
                <a:gd name="connsiteX55" fmla="*/ 262 w 5086"/>
                <a:gd name="connsiteY55" fmla="*/ 679 h 2781"/>
                <a:gd name="connsiteX56" fmla="*/ 216 w 5086"/>
                <a:gd name="connsiteY56" fmla="*/ 604 h 2781"/>
                <a:gd name="connsiteX57" fmla="*/ 170 w 5086"/>
                <a:gd name="connsiteY57" fmla="*/ 528 h 2781"/>
                <a:gd name="connsiteX58" fmla="*/ 126 w 5086"/>
                <a:gd name="connsiteY58" fmla="*/ 452 h 2781"/>
                <a:gd name="connsiteX59" fmla="*/ 0 w 5086"/>
                <a:gd name="connsiteY59" fmla="*/ 209 h 2781"/>
                <a:gd name="connsiteX60" fmla="*/ 3840 w 5086"/>
                <a:gd name="connsiteY60" fmla="*/ 0 h 2781"/>
                <a:gd name="connsiteX61" fmla="*/ 3891 w 5086"/>
                <a:gd name="connsiteY61" fmla="*/ 62 h 2781"/>
                <a:gd name="connsiteX62" fmla="*/ 3944 w 5086"/>
                <a:gd name="connsiteY62" fmla="*/ 124 h 2781"/>
                <a:gd name="connsiteX63" fmla="*/ 3996 w 5086"/>
                <a:gd name="connsiteY63" fmla="*/ 189 h 2781"/>
                <a:gd name="connsiteX64" fmla="*/ 4047 w 5086"/>
                <a:gd name="connsiteY64" fmla="*/ 257 h 2781"/>
                <a:gd name="connsiteX65" fmla="*/ 4097 w 5086"/>
                <a:gd name="connsiteY65" fmla="*/ 324 h 2781"/>
                <a:gd name="connsiteX66" fmla="*/ 4146 w 5086"/>
                <a:gd name="connsiteY66" fmla="*/ 393 h 2781"/>
                <a:gd name="connsiteX67" fmla="*/ 4196 w 5086"/>
                <a:gd name="connsiteY67" fmla="*/ 466 h 2781"/>
                <a:gd name="connsiteX68" fmla="*/ 4244 w 5086"/>
                <a:gd name="connsiteY68" fmla="*/ 539 h 2781"/>
                <a:gd name="connsiteX69" fmla="*/ 4290 w 5086"/>
                <a:gd name="connsiteY69" fmla="*/ 615 h 2781"/>
                <a:gd name="connsiteX70" fmla="*/ 4338 w 5086"/>
                <a:gd name="connsiteY70" fmla="*/ 691 h 2781"/>
                <a:gd name="connsiteX71" fmla="*/ 4382 w 5086"/>
                <a:gd name="connsiteY71" fmla="*/ 769 h 2781"/>
                <a:gd name="connsiteX72" fmla="*/ 4428 w 5086"/>
                <a:gd name="connsiteY72" fmla="*/ 851 h 2781"/>
                <a:gd name="connsiteX73" fmla="*/ 4471 w 5086"/>
                <a:gd name="connsiteY73" fmla="*/ 932 h 2781"/>
                <a:gd name="connsiteX74" fmla="*/ 4515 w 5086"/>
                <a:gd name="connsiteY74" fmla="*/ 1015 h 2781"/>
                <a:gd name="connsiteX75" fmla="*/ 4556 w 5086"/>
                <a:gd name="connsiteY75" fmla="*/ 1102 h 2781"/>
                <a:gd name="connsiteX76" fmla="*/ 4599 w 5086"/>
                <a:gd name="connsiteY76" fmla="*/ 1189 h 2781"/>
                <a:gd name="connsiteX77" fmla="*/ 4638 w 5086"/>
                <a:gd name="connsiteY77" fmla="*/ 1280 h 2781"/>
                <a:gd name="connsiteX78" fmla="*/ 4677 w 5086"/>
                <a:gd name="connsiteY78" fmla="*/ 1370 h 2781"/>
                <a:gd name="connsiteX79" fmla="*/ 4716 w 5086"/>
                <a:gd name="connsiteY79" fmla="*/ 1464 h 2781"/>
                <a:gd name="connsiteX80" fmla="*/ 4753 w 5086"/>
                <a:gd name="connsiteY80" fmla="*/ 1560 h 2781"/>
                <a:gd name="connsiteX81" fmla="*/ 4788 w 5086"/>
                <a:gd name="connsiteY81" fmla="*/ 1655 h 2781"/>
                <a:gd name="connsiteX82" fmla="*/ 4824 w 5086"/>
                <a:gd name="connsiteY82" fmla="*/ 1755 h 2781"/>
                <a:gd name="connsiteX83" fmla="*/ 4857 w 5086"/>
                <a:gd name="connsiteY83" fmla="*/ 1857 h 2781"/>
                <a:gd name="connsiteX84" fmla="*/ 4889 w 5086"/>
                <a:gd name="connsiteY84" fmla="*/ 1960 h 2781"/>
                <a:gd name="connsiteX85" fmla="*/ 4921 w 5086"/>
                <a:gd name="connsiteY85" fmla="*/ 2065 h 2781"/>
                <a:gd name="connsiteX86" fmla="*/ 4951 w 5086"/>
                <a:gd name="connsiteY86" fmla="*/ 2173 h 2781"/>
                <a:gd name="connsiteX87" fmla="*/ 4981 w 5086"/>
                <a:gd name="connsiteY87" fmla="*/ 2281 h 2781"/>
                <a:gd name="connsiteX88" fmla="*/ 5010 w 5086"/>
                <a:gd name="connsiteY88" fmla="*/ 2393 h 2781"/>
                <a:gd name="connsiteX89" fmla="*/ 5036 w 5086"/>
                <a:gd name="connsiteY89" fmla="*/ 2506 h 2781"/>
                <a:gd name="connsiteX90" fmla="*/ 5061 w 5086"/>
                <a:gd name="connsiteY90" fmla="*/ 2623 h 2781"/>
                <a:gd name="connsiteX91" fmla="*/ 5086 w 5086"/>
                <a:gd name="connsiteY91" fmla="*/ 2740 h 2781"/>
                <a:gd name="connsiteX92" fmla="*/ 5086 w 5086"/>
                <a:gd name="connsiteY92" fmla="*/ 2740 h 2781"/>
                <a:gd name="connsiteX0" fmla="*/ 5086 w 5086"/>
                <a:gd name="connsiteY0" fmla="*/ 2678 h 2719"/>
                <a:gd name="connsiteX1" fmla="*/ 5086 w 5086"/>
                <a:gd name="connsiteY1" fmla="*/ 2678 h 2719"/>
                <a:gd name="connsiteX2" fmla="*/ 5031 w 5086"/>
                <a:gd name="connsiteY2" fmla="*/ 2685 h 2719"/>
                <a:gd name="connsiteX3" fmla="*/ 4967 w 5086"/>
                <a:gd name="connsiteY3" fmla="*/ 2692 h 2719"/>
                <a:gd name="connsiteX4" fmla="*/ 4880 w 5086"/>
                <a:gd name="connsiteY4" fmla="*/ 2701 h 2719"/>
                <a:gd name="connsiteX5" fmla="*/ 4770 w 5086"/>
                <a:gd name="connsiteY5" fmla="*/ 2708 h 2719"/>
                <a:gd name="connsiteX6" fmla="*/ 4641 w 5086"/>
                <a:gd name="connsiteY6" fmla="*/ 2715 h 2719"/>
                <a:gd name="connsiteX7" fmla="*/ 4494 w 5086"/>
                <a:gd name="connsiteY7" fmla="*/ 2717 h 2719"/>
                <a:gd name="connsiteX8" fmla="*/ 4414 w 5086"/>
                <a:gd name="connsiteY8" fmla="*/ 2719 h 2719"/>
                <a:gd name="connsiteX9" fmla="*/ 4329 w 5086"/>
                <a:gd name="connsiteY9" fmla="*/ 2717 h 2719"/>
                <a:gd name="connsiteX10" fmla="*/ 4242 w 5086"/>
                <a:gd name="connsiteY10" fmla="*/ 2715 h 2719"/>
                <a:gd name="connsiteX11" fmla="*/ 4150 w 5086"/>
                <a:gd name="connsiteY11" fmla="*/ 2712 h 2719"/>
                <a:gd name="connsiteX12" fmla="*/ 4056 w 5086"/>
                <a:gd name="connsiteY12" fmla="*/ 2707 h 2719"/>
                <a:gd name="connsiteX13" fmla="*/ 3957 w 5086"/>
                <a:gd name="connsiteY13" fmla="*/ 2700 h 2719"/>
                <a:gd name="connsiteX14" fmla="*/ 3856 w 5086"/>
                <a:gd name="connsiteY14" fmla="*/ 2691 h 2719"/>
                <a:gd name="connsiteX15" fmla="*/ 3753 w 5086"/>
                <a:gd name="connsiteY15" fmla="*/ 2680 h 2719"/>
                <a:gd name="connsiteX16" fmla="*/ 3645 w 5086"/>
                <a:gd name="connsiteY16" fmla="*/ 2668 h 2719"/>
                <a:gd name="connsiteX17" fmla="*/ 3537 w 5086"/>
                <a:gd name="connsiteY17" fmla="*/ 2652 h 2719"/>
                <a:gd name="connsiteX18" fmla="*/ 3425 w 5086"/>
                <a:gd name="connsiteY18" fmla="*/ 2634 h 2719"/>
                <a:gd name="connsiteX19" fmla="*/ 3312 w 5086"/>
                <a:gd name="connsiteY19" fmla="*/ 2614 h 2719"/>
                <a:gd name="connsiteX20" fmla="*/ 3198 w 5086"/>
                <a:gd name="connsiteY20" fmla="*/ 2591 h 2719"/>
                <a:gd name="connsiteX21" fmla="*/ 3081 w 5086"/>
                <a:gd name="connsiteY21" fmla="*/ 2565 h 2719"/>
                <a:gd name="connsiteX22" fmla="*/ 2962 w 5086"/>
                <a:gd name="connsiteY22" fmla="*/ 2536 h 2719"/>
                <a:gd name="connsiteX23" fmla="*/ 2844 w 5086"/>
                <a:gd name="connsiteY23" fmla="*/ 2505 h 2719"/>
                <a:gd name="connsiteX24" fmla="*/ 2723 w 5086"/>
                <a:gd name="connsiteY24" fmla="*/ 2469 h 2719"/>
                <a:gd name="connsiteX25" fmla="*/ 2602 w 5086"/>
                <a:gd name="connsiteY25" fmla="*/ 2430 h 2719"/>
                <a:gd name="connsiteX26" fmla="*/ 2480 w 5086"/>
                <a:gd name="connsiteY26" fmla="*/ 2388 h 2719"/>
                <a:gd name="connsiteX27" fmla="*/ 2358 w 5086"/>
                <a:gd name="connsiteY27" fmla="*/ 2341 h 2719"/>
                <a:gd name="connsiteX28" fmla="*/ 2235 w 5086"/>
                <a:gd name="connsiteY28" fmla="*/ 2290 h 2719"/>
                <a:gd name="connsiteX29" fmla="*/ 2113 w 5086"/>
                <a:gd name="connsiteY29" fmla="*/ 2237 h 2719"/>
                <a:gd name="connsiteX30" fmla="*/ 1991 w 5086"/>
                <a:gd name="connsiteY30" fmla="*/ 2178 h 2719"/>
                <a:gd name="connsiteX31" fmla="*/ 1869 w 5086"/>
                <a:gd name="connsiteY31" fmla="*/ 2115 h 2719"/>
                <a:gd name="connsiteX32" fmla="*/ 1808 w 5086"/>
                <a:gd name="connsiteY32" fmla="*/ 2081 h 2719"/>
                <a:gd name="connsiteX33" fmla="*/ 1748 w 5086"/>
                <a:gd name="connsiteY33" fmla="*/ 2047 h 2719"/>
                <a:gd name="connsiteX34" fmla="*/ 1688 w 5086"/>
                <a:gd name="connsiteY34" fmla="*/ 2012 h 2719"/>
                <a:gd name="connsiteX35" fmla="*/ 1627 w 5086"/>
                <a:gd name="connsiteY35" fmla="*/ 1974 h 2719"/>
                <a:gd name="connsiteX36" fmla="*/ 1567 w 5086"/>
                <a:gd name="connsiteY36" fmla="*/ 1937 h 2719"/>
                <a:gd name="connsiteX37" fmla="*/ 1507 w 5086"/>
                <a:gd name="connsiteY37" fmla="*/ 1898 h 2719"/>
                <a:gd name="connsiteX38" fmla="*/ 1447 w 5086"/>
                <a:gd name="connsiteY38" fmla="*/ 1857 h 2719"/>
                <a:gd name="connsiteX39" fmla="*/ 1388 w 5086"/>
                <a:gd name="connsiteY39" fmla="*/ 1815 h 2719"/>
                <a:gd name="connsiteX40" fmla="*/ 1330 w 5086"/>
                <a:gd name="connsiteY40" fmla="*/ 1772 h 2719"/>
                <a:gd name="connsiteX41" fmla="*/ 1271 w 5086"/>
                <a:gd name="connsiteY41" fmla="*/ 1728 h 2719"/>
                <a:gd name="connsiteX42" fmla="*/ 1213 w 5086"/>
                <a:gd name="connsiteY42" fmla="*/ 1682 h 2719"/>
                <a:gd name="connsiteX43" fmla="*/ 1156 w 5086"/>
                <a:gd name="connsiteY43" fmla="*/ 1636 h 2719"/>
                <a:gd name="connsiteX44" fmla="*/ 1097 w 5086"/>
                <a:gd name="connsiteY44" fmla="*/ 1588 h 2719"/>
                <a:gd name="connsiteX45" fmla="*/ 1041 w 5086"/>
                <a:gd name="connsiteY45" fmla="*/ 1538 h 2719"/>
                <a:gd name="connsiteX46" fmla="*/ 929 w 5086"/>
                <a:gd name="connsiteY46" fmla="*/ 1434 h 2719"/>
                <a:gd name="connsiteX47" fmla="*/ 874 w 5086"/>
                <a:gd name="connsiteY47" fmla="*/ 1381 h 2719"/>
                <a:gd name="connsiteX48" fmla="*/ 819 w 5086"/>
                <a:gd name="connsiteY48" fmla="*/ 1326 h 2719"/>
                <a:gd name="connsiteX49" fmla="*/ 766 w 5086"/>
                <a:gd name="connsiteY49" fmla="*/ 1269 h 2719"/>
                <a:gd name="connsiteX50" fmla="*/ 713 w 5086"/>
                <a:gd name="connsiteY50" fmla="*/ 1210 h 2719"/>
                <a:gd name="connsiteX51" fmla="*/ 606 w 5086"/>
                <a:gd name="connsiteY51" fmla="*/ 1090 h 2719"/>
                <a:gd name="connsiteX52" fmla="*/ 505 w 5086"/>
                <a:gd name="connsiteY52" fmla="*/ 962 h 2719"/>
                <a:gd name="connsiteX53" fmla="*/ 454 w 5086"/>
                <a:gd name="connsiteY53" fmla="*/ 897 h 2719"/>
                <a:gd name="connsiteX54" fmla="*/ 356 w 5086"/>
                <a:gd name="connsiteY54" fmla="*/ 760 h 2719"/>
                <a:gd name="connsiteX55" fmla="*/ 262 w 5086"/>
                <a:gd name="connsiteY55" fmla="*/ 617 h 2719"/>
                <a:gd name="connsiteX56" fmla="*/ 216 w 5086"/>
                <a:gd name="connsiteY56" fmla="*/ 542 h 2719"/>
                <a:gd name="connsiteX57" fmla="*/ 170 w 5086"/>
                <a:gd name="connsiteY57" fmla="*/ 466 h 2719"/>
                <a:gd name="connsiteX58" fmla="*/ 126 w 5086"/>
                <a:gd name="connsiteY58" fmla="*/ 390 h 2719"/>
                <a:gd name="connsiteX59" fmla="*/ 0 w 5086"/>
                <a:gd name="connsiteY59" fmla="*/ 147 h 2719"/>
                <a:gd name="connsiteX60" fmla="*/ 3891 w 5086"/>
                <a:gd name="connsiteY60" fmla="*/ 0 h 2719"/>
                <a:gd name="connsiteX61" fmla="*/ 3944 w 5086"/>
                <a:gd name="connsiteY61" fmla="*/ 62 h 2719"/>
                <a:gd name="connsiteX62" fmla="*/ 3996 w 5086"/>
                <a:gd name="connsiteY62" fmla="*/ 127 h 2719"/>
                <a:gd name="connsiteX63" fmla="*/ 4047 w 5086"/>
                <a:gd name="connsiteY63" fmla="*/ 195 h 2719"/>
                <a:gd name="connsiteX64" fmla="*/ 4097 w 5086"/>
                <a:gd name="connsiteY64" fmla="*/ 262 h 2719"/>
                <a:gd name="connsiteX65" fmla="*/ 4146 w 5086"/>
                <a:gd name="connsiteY65" fmla="*/ 331 h 2719"/>
                <a:gd name="connsiteX66" fmla="*/ 4196 w 5086"/>
                <a:gd name="connsiteY66" fmla="*/ 404 h 2719"/>
                <a:gd name="connsiteX67" fmla="*/ 4244 w 5086"/>
                <a:gd name="connsiteY67" fmla="*/ 477 h 2719"/>
                <a:gd name="connsiteX68" fmla="*/ 4290 w 5086"/>
                <a:gd name="connsiteY68" fmla="*/ 553 h 2719"/>
                <a:gd name="connsiteX69" fmla="*/ 4338 w 5086"/>
                <a:gd name="connsiteY69" fmla="*/ 629 h 2719"/>
                <a:gd name="connsiteX70" fmla="*/ 4382 w 5086"/>
                <a:gd name="connsiteY70" fmla="*/ 707 h 2719"/>
                <a:gd name="connsiteX71" fmla="*/ 4428 w 5086"/>
                <a:gd name="connsiteY71" fmla="*/ 789 h 2719"/>
                <a:gd name="connsiteX72" fmla="*/ 4471 w 5086"/>
                <a:gd name="connsiteY72" fmla="*/ 870 h 2719"/>
                <a:gd name="connsiteX73" fmla="*/ 4515 w 5086"/>
                <a:gd name="connsiteY73" fmla="*/ 953 h 2719"/>
                <a:gd name="connsiteX74" fmla="*/ 4556 w 5086"/>
                <a:gd name="connsiteY74" fmla="*/ 1040 h 2719"/>
                <a:gd name="connsiteX75" fmla="*/ 4599 w 5086"/>
                <a:gd name="connsiteY75" fmla="*/ 1127 h 2719"/>
                <a:gd name="connsiteX76" fmla="*/ 4638 w 5086"/>
                <a:gd name="connsiteY76" fmla="*/ 1218 h 2719"/>
                <a:gd name="connsiteX77" fmla="*/ 4677 w 5086"/>
                <a:gd name="connsiteY77" fmla="*/ 1308 h 2719"/>
                <a:gd name="connsiteX78" fmla="*/ 4716 w 5086"/>
                <a:gd name="connsiteY78" fmla="*/ 1402 h 2719"/>
                <a:gd name="connsiteX79" fmla="*/ 4753 w 5086"/>
                <a:gd name="connsiteY79" fmla="*/ 1498 h 2719"/>
                <a:gd name="connsiteX80" fmla="*/ 4788 w 5086"/>
                <a:gd name="connsiteY80" fmla="*/ 1593 h 2719"/>
                <a:gd name="connsiteX81" fmla="*/ 4824 w 5086"/>
                <a:gd name="connsiteY81" fmla="*/ 1693 h 2719"/>
                <a:gd name="connsiteX82" fmla="*/ 4857 w 5086"/>
                <a:gd name="connsiteY82" fmla="*/ 1795 h 2719"/>
                <a:gd name="connsiteX83" fmla="*/ 4889 w 5086"/>
                <a:gd name="connsiteY83" fmla="*/ 1898 h 2719"/>
                <a:gd name="connsiteX84" fmla="*/ 4921 w 5086"/>
                <a:gd name="connsiteY84" fmla="*/ 2003 h 2719"/>
                <a:gd name="connsiteX85" fmla="*/ 4951 w 5086"/>
                <a:gd name="connsiteY85" fmla="*/ 2111 h 2719"/>
                <a:gd name="connsiteX86" fmla="*/ 4981 w 5086"/>
                <a:gd name="connsiteY86" fmla="*/ 2219 h 2719"/>
                <a:gd name="connsiteX87" fmla="*/ 5010 w 5086"/>
                <a:gd name="connsiteY87" fmla="*/ 2331 h 2719"/>
                <a:gd name="connsiteX88" fmla="*/ 5036 w 5086"/>
                <a:gd name="connsiteY88" fmla="*/ 2444 h 2719"/>
                <a:gd name="connsiteX89" fmla="*/ 5061 w 5086"/>
                <a:gd name="connsiteY89" fmla="*/ 2561 h 2719"/>
                <a:gd name="connsiteX90" fmla="*/ 5086 w 5086"/>
                <a:gd name="connsiteY90" fmla="*/ 2678 h 2719"/>
                <a:gd name="connsiteX91" fmla="*/ 5086 w 5086"/>
                <a:gd name="connsiteY91" fmla="*/ 2678 h 2719"/>
                <a:gd name="connsiteX0" fmla="*/ 5086 w 5086"/>
                <a:gd name="connsiteY0" fmla="*/ 2616 h 2657"/>
                <a:gd name="connsiteX1" fmla="*/ 5086 w 5086"/>
                <a:gd name="connsiteY1" fmla="*/ 2616 h 2657"/>
                <a:gd name="connsiteX2" fmla="*/ 5031 w 5086"/>
                <a:gd name="connsiteY2" fmla="*/ 2623 h 2657"/>
                <a:gd name="connsiteX3" fmla="*/ 4967 w 5086"/>
                <a:gd name="connsiteY3" fmla="*/ 2630 h 2657"/>
                <a:gd name="connsiteX4" fmla="*/ 4880 w 5086"/>
                <a:gd name="connsiteY4" fmla="*/ 2639 h 2657"/>
                <a:gd name="connsiteX5" fmla="*/ 4770 w 5086"/>
                <a:gd name="connsiteY5" fmla="*/ 2646 h 2657"/>
                <a:gd name="connsiteX6" fmla="*/ 4641 w 5086"/>
                <a:gd name="connsiteY6" fmla="*/ 2653 h 2657"/>
                <a:gd name="connsiteX7" fmla="*/ 4494 w 5086"/>
                <a:gd name="connsiteY7" fmla="*/ 2655 h 2657"/>
                <a:gd name="connsiteX8" fmla="*/ 4414 w 5086"/>
                <a:gd name="connsiteY8" fmla="*/ 2657 h 2657"/>
                <a:gd name="connsiteX9" fmla="*/ 4329 w 5086"/>
                <a:gd name="connsiteY9" fmla="*/ 2655 h 2657"/>
                <a:gd name="connsiteX10" fmla="*/ 4242 w 5086"/>
                <a:gd name="connsiteY10" fmla="*/ 2653 h 2657"/>
                <a:gd name="connsiteX11" fmla="*/ 4150 w 5086"/>
                <a:gd name="connsiteY11" fmla="*/ 2650 h 2657"/>
                <a:gd name="connsiteX12" fmla="*/ 4056 w 5086"/>
                <a:gd name="connsiteY12" fmla="*/ 2645 h 2657"/>
                <a:gd name="connsiteX13" fmla="*/ 3957 w 5086"/>
                <a:gd name="connsiteY13" fmla="*/ 2638 h 2657"/>
                <a:gd name="connsiteX14" fmla="*/ 3856 w 5086"/>
                <a:gd name="connsiteY14" fmla="*/ 2629 h 2657"/>
                <a:gd name="connsiteX15" fmla="*/ 3753 w 5086"/>
                <a:gd name="connsiteY15" fmla="*/ 2618 h 2657"/>
                <a:gd name="connsiteX16" fmla="*/ 3645 w 5086"/>
                <a:gd name="connsiteY16" fmla="*/ 2606 h 2657"/>
                <a:gd name="connsiteX17" fmla="*/ 3537 w 5086"/>
                <a:gd name="connsiteY17" fmla="*/ 2590 h 2657"/>
                <a:gd name="connsiteX18" fmla="*/ 3425 w 5086"/>
                <a:gd name="connsiteY18" fmla="*/ 2572 h 2657"/>
                <a:gd name="connsiteX19" fmla="*/ 3312 w 5086"/>
                <a:gd name="connsiteY19" fmla="*/ 2552 h 2657"/>
                <a:gd name="connsiteX20" fmla="*/ 3198 w 5086"/>
                <a:gd name="connsiteY20" fmla="*/ 2529 h 2657"/>
                <a:gd name="connsiteX21" fmla="*/ 3081 w 5086"/>
                <a:gd name="connsiteY21" fmla="*/ 2503 h 2657"/>
                <a:gd name="connsiteX22" fmla="*/ 2962 w 5086"/>
                <a:gd name="connsiteY22" fmla="*/ 2474 h 2657"/>
                <a:gd name="connsiteX23" fmla="*/ 2844 w 5086"/>
                <a:gd name="connsiteY23" fmla="*/ 2443 h 2657"/>
                <a:gd name="connsiteX24" fmla="*/ 2723 w 5086"/>
                <a:gd name="connsiteY24" fmla="*/ 2407 h 2657"/>
                <a:gd name="connsiteX25" fmla="*/ 2602 w 5086"/>
                <a:gd name="connsiteY25" fmla="*/ 2368 h 2657"/>
                <a:gd name="connsiteX26" fmla="*/ 2480 w 5086"/>
                <a:gd name="connsiteY26" fmla="*/ 2326 h 2657"/>
                <a:gd name="connsiteX27" fmla="*/ 2358 w 5086"/>
                <a:gd name="connsiteY27" fmla="*/ 2279 h 2657"/>
                <a:gd name="connsiteX28" fmla="*/ 2235 w 5086"/>
                <a:gd name="connsiteY28" fmla="*/ 2228 h 2657"/>
                <a:gd name="connsiteX29" fmla="*/ 2113 w 5086"/>
                <a:gd name="connsiteY29" fmla="*/ 2175 h 2657"/>
                <a:gd name="connsiteX30" fmla="*/ 1991 w 5086"/>
                <a:gd name="connsiteY30" fmla="*/ 2116 h 2657"/>
                <a:gd name="connsiteX31" fmla="*/ 1869 w 5086"/>
                <a:gd name="connsiteY31" fmla="*/ 2053 h 2657"/>
                <a:gd name="connsiteX32" fmla="*/ 1808 w 5086"/>
                <a:gd name="connsiteY32" fmla="*/ 2019 h 2657"/>
                <a:gd name="connsiteX33" fmla="*/ 1748 w 5086"/>
                <a:gd name="connsiteY33" fmla="*/ 1985 h 2657"/>
                <a:gd name="connsiteX34" fmla="*/ 1688 w 5086"/>
                <a:gd name="connsiteY34" fmla="*/ 1950 h 2657"/>
                <a:gd name="connsiteX35" fmla="*/ 1627 w 5086"/>
                <a:gd name="connsiteY35" fmla="*/ 1912 h 2657"/>
                <a:gd name="connsiteX36" fmla="*/ 1567 w 5086"/>
                <a:gd name="connsiteY36" fmla="*/ 1875 h 2657"/>
                <a:gd name="connsiteX37" fmla="*/ 1507 w 5086"/>
                <a:gd name="connsiteY37" fmla="*/ 1836 h 2657"/>
                <a:gd name="connsiteX38" fmla="*/ 1447 w 5086"/>
                <a:gd name="connsiteY38" fmla="*/ 1795 h 2657"/>
                <a:gd name="connsiteX39" fmla="*/ 1388 w 5086"/>
                <a:gd name="connsiteY39" fmla="*/ 1753 h 2657"/>
                <a:gd name="connsiteX40" fmla="*/ 1330 w 5086"/>
                <a:gd name="connsiteY40" fmla="*/ 1710 h 2657"/>
                <a:gd name="connsiteX41" fmla="*/ 1271 w 5086"/>
                <a:gd name="connsiteY41" fmla="*/ 1666 h 2657"/>
                <a:gd name="connsiteX42" fmla="*/ 1213 w 5086"/>
                <a:gd name="connsiteY42" fmla="*/ 1620 h 2657"/>
                <a:gd name="connsiteX43" fmla="*/ 1156 w 5086"/>
                <a:gd name="connsiteY43" fmla="*/ 1574 h 2657"/>
                <a:gd name="connsiteX44" fmla="*/ 1097 w 5086"/>
                <a:gd name="connsiteY44" fmla="*/ 1526 h 2657"/>
                <a:gd name="connsiteX45" fmla="*/ 1041 w 5086"/>
                <a:gd name="connsiteY45" fmla="*/ 1476 h 2657"/>
                <a:gd name="connsiteX46" fmla="*/ 929 w 5086"/>
                <a:gd name="connsiteY46" fmla="*/ 1372 h 2657"/>
                <a:gd name="connsiteX47" fmla="*/ 874 w 5086"/>
                <a:gd name="connsiteY47" fmla="*/ 1319 h 2657"/>
                <a:gd name="connsiteX48" fmla="*/ 819 w 5086"/>
                <a:gd name="connsiteY48" fmla="*/ 1264 h 2657"/>
                <a:gd name="connsiteX49" fmla="*/ 766 w 5086"/>
                <a:gd name="connsiteY49" fmla="*/ 1207 h 2657"/>
                <a:gd name="connsiteX50" fmla="*/ 713 w 5086"/>
                <a:gd name="connsiteY50" fmla="*/ 1148 h 2657"/>
                <a:gd name="connsiteX51" fmla="*/ 606 w 5086"/>
                <a:gd name="connsiteY51" fmla="*/ 1028 h 2657"/>
                <a:gd name="connsiteX52" fmla="*/ 505 w 5086"/>
                <a:gd name="connsiteY52" fmla="*/ 900 h 2657"/>
                <a:gd name="connsiteX53" fmla="*/ 454 w 5086"/>
                <a:gd name="connsiteY53" fmla="*/ 835 h 2657"/>
                <a:gd name="connsiteX54" fmla="*/ 356 w 5086"/>
                <a:gd name="connsiteY54" fmla="*/ 698 h 2657"/>
                <a:gd name="connsiteX55" fmla="*/ 262 w 5086"/>
                <a:gd name="connsiteY55" fmla="*/ 555 h 2657"/>
                <a:gd name="connsiteX56" fmla="*/ 216 w 5086"/>
                <a:gd name="connsiteY56" fmla="*/ 480 h 2657"/>
                <a:gd name="connsiteX57" fmla="*/ 170 w 5086"/>
                <a:gd name="connsiteY57" fmla="*/ 404 h 2657"/>
                <a:gd name="connsiteX58" fmla="*/ 126 w 5086"/>
                <a:gd name="connsiteY58" fmla="*/ 328 h 2657"/>
                <a:gd name="connsiteX59" fmla="*/ 0 w 5086"/>
                <a:gd name="connsiteY59" fmla="*/ 85 h 2657"/>
                <a:gd name="connsiteX60" fmla="*/ 3944 w 5086"/>
                <a:gd name="connsiteY60" fmla="*/ 0 h 2657"/>
                <a:gd name="connsiteX61" fmla="*/ 3996 w 5086"/>
                <a:gd name="connsiteY61" fmla="*/ 65 h 2657"/>
                <a:gd name="connsiteX62" fmla="*/ 4047 w 5086"/>
                <a:gd name="connsiteY62" fmla="*/ 133 h 2657"/>
                <a:gd name="connsiteX63" fmla="*/ 4097 w 5086"/>
                <a:gd name="connsiteY63" fmla="*/ 200 h 2657"/>
                <a:gd name="connsiteX64" fmla="*/ 4146 w 5086"/>
                <a:gd name="connsiteY64" fmla="*/ 269 h 2657"/>
                <a:gd name="connsiteX65" fmla="*/ 4196 w 5086"/>
                <a:gd name="connsiteY65" fmla="*/ 342 h 2657"/>
                <a:gd name="connsiteX66" fmla="*/ 4244 w 5086"/>
                <a:gd name="connsiteY66" fmla="*/ 415 h 2657"/>
                <a:gd name="connsiteX67" fmla="*/ 4290 w 5086"/>
                <a:gd name="connsiteY67" fmla="*/ 491 h 2657"/>
                <a:gd name="connsiteX68" fmla="*/ 4338 w 5086"/>
                <a:gd name="connsiteY68" fmla="*/ 567 h 2657"/>
                <a:gd name="connsiteX69" fmla="*/ 4382 w 5086"/>
                <a:gd name="connsiteY69" fmla="*/ 645 h 2657"/>
                <a:gd name="connsiteX70" fmla="*/ 4428 w 5086"/>
                <a:gd name="connsiteY70" fmla="*/ 727 h 2657"/>
                <a:gd name="connsiteX71" fmla="*/ 4471 w 5086"/>
                <a:gd name="connsiteY71" fmla="*/ 808 h 2657"/>
                <a:gd name="connsiteX72" fmla="*/ 4515 w 5086"/>
                <a:gd name="connsiteY72" fmla="*/ 891 h 2657"/>
                <a:gd name="connsiteX73" fmla="*/ 4556 w 5086"/>
                <a:gd name="connsiteY73" fmla="*/ 978 h 2657"/>
                <a:gd name="connsiteX74" fmla="*/ 4599 w 5086"/>
                <a:gd name="connsiteY74" fmla="*/ 1065 h 2657"/>
                <a:gd name="connsiteX75" fmla="*/ 4638 w 5086"/>
                <a:gd name="connsiteY75" fmla="*/ 1156 h 2657"/>
                <a:gd name="connsiteX76" fmla="*/ 4677 w 5086"/>
                <a:gd name="connsiteY76" fmla="*/ 1246 h 2657"/>
                <a:gd name="connsiteX77" fmla="*/ 4716 w 5086"/>
                <a:gd name="connsiteY77" fmla="*/ 1340 h 2657"/>
                <a:gd name="connsiteX78" fmla="*/ 4753 w 5086"/>
                <a:gd name="connsiteY78" fmla="*/ 1436 h 2657"/>
                <a:gd name="connsiteX79" fmla="*/ 4788 w 5086"/>
                <a:gd name="connsiteY79" fmla="*/ 1531 h 2657"/>
                <a:gd name="connsiteX80" fmla="*/ 4824 w 5086"/>
                <a:gd name="connsiteY80" fmla="*/ 1631 h 2657"/>
                <a:gd name="connsiteX81" fmla="*/ 4857 w 5086"/>
                <a:gd name="connsiteY81" fmla="*/ 1733 h 2657"/>
                <a:gd name="connsiteX82" fmla="*/ 4889 w 5086"/>
                <a:gd name="connsiteY82" fmla="*/ 1836 h 2657"/>
                <a:gd name="connsiteX83" fmla="*/ 4921 w 5086"/>
                <a:gd name="connsiteY83" fmla="*/ 1941 h 2657"/>
                <a:gd name="connsiteX84" fmla="*/ 4951 w 5086"/>
                <a:gd name="connsiteY84" fmla="*/ 2049 h 2657"/>
                <a:gd name="connsiteX85" fmla="*/ 4981 w 5086"/>
                <a:gd name="connsiteY85" fmla="*/ 2157 h 2657"/>
                <a:gd name="connsiteX86" fmla="*/ 5010 w 5086"/>
                <a:gd name="connsiteY86" fmla="*/ 2269 h 2657"/>
                <a:gd name="connsiteX87" fmla="*/ 5036 w 5086"/>
                <a:gd name="connsiteY87" fmla="*/ 2382 h 2657"/>
                <a:gd name="connsiteX88" fmla="*/ 5061 w 5086"/>
                <a:gd name="connsiteY88" fmla="*/ 2499 h 2657"/>
                <a:gd name="connsiteX89" fmla="*/ 5086 w 5086"/>
                <a:gd name="connsiteY89" fmla="*/ 2616 h 2657"/>
                <a:gd name="connsiteX90" fmla="*/ 5086 w 5086"/>
                <a:gd name="connsiteY90" fmla="*/ 2616 h 2657"/>
                <a:gd name="connsiteX0" fmla="*/ 5100 w 5100"/>
                <a:gd name="connsiteY0" fmla="*/ 2700 h 2741"/>
                <a:gd name="connsiteX1" fmla="*/ 5100 w 5100"/>
                <a:gd name="connsiteY1" fmla="*/ 2700 h 2741"/>
                <a:gd name="connsiteX2" fmla="*/ 5045 w 5100"/>
                <a:gd name="connsiteY2" fmla="*/ 2707 h 2741"/>
                <a:gd name="connsiteX3" fmla="*/ 4981 w 5100"/>
                <a:gd name="connsiteY3" fmla="*/ 2714 h 2741"/>
                <a:gd name="connsiteX4" fmla="*/ 4894 w 5100"/>
                <a:gd name="connsiteY4" fmla="*/ 2723 h 2741"/>
                <a:gd name="connsiteX5" fmla="*/ 4784 w 5100"/>
                <a:gd name="connsiteY5" fmla="*/ 2730 h 2741"/>
                <a:gd name="connsiteX6" fmla="*/ 4655 w 5100"/>
                <a:gd name="connsiteY6" fmla="*/ 2737 h 2741"/>
                <a:gd name="connsiteX7" fmla="*/ 4508 w 5100"/>
                <a:gd name="connsiteY7" fmla="*/ 2739 h 2741"/>
                <a:gd name="connsiteX8" fmla="*/ 4428 w 5100"/>
                <a:gd name="connsiteY8" fmla="*/ 2741 h 2741"/>
                <a:gd name="connsiteX9" fmla="*/ 4343 w 5100"/>
                <a:gd name="connsiteY9" fmla="*/ 2739 h 2741"/>
                <a:gd name="connsiteX10" fmla="*/ 4256 w 5100"/>
                <a:gd name="connsiteY10" fmla="*/ 2737 h 2741"/>
                <a:gd name="connsiteX11" fmla="*/ 4164 w 5100"/>
                <a:gd name="connsiteY11" fmla="*/ 2734 h 2741"/>
                <a:gd name="connsiteX12" fmla="*/ 4070 w 5100"/>
                <a:gd name="connsiteY12" fmla="*/ 2729 h 2741"/>
                <a:gd name="connsiteX13" fmla="*/ 3971 w 5100"/>
                <a:gd name="connsiteY13" fmla="*/ 2722 h 2741"/>
                <a:gd name="connsiteX14" fmla="*/ 3870 w 5100"/>
                <a:gd name="connsiteY14" fmla="*/ 2713 h 2741"/>
                <a:gd name="connsiteX15" fmla="*/ 3767 w 5100"/>
                <a:gd name="connsiteY15" fmla="*/ 2702 h 2741"/>
                <a:gd name="connsiteX16" fmla="*/ 3659 w 5100"/>
                <a:gd name="connsiteY16" fmla="*/ 2690 h 2741"/>
                <a:gd name="connsiteX17" fmla="*/ 3551 w 5100"/>
                <a:gd name="connsiteY17" fmla="*/ 2674 h 2741"/>
                <a:gd name="connsiteX18" fmla="*/ 3439 w 5100"/>
                <a:gd name="connsiteY18" fmla="*/ 2656 h 2741"/>
                <a:gd name="connsiteX19" fmla="*/ 3326 w 5100"/>
                <a:gd name="connsiteY19" fmla="*/ 2636 h 2741"/>
                <a:gd name="connsiteX20" fmla="*/ 3212 w 5100"/>
                <a:gd name="connsiteY20" fmla="*/ 2613 h 2741"/>
                <a:gd name="connsiteX21" fmla="*/ 3095 w 5100"/>
                <a:gd name="connsiteY21" fmla="*/ 2587 h 2741"/>
                <a:gd name="connsiteX22" fmla="*/ 2976 w 5100"/>
                <a:gd name="connsiteY22" fmla="*/ 2558 h 2741"/>
                <a:gd name="connsiteX23" fmla="*/ 2858 w 5100"/>
                <a:gd name="connsiteY23" fmla="*/ 2527 h 2741"/>
                <a:gd name="connsiteX24" fmla="*/ 2737 w 5100"/>
                <a:gd name="connsiteY24" fmla="*/ 2491 h 2741"/>
                <a:gd name="connsiteX25" fmla="*/ 2616 w 5100"/>
                <a:gd name="connsiteY25" fmla="*/ 2452 h 2741"/>
                <a:gd name="connsiteX26" fmla="*/ 2494 w 5100"/>
                <a:gd name="connsiteY26" fmla="*/ 2410 h 2741"/>
                <a:gd name="connsiteX27" fmla="*/ 2372 w 5100"/>
                <a:gd name="connsiteY27" fmla="*/ 2363 h 2741"/>
                <a:gd name="connsiteX28" fmla="*/ 2249 w 5100"/>
                <a:gd name="connsiteY28" fmla="*/ 2312 h 2741"/>
                <a:gd name="connsiteX29" fmla="*/ 2127 w 5100"/>
                <a:gd name="connsiteY29" fmla="*/ 2259 h 2741"/>
                <a:gd name="connsiteX30" fmla="*/ 2005 w 5100"/>
                <a:gd name="connsiteY30" fmla="*/ 2200 h 2741"/>
                <a:gd name="connsiteX31" fmla="*/ 1883 w 5100"/>
                <a:gd name="connsiteY31" fmla="*/ 2137 h 2741"/>
                <a:gd name="connsiteX32" fmla="*/ 1822 w 5100"/>
                <a:gd name="connsiteY32" fmla="*/ 2103 h 2741"/>
                <a:gd name="connsiteX33" fmla="*/ 1762 w 5100"/>
                <a:gd name="connsiteY33" fmla="*/ 2069 h 2741"/>
                <a:gd name="connsiteX34" fmla="*/ 1702 w 5100"/>
                <a:gd name="connsiteY34" fmla="*/ 2034 h 2741"/>
                <a:gd name="connsiteX35" fmla="*/ 1641 w 5100"/>
                <a:gd name="connsiteY35" fmla="*/ 1996 h 2741"/>
                <a:gd name="connsiteX36" fmla="*/ 1581 w 5100"/>
                <a:gd name="connsiteY36" fmla="*/ 1959 h 2741"/>
                <a:gd name="connsiteX37" fmla="*/ 1521 w 5100"/>
                <a:gd name="connsiteY37" fmla="*/ 1920 h 2741"/>
                <a:gd name="connsiteX38" fmla="*/ 1461 w 5100"/>
                <a:gd name="connsiteY38" fmla="*/ 1879 h 2741"/>
                <a:gd name="connsiteX39" fmla="*/ 1402 w 5100"/>
                <a:gd name="connsiteY39" fmla="*/ 1837 h 2741"/>
                <a:gd name="connsiteX40" fmla="*/ 1344 w 5100"/>
                <a:gd name="connsiteY40" fmla="*/ 1794 h 2741"/>
                <a:gd name="connsiteX41" fmla="*/ 1285 w 5100"/>
                <a:gd name="connsiteY41" fmla="*/ 1750 h 2741"/>
                <a:gd name="connsiteX42" fmla="*/ 1227 w 5100"/>
                <a:gd name="connsiteY42" fmla="*/ 1704 h 2741"/>
                <a:gd name="connsiteX43" fmla="*/ 1170 w 5100"/>
                <a:gd name="connsiteY43" fmla="*/ 1658 h 2741"/>
                <a:gd name="connsiteX44" fmla="*/ 1111 w 5100"/>
                <a:gd name="connsiteY44" fmla="*/ 1610 h 2741"/>
                <a:gd name="connsiteX45" fmla="*/ 1055 w 5100"/>
                <a:gd name="connsiteY45" fmla="*/ 1560 h 2741"/>
                <a:gd name="connsiteX46" fmla="*/ 943 w 5100"/>
                <a:gd name="connsiteY46" fmla="*/ 1456 h 2741"/>
                <a:gd name="connsiteX47" fmla="*/ 888 w 5100"/>
                <a:gd name="connsiteY47" fmla="*/ 1403 h 2741"/>
                <a:gd name="connsiteX48" fmla="*/ 833 w 5100"/>
                <a:gd name="connsiteY48" fmla="*/ 1348 h 2741"/>
                <a:gd name="connsiteX49" fmla="*/ 780 w 5100"/>
                <a:gd name="connsiteY49" fmla="*/ 1291 h 2741"/>
                <a:gd name="connsiteX50" fmla="*/ 727 w 5100"/>
                <a:gd name="connsiteY50" fmla="*/ 1232 h 2741"/>
                <a:gd name="connsiteX51" fmla="*/ 620 w 5100"/>
                <a:gd name="connsiteY51" fmla="*/ 1112 h 2741"/>
                <a:gd name="connsiteX52" fmla="*/ 519 w 5100"/>
                <a:gd name="connsiteY52" fmla="*/ 984 h 2741"/>
                <a:gd name="connsiteX53" fmla="*/ 468 w 5100"/>
                <a:gd name="connsiteY53" fmla="*/ 919 h 2741"/>
                <a:gd name="connsiteX54" fmla="*/ 370 w 5100"/>
                <a:gd name="connsiteY54" fmla="*/ 782 h 2741"/>
                <a:gd name="connsiteX55" fmla="*/ 276 w 5100"/>
                <a:gd name="connsiteY55" fmla="*/ 639 h 2741"/>
                <a:gd name="connsiteX56" fmla="*/ 230 w 5100"/>
                <a:gd name="connsiteY56" fmla="*/ 564 h 2741"/>
                <a:gd name="connsiteX57" fmla="*/ 184 w 5100"/>
                <a:gd name="connsiteY57" fmla="*/ 488 h 2741"/>
                <a:gd name="connsiteX58" fmla="*/ 140 w 5100"/>
                <a:gd name="connsiteY58" fmla="*/ 412 h 2741"/>
                <a:gd name="connsiteX59" fmla="*/ 0 w 5100"/>
                <a:gd name="connsiteY59" fmla="*/ 55 h 2741"/>
                <a:gd name="connsiteX60" fmla="*/ 3958 w 5100"/>
                <a:gd name="connsiteY60" fmla="*/ 84 h 2741"/>
                <a:gd name="connsiteX61" fmla="*/ 4010 w 5100"/>
                <a:gd name="connsiteY61" fmla="*/ 149 h 2741"/>
                <a:gd name="connsiteX62" fmla="*/ 4061 w 5100"/>
                <a:gd name="connsiteY62" fmla="*/ 217 h 2741"/>
                <a:gd name="connsiteX63" fmla="*/ 4111 w 5100"/>
                <a:gd name="connsiteY63" fmla="*/ 284 h 2741"/>
                <a:gd name="connsiteX64" fmla="*/ 4160 w 5100"/>
                <a:gd name="connsiteY64" fmla="*/ 353 h 2741"/>
                <a:gd name="connsiteX65" fmla="*/ 4210 w 5100"/>
                <a:gd name="connsiteY65" fmla="*/ 426 h 2741"/>
                <a:gd name="connsiteX66" fmla="*/ 4258 w 5100"/>
                <a:gd name="connsiteY66" fmla="*/ 499 h 2741"/>
                <a:gd name="connsiteX67" fmla="*/ 4304 w 5100"/>
                <a:gd name="connsiteY67" fmla="*/ 575 h 2741"/>
                <a:gd name="connsiteX68" fmla="*/ 4352 w 5100"/>
                <a:gd name="connsiteY68" fmla="*/ 651 h 2741"/>
                <a:gd name="connsiteX69" fmla="*/ 4396 w 5100"/>
                <a:gd name="connsiteY69" fmla="*/ 729 h 2741"/>
                <a:gd name="connsiteX70" fmla="*/ 4442 w 5100"/>
                <a:gd name="connsiteY70" fmla="*/ 811 h 2741"/>
                <a:gd name="connsiteX71" fmla="*/ 4485 w 5100"/>
                <a:gd name="connsiteY71" fmla="*/ 892 h 2741"/>
                <a:gd name="connsiteX72" fmla="*/ 4529 w 5100"/>
                <a:gd name="connsiteY72" fmla="*/ 975 h 2741"/>
                <a:gd name="connsiteX73" fmla="*/ 4570 w 5100"/>
                <a:gd name="connsiteY73" fmla="*/ 1062 h 2741"/>
                <a:gd name="connsiteX74" fmla="*/ 4613 w 5100"/>
                <a:gd name="connsiteY74" fmla="*/ 1149 h 2741"/>
                <a:gd name="connsiteX75" fmla="*/ 4652 w 5100"/>
                <a:gd name="connsiteY75" fmla="*/ 1240 h 2741"/>
                <a:gd name="connsiteX76" fmla="*/ 4691 w 5100"/>
                <a:gd name="connsiteY76" fmla="*/ 1330 h 2741"/>
                <a:gd name="connsiteX77" fmla="*/ 4730 w 5100"/>
                <a:gd name="connsiteY77" fmla="*/ 1424 h 2741"/>
                <a:gd name="connsiteX78" fmla="*/ 4767 w 5100"/>
                <a:gd name="connsiteY78" fmla="*/ 1520 h 2741"/>
                <a:gd name="connsiteX79" fmla="*/ 4802 w 5100"/>
                <a:gd name="connsiteY79" fmla="*/ 1615 h 2741"/>
                <a:gd name="connsiteX80" fmla="*/ 4838 w 5100"/>
                <a:gd name="connsiteY80" fmla="*/ 1715 h 2741"/>
                <a:gd name="connsiteX81" fmla="*/ 4871 w 5100"/>
                <a:gd name="connsiteY81" fmla="*/ 1817 h 2741"/>
                <a:gd name="connsiteX82" fmla="*/ 4903 w 5100"/>
                <a:gd name="connsiteY82" fmla="*/ 1920 h 2741"/>
                <a:gd name="connsiteX83" fmla="*/ 4935 w 5100"/>
                <a:gd name="connsiteY83" fmla="*/ 2025 h 2741"/>
                <a:gd name="connsiteX84" fmla="*/ 4965 w 5100"/>
                <a:gd name="connsiteY84" fmla="*/ 2133 h 2741"/>
                <a:gd name="connsiteX85" fmla="*/ 4995 w 5100"/>
                <a:gd name="connsiteY85" fmla="*/ 2241 h 2741"/>
                <a:gd name="connsiteX86" fmla="*/ 5024 w 5100"/>
                <a:gd name="connsiteY86" fmla="*/ 2353 h 2741"/>
                <a:gd name="connsiteX87" fmla="*/ 5050 w 5100"/>
                <a:gd name="connsiteY87" fmla="*/ 2466 h 2741"/>
                <a:gd name="connsiteX88" fmla="*/ 5075 w 5100"/>
                <a:gd name="connsiteY88" fmla="*/ 2583 h 2741"/>
                <a:gd name="connsiteX89" fmla="*/ 5100 w 5100"/>
                <a:gd name="connsiteY89" fmla="*/ 2700 h 2741"/>
                <a:gd name="connsiteX90" fmla="*/ 5100 w 5100"/>
                <a:gd name="connsiteY90" fmla="*/ 2700 h 2741"/>
                <a:gd name="connsiteX0" fmla="*/ 5076 w 5076"/>
                <a:gd name="connsiteY0" fmla="*/ 2691 h 2732"/>
                <a:gd name="connsiteX1" fmla="*/ 5076 w 5076"/>
                <a:gd name="connsiteY1" fmla="*/ 2691 h 2732"/>
                <a:gd name="connsiteX2" fmla="*/ 5021 w 5076"/>
                <a:gd name="connsiteY2" fmla="*/ 2698 h 2732"/>
                <a:gd name="connsiteX3" fmla="*/ 4957 w 5076"/>
                <a:gd name="connsiteY3" fmla="*/ 2705 h 2732"/>
                <a:gd name="connsiteX4" fmla="*/ 4870 w 5076"/>
                <a:gd name="connsiteY4" fmla="*/ 2714 h 2732"/>
                <a:gd name="connsiteX5" fmla="*/ 4760 w 5076"/>
                <a:gd name="connsiteY5" fmla="*/ 2721 h 2732"/>
                <a:gd name="connsiteX6" fmla="*/ 4631 w 5076"/>
                <a:gd name="connsiteY6" fmla="*/ 2728 h 2732"/>
                <a:gd name="connsiteX7" fmla="*/ 4484 w 5076"/>
                <a:gd name="connsiteY7" fmla="*/ 2730 h 2732"/>
                <a:gd name="connsiteX8" fmla="*/ 4404 w 5076"/>
                <a:gd name="connsiteY8" fmla="*/ 2732 h 2732"/>
                <a:gd name="connsiteX9" fmla="*/ 4319 w 5076"/>
                <a:gd name="connsiteY9" fmla="*/ 2730 h 2732"/>
                <a:gd name="connsiteX10" fmla="*/ 4232 w 5076"/>
                <a:gd name="connsiteY10" fmla="*/ 2728 h 2732"/>
                <a:gd name="connsiteX11" fmla="*/ 4140 w 5076"/>
                <a:gd name="connsiteY11" fmla="*/ 2725 h 2732"/>
                <a:gd name="connsiteX12" fmla="*/ 4046 w 5076"/>
                <a:gd name="connsiteY12" fmla="*/ 2720 h 2732"/>
                <a:gd name="connsiteX13" fmla="*/ 3947 w 5076"/>
                <a:gd name="connsiteY13" fmla="*/ 2713 h 2732"/>
                <a:gd name="connsiteX14" fmla="*/ 3846 w 5076"/>
                <a:gd name="connsiteY14" fmla="*/ 2704 h 2732"/>
                <a:gd name="connsiteX15" fmla="*/ 3743 w 5076"/>
                <a:gd name="connsiteY15" fmla="*/ 2693 h 2732"/>
                <a:gd name="connsiteX16" fmla="*/ 3635 w 5076"/>
                <a:gd name="connsiteY16" fmla="*/ 2681 h 2732"/>
                <a:gd name="connsiteX17" fmla="*/ 3527 w 5076"/>
                <a:gd name="connsiteY17" fmla="*/ 2665 h 2732"/>
                <a:gd name="connsiteX18" fmla="*/ 3415 w 5076"/>
                <a:gd name="connsiteY18" fmla="*/ 2647 h 2732"/>
                <a:gd name="connsiteX19" fmla="*/ 3302 w 5076"/>
                <a:gd name="connsiteY19" fmla="*/ 2627 h 2732"/>
                <a:gd name="connsiteX20" fmla="*/ 3188 w 5076"/>
                <a:gd name="connsiteY20" fmla="*/ 2604 h 2732"/>
                <a:gd name="connsiteX21" fmla="*/ 3071 w 5076"/>
                <a:gd name="connsiteY21" fmla="*/ 2578 h 2732"/>
                <a:gd name="connsiteX22" fmla="*/ 2952 w 5076"/>
                <a:gd name="connsiteY22" fmla="*/ 2549 h 2732"/>
                <a:gd name="connsiteX23" fmla="*/ 2834 w 5076"/>
                <a:gd name="connsiteY23" fmla="*/ 2518 h 2732"/>
                <a:gd name="connsiteX24" fmla="*/ 2713 w 5076"/>
                <a:gd name="connsiteY24" fmla="*/ 2482 h 2732"/>
                <a:gd name="connsiteX25" fmla="*/ 2592 w 5076"/>
                <a:gd name="connsiteY25" fmla="*/ 2443 h 2732"/>
                <a:gd name="connsiteX26" fmla="*/ 2470 w 5076"/>
                <a:gd name="connsiteY26" fmla="*/ 2401 h 2732"/>
                <a:gd name="connsiteX27" fmla="*/ 2348 w 5076"/>
                <a:gd name="connsiteY27" fmla="*/ 2354 h 2732"/>
                <a:gd name="connsiteX28" fmla="*/ 2225 w 5076"/>
                <a:gd name="connsiteY28" fmla="*/ 2303 h 2732"/>
                <a:gd name="connsiteX29" fmla="*/ 2103 w 5076"/>
                <a:gd name="connsiteY29" fmla="*/ 2250 h 2732"/>
                <a:gd name="connsiteX30" fmla="*/ 1981 w 5076"/>
                <a:gd name="connsiteY30" fmla="*/ 2191 h 2732"/>
                <a:gd name="connsiteX31" fmla="*/ 1859 w 5076"/>
                <a:gd name="connsiteY31" fmla="*/ 2128 h 2732"/>
                <a:gd name="connsiteX32" fmla="*/ 1798 w 5076"/>
                <a:gd name="connsiteY32" fmla="*/ 2094 h 2732"/>
                <a:gd name="connsiteX33" fmla="*/ 1738 w 5076"/>
                <a:gd name="connsiteY33" fmla="*/ 2060 h 2732"/>
                <a:gd name="connsiteX34" fmla="*/ 1678 w 5076"/>
                <a:gd name="connsiteY34" fmla="*/ 2025 h 2732"/>
                <a:gd name="connsiteX35" fmla="*/ 1617 w 5076"/>
                <a:gd name="connsiteY35" fmla="*/ 1987 h 2732"/>
                <a:gd name="connsiteX36" fmla="*/ 1557 w 5076"/>
                <a:gd name="connsiteY36" fmla="*/ 1950 h 2732"/>
                <a:gd name="connsiteX37" fmla="*/ 1497 w 5076"/>
                <a:gd name="connsiteY37" fmla="*/ 1911 h 2732"/>
                <a:gd name="connsiteX38" fmla="*/ 1437 w 5076"/>
                <a:gd name="connsiteY38" fmla="*/ 1870 h 2732"/>
                <a:gd name="connsiteX39" fmla="*/ 1378 w 5076"/>
                <a:gd name="connsiteY39" fmla="*/ 1828 h 2732"/>
                <a:gd name="connsiteX40" fmla="*/ 1320 w 5076"/>
                <a:gd name="connsiteY40" fmla="*/ 1785 h 2732"/>
                <a:gd name="connsiteX41" fmla="*/ 1261 w 5076"/>
                <a:gd name="connsiteY41" fmla="*/ 1741 h 2732"/>
                <a:gd name="connsiteX42" fmla="*/ 1203 w 5076"/>
                <a:gd name="connsiteY42" fmla="*/ 1695 h 2732"/>
                <a:gd name="connsiteX43" fmla="*/ 1146 w 5076"/>
                <a:gd name="connsiteY43" fmla="*/ 1649 h 2732"/>
                <a:gd name="connsiteX44" fmla="*/ 1087 w 5076"/>
                <a:gd name="connsiteY44" fmla="*/ 1601 h 2732"/>
                <a:gd name="connsiteX45" fmla="*/ 1031 w 5076"/>
                <a:gd name="connsiteY45" fmla="*/ 1551 h 2732"/>
                <a:gd name="connsiteX46" fmla="*/ 919 w 5076"/>
                <a:gd name="connsiteY46" fmla="*/ 1447 h 2732"/>
                <a:gd name="connsiteX47" fmla="*/ 864 w 5076"/>
                <a:gd name="connsiteY47" fmla="*/ 1394 h 2732"/>
                <a:gd name="connsiteX48" fmla="*/ 809 w 5076"/>
                <a:gd name="connsiteY48" fmla="*/ 1339 h 2732"/>
                <a:gd name="connsiteX49" fmla="*/ 756 w 5076"/>
                <a:gd name="connsiteY49" fmla="*/ 1282 h 2732"/>
                <a:gd name="connsiteX50" fmla="*/ 703 w 5076"/>
                <a:gd name="connsiteY50" fmla="*/ 1223 h 2732"/>
                <a:gd name="connsiteX51" fmla="*/ 596 w 5076"/>
                <a:gd name="connsiteY51" fmla="*/ 1103 h 2732"/>
                <a:gd name="connsiteX52" fmla="*/ 495 w 5076"/>
                <a:gd name="connsiteY52" fmla="*/ 975 h 2732"/>
                <a:gd name="connsiteX53" fmla="*/ 444 w 5076"/>
                <a:gd name="connsiteY53" fmla="*/ 910 h 2732"/>
                <a:gd name="connsiteX54" fmla="*/ 346 w 5076"/>
                <a:gd name="connsiteY54" fmla="*/ 773 h 2732"/>
                <a:gd name="connsiteX55" fmla="*/ 252 w 5076"/>
                <a:gd name="connsiteY55" fmla="*/ 630 h 2732"/>
                <a:gd name="connsiteX56" fmla="*/ 206 w 5076"/>
                <a:gd name="connsiteY56" fmla="*/ 555 h 2732"/>
                <a:gd name="connsiteX57" fmla="*/ 160 w 5076"/>
                <a:gd name="connsiteY57" fmla="*/ 479 h 2732"/>
                <a:gd name="connsiteX58" fmla="*/ 116 w 5076"/>
                <a:gd name="connsiteY58" fmla="*/ 403 h 2732"/>
                <a:gd name="connsiteX59" fmla="*/ 0 w 5076"/>
                <a:gd name="connsiteY59" fmla="*/ 55 h 2732"/>
                <a:gd name="connsiteX60" fmla="*/ 3934 w 5076"/>
                <a:gd name="connsiteY60" fmla="*/ 75 h 2732"/>
                <a:gd name="connsiteX61" fmla="*/ 3986 w 5076"/>
                <a:gd name="connsiteY61" fmla="*/ 140 h 2732"/>
                <a:gd name="connsiteX62" fmla="*/ 4037 w 5076"/>
                <a:gd name="connsiteY62" fmla="*/ 208 h 2732"/>
                <a:gd name="connsiteX63" fmla="*/ 4087 w 5076"/>
                <a:gd name="connsiteY63" fmla="*/ 275 h 2732"/>
                <a:gd name="connsiteX64" fmla="*/ 4136 w 5076"/>
                <a:gd name="connsiteY64" fmla="*/ 344 h 2732"/>
                <a:gd name="connsiteX65" fmla="*/ 4186 w 5076"/>
                <a:gd name="connsiteY65" fmla="*/ 417 h 2732"/>
                <a:gd name="connsiteX66" fmla="*/ 4234 w 5076"/>
                <a:gd name="connsiteY66" fmla="*/ 490 h 2732"/>
                <a:gd name="connsiteX67" fmla="*/ 4280 w 5076"/>
                <a:gd name="connsiteY67" fmla="*/ 566 h 2732"/>
                <a:gd name="connsiteX68" fmla="*/ 4328 w 5076"/>
                <a:gd name="connsiteY68" fmla="*/ 642 h 2732"/>
                <a:gd name="connsiteX69" fmla="*/ 4372 w 5076"/>
                <a:gd name="connsiteY69" fmla="*/ 720 h 2732"/>
                <a:gd name="connsiteX70" fmla="*/ 4418 w 5076"/>
                <a:gd name="connsiteY70" fmla="*/ 802 h 2732"/>
                <a:gd name="connsiteX71" fmla="*/ 4461 w 5076"/>
                <a:gd name="connsiteY71" fmla="*/ 883 h 2732"/>
                <a:gd name="connsiteX72" fmla="*/ 4505 w 5076"/>
                <a:gd name="connsiteY72" fmla="*/ 966 h 2732"/>
                <a:gd name="connsiteX73" fmla="*/ 4546 w 5076"/>
                <a:gd name="connsiteY73" fmla="*/ 1053 h 2732"/>
                <a:gd name="connsiteX74" fmla="*/ 4589 w 5076"/>
                <a:gd name="connsiteY74" fmla="*/ 1140 h 2732"/>
                <a:gd name="connsiteX75" fmla="*/ 4628 w 5076"/>
                <a:gd name="connsiteY75" fmla="*/ 1231 h 2732"/>
                <a:gd name="connsiteX76" fmla="*/ 4667 w 5076"/>
                <a:gd name="connsiteY76" fmla="*/ 1321 h 2732"/>
                <a:gd name="connsiteX77" fmla="*/ 4706 w 5076"/>
                <a:gd name="connsiteY77" fmla="*/ 1415 h 2732"/>
                <a:gd name="connsiteX78" fmla="*/ 4743 w 5076"/>
                <a:gd name="connsiteY78" fmla="*/ 1511 h 2732"/>
                <a:gd name="connsiteX79" fmla="*/ 4778 w 5076"/>
                <a:gd name="connsiteY79" fmla="*/ 1606 h 2732"/>
                <a:gd name="connsiteX80" fmla="*/ 4814 w 5076"/>
                <a:gd name="connsiteY80" fmla="*/ 1706 h 2732"/>
                <a:gd name="connsiteX81" fmla="*/ 4847 w 5076"/>
                <a:gd name="connsiteY81" fmla="*/ 1808 h 2732"/>
                <a:gd name="connsiteX82" fmla="*/ 4879 w 5076"/>
                <a:gd name="connsiteY82" fmla="*/ 1911 h 2732"/>
                <a:gd name="connsiteX83" fmla="*/ 4911 w 5076"/>
                <a:gd name="connsiteY83" fmla="*/ 2016 h 2732"/>
                <a:gd name="connsiteX84" fmla="*/ 4941 w 5076"/>
                <a:gd name="connsiteY84" fmla="*/ 2124 h 2732"/>
                <a:gd name="connsiteX85" fmla="*/ 4971 w 5076"/>
                <a:gd name="connsiteY85" fmla="*/ 2232 h 2732"/>
                <a:gd name="connsiteX86" fmla="*/ 5000 w 5076"/>
                <a:gd name="connsiteY86" fmla="*/ 2344 h 2732"/>
                <a:gd name="connsiteX87" fmla="*/ 5026 w 5076"/>
                <a:gd name="connsiteY87" fmla="*/ 2457 h 2732"/>
                <a:gd name="connsiteX88" fmla="*/ 5051 w 5076"/>
                <a:gd name="connsiteY88" fmla="*/ 2574 h 2732"/>
                <a:gd name="connsiteX89" fmla="*/ 5076 w 5076"/>
                <a:gd name="connsiteY89" fmla="*/ 2691 h 2732"/>
                <a:gd name="connsiteX90" fmla="*/ 5076 w 5076"/>
                <a:gd name="connsiteY90" fmla="*/ 2691 h 2732"/>
                <a:gd name="connsiteX0" fmla="*/ 4960 w 4960"/>
                <a:gd name="connsiteY0" fmla="*/ 2616 h 2657"/>
                <a:gd name="connsiteX1" fmla="*/ 4960 w 4960"/>
                <a:gd name="connsiteY1" fmla="*/ 2616 h 2657"/>
                <a:gd name="connsiteX2" fmla="*/ 4905 w 4960"/>
                <a:gd name="connsiteY2" fmla="*/ 2623 h 2657"/>
                <a:gd name="connsiteX3" fmla="*/ 4841 w 4960"/>
                <a:gd name="connsiteY3" fmla="*/ 2630 h 2657"/>
                <a:gd name="connsiteX4" fmla="*/ 4754 w 4960"/>
                <a:gd name="connsiteY4" fmla="*/ 2639 h 2657"/>
                <a:gd name="connsiteX5" fmla="*/ 4644 w 4960"/>
                <a:gd name="connsiteY5" fmla="*/ 2646 h 2657"/>
                <a:gd name="connsiteX6" fmla="*/ 4515 w 4960"/>
                <a:gd name="connsiteY6" fmla="*/ 2653 h 2657"/>
                <a:gd name="connsiteX7" fmla="*/ 4368 w 4960"/>
                <a:gd name="connsiteY7" fmla="*/ 2655 h 2657"/>
                <a:gd name="connsiteX8" fmla="*/ 4288 w 4960"/>
                <a:gd name="connsiteY8" fmla="*/ 2657 h 2657"/>
                <a:gd name="connsiteX9" fmla="*/ 4203 w 4960"/>
                <a:gd name="connsiteY9" fmla="*/ 2655 h 2657"/>
                <a:gd name="connsiteX10" fmla="*/ 4116 w 4960"/>
                <a:gd name="connsiteY10" fmla="*/ 2653 h 2657"/>
                <a:gd name="connsiteX11" fmla="*/ 4024 w 4960"/>
                <a:gd name="connsiteY11" fmla="*/ 2650 h 2657"/>
                <a:gd name="connsiteX12" fmla="*/ 3930 w 4960"/>
                <a:gd name="connsiteY12" fmla="*/ 2645 h 2657"/>
                <a:gd name="connsiteX13" fmla="*/ 3831 w 4960"/>
                <a:gd name="connsiteY13" fmla="*/ 2638 h 2657"/>
                <a:gd name="connsiteX14" fmla="*/ 3730 w 4960"/>
                <a:gd name="connsiteY14" fmla="*/ 2629 h 2657"/>
                <a:gd name="connsiteX15" fmla="*/ 3627 w 4960"/>
                <a:gd name="connsiteY15" fmla="*/ 2618 h 2657"/>
                <a:gd name="connsiteX16" fmla="*/ 3519 w 4960"/>
                <a:gd name="connsiteY16" fmla="*/ 2606 h 2657"/>
                <a:gd name="connsiteX17" fmla="*/ 3411 w 4960"/>
                <a:gd name="connsiteY17" fmla="*/ 2590 h 2657"/>
                <a:gd name="connsiteX18" fmla="*/ 3299 w 4960"/>
                <a:gd name="connsiteY18" fmla="*/ 2572 h 2657"/>
                <a:gd name="connsiteX19" fmla="*/ 3186 w 4960"/>
                <a:gd name="connsiteY19" fmla="*/ 2552 h 2657"/>
                <a:gd name="connsiteX20" fmla="*/ 3072 w 4960"/>
                <a:gd name="connsiteY20" fmla="*/ 2529 h 2657"/>
                <a:gd name="connsiteX21" fmla="*/ 2955 w 4960"/>
                <a:gd name="connsiteY21" fmla="*/ 2503 h 2657"/>
                <a:gd name="connsiteX22" fmla="*/ 2836 w 4960"/>
                <a:gd name="connsiteY22" fmla="*/ 2474 h 2657"/>
                <a:gd name="connsiteX23" fmla="*/ 2718 w 4960"/>
                <a:gd name="connsiteY23" fmla="*/ 2443 h 2657"/>
                <a:gd name="connsiteX24" fmla="*/ 2597 w 4960"/>
                <a:gd name="connsiteY24" fmla="*/ 2407 h 2657"/>
                <a:gd name="connsiteX25" fmla="*/ 2476 w 4960"/>
                <a:gd name="connsiteY25" fmla="*/ 2368 h 2657"/>
                <a:gd name="connsiteX26" fmla="*/ 2354 w 4960"/>
                <a:gd name="connsiteY26" fmla="*/ 2326 h 2657"/>
                <a:gd name="connsiteX27" fmla="*/ 2232 w 4960"/>
                <a:gd name="connsiteY27" fmla="*/ 2279 h 2657"/>
                <a:gd name="connsiteX28" fmla="*/ 2109 w 4960"/>
                <a:gd name="connsiteY28" fmla="*/ 2228 h 2657"/>
                <a:gd name="connsiteX29" fmla="*/ 1987 w 4960"/>
                <a:gd name="connsiteY29" fmla="*/ 2175 h 2657"/>
                <a:gd name="connsiteX30" fmla="*/ 1865 w 4960"/>
                <a:gd name="connsiteY30" fmla="*/ 2116 h 2657"/>
                <a:gd name="connsiteX31" fmla="*/ 1743 w 4960"/>
                <a:gd name="connsiteY31" fmla="*/ 2053 h 2657"/>
                <a:gd name="connsiteX32" fmla="*/ 1682 w 4960"/>
                <a:gd name="connsiteY32" fmla="*/ 2019 h 2657"/>
                <a:gd name="connsiteX33" fmla="*/ 1622 w 4960"/>
                <a:gd name="connsiteY33" fmla="*/ 1985 h 2657"/>
                <a:gd name="connsiteX34" fmla="*/ 1562 w 4960"/>
                <a:gd name="connsiteY34" fmla="*/ 1950 h 2657"/>
                <a:gd name="connsiteX35" fmla="*/ 1501 w 4960"/>
                <a:gd name="connsiteY35" fmla="*/ 1912 h 2657"/>
                <a:gd name="connsiteX36" fmla="*/ 1441 w 4960"/>
                <a:gd name="connsiteY36" fmla="*/ 1875 h 2657"/>
                <a:gd name="connsiteX37" fmla="*/ 1381 w 4960"/>
                <a:gd name="connsiteY37" fmla="*/ 1836 h 2657"/>
                <a:gd name="connsiteX38" fmla="*/ 1321 w 4960"/>
                <a:gd name="connsiteY38" fmla="*/ 1795 h 2657"/>
                <a:gd name="connsiteX39" fmla="*/ 1262 w 4960"/>
                <a:gd name="connsiteY39" fmla="*/ 1753 h 2657"/>
                <a:gd name="connsiteX40" fmla="*/ 1204 w 4960"/>
                <a:gd name="connsiteY40" fmla="*/ 1710 h 2657"/>
                <a:gd name="connsiteX41" fmla="*/ 1145 w 4960"/>
                <a:gd name="connsiteY41" fmla="*/ 1666 h 2657"/>
                <a:gd name="connsiteX42" fmla="*/ 1087 w 4960"/>
                <a:gd name="connsiteY42" fmla="*/ 1620 h 2657"/>
                <a:gd name="connsiteX43" fmla="*/ 1030 w 4960"/>
                <a:gd name="connsiteY43" fmla="*/ 1574 h 2657"/>
                <a:gd name="connsiteX44" fmla="*/ 971 w 4960"/>
                <a:gd name="connsiteY44" fmla="*/ 1526 h 2657"/>
                <a:gd name="connsiteX45" fmla="*/ 915 w 4960"/>
                <a:gd name="connsiteY45" fmla="*/ 1476 h 2657"/>
                <a:gd name="connsiteX46" fmla="*/ 803 w 4960"/>
                <a:gd name="connsiteY46" fmla="*/ 1372 h 2657"/>
                <a:gd name="connsiteX47" fmla="*/ 748 w 4960"/>
                <a:gd name="connsiteY47" fmla="*/ 1319 h 2657"/>
                <a:gd name="connsiteX48" fmla="*/ 693 w 4960"/>
                <a:gd name="connsiteY48" fmla="*/ 1264 h 2657"/>
                <a:gd name="connsiteX49" fmla="*/ 640 w 4960"/>
                <a:gd name="connsiteY49" fmla="*/ 1207 h 2657"/>
                <a:gd name="connsiteX50" fmla="*/ 587 w 4960"/>
                <a:gd name="connsiteY50" fmla="*/ 1148 h 2657"/>
                <a:gd name="connsiteX51" fmla="*/ 480 w 4960"/>
                <a:gd name="connsiteY51" fmla="*/ 1028 h 2657"/>
                <a:gd name="connsiteX52" fmla="*/ 379 w 4960"/>
                <a:gd name="connsiteY52" fmla="*/ 900 h 2657"/>
                <a:gd name="connsiteX53" fmla="*/ 328 w 4960"/>
                <a:gd name="connsiteY53" fmla="*/ 835 h 2657"/>
                <a:gd name="connsiteX54" fmla="*/ 230 w 4960"/>
                <a:gd name="connsiteY54" fmla="*/ 698 h 2657"/>
                <a:gd name="connsiteX55" fmla="*/ 136 w 4960"/>
                <a:gd name="connsiteY55" fmla="*/ 555 h 2657"/>
                <a:gd name="connsiteX56" fmla="*/ 90 w 4960"/>
                <a:gd name="connsiteY56" fmla="*/ 480 h 2657"/>
                <a:gd name="connsiteX57" fmla="*/ 44 w 4960"/>
                <a:gd name="connsiteY57" fmla="*/ 404 h 2657"/>
                <a:gd name="connsiteX58" fmla="*/ 0 w 4960"/>
                <a:gd name="connsiteY58" fmla="*/ 328 h 2657"/>
                <a:gd name="connsiteX59" fmla="*/ 3818 w 4960"/>
                <a:gd name="connsiteY59" fmla="*/ 0 h 2657"/>
                <a:gd name="connsiteX60" fmla="*/ 3870 w 4960"/>
                <a:gd name="connsiteY60" fmla="*/ 65 h 2657"/>
                <a:gd name="connsiteX61" fmla="*/ 3921 w 4960"/>
                <a:gd name="connsiteY61" fmla="*/ 133 h 2657"/>
                <a:gd name="connsiteX62" fmla="*/ 3971 w 4960"/>
                <a:gd name="connsiteY62" fmla="*/ 200 h 2657"/>
                <a:gd name="connsiteX63" fmla="*/ 4020 w 4960"/>
                <a:gd name="connsiteY63" fmla="*/ 269 h 2657"/>
                <a:gd name="connsiteX64" fmla="*/ 4070 w 4960"/>
                <a:gd name="connsiteY64" fmla="*/ 342 h 2657"/>
                <a:gd name="connsiteX65" fmla="*/ 4118 w 4960"/>
                <a:gd name="connsiteY65" fmla="*/ 415 h 2657"/>
                <a:gd name="connsiteX66" fmla="*/ 4164 w 4960"/>
                <a:gd name="connsiteY66" fmla="*/ 491 h 2657"/>
                <a:gd name="connsiteX67" fmla="*/ 4212 w 4960"/>
                <a:gd name="connsiteY67" fmla="*/ 567 h 2657"/>
                <a:gd name="connsiteX68" fmla="*/ 4256 w 4960"/>
                <a:gd name="connsiteY68" fmla="*/ 645 h 2657"/>
                <a:gd name="connsiteX69" fmla="*/ 4302 w 4960"/>
                <a:gd name="connsiteY69" fmla="*/ 727 h 2657"/>
                <a:gd name="connsiteX70" fmla="*/ 4345 w 4960"/>
                <a:gd name="connsiteY70" fmla="*/ 808 h 2657"/>
                <a:gd name="connsiteX71" fmla="*/ 4389 w 4960"/>
                <a:gd name="connsiteY71" fmla="*/ 891 h 2657"/>
                <a:gd name="connsiteX72" fmla="*/ 4430 w 4960"/>
                <a:gd name="connsiteY72" fmla="*/ 978 h 2657"/>
                <a:gd name="connsiteX73" fmla="*/ 4473 w 4960"/>
                <a:gd name="connsiteY73" fmla="*/ 1065 h 2657"/>
                <a:gd name="connsiteX74" fmla="*/ 4512 w 4960"/>
                <a:gd name="connsiteY74" fmla="*/ 1156 h 2657"/>
                <a:gd name="connsiteX75" fmla="*/ 4551 w 4960"/>
                <a:gd name="connsiteY75" fmla="*/ 1246 h 2657"/>
                <a:gd name="connsiteX76" fmla="*/ 4590 w 4960"/>
                <a:gd name="connsiteY76" fmla="*/ 1340 h 2657"/>
                <a:gd name="connsiteX77" fmla="*/ 4627 w 4960"/>
                <a:gd name="connsiteY77" fmla="*/ 1436 h 2657"/>
                <a:gd name="connsiteX78" fmla="*/ 4662 w 4960"/>
                <a:gd name="connsiteY78" fmla="*/ 1531 h 2657"/>
                <a:gd name="connsiteX79" fmla="*/ 4698 w 4960"/>
                <a:gd name="connsiteY79" fmla="*/ 1631 h 2657"/>
                <a:gd name="connsiteX80" fmla="*/ 4731 w 4960"/>
                <a:gd name="connsiteY80" fmla="*/ 1733 h 2657"/>
                <a:gd name="connsiteX81" fmla="*/ 4763 w 4960"/>
                <a:gd name="connsiteY81" fmla="*/ 1836 h 2657"/>
                <a:gd name="connsiteX82" fmla="*/ 4795 w 4960"/>
                <a:gd name="connsiteY82" fmla="*/ 1941 h 2657"/>
                <a:gd name="connsiteX83" fmla="*/ 4825 w 4960"/>
                <a:gd name="connsiteY83" fmla="*/ 2049 h 2657"/>
                <a:gd name="connsiteX84" fmla="*/ 4855 w 4960"/>
                <a:gd name="connsiteY84" fmla="*/ 2157 h 2657"/>
                <a:gd name="connsiteX85" fmla="*/ 4884 w 4960"/>
                <a:gd name="connsiteY85" fmla="*/ 2269 h 2657"/>
                <a:gd name="connsiteX86" fmla="*/ 4910 w 4960"/>
                <a:gd name="connsiteY86" fmla="*/ 2382 h 2657"/>
                <a:gd name="connsiteX87" fmla="*/ 4935 w 4960"/>
                <a:gd name="connsiteY87" fmla="*/ 2499 h 2657"/>
                <a:gd name="connsiteX88" fmla="*/ 4960 w 4960"/>
                <a:gd name="connsiteY88" fmla="*/ 2616 h 2657"/>
                <a:gd name="connsiteX89" fmla="*/ 4960 w 4960"/>
                <a:gd name="connsiteY89" fmla="*/ 2616 h 2657"/>
                <a:gd name="connsiteX0" fmla="*/ 5191 w 5191"/>
                <a:gd name="connsiteY0" fmla="*/ 2675 h 2716"/>
                <a:gd name="connsiteX1" fmla="*/ 5191 w 5191"/>
                <a:gd name="connsiteY1" fmla="*/ 2675 h 2716"/>
                <a:gd name="connsiteX2" fmla="*/ 5136 w 5191"/>
                <a:gd name="connsiteY2" fmla="*/ 2682 h 2716"/>
                <a:gd name="connsiteX3" fmla="*/ 5072 w 5191"/>
                <a:gd name="connsiteY3" fmla="*/ 2689 h 2716"/>
                <a:gd name="connsiteX4" fmla="*/ 4985 w 5191"/>
                <a:gd name="connsiteY4" fmla="*/ 2698 h 2716"/>
                <a:gd name="connsiteX5" fmla="*/ 4875 w 5191"/>
                <a:gd name="connsiteY5" fmla="*/ 2705 h 2716"/>
                <a:gd name="connsiteX6" fmla="*/ 4746 w 5191"/>
                <a:gd name="connsiteY6" fmla="*/ 2712 h 2716"/>
                <a:gd name="connsiteX7" fmla="*/ 4599 w 5191"/>
                <a:gd name="connsiteY7" fmla="*/ 2714 h 2716"/>
                <a:gd name="connsiteX8" fmla="*/ 4519 w 5191"/>
                <a:gd name="connsiteY8" fmla="*/ 2716 h 2716"/>
                <a:gd name="connsiteX9" fmla="*/ 4434 w 5191"/>
                <a:gd name="connsiteY9" fmla="*/ 2714 h 2716"/>
                <a:gd name="connsiteX10" fmla="*/ 4347 w 5191"/>
                <a:gd name="connsiteY10" fmla="*/ 2712 h 2716"/>
                <a:gd name="connsiteX11" fmla="*/ 4255 w 5191"/>
                <a:gd name="connsiteY11" fmla="*/ 2709 h 2716"/>
                <a:gd name="connsiteX12" fmla="*/ 4161 w 5191"/>
                <a:gd name="connsiteY12" fmla="*/ 2704 h 2716"/>
                <a:gd name="connsiteX13" fmla="*/ 4062 w 5191"/>
                <a:gd name="connsiteY13" fmla="*/ 2697 h 2716"/>
                <a:gd name="connsiteX14" fmla="*/ 3961 w 5191"/>
                <a:gd name="connsiteY14" fmla="*/ 2688 h 2716"/>
                <a:gd name="connsiteX15" fmla="*/ 3858 w 5191"/>
                <a:gd name="connsiteY15" fmla="*/ 2677 h 2716"/>
                <a:gd name="connsiteX16" fmla="*/ 3750 w 5191"/>
                <a:gd name="connsiteY16" fmla="*/ 2665 h 2716"/>
                <a:gd name="connsiteX17" fmla="*/ 3642 w 5191"/>
                <a:gd name="connsiteY17" fmla="*/ 2649 h 2716"/>
                <a:gd name="connsiteX18" fmla="*/ 3530 w 5191"/>
                <a:gd name="connsiteY18" fmla="*/ 2631 h 2716"/>
                <a:gd name="connsiteX19" fmla="*/ 3417 w 5191"/>
                <a:gd name="connsiteY19" fmla="*/ 2611 h 2716"/>
                <a:gd name="connsiteX20" fmla="*/ 3303 w 5191"/>
                <a:gd name="connsiteY20" fmla="*/ 2588 h 2716"/>
                <a:gd name="connsiteX21" fmla="*/ 3186 w 5191"/>
                <a:gd name="connsiteY21" fmla="*/ 2562 h 2716"/>
                <a:gd name="connsiteX22" fmla="*/ 3067 w 5191"/>
                <a:gd name="connsiteY22" fmla="*/ 2533 h 2716"/>
                <a:gd name="connsiteX23" fmla="*/ 2949 w 5191"/>
                <a:gd name="connsiteY23" fmla="*/ 2502 h 2716"/>
                <a:gd name="connsiteX24" fmla="*/ 2828 w 5191"/>
                <a:gd name="connsiteY24" fmla="*/ 2466 h 2716"/>
                <a:gd name="connsiteX25" fmla="*/ 2707 w 5191"/>
                <a:gd name="connsiteY25" fmla="*/ 2427 h 2716"/>
                <a:gd name="connsiteX26" fmla="*/ 2585 w 5191"/>
                <a:gd name="connsiteY26" fmla="*/ 2385 h 2716"/>
                <a:gd name="connsiteX27" fmla="*/ 2463 w 5191"/>
                <a:gd name="connsiteY27" fmla="*/ 2338 h 2716"/>
                <a:gd name="connsiteX28" fmla="*/ 2340 w 5191"/>
                <a:gd name="connsiteY28" fmla="*/ 2287 h 2716"/>
                <a:gd name="connsiteX29" fmla="*/ 2218 w 5191"/>
                <a:gd name="connsiteY29" fmla="*/ 2234 h 2716"/>
                <a:gd name="connsiteX30" fmla="*/ 2096 w 5191"/>
                <a:gd name="connsiteY30" fmla="*/ 2175 h 2716"/>
                <a:gd name="connsiteX31" fmla="*/ 1974 w 5191"/>
                <a:gd name="connsiteY31" fmla="*/ 2112 h 2716"/>
                <a:gd name="connsiteX32" fmla="*/ 1913 w 5191"/>
                <a:gd name="connsiteY32" fmla="*/ 2078 h 2716"/>
                <a:gd name="connsiteX33" fmla="*/ 1853 w 5191"/>
                <a:gd name="connsiteY33" fmla="*/ 2044 h 2716"/>
                <a:gd name="connsiteX34" fmla="*/ 1793 w 5191"/>
                <a:gd name="connsiteY34" fmla="*/ 2009 h 2716"/>
                <a:gd name="connsiteX35" fmla="*/ 1732 w 5191"/>
                <a:gd name="connsiteY35" fmla="*/ 1971 h 2716"/>
                <a:gd name="connsiteX36" fmla="*/ 1672 w 5191"/>
                <a:gd name="connsiteY36" fmla="*/ 1934 h 2716"/>
                <a:gd name="connsiteX37" fmla="*/ 1612 w 5191"/>
                <a:gd name="connsiteY37" fmla="*/ 1895 h 2716"/>
                <a:gd name="connsiteX38" fmla="*/ 1552 w 5191"/>
                <a:gd name="connsiteY38" fmla="*/ 1854 h 2716"/>
                <a:gd name="connsiteX39" fmla="*/ 1493 w 5191"/>
                <a:gd name="connsiteY39" fmla="*/ 1812 h 2716"/>
                <a:gd name="connsiteX40" fmla="*/ 1435 w 5191"/>
                <a:gd name="connsiteY40" fmla="*/ 1769 h 2716"/>
                <a:gd name="connsiteX41" fmla="*/ 1376 w 5191"/>
                <a:gd name="connsiteY41" fmla="*/ 1725 h 2716"/>
                <a:gd name="connsiteX42" fmla="*/ 1318 w 5191"/>
                <a:gd name="connsiteY42" fmla="*/ 1679 h 2716"/>
                <a:gd name="connsiteX43" fmla="*/ 1261 w 5191"/>
                <a:gd name="connsiteY43" fmla="*/ 1633 h 2716"/>
                <a:gd name="connsiteX44" fmla="*/ 1202 w 5191"/>
                <a:gd name="connsiteY44" fmla="*/ 1585 h 2716"/>
                <a:gd name="connsiteX45" fmla="*/ 1146 w 5191"/>
                <a:gd name="connsiteY45" fmla="*/ 1535 h 2716"/>
                <a:gd name="connsiteX46" fmla="*/ 1034 w 5191"/>
                <a:gd name="connsiteY46" fmla="*/ 1431 h 2716"/>
                <a:gd name="connsiteX47" fmla="*/ 979 w 5191"/>
                <a:gd name="connsiteY47" fmla="*/ 1378 h 2716"/>
                <a:gd name="connsiteX48" fmla="*/ 924 w 5191"/>
                <a:gd name="connsiteY48" fmla="*/ 1323 h 2716"/>
                <a:gd name="connsiteX49" fmla="*/ 871 w 5191"/>
                <a:gd name="connsiteY49" fmla="*/ 1266 h 2716"/>
                <a:gd name="connsiteX50" fmla="*/ 818 w 5191"/>
                <a:gd name="connsiteY50" fmla="*/ 1207 h 2716"/>
                <a:gd name="connsiteX51" fmla="*/ 711 w 5191"/>
                <a:gd name="connsiteY51" fmla="*/ 1087 h 2716"/>
                <a:gd name="connsiteX52" fmla="*/ 610 w 5191"/>
                <a:gd name="connsiteY52" fmla="*/ 959 h 2716"/>
                <a:gd name="connsiteX53" fmla="*/ 559 w 5191"/>
                <a:gd name="connsiteY53" fmla="*/ 894 h 2716"/>
                <a:gd name="connsiteX54" fmla="*/ 461 w 5191"/>
                <a:gd name="connsiteY54" fmla="*/ 757 h 2716"/>
                <a:gd name="connsiteX55" fmla="*/ 367 w 5191"/>
                <a:gd name="connsiteY55" fmla="*/ 614 h 2716"/>
                <a:gd name="connsiteX56" fmla="*/ 321 w 5191"/>
                <a:gd name="connsiteY56" fmla="*/ 539 h 2716"/>
                <a:gd name="connsiteX57" fmla="*/ 275 w 5191"/>
                <a:gd name="connsiteY57" fmla="*/ 463 h 2716"/>
                <a:gd name="connsiteX58" fmla="*/ 1972 w 5191"/>
                <a:gd name="connsiteY58" fmla="*/ 67 h 2716"/>
                <a:gd name="connsiteX59" fmla="*/ 4049 w 5191"/>
                <a:gd name="connsiteY59" fmla="*/ 59 h 2716"/>
                <a:gd name="connsiteX60" fmla="*/ 4101 w 5191"/>
                <a:gd name="connsiteY60" fmla="*/ 124 h 2716"/>
                <a:gd name="connsiteX61" fmla="*/ 4152 w 5191"/>
                <a:gd name="connsiteY61" fmla="*/ 192 h 2716"/>
                <a:gd name="connsiteX62" fmla="*/ 4202 w 5191"/>
                <a:gd name="connsiteY62" fmla="*/ 259 h 2716"/>
                <a:gd name="connsiteX63" fmla="*/ 4251 w 5191"/>
                <a:gd name="connsiteY63" fmla="*/ 328 h 2716"/>
                <a:gd name="connsiteX64" fmla="*/ 4301 w 5191"/>
                <a:gd name="connsiteY64" fmla="*/ 401 h 2716"/>
                <a:gd name="connsiteX65" fmla="*/ 4349 w 5191"/>
                <a:gd name="connsiteY65" fmla="*/ 474 h 2716"/>
                <a:gd name="connsiteX66" fmla="*/ 4395 w 5191"/>
                <a:gd name="connsiteY66" fmla="*/ 550 h 2716"/>
                <a:gd name="connsiteX67" fmla="*/ 4443 w 5191"/>
                <a:gd name="connsiteY67" fmla="*/ 626 h 2716"/>
                <a:gd name="connsiteX68" fmla="*/ 4487 w 5191"/>
                <a:gd name="connsiteY68" fmla="*/ 704 h 2716"/>
                <a:gd name="connsiteX69" fmla="*/ 4533 w 5191"/>
                <a:gd name="connsiteY69" fmla="*/ 786 h 2716"/>
                <a:gd name="connsiteX70" fmla="*/ 4576 w 5191"/>
                <a:gd name="connsiteY70" fmla="*/ 867 h 2716"/>
                <a:gd name="connsiteX71" fmla="*/ 4620 w 5191"/>
                <a:gd name="connsiteY71" fmla="*/ 950 h 2716"/>
                <a:gd name="connsiteX72" fmla="*/ 4661 w 5191"/>
                <a:gd name="connsiteY72" fmla="*/ 1037 h 2716"/>
                <a:gd name="connsiteX73" fmla="*/ 4704 w 5191"/>
                <a:gd name="connsiteY73" fmla="*/ 1124 h 2716"/>
                <a:gd name="connsiteX74" fmla="*/ 4743 w 5191"/>
                <a:gd name="connsiteY74" fmla="*/ 1215 h 2716"/>
                <a:gd name="connsiteX75" fmla="*/ 4782 w 5191"/>
                <a:gd name="connsiteY75" fmla="*/ 1305 h 2716"/>
                <a:gd name="connsiteX76" fmla="*/ 4821 w 5191"/>
                <a:gd name="connsiteY76" fmla="*/ 1399 h 2716"/>
                <a:gd name="connsiteX77" fmla="*/ 4858 w 5191"/>
                <a:gd name="connsiteY77" fmla="*/ 1495 h 2716"/>
                <a:gd name="connsiteX78" fmla="*/ 4893 w 5191"/>
                <a:gd name="connsiteY78" fmla="*/ 1590 h 2716"/>
                <a:gd name="connsiteX79" fmla="*/ 4929 w 5191"/>
                <a:gd name="connsiteY79" fmla="*/ 1690 h 2716"/>
                <a:gd name="connsiteX80" fmla="*/ 4962 w 5191"/>
                <a:gd name="connsiteY80" fmla="*/ 1792 h 2716"/>
                <a:gd name="connsiteX81" fmla="*/ 4994 w 5191"/>
                <a:gd name="connsiteY81" fmla="*/ 1895 h 2716"/>
                <a:gd name="connsiteX82" fmla="*/ 5026 w 5191"/>
                <a:gd name="connsiteY82" fmla="*/ 2000 h 2716"/>
                <a:gd name="connsiteX83" fmla="*/ 5056 w 5191"/>
                <a:gd name="connsiteY83" fmla="*/ 2108 h 2716"/>
                <a:gd name="connsiteX84" fmla="*/ 5086 w 5191"/>
                <a:gd name="connsiteY84" fmla="*/ 2216 h 2716"/>
                <a:gd name="connsiteX85" fmla="*/ 5115 w 5191"/>
                <a:gd name="connsiteY85" fmla="*/ 2328 h 2716"/>
                <a:gd name="connsiteX86" fmla="*/ 5141 w 5191"/>
                <a:gd name="connsiteY86" fmla="*/ 2441 h 2716"/>
                <a:gd name="connsiteX87" fmla="*/ 5166 w 5191"/>
                <a:gd name="connsiteY87" fmla="*/ 2558 h 2716"/>
                <a:gd name="connsiteX88" fmla="*/ 5191 w 5191"/>
                <a:gd name="connsiteY88" fmla="*/ 2675 h 2716"/>
                <a:gd name="connsiteX89" fmla="*/ 5191 w 5191"/>
                <a:gd name="connsiteY89" fmla="*/ 2675 h 2716"/>
                <a:gd name="connsiteX0" fmla="*/ 5137 w 5137"/>
                <a:gd name="connsiteY0" fmla="*/ 2675 h 2716"/>
                <a:gd name="connsiteX1" fmla="*/ 5137 w 5137"/>
                <a:gd name="connsiteY1" fmla="*/ 2675 h 2716"/>
                <a:gd name="connsiteX2" fmla="*/ 5082 w 5137"/>
                <a:gd name="connsiteY2" fmla="*/ 2682 h 2716"/>
                <a:gd name="connsiteX3" fmla="*/ 5018 w 5137"/>
                <a:gd name="connsiteY3" fmla="*/ 2689 h 2716"/>
                <a:gd name="connsiteX4" fmla="*/ 4931 w 5137"/>
                <a:gd name="connsiteY4" fmla="*/ 2698 h 2716"/>
                <a:gd name="connsiteX5" fmla="*/ 4821 w 5137"/>
                <a:gd name="connsiteY5" fmla="*/ 2705 h 2716"/>
                <a:gd name="connsiteX6" fmla="*/ 4692 w 5137"/>
                <a:gd name="connsiteY6" fmla="*/ 2712 h 2716"/>
                <a:gd name="connsiteX7" fmla="*/ 4545 w 5137"/>
                <a:gd name="connsiteY7" fmla="*/ 2714 h 2716"/>
                <a:gd name="connsiteX8" fmla="*/ 4465 w 5137"/>
                <a:gd name="connsiteY8" fmla="*/ 2716 h 2716"/>
                <a:gd name="connsiteX9" fmla="*/ 4380 w 5137"/>
                <a:gd name="connsiteY9" fmla="*/ 2714 h 2716"/>
                <a:gd name="connsiteX10" fmla="*/ 4293 w 5137"/>
                <a:gd name="connsiteY10" fmla="*/ 2712 h 2716"/>
                <a:gd name="connsiteX11" fmla="*/ 4201 w 5137"/>
                <a:gd name="connsiteY11" fmla="*/ 2709 h 2716"/>
                <a:gd name="connsiteX12" fmla="*/ 4107 w 5137"/>
                <a:gd name="connsiteY12" fmla="*/ 2704 h 2716"/>
                <a:gd name="connsiteX13" fmla="*/ 4008 w 5137"/>
                <a:gd name="connsiteY13" fmla="*/ 2697 h 2716"/>
                <a:gd name="connsiteX14" fmla="*/ 3907 w 5137"/>
                <a:gd name="connsiteY14" fmla="*/ 2688 h 2716"/>
                <a:gd name="connsiteX15" fmla="*/ 3804 w 5137"/>
                <a:gd name="connsiteY15" fmla="*/ 2677 h 2716"/>
                <a:gd name="connsiteX16" fmla="*/ 3696 w 5137"/>
                <a:gd name="connsiteY16" fmla="*/ 2665 h 2716"/>
                <a:gd name="connsiteX17" fmla="*/ 3588 w 5137"/>
                <a:gd name="connsiteY17" fmla="*/ 2649 h 2716"/>
                <a:gd name="connsiteX18" fmla="*/ 3476 w 5137"/>
                <a:gd name="connsiteY18" fmla="*/ 2631 h 2716"/>
                <a:gd name="connsiteX19" fmla="*/ 3363 w 5137"/>
                <a:gd name="connsiteY19" fmla="*/ 2611 h 2716"/>
                <a:gd name="connsiteX20" fmla="*/ 3249 w 5137"/>
                <a:gd name="connsiteY20" fmla="*/ 2588 h 2716"/>
                <a:gd name="connsiteX21" fmla="*/ 3132 w 5137"/>
                <a:gd name="connsiteY21" fmla="*/ 2562 h 2716"/>
                <a:gd name="connsiteX22" fmla="*/ 3013 w 5137"/>
                <a:gd name="connsiteY22" fmla="*/ 2533 h 2716"/>
                <a:gd name="connsiteX23" fmla="*/ 2895 w 5137"/>
                <a:gd name="connsiteY23" fmla="*/ 2502 h 2716"/>
                <a:gd name="connsiteX24" fmla="*/ 2774 w 5137"/>
                <a:gd name="connsiteY24" fmla="*/ 2466 h 2716"/>
                <a:gd name="connsiteX25" fmla="*/ 2653 w 5137"/>
                <a:gd name="connsiteY25" fmla="*/ 2427 h 2716"/>
                <a:gd name="connsiteX26" fmla="*/ 2531 w 5137"/>
                <a:gd name="connsiteY26" fmla="*/ 2385 h 2716"/>
                <a:gd name="connsiteX27" fmla="*/ 2409 w 5137"/>
                <a:gd name="connsiteY27" fmla="*/ 2338 h 2716"/>
                <a:gd name="connsiteX28" fmla="*/ 2286 w 5137"/>
                <a:gd name="connsiteY28" fmla="*/ 2287 h 2716"/>
                <a:gd name="connsiteX29" fmla="*/ 2164 w 5137"/>
                <a:gd name="connsiteY29" fmla="*/ 2234 h 2716"/>
                <a:gd name="connsiteX30" fmla="*/ 2042 w 5137"/>
                <a:gd name="connsiteY30" fmla="*/ 2175 h 2716"/>
                <a:gd name="connsiteX31" fmla="*/ 1920 w 5137"/>
                <a:gd name="connsiteY31" fmla="*/ 2112 h 2716"/>
                <a:gd name="connsiteX32" fmla="*/ 1859 w 5137"/>
                <a:gd name="connsiteY32" fmla="*/ 2078 h 2716"/>
                <a:gd name="connsiteX33" fmla="*/ 1799 w 5137"/>
                <a:gd name="connsiteY33" fmla="*/ 2044 h 2716"/>
                <a:gd name="connsiteX34" fmla="*/ 1739 w 5137"/>
                <a:gd name="connsiteY34" fmla="*/ 2009 h 2716"/>
                <a:gd name="connsiteX35" fmla="*/ 1678 w 5137"/>
                <a:gd name="connsiteY35" fmla="*/ 1971 h 2716"/>
                <a:gd name="connsiteX36" fmla="*/ 1618 w 5137"/>
                <a:gd name="connsiteY36" fmla="*/ 1934 h 2716"/>
                <a:gd name="connsiteX37" fmla="*/ 1558 w 5137"/>
                <a:gd name="connsiteY37" fmla="*/ 1895 h 2716"/>
                <a:gd name="connsiteX38" fmla="*/ 1498 w 5137"/>
                <a:gd name="connsiteY38" fmla="*/ 1854 h 2716"/>
                <a:gd name="connsiteX39" fmla="*/ 1439 w 5137"/>
                <a:gd name="connsiteY39" fmla="*/ 1812 h 2716"/>
                <a:gd name="connsiteX40" fmla="*/ 1381 w 5137"/>
                <a:gd name="connsiteY40" fmla="*/ 1769 h 2716"/>
                <a:gd name="connsiteX41" fmla="*/ 1322 w 5137"/>
                <a:gd name="connsiteY41" fmla="*/ 1725 h 2716"/>
                <a:gd name="connsiteX42" fmla="*/ 1264 w 5137"/>
                <a:gd name="connsiteY42" fmla="*/ 1679 h 2716"/>
                <a:gd name="connsiteX43" fmla="*/ 1207 w 5137"/>
                <a:gd name="connsiteY43" fmla="*/ 1633 h 2716"/>
                <a:gd name="connsiteX44" fmla="*/ 1148 w 5137"/>
                <a:gd name="connsiteY44" fmla="*/ 1585 h 2716"/>
                <a:gd name="connsiteX45" fmla="*/ 1092 w 5137"/>
                <a:gd name="connsiteY45" fmla="*/ 1535 h 2716"/>
                <a:gd name="connsiteX46" fmla="*/ 980 w 5137"/>
                <a:gd name="connsiteY46" fmla="*/ 1431 h 2716"/>
                <a:gd name="connsiteX47" fmla="*/ 925 w 5137"/>
                <a:gd name="connsiteY47" fmla="*/ 1378 h 2716"/>
                <a:gd name="connsiteX48" fmla="*/ 870 w 5137"/>
                <a:gd name="connsiteY48" fmla="*/ 1323 h 2716"/>
                <a:gd name="connsiteX49" fmla="*/ 817 w 5137"/>
                <a:gd name="connsiteY49" fmla="*/ 1266 h 2716"/>
                <a:gd name="connsiteX50" fmla="*/ 764 w 5137"/>
                <a:gd name="connsiteY50" fmla="*/ 1207 h 2716"/>
                <a:gd name="connsiteX51" fmla="*/ 657 w 5137"/>
                <a:gd name="connsiteY51" fmla="*/ 1087 h 2716"/>
                <a:gd name="connsiteX52" fmla="*/ 556 w 5137"/>
                <a:gd name="connsiteY52" fmla="*/ 959 h 2716"/>
                <a:gd name="connsiteX53" fmla="*/ 505 w 5137"/>
                <a:gd name="connsiteY53" fmla="*/ 894 h 2716"/>
                <a:gd name="connsiteX54" fmla="*/ 407 w 5137"/>
                <a:gd name="connsiteY54" fmla="*/ 757 h 2716"/>
                <a:gd name="connsiteX55" fmla="*/ 313 w 5137"/>
                <a:gd name="connsiteY55" fmla="*/ 614 h 2716"/>
                <a:gd name="connsiteX56" fmla="*/ 267 w 5137"/>
                <a:gd name="connsiteY56" fmla="*/ 539 h 2716"/>
                <a:gd name="connsiteX57" fmla="*/ 1918 w 5137"/>
                <a:gd name="connsiteY57" fmla="*/ 67 h 2716"/>
                <a:gd name="connsiteX58" fmla="*/ 3995 w 5137"/>
                <a:gd name="connsiteY58" fmla="*/ 59 h 2716"/>
                <a:gd name="connsiteX59" fmla="*/ 4047 w 5137"/>
                <a:gd name="connsiteY59" fmla="*/ 124 h 2716"/>
                <a:gd name="connsiteX60" fmla="*/ 4098 w 5137"/>
                <a:gd name="connsiteY60" fmla="*/ 192 h 2716"/>
                <a:gd name="connsiteX61" fmla="*/ 4148 w 5137"/>
                <a:gd name="connsiteY61" fmla="*/ 259 h 2716"/>
                <a:gd name="connsiteX62" fmla="*/ 4197 w 5137"/>
                <a:gd name="connsiteY62" fmla="*/ 328 h 2716"/>
                <a:gd name="connsiteX63" fmla="*/ 4247 w 5137"/>
                <a:gd name="connsiteY63" fmla="*/ 401 h 2716"/>
                <a:gd name="connsiteX64" fmla="*/ 4295 w 5137"/>
                <a:gd name="connsiteY64" fmla="*/ 474 h 2716"/>
                <a:gd name="connsiteX65" fmla="*/ 4341 w 5137"/>
                <a:gd name="connsiteY65" fmla="*/ 550 h 2716"/>
                <a:gd name="connsiteX66" fmla="*/ 4389 w 5137"/>
                <a:gd name="connsiteY66" fmla="*/ 626 h 2716"/>
                <a:gd name="connsiteX67" fmla="*/ 4433 w 5137"/>
                <a:gd name="connsiteY67" fmla="*/ 704 h 2716"/>
                <a:gd name="connsiteX68" fmla="*/ 4479 w 5137"/>
                <a:gd name="connsiteY68" fmla="*/ 786 h 2716"/>
                <a:gd name="connsiteX69" fmla="*/ 4522 w 5137"/>
                <a:gd name="connsiteY69" fmla="*/ 867 h 2716"/>
                <a:gd name="connsiteX70" fmla="*/ 4566 w 5137"/>
                <a:gd name="connsiteY70" fmla="*/ 950 h 2716"/>
                <a:gd name="connsiteX71" fmla="*/ 4607 w 5137"/>
                <a:gd name="connsiteY71" fmla="*/ 1037 h 2716"/>
                <a:gd name="connsiteX72" fmla="*/ 4650 w 5137"/>
                <a:gd name="connsiteY72" fmla="*/ 1124 h 2716"/>
                <a:gd name="connsiteX73" fmla="*/ 4689 w 5137"/>
                <a:gd name="connsiteY73" fmla="*/ 1215 h 2716"/>
                <a:gd name="connsiteX74" fmla="*/ 4728 w 5137"/>
                <a:gd name="connsiteY74" fmla="*/ 1305 h 2716"/>
                <a:gd name="connsiteX75" fmla="*/ 4767 w 5137"/>
                <a:gd name="connsiteY75" fmla="*/ 1399 h 2716"/>
                <a:gd name="connsiteX76" fmla="*/ 4804 w 5137"/>
                <a:gd name="connsiteY76" fmla="*/ 1495 h 2716"/>
                <a:gd name="connsiteX77" fmla="*/ 4839 w 5137"/>
                <a:gd name="connsiteY77" fmla="*/ 1590 h 2716"/>
                <a:gd name="connsiteX78" fmla="*/ 4875 w 5137"/>
                <a:gd name="connsiteY78" fmla="*/ 1690 h 2716"/>
                <a:gd name="connsiteX79" fmla="*/ 4908 w 5137"/>
                <a:gd name="connsiteY79" fmla="*/ 1792 h 2716"/>
                <a:gd name="connsiteX80" fmla="*/ 4940 w 5137"/>
                <a:gd name="connsiteY80" fmla="*/ 1895 h 2716"/>
                <a:gd name="connsiteX81" fmla="*/ 4972 w 5137"/>
                <a:gd name="connsiteY81" fmla="*/ 2000 h 2716"/>
                <a:gd name="connsiteX82" fmla="*/ 5002 w 5137"/>
                <a:gd name="connsiteY82" fmla="*/ 2108 h 2716"/>
                <a:gd name="connsiteX83" fmla="*/ 5032 w 5137"/>
                <a:gd name="connsiteY83" fmla="*/ 2216 h 2716"/>
                <a:gd name="connsiteX84" fmla="*/ 5061 w 5137"/>
                <a:gd name="connsiteY84" fmla="*/ 2328 h 2716"/>
                <a:gd name="connsiteX85" fmla="*/ 5087 w 5137"/>
                <a:gd name="connsiteY85" fmla="*/ 2441 h 2716"/>
                <a:gd name="connsiteX86" fmla="*/ 5112 w 5137"/>
                <a:gd name="connsiteY86" fmla="*/ 2558 h 2716"/>
                <a:gd name="connsiteX87" fmla="*/ 5137 w 5137"/>
                <a:gd name="connsiteY87" fmla="*/ 2675 h 2716"/>
                <a:gd name="connsiteX88" fmla="*/ 5137 w 5137"/>
                <a:gd name="connsiteY88" fmla="*/ 2675 h 2716"/>
                <a:gd name="connsiteX0" fmla="*/ 5076 w 5076"/>
                <a:gd name="connsiteY0" fmla="*/ 2675 h 2716"/>
                <a:gd name="connsiteX1" fmla="*/ 5076 w 5076"/>
                <a:gd name="connsiteY1" fmla="*/ 2675 h 2716"/>
                <a:gd name="connsiteX2" fmla="*/ 5021 w 5076"/>
                <a:gd name="connsiteY2" fmla="*/ 2682 h 2716"/>
                <a:gd name="connsiteX3" fmla="*/ 4957 w 5076"/>
                <a:gd name="connsiteY3" fmla="*/ 2689 h 2716"/>
                <a:gd name="connsiteX4" fmla="*/ 4870 w 5076"/>
                <a:gd name="connsiteY4" fmla="*/ 2698 h 2716"/>
                <a:gd name="connsiteX5" fmla="*/ 4760 w 5076"/>
                <a:gd name="connsiteY5" fmla="*/ 2705 h 2716"/>
                <a:gd name="connsiteX6" fmla="*/ 4631 w 5076"/>
                <a:gd name="connsiteY6" fmla="*/ 2712 h 2716"/>
                <a:gd name="connsiteX7" fmla="*/ 4484 w 5076"/>
                <a:gd name="connsiteY7" fmla="*/ 2714 h 2716"/>
                <a:gd name="connsiteX8" fmla="*/ 4404 w 5076"/>
                <a:gd name="connsiteY8" fmla="*/ 2716 h 2716"/>
                <a:gd name="connsiteX9" fmla="*/ 4319 w 5076"/>
                <a:gd name="connsiteY9" fmla="*/ 2714 h 2716"/>
                <a:gd name="connsiteX10" fmla="*/ 4232 w 5076"/>
                <a:gd name="connsiteY10" fmla="*/ 2712 h 2716"/>
                <a:gd name="connsiteX11" fmla="*/ 4140 w 5076"/>
                <a:gd name="connsiteY11" fmla="*/ 2709 h 2716"/>
                <a:gd name="connsiteX12" fmla="*/ 4046 w 5076"/>
                <a:gd name="connsiteY12" fmla="*/ 2704 h 2716"/>
                <a:gd name="connsiteX13" fmla="*/ 3947 w 5076"/>
                <a:gd name="connsiteY13" fmla="*/ 2697 h 2716"/>
                <a:gd name="connsiteX14" fmla="*/ 3846 w 5076"/>
                <a:gd name="connsiteY14" fmla="*/ 2688 h 2716"/>
                <a:gd name="connsiteX15" fmla="*/ 3743 w 5076"/>
                <a:gd name="connsiteY15" fmla="*/ 2677 h 2716"/>
                <a:gd name="connsiteX16" fmla="*/ 3635 w 5076"/>
                <a:gd name="connsiteY16" fmla="*/ 2665 h 2716"/>
                <a:gd name="connsiteX17" fmla="*/ 3527 w 5076"/>
                <a:gd name="connsiteY17" fmla="*/ 2649 h 2716"/>
                <a:gd name="connsiteX18" fmla="*/ 3415 w 5076"/>
                <a:gd name="connsiteY18" fmla="*/ 2631 h 2716"/>
                <a:gd name="connsiteX19" fmla="*/ 3302 w 5076"/>
                <a:gd name="connsiteY19" fmla="*/ 2611 h 2716"/>
                <a:gd name="connsiteX20" fmla="*/ 3188 w 5076"/>
                <a:gd name="connsiteY20" fmla="*/ 2588 h 2716"/>
                <a:gd name="connsiteX21" fmla="*/ 3071 w 5076"/>
                <a:gd name="connsiteY21" fmla="*/ 2562 h 2716"/>
                <a:gd name="connsiteX22" fmla="*/ 2952 w 5076"/>
                <a:gd name="connsiteY22" fmla="*/ 2533 h 2716"/>
                <a:gd name="connsiteX23" fmla="*/ 2834 w 5076"/>
                <a:gd name="connsiteY23" fmla="*/ 2502 h 2716"/>
                <a:gd name="connsiteX24" fmla="*/ 2713 w 5076"/>
                <a:gd name="connsiteY24" fmla="*/ 2466 h 2716"/>
                <a:gd name="connsiteX25" fmla="*/ 2592 w 5076"/>
                <a:gd name="connsiteY25" fmla="*/ 2427 h 2716"/>
                <a:gd name="connsiteX26" fmla="*/ 2470 w 5076"/>
                <a:gd name="connsiteY26" fmla="*/ 2385 h 2716"/>
                <a:gd name="connsiteX27" fmla="*/ 2348 w 5076"/>
                <a:gd name="connsiteY27" fmla="*/ 2338 h 2716"/>
                <a:gd name="connsiteX28" fmla="*/ 2225 w 5076"/>
                <a:gd name="connsiteY28" fmla="*/ 2287 h 2716"/>
                <a:gd name="connsiteX29" fmla="*/ 2103 w 5076"/>
                <a:gd name="connsiteY29" fmla="*/ 2234 h 2716"/>
                <a:gd name="connsiteX30" fmla="*/ 1981 w 5076"/>
                <a:gd name="connsiteY30" fmla="*/ 2175 h 2716"/>
                <a:gd name="connsiteX31" fmla="*/ 1859 w 5076"/>
                <a:gd name="connsiteY31" fmla="*/ 2112 h 2716"/>
                <a:gd name="connsiteX32" fmla="*/ 1798 w 5076"/>
                <a:gd name="connsiteY32" fmla="*/ 2078 h 2716"/>
                <a:gd name="connsiteX33" fmla="*/ 1738 w 5076"/>
                <a:gd name="connsiteY33" fmla="*/ 2044 h 2716"/>
                <a:gd name="connsiteX34" fmla="*/ 1678 w 5076"/>
                <a:gd name="connsiteY34" fmla="*/ 2009 h 2716"/>
                <a:gd name="connsiteX35" fmla="*/ 1617 w 5076"/>
                <a:gd name="connsiteY35" fmla="*/ 1971 h 2716"/>
                <a:gd name="connsiteX36" fmla="*/ 1557 w 5076"/>
                <a:gd name="connsiteY36" fmla="*/ 1934 h 2716"/>
                <a:gd name="connsiteX37" fmla="*/ 1497 w 5076"/>
                <a:gd name="connsiteY37" fmla="*/ 1895 h 2716"/>
                <a:gd name="connsiteX38" fmla="*/ 1437 w 5076"/>
                <a:gd name="connsiteY38" fmla="*/ 1854 h 2716"/>
                <a:gd name="connsiteX39" fmla="*/ 1378 w 5076"/>
                <a:gd name="connsiteY39" fmla="*/ 1812 h 2716"/>
                <a:gd name="connsiteX40" fmla="*/ 1320 w 5076"/>
                <a:gd name="connsiteY40" fmla="*/ 1769 h 2716"/>
                <a:gd name="connsiteX41" fmla="*/ 1261 w 5076"/>
                <a:gd name="connsiteY41" fmla="*/ 1725 h 2716"/>
                <a:gd name="connsiteX42" fmla="*/ 1203 w 5076"/>
                <a:gd name="connsiteY42" fmla="*/ 1679 h 2716"/>
                <a:gd name="connsiteX43" fmla="*/ 1146 w 5076"/>
                <a:gd name="connsiteY43" fmla="*/ 1633 h 2716"/>
                <a:gd name="connsiteX44" fmla="*/ 1087 w 5076"/>
                <a:gd name="connsiteY44" fmla="*/ 1585 h 2716"/>
                <a:gd name="connsiteX45" fmla="*/ 1031 w 5076"/>
                <a:gd name="connsiteY45" fmla="*/ 1535 h 2716"/>
                <a:gd name="connsiteX46" fmla="*/ 919 w 5076"/>
                <a:gd name="connsiteY46" fmla="*/ 1431 h 2716"/>
                <a:gd name="connsiteX47" fmla="*/ 864 w 5076"/>
                <a:gd name="connsiteY47" fmla="*/ 1378 h 2716"/>
                <a:gd name="connsiteX48" fmla="*/ 809 w 5076"/>
                <a:gd name="connsiteY48" fmla="*/ 1323 h 2716"/>
                <a:gd name="connsiteX49" fmla="*/ 756 w 5076"/>
                <a:gd name="connsiteY49" fmla="*/ 1266 h 2716"/>
                <a:gd name="connsiteX50" fmla="*/ 703 w 5076"/>
                <a:gd name="connsiteY50" fmla="*/ 1207 h 2716"/>
                <a:gd name="connsiteX51" fmla="*/ 596 w 5076"/>
                <a:gd name="connsiteY51" fmla="*/ 1087 h 2716"/>
                <a:gd name="connsiteX52" fmla="*/ 495 w 5076"/>
                <a:gd name="connsiteY52" fmla="*/ 959 h 2716"/>
                <a:gd name="connsiteX53" fmla="*/ 444 w 5076"/>
                <a:gd name="connsiteY53" fmla="*/ 894 h 2716"/>
                <a:gd name="connsiteX54" fmla="*/ 346 w 5076"/>
                <a:gd name="connsiteY54" fmla="*/ 757 h 2716"/>
                <a:gd name="connsiteX55" fmla="*/ 252 w 5076"/>
                <a:gd name="connsiteY55" fmla="*/ 614 h 2716"/>
                <a:gd name="connsiteX56" fmla="*/ 1857 w 5076"/>
                <a:gd name="connsiteY56" fmla="*/ 67 h 2716"/>
                <a:gd name="connsiteX57" fmla="*/ 3934 w 5076"/>
                <a:gd name="connsiteY57" fmla="*/ 59 h 2716"/>
                <a:gd name="connsiteX58" fmla="*/ 3986 w 5076"/>
                <a:gd name="connsiteY58" fmla="*/ 124 h 2716"/>
                <a:gd name="connsiteX59" fmla="*/ 4037 w 5076"/>
                <a:gd name="connsiteY59" fmla="*/ 192 h 2716"/>
                <a:gd name="connsiteX60" fmla="*/ 4087 w 5076"/>
                <a:gd name="connsiteY60" fmla="*/ 259 h 2716"/>
                <a:gd name="connsiteX61" fmla="*/ 4136 w 5076"/>
                <a:gd name="connsiteY61" fmla="*/ 328 h 2716"/>
                <a:gd name="connsiteX62" fmla="*/ 4186 w 5076"/>
                <a:gd name="connsiteY62" fmla="*/ 401 h 2716"/>
                <a:gd name="connsiteX63" fmla="*/ 4234 w 5076"/>
                <a:gd name="connsiteY63" fmla="*/ 474 h 2716"/>
                <a:gd name="connsiteX64" fmla="*/ 4280 w 5076"/>
                <a:gd name="connsiteY64" fmla="*/ 550 h 2716"/>
                <a:gd name="connsiteX65" fmla="*/ 4328 w 5076"/>
                <a:gd name="connsiteY65" fmla="*/ 626 h 2716"/>
                <a:gd name="connsiteX66" fmla="*/ 4372 w 5076"/>
                <a:gd name="connsiteY66" fmla="*/ 704 h 2716"/>
                <a:gd name="connsiteX67" fmla="*/ 4418 w 5076"/>
                <a:gd name="connsiteY67" fmla="*/ 786 h 2716"/>
                <a:gd name="connsiteX68" fmla="*/ 4461 w 5076"/>
                <a:gd name="connsiteY68" fmla="*/ 867 h 2716"/>
                <a:gd name="connsiteX69" fmla="*/ 4505 w 5076"/>
                <a:gd name="connsiteY69" fmla="*/ 950 h 2716"/>
                <a:gd name="connsiteX70" fmla="*/ 4546 w 5076"/>
                <a:gd name="connsiteY70" fmla="*/ 1037 h 2716"/>
                <a:gd name="connsiteX71" fmla="*/ 4589 w 5076"/>
                <a:gd name="connsiteY71" fmla="*/ 1124 h 2716"/>
                <a:gd name="connsiteX72" fmla="*/ 4628 w 5076"/>
                <a:gd name="connsiteY72" fmla="*/ 1215 h 2716"/>
                <a:gd name="connsiteX73" fmla="*/ 4667 w 5076"/>
                <a:gd name="connsiteY73" fmla="*/ 1305 h 2716"/>
                <a:gd name="connsiteX74" fmla="*/ 4706 w 5076"/>
                <a:gd name="connsiteY74" fmla="*/ 1399 h 2716"/>
                <a:gd name="connsiteX75" fmla="*/ 4743 w 5076"/>
                <a:gd name="connsiteY75" fmla="*/ 1495 h 2716"/>
                <a:gd name="connsiteX76" fmla="*/ 4778 w 5076"/>
                <a:gd name="connsiteY76" fmla="*/ 1590 h 2716"/>
                <a:gd name="connsiteX77" fmla="*/ 4814 w 5076"/>
                <a:gd name="connsiteY77" fmla="*/ 1690 h 2716"/>
                <a:gd name="connsiteX78" fmla="*/ 4847 w 5076"/>
                <a:gd name="connsiteY78" fmla="*/ 1792 h 2716"/>
                <a:gd name="connsiteX79" fmla="*/ 4879 w 5076"/>
                <a:gd name="connsiteY79" fmla="*/ 1895 h 2716"/>
                <a:gd name="connsiteX80" fmla="*/ 4911 w 5076"/>
                <a:gd name="connsiteY80" fmla="*/ 2000 h 2716"/>
                <a:gd name="connsiteX81" fmla="*/ 4941 w 5076"/>
                <a:gd name="connsiteY81" fmla="*/ 2108 h 2716"/>
                <a:gd name="connsiteX82" fmla="*/ 4971 w 5076"/>
                <a:gd name="connsiteY82" fmla="*/ 2216 h 2716"/>
                <a:gd name="connsiteX83" fmla="*/ 5000 w 5076"/>
                <a:gd name="connsiteY83" fmla="*/ 2328 h 2716"/>
                <a:gd name="connsiteX84" fmla="*/ 5026 w 5076"/>
                <a:gd name="connsiteY84" fmla="*/ 2441 h 2716"/>
                <a:gd name="connsiteX85" fmla="*/ 5051 w 5076"/>
                <a:gd name="connsiteY85" fmla="*/ 2558 h 2716"/>
                <a:gd name="connsiteX86" fmla="*/ 5076 w 5076"/>
                <a:gd name="connsiteY86" fmla="*/ 2675 h 2716"/>
                <a:gd name="connsiteX87" fmla="*/ 5076 w 5076"/>
                <a:gd name="connsiteY87" fmla="*/ 2675 h 2716"/>
                <a:gd name="connsiteX0" fmla="*/ 4965 w 4965"/>
                <a:gd name="connsiteY0" fmla="*/ 2675 h 2716"/>
                <a:gd name="connsiteX1" fmla="*/ 4965 w 4965"/>
                <a:gd name="connsiteY1" fmla="*/ 2675 h 2716"/>
                <a:gd name="connsiteX2" fmla="*/ 4910 w 4965"/>
                <a:gd name="connsiteY2" fmla="*/ 2682 h 2716"/>
                <a:gd name="connsiteX3" fmla="*/ 4846 w 4965"/>
                <a:gd name="connsiteY3" fmla="*/ 2689 h 2716"/>
                <a:gd name="connsiteX4" fmla="*/ 4759 w 4965"/>
                <a:gd name="connsiteY4" fmla="*/ 2698 h 2716"/>
                <a:gd name="connsiteX5" fmla="*/ 4649 w 4965"/>
                <a:gd name="connsiteY5" fmla="*/ 2705 h 2716"/>
                <a:gd name="connsiteX6" fmla="*/ 4520 w 4965"/>
                <a:gd name="connsiteY6" fmla="*/ 2712 h 2716"/>
                <a:gd name="connsiteX7" fmla="*/ 4373 w 4965"/>
                <a:gd name="connsiteY7" fmla="*/ 2714 h 2716"/>
                <a:gd name="connsiteX8" fmla="*/ 4293 w 4965"/>
                <a:gd name="connsiteY8" fmla="*/ 2716 h 2716"/>
                <a:gd name="connsiteX9" fmla="*/ 4208 w 4965"/>
                <a:gd name="connsiteY9" fmla="*/ 2714 h 2716"/>
                <a:gd name="connsiteX10" fmla="*/ 4121 w 4965"/>
                <a:gd name="connsiteY10" fmla="*/ 2712 h 2716"/>
                <a:gd name="connsiteX11" fmla="*/ 4029 w 4965"/>
                <a:gd name="connsiteY11" fmla="*/ 2709 h 2716"/>
                <a:gd name="connsiteX12" fmla="*/ 3935 w 4965"/>
                <a:gd name="connsiteY12" fmla="*/ 2704 h 2716"/>
                <a:gd name="connsiteX13" fmla="*/ 3836 w 4965"/>
                <a:gd name="connsiteY13" fmla="*/ 2697 h 2716"/>
                <a:gd name="connsiteX14" fmla="*/ 3735 w 4965"/>
                <a:gd name="connsiteY14" fmla="*/ 2688 h 2716"/>
                <a:gd name="connsiteX15" fmla="*/ 3632 w 4965"/>
                <a:gd name="connsiteY15" fmla="*/ 2677 h 2716"/>
                <a:gd name="connsiteX16" fmla="*/ 3524 w 4965"/>
                <a:gd name="connsiteY16" fmla="*/ 2665 h 2716"/>
                <a:gd name="connsiteX17" fmla="*/ 3416 w 4965"/>
                <a:gd name="connsiteY17" fmla="*/ 2649 h 2716"/>
                <a:gd name="connsiteX18" fmla="*/ 3304 w 4965"/>
                <a:gd name="connsiteY18" fmla="*/ 2631 h 2716"/>
                <a:gd name="connsiteX19" fmla="*/ 3191 w 4965"/>
                <a:gd name="connsiteY19" fmla="*/ 2611 h 2716"/>
                <a:gd name="connsiteX20" fmla="*/ 3077 w 4965"/>
                <a:gd name="connsiteY20" fmla="*/ 2588 h 2716"/>
                <a:gd name="connsiteX21" fmla="*/ 2960 w 4965"/>
                <a:gd name="connsiteY21" fmla="*/ 2562 h 2716"/>
                <a:gd name="connsiteX22" fmla="*/ 2841 w 4965"/>
                <a:gd name="connsiteY22" fmla="*/ 2533 h 2716"/>
                <a:gd name="connsiteX23" fmla="*/ 2723 w 4965"/>
                <a:gd name="connsiteY23" fmla="*/ 2502 h 2716"/>
                <a:gd name="connsiteX24" fmla="*/ 2602 w 4965"/>
                <a:gd name="connsiteY24" fmla="*/ 2466 h 2716"/>
                <a:gd name="connsiteX25" fmla="*/ 2481 w 4965"/>
                <a:gd name="connsiteY25" fmla="*/ 2427 h 2716"/>
                <a:gd name="connsiteX26" fmla="*/ 2359 w 4965"/>
                <a:gd name="connsiteY26" fmla="*/ 2385 h 2716"/>
                <a:gd name="connsiteX27" fmla="*/ 2237 w 4965"/>
                <a:gd name="connsiteY27" fmla="*/ 2338 h 2716"/>
                <a:gd name="connsiteX28" fmla="*/ 2114 w 4965"/>
                <a:gd name="connsiteY28" fmla="*/ 2287 h 2716"/>
                <a:gd name="connsiteX29" fmla="*/ 1992 w 4965"/>
                <a:gd name="connsiteY29" fmla="*/ 2234 h 2716"/>
                <a:gd name="connsiteX30" fmla="*/ 1870 w 4965"/>
                <a:gd name="connsiteY30" fmla="*/ 2175 h 2716"/>
                <a:gd name="connsiteX31" fmla="*/ 1748 w 4965"/>
                <a:gd name="connsiteY31" fmla="*/ 2112 h 2716"/>
                <a:gd name="connsiteX32" fmla="*/ 1687 w 4965"/>
                <a:gd name="connsiteY32" fmla="*/ 2078 h 2716"/>
                <a:gd name="connsiteX33" fmla="*/ 1627 w 4965"/>
                <a:gd name="connsiteY33" fmla="*/ 2044 h 2716"/>
                <a:gd name="connsiteX34" fmla="*/ 1567 w 4965"/>
                <a:gd name="connsiteY34" fmla="*/ 2009 h 2716"/>
                <a:gd name="connsiteX35" fmla="*/ 1506 w 4965"/>
                <a:gd name="connsiteY35" fmla="*/ 1971 h 2716"/>
                <a:gd name="connsiteX36" fmla="*/ 1446 w 4965"/>
                <a:gd name="connsiteY36" fmla="*/ 1934 h 2716"/>
                <a:gd name="connsiteX37" fmla="*/ 1386 w 4965"/>
                <a:gd name="connsiteY37" fmla="*/ 1895 h 2716"/>
                <a:gd name="connsiteX38" fmla="*/ 1326 w 4965"/>
                <a:gd name="connsiteY38" fmla="*/ 1854 h 2716"/>
                <a:gd name="connsiteX39" fmla="*/ 1267 w 4965"/>
                <a:gd name="connsiteY39" fmla="*/ 1812 h 2716"/>
                <a:gd name="connsiteX40" fmla="*/ 1209 w 4965"/>
                <a:gd name="connsiteY40" fmla="*/ 1769 h 2716"/>
                <a:gd name="connsiteX41" fmla="*/ 1150 w 4965"/>
                <a:gd name="connsiteY41" fmla="*/ 1725 h 2716"/>
                <a:gd name="connsiteX42" fmla="*/ 1092 w 4965"/>
                <a:gd name="connsiteY42" fmla="*/ 1679 h 2716"/>
                <a:gd name="connsiteX43" fmla="*/ 1035 w 4965"/>
                <a:gd name="connsiteY43" fmla="*/ 1633 h 2716"/>
                <a:gd name="connsiteX44" fmla="*/ 976 w 4965"/>
                <a:gd name="connsiteY44" fmla="*/ 1585 h 2716"/>
                <a:gd name="connsiteX45" fmla="*/ 920 w 4965"/>
                <a:gd name="connsiteY45" fmla="*/ 1535 h 2716"/>
                <a:gd name="connsiteX46" fmla="*/ 808 w 4965"/>
                <a:gd name="connsiteY46" fmla="*/ 1431 h 2716"/>
                <a:gd name="connsiteX47" fmla="*/ 753 w 4965"/>
                <a:gd name="connsiteY47" fmla="*/ 1378 h 2716"/>
                <a:gd name="connsiteX48" fmla="*/ 698 w 4965"/>
                <a:gd name="connsiteY48" fmla="*/ 1323 h 2716"/>
                <a:gd name="connsiteX49" fmla="*/ 645 w 4965"/>
                <a:gd name="connsiteY49" fmla="*/ 1266 h 2716"/>
                <a:gd name="connsiteX50" fmla="*/ 592 w 4965"/>
                <a:gd name="connsiteY50" fmla="*/ 1207 h 2716"/>
                <a:gd name="connsiteX51" fmla="*/ 485 w 4965"/>
                <a:gd name="connsiteY51" fmla="*/ 1087 h 2716"/>
                <a:gd name="connsiteX52" fmla="*/ 384 w 4965"/>
                <a:gd name="connsiteY52" fmla="*/ 959 h 2716"/>
                <a:gd name="connsiteX53" fmla="*/ 333 w 4965"/>
                <a:gd name="connsiteY53" fmla="*/ 894 h 2716"/>
                <a:gd name="connsiteX54" fmla="*/ 235 w 4965"/>
                <a:gd name="connsiteY54" fmla="*/ 757 h 2716"/>
                <a:gd name="connsiteX55" fmla="*/ 1746 w 4965"/>
                <a:gd name="connsiteY55" fmla="*/ 67 h 2716"/>
                <a:gd name="connsiteX56" fmla="*/ 3823 w 4965"/>
                <a:gd name="connsiteY56" fmla="*/ 59 h 2716"/>
                <a:gd name="connsiteX57" fmla="*/ 3875 w 4965"/>
                <a:gd name="connsiteY57" fmla="*/ 124 h 2716"/>
                <a:gd name="connsiteX58" fmla="*/ 3926 w 4965"/>
                <a:gd name="connsiteY58" fmla="*/ 192 h 2716"/>
                <a:gd name="connsiteX59" fmla="*/ 3976 w 4965"/>
                <a:gd name="connsiteY59" fmla="*/ 259 h 2716"/>
                <a:gd name="connsiteX60" fmla="*/ 4025 w 4965"/>
                <a:gd name="connsiteY60" fmla="*/ 328 h 2716"/>
                <a:gd name="connsiteX61" fmla="*/ 4075 w 4965"/>
                <a:gd name="connsiteY61" fmla="*/ 401 h 2716"/>
                <a:gd name="connsiteX62" fmla="*/ 4123 w 4965"/>
                <a:gd name="connsiteY62" fmla="*/ 474 h 2716"/>
                <a:gd name="connsiteX63" fmla="*/ 4169 w 4965"/>
                <a:gd name="connsiteY63" fmla="*/ 550 h 2716"/>
                <a:gd name="connsiteX64" fmla="*/ 4217 w 4965"/>
                <a:gd name="connsiteY64" fmla="*/ 626 h 2716"/>
                <a:gd name="connsiteX65" fmla="*/ 4261 w 4965"/>
                <a:gd name="connsiteY65" fmla="*/ 704 h 2716"/>
                <a:gd name="connsiteX66" fmla="*/ 4307 w 4965"/>
                <a:gd name="connsiteY66" fmla="*/ 786 h 2716"/>
                <a:gd name="connsiteX67" fmla="*/ 4350 w 4965"/>
                <a:gd name="connsiteY67" fmla="*/ 867 h 2716"/>
                <a:gd name="connsiteX68" fmla="*/ 4394 w 4965"/>
                <a:gd name="connsiteY68" fmla="*/ 950 h 2716"/>
                <a:gd name="connsiteX69" fmla="*/ 4435 w 4965"/>
                <a:gd name="connsiteY69" fmla="*/ 1037 h 2716"/>
                <a:gd name="connsiteX70" fmla="*/ 4478 w 4965"/>
                <a:gd name="connsiteY70" fmla="*/ 1124 h 2716"/>
                <a:gd name="connsiteX71" fmla="*/ 4517 w 4965"/>
                <a:gd name="connsiteY71" fmla="*/ 1215 h 2716"/>
                <a:gd name="connsiteX72" fmla="*/ 4556 w 4965"/>
                <a:gd name="connsiteY72" fmla="*/ 1305 h 2716"/>
                <a:gd name="connsiteX73" fmla="*/ 4595 w 4965"/>
                <a:gd name="connsiteY73" fmla="*/ 1399 h 2716"/>
                <a:gd name="connsiteX74" fmla="*/ 4632 w 4965"/>
                <a:gd name="connsiteY74" fmla="*/ 1495 h 2716"/>
                <a:gd name="connsiteX75" fmla="*/ 4667 w 4965"/>
                <a:gd name="connsiteY75" fmla="*/ 1590 h 2716"/>
                <a:gd name="connsiteX76" fmla="*/ 4703 w 4965"/>
                <a:gd name="connsiteY76" fmla="*/ 1690 h 2716"/>
                <a:gd name="connsiteX77" fmla="*/ 4736 w 4965"/>
                <a:gd name="connsiteY77" fmla="*/ 1792 h 2716"/>
                <a:gd name="connsiteX78" fmla="*/ 4768 w 4965"/>
                <a:gd name="connsiteY78" fmla="*/ 1895 h 2716"/>
                <a:gd name="connsiteX79" fmla="*/ 4800 w 4965"/>
                <a:gd name="connsiteY79" fmla="*/ 2000 h 2716"/>
                <a:gd name="connsiteX80" fmla="*/ 4830 w 4965"/>
                <a:gd name="connsiteY80" fmla="*/ 2108 h 2716"/>
                <a:gd name="connsiteX81" fmla="*/ 4860 w 4965"/>
                <a:gd name="connsiteY81" fmla="*/ 2216 h 2716"/>
                <a:gd name="connsiteX82" fmla="*/ 4889 w 4965"/>
                <a:gd name="connsiteY82" fmla="*/ 2328 h 2716"/>
                <a:gd name="connsiteX83" fmla="*/ 4915 w 4965"/>
                <a:gd name="connsiteY83" fmla="*/ 2441 h 2716"/>
                <a:gd name="connsiteX84" fmla="*/ 4940 w 4965"/>
                <a:gd name="connsiteY84" fmla="*/ 2558 h 2716"/>
                <a:gd name="connsiteX85" fmla="*/ 4965 w 4965"/>
                <a:gd name="connsiteY85" fmla="*/ 2675 h 2716"/>
                <a:gd name="connsiteX86" fmla="*/ 4965 w 4965"/>
                <a:gd name="connsiteY86" fmla="*/ 2675 h 2716"/>
                <a:gd name="connsiteX0" fmla="*/ 4957 w 4957"/>
                <a:gd name="connsiteY0" fmla="*/ 2675 h 2716"/>
                <a:gd name="connsiteX1" fmla="*/ 4957 w 4957"/>
                <a:gd name="connsiteY1" fmla="*/ 2675 h 2716"/>
                <a:gd name="connsiteX2" fmla="*/ 4902 w 4957"/>
                <a:gd name="connsiteY2" fmla="*/ 2682 h 2716"/>
                <a:gd name="connsiteX3" fmla="*/ 4838 w 4957"/>
                <a:gd name="connsiteY3" fmla="*/ 2689 h 2716"/>
                <a:gd name="connsiteX4" fmla="*/ 4751 w 4957"/>
                <a:gd name="connsiteY4" fmla="*/ 2698 h 2716"/>
                <a:gd name="connsiteX5" fmla="*/ 4641 w 4957"/>
                <a:gd name="connsiteY5" fmla="*/ 2705 h 2716"/>
                <a:gd name="connsiteX6" fmla="*/ 4512 w 4957"/>
                <a:gd name="connsiteY6" fmla="*/ 2712 h 2716"/>
                <a:gd name="connsiteX7" fmla="*/ 4365 w 4957"/>
                <a:gd name="connsiteY7" fmla="*/ 2714 h 2716"/>
                <a:gd name="connsiteX8" fmla="*/ 4285 w 4957"/>
                <a:gd name="connsiteY8" fmla="*/ 2716 h 2716"/>
                <a:gd name="connsiteX9" fmla="*/ 4200 w 4957"/>
                <a:gd name="connsiteY9" fmla="*/ 2714 h 2716"/>
                <a:gd name="connsiteX10" fmla="*/ 4113 w 4957"/>
                <a:gd name="connsiteY10" fmla="*/ 2712 h 2716"/>
                <a:gd name="connsiteX11" fmla="*/ 4021 w 4957"/>
                <a:gd name="connsiteY11" fmla="*/ 2709 h 2716"/>
                <a:gd name="connsiteX12" fmla="*/ 3927 w 4957"/>
                <a:gd name="connsiteY12" fmla="*/ 2704 h 2716"/>
                <a:gd name="connsiteX13" fmla="*/ 3828 w 4957"/>
                <a:gd name="connsiteY13" fmla="*/ 2697 h 2716"/>
                <a:gd name="connsiteX14" fmla="*/ 3727 w 4957"/>
                <a:gd name="connsiteY14" fmla="*/ 2688 h 2716"/>
                <a:gd name="connsiteX15" fmla="*/ 3624 w 4957"/>
                <a:gd name="connsiteY15" fmla="*/ 2677 h 2716"/>
                <a:gd name="connsiteX16" fmla="*/ 3516 w 4957"/>
                <a:gd name="connsiteY16" fmla="*/ 2665 h 2716"/>
                <a:gd name="connsiteX17" fmla="*/ 3408 w 4957"/>
                <a:gd name="connsiteY17" fmla="*/ 2649 h 2716"/>
                <a:gd name="connsiteX18" fmla="*/ 3296 w 4957"/>
                <a:gd name="connsiteY18" fmla="*/ 2631 h 2716"/>
                <a:gd name="connsiteX19" fmla="*/ 3183 w 4957"/>
                <a:gd name="connsiteY19" fmla="*/ 2611 h 2716"/>
                <a:gd name="connsiteX20" fmla="*/ 3069 w 4957"/>
                <a:gd name="connsiteY20" fmla="*/ 2588 h 2716"/>
                <a:gd name="connsiteX21" fmla="*/ 2952 w 4957"/>
                <a:gd name="connsiteY21" fmla="*/ 2562 h 2716"/>
                <a:gd name="connsiteX22" fmla="*/ 2833 w 4957"/>
                <a:gd name="connsiteY22" fmla="*/ 2533 h 2716"/>
                <a:gd name="connsiteX23" fmla="*/ 2715 w 4957"/>
                <a:gd name="connsiteY23" fmla="*/ 2502 h 2716"/>
                <a:gd name="connsiteX24" fmla="*/ 2594 w 4957"/>
                <a:gd name="connsiteY24" fmla="*/ 2466 h 2716"/>
                <a:gd name="connsiteX25" fmla="*/ 2473 w 4957"/>
                <a:gd name="connsiteY25" fmla="*/ 2427 h 2716"/>
                <a:gd name="connsiteX26" fmla="*/ 2351 w 4957"/>
                <a:gd name="connsiteY26" fmla="*/ 2385 h 2716"/>
                <a:gd name="connsiteX27" fmla="*/ 2229 w 4957"/>
                <a:gd name="connsiteY27" fmla="*/ 2338 h 2716"/>
                <a:gd name="connsiteX28" fmla="*/ 2106 w 4957"/>
                <a:gd name="connsiteY28" fmla="*/ 2287 h 2716"/>
                <a:gd name="connsiteX29" fmla="*/ 1984 w 4957"/>
                <a:gd name="connsiteY29" fmla="*/ 2234 h 2716"/>
                <a:gd name="connsiteX30" fmla="*/ 1862 w 4957"/>
                <a:gd name="connsiteY30" fmla="*/ 2175 h 2716"/>
                <a:gd name="connsiteX31" fmla="*/ 1740 w 4957"/>
                <a:gd name="connsiteY31" fmla="*/ 2112 h 2716"/>
                <a:gd name="connsiteX32" fmla="*/ 1679 w 4957"/>
                <a:gd name="connsiteY32" fmla="*/ 2078 h 2716"/>
                <a:gd name="connsiteX33" fmla="*/ 1619 w 4957"/>
                <a:gd name="connsiteY33" fmla="*/ 2044 h 2716"/>
                <a:gd name="connsiteX34" fmla="*/ 1559 w 4957"/>
                <a:gd name="connsiteY34" fmla="*/ 2009 h 2716"/>
                <a:gd name="connsiteX35" fmla="*/ 1498 w 4957"/>
                <a:gd name="connsiteY35" fmla="*/ 1971 h 2716"/>
                <a:gd name="connsiteX36" fmla="*/ 1438 w 4957"/>
                <a:gd name="connsiteY36" fmla="*/ 1934 h 2716"/>
                <a:gd name="connsiteX37" fmla="*/ 1378 w 4957"/>
                <a:gd name="connsiteY37" fmla="*/ 1895 h 2716"/>
                <a:gd name="connsiteX38" fmla="*/ 1318 w 4957"/>
                <a:gd name="connsiteY38" fmla="*/ 1854 h 2716"/>
                <a:gd name="connsiteX39" fmla="*/ 1259 w 4957"/>
                <a:gd name="connsiteY39" fmla="*/ 1812 h 2716"/>
                <a:gd name="connsiteX40" fmla="*/ 1201 w 4957"/>
                <a:gd name="connsiteY40" fmla="*/ 1769 h 2716"/>
                <a:gd name="connsiteX41" fmla="*/ 1142 w 4957"/>
                <a:gd name="connsiteY41" fmla="*/ 1725 h 2716"/>
                <a:gd name="connsiteX42" fmla="*/ 1084 w 4957"/>
                <a:gd name="connsiteY42" fmla="*/ 1679 h 2716"/>
                <a:gd name="connsiteX43" fmla="*/ 1027 w 4957"/>
                <a:gd name="connsiteY43" fmla="*/ 1633 h 2716"/>
                <a:gd name="connsiteX44" fmla="*/ 968 w 4957"/>
                <a:gd name="connsiteY44" fmla="*/ 1585 h 2716"/>
                <a:gd name="connsiteX45" fmla="*/ 912 w 4957"/>
                <a:gd name="connsiteY45" fmla="*/ 1535 h 2716"/>
                <a:gd name="connsiteX46" fmla="*/ 800 w 4957"/>
                <a:gd name="connsiteY46" fmla="*/ 1431 h 2716"/>
                <a:gd name="connsiteX47" fmla="*/ 745 w 4957"/>
                <a:gd name="connsiteY47" fmla="*/ 1378 h 2716"/>
                <a:gd name="connsiteX48" fmla="*/ 690 w 4957"/>
                <a:gd name="connsiteY48" fmla="*/ 1323 h 2716"/>
                <a:gd name="connsiteX49" fmla="*/ 637 w 4957"/>
                <a:gd name="connsiteY49" fmla="*/ 1266 h 2716"/>
                <a:gd name="connsiteX50" fmla="*/ 584 w 4957"/>
                <a:gd name="connsiteY50" fmla="*/ 1207 h 2716"/>
                <a:gd name="connsiteX51" fmla="*/ 477 w 4957"/>
                <a:gd name="connsiteY51" fmla="*/ 1087 h 2716"/>
                <a:gd name="connsiteX52" fmla="*/ 376 w 4957"/>
                <a:gd name="connsiteY52" fmla="*/ 959 h 2716"/>
                <a:gd name="connsiteX53" fmla="*/ 227 w 4957"/>
                <a:gd name="connsiteY53" fmla="*/ 757 h 2716"/>
                <a:gd name="connsiteX54" fmla="*/ 1738 w 4957"/>
                <a:gd name="connsiteY54" fmla="*/ 67 h 2716"/>
                <a:gd name="connsiteX55" fmla="*/ 3815 w 4957"/>
                <a:gd name="connsiteY55" fmla="*/ 59 h 2716"/>
                <a:gd name="connsiteX56" fmla="*/ 3867 w 4957"/>
                <a:gd name="connsiteY56" fmla="*/ 124 h 2716"/>
                <a:gd name="connsiteX57" fmla="*/ 3918 w 4957"/>
                <a:gd name="connsiteY57" fmla="*/ 192 h 2716"/>
                <a:gd name="connsiteX58" fmla="*/ 3968 w 4957"/>
                <a:gd name="connsiteY58" fmla="*/ 259 h 2716"/>
                <a:gd name="connsiteX59" fmla="*/ 4017 w 4957"/>
                <a:gd name="connsiteY59" fmla="*/ 328 h 2716"/>
                <a:gd name="connsiteX60" fmla="*/ 4067 w 4957"/>
                <a:gd name="connsiteY60" fmla="*/ 401 h 2716"/>
                <a:gd name="connsiteX61" fmla="*/ 4115 w 4957"/>
                <a:gd name="connsiteY61" fmla="*/ 474 h 2716"/>
                <a:gd name="connsiteX62" fmla="*/ 4161 w 4957"/>
                <a:gd name="connsiteY62" fmla="*/ 550 h 2716"/>
                <a:gd name="connsiteX63" fmla="*/ 4209 w 4957"/>
                <a:gd name="connsiteY63" fmla="*/ 626 h 2716"/>
                <a:gd name="connsiteX64" fmla="*/ 4253 w 4957"/>
                <a:gd name="connsiteY64" fmla="*/ 704 h 2716"/>
                <a:gd name="connsiteX65" fmla="*/ 4299 w 4957"/>
                <a:gd name="connsiteY65" fmla="*/ 786 h 2716"/>
                <a:gd name="connsiteX66" fmla="*/ 4342 w 4957"/>
                <a:gd name="connsiteY66" fmla="*/ 867 h 2716"/>
                <a:gd name="connsiteX67" fmla="*/ 4386 w 4957"/>
                <a:gd name="connsiteY67" fmla="*/ 950 h 2716"/>
                <a:gd name="connsiteX68" fmla="*/ 4427 w 4957"/>
                <a:gd name="connsiteY68" fmla="*/ 1037 h 2716"/>
                <a:gd name="connsiteX69" fmla="*/ 4470 w 4957"/>
                <a:gd name="connsiteY69" fmla="*/ 1124 h 2716"/>
                <a:gd name="connsiteX70" fmla="*/ 4509 w 4957"/>
                <a:gd name="connsiteY70" fmla="*/ 1215 h 2716"/>
                <a:gd name="connsiteX71" fmla="*/ 4548 w 4957"/>
                <a:gd name="connsiteY71" fmla="*/ 1305 h 2716"/>
                <a:gd name="connsiteX72" fmla="*/ 4587 w 4957"/>
                <a:gd name="connsiteY72" fmla="*/ 1399 h 2716"/>
                <a:gd name="connsiteX73" fmla="*/ 4624 w 4957"/>
                <a:gd name="connsiteY73" fmla="*/ 1495 h 2716"/>
                <a:gd name="connsiteX74" fmla="*/ 4659 w 4957"/>
                <a:gd name="connsiteY74" fmla="*/ 1590 h 2716"/>
                <a:gd name="connsiteX75" fmla="*/ 4695 w 4957"/>
                <a:gd name="connsiteY75" fmla="*/ 1690 h 2716"/>
                <a:gd name="connsiteX76" fmla="*/ 4728 w 4957"/>
                <a:gd name="connsiteY76" fmla="*/ 1792 h 2716"/>
                <a:gd name="connsiteX77" fmla="*/ 4760 w 4957"/>
                <a:gd name="connsiteY77" fmla="*/ 1895 h 2716"/>
                <a:gd name="connsiteX78" fmla="*/ 4792 w 4957"/>
                <a:gd name="connsiteY78" fmla="*/ 2000 h 2716"/>
                <a:gd name="connsiteX79" fmla="*/ 4822 w 4957"/>
                <a:gd name="connsiteY79" fmla="*/ 2108 h 2716"/>
                <a:gd name="connsiteX80" fmla="*/ 4852 w 4957"/>
                <a:gd name="connsiteY80" fmla="*/ 2216 h 2716"/>
                <a:gd name="connsiteX81" fmla="*/ 4881 w 4957"/>
                <a:gd name="connsiteY81" fmla="*/ 2328 h 2716"/>
                <a:gd name="connsiteX82" fmla="*/ 4907 w 4957"/>
                <a:gd name="connsiteY82" fmla="*/ 2441 h 2716"/>
                <a:gd name="connsiteX83" fmla="*/ 4932 w 4957"/>
                <a:gd name="connsiteY83" fmla="*/ 2558 h 2716"/>
                <a:gd name="connsiteX84" fmla="*/ 4957 w 4957"/>
                <a:gd name="connsiteY84" fmla="*/ 2675 h 2716"/>
                <a:gd name="connsiteX85" fmla="*/ 4957 w 4957"/>
                <a:gd name="connsiteY85" fmla="*/ 2675 h 2716"/>
                <a:gd name="connsiteX0" fmla="*/ 4957 w 4957"/>
                <a:gd name="connsiteY0" fmla="*/ 2675 h 2716"/>
                <a:gd name="connsiteX1" fmla="*/ 4957 w 4957"/>
                <a:gd name="connsiteY1" fmla="*/ 2675 h 2716"/>
                <a:gd name="connsiteX2" fmla="*/ 4902 w 4957"/>
                <a:gd name="connsiteY2" fmla="*/ 2682 h 2716"/>
                <a:gd name="connsiteX3" fmla="*/ 4838 w 4957"/>
                <a:gd name="connsiteY3" fmla="*/ 2689 h 2716"/>
                <a:gd name="connsiteX4" fmla="*/ 4751 w 4957"/>
                <a:gd name="connsiteY4" fmla="*/ 2698 h 2716"/>
                <a:gd name="connsiteX5" fmla="*/ 4641 w 4957"/>
                <a:gd name="connsiteY5" fmla="*/ 2705 h 2716"/>
                <a:gd name="connsiteX6" fmla="*/ 4512 w 4957"/>
                <a:gd name="connsiteY6" fmla="*/ 2712 h 2716"/>
                <a:gd name="connsiteX7" fmla="*/ 4365 w 4957"/>
                <a:gd name="connsiteY7" fmla="*/ 2714 h 2716"/>
                <a:gd name="connsiteX8" fmla="*/ 4285 w 4957"/>
                <a:gd name="connsiteY8" fmla="*/ 2716 h 2716"/>
                <a:gd name="connsiteX9" fmla="*/ 4200 w 4957"/>
                <a:gd name="connsiteY9" fmla="*/ 2714 h 2716"/>
                <a:gd name="connsiteX10" fmla="*/ 4113 w 4957"/>
                <a:gd name="connsiteY10" fmla="*/ 2712 h 2716"/>
                <a:gd name="connsiteX11" fmla="*/ 4021 w 4957"/>
                <a:gd name="connsiteY11" fmla="*/ 2709 h 2716"/>
                <a:gd name="connsiteX12" fmla="*/ 3927 w 4957"/>
                <a:gd name="connsiteY12" fmla="*/ 2704 h 2716"/>
                <a:gd name="connsiteX13" fmla="*/ 3828 w 4957"/>
                <a:gd name="connsiteY13" fmla="*/ 2697 h 2716"/>
                <a:gd name="connsiteX14" fmla="*/ 3727 w 4957"/>
                <a:gd name="connsiteY14" fmla="*/ 2688 h 2716"/>
                <a:gd name="connsiteX15" fmla="*/ 3624 w 4957"/>
                <a:gd name="connsiteY15" fmla="*/ 2677 h 2716"/>
                <a:gd name="connsiteX16" fmla="*/ 3516 w 4957"/>
                <a:gd name="connsiteY16" fmla="*/ 2665 h 2716"/>
                <a:gd name="connsiteX17" fmla="*/ 3408 w 4957"/>
                <a:gd name="connsiteY17" fmla="*/ 2649 h 2716"/>
                <a:gd name="connsiteX18" fmla="*/ 3296 w 4957"/>
                <a:gd name="connsiteY18" fmla="*/ 2631 h 2716"/>
                <a:gd name="connsiteX19" fmla="*/ 3183 w 4957"/>
                <a:gd name="connsiteY19" fmla="*/ 2611 h 2716"/>
                <a:gd name="connsiteX20" fmla="*/ 3069 w 4957"/>
                <a:gd name="connsiteY20" fmla="*/ 2588 h 2716"/>
                <a:gd name="connsiteX21" fmla="*/ 2952 w 4957"/>
                <a:gd name="connsiteY21" fmla="*/ 2562 h 2716"/>
                <a:gd name="connsiteX22" fmla="*/ 2833 w 4957"/>
                <a:gd name="connsiteY22" fmla="*/ 2533 h 2716"/>
                <a:gd name="connsiteX23" fmla="*/ 2715 w 4957"/>
                <a:gd name="connsiteY23" fmla="*/ 2502 h 2716"/>
                <a:gd name="connsiteX24" fmla="*/ 2594 w 4957"/>
                <a:gd name="connsiteY24" fmla="*/ 2466 h 2716"/>
                <a:gd name="connsiteX25" fmla="*/ 2473 w 4957"/>
                <a:gd name="connsiteY25" fmla="*/ 2427 h 2716"/>
                <a:gd name="connsiteX26" fmla="*/ 2351 w 4957"/>
                <a:gd name="connsiteY26" fmla="*/ 2385 h 2716"/>
                <a:gd name="connsiteX27" fmla="*/ 2229 w 4957"/>
                <a:gd name="connsiteY27" fmla="*/ 2338 h 2716"/>
                <a:gd name="connsiteX28" fmla="*/ 2106 w 4957"/>
                <a:gd name="connsiteY28" fmla="*/ 2287 h 2716"/>
                <a:gd name="connsiteX29" fmla="*/ 1984 w 4957"/>
                <a:gd name="connsiteY29" fmla="*/ 2234 h 2716"/>
                <a:gd name="connsiteX30" fmla="*/ 1862 w 4957"/>
                <a:gd name="connsiteY30" fmla="*/ 2175 h 2716"/>
                <a:gd name="connsiteX31" fmla="*/ 1740 w 4957"/>
                <a:gd name="connsiteY31" fmla="*/ 2112 h 2716"/>
                <a:gd name="connsiteX32" fmla="*/ 1679 w 4957"/>
                <a:gd name="connsiteY32" fmla="*/ 2078 h 2716"/>
                <a:gd name="connsiteX33" fmla="*/ 1619 w 4957"/>
                <a:gd name="connsiteY33" fmla="*/ 2044 h 2716"/>
                <a:gd name="connsiteX34" fmla="*/ 1559 w 4957"/>
                <a:gd name="connsiteY34" fmla="*/ 2009 h 2716"/>
                <a:gd name="connsiteX35" fmla="*/ 1498 w 4957"/>
                <a:gd name="connsiteY35" fmla="*/ 1971 h 2716"/>
                <a:gd name="connsiteX36" fmla="*/ 1438 w 4957"/>
                <a:gd name="connsiteY36" fmla="*/ 1934 h 2716"/>
                <a:gd name="connsiteX37" fmla="*/ 1378 w 4957"/>
                <a:gd name="connsiteY37" fmla="*/ 1895 h 2716"/>
                <a:gd name="connsiteX38" fmla="*/ 1318 w 4957"/>
                <a:gd name="connsiteY38" fmla="*/ 1854 h 2716"/>
                <a:gd name="connsiteX39" fmla="*/ 1259 w 4957"/>
                <a:gd name="connsiteY39" fmla="*/ 1812 h 2716"/>
                <a:gd name="connsiteX40" fmla="*/ 1201 w 4957"/>
                <a:gd name="connsiteY40" fmla="*/ 1769 h 2716"/>
                <a:gd name="connsiteX41" fmla="*/ 1142 w 4957"/>
                <a:gd name="connsiteY41" fmla="*/ 1725 h 2716"/>
                <a:gd name="connsiteX42" fmla="*/ 1084 w 4957"/>
                <a:gd name="connsiteY42" fmla="*/ 1679 h 2716"/>
                <a:gd name="connsiteX43" fmla="*/ 1027 w 4957"/>
                <a:gd name="connsiteY43" fmla="*/ 1633 h 2716"/>
                <a:gd name="connsiteX44" fmla="*/ 968 w 4957"/>
                <a:gd name="connsiteY44" fmla="*/ 1585 h 2716"/>
                <a:gd name="connsiteX45" fmla="*/ 912 w 4957"/>
                <a:gd name="connsiteY45" fmla="*/ 1535 h 2716"/>
                <a:gd name="connsiteX46" fmla="*/ 800 w 4957"/>
                <a:gd name="connsiteY46" fmla="*/ 1431 h 2716"/>
                <a:gd name="connsiteX47" fmla="*/ 745 w 4957"/>
                <a:gd name="connsiteY47" fmla="*/ 1378 h 2716"/>
                <a:gd name="connsiteX48" fmla="*/ 690 w 4957"/>
                <a:gd name="connsiteY48" fmla="*/ 1323 h 2716"/>
                <a:gd name="connsiteX49" fmla="*/ 637 w 4957"/>
                <a:gd name="connsiteY49" fmla="*/ 1266 h 2716"/>
                <a:gd name="connsiteX50" fmla="*/ 584 w 4957"/>
                <a:gd name="connsiteY50" fmla="*/ 1207 h 2716"/>
                <a:gd name="connsiteX51" fmla="*/ 376 w 4957"/>
                <a:gd name="connsiteY51" fmla="*/ 959 h 2716"/>
                <a:gd name="connsiteX52" fmla="*/ 227 w 4957"/>
                <a:gd name="connsiteY52" fmla="*/ 757 h 2716"/>
                <a:gd name="connsiteX53" fmla="*/ 1738 w 4957"/>
                <a:gd name="connsiteY53" fmla="*/ 67 h 2716"/>
                <a:gd name="connsiteX54" fmla="*/ 3815 w 4957"/>
                <a:gd name="connsiteY54" fmla="*/ 59 h 2716"/>
                <a:gd name="connsiteX55" fmla="*/ 3867 w 4957"/>
                <a:gd name="connsiteY55" fmla="*/ 124 h 2716"/>
                <a:gd name="connsiteX56" fmla="*/ 3918 w 4957"/>
                <a:gd name="connsiteY56" fmla="*/ 192 h 2716"/>
                <a:gd name="connsiteX57" fmla="*/ 3968 w 4957"/>
                <a:gd name="connsiteY57" fmla="*/ 259 h 2716"/>
                <a:gd name="connsiteX58" fmla="*/ 4017 w 4957"/>
                <a:gd name="connsiteY58" fmla="*/ 328 h 2716"/>
                <a:gd name="connsiteX59" fmla="*/ 4067 w 4957"/>
                <a:gd name="connsiteY59" fmla="*/ 401 h 2716"/>
                <a:gd name="connsiteX60" fmla="*/ 4115 w 4957"/>
                <a:gd name="connsiteY60" fmla="*/ 474 h 2716"/>
                <a:gd name="connsiteX61" fmla="*/ 4161 w 4957"/>
                <a:gd name="connsiteY61" fmla="*/ 550 h 2716"/>
                <a:gd name="connsiteX62" fmla="*/ 4209 w 4957"/>
                <a:gd name="connsiteY62" fmla="*/ 626 h 2716"/>
                <a:gd name="connsiteX63" fmla="*/ 4253 w 4957"/>
                <a:gd name="connsiteY63" fmla="*/ 704 h 2716"/>
                <a:gd name="connsiteX64" fmla="*/ 4299 w 4957"/>
                <a:gd name="connsiteY64" fmla="*/ 786 h 2716"/>
                <a:gd name="connsiteX65" fmla="*/ 4342 w 4957"/>
                <a:gd name="connsiteY65" fmla="*/ 867 h 2716"/>
                <a:gd name="connsiteX66" fmla="*/ 4386 w 4957"/>
                <a:gd name="connsiteY66" fmla="*/ 950 h 2716"/>
                <a:gd name="connsiteX67" fmla="*/ 4427 w 4957"/>
                <a:gd name="connsiteY67" fmla="*/ 1037 h 2716"/>
                <a:gd name="connsiteX68" fmla="*/ 4470 w 4957"/>
                <a:gd name="connsiteY68" fmla="*/ 1124 h 2716"/>
                <a:gd name="connsiteX69" fmla="*/ 4509 w 4957"/>
                <a:gd name="connsiteY69" fmla="*/ 1215 h 2716"/>
                <a:gd name="connsiteX70" fmla="*/ 4548 w 4957"/>
                <a:gd name="connsiteY70" fmla="*/ 1305 h 2716"/>
                <a:gd name="connsiteX71" fmla="*/ 4587 w 4957"/>
                <a:gd name="connsiteY71" fmla="*/ 1399 h 2716"/>
                <a:gd name="connsiteX72" fmla="*/ 4624 w 4957"/>
                <a:gd name="connsiteY72" fmla="*/ 1495 h 2716"/>
                <a:gd name="connsiteX73" fmla="*/ 4659 w 4957"/>
                <a:gd name="connsiteY73" fmla="*/ 1590 h 2716"/>
                <a:gd name="connsiteX74" fmla="*/ 4695 w 4957"/>
                <a:gd name="connsiteY74" fmla="*/ 1690 h 2716"/>
                <a:gd name="connsiteX75" fmla="*/ 4728 w 4957"/>
                <a:gd name="connsiteY75" fmla="*/ 1792 h 2716"/>
                <a:gd name="connsiteX76" fmla="*/ 4760 w 4957"/>
                <a:gd name="connsiteY76" fmla="*/ 1895 h 2716"/>
                <a:gd name="connsiteX77" fmla="*/ 4792 w 4957"/>
                <a:gd name="connsiteY77" fmla="*/ 2000 h 2716"/>
                <a:gd name="connsiteX78" fmla="*/ 4822 w 4957"/>
                <a:gd name="connsiteY78" fmla="*/ 2108 h 2716"/>
                <a:gd name="connsiteX79" fmla="*/ 4852 w 4957"/>
                <a:gd name="connsiteY79" fmla="*/ 2216 h 2716"/>
                <a:gd name="connsiteX80" fmla="*/ 4881 w 4957"/>
                <a:gd name="connsiteY80" fmla="*/ 2328 h 2716"/>
                <a:gd name="connsiteX81" fmla="*/ 4907 w 4957"/>
                <a:gd name="connsiteY81" fmla="*/ 2441 h 2716"/>
                <a:gd name="connsiteX82" fmla="*/ 4932 w 4957"/>
                <a:gd name="connsiteY82" fmla="*/ 2558 h 2716"/>
                <a:gd name="connsiteX83" fmla="*/ 4957 w 4957"/>
                <a:gd name="connsiteY83" fmla="*/ 2675 h 2716"/>
                <a:gd name="connsiteX84" fmla="*/ 4957 w 4957"/>
                <a:gd name="connsiteY84" fmla="*/ 2675 h 2716"/>
                <a:gd name="connsiteX0" fmla="*/ 4957 w 4957"/>
                <a:gd name="connsiteY0" fmla="*/ 2675 h 2716"/>
                <a:gd name="connsiteX1" fmla="*/ 4957 w 4957"/>
                <a:gd name="connsiteY1" fmla="*/ 2675 h 2716"/>
                <a:gd name="connsiteX2" fmla="*/ 4902 w 4957"/>
                <a:gd name="connsiteY2" fmla="*/ 2682 h 2716"/>
                <a:gd name="connsiteX3" fmla="*/ 4838 w 4957"/>
                <a:gd name="connsiteY3" fmla="*/ 2689 h 2716"/>
                <a:gd name="connsiteX4" fmla="*/ 4751 w 4957"/>
                <a:gd name="connsiteY4" fmla="*/ 2698 h 2716"/>
                <a:gd name="connsiteX5" fmla="*/ 4641 w 4957"/>
                <a:gd name="connsiteY5" fmla="*/ 2705 h 2716"/>
                <a:gd name="connsiteX6" fmla="*/ 4512 w 4957"/>
                <a:gd name="connsiteY6" fmla="*/ 2712 h 2716"/>
                <a:gd name="connsiteX7" fmla="*/ 4365 w 4957"/>
                <a:gd name="connsiteY7" fmla="*/ 2714 h 2716"/>
                <a:gd name="connsiteX8" fmla="*/ 4285 w 4957"/>
                <a:gd name="connsiteY8" fmla="*/ 2716 h 2716"/>
                <a:gd name="connsiteX9" fmla="*/ 4200 w 4957"/>
                <a:gd name="connsiteY9" fmla="*/ 2714 h 2716"/>
                <a:gd name="connsiteX10" fmla="*/ 4113 w 4957"/>
                <a:gd name="connsiteY10" fmla="*/ 2712 h 2716"/>
                <a:gd name="connsiteX11" fmla="*/ 4021 w 4957"/>
                <a:gd name="connsiteY11" fmla="*/ 2709 h 2716"/>
                <a:gd name="connsiteX12" fmla="*/ 3927 w 4957"/>
                <a:gd name="connsiteY12" fmla="*/ 2704 h 2716"/>
                <a:gd name="connsiteX13" fmla="*/ 3828 w 4957"/>
                <a:gd name="connsiteY13" fmla="*/ 2697 h 2716"/>
                <a:gd name="connsiteX14" fmla="*/ 3727 w 4957"/>
                <a:gd name="connsiteY14" fmla="*/ 2688 h 2716"/>
                <a:gd name="connsiteX15" fmla="*/ 3624 w 4957"/>
                <a:gd name="connsiteY15" fmla="*/ 2677 h 2716"/>
                <a:gd name="connsiteX16" fmla="*/ 3516 w 4957"/>
                <a:gd name="connsiteY16" fmla="*/ 2665 h 2716"/>
                <a:gd name="connsiteX17" fmla="*/ 3408 w 4957"/>
                <a:gd name="connsiteY17" fmla="*/ 2649 h 2716"/>
                <a:gd name="connsiteX18" fmla="*/ 3296 w 4957"/>
                <a:gd name="connsiteY18" fmla="*/ 2631 h 2716"/>
                <a:gd name="connsiteX19" fmla="*/ 3183 w 4957"/>
                <a:gd name="connsiteY19" fmla="*/ 2611 h 2716"/>
                <a:gd name="connsiteX20" fmla="*/ 3069 w 4957"/>
                <a:gd name="connsiteY20" fmla="*/ 2588 h 2716"/>
                <a:gd name="connsiteX21" fmla="*/ 2952 w 4957"/>
                <a:gd name="connsiteY21" fmla="*/ 2562 h 2716"/>
                <a:gd name="connsiteX22" fmla="*/ 2833 w 4957"/>
                <a:gd name="connsiteY22" fmla="*/ 2533 h 2716"/>
                <a:gd name="connsiteX23" fmla="*/ 2715 w 4957"/>
                <a:gd name="connsiteY23" fmla="*/ 2502 h 2716"/>
                <a:gd name="connsiteX24" fmla="*/ 2594 w 4957"/>
                <a:gd name="connsiteY24" fmla="*/ 2466 h 2716"/>
                <a:gd name="connsiteX25" fmla="*/ 2473 w 4957"/>
                <a:gd name="connsiteY25" fmla="*/ 2427 h 2716"/>
                <a:gd name="connsiteX26" fmla="*/ 2351 w 4957"/>
                <a:gd name="connsiteY26" fmla="*/ 2385 h 2716"/>
                <a:gd name="connsiteX27" fmla="*/ 2229 w 4957"/>
                <a:gd name="connsiteY27" fmla="*/ 2338 h 2716"/>
                <a:gd name="connsiteX28" fmla="*/ 2106 w 4957"/>
                <a:gd name="connsiteY28" fmla="*/ 2287 h 2716"/>
                <a:gd name="connsiteX29" fmla="*/ 1984 w 4957"/>
                <a:gd name="connsiteY29" fmla="*/ 2234 h 2716"/>
                <a:gd name="connsiteX30" fmla="*/ 1862 w 4957"/>
                <a:gd name="connsiteY30" fmla="*/ 2175 h 2716"/>
                <a:gd name="connsiteX31" fmla="*/ 1740 w 4957"/>
                <a:gd name="connsiteY31" fmla="*/ 2112 h 2716"/>
                <a:gd name="connsiteX32" fmla="*/ 1679 w 4957"/>
                <a:gd name="connsiteY32" fmla="*/ 2078 h 2716"/>
                <a:gd name="connsiteX33" fmla="*/ 1619 w 4957"/>
                <a:gd name="connsiteY33" fmla="*/ 2044 h 2716"/>
                <a:gd name="connsiteX34" fmla="*/ 1559 w 4957"/>
                <a:gd name="connsiteY34" fmla="*/ 2009 h 2716"/>
                <a:gd name="connsiteX35" fmla="*/ 1498 w 4957"/>
                <a:gd name="connsiteY35" fmla="*/ 1971 h 2716"/>
                <a:gd name="connsiteX36" fmla="*/ 1438 w 4957"/>
                <a:gd name="connsiteY36" fmla="*/ 1934 h 2716"/>
                <a:gd name="connsiteX37" fmla="*/ 1378 w 4957"/>
                <a:gd name="connsiteY37" fmla="*/ 1895 h 2716"/>
                <a:gd name="connsiteX38" fmla="*/ 1318 w 4957"/>
                <a:gd name="connsiteY38" fmla="*/ 1854 h 2716"/>
                <a:gd name="connsiteX39" fmla="*/ 1259 w 4957"/>
                <a:gd name="connsiteY39" fmla="*/ 1812 h 2716"/>
                <a:gd name="connsiteX40" fmla="*/ 1201 w 4957"/>
                <a:gd name="connsiteY40" fmla="*/ 1769 h 2716"/>
                <a:gd name="connsiteX41" fmla="*/ 1142 w 4957"/>
                <a:gd name="connsiteY41" fmla="*/ 1725 h 2716"/>
                <a:gd name="connsiteX42" fmla="*/ 1084 w 4957"/>
                <a:gd name="connsiteY42" fmla="*/ 1679 h 2716"/>
                <a:gd name="connsiteX43" fmla="*/ 1027 w 4957"/>
                <a:gd name="connsiteY43" fmla="*/ 1633 h 2716"/>
                <a:gd name="connsiteX44" fmla="*/ 968 w 4957"/>
                <a:gd name="connsiteY44" fmla="*/ 1585 h 2716"/>
                <a:gd name="connsiteX45" fmla="*/ 912 w 4957"/>
                <a:gd name="connsiteY45" fmla="*/ 1535 h 2716"/>
                <a:gd name="connsiteX46" fmla="*/ 800 w 4957"/>
                <a:gd name="connsiteY46" fmla="*/ 1431 h 2716"/>
                <a:gd name="connsiteX47" fmla="*/ 745 w 4957"/>
                <a:gd name="connsiteY47" fmla="*/ 1378 h 2716"/>
                <a:gd name="connsiteX48" fmla="*/ 690 w 4957"/>
                <a:gd name="connsiteY48" fmla="*/ 1323 h 2716"/>
                <a:gd name="connsiteX49" fmla="*/ 584 w 4957"/>
                <a:gd name="connsiteY49" fmla="*/ 1207 h 2716"/>
                <a:gd name="connsiteX50" fmla="*/ 376 w 4957"/>
                <a:gd name="connsiteY50" fmla="*/ 959 h 2716"/>
                <a:gd name="connsiteX51" fmla="*/ 227 w 4957"/>
                <a:gd name="connsiteY51" fmla="*/ 757 h 2716"/>
                <a:gd name="connsiteX52" fmla="*/ 1738 w 4957"/>
                <a:gd name="connsiteY52" fmla="*/ 67 h 2716"/>
                <a:gd name="connsiteX53" fmla="*/ 3815 w 4957"/>
                <a:gd name="connsiteY53" fmla="*/ 59 h 2716"/>
                <a:gd name="connsiteX54" fmla="*/ 3867 w 4957"/>
                <a:gd name="connsiteY54" fmla="*/ 124 h 2716"/>
                <a:gd name="connsiteX55" fmla="*/ 3918 w 4957"/>
                <a:gd name="connsiteY55" fmla="*/ 192 h 2716"/>
                <a:gd name="connsiteX56" fmla="*/ 3968 w 4957"/>
                <a:gd name="connsiteY56" fmla="*/ 259 h 2716"/>
                <a:gd name="connsiteX57" fmla="*/ 4017 w 4957"/>
                <a:gd name="connsiteY57" fmla="*/ 328 h 2716"/>
                <a:gd name="connsiteX58" fmla="*/ 4067 w 4957"/>
                <a:gd name="connsiteY58" fmla="*/ 401 h 2716"/>
                <a:gd name="connsiteX59" fmla="*/ 4115 w 4957"/>
                <a:gd name="connsiteY59" fmla="*/ 474 h 2716"/>
                <a:gd name="connsiteX60" fmla="*/ 4161 w 4957"/>
                <a:gd name="connsiteY60" fmla="*/ 550 h 2716"/>
                <a:gd name="connsiteX61" fmla="*/ 4209 w 4957"/>
                <a:gd name="connsiteY61" fmla="*/ 626 h 2716"/>
                <a:gd name="connsiteX62" fmla="*/ 4253 w 4957"/>
                <a:gd name="connsiteY62" fmla="*/ 704 h 2716"/>
                <a:gd name="connsiteX63" fmla="*/ 4299 w 4957"/>
                <a:gd name="connsiteY63" fmla="*/ 786 h 2716"/>
                <a:gd name="connsiteX64" fmla="*/ 4342 w 4957"/>
                <a:gd name="connsiteY64" fmla="*/ 867 h 2716"/>
                <a:gd name="connsiteX65" fmla="*/ 4386 w 4957"/>
                <a:gd name="connsiteY65" fmla="*/ 950 h 2716"/>
                <a:gd name="connsiteX66" fmla="*/ 4427 w 4957"/>
                <a:gd name="connsiteY66" fmla="*/ 1037 h 2716"/>
                <a:gd name="connsiteX67" fmla="*/ 4470 w 4957"/>
                <a:gd name="connsiteY67" fmla="*/ 1124 h 2716"/>
                <a:gd name="connsiteX68" fmla="*/ 4509 w 4957"/>
                <a:gd name="connsiteY68" fmla="*/ 1215 h 2716"/>
                <a:gd name="connsiteX69" fmla="*/ 4548 w 4957"/>
                <a:gd name="connsiteY69" fmla="*/ 1305 h 2716"/>
                <a:gd name="connsiteX70" fmla="*/ 4587 w 4957"/>
                <a:gd name="connsiteY70" fmla="*/ 1399 h 2716"/>
                <a:gd name="connsiteX71" fmla="*/ 4624 w 4957"/>
                <a:gd name="connsiteY71" fmla="*/ 1495 h 2716"/>
                <a:gd name="connsiteX72" fmla="*/ 4659 w 4957"/>
                <a:gd name="connsiteY72" fmla="*/ 1590 h 2716"/>
                <a:gd name="connsiteX73" fmla="*/ 4695 w 4957"/>
                <a:gd name="connsiteY73" fmla="*/ 1690 h 2716"/>
                <a:gd name="connsiteX74" fmla="*/ 4728 w 4957"/>
                <a:gd name="connsiteY74" fmla="*/ 1792 h 2716"/>
                <a:gd name="connsiteX75" fmla="*/ 4760 w 4957"/>
                <a:gd name="connsiteY75" fmla="*/ 1895 h 2716"/>
                <a:gd name="connsiteX76" fmla="*/ 4792 w 4957"/>
                <a:gd name="connsiteY76" fmla="*/ 2000 h 2716"/>
                <a:gd name="connsiteX77" fmla="*/ 4822 w 4957"/>
                <a:gd name="connsiteY77" fmla="*/ 2108 h 2716"/>
                <a:gd name="connsiteX78" fmla="*/ 4852 w 4957"/>
                <a:gd name="connsiteY78" fmla="*/ 2216 h 2716"/>
                <a:gd name="connsiteX79" fmla="*/ 4881 w 4957"/>
                <a:gd name="connsiteY79" fmla="*/ 2328 h 2716"/>
                <a:gd name="connsiteX80" fmla="*/ 4907 w 4957"/>
                <a:gd name="connsiteY80" fmla="*/ 2441 h 2716"/>
                <a:gd name="connsiteX81" fmla="*/ 4932 w 4957"/>
                <a:gd name="connsiteY81" fmla="*/ 2558 h 2716"/>
                <a:gd name="connsiteX82" fmla="*/ 4957 w 4957"/>
                <a:gd name="connsiteY82" fmla="*/ 2675 h 2716"/>
                <a:gd name="connsiteX83" fmla="*/ 4957 w 4957"/>
                <a:gd name="connsiteY83" fmla="*/ 2675 h 2716"/>
                <a:gd name="connsiteX0" fmla="*/ 4957 w 4957"/>
                <a:gd name="connsiteY0" fmla="*/ 2675 h 2716"/>
                <a:gd name="connsiteX1" fmla="*/ 4957 w 4957"/>
                <a:gd name="connsiteY1" fmla="*/ 2675 h 2716"/>
                <a:gd name="connsiteX2" fmla="*/ 4902 w 4957"/>
                <a:gd name="connsiteY2" fmla="*/ 2682 h 2716"/>
                <a:gd name="connsiteX3" fmla="*/ 4838 w 4957"/>
                <a:gd name="connsiteY3" fmla="*/ 2689 h 2716"/>
                <a:gd name="connsiteX4" fmla="*/ 4751 w 4957"/>
                <a:gd name="connsiteY4" fmla="*/ 2698 h 2716"/>
                <a:gd name="connsiteX5" fmla="*/ 4641 w 4957"/>
                <a:gd name="connsiteY5" fmla="*/ 2705 h 2716"/>
                <a:gd name="connsiteX6" fmla="*/ 4512 w 4957"/>
                <a:gd name="connsiteY6" fmla="*/ 2712 h 2716"/>
                <a:gd name="connsiteX7" fmla="*/ 4365 w 4957"/>
                <a:gd name="connsiteY7" fmla="*/ 2714 h 2716"/>
                <a:gd name="connsiteX8" fmla="*/ 4285 w 4957"/>
                <a:gd name="connsiteY8" fmla="*/ 2716 h 2716"/>
                <a:gd name="connsiteX9" fmla="*/ 4200 w 4957"/>
                <a:gd name="connsiteY9" fmla="*/ 2714 h 2716"/>
                <a:gd name="connsiteX10" fmla="*/ 4113 w 4957"/>
                <a:gd name="connsiteY10" fmla="*/ 2712 h 2716"/>
                <a:gd name="connsiteX11" fmla="*/ 4021 w 4957"/>
                <a:gd name="connsiteY11" fmla="*/ 2709 h 2716"/>
                <a:gd name="connsiteX12" fmla="*/ 3927 w 4957"/>
                <a:gd name="connsiteY12" fmla="*/ 2704 h 2716"/>
                <a:gd name="connsiteX13" fmla="*/ 3828 w 4957"/>
                <a:gd name="connsiteY13" fmla="*/ 2697 h 2716"/>
                <a:gd name="connsiteX14" fmla="*/ 3727 w 4957"/>
                <a:gd name="connsiteY14" fmla="*/ 2688 h 2716"/>
                <a:gd name="connsiteX15" fmla="*/ 3624 w 4957"/>
                <a:gd name="connsiteY15" fmla="*/ 2677 h 2716"/>
                <a:gd name="connsiteX16" fmla="*/ 3516 w 4957"/>
                <a:gd name="connsiteY16" fmla="*/ 2665 h 2716"/>
                <a:gd name="connsiteX17" fmla="*/ 3408 w 4957"/>
                <a:gd name="connsiteY17" fmla="*/ 2649 h 2716"/>
                <a:gd name="connsiteX18" fmla="*/ 3296 w 4957"/>
                <a:gd name="connsiteY18" fmla="*/ 2631 h 2716"/>
                <a:gd name="connsiteX19" fmla="*/ 3183 w 4957"/>
                <a:gd name="connsiteY19" fmla="*/ 2611 h 2716"/>
                <a:gd name="connsiteX20" fmla="*/ 3069 w 4957"/>
                <a:gd name="connsiteY20" fmla="*/ 2588 h 2716"/>
                <a:gd name="connsiteX21" fmla="*/ 2952 w 4957"/>
                <a:gd name="connsiteY21" fmla="*/ 2562 h 2716"/>
                <a:gd name="connsiteX22" fmla="*/ 2833 w 4957"/>
                <a:gd name="connsiteY22" fmla="*/ 2533 h 2716"/>
                <a:gd name="connsiteX23" fmla="*/ 2715 w 4957"/>
                <a:gd name="connsiteY23" fmla="*/ 2502 h 2716"/>
                <a:gd name="connsiteX24" fmla="*/ 2594 w 4957"/>
                <a:gd name="connsiteY24" fmla="*/ 2466 h 2716"/>
                <a:gd name="connsiteX25" fmla="*/ 2473 w 4957"/>
                <a:gd name="connsiteY25" fmla="*/ 2427 h 2716"/>
                <a:gd name="connsiteX26" fmla="*/ 2351 w 4957"/>
                <a:gd name="connsiteY26" fmla="*/ 2385 h 2716"/>
                <a:gd name="connsiteX27" fmla="*/ 2229 w 4957"/>
                <a:gd name="connsiteY27" fmla="*/ 2338 h 2716"/>
                <a:gd name="connsiteX28" fmla="*/ 2106 w 4957"/>
                <a:gd name="connsiteY28" fmla="*/ 2287 h 2716"/>
                <a:gd name="connsiteX29" fmla="*/ 1984 w 4957"/>
                <a:gd name="connsiteY29" fmla="*/ 2234 h 2716"/>
                <a:gd name="connsiteX30" fmla="*/ 1862 w 4957"/>
                <a:gd name="connsiteY30" fmla="*/ 2175 h 2716"/>
                <a:gd name="connsiteX31" fmla="*/ 1740 w 4957"/>
                <a:gd name="connsiteY31" fmla="*/ 2112 h 2716"/>
                <a:gd name="connsiteX32" fmla="*/ 1679 w 4957"/>
                <a:gd name="connsiteY32" fmla="*/ 2078 h 2716"/>
                <a:gd name="connsiteX33" fmla="*/ 1619 w 4957"/>
                <a:gd name="connsiteY33" fmla="*/ 2044 h 2716"/>
                <a:gd name="connsiteX34" fmla="*/ 1559 w 4957"/>
                <a:gd name="connsiteY34" fmla="*/ 2009 h 2716"/>
                <a:gd name="connsiteX35" fmla="*/ 1498 w 4957"/>
                <a:gd name="connsiteY35" fmla="*/ 1971 h 2716"/>
                <a:gd name="connsiteX36" fmla="*/ 1438 w 4957"/>
                <a:gd name="connsiteY36" fmla="*/ 1934 h 2716"/>
                <a:gd name="connsiteX37" fmla="*/ 1378 w 4957"/>
                <a:gd name="connsiteY37" fmla="*/ 1895 h 2716"/>
                <a:gd name="connsiteX38" fmla="*/ 1318 w 4957"/>
                <a:gd name="connsiteY38" fmla="*/ 1854 h 2716"/>
                <a:gd name="connsiteX39" fmla="*/ 1259 w 4957"/>
                <a:gd name="connsiteY39" fmla="*/ 1812 h 2716"/>
                <a:gd name="connsiteX40" fmla="*/ 1201 w 4957"/>
                <a:gd name="connsiteY40" fmla="*/ 1769 h 2716"/>
                <a:gd name="connsiteX41" fmla="*/ 1142 w 4957"/>
                <a:gd name="connsiteY41" fmla="*/ 1725 h 2716"/>
                <a:gd name="connsiteX42" fmla="*/ 1084 w 4957"/>
                <a:gd name="connsiteY42" fmla="*/ 1679 h 2716"/>
                <a:gd name="connsiteX43" fmla="*/ 1027 w 4957"/>
                <a:gd name="connsiteY43" fmla="*/ 1633 h 2716"/>
                <a:gd name="connsiteX44" fmla="*/ 968 w 4957"/>
                <a:gd name="connsiteY44" fmla="*/ 1585 h 2716"/>
                <a:gd name="connsiteX45" fmla="*/ 912 w 4957"/>
                <a:gd name="connsiteY45" fmla="*/ 1535 h 2716"/>
                <a:gd name="connsiteX46" fmla="*/ 800 w 4957"/>
                <a:gd name="connsiteY46" fmla="*/ 1431 h 2716"/>
                <a:gd name="connsiteX47" fmla="*/ 690 w 4957"/>
                <a:gd name="connsiteY47" fmla="*/ 1323 h 2716"/>
                <a:gd name="connsiteX48" fmla="*/ 584 w 4957"/>
                <a:gd name="connsiteY48" fmla="*/ 1207 h 2716"/>
                <a:gd name="connsiteX49" fmla="*/ 376 w 4957"/>
                <a:gd name="connsiteY49" fmla="*/ 959 h 2716"/>
                <a:gd name="connsiteX50" fmla="*/ 227 w 4957"/>
                <a:gd name="connsiteY50" fmla="*/ 757 h 2716"/>
                <a:gd name="connsiteX51" fmla="*/ 1738 w 4957"/>
                <a:gd name="connsiteY51" fmla="*/ 67 h 2716"/>
                <a:gd name="connsiteX52" fmla="*/ 3815 w 4957"/>
                <a:gd name="connsiteY52" fmla="*/ 59 h 2716"/>
                <a:gd name="connsiteX53" fmla="*/ 3867 w 4957"/>
                <a:gd name="connsiteY53" fmla="*/ 124 h 2716"/>
                <a:gd name="connsiteX54" fmla="*/ 3918 w 4957"/>
                <a:gd name="connsiteY54" fmla="*/ 192 h 2716"/>
                <a:gd name="connsiteX55" fmla="*/ 3968 w 4957"/>
                <a:gd name="connsiteY55" fmla="*/ 259 h 2716"/>
                <a:gd name="connsiteX56" fmla="*/ 4017 w 4957"/>
                <a:gd name="connsiteY56" fmla="*/ 328 h 2716"/>
                <a:gd name="connsiteX57" fmla="*/ 4067 w 4957"/>
                <a:gd name="connsiteY57" fmla="*/ 401 h 2716"/>
                <a:gd name="connsiteX58" fmla="*/ 4115 w 4957"/>
                <a:gd name="connsiteY58" fmla="*/ 474 h 2716"/>
                <a:gd name="connsiteX59" fmla="*/ 4161 w 4957"/>
                <a:gd name="connsiteY59" fmla="*/ 550 h 2716"/>
                <a:gd name="connsiteX60" fmla="*/ 4209 w 4957"/>
                <a:gd name="connsiteY60" fmla="*/ 626 h 2716"/>
                <a:gd name="connsiteX61" fmla="*/ 4253 w 4957"/>
                <a:gd name="connsiteY61" fmla="*/ 704 h 2716"/>
                <a:gd name="connsiteX62" fmla="*/ 4299 w 4957"/>
                <a:gd name="connsiteY62" fmla="*/ 786 h 2716"/>
                <a:gd name="connsiteX63" fmla="*/ 4342 w 4957"/>
                <a:gd name="connsiteY63" fmla="*/ 867 h 2716"/>
                <a:gd name="connsiteX64" fmla="*/ 4386 w 4957"/>
                <a:gd name="connsiteY64" fmla="*/ 950 h 2716"/>
                <a:gd name="connsiteX65" fmla="*/ 4427 w 4957"/>
                <a:gd name="connsiteY65" fmla="*/ 1037 h 2716"/>
                <a:gd name="connsiteX66" fmla="*/ 4470 w 4957"/>
                <a:gd name="connsiteY66" fmla="*/ 1124 h 2716"/>
                <a:gd name="connsiteX67" fmla="*/ 4509 w 4957"/>
                <a:gd name="connsiteY67" fmla="*/ 1215 h 2716"/>
                <a:gd name="connsiteX68" fmla="*/ 4548 w 4957"/>
                <a:gd name="connsiteY68" fmla="*/ 1305 h 2716"/>
                <a:gd name="connsiteX69" fmla="*/ 4587 w 4957"/>
                <a:gd name="connsiteY69" fmla="*/ 1399 h 2716"/>
                <a:gd name="connsiteX70" fmla="*/ 4624 w 4957"/>
                <a:gd name="connsiteY70" fmla="*/ 1495 h 2716"/>
                <a:gd name="connsiteX71" fmla="*/ 4659 w 4957"/>
                <a:gd name="connsiteY71" fmla="*/ 1590 h 2716"/>
                <a:gd name="connsiteX72" fmla="*/ 4695 w 4957"/>
                <a:gd name="connsiteY72" fmla="*/ 1690 h 2716"/>
                <a:gd name="connsiteX73" fmla="*/ 4728 w 4957"/>
                <a:gd name="connsiteY73" fmla="*/ 1792 h 2716"/>
                <a:gd name="connsiteX74" fmla="*/ 4760 w 4957"/>
                <a:gd name="connsiteY74" fmla="*/ 1895 h 2716"/>
                <a:gd name="connsiteX75" fmla="*/ 4792 w 4957"/>
                <a:gd name="connsiteY75" fmla="*/ 2000 h 2716"/>
                <a:gd name="connsiteX76" fmla="*/ 4822 w 4957"/>
                <a:gd name="connsiteY76" fmla="*/ 2108 h 2716"/>
                <a:gd name="connsiteX77" fmla="*/ 4852 w 4957"/>
                <a:gd name="connsiteY77" fmla="*/ 2216 h 2716"/>
                <a:gd name="connsiteX78" fmla="*/ 4881 w 4957"/>
                <a:gd name="connsiteY78" fmla="*/ 2328 h 2716"/>
                <a:gd name="connsiteX79" fmla="*/ 4907 w 4957"/>
                <a:gd name="connsiteY79" fmla="*/ 2441 h 2716"/>
                <a:gd name="connsiteX80" fmla="*/ 4932 w 4957"/>
                <a:gd name="connsiteY80" fmla="*/ 2558 h 2716"/>
                <a:gd name="connsiteX81" fmla="*/ 4957 w 4957"/>
                <a:gd name="connsiteY81" fmla="*/ 2675 h 2716"/>
                <a:gd name="connsiteX82" fmla="*/ 4957 w 4957"/>
                <a:gd name="connsiteY82" fmla="*/ 2675 h 2716"/>
                <a:gd name="connsiteX0" fmla="*/ 4957 w 4957"/>
                <a:gd name="connsiteY0" fmla="*/ 2675 h 2716"/>
                <a:gd name="connsiteX1" fmla="*/ 4957 w 4957"/>
                <a:gd name="connsiteY1" fmla="*/ 2675 h 2716"/>
                <a:gd name="connsiteX2" fmla="*/ 4902 w 4957"/>
                <a:gd name="connsiteY2" fmla="*/ 2682 h 2716"/>
                <a:gd name="connsiteX3" fmla="*/ 4838 w 4957"/>
                <a:gd name="connsiteY3" fmla="*/ 2689 h 2716"/>
                <a:gd name="connsiteX4" fmla="*/ 4751 w 4957"/>
                <a:gd name="connsiteY4" fmla="*/ 2698 h 2716"/>
                <a:gd name="connsiteX5" fmla="*/ 4641 w 4957"/>
                <a:gd name="connsiteY5" fmla="*/ 2705 h 2716"/>
                <a:gd name="connsiteX6" fmla="*/ 4512 w 4957"/>
                <a:gd name="connsiteY6" fmla="*/ 2712 h 2716"/>
                <a:gd name="connsiteX7" fmla="*/ 4365 w 4957"/>
                <a:gd name="connsiteY7" fmla="*/ 2714 h 2716"/>
                <a:gd name="connsiteX8" fmla="*/ 4285 w 4957"/>
                <a:gd name="connsiteY8" fmla="*/ 2716 h 2716"/>
                <a:gd name="connsiteX9" fmla="*/ 4200 w 4957"/>
                <a:gd name="connsiteY9" fmla="*/ 2714 h 2716"/>
                <a:gd name="connsiteX10" fmla="*/ 4113 w 4957"/>
                <a:gd name="connsiteY10" fmla="*/ 2712 h 2716"/>
                <a:gd name="connsiteX11" fmla="*/ 4021 w 4957"/>
                <a:gd name="connsiteY11" fmla="*/ 2709 h 2716"/>
                <a:gd name="connsiteX12" fmla="*/ 3927 w 4957"/>
                <a:gd name="connsiteY12" fmla="*/ 2704 h 2716"/>
                <a:gd name="connsiteX13" fmla="*/ 3828 w 4957"/>
                <a:gd name="connsiteY13" fmla="*/ 2697 h 2716"/>
                <a:gd name="connsiteX14" fmla="*/ 3727 w 4957"/>
                <a:gd name="connsiteY14" fmla="*/ 2688 h 2716"/>
                <a:gd name="connsiteX15" fmla="*/ 3624 w 4957"/>
                <a:gd name="connsiteY15" fmla="*/ 2677 h 2716"/>
                <a:gd name="connsiteX16" fmla="*/ 3516 w 4957"/>
                <a:gd name="connsiteY16" fmla="*/ 2665 h 2716"/>
                <a:gd name="connsiteX17" fmla="*/ 3408 w 4957"/>
                <a:gd name="connsiteY17" fmla="*/ 2649 h 2716"/>
                <a:gd name="connsiteX18" fmla="*/ 3296 w 4957"/>
                <a:gd name="connsiteY18" fmla="*/ 2631 h 2716"/>
                <a:gd name="connsiteX19" fmla="*/ 3183 w 4957"/>
                <a:gd name="connsiteY19" fmla="*/ 2611 h 2716"/>
                <a:gd name="connsiteX20" fmla="*/ 3069 w 4957"/>
                <a:gd name="connsiteY20" fmla="*/ 2588 h 2716"/>
                <a:gd name="connsiteX21" fmla="*/ 2952 w 4957"/>
                <a:gd name="connsiteY21" fmla="*/ 2562 h 2716"/>
                <a:gd name="connsiteX22" fmla="*/ 2833 w 4957"/>
                <a:gd name="connsiteY22" fmla="*/ 2533 h 2716"/>
                <a:gd name="connsiteX23" fmla="*/ 2715 w 4957"/>
                <a:gd name="connsiteY23" fmla="*/ 2502 h 2716"/>
                <a:gd name="connsiteX24" fmla="*/ 2594 w 4957"/>
                <a:gd name="connsiteY24" fmla="*/ 2466 h 2716"/>
                <a:gd name="connsiteX25" fmla="*/ 2473 w 4957"/>
                <a:gd name="connsiteY25" fmla="*/ 2427 h 2716"/>
                <a:gd name="connsiteX26" fmla="*/ 2351 w 4957"/>
                <a:gd name="connsiteY26" fmla="*/ 2385 h 2716"/>
                <a:gd name="connsiteX27" fmla="*/ 2229 w 4957"/>
                <a:gd name="connsiteY27" fmla="*/ 2338 h 2716"/>
                <a:gd name="connsiteX28" fmla="*/ 2106 w 4957"/>
                <a:gd name="connsiteY28" fmla="*/ 2287 h 2716"/>
                <a:gd name="connsiteX29" fmla="*/ 1984 w 4957"/>
                <a:gd name="connsiteY29" fmla="*/ 2234 h 2716"/>
                <a:gd name="connsiteX30" fmla="*/ 1862 w 4957"/>
                <a:gd name="connsiteY30" fmla="*/ 2175 h 2716"/>
                <a:gd name="connsiteX31" fmla="*/ 1740 w 4957"/>
                <a:gd name="connsiteY31" fmla="*/ 2112 h 2716"/>
                <a:gd name="connsiteX32" fmla="*/ 1679 w 4957"/>
                <a:gd name="connsiteY32" fmla="*/ 2078 h 2716"/>
                <a:gd name="connsiteX33" fmla="*/ 1619 w 4957"/>
                <a:gd name="connsiteY33" fmla="*/ 2044 h 2716"/>
                <a:gd name="connsiteX34" fmla="*/ 1559 w 4957"/>
                <a:gd name="connsiteY34" fmla="*/ 2009 h 2716"/>
                <a:gd name="connsiteX35" fmla="*/ 1498 w 4957"/>
                <a:gd name="connsiteY35" fmla="*/ 1971 h 2716"/>
                <a:gd name="connsiteX36" fmla="*/ 1438 w 4957"/>
                <a:gd name="connsiteY36" fmla="*/ 1934 h 2716"/>
                <a:gd name="connsiteX37" fmla="*/ 1378 w 4957"/>
                <a:gd name="connsiteY37" fmla="*/ 1895 h 2716"/>
                <a:gd name="connsiteX38" fmla="*/ 1318 w 4957"/>
                <a:gd name="connsiteY38" fmla="*/ 1854 h 2716"/>
                <a:gd name="connsiteX39" fmla="*/ 1259 w 4957"/>
                <a:gd name="connsiteY39" fmla="*/ 1812 h 2716"/>
                <a:gd name="connsiteX40" fmla="*/ 1201 w 4957"/>
                <a:gd name="connsiteY40" fmla="*/ 1769 h 2716"/>
                <a:gd name="connsiteX41" fmla="*/ 1142 w 4957"/>
                <a:gd name="connsiteY41" fmla="*/ 1725 h 2716"/>
                <a:gd name="connsiteX42" fmla="*/ 1084 w 4957"/>
                <a:gd name="connsiteY42" fmla="*/ 1679 h 2716"/>
                <a:gd name="connsiteX43" fmla="*/ 1027 w 4957"/>
                <a:gd name="connsiteY43" fmla="*/ 1633 h 2716"/>
                <a:gd name="connsiteX44" fmla="*/ 968 w 4957"/>
                <a:gd name="connsiteY44" fmla="*/ 1585 h 2716"/>
                <a:gd name="connsiteX45" fmla="*/ 912 w 4957"/>
                <a:gd name="connsiteY45" fmla="*/ 1535 h 2716"/>
                <a:gd name="connsiteX46" fmla="*/ 690 w 4957"/>
                <a:gd name="connsiteY46" fmla="*/ 1323 h 2716"/>
                <a:gd name="connsiteX47" fmla="*/ 584 w 4957"/>
                <a:gd name="connsiteY47" fmla="*/ 1207 h 2716"/>
                <a:gd name="connsiteX48" fmla="*/ 376 w 4957"/>
                <a:gd name="connsiteY48" fmla="*/ 959 h 2716"/>
                <a:gd name="connsiteX49" fmla="*/ 227 w 4957"/>
                <a:gd name="connsiteY49" fmla="*/ 757 h 2716"/>
                <a:gd name="connsiteX50" fmla="*/ 1738 w 4957"/>
                <a:gd name="connsiteY50" fmla="*/ 67 h 2716"/>
                <a:gd name="connsiteX51" fmla="*/ 3815 w 4957"/>
                <a:gd name="connsiteY51" fmla="*/ 59 h 2716"/>
                <a:gd name="connsiteX52" fmla="*/ 3867 w 4957"/>
                <a:gd name="connsiteY52" fmla="*/ 124 h 2716"/>
                <a:gd name="connsiteX53" fmla="*/ 3918 w 4957"/>
                <a:gd name="connsiteY53" fmla="*/ 192 h 2716"/>
                <a:gd name="connsiteX54" fmla="*/ 3968 w 4957"/>
                <a:gd name="connsiteY54" fmla="*/ 259 h 2716"/>
                <a:gd name="connsiteX55" fmla="*/ 4017 w 4957"/>
                <a:gd name="connsiteY55" fmla="*/ 328 h 2716"/>
                <a:gd name="connsiteX56" fmla="*/ 4067 w 4957"/>
                <a:gd name="connsiteY56" fmla="*/ 401 h 2716"/>
                <a:gd name="connsiteX57" fmla="*/ 4115 w 4957"/>
                <a:gd name="connsiteY57" fmla="*/ 474 h 2716"/>
                <a:gd name="connsiteX58" fmla="*/ 4161 w 4957"/>
                <a:gd name="connsiteY58" fmla="*/ 550 h 2716"/>
                <a:gd name="connsiteX59" fmla="*/ 4209 w 4957"/>
                <a:gd name="connsiteY59" fmla="*/ 626 h 2716"/>
                <a:gd name="connsiteX60" fmla="*/ 4253 w 4957"/>
                <a:gd name="connsiteY60" fmla="*/ 704 h 2716"/>
                <a:gd name="connsiteX61" fmla="*/ 4299 w 4957"/>
                <a:gd name="connsiteY61" fmla="*/ 786 h 2716"/>
                <a:gd name="connsiteX62" fmla="*/ 4342 w 4957"/>
                <a:gd name="connsiteY62" fmla="*/ 867 h 2716"/>
                <a:gd name="connsiteX63" fmla="*/ 4386 w 4957"/>
                <a:gd name="connsiteY63" fmla="*/ 950 h 2716"/>
                <a:gd name="connsiteX64" fmla="*/ 4427 w 4957"/>
                <a:gd name="connsiteY64" fmla="*/ 1037 h 2716"/>
                <a:gd name="connsiteX65" fmla="*/ 4470 w 4957"/>
                <a:gd name="connsiteY65" fmla="*/ 1124 h 2716"/>
                <a:gd name="connsiteX66" fmla="*/ 4509 w 4957"/>
                <a:gd name="connsiteY66" fmla="*/ 1215 h 2716"/>
                <a:gd name="connsiteX67" fmla="*/ 4548 w 4957"/>
                <a:gd name="connsiteY67" fmla="*/ 1305 h 2716"/>
                <a:gd name="connsiteX68" fmla="*/ 4587 w 4957"/>
                <a:gd name="connsiteY68" fmla="*/ 1399 h 2716"/>
                <a:gd name="connsiteX69" fmla="*/ 4624 w 4957"/>
                <a:gd name="connsiteY69" fmla="*/ 1495 h 2716"/>
                <a:gd name="connsiteX70" fmla="*/ 4659 w 4957"/>
                <a:gd name="connsiteY70" fmla="*/ 1590 h 2716"/>
                <a:gd name="connsiteX71" fmla="*/ 4695 w 4957"/>
                <a:gd name="connsiteY71" fmla="*/ 1690 h 2716"/>
                <a:gd name="connsiteX72" fmla="*/ 4728 w 4957"/>
                <a:gd name="connsiteY72" fmla="*/ 1792 h 2716"/>
                <a:gd name="connsiteX73" fmla="*/ 4760 w 4957"/>
                <a:gd name="connsiteY73" fmla="*/ 1895 h 2716"/>
                <a:gd name="connsiteX74" fmla="*/ 4792 w 4957"/>
                <a:gd name="connsiteY74" fmla="*/ 2000 h 2716"/>
                <a:gd name="connsiteX75" fmla="*/ 4822 w 4957"/>
                <a:gd name="connsiteY75" fmla="*/ 2108 h 2716"/>
                <a:gd name="connsiteX76" fmla="*/ 4852 w 4957"/>
                <a:gd name="connsiteY76" fmla="*/ 2216 h 2716"/>
                <a:gd name="connsiteX77" fmla="*/ 4881 w 4957"/>
                <a:gd name="connsiteY77" fmla="*/ 2328 h 2716"/>
                <a:gd name="connsiteX78" fmla="*/ 4907 w 4957"/>
                <a:gd name="connsiteY78" fmla="*/ 2441 h 2716"/>
                <a:gd name="connsiteX79" fmla="*/ 4932 w 4957"/>
                <a:gd name="connsiteY79" fmla="*/ 2558 h 2716"/>
                <a:gd name="connsiteX80" fmla="*/ 4957 w 4957"/>
                <a:gd name="connsiteY80" fmla="*/ 2675 h 2716"/>
                <a:gd name="connsiteX81" fmla="*/ 4957 w 4957"/>
                <a:gd name="connsiteY81" fmla="*/ 2675 h 2716"/>
                <a:gd name="connsiteX0" fmla="*/ 4957 w 4957"/>
                <a:gd name="connsiteY0" fmla="*/ 2675 h 2716"/>
                <a:gd name="connsiteX1" fmla="*/ 4957 w 4957"/>
                <a:gd name="connsiteY1" fmla="*/ 2675 h 2716"/>
                <a:gd name="connsiteX2" fmla="*/ 4902 w 4957"/>
                <a:gd name="connsiteY2" fmla="*/ 2682 h 2716"/>
                <a:gd name="connsiteX3" fmla="*/ 4838 w 4957"/>
                <a:gd name="connsiteY3" fmla="*/ 2689 h 2716"/>
                <a:gd name="connsiteX4" fmla="*/ 4751 w 4957"/>
                <a:gd name="connsiteY4" fmla="*/ 2698 h 2716"/>
                <a:gd name="connsiteX5" fmla="*/ 4641 w 4957"/>
                <a:gd name="connsiteY5" fmla="*/ 2705 h 2716"/>
                <a:gd name="connsiteX6" fmla="*/ 4512 w 4957"/>
                <a:gd name="connsiteY6" fmla="*/ 2712 h 2716"/>
                <a:gd name="connsiteX7" fmla="*/ 4365 w 4957"/>
                <a:gd name="connsiteY7" fmla="*/ 2714 h 2716"/>
                <a:gd name="connsiteX8" fmla="*/ 4285 w 4957"/>
                <a:gd name="connsiteY8" fmla="*/ 2716 h 2716"/>
                <a:gd name="connsiteX9" fmla="*/ 4200 w 4957"/>
                <a:gd name="connsiteY9" fmla="*/ 2714 h 2716"/>
                <a:gd name="connsiteX10" fmla="*/ 4113 w 4957"/>
                <a:gd name="connsiteY10" fmla="*/ 2712 h 2716"/>
                <a:gd name="connsiteX11" fmla="*/ 4021 w 4957"/>
                <a:gd name="connsiteY11" fmla="*/ 2709 h 2716"/>
                <a:gd name="connsiteX12" fmla="*/ 3927 w 4957"/>
                <a:gd name="connsiteY12" fmla="*/ 2704 h 2716"/>
                <a:gd name="connsiteX13" fmla="*/ 3828 w 4957"/>
                <a:gd name="connsiteY13" fmla="*/ 2697 h 2716"/>
                <a:gd name="connsiteX14" fmla="*/ 3727 w 4957"/>
                <a:gd name="connsiteY14" fmla="*/ 2688 h 2716"/>
                <a:gd name="connsiteX15" fmla="*/ 3624 w 4957"/>
                <a:gd name="connsiteY15" fmla="*/ 2677 h 2716"/>
                <a:gd name="connsiteX16" fmla="*/ 3516 w 4957"/>
                <a:gd name="connsiteY16" fmla="*/ 2665 h 2716"/>
                <a:gd name="connsiteX17" fmla="*/ 3408 w 4957"/>
                <a:gd name="connsiteY17" fmla="*/ 2649 h 2716"/>
                <a:gd name="connsiteX18" fmla="*/ 3296 w 4957"/>
                <a:gd name="connsiteY18" fmla="*/ 2631 h 2716"/>
                <a:gd name="connsiteX19" fmla="*/ 3183 w 4957"/>
                <a:gd name="connsiteY19" fmla="*/ 2611 h 2716"/>
                <a:gd name="connsiteX20" fmla="*/ 3069 w 4957"/>
                <a:gd name="connsiteY20" fmla="*/ 2588 h 2716"/>
                <a:gd name="connsiteX21" fmla="*/ 2952 w 4957"/>
                <a:gd name="connsiteY21" fmla="*/ 2562 h 2716"/>
                <a:gd name="connsiteX22" fmla="*/ 2833 w 4957"/>
                <a:gd name="connsiteY22" fmla="*/ 2533 h 2716"/>
                <a:gd name="connsiteX23" fmla="*/ 2715 w 4957"/>
                <a:gd name="connsiteY23" fmla="*/ 2502 h 2716"/>
                <a:gd name="connsiteX24" fmla="*/ 2594 w 4957"/>
                <a:gd name="connsiteY24" fmla="*/ 2466 h 2716"/>
                <a:gd name="connsiteX25" fmla="*/ 2473 w 4957"/>
                <a:gd name="connsiteY25" fmla="*/ 2427 h 2716"/>
                <a:gd name="connsiteX26" fmla="*/ 2351 w 4957"/>
                <a:gd name="connsiteY26" fmla="*/ 2385 h 2716"/>
                <a:gd name="connsiteX27" fmla="*/ 2229 w 4957"/>
                <a:gd name="connsiteY27" fmla="*/ 2338 h 2716"/>
                <a:gd name="connsiteX28" fmla="*/ 2106 w 4957"/>
                <a:gd name="connsiteY28" fmla="*/ 2287 h 2716"/>
                <a:gd name="connsiteX29" fmla="*/ 1984 w 4957"/>
                <a:gd name="connsiteY29" fmla="*/ 2234 h 2716"/>
                <a:gd name="connsiteX30" fmla="*/ 1862 w 4957"/>
                <a:gd name="connsiteY30" fmla="*/ 2175 h 2716"/>
                <a:gd name="connsiteX31" fmla="*/ 1740 w 4957"/>
                <a:gd name="connsiteY31" fmla="*/ 2112 h 2716"/>
                <a:gd name="connsiteX32" fmla="*/ 1679 w 4957"/>
                <a:gd name="connsiteY32" fmla="*/ 2078 h 2716"/>
                <a:gd name="connsiteX33" fmla="*/ 1619 w 4957"/>
                <a:gd name="connsiteY33" fmla="*/ 2044 h 2716"/>
                <a:gd name="connsiteX34" fmla="*/ 1559 w 4957"/>
                <a:gd name="connsiteY34" fmla="*/ 2009 h 2716"/>
                <a:gd name="connsiteX35" fmla="*/ 1498 w 4957"/>
                <a:gd name="connsiteY35" fmla="*/ 1971 h 2716"/>
                <a:gd name="connsiteX36" fmla="*/ 1438 w 4957"/>
                <a:gd name="connsiteY36" fmla="*/ 1934 h 2716"/>
                <a:gd name="connsiteX37" fmla="*/ 1378 w 4957"/>
                <a:gd name="connsiteY37" fmla="*/ 1895 h 2716"/>
                <a:gd name="connsiteX38" fmla="*/ 1318 w 4957"/>
                <a:gd name="connsiteY38" fmla="*/ 1854 h 2716"/>
                <a:gd name="connsiteX39" fmla="*/ 1259 w 4957"/>
                <a:gd name="connsiteY39" fmla="*/ 1812 h 2716"/>
                <a:gd name="connsiteX40" fmla="*/ 1201 w 4957"/>
                <a:gd name="connsiteY40" fmla="*/ 1769 h 2716"/>
                <a:gd name="connsiteX41" fmla="*/ 1142 w 4957"/>
                <a:gd name="connsiteY41" fmla="*/ 1725 h 2716"/>
                <a:gd name="connsiteX42" fmla="*/ 1084 w 4957"/>
                <a:gd name="connsiteY42" fmla="*/ 1679 h 2716"/>
                <a:gd name="connsiteX43" fmla="*/ 968 w 4957"/>
                <a:gd name="connsiteY43" fmla="*/ 1585 h 2716"/>
                <a:gd name="connsiteX44" fmla="*/ 912 w 4957"/>
                <a:gd name="connsiteY44" fmla="*/ 1535 h 2716"/>
                <a:gd name="connsiteX45" fmla="*/ 690 w 4957"/>
                <a:gd name="connsiteY45" fmla="*/ 1323 h 2716"/>
                <a:gd name="connsiteX46" fmla="*/ 584 w 4957"/>
                <a:gd name="connsiteY46" fmla="*/ 1207 h 2716"/>
                <a:gd name="connsiteX47" fmla="*/ 376 w 4957"/>
                <a:gd name="connsiteY47" fmla="*/ 959 h 2716"/>
                <a:gd name="connsiteX48" fmla="*/ 227 w 4957"/>
                <a:gd name="connsiteY48" fmla="*/ 757 h 2716"/>
                <a:gd name="connsiteX49" fmla="*/ 1738 w 4957"/>
                <a:gd name="connsiteY49" fmla="*/ 67 h 2716"/>
                <a:gd name="connsiteX50" fmla="*/ 3815 w 4957"/>
                <a:gd name="connsiteY50" fmla="*/ 59 h 2716"/>
                <a:gd name="connsiteX51" fmla="*/ 3867 w 4957"/>
                <a:gd name="connsiteY51" fmla="*/ 124 h 2716"/>
                <a:gd name="connsiteX52" fmla="*/ 3918 w 4957"/>
                <a:gd name="connsiteY52" fmla="*/ 192 h 2716"/>
                <a:gd name="connsiteX53" fmla="*/ 3968 w 4957"/>
                <a:gd name="connsiteY53" fmla="*/ 259 h 2716"/>
                <a:gd name="connsiteX54" fmla="*/ 4017 w 4957"/>
                <a:gd name="connsiteY54" fmla="*/ 328 h 2716"/>
                <a:gd name="connsiteX55" fmla="*/ 4067 w 4957"/>
                <a:gd name="connsiteY55" fmla="*/ 401 h 2716"/>
                <a:gd name="connsiteX56" fmla="*/ 4115 w 4957"/>
                <a:gd name="connsiteY56" fmla="*/ 474 h 2716"/>
                <a:gd name="connsiteX57" fmla="*/ 4161 w 4957"/>
                <a:gd name="connsiteY57" fmla="*/ 550 h 2716"/>
                <a:gd name="connsiteX58" fmla="*/ 4209 w 4957"/>
                <a:gd name="connsiteY58" fmla="*/ 626 h 2716"/>
                <a:gd name="connsiteX59" fmla="*/ 4253 w 4957"/>
                <a:gd name="connsiteY59" fmla="*/ 704 h 2716"/>
                <a:gd name="connsiteX60" fmla="*/ 4299 w 4957"/>
                <a:gd name="connsiteY60" fmla="*/ 786 h 2716"/>
                <a:gd name="connsiteX61" fmla="*/ 4342 w 4957"/>
                <a:gd name="connsiteY61" fmla="*/ 867 h 2716"/>
                <a:gd name="connsiteX62" fmla="*/ 4386 w 4957"/>
                <a:gd name="connsiteY62" fmla="*/ 950 h 2716"/>
                <a:gd name="connsiteX63" fmla="*/ 4427 w 4957"/>
                <a:gd name="connsiteY63" fmla="*/ 1037 h 2716"/>
                <a:gd name="connsiteX64" fmla="*/ 4470 w 4957"/>
                <a:gd name="connsiteY64" fmla="*/ 1124 h 2716"/>
                <a:gd name="connsiteX65" fmla="*/ 4509 w 4957"/>
                <a:gd name="connsiteY65" fmla="*/ 1215 h 2716"/>
                <a:gd name="connsiteX66" fmla="*/ 4548 w 4957"/>
                <a:gd name="connsiteY66" fmla="*/ 1305 h 2716"/>
                <a:gd name="connsiteX67" fmla="*/ 4587 w 4957"/>
                <a:gd name="connsiteY67" fmla="*/ 1399 h 2716"/>
                <a:gd name="connsiteX68" fmla="*/ 4624 w 4957"/>
                <a:gd name="connsiteY68" fmla="*/ 1495 h 2716"/>
                <a:gd name="connsiteX69" fmla="*/ 4659 w 4957"/>
                <a:gd name="connsiteY69" fmla="*/ 1590 h 2716"/>
                <a:gd name="connsiteX70" fmla="*/ 4695 w 4957"/>
                <a:gd name="connsiteY70" fmla="*/ 1690 h 2716"/>
                <a:gd name="connsiteX71" fmla="*/ 4728 w 4957"/>
                <a:gd name="connsiteY71" fmla="*/ 1792 h 2716"/>
                <a:gd name="connsiteX72" fmla="*/ 4760 w 4957"/>
                <a:gd name="connsiteY72" fmla="*/ 1895 h 2716"/>
                <a:gd name="connsiteX73" fmla="*/ 4792 w 4957"/>
                <a:gd name="connsiteY73" fmla="*/ 2000 h 2716"/>
                <a:gd name="connsiteX74" fmla="*/ 4822 w 4957"/>
                <a:gd name="connsiteY74" fmla="*/ 2108 h 2716"/>
                <a:gd name="connsiteX75" fmla="*/ 4852 w 4957"/>
                <a:gd name="connsiteY75" fmla="*/ 2216 h 2716"/>
                <a:gd name="connsiteX76" fmla="*/ 4881 w 4957"/>
                <a:gd name="connsiteY76" fmla="*/ 2328 h 2716"/>
                <a:gd name="connsiteX77" fmla="*/ 4907 w 4957"/>
                <a:gd name="connsiteY77" fmla="*/ 2441 h 2716"/>
                <a:gd name="connsiteX78" fmla="*/ 4932 w 4957"/>
                <a:gd name="connsiteY78" fmla="*/ 2558 h 2716"/>
                <a:gd name="connsiteX79" fmla="*/ 4957 w 4957"/>
                <a:gd name="connsiteY79" fmla="*/ 2675 h 2716"/>
                <a:gd name="connsiteX80" fmla="*/ 4957 w 4957"/>
                <a:gd name="connsiteY80" fmla="*/ 2675 h 2716"/>
                <a:gd name="connsiteX0" fmla="*/ 4957 w 4957"/>
                <a:gd name="connsiteY0" fmla="*/ 2675 h 2716"/>
                <a:gd name="connsiteX1" fmla="*/ 4957 w 4957"/>
                <a:gd name="connsiteY1" fmla="*/ 2675 h 2716"/>
                <a:gd name="connsiteX2" fmla="*/ 4902 w 4957"/>
                <a:gd name="connsiteY2" fmla="*/ 2682 h 2716"/>
                <a:gd name="connsiteX3" fmla="*/ 4838 w 4957"/>
                <a:gd name="connsiteY3" fmla="*/ 2689 h 2716"/>
                <a:gd name="connsiteX4" fmla="*/ 4751 w 4957"/>
                <a:gd name="connsiteY4" fmla="*/ 2698 h 2716"/>
                <a:gd name="connsiteX5" fmla="*/ 4641 w 4957"/>
                <a:gd name="connsiteY5" fmla="*/ 2705 h 2716"/>
                <a:gd name="connsiteX6" fmla="*/ 4512 w 4957"/>
                <a:gd name="connsiteY6" fmla="*/ 2712 h 2716"/>
                <a:gd name="connsiteX7" fmla="*/ 4365 w 4957"/>
                <a:gd name="connsiteY7" fmla="*/ 2714 h 2716"/>
                <a:gd name="connsiteX8" fmla="*/ 4285 w 4957"/>
                <a:gd name="connsiteY8" fmla="*/ 2716 h 2716"/>
                <a:gd name="connsiteX9" fmla="*/ 4200 w 4957"/>
                <a:gd name="connsiteY9" fmla="*/ 2714 h 2716"/>
                <a:gd name="connsiteX10" fmla="*/ 4113 w 4957"/>
                <a:gd name="connsiteY10" fmla="*/ 2712 h 2716"/>
                <a:gd name="connsiteX11" fmla="*/ 4021 w 4957"/>
                <a:gd name="connsiteY11" fmla="*/ 2709 h 2716"/>
                <a:gd name="connsiteX12" fmla="*/ 3927 w 4957"/>
                <a:gd name="connsiteY12" fmla="*/ 2704 h 2716"/>
                <a:gd name="connsiteX13" fmla="*/ 3828 w 4957"/>
                <a:gd name="connsiteY13" fmla="*/ 2697 h 2716"/>
                <a:gd name="connsiteX14" fmla="*/ 3727 w 4957"/>
                <a:gd name="connsiteY14" fmla="*/ 2688 h 2716"/>
                <a:gd name="connsiteX15" fmla="*/ 3624 w 4957"/>
                <a:gd name="connsiteY15" fmla="*/ 2677 h 2716"/>
                <a:gd name="connsiteX16" fmla="*/ 3516 w 4957"/>
                <a:gd name="connsiteY16" fmla="*/ 2665 h 2716"/>
                <a:gd name="connsiteX17" fmla="*/ 3408 w 4957"/>
                <a:gd name="connsiteY17" fmla="*/ 2649 h 2716"/>
                <a:gd name="connsiteX18" fmla="*/ 3296 w 4957"/>
                <a:gd name="connsiteY18" fmla="*/ 2631 h 2716"/>
                <a:gd name="connsiteX19" fmla="*/ 3183 w 4957"/>
                <a:gd name="connsiteY19" fmla="*/ 2611 h 2716"/>
                <a:gd name="connsiteX20" fmla="*/ 3069 w 4957"/>
                <a:gd name="connsiteY20" fmla="*/ 2588 h 2716"/>
                <a:gd name="connsiteX21" fmla="*/ 2952 w 4957"/>
                <a:gd name="connsiteY21" fmla="*/ 2562 h 2716"/>
                <a:gd name="connsiteX22" fmla="*/ 2833 w 4957"/>
                <a:gd name="connsiteY22" fmla="*/ 2533 h 2716"/>
                <a:gd name="connsiteX23" fmla="*/ 2715 w 4957"/>
                <a:gd name="connsiteY23" fmla="*/ 2502 h 2716"/>
                <a:gd name="connsiteX24" fmla="*/ 2594 w 4957"/>
                <a:gd name="connsiteY24" fmla="*/ 2466 h 2716"/>
                <a:gd name="connsiteX25" fmla="*/ 2473 w 4957"/>
                <a:gd name="connsiteY25" fmla="*/ 2427 h 2716"/>
                <a:gd name="connsiteX26" fmla="*/ 2351 w 4957"/>
                <a:gd name="connsiteY26" fmla="*/ 2385 h 2716"/>
                <a:gd name="connsiteX27" fmla="*/ 2229 w 4957"/>
                <a:gd name="connsiteY27" fmla="*/ 2338 h 2716"/>
                <a:gd name="connsiteX28" fmla="*/ 2106 w 4957"/>
                <a:gd name="connsiteY28" fmla="*/ 2287 h 2716"/>
                <a:gd name="connsiteX29" fmla="*/ 1984 w 4957"/>
                <a:gd name="connsiteY29" fmla="*/ 2234 h 2716"/>
                <a:gd name="connsiteX30" fmla="*/ 1862 w 4957"/>
                <a:gd name="connsiteY30" fmla="*/ 2175 h 2716"/>
                <a:gd name="connsiteX31" fmla="*/ 1740 w 4957"/>
                <a:gd name="connsiteY31" fmla="*/ 2112 h 2716"/>
                <a:gd name="connsiteX32" fmla="*/ 1679 w 4957"/>
                <a:gd name="connsiteY32" fmla="*/ 2078 h 2716"/>
                <a:gd name="connsiteX33" fmla="*/ 1619 w 4957"/>
                <a:gd name="connsiteY33" fmla="*/ 2044 h 2716"/>
                <a:gd name="connsiteX34" fmla="*/ 1559 w 4957"/>
                <a:gd name="connsiteY34" fmla="*/ 2009 h 2716"/>
                <a:gd name="connsiteX35" fmla="*/ 1498 w 4957"/>
                <a:gd name="connsiteY35" fmla="*/ 1971 h 2716"/>
                <a:gd name="connsiteX36" fmla="*/ 1438 w 4957"/>
                <a:gd name="connsiteY36" fmla="*/ 1934 h 2716"/>
                <a:gd name="connsiteX37" fmla="*/ 1378 w 4957"/>
                <a:gd name="connsiteY37" fmla="*/ 1895 h 2716"/>
                <a:gd name="connsiteX38" fmla="*/ 1318 w 4957"/>
                <a:gd name="connsiteY38" fmla="*/ 1854 h 2716"/>
                <a:gd name="connsiteX39" fmla="*/ 1201 w 4957"/>
                <a:gd name="connsiteY39" fmla="*/ 1769 h 2716"/>
                <a:gd name="connsiteX40" fmla="*/ 1142 w 4957"/>
                <a:gd name="connsiteY40" fmla="*/ 1725 h 2716"/>
                <a:gd name="connsiteX41" fmla="*/ 1084 w 4957"/>
                <a:gd name="connsiteY41" fmla="*/ 1679 h 2716"/>
                <a:gd name="connsiteX42" fmla="*/ 968 w 4957"/>
                <a:gd name="connsiteY42" fmla="*/ 1585 h 2716"/>
                <a:gd name="connsiteX43" fmla="*/ 912 w 4957"/>
                <a:gd name="connsiteY43" fmla="*/ 1535 h 2716"/>
                <a:gd name="connsiteX44" fmla="*/ 690 w 4957"/>
                <a:gd name="connsiteY44" fmla="*/ 1323 h 2716"/>
                <a:gd name="connsiteX45" fmla="*/ 584 w 4957"/>
                <a:gd name="connsiteY45" fmla="*/ 1207 h 2716"/>
                <a:gd name="connsiteX46" fmla="*/ 376 w 4957"/>
                <a:gd name="connsiteY46" fmla="*/ 959 h 2716"/>
                <a:gd name="connsiteX47" fmla="*/ 227 w 4957"/>
                <a:gd name="connsiteY47" fmla="*/ 757 h 2716"/>
                <a:gd name="connsiteX48" fmla="*/ 1738 w 4957"/>
                <a:gd name="connsiteY48" fmla="*/ 67 h 2716"/>
                <a:gd name="connsiteX49" fmla="*/ 3815 w 4957"/>
                <a:gd name="connsiteY49" fmla="*/ 59 h 2716"/>
                <a:gd name="connsiteX50" fmla="*/ 3867 w 4957"/>
                <a:gd name="connsiteY50" fmla="*/ 124 h 2716"/>
                <a:gd name="connsiteX51" fmla="*/ 3918 w 4957"/>
                <a:gd name="connsiteY51" fmla="*/ 192 h 2716"/>
                <a:gd name="connsiteX52" fmla="*/ 3968 w 4957"/>
                <a:gd name="connsiteY52" fmla="*/ 259 h 2716"/>
                <a:gd name="connsiteX53" fmla="*/ 4017 w 4957"/>
                <a:gd name="connsiteY53" fmla="*/ 328 h 2716"/>
                <a:gd name="connsiteX54" fmla="*/ 4067 w 4957"/>
                <a:gd name="connsiteY54" fmla="*/ 401 h 2716"/>
                <a:gd name="connsiteX55" fmla="*/ 4115 w 4957"/>
                <a:gd name="connsiteY55" fmla="*/ 474 h 2716"/>
                <a:gd name="connsiteX56" fmla="*/ 4161 w 4957"/>
                <a:gd name="connsiteY56" fmla="*/ 550 h 2716"/>
                <a:gd name="connsiteX57" fmla="*/ 4209 w 4957"/>
                <a:gd name="connsiteY57" fmla="*/ 626 h 2716"/>
                <a:gd name="connsiteX58" fmla="*/ 4253 w 4957"/>
                <a:gd name="connsiteY58" fmla="*/ 704 h 2716"/>
                <a:gd name="connsiteX59" fmla="*/ 4299 w 4957"/>
                <a:gd name="connsiteY59" fmla="*/ 786 h 2716"/>
                <a:gd name="connsiteX60" fmla="*/ 4342 w 4957"/>
                <a:gd name="connsiteY60" fmla="*/ 867 h 2716"/>
                <a:gd name="connsiteX61" fmla="*/ 4386 w 4957"/>
                <a:gd name="connsiteY61" fmla="*/ 950 h 2716"/>
                <a:gd name="connsiteX62" fmla="*/ 4427 w 4957"/>
                <a:gd name="connsiteY62" fmla="*/ 1037 h 2716"/>
                <a:gd name="connsiteX63" fmla="*/ 4470 w 4957"/>
                <a:gd name="connsiteY63" fmla="*/ 1124 h 2716"/>
                <a:gd name="connsiteX64" fmla="*/ 4509 w 4957"/>
                <a:gd name="connsiteY64" fmla="*/ 1215 h 2716"/>
                <a:gd name="connsiteX65" fmla="*/ 4548 w 4957"/>
                <a:gd name="connsiteY65" fmla="*/ 1305 h 2716"/>
                <a:gd name="connsiteX66" fmla="*/ 4587 w 4957"/>
                <a:gd name="connsiteY66" fmla="*/ 1399 h 2716"/>
                <a:gd name="connsiteX67" fmla="*/ 4624 w 4957"/>
                <a:gd name="connsiteY67" fmla="*/ 1495 h 2716"/>
                <a:gd name="connsiteX68" fmla="*/ 4659 w 4957"/>
                <a:gd name="connsiteY68" fmla="*/ 1590 h 2716"/>
                <a:gd name="connsiteX69" fmla="*/ 4695 w 4957"/>
                <a:gd name="connsiteY69" fmla="*/ 1690 h 2716"/>
                <a:gd name="connsiteX70" fmla="*/ 4728 w 4957"/>
                <a:gd name="connsiteY70" fmla="*/ 1792 h 2716"/>
                <a:gd name="connsiteX71" fmla="*/ 4760 w 4957"/>
                <a:gd name="connsiteY71" fmla="*/ 1895 h 2716"/>
                <a:gd name="connsiteX72" fmla="*/ 4792 w 4957"/>
                <a:gd name="connsiteY72" fmla="*/ 2000 h 2716"/>
                <a:gd name="connsiteX73" fmla="*/ 4822 w 4957"/>
                <a:gd name="connsiteY73" fmla="*/ 2108 h 2716"/>
                <a:gd name="connsiteX74" fmla="*/ 4852 w 4957"/>
                <a:gd name="connsiteY74" fmla="*/ 2216 h 2716"/>
                <a:gd name="connsiteX75" fmla="*/ 4881 w 4957"/>
                <a:gd name="connsiteY75" fmla="*/ 2328 h 2716"/>
                <a:gd name="connsiteX76" fmla="*/ 4907 w 4957"/>
                <a:gd name="connsiteY76" fmla="*/ 2441 h 2716"/>
                <a:gd name="connsiteX77" fmla="*/ 4932 w 4957"/>
                <a:gd name="connsiteY77" fmla="*/ 2558 h 2716"/>
                <a:gd name="connsiteX78" fmla="*/ 4957 w 4957"/>
                <a:gd name="connsiteY78" fmla="*/ 2675 h 2716"/>
                <a:gd name="connsiteX79" fmla="*/ 4957 w 4957"/>
                <a:gd name="connsiteY79" fmla="*/ 2675 h 2716"/>
                <a:gd name="connsiteX0" fmla="*/ 4957 w 4957"/>
                <a:gd name="connsiteY0" fmla="*/ 2675 h 2716"/>
                <a:gd name="connsiteX1" fmla="*/ 4957 w 4957"/>
                <a:gd name="connsiteY1" fmla="*/ 2675 h 2716"/>
                <a:gd name="connsiteX2" fmla="*/ 4902 w 4957"/>
                <a:gd name="connsiteY2" fmla="*/ 2682 h 2716"/>
                <a:gd name="connsiteX3" fmla="*/ 4838 w 4957"/>
                <a:gd name="connsiteY3" fmla="*/ 2689 h 2716"/>
                <a:gd name="connsiteX4" fmla="*/ 4751 w 4957"/>
                <a:gd name="connsiteY4" fmla="*/ 2698 h 2716"/>
                <a:gd name="connsiteX5" fmla="*/ 4641 w 4957"/>
                <a:gd name="connsiteY5" fmla="*/ 2705 h 2716"/>
                <a:gd name="connsiteX6" fmla="*/ 4512 w 4957"/>
                <a:gd name="connsiteY6" fmla="*/ 2712 h 2716"/>
                <a:gd name="connsiteX7" fmla="*/ 4365 w 4957"/>
                <a:gd name="connsiteY7" fmla="*/ 2714 h 2716"/>
                <a:gd name="connsiteX8" fmla="*/ 4285 w 4957"/>
                <a:gd name="connsiteY8" fmla="*/ 2716 h 2716"/>
                <a:gd name="connsiteX9" fmla="*/ 4200 w 4957"/>
                <a:gd name="connsiteY9" fmla="*/ 2714 h 2716"/>
                <a:gd name="connsiteX10" fmla="*/ 4113 w 4957"/>
                <a:gd name="connsiteY10" fmla="*/ 2712 h 2716"/>
                <a:gd name="connsiteX11" fmla="*/ 4021 w 4957"/>
                <a:gd name="connsiteY11" fmla="*/ 2709 h 2716"/>
                <a:gd name="connsiteX12" fmla="*/ 3927 w 4957"/>
                <a:gd name="connsiteY12" fmla="*/ 2704 h 2716"/>
                <a:gd name="connsiteX13" fmla="*/ 3828 w 4957"/>
                <a:gd name="connsiteY13" fmla="*/ 2697 h 2716"/>
                <a:gd name="connsiteX14" fmla="*/ 3727 w 4957"/>
                <a:gd name="connsiteY14" fmla="*/ 2688 h 2716"/>
                <a:gd name="connsiteX15" fmla="*/ 3624 w 4957"/>
                <a:gd name="connsiteY15" fmla="*/ 2677 h 2716"/>
                <a:gd name="connsiteX16" fmla="*/ 3516 w 4957"/>
                <a:gd name="connsiteY16" fmla="*/ 2665 h 2716"/>
                <a:gd name="connsiteX17" fmla="*/ 3408 w 4957"/>
                <a:gd name="connsiteY17" fmla="*/ 2649 h 2716"/>
                <a:gd name="connsiteX18" fmla="*/ 3296 w 4957"/>
                <a:gd name="connsiteY18" fmla="*/ 2631 h 2716"/>
                <a:gd name="connsiteX19" fmla="*/ 3183 w 4957"/>
                <a:gd name="connsiteY19" fmla="*/ 2611 h 2716"/>
                <a:gd name="connsiteX20" fmla="*/ 3069 w 4957"/>
                <a:gd name="connsiteY20" fmla="*/ 2588 h 2716"/>
                <a:gd name="connsiteX21" fmla="*/ 2952 w 4957"/>
                <a:gd name="connsiteY21" fmla="*/ 2562 h 2716"/>
                <a:gd name="connsiteX22" fmla="*/ 2833 w 4957"/>
                <a:gd name="connsiteY22" fmla="*/ 2533 h 2716"/>
                <a:gd name="connsiteX23" fmla="*/ 2715 w 4957"/>
                <a:gd name="connsiteY23" fmla="*/ 2502 h 2716"/>
                <a:gd name="connsiteX24" fmla="*/ 2594 w 4957"/>
                <a:gd name="connsiteY24" fmla="*/ 2466 h 2716"/>
                <a:gd name="connsiteX25" fmla="*/ 2473 w 4957"/>
                <a:gd name="connsiteY25" fmla="*/ 2427 h 2716"/>
                <a:gd name="connsiteX26" fmla="*/ 2351 w 4957"/>
                <a:gd name="connsiteY26" fmla="*/ 2385 h 2716"/>
                <a:gd name="connsiteX27" fmla="*/ 2229 w 4957"/>
                <a:gd name="connsiteY27" fmla="*/ 2338 h 2716"/>
                <a:gd name="connsiteX28" fmla="*/ 2106 w 4957"/>
                <a:gd name="connsiteY28" fmla="*/ 2287 h 2716"/>
                <a:gd name="connsiteX29" fmla="*/ 1984 w 4957"/>
                <a:gd name="connsiteY29" fmla="*/ 2234 h 2716"/>
                <a:gd name="connsiteX30" fmla="*/ 1862 w 4957"/>
                <a:gd name="connsiteY30" fmla="*/ 2175 h 2716"/>
                <a:gd name="connsiteX31" fmla="*/ 1740 w 4957"/>
                <a:gd name="connsiteY31" fmla="*/ 2112 h 2716"/>
                <a:gd name="connsiteX32" fmla="*/ 1679 w 4957"/>
                <a:gd name="connsiteY32" fmla="*/ 2078 h 2716"/>
                <a:gd name="connsiteX33" fmla="*/ 1619 w 4957"/>
                <a:gd name="connsiteY33" fmla="*/ 2044 h 2716"/>
                <a:gd name="connsiteX34" fmla="*/ 1559 w 4957"/>
                <a:gd name="connsiteY34" fmla="*/ 2009 h 2716"/>
                <a:gd name="connsiteX35" fmla="*/ 1498 w 4957"/>
                <a:gd name="connsiteY35" fmla="*/ 1971 h 2716"/>
                <a:gd name="connsiteX36" fmla="*/ 1438 w 4957"/>
                <a:gd name="connsiteY36" fmla="*/ 1934 h 2716"/>
                <a:gd name="connsiteX37" fmla="*/ 1378 w 4957"/>
                <a:gd name="connsiteY37" fmla="*/ 1895 h 2716"/>
                <a:gd name="connsiteX38" fmla="*/ 1201 w 4957"/>
                <a:gd name="connsiteY38" fmla="*/ 1769 h 2716"/>
                <a:gd name="connsiteX39" fmla="*/ 1142 w 4957"/>
                <a:gd name="connsiteY39" fmla="*/ 1725 h 2716"/>
                <a:gd name="connsiteX40" fmla="*/ 1084 w 4957"/>
                <a:gd name="connsiteY40" fmla="*/ 1679 h 2716"/>
                <a:gd name="connsiteX41" fmla="*/ 968 w 4957"/>
                <a:gd name="connsiteY41" fmla="*/ 1585 h 2716"/>
                <a:gd name="connsiteX42" fmla="*/ 912 w 4957"/>
                <a:gd name="connsiteY42" fmla="*/ 1535 h 2716"/>
                <a:gd name="connsiteX43" fmla="*/ 690 w 4957"/>
                <a:gd name="connsiteY43" fmla="*/ 1323 h 2716"/>
                <a:gd name="connsiteX44" fmla="*/ 584 w 4957"/>
                <a:gd name="connsiteY44" fmla="*/ 1207 h 2716"/>
                <a:gd name="connsiteX45" fmla="*/ 376 w 4957"/>
                <a:gd name="connsiteY45" fmla="*/ 959 h 2716"/>
                <a:gd name="connsiteX46" fmla="*/ 227 w 4957"/>
                <a:gd name="connsiteY46" fmla="*/ 757 h 2716"/>
                <a:gd name="connsiteX47" fmla="*/ 1738 w 4957"/>
                <a:gd name="connsiteY47" fmla="*/ 67 h 2716"/>
                <a:gd name="connsiteX48" fmla="*/ 3815 w 4957"/>
                <a:gd name="connsiteY48" fmla="*/ 59 h 2716"/>
                <a:gd name="connsiteX49" fmla="*/ 3867 w 4957"/>
                <a:gd name="connsiteY49" fmla="*/ 124 h 2716"/>
                <a:gd name="connsiteX50" fmla="*/ 3918 w 4957"/>
                <a:gd name="connsiteY50" fmla="*/ 192 h 2716"/>
                <a:gd name="connsiteX51" fmla="*/ 3968 w 4957"/>
                <a:gd name="connsiteY51" fmla="*/ 259 h 2716"/>
                <a:gd name="connsiteX52" fmla="*/ 4017 w 4957"/>
                <a:gd name="connsiteY52" fmla="*/ 328 h 2716"/>
                <a:gd name="connsiteX53" fmla="*/ 4067 w 4957"/>
                <a:gd name="connsiteY53" fmla="*/ 401 h 2716"/>
                <a:gd name="connsiteX54" fmla="*/ 4115 w 4957"/>
                <a:gd name="connsiteY54" fmla="*/ 474 h 2716"/>
                <a:gd name="connsiteX55" fmla="*/ 4161 w 4957"/>
                <a:gd name="connsiteY55" fmla="*/ 550 h 2716"/>
                <a:gd name="connsiteX56" fmla="*/ 4209 w 4957"/>
                <a:gd name="connsiteY56" fmla="*/ 626 h 2716"/>
                <a:gd name="connsiteX57" fmla="*/ 4253 w 4957"/>
                <a:gd name="connsiteY57" fmla="*/ 704 h 2716"/>
                <a:gd name="connsiteX58" fmla="*/ 4299 w 4957"/>
                <a:gd name="connsiteY58" fmla="*/ 786 h 2716"/>
                <a:gd name="connsiteX59" fmla="*/ 4342 w 4957"/>
                <a:gd name="connsiteY59" fmla="*/ 867 h 2716"/>
                <a:gd name="connsiteX60" fmla="*/ 4386 w 4957"/>
                <a:gd name="connsiteY60" fmla="*/ 950 h 2716"/>
                <a:gd name="connsiteX61" fmla="*/ 4427 w 4957"/>
                <a:gd name="connsiteY61" fmla="*/ 1037 h 2716"/>
                <a:gd name="connsiteX62" fmla="*/ 4470 w 4957"/>
                <a:gd name="connsiteY62" fmla="*/ 1124 h 2716"/>
                <a:gd name="connsiteX63" fmla="*/ 4509 w 4957"/>
                <a:gd name="connsiteY63" fmla="*/ 1215 h 2716"/>
                <a:gd name="connsiteX64" fmla="*/ 4548 w 4957"/>
                <a:gd name="connsiteY64" fmla="*/ 1305 h 2716"/>
                <a:gd name="connsiteX65" fmla="*/ 4587 w 4957"/>
                <a:gd name="connsiteY65" fmla="*/ 1399 h 2716"/>
                <a:gd name="connsiteX66" fmla="*/ 4624 w 4957"/>
                <a:gd name="connsiteY66" fmla="*/ 1495 h 2716"/>
                <a:gd name="connsiteX67" fmla="*/ 4659 w 4957"/>
                <a:gd name="connsiteY67" fmla="*/ 1590 h 2716"/>
                <a:gd name="connsiteX68" fmla="*/ 4695 w 4957"/>
                <a:gd name="connsiteY68" fmla="*/ 1690 h 2716"/>
                <a:gd name="connsiteX69" fmla="*/ 4728 w 4957"/>
                <a:gd name="connsiteY69" fmla="*/ 1792 h 2716"/>
                <a:gd name="connsiteX70" fmla="*/ 4760 w 4957"/>
                <a:gd name="connsiteY70" fmla="*/ 1895 h 2716"/>
                <a:gd name="connsiteX71" fmla="*/ 4792 w 4957"/>
                <a:gd name="connsiteY71" fmla="*/ 2000 h 2716"/>
                <a:gd name="connsiteX72" fmla="*/ 4822 w 4957"/>
                <a:gd name="connsiteY72" fmla="*/ 2108 h 2716"/>
                <a:gd name="connsiteX73" fmla="*/ 4852 w 4957"/>
                <a:gd name="connsiteY73" fmla="*/ 2216 h 2716"/>
                <a:gd name="connsiteX74" fmla="*/ 4881 w 4957"/>
                <a:gd name="connsiteY74" fmla="*/ 2328 h 2716"/>
                <a:gd name="connsiteX75" fmla="*/ 4907 w 4957"/>
                <a:gd name="connsiteY75" fmla="*/ 2441 h 2716"/>
                <a:gd name="connsiteX76" fmla="*/ 4932 w 4957"/>
                <a:gd name="connsiteY76" fmla="*/ 2558 h 2716"/>
                <a:gd name="connsiteX77" fmla="*/ 4957 w 4957"/>
                <a:gd name="connsiteY77" fmla="*/ 2675 h 2716"/>
                <a:gd name="connsiteX78" fmla="*/ 4957 w 4957"/>
                <a:gd name="connsiteY78" fmla="*/ 2675 h 2716"/>
                <a:gd name="connsiteX0" fmla="*/ 4957 w 4957"/>
                <a:gd name="connsiteY0" fmla="*/ 2675 h 2716"/>
                <a:gd name="connsiteX1" fmla="*/ 4957 w 4957"/>
                <a:gd name="connsiteY1" fmla="*/ 2675 h 2716"/>
                <a:gd name="connsiteX2" fmla="*/ 4902 w 4957"/>
                <a:gd name="connsiteY2" fmla="*/ 2682 h 2716"/>
                <a:gd name="connsiteX3" fmla="*/ 4838 w 4957"/>
                <a:gd name="connsiteY3" fmla="*/ 2689 h 2716"/>
                <a:gd name="connsiteX4" fmla="*/ 4751 w 4957"/>
                <a:gd name="connsiteY4" fmla="*/ 2698 h 2716"/>
                <a:gd name="connsiteX5" fmla="*/ 4641 w 4957"/>
                <a:gd name="connsiteY5" fmla="*/ 2705 h 2716"/>
                <a:gd name="connsiteX6" fmla="*/ 4512 w 4957"/>
                <a:gd name="connsiteY6" fmla="*/ 2712 h 2716"/>
                <a:gd name="connsiteX7" fmla="*/ 4365 w 4957"/>
                <a:gd name="connsiteY7" fmla="*/ 2714 h 2716"/>
                <a:gd name="connsiteX8" fmla="*/ 4285 w 4957"/>
                <a:gd name="connsiteY8" fmla="*/ 2716 h 2716"/>
                <a:gd name="connsiteX9" fmla="*/ 4200 w 4957"/>
                <a:gd name="connsiteY9" fmla="*/ 2714 h 2716"/>
                <a:gd name="connsiteX10" fmla="*/ 4113 w 4957"/>
                <a:gd name="connsiteY10" fmla="*/ 2712 h 2716"/>
                <a:gd name="connsiteX11" fmla="*/ 4021 w 4957"/>
                <a:gd name="connsiteY11" fmla="*/ 2709 h 2716"/>
                <a:gd name="connsiteX12" fmla="*/ 3927 w 4957"/>
                <a:gd name="connsiteY12" fmla="*/ 2704 h 2716"/>
                <a:gd name="connsiteX13" fmla="*/ 3828 w 4957"/>
                <a:gd name="connsiteY13" fmla="*/ 2697 h 2716"/>
                <a:gd name="connsiteX14" fmla="*/ 3727 w 4957"/>
                <a:gd name="connsiteY14" fmla="*/ 2688 h 2716"/>
                <a:gd name="connsiteX15" fmla="*/ 3624 w 4957"/>
                <a:gd name="connsiteY15" fmla="*/ 2677 h 2716"/>
                <a:gd name="connsiteX16" fmla="*/ 3516 w 4957"/>
                <a:gd name="connsiteY16" fmla="*/ 2665 h 2716"/>
                <a:gd name="connsiteX17" fmla="*/ 3408 w 4957"/>
                <a:gd name="connsiteY17" fmla="*/ 2649 h 2716"/>
                <a:gd name="connsiteX18" fmla="*/ 3296 w 4957"/>
                <a:gd name="connsiteY18" fmla="*/ 2631 h 2716"/>
                <a:gd name="connsiteX19" fmla="*/ 3183 w 4957"/>
                <a:gd name="connsiteY19" fmla="*/ 2611 h 2716"/>
                <a:gd name="connsiteX20" fmla="*/ 3069 w 4957"/>
                <a:gd name="connsiteY20" fmla="*/ 2588 h 2716"/>
                <a:gd name="connsiteX21" fmla="*/ 2952 w 4957"/>
                <a:gd name="connsiteY21" fmla="*/ 2562 h 2716"/>
                <a:gd name="connsiteX22" fmla="*/ 2833 w 4957"/>
                <a:gd name="connsiteY22" fmla="*/ 2533 h 2716"/>
                <a:gd name="connsiteX23" fmla="*/ 2715 w 4957"/>
                <a:gd name="connsiteY23" fmla="*/ 2502 h 2716"/>
                <a:gd name="connsiteX24" fmla="*/ 2594 w 4957"/>
                <a:gd name="connsiteY24" fmla="*/ 2466 h 2716"/>
                <a:gd name="connsiteX25" fmla="*/ 2473 w 4957"/>
                <a:gd name="connsiteY25" fmla="*/ 2427 h 2716"/>
                <a:gd name="connsiteX26" fmla="*/ 2351 w 4957"/>
                <a:gd name="connsiteY26" fmla="*/ 2385 h 2716"/>
                <a:gd name="connsiteX27" fmla="*/ 2229 w 4957"/>
                <a:gd name="connsiteY27" fmla="*/ 2338 h 2716"/>
                <a:gd name="connsiteX28" fmla="*/ 2106 w 4957"/>
                <a:gd name="connsiteY28" fmla="*/ 2287 h 2716"/>
                <a:gd name="connsiteX29" fmla="*/ 1984 w 4957"/>
                <a:gd name="connsiteY29" fmla="*/ 2234 h 2716"/>
                <a:gd name="connsiteX30" fmla="*/ 1862 w 4957"/>
                <a:gd name="connsiteY30" fmla="*/ 2175 h 2716"/>
                <a:gd name="connsiteX31" fmla="*/ 1740 w 4957"/>
                <a:gd name="connsiteY31" fmla="*/ 2112 h 2716"/>
                <a:gd name="connsiteX32" fmla="*/ 1679 w 4957"/>
                <a:gd name="connsiteY32" fmla="*/ 2078 h 2716"/>
                <a:gd name="connsiteX33" fmla="*/ 1619 w 4957"/>
                <a:gd name="connsiteY33" fmla="*/ 2044 h 2716"/>
                <a:gd name="connsiteX34" fmla="*/ 1559 w 4957"/>
                <a:gd name="connsiteY34" fmla="*/ 2009 h 2716"/>
                <a:gd name="connsiteX35" fmla="*/ 1498 w 4957"/>
                <a:gd name="connsiteY35" fmla="*/ 1971 h 2716"/>
                <a:gd name="connsiteX36" fmla="*/ 1438 w 4957"/>
                <a:gd name="connsiteY36" fmla="*/ 1934 h 2716"/>
                <a:gd name="connsiteX37" fmla="*/ 1201 w 4957"/>
                <a:gd name="connsiteY37" fmla="*/ 1769 h 2716"/>
                <a:gd name="connsiteX38" fmla="*/ 1142 w 4957"/>
                <a:gd name="connsiteY38" fmla="*/ 1725 h 2716"/>
                <a:gd name="connsiteX39" fmla="*/ 1084 w 4957"/>
                <a:gd name="connsiteY39" fmla="*/ 1679 h 2716"/>
                <a:gd name="connsiteX40" fmla="*/ 968 w 4957"/>
                <a:gd name="connsiteY40" fmla="*/ 1585 h 2716"/>
                <a:gd name="connsiteX41" fmla="*/ 912 w 4957"/>
                <a:gd name="connsiteY41" fmla="*/ 1535 h 2716"/>
                <a:gd name="connsiteX42" fmla="*/ 690 w 4957"/>
                <a:gd name="connsiteY42" fmla="*/ 1323 h 2716"/>
                <a:gd name="connsiteX43" fmla="*/ 584 w 4957"/>
                <a:gd name="connsiteY43" fmla="*/ 1207 h 2716"/>
                <a:gd name="connsiteX44" fmla="*/ 376 w 4957"/>
                <a:gd name="connsiteY44" fmla="*/ 959 h 2716"/>
                <a:gd name="connsiteX45" fmla="*/ 227 w 4957"/>
                <a:gd name="connsiteY45" fmla="*/ 757 h 2716"/>
                <a:gd name="connsiteX46" fmla="*/ 1738 w 4957"/>
                <a:gd name="connsiteY46" fmla="*/ 67 h 2716"/>
                <a:gd name="connsiteX47" fmla="*/ 3815 w 4957"/>
                <a:gd name="connsiteY47" fmla="*/ 59 h 2716"/>
                <a:gd name="connsiteX48" fmla="*/ 3867 w 4957"/>
                <a:gd name="connsiteY48" fmla="*/ 124 h 2716"/>
                <a:gd name="connsiteX49" fmla="*/ 3918 w 4957"/>
                <a:gd name="connsiteY49" fmla="*/ 192 h 2716"/>
                <a:gd name="connsiteX50" fmla="*/ 3968 w 4957"/>
                <a:gd name="connsiteY50" fmla="*/ 259 h 2716"/>
                <a:gd name="connsiteX51" fmla="*/ 4017 w 4957"/>
                <a:gd name="connsiteY51" fmla="*/ 328 h 2716"/>
                <a:gd name="connsiteX52" fmla="*/ 4067 w 4957"/>
                <a:gd name="connsiteY52" fmla="*/ 401 h 2716"/>
                <a:gd name="connsiteX53" fmla="*/ 4115 w 4957"/>
                <a:gd name="connsiteY53" fmla="*/ 474 h 2716"/>
                <a:gd name="connsiteX54" fmla="*/ 4161 w 4957"/>
                <a:gd name="connsiteY54" fmla="*/ 550 h 2716"/>
                <a:gd name="connsiteX55" fmla="*/ 4209 w 4957"/>
                <a:gd name="connsiteY55" fmla="*/ 626 h 2716"/>
                <a:gd name="connsiteX56" fmla="*/ 4253 w 4957"/>
                <a:gd name="connsiteY56" fmla="*/ 704 h 2716"/>
                <a:gd name="connsiteX57" fmla="*/ 4299 w 4957"/>
                <a:gd name="connsiteY57" fmla="*/ 786 h 2716"/>
                <a:gd name="connsiteX58" fmla="*/ 4342 w 4957"/>
                <a:gd name="connsiteY58" fmla="*/ 867 h 2716"/>
                <a:gd name="connsiteX59" fmla="*/ 4386 w 4957"/>
                <a:gd name="connsiteY59" fmla="*/ 950 h 2716"/>
                <a:gd name="connsiteX60" fmla="*/ 4427 w 4957"/>
                <a:gd name="connsiteY60" fmla="*/ 1037 h 2716"/>
                <a:gd name="connsiteX61" fmla="*/ 4470 w 4957"/>
                <a:gd name="connsiteY61" fmla="*/ 1124 h 2716"/>
                <a:gd name="connsiteX62" fmla="*/ 4509 w 4957"/>
                <a:gd name="connsiteY62" fmla="*/ 1215 h 2716"/>
                <a:gd name="connsiteX63" fmla="*/ 4548 w 4957"/>
                <a:gd name="connsiteY63" fmla="*/ 1305 h 2716"/>
                <a:gd name="connsiteX64" fmla="*/ 4587 w 4957"/>
                <a:gd name="connsiteY64" fmla="*/ 1399 h 2716"/>
                <a:gd name="connsiteX65" fmla="*/ 4624 w 4957"/>
                <a:gd name="connsiteY65" fmla="*/ 1495 h 2716"/>
                <a:gd name="connsiteX66" fmla="*/ 4659 w 4957"/>
                <a:gd name="connsiteY66" fmla="*/ 1590 h 2716"/>
                <a:gd name="connsiteX67" fmla="*/ 4695 w 4957"/>
                <a:gd name="connsiteY67" fmla="*/ 1690 h 2716"/>
                <a:gd name="connsiteX68" fmla="*/ 4728 w 4957"/>
                <a:gd name="connsiteY68" fmla="*/ 1792 h 2716"/>
                <a:gd name="connsiteX69" fmla="*/ 4760 w 4957"/>
                <a:gd name="connsiteY69" fmla="*/ 1895 h 2716"/>
                <a:gd name="connsiteX70" fmla="*/ 4792 w 4957"/>
                <a:gd name="connsiteY70" fmla="*/ 2000 h 2716"/>
                <a:gd name="connsiteX71" fmla="*/ 4822 w 4957"/>
                <a:gd name="connsiteY71" fmla="*/ 2108 h 2716"/>
                <a:gd name="connsiteX72" fmla="*/ 4852 w 4957"/>
                <a:gd name="connsiteY72" fmla="*/ 2216 h 2716"/>
                <a:gd name="connsiteX73" fmla="*/ 4881 w 4957"/>
                <a:gd name="connsiteY73" fmla="*/ 2328 h 2716"/>
                <a:gd name="connsiteX74" fmla="*/ 4907 w 4957"/>
                <a:gd name="connsiteY74" fmla="*/ 2441 h 2716"/>
                <a:gd name="connsiteX75" fmla="*/ 4932 w 4957"/>
                <a:gd name="connsiteY75" fmla="*/ 2558 h 2716"/>
                <a:gd name="connsiteX76" fmla="*/ 4957 w 4957"/>
                <a:gd name="connsiteY76" fmla="*/ 2675 h 2716"/>
                <a:gd name="connsiteX77" fmla="*/ 4957 w 4957"/>
                <a:gd name="connsiteY77" fmla="*/ 2675 h 2716"/>
                <a:gd name="connsiteX0" fmla="*/ 4957 w 4957"/>
                <a:gd name="connsiteY0" fmla="*/ 2675 h 2716"/>
                <a:gd name="connsiteX1" fmla="*/ 4957 w 4957"/>
                <a:gd name="connsiteY1" fmla="*/ 2675 h 2716"/>
                <a:gd name="connsiteX2" fmla="*/ 4902 w 4957"/>
                <a:gd name="connsiteY2" fmla="*/ 2682 h 2716"/>
                <a:gd name="connsiteX3" fmla="*/ 4838 w 4957"/>
                <a:gd name="connsiteY3" fmla="*/ 2689 h 2716"/>
                <a:gd name="connsiteX4" fmla="*/ 4751 w 4957"/>
                <a:gd name="connsiteY4" fmla="*/ 2698 h 2716"/>
                <a:gd name="connsiteX5" fmla="*/ 4641 w 4957"/>
                <a:gd name="connsiteY5" fmla="*/ 2705 h 2716"/>
                <a:gd name="connsiteX6" fmla="*/ 4512 w 4957"/>
                <a:gd name="connsiteY6" fmla="*/ 2712 h 2716"/>
                <a:gd name="connsiteX7" fmla="*/ 4365 w 4957"/>
                <a:gd name="connsiteY7" fmla="*/ 2714 h 2716"/>
                <a:gd name="connsiteX8" fmla="*/ 4285 w 4957"/>
                <a:gd name="connsiteY8" fmla="*/ 2716 h 2716"/>
                <a:gd name="connsiteX9" fmla="*/ 4200 w 4957"/>
                <a:gd name="connsiteY9" fmla="*/ 2714 h 2716"/>
                <a:gd name="connsiteX10" fmla="*/ 4113 w 4957"/>
                <a:gd name="connsiteY10" fmla="*/ 2712 h 2716"/>
                <a:gd name="connsiteX11" fmla="*/ 4021 w 4957"/>
                <a:gd name="connsiteY11" fmla="*/ 2709 h 2716"/>
                <a:gd name="connsiteX12" fmla="*/ 3927 w 4957"/>
                <a:gd name="connsiteY12" fmla="*/ 2704 h 2716"/>
                <a:gd name="connsiteX13" fmla="*/ 3828 w 4957"/>
                <a:gd name="connsiteY13" fmla="*/ 2697 h 2716"/>
                <a:gd name="connsiteX14" fmla="*/ 3727 w 4957"/>
                <a:gd name="connsiteY14" fmla="*/ 2688 h 2716"/>
                <a:gd name="connsiteX15" fmla="*/ 3624 w 4957"/>
                <a:gd name="connsiteY15" fmla="*/ 2677 h 2716"/>
                <a:gd name="connsiteX16" fmla="*/ 3516 w 4957"/>
                <a:gd name="connsiteY16" fmla="*/ 2665 h 2716"/>
                <a:gd name="connsiteX17" fmla="*/ 3408 w 4957"/>
                <a:gd name="connsiteY17" fmla="*/ 2649 h 2716"/>
                <a:gd name="connsiteX18" fmla="*/ 3296 w 4957"/>
                <a:gd name="connsiteY18" fmla="*/ 2631 h 2716"/>
                <a:gd name="connsiteX19" fmla="*/ 3183 w 4957"/>
                <a:gd name="connsiteY19" fmla="*/ 2611 h 2716"/>
                <a:gd name="connsiteX20" fmla="*/ 3069 w 4957"/>
                <a:gd name="connsiteY20" fmla="*/ 2588 h 2716"/>
                <a:gd name="connsiteX21" fmla="*/ 2952 w 4957"/>
                <a:gd name="connsiteY21" fmla="*/ 2562 h 2716"/>
                <a:gd name="connsiteX22" fmla="*/ 2833 w 4957"/>
                <a:gd name="connsiteY22" fmla="*/ 2533 h 2716"/>
                <a:gd name="connsiteX23" fmla="*/ 2715 w 4957"/>
                <a:gd name="connsiteY23" fmla="*/ 2502 h 2716"/>
                <a:gd name="connsiteX24" fmla="*/ 2594 w 4957"/>
                <a:gd name="connsiteY24" fmla="*/ 2466 h 2716"/>
                <a:gd name="connsiteX25" fmla="*/ 2473 w 4957"/>
                <a:gd name="connsiteY25" fmla="*/ 2427 h 2716"/>
                <a:gd name="connsiteX26" fmla="*/ 2351 w 4957"/>
                <a:gd name="connsiteY26" fmla="*/ 2385 h 2716"/>
                <a:gd name="connsiteX27" fmla="*/ 2229 w 4957"/>
                <a:gd name="connsiteY27" fmla="*/ 2338 h 2716"/>
                <a:gd name="connsiteX28" fmla="*/ 2106 w 4957"/>
                <a:gd name="connsiteY28" fmla="*/ 2287 h 2716"/>
                <a:gd name="connsiteX29" fmla="*/ 1984 w 4957"/>
                <a:gd name="connsiteY29" fmla="*/ 2234 h 2716"/>
                <a:gd name="connsiteX30" fmla="*/ 1862 w 4957"/>
                <a:gd name="connsiteY30" fmla="*/ 2175 h 2716"/>
                <a:gd name="connsiteX31" fmla="*/ 1740 w 4957"/>
                <a:gd name="connsiteY31" fmla="*/ 2112 h 2716"/>
                <a:gd name="connsiteX32" fmla="*/ 1679 w 4957"/>
                <a:gd name="connsiteY32" fmla="*/ 2078 h 2716"/>
                <a:gd name="connsiteX33" fmla="*/ 1619 w 4957"/>
                <a:gd name="connsiteY33" fmla="*/ 2044 h 2716"/>
                <a:gd name="connsiteX34" fmla="*/ 1559 w 4957"/>
                <a:gd name="connsiteY34" fmla="*/ 2009 h 2716"/>
                <a:gd name="connsiteX35" fmla="*/ 1438 w 4957"/>
                <a:gd name="connsiteY35" fmla="*/ 1934 h 2716"/>
                <a:gd name="connsiteX36" fmla="*/ 1201 w 4957"/>
                <a:gd name="connsiteY36" fmla="*/ 1769 h 2716"/>
                <a:gd name="connsiteX37" fmla="*/ 1142 w 4957"/>
                <a:gd name="connsiteY37" fmla="*/ 1725 h 2716"/>
                <a:gd name="connsiteX38" fmla="*/ 1084 w 4957"/>
                <a:gd name="connsiteY38" fmla="*/ 1679 h 2716"/>
                <a:gd name="connsiteX39" fmla="*/ 968 w 4957"/>
                <a:gd name="connsiteY39" fmla="*/ 1585 h 2716"/>
                <a:gd name="connsiteX40" fmla="*/ 912 w 4957"/>
                <a:gd name="connsiteY40" fmla="*/ 1535 h 2716"/>
                <a:gd name="connsiteX41" fmla="*/ 690 w 4957"/>
                <a:gd name="connsiteY41" fmla="*/ 1323 h 2716"/>
                <a:gd name="connsiteX42" fmla="*/ 584 w 4957"/>
                <a:gd name="connsiteY42" fmla="*/ 1207 h 2716"/>
                <a:gd name="connsiteX43" fmla="*/ 376 w 4957"/>
                <a:gd name="connsiteY43" fmla="*/ 959 h 2716"/>
                <a:gd name="connsiteX44" fmla="*/ 227 w 4957"/>
                <a:gd name="connsiteY44" fmla="*/ 757 h 2716"/>
                <a:gd name="connsiteX45" fmla="*/ 1738 w 4957"/>
                <a:gd name="connsiteY45" fmla="*/ 67 h 2716"/>
                <a:gd name="connsiteX46" fmla="*/ 3815 w 4957"/>
                <a:gd name="connsiteY46" fmla="*/ 59 h 2716"/>
                <a:gd name="connsiteX47" fmla="*/ 3867 w 4957"/>
                <a:gd name="connsiteY47" fmla="*/ 124 h 2716"/>
                <a:gd name="connsiteX48" fmla="*/ 3918 w 4957"/>
                <a:gd name="connsiteY48" fmla="*/ 192 h 2716"/>
                <a:gd name="connsiteX49" fmla="*/ 3968 w 4957"/>
                <a:gd name="connsiteY49" fmla="*/ 259 h 2716"/>
                <a:gd name="connsiteX50" fmla="*/ 4017 w 4957"/>
                <a:gd name="connsiteY50" fmla="*/ 328 h 2716"/>
                <a:gd name="connsiteX51" fmla="*/ 4067 w 4957"/>
                <a:gd name="connsiteY51" fmla="*/ 401 h 2716"/>
                <a:gd name="connsiteX52" fmla="*/ 4115 w 4957"/>
                <a:gd name="connsiteY52" fmla="*/ 474 h 2716"/>
                <a:gd name="connsiteX53" fmla="*/ 4161 w 4957"/>
                <a:gd name="connsiteY53" fmla="*/ 550 h 2716"/>
                <a:gd name="connsiteX54" fmla="*/ 4209 w 4957"/>
                <a:gd name="connsiteY54" fmla="*/ 626 h 2716"/>
                <a:gd name="connsiteX55" fmla="*/ 4253 w 4957"/>
                <a:gd name="connsiteY55" fmla="*/ 704 h 2716"/>
                <a:gd name="connsiteX56" fmla="*/ 4299 w 4957"/>
                <a:gd name="connsiteY56" fmla="*/ 786 h 2716"/>
                <a:gd name="connsiteX57" fmla="*/ 4342 w 4957"/>
                <a:gd name="connsiteY57" fmla="*/ 867 h 2716"/>
                <a:gd name="connsiteX58" fmla="*/ 4386 w 4957"/>
                <a:gd name="connsiteY58" fmla="*/ 950 h 2716"/>
                <a:gd name="connsiteX59" fmla="*/ 4427 w 4957"/>
                <a:gd name="connsiteY59" fmla="*/ 1037 h 2716"/>
                <a:gd name="connsiteX60" fmla="*/ 4470 w 4957"/>
                <a:gd name="connsiteY60" fmla="*/ 1124 h 2716"/>
                <a:gd name="connsiteX61" fmla="*/ 4509 w 4957"/>
                <a:gd name="connsiteY61" fmla="*/ 1215 h 2716"/>
                <a:gd name="connsiteX62" fmla="*/ 4548 w 4957"/>
                <a:gd name="connsiteY62" fmla="*/ 1305 h 2716"/>
                <a:gd name="connsiteX63" fmla="*/ 4587 w 4957"/>
                <a:gd name="connsiteY63" fmla="*/ 1399 h 2716"/>
                <a:gd name="connsiteX64" fmla="*/ 4624 w 4957"/>
                <a:gd name="connsiteY64" fmla="*/ 1495 h 2716"/>
                <a:gd name="connsiteX65" fmla="*/ 4659 w 4957"/>
                <a:gd name="connsiteY65" fmla="*/ 1590 h 2716"/>
                <a:gd name="connsiteX66" fmla="*/ 4695 w 4957"/>
                <a:gd name="connsiteY66" fmla="*/ 1690 h 2716"/>
                <a:gd name="connsiteX67" fmla="*/ 4728 w 4957"/>
                <a:gd name="connsiteY67" fmla="*/ 1792 h 2716"/>
                <a:gd name="connsiteX68" fmla="*/ 4760 w 4957"/>
                <a:gd name="connsiteY68" fmla="*/ 1895 h 2716"/>
                <a:gd name="connsiteX69" fmla="*/ 4792 w 4957"/>
                <a:gd name="connsiteY69" fmla="*/ 2000 h 2716"/>
                <a:gd name="connsiteX70" fmla="*/ 4822 w 4957"/>
                <a:gd name="connsiteY70" fmla="*/ 2108 h 2716"/>
                <a:gd name="connsiteX71" fmla="*/ 4852 w 4957"/>
                <a:gd name="connsiteY71" fmla="*/ 2216 h 2716"/>
                <a:gd name="connsiteX72" fmla="*/ 4881 w 4957"/>
                <a:gd name="connsiteY72" fmla="*/ 2328 h 2716"/>
                <a:gd name="connsiteX73" fmla="*/ 4907 w 4957"/>
                <a:gd name="connsiteY73" fmla="*/ 2441 h 2716"/>
                <a:gd name="connsiteX74" fmla="*/ 4932 w 4957"/>
                <a:gd name="connsiteY74" fmla="*/ 2558 h 2716"/>
                <a:gd name="connsiteX75" fmla="*/ 4957 w 4957"/>
                <a:gd name="connsiteY75" fmla="*/ 2675 h 2716"/>
                <a:gd name="connsiteX76" fmla="*/ 4957 w 4957"/>
                <a:gd name="connsiteY76" fmla="*/ 2675 h 2716"/>
                <a:gd name="connsiteX0" fmla="*/ 4957 w 4957"/>
                <a:gd name="connsiteY0" fmla="*/ 2675 h 2716"/>
                <a:gd name="connsiteX1" fmla="*/ 4957 w 4957"/>
                <a:gd name="connsiteY1" fmla="*/ 2675 h 2716"/>
                <a:gd name="connsiteX2" fmla="*/ 4902 w 4957"/>
                <a:gd name="connsiteY2" fmla="*/ 2682 h 2716"/>
                <a:gd name="connsiteX3" fmla="*/ 4838 w 4957"/>
                <a:gd name="connsiteY3" fmla="*/ 2689 h 2716"/>
                <a:gd name="connsiteX4" fmla="*/ 4751 w 4957"/>
                <a:gd name="connsiteY4" fmla="*/ 2698 h 2716"/>
                <a:gd name="connsiteX5" fmla="*/ 4641 w 4957"/>
                <a:gd name="connsiteY5" fmla="*/ 2705 h 2716"/>
                <a:gd name="connsiteX6" fmla="*/ 4512 w 4957"/>
                <a:gd name="connsiteY6" fmla="*/ 2712 h 2716"/>
                <a:gd name="connsiteX7" fmla="*/ 4365 w 4957"/>
                <a:gd name="connsiteY7" fmla="*/ 2714 h 2716"/>
                <a:gd name="connsiteX8" fmla="*/ 4285 w 4957"/>
                <a:gd name="connsiteY8" fmla="*/ 2716 h 2716"/>
                <a:gd name="connsiteX9" fmla="*/ 4200 w 4957"/>
                <a:gd name="connsiteY9" fmla="*/ 2714 h 2716"/>
                <a:gd name="connsiteX10" fmla="*/ 4113 w 4957"/>
                <a:gd name="connsiteY10" fmla="*/ 2712 h 2716"/>
                <a:gd name="connsiteX11" fmla="*/ 4021 w 4957"/>
                <a:gd name="connsiteY11" fmla="*/ 2709 h 2716"/>
                <a:gd name="connsiteX12" fmla="*/ 3927 w 4957"/>
                <a:gd name="connsiteY12" fmla="*/ 2704 h 2716"/>
                <a:gd name="connsiteX13" fmla="*/ 3828 w 4957"/>
                <a:gd name="connsiteY13" fmla="*/ 2697 h 2716"/>
                <a:gd name="connsiteX14" fmla="*/ 3727 w 4957"/>
                <a:gd name="connsiteY14" fmla="*/ 2688 h 2716"/>
                <a:gd name="connsiteX15" fmla="*/ 3624 w 4957"/>
                <a:gd name="connsiteY15" fmla="*/ 2677 h 2716"/>
                <a:gd name="connsiteX16" fmla="*/ 3516 w 4957"/>
                <a:gd name="connsiteY16" fmla="*/ 2665 h 2716"/>
                <a:gd name="connsiteX17" fmla="*/ 3408 w 4957"/>
                <a:gd name="connsiteY17" fmla="*/ 2649 h 2716"/>
                <a:gd name="connsiteX18" fmla="*/ 3296 w 4957"/>
                <a:gd name="connsiteY18" fmla="*/ 2631 h 2716"/>
                <a:gd name="connsiteX19" fmla="*/ 3183 w 4957"/>
                <a:gd name="connsiteY19" fmla="*/ 2611 h 2716"/>
                <a:gd name="connsiteX20" fmla="*/ 3069 w 4957"/>
                <a:gd name="connsiteY20" fmla="*/ 2588 h 2716"/>
                <a:gd name="connsiteX21" fmla="*/ 2952 w 4957"/>
                <a:gd name="connsiteY21" fmla="*/ 2562 h 2716"/>
                <a:gd name="connsiteX22" fmla="*/ 2833 w 4957"/>
                <a:gd name="connsiteY22" fmla="*/ 2533 h 2716"/>
                <a:gd name="connsiteX23" fmla="*/ 2715 w 4957"/>
                <a:gd name="connsiteY23" fmla="*/ 2502 h 2716"/>
                <a:gd name="connsiteX24" fmla="*/ 2594 w 4957"/>
                <a:gd name="connsiteY24" fmla="*/ 2466 h 2716"/>
                <a:gd name="connsiteX25" fmla="*/ 2473 w 4957"/>
                <a:gd name="connsiteY25" fmla="*/ 2427 h 2716"/>
                <a:gd name="connsiteX26" fmla="*/ 2351 w 4957"/>
                <a:gd name="connsiteY26" fmla="*/ 2385 h 2716"/>
                <a:gd name="connsiteX27" fmla="*/ 2229 w 4957"/>
                <a:gd name="connsiteY27" fmla="*/ 2338 h 2716"/>
                <a:gd name="connsiteX28" fmla="*/ 2106 w 4957"/>
                <a:gd name="connsiteY28" fmla="*/ 2287 h 2716"/>
                <a:gd name="connsiteX29" fmla="*/ 1984 w 4957"/>
                <a:gd name="connsiteY29" fmla="*/ 2234 h 2716"/>
                <a:gd name="connsiteX30" fmla="*/ 1862 w 4957"/>
                <a:gd name="connsiteY30" fmla="*/ 2175 h 2716"/>
                <a:gd name="connsiteX31" fmla="*/ 1740 w 4957"/>
                <a:gd name="connsiteY31" fmla="*/ 2112 h 2716"/>
                <a:gd name="connsiteX32" fmla="*/ 1679 w 4957"/>
                <a:gd name="connsiteY32" fmla="*/ 2078 h 2716"/>
                <a:gd name="connsiteX33" fmla="*/ 1559 w 4957"/>
                <a:gd name="connsiteY33" fmla="*/ 2009 h 2716"/>
                <a:gd name="connsiteX34" fmla="*/ 1438 w 4957"/>
                <a:gd name="connsiteY34" fmla="*/ 1934 h 2716"/>
                <a:gd name="connsiteX35" fmla="*/ 1201 w 4957"/>
                <a:gd name="connsiteY35" fmla="*/ 1769 h 2716"/>
                <a:gd name="connsiteX36" fmla="*/ 1142 w 4957"/>
                <a:gd name="connsiteY36" fmla="*/ 1725 h 2716"/>
                <a:gd name="connsiteX37" fmla="*/ 1084 w 4957"/>
                <a:gd name="connsiteY37" fmla="*/ 1679 h 2716"/>
                <a:gd name="connsiteX38" fmla="*/ 968 w 4957"/>
                <a:gd name="connsiteY38" fmla="*/ 1585 h 2716"/>
                <a:gd name="connsiteX39" fmla="*/ 912 w 4957"/>
                <a:gd name="connsiteY39" fmla="*/ 1535 h 2716"/>
                <a:gd name="connsiteX40" fmla="*/ 690 w 4957"/>
                <a:gd name="connsiteY40" fmla="*/ 1323 h 2716"/>
                <a:gd name="connsiteX41" fmla="*/ 584 w 4957"/>
                <a:gd name="connsiteY41" fmla="*/ 1207 h 2716"/>
                <a:gd name="connsiteX42" fmla="*/ 376 w 4957"/>
                <a:gd name="connsiteY42" fmla="*/ 959 h 2716"/>
                <a:gd name="connsiteX43" fmla="*/ 227 w 4957"/>
                <a:gd name="connsiteY43" fmla="*/ 757 h 2716"/>
                <a:gd name="connsiteX44" fmla="*/ 1738 w 4957"/>
                <a:gd name="connsiteY44" fmla="*/ 67 h 2716"/>
                <a:gd name="connsiteX45" fmla="*/ 3815 w 4957"/>
                <a:gd name="connsiteY45" fmla="*/ 59 h 2716"/>
                <a:gd name="connsiteX46" fmla="*/ 3867 w 4957"/>
                <a:gd name="connsiteY46" fmla="*/ 124 h 2716"/>
                <a:gd name="connsiteX47" fmla="*/ 3918 w 4957"/>
                <a:gd name="connsiteY47" fmla="*/ 192 h 2716"/>
                <a:gd name="connsiteX48" fmla="*/ 3968 w 4957"/>
                <a:gd name="connsiteY48" fmla="*/ 259 h 2716"/>
                <a:gd name="connsiteX49" fmla="*/ 4017 w 4957"/>
                <a:gd name="connsiteY49" fmla="*/ 328 h 2716"/>
                <a:gd name="connsiteX50" fmla="*/ 4067 w 4957"/>
                <a:gd name="connsiteY50" fmla="*/ 401 h 2716"/>
                <a:gd name="connsiteX51" fmla="*/ 4115 w 4957"/>
                <a:gd name="connsiteY51" fmla="*/ 474 h 2716"/>
                <a:gd name="connsiteX52" fmla="*/ 4161 w 4957"/>
                <a:gd name="connsiteY52" fmla="*/ 550 h 2716"/>
                <a:gd name="connsiteX53" fmla="*/ 4209 w 4957"/>
                <a:gd name="connsiteY53" fmla="*/ 626 h 2716"/>
                <a:gd name="connsiteX54" fmla="*/ 4253 w 4957"/>
                <a:gd name="connsiteY54" fmla="*/ 704 h 2716"/>
                <a:gd name="connsiteX55" fmla="*/ 4299 w 4957"/>
                <a:gd name="connsiteY55" fmla="*/ 786 h 2716"/>
                <a:gd name="connsiteX56" fmla="*/ 4342 w 4957"/>
                <a:gd name="connsiteY56" fmla="*/ 867 h 2716"/>
                <a:gd name="connsiteX57" fmla="*/ 4386 w 4957"/>
                <a:gd name="connsiteY57" fmla="*/ 950 h 2716"/>
                <a:gd name="connsiteX58" fmla="*/ 4427 w 4957"/>
                <a:gd name="connsiteY58" fmla="*/ 1037 h 2716"/>
                <a:gd name="connsiteX59" fmla="*/ 4470 w 4957"/>
                <a:gd name="connsiteY59" fmla="*/ 1124 h 2716"/>
                <a:gd name="connsiteX60" fmla="*/ 4509 w 4957"/>
                <a:gd name="connsiteY60" fmla="*/ 1215 h 2716"/>
                <a:gd name="connsiteX61" fmla="*/ 4548 w 4957"/>
                <a:gd name="connsiteY61" fmla="*/ 1305 h 2716"/>
                <a:gd name="connsiteX62" fmla="*/ 4587 w 4957"/>
                <a:gd name="connsiteY62" fmla="*/ 1399 h 2716"/>
                <a:gd name="connsiteX63" fmla="*/ 4624 w 4957"/>
                <a:gd name="connsiteY63" fmla="*/ 1495 h 2716"/>
                <a:gd name="connsiteX64" fmla="*/ 4659 w 4957"/>
                <a:gd name="connsiteY64" fmla="*/ 1590 h 2716"/>
                <a:gd name="connsiteX65" fmla="*/ 4695 w 4957"/>
                <a:gd name="connsiteY65" fmla="*/ 1690 h 2716"/>
                <a:gd name="connsiteX66" fmla="*/ 4728 w 4957"/>
                <a:gd name="connsiteY66" fmla="*/ 1792 h 2716"/>
                <a:gd name="connsiteX67" fmla="*/ 4760 w 4957"/>
                <a:gd name="connsiteY67" fmla="*/ 1895 h 2716"/>
                <a:gd name="connsiteX68" fmla="*/ 4792 w 4957"/>
                <a:gd name="connsiteY68" fmla="*/ 2000 h 2716"/>
                <a:gd name="connsiteX69" fmla="*/ 4822 w 4957"/>
                <a:gd name="connsiteY69" fmla="*/ 2108 h 2716"/>
                <a:gd name="connsiteX70" fmla="*/ 4852 w 4957"/>
                <a:gd name="connsiteY70" fmla="*/ 2216 h 2716"/>
                <a:gd name="connsiteX71" fmla="*/ 4881 w 4957"/>
                <a:gd name="connsiteY71" fmla="*/ 2328 h 2716"/>
                <a:gd name="connsiteX72" fmla="*/ 4907 w 4957"/>
                <a:gd name="connsiteY72" fmla="*/ 2441 h 2716"/>
                <a:gd name="connsiteX73" fmla="*/ 4932 w 4957"/>
                <a:gd name="connsiteY73" fmla="*/ 2558 h 2716"/>
                <a:gd name="connsiteX74" fmla="*/ 4957 w 4957"/>
                <a:gd name="connsiteY74" fmla="*/ 2675 h 2716"/>
                <a:gd name="connsiteX75" fmla="*/ 4957 w 4957"/>
                <a:gd name="connsiteY75" fmla="*/ 2675 h 2716"/>
                <a:gd name="connsiteX0" fmla="*/ 4957 w 4957"/>
                <a:gd name="connsiteY0" fmla="*/ 2675 h 2716"/>
                <a:gd name="connsiteX1" fmla="*/ 4957 w 4957"/>
                <a:gd name="connsiteY1" fmla="*/ 2675 h 2716"/>
                <a:gd name="connsiteX2" fmla="*/ 4902 w 4957"/>
                <a:gd name="connsiteY2" fmla="*/ 2682 h 2716"/>
                <a:gd name="connsiteX3" fmla="*/ 4838 w 4957"/>
                <a:gd name="connsiteY3" fmla="*/ 2689 h 2716"/>
                <a:gd name="connsiteX4" fmla="*/ 4751 w 4957"/>
                <a:gd name="connsiteY4" fmla="*/ 2698 h 2716"/>
                <a:gd name="connsiteX5" fmla="*/ 4641 w 4957"/>
                <a:gd name="connsiteY5" fmla="*/ 2705 h 2716"/>
                <a:gd name="connsiteX6" fmla="*/ 4512 w 4957"/>
                <a:gd name="connsiteY6" fmla="*/ 2712 h 2716"/>
                <a:gd name="connsiteX7" fmla="*/ 4365 w 4957"/>
                <a:gd name="connsiteY7" fmla="*/ 2714 h 2716"/>
                <a:gd name="connsiteX8" fmla="*/ 4285 w 4957"/>
                <a:gd name="connsiteY8" fmla="*/ 2716 h 2716"/>
                <a:gd name="connsiteX9" fmla="*/ 4200 w 4957"/>
                <a:gd name="connsiteY9" fmla="*/ 2714 h 2716"/>
                <a:gd name="connsiteX10" fmla="*/ 4113 w 4957"/>
                <a:gd name="connsiteY10" fmla="*/ 2712 h 2716"/>
                <a:gd name="connsiteX11" fmla="*/ 4021 w 4957"/>
                <a:gd name="connsiteY11" fmla="*/ 2709 h 2716"/>
                <a:gd name="connsiteX12" fmla="*/ 3927 w 4957"/>
                <a:gd name="connsiteY12" fmla="*/ 2704 h 2716"/>
                <a:gd name="connsiteX13" fmla="*/ 3828 w 4957"/>
                <a:gd name="connsiteY13" fmla="*/ 2697 h 2716"/>
                <a:gd name="connsiteX14" fmla="*/ 3727 w 4957"/>
                <a:gd name="connsiteY14" fmla="*/ 2688 h 2716"/>
                <a:gd name="connsiteX15" fmla="*/ 3624 w 4957"/>
                <a:gd name="connsiteY15" fmla="*/ 2677 h 2716"/>
                <a:gd name="connsiteX16" fmla="*/ 3516 w 4957"/>
                <a:gd name="connsiteY16" fmla="*/ 2665 h 2716"/>
                <a:gd name="connsiteX17" fmla="*/ 3408 w 4957"/>
                <a:gd name="connsiteY17" fmla="*/ 2649 h 2716"/>
                <a:gd name="connsiteX18" fmla="*/ 3296 w 4957"/>
                <a:gd name="connsiteY18" fmla="*/ 2631 h 2716"/>
                <a:gd name="connsiteX19" fmla="*/ 3183 w 4957"/>
                <a:gd name="connsiteY19" fmla="*/ 2611 h 2716"/>
                <a:gd name="connsiteX20" fmla="*/ 3069 w 4957"/>
                <a:gd name="connsiteY20" fmla="*/ 2588 h 2716"/>
                <a:gd name="connsiteX21" fmla="*/ 2952 w 4957"/>
                <a:gd name="connsiteY21" fmla="*/ 2562 h 2716"/>
                <a:gd name="connsiteX22" fmla="*/ 2833 w 4957"/>
                <a:gd name="connsiteY22" fmla="*/ 2533 h 2716"/>
                <a:gd name="connsiteX23" fmla="*/ 2715 w 4957"/>
                <a:gd name="connsiteY23" fmla="*/ 2502 h 2716"/>
                <a:gd name="connsiteX24" fmla="*/ 2594 w 4957"/>
                <a:gd name="connsiteY24" fmla="*/ 2466 h 2716"/>
                <a:gd name="connsiteX25" fmla="*/ 2473 w 4957"/>
                <a:gd name="connsiteY25" fmla="*/ 2427 h 2716"/>
                <a:gd name="connsiteX26" fmla="*/ 2351 w 4957"/>
                <a:gd name="connsiteY26" fmla="*/ 2385 h 2716"/>
                <a:gd name="connsiteX27" fmla="*/ 2229 w 4957"/>
                <a:gd name="connsiteY27" fmla="*/ 2338 h 2716"/>
                <a:gd name="connsiteX28" fmla="*/ 2106 w 4957"/>
                <a:gd name="connsiteY28" fmla="*/ 2287 h 2716"/>
                <a:gd name="connsiteX29" fmla="*/ 1984 w 4957"/>
                <a:gd name="connsiteY29" fmla="*/ 2234 h 2716"/>
                <a:gd name="connsiteX30" fmla="*/ 1862 w 4957"/>
                <a:gd name="connsiteY30" fmla="*/ 2175 h 2716"/>
                <a:gd name="connsiteX31" fmla="*/ 1740 w 4957"/>
                <a:gd name="connsiteY31" fmla="*/ 2112 h 2716"/>
                <a:gd name="connsiteX32" fmla="*/ 1679 w 4957"/>
                <a:gd name="connsiteY32" fmla="*/ 2078 h 2716"/>
                <a:gd name="connsiteX33" fmla="*/ 1559 w 4957"/>
                <a:gd name="connsiteY33" fmla="*/ 2009 h 2716"/>
                <a:gd name="connsiteX34" fmla="*/ 1201 w 4957"/>
                <a:gd name="connsiteY34" fmla="*/ 1769 h 2716"/>
                <a:gd name="connsiteX35" fmla="*/ 1142 w 4957"/>
                <a:gd name="connsiteY35" fmla="*/ 1725 h 2716"/>
                <a:gd name="connsiteX36" fmla="*/ 1084 w 4957"/>
                <a:gd name="connsiteY36" fmla="*/ 1679 h 2716"/>
                <a:gd name="connsiteX37" fmla="*/ 968 w 4957"/>
                <a:gd name="connsiteY37" fmla="*/ 1585 h 2716"/>
                <a:gd name="connsiteX38" fmla="*/ 912 w 4957"/>
                <a:gd name="connsiteY38" fmla="*/ 1535 h 2716"/>
                <a:gd name="connsiteX39" fmla="*/ 690 w 4957"/>
                <a:gd name="connsiteY39" fmla="*/ 1323 h 2716"/>
                <a:gd name="connsiteX40" fmla="*/ 584 w 4957"/>
                <a:gd name="connsiteY40" fmla="*/ 1207 h 2716"/>
                <a:gd name="connsiteX41" fmla="*/ 376 w 4957"/>
                <a:gd name="connsiteY41" fmla="*/ 959 h 2716"/>
                <a:gd name="connsiteX42" fmla="*/ 227 w 4957"/>
                <a:gd name="connsiteY42" fmla="*/ 757 h 2716"/>
                <a:gd name="connsiteX43" fmla="*/ 1738 w 4957"/>
                <a:gd name="connsiteY43" fmla="*/ 67 h 2716"/>
                <a:gd name="connsiteX44" fmla="*/ 3815 w 4957"/>
                <a:gd name="connsiteY44" fmla="*/ 59 h 2716"/>
                <a:gd name="connsiteX45" fmla="*/ 3867 w 4957"/>
                <a:gd name="connsiteY45" fmla="*/ 124 h 2716"/>
                <a:gd name="connsiteX46" fmla="*/ 3918 w 4957"/>
                <a:gd name="connsiteY46" fmla="*/ 192 h 2716"/>
                <a:gd name="connsiteX47" fmla="*/ 3968 w 4957"/>
                <a:gd name="connsiteY47" fmla="*/ 259 h 2716"/>
                <a:gd name="connsiteX48" fmla="*/ 4017 w 4957"/>
                <a:gd name="connsiteY48" fmla="*/ 328 h 2716"/>
                <a:gd name="connsiteX49" fmla="*/ 4067 w 4957"/>
                <a:gd name="connsiteY49" fmla="*/ 401 h 2716"/>
                <a:gd name="connsiteX50" fmla="*/ 4115 w 4957"/>
                <a:gd name="connsiteY50" fmla="*/ 474 h 2716"/>
                <a:gd name="connsiteX51" fmla="*/ 4161 w 4957"/>
                <a:gd name="connsiteY51" fmla="*/ 550 h 2716"/>
                <a:gd name="connsiteX52" fmla="*/ 4209 w 4957"/>
                <a:gd name="connsiteY52" fmla="*/ 626 h 2716"/>
                <a:gd name="connsiteX53" fmla="*/ 4253 w 4957"/>
                <a:gd name="connsiteY53" fmla="*/ 704 h 2716"/>
                <a:gd name="connsiteX54" fmla="*/ 4299 w 4957"/>
                <a:gd name="connsiteY54" fmla="*/ 786 h 2716"/>
                <a:gd name="connsiteX55" fmla="*/ 4342 w 4957"/>
                <a:gd name="connsiteY55" fmla="*/ 867 h 2716"/>
                <a:gd name="connsiteX56" fmla="*/ 4386 w 4957"/>
                <a:gd name="connsiteY56" fmla="*/ 950 h 2716"/>
                <a:gd name="connsiteX57" fmla="*/ 4427 w 4957"/>
                <a:gd name="connsiteY57" fmla="*/ 1037 h 2716"/>
                <a:gd name="connsiteX58" fmla="*/ 4470 w 4957"/>
                <a:gd name="connsiteY58" fmla="*/ 1124 h 2716"/>
                <a:gd name="connsiteX59" fmla="*/ 4509 w 4957"/>
                <a:gd name="connsiteY59" fmla="*/ 1215 h 2716"/>
                <a:gd name="connsiteX60" fmla="*/ 4548 w 4957"/>
                <a:gd name="connsiteY60" fmla="*/ 1305 h 2716"/>
                <a:gd name="connsiteX61" fmla="*/ 4587 w 4957"/>
                <a:gd name="connsiteY61" fmla="*/ 1399 h 2716"/>
                <a:gd name="connsiteX62" fmla="*/ 4624 w 4957"/>
                <a:gd name="connsiteY62" fmla="*/ 1495 h 2716"/>
                <a:gd name="connsiteX63" fmla="*/ 4659 w 4957"/>
                <a:gd name="connsiteY63" fmla="*/ 1590 h 2716"/>
                <a:gd name="connsiteX64" fmla="*/ 4695 w 4957"/>
                <a:gd name="connsiteY64" fmla="*/ 1690 h 2716"/>
                <a:gd name="connsiteX65" fmla="*/ 4728 w 4957"/>
                <a:gd name="connsiteY65" fmla="*/ 1792 h 2716"/>
                <a:gd name="connsiteX66" fmla="*/ 4760 w 4957"/>
                <a:gd name="connsiteY66" fmla="*/ 1895 h 2716"/>
                <a:gd name="connsiteX67" fmla="*/ 4792 w 4957"/>
                <a:gd name="connsiteY67" fmla="*/ 2000 h 2716"/>
                <a:gd name="connsiteX68" fmla="*/ 4822 w 4957"/>
                <a:gd name="connsiteY68" fmla="*/ 2108 h 2716"/>
                <a:gd name="connsiteX69" fmla="*/ 4852 w 4957"/>
                <a:gd name="connsiteY69" fmla="*/ 2216 h 2716"/>
                <a:gd name="connsiteX70" fmla="*/ 4881 w 4957"/>
                <a:gd name="connsiteY70" fmla="*/ 2328 h 2716"/>
                <a:gd name="connsiteX71" fmla="*/ 4907 w 4957"/>
                <a:gd name="connsiteY71" fmla="*/ 2441 h 2716"/>
                <a:gd name="connsiteX72" fmla="*/ 4932 w 4957"/>
                <a:gd name="connsiteY72" fmla="*/ 2558 h 2716"/>
                <a:gd name="connsiteX73" fmla="*/ 4957 w 4957"/>
                <a:gd name="connsiteY73" fmla="*/ 2675 h 2716"/>
                <a:gd name="connsiteX74" fmla="*/ 4957 w 4957"/>
                <a:gd name="connsiteY74" fmla="*/ 2675 h 2716"/>
                <a:gd name="connsiteX0" fmla="*/ 4957 w 4957"/>
                <a:gd name="connsiteY0" fmla="*/ 2675 h 2716"/>
                <a:gd name="connsiteX1" fmla="*/ 4957 w 4957"/>
                <a:gd name="connsiteY1" fmla="*/ 2675 h 2716"/>
                <a:gd name="connsiteX2" fmla="*/ 4902 w 4957"/>
                <a:gd name="connsiteY2" fmla="*/ 2682 h 2716"/>
                <a:gd name="connsiteX3" fmla="*/ 4838 w 4957"/>
                <a:gd name="connsiteY3" fmla="*/ 2689 h 2716"/>
                <a:gd name="connsiteX4" fmla="*/ 4751 w 4957"/>
                <a:gd name="connsiteY4" fmla="*/ 2698 h 2716"/>
                <a:gd name="connsiteX5" fmla="*/ 4641 w 4957"/>
                <a:gd name="connsiteY5" fmla="*/ 2705 h 2716"/>
                <a:gd name="connsiteX6" fmla="*/ 4512 w 4957"/>
                <a:gd name="connsiteY6" fmla="*/ 2712 h 2716"/>
                <a:gd name="connsiteX7" fmla="*/ 4365 w 4957"/>
                <a:gd name="connsiteY7" fmla="*/ 2714 h 2716"/>
                <a:gd name="connsiteX8" fmla="*/ 4285 w 4957"/>
                <a:gd name="connsiteY8" fmla="*/ 2716 h 2716"/>
                <a:gd name="connsiteX9" fmla="*/ 4200 w 4957"/>
                <a:gd name="connsiteY9" fmla="*/ 2714 h 2716"/>
                <a:gd name="connsiteX10" fmla="*/ 4113 w 4957"/>
                <a:gd name="connsiteY10" fmla="*/ 2712 h 2716"/>
                <a:gd name="connsiteX11" fmla="*/ 4021 w 4957"/>
                <a:gd name="connsiteY11" fmla="*/ 2709 h 2716"/>
                <a:gd name="connsiteX12" fmla="*/ 3927 w 4957"/>
                <a:gd name="connsiteY12" fmla="*/ 2704 h 2716"/>
                <a:gd name="connsiteX13" fmla="*/ 3828 w 4957"/>
                <a:gd name="connsiteY13" fmla="*/ 2697 h 2716"/>
                <a:gd name="connsiteX14" fmla="*/ 3727 w 4957"/>
                <a:gd name="connsiteY14" fmla="*/ 2688 h 2716"/>
                <a:gd name="connsiteX15" fmla="*/ 3624 w 4957"/>
                <a:gd name="connsiteY15" fmla="*/ 2677 h 2716"/>
                <a:gd name="connsiteX16" fmla="*/ 3516 w 4957"/>
                <a:gd name="connsiteY16" fmla="*/ 2665 h 2716"/>
                <a:gd name="connsiteX17" fmla="*/ 3408 w 4957"/>
                <a:gd name="connsiteY17" fmla="*/ 2649 h 2716"/>
                <a:gd name="connsiteX18" fmla="*/ 3296 w 4957"/>
                <a:gd name="connsiteY18" fmla="*/ 2631 h 2716"/>
                <a:gd name="connsiteX19" fmla="*/ 3183 w 4957"/>
                <a:gd name="connsiteY19" fmla="*/ 2611 h 2716"/>
                <a:gd name="connsiteX20" fmla="*/ 3069 w 4957"/>
                <a:gd name="connsiteY20" fmla="*/ 2588 h 2716"/>
                <a:gd name="connsiteX21" fmla="*/ 2952 w 4957"/>
                <a:gd name="connsiteY21" fmla="*/ 2562 h 2716"/>
                <a:gd name="connsiteX22" fmla="*/ 2833 w 4957"/>
                <a:gd name="connsiteY22" fmla="*/ 2533 h 2716"/>
                <a:gd name="connsiteX23" fmla="*/ 2715 w 4957"/>
                <a:gd name="connsiteY23" fmla="*/ 2502 h 2716"/>
                <a:gd name="connsiteX24" fmla="*/ 2594 w 4957"/>
                <a:gd name="connsiteY24" fmla="*/ 2466 h 2716"/>
                <a:gd name="connsiteX25" fmla="*/ 2473 w 4957"/>
                <a:gd name="connsiteY25" fmla="*/ 2427 h 2716"/>
                <a:gd name="connsiteX26" fmla="*/ 2351 w 4957"/>
                <a:gd name="connsiteY26" fmla="*/ 2385 h 2716"/>
                <a:gd name="connsiteX27" fmla="*/ 2229 w 4957"/>
                <a:gd name="connsiteY27" fmla="*/ 2338 h 2716"/>
                <a:gd name="connsiteX28" fmla="*/ 2106 w 4957"/>
                <a:gd name="connsiteY28" fmla="*/ 2287 h 2716"/>
                <a:gd name="connsiteX29" fmla="*/ 1984 w 4957"/>
                <a:gd name="connsiteY29" fmla="*/ 2234 h 2716"/>
                <a:gd name="connsiteX30" fmla="*/ 1862 w 4957"/>
                <a:gd name="connsiteY30" fmla="*/ 2175 h 2716"/>
                <a:gd name="connsiteX31" fmla="*/ 1740 w 4957"/>
                <a:gd name="connsiteY31" fmla="*/ 2112 h 2716"/>
                <a:gd name="connsiteX32" fmla="*/ 1679 w 4957"/>
                <a:gd name="connsiteY32" fmla="*/ 2078 h 2716"/>
                <a:gd name="connsiteX33" fmla="*/ 1559 w 4957"/>
                <a:gd name="connsiteY33" fmla="*/ 2009 h 2716"/>
                <a:gd name="connsiteX34" fmla="*/ 1142 w 4957"/>
                <a:gd name="connsiteY34" fmla="*/ 1725 h 2716"/>
                <a:gd name="connsiteX35" fmla="*/ 1084 w 4957"/>
                <a:gd name="connsiteY35" fmla="*/ 1679 h 2716"/>
                <a:gd name="connsiteX36" fmla="*/ 968 w 4957"/>
                <a:gd name="connsiteY36" fmla="*/ 1585 h 2716"/>
                <a:gd name="connsiteX37" fmla="*/ 912 w 4957"/>
                <a:gd name="connsiteY37" fmla="*/ 1535 h 2716"/>
                <a:gd name="connsiteX38" fmla="*/ 690 w 4957"/>
                <a:gd name="connsiteY38" fmla="*/ 1323 h 2716"/>
                <a:gd name="connsiteX39" fmla="*/ 584 w 4957"/>
                <a:gd name="connsiteY39" fmla="*/ 1207 h 2716"/>
                <a:gd name="connsiteX40" fmla="*/ 376 w 4957"/>
                <a:gd name="connsiteY40" fmla="*/ 959 h 2716"/>
                <a:gd name="connsiteX41" fmla="*/ 227 w 4957"/>
                <a:gd name="connsiteY41" fmla="*/ 757 h 2716"/>
                <a:gd name="connsiteX42" fmla="*/ 1738 w 4957"/>
                <a:gd name="connsiteY42" fmla="*/ 67 h 2716"/>
                <a:gd name="connsiteX43" fmla="*/ 3815 w 4957"/>
                <a:gd name="connsiteY43" fmla="*/ 59 h 2716"/>
                <a:gd name="connsiteX44" fmla="*/ 3867 w 4957"/>
                <a:gd name="connsiteY44" fmla="*/ 124 h 2716"/>
                <a:gd name="connsiteX45" fmla="*/ 3918 w 4957"/>
                <a:gd name="connsiteY45" fmla="*/ 192 h 2716"/>
                <a:gd name="connsiteX46" fmla="*/ 3968 w 4957"/>
                <a:gd name="connsiteY46" fmla="*/ 259 h 2716"/>
                <a:gd name="connsiteX47" fmla="*/ 4017 w 4957"/>
                <a:gd name="connsiteY47" fmla="*/ 328 h 2716"/>
                <a:gd name="connsiteX48" fmla="*/ 4067 w 4957"/>
                <a:gd name="connsiteY48" fmla="*/ 401 h 2716"/>
                <a:gd name="connsiteX49" fmla="*/ 4115 w 4957"/>
                <a:gd name="connsiteY49" fmla="*/ 474 h 2716"/>
                <a:gd name="connsiteX50" fmla="*/ 4161 w 4957"/>
                <a:gd name="connsiteY50" fmla="*/ 550 h 2716"/>
                <a:gd name="connsiteX51" fmla="*/ 4209 w 4957"/>
                <a:gd name="connsiteY51" fmla="*/ 626 h 2716"/>
                <a:gd name="connsiteX52" fmla="*/ 4253 w 4957"/>
                <a:gd name="connsiteY52" fmla="*/ 704 h 2716"/>
                <a:gd name="connsiteX53" fmla="*/ 4299 w 4957"/>
                <a:gd name="connsiteY53" fmla="*/ 786 h 2716"/>
                <a:gd name="connsiteX54" fmla="*/ 4342 w 4957"/>
                <a:gd name="connsiteY54" fmla="*/ 867 h 2716"/>
                <a:gd name="connsiteX55" fmla="*/ 4386 w 4957"/>
                <a:gd name="connsiteY55" fmla="*/ 950 h 2716"/>
                <a:gd name="connsiteX56" fmla="*/ 4427 w 4957"/>
                <a:gd name="connsiteY56" fmla="*/ 1037 h 2716"/>
                <a:gd name="connsiteX57" fmla="*/ 4470 w 4957"/>
                <a:gd name="connsiteY57" fmla="*/ 1124 h 2716"/>
                <a:gd name="connsiteX58" fmla="*/ 4509 w 4957"/>
                <a:gd name="connsiteY58" fmla="*/ 1215 h 2716"/>
                <a:gd name="connsiteX59" fmla="*/ 4548 w 4957"/>
                <a:gd name="connsiteY59" fmla="*/ 1305 h 2716"/>
                <a:gd name="connsiteX60" fmla="*/ 4587 w 4957"/>
                <a:gd name="connsiteY60" fmla="*/ 1399 h 2716"/>
                <a:gd name="connsiteX61" fmla="*/ 4624 w 4957"/>
                <a:gd name="connsiteY61" fmla="*/ 1495 h 2716"/>
                <a:gd name="connsiteX62" fmla="*/ 4659 w 4957"/>
                <a:gd name="connsiteY62" fmla="*/ 1590 h 2716"/>
                <a:gd name="connsiteX63" fmla="*/ 4695 w 4957"/>
                <a:gd name="connsiteY63" fmla="*/ 1690 h 2716"/>
                <a:gd name="connsiteX64" fmla="*/ 4728 w 4957"/>
                <a:gd name="connsiteY64" fmla="*/ 1792 h 2716"/>
                <a:gd name="connsiteX65" fmla="*/ 4760 w 4957"/>
                <a:gd name="connsiteY65" fmla="*/ 1895 h 2716"/>
                <a:gd name="connsiteX66" fmla="*/ 4792 w 4957"/>
                <a:gd name="connsiteY66" fmla="*/ 2000 h 2716"/>
                <a:gd name="connsiteX67" fmla="*/ 4822 w 4957"/>
                <a:gd name="connsiteY67" fmla="*/ 2108 h 2716"/>
                <a:gd name="connsiteX68" fmla="*/ 4852 w 4957"/>
                <a:gd name="connsiteY68" fmla="*/ 2216 h 2716"/>
                <a:gd name="connsiteX69" fmla="*/ 4881 w 4957"/>
                <a:gd name="connsiteY69" fmla="*/ 2328 h 2716"/>
                <a:gd name="connsiteX70" fmla="*/ 4907 w 4957"/>
                <a:gd name="connsiteY70" fmla="*/ 2441 h 2716"/>
                <a:gd name="connsiteX71" fmla="*/ 4932 w 4957"/>
                <a:gd name="connsiteY71" fmla="*/ 2558 h 2716"/>
                <a:gd name="connsiteX72" fmla="*/ 4957 w 4957"/>
                <a:gd name="connsiteY72" fmla="*/ 2675 h 2716"/>
                <a:gd name="connsiteX73" fmla="*/ 4957 w 4957"/>
                <a:gd name="connsiteY73" fmla="*/ 2675 h 2716"/>
                <a:gd name="connsiteX0" fmla="*/ 4957 w 4957"/>
                <a:gd name="connsiteY0" fmla="*/ 2675 h 2716"/>
                <a:gd name="connsiteX1" fmla="*/ 4957 w 4957"/>
                <a:gd name="connsiteY1" fmla="*/ 2675 h 2716"/>
                <a:gd name="connsiteX2" fmla="*/ 4902 w 4957"/>
                <a:gd name="connsiteY2" fmla="*/ 2682 h 2716"/>
                <a:gd name="connsiteX3" fmla="*/ 4838 w 4957"/>
                <a:gd name="connsiteY3" fmla="*/ 2689 h 2716"/>
                <a:gd name="connsiteX4" fmla="*/ 4751 w 4957"/>
                <a:gd name="connsiteY4" fmla="*/ 2698 h 2716"/>
                <a:gd name="connsiteX5" fmla="*/ 4641 w 4957"/>
                <a:gd name="connsiteY5" fmla="*/ 2705 h 2716"/>
                <a:gd name="connsiteX6" fmla="*/ 4512 w 4957"/>
                <a:gd name="connsiteY6" fmla="*/ 2712 h 2716"/>
                <a:gd name="connsiteX7" fmla="*/ 4365 w 4957"/>
                <a:gd name="connsiteY7" fmla="*/ 2714 h 2716"/>
                <a:gd name="connsiteX8" fmla="*/ 4285 w 4957"/>
                <a:gd name="connsiteY8" fmla="*/ 2716 h 2716"/>
                <a:gd name="connsiteX9" fmla="*/ 4200 w 4957"/>
                <a:gd name="connsiteY9" fmla="*/ 2714 h 2716"/>
                <a:gd name="connsiteX10" fmla="*/ 4113 w 4957"/>
                <a:gd name="connsiteY10" fmla="*/ 2712 h 2716"/>
                <a:gd name="connsiteX11" fmla="*/ 4021 w 4957"/>
                <a:gd name="connsiteY11" fmla="*/ 2709 h 2716"/>
                <a:gd name="connsiteX12" fmla="*/ 3927 w 4957"/>
                <a:gd name="connsiteY12" fmla="*/ 2704 h 2716"/>
                <a:gd name="connsiteX13" fmla="*/ 3828 w 4957"/>
                <a:gd name="connsiteY13" fmla="*/ 2697 h 2716"/>
                <a:gd name="connsiteX14" fmla="*/ 3727 w 4957"/>
                <a:gd name="connsiteY14" fmla="*/ 2688 h 2716"/>
                <a:gd name="connsiteX15" fmla="*/ 3624 w 4957"/>
                <a:gd name="connsiteY15" fmla="*/ 2677 h 2716"/>
                <a:gd name="connsiteX16" fmla="*/ 3516 w 4957"/>
                <a:gd name="connsiteY16" fmla="*/ 2665 h 2716"/>
                <a:gd name="connsiteX17" fmla="*/ 3408 w 4957"/>
                <a:gd name="connsiteY17" fmla="*/ 2649 h 2716"/>
                <a:gd name="connsiteX18" fmla="*/ 3296 w 4957"/>
                <a:gd name="connsiteY18" fmla="*/ 2631 h 2716"/>
                <a:gd name="connsiteX19" fmla="*/ 3183 w 4957"/>
                <a:gd name="connsiteY19" fmla="*/ 2611 h 2716"/>
                <a:gd name="connsiteX20" fmla="*/ 3069 w 4957"/>
                <a:gd name="connsiteY20" fmla="*/ 2588 h 2716"/>
                <a:gd name="connsiteX21" fmla="*/ 2952 w 4957"/>
                <a:gd name="connsiteY21" fmla="*/ 2562 h 2716"/>
                <a:gd name="connsiteX22" fmla="*/ 2833 w 4957"/>
                <a:gd name="connsiteY22" fmla="*/ 2533 h 2716"/>
                <a:gd name="connsiteX23" fmla="*/ 2715 w 4957"/>
                <a:gd name="connsiteY23" fmla="*/ 2502 h 2716"/>
                <a:gd name="connsiteX24" fmla="*/ 2594 w 4957"/>
                <a:gd name="connsiteY24" fmla="*/ 2466 h 2716"/>
                <a:gd name="connsiteX25" fmla="*/ 2473 w 4957"/>
                <a:gd name="connsiteY25" fmla="*/ 2427 h 2716"/>
                <a:gd name="connsiteX26" fmla="*/ 2351 w 4957"/>
                <a:gd name="connsiteY26" fmla="*/ 2385 h 2716"/>
                <a:gd name="connsiteX27" fmla="*/ 2229 w 4957"/>
                <a:gd name="connsiteY27" fmla="*/ 2338 h 2716"/>
                <a:gd name="connsiteX28" fmla="*/ 2106 w 4957"/>
                <a:gd name="connsiteY28" fmla="*/ 2287 h 2716"/>
                <a:gd name="connsiteX29" fmla="*/ 1984 w 4957"/>
                <a:gd name="connsiteY29" fmla="*/ 2234 h 2716"/>
                <a:gd name="connsiteX30" fmla="*/ 1862 w 4957"/>
                <a:gd name="connsiteY30" fmla="*/ 2175 h 2716"/>
                <a:gd name="connsiteX31" fmla="*/ 1740 w 4957"/>
                <a:gd name="connsiteY31" fmla="*/ 2112 h 2716"/>
                <a:gd name="connsiteX32" fmla="*/ 1679 w 4957"/>
                <a:gd name="connsiteY32" fmla="*/ 2078 h 2716"/>
                <a:gd name="connsiteX33" fmla="*/ 1559 w 4957"/>
                <a:gd name="connsiteY33" fmla="*/ 2009 h 2716"/>
                <a:gd name="connsiteX34" fmla="*/ 1142 w 4957"/>
                <a:gd name="connsiteY34" fmla="*/ 1725 h 2716"/>
                <a:gd name="connsiteX35" fmla="*/ 968 w 4957"/>
                <a:gd name="connsiteY35" fmla="*/ 1585 h 2716"/>
                <a:gd name="connsiteX36" fmla="*/ 912 w 4957"/>
                <a:gd name="connsiteY36" fmla="*/ 1535 h 2716"/>
                <a:gd name="connsiteX37" fmla="*/ 690 w 4957"/>
                <a:gd name="connsiteY37" fmla="*/ 1323 h 2716"/>
                <a:gd name="connsiteX38" fmla="*/ 584 w 4957"/>
                <a:gd name="connsiteY38" fmla="*/ 1207 h 2716"/>
                <a:gd name="connsiteX39" fmla="*/ 376 w 4957"/>
                <a:gd name="connsiteY39" fmla="*/ 959 h 2716"/>
                <a:gd name="connsiteX40" fmla="*/ 227 w 4957"/>
                <a:gd name="connsiteY40" fmla="*/ 757 h 2716"/>
                <a:gd name="connsiteX41" fmla="*/ 1738 w 4957"/>
                <a:gd name="connsiteY41" fmla="*/ 67 h 2716"/>
                <a:gd name="connsiteX42" fmla="*/ 3815 w 4957"/>
                <a:gd name="connsiteY42" fmla="*/ 59 h 2716"/>
                <a:gd name="connsiteX43" fmla="*/ 3867 w 4957"/>
                <a:gd name="connsiteY43" fmla="*/ 124 h 2716"/>
                <a:gd name="connsiteX44" fmla="*/ 3918 w 4957"/>
                <a:gd name="connsiteY44" fmla="*/ 192 h 2716"/>
                <a:gd name="connsiteX45" fmla="*/ 3968 w 4957"/>
                <a:gd name="connsiteY45" fmla="*/ 259 h 2716"/>
                <a:gd name="connsiteX46" fmla="*/ 4017 w 4957"/>
                <a:gd name="connsiteY46" fmla="*/ 328 h 2716"/>
                <a:gd name="connsiteX47" fmla="*/ 4067 w 4957"/>
                <a:gd name="connsiteY47" fmla="*/ 401 h 2716"/>
                <a:gd name="connsiteX48" fmla="*/ 4115 w 4957"/>
                <a:gd name="connsiteY48" fmla="*/ 474 h 2716"/>
                <a:gd name="connsiteX49" fmla="*/ 4161 w 4957"/>
                <a:gd name="connsiteY49" fmla="*/ 550 h 2716"/>
                <a:gd name="connsiteX50" fmla="*/ 4209 w 4957"/>
                <a:gd name="connsiteY50" fmla="*/ 626 h 2716"/>
                <a:gd name="connsiteX51" fmla="*/ 4253 w 4957"/>
                <a:gd name="connsiteY51" fmla="*/ 704 h 2716"/>
                <a:gd name="connsiteX52" fmla="*/ 4299 w 4957"/>
                <a:gd name="connsiteY52" fmla="*/ 786 h 2716"/>
                <a:gd name="connsiteX53" fmla="*/ 4342 w 4957"/>
                <a:gd name="connsiteY53" fmla="*/ 867 h 2716"/>
                <a:gd name="connsiteX54" fmla="*/ 4386 w 4957"/>
                <a:gd name="connsiteY54" fmla="*/ 950 h 2716"/>
                <a:gd name="connsiteX55" fmla="*/ 4427 w 4957"/>
                <a:gd name="connsiteY55" fmla="*/ 1037 h 2716"/>
                <a:gd name="connsiteX56" fmla="*/ 4470 w 4957"/>
                <a:gd name="connsiteY56" fmla="*/ 1124 h 2716"/>
                <a:gd name="connsiteX57" fmla="*/ 4509 w 4957"/>
                <a:gd name="connsiteY57" fmla="*/ 1215 h 2716"/>
                <a:gd name="connsiteX58" fmla="*/ 4548 w 4957"/>
                <a:gd name="connsiteY58" fmla="*/ 1305 h 2716"/>
                <a:gd name="connsiteX59" fmla="*/ 4587 w 4957"/>
                <a:gd name="connsiteY59" fmla="*/ 1399 h 2716"/>
                <a:gd name="connsiteX60" fmla="*/ 4624 w 4957"/>
                <a:gd name="connsiteY60" fmla="*/ 1495 h 2716"/>
                <a:gd name="connsiteX61" fmla="*/ 4659 w 4957"/>
                <a:gd name="connsiteY61" fmla="*/ 1590 h 2716"/>
                <a:gd name="connsiteX62" fmla="*/ 4695 w 4957"/>
                <a:gd name="connsiteY62" fmla="*/ 1690 h 2716"/>
                <a:gd name="connsiteX63" fmla="*/ 4728 w 4957"/>
                <a:gd name="connsiteY63" fmla="*/ 1792 h 2716"/>
                <a:gd name="connsiteX64" fmla="*/ 4760 w 4957"/>
                <a:gd name="connsiteY64" fmla="*/ 1895 h 2716"/>
                <a:gd name="connsiteX65" fmla="*/ 4792 w 4957"/>
                <a:gd name="connsiteY65" fmla="*/ 2000 h 2716"/>
                <a:gd name="connsiteX66" fmla="*/ 4822 w 4957"/>
                <a:gd name="connsiteY66" fmla="*/ 2108 h 2716"/>
                <a:gd name="connsiteX67" fmla="*/ 4852 w 4957"/>
                <a:gd name="connsiteY67" fmla="*/ 2216 h 2716"/>
                <a:gd name="connsiteX68" fmla="*/ 4881 w 4957"/>
                <a:gd name="connsiteY68" fmla="*/ 2328 h 2716"/>
                <a:gd name="connsiteX69" fmla="*/ 4907 w 4957"/>
                <a:gd name="connsiteY69" fmla="*/ 2441 h 2716"/>
                <a:gd name="connsiteX70" fmla="*/ 4932 w 4957"/>
                <a:gd name="connsiteY70" fmla="*/ 2558 h 2716"/>
                <a:gd name="connsiteX71" fmla="*/ 4957 w 4957"/>
                <a:gd name="connsiteY71" fmla="*/ 2675 h 2716"/>
                <a:gd name="connsiteX72" fmla="*/ 4957 w 4957"/>
                <a:gd name="connsiteY72" fmla="*/ 2675 h 2716"/>
                <a:gd name="connsiteX0" fmla="*/ 4957 w 4957"/>
                <a:gd name="connsiteY0" fmla="*/ 2675 h 2716"/>
                <a:gd name="connsiteX1" fmla="*/ 4957 w 4957"/>
                <a:gd name="connsiteY1" fmla="*/ 2675 h 2716"/>
                <a:gd name="connsiteX2" fmla="*/ 4902 w 4957"/>
                <a:gd name="connsiteY2" fmla="*/ 2682 h 2716"/>
                <a:gd name="connsiteX3" fmla="*/ 4838 w 4957"/>
                <a:gd name="connsiteY3" fmla="*/ 2689 h 2716"/>
                <a:gd name="connsiteX4" fmla="*/ 4751 w 4957"/>
                <a:gd name="connsiteY4" fmla="*/ 2698 h 2716"/>
                <a:gd name="connsiteX5" fmla="*/ 4641 w 4957"/>
                <a:gd name="connsiteY5" fmla="*/ 2705 h 2716"/>
                <a:gd name="connsiteX6" fmla="*/ 4512 w 4957"/>
                <a:gd name="connsiteY6" fmla="*/ 2712 h 2716"/>
                <a:gd name="connsiteX7" fmla="*/ 4365 w 4957"/>
                <a:gd name="connsiteY7" fmla="*/ 2714 h 2716"/>
                <a:gd name="connsiteX8" fmla="*/ 4285 w 4957"/>
                <a:gd name="connsiteY8" fmla="*/ 2716 h 2716"/>
                <a:gd name="connsiteX9" fmla="*/ 4200 w 4957"/>
                <a:gd name="connsiteY9" fmla="*/ 2714 h 2716"/>
                <a:gd name="connsiteX10" fmla="*/ 4113 w 4957"/>
                <a:gd name="connsiteY10" fmla="*/ 2712 h 2716"/>
                <a:gd name="connsiteX11" fmla="*/ 4021 w 4957"/>
                <a:gd name="connsiteY11" fmla="*/ 2709 h 2716"/>
                <a:gd name="connsiteX12" fmla="*/ 3927 w 4957"/>
                <a:gd name="connsiteY12" fmla="*/ 2704 h 2716"/>
                <a:gd name="connsiteX13" fmla="*/ 3828 w 4957"/>
                <a:gd name="connsiteY13" fmla="*/ 2697 h 2716"/>
                <a:gd name="connsiteX14" fmla="*/ 3727 w 4957"/>
                <a:gd name="connsiteY14" fmla="*/ 2688 h 2716"/>
                <a:gd name="connsiteX15" fmla="*/ 3624 w 4957"/>
                <a:gd name="connsiteY15" fmla="*/ 2677 h 2716"/>
                <a:gd name="connsiteX16" fmla="*/ 3516 w 4957"/>
                <a:gd name="connsiteY16" fmla="*/ 2665 h 2716"/>
                <a:gd name="connsiteX17" fmla="*/ 3408 w 4957"/>
                <a:gd name="connsiteY17" fmla="*/ 2649 h 2716"/>
                <a:gd name="connsiteX18" fmla="*/ 3296 w 4957"/>
                <a:gd name="connsiteY18" fmla="*/ 2631 h 2716"/>
                <a:gd name="connsiteX19" fmla="*/ 3183 w 4957"/>
                <a:gd name="connsiteY19" fmla="*/ 2611 h 2716"/>
                <a:gd name="connsiteX20" fmla="*/ 3069 w 4957"/>
                <a:gd name="connsiteY20" fmla="*/ 2588 h 2716"/>
                <a:gd name="connsiteX21" fmla="*/ 2952 w 4957"/>
                <a:gd name="connsiteY21" fmla="*/ 2562 h 2716"/>
                <a:gd name="connsiteX22" fmla="*/ 2833 w 4957"/>
                <a:gd name="connsiteY22" fmla="*/ 2533 h 2716"/>
                <a:gd name="connsiteX23" fmla="*/ 2715 w 4957"/>
                <a:gd name="connsiteY23" fmla="*/ 2502 h 2716"/>
                <a:gd name="connsiteX24" fmla="*/ 2594 w 4957"/>
                <a:gd name="connsiteY24" fmla="*/ 2466 h 2716"/>
                <a:gd name="connsiteX25" fmla="*/ 2473 w 4957"/>
                <a:gd name="connsiteY25" fmla="*/ 2427 h 2716"/>
                <a:gd name="connsiteX26" fmla="*/ 2351 w 4957"/>
                <a:gd name="connsiteY26" fmla="*/ 2385 h 2716"/>
                <a:gd name="connsiteX27" fmla="*/ 2229 w 4957"/>
                <a:gd name="connsiteY27" fmla="*/ 2338 h 2716"/>
                <a:gd name="connsiteX28" fmla="*/ 2106 w 4957"/>
                <a:gd name="connsiteY28" fmla="*/ 2287 h 2716"/>
                <a:gd name="connsiteX29" fmla="*/ 1984 w 4957"/>
                <a:gd name="connsiteY29" fmla="*/ 2234 h 2716"/>
                <a:gd name="connsiteX30" fmla="*/ 1862 w 4957"/>
                <a:gd name="connsiteY30" fmla="*/ 2175 h 2716"/>
                <a:gd name="connsiteX31" fmla="*/ 1740 w 4957"/>
                <a:gd name="connsiteY31" fmla="*/ 2112 h 2716"/>
                <a:gd name="connsiteX32" fmla="*/ 1679 w 4957"/>
                <a:gd name="connsiteY32" fmla="*/ 2078 h 2716"/>
                <a:gd name="connsiteX33" fmla="*/ 1559 w 4957"/>
                <a:gd name="connsiteY33" fmla="*/ 2009 h 2716"/>
                <a:gd name="connsiteX34" fmla="*/ 1142 w 4957"/>
                <a:gd name="connsiteY34" fmla="*/ 1725 h 2716"/>
                <a:gd name="connsiteX35" fmla="*/ 912 w 4957"/>
                <a:gd name="connsiteY35" fmla="*/ 1535 h 2716"/>
                <a:gd name="connsiteX36" fmla="*/ 690 w 4957"/>
                <a:gd name="connsiteY36" fmla="*/ 1323 h 2716"/>
                <a:gd name="connsiteX37" fmla="*/ 584 w 4957"/>
                <a:gd name="connsiteY37" fmla="*/ 1207 h 2716"/>
                <a:gd name="connsiteX38" fmla="*/ 376 w 4957"/>
                <a:gd name="connsiteY38" fmla="*/ 959 h 2716"/>
                <a:gd name="connsiteX39" fmla="*/ 227 w 4957"/>
                <a:gd name="connsiteY39" fmla="*/ 757 h 2716"/>
                <a:gd name="connsiteX40" fmla="*/ 1738 w 4957"/>
                <a:gd name="connsiteY40" fmla="*/ 67 h 2716"/>
                <a:gd name="connsiteX41" fmla="*/ 3815 w 4957"/>
                <a:gd name="connsiteY41" fmla="*/ 59 h 2716"/>
                <a:gd name="connsiteX42" fmla="*/ 3867 w 4957"/>
                <a:gd name="connsiteY42" fmla="*/ 124 h 2716"/>
                <a:gd name="connsiteX43" fmla="*/ 3918 w 4957"/>
                <a:gd name="connsiteY43" fmla="*/ 192 h 2716"/>
                <a:gd name="connsiteX44" fmla="*/ 3968 w 4957"/>
                <a:gd name="connsiteY44" fmla="*/ 259 h 2716"/>
                <a:gd name="connsiteX45" fmla="*/ 4017 w 4957"/>
                <a:gd name="connsiteY45" fmla="*/ 328 h 2716"/>
                <a:gd name="connsiteX46" fmla="*/ 4067 w 4957"/>
                <a:gd name="connsiteY46" fmla="*/ 401 h 2716"/>
                <a:gd name="connsiteX47" fmla="*/ 4115 w 4957"/>
                <a:gd name="connsiteY47" fmla="*/ 474 h 2716"/>
                <a:gd name="connsiteX48" fmla="*/ 4161 w 4957"/>
                <a:gd name="connsiteY48" fmla="*/ 550 h 2716"/>
                <a:gd name="connsiteX49" fmla="*/ 4209 w 4957"/>
                <a:gd name="connsiteY49" fmla="*/ 626 h 2716"/>
                <a:gd name="connsiteX50" fmla="*/ 4253 w 4957"/>
                <a:gd name="connsiteY50" fmla="*/ 704 h 2716"/>
                <a:gd name="connsiteX51" fmla="*/ 4299 w 4957"/>
                <a:gd name="connsiteY51" fmla="*/ 786 h 2716"/>
                <a:gd name="connsiteX52" fmla="*/ 4342 w 4957"/>
                <a:gd name="connsiteY52" fmla="*/ 867 h 2716"/>
                <a:gd name="connsiteX53" fmla="*/ 4386 w 4957"/>
                <a:gd name="connsiteY53" fmla="*/ 950 h 2716"/>
                <a:gd name="connsiteX54" fmla="*/ 4427 w 4957"/>
                <a:gd name="connsiteY54" fmla="*/ 1037 h 2716"/>
                <a:gd name="connsiteX55" fmla="*/ 4470 w 4957"/>
                <a:gd name="connsiteY55" fmla="*/ 1124 h 2716"/>
                <a:gd name="connsiteX56" fmla="*/ 4509 w 4957"/>
                <a:gd name="connsiteY56" fmla="*/ 1215 h 2716"/>
                <a:gd name="connsiteX57" fmla="*/ 4548 w 4957"/>
                <a:gd name="connsiteY57" fmla="*/ 1305 h 2716"/>
                <a:gd name="connsiteX58" fmla="*/ 4587 w 4957"/>
                <a:gd name="connsiteY58" fmla="*/ 1399 h 2716"/>
                <a:gd name="connsiteX59" fmla="*/ 4624 w 4957"/>
                <a:gd name="connsiteY59" fmla="*/ 1495 h 2716"/>
                <a:gd name="connsiteX60" fmla="*/ 4659 w 4957"/>
                <a:gd name="connsiteY60" fmla="*/ 1590 h 2716"/>
                <a:gd name="connsiteX61" fmla="*/ 4695 w 4957"/>
                <a:gd name="connsiteY61" fmla="*/ 1690 h 2716"/>
                <a:gd name="connsiteX62" fmla="*/ 4728 w 4957"/>
                <a:gd name="connsiteY62" fmla="*/ 1792 h 2716"/>
                <a:gd name="connsiteX63" fmla="*/ 4760 w 4957"/>
                <a:gd name="connsiteY63" fmla="*/ 1895 h 2716"/>
                <a:gd name="connsiteX64" fmla="*/ 4792 w 4957"/>
                <a:gd name="connsiteY64" fmla="*/ 2000 h 2716"/>
                <a:gd name="connsiteX65" fmla="*/ 4822 w 4957"/>
                <a:gd name="connsiteY65" fmla="*/ 2108 h 2716"/>
                <a:gd name="connsiteX66" fmla="*/ 4852 w 4957"/>
                <a:gd name="connsiteY66" fmla="*/ 2216 h 2716"/>
                <a:gd name="connsiteX67" fmla="*/ 4881 w 4957"/>
                <a:gd name="connsiteY67" fmla="*/ 2328 h 2716"/>
                <a:gd name="connsiteX68" fmla="*/ 4907 w 4957"/>
                <a:gd name="connsiteY68" fmla="*/ 2441 h 2716"/>
                <a:gd name="connsiteX69" fmla="*/ 4932 w 4957"/>
                <a:gd name="connsiteY69" fmla="*/ 2558 h 2716"/>
                <a:gd name="connsiteX70" fmla="*/ 4957 w 4957"/>
                <a:gd name="connsiteY70" fmla="*/ 2675 h 2716"/>
                <a:gd name="connsiteX71" fmla="*/ 4957 w 4957"/>
                <a:gd name="connsiteY71" fmla="*/ 2675 h 2716"/>
                <a:gd name="connsiteX0" fmla="*/ 4957 w 4957"/>
                <a:gd name="connsiteY0" fmla="*/ 2675 h 2716"/>
                <a:gd name="connsiteX1" fmla="*/ 4957 w 4957"/>
                <a:gd name="connsiteY1" fmla="*/ 2675 h 2716"/>
                <a:gd name="connsiteX2" fmla="*/ 4902 w 4957"/>
                <a:gd name="connsiteY2" fmla="*/ 2682 h 2716"/>
                <a:gd name="connsiteX3" fmla="*/ 4838 w 4957"/>
                <a:gd name="connsiteY3" fmla="*/ 2689 h 2716"/>
                <a:gd name="connsiteX4" fmla="*/ 4751 w 4957"/>
                <a:gd name="connsiteY4" fmla="*/ 2698 h 2716"/>
                <a:gd name="connsiteX5" fmla="*/ 4641 w 4957"/>
                <a:gd name="connsiteY5" fmla="*/ 2705 h 2716"/>
                <a:gd name="connsiteX6" fmla="*/ 4512 w 4957"/>
                <a:gd name="connsiteY6" fmla="*/ 2712 h 2716"/>
                <a:gd name="connsiteX7" fmla="*/ 4365 w 4957"/>
                <a:gd name="connsiteY7" fmla="*/ 2714 h 2716"/>
                <a:gd name="connsiteX8" fmla="*/ 4285 w 4957"/>
                <a:gd name="connsiteY8" fmla="*/ 2716 h 2716"/>
                <a:gd name="connsiteX9" fmla="*/ 4200 w 4957"/>
                <a:gd name="connsiteY9" fmla="*/ 2714 h 2716"/>
                <a:gd name="connsiteX10" fmla="*/ 4113 w 4957"/>
                <a:gd name="connsiteY10" fmla="*/ 2712 h 2716"/>
                <a:gd name="connsiteX11" fmla="*/ 4021 w 4957"/>
                <a:gd name="connsiteY11" fmla="*/ 2709 h 2716"/>
                <a:gd name="connsiteX12" fmla="*/ 3927 w 4957"/>
                <a:gd name="connsiteY12" fmla="*/ 2704 h 2716"/>
                <a:gd name="connsiteX13" fmla="*/ 3828 w 4957"/>
                <a:gd name="connsiteY13" fmla="*/ 2697 h 2716"/>
                <a:gd name="connsiteX14" fmla="*/ 3727 w 4957"/>
                <a:gd name="connsiteY14" fmla="*/ 2688 h 2716"/>
                <a:gd name="connsiteX15" fmla="*/ 3624 w 4957"/>
                <a:gd name="connsiteY15" fmla="*/ 2677 h 2716"/>
                <a:gd name="connsiteX16" fmla="*/ 3516 w 4957"/>
                <a:gd name="connsiteY16" fmla="*/ 2665 h 2716"/>
                <a:gd name="connsiteX17" fmla="*/ 3408 w 4957"/>
                <a:gd name="connsiteY17" fmla="*/ 2649 h 2716"/>
                <a:gd name="connsiteX18" fmla="*/ 3296 w 4957"/>
                <a:gd name="connsiteY18" fmla="*/ 2631 h 2716"/>
                <a:gd name="connsiteX19" fmla="*/ 3183 w 4957"/>
                <a:gd name="connsiteY19" fmla="*/ 2611 h 2716"/>
                <a:gd name="connsiteX20" fmla="*/ 3069 w 4957"/>
                <a:gd name="connsiteY20" fmla="*/ 2588 h 2716"/>
                <a:gd name="connsiteX21" fmla="*/ 2952 w 4957"/>
                <a:gd name="connsiteY21" fmla="*/ 2562 h 2716"/>
                <a:gd name="connsiteX22" fmla="*/ 2833 w 4957"/>
                <a:gd name="connsiteY22" fmla="*/ 2533 h 2716"/>
                <a:gd name="connsiteX23" fmla="*/ 2715 w 4957"/>
                <a:gd name="connsiteY23" fmla="*/ 2502 h 2716"/>
                <a:gd name="connsiteX24" fmla="*/ 2594 w 4957"/>
                <a:gd name="connsiteY24" fmla="*/ 2466 h 2716"/>
                <a:gd name="connsiteX25" fmla="*/ 2473 w 4957"/>
                <a:gd name="connsiteY25" fmla="*/ 2427 h 2716"/>
                <a:gd name="connsiteX26" fmla="*/ 2351 w 4957"/>
                <a:gd name="connsiteY26" fmla="*/ 2385 h 2716"/>
                <a:gd name="connsiteX27" fmla="*/ 2229 w 4957"/>
                <a:gd name="connsiteY27" fmla="*/ 2338 h 2716"/>
                <a:gd name="connsiteX28" fmla="*/ 2106 w 4957"/>
                <a:gd name="connsiteY28" fmla="*/ 2287 h 2716"/>
                <a:gd name="connsiteX29" fmla="*/ 1984 w 4957"/>
                <a:gd name="connsiteY29" fmla="*/ 2234 h 2716"/>
                <a:gd name="connsiteX30" fmla="*/ 1862 w 4957"/>
                <a:gd name="connsiteY30" fmla="*/ 2175 h 2716"/>
                <a:gd name="connsiteX31" fmla="*/ 1740 w 4957"/>
                <a:gd name="connsiteY31" fmla="*/ 2112 h 2716"/>
                <a:gd name="connsiteX32" fmla="*/ 1679 w 4957"/>
                <a:gd name="connsiteY32" fmla="*/ 2078 h 2716"/>
                <a:gd name="connsiteX33" fmla="*/ 1559 w 4957"/>
                <a:gd name="connsiteY33" fmla="*/ 2009 h 2716"/>
                <a:gd name="connsiteX34" fmla="*/ 1142 w 4957"/>
                <a:gd name="connsiteY34" fmla="*/ 1725 h 2716"/>
                <a:gd name="connsiteX35" fmla="*/ 912 w 4957"/>
                <a:gd name="connsiteY35" fmla="*/ 1535 h 2716"/>
                <a:gd name="connsiteX36" fmla="*/ 584 w 4957"/>
                <a:gd name="connsiteY36" fmla="*/ 1207 h 2716"/>
                <a:gd name="connsiteX37" fmla="*/ 376 w 4957"/>
                <a:gd name="connsiteY37" fmla="*/ 959 h 2716"/>
                <a:gd name="connsiteX38" fmla="*/ 227 w 4957"/>
                <a:gd name="connsiteY38" fmla="*/ 757 h 2716"/>
                <a:gd name="connsiteX39" fmla="*/ 1738 w 4957"/>
                <a:gd name="connsiteY39" fmla="*/ 67 h 2716"/>
                <a:gd name="connsiteX40" fmla="*/ 3815 w 4957"/>
                <a:gd name="connsiteY40" fmla="*/ 59 h 2716"/>
                <a:gd name="connsiteX41" fmla="*/ 3867 w 4957"/>
                <a:gd name="connsiteY41" fmla="*/ 124 h 2716"/>
                <a:gd name="connsiteX42" fmla="*/ 3918 w 4957"/>
                <a:gd name="connsiteY42" fmla="*/ 192 h 2716"/>
                <a:gd name="connsiteX43" fmla="*/ 3968 w 4957"/>
                <a:gd name="connsiteY43" fmla="*/ 259 h 2716"/>
                <a:gd name="connsiteX44" fmla="*/ 4017 w 4957"/>
                <a:gd name="connsiteY44" fmla="*/ 328 h 2716"/>
                <a:gd name="connsiteX45" fmla="*/ 4067 w 4957"/>
                <a:gd name="connsiteY45" fmla="*/ 401 h 2716"/>
                <a:gd name="connsiteX46" fmla="*/ 4115 w 4957"/>
                <a:gd name="connsiteY46" fmla="*/ 474 h 2716"/>
                <a:gd name="connsiteX47" fmla="*/ 4161 w 4957"/>
                <a:gd name="connsiteY47" fmla="*/ 550 h 2716"/>
                <a:gd name="connsiteX48" fmla="*/ 4209 w 4957"/>
                <a:gd name="connsiteY48" fmla="*/ 626 h 2716"/>
                <a:gd name="connsiteX49" fmla="*/ 4253 w 4957"/>
                <a:gd name="connsiteY49" fmla="*/ 704 h 2716"/>
                <a:gd name="connsiteX50" fmla="*/ 4299 w 4957"/>
                <a:gd name="connsiteY50" fmla="*/ 786 h 2716"/>
                <a:gd name="connsiteX51" fmla="*/ 4342 w 4957"/>
                <a:gd name="connsiteY51" fmla="*/ 867 h 2716"/>
                <a:gd name="connsiteX52" fmla="*/ 4386 w 4957"/>
                <a:gd name="connsiteY52" fmla="*/ 950 h 2716"/>
                <a:gd name="connsiteX53" fmla="*/ 4427 w 4957"/>
                <a:gd name="connsiteY53" fmla="*/ 1037 h 2716"/>
                <a:gd name="connsiteX54" fmla="*/ 4470 w 4957"/>
                <a:gd name="connsiteY54" fmla="*/ 1124 h 2716"/>
                <a:gd name="connsiteX55" fmla="*/ 4509 w 4957"/>
                <a:gd name="connsiteY55" fmla="*/ 1215 h 2716"/>
                <a:gd name="connsiteX56" fmla="*/ 4548 w 4957"/>
                <a:gd name="connsiteY56" fmla="*/ 1305 h 2716"/>
                <a:gd name="connsiteX57" fmla="*/ 4587 w 4957"/>
                <a:gd name="connsiteY57" fmla="*/ 1399 h 2716"/>
                <a:gd name="connsiteX58" fmla="*/ 4624 w 4957"/>
                <a:gd name="connsiteY58" fmla="*/ 1495 h 2716"/>
                <a:gd name="connsiteX59" fmla="*/ 4659 w 4957"/>
                <a:gd name="connsiteY59" fmla="*/ 1590 h 2716"/>
                <a:gd name="connsiteX60" fmla="*/ 4695 w 4957"/>
                <a:gd name="connsiteY60" fmla="*/ 1690 h 2716"/>
                <a:gd name="connsiteX61" fmla="*/ 4728 w 4957"/>
                <a:gd name="connsiteY61" fmla="*/ 1792 h 2716"/>
                <a:gd name="connsiteX62" fmla="*/ 4760 w 4957"/>
                <a:gd name="connsiteY62" fmla="*/ 1895 h 2716"/>
                <a:gd name="connsiteX63" fmla="*/ 4792 w 4957"/>
                <a:gd name="connsiteY63" fmla="*/ 2000 h 2716"/>
                <a:gd name="connsiteX64" fmla="*/ 4822 w 4957"/>
                <a:gd name="connsiteY64" fmla="*/ 2108 h 2716"/>
                <a:gd name="connsiteX65" fmla="*/ 4852 w 4957"/>
                <a:gd name="connsiteY65" fmla="*/ 2216 h 2716"/>
                <a:gd name="connsiteX66" fmla="*/ 4881 w 4957"/>
                <a:gd name="connsiteY66" fmla="*/ 2328 h 2716"/>
                <a:gd name="connsiteX67" fmla="*/ 4907 w 4957"/>
                <a:gd name="connsiteY67" fmla="*/ 2441 h 2716"/>
                <a:gd name="connsiteX68" fmla="*/ 4932 w 4957"/>
                <a:gd name="connsiteY68" fmla="*/ 2558 h 2716"/>
                <a:gd name="connsiteX69" fmla="*/ 4957 w 4957"/>
                <a:gd name="connsiteY69" fmla="*/ 2675 h 2716"/>
                <a:gd name="connsiteX70" fmla="*/ 4957 w 4957"/>
                <a:gd name="connsiteY70" fmla="*/ 2675 h 2716"/>
                <a:gd name="connsiteX0" fmla="*/ 4581 w 4581"/>
                <a:gd name="connsiteY0" fmla="*/ 2675 h 2716"/>
                <a:gd name="connsiteX1" fmla="*/ 4581 w 4581"/>
                <a:gd name="connsiteY1" fmla="*/ 2675 h 2716"/>
                <a:gd name="connsiteX2" fmla="*/ 4526 w 4581"/>
                <a:gd name="connsiteY2" fmla="*/ 2682 h 2716"/>
                <a:gd name="connsiteX3" fmla="*/ 4462 w 4581"/>
                <a:gd name="connsiteY3" fmla="*/ 2689 h 2716"/>
                <a:gd name="connsiteX4" fmla="*/ 4375 w 4581"/>
                <a:gd name="connsiteY4" fmla="*/ 2698 h 2716"/>
                <a:gd name="connsiteX5" fmla="*/ 4265 w 4581"/>
                <a:gd name="connsiteY5" fmla="*/ 2705 h 2716"/>
                <a:gd name="connsiteX6" fmla="*/ 4136 w 4581"/>
                <a:gd name="connsiteY6" fmla="*/ 2712 h 2716"/>
                <a:gd name="connsiteX7" fmla="*/ 3989 w 4581"/>
                <a:gd name="connsiteY7" fmla="*/ 2714 h 2716"/>
                <a:gd name="connsiteX8" fmla="*/ 3909 w 4581"/>
                <a:gd name="connsiteY8" fmla="*/ 2716 h 2716"/>
                <a:gd name="connsiteX9" fmla="*/ 3824 w 4581"/>
                <a:gd name="connsiteY9" fmla="*/ 2714 h 2716"/>
                <a:gd name="connsiteX10" fmla="*/ 3737 w 4581"/>
                <a:gd name="connsiteY10" fmla="*/ 2712 h 2716"/>
                <a:gd name="connsiteX11" fmla="*/ 3645 w 4581"/>
                <a:gd name="connsiteY11" fmla="*/ 2709 h 2716"/>
                <a:gd name="connsiteX12" fmla="*/ 3551 w 4581"/>
                <a:gd name="connsiteY12" fmla="*/ 2704 h 2716"/>
                <a:gd name="connsiteX13" fmla="*/ 3452 w 4581"/>
                <a:gd name="connsiteY13" fmla="*/ 2697 h 2716"/>
                <a:gd name="connsiteX14" fmla="*/ 3351 w 4581"/>
                <a:gd name="connsiteY14" fmla="*/ 2688 h 2716"/>
                <a:gd name="connsiteX15" fmla="*/ 3248 w 4581"/>
                <a:gd name="connsiteY15" fmla="*/ 2677 h 2716"/>
                <a:gd name="connsiteX16" fmla="*/ 3140 w 4581"/>
                <a:gd name="connsiteY16" fmla="*/ 2665 h 2716"/>
                <a:gd name="connsiteX17" fmla="*/ 3032 w 4581"/>
                <a:gd name="connsiteY17" fmla="*/ 2649 h 2716"/>
                <a:gd name="connsiteX18" fmla="*/ 2920 w 4581"/>
                <a:gd name="connsiteY18" fmla="*/ 2631 h 2716"/>
                <a:gd name="connsiteX19" fmla="*/ 2807 w 4581"/>
                <a:gd name="connsiteY19" fmla="*/ 2611 h 2716"/>
                <a:gd name="connsiteX20" fmla="*/ 2693 w 4581"/>
                <a:gd name="connsiteY20" fmla="*/ 2588 h 2716"/>
                <a:gd name="connsiteX21" fmla="*/ 2576 w 4581"/>
                <a:gd name="connsiteY21" fmla="*/ 2562 h 2716"/>
                <a:gd name="connsiteX22" fmla="*/ 2457 w 4581"/>
                <a:gd name="connsiteY22" fmla="*/ 2533 h 2716"/>
                <a:gd name="connsiteX23" fmla="*/ 2339 w 4581"/>
                <a:gd name="connsiteY23" fmla="*/ 2502 h 2716"/>
                <a:gd name="connsiteX24" fmla="*/ 2218 w 4581"/>
                <a:gd name="connsiteY24" fmla="*/ 2466 h 2716"/>
                <a:gd name="connsiteX25" fmla="*/ 2097 w 4581"/>
                <a:gd name="connsiteY25" fmla="*/ 2427 h 2716"/>
                <a:gd name="connsiteX26" fmla="*/ 1975 w 4581"/>
                <a:gd name="connsiteY26" fmla="*/ 2385 h 2716"/>
                <a:gd name="connsiteX27" fmla="*/ 1853 w 4581"/>
                <a:gd name="connsiteY27" fmla="*/ 2338 h 2716"/>
                <a:gd name="connsiteX28" fmla="*/ 1730 w 4581"/>
                <a:gd name="connsiteY28" fmla="*/ 2287 h 2716"/>
                <a:gd name="connsiteX29" fmla="*/ 1608 w 4581"/>
                <a:gd name="connsiteY29" fmla="*/ 2234 h 2716"/>
                <a:gd name="connsiteX30" fmla="*/ 1486 w 4581"/>
                <a:gd name="connsiteY30" fmla="*/ 2175 h 2716"/>
                <a:gd name="connsiteX31" fmla="*/ 1364 w 4581"/>
                <a:gd name="connsiteY31" fmla="*/ 2112 h 2716"/>
                <a:gd name="connsiteX32" fmla="*/ 1303 w 4581"/>
                <a:gd name="connsiteY32" fmla="*/ 2078 h 2716"/>
                <a:gd name="connsiteX33" fmla="*/ 1183 w 4581"/>
                <a:gd name="connsiteY33" fmla="*/ 2009 h 2716"/>
                <a:gd name="connsiteX34" fmla="*/ 766 w 4581"/>
                <a:gd name="connsiteY34" fmla="*/ 1725 h 2716"/>
                <a:gd name="connsiteX35" fmla="*/ 536 w 4581"/>
                <a:gd name="connsiteY35" fmla="*/ 1535 h 2716"/>
                <a:gd name="connsiteX36" fmla="*/ 208 w 4581"/>
                <a:gd name="connsiteY36" fmla="*/ 1207 h 2716"/>
                <a:gd name="connsiteX37" fmla="*/ 0 w 4581"/>
                <a:gd name="connsiteY37" fmla="*/ 959 h 2716"/>
                <a:gd name="connsiteX38" fmla="*/ 1362 w 4581"/>
                <a:gd name="connsiteY38" fmla="*/ 67 h 2716"/>
                <a:gd name="connsiteX39" fmla="*/ 3439 w 4581"/>
                <a:gd name="connsiteY39" fmla="*/ 59 h 2716"/>
                <a:gd name="connsiteX40" fmla="*/ 3491 w 4581"/>
                <a:gd name="connsiteY40" fmla="*/ 124 h 2716"/>
                <a:gd name="connsiteX41" fmla="*/ 3542 w 4581"/>
                <a:gd name="connsiteY41" fmla="*/ 192 h 2716"/>
                <a:gd name="connsiteX42" fmla="*/ 3592 w 4581"/>
                <a:gd name="connsiteY42" fmla="*/ 259 h 2716"/>
                <a:gd name="connsiteX43" fmla="*/ 3641 w 4581"/>
                <a:gd name="connsiteY43" fmla="*/ 328 h 2716"/>
                <a:gd name="connsiteX44" fmla="*/ 3691 w 4581"/>
                <a:gd name="connsiteY44" fmla="*/ 401 h 2716"/>
                <a:gd name="connsiteX45" fmla="*/ 3739 w 4581"/>
                <a:gd name="connsiteY45" fmla="*/ 474 h 2716"/>
                <a:gd name="connsiteX46" fmla="*/ 3785 w 4581"/>
                <a:gd name="connsiteY46" fmla="*/ 550 h 2716"/>
                <a:gd name="connsiteX47" fmla="*/ 3833 w 4581"/>
                <a:gd name="connsiteY47" fmla="*/ 626 h 2716"/>
                <a:gd name="connsiteX48" fmla="*/ 3877 w 4581"/>
                <a:gd name="connsiteY48" fmla="*/ 704 h 2716"/>
                <a:gd name="connsiteX49" fmla="*/ 3923 w 4581"/>
                <a:gd name="connsiteY49" fmla="*/ 786 h 2716"/>
                <a:gd name="connsiteX50" fmla="*/ 3966 w 4581"/>
                <a:gd name="connsiteY50" fmla="*/ 867 h 2716"/>
                <a:gd name="connsiteX51" fmla="*/ 4010 w 4581"/>
                <a:gd name="connsiteY51" fmla="*/ 950 h 2716"/>
                <a:gd name="connsiteX52" fmla="*/ 4051 w 4581"/>
                <a:gd name="connsiteY52" fmla="*/ 1037 h 2716"/>
                <a:gd name="connsiteX53" fmla="*/ 4094 w 4581"/>
                <a:gd name="connsiteY53" fmla="*/ 1124 h 2716"/>
                <a:gd name="connsiteX54" fmla="*/ 4133 w 4581"/>
                <a:gd name="connsiteY54" fmla="*/ 1215 h 2716"/>
                <a:gd name="connsiteX55" fmla="*/ 4172 w 4581"/>
                <a:gd name="connsiteY55" fmla="*/ 1305 h 2716"/>
                <a:gd name="connsiteX56" fmla="*/ 4211 w 4581"/>
                <a:gd name="connsiteY56" fmla="*/ 1399 h 2716"/>
                <a:gd name="connsiteX57" fmla="*/ 4248 w 4581"/>
                <a:gd name="connsiteY57" fmla="*/ 1495 h 2716"/>
                <a:gd name="connsiteX58" fmla="*/ 4283 w 4581"/>
                <a:gd name="connsiteY58" fmla="*/ 1590 h 2716"/>
                <a:gd name="connsiteX59" fmla="*/ 4319 w 4581"/>
                <a:gd name="connsiteY59" fmla="*/ 1690 h 2716"/>
                <a:gd name="connsiteX60" fmla="*/ 4352 w 4581"/>
                <a:gd name="connsiteY60" fmla="*/ 1792 h 2716"/>
                <a:gd name="connsiteX61" fmla="*/ 4384 w 4581"/>
                <a:gd name="connsiteY61" fmla="*/ 1895 h 2716"/>
                <a:gd name="connsiteX62" fmla="*/ 4416 w 4581"/>
                <a:gd name="connsiteY62" fmla="*/ 2000 h 2716"/>
                <a:gd name="connsiteX63" fmla="*/ 4446 w 4581"/>
                <a:gd name="connsiteY63" fmla="*/ 2108 h 2716"/>
                <a:gd name="connsiteX64" fmla="*/ 4476 w 4581"/>
                <a:gd name="connsiteY64" fmla="*/ 2216 h 2716"/>
                <a:gd name="connsiteX65" fmla="*/ 4505 w 4581"/>
                <a:gd name="connsiteY65" fmla="*/ 2328 h 2716"/>
                <a:gd name="connsiteX66" fmla="*/ 4531 w 4581"/>
                <a:gd name="connsiteY66" fmla="*/ 2441 h 2716"/>
                <a:gd name="connsiteX67" fmla="*/ 4556 w 4581"/>
                <a:gd name="connsiteY67" fmla="*/ 2558 h 2716"/>
                <a:gd name="connsiteX68" fmla="*/ 4581 w 4581"/>
                <a:gd name="connsiteY68" fmla="*/ 2675 h 2716"/>
                <a:gd name="connsiteX69" fmla="*/ 4581 w 4581"/>
                <a:gd name="connsiteY69" fmla="*/ 2675 h 2716"/>
                <a:gd name="connsiteX0" fmla="*/ 4373 w 4373"/>
                <a:gd name="connsiteY0" fmla="*/ 2675 h 2716"/>
                <a:gd name="connsiteX1" fmla="*/ 4373 w 4373"/>
                <a:gd name="connsiteY1" fmla="*/ 2675 h 2716"/>
                <a:gd name="connsiteX2" fmla="*/ 4318 w 4373"/>
                <a:gd name="connsiteY2" fmla="*/ 2682 h 2716"/>
                <a:gd name="connsiteX3" fmla="*/ 4254 w 4373"/>
                <a:gd name="connsiteY3" fmla="*/ 2689 h 2716"/>
                <a:gd name="connsiteX4" fmla="*/ 4167 w 4373"/>
                <a:gd name="connsiteY4" fmla="*/ 2698 h 2716"/>
                <a:gd name="connsiteX5" fmla="*/ 4057 w 4373"/>
                <a:gd name="connsiteY5" fmla="*/ 2705 h 2716"/>
                <a:gd name="connsiteX6" fmla="*/ 3928 w 4373"/>
                <a:gd name="connsiteY6" fmla="*/ 2712 h 2716"/>
                <a:gd name="connsiteX7" fmla="*/ 3781 w 4373"/>
                <a:gd name="connsiteY7" fmla="*/ 2714 h 2716"/>
                <a:gd name="connsiteX8" fmla="*/ 3701 w 4373"/>
                <a:gd name="connsiteY8" fmla="*/ 2716 h 2716"/>
                <a:gd name="connsiteX9" fmla="*/ 3616 w 4373"/>
                <a:gd name="connsiteY9" fmla="*/ 2714 h 2716"/>
                <a:gd name="connsiteX10" fmla="*/ 3529 w 4373"/>
                <a:gd name="connsiteY10" fmla="*/ 2712 h 2716"/>
                <a:gd name="connsiteX11" fmla="*/ 3437 w 4373"/>
                <a:gd name="connsiteY11" fmla="*/ 2709 h 2716"/>
                <a:gd name="connsiteX12" fmla="*/ 3343 w 4373"/>
                <a:gd name="connsiteY12" fmla="*/ 2704 h 2716"/>
                <a:gd name="connsiteX13" fmla="*/ 3244 w 4373"/>
                <a:gd name="connsiteY13" fmla="*/ 2697 h 2716"/>
                <a:gd name="connsiteX14" fmla="*/ 3143 w 4373"/>
                <a:gd name="connsiteY14" fmla="*/ 2688 h 2716"/>
                <a:gd name="connsiteX15" fmla="*/ 3040 w 4373"/>
                <a:gd name="connsiteY15" fmla="*/ 2677 h 2716"/>
                <a:gd name="connsiteX16" fmla="*/ 2932 w 4373"/>
                <a:gd name="connsiteY16" fmla="*/ 2665 h 2716"/>
                <a:gd name="connsiteX17" fmla="*/ 2824 w 4373"/>
                <a:gd name="connsiteY17" fmla="*/ 2649 h 2716"/>
                <a:gd name="connsiteX18" fmla="*/ 2712 w 4373"/>
                <a:gd name="connsiteY18" fmla="*/ 2631 h 2716"/>
                <a:gd name="connsiteX19" fmla="*/ 2599 w 4373"/>
                <a:gd name="connsiteY19" fmla="*/ 2611 h 2716"/>
                <a:gd name="connsiteX20" fmla="*/ 2485 w 4373"/>
                <a:gd name="connsiteY20" fmla="*/ 2588 h 2716"/>
                <a:gd name="connsiteX21" fmla="*/ 2368 w 4373"/>
                <a:gd name="connsiteY21" fmla="*/ 2562 h 2716"/>
                <a:gd name="connsiteX22" fmla="*/ 2249 w 4373"/>
                <a:gd name="connsiteY22" fmla="*/ 2533 h 2716"/>
                <a:gd name="connsiteX23" fmla="*/ 2131 w 4373"/>
                <a:gd name="connsiteY23" fmla="*/ 2502 h 2716"/>
                <a:gd name="connsiteX24" fmla="*/ 2010 w 4373"/>
                <a:gd name="connsiteY24" fmla="*/ 2466 h 2716"/>
                <a:gd name="connsiteX25" fmla="*/ 1889 w 4373"/>
                <a:gd name="connsiteY25" fmla="*/ 2427 h 2716"/>
                <a:gd name="connsiteX26" fmla="*/ 1767 w 4373"/>
                <a:gd name="connsiteY26" fmla="*/ 2385 h 2716"/>
                <a:gd name="connsiteX27" fmla="*/ 1645 w 4373"/>
                <a:gd name="connsiteY27" fmla="*/ 2338 h 2716"/>
                <a:gd name="connsiteX28" fmla="*/ 1522 w 4373"/>
                <a:gd name="connsiteY28" fmla="*/ 2287 h 2716"/>
                <a:gd name="connsiteX29" fmla="*/ 1400 w 4373"/>
                <a:gd name="connsiteY29" fmla="*/ 2234 h 2716"/>
                <a:gd name="connsiteX30" fmla="*/ 1278 w 4373"/>
                <a:gd name="connsiteY30" fmla="*/ 2175 h 2716"/>
                <a:gd name="connsiteX31" fmla="*/ 1156 w 4373"/>
                <a:gd name="connsiteY31" fmla="*/ 2112 h 2716"/>
                <a:gd name="connsiteX32" fmla="*/ 1095 w 4373"/>
                <a:gd name="connsiteY32" fmla="*/ 2078 h 2716"/>
                <a:gd name="connsiteX33" fmla="*/ 975 w 4373"/>
                <a:gd name="connsiteY33" fmla="*/ 2009 h 2716"/>
                <a:gd name="connsiteX34" fmla="*/ 558 w 4373"/>
                <a:gd name="connsiteY34" fmla="*/ 1725 h 2716"/>
                <a:gd name="connsiteX35" fmla="*/ 328 w 4373"/>
                <a:gd name="connsiteY35" fmla="*/ 1535 h 2716"/>
                <a:gd name="connsiteX36" fmla="*/ 0 w 4373"/>
                <a:gd name="connsiteY36" fmla="*/ 1207 h 2716"/>
                <a:gd name="connsiteX37" fmla="*/ 1154 w 4373"/>
                <a:gd name="connsiteY37" fmla="*/ 67 h 2716"/>
                <a:gd name="connsiteX38" fmla="*/ 3231 w 4373"/>
                <a:gd name="connsiteY38" fmla="*/ 59 h 2716"/>
                <a:gd name="connsiteX39" fmla="*/ 3283 w 4373"/>
                <a:gd name="connsiteY39" fmla="*/ 124 h 2716"/>
                <a:gd name="connsiteX40" fmla="*/ 3334 w 4373"/>
                <a:gd name="connsiteY40" fmla="*/ 192 h 2716"/>
                <a:gd name="connsiteX41" fmla="*/ 3384 w 4373"/>
                <a:gd name="connsiteY41" fmla="*/ 259 h 2716"/>
                <a:gd name="connsiteX42" fmla="*/ 3433 w 4373"/>
                <a:gd name="connsiteY42" fmla="*/ 328 h 2716"/>
                <a:gd name="connsiteX43" fmla="*/ 3483 w 4373"/>
                <a:gd name="connsiteY43" fmla="*/ 401 h 2716"/>
                <a:gd name="connsiteX44" fmla="*/ 3531 w 4373"/>
                <a:gd name="connsiteY44" fmla="*/ 474 h 2716"/>
                <a:gd name="connsiteX45" fmla="*/ 3577 w 4373"/>
                <a:gd name="connsiteY45" fmla="*/ 550 h 2716"/>
                <a:gd name="connsiteX46" fmla="*/ 3625 w 4373"/>
                <a:gd name="connsiteY46" fmla="*/ 626 h 2716"/>
                <a:gd name="connsiteX47" fmla="*/ 3669 w 4373"/>
                <a:gd name="connsiteY47" fmla="*/ 704 h 2716"/>
                <a:gd name="connsiteX48" fmla="*/ 3715 w 4373"/>
                <a:gd name="connsiteY48" fmla="*/ 786 h 2716"/>
                <a:gd name="connsiteX49" fmla="*/ 3758 w 4373"/>
                <a:gd name="connsiteY49" fmla="*/ 867 h 2716"/>
                <a:gd name="connsiteX50" fmla="*/ 3802 w 4373"/>
                <a:gd name="connsiteY50" fmla="*/ 950 h 2716"/>
                <a:gd name="connsiteX51" fmla="*/ 3843 w 4373"/>
                <a:gd name="connsiteY51" fmla="*/ 1037 h 2716"/>
                <a:gd name="connsiteX52" fmla="*/ 3886 w 4373"/>
                <a:gd name="connsiteY52" fmla="*/ 1124 h 2716"/>
                <a:gd name="connsiteX53" fmla="*/ 3925 w 4373"/>
                <a:gd name="connsiteY53" fmla="*/ 1215 h 2716"/>
                <a:gd name="connsiteX54" fmla="*/ 3964 w 4373"/>
                <a:gd name="connsiteY54" fmla="*/ 1305 h 2716"/>
                <a:gd name="connsiteX55" fmla="*/ 4003 w 4373"/>
                <a:gd name="connsiteY55" fmla="*/ 1399 h 2716"/>
                <a:gd name="connsiteX56" fmla="*/ 4040 w 4373"/>
                <a:gd name="connsiteY56" fmla="*/ 1495 h 2716"/>
                <a:gd name="connsiteX57" fmla="*/ 4075 w 4373"/>
                <a:gd name="connsiteY57" fmla="*/ 1590 h 2716"/>
                <a:gd name="connsiteX58" fmla="*/ 4111 w 4373"/>
                <a:gd name="connsiteY58" fmla="*/ 1690 h 2716"/>
                <a:gd name="connsiteX59" fmla="*/ 4144 w 4373"/>
                <a:gd name="connsiteY59" fmla="*/ 1792 h 2716"/>
                <a:gd name="connsiteX60" fmla="*/ 4176 w 4373"/>
                <a:gd name="connsiteY60" fmla="*/ 1895 h 2716"/>
                <a:gd name="connsiteX61" fmla="*/ 4208 w 4373"/>
                <a:gd name="connsiteY61" fmla="*/ 2000 h 2716"/>
                <a:gd name="connsiteX62" fmla="*/ 4238 w 4373"/>
                <a:gd name="connsiteY62" fmla="*/ 2108 h 2716"/>
                <a:gd name="connsiteX63" fmla="*/ 4268 w 4373"/>
                <a:gd name="connsiteY63" fmla="*/ 2216 h 2716"/>
                <a:gd name="connsiteX64" fmla="*/ 4297 w 4373"/>
                <a:gd name="connsiteY64" fmla="*/ 2328 h 2716"/>
                <a:gd name="connsiteX65" fmla="*/ 4323 w 4373"/>
                <a:gd name="connsiteY65" fmla="*/ 2441 h 2716"/>
                <a:gd name="connsiteX66" fmla="*/ 4348 w 4373"/>
                <a:gd name="connsiteY66" fmla="*/ 2558 h 2716"/>
                <a:gd name="connsiteX67" fmla="*/ 4373 w 4373"/>
                <a:gd name="connsiteY67" fmla="*/ 2675 h 2716"/>
                <a:gd name="connsiteX68" fmla="*/ 4373 w 4373"/>
                <a:gd name="connsiteY68" fmla="*/ 2675 h 2716"/>
                <a:gd name="connsiteX0" fmla="*/ 4045 w 4045"/>
                <a:gd name="connsiteY0" fmla="*/ 2675 h 2716"/>
                <a:gd name="connsiteX1" fmla="*/ 4045 w 4045"/>
                <a:gd name="connsiteY1" fmla="*/ 2675 h 2716"/>
                <a:gd name="connsiteX2" fmla="*/ 3990 w 4045"/>
                <a:gd name="connsiteY2" fmla="*/ 2682 h 2716"/>
                <a:gd name="connsiteX3" fmla="*/ 3926 w 4045"/>
                <a:gd name="connsiteY3" fmla="*/ 2689 h 2716"/>
                <a:gd name="connsiteX4" fmla="*/ 3839 w 4045"/>
                <a:gd name="connsiteY4" fmla="*/ 2698 h 2716"/>
                <a:gd name="connsiteX5" fmla="*/ 3729 w 4045"/>
                <a:gd name="connsiteY5" fmla="*/ 2705 h 2716"/>
                <a:gd name="connsiteX6" fmla="*/ 3600 w 4045"/>
                <a:gd name="connsiteY6" fmla="*/ 2712 h 2716"/>
                <a:gd name="connsiteX7" fmla="*/ 3453 w 4045"/>
                <a:gd name="connsiteY7" fmla="*/ 2714 h 2716"/>
                <a:gd name="connsiteX8" fmla="*/ 3373 w 4045"/>
                <a:gd name="connsiteY8" fmla="*/ 2716 h 2716"/>
                <a:gd name="connsiteX9" fmla="*/ 3288 w 4045"/>
                <a:gd name="connsiteY9" fmla="*/ 2714 h 2716"/>
                <a:gd name="connsiteX10" fmla="*/ 3201 w 4045"/>
                <a:gd name="connsiteY10" fmla="*/ 2712 h 2716"/>
                <a:gd name="connsiteX11" fmla="*/ 3109 w 4045"/>
                <a:gd name="connsiteY11" fmla="*/ 2709 h 2716"/>
                <a:gd name="connsiteX12" fmla="*/ 3015 w 4045"/>
                <a:gd name="connsiteY12" fmla="*/ 2704 h 2716"/>
                <a:gd name="connsiteX13" fmla="*/ 2916 w 4045"/>
                <a:gd name="connsiteY13" fmla="*/ 2697 h 2716"/>
                <a:gd name="connsiteX14" fmla="*/ 2815 w 4045"/>
                <a:gd name="connsiteY14" fmla="*/ 2688 h 2716"/>
                <a:gd name="connsiteX15" fmla="*/ 2712 w 4045"/>
                <a:gd name="connsiteY15" fmla="*/ 2677 h 2716"/>
                <a:gd name="connsiteX16" fmla="*/ 2604 w 4045"/>
                <a:gd name="connsiteY16" fmla="*/ 2665 h 2716"/>
                <a:gd name="connsiteX17" fmla="*/ 2496 w 4045"/>
                <a:gd name="connsiteY17" fmla="*/ 2649 h 2716"/>
                <a:gd name="connsiteX18" fmla="*/ 2384 w 4045"/>
                <a:gd name="connsiteY18" fmla="*/ 2631 h 2716"/>
                <a:gd name="connsiteX19" fmla="*/ 2271 w 4045"/>
                <a:gd name="connsiteY19" fmla="*/ 2611 h 2716"/>
                <a:gd name="connsiteX20" fmla="*/ 2157 w 4045"/>
                <a:gd name="connsiteY20" fmla="*/ 2588 h 2716"/>
                <a:gd name="connsiteX21" fmla="*/ 2040 w 4045"/>
                <a:gd name="connsiteY21" fmla="*/ 2562 h 2716"/>
                <a:gd name="connsiteX22" fmla="*/ 1921 w 4045"/>
                <a:gd name="connsiteY22" fmla="*/ 2533 h 2716"/>
                <a:gd name="connsiteX23" fmla="*/ 1803 w 4045"/>
                <a:gd name="connsiteY23" fmla="*/ 2502 h 2716"/>
                <a:gd name="connsiteX24" fmla="*/ 1682 w 4045"/>
                <a:gd name="connsiteY24" fmla="*/ 2466 h 2716"/>
                <a:gd name="connsiteX25" fmla="*/ 1561 w 4045"/>
                <a:gd name="connsiteY25" fmla="*/ 2427 h 2716"/>
                <a:gd name="connsiteX26" fmla="*/ 1439 w 4045"/>
                <a:gd name="connsiteY26" fmla="*/ 2385 h 2716"/>
                <a:gd name="connsiteX27" fmla="*/ 1317 w 4045"/>
                <a:gd name="connsiteY27" fmla="*/ 2338 h 2716"/>
                <a:gd name="connsiteX28" fmla="*/ 1194 w 4045"/>
                <a:gd name="connsiteY28" fmla="*/ 2287 h 2716"/>
                <a:gd name="connsiteX29" fmla="*/ 1072 w 4045"/>
                <a:gd name="connsiteY29" fmla="*/ 2234 h 2716"/>
                <a:gd name="connsiteX30" fmla="*/ 950 w 4045"/>
                <a:gd name="connsiteY30" fmla="*/ 2175 h 2716"/>
                <a:gd name="connsiteX31" fmla="*/ 828 w 4045"/>
                <a:gd name="connsiteY31" fmla="*/ 2112 h 2716"/>
                <a:gd name="connsiteX32" fmla="*/ 767 w 4045"/>
                <a:gd name="connsiteY32" fmla="*/ 2078 h 2716"/>
                <a:gd name="connsiteX33" fmla="*/ 647 w 4045"/>
                <a:gd name="connsiteY33" fmla="*/ 2009 h 2716"/>
                <a:gd name="connsiteX34" fmla="*/ 230 w 4045"/>
                <a:gd name="connsiteY34" fmla="*/ 1725 h 2716"/>
                <a:gd name="connsiteX35" fmla="*/ 0 w 4045"/>
                <a:gd name="connsiteY35" fmla="*/ 1535 h 2716"/>
                <a:gd name="connsiteX36" fmla="*/ 826 w 4045"/>
                <a:gd name="connsiteY36" fmla="*/ 67 h 2716"/>
                <a:gd name="connsiteX37" fmla="*/ 2903 w 4045"/>
                <a:gd name="connsiteY37" fmla="*/ 59 h 2716"/>
                <a:gd name="connsiteX38" fmla="*/ 2955 w 4045"/>
                <a:gd name="connsiteY38" fmla="*/ 124 h 2716"/>
                <a:gd name="connsiteX39" fmla="*/ 3006 w 4045"/>
                <a:gd name="connsiteY39" fmla="*/ 192 h 2716"/>
                <a:gd name="connsiteX40" fmla="*/ 3056 w 4045"/>
                <a:gd name="connsiteY40" fmla="*/ 259 h 2716"/>
                <a:gd name="connsiteX41" fmla="*/ 3105 w 4045"/>
                <a:gd name="connsiteY41" fmla="*/ 328 h 2716"/>
                <a:gd name="connsiteX42" fmla="*/ 3155 w 4045"/>
                <a:gd name="connsiteY42" fmla="*/ 401 h 2716"/>
                <a:gd name="connsiteX43" fmla="*/ 3203 w 4045"/>
                <a:gd name="connsiteY43" fmla="*/ 474 h 2716"/>
                <a:gd name="connsiteX44" fmla="*/ 3249 w 4045"/>
                <a:gd name="connsiteY44" fmla="*/ 550 h 2716"/>
                <a:gd name="connsiteX45" fmla="*/ 3297 w 4045"/>
                <a:gd name="connsiteY45" fmla="*/ 626 h 2716"/>
                <a:gd name="connsiteX46" fmla="*/ 3341 w 4045"/>
                <a:gd name="connsiteY46" fmla="*/ 704 h 2716"/>
                <a:gd name="connsiteX47" fmla="*/ 3387 w 4045"/>
                <a:gd name="connsiteY47" fmla="*/ 786 h 2716"/>
                <a:gd name="connsiteX48" fmla="*/ 3430 w 4045"/>
                <a:gd name="connsiteY48" fmla="*/ 867 h 2716"/>
                <a:gd name="connsiteX49" fmla="*/ 3474 w 4045"/>
                <a:gd name="connsiteY49" fmla="*/ 950 h 2716"/>
                <a:gd name="connsiteX50" fmla="*/ 3515 w 4045"/>
                <a:gd name="connsiteY50" fmla="*/ 1037 h 2716"/>
                <a:gd name="connsiteX51" fmla="*/ 3558 w 4045"/>
                <a:gd name="connsiteY51" fmla="*/ 1124 h 2716"/>
                <a:gd name="connsiteX52" fmla="*/ 3597 w 4045"/>
                <a:gd name="connsiteY52" fmla="*/ 1215 h 2716"/>
                <a:gd name="connsiteX53" fmla="*/ 3636 w 4045"/>
                <a:gd name="connsiteY53" fmla="*/ 1305 h 2716"/>
                <a:gd name="connsiteX54" fmla="*/ 3675 w 4045"/>
                <a:gd name="connsiteY54" fmla="*/ 1399 h 2716"/>
                <a:gd name="connsiteX55" fmla="*/ 3712 w 4045"/>
                <a:gd name="connsiteY55" fmla="*/ 1495 h 2716"/>
                <a:gd name="connsiteX56" fmla="*/ 3747 w 4045"/>
                <a:gd name="connsiteY56" fmla="*/ 1590 h 2716"/>
                <a:gd name="connsiteX57" fmla="*/ 3783 w 4045"/>
                <a:gd name="connsiteY57" fmla="*/ 1690 h 2716"/>
                <a:gd name="connsiteX58" fmla="*/ 3816 w 4045"/>
                <a:gd name="connsiteY58" fmla="*/ 1792 h 2716"/>
                <a:gd name="connsiteX59" fmla="*/ 3848 w 4045"/>
                <a:gd name="connsiteY59" fmla="*/ 1895 h 2716"/>
                <a:gd name="connsiteX60" fmla="*/ 3880 w 4045"/>
                <a:gd name="connsiteY60" fmla="*/ 2000 h 2716"/>
                <a:gd name="connsiteX61" fmla="*/ 3910 w 4045"/>
                <a:gd name="connsiteY61" fmla="*/ 2108 h 2716"/>
                <a:gd name="connsiteX62" fmla="*/ 3940 w 4045"/>
                <a:gd name="connsiteY62" fmla="*/ 2216 h 2716"/>
                <a:gd name="connsiteX63" fmla="*/ 3969 w 4045"/>
                <a:gd name="connsiteY63" fmla="*/ 2328 h 2716"/>
                <a:gd name="connsiteX64" fmla="*/ 3995 w 4045"/>
                <a:gd name="connsiteY64" fmla="*/ 2441 h 2716"/>
                <a:gd name="connsiteX65" fmla="*/ 4020 w 4045"/>
                <a:gd name="connsiteY65" fmla="*/ 2558 h 2716"/>
                <a:gd name="connsiteX66" fmla="*/ 4045 w 4045"/>
                <a:gd name="connsiteY66" fmla="*/ 2675 h 2716"/>
                <a:gd name="connsiteX67" fmla="*/ 4045 w 4045"/>
                <a:gd name="connsiteY67" fmla="*/ 2675 h 2716"/>
                <a:gd name="connsiteX0" fmla="*/ 3815 w 3815"/>
                <a:gd name="connsiteY0" fmla="*/ 2675 h 2716"/>
                <a:gd name="connsiteX1" fmla="*/ 3815 w 3815"/>
                <a:gd name="connsiteY1" fmla="*/ 2675 h 2716"/>
                <a:gd name="connsiteX2" fmla="*/ 3760 w 3815"/>
                <a:gd name="connsiteY2" fmla="*/ 2682 h 2716"/>
                <a:gd name="connsiteX3" fmla="*/ 3696 w 3815"/>
                <a:gd name="connsiteY3" fmla="*/ 2689 h 2716"/>
                <a:gd name="connsiteX4" fmla="*/ 3609 w 3815"/>
                <a:gd name="connsiteY4" fmla="*/ 2698 h 2716"/>
                <a:gd name="connsiteX5" fmla="*/ 3499 w 3815"/>
                <a:gd name="connsiteY5" fmla="*/ 2705 h 2716"/>
                <a:gd name="connsiteX6" fmla="*/ 3370 w 3815"/>
                <a:gd name="connsiteY6" fmla="*/ 2712 h 2716"/>
                <a:gd name="connsiteX7" fmla="*/ 3223 w 3815"/>
                <a:gd name="connsiteY7" fmla="*/ 2714 h 2716"/>
                <a:gd name="connsiteX8" fmla="*/ 3143 w 3815"/>
                <a:gd name="connsiteY8" fmla="*/ 2716 h 2716"/>
                <a:gd name="connsiteX9" fmla="*/ 3058 w 3815"/>
                <a:gd name="connsiteY9" fmla="*/ 2714 h 2716"/>
                <a:gd name="connsiteX10" fmla="*/ 2971 w 3815"/>
                <a:gd name="connsiteY10" fmla="*/ 2712 h 2716"/>
                <a:gd name="connsiteX11" fmla="*/ 2879 w 3815"/>
                <a:gd name="connsiteY11" fmla="*/ 2709 h 2716"/>
                <a:gd name="connsiteX12" fmla="*/ 2785 w 3815"/>
                <a:gd name="connsiteY12" fmla="*/ 2704 h 2716"/>
                <a:gd name="connsiteX13" fmla="*/ 2686 w 3815"/>
                <a:gd name="connsiteY13" fmla="*/ 2697 h 2716"/>
                <a:gd name="connsiteX14" fmla="*/ 2585 w 3815"/>
                <a:gd name="connsiteY14" fmla="*/ 2688 h 2716"/>
                <a:gd name="connsiteX15" fmla="*/ 2482 w 3815"/>
                <a:gd name="connsiteY15" fmla="*/ 2677 h 2716"/>
                <a:gd name="connsiteX16" fmla="*/ 2374 w 3815"/>
                <a:gd name="connsiteY16" fmla="*/ 2665 h 2716"/>
                <a:gd name="connsiteX17" fmla="*/ 2266 w 3815"/>
                <a:gd name="connsiteY17" fmla="*/ 2649 h 2716"/>
                <a:gd name="connsiteX18" fmla="*/ 2154 w 3815"/>
                <a:gd name="connsiteY18" fmla="*/ 2631 h 2716"/>
                <a:gd name="connsiteX19" fmla="*/ 2041 w 3815"/>
                <a:gd name="connsiteY19" fmla="*/ 2611 h 2716"/>
                <a:gd name="connsiteX20" fmla="*/ 1927 w 3815"/>
                <a:gd name="connsiteY20" fmla="*/ 2588 h 2716"/>
                <a:gd name="connsiteX21" fmla="*/ 1810 w 3815"/>
                <a:gd name="connsiteY21" fmla="*/ 2562 h 2716"/>
                <a:gd name="connsiteX22" fmla="*/ 1691 w 3815"/>
                <a:gd name="connsiteY22" fmla="*/ 2533 h 2716"/>
                <a:gd name="connsiteX23" fmla="*/ 1573 w 3815"/>
                <a:gd name="connsiteY23" fmla="*/ 2502 h 2716"/>
                <a:gd name="connsiteX24" fmla="*/ 1452 w 3815"/>
                <a:gd name="connsiteY24" fmla="*/ 2466 h 2716"/>
                <a:gd name="connsiteX25" fmla="*/ 1331 w 3815"/>
                <a:gd name="connsiteY25" fmla="*/ 2427 h 2716"/>
                <a:gd name="connsiteX26" fmla="*/ 1209 w 3815"/>
                <a:gd name="connsiteY26" fmla="*/ 2385 h 2716"/>
                <a:gd name="connsiteX27" fmla="*/ 1087 w 3815"/>
                <a:gd name="connsiteY27" fmla="*/ 2338 h 2716"/>
                <a:gd name="connsiteX28" fmla="*/ 964 w 3815"/>
                <a:gd name="connsiteY28" fmla="*/ 2287 h 2716"/>
                <a:gd name="connsiteX29" fmla="*/ 842 w 3815"/>
                <a:gd name="connsiteY29" fmla="*/ 2234 h 2716"/>
                <a:gd name="connsiteX30" fmla="*/ 720 w 3815"/>
                <a:gd name="connsiteY30" fmla="*/ 2175 h 2716"/>
                <a:gd name="connsiteX31" fmla="*/ 598 w 3815"/>
                <a:gd name="connsiteY31" fmla="*/ 2112 h 2716"/>
                <a:gd name="connsiteX32" fmla="*/ 537 w 3815"/>
                <a:gd name="connsiteY32" fmla="*/ 2078 h 2716"/>
                <a:gd name="connsiteX33" fmla="*/ 417 w 3815"/>
                <a:gd name="connsiteY33" fmla="*/ 2009 h 2716"/>
                <a:gd name="connsiteX34" fmla="*/ 0 w 3815"/>
                <a:gd name="connsiteY34" fmla="*/ 1725 h 2716"/>
                <a:gd name="connsiteX35" fmla="*/ 596 w 3815"/>
                <a:gd name="connsiteY35" fmla="*/ 67 h 2716"/>
                <a:gd name="connsiteX36" fmla="*/ 2673 w 3815"/>
                <a:gd name="connsiteY36" fmla="*/ 59 h 2716"/>
                <a:gd name="connsiteX37" fmla="*/ 2725 w 3815"/>
                <a:gd name="connsiteY37" fmla="*/ 124 h 2716"/>
                <a:gd name="connsiteX38" fmla="*/ 2776 w 3815"/>
                <a:gd name="connsiteY38" fmla="*/ 192 h 2716"/>
                <a:gd name="connsiteX39" fmla="*/ 2826 w 3815"/>
                <a:gd name="connsiteY39" fmla="*/ 259 h 2716"/>
                <a:gd name="connsiteX40" fmla="*/ 2875 w 3815"/>
                <a:gd name="connsiteY40" fmla="*/ 328 h 2716"/>
                <a:gd name="connsiteX41" fmla="*/ 2925 w 3815"/>
                <a:gd name="connsiteY41" fmla="*/ 401 h 2716"/>
                <a:gd name="connsiteX42" fmla="*/ 2973 w 3815"/>
                <a:gd name="connsiteY42" fmla="*/ 474 h 2716"/>
                <a:gd name="connsiteX43" fmla="*/ 3019 w 3815"/>
                <a:gd name="connsiteY43" fmla="*/ 550 h 2716"/>
                <a:gd name="connsiteX44" fmla="*/ 3067 w 3815"/>
                <a:gd name="connsiteY44" fmla="*/ 626 h 2716"/>
                <a:gd name="connsiteX45" fmla="*/ 3111 w 3815"/>
                <a:gd name="connsiteY45" fmla="*/ 704 h 2716"/>
                <a:gd name="connsiteX46" fmla="*/ 3157 w 3815"/>
                <a:gd name="connsiteY46" fmla="*/ 786 h 2716"/>
                <a:gd name="connsiteX47" fmla="*/ 3200 w 3815"/>
                <a:gd name="connsiteY47" fmla="*/ 867 h 2716"/>
                <a:gd name="connsiteX48" fmla="*/ 3244 w 3815"/>
                <a:gd name="connsiteY48" fmla="*/ 950 h 2716"/>
                <a:gd name="connsiteX49" fmla="*/ 3285 w 3815"/>
                <a:gd name="connsiteY49" fmla="*/ 1037 h 2716"/>
                <a:gd name="connsiteX50" fmla="*/ 3328 w 3815"/>
                <a:gd name="connsiteY50" fmla="*/ 1124 h 2716"/>
                <a:gd name="connsiteX51" fmla="*/ 3367 w 3815"/>
                <a:gd name="connsiteY51" fmla="*/ 1215 h 2716"/>
                <a:gd name="connsiteX52" fmla="*/ 3406 w 3815"/>
                <a:gd name="connsiteY52" fmla="*/ 1305 h 2716"/>
                <a:gd name="connsiteX53" fmla="*/ 3445 w 3815"/>
                <a:gd name="connsiteY53" fmla="*/ 1399 h 2716"/>
                <a:gd name="connsiteX54" fmla="*/ 3482 w 3815"/>
                <a:gd name="connsiteY54" fmla="*/ 1495 h 2716"/>
                <a:gd name="connsiteX55" fmla="*/ 3517 w 3815"/>
                <a:gd name="connsiteY55" fmla="*/ 1590 h 2716"/>
                <a:gd name="connsiteX56" fmla="*/ 3553 w 3815"/>
                <a:gd name="connsiteY56" fmla="*/ 1690 h 2716"/>
                <a:gd name="connsiteX57" fmla="*/ 3586 w 3815"/>
                <a:gd name="connsiteY57" fmla="*/ 1792 h 2716"/>
                <a:gd name="connsiteX58" fmla="*/ 3618 w 3815"/>
                <a:gd name="connsiteY58" fmla="*/ 1895 h 2716"/>
                <a:gd name="connsiteX59" fmla="*/ 3650 w 3815"/>
                <a:gd name="connsiteY59" fmla="*/ 2000 h 2716"/>
                <a:gd name="connsiteX60" fmla="*/ 3680 w 3815"/>
                <a:gd name="connsiteY60" fmla="*/ 2108 h 2716"/>
                <a:gd name="connsiteX61" fmla="*/ 3710 w 3815"/>
                <a:gd name="connsiteY61" fmla="*/ 2216 h 2716"/>
                <a:gd name="connsiteX62" fmla="*/ 3739 w 3815"/>
                <a:gd name="connsiteY62" fmla="*/ 2328 h 2716"/>
                <a:gd name="connsiteX63" fmla="*/ 3765 w 3815"/>
                <a:gd name="connsiteY63" fmla="*/ 2441 h 2716"/>
                <a:gd name="connsiteX64" fmla="*/ 3790 w 3815"/>
                <a:gd name="connsiteY64" fmla="*/ 2558 h 2716"/>
                <a:gd name="connsiteX65" fmla="*/ 3815 w 3815"/>
                <a:gd name="connsiteY65" fmla="*/ 2675 h 2716"/>
                <a:gd name="connsiteX66" fmla="*/ 3815 w 3815"/>
                <a:gd name="connsiteY66" fmla="*/ 2675 h 2716"/>
                <a:gd name="connsiteX0" fmla="*/ 3595 w 3595"/>
                <a:gd name="connsiteY0" fmla="*/ 2675 h 2716"/>
                <a:gd name="connsiteX1" fmla="*/ 3595 w 3595"/>
                <a:gd name="connsiteY1" fmla="*/ 2675 h 2716"/>
                <a:gd name="connsiteX2" fmla="*/ 3540 w 3595"/>
                <a:gd name="connsiteY2" fmla="*/ 2682 h 2716"/>
                <a:gd name="connsiteX3" fmla="*/ 3476 w 3595"/>
                <a:gd name="connsiteY3" fmla="*/ 2689 h 2716"/>
                <a:gd name="connsiteX4" fmla="*/ 3389 w 3595"/>
                <a:gd name="connsiteY4" fmla="*/ 2698 h 2716"/>
                <a:gd name="connsiteX5" fmla="*/ 3279 w 3595"/>
                <a:gd name="connsiteY5" fmla="*/ 2705 h 2716"/>
                <a:gd name="connsiteX6" fmla="*/ 3150 w 3595"/>
                <a:gd name="connsiteY6" fmla="*/ 2712 h 2716"/>
                <a:gd name="connsiteX7" fmla="*/ 3003 w 3595"/>
                <a:gd name="connsiteY7" fmla="*/ 2714 h 2716"/>
                <a:gd name="connsiteX8" fmla="*/ 2923 w 3595"/>
                <a:gd name="connsiteY8" fmla="*/ 2716 h 2716"/>
                <a:gd name="connsiteX9" fmla="*/ 2838 w 3595"/>
                <a:gd name="connsiteY9" fmla="*/ 2714 h 2716"/>
                <a:gd name="connsiteX10" fmla="*/ 2751 w 3595"/>
                <a:gd name="connsiteY10" fmla="*/ 2712 h 2716"/>
                <a:gd name="connsiteX11" fmla="*/ 2659 w 3595"/>
                <a:gd name="connsiteY11" fmla="*/ 2709 h 2716"/>
                <a:gd name="connsiteX12" fmla="*/ 2565 w 3595"/>
                <a:gd name="connsiteY12" fmla="*/ 2704 h 2716"/>
                <a:gd name="connsiteX13" fmla="*/ 2466 w 3595"/>
                <a:gd name="connsiteY13" fmla="*/ 2697 h 2716"/>
                <a:gd name="connsiteX14" fmla="*/ 2365 w 3595"/>
                <a:gd name="connsiteY14" fmla="*/ 2688 h 2716"/>
                <a:gd name="connsiteX15" fmla="*/ 2262 w 3595"/>
                <a:gd name="connsiteY15" fmla="*/ 2677 h 2716"/>
                <a:gd name="connsiteX16" fmla="*/ 2154 w 3595"/>
                <a:gd name="connsiteY16" fmla="*/ 2665 h 2716"/>
                <a:gd name="connsiteX17" fmla="*/ 2046 w 3595"/>
                <a:gd name="connsiteY17" fmla="*/ 2649 h 2716"/>
                <a:gd name="connsiteX18" fmla="*/ 1934 w 3595"/>
                <a:gd name="connsiteY18" fmla="*/ 2631 h 2716"/>
                <a:gd name="connsiteX19" fmla="*/ 1821 w 3595"/>
                <a:gd name="connsiteY19" fmla="*/ 2611 h 2716"/>
                <a:gd name="connsiteX20" fmla="*/ 1707 w 3595"/>
                <a:gd name="connsiteY20" fmla="*/ 2588 h 2716"/>
                <a:gd name="connsiteX21" fmla="*/ 1590 w 3595"/>
                <a:gd name="connsiteY21" fmla="*/ 2562 h 2716"/>
                <a:gd name="connsiteX22" fmla="*/ 1471 w 3595"/>
                <a:gd name="connsiteY22" fmla="*/ 2533 h 2716"/>
                <a:gd name="connsiteX23" fmla="*/ 1353 w 3595"/>
                <a:gd name="connsiteY23" fmla="*/ 2502 h 2716"/>
                <a:gd name="connsiteX24" fmla="*/ 1232 w 3595"/>
                <a:gd name="connsiteY24" fmla="*/ 2466 h 2716"/>
                <a:gd name="connsiteX25" fmla="*/ 1111 w 3595"/>
                <a:gd name="connsiteY25" fmla="*/ 2427 h 2716"/>
                <a:gd name="connsiteX26" fmla="*/ 989 w 3595"/>
                <a:gd name="connsiteY26" fmla="*/ 2385 h 2716"/>
                <a:gd name="connsiteX27" fmla="*/ 867 w 3595"/>
                <a:gd name="connsiteY27" fmla="*/ 2338 h 2716"/>
                <a:gd name="connsiteX28" fmla="*/ 744 w 3595"/>
                <a:gd name="connsiteY28" fmla="*/ 2287 h 2716"/>
                <a:gd name="connsiteX29" fmla="*/ 622 w 3595"/>
                <a:gd name="connsiteY29" fmla="*/ 2234 h 2716"/>
                <a:gd name="connsiteX30" fmla="*/ 500 w 3595"/>
                <a:gd name="connsiteY30" fmla="*/ 2175 h 2716"/>
                <a:gd name="connsiteX31" fmla="*/ 378 w 3595"/>
                <a:gd name="connsiteY31" fmla="*/ 2112 h 2716"/>
                <a:gd name="connsiteX32" fmla="*/ 317 w 3595"/>
                <a:gd name="connsiteY32" fmla="*/ 2078 h 2716"/>
                <a:gd name="connsiteX33" fmla="*/ 197 w 3595"/>
                <a:gd name="connsiteY33" fmla="*/ 2009 h 2716"/>
                <a:gd name="connsiteX34" fmla="*/ 376 w 3595"/>
                <a:gd name="connsiteY34" fmla="*/ 67 h 2716"/>
                <a:gd name="connsiteX35" fmla="*/ 2453 w 3595"/>
                <a:gd name="connsiteY35" fmla="*/ 59 h 2716"/>
                <a:gd name="connsiteX36" fmla="*/ 2505 w 3595"/>
                <a:gd name="connsiteY36" fmla="*/ 124 h 2716"/>
                <a:gd name="connsiteX37" fmla="*/ 2556 w 3595"/>
                <a:gd name="connsiteY37" fmla="*/ 192 h 2716"/>
                <a:gd name="connsiteX38" fmla="*/ 2606 w 3595"/>
                <a:gd name="connsiteY38" fmla="*/ 259 h 2716"/>
                <a:gd name="connsiteX39" fmla="*/ 2655 w 3595"/>
                <a:gd name="connsiteY39" fmla="*/ 328 h 2716"/>
                <a:gd name="connsiteX40" fmla="*/ 2705 w 3595"/>
                <a:gd name="connsiteY40" fmla="*/ 401 h 2716"/>
                <a:gd name="connsiteX41" fmla="*/ 2753 w 3595"/>
                <a:gd name="connsiteY41" fmla="*/ 474 h 2716"/>
                <a:gd name="connsiteX42" fmla="*/ 2799 w 3595"/>
                <a:gd name="connsiteY42" fmla="*/ 550 h 2716"/>
                <a:gd name="connsiteX43" fmla="*/ 2847 w 3595"/>
                <a:gd name="connsiteY43" fmla="*/ 626 h 2716"/>
                <a:gd name="connsiteX44" fmla="*/ 2891 w 3595"/>
                <a:gd name="connsiteY44" fmla="*/ 704 h 2716"/>
                <a:gd name="connsiteX45" fmla="*/ 2937 w 3595"/>
                <a:gd name="connsiteY45" fmla="*/ 786 h 2716"/>
                <a:gd name="connsiteX46" fmla="*/ 2980 w 3595"/>
                <a:gd name="connsiteY46" fmla="*/ 867 h 2716"/>
                <a:gd name="connsiteX47" fmla="*/ 3024 w 3595"/>
                <a:gd name="connsiteY47" fmla="*/ 950 h 2716"/>
                <a:gd name="connsiteX48" fmla="*/ 3065 w 3595"/>
                <a:gd name="connsiteY48" fmla="*/ 1037 h 2716"/>
                <a:gd name="connsiteX49" fmla="*/ 3108 w 3595"/>
                <a:gd name="connsiteY49" fmla="*/ 1124 h 2716"/>
                <a:gd name="connsiteX50" fmla="*/ 3147 w 3595"/>
                <a:gd name="connsiteY50" fmla="*/ 1215 h 2716"/>
                <a:gd name="connsiteX51" fmla="*/ 3186 w 3595"/>
                <a:gd name="connsiteY51" fmla="*/ 1305 h 2716"/>
                <a:gd name="connsiteX52" fmla="*/ 3225 w 3595"/>
                <a:gd name="connsiteY52" fmla="*/ 1399 h 2716"/>
                <a:gd name="connsiteX53" fmla="*/ 3262 w 3595"/>
                <a:gd name="connsiteY53" fmla="*/ 1495 h 2716"/>
                <a:gd name="connsiteX54" fmla="*/ 3297 w 3595"/>
                <a:gd name="connsiteY54" fmla="*/ 1590 h 2716"/>
                <a:gd name="connsiteX55" fmla="*/ 3333 w 3595"/>
                <a:gd name="connsiteY55" fmla="*/ 1690 h 2716"/>
                <a:gd name="connsiteX56" fmla="*/ 3366 w 3595"/>
                <a:gd name="connsiteY56" fmla="*/ 1792 h 2716"/>
                <a:gd name="connsiteX57" fmla="*/ 3398 w 3595"/>
                <a:gd name="connsiteY57" fmla="*/ 1895 h 2716"/>
                <a:gd name="connsiteX58" fmla="*/ 3430 w 3595"/>
                <a:gd name="connsiteY58" fmla="*/ 2000 h 2716"/>
                <a:gd name="connsiteX59" fmla="*/ 3460 w 3595"/>
                <a:gd name="connsiteY59" fmla="*/ 2108 h 2716"/>
                <a:gd name="connsiteX60" fmla="*/ 3490 w 3595"/>
                <a:gd name="connsiteY60" fmla="*/ 2216 h 2716"/>
                <a:gd name="connsiteX61" fmla="*/ 3519 w 3595"/>
                <a:gd name="connsiteY61" fmla="*/ 2328 h 2716"/>
                <a:gd name="connsiteX62" fmla="*/ 3545 w 3595"/>
                <a:gd name="connsiteY62" fmla="*/ 2441 h 2716"/>
                <a:gd name="connsiteX63" fmla="*/ 3570 w 3595"/>
                <a:gd name="connsiteY63" fmla="*/ 2558 h 2716"/>
                <a:gd name="connsiteX64" fmla="*/ 3595 w 3595"/>
                <a:gd name="connsiteY64" fmla="*/ 2675 h 2716"/>
                <a:gd name="connsiteX65" fmla="*/ 3595 w 3595"/>
                <a:gd name="connsiteY65" fmla="*/ 2675 h 2716"/>
                <a:gd name="connsiteX0" fmla="*/ 3575 w 3575"/>
                <a:gd name="connsiteY0" fmla="*/ 2675 h 2716"/>
                <a:gd name="connsiteX1" fmla="*/ 3575 w 3575"/>
                <a:gd name="connsiteY1" fmla="*/ 2675 h 2716"/>
                <a:gd name="connsiteX2" fmla="*/ 3520 w 3575"/>
                <a:gd name="connsiteY2" fmla="*/ 2682 h 2716"/>
                <a:gd name="connsiteX3" fmla="*/ 3456 w 3575"/>
                <a:gd name="connsiteY3" fmla="*/ 2689 h 2716"/>
                <a:gd name="connsiteX4" fmla="*/ 3369 w 3575"/>
                <a:gd name="connsiteY4" fmla="*/ 2698 h 2716"/>
                <a:gd name="connsiteX5" fmla="*/ 3259 w 3575"/>
                <a:gd name="connsiteY5" fmla="*/ 2705 h 2716"/>
                <a:gd name="connsiteX6" fmla="*/ 3130 w 3575"/>
                <a:gd name="connsiteY6" fmla="*/ 2712 h 2716"/>
                <a:gd name="connsiteX7" fmla="*/ 2983 w 3575"/>
                <a:gd name="connsiteY7" fmla="*/ 2714 h 2716"/>
                <a:gd name="connsiteX8" fmla="*/ 2903 w 3575"/>
                <a:gd name="connsiteY8" fmla="*/ 2716 h 2716"/>
                <a:gd name="connsiteX9" fmla="*/ 2818 w 3575"/>
                <a:gd name="connsiteY9" fmla="*/ 2714 h 2716"/>
                <a:gd name="connsiteX10" fmla="*/ 2731 w 3575"/>
                <a:gd name="connsiteY10" fmla="*/ 2712 h 2716"/>
                <a:gd name="connsiteX11" fmla="*/ 2639 w 3575"/>
                <a:gd name="connsiteY11" fmla="*/ 2709 h 2716"/>
                <a:gd name="connsiteX12" fmla="*/ 2545 w 3575"/>
                <a:gd name="connsiteY12" fmla="*/ 2704 h 2716"/>
                <a:gd name="connsiteX13" fmla="*/ 2446 w 3575"/>
                <a:gd name="connsiteY13" fmla="*/ 2697 h 2716"/>
                <a:gd name="connsiteX14" fmla="*/ 2345 w 3575"/>
                <a:gd name="connsiteY14" fmla="*/ 2688 h 2716"/>
                <a:gd name="connsiteX15" fmla="*/ 2242 w 3575"/>
                <a:gd name="connsiteY15" fmla="*/ 2677 h 2716"/>
                <a:gd name="connsiteX16" fmla="*/ 2134 w 3575"/>
                <a:gd name="connsiteY16" fmla="*/ 2665 h 2716"/>
                <a:gd name="connsiteX17" fmla="*/ 2026 w 3575"/>
                <a:gd name="connsiteY17" fmla="*/ 2649 h 2716"/>
                <a:gd name="connsiteX18" fmla="*/ 1914 w 3575"/>
                <a:gd name="connsiteY18" fmla="*/ 2631 h 2716"/>
                <a:gd name="connsiteX19" fmla="*/ 1801 w 3575"/>
                <a:gd name="connsiteY19" fmla="*/ 2611 h 2716"/>
                <a:gd name="connsiteX20" fmla="*/ 1687 w 3575"/>
                <a:gd name="connsiteY20" fmla="*/ 2588 h 2716"/>
                <a:gd name="connsiteX21" fmla="*/ 1570 w 3575"/>
                <a:gd name="connsiteY21" fmla="*/ 2562 h 2716"/>
                <a:gd name="connsiteX22" fmla="*/ 1451 w 3575"/>
                <a:gd name="connsiteY22" fmla="*/ 2533 h 2716"/>
                <a:gd name="connsiteX23" fmla="*/ 1333 w 3575"/>
                <a:gd name="connsiteY23" fmla="*/ 2502 h 2716"/>
                <a:gd name="connsiteX24" fmla="*/ 1212 w 3575"/>
                <a:gd name="connsiteY24" fmla="*/ 2466 h 2716"/>
                <a:gd name="connsiteX25" fmla="*/ 1091 w 3575"/>
                <a:gd name="connsiteY25" fmla="*/ 2427 h 2716"/>
                <a:gd name="connsiteX26" fmla="*/ 969 w 3575"/>
                <a:gd name="connsiteY26" fmla="*/ 2385 h 2716"/>
                <a:gd name="connsiteX27" fmla="*/ 847 w 3575"/>
                <a:gd name="connsiteY27" fmla="*/ 2338 h 2716"/>
                <a:gd name="connsiteX28" fmla="*/ 724 w 3575"/>
                <a:gd name="connsiteY28" fmla="*/ 2287 h 2716"/>
                <a:gd name="connsiteX29" fmla="*/ 602 w 3575"/>
                <a:gd name="connsiteY29" fmla="*/ 2234 h 2716"/>
                <a:gd name="connsiteX30" fmla="*/ 480 w 3575"/>
                <a:gd name="connsiteY30" fmla="*/ 2175 h 2716"/>
                <a:gd name="connsiteX31" fmla="*/ 358 w 3575"/>
                <a:gd name="connsiteY31" fmla="*/ 2112 h 2716"/>
                <a:gd name="connsiteX32" fmla="*/ 297 w 3575"/>
                <a:gd name="connsiteY32" fmla="*/ 2078 h 2716"/>
                <a:gd name="connsiteX33" fmla="*/ 356 w 3575"/>
                <a:gd name="connsiteY33" fmla="*/ 67 h 2716"/>
                <a:gd name="connsiteX34" fmla="*/ 2433 w 3575"/>
                <a:gd name="connsiteY34" fmla="*/ 59 h 2716"/>
                <a:gd name="connsiteX35" fmla="*/ 2485 w 3575"/>
                <a:gd name="connsiteY35" fmla="*/ 124 h 2716"/>
                <a:gd name="connsiteX36" fmla="*/ 2536 w 3575"/>
                <a:gd name="connsiteY36" fmla="*/ 192 h 2716"/>
                <a:gd name="connsiteX37" fmla="*/ 2586 w 3575"/>
                <a:gd name="connsiteY37" fmla="*/ 259 h 2716"/>
                <a:gd name="connsiteX38" fmla="*/ 2635 w 3575"/>
                <a:gd name="connsiteY38" fmla="*/ 328 h 2716"/>
                <a:gd name="connsiteX39" fmla="*/ 2685 w 3575"/>
                <a:gd name="connsiteY39" fmla="*/ 401 h 2716"/>
                <a:gd name="connsiteX40" fmla="*/ 2733 w 3575"/>
                <a:gd name="connsiteY40" fmla="*/ 474 h 2716"/>
                <a:gd name="connsiteX41" fmla="*/ 2779 w 3575"/>
                <a:gd name="connsiteY41" fmla="*/ 550 h 2716"/>
                <a:gd name="connsiteX42" fmla="*/ 2827 w 3575"/>
                <a:gd name="connsiteY42" fmla="*/ 626 h 2716"/>
                <a:gd name="connsiteX43" fmla="*/ 2871 w 3575"/>
                <a:gd name="connsiteY43" fmla="*/ 704 h 2716"/>
                <a:gd name="connsiteX44" fmla="*/ 2917 w 3575"/>
                <a:gd name="connsiteY44" fmla="*/ 786 h 2716"/>
                <a:gd name="connsiteX45" fmla="*/ 2960 w 3575"/>
                <a:gd name="connsiteY45" fmla="*/ 867 h 2716"/>
                <a:gd name="connsiteX46" fmla="*/ 3004 w 3575"/>
                <a:gd name="connsiteY46" fmla="*/ 950 h 2716"/>
                <a:gd name="connsiteX47" fmla="*/ 3045 w 3575"/>
                <a:gd name="connsiteY47" fmla="*/ 1037 h 2716"/>
                <a:gd name="connsiteX48" fmla="*/ 3088 w 3575"/>
                <a:gd name="connsiteY48" fmla="*/ 1124 h 2716"/>
                <a:gd name="connsiteX49" fmla="*/ 3127 w 3575"/>
                <a:gd name="connsiteY49" fmla="*/ 1215 h 2716"/>
                <a:gd name="connsiteX50" fmla="*/ 3166 w 3575"/>
                <a:gd name="connsiteY50" fmla="*/ 1305 h 2716"/>
                <a:gd name="connsiteX51" fmla="*/ 3205 w 3575"/>
                <a:gd name="connsiteY51" fmla="*/ 1399 h 2716"/>
                <a:gd name="connsiteX52" fmla="*/ 3242 w 3575"/>
                <a:gd name="connsiteY52" fmla="*/ 1495 h 2716"/>
                <a:gd name="connsiteX53" fmla="*/ 3277 w 3575"/>
                <a:gd name="connsiteY53" fmla="*/ 1590 h 2716"/>
                <a:gd name="connsiteX54" fmla="*/ 3313 w 3575"/>
                <a:gd name="connsiteY54" fmla="*/ 1690 h 2716"/>
                <a:gd name="connsiteX55" fmla="*/ 3346 w 3575"/>
                <a:gd name="connsiteY55" fmla="*/ 1792 h 2716"/>
                <a:gd name="connsiteX56" fmla="*/ 3378 w 3575"/>
                <a:gd name="connsiteY56" fmla="*/ 1895 h 2716"/>
                <a:gd name="connsiteX57" fmla="*/ 3410 w 3575"/>
                <a:gd name="connsiteY57" fmla="*/ 2000 h 2716"/>
                <a:gd name="connsiteX58" fmla="*/ 3440 w 3575"/>
                <a:gd name="connsiteY58" fmla="*/ 2108 h 2716"/>
                <a:gd name="connsiteX59" fmla="*/ 3470 w 3575"/>
                <a:gd name="connsiteY59" fmla="*/ 2216 h 2716"/>
                <a:gd name="connsiteX60" fmla="*/ 3499 w 3575"/>
                <a:gd name="connsiteY60" fmla="*/ 2328 h 2716"/>
                <a:gd name="connsiteX61" fmla="*/ 3525 w 3575"/>
                <a:gd name="connsiteY61" fmla="*/ 2441 h 2716"/>
                <a:gd name="connsiteX62" fmla="*/ 3550 w 3575"/>
                <a:gd name="connsiteY62" fmla="*/ 2558 h 2716"/>
                <a:gd name="connsiteX63" fmla="*/ 3575 w 3575"/>
                <a:gd name="connsiteY63" fmla="*/ 2675 h 2716"/>
                <a:gd name="connsiteX64" fmla="*/ 3575 w 3575"/>
                <a:gd name="connsiteY64" fmla="*/ 2675 h 2716"/>
                <a:gd name="connsiteX0" fmla="*/ 3219 w 3219"/>
                <a:gd name="connsiteY0" fmla="*/ 2675 h 2716"/>
                <a:gd name="connsiteX1" fmla="*/ 3219 w 3219"/>
                <a:gd name="connsiteY1" fmla="*/ 2675 h 2716"/>
                <a:gd name="connsiteX2" fmla="*/ 3164 w 3219"/>
                <a:gd name="connsiteY2" fmla="*/ 2682 h 2716"/>
                <a:gd name="connsiteX3" fmla="*/ 3100 w 3219"/>
                <a:gd name="connsiteY3" fmla="*/ 2689 h 2716"/>
                <a:gd name="connsiteX4" fmla="*/ 3013 w 3219"/>
                <a:gd name="connsiteY4" fmla="*/ 2698 h 2716"/>
                <a:gd name="connsiteX5" fmla="*/ 2903 w 3219"/>
                <a:gd name="connsiteY5" fmla="*/ 2705 h 2716"/>
                <a:gd name="connsiteX6" fmla="*/ 2774 w 3219"/>
                <a:gd name="connsiteY6" fmla="*/ 2712 h 2716"/>
                <a:gd name="connsiteX7" fmla="*/ 2627 w 3219"/>
                <a:gd name="connsiteY7" fmla="*/ 2714 h 2716"/>
                <a:gd name="connsiteX8" fmla="*/ 2547 w 3219"/>
                <a:gd name="connsiteY8" fmla="*/ 2716 h 2716"/>
                <a:gd name="connsiteX9" fmla="*/ 2462 w 3219"/>
                <a:gd name="connsiteY9" fmla="*/ 2714 h 2716"/>
                <a:gd name="connsiteX10" fmla="*/ 2375 w 3219"/>
                <a:gd name="connsiteY10" fmla="*/ 2712 h 2716"/>
                <a:gd name="connsiteX11" fmla="*/ 2283 w 3219"/>
                <a:gd name="connsiteY11" fmla="*/ 2709 h 2716"/>
                <a:gd name="connsiteX12" fmla="*/ 2189 w 3219"/>
                <a:gd name="connsiteY12" fmla="*/ 2704 h 2716"/>
                <a:gd name="connsiteX13" fmla="*/ 2090 w 3219"/>
                <a:gd name="connsiteY13" fmla="*/ 2697 h 2716"/>
                <a:gd name="connsiteX14" fmla="*/ 1989 w 3219"/>
                <a:gd name="connsiteY14" fmla="*/ 2688 h 2716"/>
                <a:gd name="connsiteX15" fmla="*/ 1886 w 3219"/>
                <a:gd name="connsiteY15" fmla="*/ 2677 h 2716"/>
                <a:gd name="connsiteX16" fmla="*/ 1778 w 3219"/>
                <a:gd name="connsiteY16" fmla="*/ 2665 h 2716"/>
                <a:gd name="connsiteX17" fmla="*/ 1670 w 3219"/>
                <a:gd name="connsiteY17" fmla="*/ 2649 h 2716"/>
                <a:gd name="connsiteX18" fmla="*/ 1558 w 3219"/>
                <a:gd name="connsiteY18" fmla="*/ 2631 h 2716"/>
                <a:gd name="connsiteX19" fmla="*/ 1445 w 3219"/>
                <a:gd name="connsiteY19" fmla="*/ 2611 h 2716"/>
                <a:gd name="connsiteX20" fmla="*/ 1331 w 3219"/>
                <a:gd name="connsiteY20" fmla="*/ 2588 h 2716"/>
                <a:gd name="connsiteX21" fmla="*/ 1214 w 3219"/>
                <a:gd name="connsiteY21" fmla="*/ 2562 h 2716"/>
                <a:gd name="connsiteX22" fmla="*/ 1095 w 3219"/>
                <a:gd name="connsiteY22" fmla="*/ 2533 h 2716"/>
                <a:gd name="connsiteX23" fmla="*/ 977 w 3219"/>
                <a:gd name="connsiteY23" fmla="*/ 2502 h 2716"/>
                <a:gd name="connsiteX24" fmla="*/ 856 w 3219"/>
                <a:gd name="connsiteY24" fmla="*/ 2466 h 2716"/>
                <a:gd name="connsiteX25" fmla="*/ 735 w 3219"/>
                <a:gd name="connsiteY25" fmla="*/ 2427 h 2716"/>
                <a:gd name="connsiteX26" fmla="*/ 613 w 3219"/>
                <a:gd name="connsiteY26" fmla="*/ 2385 h 2716"/>
                <a:gd name="connsiteX27" fmla="*/ 491 w 3219"/>
                <a:gd name="connsiteY27" fmla="*/ 2338 h 2716"/>
                <a:gd name="connsiteX28" fmla="*/ 368 w 3219"/>
                <a:gd name="connsiteY28" fmla="*/ 2287 h 2716"/>
                <a:gd name="connsiteX29" fmla="*/ 246 w 3219"/>
                <a:gd name="connsiteY29" fmla="*/ 2234 h 2716"/>
                <a:gd name="connsiteX30" fmla="*/ 124 w 3219"/>
                <a:gd name="connsiteY30" fmla="*/ 2175 h 2716"/>
                <a:gd name="connsiteX31" fmla="*/ 2 w 3219"/>
                <a:gd name="connsiteY31" fmla="*/ 2112 h 2716"/>
                <a:gd name="connsiteX32" fmla="*/ 0 w 3219"/>
                <a:gd name="connsiteY32" fmla="*/ 67 h 2716"/>
                <a:gd name="connsiteX33" fmla="*/ 2077 w 3219"/>
                <a:gd name="connsiteY33" fmla="*/ 59 h 2716"/>
                <a:gd name="connsiteX34" fmla="*/ 2129 w 3219"/>
                <a:gd name="connsiteY34" fmla="*/ 124 h 2716"/>
                <a:gd name="connsiteX35" fmla="*/ 2180 w 3219"/>
                <a:gd name="connsiteY35" fmla="*/ 192 h 2716"/>
                <a:gd name="connsiteX36" fmla="*/ 2230 w 3219"/>
                <a:gd name="connsiteY36" fmla="*/ 259 h 2716"/>
                <a:gd name="connsiteX37" fmla="*/ 2279 w 3219"/>
                <a:gd name="connsiteY37" fmla="*/ 328 h 2716"/>
                <a:gd name="connsiteX38" fmla="*/ 2329 w 3219"/>
                <a:gd name="connsiteY38" fmla="*/ 401 h 2716"/>
                <a:gd name="connsiteX39" fmla="*/ 2377 w 3219"/>
                <a:gd name="connsiteY39" fmla="*/ 474 h 2716"/>
                <a:gd name="connsiteX40" fmla="*/ 2423 w 3219"/>
                <a:gd name="connsiteY40" fmla="*/ 550 h 2716"/>
                <a:gd name="connsiteX41" fmla="*/ 2471 w 3219"/>
                <a:gd name="connsiteY41" fmla="*/ 626 h 2716"/>
                <a:gd name="connsiteX42" fmla="*/ 2515 w 3219"/>
                <a:gd name="connsiteY42" fmla="*/ 704 h 2716"/>
                <a:gd name="connsiteX43" fmla="*/ 2561 w 3219"/>
                <a:gd name="connsiteY43" fmla="*/ 786 h 2716"/>
                <a:gd name="connsiteX44" fmla="*/ 2604 w 3219"/>
                <a:gd name="connsiteY44" fmla="*/ 867 h 2716"/>
                <a:gd name="connsiteX45" fmla="*/ 2648 w 3219"/>
                <a:gd name="connsiteY45" fmla="*/ 950 h 2716"/>
                <a:gd name="connsiteX46" fmla="*/ 2689 w 3219"/>
                <a:gd name="connsiteY46" fmla="*/ 1037 h 2716"/>
                <a:gd name="connsiteX47" fmla="*/ 2732 w 3219"/>
                <a:gd name="connsiteY47" fmla="*/ 1124 h 2716"/>
                <a:gd name="connsiteX48" fmla="*/ 2771 w 3219"/>
                <a:gd name="connsiteY48" fmla="*/ 1215 h 2716"/>
                <a:gd name="connsiteX49" fmla="*/ 2810 w 3219"/>
                <a:gd name="connsiteY49" fmla="*/ 1305 h 2716"/>
                <a:gd name="connsiteX50" fmla="*/ 2849 w 3219"/>
                <a:gd name="connsiteY50" fmla="*/ 1399 h 2716"/>
                <a:gd name="connsiteX51" fmla="*/ 2886 w 3219"/>
                <a:gd name="connsiteY51" fmla="*/ 1495 h 2716"/>
                <a:gd name="connsiteX52" fmla="*/ 2921 w 3219"/>
                <a:gd name="connsiteY52" fmla="*/ 1590 h 2716"/>
                <a:gd name="connsiteX53" fmla="*/ 2957 w 3219"/>
                <a:gd name="connsiteY53" fmla="*/ 1690 h 2716"/>
                <a:gd name="connsiteX54" fmla="*/ 2990 w 3219"/>
                <a:gd name="connsiteY54" fmla="*/ 1792 h 2716"/>
                <a:gd name="connsiteX55" fmla="*/ 3022 w 3219"/>
                <a:gd name="connsiteY55" fmla="*/ 1895 h 2716"/>
                <a:gd name="connsiteX56" fmla="*/ 3054 w 3219"/>
                <a:gd name="connsiteY56" fmla="*/ 2000 h 2716"/>
                <a:gd name="connsiteX57" fmla="*/ 3084 w 3219"/>
                <a:gd name="connsiteY57" fmla="*/ 2108 h 2716"/>
                <a:gd name="connsiteX58" fmla="*/ 3114 w 3219"/>
                <a:gd name="connsiteY58" fmla="*/ 2216 h 2716"/>
                <a:gd name="connsiteX59" fmla="*/ 3143 w 3219"/>
                <a:gd name="connsiteY59" fmla="*/ 2328 h 2716"/>
                <a:gd name="connsiteX60" fmla="*/ 3169 w 3219"/>
                <a:gd name="connsiteY60" fmla="*/ 2441 h 2716"/>
                <a:gd name="connsiteX61" fmla="*/ 3194 w 3219"/>
                <a:gd name="connsiteY61" fmla="*/ 2558 h 2716"/>
                <a:gd name="connsiteX62" fmla="*/ 3219 w 3219"/>
                <a:gd name="connsiteY62" fmla="*/ 2675 h 2716"/>
                <a:gd name="connsiteX63" fmla="*/ 3219 w 3219"/>
                <a:gd name="connsiteY63" fmla="*/ 2675 h 2716"/>
                <a:gd name="connsiteX0" fmla="*/ 3218 w 3218"/>
                <a:gd name="connsiteY0" fmla="*/ 2668 h 2709"/>
                <a:gd name="connsiteX1" fmla="*/ 3218 w 3218"/>
                <a:gd name="connsiteY1" fmla="*/ 2668 h 2709"/>
                <a:gd name="connsiteX2" fmla="*/ 3163 w 3218"/>
                <a:gd name="connsiteY2" fmla="*/ 2675 h 2709"/>
                <a:gd name="connsiteX3" fmla="*/ 3099 w 3218"/>
                <a:gd name="connsiteY3" fmla="*/ 2682 h 2709"/>
                <a:gd name="connsiteX4" fmla="*/ 3012 w 3218"/>
                <a:gd name="connsiteY4" fmla="*/ 2691 h 2709"/>
                <a:gd name="connsiteX5" fmla="*/ 2902 w 3218"/>
                <a:gd name="connsiteY5" fmla="*/ 2698 h 2709"/>
                <a:gd name="connsiteX6" fmla="*/ 2773 w 3218"/>
                <a:gd name="connsiteY6" fmla="*/ 2705 h 2709"/>
                <a:gd name="connsiteX7" fmla="*/ 2626 w 3218"/>
                <a:gd name="connsiteY7" fmla="*/ 2707 h 2709"/>
                <a:gd name="connsiteX8" fmla="*/ 2546 w 3218"/>
                <a:gd name="connsiteY8" fmla="*/ 2709 h 2709"/>
                <a:gd name="connsiteX9" fmla="*/ 2461 w 3218"/>
                <a:gd name="connsiteY9" fmla="*/ 2707 h 2709"/>
                <a:gd name="connsiteX10" fmla="*/ 2374 w 3218"/>
                <a:gd name="connsiteY10" fmla="*/ 2705 h 2709"/>
                <a:gd name="connsiteX11" fmla="*/ 2282 w 3218"/>
                <a:gd name="connsiteY11" fmla="*/ 2702 h 2709"/>
                <a:gd name="connsiteX12" fmla="*/ 2188 w 3218"/>
                <a:gd name="connsiteY12" fmla="*/ 2697 h 2709"/>
                <a:gd name="connsiteX13" fmla="*/ 2089 w 3218"/>
                <a:gd name="connsiteY13" fmla="*/ 2690 h 2709"/>
                <a:gd name="connsiteX14" fmla="*/ 1988 w 3218"/>
                <a:gd name="connsiteY14" fmla="*/ 2681 h 2709"/>
                <a:gd name="connsiteX15" fmla="*/ 1885 w 3218"/>
                <a:gd name="connsiteY15" fmla="*/ 2670 h 2709"/>
                <a:gd name="connsiteX16" fmla="*/ 1777 w 3218"/>
                <a:gd name="connsiteY16" fmla="*/ 2658 h 2709"/>
                <a:gd name="connsiteX17" fmla="*/ 1669 w 3218"/>
                <a:gd name="connsiteY17" fmla="*/ 2642 h 2709"/>
                <a:gd name="connsiteX18" fmla="*/ 1557 w 3218"/>
                <a:gd name="connsiteY18" fmla="*/ 2624 h 2709"/>
                <a:gd name="connsiteX19" fmla="*/ 1444 w 3218"/>
                <a:gd name="connsiteY19" fmla="*/ 2604 h 2709"/>
                <a:gd name="connsiteX20" fmla="*/ 1330 w 3218"/>
                <a:gd name="connsiteY20" fmla="*/ 2581 h 2709"/>
                <a:gd name="connsiteX21" fmla="*/ 1213 w 3218"/>
                <a:gd name="connsiteY21" fmla="*/ 2555 h 2709"/>
                <a:gd name="connsiteX22" fmla="*/ 1094 w 3218"/>
                <a:gd name="connsiteY22" fmla="*/ 2526 h 2709"/>
                <a:gd name="connsiteX23" fmla="*/ 976 w 3218"/>
                <a:gd name="connsiteY23" fmla="*/ 2495 h 2709"/>
                <a:gd name="connsiteX24" fmla="*/ 855 w 3218"/>
                <a:gd name="connsiteY24" fmla="*/ 2459 h 2709"/>
                <a:gd name="connsiteX25" fmla="*/ 734 w 3218"/>
                <a:gd name="connsiteY25" fmla="*/ 2420 h 2709"/>
                <a:gd name="connsiteX26" fmla="*/ 612 w 3218"/>
                <a:gd name="connsiteY26" fmla="*/ 2378 h 2709"/>
                <a:gd name="connsiteX27" fmla="*/ 490 w 3218"/>
                <a:gd name="connsiteY27" fmla="*/ 2331 h 2709"/>
                <a:gd name="connsiteX28" fmla="*/ 367 w 3218"/>
                <a:gd name="connsiteY28" fmla="*/ 2280 h 2709"/>
                <a:gd name="connsiteX29" fmla="*/ 245 w 3218"/>
                <a:gd name="connsiteY29" fmla="*/ 2227 h 2709"/>
                <a:gd name="connsiteX30" fmla="*/ 123 w 3218"/>
                <a:gd name="connsiteY30" fmla="*/ 2168 h 2709"/>
                <a:gd name="connsiteX31" fmla="*/ 1 w 3218"/>
                <a:gd name="connsiteY31" fmla="*/ 2105 h 2709"/>
                <a:gd name="connsiteX32" fmla="*/ 6 w 3218"/>
                <a:gd name="connsiteY32" fmla="*/ 67 h 2709"/>
                <a:gd name="connsiteX33" fmla="*/ 2076 w 3218"/>
                <a:gd name="connsiteY33" fmla="*/ 52 h 2709"/>
                <a:gd name="connsiteX34" fmla="*/ 2128 w 3218"/>
                <a:gd name="connsiteY34" fmla="*/ 117 h 2709"/>
                <a:gd name="connsiteX35" fmla="*/ 2179 w 3218"/>
                <a:gd name="connsiteY35" fmla="*/ 185 h 2709"/>
                <a:gd name="connsiteX36" fmla="*/ 2229 w 3218"/>
                <a:gd name="connsiteY36" fmla="*/ 252 h 2709"/>
                <a:gd name="connsiteX37" fmla="*/ 2278 w 3218"/>
                <a:gd name="connsiteY37" fmla="*/ 321 h 2709"/>
                <a:gd name="connsiteX38" fmla="*/ 2328 w 3218"/>
                <a:gd name="connsiteY38" fmla="*/ 394 h 2709"/>
                <a:gd name="connsiteX39" fmla="*/ 2376 w 3218"/>
                <a:gd name="connsiteY39" fmla="*/ 467 h 2709"/>
                <a:gd name="connsiteX40" fmla="*/ 2422 w 3218"/>
                <a:gd name="connsiteY40" fmla="*/ 543 h 2709"/>
                <a:gd name="connsiteX41" fmla="*/ 2470 w 3218"/>
                <a:gd name="connsiteY41" fmla="*/ 619 h 2709"/>
                <a:gd name="connsiteX42" fmla="*/ 2514 w 3218"/>
                <a:gd name="connsiteY42" fmla="*/ 697 h 2709"/>
                <a:gd name="connsiteX43" fmla="*/ 2560 w 3218"/>
                <a:gd name="connsiteY43" fmla="*/ 779 h 2709"/>
                <a:gd name="connsiteX44" fmla="*/ 2603 w 3218"/>
                <a:gd name="connsiteY44" fmla="*/ 860 h 2709"/>
                <a:gd name="connsiteX45" fmla="*/ 2647 w 3218"/>
                <a:gd name="connsiteY45" fmla="*/ 943 h 2709"/>
                <a:gd name="connsiteX46" fmla="*/ 2688 w 3218"/>
                <a:gd name="connsiteY46" fmla="*/ 1030 h 2709"/>
                <a:gd name="connsiteX47" fmla="*/ 2731 w 3218"/>
                <a:gd name="connsiteY47" fmla="*/ 1117 h 2709"/>
                <a:gd name="connsiteX48" fmla="*/ 2770 w 3218"/>
                <a:gd name="connsiteY48" fmla="*/ 1208 h 2709"/>
                <a:gd name="connsiteX49" fmla="*/ 2809 w 3218"/>
                <a:gd name="connsiteY49" fmla="*/ 1298 h 2709"/>
                <a:gd name="connsiteX50" fmla="*/ 2848 w 3218"/>
                <a:gd name="connsiteY50" fmla="*/ 1392 h 2709"/>
                <a:gd name="connsiteX51" fmla="*/ 2885 w 3218"/>
                <a:gd name="connsiteY51" fmla="*/ 1488 h 2709"/>
                <a:gd name="connsiteX52" fmla="*/ 2920 w 3218"/>
                <a:gd name="connsiteY52" fmla="*/ 1583 h 2709"/>
                <a:gd name="connsiteX53" fmla="*/ 2956 w 3218"/>
                <a:gd name="connsiteY53" fmla="*/ 1683 h 2709"/>
                <a:gd name="connsiteX54" fmla="*/ 2989 w 3218"/>
                <a:gd name="connsiteY54" fmla="*/ 1785 h 2709"/>
                <a:gd name="connsiteX55" fmla="*/ 3021 w 3218"/>
                <a:gd name="connsiteY55" fmla="*/ 1888 h 2709"/>
                <a:gd name="connsiteX56" fmla="*/ 3053 w 3218"/>
                <a:gd name="connsiteY56" fmla="*/ 1993 h 2709"/>
                <a:gd name="connsiteX57" fmla="*/ 3083 w 3218"/>
                <a:gd name="connsiteY57" fmla="*/ 2101 h 2709"/>
                <a:gd name="connsiteX58" fmla="*/ 3113 w 3218"/>
                <a:gd name="connsiteY58" fmla="*/ 2209 h 2709"/>
                <a:gd name="connsiteX59" fmla="*/ 3142 w 3218"/>
                <a:gd name="connsiteY59" fmla="*/ 2321 h 2709"/>
                <a:gd name="connsiteX60" fmla="*/ 3168 w 3218"/>
                <a:gd name="connsiteY60" fmla="*/ 2434 h 2709"/>
                <a:gd name="connsiteX61" fmla="*/ 3193 w 3218"/>
                <a:gd name="connsiteY61" fmla="*/ 2551 h 2709"/>
                <a:gd name="connsiteX62" fmla="*/ 3218 w 3218"/>
                <a:gd name="connsiteY62" fmla="*/ 2668 h 2709"/>
                <a:gd name="connsiteX63" fmla="*/ 3218 w 3218"/>
                <a:gd name="connsiteY63" fmla="*/ 2668 h 2709"/>
                <a:gd name="connsiteX0" fmla="*/ 3218 w 3218"/>
                <a:gd name="connsiteY0" fmla="*/ 2681 h 2722"/>
                <a:gd name="connsiteX1" fmla="*/ 3218 w 3218"/>
                <a:gd name="connsiteY1" fmla="*/ 2681 h 2722"/>
                <a:gd name="connsiteX2" fmla="*/ 3163 w 3218"/>
                <a:gd name="connsiteY2" fmla="*/ 2688 h 2722"/>
                <a:gd name="connsiteX3" fmla="*/ 3099 w 3218"/>
                <a:gd name="connsiteY3" fmla="*/ 2695 h 2722"/>
                <a:gd name="connsiteX4" fmla="*/ 3012 w 3218"/>
                <a:gd name="connsiteY4" fmla="*/ 2704 h 2722"/>
                <a:gd name="connsiteX5" fmla="*/ 2902 w 3218"/>
                <a:gd name="connsiteY5" fmla="*/ 2711 h 2722"/>
                <a:gd name="connsiteX6" fmla="*/ 2773 w 3218"/>
                <a:gd name="connsiteY6" fmla="*/ 2718 h 2722"/>
                <a:gd name="connsiteX7" fmla="*/ 2626 w 3218"/>
                <a:gd name="connsiteY7" fmla="*/ 2720 h 2722"/>
                <a:gd name="connsiteX8" fmla="*/ 2546 w 3218"/>
                <a:gd name="connsiteY8" fmla="*/ 2722 h 2722"/>
                <a:gd name="connsiteX9" fmla="*/ 2461 w 3218"/>
                <a:gd name="connsiteY9" fmla="*/ 2720 h 2722"/>
                <a:gd name="connsiteX10" fmla="*/ 2374 w 3218"/>
                <a:gd name="connsiteY10" fmla="*/ 2718 h 2722"/>
                <a:gd name="connsiteX11" fmla="*/ 2282 w 3218"/>
                <a:gd name="connsiteY11" fmla="*/ 2715 h 2722"/>
                <a:gd name="connsiteX12" fmla="*/ 2188 w 3218"/>
                <a:gd name="connsiteY12" fmla="*/ 2710 h 2722"/>
                <a:gd name="connsiteX13" fmla="*/ 2089 w 3218"/>
                <a:gd name="connsiteY13" fmla="*/ 2703 h 2722"/>
                <a:gd name="connsiteX14" fmla="*/ 1988 w 3218"/>
                <a:gd name="connsiteY14" fmla="*/ 2694 h 2722"/>
                <a:gd name="connsiteX15" fmla="*/ 1885 w 3218"/>
                <a:gd name="connsiteY15" fmla="*/ 2683 h 2722"/>
                <a:gd name="connsiteX16" fmla="*/ 1777 w 3218"/>
                <a:gd name="connsiteY16" fmla="*/ 2671 h 2722"/>
                <a:gd name="connsiteX17" fmla="*/ 1669 w 3218"/>
                <a:gd name="connsiteY17" fmla="*/ 2655 h 2722"/>
                <a:gd name="connsiteX18" fmla="*/ 1557 w 3218"/>
                <a:gd name="connsiteY18" fmla="*/ 2637 h 2722"/>
                <a:gd name="connsiteX19" fmla="*/ 1444 w 3218"/>
                <a:gd name="connsiteY19" fmla="*/ 2617 h 2722"/>
                <a:gd name="connsiteX20" fmla="*/ 1330 w 3218"/>
                <a:gd name="connsiteY20" fmla="*/ 2594 h 2722"/>
                <a:gd name="connsiteX21" fmla="*/ 1213 w 3218"/>
                <a:gd name="connsiteY21" fmla="*/ 2568 h 2722"/>
                <a:gd name="connsiteX22" fmla="*/ 1094 w 3218"/>
                <a:gd name="connsiteY22" fmla="*/ 2539 h 2722"/>
                <a:gd name="connsiteX23" fmla="*/ 976 w 3218"/>
                <a:gd name="connsiteY23" fmla="*/ 2508 h 2722"/>
                <a:gd name="connsiteX24" fmla="*/ 855 w 3218"/>
                <a:gd name="connsiteY24" fmla="*/ 2472 h 2722"/>
                <a:gd name="connsiteX25" fmla="*/ 734 w 3218"/>
                <a:gd name="connsiteY25" fmla="*/ 2433 h 2722"/>
                <a:gd name="connsiteX26" fmla="*/ 612 w 3218"/>
                <a:gd name="connsiteY26" fmla="*/ 2391 h 2722"/>
                <a:gd name="connsiteX27" fmla="*/ 490 w 3218"/>
                <a:gd name="connsiteY27" fmla="*/ 2344 h 2722"/>
                <a:gd name="connsiteX28" fmla="*/ 367 w 3218"/>
                <a:gd name="connsiteY28" fmla="*/ 2293 h 2722"/>
                <a:gd name="connsiteX29" fmla="*/ 245 w 3218"/>
                <a:gd name="connsiteY29" fmla="*/ 2240 h 2722"/>
                <a:gd name="connsiteX30" fmla="*/ 123 w 3218"/>
                <a:gd name="connsiteY30" fmla="*/ 2181 h 2722"/>
                <a:gd name="connsiteX31" fmla="*/ 1 w 3218"/>
                <a:gd name="connsiteY31" fmla="*/ 2118 h 2722"/>
                <a:gd name="connsiteX32" fmla="*/ 19 w 3218"/>
                <a:gd name="connsiteY32" fmla="*/ 67 h 2722"/>
                <a:gd name="connsiteX33" fmla="*/ 2076 w 3218"/>
                <a:gd name="connsiteY33" fmla="*/ 65 h 2722"/>
                <a:gd name="connsiteX34" fmla="*/ 2128 w 3218"/>
                <a:gd name="connsiteY34" fmla="*/ 130 h 2722"/>
                <a:gd name="connsiteX35" fmla="*/ 2179 w 3218"/>
                <a:gd name="connsiteY35" fmla="*/ 198 h 2722"/>
                <a:gd name="connsiteX36" fmla="*/ 2229 w 3218"/>
                <a:gd name="connsiteY36" fmla="*/ 265 h 2722"/>
                <a:gd name="connsiteX37" fmla="*/ 2278 w 3218"/>
                <a:gd name="connsiteY37" fmla="*/ 334 h 2722"/>
                <a:gd name="connsiteX38" fmla="*/ 2328 w 3218"/>
                <a:gd name="connsiteY38" fmla="*/ 407 h 2722"/>
                <a:gd name="connsiteX39" fmla="*/ 2376 w 3218"/>
                <a:gd name="connsiteY39" fmla="*/ 480 h 2722"/>
                <a:gd name="connsiteX40" fmla="*/ 2422 w 3218"/>
                <a:gd name="connsiteY40" fmla="*/ 556 h 2722"/>
                <a:gd name="connsiteX41" fmla="*/ 2470 w 3218"/>
                <a:gd name="connsiteY41" fmla="*/ 632 h 2722"/>
                <a:gd name="connsiteX42" fmla="*/ 2514 w 3218"/>
                <a:gd name="connsiteY42" fmla="*/ 710 h 2722"/>
                <a:gd name="connsiteX43" fmla="*/ 2560 w 3218"/>
                <a:gd name="connsiteY43" fmla="*/ 792 h 2722"/>
                <a:gd name="connsiteX44" fmla="*/ 2603 w 3218"/>
                <a:gd name="connsiteY44" fmla="*/ 873 h 2722"/>
                <a:gd name="connsiteX45" fmla="*/ 2647 w 3218"/>
                <a:gd name="connsiteY45" fmla="*/ 956 h 2722"/>
                <a:gd name="connsiteX46" fmla="*/ 2688 w 3218"/>
                <a:gd name="connsiteY46" fmla="*/ 1043 h 2722"/>
                <a:gd name="connsiteX47" fmla="*/ 2731 w 3218"/>
                <a:gd name="connsiteY47" fmla="*/ 1130 h 2722"/>
                <a:gd name="connsiteX48" fmla="*/ 2770 w 3218"/>
                <a:gd name="connsiteY48" fmla="*/ 1221 h 2722"/>
                <a:gd name="connsiteX49" fmla="*/ 2809 w 3218"/>
                <a:gd name="connsiteY49" fmla="*/ 1311 h 2722"/>
                <a:gd name="connsiteX50" fmla="*/ 2848 w 3218"/>
                <a:gd name="connsiteY50" fmla="*/ 1405 h 2722"/>
                <a:gd name="connsiteX51" fmla="*/ 2885 w 3218"/>
                <a:gd name="connsiteY51" fmla="*/ 1501 h 2722"/>
                <a:gd name="connsiteX52" fmla="*/ 2920 w 3218"/>
                <a:gd name="connsiteY52" fmla="*/ 1596 h 2722"/>
                <a:gd name="connsiteX53" fmla="*/ 2956 w 3218"/>
                <a:gd name="connsiteY53" fmla="*/ 1696 h 2722"/>
                <a:gd name="connsiteX54" fmla="*/ 2989 w 3218"/>
                <a:gd name="connsiteY54" fmla="*/ 1798 h 2722"/>
                <a:gd name="connsiteX55" fmla="*/ 3021 w 3218"/>
                <a:gd name="connsiteY55" fmla="*/ 1901 h 2722"/>
                <a:gd name="connsiteX56" fmla="*/ 3053 w 3218"/>
                <a:gd name="connsiteY56" fmla="*/ 2006 h 2722"/>
                <a:gd name="connsiteX57" fmla="*/ 3083 w 3218"/>
                <a:gd name="connsiteY57" fmla="*/ 2114 h 2722"/>
                <a:gd name="connsiteX58" fmla="*/ 3113 w 3218"/>
                <a:gd name="connsiteY58" fmla="*/ 2222 h 2722"/>
                <a:gd name="connsiteX59" fmla="*/ 3142 w 3218"/>
                <a:gd name="connsiteY59" fmla="*/ 2334 h 2722"/>
                <a:gd name="connsiteX60" fmla="*/ 3168 w 3218"/>
                <a:gd name="connsiteY60" fmla="*/ 2447 h 2722"/>
                <a:gd name="connsiteX61" fmla="*/ 3193 w 3218"/>
                <a:gd name="connsiteY61" fmla="*/ 2564 h 2722"/>
                <a:gd name="connsiteX62" fmla="*/ 3218 w 3218"/>
                <a:gd name="connsiteY62" fmla="*/ 2681 h 2722"/>
                <a:gd name="connsiteX63" fmla="*/ 3218 w 3218"/>
                <a:gd name="connsiteY63" fmla="*/ 2681 h 2722"/>
                <a:gd name="connsiteX0" fmla="*/ 3218 w 3218"/>
                <a:gd name="connsiteY0" fmla="*/ 2681 h 2722"/>
                <a:gd name="connsiteX1" fmla="*/ 3218 w 3218"/>
                <a:gd name="connsiteY1" fmla="*/ 2681 h 2722"/>
                <a:gd name="connsiteX2" fmla="*/ 3163 w 3218"/>
                <a:gd name="connsiteY2" fmla="*/ 2688 h 2722"/>
                <a:gd name="connsiteX3" fmla="*/ 3099 w 3218"/>
                <a:gd name="connsiteY3" fmla="*/ 2695 h 2722"/>
                <a:gd name="connsiteX4" fmla="*/ 3012 w 3218"/>
                <a:gd name="connsiteY4" fmla="*/ 2704 h 2722"/>
                <a:gd name="connsiteX5" fmla="*/ 2902 w 3218"/>
                <a:gd name="connsiteY5" fmla="*/ 2711 h 2722"/>
                <a:gd name="connsiteX6" fmla="*/ 2773 w 3218"/>
                <a:gd name="connsiteY6" fmla="*/ 2718 h 2722"/>
                <a:gd name="connsiteX7" fmla="*/ 2626 w 3218"/>
                <a:gd name="connsiteY7" fmla="*/ 2720 h 2722"/>
                <a:gd name="connsiteX8" fmla="*/ 2546 w 3218"/>
                <a:gd name="connsiteY8" fmla="*/ 2722 h 2722"/>
                <a:gd name="connsiteX9" fmla="*/ 2461 w 3218"/>
                <a:gd name="connsiteY9" fmla="*/ 2720 h 2722"/>
                <a:gd name="connsiteX10" fmla="*/ 2374 w 3218"/>
                <a:gd name="connsiteY10" fmla="*/ 2718 h 2722"/>
                <a:gd name="connsiteX11" fmla="*/ 2282 w 3218"/>
                <a:gd name="connsiteY11" fmla="*/ 2715 h 2722"/>
                <a:gd name="connsiteX12" fmla="*/ 2188 w 3218"/>
                <a:gd name="connsiteY12" fmla="*/ 2710 h 2722"/>
                <a:gd name="connsiteX13" fmla="*/ 2089 w 3218"/>
                <a:gd name="connsiteY13" fmla="*/ 2703 h 2722"/>
                <a:gd name="connsiteX14" fmla="*/ 1988 w 3218"/>
                <a:gd name="connsiteY14" fmla="*/ 2694 h 2722"/>
                <a:gd name="connsiteX15" fmla="*/ 1885 w 3218"/>
                <a:gd name="connsiteY15" fmla="*/ 2683 h 2722"/>
                <a:gd name="connsiteX16" fmla="*/ 1777 w 3218"/>
                <a:gd name="connsiteY16" fmla="*/ 2671 h 2722"/>
                <a:gd name="connsiteX17" fmla="*/ 1669 w 3218"/>
                <a:gd name="connsiteY17" fmla="*/ 2655 h 2722"/>
                <a:gd name="connsiteX18" fmla="*/ 1557 w 3218"/>
                <a:gd name="connsiteY18" fmla="*/ 2637 h 2722"/>
                <a:gd name="connsiteX19" fmla="*/ 1444 w 3218"/>
                <a:gd name="connsiteY19" fmla="*/ 2617 h 2722"/>
                <a:gd name="connsiteX20" fmla="*/ 1330 w 3218"/>
                <a:gd name="connsiteY20" fmla="*/ 2594 h 2722"/>
                <a:gd name="connsiteX21" fmla="*/ 1213 w 3218"/>
                <a:gd name="connsiteY21" fmla="*/ 2568 h 2722"/>
                <a:gd name="connsiteX22" fmla="*/ 1094 w 3218"/>
                <a:gd name="connsiteY22" fmla="*/ 2539 h 2722"/>
                <a:gd name="connsiteX23" fmla="*/ 976 w 3218"/>
                <a:gd name="connsiteY23" fmla="*/ 2508 h 2722"/>
                <a:gd name="connsiteX24" fmla="*/ 855 w 3218"/>
                <a:gd name="connsiteY24" fmla="*/ 2472 h 2722"/>
                <a:gd name="connsiteX25" fmla="*/ 734 w 3218"/>
                <a:gd name="connsiteY25" fmla="*/ 2433 h 2722"/>
                <a:gd name="connsiteX26" fmla="*/ 612 w 3218"/>
                <a:gd name="connsiteY26" fmla="*/ 2391 h 2722"/>
                <a:gd name="connsiteX27" fmla="*/ 490 w 3218"/>
                <a:gd name="connsiteY27" fmla="*/ 2344 h 2722"/>
                <a:gd name="connsiteX28" fmla="*/ 367 w 3218"/>
                <a:gd name="connsiteY28" fmla="*/ 2293 h 2722"/>
                <a:gd name="connsiteX29" fmla="*/ 245 w 3218"/>
                <a:gd name="connsiteY29" fmla="*/ 2240 h 2722"/>
                <a:gd name="connsiteX30" fmla="*/ 123 w 3218"/>
                <a:gd name="connsiteY30" fmla="*/ 2181 h 2722"/>
                <a:gd name="connsiteX31" fmla="*/ 1 w 3218"/>
                <a:gd name="connsiteY31" fmla="*/ 2118 h 2722"/>
                <a:gd name="connsiteX32" fmla="*/ 19 w 3218"/>
                <a:gd name="connsiteY32" fmla="*/ 67 h 2722"/>
                <a:gd name="connsiteX33" fmla="*/ 2051 w 3218"/>
                <a:gd name="connsiteY33" fmla="*/ 45 h 2722"/>
                <a:gd name="connsiteX34" fmla="*/ 2128 w 3218"/>
                <a:gd name="connsiteY34" fmla="*/ 130 h 2722"/>
                <a:gd name="connsiteX35" fmla="*/ 2179 w 3218"/>
                <a:gd name="connsiteY35" fmla="*/ 198 h 2722"/>
                <a:gd name="connsiteX36" fmla="*/ 2229 w 3218"/>
                <a:gd name="connsiteY36" fmla="*/ 265 h 2722"/>
                <a:gd name="connsiteX37" fmla="*/ 2278 w 3218"/>
                <a:gd name="connsiteY37" fmla="*/ 334 h 2722"/>
                <a:gd name="connsiteX38" fmla="*/ 2328 w 3218"/>
                <a:gd name="connsiteY38" fmla="*/ 407 h 2722"/>
                <a:gd name="connsiteX39" fmla="*/ 2376 w 3218"/>
                <a:gd name="connsiteY39" fmla="*/ 480 h 2722"/>
                <a:gd name="connsiteX40" fmla="*/ 2422 w 3218"/>
                <a:gd name="connsiteY40" fmla="*/ 556 h 2722"/>
                <a:gd name="connsiteX41" fmla="*/ 2470 w 3218"/>
                <a:gd name="connsiteY41" fmla="*/ 632 h 2722"/>
                <a:gd name="connsiteX42" fmla="*/ 2514 w 3218"/>
                <a:gd name="connsiteY42" fmla="*/ 710 h 2722"/>
                <a:gd name="connsiteX43" fmla="*/ 2560 w 3218"/>
                <a:gd name="connsiteY43" fmla="*/ 792 h 2722"/>
                <a:gd name="connsiteX44" fmla="*/ 2603 w 3218"/>
                <a:gd name="connsiteY44" fmla="*/ 873 h 2722"/>
                <a:gd name="connsiteX45" fmla="*/ 2647 w 3218"/>
                <a:gd name="connsiteY45" fmla="*/ 956 h 2722"/>
                <a:gd name="connsiteX46" fmla="*/ 2688 w 3218"/>
                <a:gd name="connsiteY46" fmla="*/ 1043 h 2722"/>
                <a:gd name="connsiteX47" fmla="*/ 2731 w 3218"/>
                <a:gd name="connsiteY47" fmla="*/ 1130 h 2722"/>
                <a:gd name="connsiteX48" fmla="*/ 2770 w 3218"/>
                <a:gd name="connsiteY48" fmla="*/ 1221 h 2722"/>
                <a:gd name="connsiteX49" fmla="*/ 2809 w 3218"/>
                <a:gd name="connsiteY49" fmla="*/ 1311 h 2722"/>
                <a:gd name="connsiteX50" fmla="*/ 2848 w 3218"/>
                <a:gd name="connsiteY50" fmla="*/ 1405 h 2722"/>
                <a:gd name="connsiteX51" fmla="*/ 2885 w 3218"/>
                <a:gd name="connsiteY51" fmla="*/ 1501 h 2722"/>
                <a:gd name="connsiteX52" fmla="*/ 2920 w 3218"/>
                <a:gd name="connsiteY52" fmla="*/ 1596 h 2722"/>
                <a:gd name="connsiteX53" fmla="*/ 2956 w 3218"/>
                <a:gd name="connsiteY53" fmla="*/ 1696 h 2722"/>
                <a:gd name="connsiteX54" fmla="*/ 2989 w 3218"/>
                <a:gd name="connsiteY54" fmla="*/ 1798 h 2722"/>
                <a:gd name="connsiteX55" fmla="*/ 3021 w 3218"/>
                <a:gd name="connsiteY55" fmla="*/ 1901 h 2722"/>
                <a:gd name="connsiteX56" fmla="*/ 3053 w 3218"/>
                <a:gd name="connsiteY56" fmla="*/ 2006 h 2722"/>
                <a:gd name="connsiteX57" fmla="*/ 3083 w 3218"/>
                <a:gd name="connsiteY57" fmla="*/ 2114 h 2722"/>
                <a:gd name="connsiteX58" fmla="*/ 3113 w 3218"/>
                <a:gd name="connsiteY58" fmla="*/ 2222 h 2722"/>
                <a:gd name="connsiteX59" fmla="*/ 3142 w 3218"/>
                <a:gd name="connsiteY59" fmla="*/ 2334 h 2722"/>
                <a:gd name="connsiteX60" fmla="*/ 3168 w 3218"/>
                <a:gd name="connsiteY60" fmla="*/ 2447 h 2722"/>
                <a:gd name="connsiteX61" fmla="*/ 3193 w 3218"/>
                <a:gd name="connsiteY61" fmla="*/ 2564 h 2722"/>
                <a:gd name="connsiteX62" fmla="*/ 3218 w 3218"/>
                <a:gd name="connsiteY62" fmla="*/ 2681 h 2722"/>
                <a:gd name="connsiteX63" fmla="*/ 3218 w 3218"/>
                <a:gd name="connsiteY63" fmla="*/ 2681 h 2722"/>
                <a:gd name="connsiteX0" fmla="*/ 3218 w 3218"/>
                <a:gd name="connsiteY0" fmla="*/ 2681 h 2722"/>
                <a:gd name="connsiteX1" fmla="*/ 3218 w 3218"/>
                <a:gd name="connsiteY1" fmla="*/ 2681 h 2722"/>
                <a:gd name="connsiteX2" fmla="*/ 3163 w 3218"/>
                <a:gd name="connsiteY2" fmla="*/ 2688 h 2722"/>
                <a:gd name="connsiteX3" fmla="*/ 3099 w 3218"/>
                <a:gd name="connsiteY3" fmla="*/ 2695 h 2722"/>
                <a:gd name="connsiteX4" fmla="*/ 3012 w 3218"/>
                <a:gd name="connsiteY4" fmla="*/ 2704 h 2722"/>
                <a:gd name="connsiteX5" fmla="*/ 2902 w 3218"/>
                <a:gd name="connsiteY5" fmla="*/ 2711 h 2722"/>
                <a:gd name="connsiteX6" fmla="*/ 2773 w 3218"/>
                <a:gd name="connsiteY6" fmla="*/ 2718 h 2722"/>
                <a:gd name="connsiteX7" fmla="*/ 2626 w 3218"/>
                <a:gd name="connsiteY7" fmla="*/ 2720 h 2722"/>
                <a:gd name="connsiteX8" fmla="*/ 2546 w 3218"/>
                <a:gd name="connsiteY8" fmla="*/ 2722 h 2722"/>
                <a:gd name="connsiteX9" fmla="*/ 2461 w 3218"/>
                <a:gd name="connsiteY9" fmla="*/ 2720 h 2722"/>
                <a:gd name="connsiteX10" fmla="*/ 2374 w 3218"/>
                <a:gd name="connsiteY10" fmla="*/ 2718 h 2722"/>
                <a:gd name="connsiteX11" fmla="*/ 2282 w 3218"/>
                <a:gd name="connsiteY11" fmla="*/ 2715 h 2722"/>
                <a:gd name="connsiteX12" fmla="*/ 2188 w 3218"/>
                <a:gd name="connsiteY12" fmla="*/ 2710 h 2722"/>
                <a:gd name="connsiteX13" fmla="*/ 2089 w 3218"/>
                <a:gd name="connsiteY13" fmla="*/ 2703 h 2722"/>
                <a:gd name="connsiteX14" fmla="*/ 1988 w 3218"/>
                <a:gd name="connsiteY14" fmla="*/ 2694 h 2722"/>
                <a:gd name="connsiteX15" fmla="*/ 1885 w 3218"/>
                <a:gd name="connsiteY15" fmla="*/ 2683 h 2722"/>
                <a:gd name="connsiteX16" fmla="*/ 1777 w 3218"/>
                <a:gd name="connsiteY16" fmla="*/ 2671 h 2722"/>
                <a:gd name="connsiteX17" fmla="*/ 1669 w 3218"/>
                <a:gd name="connsiteY17" fmla="*/ 2655 h 2722"/>
                <a:gd name="connsiteX18" fmla="*/ 1557 w 3218"/>
                <a:gd name="connsiteY18" fmla="*/ 2637 h 2722"/>
                <a:gd name="connsiteX19" fmla="*/ 1444 w 3218"/>
                <a:gd name="connsiteY19" fmla="*/ 2617 h 2722"/>
                <a:gd name="connsiteX20" fmla="*/ 1330 w 3218"/>
                <a:gd name="connsiteY20" fmla="*/ 2594 h 2722"/>
                <a:gd name="connsiteX21" fmla="*/ 1213 w 3218"/>
                <a:gd name="connsiteY21" fmla="*/ 2568 h 2722"/>
                <a:gd name="connsiteX22" fmla="*/ 1094 w 3218"/>
                <a:gd name="connsiteY22" fmla="*/ 2539 h 2722"/>
                <a:gd name="connsiteX23" fmla="*/ 976 w 3218"/>
                <a:gd name="connsiteY23" fmla="*/ 2508 h 2722"/>
                <a:gd name="connsiteX24" fmla="*/ 855 w 3218"/>
                <a:gd name="connsiteY24" fmla="*/ 2472 h 2722"/>
                <a:gd name="connsiteX25" fmla="*/ 734 w 3218"/>
                <a:gd name="connsiteY25" fmla="*/ 2433 h 2722"/>
                <a:gd name="connsiteX26" fmla="*/ 612 w 3218"/>
                <a:gd name="connsiteY26" fmla="*/ 2391 h 2722"/>
                <a:gd name="connsiteX27" fmla="*/ 490 w 3218"/>
                <a:gd name="connsiteY27" fmla="*/ 2344 h 2722"/>
                <a:gd name="connsiteX28" fmla="*/ 367 w 3218"/>
                <a:gd name="connsiteY28" fmla="*/ 2293 h 2722"/>
                <a:gd name="connsiteX29" fmla="*/ 245 w 3218"/>
                <a:gd name="connsiteY29" fmla="*/ 2240 h 2722"/>
                <a:gd name="connsiteX30" fmla="*/ 123 w 3218"/>
                <a:gd name="connsiteY30" fmla="*/ 2181 h 2722"/>
                <a:gd name="connsiteX31" fmla="*/ 1 w 3218"/>
                <a:gd name="connsiteY31" fmla="*/ 2118 h 2722"/>
                <a:gd name="connsiteX32" fmla="*/ 19 w 3218"/>
                <a:gd name="connsiteY32" fmla="*/ 67 h 2722"/>
                <a:gd name="connsiteX33" fmla="*/ 2051 w 3218"/>
                <a:gd name="connsiteY33" fmla="*/ 45 h 2722"/>
                <a:gd name="connsiteX34" fmla="*/ 2128 w 3218"/>
                <a:gd name="connsiteY34" fmla="*/ 130 h 2722"/>
                <a:gd name="connsiteX35" fmla="*/ 2179 w 3218"/>
                <a:gd name="connsiteY35" fmla="*/ 198 h 2722"/>
                <a:gd name="connsiteX36" fmla="*/ 2229 w 3218"/>
                <a:gd name="connsiteY36" fmla="*/ 265 h 2722"/>
                <a:gd name="connsiteX37" fmla="*/ 2278 w 3218"/>
                <a:gd name="connsiteY37" fmla="*/ 334 h 2722"/>
                <a:gd name="connsiteX38" fmla="*/ 2328 w 3218"/>
                <a:gd name="connsiteY38" fmla="*/ 407 h 2722"/>
                <a:gd name="connsiteX39" fmla="*/ 2376 w 3218"/>
                <a:gd name="connsiteY39" fmla="*/ 480 h 2722"/>
                <a:gd name="connsiteX40" fmla="*/ 2422 w 3218"/>
                <a:gd name="connsiteY40" fmla="*/ 556 h 2722"/>
                <a:gd name="connsiteX41" fmla="*/ 2470 w 3218"/>
                <a:gd name="connsiteY41" fmla="*/ 632 h 2722"/>
                <a:gd name="connsiteX42" fmla="*/ 2514 w 3218"/>
                <a:gd name="connsiteY42" fmla="*/ 710 h 2722"/>
                <a:gd name="connsiteX43" fmla="*/ 2560 w 3218"/>
                <a:gd name="connsiteY43" fmla="*/ 792 h 2722"/>
                <a:gd name="connsiteX44" fmla="*/ 2603 w 3218"/>
                <a:gd name="connsiteY44" fmla="*/ 873 h 2722"/>
                <a:gd name="connsiteX45" fmla="*/ 2647 w 3218"/>
                <a:gd name="connsiteY45" fmla="*/ 956 h 2722"/>
                <a:gd name="connsiteX46" fmla="*/ 2688 w 3218"/>
                <a:gd name="connsiteY46" fmla="*/ 1043 h 2722"/>
                <a:gd name="connsiteX47" fmla="*/ 2731 w 3218"/>
                <a:gd name="connsiteY47" fmla="*/ 1130 h 2722"/>
                <a:gd name="connsiteX48" fmla="*/ 2770 w 3218"/>
                <a:gd name="connsiteY48" fmla="*/ 1221 h 2722"/>
                <a:gd name="connsiteX49" fmla="*/ 2809 w 3218"/>
                <a:gd name="connsiteY49" fmla="*/ 1311 h 2722"/>
                <a:gd name="connsiteX50" fmla="*/ 2848 w 3218"/>
                <a:gd name="connsiteY50" fmla="*/ 1405 h 2722"/>
                <a:gd name="connsiteX51" fmla="*/ 2885 w 3218"/>
                <a:gd name="connsiteY51" fmla="*/ 1501 h 2722"/>
                <a:gd name="connsiteX52" fmla="*/ 2920 w 3218"/>
                <a:gd name="connsiteY52" fmla="*/ 1596 h 2722"/>
                <a:gd name="connsiteX53" fmla="*/ 2956 w 3218"/>
                <a:gd name="connsiteY53" fmla="*/ 1696 h 2722"/>
                <a:gd name="connsiteX54" fmla="*/ 2989 w 3218"/>
                <a:gd name="connsiteY54" fmla="*/ 1798 h 2722"/>
                <a:gd name="connsiteX55" fmla="*/ 3021 w 3218"/>
                <a:gd name="connsiteY55" fmla="*/ 1901 h 2722"/>
                <a:gd name="connsiteX56" fmla="*/ 3053 w 3218"/>
                <a:gd name="connsiteY56" fmla="*/ 2006 h 2722"/>
                <a:gd name="connsiteX57" fmla="*/ 3083 w 3218"/>
                <a:gd name="connsiteY57" fmla="*/ 2114 h 2722"/>
                <a:gd name="connsiteX58" fmla="*/ 3113 w 3218"/>
                <a:gd name="connsiteY58" fmla="*/ 2222 h 2722"/>
                <a:gd name="connsiteX59" fmla="*/ 3142 w 3218"/>
                <a:gd name="connsiteY59" fmla="*/ 2334 h 2722"/>
                <a:gd name="connsiteX60" fmla="*/ 3168 w 3218"/>
                <a:gd name="connsiteY60" fmla="*/ 2447 h 2722"/>
                <a:gd name="connsiteX61" fmla="*/ 3193 w 3218"/>
                <a:gd name="connsiteY61" fmla="*/ 2564 h 2722"/>
                <a:gd name="connsiteX62" fmla="*/ 3218 w 3218"/>
                <a:gd name="connsiteY62" fmla="*/ 2681 h 2722"/>
                <a:gd name="connsiteX63" fmla="*/ 3218 w 3218"/>
                <a:gd name="connsiteY63" fmla="*/ 2681 h 2722"/>
                <a:gd name="connsiteX0" fmla="*/ 3218 w 3218"/>
                <a:gd name="connsiteY0" fmla="*/ 2661 h 2702"/>
                <a:gd name="connsiteX1" fmla="*/ 3218 w 3218"/>
                <a:gd name="connsiteY1" fmla="*/ 2661 h 2702"/>
                <a:gd name="connsiteX2" fmla="*/ 3163 w 3218"/>
                <a:gd name="connsiteY2" fmla="*/ 2668 h 2702"/>
                <a:gd name="connsiteX3" fmla="*/ 3099 w 3218"/>
                <a:gd name="connsiteY3" fmla="*/ 2675 h 2702"/>
                <a:gd name="connsiteX4" fmla="*/ 3012 w 3218"/>
                <a:gd name="connsiteY4" fmla="*/ 2684 h 2702"/>
                <a:gd name="connsiteX5" fmla="*/ 2902 w 3218"/>
                <a:gd name="connsiteY5" fmla="*/ 2691 h 2702"/>
                <a:gd name="connsiteX6" fmla="*/ 2773 w 3218"/>
                <a:gd name="connsiteY6" fmla="*/ 2698 h 2702"/>
                <a:gd name="connsiteX7" fmla="*/ 2626 w 3218"/>
                <a:gd name="connsiteY7" fmla="*/ 2700 h 2702"/>
                <a:gd name="connsiteX8" fmla="*/ 2546 w 3218"/>
                <a:gd name="connsiteY8" fmla="*/ 2702 h 2702"/>
                <a:gd name="connsiteX9" fmla="*/ 2461 w 3218"/>
                <a:gd name="connsiteY9" fmla="*/ 2700 h 2702"/>
                <a:gd name="connsiteX10" fmla="*/ 2374 w 3218"/>
                <a:gd name="connsiteY10" fmla="*/ 2698 h 2702"/>
                <a:gd name="connsiteX11" fmla="*/ 2282 w 3218"/>
                <a:gd name="connsiteY11" fmla="*/ 2695 h 2702"/>
                <a:gd name="connsiteX12" fmla="*/ 2188 w 3218"/>
                <a:gd name="connsiteY12" fmla="*/ 2690 h 2702"/>
                <a:gd name="connsiteX13" fmla="*/ 2089 w 3218"/>
                <a:gd name="connsiteY13" fmla="*/ 2683 h 2702"/>
                <a:gd name="connsiteX14" fmla="*/ 1988 w 3218"/>
                <a:gd name="connsiteY14" fmla="*/ 2674 h 2702"/>
                <a:gd name="connsiteX15" fmla="*/ 1885 w 3218"/>
                <a:gd name="connsiteY15" fmla="*/ 2663 h 2702"/>
                <a:gd name="connsiteX16" fmla="*/ 1777 w 3218"/>
                <a:gd name="connsiteY16" fmla="*/ 2651 h 2702"/>
                <a:gd name="connsiteX17" fmla="*/ 1669 w 3218"/>
                <a:gd name="connsiteY17" fmla="*/ 2635 h 2702"/>
                <a:gd name="connsiteX18" fmla="*/ 1557 w 3218"/>
                <a:gd name="connsiteY18" fmla="*/ 2617 h 2702"/>
                <a:gd name="connsiteX19" fmla="*/ 1444 w 3218"/>
                <a:gd name="connsiteY19" fmla="*/ 2597 h 2702"/>
                <a:gd name="connsiteX20" fmla="*/ 1330 w 3218"/>
                <a:gd name="connsiteY20" fmla="*/ 2574 h 2702"/>
                <a:gd name="connsiteX21" fmla="*/ 1213 w 3218"/>
                <a:gd name="connsiteY21" fmla="*/ 2548 h 2702"/>
                <a:gd name="connsiteX22" fmla="*/ 1094 w 3218"/>
                <a:gd name="connsiteY22" fmla="*/ 2519 h 2702"/>
                <a:gd name="connsiteX23" fmla="*/ 976 w 3218"/>
                <a:gd name="connsiteY23" fmla="*/ 2488 h 2702"/>
                <a:gd name="connsiteX24" fmla="*/ 855 w 3218"/>
                <a:gd name="connsiteY24" fmla="*/ 2452 h 2702"/>
                <a:gd name="connsiteX25" fmla="*/ 734 w 3218"/>
                <a:gd name="connsiteY25" fmla="*/ 2413 h 2702"/>
                <a:gd name="connsiteX26" fmla="*/ 612 w 3218"/>
                <a:gd name="connsiteY26" fmla="*/ 2371 h 2702"/>
                <a:gd name="connsiteX27" fmla="*/ 490 w 3218"/>
                <a:gd name="connsiteY27" fmla="*/ 2324 h 2702"/>
                <a:gd name="connsiteX28" fmla="*/ 367 w 3218"/>
                <a:gd name="connsiteY28" fmla="*/ 2273 h 2702"/>
                <a:gd name="connsiteX29" fmla="*/ 245 w 3218"/>
                <a:gd name="connsiteY29" fmla="*/ 2220 h 2702"/>
                <a:gd name="connsiteX30" fmla="*/ 123 w 3218"/>
                <a:gd name="connsiteY30" fmla="*/ 2161 h 2702"/>
                <a:gd name="connsiteX31" fmla="*/ 1 w 3218"/>
                <a:gd name="connsiteY31" fmla="*/ 2098 h 2702"/>
                <a:gd name="connsiteX32" fmla="*/ 19 w 3218"/>
                <a:gd name="connsiteY32" fmla="*/ 47 h 2702"/>
                <a:gd name="connsiteX33" fmla="*/ 2051 w 3218"/>
                <a:gd name="connsiteY33" fmla="*/ 25 h 2702"/>
                <a:gd name="connsiteX34" fmla="*/ 2128 w 3218"/>
                <a:gd name="connsiteY34" fmla="*/ 110 h 2702"/>
                <a:gd name="connsiteX35" fmla="*/ 2179 w 3218"/>
                <a:gd name="connsiteY35" fmla="*/ 178 h 2702"/>
                <a:gd name="connsiteX36" fmla="*/ 2229 w 3218"/>
                <a:gd name="connsiteY36" fmla="*/ 245 h 2702"/>
                <a:gd name="connsiteX37" fmla="*/ 2278 w 3218"/>
                <a:gd name="connsiteY37" fmla="*/ 314 h 2702"/>
                <a:gd name="connsiteX38" fmla="*/ 2328 w 3218"/>
                <a:gd name="connsiteY38" fmla="*/ 387 h 2702"/>
                <a:gd name="connsiteX39" fmla="*/ 2376 w 3218"/>
                <a:gd name="connsiteY39" fmla="*/ 460 h 2702"/>
                <a:gd name="connsiteX40" fmla="*/ 2422 w 3218"/>
                <a:gd name="connsiteY40" fmla="*/ 536 h 2702"/>
                <a:gd name="connsiteX41" fmla="*/ 2470 w 3218"/>
                <a:gd name="connsiteY41" fmla="*/ 612 h 2702"/>
                <a:gd name="connsiteX42" fmla="*/ 2514 w 3218"/>
                <a:gd name="connsiteY42" fmla="*/ 690 h 2702"/>
                <a:gd name="connsiteX43" fmla="*/ 2560 w 3218"/>
                <a:gd name="connsiteY43" fmla="*/ 772 h 2702"/>
                <a:gd name="connsiteX44" fmla="*/ 2603 w 3218"/>
                <a:gd name="connsiteY44" fmla="*/ 853 h 2702"/>
                <a:gd name="connsiteX45" fmla="*/ 2647 w 3218"/>
                <a:gd name="connsiteY45" fmla="*/ 936 h 2702"/>
                <a:gd name="connsiteX46" fmla="*/ 2688 w 3218"/>
                <a:gd name="connsiteY46" fmla="*/ 1023 h 2702"/>
                <a:gd name="connsiteX47" fmla="*/ 2731 w 3218"/>
                <a:gd name="connsiteY47" fmla="*/ 1110 h 2702"/>
                <a:gd name="connsiteX48" fmla="*/ 2770 w 3218"/>
                <a:gd name="connsiteY48" fmla="*/ 1201 h 2702"/>
                <a:gd name="connsiteX49" fmla="*/ 2809 w 3218"/>
                <a:gd name="connsiteY49" fmla="*/ 1291 h 2702"/>
                <a:gd name="connsiteX50" fmla="*/ 2848 w 3218"/>
                <a:gd name="connsiteY50" fmla="*/ 1385 h 2702"/>
                <a:gd name="connsiteX51" fmla="*/ 2885 w 3218"/>
                <a:gd name="connsiteY51" fmla="*/ 1481 h 2702"/>
                <a:gd name="connsiteX52" fmla="*/ 2920 w 3218"/>
                <a:gd name="connsiteY52" fmla="*/ 1576 h 2702"/>
                <a:gd name="connsiteX53" fmla="*/ 2956 w 3218"/>
                <a:gd name="connsiteY53" fmla="*/ 1676 h 2702"/>
                <a:gd name="connsiteX54" fmla="*/ 2989 w 3218"/>
                <a:gd name="connsiteY54" fmla="*/ 1778 h 2702"/>
                <a:gd name="connsiteX55" fmla="*/ 3021 w 3218"/>
                <a:gd name="connsiteY55" fmla="*/ 1881 h 2702"/>
                <a:gd name="connsiteX56" fmla="*/ 3053 w 3218"/>
                <a:gd name="connsiteY56" fmla="*/ 1986 h 2702"/>
                <a:gd name="connsiteX57" fmla="*/ 3083 w 3218"/>
                <a:gd name="connsiteY57" fmla="*/ 2094 h 2702"/>
                <a:gd name="connsiteX58" fmla="*/ 3113 w 3218"/>
                <a:gd name="connsiteY58" fmla="*/ 2202 h 2702"/>
                <a:gd name="connsiteX59" fmla="*/ 3142 w 3218"/>
                <a:gd name="connsiteY59" fmla="*/ 2314 h 2702"/>
                <a:gd name="connsiteX60" fmla="*/ 3168 w 3218"/>
                <a:gd name="connsiteY60" fmla="*/ 2427 h 2702"/>
                <a:gd name="connsiteX61" fmla="*/ 3193 w 3218"/>
                <a:gd name="connsiteY61" fmla="*/ 2544 h 2702"/>
                <a:gd name="connsiteX62" fmla="*/ 3218 w 3218"/>
                <a:gd name="connsiteY62" fmla="*/ 2661 h 2702"/>
                <a:gd name="connsiteX63" fmla="*/ 3218 w 3218"/>
                <a:gd name="connsiteY63" fmla="*/ 2661 h 2702"/>
                <a:gd name="connsiteX0" fmla="*/ 3218 w 3218"/>
                <a:gd name="connsiteY0" fmla="*/ 2636 h 2677"/>
                <a:gd name="connsiteX1" fmla="*/ 3218 w 3218"/>
                <a:gd name="connsiteY1" fmla="*/ 2636 h 2677"/>
                <a:gd name="connsiteX2" fmla="*/ 3163 w 3218"/>
                <a:gd name="connsiteY2" fmla="*/ 2643 h 2677"/>
                <a:gd name="connsiteX3" fmla="*/ 3099 w 3218"/>
                <a:gd name="connsiteY3" fmla="*/ 2650 h 2677"/>
                <a:gd name="connsiteX4" fmla="*/ 3012 w 3218"/>
                <a:gd name="connsiteY4" fmla="*/ 2659 h 2677"/>
                <a:gd name="connsiteX5" fmla="*/ 2902 w 3218"/>
                <a:gd name="connsiteY5" fmla="*/ 2666 h 2677"/>
                <a:gd name="connsiteX6" fmla="*/ 2773 w 3218"/>
                <a:gd name="connsiteY6" fmla="*/ 2673 h 2677"/>
                <a:gd name="connsiteX7" fmla="*/ 2626 w 3218"/>
                <a:gd name="connsiteY7" fmla="*/ 2675 h 2677"/>
                <a:gd name="connsiteX8" fmla="*/ 2546 w 3218"/>
                <a:gd name="connsiteY8" fmla="*/ 2677 h 2677"/>
                <a:gd name="connsiteX9" fmla="*/ 2461 w 3218"/>
                <a:gd name="connsiteY9" fmla="*/ 2675 h 2677"/>
                <a:gd name="connsiteX10" fmla="*/ 2374 w 3218"/>
                <a:gd name="connsiteY10" fmla="*/ 2673 h 2677"/>
                <a:gd name="connsiteX11" fmla="*/ 2282 w 3218"/>
                <a:gd name="connsiteY11" fmla="*/ 2670 h 2677"/>
                <a:gd name="connsiteX12" fmla="*/ 2188 w 3218"/>
                <a:gd name="connsiteY12" fmla="*/ 2665 h 2677"/>
                <a:gd name="connsiteX13" fmla="*/ 2089 w 3218"/>
                <a:gd name="connsiteY13" fmla="*/ 2658 h 2677"/>
                <a:gd name="connsiteX14" fmla="*/ 1988 w 3218"/>
                <a:gd name="connsiteY14" fmla="*/ 2649 h 2677"/>
                <a:gd name="connsiteX15" fmla="*/ 1885 w 3218"/>
                <a:gd name="connsiteY15" fmla="*/ 2638 h 2677"/>
                <a:gd name="connsiteX16" fmla="*/ 1777 w 3218"/>
                <a:gd name="connsiteY16" fmla="*/ 2626 h 2677"/>
                <a:gd name="connsiteX17" fmla="*/ 1669 w 3218"/>
                <a:gd name="connsiteY17" fmla="*/ 2610 h 2677"/>
                <a:gd name="connsiteX18" fmla="*/ 1557 w 3218"/>
                <a:gd name="connsiteY18" fmla="*/ 2592 h 2677"/>
                <a:gd name="connsiteX19" fmla="*/ 1444 w 3218"/>
                <a:gd name="connsiteY19" fmla="*/ 2572 h 2677"/>
                <a:gd name="connsiteX20" fmla="*/ 1330 w 3218"/>
                <a:gd name="connsiteY20" fmla="*/ 2549 h 2677"/>
                <a:gd name="connsiteX21" fmla="*/ 1213 w 3218"/>
                <a:gd name="connsiteY21" fmla="*/ 2523 h 2677"/>
                <a:gd name="connsiteX22" fmla="*/ 1094 w 3218"/>
                <a:gd name="connsiteY22" fmla="*/ 2494 h 2677"/>
                <a:gd name="connsiteX23" fmla="*/ 976 w 3218"/>
                <a:gd name="connsiteY23" fmla="*/ 2463 h 2677"/>
                <a:gd name="connsiteX24" fmla="*/ 855 w 3218"/>
                <a:gd name="connsiteY24" fmla="*/ 2427 h 2677"/>
                <a:gd name="connsiteX25" fmla="*/ 734 w 3218"/>
                <a:gd name="connsiteY25" fmla="*/ 2388 h 2677"/>
                <a:gd name="connsiteX26" fmla="*/ 612 w 3218"/>
                <a:gd name="connsiteY26" fmla="*/ 2346 h 2677"/>
                <a:gd name="connsiteX27" fmla="*/ 490 w 3218"/>
                <a:gd name="connsiteY27" fmla="*/ 2299 h 2677"/>
                <a:gd name="connsiteX28" fmla="*/ 367 w 3218"/>
                <a:gd name="connsiteY28" fmla="*/ 2248 h 2677"/>
                <a:gd name="connsiteX29" fmla="*/ 245 w 3218"/>
                <a:gd name="connsiteY29" fmla="*/ 2195 h 2677"/>
                <a:gd name="connsiteX30" fmla="*/ 123 w 3218"/>
                <a:gd name="connsiteY30" fmla="*/ 2136 h 2677"/>
                <a:gd name="connsiteX31" fmla="*/ 1 w 3218"/>
                <a:gd name="connsiteY31" fmla="*/ 2073 h 2677"/>
                <a:gd name="connsiteX32" fmla="*/ 19 w 3218"/>
                <a:gd name="connsiteY32" fmla="*/ 22 h 2677"/>
                <a:gd name="connsiteX33" fmla="*/ 2051 w 3218"/>
                <a:gd name="connsiteY33" fmla="*/ 0 h 2677"/>
                <a:gd name="connsiteX34" fmla="*/ 2128 w 3218"/>
                <a:gd name="connsiteY34" fmla="*/ 85 h 2677"/>
                <a:gd name="connsiteX35" fmla="*/ 2179 w 3218"/>
                <a:gd name="connsiteY35" fmla="*/ 153 h 2677"/>
                <a:gd name="connsiteX36" fmla="*/ 2229 w 3218"/>
                <a:gd name="connsiteY36" fmla="*/ 220 h 2677"/>
                <a:gd name="connsiteX37" fmla="*/ 2278 w 3218"/>
                <a:gd name="connsiteY37" fmla="*/ 289 h 2677"/>
                <a:gd name="connsiteX38" fmla="*/ 2328 w 3218"/>
                <a:gd name="connsiteY38" fmla="*/ 362 h 2677"/>
                <a:gd name="connsiteX39" fmla="*/ 2376 w 3218"/>
                <a:gd name="connsiteY39" fmla="*/ 435 h 2677"/>
                <a:gd name="connsiteX40" fmla="*/ 2422 w 3218"/>
                <a:gd name="connsiteY40" fmla="*/ 511 h 2677"/>
                <a:gd name="connsiteX41" fmla="*/ 2470 w 3218"/>
                <a:gd name="connsiteY41" fmla="*/ 587 h 2677"/>
                <a:gd name="connsiteX42" fmla="*/ 2514 w 3218"/>
                <a:gd name="connsiteY42" fmla="*/ 665 h 2677"/>
                <a:gd name="connsiteX43" fmla="*/ 2560 w 3218"/>
                <a:gd name="connsiteY43" fmla="*/ 747 h 2677"/>
                <a:gd name="connsiteX44" fmla="*/ 2603 w 3218"/>
                <a:gd name="connsiteY44" fmla="*/ 828 h 2677"/>
                <a:gd name="connsiteX45" fmla="*/ 2647 w 3218"/>
                <a:gd name="connsiteY45" fmla="*/ 911 h 2677"/>
                <a:gd name="connsiteX46" fmla="*/ 2688 w 3218"/>
                <a:gd name="connsiteY46" fmla="*/ 998 h 2677"/>
                <a:gd name="connsiteX47" fmla="*/ 2731 w 3218"/>
                <a:gd name="connsiteY47" fmla="*/ 1085 h 2677"/>
                <a:gd name="connsiteX48" fmla="*/ 2770 w 3218"/>
                <a:gd name="connsiteY48" fmla="*/ 1176 h 2677"/>
                <a:gd name="connsiteX49" fmla="*/ 2809 w 3218"/>
                <a:gd name="connsiteY49" fmla="*/ 1266 h 2677"/>
                <a:gd name="connsiteX50" fmla="*/ 2848 w 3218"/>
                <a:gd name="connsiteY50" fmla="*/ 1360 h 2677"/>
                <a:gd name="connsiteX51" fmla="*/ 2885 w 3218"/>
                <a:gd name="connsiteY51" fmla="*/ 1456 h 2677"/>
                <a:gd name="connsiteX52" fmla="*/ 2920 w 3218"/>
                <a:gd name="connsiteY52" fmla="*/ 1551 h 2677"/>
                <a:gd name="connsiteX53" fmla="*/ 2956 w 3218"/>
                <a:gd name="connsiteY53" fmla="*/ 1651 h 2677"/>
                <a:gd name="connsiteX54" fmla="*/ 2989 w 3218"/>
                <a:gd name="connsiteY54" fmla="*/ 1753 h 2677"/>
                <a:gd name="connsiteX55" fmla="*/ 3021 w 3218"/>
                <a:gd name="connsiteY55" fmla="*/ 1856 h 2677"/>
                <a:gd name="connsiteX56" fmla="*/ 3053 w 3218"/>
                <a:gd name="connsiteY56" fmla="*/ 1961 h 2677"/>
                <a:gd name="connsiteX57" fmla="*/ 3083 w 3218"/>
                <a:gd name="connsiteY57" fmla="*/ 2069 h 2677"/>
                <a:gd name="connsiteX58" fmla="*/ 3113 w 3218"/>
                <a:gd name="connsiteY58" fmla="*/ 2177 h 2677"/>
                <a:gd name="connsiteX59" fmla="*/ 3142 w 3218"/>
                <a:gd name="connsiteY59" fmla="*/ 2289 h 2677"/>
                <a:gd name="connsiteX60" fmla="*/ 3168 w 3218"/>
                <a:gd name="connsiteY60" fmla="*/ 2402 h 2677"/>
                <a:gd name="connsiteX61" fmla="*/ 3193 w 3218"/>
                <a:gd name="connsiteY61" fmla="*/ 2519 h 2677"/>
                <a:gd name="connsiteX62" fmla="*/ 3218 w 3218"/>
                <a:gd name="connsiteY62" fmla="*/ 2636 h 2677"/>
                <a:gd name="connsiteX63" fmla="*/ 3218 w 3218"/>
                <a:gd name="connsiteY63" fmla="*/ 2636 h 2677"/>
                <a:gd name="connsiteX0" fmla="*/ 3204 w 3204"/>
                <a:gd name="connsiteY0" fmla="*/ 2636 h 2677"/>
                <a:gd name="connsiteX1" fmla="*/ 3204 w 3204"/>
                <a:gd name="connsiteY1" fmla="*/ 2636 h 2677"/>
                <a:gd name="connsiteX2" fmla="*/ 3149 w 3204"/>
                <a:gd name="connsiteY2" fmla="*/ 2643 h 2677"/>
                <a:gd name="connsiteX3" fmla="*/ 3085 w 3204"/>
                <a:gd name="connsiteY3" fmla="*/ 2650 h 2677"/>
                <a:gd name="connsiteX4" fmla="*/ 2998 w 3204"/>
                <a:gd name="connsiteY4" fmla="*/ 2659 h 2677"/>
                <a:gd name="connsiteX5" fmla="*/ 2888 w 3204"/>
                <a:gd name="connsiteY5" fmla="*/ 2666 h 2677"/>
                <a:gd name="connsiteX6" fmla="*/ 2759 w 3204"/>
                <a:gd name="connsiteY6" fmla="*/ 2673 h 2677"/>
                <a:gd name="connsiteX7" fmla="*/ 2612 w 3204"/>
                <a:gd name="connsiteY7" fmla="*/ 2675 h 2677"/>
                <a:gd name="connsiteX8" fmla="*/ 2532 w 3204"/>
                <a:gd name="connsiteY8" fmla="*/ 2677 h 2677"/>
                <a:gd name="connsiteX9" fmla="*/ 2447 w 3204"/>
                <a:gd name="connsiteY9" fmla="*/ 2675 h 2677"/>
                <a:gd name="connsiteX10" fmla="*/ 2360 w 3204"/>
                <a:gd name="connsiteY10" fmla="*/ 2673 h 2677"/>
                <a:gd name="connsiteX11" fmla="*/ 2268 w 3204"/>
                <a:gd name="connsiteY11" fmla="*/ 2670 h 2677"/>
                <a:gd name="connsiteX12" fmla="*/ 2174 w 3204"/>
                <a:gd name="connsiteY12" fmla="*/ 2665 h 2677"/>
                <a:gd name="connsiteX13" fmla="*/ 2075 w 3204"/>
                <a:gd name="connsiteY13" fmla="*/ 2658 h 2677"/>
                <a:gd name="connsiteX14" fmla="*/ 1974 w 3204"/>
                <a:gd name="connsiteY14" fmla="*/ 2649 h 2677"/>
                <a:gd name="connsiteX15" fmla="*/ 1871 w 3204"/>
                <a:gd name="connsiteY15" fmla="*/ 2638 h 2677"/>
                <a:gd name="connsiteX16" fmla="*/ 1763 w 3204"/>
                <a:gd name="connsiteY16" fmla="*/ 2626 h 2677"/>
                <a:gd name="connsiteX17" fmla="*/ 1655 w 3204"/>
                <a:gd name="connsiteY17" fmla="*/ 2610 h 2677"/>
                <a:gd name="connsiteX18" fmla="*/ 1543 w 3204"/>
                <a:gd name="connsiteY18" fmla="*/ 2592 h 2677"/>
                <a:gd name="connsiteX19" fmla="*/ 1430 w 3204"/>
                <a:gd name="connsiteY19" fmla="*/ 2572 h 2677"/>
                <a:gd name="connsiteX20" fmla="*/ 1316 w 3204"/>
                <a:gd name="connsiteY20" fmla="*/ 2549 h 2677"/>
                <a:gd name="connsiteX21" fmla="*/ 1199 w 3204"/>
                <a:gd name="connsiteY21" fmla="*/ 2523 h 2677"/>
                <a:gd name="connsiteX22" fmla="*/ 1080 w 3204"/>
                <a:gd name="connsiteY22" fmla="*/ 2494 h 2677"/>
                <a:gd name="connsiteX23" fmla="*/ 962 w 3204"/>
                <a:gd name="connsiteY23" fmla="*/ 2463 h 2677"/>
                <a:gd name="connsiteX24" fmla="*/ 841 w 3204"/>
                <a:gd name="connsiteY24" fmla="*/ 2427 h 2677"/>
                <a:gd name="connsiteX25" fmla="*/ 720 w 3204"/>
                <a:gd name="connsiteY25" fmla="*/ 2388 h 2677"/>
                <a:gd name="connsiteX26" fmla="*/ 598 w 3204"/>
                <a:gd name="connsiteY26" fmla="*/ 2346 h 2677"/>
                <a:gd name="connsiteX27" fmla="*/ 476 w 3204"/>
                <a:gd name="connsiteY27" fmla="*/ 2299 h 2677"/>
                <a:gd name="connsiteX28" fmla="*/ 353 w 3204"/>
                <a:gd name="connsiteY28" fmla="*/ 2248 h 2677"/>
                <a:gd name="connsiteX29" fmla="*/ 231 w 3204"/>
                <a:gd name="connsiteY29" fmla="*/ 2195 h 2677"/>
                <a:gd name="connsiteX30" fmla="*/ 109 w 3204"/>
                <a:gd name="connsiteY30" fmla="*/ 2136 h 2677"/>
                <a:gd name="connsiteX31" fmla="*/ 1 w 3204"/>
                <a:gd name="connsiteY31" fmla="*/ 2059 h 2677"/>
                <a:gd name="connsiteX32" fmla="*/ 5 w 3204"/>
                <a:gd name="connsiteY32" fmla="*/ 22 h 2677"/>
                <a:gd name="connsiteX33" fmla="*/ 2037 w 3204"/>
                <a:gd name="connsiteY33" fmla="*/ 0 h 2677"/>
                <a:gd name="connsiteX34" fmla="*/ 2114 w 3204"/>
                <a:gd name="connsiteY34" fmla="*/ 85 h 2677"/>
                <a:gd name="connsiteX35" fmla="*/ 2165 w 3204"/>
                <a:gd name="connsiteY35" fmla="*/ 153 h 2677"/>
                <a:gd name="connsiteX36" fmla="*/ 2215 w 3204"/>
                <a:gd name="connsiteY36" fmla="*/ 220 h 2677"/>
                <a:gd name="connsiteX37" fmla="*/ 2264 w 3204"/>
                <a:gd name="connsiteY37" fmla="*/ 289 h 2677"/>
                <a:gd name="connsiteX38" fmla="*/ 2314 w 3204"/>
                <a:gd name="connsiteY38" fmla="*/ 362 h 2677"/>
                <a:gd name="connsiteX39" fmla="*/ 2362 w 3204"/>
                <a:gd name="connsiteY39" fmla="*/ 435 h 2677"/>
                <a:gd name="connsiteX40" fmla="*/ 2408 w 3204"/>
                <a:gd name="connsiteY40" fmla="*/ 511 h 2677"/>
                <a:gd name="connsiteX41" fmla="*/ 2456 w 3204"/>
                <a:gd name="connsiteY41" fmla="*/ 587 h 2677"/>
                <a:gd name="connsiteX42" fmla="*/ 2500 w 3204"/>
                <a:gd name="connsiteY42" fmla="*/ 665 h 2677"/>
                <a:gd name="connsiteX43" fmla="*/ 2546 w 3204"/>
                <a:gd name="connsiteY43" fmla="*/ 747 h 2677"/>
                <a:gd name="connsiteX44" fmla="*/ 2589 w 3204"/>
                <a:gd name="connsiteY44" fmla="*/ 828 h 2677"/>
                <a:gd name="connsiteX45" fmla="*/ 2633 w 3204"/>
                <a:gd name="connsiteY45" fmla="*/ 911 h 2677"/>
                <a:gd name="connsiteX46" fmla="*/ 2674 w 3204"/>
                <a:gd name="connsiteY46" fmla="*/ 998 h 2677"/>
                <a:gd name="connsiteX47" fmla="*/ 2717 w 3204"/>
                <a:gd name="connsiteY47" fmla="*/ 1085 h 2677"/>
                <a:gd name="connsiteX48" fmla="*/ 2756 w 3204"/>
                <a:gd name="connsiteY48" fmla="*/ 1176 h 2677"/>
                <a:gd name="connsiteX49" fmla="*/ 2795 w 3204"/>
                <a:gd name="connsiteY49" fmla="*/ 1266 h 2677"/>
                <a:gd name="connsiteX50" fmla="*/ 2834 w 3204"/>
                <a:gd name="connsiteY50" fmla="*/ 1360 h 2677"/>
                <a:gd name="connsiteX51" fmla="*/ 2871 w 3204"/>
                <a:gd name="connsiteY51" fmla="*/ 1456 h 2677"/>
                <a:gd name="connsiteX52" fmla="*/ 2906 w 3204"/>
                <a:gd name="connsiteY52" fmla="*/ 1551 h 2677"/>
                <a:gd name="connsiteX53" fmla="*/ 2942 w 3204"/>
                <a:gd name="connsiteY53" fmla="*/ 1651 h 2677"/>
                <a:gd name="connsiteX54" fmla="*/ 2975 w 3204"/>
                <a:gd name="connsiteY54" fmla="*/ 1753 h 2677"/>
                <a:gd name="connsiteX55" fmla="*/ 3007 w 3204"/>
                <a:gd name="connsiteY55" fmla="*/ 1856 h 2677"/>
                <a:gd name="connsiteX56" fmla="*/ 3039 w 3204"/>
                <a:gd name="connsiteY56" fmla="*/ 1961 h 2677"/>
                <a:gd name="connsiteX57" fmla="*/ 3069 w 3204"/>
                <a:gd name="connsiteY57" fmla="*/ 2069 h 2677"/>
                <a:gd name="connsiteX58" fmla="*/ 3099 w 3204"/>
                <a:gd name="connsiteY58" fmla="*/ 2177 h 2677"/>
                <a:gd name="connsiteX59" fmla="*/ 3128 w 3204"/>
                <a:gd name="connsiteY59" fmla="*/ 2289 h 2677"/>
                <a:gd name="connsiteX60" fmla="*/ 3154 w 3204"/>
                <a:gd name="connsiteY60" fmla="*/ 2402 h 2677"/>
                <a:gd name="connsiteX61" fmla="*/ 3179 w 3204"/>
                <a:gd name="connsiteY61" fmla="*/ 2519 h 2677"/>
                <a:gd name="connsiteX62" fmla="*/ 3204 w 3204"/>
                <a:gd name="connsiteY62" fmla="*/ 2636 h 2677"/>
                <a:gd name="connsiteX63" fmla="*/ 3204 w 3204"/>
                <a:gd name="connsiteY63" fmla="*/ 2636 h 2677"/>
                <a:gd name="connsiteX0" fmla="*/ 3204 w 3204"/>
                <a:gd name="connsiteY0" fmla="*/ 2636 h 2677"/>
                <a:gd name="connsiteX1" fmla="*/ 3204 w 3204"/>
                <a:gd name="connsiteY1" fmla="*/ 2636 h 2677"/>
                <a:gd name="connsiteX2" fmla="*/ 3149 w 3204"/>
                <a:gd name="connsiteY2" fmla="*/ 2643 h 2677"/>
                <a:gd name="connsiteX3" fmla="*/ 3085 w 3204"/>
                <a:gd name="connsiteY3" fmla="*/ 2650 h 2677"/>
                <a:gd name="connsiteX4" fmla="*/ 2998 w 3204"/>
                <a:gd name="connsiteY4" fmla="*/ 2659 h 2677"/>
                <a:gd name="connsiteX5" fmla="*/ 2888 w 3204"/>
                <a:gd name="connsiteY5" fmla="*/ 2666 h 2677"/>
                <a:gd name="connsiteX6" fmla="*/ 2759 w 3204"/>
                <a:gd name="connsiteY6" fmla="*/ 2673 h 2677"/>
                <a:gd name="connsiteX7" fmla="*/ 2612 w 3204"/>
                <a:gd name="connsiteY7" fmla="*/ 2675 h 2677"/>
                <a:gd name="connsiteX8" fmla="*/ 2532 w 3204"/>
                <a:gd name="connsiteY8" fmla="*/ 2677 h 2677"/>
                <a:gd name="connsiteX9" fmla="*/ 2447 w 3204"/>
                <a:gd name="connsiteY9" fmla="*/ 2675 h 2677"/>
                <a:gd name="connsiteX10" fmla="*/ 2360 w 3204"/>
                <a:gd name="connsiteY10" fmla="*/ 2673 h 2677"/>
                <a:gd name="connsiteX11" fmla="*/ 2268 w 3204"/>
                <a:gd name="connsiteY11" fmla="*/ 2670 h 2677"/>
                <a:gd name="connsiteX12" fmla="*/ 2174 w 3204"/>
                <a:gd name="connsiteY12" fmla="*/ 2665 h 2677"/>
                <a:gd name="connsiteX13" fmla="*/ 2075 w 3204"/>
                <a:gd name="connsiteY13" fmla="*/ 2658 h 2677"/>
                <a:gd name="connsiteX14" fmla="*/ 1974 w 3204"/>
                <a:gd name="connsiteY14" fmla="*/ 2649 h 2677"/>
                <a:gd name="connsiteX15" fmla="*/ 1871 w 3204"/>
                <a:gd name="connsiteY15" fmla="*/ 2638 h 2677"/>
                <a:gd name="connsiteX16" fmla="*/ 1763 w 3204"/>
                <a:gd name="connsiteY16" fmla="*/ 2626 h 2677"/>
                <a:gd name="connsiteX17" fmla="*/ 1655 w 3204"/>
                <a:gd name="connsiteY17" fmla="*/ 2610 h 2677"/>
                <a:gd name="connsiteX18" fmla="*/ 1543 w 3204"/>
                <a:gd name="connsiteY18" fmla="*/ 2592 h 2677"/>
                <a:gd name="connsiteX19" fmla="*/ 1430 w 3204"/>
                <a:gd name="connsiteY19" fmla="*/ 2572 h 2677"/>
                <a:gd name="connsiteX20" fmla="*/ 1316 w 3204"/>
                <a:gd name="connsiteY20" fmla="*/ 2549 h 2677"/>
                <a:gd name="connsiteX21" fmla="*/ 1199 w 3204"/>
                <a:gd name="connsiteY21" fmla="*/ 2523 h 2677"/>
                <a:gd name="connsiteX22" fmla="*/ 1080 w 3204"/>
                <a:gd name="connsiteY22" fmla="*/ 2494 h 2677"/>
                <a:gd name="connsiteX23" fmla="*/ 962 w 3204"/>
                <a:gd name="connsiteY23" fmla="*/ 2463 h 2677"/>
                <a:gd name="connsiteX24" fmla="*/ 841 w 3204"/>
                <a:gd name="connsiteY24" fmla="*/ 2427 h 2677"/>
                <a:gd name="connsiteX25" fmla="*/ 720 w 3204"/>
                <a:gd name="connsiteY25" fmla="*/ 2388 h 2677"/>
                <a:gd name="connsiteX26" fmla="*/ 598 w 3204"/>
                <a:gd name="connsiteY26" fmla="*/ 2346 h 2677"/>
                <a:gd name="connsiteX27" fmla="*/ 476 w 3204"/>
                <a:gd name="connsiteY27" fmla="*/ 2299 h 2677"/>
                <a:gd name="connsiteX28" fmla="*/ 353 w 3204"/>
                <a:gd name="connsiteY28" fmla="*/ 2248 h 2677"/>
                <a:gd name="connsiteX29" fmla="*/ 231 w 3204"/>
                <a:gd name="connsiteY29" fmla="*/ 2195 h 2677"/>
                <a:gd name="connsiteX30" fmla="*/ 109 w 3204"/>
                <a:gd name="connsiteY30" fmla="*/ 2136 h 2677"/>
                <a:gd name="connsiteX31" fmla="*/ 1 w 3204"/>
                <a:gd name="connsiteY31" fmla="*/ 2059 h 2677"/>
                <a:gd name="connsiteX32" fmla="*/ 5 w 3204"/>
                <a:gd name="connsiteY32" fmla="*/ 13 h 2677"/>
                <a:gd name="connsiteX33" fmla="*/ 2037 w 3204"/>
                <a:gd name="connsiteY33" fmla="*/ 0 h 2677"/>
                <a:gd name="connsiteX34" fmla="*/ 2114 w 3204"/>
                <a:gd name="connsiteY34" fmla="*/ 85 h 2677"/>
                <a:gd name="connsiteX35" fmla="*/ 2165 w 3204"/>
                <a:gd name="connsiteY35" fmla="*/ 153 h 2677"/>
                <a:gd name="connsiteX36" fmla="*/ 2215 w 3204"/>
                <a:gd name="connsiteY36" fmla="*/ 220 h 2677"/>
                <a:gd name="connsiteX37" fmla="*/ 2264 w 3204"/>
                <a:gd name="connsiteY37" fmla="*/ 289 h 2677"/>
                <a:gd name="connsiteX38" fmla="*/ 2314 w 3204"/>
                <a:gd name="connsiteY38" fmla="*/ 362 h 2677"/>
                <a:gd name="connsiteX39" fmla="*/ 2362 w 3204"/>
                <a:gd name="connsiteY39" fmla="*/ 435 h 2677"/>
                <a:gd name="connsiteX40" fmla="*/ 2408 w 3204"/>
                <a:gd name="connsiteY40" fmla="*/ 511 h 2677"/>
                <a:gd name="connsiteX41" fmla="*/ 2456 w 3204"/>
                <a:gd name="connsiteY41" fmla="*/ 587 h 2677"/>
                <a:gd name="connsiteX42" fmla="*/ 2500 w 3204"/>
                <a:gd name="connsiteY42" fmla="*/ 665 h 2677"/>
                <a:gd name="connsiteX43" fmla="*/ 2546 w 3204"/>
                <a:gd name="connsiteY43" fmla="*/ 747 h 2677"/>
                <a:gd name="connsiteX44" fmla="*/ 2589 w 3204"/>
                <a:gd name="connsiteY44" fmla="*/ 828 h 2677"/>
                <a:gd name="connsiteX45" fmla="*/ 2633 w 3204"/>
                <a:gd name="connsiteY45" fmla="*/ 911 h 2677"/>
                <a:gd name="connsiteX46" fmla="*/ 2674 w 3204"/>
                <a:gd name="connsiteY46" fmla="*/ 998 h 2677"/>
                <a:gd name="connsiteX47" fmla="*/ 2717 w 3204"/>
                <a:gd name="connsiteY47" fmla="*/ 1085 h 2677"/>
                <a:gd name="connsiteX48" fmla="*/ 2756 w 3204"/>
                <a:gd name="connsiteY48" fmla="*/ 1176 h 2677"/>
                <a:gd name="connsiteX49" fmla="*/ 2795 w 3204"/>
                <a:gd name="connsiteY49" fmla="*/ 1266 h 2677"/>
                <a:gd name="connsiteX50" fmla="*/ 2834 w 3204"/>
                <a:gd name="connsiteY50" fmla="*/ 1360 h 2677"/>
                <a:gd name="connsiteX51" fmla="*/ 2871 w 3204"/>
                <a:gd name="connsiteY51" fmla="*/ 1456 h 2677"/>
                <a:gd name="connsiteX52" fmla="*/ 2906 w 3204"/>
                <a:gd name="connsiteY52" fmla="*/ 1551 h 2677"/>
                <a:gd name="connsiteX53" fmla="*/ 2942 w 3204"/>
                <a:gd name="connsiteY53" fmla="*/ 1651 h 2677"/>
                <a:gd name="connsiteX54" fmla="*/ 2975 w 3204"/>
                <a:gd name="connsiteY54" fmla="*/ 1753 h 2677"/>
                <a:gd name="connsiteX55" fmla="*/ 3007 w 3204"/>
                <a:gd name="connsiteY55" fmla="*/ 1856 h 2677"/>
                <a:gd name="connsiteX56" fmla="*/ 3039 w 3204"/>
                <a:gd name="connsiteY56" fmla="*/ 1961 h 2677"/>
                <a:gd name="connsiteX57" fmla="*/ 3069 w 3204"/>
                <a:gd name="connsiteY57" fmla="*/ 2069 h 2677"/>
                <a:gd name="connsiteX58" fmla="*/ 3099 w 3204"/>
                <a:gd name="connsiteY58" fmla="*/ 2177 h 2677"/>
                <a:gd name="connsiteX59" fmla="*/ 3128 w 3204"/>
                <a:gd name="connsiteY59" fmla="*/ 2289 h 2677"/>
                <a:gd name="connsiteX60" fmla="*/ 3154 w 3204"/>
                <a:gd name="connsiteY60" fmla="*/ 2402 h 2677"/>
                <a:gd name="connsiteX61" fmla="*/ 3179 w 3204"/>
                <a:gd name="connsiteY61" fmla="*/ 2519 h 2677"/>
                <a:gd name="connsiteX62" fmla="*/ 3204 w 3204"/>
                <a:gd name="connsiteY62" fmla="*/ 2636 h 2677"/>
                <a:gd name="connsiteX63" fmla="*/ 3204 w 3204"/>
                <a:gd name="connsiteY63" fmla="*/ 2636 h 267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204" h="2677">
                  <a:moveTo>
                    <a:pt x="3204" y="2636"/>
                  </a:moveTo>
                  <a:lnTo>
                    <a:pt x="3204" y="2636"/>
                  </a:lnTo>
                  <a:cubicBezTo>
                    <a:pt x="3186" y="2638"/>
                    <a:pt x="3167" y="2641"/>
                    <a:pt x="3149" y="2643"/>
                  </a:cubicBezTo>
                  <a:cubicBezTo>
                    <a:pt x="3128" y="2645"/>
                    <a:pt x="3106" y="2648"/>
                    <a:pt x="3085" y="2650"/>
                  </a:cubicBezTo>
                  <a:lnTo>
                    <a:pt x="2998" y="2659"/>
                  </a:lnTo>
                  <a:lnTo>
                    <a:pt x="2888" y="2666"/>
                  </a:lnTo>
                  <a:lnTo>
                    <a:pt x="2759" y="2673"/>
                  </a:lnTo>
                  <a:lnTo>
                    <a:pt x="2612" y="2675"/>
                  </a:lnTo>
                  <a:cubicBezTo>
                    <a:pt x="2585" y="2676"/>
                    <a:pt x="2559" y="2676"/>
                    <a:pt x="2532" y="2677"/>
                  </a:cubicBezTo>
                  <a:cubicBezTo>
                    <a:pt x="2504" y="2676"/>
                    <a:pt x="2475" y="2676"/>
                    <a:pt x="2447" y="2675"/>
                  </a:cubicBezTo>
                  <a:cubicBezTo>
                    <a:pt x="2418" y="2674"/>
                    <a:pt x="2389" y="2674"/>
                    <a:pt x="2360" y="2673"/>
                  </a:cubicBezTo>
                  <a:lnTo>
                    <a:pt x="2268" y="2670"/>
                  </a:lnTo>
                  <a:cubicBezTo>
                    <a:pt x="2237" y="2668"/>
                    <a:pt x="2205" y="2667"/>
                    <a:pt x="2174" y="2665"/>
                  </a:cubicBezTo>
                  <a:cubicBezTo>
                    <a:pt x="2141" y="2663"/>
                    <a:pt x="2108" y="2660"/>
                    <a:pt x="2075" y="2658"/>
                  </a:cubicBezTo>
                  <a:lnTo>
                    <a:pt x="1974" y="2649"/>
                  </a:lnTo>
                  <a:cubicBezTo>
                    <a:pt x="1940" y="2645"/>
                    <a:pt x="1905" y="2642"/>
                    <a:pt x="1871" y="2638"/>
                  </a:cubicBezTo>
                  <a:lnTo>
                    <a:pt x="1763" y="2626"/>
                  </a:lnTo>
                  <a:lnTo>
                    <a:pt x="1655" y="2610"/>
                  </a:lnTo>
                  <a:lnTo>
                    <a:pt x="1543" y="2592"/>
                  </a:lnTo>
                  <a:lnTo>
                    <a:pt x="1430" y="2572"/>
                  </a:lnTo>
                  <a:lnTo>
                    <a:pt x="1316" y="2549"/>
                  </a:lnTo>
                  <a:lnTo>
                    <a:pt x="1199" y="2523"/>
                  </a:lnTo>
                  <a:lnTo>
                    <a:pt x="1080" y="2494"/>
                  </a:lnTo>
                  <a:lnTo>
                    <a:pt x="962" y="2463"/>
                  </a:lnTo>
                  <a:lnTo>
                    <a:pt x="841" y="2427"/>
                  </a:lnTo>
                  <a:lnTo>
                    <a:pt x="720" y="2388"/>
                  </a:lnTo>
                  <a:lnTo>
                    <a:pt x="598" y="2346"/>
                  </a:lnTo>
                  <a:lnTo>
                    <a:pt x="476" y="2299"/>
                  </a:lnTo>
                  <a:lnTo>
                    <a:pt x="353" y="2248"/>
                  </a:lnTo>
                  <a:lnTo>
                    <a:pt x="231" y="2195"/>
                  </a:lnTo>
                  <a:lnTo>
                    <a:pt x="109" y="2136"/>
                  </a:lnTo>
                  <a:lnTo>
                    <a:pt x="1" y="2059"/>
                  </a:lnTo>
                  <a:cubicBezTo>
                    <a:pt x="0" y="1377"/>
                    <a:pt x="6" y="695"/>
                    <a:pt x="5" y="13"/>
                  </a:cubicBezTo>
                  <a:lnTo>
                    <a:pt x="2037" y="0"/>
                  </a:lnTo>
                  <a:cubicBezTo>
                    <a:pt x="2054" y="22"/>
                    <a:pt x="2097" y="63"/>
                    <a:pt x="2114" y="85"/>
                  </a:cubicBezTo>
                  <a:cubicBezTo>
                    <a:pt x="2131" y="108"/>
                    <a:pt x="2148" y="130"/>
                    <a:pt x="2165" y="153"/>
                  </a:cubicBezTo>
                  <a:cubicBezTo>
                    <a:pt x="2182" y="175"/>
                    <a:pt x="2198" y="198"/>
                    <a:pt x="2215" y="220"/>
                  </a:cubicBezTo>
                  <a:cubicBezTo>
                    <a:pt x="2231" y="243"/>
                    <a:pt x="2248" y="266"/>
                    <a:pt x="2264" y="289"/>
                  </a:cubicBezTo>
                  <a:cubicBezTo>
                    <a:pt x="2281" y="313"/>
                    <a:pt x="2297" y="338"/>
                    <a:pt x="2314" y="362"/>
                  </a:cubicBezTo>
                  <a:cubicBezTo>
                    <a:pt x="2330" y="386"/>
                    <a:pt x="2346" y="411"/>
                    <a:pt x="2362" y="435"/>
                  </a:cubicBezTo>
                  <a:cubicBezTo>
                    <a:pt x="2377" y="460"/>
                    <a:pt x="2393" y="486"/>
                    <a:pt x="2408" y="511"/>
                  </a:cubicBezTo>
                  <a:cubicBezTo>
                    <a:pt x="2424" y="536"/>
                    <a:pt x="2440" y="562"/>
                    <a:pt x="2456" y="587"/>
                  </a:cubicBezTo>
                  <a:cubicBezTo>
                    <a:pt x="2471" y="613"/>
                    <a:pt x="2485" y="639"/>
                    <a:pt x="2500" y="665"/>
                  </a:cubicBezTo>
                  <a:cubicBezTo>
                    <a:pt x="2515" y="692"/>
                    <a:pt x="2531" y="720"/>
                    <a:pt x="2546" y="747"/>
                  </a:cubicBezTo>
                  <a:cubicBezTo>
                    <a:pt x="2560" y="774"/>
                    <a:pt x="2575" y="801"/>
                    <a:pt x="2589" y="828"/>
                  </a:cubicBezTo>
                  <a:cubicBezTo>
                    <a:pt x="2604" y="856"/>
                    <a:pt x="2618" y="883"/>
                    <a:pt x="2633" y="911"/>
                  </a:cubicBezTo>
                  <a:cubicBezTo>
                    <a:pt x="2647" y="940"/>
                    <a:pt x="2660" y="969"/>
                    <a:pt x="2674" y="998"/>
                  </a:cubicBezTo>
                  <a:cubicBezTo>
                    <a:pt x="2688" y="1027"/>
                    <a:pt x="2703" y="1056"/>
                    <a:pt x="2717" y="1085"/>
                  </a:cubicBezTo>
                  <a:cubicBezTo>
                    <a:pt x="2730" y="1115"/>
                    <a:pt x="2743" y="1146"/>
                    <a:pt x="2756" y="1176"/>
                  </a:cubicBezTo>
                  <a:lnTo>
                    <a:pt x="2795" y="1266"/>
                  </a:lnTo>
                  <a:cubicBezTo>
                    <a:pt x="2808" y="1297"/>
                    <a:pt x="2821" y="1329"/>
                    <a:pt x="2834" y="1360"/>
                  </a:cubicBezTo>
                  <a:cubicBezTo>
                    <a:pt x="2846" y="1392"/>
                    <a:pt x="2859" y="1424"/>
                    <a:pt x="2871" y="1456"/>
                  </a:cubicBezTo>
                  <a:cubicBezTo>
                    <a:pt x="2883" y="1488"/>
                    <a:pt x="2894" y="1519"/>
                    <a:pt x="2906" y="1551"/>
                  </a:cubicBezTo>
                  <a:cubicBezTo>
                    <a:pt x="2918" y="1584"/>
                    <a:pt x="2930" y="1618"/>
                    <a:pt x="2942" y="1651"/>
                  </a:cubicBezTo>
                  <a:lnTo>
                    <a:pt x="2975" y="1753"/>
                  </a:lnTo>
                  <a:cubicBezTo>
                    <a:pt x="2986" y="1787"/>
                    <a:pt x="2996" y="1822"/>
                    <a:pt x="3007" y="1856"/>
                  </a:cubicBezTo>
                  <a:cubicBezTo>
                    <a:pt x="3018" y="1891"/>
                    <a:pt x="3028" y="1926"/>
                    <a:pt x="3039" y="1961"/>
                  </a:cubicBezTo>
                  <a:lnTo>
                    <a:pt x="3069" y="2069"/>
                  </a:lnTo>
                  <a:lnTo>
                    <a:pt x="3099" y="2177"/>
                  </a:lnTo>
                  <a:cubicBezTo>
                    <a:pt x="3109" y="2214"/>
                    <a:pt x="3118" y="2252"/>
                    <a:pt x="3128" y="2289"/>
                  </a:cubicBezTo>
                  <a:cubicBezTo>
                    <a:pt x="3137" y="2327"/>
                    <a:pt x="3145" y="2364"/>
                    <a:pt x="3154" y="2402"/>
                  </a:cubicBezTo>
                  <a:cubicBezTo>
                    <a:pt x="3162" y="2441"/>
                    <a:pt x="3171" y="2480"/>
                    <a:pt x="3179" y="2519"/>
                  </a:cubicBezTo>
                  <a:cubicBezTo>
                    <a:pt x="3187" y="2558"/>
                    <a:pt x="3196" y="2597"/>
                    <a:pt x="3204" y="2636"/>
                  </a:cubicBezTo>
                  <a:lnTo>
                    <a:pt x="3204" y="2636"/>
                  </a:lnTo>
                </a:path>
              </a:pathLst>
            </a:custGeom>
            <a:solidFill>
              <a:schemeClr val="accent1">
                <a:alpha val="2863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 rot="0">
            <a:off x="8020075" y="2472"/>
            <a:ext cx="1142976" cy="1401242"/>
            <a:chOff x="8020075" y="2472"/>
            <a:chExt cx="1142976" cy="1401242"/>
          </a:xfrm>
        </p:grpSpPr>
        <p:sp>
          <p:nvSpPr>
            <p:cNvPr id="16" name="Freeform 23"/>
            <p:cNvSpPr/>
            <p:nvPr/>
          </p:nvSpPr>
          <p:spPr>
            <a:xfrm>
              <a:off x="8086716" y="128862"/>
              <a:ext cx="1074201" cy="1274852"/>
            </a:xfrm>
            <a:custGeom>
              <a:avLst/>
              <a:gdLst>
                <a:gd name="connsiteX0" fmla="*/ 990 w 992"/>
                <a:gd name="connsiteY0" fmla="*/ 0 h 1090"/>
                <a:gd name="connsiteX1" fmla="*/ 990 w 992"/>
                <a:gd name="connsiteY1" fmla="*/ 0 h 1090"/>
                <a:gd name="connsiteX2" fmla="*/ 992 w 992"/>
                <a:gd name="connsiteY2" fmla="*/ 40 h 1090"/>
                <a:gd name="connsiteX3" fmla="*/ 990 w 992"/>
                <a:gd name="connsiteY3" fmla="*/ 86 h 1090"/>
                <a:gd name="connsiteX4" fmla="*/ 986 w 992"/>
                <a:gd name="connsiteY4" fmla="*/ 148 h 1090"/>
                <a:gd name="connsiteX5" fmla="*/ 982 w 992"/>
                <a:gd name="connsiteY5" fmla="*/ 182 h 1090"/>
                <a:gd name="connsiteX6" fmla="*/ 978 w 992"/>
                <a:gd name="connsiteY6" fmla="*/ 220 h 1090"/>
                <a:gd name="connsiteX7" fmla="*/ 970 w 992"/>
                <a:gd name="connsiteY7" fmla="*/ 260 h 1090"/>
                <a:gd name="connsiteX8" fmla="*/ 962 w 992"/>
                <a:gd name="connsiteY8" fmla="*/ 302 h 1090"/>
                <a:gd name="connsiteX9" fmla="*/ 936 w 992"/>
                <a:gd name="connsiteY9" fmla="*/ 392 h 1090"/>
                <a:gd name="connsiteX10" fmla="*/ 920 w 992"/>
                <a:gd name="connsiteY10" fmla="*/ 438 h 1090"/>
                <a:gd name="connsiteX11" fmla="*/ 900 w 992"/>
                <a:gd name="connsiteY11" fmla="*/ 484 h 1090"/>
                <a:gd name="connsiteX12" fmla="*/ 878 w 992"/>
                <a:gd name="connsiteY12" fmla="*/ 532 h 1090"/>
                <a:gd name="connsiteX13" fmla="*/ 852 w 992"/>
                <a:gd name="connsiteY13" fmla="*/ 580 h 1090"/>
                <a:gd name="connsiteX14" fmla="*/ 822 w 992"/>
                <a:gd name="connsiteY14" fmla="*/ 628 h 1090"/>
                <a:gd name="connsiteX15" fmla="*/ 790 w 992"/>
                <a:gd name="connsiteY15" fmla="*/ 674 h 1090"/>
                <a:gd name="connsiteX16" fmla="*/ 752 w 992"/>
                <a:gd name="connsiteY16" fmla="*/ 720 h 1090"/>
                <a:gd name="connsiteX17" fmla="*/ 712 w 992"/>
                <a:gd name="connsiteY17" fmla="*/ 766 h 1090"/>
                <a:gd name="connsiteX18" fmla="*/ 666 w 992"/>
                <a:gd name="connsiteY18" fmla="*/ 810 h 1090"/>
                <a:gd name="connsiteX19" fmla="*/ 614 w 992"/>
                <a:gd name="connsiteY19" fmla="*/ 852 h 1090"/>
                <a:gd name="connsiteX20" fmla="*/ 560 w 992"/>
                <a:gd name="connsiteY20" fmla="*/ 892 h 1090"/>
                <a:gd name="connsiteX21" fmla="*/ 530 w 992"/>
                <a:gd name="connsiteY21" fmla="*/ 912 h 1090"/>
                <a:gd name="connsiteX22" fmla="*/ 498 w 992"/>
                <a:gd name="connsiteY22" fmla="*/ 930 h 1090"/>
                <a:gd name="connsiteX23" fmla="*/ 466 w 992"/>
                <a:gd name="connsiteY23" fmla="*/ 948 h 1090"/>
                <a:gd name="connsiteX24" fmla="*/ 432 w 992"/>
                <a:gd name="connsiteY24" fmla="*/ 964 h 1090"/>
                <a:gd name="connsiteX25" fmla="*/ 398 w 992"/>
                <a:gd name="connsiteY25" fmla="*/ 982 h 1090"/>
                <a:gd name="connsiteX26" fmla="*/ 362 w 992"/>
                <a:gd name="connsiteY26" fmla="*/ 998 h 1090"/>
                <a:gd name="connsiteX27" fmla="*/ 324 w 992"/>
                <a:gd name="connsiteY27" fmla="*/ 1012 h 1090"/>
                <a:gd name="connsiteX28" fmla="*/ 284 w 992"/>
                <a:gd name="connsiteY28" fmla="*/ 1026 h 1090"/>
                <a:gd name="connsiteX29" fmla="*/ 242 w 992"/>
                <a:gd name="connsiteY29" fmla="*/ 1040 h 1090"/>
                <a:gd name="connsiteX30" fmla="*/ 200 w 992"/>
                <a:gd name="connsiteY30" fmla="*/ 1052 h 1090"/>
                <a:gd name="connsiteX31" fmla="*/ 156 w 992"/>
                <a:gd name="connsiteY31" fmla="*/ 1062 h 1090"/>
                <a:gd name="connsiteX32" fmla="*/ 110 w 992"/>
                <a:gd name="connsiteY32" fmla="*/ 1072 h 1090"/>
                <a:gd name="connsiteX33" fmla="*/ 62 w 992"/>
                <a:gd name="connsiteY33" fmla="*/ 1082 h 1090"/>
                <a:gd name="connsiteX34" fmla="*/ 14 w 992"/>
                <a:gd name="connsiteY34" fmla="*/ 1090 h 1090"/>
                <a:gd name="connsiteX35" fmla="*/ 14 w 992"/>
                <a:gd name="connsiteY35" fmla="*/ 1090 h 1090"/>
                <a:gd name="connsiteX36" fmla="*/ 12 w 992"/>
                <a:gd name="connsiteY36" fmla="*/ 1080 h 1090"/>
                <a:gd name="connsiteX37" fmla="*/ 8 w 992"/>
                <a:gd name="connsiteY37" fmla="*/ 1050 h 1090"/>
                <a:gd name="connsiteX38" fmla="*/ 2 w 992"/>
                <a:gd name="connsiteY38" fmla="*/ 1004 h 1090"/>
                <a:gd name="connsiteX39" fmla="*/ 0 w 992"/>
                <a:gd name="connsiteY39" fmla="*/ 944 h 1090"/>
                <a:gd name="connsiteX40" fmla="*/ 0 w 992"/>
                <a:gd name="connsiteY40" fmla="*/ 910 h 1090"/>
                <a:gd name="connsiteX41" fmla="*/ 2 w 992"/>
                <a:gd name="connsiteY41" fmla="*/ 872 h 1090"/>
                <a:gd name="connsiteX42" fmla="*/ 6 w 992"/>
                <a:gd name="connsiteY42" fmla="*/ 832 h 1090"/>
                <a:gd name="connsiteX43" fmla="*/ 12 w 992"/>
                <a:gd name="connsiteY43" fmla="*/ 792 h 1090"/>
                <a:gd name="connsiteX44" fmla="*/ 20 w 992"/>
                <a:gd name="connsiteY44" fmla="*/ 748 h 1090"/>
                <a:gd name="connsiteX45" fmla="*/ 30 w 992"/>
                <a:gd name="connsiteY45" fmla="*/ 704 h 1090"/>
                <a:gd name="connsiteX46" fmla="*/ 42 w 992"/>
                <a:gd name="connsiteY46" fmla="*/ 658 h 1090"/>
                <a:gd name="connsiteX47" fmla="*/ 60 w 992"/>
                <a:gd name="connsiteY47" fmla="*/ 610 h 1090"/>
                <a:gd name="connsiteX48" fmla="*/ 80 w 992"/>
                <a:gd name="connsiteY48" fmla="*/ 564 h 1090"/>
                <a:gd name="connsiteX49" fmla="*/ 102 w 992"/>
                <a:gd name="connsiteY49" fmla="*/ 516 h 1090"/>
                <a:gd name="connsiteX50" fmla="*/ 130 w 992"/>
                <a:gd name="connsiteY50" fmla="*/ 468 h 1090"/>
                <a:gd name="connsiteX51" fmla="*/ 162 w 992"/>
                <a:gd name="connsiteY51" fmla="*/ 422 h 1090"/>
                <a:gd name="connsiteX52" fmla="*/ 200 w 992"/>
                <a:gd name="connsiteY52" fmla="*/ 376 h 1090"/>
                <a:gd name="connsiteX53" fmla="*/ 240 w 992"/>
                <a:gd name="connsiteY53" fmla="*/ 330 h 1090"/>
                <a:gd name="connsiteX54" fmla="*/ 288 w 992"/>
                <a:gd name="connsiteY54" fmla="*/ 286 h 1090"/>
                <a:gd name="connsiteX55" fmla="*/ 312 w 992"/>
                <a:gd name="connsiteY55" fmla="*/ 264 h 1090"/>
                <a:gd name="connsiteX56" fmla="*/ 340 w 992"/>
                <a:gd name="connsiteY56" fmla="*/ 244 h 1090"/>
                <a:gd name="connsiteX57" fmla="*/ 368 w 992"/>
                <a:gd name="connsiteY57" fmla="*/ 224 h 1090"/>
                <a:gd name="connsiteX58" fmla="*/ 398 w 992"/>
                <a:gd name="connsiteY58" fmla="*/ 204 h 1090"/>
                <a:gd name="connsiteX59" fmla="*/ 428 w 992"/>
                <a:gd name="connsiteY59" fmla="*/ 184 h 1090"/>
                <a:gd name="connsiteX60" fmla="*/ 462 w 992"/>
                <a:gd name="connsiteY60" fmla="*/ 166 h 1090"/>
                <a:gd name="connsiteX61" fmla="*/ 496 w 992"/>
                <a:gd name="connsiteY61" fmla="*/ 146 h 1090"/>
                <a:gd name="connsiteX62" fmla="*/ 532 w 992"/>
                <a:gd name="connsiteY62" fmla="*/ 130 h 1090"/>
                <a:gd name="connsiteX63" fmla="*/ 570 w 992"/>
                <a:gd name="connsiteY63" fmla="*/ 112 h 1090"/>
                <a:gd name="connsiteX64" fmla="*/ 610 w 992"/>
                <a:gd name="connsiteY64" fmla="*/ 96 h 1090"/>
                <a:gd name="connsiteX65" fmla="*/ 650 w 992"/>
                <a:gd name="connsiteY65" fmla="*/ 82 h 1090"/>
                <a:gd name="connsiteX66" fmla="*/ 694 w 992"/>
                <a:gd name="connsiteY66" fmla="*/ 66 h 1090"/>
                <a:gd name="connsiteX67" fmla="*/ 738 w 992"/>
                <a:gd name="connsiteY67" fmla="*/ 54 h 1090"/>
                <a:gd name="connsiteX68" fmla="*/ 784 w 992"/>
                <a:gd name="connsiteY68" fmla="*/ 40 h 1090"/>
                <a:gd name="connsiteX69" fmla="*/ 832 w 992"/>
                <a:gd name="connsiteY69" fmla="*/ 28 h 1090"/>
                <a:gd name="connsiteX70" fmla="*/ 884 w 992"/>
                <a:gd name="connsiteY70" fmla="*/ 18 h 1090"/>
                <a:gd name="connsiteX71" fmla="*/ 936 w 992"/>
                <a:gd name="connsiteY71" fmla="*/ 8 h 1090"/>
                <a:gd name="connsiteX72" fmla="*/ 990 w 992"/>
                <a:gd name="connsiteY72" fmla="*/ 0 h 1090"/>
                <a:gd name="connsiteX73" fmla="*/ 990 w 992"/>
                <a:gd name="connsiteY73" fmla="*/ 0 h 1090"/>
                <a:gd name="connsiteX0" fmla="*/ 990 w 992"/>
                <a:gd name="connsiteY0" fmla="*/ 0 h 1090"/>
                <a:gd name="connsiteX1" fmla="*/ 990 w 992"/>
                <a:gd name="connsiteY1" fmla="*/ 0 h 1090"/>
                <a:gd name="connsiteX2" fmla="*/ 992 w 992"/>
                <a:gd name="connsiteY2" fmla="*/ 40 h 1090"/>
                <a:gd name="connsiteX3" fmla="*/ 990 w 992"/>
                <a:gd name="connsiteY3" fmla="*/ 86 h 1090"/>
                <a:gd name="connsiteX4" fmla="*/ 986 w 992"/>
                <a:gd name="connsiteY4" fmla="*/ 148 h 1090"/>
                <a:gd name="connsiteX5" fmla="*/ 982 w 992"/>
                <a:gd name="connsiteY5" fmla="*/ 182 h 1090"/>
                <a:gd name="connsiteX6" fmla="*/ 970 w 992"/>
                <a:gd name="connsiteY6" fmla="*/ 260 h 1090"/>
                <a:gd name="connsiteX7" fmla="*/ 962 w 992"/>
                <a:gd name="connsiteY7" fmla="*/ 302 h 1090"/>
                <a:gd name="connsiteX8" fmla="*/ 936 w 992"/>
                <a:gd name="connsiteY8" fmla="*/ 392 h 1090"/>
                <a:gd name="connsiteX9" fmla="*/ 920 w 992"/>
                <a:gd name="connsiteY9" fmla="*/ 438 h 1090"/>
                <a:gd name="connsiteX10" fmla="*/ 900 w 992"/>
                <a:gd name="connsiteY10" fmla="*/ 484 h 1090"/>
                <a:gd name="connsiteX11" fmla="*/ 878 w 992"/>
                <a:gd name="connsiteY11" fmla="*/ 532 h 1090"/>
                <a:gd name="connsiteX12" fmla="*/ 852 w 992"/>
                <a:gd name="connsiteY12" fmla="*/ 580 h 1090"/>
                <a:gd name="connsiteX13" fmla="*/ 822 w 992"/>
                <a:gd name="connsiteY13" fmla="*/ 628 h 1090"/>
                <a:gd name="connsiteX14" fmla="*/ 790 w 992"/>
                <a:gd name="connsiteY14" fmla="*/ 674 h 1090"/>
                <a:gd name="connsiteX15" fmla="*/ 752 w 992"/>
                <a:gd name="connsiteY15" fmla="*/ 720 h 1090"/>
                <a:gd name="connsiteX16" fmla="*/ 712 w 992"/>
                <a:gd name="connsiteY16" fmla="*/ 766 h 1090"/>
                <a:gd name="connsiteX17" fmla="*/ 666 w 992"/>
                <a:gd name="connsiteY17" fmla="*/ 810 h 1090"/>
                <a:gd name="connsiteX18" fmla="*/ 614 w 992"/>
                <a:gd name="connsiteY18" fmla="*/ 852 h 1090"/>
                <a:gd name="connsiteX19" fmla="*/ 560 w 992"/>
                <a:gd name="connsiteY19" fmla="*/ 892 h 1090"/>
                <a:gd name="connsiteX20" fmla="*/ 530 w 992"/>
                <a:gd name="connsiteY20" fmla="*/ 912 h 1090"/>
                <a:gd name="connsiteX21" fmla="*/ 498 w 992"/>
                <a:gd name="connsiteY21" fmla="*/ 930 h 1090"/>
                <a:gd name="connsiteX22" fmla="*/ 466 w 992"/>
                <a:gd name="connsiteY22" fmla="*/ 948 h 1090"/>
                <a:gd name="connsiteX23" fmla="*/ 432 w 992"/>
                <a:gd name="connsiteY23" fmla="*/ 964 h 1090"/>
                <a:gd name="connsiteX24" fmla="*/ 398 w 992"/>
                <a:gd name="connsiteY24" fmla="*/ 982 h 1090"/>
                <a:gd name="connsiteX25" fmla="*/ 362 w 992"/>
                <a:gd name="connsiteY25" fmla="*/ 998 h 1090"/>
                <a:gd name="connsiteX26" fmla="*/ 324 w 992"/>
                <a:gd name="connsiteY26" fmla="*/ 1012 h 1090"/>
                <a:gd name="connsiteX27" fmla="*/ 284 w 992"/>
                <a:gd name="connsiteY27" fmla="*/ 1026 h 1090"/>
                <a:gd name="connsiteX28" fmla="*/ 242 w 992"/>
                <a:gd name="connsiteY28" fmla="*/ 1040 h 1090"/>
                <a:gd name="connsiteX29" fmla="*/ 200 w 992"/>
                <a:gd name="connsiteY29" fmla="*/ 1052 h 1090"/>
                <a:gd name="connsiteX30" fmla="*/ 156 w 992"/>
                <a:gd name="connsiteY30" fmla="*/ 1062 h 1090"/>
                <a:gd name="connsiteX31" fmla="*/ 110 w 992"/>
                <a:gd name="connsiteY31" fmla="*/ 1072 h 1090"/>
                <a:gd name="connsiteX32" fmla="*/ 62 w 992"/>
                <a:gd name="connsiteY32" fmla="*/ 1082 h 1090"/>
                <a:gd name="connsiteX33" fmla="*/ 14 w 992"/>
                <a:gd name="connsiteY33" fmla="*/ 1090 h 1090"/>
                <a:gd name="connsiteX34" fmla="*/ 14 w 992"/>
                <a:gd name="connsiteY34" fmla="*/ 1090 h 1090"/>
                <a:gd name="connsiteX35" fmla="*/ 12 w 992"/>
                <a:gd name="connsiteY35" fmla="*/ 1080 h 1090"/>
                <a:gd name="connsiteX36" fmla="*/ 8 w 992"/>
                <a:gd name="connsiteY36" fmla="*/ 1050 h 1090"/>
                <a:gd name="connsiteX37" fmla="*/ 2 w 992"/>
                <a:gd name="connsiteY37" fmla="*/ 1004 h 1090"/>
                <a:gd name="connsiteX38" fmla="*/ 0 w 992"/>
                <a:gd name="connsiteY38" fmla="*/ 944 h 1090"/>
                <a:gd name="connsiteX39" fmla="*/ 0 w 992"/>
                <a:gd name="connsiteY39" fmla="*/ 910 h 1090"/>
                <a:gd name="connsiteX40" fmla="*/ 2 w 992"/>
                <a:gd name="connsiteY40" fmla="*/ 872 h 1090"/>
                <a:gd name="connsiteX41" fmla="*/ 6 w 992"/>
                <a:gd name="connsiteY41" fmla="*/ 832 h 1090"/>
                <a:gd name="connsiteX42" fmla="*/ 12 w 992"/>
                <a:gd name="connsiteY42" fmla="*/ 792 h 1090"/>
                <a:gd name="connsiteX43" fmla="*/ 20 w 992"/>
                <a:gd name="connsiteY43" fmla="*/ 748 h 1090"/>
                <a:gd name="connsiteX44" fmla="*/ 30 w 992"/>
                <a:gd name="connsiteY44" fmla="*/ 704 h 1090"/>
                <a:gd name="connsiteX45" fmla="*/ 42 w 992"/>
                <a:gd name="connsiteY45" fmla="*/ 658 h 1090"/>
                <a:gd name="connsiteX46" fmla="*/ 60 w 992"/>
                <a:gd name="connsiteY46" fmla="*/ 610 h 1090"/>
                <a:gd name="connsiteX47" fmla="*/ 80 w 992"/>
                <a:gd name="connsiteY47" fmla="*/ 564 h 1090"/>
                <a:gd name="connsiteX48" fmla="*/ 102 w 992"/>
                <a:gd name="connsiteY48" fmla="*/ 516 h 1090"/>
                <a:gd name="connsiteX49" fmla="*/ 130 w 992"/>
                <a:gd name="connsiteY49" fmla="*/ 468 h 1090"/>
                <a:gd name="connsiteX50" fmla="*/ 162 w 992"/>
                <a:gd name="connsiteY50" fmla="*/ 422 h 1090"/>
                <a:gd name="connsiteX51" fmla="*/ 200 w 992"/>
                <a:gd name="connsiteY51" fmla="*/ 376 h 1090"/>
                <a:gd name="connsiteX52" fmla="*/ 240 w 992"/>
                <a:gd name="connsiteY52" fmla="*/ 330 h 1090"/>
                <a:gd name="connsiteX53" fmla="*/ 288 w 992"/>
                <a:gd name="connsiteY53" fmla="*/ 286 h 1090"/>
                <a:gd name="connsiteX54" fmla="*/ 312 w 992"/>
                <a:gd name="connsiteY54" fmla="*/ 264 h 1090"/>
                <a:gd name="connsiteX55" fmla="*/ 340 w 992"/>
                <a:gd name="connsiteY55" fmla="*/ 244 h 1090"/>
                <a:gd name="connsiteX56" fmla="*/ 368 w 992"/>
                <a:gd name="connsiteY56" fmla="*/ 224 h 1090"/>
                <a:gd name="connsiteX57" fmla="*/ 398 w 992"/>
                <a:gd name="connsiteY57" fmla="*/ 204 h 1090"/>
                <a:gd name="connsiteX58" fmla="*/ 428 w 992"/>
                <a:gd name="connsiteY58" fmla="*/ 184 h 1090"/>
                <a:gd name="connsiteX59" fmla="*/ 462 w 992"/>
                <a:gd name="connsiteY59" fmla="*/ 166 h 1090"/>
                <a:gd name="connsiteX60" fmla="*/ 496 w 992"/>
                <a:gd name="connsiteY60" fmla="*/ 146 h 1090"/>
                <a:gd name="connsiteX61" fmla="*/ 532 w 992"/>
                <a:gd name="connsiteY61" fmla="*/ 130 h 1090"/>
                <a:gd name="connsiteX62" fmla="*/ 570 w 992"/>
                <a:gd name="connsiteY62" fmla="*/ 112 h 1090"/>
                <a:gd name="connsiteX63" fmla="*/ 610 w 992"/>
                <a:gd name="connsiteY63" fmla="*/ 96 h 1090"/>
                <a:gd name="connsiteX64" fmla="*/ 650 w 992"/>
                <a:gd name="connsiteY64" fmla="*/ 82 h 1090"/>
                <a:gd name="connsiteX65" fmla="*/ 694 w 992"/>
                <a:gd name="connsiteY65" fmla="*/ 66 h 1090"/>
                <a:gd name="connsiteX66" fmla="*/ 738 w 992"/>
                <a:gd name="connsiteY66" fmla="*/ 54 h 1090"/>
                <a:gd name="connsiteX67" fmla="*/ 784 w 992"/>
                <a:gd name="connsiteY67" fmla="*/ 40 h 1090"/>
                <a:gd name="connsiteX68" fmla="*/ 832 w 992"/>
                <a:gd name="connsiteY68" fmla="*/ 28 h 1090"/>
                <a:gd name="connsiteX69" fmla="*/ 884 w 992"/>
                <a:gd name="connsiteY69" fmla="*/ 18 h 1090"/>
                <a:gd name="connsiteX70" fmla="*/ 936 w 992"/>
                <a:gd name="connsiteY70" fmla="*/ 8 h 1090"/>
                <a:gd name="connsiteX71" fmla="*/ 990 w 992"/>
                <a:gd name="connsiteY71" fmla="*/ 0 h 1090"/>
                <a:gd name="connsiteX72" fmla="*/ 990 w 992"/>
                <a:gd name="connsiteY72" fmla="*/ 0 h 1090"/>
                <a:gd name="connsiteX0" fmla="*/ 990 w 992"/>
                <a:gd name="connsiteY0" fmla="*/ 0 h 1090"/>
                <a:gd name="connsiteX1" fmla="*/ 990 w 992"/>
                <a:gd name="connsiteY1" fmla="*/ 0 h 1090"/>
                <a:gd name="connsiteX2" fmla="*/ 992 w 992"/>
                <a:gd name="connsiteY2" fmla="*/ 40 h 1090"/>
                <a:gd name="connsiteX3" fmla="*/ 990 w 992"/>
                <a:gd name="connsiteY3" fmla="*/ 86 h 1090"/>
                <a:gd name="connsiteX4" fmla="*/ 986 w 992"/>
                <a:gd name="connsiteY4" fmla="*/ 148 h 1090"/>
                <a:gd name="connsiteX5" fmla="*/ 970 w 992"/>
                <a:gd name="connsiteY5" fmla="*/ 260 h 1090"/>
                <a:gd name="connsiteX6" fmla="*/ 962 w 992"/>
                <a:gd name="connsiteY6" fmla="*/ 302 h 1090"/>
                <a:gd name="connsiteX7" fmla="*/ 936 w 992"/>
                <a:gd name="connsiteY7" fmla="*/ 392 h 1090"/>
                <a:gd name="connsiteX8" fmla="*/ 920 w 992"/>
                <a:gd name="connsiteY8" fmla="*/ 438 h 1090"/>
                <a:gd name="connsiteX9" fmla="*/ 900 w 992"/>
                <a:gd name="connsiteY9" fmla="*/ 484 h 1090"/>
                <a:gd name="connsiteX10" fmla="*/ 878 w 992"/>
                <a:gd name="connsiteY10" fmla="*/ 532 h 1090"/>
                <a:gd name="connsiteX11" fmla="*/ 852 w 992"/>
                <a:gd name="connsiteY11" fmla="*/ 580 h 1090"/>
                <a:gd name="connsiteX12" fmla="*/ 822 w 992"/>
                <a:gd name="connsiteY12" fmla="*/ 628 h 1090"/>
                <a:gd name="connsiteX13" fmla="*/ 790 w 992"/>
                <a:gd name="connsiteY13" fmla="*/ 674 h 1090"/>
                <a:gd name="connsiteX14" fmla="*/ 752 w 992"/>
                <a:gd name="connsiteY14" fmla="*/ 720 h 1090"/>
                <a:gd name="connsiteX15" fmla="*/ 712 w 992"/>
                <a:gd name="connsiteY15" fmla="*/ 766 h 1090"/>
                <a:gd name="connsiteX16" fmla="*/ 666 w 992"/>
                <a:gd name="connsiteY16" fmla="*/ 810 h 1090"/>
                <a:gd name="connsiteX17" fmla="*/ 614 w 992"/>
                <a:gd name="connsiteY17" fmla="*/ 852 h 1090"/>
                <a:gd name="connsiteX18" fmla="*/ 560 w 992"/>
                <a:gd name="connsiteY18" fmla="*/ 892 h 1090"/>
                <a:gd name="connsiteX19" fmla="*/ 530 w 992"/>
                <a:gd name="connsiteY19" fmla="*/ 912 h 1090"/>
                <a:gd name="connsiteX20" fmla="*/ 498 w 992"/>
                <a:gd name="connsiteY20" fmla="*/ 930 h 1090"/>
                <a:gd name="connsiteX21" fmla="*/ 466 w 992"/>
                <a:gd name="connsiteY21" fmla="*/ 948 h 1090"/>
                <a:gd name="connsiteX22" fmla="*/ 432 w 992"/>
                <a:gd name="connsiteY22" fmla="*/ 964 h 1090"/>
                <a:gd name="connsiteX23" fmla="*/ 398 w 992"/>
                <a:gd name="connsiteY23" fmla="*/ 982 h 1090"/>
                <a:gd name="connsiteX24" fmla="*/ 362 w 992"/>
                <a:gd name="connsiteY24" fmla="*/ 998 h 1090"/>
                <a:gd name="connsiteX25" fmla="*/ 324 w 992"/>
                <a:gd name="connsiteY25" fmla="*/ 1012 h 1090"/>
                <a:gd name="connsiteX26" fmla="*/ 284 w 992"/>
                <a:gd name="connsiteY26" fmla="*/ 1026 h 1090"/>
                <a:gd name="connsiteX27" fmla="*/ 242 w 992"/>
                <a:gd name="connsiteY27" fmla="*/ 1040 h 1090"/>
                <a:gd name="connsiteX28" fmla="*/ 200 w 992"/>
                <a:gd name="connsiteY28" fmla="*/ 1052 h 1090"/>
                <a:gd name="connsiteX29" fmla="*/ 156 w 992"/>
                <a:gd name="connsiteY29" fmla="*/ 1062 h 1090"/>
                <a:gd name="connsiteX30" fmla="*/ 110 w 992"/>
                <a:gd name="connsiteY30" fmla="*/ 1072 h 1090"/>
                <a:gd name="connsiteX31" fmla="*/ 62 w 992"/>
                <a:gd name="connsiteY31" fmla="*/ 1082 h 1090"/>
                <a:gd name="connsiteX32" fmla="*/ 14 w 992"/>
                <a:gd name="connsiteY32" fmla="*/ 1090 h 1090"/>
                <a:gd name="connsiteX33" fmla="*/ 14 w 992"/>
                <a:gd name="connsiteY33" fmla="*/ 1090 h 1090"/>
                <a:gd name="connsiteX34" fmla="*/ 12 w 992"/>
                <a:gd name="connsiteY34" fmla="*/ 1080 h 1090"/>
                <a:gd name="connsiteX35" fmla="*/ 8 w 992"/>
                <a:gd name="connsiteY35" fmla="*/ 1050 h 1090"/>
                <a:gd name="connsiteX36" fmla="*/ 2 w 992"/>
                <a:gd name="connsiteY36" fmla="*/ 1004 h 1090"/>
                <a:gd name="connsiteX37" fmla="*/ 0 w 992"/>
                <a:gd name="connsiteY37" fmla="*/ 944 h 1090"/>
                <a:gd name="connsiteX38" fmla="*/ 0 w 992"/>
                <a:gd name="connsiteY38" fmla="*/ 910 h 1090"/>
                <a:gd name="connsiteX39" fmla="*/ 2 w 992"/>
                <a:gd name="connsiteY39" fmla="*/ 872 h 1090"/>
                <a:gd name="connsiteX40" fmla="*/ 6 w 992"/>
                <a:gd name="connsiteY40" fmla="*/ 832 h 1090"/>
                <a:gd name="connsiteX41" fmla="*/ 12 w 992"/>
                <a:gd name="connsiteY41" fmla="*/ 792 h 1090"/>
                <a:gd name="connsiteX42" fmla="*/ 20 w 992"/>
                <a:gd name="connsiteY42" fmla="*/ 748 h 1090"/>
                <a:gd name="connsiteX43" fmla="*/ 30 w 992"/>
                <a:gd name="connsiteY43" fmla="*/ 704 h 1090"/>
                <a:gd name="connsiteX44" fmla="*/ 42 w 992"/>
                <a:gd name="connsiteY44" fmla="*/ 658 h 1090"/>
                <a:gd name="connsiteX45" fmla="*/ 60 w 992"/>
                <a:gd name="connsiteY45" fmla="*/ 610 h 1090"/>
                <a:gd name="connsiteX46" fmla="*/ 80 w 992"/>
                <a:gd name="connsiteY46" fmla="*/ 564 h 1090"/>
                <a:gd name="connsiteX47" fmla="*/ 102 w 992"/>
                <a:gd name="connsiteY47" fmla="*/ 516 h 1090"/>
                <a:gd name="connsiteX48" fmla="*/ 130 w 992"/>
                <a:gd name="connsiteY48" fmla="*/ 468 h 1090"/>
                <a:gd name="connsiteX49" fmla="*/ 162 w 992"/>
                <a:gd name="connsiteY49" fmla="*/ 422 h 1090"/>
                <a:gd name="connsiteX50" fmla="*/ 200 w 992"/>
                <a:gd name="connsiteY50" fmla="*/ 376 h 1090"/>
                <a:gd name="connsiteX51" fmla="*/ 240 w 992"/>
                <a:gd name="connsiteY51" fmla="*/ 330 h 1090"/>
                <a:gd name="connsiteX52" fmla="*/ 288 w 992"/>
                <a:gd name="connsiteY52" fmla="*/ 286 h 1090"/>
                <a:gd name="connsiteX53" fmla="*/ 312 w 992"/>
                <a:gd name="connsiteY53" fmla="*/ 264 h 1090"/>
                <a:gd name="connsiteX54" fmla="*/ 340 w 992"/>
                <a:gd name="connsiteY54" fmla="*/ 244 h 1090"/>
                <a:gd name="connsiteX55" fmla="*/ 368 w 992"/>
                <a:gd name="connsiteY55" fmla="*/ 224 h 1090"/>
                <a:gd name="connsiteX56" fmla="*/ 398 w 992"/>
                <a:gd name="connsiteY56" fmla="*/ 204 h 1090"/>
                <a:gd name="connsiteX57" fmla="*/ 428 w 992"/>
                <a:gd name="connsiteY57" fmla="*/ 184 h 1090"/>
                <a:gd name="connsiteX58" fmla="*/ 462 w 992"/>
                <a:gd name="connsiteY58" fmla="*/ 166 h 1090"/>
                <a:gd name="connsiteX59" fmla="*/ 496 w 992"/>
                <a:gd name="connsiteY59" fmla="*/ 146 h 1090"/>
                <a:gd name="connsiteX60" fmla="*/ 532 w 992"/>
                <a:gd name="connsiteY60" fmla="*/ 130 h 1090"/>
                <a:gd name="connsiteX61" fmla="*/ 570 w 992"/>
                <a:gd name="connsiteY61" fmla="*/ 112 h 1090"/>
                <a:gd name="connsiteX62" fmla="*/ 610 w 992"/>
                <a:gd name="connsiteY62" fmla="*/ 96 h 1090"/>
                <a:gd name="connsiteX63" fmla="*/ 650 w 992"/>
                <a:gd name="connsiteY63" fmla="*/ 82 h 1090"/>
                <a:gd name="connsiteX64" fmla="*/ 694 w 992"/>
                <a:gd name="connsiteY64" fmla="*/ 66 h 1090"/>
                <a:gd name="connsiteX65" fmla="*/ 738 w 992"/>
                <a:gd name="connsiteY65" fmla="*/ 54 h 1090"/>
                <a:gd name="connsiteX66" fmla="*/ 784 w 992"/>
                <a:gd name="connsiteY66" fmla="*/ 40 h 1090"/>
                <a:gd name="connsiteX67" fmla="*/ 832 w 992"/>
                <a:gd name="connsiteY67" fmla="*/ 28 h 1090"/>
                <a:gd name="connsiteX68" fmla="*/ 884 w 992"/>
                <a:gd name="connsiteY68" fmla="*/ 18 h 1090"/>
                <a:gd name="connsiteX69" fmla="*/ 936 w 992"/>
                <a:gd name="connsiteY69" fmla="*/ 8 h 1090"/>
                <a:gd name="connsiteX70" fmla="*/ 990 w 992"/>
                <a:gd name="connsiteY70" fmla="*/ 0 h 1090"/>
                <a:gd name="connsiteX71" fmla="*/ 990 w 992"/>
                <a:gd name="connsiteY71" fmla="*/ 0 h 1090"/>
                <a:gd name="connsiteX0" fmla="*/ 990 w 992"/>
                <a:gd name="connsiteY0" fmla="*/ 0 h 1090"/>
                <a:gd name="connsiteX1" fmla="*/ 990 w 992"/>
                <a:gd name="connsiteY1" fmla="*/ 0 h 1090"/>
                <a:gd name="connsiteX2" fmla="*/ 992 w 992"/>
                <a:gd name="connsiteY2" fmla="*/ 40 h 1090"/>
                <a:gd name="connsiteX3" fmla="*/ 986 w 992"/>
                <a:gd name="connsiteY3" fmla="*/ 148 h 1090"/>
                <a:gd name="connsiteX4" fmla="*/ 970 w 992"/>
                <a:gd name="connsiteY4" fmla="*/ 260 h 1090"/>
                <a:gd name="connsiteX5" fmla="*/ 962 w 992"/>
                <a:gd name="connsiteY5" fmla="*/ 302 h 1090"/>
                <a:gd name="connsiteX6" fmla="*/ 936 w 992"/>
                <a:gd name="connsiteY6" fmla="*/ 392 h 1090"/>
                <a:gd name="connsiteX7" fmla="*/ 920 w 992"/>
                <a:gd name="connsiteY7" fmla="*/ 438 h 1090"/>
                <a:gd name="connsiteX8" fmla="*/ 900 w 992"/>
                <a:gd name="connsiteY8" fmla="*/ 484 h 1090"/>
                <a:gd name="connsiteX9" fmla="*/ 878 w 992"/>
                <a:gd name="connsiteY9" fmla="*/ 532 h 1090"/>
                <a:gd name="connsiteX10" fmla="*/ 852 w 992"/>
                <a:gd name="connsiteY10" fmla="*/ 580 h 1090"/>
                <a:gd name="connsiteX11" fmla="*/ 822 w 992"/>
                <a:gd name="connsiteY11" fmla="*/ 628 h 1090"/>
                <a:gd name="connsiteX12" fmla="*/ 790 w 992"/>
                <a:gd name="connsiteY12" fmla="*/ 674 h 1090"/>
                <a:gd name="connsiteX13" fmla="*/ 752 w 992"/>
                <a:gd name="connsiteY13" fmla="*/ 720 h 1090"/>
                <a:gd name="connsiteX14" fmla="*/ 712 w 992"/>
                <a:gd name="connsiteY14" fmla="*/ 766 h 1090"/>
                <a:gd name="connsiteX15" fmla="*/ 666 w 992"/>
                <a:gd name="connsiteY15" fmla="*/ 810 h 1090"/>
                <a:gd name="connsiteX16" fmla="*/ 614 w 992"/>
                <a:gd name="connsiteY16" fmla="*/ 852 h 1090"/>
                <a:gd name="connsiteX17" fmla="*/ 560 w 992"/>
                <a:gd name="connsiteY17" fmla="*/ 892 h 1090"/>
                <a:gd name="connsiteX18" fmla="*/ 530 w 992"/>
                <a:gd name="connsiteY18" fmla="*/ 912 h 1090"/>
                <a:gd name="connsiteX19" fmla="*/ 498 w 992"/>
                <a:gd name="connsiteY19" fmla="*/ 930 h 1090"/>
                <a:gd name="connsiteX20" fmla="*/ 466 w 992"/>
                <a:gd name="connsiteY20" fmla="*/ 948 h 1090"/>
                <a:gd name="connsiteX21" fmla="*/ 432 w 992"/>
                <a:gd name="connsiteY21" fmla="*/ 964 h 1090"/>
                <a:gd name="connsiteX22" fmla="*/ 398 w 992"/>
                <a:gd name="connsiteY22" fmla="*/ 982 h 1090"/>
                <a:gd name="connsiteX23" fmla="*/ 362 w 992"/>
                <a:gd name="connsiteY23" fmla="*/ 998 h 1090"/>
                <a:gd name="connsiteX24" fmla="*/ 324 w 992"/>
                <a:gd name="connsiteY24" fmla="*/ 1012 h 1090"/>
                <a:gd name="connsiteX25" fmla="*/ 284 w 992"/>
                <a:gd name="connsiteY25" fmla="*/ 1026 h 1090"/>
                <a:gd name="connsiteX26" fmla="*/ 242 w 992"/>
                <a:gd name="connsiteY26" fmla="*/ 1040 h 1090"/>
                <a:gd name="connsiteX27" fmla="*/ 200 w 992"/>
                <a:gd name="connsiteY27" fmla="*/ 1052 h 1090"/>
                <a:gd name="connsiteX28" fmla="*/ 156 w 992"/>
                <a:gd name="connsiteY28" fmla="*/ 1062 h 1090"/>
                <a:gd name="connsiteX29" fmla="*/ 110 w 992"/>
                <a:gd name="connsiteY29" fmla="*/ 1072 h 1090"/>
                <a:gd name="connsiteX30" fmla="*/ 62 w 992"/>
                <a:gd name="connsiteY30" fmla="*/ 1082 h 1090"/>
                <a:gd name="connsiteX31" fmla="*/ 14 w 992"/>
                <a:gd name="connsiteY31" fmla="*/ 1090 h 1090"/>
                <a:gd name="connsiteX32" fmla="*/ 14 w 992"/>
                <a:gd name="connsiteY32" fmla="*/ 1090 h 1090"/>
                <a:gd name="connsiteX33" fmla="*/ 12 w 992"/>
                <a:gd name="connsiteY33" fmla="*/ 1080 h 1090"/>
                <a:gd name="connsiteX34" fmla="*/ 8 w 992"/>
                <a:gd name="connsiteY34" fmla="*/ 1050 h 1090"/>
                <a:gd name="connsiteX35" fmla="*/ 2 w 992"/>
                <a:gd name="connsiteY35" fmla="*/ 1004 h 1090"/>
                <a:gd name="connsiteX36" fmla="*/ 0 w 992"/>
                <a:gd name="connsiteY36" fmla="*/ 944 h 1090"/>
                <a:gd name="connsiteX37" fmla="*/ 0 w 992"/>
                <a:gd name="connsiteY37" fmla="*/ 910 h 1090"/>
                <a:gd name="connsiteX38" fmla="*/ 2 w 992"/>
                <a:gd name="connsiteY38" fmla="*/ 872 h 1090"/>
                <a:gd name="connsiteX39" fmla="*/ 6 w 992"/>
                <a:gd name="connsiteY39" fmla="*/ 832 h 1090"/>
                <a:gd name="connsiteX40" fmla="*/ 12 w 992"/>
                <a:gd name="connsiteY40" fmla="*/ 792 h 1090"/>
                <a:gd name="connsiteX41" fmla="*/ 20 w 992"/>
                <a:gd name="connsiteY41" fmla="*/ 748 h 1090"/>
                <a:gd name="connsiteX42" fmla="*/ 30 w 992"/>
                <a:gd name="connsiteY42" fmla="*/ 704 h 1090"/>
                <a:gd name="connsiteX43" fmla="*/ 42 w 992"/>
                <a:gd name="connsiteY43" fmla="*/ 658 h 1090"/>
                <a:gd name="connsiteX44" fmla="*/ 60 w 992"/>
                <a:gd name="connsiteY44" fmla="*/ 610 h 1090"/>
                <a:gd name="connsiteX45" fmla="*/ 80 w 992"/>
                <a:gd name="connsiteY45" fmla="*/ 564 h 1090"/>
                <a:gd name="connsiteX46" fmla="*/ 102 w 992"/>
                <a:gd name="connsiteY46" fmla="*/ 516 h 1090"/>
                <a:gd name="connsiteX47" fmla="*/ 130 w 992"/>
                <a:gd name="connsiteY47" fmla="*/ 468 h 1090"/>
                <a:gd name="connsiteX48" fmla="*/ 162 w 992"/>
                <a:gd name="connsiteY48" fmla="*/ 422 h 1090"/>
                <a:gd name="connsiteX49" fmla="*/ 200 w 992"/>
                <a:gd name="connsiteY49" fmla="*/ 376 h 1090"/>
                <a:gd name="connsiteX50" fmla="*/ 240 w 992"/>
                <a:gd name="connsiteY50" fmla="*/ 330 h 1090"/>
                <a:gd name="connsiteX51" fmla="*/ 288 w 992"/>
                <a:gd name="connsiteY51" fmla="*/ 286 h 1090"/>
                <a:gd name="connsiteX52" fmla="*/ 312 w 992"/>
                <a:gd name="connsiteY52" fmla="*/ 264 h 1090"/>
                <a:gd name="connsiteX53" fmla="*/ 340 w 992"/>
                <a:gd name="connsiteY53" fmla="*/ 244 h 1090"/>
                <a:gd name="connsiteX54" fmla="*/ 368 w 992"/>
                <a:gd name="connsiteY54" fmla="*/ 224 h 1090"/>
                <a:gd name="connsiteX55" fmla="*/ 398 w 992"/>
                <a:gd name="connsiteY55" fmla="*/ 204 h 1090"/>
                <a:gd name="connsiteX56" fmla="*/ 428 w 992"/>
                <a:gd name="connsiteY56" fmla="*/ 184 h 1090"/>
                <a:gd name="connsiteX57" fmla="*/ 462 w 992"/>
                <a:gd name="connsiteY57" fmla="*/ 166 h 1090"/>
                <a:gd name="connsiteX58" fmla="*/ 496 w 992"/>
                <a:gd name="connsiteY58" fmla="*/ 146 h 1090"/>
                <a:gd name="connsiteX59" fmla="*/ 532 w 992"/>
                <a:gd name="connsiteY59" fmla="*/ 130 h 1090"/>
                <a:gd name="connsiteX60" fmla="*/ 570 w 992"/>
                <a:gd name="connsiteY60" fmla="*/ 112 h 1090"/>
                <a:gd name="connsiteX61" fmla="*/ 610 w 992"/>
                <a:gd name="connsiteY61" fmla="*/ 96 h 1090"/>
                <a:gd name="connsiteX62" fmla="*/ 650 w 992"/>
                <a:gd name="connsiteY62" fmla="*/ 82 h 1090"/>
                <a:gd name="connsiteX63" fmla="*/ 694 w 992"/>
                <a:gd name="connsiteY63" fmla="*/ 66 h 1090"/>
                <a:gd name="connsiteX64" fmla="*/ 738 w 992"/>
                <a:gd name="connsiteY64" fmla="*/ 54 h 1090"/>
                <a:gd name="connsiteX65" fmla="*/ 784 w 992"/>
                <a:gd name="connsiteY65" fmla="*/ 40 h 1090"/>
                <a:gd name="connsiteX66" fmla="*/ 832 w 992"/>
                <a:gd name="connsiteY66" fmla="*/ 28 h 1090"/>
                <a:gd name="connsiteX67" fmla="*/ 884 w 992"/>
                <a:gd name="connsiteY67" fmla="*/ 18 h 1090"/>
                <a:gd name="connsiteX68" fmla="*/ 936 w 992"/>
                <a:gd name="connsiteY68" fmla="*/ 8 h 1090"/>
                <a:gd name="connsiteX69" fmla="*/ 990 w 992"/>
                <a:gd name="connsiteY69" fmla="*/ 0 h 1090"/>
                <a:gd name="connsiteX70" fmla="*/ 990 w 992"/>
                <a:gd name="connsiteY70" fmla="*/ 0 h 1090"/>
                <a:gd name="connsiteX0" fmla="*/ 990 w 992"/>
                <a:gd name="connsiteY0" fmla="*/ 0 h 1090"/>
                <a:gd name="connsiteX1" fmla="*/ 990 w 992"/>
                <a:gd name="connsiteY1" fmla="*/ 0 h 1090"/>
                <a:gd name="connsiteX2" fmla="*/ 992 w 992"/>
                <a:gd name="connsiteY2" fmla="*/ 40 h 1090"/>
                <a:gd name="connsiteX3" fmla="*/ 986 w 992"/>
                <a:gd name="connsiteY3" fmla="*/ 148 h 1090"/>
                <a:gd name="connsiteX4" fmla="*/ 970 w 992"/>
                <a:gd name="connsiteY4" fmla="*/ 260 h 1090"/>
                <a:gd name="connsiteX5" fmla="*/ 962 w 992"/>
                <a:gd name="connsiteY5" fmla="*/ 302 h 1090"/>
                <a:gd name="connsiteX6" fmla="*/ 936 w 992"/>
                <a:gd name="connsiteY6" fmla="*/ 392 h 1090"/>
                <a:gd name="connsiteX7" fmla="*/ 920 w 992"/>
                <a:gd name="connsiteY7" fmla="*/ 438 h 1090"/>
                <a:gd name="connsiteX8" fmla="*/ 900 w 992"/>
                <a:gd name="connsiteY8" fmla="*/ 484 h 1090"/>
                <a:gd name="connsiteX9" fmla="*/ 878 w 992"/>
                <a:gd name="connsiteY9" fmla="*/ 532 h 1090"/>
                <a:gd name="connsiteX10" fmla="*/ 852 w 992"/>
                <a:gd name="connsiteY10" fmla="*/ 580 h 1090"/>
                <a:gd name="connsiteX11" fmla="*/ 822 w 992"/>
                <a:gd name="connsiteY11" fmla="*/ 628 h 1090"/>
                <a:gd name="connsiteX12" fmla="*/ 790 w 992"/>
                <a:gd name="connsiteY12" fmla="*/ 674 h 1090"/>
                <a:gd name="connsiteX13" fmla="*/ 752 w 992"/>
                <a:gd name="connsiteY13" fmla="*/ 720 h 1090"/>
                <a:gd name="connsiteX14" fmla="*/ 712 w 992"/>
                <a:gd name="connsiteY14" fmla="*/ 766 h 1090"/>
                <a:gd name="connsiteX15" fmla="*/ 666 w 992"/>
                <a:gd name="connsiteY15" fmla="*/ 810 h 1090"/>
                <a:gd name="connsiteX16" fmla="*/ 614 w 992"/>
                <a:gd name="connsiteY16" fmla="*/ 852 h 1090"/>
                <a:gd name="connsiteX17" fmla="*/ 560 w 992"/>
                <a:gd name="connsiteY17" fmla="*/ 892 h 1090"/>
                <a:gd name="connsiteX18" fmla="*/ 530 w 992"/>
                <a:gd name="connsiteY18" fmla="*/ 912 h 1090"/>
                <a:gd name="connsiteX19" fmla="*/ 498 w 992"/>
                <a:gd name="connsiteY19" fmla="*/ 930 h 1090"/>
                <a:gd name="connsiteX20" fmla="*/ 466 w 992"/>
                <a:gd name="connsiteY20" fmla="*/ 948 h 1090"/>
                <a:gd name="connsiteX21" fmla="*/ 432 w 992"/>
                <a:gd name="connsiteY21" fmla="*/ 964 h 1090"/>
                <a:gd name="connsiteX22" fmla="*/ 398 w 992"/>
                <a:gd name="connsiteY22" fmla="*/ 982 h 1090"/>
                <a:gd name="connsiteX23" fmla="*/ 362 w 992"/>
                <a:gd name="connsiteY23" fmla="*/ 998 h 1090"/>
                <a:gd name="connsiteX24" fmla="*/ 324 w 992"/>
                <a:gd name="connsiteY24" fmla="*/ 1012 h 1090"/>
                <a:gd name="connsiteX25" fmla="*/ 284 w 992"/>
                <a:gd name="connsiteY25" fmla="*/ 1026 h 1090"/>
                <a:gd name="connsiteX26" fmla="*/ 242 w 992"/>
                <a:gd name="connsiteY26" fmla="*/ 1040 h 1090"/>
                <a:gd name="connsiteX27" fmla="*/ 200 w 992"/>
                <a:gd name="connsiteY27" fmla="*/ 1052 h 1090"/>
                <a:gd name="connsiteX28" fmla="*/ 156 w 992"/>
                <a:gd name="connsiteY28" fmla="*/ 1062 h 1090"/>
                <a:gd name="connsiteX29" fmla="*/ 110 w 992"/>
                <a:gd name="connsiteY29" fmla="*/ 1072 h 1090"/>
                <a:gd name="connsiteX30" fmla="*/ 62 w 992"/>
                <a:gd name="connsiteY30" fmla="*/ 1082 h 1090"/>
                <a:gd name="connsiteX31" fmla="*/ 14 w 992"/>
                <a:gd name="connsiteY31" fmla="*/ 1090 h 1090"/>
                <a:gd name="connsiteX32" fmla="*/ 14 w 992"/>
                <a:gd name="connsiteY32" fmla="*/ 1090 h 1090"/>
                <a:gd name="connsiteX33" fmla="*/ 12 w 992"/>
                <a:gd name="connsiteY33" fmla="*/ 1080 h 1090"/>
                <a:gd name="connsiteX34" fmla="*/ 8 w 992"/>
                <a:gd name="connsiteY34" fmla="*/ 1050 h 1090"/>
                <a:gd name="connsiteX35" fmla="*/ 2 w 992"/>
                <a:gd name="connsiteY35" fmla="*/ 1004 h 1090"/>
                <a:gd name="connsiteX36" fmla="*/ 0 w 992"/>
                <a:gd name="connsiteY36" fmla="*/ 944 h 1090"/>
                <a:gd name="connsiteX37" fmla="*/ 0 w 992"/>
                <a:gd name="connsiteY37" fmla="*/ 910 h 1090"/>
                <a:gd name="connsiteX38" fmla="*/ 2 w 992"/>
                <a:gd name="connsiteY38" fmla="*/ 872 h 1090"/>
                <a:gd name="connsiteX39" fmla="*/ 6 w 992"/>
                <a:gd name="connsiteY39" fmla="*/ 832 h 1090"/>
                <a:gd name="connsiteX40" fmla="*/ 12 w 992"/>
                <a:gd name="connsiteY40" fmla="*/ 792 h 1090"/>
                <a:gd name="connsiteX41" fmla="*/ 20 w 992"/>
                <a:gd name="connsiteY41" fmla="*/ 748 h 1090"/>
                <a:gd name="connsiteX42" fmla="*/ 30 w 992"/>
                <a:gd name="connsiteY42" fmla="*/ 704 h 1090"/>
                <a:gd name="connsiteX43" fmla="*/ 42 w 992"/>
                <a:gd name="connsiteY43" fmla="*/ 658 h 1090"/>
                <a:gd name="connsiteX44" fmla="*/ 60 w 992"/>
                <a:gd name="connsiteY44" fmla="*/ 610 h 1090"/>
                <a:gd name="connsiteX45" fmla="*/ 80 w 992"/>
                <a:gd name="connsiteY45" fmla="*/ 564 h 1090"/>
                <a:gd name="connsiteX46" fmla="*/ 102 w 992"/>
                <a:gd name="connsiteY46" fmla="*/ 516 h 1090"/>
                <a:gd name="connsiteX47" fmla="*/ 130 w 992"/>
                <a:gd name="connsiteY47" fmla="*/ 468 h 1090"/>
                <a:gd name="connsiteX48" fmla="*/ 162 w 992"/>
                <a:gd name="connsiteY48" fmla="*/ 422 h 1090"/>
                <a:gd name="connsiteX49" fmla="*/ 200 w 992"/>
                <a:gd name="connsiteY49" fmla="*/ 376 h 1090"/>
                <a:gd name="connsiteX50" fmla="*/ 240 w 992"/>
                <a:gd name="connsiteY50" fmla="*/ 330 h 1090"/>
                <a:gd name="connsiteX51" fmla="*/ 288 w 992"/>
                <a:gd name="connsiteY51" fmla="*/ 286 h 1090"/>
                <a:gd name="connsiteX52" fmla="*/ 312 w 992"/>
                <a:gd name="connsiteY52" fmla="*/ 264 h 1090"/>
                <a:gd name="connsiteX53" fmla="*/ 340 w 992"/>
                <a:gd name="connsiteY53" fmla="*/ 244 h 1090"/>
                <a:gd name="connsiteX54" fmla="*/ 368 w 992"/>
                <a:gd name="connsiteY54" fmla="*/ 224 h 1090"/>
                <a:gd name="connsiteX55" fmla="*/ 398 w 992"/>
                <a:gd name="connsiteY55" fmla="*/ 204 h 1090"/>
                <a:gd name="connsiteX56" fmla="*/ 428 w 992"/>
                <a:gd name="connsiteY56" fmla="*/ 184 h 1090"/>
                <a:gd name="connsiteX57" fmla="*/ 462 w 992"/>
                <a:gd name="connsiteY57" fmla="*/ 166 h 1090"/>
                <a:gd name="connsiteX58" fmla="*/ 496 w 992"/>
                <a:gd name="connsiteY58" fmla="*/ 146 h 1090"/>
                <a:gd name="connsiteX59" fmla="*/ 532 w 992"/>
                <a:gd name="connsiteY59" fmla="*/ 130 h 1090"/>
                <a:gd name="connsiteX60" fmla="*/ 570 w 992"/>
                <a:gd name="connsiteY60" fmla="*/ 112 h 1090"/>
                <a:gd name="connsiteX61" fmla="*/ 610 w 992"/>
                <a:gd name="connsiteY61" fmla="*/ 96 h 1090"/>
                <a:gd name="connsiteX62" fmla="*/ 650 w 992"/>
                <a:gd name="connsiteY62" fmla="*/ 82 h 1090"/>
                <a:gd name="connsiteX63" fmla="*/ 694 w 992"/>
                <a:gd name="connsiteY63" fmla="*/ 66 h 1090"/>
                <a:gd name="connsiteX64" fmla="*/ 738 w 992"/>
                <a:gd name="connsiteY64" fmla="*/ 54 h 1090"/>
                <a:gd name="connsiteX65" fmla="*/ 784 w 992"/>
                <a:gd name="connsiteY65" fmla="*/ 40 h 1090"/>
                <a:gd name="connsiteX66" fmla="*/ 832 w 992"/>
                <a:gd name="connsiteY66" fmla="*/ 28 h 1090"/>
                <a:gd name="connsiteX67" fmla="*/ 884 w 992"/>
                <a:gd name="connsiteY67" fmla="*/ 18 h 1090"/>
                <a:gd name="connsiteX68" fmla="*/ 936 w 992"/>
                <a:gd name="connsiteY68" fmla="*/ 8 h 1090"/>
                <a:gd name="connsiteX69" fmla="*/ 990 w 992"/>
                <a:gd name="connsiteY69" fmla="*/ 0 h 1090"/>
                <a:gd name="connsiteX0" fmla="*/ 990 w 992"/>
                <a:gd name="connsiteY0" fmla="*/ 0 h 1090"/>
                <a:gd name="connsiteX1" fmla="*/ 990 w 992"/>
                <a:gd name="connsiteY1" fmla="*/ 0 h 1090"/>
                <a:gd name="connsiteX2" fmla="*/ 992 w 992"/>
                <a:gd name="connsiteY2" fmla="*/ 40 h 1090"/>
                <a:gd name="connsiteX3" fmla="*/ 986 w 992"/>
                <a:gd name="connsiteY3" fmla="*/ 148 h 1090"/>
                <a:gd name="connsiteX4" fmla="*/ 970 w 992"/>
                <a:gd name="connsiteY4" fmla="*/ 260 h 1090"/>
                <a:gd name="connsiteX5" fmla="*/ 962 w 992"/>
                <a:gd name="connsiteY5" fmla="*/ 302 h 1090"/>
                <a:gd name="connsiteX6" fmla="*/ 936 w 992"/>
                <a:gd name="connsiteY6" fmla="*/ 392 h 1090"/>
                <a:gd name="connsiteX7" fmla="*/ 920 w 992"/>
                <a:gd name="connsiteY7" fmla="*/ 438 h 1090"/>
                <a:gd name="connsiteX8" fmla="*/ 900 w 992"/>
                <a:gd name="connsiteY8" fmla="*/ 484 h 1090"/>
                <a:gd name="connsiteX9" fmla="*/ 878 w 992"/>
                <a:gd name="connsiteY9" fmla="*/ 532 h 1090"/>
                <a:gd name="connsiteX10" fmla="*/ 852 w 992"/>
                <a:gd name="connsiteY10" fmla="*/ 580 h 1090"/>
                <a:gd name="connsiteX11" fmla="*/ 822 w 992"/>
                <a:gd name="connsiteY11" fmla="*/ 628 h 1090"/>
                <a:gd name="connsiteX12" fmla="*/ 790 w 992"/>
                <a:gd name="connsiteY12" fmla="*/ 674 h 1090"/>
                <a:gd name="connsiteX13" fmla="*/ 752 w 992"/>
                <a:gd name="connsiteY13" fmla="*/ 720 h 1090"/>
                <a:gd name="connsiteX14" fmla="*/ 712 w 992"/>
                <a:gd name="connsiteY14" fmla="*/ 766 h 1090"/>
                <a:gd name="connsiteX15" fmla="*/ 666 w 992"/>
                <a:gd name="connsiteY15" fmla="*/ 810 h 1090"/>
                <a:gd name="connsiteX16" fmla="*/ 614 w 992"/>
                <a:gd name="connsiteY16" fmla="*/ 852 h 1090"/>
                <a:gd name="connsiteX17" fmla="*/ 560 w 992"/>
                <a:gd name="connsiteY17" fmla="*/ 892 h 1090"/>
                <a:gd name="connsiteX18" fmla="*/ 530 w 992"/>
                <a:gd name="connsiteY18" fmla="*/ 912 h 1090"/>
                <a:gd name="connsiteX19" fmla="*/ 498 w 992"/>
                <a:gd name="connsiteY19" fmla="*/ 930 h 1090"/>
                <a:gd name="connsiteX20" fmla="*/ 466 w 992"/>
                <a:gd name="connsiteY20" fmla="*/ 948 h 1090"/>
                <a:gd name="connsiteX21" fmla="*/ 432 w 992"/>
                <a:gd name="connsiteY21" fmla="*/ 964 h 1090"/>
                <a:gd name="connsiteX22" fmla="*/ 398 w 992"/>
                <a:gd name="connsiteY22" fmla="*/ 982 h 1090"/>
                <a:gd name="connsiteX23" fmla="*/ 362 w 992"/>
                <a:gd name="connsiteY23" fmla="*/ 998 h 1090"/>
                <a:gd name="connsiteX24" fmla="*/ 324 w 992"/>
                <a:gd name="connsiteY24" fmla="*/ 1012 h 1090"/>
                <a:gd name="connsiteX25" fmla="*/ 284 w 992"/>
                <a:gd name="connsiteY25" fmla="*/ 1026 h 1090"/>
                <a:gd name="connsiteX26" fmla="*/ 242 w 992"/>
                <a:gd name="connsiteY26" fmla="*/ 1040 h 1090"/>
                <a:gd name="connsiteX27" fmla="*/ 200 w 992"/>
                <a:gd name="connsiteY27" fmla="*/ 1052 h 1090"/>
                <a:gd name="connsiteX28" fmla="*/ 156 w 992"/>
                <a:gd name="connsiteY28" fmla="*/ 1062 h 1090"/>
                <a:gd name="connsiteX29" fmla="*/ 110 w 992"/>
                <a:gd name="connsiteY29" fmla="*/ 1072 h 1090"/>
                <a:gd name="connsiteX30" fmla="*/ 62 w 992"/>
                <a:gd name="connsiteY30" fmla="*/ 1082 h 1090"/>
                <a:gd name="connsiteX31" fmla="*/ 14 w 992"/>
                <a:gd name="connsiteY31" fmla="*/ 1090 h 1090"/>
                <a:gd name="connsiteX32" fmla="*/ 14 w 992"/>
                <a:gd name="connsiteY32" fmla="*/ 1090 h 1090"/>
                <a:gd name="connsiteX33" fmla="*/ 12 w 992"/>
                <a:gd name="connsiteY33" fmla="*/ 1080 h 1090"/>
                <a:gd name="connsiteX34" fmla="*/ 8 w 992"/>
                <a:gd name="connsiteY34" fmla="*/ 1050 h 1090"/>
                <a:gd name="connsiteX35" fmla="*/ 2 w 992"/>
                <a:gd name="connsiteY35" fmla="*/ 1004 h 1090"/>
                <a:gd name="connsiteX36" fmla="*/ 0 w 992"/>
                <a:gd name="connsiteY36" fmla="*/ 944 h 1090"/>
                <a:gd name="connsiteX37" fmla="*/ 0 w 992"/>
                <a:gd name="connsiteY37" fmla="*/ 910 h 1090"/>
                <a:gd name="connsiteX38" fmla="*/ 2 w 992"/>
                <a:gd name="connsiteY38" fmla="*/ 872 h 1090"/>
                <a:gd name="connsiteX39" fmla="*/ 6 w 992"/>
                <a:gd name="connsiteY39" fmla="*/ 832 h 1090"/>
                <a:gd name="connsiteX40" fmla="*/ 12 w 992"/>
                <a:gd name="connsiteY40" fmla="*/ 792 h 1090"/>
                <a:gd name="connsiteX41" fmla="*/ 20 w 992"/>
                <a:gd name="connsiteY41" fmla="*/ 748 h 1090"/>
                <a:gd name="connsiteX42" fmla="*/ 30 w 992"/>
                <a:gd name="connsiteY42" fmla="*/ 704 h 1090"/>
                <a:gd name="connsiteX43" fmla="*/ 42 w 992"/>
                <a:gd name="connsiteY43" fmla="*/ 658 h 1090"/>
                <a:gd name="connsiteX44" fmla="*/ 60 w 992"/>
                <a:gd name="connsiteY44" fmla="*/ 610 h 1090"/>
                <a:gd name="connsiteX45" fmla="*/ 80 w 992"/>
                <a:gd name="connsiteY45" fmla="*/ 564 h 1090"/>
                <a:gd name="connsiteX46" fmla="*/ 102 w 992"/>
                <a:gd name="connsiteY46" fmla="*/ 516 h 1090"/>
                <a:gd name="connsiteX47" fmla="*/ 130 w 992"/>
                <a:gd name="connsiteY47" fmla="*/ 468 h 1090"/>
                <a:gd name="connsiteX48" fmla="*/ 162 w 992"/>
                <a:gd name="connsiteY48" fmla="*/ 422 h 1090"/>
                <a:gd name="connsiteX49" fmla="*/ 200 w 992"/>
                <a:gd name="connsiteY49" fmla="*/ 376 h 1090"/>
                <a:gd name="connsiteX50" fmla="*/ 240 w 992"/>
                <a:gd name="connsiteY50" fmla="*/ 330 h 1090"/>
                <a:gd name="connsiteX51" fmla="*/ 288 w 992"/>
                <a:gd name="connsiteY51" fmla="*/ 286 h 1090"/>
                <a:gd name="connsiteX52" fmla="*/ 312 w 992"/>
                <a:gd name="connsiteY52" fmla="*/ 264 h 1090"/>
                <a:gd name="connsiteX53" fmla="*/ 340 w 992"/>
                <a:gd name="connsiteY53" fmla="*/ 244 h 1090"/>
                <a:gd name="connsiteX54" fmla="*/ 368 w 992"/>
                <a:gd name="connsiteY54" fmla="*/ 224 h 1090"/>
                <a:gd name="connsiteX55" fmla="*/ 398 w 992"/>
                <a:gd name="connsiteY55" fmla="*/ 204 h 1090"/>
                <a:gd name="connsiteX56" fmla="*/ 428 w 992"/>
                <a:gd name="connsiteY56" fmla="*/ 184 h 1090"/>
                <a:gd name="connsiteX57" fmla="*/ 462 w 992"/>
                <a:gd name="connsiteY57" fmla="*/ 166 h 1090"/>
                <a:gd name="connsiteX58" fmla="*/ 496 w 992"/>
                <a:gd name="connsiteY58" fmla="*/ 146 h 1090"/>
                <a:gd name="connsiteX59" fmla="*/ 532 w 992"/>
                <a:gd name="connsiteY59" fmla="*/ 130 h 1090"/>
                <a:gd name="connsiteX60" fmla="*/ 570 w 992"/>
                <a:gd name="connsiteY60" fmla="*/ 112 h 1090"/>
                <a:gd name="connsiteX61" fmla="*/ 610 w 992"/>
                <a:gd name="connsiteY61" fmla="*/ 96 h 1090"/>
                <a:gd name="connsiteX62" fmla="*/ 650 w 992"/>
                <a:gd name="connsiteY62" fmla="*/ 82 h 1090"/>
                <a:gd name="connsiteX63" fmla="*/ 694 w 992"/>
                <a:gd name="connsiteY63" fmla="*/ 66 h 1090"/>
                <a:gd name="connsiteX64" fmla="*/ 738 w 992"/>
                <a:gd name="connsiteY64" fmla="*/ 54 h 1090"/>
                <a:gd name="connsiteX65" fmla="*/ 784 w 992"/>
                <a:gd name="connsiteY65" fmla="*/ 40 h 1090"/>
                <a:gd name="connsiteX66" fmla="*/ 832 w 992"/>
                <a:gd name="connsiteY66" fmla="*/ 28 h 1090"/>
                <a:gd name="connsiteX67" fmla="*/ 884 w 992"/>
                <a:gd name="connsiteY67" fmla="*/ 18 h 1090"/>
                <a:gd name="connsiteX68" fmla="*/ 990 w 992"/>
                <a:gd name="connsiteY68" fmla="*/ 0 h 1090"/>
                <a:gd name="connsiteX0" fmla="*/ 990 w 992"/>
                <a:gd name="connsiteY0" fmla="*/ 0 h 1090"/>
                <a:gd name="connsiteX1" fmla="*/ 990 w 992"/>
                <a:gd name="connsiteY1" fmla="*/ 0 h 1090"/>
                <a:gd name="connsiteX2" fmla="*/ 992 w 992"/>
                <a:gd name="connsiteY2" fmla="*/ 40 h 1090"/>
                <a:gd name="connsiteX3" fmla="*/ 986 w 992"/>
                <a:gd name="connsiteY3" fmla="*/ 148 h 1090"/>
                <a:gd name="connsiteX4" fmla="*/ 970 w 992"/>
                <a:gd name="connsiteY4" fmla="*/ 260 h 1090"/>
                <a:gd name="connsiteX5" fmla="*/ 962 w 992"/>
                <a:gd name="connsiteY5" fmla="*/ 302 h 1090"/>
                <a:gd name="connsiteX6" fmla="*/ 936 w 992"/>
                <a:gd name="connsiteY6" fmla="*/ 392 h 1090"/>
                <a:gd name="connsiteX7" fmla="*/ 920 w 992"/>
                <a:gd name="connsiteY7" fmla="*/ 438 h 1090"/>
                <a:gd name="connsiteX8" fmla="*/ 900 w 992"/>
                <a:gd name="connsiteY8" fmla="*/ 484 h 1090"/>
                <a:gd name="connsiteX9" fmla="*/ 878 w 992"/>
                <a:gd name="connsiteY9" fmla="*/ 532 h 1090"/>
                <a:gd name="connsiteX10" fmla="*/ 852 w 992"/>
                <a:gd name="connsiteY10" fmla="*/ 580 h 1090"/>
                <a:gd name="connsiteX11" fmla="*/ 822 w 992"/>
                <a:gd name="connsiteY11" fmla="*/ 628 h 1090"/>
                <a:gd name="connsiteX12" fmla="*/ 790 w 992"/>
                <a:gd name="connsiteY12" fmla="*/ 674 h 1090"/>
                <a:gd name="connsiteX13" fmla="*/ 752 w 992"/>
                <a:gd name="connsiteY13" fmla="*/ 720 h 1090"/>
                <a:gd name="connsiteX14" fmla="*/ 712 w 992"/>
                <a:gd name="connsiteY14" fmla="*/ 766 h 1090"/>
                <a:gd name="connsiteX15" fmla="*/ 666 w 992"/>
                <a:gd name="connsiteY15" fmla="*/ 810 h 1090"/>
                <a:gd name="connsiteX16" fmla="*/ 614 w 992"/>
                <a:gd name="connsiteY16" fmla="*/ 852 h 1090"/>
                <a:gd name="connsiteX17" fmla="*/ 560 w 992"/>
                <a:gd name="connsiteY17" fmla="*/ 892 h 1090"/>
                <a:gd name="connsiteX18" fmla="*/ 530 w 992"/>
                <a:gd name="connsiteY18" fmla="*/ 912 h 1090"/>
                <a:gd name="connsiteX19" fmla="*/ 498 w 992"/>
                <a:gd name="connsiteY19" fmla="*/ 930 h 1090"/>
                <a:gd name="connsiteX20" fmla="*/ 466 w 992"/>
                <a:gd name="connsiteY20" fmla="*/ 948 h 1090"/>
                <a:gd name="connsiteX21" fmla="*/ 432 w 992"/>
                <a:gd name="connsiteY21" fmla="*/ 964 h 1090"/>
                <a:gd name="connsiteX22" fmla="*/ 398 w 992"/>
                <a:gd name="connsiteY22" fmla="*/ 982 h 1090"/>
                <a:gd name="connsiteX23" fmla="*/ 362 w 992"/>
                <a:gd name="connsiteY23" fmla="*/ 998 h 1090"/>
                <a:gd name="connsiteX24" fmla="*/ 324 w 992"/>
                <a:gd name="connsiteY24" fmla="*/ 1012 h 1090"/>
                <a:gd name="connsiteX25" fmla="*/ 284 w 992"/>
                <a:gd name="connsiteY25" fmla="*/ 1026 h 1090"/>
                <a:gd name="connsiteX26" fmla="*/ 242 w 992"/>
                <a:gd name="connsiteY26" fmla="*/ 1040 h 1090"/>
                <a:gd name="connsiteX27" fmla="*/ 200 w 992"/>
                <a:gd name="connsiteY27" fmla="*/ 1052 h 1090"/>
                <a:gd name="connsiteX28" fmla="*/ 156 w 992"/>
                <a:gd name="connsiteY28" fmla="*/ 1062 h 1090"/>
                <a:gd name="connsiteX29" fmla="*/ 110 w 992"/>
                <a:gd name="connsiteY29" fmla="*/ 1072 h 1090"/>
                <a:gd name="connsiteX30" fmla="*/ 62 w 992"/>
                <a:gd name="connsiteY30" fmla="*/ 1082 h 1090"/>
                <a:gd name="connsiteX31" fmla="*/ 14 w 992"/>
                <a:gd name="connsiteY31" fmla="*/ 1090 h 1090"/>
                <a:gd name="connsiteX32" fmla="*/ 14 w 992"/>
                <a:gd name="connsiteY32" fmla="*/ 1090 h 1090"/>
                <a:gd name="connsiteX33" fmla="*/ 12 w 992"/>
                <a:gd name="connsiteY33" fmla="*/ 1080 h 1090"/>
                <a:gd name="connsiteX34" fmla="*/ 8 w 992"/>
                <a:gd name="connsiteY34" fmla="*/ 1050 h 1090"/>
                <a:gd name="connsiteX35" fmla="*/ 2 w 992"/>
                <a:gd name="connsiteY35" fmla="*/ 1004 h 1090"/>
                <a:gd name="connsiteX36" fmla="*/ 0 w 992"/>
                <a:gd name="connsiteY36" fmla="*/ 944 h 1090"/>
                <a:gd name="connsiteX37" fmla="*/ 0 w 992"/>
                <a:gd name="connsiteY37" fmla="*/ 910 h 1090"/>
                <a:gd name="connsiteX38" fmla="*/ 2 w 992"/>
                <a:gd name="connsiteY38" fmla="*/ 872 h 1090"/>
                <a:gd name="connsiteX39" fmla="*/ 6 w 992"/>
                <a:gd name="connsiteY39" fmla="*/ 832 h 1090"/>
                <a:gd name="connsiteX40" fmla="*/ 12 w 992"/>
                <a:gd name="connsiteY40" fmla="*/ 792 h 1090"/>
                <a:gd name="connsiteX41" fmla="*/ 20 w 992"/>
                <a:gd name="connsiteY41" fmla="*/ 748 h 1090"/>
                <a:gd name="connsiteX42" fmla="*/ 30 w 992"/>
                <a:gd name="connsiteY42" fmla="*/ 704 h 1090"/>
                <a:gd name="connsiteX43" fmla="*/ 42 w 992"/>
                <a:gd name="connsiteY43" fmla="*/ 658 h 1090"/>
                <a:gd name="connsiteX44" fmla="*/ 60 w 992"/>
                <a:gd name="connsiteY44" fmla="*/ 610 h 1090"/>
                <a:gd name="connsiteX45" fmla="*/ 80 w 992"/>
                <a:gd name="connsiteY45" fmla="*/ 564 h 1090"/>
                <a:gd name="connsiteX46" fmla="*/ 102 w 992"/>
                <a:gd name="connsiteY46" fmla="*/ 516 h 1090"/>
                <a:gd name="connsiteX47" fmla="*/ 130 w 992"/>
                <a:gd name="connsiteY47" fmla="*/ 468 h 1090"/>
                <a:gd name="connsiteX48" fmla="*/ 162 w 992"/>
                <a:gd name="connsiteY48" fmla="*/ 422 h 1090"/>
                <a:gd name="connsiteX49" fmla="*/ 200 w 992"/>
                <a:gd name="connsiteY49" fmla="*/ 376 h 1090"/>
                <a:gd name="connsiteX50" fmla="*/ 240 w 992"/>
                <a:gd name="connsiteY50" fmla="*/ 330 h 1090"/>
                <a:gd name="connsiteX51" fmla="*/ 288 w 992"/>
                <a:gd name="connsiteY51" fmla="*/ 286 h 1090"/>
                <a:gd name="connsiteX52" fmla="*/ 312 w 992"/>
                <a:gd name="connsiteY52" fmla="*/ 264 h 1090"/>
                <a:gd name="connsiteX53" fmla="*/ 340 w 992"/>
                <a:gd name="connsiteY53" fmla="*/ 244 h 1090"/>
                <a:gd name="connsiteX54" fmla="*/ 368 w 992"/>
                <a:gd name="connsiteY54" fmla="*/ 224 h 1090"/>
                <a:gd name="connsiteX55" fmla="*/ 398 w 992"/>
                <a:gd name="connsiteY55" fmla="*/ 204 h 1090"/>
                <a:gd name="connsiteX56" fmla="*/ 428 w 992"/>
                <a:gd name="connsiteY56" fmla="*/ 184 h 1090"/>
                <a:gd name="connsiteX57" fmla="*/ 462 w 992"/>
                <a:gd name="connsiteY57" fmla="*/ 166 h 1090"/>
                <a:gd name="connsiteX58" fmla="*/ 496 w 992"/>
                <a:gd name="connsiteY58" fmla="*/ 146 h 1090"/>
                <a:gd name="connsiteX59" fmla="*/ 532 w 992"/>
                <a:gd name="connsiteY59" fmla="*/ 130 h 1090"/>
                <a:gd name="connsiteX60" fmla="*/ 570 w 992"/>
                <a:gd name="connsiteY60" fmla="*/ 112 h 1090"/>
                <a:gd name="connsiteX61" fmla="*/ 610 w 992"/>
                <a:gd name="connsiteY61" fmla="*/ 96 h 1090"/>
                <a:gd name="connsiteX62" fmla="*/ 650 w 992"/>
                <a:gd name="connsiteY62" fmla="*/ 82 h 1090"/>
                <a:gd name="connsiteX63" fmla="*/ 694 w 992"/>
                <a:gd name="connsiteY63" fmla="*/ 66 h 1090"/>
                <a:gd name="connsiteX64" fmla="*/ 738 w 992"/>
                <a:gd name="connsiteY64" fmla="*/ 54 h 1090"/>
                <a:gd name="connsiteX65" fmla="*/ 784 w 992"/>
                <a:gd name="connsiteY65" fmla="*/ 40 h 1090"/>
                <a:gd name="connsiteX66" fmla="*/ 832 w 992"/>
                <a:gd name="connsiteY66" fmla="*/ 28 h 1090"/>
                <a:gd name="connsiteX67" fmla="*/ 990 w 992"/>
                <a:gd name="connsiteY67" fmla="*/ 0 h 1090"/>
                <a:gd name="connsiteX0" fmla="*/ 832 w 992"/>
                <a:gd name="connsiteY0" fmla="*/ 30 h 1092"/>
                <a:gd name="connsiteX1" fmla="*/ 990 w 992"/>
                <a:gd name="connsiteY1" fmla="*/ 2 h 1092"/>
                <a:gd name="connsiteX2" fmla="*/ 992 w 992"/>
                <a:gd name="connsiteY2" fmla="*/ 42 h 1092"/>
                <a:gd name="connsiteX3" fmla="*/ 986 w 992"/>
                <a:gd name="connsiteY3" fmla="*/ 150 h 1092"/>
                <a:gd name="connsiteX4" fmla="*/ 970 w 992"/>
                <a:gd name="connsiteY4" fmla="*/ 262 h 1092"/>
                <a:gd name="connsiteX5" fmla="*/ 962 w 992"/>
                <a:gd name="connsiteY5" fmla="*/ 304 h 1092"/>
                <a:gd name="connsiteX6" fmla="*/ 936 w 992"/>
                <a:gd name="connsiteY6" fmla="*/ 394 h 1092"/>
                <a:gd name="connsiteX7" fmla="*/ 920 w 992"/>
                <a:gd name="connsiteY7" fmla="*/ 440 h 1092"/>
                <a:gd name="connsiteX8" fmla="*/ 900 w 992"/>
                <a:gd name="connsiteY8" fmla="*/ 486 h 1092"/>
                <a:gd name="connsiteX9" fmla="*/ 878 w 992"/>
                <a:gd name="connsiteY9" fmla="*/ 534 h 1092"/>
                <a:gd name="connsiteX10" fmla="*/ 852 w 992"/>
                <a:gd name="connsiteY10" fmla="*/ 582 h 1092"/>
                <a:gd name="connsiteX11" fmla="*/ 822 w 992"/>
                <a:gd name="connsiteY11" fmla="*/ 630 h 1092"/>
                <a:gd name="connsiteX12" fmla="*/ 790 w 992"/>
                <a:gd name="connsiteY12" fmla="*/ 676 h 1092"/>
                <a:gd name="connsiteX13" fmla="*/ 752 w 992"/>
                <a:gd name="connsiteY13" fmla="*/ 722 h 1092"/>
                <a:gd name="connsiteX14" fmla="*/ 712 w 992"/>
                <a:gd name="connsiteY14" fmla="*/ 768 h 1092"/>
                <a:gd name="connsiteX15" fmla="*/ 666 w 992"/>
                <a:gd name="connsiteY15" fmla="*/ 812 h 1092"/>
                <a:gd name="connsiteX16" fmla="*/ 614 w 992"/>
                <a:gd name="connsiteY16" fmla="*/ 854 h 1092"/>
                <a:gd name="connsiteX17" fmla="*/ 560 w 992"/>
                <a:gd name="connsiteY17" fmla="*/ 894 h 1092"/>
                <a:gd name="connsiteX18" fmla="*/ 530 w 992"/>
                <a:gd name="connsiteY18" fmla="*/ 914 h 1092"/>
                <a:gd name="connsiteX19" fmla="*/ 498 w 992"/>
                <a:gd name="connsiteY19" fmla="*/ 932 h 1092"/>
                <a:gd name="connsiteX20" fmla="*/ 466 w 992"/>
                <a:gd name="connsiteY20" fmla="*/ 950 h 1092"/>
                <a:gd name="connsiteX21" fmla="*/ 432 w 992"/>
                <a:gd name="connsiteY21" fmla="*/ 966 h 1092"/>
                <a:gd name="connsiteX22" fmla="*/ 398 w 992"/>
                <a:gd name="connsiteY22" fmla="*/ 984 h 1092"/>
                <a:gd name="connsiteX23" fmla="*/ 362 w 992"/>
                <a:gd name="connsiteY23" fmla="*/ 1000 h 1092"/>
                <a:gd name="connsiteX24" fmla="*/ 324 w 992"/>
                <a:gd name="connsiteY24" fmla="*/ 1014 h 1092"/>
                <a:gd name="connsiteX25" fmla="*/ 284 w 992"/>
                <a:gd name="connsiteY25" fmla="*/ 1028 h 1092"/>
                <a:gd name="connsiteX26" fmla="*/ 242 w 992"/>
                <a:gd name="connsiteY26" fmla="*/ 1042 h 1092"/>
                <a:gd name="connsiteX27" fmla="*/ 200 w 992"/>
                <a:gd name="connsiteY27" fmla="*/ 1054 h 1092"/>
                <a:gd name="connsiteX28" fmla="*/ 156 w 992"/>
                <a:gd name="connsiteY28" fmla="*/ 1064 h 1092"/>
                <a:gd name="connsiteX29" fmla="*/ 110 w 992"/>
                <a:gd name="connsiteY29" fmla="*/ 1074 h 1092"/>
                <a:gd name="connsiteX30" fmla="*/ 62 w 992"/>
                <a:gd name="connsiteY30" fmla="*/ 1084 h 1092"/>
                <a:gd name="connsiteX31" fmla="*/ 14 w 992"/>
                <a:gd name="connsiteY31" fmla="*/ 1092 h 1092"/>
                <a:gd name="connsiteX32" fmla="*/ 14 w 992"/>
                <a:gd name="connsiteY32" fmla="*/ 1092 h 1092"/>
                <a:gd name="connsiteX33" fmla="*/ 12 w 992"/>
                <a:gd name="connsiteY33" fmla="*/ 1082 h 1092"/>
                <a:gd name="connsiteX34" fmla="*/ 8 w 992"/>
                <a:gd name="connsiteY34" fmla="*/ 1052 h 1092"/>
                <a:gd name="connsiteX35" fmla="*/ 2 w 992"/>
                <a:gd name="connsiteY35" fmla="*/ 1006 h 1092"/>
                <a:gd name="connsiteX36" fmla="*/ 0 w 992"/>
                <a:gd name="connsiteY36" fmla="*/ 946 h 1092"/>
                <a:gd name="connsiteX37" fmla="*/ 0 w 992"/>
                <a:gd name="connsiteY37" fmla="*/ 912 h 1092"/>
                <a:gd name="connsiteX38" fmla="*/ 2 w 992"/>
                <a:gd name="connsiteY38" fmla="*/ 874 h 1092"/>
                <a:gd name="connsiteX39" fmla="*/ 6 w 992"/>
                <a:gd name="connsiteY39" fmla="*/ 834 h 1092"/>
                <a:gd name="connsiteX40" fmla="*/ 12 w 992"/>
                <a:gd name="connsiteY40" fmla="*/ 794 h 1092"/>
                <a:gd name="connsiteX41" fmla="*/ 20 w 992"/>
                <a:gd name="connsiteY41" fmla="*/ 750 h 1092"/>
                <a:gd name="connsiteX42" fmla="*/ 30 w 992"/>
                <a:gd name="connsiteY42" fmla="*/ 706 h 1092"/>
                <a:gd name="connsiteX43" fmla="*/ 42 w 992"/>
                <a:gd name="connsiteY43" fmla="*/ 660 h 1092"/>
                <a:gd name="connsiteX44" fmla="*/ 60 w 992"/>
                <a:gd name="connsiteY44" fmla="*/ 612 h 1092"/>
                <a:gd name="connsiteX45" fmla="*/ 80 w 992"/>
                <a:gd name="connsiteY45" fmla="*/ 566 h 1092"/>
                <a:gd name="connsiteX46" fmla="*/ 102 w 992"/>
                <a:gd name="connsiteY46" fmla="*/ 518 h 1092"/>
                <a:gd name="connsiteX47" fmla="*/ 130 w 992"/>
                <a:gd name="connsiteY47" fmla="*/ 470 h 1092"/>
                <a:gd name="connsiteX48" fmla="*/ 162 w 992"/>
                <a:gd name="connsiteY48" fmla="*/ 424 h 1092"/>
                <a:gd name="connsiteX49" fmla="*/ 200 w 992"/>
                <a:gd name="connsiteY49" fmla="*/ 378 h 1092"/>
                <a:gd name="connsiteX50" fmla="*/ 240 w 992"/>
                <a:gd name="connsiteY50" fmla="*/ 332 h 1092"/>
                <a:gd name="connsiteX51" fmla="*/ 288 w 992"/>
                <a:gd name="connsiteY51" fmla="*/ 288 h 1092"/>
                <a:gd name="connsiteX52" fmla="*/ 312 w 992"/>
                <a:gd name="connsiteY52" fmla="*/ 266 h 1092"/>
                <a:gd name="connsiteX53" fmla="*/ 340 w 992"/>
                <a:gd name="connsiteY53" fmla="*/ 246 h 1092"/>
                <a:gd name="connsiteX54" fmla="*/ 368 w 992"/>
                <a:gd name="connsiteY54" fmla="*/ 226 h 1092"/>
                <a:gd name="connsiteX55" fmla="*/ 398 w 992"/>
                <a:gd name="connsiteY55" fmla="*/ 206 h 1092"/>
                <a:gd name="connsiteX56" fmla="*/ 428 w 992"/>
                <a:gd name="connsiteY56" fmla="*/ 186 h 1092"/>
                <a:gd name="connsiteX57" fmla="*/ 462 w 992"/>
                <a:gd name="connsiteY57" fmla="*/ 168 h 1092"/>
                <a:gd name="connsiteX58" fmla="*/ 496 w 992"/>
                <a:gd name="connsiteY58" fmla="*/ 148 h 1092"/>
                <a:gd name="connsiteX59" fmla="*/ 532 w 992"/>
                <a:gd name="connsiteY59" fmla="*/ 132 h 1092"/>
                <a:gd name="connsiteX60" fmla="*/ 570 w 992"/>
                <a:gd name="connsiteY60" fmla="*/ 114 h 1092"/>
                <a:gd name="connsiteX61" fmla="*/ 610 w 992"/>
                <a:gd name="connsiteY61" fmla="*/ 98 h 1092"/>
                <a:gd name="connsiteX62" fmla="*/ 650 w 992"/>
                <a:gd name="connsiteY62" fmla="*/ 84 h 1092"/>
                <a:gd name="connsiteX63" fmla="*/ 694 w 992"/>
                <a:gd name="connsiteY63" fmla="*/ 68 h 1092"/>
                <a:gd name="connsiteX64" fmla="*/ 738 w 992"/>
                <a:gd name="connsiteY64" fmla="*/ 56 h 1092"/>
                <a:gd name="connsiteX65" fmla="*/ 784 w 992"/>
                <a:gd name="connsiteY65" fmla="*/ 42 h 1092"/>
                <a:gd name="connsiteX66" fmla="*/ 832 w 992"/>
                <a:gd name="connsiteY66" fmla="*/ 30 h 1092"/>
                <a:gd name="connsiteX0" fmla="*/ 832 w 992"/>
                <a:gd name="connsiteY0" fmla="*/ 8 h 1070"/>
                <a:gd name="connsiteX1" fmla="*/ 992 w 992"/>
                <a:gd name="connsiteY1" fmla="*/ 20 h 1070"/>
                <a:gd name="connsiteX2" fmla="*/ 986 w 992"/>
                <a:gd name="connsiteY2" fmla="*/ 128 h 1070"/>
                <a:gd name="connsiteX3" fmla="*/ 970 w 992"/>
                <a:gd name="connsiteY3" fmla="*/ 240 h 1070"/>
                <a:gd name="connsiteX4" fmla="*/ 962 w 992"/>
                <a:gd name="connsiteY4" fmla="*/ 282 h 1070"/>
                <a:gd name="connsiteX5" fmla="*/ 936 w 992"/>
                <a:gd name="connsiteY5" fmla="*/ 372 h 1070"/>
                <a:gd name="connsiteX6" fmla="*/ 920 w 992"/>
                <a:gd name="connsiteY6" fmla="*/ 418 h 1070"/>
                <a:gd name="connsiteX7" fmla="*/ 900 w 992"/>
                <a:gd name="connsiteY7" fmla="*/ 464 h 1070"/>
                <a:gd name="connsiteX8" fmla="*/ 878 w 992"/>
                <a:gd name="connsiteY8" fmla="*/ 512 h 1070"/>
                <a:gd name="connsiteX9" fmla="*/ 852 w 992"/>
                <a:gd name="connsiteY9" fmla="*/ 560 h 1070"/>
                <a:gd name="connsiteX10" fmla="*/ 822 w 992"/>
                <a:gd name="connsiteY10" fmla="*/ 608 h 1070"/>
                <a:gd name="connsiteX11" fmla="*/ 790 w 992"/>
                <a:gd name="connsiteY11" fmla="*/ 654 h 1070"/>
                <a:gd name="connsiteX12" fmla="*/ 752 w 992"/>
                <a:gd name="connsiteY12" fmla="*/ 700 h 1070"/>
                <a:gd name="connsiteX13" fmla="*/ 712 w 992"/>
                <a:gd name="connsiteY13" fmla="*/ 746 h 1070"/>
                <a:gd name="connsiteX14" fmla="*/ 666 w 992"/>
                <a:gd name="connsiteY14" fmla="*/ 790 h 1070"/>
                <a:gd name="connsiteX15" fmla="*/ 614 w 992"/>
                <a:gd name="connsiteY15" fmla="*/ 832 h 1070"/>
                <a:gd name="connsiteX16" fmla="*/ 560 w 992"/>
                <a:gd name="connsiteY16" fmla="*/ 872 h 1070"/>
                <a:gd name="connsiteX17" fmla="*/ 530 w 992"/>
                <a:gd name="connsiteY17" fmla="*/ 892 h 1070"/>
                <a:gd name="connsiteX18" fmla="*/ 498 w 992"/>
                <a:gd name="connsiteY18" fmla="*/ 910 h 1070"/>
                <a:gd name="connsiteX19" fmla="*/ 466 w 992"/>
                <a:gd name="connsiteY19" fmla="*/ 928 h 1070"/>
                <a:gd name="connsiteX20" fmla="*/ 432 w 992"/>
                <a:gd name="connsiteY20" fmla="*/ 944 h 1070"/>
                <a:gd name="connsiteX21" fmla="*/ 398 w 992"/>
                <a:gd name="connsiteY21" fmla="*/ 962 h 1070"/>
                <a:gd name="connsiteX22" fmla="*/ 362 w 992"/>
                <a:gd name="connsiteY22" fmla="*/ 978 h 1070"/>
                <a:gd name="connsiteX23" fmla="*/ 324 w 992"/>
                <a:gd name="connsiteY23" fmla="*/ 992 h 1070"/>
                <a:gd name="connsiteX24" fmla="*/ 284 w 992"/>
                <a:gd name="connsiteY24" fmla="*/ 1006 h 1070"/>
                <a:gd name="connsiteX25" fmla="*/ 242 w 992"/>
                <a:gd name="connsiteY25" fmla="*/ 1020 h 1070"/>
                <a:gd name="connsiteX26" fmla="*/ 200 w 992"/>
                <a:gd name="connsiteY26" fmla="*/ 1032 h 1070"/>
                <a:gd name="connsiteX27" fmla="*/ 156 w 992"/>
                <a:gd name="connsiteY27" fmla="*/ 1042 h 1070"/>
                <a:gd name="connsiteX28" fmla="*/ 110 w 992"/>
                <a:gd name="connsiteY28" fmla="*/ 1052 h 1070"/>
                <a:gd name="connsiteX29" fmla="*/ 62 w 992"/>
                <a:gd name="connsiteY29" fmla="*/ 1062 h 1070"/>
                <a:gd name="connsiteX30" fmla="*/ 14 w 992"/>
                <a:gd name="connsiteY30" fmla="*/ 1070 h 1070"/>
                <a:gd name="connsiteX31" fmla="*/ 14 w 992"/>
                <a:gd name="connsiteY31" fmla="*/ 1070 h 1070"/>
                <a:gd name="connsiteX32" fmla="*/ 12 w 992"/>
                <a:gd name="connsiteY32" fmla="*/ 1060 h 1070"/>
                <a:gd name="connsiteX33" fmla="*/ 8 w 992"/>
                <a:gd name="connsiteY33" fmla="*/ 1030 h 1070"/>
                <a:gd name="connsiteX34" fmla="*/ 2 w 992"/>
                <a:gd name="connsiteY34" fmla="*/ 984 h 1070"/>
                <a:gd name="connsiteX35" fmla="*/ 0 w 992"/>
                <a:gd name="connsiteY35" fmla="*/ 924 h 1070"/>
                <a:gd name="connsiteX36" fmla="*/ 0 w 992"/>
                <a:gd name="connsiteY36" fmla="*/ 890 h 1070"/>
                <a:gd name="connsiteX37" fmla="*/ 2 w 992"/>
                <a:gd name="connsiteY37" fmla="*/ 852 h 1070"/>
                <a:gd name="connsiteX38" fmla="*/ 6 w 992"/>
                <a:gd name="connsiteY38" fmla="*/ 812 h 1070"/>
                <a:gd name="connsiteX39" fmla="*/ 12 w 992"/>
                <a:gd name="connsiteY39" fmla="*/ 772 h 1070"/>
                <a:gd name="connsiteX40" fmla="*/ 20 w 992"/>
                <a:gd name="connsiteY40" fmla="*/ 728 h 1070"/>
                <a:gd name="connsiteX41" fmla="*/ 30 w 992"/>
                <a:gd name="connsiteY41" fmla="*/ 684 h 1070"/>
                <a:gd name="connsiteX42" fmla="*/ 42 w 992"/>
                <a:gd name="connsiteY42" fmla="*/ 638 h 1070"/>
                <a:gd name="connsiteX43" fmla="*/ 60 w 992"/>
                <a:gd name="connsiteY43" fmla="*/ 590 h 1070"/>
                <a:gd name="connsiteX44" fmla="*/ 80 w 992"/>
                <a:gd name="connsiteY44" fmla="*/ 544 h 1070"/>
                <a:gd name="connsiteX45" fmla="*/ 102 w 992"/>
                <a:gd name="connsiteY45" fmla="*/ 496 h 1070"/>
                <a:gd name="connsiteX46" fmla="*/ 130 w 992"/>
                <a:gd name="connsiteY46" fmla="*/ 448 h 1070"/>
                <a:gd name="connsiteX47" fmla="*/ 162 w 992"/>
                <a:gd name="connsiteY47" fmla="*/ 402 h 1070"/>
                <a:gd name="connsiteX48" fmla="*/ 200 w 992"/>
                <a:gd name="connsiteY48" fmla="*/ 356 h 1070"/>
                <a:gd name="connsiteX49" fmla="*/ 240 w 992"/>
                <a:gd name="connsiteY49" fmla="*/ 310 h 1070"/>
                <a:gd name="connsiteX50" fmla="*/ 288 w 992"/>
                <a:gd name="connsiteY50" fmla="*/ 266 h 1070"/>
                <a:gd name="connsiteX51" fmla="*/ 312 w 992"/>
                <a:gd name="connsiteY51" fmla="*/ 244 h 1070"/>
                <a:gd name="connsiteX52" fmla="*/ 340 w 992"/>
                <a:gd name="connsiteY52" fmla="*/ 224 h 1070"/>
                <a:gd name="connsiteX53" fmla="*/ 368 w 992"/>
                <a:gd name="connsiteY53" fmla="*/ 204 h 1070"/>
                <a:gd name="connsiteX54" fmla="*/ 398 w 992"/>
                <a:gd name="connsiteY54" fmla="*/ 184 h 1070"/>
                <a:gd name="connsiteX55" fmla="*/ 428 w 992"/>
                <a:gd name="connsiteY55" fmla="*/ 164 h 1070"/>
                <a:gd name="connsiteX56" fmla="*/ 462 w 992"/>
                <a:gd name="connsiteY56" fmla="*/ 146 h 1070"/>
                <a:gd name="connsiteX57" fmla="*/ 496 w 992"/>
                <a:gd name="connsiteY57" fmla="*/ 126 h 1070"/>
                <a:gd name="connsiteX58" fmla="*/ 532 w 992"/>
                <a:gd name="connsiteY58" fmla="*/ 110 h 1070"/>
                <a:gd name="connsiteX59" fmla="*/ 570 w 992"/>
                <a:gd name="connsiteY59" fmla="*/ 92 h 1070"/>
                <a:gd name="connsiteX60" fmla="*/ 610 w 992"/>
                <a:gd name="connsiteY60" fmla="*/ 76 h 1070"/>
                <a:gd name="connsiteX61" fmla="*/ 650 w 992"/>
                <a:gd name="connsiteY61" fmla="*/ 62 h 1070"/>
                <a:gd name="connsiteX62" fmla="*/ 694 w 992"/>
                <a:gd name="connsiteY62" fmla="*/ 46 h 1070"/>
                <a:gd name="connsiteX63" fmla="*/ 738 w 992"/>
                <a:gd name="connsiteY63" fmla="*/ 34 h 1070"/>
                <a:gd name="connsiteX64" fmla="*/ 784 w 992"/>
                <a:gd name="connsiteY64" fmla="*/ 20 h 1070"/>
                <a:gd name="connsiteX65" fmla="*/ 832 w 992"/>
                <a:gd name="connsiteY65" fmla="*/ 8 h 1070"/>
                <a:gd name="connsiteX0" fmla="*/ 832 w 986"/>
                <a:gd name="connsiteY0" fmla="*/ 0 h 1062"/>
                <a:gd name="connsiteX1" fmla="*/ 986 w 986"/>
                <a:gd name="connsiteY1" fmla="*/ 120 h 1062"/>
                <a:gd name="connsiteX2" fmla="*/ 970 w 986"/>
                <a:gd name="connsiteY2" fmla="*/ 232 h 1062"/>
                <a:gd name="connsiteX3" fmla="*/ 962 w 986"/>
                <a:gd name="connsiteY3" fmla="*/ 274 h 1062"/>
                <a:gd name="connsiteX4" fmla="*/ 936 w 986"/>
                <a:gd name="connsiteY4" fmla="*/ 364 h 1062"/>
                <a:gd name="connsiteX5" fmla="*/ 920 w 986"/>
                <a:gd name="connsiteY5" fmla="*/ 410 h 1062"/>
                <a:gd name="connsiteX6" fmla="*/ 900 w 986"/>
                <a:gd name="connsiteY6" fmla="*/ 456 h 1062"/>
                <a:gd name="connsiteX7" fmla="*/ 878 w 986"/>
                <a:gd name="connsiteY7" fmla="*/ 504 h 1062"/>
                <a:gd name="connsiteX8" fmla="*/ 852 w 986"/>
                <a:gd name="connsiteY8" fmla="*/ 552 h 1062"/>
                <a:gd name="connsiteX9" fmla="*/ 822 w 986"/>
                <a:gd name="connsiteY9" fmla="*/ 600 h 1062"/>
                <a:gd name="connsiteX10" fmla="*/ 790 w 986"/>
                <a:gd name="connsiteY10" fmla="*/ 646 h 1062"/>
                <a:gd name="connsiteX11" fmla="*/ 752 w 986"/>
                <a:gd name="connsiteY11" fmla="*/ 692 h 1062"/>
                <a:gd name="connsiteX12" fmla="*/ 712 w 986"/>
                <a:gd name="connsiteY12" fmla="*/ 738 h 1062"/>
                <a:gd name="connsiteX13" fmla="*/ 666 w 986"/>
                <a:gd name="connsiteY13" fmla="*/ 782 h 1062"/>
                <a:gd name="connsiteX14" fmla="*/ 614 w 986"/>
                <a:gd name="connsiteY14" fmla="*/ 824 h 1062"/>
                <a:gd name="connsiteX15" fmla="*/ 560 w 986"/>
                <a:gd name="connsiteY15" fmla="*/ 864 h 1062"/>
                <a:gd name="connsiteX16" fmla="*/ 530 w 986"/>
                <a:gd name="connsiteY16" fmla="*/ 884 h 1062"/>
                <a:gd name="connsiteX17" fmla="*/ 498 w 986"/>
                <a:gd name="connsiteY17" fmla="*/ 902 h 1062"/>
                <a:gd name="connsiteX18" fmla="*/ 466 w 986"/>
                <a:gd name="connsiteY18" fmla="*/ 920 h 1062"/>
                <a:gd name="connsiteX19" fmla="*/ 432 w 986"/>
                <a:gd name="connsiteY19" fmla="*/ 936 h 1062"/>
                <a:gd name="connsiteX20" fmla="*/ 398 w 986"/>
                <a:gd name="connsiteY20" fmla="*/ 954 h 1062"/>
                <a:gd name="connsiteX21" fmla="*/ 362 w 986"/>
                <a:gd name="connsiteY21" fmla="*/ 970 h 1062"/>
                <a:gd name="connsiteX22" fmla="*/ 324 w 986"/>
                <a:gd name="connsiteY22" fmla="*/ 984 h 1062"/>
                <a:gd name="connsiteX23" fmla="*/ 284 w 986"/>
                <a:gd name="connsiteY23" fmla="*/ 998 h 1062"/>
                <a:gd name="connsiteX24" fmla="*/ 242 w 986"/>
                <a:gd name="connsiteY24" fmla="*/ 1012 h 1062"/>
                <a:gd name="connsiteX25" fmla="*/ 200 w 986"/>
                <a:gd name="connsiteY25" fmla="*/ 1024 h 1062"/>
                <a:gd name="connsiteX26" fmla="*/ 156 w 986"/>
                <a:gd name="connsiteY26" fmla="*/ 1034 h 1062"/>
                <a:gd name="connsiteX27" fmla="*/ 110 w 986"/>
                <a:gd name="connsiteY27" fmla="*/ 1044 h 1062"/>
                <a:gd name="connsiteX28" fmla="*/ 62 w 986"/>
                <a:gd name="connsiteY28" fmla="*/ 1054 h 1062"/>
                <a:gd name="connsiteX29" fmla="*/ 14 w 986"/>
                <a:gd name="connsiteY29" fmla="*/ 1062 h 1062"/>
                <a:gd name="connsiteX30" fmla="*/ 14 w 986"/>
                <a:gd name="connsiteY30" fmla="*/ 1062 h 1062"/>
                <a:gd name="connsiteX31" fmla="*/ 12 w 986"/>
                <a:gd name="connsiteY31" fmla="*/ 1052 h 1062"/>
                <a:gd name="connsiteX32" fmla="*/ 8 w 986"/>
                <a:gd name="connsiteY32" fmla="*/ 1022 h 1062"/>
                <a:gd name="connsiteX33" fmla="*/ 2 w 986"/>
                <a:gd name="connsiteY33" fmla="*/ 976 h 1062"/>
                <a:gd name="connsiteX34" fmla="*/ 0 w 986"/>
                <a:gd name="connsiteY34" fmla="*/ 916 h 1062"/>
                <a:gd name="connsiteX35" fmla="*/ 0 w 986"/>
                <a:gd name="connsiteY35" fmla="*/ 882 h 1062"/>
                <a:gd name="connsiteX36" fmla="*/ 2 w 986"/>
                <a:gd name="connsiteY36" fmla="*/ 844 h 1062"/>
                <a:gd name="connsiteX37" fmla="*/ 6 w 986"/>
                <a:gd name="connsiteY37" fmla="*/ 804 h 1062"/>
                <a:gd name="connsiteX38" fmla="*/ 12 w 986"/>
                <a:gd name="connsiteY38" fmla="*/ 764 h 1062"/>
                <a:gd name="connsiteX39" fmla="*/ 20 w 986"/>
                <a:gd name="connsiteY39" fmla="*/ 720 h 1062"/>
                <a:gd name="connsiteX40" fmla="*/ 30 w 986"/>
                <a:gd name="connsiteY40" fmla="*/ 676 h 1062"/>
                <a:gd name="connsiteX41" fmla="*/ 42 w 986"/>
                <a:gd name="connsiteY41" fmla="*/ 630 h 1062"/>
                <a:gd name="connsiteX42" fmla="*/ 60 w 986"/>
                <a:gd name="connsiteY42" fmla="*/ 582 h 1062"/>
                <a:gd name="connsiteX43" fmla="*/ 80 w 986"/>
                <a:gd name="connsiteY43" fmla="*/ 536 h 1062"/>
                <a:gd name="connsiteX44" fmla="*/ 102 w 986"/>
                <a:gd name="connsiteY44" fmla="*/ 488 h 1062"/>
                <a:gd name="connsiteX45" fmla="*/ 130 w 986"/>
                <a:gd name="connsiteY45" fmla="*/ 440 h 1062"/>
                <a:gd name="connsiteX46" fmla="*/ 162 w 986"/>
                <a:gd name="connsiteY46" fmla="*/ 394 h 1062"/>
                <a:gd name="connsiteX47" fmla="*/ 200 w 986"/>
                <a:gd name="connsiteY47" fmla="*/ 348 h 1062"/>
                <a:gd name="connsiteX48" fmla="*/ 240 w 986"/>
                <a:gd name="connsiteY48" fmla="*/ 302 h 1062"/>
                <a:gd name="connsiteX49" fmla="*/ 288 w 986"/>
                <a:gd name="connsiteY49" fmla="*/ 258 h 1062"/>
                <a:gd name="connsiteX50" fmla="*/ 312 w 986"/>
                <a:gd name="connsiteY50" fmla="*/ 236 h 1062"/>
                <a:gd name="connsiteX51" fmla="*/ 340 w 986"/>
                <a:gd name="connsiteY51" fmla="*/ 216 h 1062"/>
                <a:gd name="connsiteX52" fmla="*/ 368 w 986"/>
                <a:gd name="connsiteY52" fmla="*/ 196 h 1062"/>
                <a:gd name="connsiteX53" fmla="*/ 398 w 986"/>
                <a:gd name="connsiteY53" fmla="*/ 176 h 1062"/>
                <a:gd name="connsiteX54" fmla="*/ 428 w 986"/>
                <a:gd name="connsiteY54" fmla="*/ 156 h 1062"/>
                <a:gd name="connsiteX55" fmla="*/ 462 w 986"/>
                <a:gd name="connsiteY55" fmla="*/ 138 h 1062"/>
                <a:gd name="connsiteX56" fmla="*/ 496 w 986"/>
                <a:gd name="connsiteY56" fmla="*/ 118 h 1062"/>
                <a:gd name="connsiteX57" fmla="*/ 532 w 986"/>
                <a:gd name="connsiteY57" fmla="*/ 102 h 1062"/>
                <a:gd name="connsiteX58" fmla="*/ 570 w 986"/>
                <a:gd name="connsiteY58" fmla="*/ 84 h 1062"/>
                <a:gd name="connsiteX59" fmla="*/ 610 w 986"/>
                <a:gd name="connsiteY59" fmla="*/ 68 h 1062"/>
                <a:gd name="connsiteX60" fmla="*/ 650 w 986"/>
                <a:gd name="connsiteY60" fmla="*/ 54 h 1062"/>
                <a:gd name="connsiteX61" fmla="*/ 694 w 986"/>
                <a:gd name="connsiteY61" fmla="*/ 38 h 1062"/>
                <a:gd name="connsiteX62" fmla="*/ 738 w 986"/>
                <a:gd name="connsiteY62" fmla="*/ 26 h 1062"/>
                <a:gd name="connsiteX63" fmla="*/ 784 w 986"/>
                <a:gd name="connsiteY63" fmla="*/ 12 h 1062"/>
                <a:gd name="connsiteX64" fmla="*/ 832 w 986"/>
                <a:gd name="connsiteY64" fmla="*/ 0 h 1062"/>
                <a:gd name="connsiteX0" fmla="*/ 832 w 1008"/>
                <a:gd name="connsiteY0" fmla="*/ 0 h 1062"/>
                <a:gd name="connsiteX1" fmla="*/ 986 w 1008"/>
                <a:gd name="connsiteY1" fmla="*/ 120 h 1062"/>
                <a:gd name="connsiteX2" fmla="*/ 962 w 1008"/>
                <a:gd name="connsiteY2" fmla="*/ 274 h 1062"/>
                <a:gd name="connsiteX3" fmla="*/ 936 w 1008"/>
                <a:gd name="connsiteY3" fmla="*/ 364 h 1062"/>
                <a:gd name="connsiteX4" fmla="*/ 920 w 1008"/>
                <a:gd name="connsiteY4" fmla="*/ 410 h 1062"/>
                <a:gd name="connsiteX5" fmla="*/ 900 w 1008"/>
                <a:gd name="connsiteY5" fmla="*/ 456 h 1062"/>
                <a:gd name="connsiteX6" fmla="*/ 878 w 1008"/>
                <a:gd name="connsiteY6" fmla="*/ 504 h 1062"/>
                <a:gd name="connsiteX7" fmla="*/ 852 w 1008"/>
                <a:gd name="connsiteY7" fmla="*/ 552 h 1062"/>
                <a:gd name="connsiteX8" fmla="*/ 822 w 1008"/>
                <a:gd name="connsiteY8" fmla="*/ 600 h 1062"/>
                <a:gd name="connsiteX9" fmla="*/ 790 w 1008"/>
                <a:gd name="connsiteY9" fmla="*/ 646 h 1062"/>
                <a:gd name="connsiteX10" fmla="*/ 752 w 1008"/>
                <a:gd name="connsiteY10" fmla="*/ 692 h 1062"/>
                <a:gd name="connsiteX11" fmla="*/ 712 w 1008"/>
                <a:gd name="connsiteY11" fmla="*/ 738 h 1062"/>
                <a:gd name="connsiteX12" fmla="*/ 666 w 1008"/>
                <a:gd name="connsiteY12" fmla="*/ 782 h 1062"/>
                <a:gd name="connsiteX13" fmla="*/ 614 w 1008"/>
                <a:gd name="connsiteY13" fmla="*/ 824 h 1062"/>
                <a:gd name="connsiteX14" fmla="*/ 560 w 1008"/>
                <a:gd name="connsiteY14" fmla="*/ 864 h 1062"/>
                <a:gd name="connsiteX15" fmla="*/ 530 w 1008"/>
                <a:gd name="connsiteY15" fmla="*/ 884 h 1062"/>
                <a:gd name="connsiteX16" fmla="*/ 498 w 1008"/>
                <a:gd name="connsiteY16" fmla="*/ 902 h 1062"/>
                <a:gd name="connsiteX17" fmla="*/ 466 w 1008"/>
                <a:gd name="connsiteY17" fmla="*/ 920 h 1062"/>
                <a:gd name="connsiteX18" fmla="*/ 432 w 1008"/>
                <a:gd name="connsiteY18" fmla="*/ 936 h 1062"/>
                <a:gd name="connsiteX19" fmla="*/ 398 w 1008"/>
                <a:gd name="connsiteY19" fmla="*/ 954 h 1062"/>
                <a:gd name="connsiteX20" fmla="*/ 362 w 1008"/>
                <a:gd name="connsiteY20" fmla="*/ 970 h 1062"/>
                <a:gd name="connsiteX21" fmla="*/ 324 w 1008"/>
                <a:gd name="connsiteY21" fmla="*/ 984 h 1062"/>
                <a:gd name="connsiteX22" fmla="*/ 284 w 1008"/>
                <a:gd name="connsiteY22" fmla="*/ 998 h 1062"/>
                <a:gd name="connsiteX23" fmla="*/ 242 w 1008"/>
                <a:gd name="connsiteY23" fmla="*/ 1012 h 1062"/>
                <a:gd name="connsiteX24" fmla="*/ 200 w 1008"/>
                <a:gd name="connsiteY24" fmla="*/ 1024 h 1062"/>
                <a:gd name="connsiteX25" fmla="*/ 156 w 1008"/>
                <a:gd name="connsiteY25" fmla="*/ 1034 h 1062"/>
                <a:gd name="connsiteX26" fmla="*/ 110 w 1008"/>
                <a:gd name="connsiteY26" fmla="*/ 1044 h 1062"/>
                <a:gd name="connsiteX27" fmla="*/ 62 w 1008"/>
                <a:gd name="connsiteY27" fmla="*/ 1054 h 1062"/>
                <a:gd name="connsiteX28" fmla="*/ 14 w 1008"/>
                <a:gd name="connsiteY28" fmla="*/ 1062 h 1062"/>
                <a:gd name="connsiteX29" fmla="*/ 14 w 1008"/>
                <a:gd name="connsiteY29" fmla="*/ 1062 h 1062"/>
                <a:gd name="connsiteX30" fmla="*/ 12 w 1008"/>
                <a:gd name="connsiteY30" fmla="*/ 1052 h 1062"/>
                <a:gd name="connsiteX31" fmla="*/ 8 w 1008"/>
                <a:gd name="connsiteY31" fmla="*/ 1022 h 1062"/>
                <a:gd name="connsiteX32" fmla="*/ 2 w 1008"/>
                <a:gd name="connsiteY32" fmla="*/ 976 h 1062"/>
                <a:gd name="connsiteX33" fmla="*/ 0 w 1008"/>
                <a:gd name="connsiteY33" fmla="*/ 916 h 1062"/>
                <a:gd name="connsiteX34" fmla="*/ 0 w 1008"/>
                <a:gd name="connsiteY34" fmla="*/ 882 h 1062"/>
                <a:gd name="connsiteX35" fmla="*/ 2 w 1008"/>
                <a:gd name="connsiteY35" fmla="*/ 844 h 1062"/>
                <a:gd name="connsiteX36" fmla="*/ 6 w 1008"/>
                <a:gd name="connsiteY36" fmla="*/ 804 h 1062"/>
                <a:gd name="connsiteX37" fmla="*/ 12 w 1008"/>
                <a:gd name="connsiteY37" fmla="*/ 764 h 1062"/>
                <a:gd name="connsiteX38" fmla="*/ 20 w 1008"/>
                <a:gd name="connsiteY38" fmla="*/ 720 h 1062"/>
                <a:gd name="connsiteX39" fmla="*/ 30 w 1008"/>
                <a:gd name="connsiteY39" fmla="*/ 676 h 1062"/>
                <a:gd name="connsiteX40" fmla="*/ 42 w 1008"/>
                <a:gd name="connsiteY40" fmla="*/ 630 h 1062"/>
                <a:gd name="connsiteX41" fmla="*/ 60 w 1008"/>
                <a:gd name="connsiteY41" fmla="*/ 582 h 1062"/>
                <a:gd name="connsiteX42" fmla="*/ 80 w 1008"/>
                <a:gd name="connsiteY42" fmla="*/ 536 h 1062"/>
                <a:gd name="connsiteX43" fmla="*/ 102 w 1008"/>
                <a:gd name="connsiteY43" fmla="*/ 488 h 1062"/>
                <a:gd name="connsiteX44" fmla="*/ 130 w 1008"/>
                <a:gd name="connsiteY44" fmla="*/ 440 h 1062"/>
                <a:gd name="connsiteX45" fmla="*/ 162 w 1008"/>
                <a:gd name="connsiteY45" fmla="*/ 394 h 1062"/>
                <a:gd name="connsiteX46" fmla="*/ 200 w 1008"/>
                <a:gd name="connsiteY46" fmla="*/ 348 h 1062"/>
                <a:gd name="connsiteX47" fmla="*/ 240 w 1008"/>
                <a:gd name="connsiteY47" fmla="*/ 302 h 1062"/>
                <a:gd name="connsiteX48" fmla="*/ 288 w 1008"/>
                <a:gd name="connsiteY48" fmla="*/ 258 h 1062"/>
                <a:gd name="connsiteX49" fmla="*/ 312 w 1008"/>
                <a:gd name="connsiteY49" fmla="*/ 236 h 1062"/>
                <a:gd name="connsiteX50" fmla="*/ 340 w 1008"/>
                <a:gd name="connsiteY50" fmla="*/ 216 h 1062"/>
                <a:gd name="connsiteX51" fmla="*/ 368 w 1008"/>
                <a:gd name="connsiteY51" fmla="*/ 196 h 1062"/>
                <a:gd name="connsiteX52" fmla="*/ 398 w 1008"/>
                <a:gd name="connsiteY52" fmla="*/ 176 h 1062"/>
                <a:gd name="connsiteX53" fmla="*/ 428 w 1008"/>
                <a:gd name="connsiteY53" fmla="*/ 156 h 1062"/>
                <a:gd name="connsiteX54" fmla="*/ 462 w 1008"/>
                <a:gd name="connsiteY54" fmla="*/ 138 h 1062"/>
                <a:gd name="connsiteX55" fmla="*/ 496 w 1008"/>
                <a:gd name="connsiteY55" fmla="*/ 118 h 1062"/>
                <a:gd name="connsiteX56" fmla="*/ 532 w 1008"/>
                <a:gd name="connsiteY56" fmla="*/ 102 h 1062"/>
                <a:gd name="connsiteX57" fmla="*/ 570 w 1008"/>
                <a:gd name="connsiteY57" fmla="*/ 84 h 1062"/>
                <a:gd name="connsiteX58" fmla="*/ 610 w 1008"/>
                <a:gd name="connsiteY58" fmla="*/ 68 h 1062"/>
                <a:gd name="connsiteX59" fmla="*/ 650 w 1008"/>
                <a:gd name="connsiteY59" fmla="*/ 54 h 1062"/>
                <a:gd name="connsiteX60" fmla="*/ 694 w 1008"/>
                <a:gd name="connsiteY60" fmla="*/ 38 h 1062"/>
                <a:gd name="connsiteX61" fmla="*/ 738 w 1008"/>
                <a:gd name="connsiteY61" fmla="*/ 26 h 1062"/>
                <a:gd name="connsiteX62" fmla="*/ 784 w 1008"/>
                <a:gd name="connsiteY62" fmla="*/ 12 h 1062"/>
                <a:gd name="connsiteX63" fmla="*/ 832 w 1008"/>
                <a:gd name="connsiteY63" fmla="*/ 0 h 1062"/>
                <a:gd name="connsiteX0" fmla="*/ 832 w 1008"/>
                <a:gd name="connsiteY0" fmla="*/ 0 h 1062"/>
                <a:gd name="connsiteX1" fmla="*/ 986 w 1008"/>
                <a:gd name="connsiteY1" fmla="*/ 120 h 1062"/>
                <a:gd name="connsiteX2" fmla="*/ 962 w 1008"/>
                <a:gd name="connsiteY2" fmla="*/ 274 h 1062"/>
                <a:gd name="connsiteX3" fmla="*/ 936 w 1008"/>
                <a:gd name="connsiteY3" fmla="*/ 364 h 1062"/>
                <a:gd name="connsiteX4" fmla="*/ 900 w 1008"/>
                <a:gd name="connsiteY4" fmla="*/ 456 h 1062"/>
                <a:gd name="connsiteX5" fmla="*/ 878 w 1008"/>
                <a:gd name="connsiteY5" fmla="*/ 504 h 1062"/>
                <a:gd name="connsiteX6" fmla="*/ 852 w 1008"/>
                <a:gd name="connsiteY6" fmla="*/ 552 h 1062"/>
                <a:gd name="connsiteX7" fmla="*/ 822 w 1008"/>
                <a:gd name="connsiteY7" fmla="*/ 600 h 1062"/>
                <a:gd name="connsiteX8" fmla="*/ 790 w 1008"/>
                <a:gd name="connsiteY8" fmla="*/ 646 h 1062"/>
                <a:gd name="connsiteX9" fmla="*/ 752 w 1008"/>
                <a:gd name="connsiteY9" fmla="*/ 692 h 1062"/>
                <a:gd name="connsiteX10" fmla="*/ 712 w 1008"/>
                <a:gd name="connsiteY10" fmla="*/ 738 h 1062"/>
                <a:gd name="connsiteX11" fmla="*/ 666 w 1008"/>
                <a:gd name="connsiteY11" fmla="*/ 782 h 1062"/>
                <a:gd name="connsiteX12" fmla="*/ 614 w 1008"/>
                <a:gd name="connsiteY12" fmla="*/ 824 h 1062"/>
                <a:gd name="connsiteX13" fmla="*/ 560 w 1008"/>
                <a:gd name="connsiteY13" fmla="*/ 864 h 1062"/>
                <a:gd name="connsiteX14" fmla="*/ 530 w 1008"/>
                <a:gd name="connsiteY14" fmla="*/ 884 h 1062"/>
                <a:gd name="connsiteX15" fmla="*/ 498 w 1008"/>
                <a:gd name="connsiteY15" fmla="*/ 902 h 1062"/>
                <a:gd name="connsiteX16" fmla="*/ 466 w 1008"/>
                <a:gd name="connsiteY16" fmla="*/ 920 h 1062"/>
                <a:gd name="connsiteX17" fmla="*/ 432 w 1008"/>
                <a:gd name="connsiteY17" fmla="*/ 936 h 1062"/>
                <a:gd name="connsiteX18" fmla="*/ 398 w 1008"/>
                <a:gd name="connsiteY18" fmla="*/ 954 h 1062"/>
                <a:gd name="connsiteX19" fmla="*/ 362 w 1008"/>
                <a:gd name="connsiteY19" fmla="*/ 970 h 1062"/>
                <a:gd name="connsiteX20" fmla="*/ 324 w 1008"/>
                <a:gd name="connsiteY20" fmla="*/ 984 h 1062"/>
                <a:gd name="connsiteX21" fmla="*/ 284 w 1008"/>
                <a:gd name="connsiteY21" fmla="*/ 998 h 1062"/>
                <a:gd name="connsiteX22" fmla="*/ 242 w 1008"/>
                <a:gd name="connsiteY22" fmla="*/ 1012 h 1062"/>
                <a:gd name="connsiteX23" fmla="*/ 200 w 1008"/>
                <a:gd name="connsiteY23" fmla="*/ 1024 h 1062"/>
                <a:gd name="connsiteX24" fmla="*/ 156 w 1008"/>
                <a:gd name="connsiteY24" fmla="*/ 1034 h 1062"/>
                <a:gd name="connsiteX25" fmla="*/ 110 w 1008"/>
                <a:gd name="connsiteY25" fmla="*/ 1044 h 1062"/>
                <a:gd name="connsiteX26" fmla="*/ 62 w 1008"/>
                <a:gd name="connsiteY26" fmla="*/ 1054 h 1062"/>
                <a:gd name="connsiteX27" fmla="*/ 14 w 1008"/>
                <a:gd name="connsiteY27" fmla="*/ 1062 h 1062"/>
                <a:gd name="connsiteX28" fmla="*/ 14 w 1008"/>
                <a:gd name="connsiteY28" fmla="*/ 1062 h 1062"/>
                <a:gd name="connsiteX29" fmla="*/ 12 w 1008"/>
                <a:gd name="connsiteY29" fmla="*/ 1052 h 1062"/>
                <a:gd name="connsiteX30" fmla="*/ 8 w 1008"/>
                <a:gd name="connsiteY30" fmla="*/ 1022 h 1062"/>
                <a:gd name="connsiteX31" fmla="*/ 2 w 1008"/>
                <a:gd name="connsiteY31" fmla="*/ 976 h 1062"/>
                <a:gd name="connsiteX32" fmla="*/ 0 w 1008"/>
                <a:gd name="connsiteY32" fmla="*/ 916 h 1062"/>
                <a:gd name="connsiteX33" fmla="*/ 0 w 1008"/>
                <a:gd name="connsiteY33" fmla="*/ 882 h 1062"/>
                <a:gd name="connsiteX34" fmla="*/ 2 w 1008"/>
                <a:gd name="connsiteY34" fmla="*/ 844 h 1062"/>
                <a:gd name="connsiteX35" fmla="*/ 6 w 1008"/>
                <a:gd name="connsiteY35" fmla="*/ 804 h 1062"/>
                <a:gd name="connsiteX36" fmla="*/ 12 w 1008"/>
                <a:gd name="connsiteY36" fmla="*/ 764 h 1062"/>
                <a:gd name="connsiteX37" fmla="*/ 20 w 1008"/>
                <a:gd name="connsiteY37" fmla="*/ 720 h 1062"/>
                <a:gd name="connsiteX38" fmla="*/ 30 w 1008"/>
                <a:gd name="connsiteY38" fmla="*/ 676 h 1062"/>
                <a:gd name="connsiteX39" fmla="*/ 42 w 1008"/>
                <a:gd name="connsiteY39" fmla="*/ 630 h 1062"/>
                <a:gd name="connsiteX40" fmla="*/ 60 w 1008"/>
                <a:gd name="connsiteY40" fmla="*/ 582 h 1062"/>
                <a:gd name="connsiteX41" fmla="*/ 80 w 1008"/>
                <a:gd name="connsiteY41" fmla="*/ 536 h 1062"/>
                <a:gd name="connsiteX42" fmla="*/ 102 w 1008"/>
                <a:gd name="connsiteY42" fmla="*/ 488 h 1062"/>
                <a:gd name="connsiteX43" fmla="*/ 130 w 1008"/>
                <a:gd name="connsiteY43" fmla="*/ 440 h 1062"/>
                <a:gd name="connsiteX44" fmla="*/ 162 w 1008"/>
                <a:gd name="connsiteY44" fmla="*/ 394 h 1062"/>
                <a:gd name="connsiteX45" fmla="*/ 200 w 1008"/>
                <a:gd name="connsiteY45" fmla="*/ 348 h 1062"/>
                <a:gd name="connsiteX46" fmla="*/ 240 w 1008"/>
                <a:gd name="connsiteY46" fmla="*/ 302 h 1062"/>
                <a:gd name="connsiteX47" fmla="*/ 288 w 1008"/>
                <a:gd name="connsiteY47" fmla="*/ 258 h 1062"/>
                <a:gd name="connsiteX48" fmla="*/ 312 w 1008"/>
                <a:gd name="connsiteY48" fmla="*/ 236 h 1062"/>
                <a:gd name="connsiteX49" fmla="*/ 340 w 1008"/>
                <a:gd name="connsiteY49" fmla="*/ 216 h 1062"/>
                <a:gd name="connsiteX50" fmla="*/ 368 w 1008"/>
                <a:gd name="connsiteY50" fmla="*/ 196 h 1062"/>
                <a:gd name="connsiteX51" fmla="*/ 398 w 1008"/>
                <a:gd name="connsiteY51" fmla="*/ 176 h 1062"/>
                <a:gd name="connsiteX52" fmla="*/ 428 w 1008"/>
                <a:gd name="connsiteY52" fmla="*/ 156 h 1062"/>
                <a:gd name="connsiteX53" fmla="*/ 462 w 1008"/>
                <a:gd name="connsiteY53" fmla="*/ 138 h 1062"/>
                <a:gd name="connsiteX54" fmla="*/ 496 w 1008"/>
                <a:gd name="connsiteY54" fmla="*/ 118 h 1062"/>
                <a:gd name="connsiteX55" fmla="*/ 532 w 1008"/>
                <a:gd name="connsiteY55" fmla="*/ 102 h 1062"/>
                <a:gd name="connsiteX56" fmla="*/ 570 w 1008"/>
                <a:gd name="connsiteY56" fmla="*/ 84 h 1062"/>
                <a:gd name="connsiteX57" fmla="*/ 610 w 1008"/>
                <a:gd name="connsiteY57" fmla="*/ 68 h 1062"/>
                <a:gd name="connsiteX58" fmla="*/ 650 w 1008"/>
                <a:gd name="connsiteY58" fmla="*/ 54 h 1062"/>
                <a:gd name="connsiteX59" fmla="*/ 694 w 1008"/>
                <a:gd name="connsiteY59" fmla="*/ 38 h 1062"/>
                <a:gd name="connsiteX60" fmla="*/ 738 w 1008"/>
                <a:gd name="connsiteY60" fmla="*/ 26 h 1062"/>
                <a:gd name="connsiteX61" fmla="*/ 784 w 1008"/>
                <a:gd name="connsiteY61" fmla="*/ 12 h 1062"/>
                <a:gd name="connsiteX62" fmla="*/ 832 w 1008"/>
                <a:gd name="connsiteY62" fmla="*/ 0 h 1062"/>
                <a:gd name="connsiteX0" fmla="*/ 832 w 1008"/>
                <a:gd name="connsiteY0" fmla="*/ 0 h 1062"/>
                <a:gd name="connsiteX1" fmla="*/ 986 w 1008"/>
                <a:gd name="connsiteY1" fmla="*/ 120 h 1062"/>
                <a:gd name="connsiteX2" fmla="*/ 962 w 1008"/>
                <a:gd name="connsiteY2" fmla="*/ 274 h 1062"/>
                <a:gd name="connsiteX3" fmla="*/ 936 w 1008"/>
                <a:gd name="connsiteY3" fmla="*/ 364 h 1062"/>
                <a:gd name="connsiteX4" fmla="*/ 878 w 1008"/>
                <a:gd name="connsiteY4" fmla="*/ 504 h 1062"/>
                <a:gd name="connsiteX5" fmla="*/ 852 w 1008"/>
                <a:gd name="connsiteY5" fmla="*/ 552 h 1062"/>
                <a:gd name="connsiteX6" fmla="*/ 822 w 1008"/>
                <a:gd name="connsiteY6" fmla="*/ 600 h 1062"/>
                <a:gd name="connsiteX7" fmla="*/ 790 w 1008"/>
                <a:gd name="connsiteY7" fmla="*/ 646 h 1062"/>
                <a:gd name="connsiteX8" fmla="*/ 752 w 1008"/>
                <a:gd name="connsiteY8" fmla="*/ 692 h 1062"/>
                <a:gd name="connsiteX9" fmla="*/ 712 w 1008"/>
                <a:gd name="connsiteY9" fmla="*/ 738 h 1062"/>
                <a:gd name="connsiteX10" fmla="*/ 666 w 1008"/>
                <a:gd name="connsiteY10" fmla="*/ 782 h 1062"/>
                <a:gd name="connsiteX11" fmla="*/ 614 w 1008"/>
                <a:gd name="connsiteY11" fmla="*/ 824 h 1062"/>
                <a:gd name="connsiteX12" fmla="*/ 560 w 1008"/>
                <a:gd name="connsiteY12" fmla="*/ 864 h 1062"/>
                <a:gd name="connsiteX13" fmla="*/ 530 w 1008"/>
                <a:gd name="connsiteY13" fmla="*/ 884 h 1062"/>
                <a:gd name="connsiteX14" fmla="*/ 498 w 1008"/>
                <a:gd name="connsiteY14" fmla="*/ 902 h 1062"/>
                <a:gd name="connsiteX15" fmla="*/ 466 w 1008"/>
                <a:gd name="connsiteY15" fmla="*/ 920 h 1062"/>
                <a:gd name="connsiteX16" fmla="*/ 432 w 1008"/>
                <a:gd name="connsiteY16" fmla="*/ 936 h 1062"/>
                <a:gd name="connsiteX17" fmla="*/ 398 w 1008"/>
                <a:gd name="connsiteY17" fmla="*/ 954 h 1062"/>
                <a:gd name="connsiteX18" fmla="*/ 362 w 1008"/>
                <a:gd name="connsiteY18" fmla="*/ 970 h 1062"/>
                <a:gd name="connsiteX19" fmla="*/ 324 w 1008"/>
                <a:gd name="connsiteY19" fmla="*/ 984 h 1062"/>
                <a:gd name="connsiteX20" fmla="*/ 284 w 1008"/>
                <a:gd name="connsiteY20" fmla="*/ 998 h 1062"/>
                <a:gd name="connsiteX21" fmla="*/ 242 w 1008"/>
                <a:gd name="connsiteY21" fmla="*/ 1012 h 1062"/>
                <a:gd name="connsiteX22" fmla="*/ 200 w 1008"/>
                <a:gd name="connsiteY22" fmla="*/ 1024 h 1062"/>
                <a:gd name="connsiteX23" fmla="*/ 156 w 1008"/>
                <a:gd name="connsiteY23" fmla="*/ 1034 h 1062"/>
                <a:gd name="connsiteX24" fmla="*/ 110 w 1008"/>
                <a:gd name="connsiteY24" fmla="*/ 1044 h 1062"/>
                <a:gd name="connsiteX25" fmla="*/ 62 w 1008"/>
                <a:gd name="connsiteY25" fmla="*/ 1054 h 1062"/>
                <a:gd name="connsiteX26" fmla="*/ 14 w 1008"/>
                <a:gd name="connsiteY26" fmla="*/ 1062 h 1062"/>
                <a:gd name="connsiteX27" fmla="*/ 14 w 1008"/>
                <a:gd name="connsiteY27" fmla="*/ 1062 h 1062"/>
                <a:gd name="connsiteX28" fmla="*/ 12 w 1008"/>
                <a:gd name="connsiteY28" fmla="*/ 1052 h 1062"/>
                <a:gd name="connsiteX29" fmla="*/ 8 w 1008"/>
                <a:gd name="connsiteY29" fmla="*/ 1022 h 1062"/>
                <a:gd name="connsiteX30" fmla="*/ 2 w 1008"/>
                <a:gd name="connsiteY30" fmla="*/ 976 h 1062"/>
                <a:gd name="connsiteX31" fmla="*/ 0 w 1008"/>
                <a:gd name="connsiteY31" fmla="*/ 916 h 1062"/>
                <a:gd name="connsiteX32" fmla="*/ 0 w 1008"/>
                <a:gd name="connsiteY32" fmla="*/ 882 h 1062"/>
                <a:gd name="connsiteX33" fmla="*/ 2 w 1008"/>
                <a:gd name="connsiteY33" fmla="*/ 844 h 1062"/>
                <a:gd name="connsiteX34" fmla="*/ 6 w 1008"/>
                <a:gd name="connsiteY34" fmla="*/ 804 h 1062"/>
                <a:gd name="connsiteX35" fmla="*/ 12 w 1008"/>
                <a:gd name="connsiteY35" fmla="*/ 764 h 1062"/>
                <a:gd name="connsiteX36" fmla="*/ 20 w 1008"/>
                <a:gd name="connsiteY36" fmla="*/ 720 h 1062"/>
                <a:gd name="connsiteX37" fmla="*/ 30 w 1008"/>
                <a:gd name="connsiteY37" fmla="*/ 676 h 1062"/>
                <a:gd name="connsiteX38" fmla="*/ 42 w 1008"/>
                <a:gd name="connsiteY38" fmla="*/ 630 h 1062"/>
                <a:gd name="connsiteX39" fmla="*/ 60 w 1008"/>
                <a:gd name="connsiteY39" fmla="*/ 582 h 1062"/>
                <a:gd name="connsiteX40" fmla="*/ 80 w 1008"/>
                <a:gd name="connsiteY40" fmla="*/ 536 h 1062"/>
                <a:gd name="connsiteX41" fmla="*/ 102 w 1008"/>
                <a:gd name="connsiteY41" fmla="*/ 488 h 1062"/>
                <a:gd name="connsiteX42" fmla="*/ 130 w 1008"/>
                <a:gd name="connsiteY42" fmla="*/ 440 h 1062"/>
                <a:gd name="connsiteX43" fmla="*/ 162 w 1008"/>
                <a:gd name="connsiteY43" fmla="*/ 394 h 1062"/>
                <a:gd name="connsiteX44" fmla="*/ 200 w 1008"/>
                <a:gd name="connsiteY44" fmla="*/ 348 h 1062"/>
                <a:gd name="connsiteX45" fmla="*/ 240 w 1008"/>
                <a:gd name="connsiteY45" fmla="*/ 302 h 1062"/>
                <a:gd name="connsiteX46" fmla="*/ 288 w 1008"/>
                <a:gd name="connsiteY46" fmla="*/ 258 h 1062"/>
                <a:gd name="connsiteX47" fmla="*/ 312 w 1008"/>
                <a:gd name="connsiteY47" fmla="*/ 236 h 1062"/>
                <a:gd name="connsiteX48" fmla="*/ 340 w 1008"/>
                <a:gd name="connsiteY48" fmla="*/ 216 h 1062"/>
                <a:gd name="connsiteX49" fmla="*/ 368 w 1008"/>
                <a:gd name="connsiteY49" fmla="*/ 196 h 1062"/>
                <a:gd name="connsiteX50" fmla="*/ 398 w 1008"/>
                <a:gd name="connsiteY50" fmla="*/ 176 h 1062"/>
                <a:gd name="connsiteX51" fmla="*/ 428 w 1008"/>
                <a:gd name="connsiteY51" fmla="*/ 156 h 1062"/>
                <a:gd name="connsiteX52" fmla="*/ 462 w 1008"/>
                <a:gd name="connsiteY52" fmla="*/ 138 h 1062"/>
                <a:gd name="connsiteX53" fmla="*/ 496 w 1008"/>
                <a:gd name="connsiteY53" fmla="*/ 118 h 1062"/>
                <a:gd name="connsiteX54" fmla="*/ 532 w 1008"/>
                <a:gd name="connsiteY54" fmla="*/ 102 h 1062"/>
                <a:gd name="connsiteX55" fmla="*/ 570 w 1008"/>
                <a:gd name="connsiteY55" fmla="*/ 84 h 1062"/>
                <a:gd name="connsiteX56" fmla="*/ 610 w 1008"/>
                <a:gd name="connsiteY56" fmla="*/ 68 h 1062"/>
                <a:gd name="connsiteX57" fmla="*/ 650 w 1008"/>
                <a:gd name="connsiteY57" fmla="*/ 54 h 1062"/>
                <a:gd name="connsiteX58" fmla="*/ 694 w 1008"/>
                <a:gd name="connsiteY58" fmla="*/ 38 h 1062"/>
                <a:gd name="connsiteX59" fmla="*/ 738 w 1008"/>
                <a:gd name="connsiteY59" fmla="*/ 26 h 1062"/>
                <a:gd name="connsiteX60" fmla="*/ 784 w 1008"/>
                <a:gd name="connsiteY60" fmla="*/ 12 h 1062"/>
                <a:gd name="connsiteX61" fmla="*/ 832 w 1008"/>
                <a:gd name="connsiteY61" fmla="*/ 0 h 1062"/>
                <a:gd name="connsiteX0" fmla="*/ 832 w 1008"/>
                <a:gd name="connsiteY0" fmla="*/ 0 h 1062"/>
                <a:gd name="connsiteX1" fmla="*/ 986 w 1008"/>
                <a:gd name="connsiteY1" fmla="*/ 120 h 1062"/>
                <a:gd name="connsiteX2" fmla="*/ 962 w 1008"/>
                <a:gd name="connsiteY2" fmla="*/ 274 h 1062"/>
                <a:gd name="connsiteX3" fmla="*/ 936 w 1008"/>
                <a:gd name="connsiteY3" fmla="*/ 364 h 1062"/>
                <a:gd name="connsiteX4" fmla="*/ 852 w 1008"/>
                <a:gd name="connsiteY4" fmla="*/ 552 h 1062"/>
                <a:gd name="connsiteX5" fmla="*/ 822 w 1008"/>
                <a:gd name="connsiteY5" fmla="*/ 600 h 1062"/>
                <a:gd name="connsiteX6" fmla="*/ 790 w 1008"/>
                <a:gd name="connsiteY6" fmla="*/ 646 h 1062"/>
                <a:gd name="connsiteX7" fmla="*/ 752 w 1008"/>
                <a:gd name="connsiteY7" fmla="*/ 692 h 1062"/>
                <a:gd name="connsiteX8" fmla="*/ 712 w 1008"/>
                <a:gd name="connsiteY8" fmla="*/ 738 h 1062"/>
                <a:gd name="connsiteX9" fmla="*/ 666 w 1008"/>
                <a:gd name="connsiteY9" fmla="*/ 782 h 1062"/>
                <a:gd name="connsiteX10" fmla="*/ 614 w 1008"/>
                <a:gd name="connsiteY10" fmla="*/ 824 h 1062"/>
                <a:gd name="connsiteX11" fmla="*/ 560 w 1008"/>
                <a:gd name="connsiteY11" fmla="*/ 864 h 1062"/>
                <a:gd name="connsiteX12" fmla="*/ 530 w 1008"/>
                <a:gd name="connsiteY12" fmla="*/ 884 h 1062"/>
                <a:gd name="connsiteX13" fmla="*/ 498 w 1008"/>
                <a:gd name="connsiteY13" fmla="*/ 902 h 1062"/>
                <a:gd name="connsiteX14" fmla="*/ 466 w 1008"/>
                <a:gd name="connsiteY14" fmla="*/ 920 h 1062"/>
                <a:gd name="connsiteX15" fmla="*/ 432 w 1008"/>
                <a:gd name="connsiteY15" fmla="*/ 936 h 1062"/>
                <a:gd name="connsiteX16" fmla="*/ 398 w 1008"/>
                <a:gd name="connsiteY16" fmla="*/ 954 h 1062"/>
                <a:gd name="connsiteX17" fmla="*/ 362 w 1008"/>
                <a:gd name="connsiteY17" fmla="*/ 970 h 1062"/>
                <a:gd name="connsiteX18" fmla="*/ 324 w 1008"/>
                <a:gd name="connsiteY18" fmla="*/ 984 h 1062"/>
                <a:gd name="connsiteX19" fmla="*/ 284 w 1008"/>
                <a:gd name="connsiteY19" fmla="*/ 998 h 1062"/>
                <a:gd name="connsiteX20" fmla="*/ 242 w 1008"/>
                <a:gd name="connsiteY20" fmla="*/ 1012 h 1062"/>
                <a:gd name="connsiteX21" fmla="*/ 200 w 1008"/>
                <a:gd name="connsiteY21" fmla="*/ 1024 h 1062"/>
                <a:gd name="connsiteX22" fmla="*/ 156 w 1008"/>
                <a:gd name="connsiteY22" fmla="*/ 1034 h 1062"/>
                <a:gd name="connsiteX23" fmla="*/ 110 w 1008"/>
                <a:gd name="connsiteY23" fmla="*/ 1044 h 1062"/>
                <a:gd name="connsiteX24" fmla="*/ 62 w 1008"/>
                <a:gd name="connsiteY24" fmla="*/ 1054 h 1062"/>
                <a:gd name="connsiteX25" fmla="*/ 14 w 1008"/>
                <a:gd name="connsiteY25" fmla="*/ 1062 h 1062"/>
                <a:gd name="connsiteX26" fmla="*/ 14 w 1008"/>
                <a:gd name="connsiteY26" fmla="*/ 1062 h 1062"/>
                <a:gd name="connsiteX27" fmla="*/ 12 w 1008"/>
                <a:gd name="connsiteY27" fmla="*/ 1052 h 1062"/>
                <a:gd name="connsiteX28" fmla="*/ 8 w 1008"/>
                <a:gd name="connsiteY28" fmla="*/ 1022 h 1062"/>
                <a:gd name="connsiteX29" fmla="*/ 2 w 1008"/>
                <a:gd name="connsiteY29" fmla="*/ 976 h 1062"/>
                <a:gd name="connsiteX30" fmla="*/ 0 w 1008"/>
                <a:gd name="connsiteY30" fmla="*/ 916 h 1062"/>
                <a:gd name="connsiteX31" fmla="*/ 0 w 1008"/>
                <a:gd name="connsiteY31" fmla="*/ 882 h 1062"/>
                <a:gd name="connsiteX32" fmla="*/ 2 w 1008"/>
                <a:gd name="connsiteY32" fmla="*/ 844 h 1062"/>
                <a:gd name="connsiteX33" fmla="*/ 6 w 1008"/>
                <a:gd name="connsiteY33" fmla="*/ 804 h 1062"/>
                <a:gd name="connsiteX34" fmla="*/ 12 w 1008"/>
                <a:gd name="connsiteY34" fmla="*/ 764 h 1062"/>
                <a:gd name="connsiteX35" fmla="*/ 20 w 1008"/>
                <a:gd name="connsiteY35" fmla="*/ 720 h 1062"/>
                <a:gd name="connsiteX36" fmla="*/ 30 w 1008"/>
                <a:gd name="connsiteY36" fmla="*/ 676 h 1062"/>
                <a:gd name="connsiteX37" fmla="*/ 42 w 1008"/>
                <a:gd name="connsiteY37" fmla="*/ 630 h 1062"/>
                <a:gd name="connsiteX38" fmla="*/ 60 w 1008"/>
                <a:gd name="connsiteY38" fmla="*/ 582 h 1062"/>
                <a:gd name="connsiteX39" fmla="*/ 80 w 1008"/>
                <a:gd name="connsiteY39" fmla="*/ 536 h 1062"/>
                <a:gd name="connsiteX40" fmla="*/ 102 w 1008"/>
                <a:gd name="connsiteY40" fmla="*/ 488 h 1062"/>
                <a:gd name="connsiteX41" fmla="*/ 130 w 1008"/>
                <a:gd name="connsiteY41" fmla="*/ 440 h 1062"/>
                <a:gd name="connsiteX42" fmla="*/ 162 w 1008"/>
                <a:gd name="connsiteY42" fmla="*/ 394 h 1062"/>
                <a:gd name="connsiteX43" fmla="*/ 200 w 1008"/>
                <a:gd name="connsiteY43" fmla="*/ 348 h 1062"/>
                <a:gd name="connsiteX44" fmla="*/ 240 w 1008"/>
                <a:gd name="connsiteY44" fmla="*/ 302 h 1062"/>
                <a:gd name="connsiteX45" fmla="*/ 288 w 1008"/>
                <a:gd name="connsiteY45" fmla="*/ 258 h 1062"/>
                <a:gd name="connsiteX46" fmla="*/ 312 w 1008"/>
                <a:gd name="connsiteY46" fmla="*/ 236 h 1062"/>
                <a:gd name="connsiteX47" fmla="*/ 340 w 1008"/>
                <a:gd name="connsiteY47" fmla="*/ 216 h 1062"/>
                <a:gd name="connsiteX48" fmla="*/ 368 w 1008"/>
                <a:gd name="connsiteY48" fmla="*/ 196 h 1062"/>
                <a:gd name="connsiteX49" fmla="*/ 398 w 1008"/>
                <a:gd name="connsiteY49" fmla="*/ 176 h 1062"/>
                <a:gd name="connsiteX50" fmla="*/ 428 w 1008"/>
                <a:gd name="connsiteY50" fmla="*/ 156 h 1062"/>
                <a:gd name="connsiteX51" fmla="*/ 462 w 1008"/>
                <a:gd name="connsiteY51" fmla="*/ 138 h 1062"/>
                <a:gd name="connsiteX52" fmla="*/ 496 w 1008"/>
                <a:gd name="connsiteY52" fmla="*/ 118 h 1062"/>
                <a:gd name="connsiteX53" fmla="*/ 532 w 1008"/>
                <a:gd name="connsiteY53" fmla="*/ 102 h 1062"/>
                <a:gd name="connsiteX54" fmla="*/ 570 w 1008"/>
                <a:gd name="connsiteY54" fmla="*/ 84 h 1062"/>
                <a:gd name="connsiteX55" fmla="*/ 610 w 1008"/>
                <a:gd name="connsiteY55" fmla="*/ 68 h 1062"/>
                <a:gd name="connsiteX56" fmla="*/ 650 w 1008"/>
                <a:gd name="connsiteY56" fmla="*/ 54 h 1062"/>
                <a:gd name="connsiteX57" fmla="*/ 694 w 1008"/>
                <a:gd name="connsiteY57" fmla="*/ 38 h 1062"/>
                <a:gd name="connsiteX58" fmla="*/ 738 w 1008"/>
                <a:gd name="connsiteY58" fmla="*/ 26 h 1062"/>
                <a:gd name="connsiteX59" fmla="*/ 784 w 1008"/>
                <a:gd name="connsiteY59" fmla="*/ 12 h 1062"/>
                <a:gd name="connsiteX60" fmla="*/ 832 w 1008"/>
                <a:gd name="connsiteY60" fmla="*/ 0 h 1062"/>
                <a:gd name="connsiteX0" fmla="*/ 832 w 1008"/>
                <a:gd name="connsiteY0" fmla="*/ 0 h 1062"/>
                <a:gd name="connsiteX1" fmla="*/ 986 w 1008"/>
                <a:gd name="connsiteY1" fmla="*/ 120 h 1062"/>
                <a:gd name="connsiteX2" fmla="*/ 962 w 1008"/>
                <a:gd name="connsiteY2" fmla="*/ 274 h 1062"/>
                <a:gd name="connsiteX3" fmla="*/ 852 w 1008"/>
                <a:gd name="connsiteY3" fmla="*/ 552 h 1062"/>
                <a:gd name="connsiteX4" fmla="*/ 822 w 1008"/>
                <a:gd name="connsiteY4" fmla="*/ 600 h 1062"/>
                <a:gd name="connsiteX5" fmla="*/ 790 w 1008"/>
                <a:gd name="connsiteY5" fmla="*/ 646 h 1062"/>
                <a:gd name="connsiteX6" fmla="*/ 752 w 1008"/>
                <a:gd name="connsiteY6" fmla="*/ 692 h 1062"/>
                <a:gd name="connsiteX7" fmla="*/ 712 w 1008"/>
                <a:gd name="connsiteY7" fmla="*/ 738 h 1062"/>
                <a:gd name="connsiteX8" fmla="*/ 666 w 1008"/>
                <a:gd name="connsiteY8" fmla="*/ 782 h 1062"/>
                <a:gd name="connsiteX9" fmla="*/ 614 w 1008"/>
                <a:gd name="connsiteY9" fmla="*/ 824 h 1062"/>
                <a:gd name="connsiteX10" fmla="*/ 560 w 1008"/>
                <a:gd name="connsiteY10" fmla="*/ 864 h 1062"/>
                <a:gd name="connsiteX11" fmla="*/ 530 w 1008"/>
                <a:gd name="connsiteY11" fmla="*/ 884 h 1062"/>
                <a:gd name="connsiteX12" fmla="*/ 498 w 1008"/>
                <a:gd name="connsiteY12" fmla="*/ 902 h 1062"/>
                <a:gd name="connsiteX13" fmla="*/ 466 w 1008"/>
                <a:gd name="connsiteY13" fmla="*/ 920 h 1062"/>
                <a:gd name="connsiteX14" fmla="*/ 432 w 1008"/>
                <a:gd name="connsiteY14" fmla="*/ 936 h 1062"/>
                <a:gd name="connsiteX15" fmla="*/ 398 w 1008"/>
                <a:gd name="connsiteY15" fmla="*/ 954 h 1062"/>
                <a:gd name="connsiteX16" fmla="*/ 362 w 1008"/>
                <a:gd name="connsiteY16" fmla="*/ 970 h 1062"/>
                <a:gd name="connsiteX17" fmla="*/ 324 w 1008"/>
                <a:gd name="connsiteY17" fmla="*/ 984 h 1062"/>
                <a:gd name="connsiteX18" fmla="*/ 284 w 1008"/>
                <a:gd name="connsiteY18" fmla="*/ 998 h 1062"/>
                <a:gd name="connsiteX19" fmla="*/ 242 w 1008"/>
                <a:gd name="connsiteY19" fmla="*/ 1012 h 1062"/>
                <a:gd name="connsiteX20" fmla="*/ 200 w 1008"/>
                <a:gd name="connsiteY20" fmla="*/ 1024 h 1062"/>
                <a:gd name="connsiteX21" fmla="*/ 156 w 1008"/>
                <a:gd name="connsiteY21" fmla="*/ 1034 h 1062"/>
                <a:gd name="connsiteX22" fmla="*/ 110 w 1008"/>
                <a:gd name="connsiteY22" fmla="*/ 1044 h 1062"/>
                <a:gd name="connsiteX23" fmla="*/ 62 w 1008"/>
                <a:gd name="connsiteY23" fmla="*/ 1054 h 1062"/>
                <a:gd name="connsiteX24" fmla="*/ 14 w 1008"/>
                <a:gd name="connsiteY24" fmla="*/ 1062 h 1062"/>
                <a:gd name="connsiteX25" fmla="*/ 14 w 1008"/>
                <a:gd name="connsiteY25" fmla="*/ 1062 h 1062"/>
                <a:gd name="connsiteX26" fmla="*/ 12 w 1008"/>
                <a:gd name="connsiteY26" fmla="*/ 1052 h 1062"/>
                <a:gd name="connsiteX27" fmla="*/ 8 w 1008"/>
                <a:gd name="connsiteY27" fmla="*/ 1022 h 1062"/>
                <a:gd name="connsiteX28" fmla="*/ 2 w 1008"/>
                <a:gd name="connsiteY28" fmla="*/ 976 h 1062"/>
                <a:gd name="connsiteX29" fmla="*/ 0 w 1008"/>
                <a:gd name="connsiteY29" fmla="*/ 916 h 1062"/>
                <a:gd name="connsiteX30" fmla="*/ 0 w 1008"/>
                <a:gd name="connsiteY30" fmla="*/ 882 h 1062"/>
                <a:gd name="connsiteX31" fmla="*/ 2 w 1008"/>
                <a:gd name="connsiteY31" fmla="*/ 844 h 1062"/>
                <a:gd name="connsiteX32" fmla="*/ 6 w 1008"/>
                <a:gd name="connsiteY32" fmla="*/ 804 h 1062"/>
                <a:gd name="connsiteX33" fmla="*/ 12 w 1008"/>
                <a:gd name="connsiteY33" fmla="*/ 764 h 1062"/>
                <a:gd name="connsiteX34" fmla="*/ 20 w 1008"/>
                <a:gd name="connsiteY34" fmla="*/ 720 h 1062"/>
                <a:gd name="connsiteX35" fmla="*/ 30 w 1008"/>
                <a:gd name="connsiteY35" fmla="*/ 676 h 1062"/>
                <a:gd name="connsiteX36" fmla="*/ 42 w 1008"/>
                <a:gd name="connsiteY36" fmla="*/ 630 h 1062"/>
                <a:gd name="connsiteX37" fmla="*/ 60 w 1008"/>
                <a:gd name="connsiteY37" fmla="*/ 582 h 1062"/>
                <a:gd name="connsiteX38" fmla="*/ 80 w 1008"/>
                <a:gd name="connsiteY38" fmla="*/ 536 h 1062"/>
                <a:gd name="connsiteX39" fmla="*/ 102 w 1008"/>
                <a:gd name="connsiteY39" fmla="*/ 488 h 1062"/>
                <a:gd name="connsiteX40" fmla="*/ 130 w 1008"/>
                <a:gd name="connsiteY40" fmla="*/ 440 h 1062"/>
                <a:gd name="connsiteX41" fmla="*/ 162 w 1008"/>
                <a:gd name="connsiteY41" fmla="*/ 394 h 1062"/>
                <a:gd name="connsiteX42" fmla="*/ 200 w 1008"/>
                <a:gd name="connsiteY42" fmla="*/ 348 h 1062"/>
                <a:gd name="connsiteX43" fmla="*/ 240 w 1008"/>
                <a:gd name="connsiteY43" fmla="*/ 302 h 1062"/>
                <a:gd name="connsiteX44" fmla="*/ 288 w 1008"/>
                <a:gd name="connsiteY44" fmla="*/ 258 h 1062"/>
                <a:gd name="connsiteX45" fmla="*/ 312 w 1008"/>
                <a:gd name="connsiteY45" fmla="*/ 236 h 1062"/>
                <a:gd name="connsiteX46" fmla="*/ 340 w 1008"/>
                <a:gd name="connsiteY46" fmla="*/ 216 h 1062"/>
                <a:gd name="connsiteX47" fmla="*/ 368 w 1008"/>
                <a:gd name="connsiteY47" fmla="*/ 196 h 1062"/>
                <a:gd name="connsiteX48" fmla="*/ 398 w 1008"/>
                <a:gd name="connsiteY48" fmla="*/ 176 h 1062"/>
                <a:gd name="connsiteX49" fmla="*/ 428 w 1008"/>
                <a:gd name="connsiteY49" fmla="*/ 156 h 1062"/>
                <a:gd name="connsiteX50" fmla="*/ 462 w 1008"/>
                <a:gd name="connsiteY50" fmla="*/ 138 h 1062"/>
                <a:gd name="connsiteX51" fmla="*/ 496 w 1008"/>
                <a:gd name="connsiteY51" fmla="*/ 118 h 1062"/>
                <a:gd name="connsiteX52" fmla="*/ 532 w 1008"/>
                <a:gd name="connsiteY52" fmla="*/ 102 h 1062"/>
                <a:gd name="connsiteX53" fmla="*/ 570 w 1008"/>
                <a:gd name="connsiteY53" fmla="*/ 84 h 1062"/>
                <a:gd name="connsiteX54" fmla="*/ 610 w 1008"/>
                <a:gd name="connsiteY54" fmla="*/ 68 h 1062"/>
                <a:gd name="connsiteX55" fmla="*/ 650 w 1008"/>
                <a:gd name="connsiteY55" fmla="*/ 54 h 1062"/>
                <a:gd name="connsiteX56" fmla="*/ 694 w 1008"/>
                <a:gd name="connsiteY56" fmla="*/ 38 h 1062"/>
                <a:gd name="connsiteX57" fmla="*/ 738 w 1008"/>
                <a:gd name="connsiteY57" fmla="*/ 26 h 1062"/>
                <a:gd name="connsiteX58" fmla="*/ 784 w 1008"/>
                <a:gd name="connsiteY58" fmla="*/ 12 h 1062"/>
                <a:gd name="connsiteX59" fmla="*/ 832 w 1008"/>
                <a:gd name="connsiteY59" fmla="*/ 0 h 1062"/>
                <a:gd name="connsiteX0" fmla="*/ 832 w 962"/>
                <a:gd name="connsiteY0" fmla="*/ 0 h 1062"/>
                <a:gd name="connsiteX1" fmla="*/ 962 w 962"/>
                <a:gd name="connsiteY1" fmla="*/ 274 h 1062"/>
                <a:gd name="connsiteX2" fmla="*/ 852 w 962"/>
                <a:gd name="connsiteY2" fmla="*/ 552 h 1062"/>
                <a:gd name="connsiteX3" fmla="*/ 822 w 962"/>
                <a:gd name="connsiteY3" fmla="*/ 600 h 1062"/>
                <a:gd name="connsiteX4" fmla="*/ 790 w 962"/>
                <a:gd name="connsiteY4" fmla="*/ 646 h 1062"/>
                <a:gd name="connsiteX5" fmla="*/ 752 w 962"/>
                <a:gd name="connsiteY5" fmla="*/ 692 h 1062"/>
                <a:gd name="connsiteX6" fmla="*/ 712 w 962"/>
                <a:gd name="connsiteY6" fmla="*/ 738 h 1062"/>
                <a:gd name="connsiteX7" fmla="*/ 666 w 962"/>
                <a:gd name="connsiteY7" fmla="*/ 782 h 1062"/>
                <a:gd name="connsiteX8" fmla="*/ 614 w 962"/>
                <a:gd name="connsiteY8" fmla="*/ 824 h 1062"/>
                <a:gd name="connsiteX9" fmla="*/ 560 w 962"/>
                <a:gd name="connsiteY9" fmla="*/ 864 h 1062"/>
                <a:gd name="connsiteX10" fmla="*/ 530 w 962"/>
                <a:gd name="connsiteY10" fmla="*/ 884 h 1062"/>
                <a:gd name="connsiteX11" fmla="*/ 498 w 962"/>
                <a:gd name="connsiteY11" fmla="*/ 902 h 1062"/>
                <a:gd name="connsiteX12" fmla="*/ 466 w 962"/>
                <a:gd name="connsiteY12" fmla="*/ 920 h 1062"/>
                <a:gd name="connsiteX13" fmla="*/ 432 w 962"/>
                <a:gd name="connsiteY13" fmla="*/ 936 h 1062"/>
                <a:gd name="connsiteX14" fmla="*/ 398 w 962"/>
                <a:gd name="connsiteY14" fmla="*/ 954 h 1062"/>
                <a:gd name="connsiteX15" fmla="*/ 362 w 962"/>
                <a:gd name="connsiteY15" fmla="*/ 970 h 1062"/>
                <a:gd name="connsiteX16" fmla="*/ 324 w 962"/>
                <a:gd name="connsiteY16" fmla="*/ 984 h 1062"/>
                <a:gd name="connsiteX17" fmla="*/ 284 w 962"/>
                <a:gd name="connsiteY17" fmla="*/ 998 h 1062"/>
                <a:gd name="connsiteX18" fmla="*/ 242 w 962"/>
                <a:gd name="connsiteY18" fmla="*/ 1012 h 1062"/>
                <a:gd name="connsiteX19" fmla="*/ 200 w 962"/>
                <a:gd name="connsiteY19" fmla="*/ 1024 h 1062"/>
                <a:gd name="connsiteX20" fmla="*/ 156 w 962"/>
                <a:gd name="connsiteY20" fmla="*/ 1034 h 1062"/>
                <a:gd name="connsiteX21" fmla="*/ 110 w 962"/>
                <a:gd name="connsiteY21" fmla="*/ 1044 h 1062"/>
                <a:gd name="connsiteX22" fmla="*/ 62 w 962"/>
                <a:gd name="connsiteY22" fmla="*/ 1054 h 1062"/>
                <a:gd name="connsiteX23" fmla="*/ 14 w 962"/>
                <a:gd name="connsiteY23" fmla="*/ 1062 h 1062"/>
                <a:gd name="connsiteX24" fmla="*/ 14 w 962"/>
                <a:gd name="connsiteY24" fmla="*/ 1062 h 1062"/>
                <a:gd name="connsiteX25" fmla="*/ 12 w 962"/>
                <a:gd name="connsiteY25" fmla="*/ 1052 h 1062"/>
                <a:gd name="connsiteX26" fmla="*/ 8 w 962"/>
                <a:gd name="connsiteY26" fmla="*/ 1022 h 1062"/>
                <a:gd name="connsiteX27" fmla="*/ 2 w 962"/>
                <a:gd name="connsiteY27" fmla="*/ 976 h 1062"/>
                <a:gd name="connsiteX28" fmla="*/ 0 w 962"/>
                <a:gd name="connsiteY28" fmla="*/ 916 h 1062"/>
                <a:gd name="connsiteX29" fmla="*/ 0 w 962"/>
                <a:gd name="connsiteY29" fmla="*/ 882 h 1062"/>
                <a:gd name="connsiteX30" fmla="*/ 2 w 962"/>
                <a:gd name="connsiteY30" fmla="*/ 844 h 1062"/>
                <a:gd name="connsiteX31" fmla="*/ 6 w 962"/>
                <a:gd name="connsiteY31" fmla="*/ 804 h 1062"/>
                <a:gd name="connsiteX32" fmla="*/ 12 w 962"/>
                <a:gd name="connsiteY32" fmla="*/ 764 h 1062"/>
                <a:gd name="connsiteX33" fmla="*/ 20 w 962"/>
                <a:gd name="connsiteY33" fmla="*/ 720 h 1062"/>
                <a:gd name="connsiteX34" fmla="*/ 30 w 962"/>
                <a:gd name="connsiteY34" fmla="*/ 676 h 1062"/>
                <a:gd name="connsiteX35" fmla="*/ 42 w 962"/>
                <a:gd name="connsiteY35" fmla="*/ 630 h 1062"/>
                <a:gd name="connsiteX36" fmla="*/ 60 w 962"/>
                <a:gd name="connsiteY36" fmla="*/ 582 h 1062"/>
                <a:gd name="connsiteX37" fmla="*/ 80 w 962"/>
                <a:gd name="connsiteY37" fmla="*/ 536 h 1062"/>
                <a:gd name="connsiteX38" fmla="*/ 102 w 962"/>
                <a:gd name="connsiteY38" fmla="*/ 488 h 1062"/>
                <a:gd name="connsiteX39" fmla="*/ 130 w 962"/>
                <a:gd name="connsiteY39" fmla="*/ 440 h 1062"/>
                <a:gd name="connsiteX40" fmla="*/ 162 w 962"/>
                <a:gd name="connsiteY40" fmla="*/ 394 h 1062"/>
                <a:gd name="connsiteX41" fmla="*/ 200 w 962"/>
                <a:gd name="connsiteY41" fmla="*/ 348 h 1062"/>
                <a:gd name="connsiteX42" fmla="*/ 240 w 962"/>
                <a:gd name="connsiteY42" fmla="*/ 302 h 1062"/>
                <a:gd name="connsiteX43" fmla="*/ 288 w 962"/>
                <a:gd name="connsiteY43" fmla="*/ 258 h 1062"/>
                <a:gd name="connsiteX44" fmla="*/ 312 w 962"/>
                <a:gd name="connsiteY44" fmla="*/ 236 h 1062"/>
                <a:gd name="connsiteX45" fmla="*/ 340 w 962"/>
                <a:gd name="connsiteY45" fmla="*/ 216 h 1062"/>
                <a:gd name="connsiteX46" fmla="*/ 368 w 962"/>
                <a:gd name="connsiteY46" fmla="*/ 196 h 1062"/>
                <a:gd name="connsiteX47" fmla="*/ 398 w 962"/>
                <a:gd name="connsiteY47" fmla="*/ 176 h 1062"/>
                <a:gd name="connsiteX48" fmla="*/ 428 w 962"/>
                <a:gd name="connsiteY48" fmla="*/ 156 h 1062"/>
                <a:gd name="connsiteX49" fmla="*/ 462 w 962"/>
                <a:gd name="connsiteY49" fmla="*/ 138 h 1062"/>
                <a:gd name="connsiteX50" fmla="*/ 496 w 962"/>
                <a:gd name="connsiteY50" fmla="*/ 118 h 1062"/>
                <a:gd name="connsiteX51" fmla="*/ 532 w 962"/>
                <a:gd name="connsiteY51" fmla="*/ 102 h 1062"/>
                <a:gd name="connsiteX52" fmla="*/ 570 w 962"/>
                <a:gd name="connsiteY52" fmla="*/ 84 h 1062"/>
                <a:gd name="connsiteX53" fmla="*/ 610 w 962"/>
                <a:gd name="connsiteY53" fmla="*/ 68 h 1062"/>
                <a:gd name="connsiteX54" fmla="*/ 650 w 962"/>
                <a:gd name="connsiteY54" fmla="*/ 54 h 1062"/>
                <a:gd name="connsiteX55" fmla="*/ 694 w 962"/>
                <a:gd name="connsiteY55" fmla="*/ 38 h 1062"/>
                <a:gd name="connsiteX56" fmla="*/ 738 w 962"/>
                <a:gd name="connsiteY56" fmla="*/ 26 h 1062"/>
                <a:gd name="connsiteX57" fmla="*/ 784 w 962"/>
                <a:gd name="connsiteY57" fmla="*/ 12 h 1062"/>
                <a:gd name="connsiteX58" fmla="*/ 832 w 962"/>
                <a:gd name="connsiteY58" fmla="*/ 0 h 1062"/>
                <a:gd name="connsiteX0" fmla="*/ 832 w 854"/>
                <a:gd name="connsiteY0" fmla="*/ 0 h 1062"/>
                <a:gd name="connsiteX1" fmla="*/ 852 w 854"/>
                <a:gd name="connsiteY1" fmla="*/ 552 h 1062"/>
                <a:gd name="connsiteX2" fmla="*/ 822 w 854"/>
                <a:gd name="connsiteY2" fmla="*/ 600 h 1062"/>
                <a:gd name="connsiteX3" fmla="*/ 790 w 854"/>
                <a:gd name="connsiteY3" fmla="*/ 646 h 1062"/>
                <a:gd name="connsiteX4" fmla="*/ 752 w 854"/>
                <a:gd name="connsiteY4" fmla="*/ 692 h 1062"/>
                <a:gd name="connsiteX5" fmla="*/ 712 w 854"/>
                <a:gd name="connsiteY5" fmla="*/ 738 h 1062"/>
                <a:gd name="connsiteX6" fmla="*/ 666 w 854"/>
                <a:gd name="connsiteY6" fmla="*/ 782 h 1062"/>
                <a:gd name="connsiteX7" fmla="*/ 614 w 854"/>
                <a:gd name="connsiteY7" fmla="*/ 824 h 1062"/>
                <a:gd name="connsiteX8" fmla="*/ 560 w 854"/>
                <a:gd name="connsiteY8" fmla="*/ 864 h 1062"/>
                <a:gd name="connsiteX9" fmla="*/ 530 w 854"/>
                <a:gd name="connsiteY9" fmla="*/ 884 h 1062"/>
                <a:gd name="connsiteX10" fmla="*/ 498 w 854"/>
                <a:gd name="connsiteY10" fmla="*/ 902 h 1062"/>
                <a:gd name="connsiteX11" fmla="*/ 466 w 854"/>
                <a:gd name="connsiteY11" fmla="*/ 920 h 1062"/>
                <a:gd name="connsiteX12" fmla="*/ 432 w 854"/>
                <a:gd name="connsiteY12" fmla="*/ 936 h 1062"/>
                <a:gd name="connsiteX13" fmla="*/ 398 w 854"/>
                <a:gd name="connsiteY13" fmla="*/ 954 h 1062"/>
                <a:gd name="connsiteX14" fmla="*/ 362 w 854"/>
                <a:gd name="connsiteY14" fmla="*/ 970 h 1062"/>
                <a:gd name="connsiteX15" fmla="*/ 324 w 854"/>
                <a:gd name="connsiteY15" fmla="*/ 984 h 1062"/>
                <a:gd name="connsiteX16" fmla="*/ 284 w 854"/>
                <a:gd name="connsiteY16" fmla="*/ 998 h 1062"/>
                <a:gd name="connsiteX17" fmla="*/ 242 w 854"/>
                <a:gd name="connsiteY17" fmla="*/ 1012 h 1062"/>
                <a:gd name="connsiteX18" fmla="*/ 200 w 854"/>
                <a:gd name="connsiteY18" fmla="*/ 1024 h 1062"/>
                <a:gd name="connsiteX19" fmla="*/ 156 w 854"/>
                <a:gd name="connsiteY19" fmla="*/ 1034 h 1062"/>
                <a:gd name="connsiteX20" fmla="*/ 110 w 854"/>
                <a:gd name="connsiteY20" fmla="*/ 1044 h 1062"/>
                <a:gd name="connsiteX21" fmla="*/ 62 w 854"/>
                <a:gd name="connsiteY21" fmla="*/ 1054 h 1062"/>
                <a:gd name="connsiteX22" fmla="*/ 14 w 854"/>
                <a:gd name="connsiteY22" fmla="*/ 1062 h 1062"/>
                <a:gd name="connsiteX23" fmla="*/ 14 w 854"/>
                <a:gd name="connsiteY23" fmla="*/ 1062 h 1062"/>
                <a:gd name="connsiteX24" fmla="*/ 12 w 854"/>
                <a:gd name="connsiteY24" fmla="*/ 1052 h 1062"/>
                <a:gd name="connsiteX25" fmla="*/ 8 w 854"/>
                <a:gd name="connsiteY25" fmla="*/ 1022 h 1062"/>
                <a:gd name="connsiteX26" fmla="*/ 2 w 854"/>
                <a:gd name="connsiteY26" fmla="*/ 976 h 1062"/>
                <a:gd name="connsiteX27" fmla="*/ 0 w 854"/>
                <a:gd name="connsiteY27" fmla="*/ 916 h 1062"/>
                <a:gd name="connsiteX28" fmla="*/ 0 w 854"/>
                <a:gd name="connsiteY28" fmla="*/ 882 h 1062"/>
                <a:gd name="connsiteX29" fmla="*/ 2 w 854"/>
                <a:gd name="connsiteY29" fmla="*/ 844 h 1062"/>
                <a:gd name="connsiteX30" fmla="*/ 6 w 854"/>
                <a:gd name="connsiteY30" fmla="*/ 804 h 1062"/>
                <a:gd name="connsiteX31" fmla="*/ 12 w 854"/>
                <a:gd name="connsiteY31" fmla="*/ 764 h 1062"/>
                <a:gd name="connsiteX32" fmla="*/ 20 w 854"/>
                <a:gd name="connsiteY32" fmla="*/ 720 h 1062"/>
                <a:gd name="connsiteX33" fmla="*/ 30 w 854"/>
                <a:gd name="connsiteY33" fmla="*/ 676 h 1062"/>
                <a:gd name="connsiteX34" fmla="*/ 42 w 854"/>
                <a:gd name="connsiteY34" fmla="*/ 630 h 1062"/>
                <a:gd name="connsiteX35" fmla="*/ 60 w 854"/>
                <a:gd name="connsiteY35" fmla="*/ 582 h 1062"/>
                <a:gd name="connsiteX36" fmla="*/ 80 w 854"/>
                <a:gd name="connsiteY36" fmla="*/ 536 h 1062"/>
                <a:gd name="connsiteX37" fmla="*/ 102 w 854"/>
                <a:gd name="connsiteY37" fmla="*/ 488 h 1062"/>
                <a:gd name="connsiteX38" fmla="*/ 130 w 854"/>
                <a:gd name="connsiteY38" fmla="*/ 440 h 1062"/>
                <a:gd name="connsiteX39" fmla="*/ 162 w 854"/>
                <a:gd name="connsiteY39" fmla="*/ 394 h 1062"/>
                <a:gd name="connsiteX40" fmla="*/ 200 w 854"/>
                <a:gd name="connsiteY40" fmla="*/ 348 h 1062"/>
                <a:gd name="connsiteX41" fmla="*/ 240 w 854"/>
                <a:gd name="connsiteY41" fmla="*/ 302 h 1062"/>
                <a:gd name="connsiteX42" fmla="*/ 288 w 854"/>
                <a:gd name="connsiteY42" fmla="*/ 258 h 1062"/>
                <a:gd name="connsiteX43" fmla="*/ 312 w 854"/>
                <a:gd name="connsiteY43" fmla="*/ 236 h 1062"/>
                <a:gd name="connsiteX44" fmla="*/ 340 w 854"/>
                <a:gd name="connsiteY44" fmla="*/ 216 h 1062"/>
                <a:gd name="connsiteX45" fmla="*/ 368 w 854"/>
                <a:gd name="connsiteY45" fmla="*/ 196 h 1062"/>
                <a:gd name="connsiteX46" fmla="*/ 398 w 854"/>
                <a:gd name="connsiteY46" fmla="*/ 176 h 1062"/>
                <a:gd name="connsiteX47" fmla="*/ 428 w 854"/>
                <a:gd name="connsiteY47" fmla="*/ 156 h 1062"/>
                <a:gd name="connsiteX48" fmla="*/ 462 w 854"/>
                <a:gd name="connsiteY48" fmla="*/ 138 h 1062"/>
                <a:gd name="connsiteX49" fmla="*/ 496 w 854"/>
                <a:gd name="connsiteY49" fmla="*/ 118 h 1062"/>
                <a:gd name="connsiteX50" fmla="*/ 532 w 854"/>
                <a:gd name="connsiteY50" fmla="*/ 102 h 1062"/>
                <a:gd name="connsiteX51" fmla="*/ 570 w 854"/>
                <a:gd name="connsiteY51" fmla="*/ 84 h 1062"/>
                <a:gd name="connsiteX52" fmla="*/ 610 w 854"/>
                <a:gd name="connsiteY52" fmla="*/ 68 h 1062"/>
                <a:gd name="connsiteX53" fmla="*/ 650 w 854"/>
                <a:gd name="connsiteY53" fmla="*/ 54 h 1062"/>
                <a:gd name="connsiteX54" fmla="*/ 694 w 854"/>
                <a:gd name="connsiteY54" fmla="*/ 38 h 1062"/>
                <a:gd name="connsiteX55" fmla="*/ 738 w 854"/>
                <a:gd name="connsiteY55" fmla="*/ 26 h 1062"/>
                <a:gd name="connsiteX56" fmla="*/ 784 w 854"/>
                <a:gd name="connsiteY56" fmla="*/ 12 h 1062"/>
                <a:gd name="connsiteX57" fmla="*/ 832 w 854"/>
                <a:gd name="connsiteY57" fmla="*/ 0 h 106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854" h="1062">
                  <a:moveTo>
                    <a:pt x="832" y="0"/>
                  </a:moveTo>
                  <a:cubicBezTo>
                    <a:pt x="843" y="90"/>
                    <a:pt x="854" y="452"/>
                    <a:pt x="852" y="552"/>
                  </a:cubicBezTo>
                  <a:lnTo>
                    <a:pt x="822" y="600"/>
                  </a:lnTo>
                  <a:cubicBezTo>
                    <a:pt x="811" y="615"/>
                    <a:pt x="801" y="631"/>
                    <a:pt x="790" y="646"/>
                  </a:cubicBezTo>
                  <a:cubicBezTo>
                    <a:pt x="777" y="661"/>
                    <a:pt x="765" y="677"/>
                    <a:pt x="752" y="692"/>
                  </a:cubicBezTo>
                  <a:lnTo>
                    <a:pt x="712" y="738"/>
                  </a:lnTo>
                  <a:cubicBezTo>
                    <a:pt x="697" y="753"/>
                    <a:pt x="681" y="767"/>
                    <a:pt x="666" y="782"/>
                  </a:cubicBezTo>
                  <a:cubicBezTo>
                    <a:pt x="649" y="796"/>
                    <a:pt x="631" y="810"/>
                    <a:pt x="614" y="824"/>
                  </a:cubicBezTo>
                  <a:cubicBezTo>
                    <a:pt x="596" y="837"/>
                    <a:pt x="578" y="851"/>
                    <a:pt x="560" y="864"/>
                  </a:cubicBezTo>
                  <a:cubicBezTo>
                    <a:pt x="550" y="871"/>
                    <a:pt x="540" y="877"/>
                    <a:pt x="530" y="884"/>
                  </a:cubicBezTo>
                  <a:cubicBezTo>
                    <a:pt x="519" y="890"/>
                    <a:pt x="509" y="896"/>
                    <a:pt x="498" y="902"/>
                  </a:cubicBezTo>
                  <a:cubicBezTo>
                    <a:pt x="487" y="908"/>
                    <a:pt x="477" y="914"/>
                    <a:pt x="466" y="920"/>
                  </a:cubicBezTo>
                  <a:cubicBezTo>
                    <a:pt x="455" y="925"/>
                    <a:pt x="443" y="931"/>
                    <a:pt x="432" y="936"/>
                  </a:cubicBezTo>
                  <a:cubicBezTo>
                    <a:pt x="421" y="942"/>
                    <a:pt x="409" y="948"/>
                    <a:pt x="398" y="954"/>
                  </a:cubicBezTo>
                  <a:cubicBezTo>
                    <a:pt x="386" y="959"/>
                    <a:pt x="374" y="965"/>
                    <a:pt x="362" y="970"/>
                  </a:cubicBezTo>
                  <a:cubicBezTo>
                    <a:pt x="349" y="975"/>
                    <a:pt x="337" y="979"/>
                    <a:pt x="324" y="984"/>
                  </a:cubicBezTo>
                  <a:cubicBezTo>
                    <a:pt x="311" y="989"/>
                    <a:pt x="297" y="993"/>
                    <a:pt x="284" y="998"/>
                  </a:cubicBezTo>
                  <a:cubicBezTo>
                    <a:pt x="270" y="1003"/>
                    <a:pt x="256" y="1007"/>
                    <a:pt x="242" y="1012"/>
                  </a:cubicBezTo>
                  <a:lnTo>
                    <a:pt x="200" y="1024"/>
                  </a:lnTo>
                  <a:cubicBezTo>
                    <a:pt x="185" y="1027"/>
                    <a:pt x="171" y="1031"/>
                    <a:pt x="156" y="1034"/>
                  </a:cubicBezTo>
                  <a:cubicBezTo>
                    <a:pt x="141" y="1037"/>
                    <a:pt x="125" y="1041"/>
                    <a:pt x="110" y="1044"/>
                  </a:cubicBezTo>
                  <a:cubicBezTo>
                    <a:pt x="94" y="1047"/>
                    <a:pt x="78" y="1051"/>
                    <a:pt x="62" y="1054"/>
                  </a:cubicBezTo>
                  <a:cubicBezTo>
                    <a:pt x="46" y="1057"/>
                    <a:pt x="30" y="1059"/>
                    <a:pt x="14" y="1062"/>
                  </a:cubicBezTo>
                  <a:lnTo>
                    <a:pt x="14" y="1062"/>
                  </a:lnTo>
                  <a:cubicBezTo>
                    <a:pt x="13" y="1059"/>
                    <a:pt x="13" y="1055"/>
                    <a:pt x="12" y="1052"/>
                  </a:cubicBezTo>
                  <a:cubicBezTo>
                    <a:pt x="11" y="1042"/>
                    <a:pt x="9" y="1032"/>
                    <a:pt x="8" y="1022"/>
                  </a:cubicBezTo>
                  <a:cubicBezTo>
                    <a:pt x="6" y="1007"/>
                    <a:pt x="4" y="991"/>
                    <a:pt x="2" y="976"/>
                  </a:cubicBezTo>
                  <a:cubicBezTo>
                    <a:pt x="1" y="956"/>
                    <a:pt x="1" y="936"/>
                    <a:pt x="0" y="916"/>
                  </a:cubicBezTo>
                  <a:lnTo>
                    <a:pt x="0" y="882"/>
                  </a:lnTo>
                  <a:cubicBezTo>
                    <a:pt x="1" y="869"/>
                    <a:pt x="1" y="857"/>
                    <a:pt x="2" y="844"/>
                  </a:cubicBezTo>
                  <a:cubicBezTo>
                    <a:pt x="3" y="831"/>
                    <a:pt x="5" y="817"/>
                    <a:pt x="6" y="804"/>
                  </a:cubicBezTo>
                  <a:cubicBezTo>
                    <a:pt x="8" y="791"/>
                    <a:pt x="10" y="777"/>
                    <a:pt x="12" y="764"/>
                  </a:cubicBezTo>
                  <a:cubicBezTo>
                    <a:pt x="15" y="749"/>
                    <a:pt x="17" y="735"/>
                    <a:pt x="20" y="720"/>
                  </a:cubicBezTo>
                  <a:cubicBezTo>
                    <a:pt x="23" y="705"/>
                    <a:pt x="27" y="691"/>
                    <a:pt x="30" y="676"/>
                  </a:cubicBezTo>
                  <a:cubicBezTo>
                    <a:pt x="34" y="661"/>
                    <a:pt x="38" y="645"/>
                    <a:pt x="42" y="630"/>
                  </a:cubicBezTo>
                  <a:lnTo>
                    <a:pt x="60" y="582"/>
                  </a:lnTo>
                  <a:cubicBezTo>
                    <a:pt x="67" y="567"/>
                    <a:pt x="73" y="551"/>
                    <a:pt x="80" y="536"/>
                  </a:cubicBezTo>
                  <a:cubicBezTo>
                    <a:pt x="87" y="520"/>
                    <a:pt x="95" y="504"/>
                    <a:pt x="102" y="488"/>
                  </a:cubicBezTo>
                  <a:cubicBezTo>
                    <a:pt x="111" y="472"/>
                    <a:pt x="121" y="456"/>
                    <a:pt x="130" y="440"/>
                  </a:cubicBezTo>
                  <a:cubicBezTo>
                    <a:pt x="141" y="425"/>
                    <a:pt x="151" y="409"/>
                    <a:pt x="162" y="394"/>
                  </a:cubicBezTo>
                  <a:cubicBezTo>
                    <a:pt x="175" y="379"/>
                    <a:pt x="187" y="363"/>
                    <a:pt x="200" y="348"/>
                  </a:cubicBezTo>
                  <a:lnTo>
                    <a:pt x="240" y="302"/>
                  </a:lnTo>
                  <a:cubicBezTo>
                    <a:pt x="256" y="287"/>
                    <a:pt x="272" y="273"/>
                    <a:pt x="288" y="258"/>
                  </a:cubicBezTo>
                  <a:cubicBezTo>
                    <a:pt x="296" y="251"/>
                    <a:pt x="304" y="243"/>
                    <a:pt x="312" y="236"/>
                  </a:cubicBezTo>
                  <a:cubicBezTo>
                    <a:pt x="321" y="229"/>
                    <a:pt x="331" y="223"/>
                    <a:pt x="340" y="216"/>
                  </a:cubicBezTo>
                  <a:cubicBezTo>
                    <a:pt x="349" y="209"/>
                    <a:pt x="359" y="203"/>
                    <a:pt x="368" y="196"/>
                  </a:cubicBezTo>
                  <a:cubicBezTo>
                    <a:pt x="378" y="189"/>
                    <a:pt x="388" y="183"/>
                    <a:pt x="398" y="176"/>
                  </a:cubicBezTo>
                  <a:cubicBezTo>
                    <a:pt x="408" y="169"/>
                    <a:pt x="418" y="163"/>
                    <a:pt x="428" y="156"/>
                  </a:cubicBezTo>
                  <a:cubicBezTo>
                    <a:pt x="439" y="150"/>
                    <a:pt x="451" y="144"/>
                    <a:pt x="462" y="138"/>
                  </a:cubicBezTo>
                  <a:cubicBezTo>
                    <a:pt x="473" y="131"/>
                    <a:pt x="485" y="125"/>
                    <a:pt x="496" y="118"/>
                  </a:cubicBezTo>
                  <a:cubicBezTo>
                    <a:pt x="508" y="113"/>
                    <a:pt x="520" y="107"/>
                    <a:pt x="532" y="102"/>
                  </a:cubicBezTo>
                  <a:cubicBezTo>
                    <a:pt x="545" y="96"/>
                    <a:pt x="557" y="90"/>
                    <a:pt x="570" y="84"/>
                  </a:cubicBezTo>
                  <a:cubicBezTo>
                    <a:pt x="583" y="79"/>
                    <a:pt x="597" y="73"/>
                    <a:pt x="610" y="68"/>
                  </a:cubicBezTo>
                  <a:cubicBezTo>
                    <a:pt x="623" y="63"/>
                    <a:pt x="637" y="59"/>
                    <a:pt x="650" y="54"/>
                  </a:cubicBezTo>
                  <a:cubicBezTo>
                    <a:pt x="665" y="49"/>
                    <a:pt x="679" y="43"/>
                    <a:pt x="694" y="38"/>
                  </a:cubicBezTo>
                  <a:lnTo>
                    <a:pt x="738" y="26"/>
                  </a:lnTo>
                  <a:cubicBezTo>
                    <a:pt x="753" y="21"/>
                    <a:pt x="769" y="17"/>
                    <a:pt x="784" y="12"/>
                  </a:cubicBezTo>
                  <a:lnTo>
                    <a:pt x="832" y="0"/>
                  </a:lnTo>
                </a:path>
              </a:pathLst>
            </a:custGeom>
            <a:solidFill>
              <a:schemeClr val="accent1">
                <a:alpha val="2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27"/>
            <p:cNvSpPr/>
            <p:nvPr/>
          </p:nvSpPr>
          <p:spPr>
            <a:xfrm>
              <a:off x="8020075" y="2472"/>
              <a:ext cx="1142976" cy="483303"/>
            </a:xfrm>
            <a:custGeom>
              <a:avLst/>
              <a:gdLst>
                <a:gd name="connsiteX0" fmla="*/ 0 w 998"/>
                <a:gd name="connsiteY0" fmla="*/ 408 h 492"/>
                <a:gd name="connsiteX1" fmla="*/ 0 w 998"/>
                <a:gd name="connsiteY1" fmla="*/ 408 h 492"/>
                <a:gd name="connsiteX2" fmla="*/ 14 w 998"/>
                <a:gd name="connsiteY2" fmla="*/ 382 h 492"/>
                <a:gd name="connsiteX3" fmla="*/ 32 w 998"/>
                <a:gd name="connsiteY3" fmla="*/ 352 h 492"/>
                <a:gd name="connsiteX4" fmla="*/ 56 w 998"/>
                <a:gd name="connsiteY4" fmla="*/ 316 h 492"/>
                <a:gd name="connsiteX5" fmla="*/ 86 w 998"/>
                <a:gd name="connsiteY5" fmla="*/ 274 h 492"/>
                <a:gd name="connsiteX6" fmla="*/ 126 w 998"/>
                <a:gd name="connsiteY6" fmla="*/ 228 h 492"/>
                <a:gd name="connsiteX7" fmla="*/ 150 w 998"/>
                <a:gd name="connsiteY7" fmla="*/ 204 h 492"/>
                <a:gd name="connsiteX8" fmla="*/ 174 w 998"/>
                <a:gd name="connsiteY8" fmla="*/ 182 h 492"/>
                <a:gd name="connsiteX9" fmla="*/ 200 w 998"/>
                <a:gd name="connsiteY9" fmla="*/ 158 h 492"/>
                <a:gd name="connsiteX10" fmla="*/ 230 w 998"/>
                <a:gd name="connsiteY10" fmla="*/ 136 h 492"/>
                <a:gd name="connsiteX11" fmla="*/ 260 w 998"/>
                <a:gd name="connsiteY11" fmla="*/ 114 h 492"/>
                <a:gd name="connsiteX12" fmla="*/ 294 w 998"/>
                <a:gd name="connsiteY12" fmla="*/ 94 h 492"/>
                <a:gd name="connsiteX13" fmla="*/ 328 w 998"/>
                <a:gd name="connsiteY13" fmla="*/ 74 h 492"/>
                <a:gd name="connsiteX14" fmla="*/ 366 w 998"/>
                <a:gd name="connsiteY14" fmla="*/ 56 h 492"/>
                <a:gd name="connsiteX15" fmla="*/ 406 w 998"/>
                <a:gd name="connsiteY15" fmla="*/ 40 h 492"/>
                <a:gd name="connsiteX16" fmla="*/ 448 w 998"/>
                <a:gd name="connsiteY16" fmla="*/ 28 h 492"/>
                <a:gd name="connsiteX17" fmla="*/ 492 w 998"/>
                <a:gd name="connsiteY17" fmla="*/ 16 h 492"/>
                <a:gd name="connsiteX18" fmla="*/ 538 w 998"/>
                <a:gd name="connsiteY18" fmla="*/ 8 h 492"/>
                <a:gd name="connsiteX19" fmla="*/ 638 w 998"/>
                <a:gd name="connsiteY19" fmla="*/ 0 h 492"/>
                <a:gd name="connsiteX20" fmla="*/ 692 w 998"/>
                <a:gd name="connsiteY20" fmla="*/ 2 h 492"/>
                <a:gd name="connsiteX21" fmla="*/ 748 w 998"/>
                <a:gd name="connsiteY21" fmla="*/ 8 h 492"/>
                <a:gd name="connsiteX22" fmla="*/ 808 w 998"/>
                <a:gd name="connsiteY22" fmla="*/ 18 h 492"/>
                <a:gd name="connsiteX23" fmla="*/ 868 w 998"/>
                <a:gd name="connsiteY23" fmla="*/ 30 h 492"/>
                <a:gd name="connsiteX24" fmla="*/ 932 w 998"/>
                <a:gd name="connsiteY24" fmla="*/ 50 h 492"/>
                <a:gd name="connsiteX25" fmla="*/ 998 w 998"/>
                <a:gd name="connsiteY25" fmla="*/ 72 h 492"/>
                <a:gd name="connsiteX26" fmla="*/ 998 w 998"/>
                <a:gd name="connsiteY26" fmla="*/ 72 h 492"/>
                <a:gd name="connsiteX27" fmla="*/ 988 w 998"/>
                <a:gd name="connsiteY27" fmla="*/ 100 h 492"/>
                <a:gd name="connsiteX28" fmla="*/ 976 w 998"/>
                <a:gd name="connsiteY28" fmla="*/ 130 h 492"/>
                <a:gd name="connsiteX29" fmla="*/ 956 w 998"/>
                <a:gd name="connsiteY29" fmla="*/ 168 h 492"/>
                <a:gd name="connsiteX30" fmla="*/ 928 w 998"/>
                <a:gd name="connsiteY30" fmla="*/ 212 h 492"/>
                <a:gd name="connsiteX31" fmla="*/ 912 w 998"/>
                <a:gd name="connsiteY31" fmla="*/ 236 h 492"/>
                <a:gd name="connsiteX32" fmla="*/ 894 w 998"/>
                <a:gd name="connsiteY32" fmla="*/ 260 h 492"/>
                <a:gd name="connsiteX33" fmla="*/ 874 w 998"/>
                <a:gd name="connsiteY33" fmla="*/ 284 h 492"/>
                <a:gd name="connsiteX34" fmla="*/ 852 w 998"/>
                <a:gd name="connsiteY34" fmla="*/ 310 h 492"/>
                <a:gd name="connsiteX35" fmla="*/ 826 w 998"/>
                <a:gd name="connsiteY35" fmla="*/ 332 h 492"/>
                <a:gd name="connsiteX36" fmla="*/ 800 w 998"/>
                <a:gd name="connsiteY36" fmla="*/ 356 h 492"/>
                <a:gd name="connsiteX37" fmla="*/ 770 w 998"/>
                <a:gd name="connsiteY37" fmla="*/ 378 h 492"/>
                <a:gd name="connsiteX38" fmla="*/ 738 w 998"/>
                <a:gd name="connsiteY38" fmla="*/ 400 h 492"/>
                <a:gd name="connsiteX39" fmla="*/ 704 w 998"/>
                <a:gd name="connsiteY39" fmla="*/ 420 h 492"/>
                <a:gd name="connsiteX40" fmla="*/ 668 w 998"/>
                <a:gd name="connsiteY40" fmla="*/ 438 h 492"/>
                <a:gd name="connsiteX41" fmla="*/ 628 w 998"/>
                <a:gd name="connsiteY41" fmla="*/ 454 h 492"/>
                <a:gd name="connsiteX42" fmla="*/ 586 w 998"/>
                <a:gd name="connsiteY42" fmla="*/ 468 h 492"/>
                <a:gd name="connsiteX43" fmla="*/ 542 w 998"/>
                <a:gd name="connsiteY43" fmla="*/ 478 h 492"/>
                <a:gd name="connsiteX44" fmla="*/ 494 w 998"/>
                <a:gd name="connsiteY44" fmla="*/ 486 h 492"/>
                <a:gd name="connsiteX45" fmla="*/ 444 w 998"/>
                <a:gd name="connsiteY45" fmla="*/ 490 h 492"/>
                <a:gd name="connsiteX46" fmla="*/ 390 w 998"/>
                <a:gd name="connsiteY46" fmla="*/ 492 h 492"/>
                <a:gd name="connsiteX47" fmla="*/ 334 w 998"/>
                <a:gd name="connsiteY47" fmla="*/ 488 h 492"/>
                <a:gd name="connsiteX48" fmla="*/ 274 w 998"/>
                <a:gd name="connsiteY48" fmla="*/ 482 h 492"/>
                <a:gd name="connsiteX49" fmla="*/ 210 w 998"/>
                <a:gd name="connsiteY49" fmla="*/ 470 h 492"/>
                <a:gd name="connsiteX50" fmla="*/ 144 w 998"/>
                <a:gd name="connsiteY50" fmla="*/ 454 h 492"/>
                <a:gd name="connsiteX51" fmla="*/ 74 w 998"/>
                <a:gd name="connsiteY51" fmla="*/ 434 h 492"/>
                <a:gd name="connsiteX52" fmla="*/ 0 w 998"/>
                <a:gd name="connsiteY52" fmla="*/ 408 h 492"/>
                <a:gd name="connsiteX53" fmla="*/ 0 w 998"/>
                <a:gd name="connsiteY53" fmla="*/ 408 h 492"/>
                <a:gd name="connsiteX0" fmla="*/ 0 w 998"/>
                <a:gd name="connsiteY0" fmla="*/ 408 h 492"/>
                <a:gd name="connsiteX1" fmla="*/ 0 w 998"/>
                <a:gd name="connsiteY1" fmla="*/ 408 h 492"/>
                <a:gd name="connsiteX2" fmla="*/ 14 w 998"/>
                <a:gd name="connsiteY2" fmla="*/ 382 h 492"/>
                <a:gd name="connsiteX3" fmla="*/ 32 w 998"/>
                <a:gd name="connsiteY3" fmla="*/ 352 h 492"/>
                <a:gd name="connsiteX4" fmla="*/ 56 w 998"/>
                <a:gd name="connsiteY4" fmla="*/ 316 h 492"/>
                <a:gd name="connsiteX5" fmla="*/ 86 w 998"/>
                <a:gd name="connsiteY5" fmla="*/ 274 h 492"/>
                <a:gd name="connsiteX6" fmla="*/ 126 w 998"/>
                <a:gd name="connsiteY6" fmla="*/ 228 h 492"/>
                <a:gd name="connsiteX7" fmla="*/ 150 w 998"/>
                <a:gd name="connsiteY7" fmla="*/ 204 h 492"/>
                <a:gd name="connsiteX8" fmla="*/ 174 w 998"/>
                <a:gd name="connsiteY8" fmla="*/ 182 h 492"/>
                <a:gd name="connsiteX9" fmla="*/ 200 w 998"/>
                <a:gd name="connsiteY9" fmla="*/ 158 h 492"/>
                <a:gd name="connsiteX10" fmla="*/ 230 w 998"/>
                <a:gd name="connsiteY10" fmla="*/ 136 h 492"/>
                <a:gd name="connsiteX11" fmla="*/ 260 w 998"/>
                <a:gd name="connsiteY11" fmla="*/ 114 h 492"/>
                <a:gd name="connsiteX12" fmla="*/ 294 w 998"/>
                <a:gd name="connsiteY12" fmla="*/ 94 h 492"/>
                <a:gd name="connsiteX13" fmla="*/ 328 w 998"/>
                <a:gd name="connsiteY13" fmla="*/ 74 h 492"/>
                <a:gd name="connsiteX14" fmla="*/ 366 w 998"/>
                <a:gd name="connsiteY14" fmla="*/ 56 h 492"/>
                <a:gd name="connsiteX15" fmla="*/ 406 w 998"/>
                <a:gd name="connsiteY15" fmla="*/ 40 h 492"/>
                <a:gd name="connsiteX16" fmla="*/ 448 w 998"/>
                <a:gd name="connsiteY16" fmla="*/ 28 h 492"/>
                <a:gd name="connsiteX17" fmla="*/ 492 w 998"/>
                <a:gd name="connsiteY17" fmla="*/ 16 h 492"/>
                <a:gd name="connsiteX18" fmla="*/ 538 w 998"/>
                <a:gd name="connsiteY18" fmla="*/ 8 h 492"/>
                <a:gd name="connsiteX19" fmla="*/ 638 w 998"/>
                <a:gd name="connsiteY19" fmla="*/ 0 h 492"/>
                <a:gd name="connsiteX20" fmla="*/ 692 w 998"/>
                <a:gd name="connsiteY20" fmla="*/ 2 h 492"/>
                <a:gd name="connsiteX21" fmla="*/ 808 w 998"/>
                <a:gd name="connsiteY21" fmla="*/ 18 h 492"/>
                <a:gd name="connsiteX22" fmla="*/ 868 w 998"/>
                <a:gd name="connsiteY22" fmla="*/ 30 h 492"/>
                <a:gd name="connsiteX23" fmla="*/ 932 w 998"/>
                <a:gd name="connsiteY23" fmla="*/ 50 h 492"/>
                <a:gd name="connsiteX24" fmla="*/ 998 w 998"/>
                <a:gd name="connsiteY24" fmla="*/ 72 h 492"/>
                <a:gd name="connsiteX25" fmla="*/ 998 w 998"/>
                <a:gd name="connsiteY25" fmla="*/ 72 h 492"/>
                <a:gd name="connsiteX26" fmla="*/ 988 w 998"/>
                <a:gd name="connsiteY26" fmla="*/ 100 h 492"/>
                <a:gd name="connsiteX27" fmla="*/ 976 w 998"/>
                <a:gd name="connsiteY27" fmla="*/ 130 h 492"/>
                <a:gd name="connsiteX28" fmla="*/ 956 w 998"/>
                <a:gd name="connsiteY28" fmla="*/ 168 h 492"/>
                <a:gd name="connsiteX29" fmla="*/ 928 w 998"/>
                <a:gd name="connsiteY29" fmla="*/ 212 h 492"/>
                <a:gd name="connsiteX30" fmla="*/ 912 w 998"/>
                <a:gd name="connsiteY30" fmla="*/ 236 h 492"/>
                <a:gd name="connsiteX31" fmla="*/ 894 w 998"/>
                <a:gd name="connsiteY31" fmla="*/ 260 h 492"/>
                <a:gd name="connsiteX32" fmla="*/ 874 w 998"/>
                <a:gd name="connsiteY32" fmla="*/ 284 h 492"/>
                <a:gd name="connsiteX33" fmla="*/ 852 w 998"/>
                <a:gd name="connsiteY33" fmla="*/ 310 h 492"/>
                <a:gd name="connsiteX34" fmla="*/ 826 w 998"/>
                <a:gd name="connsiteY34" fmla="*/ 332 h 492"/>
                <a:gd name="connsiteX35" fmla="*/ 800 w 998"/>
                <a:gd name="connsiteY35" fmla="*/ 356 h 492"/>
                <a:gd name="connsiteX36" fmla="*/ 770 w 998"/>
                <a:gd name="connsiteY36" fmla="*/ 378 h 492"/>
                <a:gd name="connsiteX37" fmla="*/ 738 w 998"/>
                <a:gd name="connsiteY37" fmla="*/ 400 h 492"/>
                <a:gd name="connsiteX38" fmla="*/ 704 w 998"/>
                <a:gd name="connsiteY38" fmla="*/ 420 h 492"/>
                <a:gd name="connsiteX39" fmla="*/ 668 w 998"/>
                <a:gd name="connsiteY39" fmla="*/ 438 h 492"/>
                <a:gd name="connsiteX40" fmla="*/ 628 w 998"/>
                <a:gd name="connsiteY40" fmla="*/ 454 h 492"/>
                <a:gd name="connsiteX41" fmla="*/ 586 w 998"/>
                <a:gd name="connsiteY41" fmla="*/ 468 h 492"/>
                <a:gd name="connsiteX42" fmla="*/ 542 w 998"/>
                <a:gd name="connsiteY42" fmla="*/ 478 h 492"/>
                <a:gd name="connsiteX43" fmla="*/ 494 w 998"/>
                <a:gd name="connsiteY43" fmla="*/ 486 h 492"/>
                <a:gd name="connsiteX44" fmla="*/ 444 w 998"/>
                <a:gd name="connsiteY44" fmla="*/ 490 h 492"/>
                <a:gd name="connsiteX45" fmla="*/ 390 w 998"/>
                <a:gd name="connsiteY45" fmla="*/ 492 h 492"/>
                <a:gd name="connsiteX46" fmla="*/ 334 w 998"/>
                <a:gd name="connsiteY46" fmla="*/ 488 h 492"/>
                <a:gd name="connsiteX47" fmla="*/ 274 w 998"/>
                <a:gd name="connsiteY47" fmla="*/ 482 h 492"/>
                <a:gd name="connsiteX48" fmla="*/ 210 w 998"/>
                <a:gd name="connsiteY48" fmla="*/ 470 h 492"/>
                <a:gd name="connsiteX49" fmla="*/ 144 w 998"/>
                <a:gd name="connsiteY49" fmla="*/ 454 h 492"/>
                <a:gd name="connsiteX50" fmla="*/ 74 w 998"/>
                <a:gd name="connsiteY50" fmla="*/ 434 h 492"/>
                <a:gd name="connsiteX51" fmla="*/ 0 w 998"/>
                <a:gd name="connsiteY51" fmla="*/ 408 h 492"/>
                <a:gd name="connsiteX52" fmla="*/ 0 w 998"/>
                <a:gd name="connsiteY52" fmla="*/ 408 h 492"/>
                <a:gd name="connsiteX0" fmla="*/ 0 w 998"/>
                <a:gd name="connsiteY0" fmla="*/ 408 h 492"/>
                <a:gd name="connsiteX1" fmla="*/ 0 w 998"/>
                <a:gd name="connsiteY1" fmla="*/ 408 h 492"/>
                <a:gd name="connsiteX2" fmla="*/ 14 w 998"/>
                <a:gd name="connsiteY2" fmla="*/ 382 h 492"/>
                <a:gd name="connsiteX3" fmla="*/ 32 w 998"/>
                <a:gd name="connsiteY3" fmla="*/ 352 h 492"/>
                <a:gd name="connsiteX4" fmla="*/ 56 w 998"/>
                <a:gd name="connsiteY4" fmla="*/ 316 h 492"/>
                <a:gd name="connsiteX5" fmla="*/ 86 w 998"/>
                <a:gd name="connsiteY5" fmla="*/ 274 h 492"/>
                <a:gd name="connsiteX6" fmla="*/ 126 w 998"/>
                <a:gd name="connsiteY6" fmla="*/ 228 h 492"/>
                <a:gd name="connsiteX7" fmla="*/ 150 w 998"/>
                <a:gd name="connsiteY7" fmla="*/ 204 h 492"/>
                <a:gd name="connsiteX8" fmla="*/ 174 w 998"/>
                <a:gd name="connsiteY8" fmla="*/ 182 h 492"/>
                <a:gd name="connsiteX9" fmla="*/ 200 w 998"/>
                <a:gd name="connsiteY9" fmla="*/ 158 h 492"/>
                <a:gd name="connsiteX10" fmla="*/ 230 w 998"/>
                <a:gd name="connsiteY10" fmla="*/ 136 h 492"/>
                <a:gd name="connsiteX11" fmla="*/ 260 w 998"/>
                <a:gd name="connsiteY11" fmla="*/ 114 h 492"/>
                <a:gd name="connsiteX12" fmla="*/ 294 w 998"/>
                <a:gd name="connsiteY12" fmla="*/ 94 h 492"/>
                <a:gd name="connsiteX13" fmla="*/ 328 w 998"/>
                <a:gd name="connsiteY13" fmla="*/ 74 h 492"/>
                <a:gd name="connsiteX14" fmla="*/ 366 w 998"/>
                <a:gd name="connsiteY14" fmla="*/ 56 h 492"/>
                <a:gd name="connsiteX15" fmla="*/ 406 w 998"/>
                <a:gd name="connsiteY15" fmla="*/ 40 h 492"/>
                <a:gd name="connsiteX16" fmla="*/ 448 w 998"/>
                <a:gd name="connsiteY16" fmla="*/ 28 h 492"/>
                <a:gd name="connsiteX17" fmla="*/ 492 w 998"/>
                <a:gd name="connsiteY17" fmla="*/ 16 h 492"/>
                <a:gd name="connsiteX18" fmla="*/ 538 w 998"/>
                <a:gd name="connsiteY18" fmla="*/ 8 h 492"/>
                <a:gd name="connsiteX19" fmla="*/ 638 w 998"/>
                <a:gd name="connsiteY19" fmla="*/ 0 h 492"/>
                <a:gd name="connsiteX20" fmla="*/ 692 w 998"/>
                <a:gd name="connsiteY20" fmla="*/ 2 h 492"/>
                <a:gd name="connsiteX21" fmla="*/ 868 w 998"/>
                <a:gd name="connsiteY21" fmla="*/ 30 h 492"/>
                <a:gd name="connsiteX22" fmla="*/ 932 w 998"/>
                <a:gd name="connsiteY22" fmla="*/ 50 h 492"/>
                <a:gd name="connsiteX23" fmla="*/ 998 w 998"/>
                <a:gd name="connsiteY23" fmla="*/ 72 h 492"/>
                <a:gd name="connsiteX24" fmla="*/ 998 w 998"/>
                <a:gd name="connsiteY24" fmla="*/ 72 h 492"/>
                <a:gd name="connsiteX25" fmla="*/ 988 w 998"/>
                <a:gd name="connsiteY25" fmla="*/ 100 h 492"/>
                <a:gd name="connsiteX26" fmla="*/ 976 w 998"/>
                <a:gd name="connsiteY26" fmla="*/ 130 h 492"/>
                <a:gd name="connsiteX27" fmla="*/ 956 w 998"/>
                <a:gd name="connsiteY27" fmla="*/ 168 h 492"/>
                <a:gd name="connsiteX28" fmla="*/ 928 w 998"/>
                <a:gd name="connsiteY28" fmla="*/ 212 h 492"/>
                <a:gd name="connsiteX29" fmla="*/ 912 w 998"/>
                <a:gd name="connsiteY29" fmla="*/ 236 h 492"/>
                <a:gd name="connsiteX30" fmla="*/ 894 w 998"/>
                <a:gd name="connsiteY30" fmla="*/ 260 h 492"/>
                <a:gd name="connsiteX31" fmla="*/ 874 w 998"/>
                <a:gd name="connsiteY31" fmla="*/ 284 h 492"/>
                <a:gd name="connsiteX32" fmla="*/ 852 w 998"/>
                <a:gd name="connsiteY32" fmla="*/ 310 h 492"/>
                <a:gd name="connsiteX33" fmla="*/ 826 w 998"/>
                <a:gd name="connsiteY33" fmla="*/ 332 h 492"/>
                <a:gd name="connsiteX34" fmla="*/ 800 w 998"/>
                <a:gd name="connsiteY34" fmla="*/ 356 h 492"/>
                <a:gd name="connsiteX35" fmla="*/ 770 w 998"/>
                <a:gd name="connsiteY35" fmla="*/ 378 h 492"/>
                <a:gd name="connsiteX36" fmla="*/ 738 w 998"/>
                <a:gd name="connsiteY36" fmla="*/ 400 h 492"/>
                <a:gd name="connsiteX37" fmla="*/ 704 w 998"/>
                <a:gd name="connsiteY37" fmla="*/ 420 h 492"/>
                <a:gd name="connsiteX38" fmla="*/ 668 w 998"/>
                <a:gd name="connsiteY38" fmla="*/ 438 h 492"/>
                <a:gd name="connsiteX39" fmla="*/ 628 w 998"/>
                <a:gd name="connsiteY39" fmla="*/ 454 h 492"/>
                <a:gd name="connsiteX40" fmla="*/ 586 w 998"/>
                <a:gd name="connsiteY40" fmla="*/ 468 h 492"/>
                <a:gd name="connsiteX41" fmla="*/ 542 w 998"/>
                <a:gd name="connsiteY41" fmla="*/ 478 h 492"/>
                <a:gd name="connsiteX42" fmla="*/ 494 w 998"/>
                <a:gd name="connsiteY42" fmla="*/ 486 h 492"/>
                <a:gd name="connsiteX43" fmla="*/ 444 w 998"/>
                <a:gd name="connsiteY43" fmla="*/ 490 h 492"/>
                <a:gd name="connsiteX44" fmla="*/ 390 w 998"/>
                <a:gd name="connsiteY44" fmla="*/ 492 h 492"/>
                <a:gd name="connsiteX45" fmla="*/ 334 w 998"/>
                <a:gd name="connsiteY45" fmla="*/ 488 h 492"/>
                <a:gd name="connsiteX46" fmla="*/ 274 w 998"/>
                <a:gd name="connsiteY46" fmla="*/ 482 h 492"/>
                <a:gd name="connsiteX47" fmla="*/ 210 w 998"/>
                <a:gd name="connsiteY47" fmla="*/ 470 h 492"/>
                <a:gd name="connsiteX48" fmla="*/ 144 w 998"/>
                <a:gd name="connsiteY48" fmla="*/ 454 h 492"/>
                <a:gd name="connsiteX49" fmla="*/ 74 w 998"/>
                <a:gd name="connsiteY49" fmla="*/ 434 h 492"/>
                <a:gd name="connsiteX50" fmla="*/ 0 w 998"/>
                <a:gd name="connsiteY50" fmla="*/ 408 h 492"/>
                <a:gd name="connsiteX51" fmla="*/ 0 w 998"/>
                <a:gd name="connsiteY51" fmla="*/ 408 h 492"/>
                <a:gd name="connsiteX0" fmla="*/ 0 w 998"/>
                <a:gd name="connsiteY0" fmla="*/ 408 h 492"/>
                <a:gd name="connsiteX1" fmla="*/ 0 w 998"/>
                <a:gd name="connsiteY1" fmla="*/ 408 h 492"/>
                <a:gd name="connsiteX2" fmla="*/ 14 w 998"/>
                <a:gd name="connsiteY2" fmla="*/ 382 h 492"/>
                <a:gd name="connsiteX3" fmla="*/ 32 w 998"/>
                <a:gd name="connsiteY3" fmla="*/ 352 h 492"/>
                <a:gd name="connsiteX4" fmla="*/ 56 w 998"/>
                <a:gd name="connsiteY4" fmla="*/ 316 h 492"/>
                <a:gd name="connsiteX5" fmla="*/ 86 w 998"/>
                <a:gd name="connsiteY5" fmla="*/ 274 h 492"/>
                <a:gd name="connsiteX6" fmla="*/ 126 w 998"/>
                <a:gd name="connsiteY6" fmla="*/ 228 h 492"/>
                <a:gd name="connsiteX7" fmla="*/ 150 w 998"/>
                <a:gd name="connsiteY7" fmla="*/ 204 h 492"/>
                <a:gd name="connsiteX8" fmla="*/ 174 w 998"/>
                <a:gd name="connsiteY8" fmla="*/ 182 h 492"/>
                <a:gd name="connsiteX9" fmla="*/ 200 w 998"/>
                <a:gd name="connsiteY9" fmla="*/ 158 h 492"/>
                <a:gd name="connsiteX10" fmla="*/ 230 w 998"/>
                <a:gd name="connsiteY10" fmla="*/ 136 h 492"/>
                <a:gd name="connsiteX11" fmla="*/ 260 w 998"/>
                <a:gd name="connsiteY11" fmla="*/ 114 h 492"/>
                <a:gd name="connsiteX12" fmla="*/ 294 w 998"/>
                <a:gd name="connsiteY12" fmla="*/ 94 h 492"/>
                <a:gd name="connsiteX13" fmla="*/ 328 w 998"/>
                <a:gd name="connsiteY13" fmla="*/ 74 h 492"/>
                <a:gd name="connsiteX14" fmla="*/ 366 w 998"/>
                <a:gd name="connsiteY14" fmla="*/ 56 h 492"/>
                <a:gd name="connsiteX15" fmla="*/ 406 w 998"/>
                <a:gd name="connsiteY15" fmla="*/ 40 h 492"/>
                <a:gd name="connsiteX16" fmla="*/ 448 w 998"/>
                <a:gd name="connsiteY16" fmla="*/ 28 h 492"/>
                <a:gd name="connsiteX17" fmla="*/ 492 w 998"/>
                <a:gd name="connsiteY17" fmla="*/ 16 h 492"/>
                <a:gd name="connsiteX18" fmla="*/ 538 w 998"/>
                <a:gd name="connsiteY18" fmla="*/ 8 h 492"/>
                <a:gd name="connsiteX19" fmla="*/ 638 w 998"/>
                <a:gd name="connsiteY19" fmla="*/ 0 h 492"/>
                <a:gd name="connsiteX20" fmla="*/ 692 w 998"/>
                <a:gd name="connsiteY20" fmla="*/ 2 h 492"/>
                <a:gd name="connsiteX21" fmla="*/ 932 w 998"/>
                <a:gd name="connsiteY21" fmla="*/ 50 h 492"/>
                <a:gd name="connsiteX22" fmla="*/ 998 w 998"/>
                <a:gd name="connsiteY22" fmla="*/ 72 h 492"/>
                <a:gd name="connsiteX23" fmla="*/ 998 w 998"/>
                <a:gd name="connsiteY23" fmla="*/ 72 h 492"/>
                <a:gd name="connsiteX24" fmla="*/ 988 w 998"/>
                <a:gd name="connsiteY24" fmla="*/ 100 h 492"/>
                <a:gd name="connsiteX25" fmla="*/ 976 w 998"/>
                <a:gd name="connsiteY25" fmla="*/ 130 h 492"/>
                <a:gd name="connsiteX26" fmla="*/ 956 w 998"/>
                <a:gd name="connsiteY26" fmla="*/ 168 h 492"/>
                <a:gd name="connsiteX27" fmla="*/ 928 w 998"/>
                <a:gd name="connsiteY27" fmla="*/ 212 h 492"/>
                <a:gd name="connsiteX28" fmla="*/ 912 w 998"/>
                <a:gd name="connsiteY28" fmla="*/ 236 h 492"/>
                <a:gd name="connsiteX29" fmla="*/ 894 w 998"/>
                <a:gd name="connsiteY29" fmla="*/ 260 h 492"/>
                <a:gd name="connsiteX30" fmla="*/ 874 w 998"/>
                <a:gd name="connsiteY30" fmla="*/ 284 h 492"/>
                <a:gd name="connsiteX31" fmla="*/ 852 w 998"/>
                <a:gd name="connsiteY31" fmla="*/ 310 h 492"/>
                <a:gd name="connsiteX32" fmla="*/ 826 w 998"/>
                <a:gd name="connsiteY32" fmla="*/ 332 h 492"/>
                <a:gd name="connsiteX33" fmla="*/ 800 w 998"/>
                <a:gd name="connsiteY33" fmla="*/ 356 h 492"/>
                <a:gd name="connsiteX34" fmla="*/ 770 w 998"/>
                <a:gd name="connsiteY34" fmla="*/ 378 h 492"/>
                <a:gd name="connsiteX35" fmla="*/ 738 w 998"/>
                <a:gd name="connsiteY35" fmla="*/ 400 h 492"/>
                <a:gd name="connsiteX36" fmla="*/ 704 w 998"/>
                <a:gd name="connsiteY36" fmla="*/ 420 h 492"/>
                <a:gd name="connsiteX37" fmla="*/ 668 w 998"/>
                <a:gd name="connsiteY37" fmla="*/ 438 h 492"/>
                <a:gd name="connsiteX38" fmla="*/ 628 w 998"/>
                <a:gd name="connsiteY38" fmla="*/ 454 h 492"/>
                <a:gd name="connsiteX39" fmla="*/ 586 w 998"/>
                <a:gd name="connsiteY39" fmla="*/ 468 h 492"/>
                <a:gd name="connsiteX40" fmla="*/ 542 w 998"/>
                <a:gd name="connsiteY40" fmla="*/ 478 h 492"/>
                <a:gd name="connsiteX41" fmla="*/ 494 w 998"/>
                <a:gd name="connsiteY41" fmla="*/ 486 h 492"/>
                <a:gd name="connsiteX42" fmla="*/ 444 w 998"/>
                <a:gd name="connsiteY42" fmla="*/ 490 h 492"/>
                <a:gd name="connsiteX43" fmla="*/ 390 w 998"/>
                <a:gd name="connsiteY43" fmla="*/ 492 h 492"/>
                <a:gd name="connsiteX44" fmla="*/ 334 w 998"/>
                <a:gd name="connsiteY44" fmla="*/ 488 h 492"/>
                <a:gd name="connsiteX45" fmla="*/ 274 w 998"/>
                <a:gd name="connsiteY45" fmla="*/ 482 h 492"/>
                <a:gd name="connsiteX46" fmla="*/ 210 w 998"/>
                <a:gd name="connsiteY46" fmla="*/ 470 h 492"/>
                <a:gd name="connsiteX47" fmla="*/ 144 w 998"/>
                <a:gd name="connsiteY47" fmla="*/ 454 h 492"/>
                <a:gd name="connsiteX48" fmla="*/ 74 w 998"/>
                <a:gd name="connsiteY48" fmla="*/ 434 h 492"/>
                <a:gd name="connsiteX49" fmla="*/ 0 w 998"/>
                <a:gd name="connsiteY49" fmla="*/ 408 h 492"/>
                <a:gd name="connsiteX50" fmla="*/ 0 w 998"/>
                <a:gd name="connsiteY50" fmla="*/ 408 h 492"/>
                <a:gd name="connsiteX0" fmla="*/ 0 w 998"/>
                <a:gd name="connsiteY0" fmla="*/ 408 h 492"/>
                <a:gd name="connsiteX1" fmla="*/ 0 w 998"/>
                <a:gd name="connsiteY1" fmla="*/ 408 h 492"/>
                <a:gd name="connsiteX2" fmla="*/ 14 w 998"/>
                <a:gd name="connsiteY2" fmla="*/ 382 h 492"/>
                <a:gd name="connsiteX3" fmla="*/ 32 w 998"/>
                <a:gd name="connsiteY3" fmla="*/ 352 h 492"/>
                <a:gd name="connsiteX4" fmla="*/ 56 w 998"/>
                <a:gd name="connsiteY4" fmla="*/ 316 h 492"/>
                <a:gd name="connsiteX5" fmla="*/ 86 w 998"/>
                <a:gd name="connsiteY5" fmla="*/ 274 h 492"/>
                <a:gd name="connsiteX6" fmla="*/ 126 w 998"/>
                <a:gd name="connsiteY6" fmla="*/ 228 h 492"/>
                <a:gd name="connsiteX7" fmla="*/ 150 w 998"/>
                <a:gd name="connsiteY7" fmla="*/ 204 h 492"/>
                <a:gd name="connsiteX8" fmla="*/ 174 w 998"/>
                <a:gd name="connsiteY8" fmla="*/ 182 h 492"/>
                <a:gd name="connsiteX9" fmla="*/ 200 w 998"/>
                <a:gd name="connsiteY9" fmla="*/ 158 h 492"/>
                <a:gd name="connsiteX10" fmla="*/ 230 w 998"/>
                <a:gd name="connsiteY10" fmla="*/ 136 h 492"/>
                <a:gd name="connsiteX11" fmla="*/ 260 w 998"/>
                <a:gd name="connsiteY11" fmla="*/ 114 h 492"/>
                <a:gd name="connsiteX12" fmla="*/ 294 w 998"/>
                <a:gd name="connsiteY12" fmla="*/ 94 h 492"/>
                <a:gd name="connsiteX13" fmla="*/ 328 w 998"/>
                <a:gd name="connsiteY13" fmla="*/ 74 h 492"/>
                <a:gd name="connsiteX14" fmla="*/ 366 w 998"/>
                <a:gd name="connsiteY14" fmla="*/ 56 h 492"/>
                <a:gd name="connsiteX15" fmla="*/ 406 w 998"/>
                <a:gd name="connsiteY15" fmla="*/ 40 h 492"/>
                <a:gd name="connsiteX16" fmla="*/ 448 w 998"/>
                <a:gd name="connsiteY16" fmla="*/ 28 h 492"/>
                <a:gd name="connsiteX17" fmla="*/ 492 w 998"/>
                <a:gd name="connsiteY17" fmla="*/ 16 h 492"/>
                <a:gd name="connsiteX18" fmla="*/ 538 w 998"/>
                <a:gd name="connsiteY18" fmla="*/ 8 h 492"/>
                <a:gd name="connsiteX19" fmla="*/ 638 w 998"/>
                <a:gd name="connsiteY19" fmla="*/ 0 h 492"/>
                <a:gd name="connsiteX20" fmla="*/ 692 w 998"/>
                <a:gd name="connsiteY20" fmla="*/ 2 h 492"/>
                <a:gd name="connsiteX21" fmla="*/ 998 w 998"/>
                <a:gd name="connsiteY21" fmla="*/ 72 h 492"/>
                <a:gd name="connsiteX22" fmla="*/ 998 w 998"/>
                <a:gd name="connsiteY22" fmla="*/ 72 h 492"/>
                <a:gd name="connsiteX23" fmla="*/ 988 w 998"/>
                <a:gd name="connsiteY23" fmla="*/ 100 h 492"/>
                <a:gd name="connsiteX24" fmla="*/ 976 w 998"/>
                <a:gd name="connsiteY24" fmla="*/ 130 h 492"/>
                <a:gd name="connsiteX25" fmla="*/ 956 w 998"/>
                <a:gd name="connsiteY25" fmla="*/ 168 h 492"/>
                <a:gd name="connsiteX26" fmla="*/ 928 w 998"/>
                <a:gd name="connsiteY26" fmla="*/ 212 h 492"/>
                <a:gd name="connsiteX27" fmla="*/ 912 w 998"/>
                <a:gd name="connsiteY27" fmla="*/ 236 h 492"/>
                <a:gd name="connsiteX28" fmla="*/ 894 w 998"/>
                <a:gd name="connsiteY28" fmla="*/ 260 h 492"/>
                <a:gd name="connsiteX29" fmla="*/ 874 w 998"/>
                <a:gd name="connsiteY29" fmla="*/ 284 h 492"/>
                <a:gd name="connsiteX30" fmla="*/ 852 w 998"/>
                <a:gd name="connsiteY30" fmla="*/ 310 h 492"/>
                <a:gd name="connsiteX31" fmla="*/ 826 w 998"/>
                <a:gd name="connsiteY31" fmla="*/ 332 h 492"/>
                <a:gd name="connsiteX32" fmla="*/ 800 w 998"/>
                <a:gd name="connsiteY32" fmla="*/ 356 h 492"/>
                <a:gd name="connsiteX33" fmla="*/ 770 w 998"/>
                <a:gd name="connsiteY33" fmla="*/ 378 h 492"/>
                <a:gd name="connsiteX34" fmla="*/ 738 w 998"/>
                <a:gd name="connsiteY34" fmla="*/ 400 h 492"/>
                <a:gd name="connsiteX35" fmla="*/ 704 w 998"/>
                <a:gd name="connsiteY35" fmla="*/ 420 h 492"/>
                <a:gd name="connsiteX36" fmla="*/ 668 w 998"/>
                <a:gd name="connsiteY36" fmla="*/ 438 h 492"/>
                <a:gd name="connsiteX37" fmla="*/ 628 w 998"/>
                <a:gd name="connsiteY37" fmla="*/ 454 h 492"/>
                <a:gd name="connsiteX38" fmla="*/ 586 w 998"/>
                <a:gd name="connsiteY38" fmla="*/ 468 h 492"/>
                <a:gd name="connsiteX39" fmla="*/ 542 w 998"/>
                <a:gd name="connsiteY39" fmla="*/ 478 h 492"/>
                <a:gd name="connsiteX40" fmla="*/ 494 w 998"/>
                <a:gd name="connsiteY40" fmla="*/ 486 h 492"/>
                <a:gd name="connsiteX41" fmla="*/ 444 w 998"/>
                <a:gd name="connsiteY41" fmla="*/ 490 h 492"/>
                <a:gd name="connsiteX42" fmla="*/ 390 w 998"/>
                <a:gd name="connsiteY42" fmla="*/ 492 h 492"/>
                <a:gd name="connsiteX43" fmla="*/ 334 w 998"/>
                <a:gd name="connsiteY43" fmla="*/ 488 h 492"/>
                <a:gd name="connsiteX44" fmla="*/ 274 w 998"/>
                <a:gd name="connsiteY44" fmla="*/ 482 h 492"/>
                <a:gd name="connsiteX45" fmla="*/ 210 w 998"/>
                <a:gd name="connsiteY45" fmla="*/ 470 h 492"/>
                <a:gd name="connsiteX46" fmla="*/ 144 w 998"/>
                <a:gd name="connsiteY46" fmla="*/ 454 h 492"/>
                <a:gd name="connsiteX47" fmla="*/ 74 w 998"/>
                <a:gd name="connsiteY47" fmla="*/ 434 h 492"/>
                <a:gd name="connsiteX48" fmla="*/ 0 w 998"/>
                <a:gd name="connsiteY48" fmla="*/ 408 h 492"/>
                <a:gd name="connsiteX49" fmla="*/ 0 w 998"/>
                <a:gd name="connsiteY49" fmla="*/ 408 h 492"/>
                <a:gd name="connsiteX0" fmla="*/ 0 w 998"/>
                <a:gd name="connsiteY0" fmla="*/ 408 h 492"/>
                <a:gd name="connsiteX1" fmla="*/ 0 w 998"/>
                <a:gd name="connsiteY1" fmla="*/ 408 h 492"/>
                <a:gd name="connsiteX2" fmla="*/ 14 w 998"/>
                <a:gd name="connsiteY2" fmla="*/ 382 h 492"/>
                <a:gd name="connsiteX3" fmla="*/ 32 w 998"/>
                <a:gd name="connsiteY3" fmla="*/ 352 h 492"/>
                <a:gd name="connsiteX4" fmla="*/ 56 w 998"/>
                <a:gd name="connsiteY4" fmla="*/ 316 h 492"/>
                <a:gd name="connsiteX5" fmla="*/ 86 w 998"/>
                <a:gd name="connsiteY5" fmla="*/ 274 h 492"/>
                <a:gd name="connsiteX6" fmla="*/ 126 w 998"/>
                <a:gd name="connsiteY6" fmla="*/ 228 h 492"/>
                <a:gd name="connsiteX7" fmla="*/ 150 w 998"/>
                <a:gd name="connsiteY7" fmla="*/ 204 h 492"/>
                <a:gd name="connsiteX8" fmla="*/ 174 w 998"/>
                <a:gd name="connsiteY8" fmla="*/ 182 h 492"/>
                <a:gd name="connsiteX9" fmla="*/ 200 w 998"/>
                <a:gd name="connsiteY9" fmla="*/ 158 h 492"/>
                <a:gd name="connsiteX10" fmla="*/ 230 w 998"/>
                <a:gd name="connsiteY10" fmla="*/ 136 h 492"/>
                <a:gd name="connsiteX11" fmla="*/ 260 w 998"/>
                <a:gd name="connsiteY11" fmla="*/ 114 h 492"/>
                <a:gd name="connsiteX12" fmla="*/ 294 w 998"/>
                <a:gd name="connsiteY12" fmla="*/ 94 h 492"/>
                <a:gd name="connsiteX13" fmla="*/ 328 w 998"/>
                <a:gd name="connsiteY13" fmla="*/ 74 h 492"/>
                <a:gd name="connsiteX14" fmla="*/ 366 w 998"/>
                <a:gd name="connsiteY14" fmla="*/ 56 h 492"/>
                <a:gd name="connsiteX15" fmla="*/ 406 w 998"/>
                <a:gd name="connsiteY15" fmla="*/ 40 h 492"/>
                <a:gd name="connsiteX16" fmla="*/ 448 w 998"/>
                <a:gd name="connsiteY16" fmla="*/ 28 h 492"/>
                <a:gd name="connsiteX17" fmla="*/ 492 w 998"/>
                <a:gd name="connsiteY17" fmla="*/ 16 h 492"/>
                <a:gd name="connsiteX18" fmla="*/ 538 w 998"/>
                <a:gd name="connsiteY18" fmla="*/ 8 h 492"/>
                <a:gd name="connsiteX19" fmla="*/ 638 w 998"/>
                <a:gd name="connsiteY19" fmla="*/ 0 h 492"/>
                <a:gd name="connsiteX20" fmla="*/ 998 w 998"/>
                <a:gd name="connsiteY20" fmla="*/ 72 h 492"/>
                <a:gd name="connsiteX21" fmla="*/ 998 w 998"/>
                <a:gd name="connsiteY21" fmla="*/ 72 h 492"/>
                <a:gd name="connsiteX22" fmla="*/ 988 w 998"/>
                <a:gd name="connsiteY22" fmla="*/ 100 h 492"/>
                <a:gd name="connsiteX23" fmla="*/ 976 w 998"/>
                <a:gd name="connsiteY23" fmla="*/ 130 h 492"/>
                <a:gd name="connsiteX24" fmla="*/ 956 w 998"/>
                <a:gd name="connsiteY24" fmla="*/ 168 h 492"/>
                <a:gd name="connsiteX25" fmla="*/ 928 w 998"/>
                <a:gd name="connsiteY25" fmla="*/ 212 h 492"/>
                <a:gd name="connsiteX26" fmla="*/ 912 w 998"/>
                <a:gd name="connsiteY26" fmla="*/ 236 h 492"/>
                <a:gd name="connsiteX27" fmla="*/ 894 w 998"/>
                <a:gd name="connsiteY27" fmla="*/ 260 h 492"/>
                <a:gd name="connsiteX28" fmla="*/ 874 w 998"/>
                <a:gd name="connsiteY28" fmla="*/ 284 h 492"/>
                <a:gd name="connsiteX29" fmla="*/ 852 w 998"/>
                <a:gd name="connsiteY29" fmla="*/ 310 h 492"/>
                <a:gd name="connsiteX30" fmla="*/ 826 w 998"/>
                <a:gd name="connsiteY30" fmla="*/ 332 h 492"/>
                <a:gd name="connsiteX31" fmla="*/ 800 w 998"/>
                <a:gd name="connsiteY31" fmla="*/ 356 h 492"/>
                <a:gd name="connsiteX32" fmla="*/ 770 w 998"/>
                <a:gd name="connsiteY32" fmla="*/ 378 h 492"/>
                <a:gd name="connsiteX33" fmla="*/ 738 w 998"/>
                <a:gd name="connsiteY33" fmla="*/ 400 h 492"/>
                <a:gd name="connsiteX34" fmla="*/ 704 w 998"/>
                <a:gd name="connsiteY34" fmla="*/ 420 h 492"/>
                <a:gd name="connsiteX35" fmla="*/ 668 w 998"/>
                <a:gd name="connsiteY35" fmla="*/ 438 h 492"/>
                <a:gd name="connsiteX36" fmla="*/ 628 w 998"/>
                <a:gd name="connsiteY36" fmla="*/ 454 h 492"/>
                <a:gd name="connsiteX37" fmla="*/ 586 w 998"/>
                <a:gd name="connsiteY37" fmla="*/ 468 h 492"/>
                <a:gd name="connsiteX38" fmla="*/ 542 w 998"/>
                <a:gd name="connsiteY38" fmla="*/ 478 h 492"/>
                <a:gd name="connsiteX39" fmla="*/ 494 w 998"/>
                <a:gd name="connsiteY39" fmla="*/ 486 h 492"/>
                <a:gd name="connsiteX40" fmla="*/ 444 w 998"/>
                <a:gd name="connsiteY40" fmla="*/ 490 h 492"/>
                <a:gd name="connsiteX41" fmla="*/ 390 w 998"/>
                <a:gd name="connsiteY41" fmla="*/ 492 h 492"/>
                <a:gd name="connsiteX42" fmla="*/ 334 w 998"/>
                <a:gd name="connsiteY42" fmla="*/ 488 h 492"/>
                <a:gd name="connsiteX43" fmla="*/ 274 w 998"/>
                <a:gd name="connsiteY43" fmla="*/ 482 h 492"/>
                <a:gd name="connsiteX44" fmla="*/ 210 w 998"/>
                <a:gd name="connsiteY44" fmla="*/ 470 h 492"/>
                <a:gd name="connsiteX45" fmla="*/ 144 w 998"/>
                <a:gd name="connsiteY45" fmla="*/ 454 h 492"/>
                <a:gd name="connsiteX46" fmla="*/ 74 w 998"/>
                <a:gd name="connsiteY46" fmla="*/ 434 h 492"/>
                <a:gd name="connsiteX47" fmla="*/ 0 w 998"/>
                <a:gd name="connsiteY47" fmla="*/ 408 h 492"/>
                <a:gd name="connsiteX48" fmla="*/ 0 w 998"/>
                <a:gd name="connsiteY48" fmla="*/ 408 h 492"/>
                <a:gd name="connsiteX0" fmla="*/ 0 w 998"/>
                <a:gd name="connsiteY0" fmla="*/ 400 h 484"/>
                <a:gd name="connsiteX1" fmla="*/ 0 w 998"/>
                <a:gd name="connsiteY1" fmla="*/ 400 h 484"/>
                <a:gd name="connsiteX2" fmla="*/ 14 w 998"/>
                <a:gd name="connsiteY2" fmla="*/ 374 h 484"/>
                <a:gd name="connsiteX3" fmla="*/ 32 w 998"/>
                <a:gd name="connsiteY3" fmla="*/ 344 h 484"/>
                <a:gd name="connsiteX4" fmla="*/ 56 w 998"/>
                <a:gd name="connsiteY4" fmla="*/ 308 h 484"/>
                <a:gd name="connsiteX5" fmla="*/ 86 w 998"/>
                <a:gd name="connsiteY5" fmla="*/ 266 h 484"/>
                <a:gd name="connsiteX6" fmla="*/ 126 w 998"/>
                <a:gd name="connsiteY6" fmla="*/ 220 h 484"/>
                <a:gd name="connsiteX7" fmla="*/ 150 w 998"/>
                <a:gd name="connsiteY7" fmla="*/ 196 h 484"/>
                <a:gd name="connsiteX8" fmla="*/ 174 w 998"/>
                <a:gd name="connsiteY8" fmla="*/ 174 h 484"/>
                <a:gd name="connsiteX9" fmla="*/ 200 w 998"/>
                <a:gd name="connsiteY9" fmla="*/ 150 h 484"/>
                <a:gd name="connsiteX10" fmla="*/ 230 w 998"/>
                <a:gd name="connsiteY10" fmla="*/ 128 h 484"/>
                <a:gd name="connsiteX11" fmla="*/ 260 w 998"/>
                <a:gd name="connsiteY11" fmla="*/ 106 h 484"/>
                <a:gd name="connsiteX12" fmla="*/ 294 w 998"/>
                <a:gd name="connsiteY12" fmla="*/ 86 h 484"/>
                <a:gd name="connsiteX13" fmla="*/ 328 w 998"/>
                <a:gd name="connsiteY13" fmla="*/ 66 h 484"/>
                <a:gd name="connsiteX14" fmla="*/ 366 w 998"/>
                <a:gd name="connsiteY14" fmla="*/ 48 h 484"/>
                <a:gd name="connsiteX15" fmla="*/ 406 w 998"/>
                <a:gd name="connsiteY15" fmla="*/ 32 h 484"/>
                <a:gd name="connsiteX16" fmla="*/ 448 w 998"/>
                <a:gd name="connsiteY16" fmla="*/ 20 h 484"/>
                <a:gd name="connsiteX17" fmla="*/ 492 w 998"/>
                <a:gd name="connsiteY17" fmla="*/ 8 h 484"/>
                <a:gd name="connsiteX18" fmla="*/ 538 w 998"/>
                <a:gd name="connsiteY18" fmla="*/ 0 h 484"/>
                <a:gd name="connsiteX19" fmla="*/ 998 w 998"/>
                <a:gd name="connsiteY19" fmla="*/ 64 h 484"/>
                <a:gd name="connsiteX20" fmla="*/ 998 w 998"/>
                <a:gd name="connsiteY20" fmla="*/ 64 h 484"/>
                <a:gd name="connsiteX21" fmla="*/ 988 w 998"/>
                <a:gd name="connsiteY21" fmla="*/ 92 h 484"/>
                <a:gd name="connsiteX22" fmla="*/ 976 w 998"/>
                <a:gd name="connsiteY22" fmla="*/ 122 h 484"/>
                <a:gd name="connsiteX23" fmla="*/ 956 w 998"/>
                <a:gd name="connsiteY23" fmla="*/ 160 h 484"/>
                <a:gd name="connsiteX24" fmla="*/ 928 w 998"/>
                <a:gd name="connsiteY24" fmla="*/ 204 h 484"/>
                <a:gd name="connsiteX25" fmla="*/ 912 w 998"/>
                <a:gd name="connsiteY25" fmla="*/ 228 h 484"/>
                <a:gd name="connsiteX26" fmla="*/ 894 w 998"/>
                <a:gd name="connsiteY26" fmla="*/ 252 h 484"/>
                <a:gd name="connsiteX27" fmla="*/ 874 w 998"/>
                <a:gd name="connsiteY27" fmla="*/ 276 h 484"/>
                <a:gd name="connsiteX28" fmla="*/ 852 w 998"/>
                <a:gd name="connsiteY28" fmla="*/ 302 h 484"/>
                <a:gd name="connsiteX29" fmla="*/ 826 w 998"/>
                <a:gd name="connsiteY29" fmla="*/ 324 h 484"/>
                <a:gd name="connsiteX30" fmla="*/ 800 w 998"/>
                <a:gd name="connsiteY30" fmla="*/ 348 h 484"/>
                <a:gd name="connsiteX31" fmla="*/ 770 w 998"/>
                <a:gd name="connsiteY31" fmla="*/ 370 h 484"/>
                <a:gd name="connsiteX32" fmla="*/ 738 w 998"/>
                <a:gd name="connsiteY32" fmla="*/ 392 h 484"/>
                <a:gd name="connsiteX33" fmla="*/ 704 w 998"/>
                <a:gd name="connsiteY33" fmla="*/ 412 h 484"/>
                <a:gd name="connsiteX34" fmla="*/ 668 w 998"/>
                <a:gd name="connsiteY34" fmla="*/ 430 h 484"/>
                <a:gd name="connsiteX35" fmla="*/ 628 w 998"/>
                <a:gd name="connsiteY35" fmla="*/ 446 h 484"/>
                <a:gd name="connsiteX36" fmla="*/ 586 w 998"/>
                <a:gd name="connsiteY36" fmla="*/ 460 h 484"/>
                <a:gd name="connsiteX37" fmla="*/ 542 w 998"/>
                <a:gd name="connsiteY37" fmla="*/ 470 h 484"/>
                <a:gd name="connsiteX38" fmla="*/ 494 w 998"/>
                <a:gd name="connsiteY38" fmla="*/ 478 h 484"/>
                <a:gd name="connsiteX39" fmla="*/ 444 w 998"/>
                <a:gd name="connsiteY39" fmla="*/ 482 h 484"/>
                <a:gd name="connsiteX40" fmla="*/ 390 w 998"/>
                <a:gd name="connsiteY40" fmla="*/ 484 h 484"/>
                <a:gd name="connsiteX41" fmla="*/ 334 w 998"/>
                <a:gd name="connsiteY41" fmla="*/ 480 h 484"/>
                <a:gd name="connsiteX42" fmla="*/ 274 w 998"/>
                <a:gd name="connsiteY42" fmla="*/ 474 h 484"/>
                <a:gd name="connsiteX43" fmla="*/ 210 w 998"/>
                <a:gd name="connsiteY43" fmla="*/ 462 h 484"/>
                <a:gd name="connsiteX44" fmla="*/ 144 w 998"/>
                <a:gd name="connsiteY44" fmla="*/ 446 h 484"/>
                <a:gd name="connsiteX45" fmla="*/ 74 w 998"/>
                <a:gd name="connsiteY45" fmla="*/ 426 h 484"/>
                <a:gd name="connsiteX46" fmla="*/ 0 w 998"/>
                <a:gd name="connsiteY46" fmla="*/ 400 h 484"/>
                <a:gd name="connsiteX47" fmla="*/ 0 w 998"/>
                <a:gd name="connsiteY47" fmla="*/ 400 h 484"/>
                <a:gd name="connsiteX0" fmla="*/ 0 w 998"/>
                <a:gd name="connsiteY0" fmla="*/ 392 h 476"/>
                <a:gd name="connsiteX1" fmla="*/ 0 w 998"/>
                <a:gd name="connsiteY1" fmla="*/ 392 h 476"/>
                <a:gd name="connsiteX2" fmla="*/ 14 w 998"/>
                <a:gd name="connsiteY2" fmla="*/ 366 h 476"/>
                <a:gd name="connsiteX3" fmla="*/ 32 w 998"/>
                <a:gd name="connsiteY3" fmla="*/ 336 h 476"/>
                <a:gd name="connsiteX4" fmla="*/ 56 w 998"/>
                <a:gd name="connsiteY4" fmla="*/ 300 h 476"/>
                <a:gd name="connsiteX5" fmla="*/ 86 w 998"/>
                <a:gd name="connsiteY5" fmla="*/ 258 h 476"/>
                <a:gd name="connsiteX6" fmla="*/ 126 w 998"/>
                <a:gd name="connsiteY6" fmla="*/ 212 h 476"/>
                <a:gd name="connsiteX7" fmla="*/ 150 w 998"/>
                <a:gd name="connsiteY7" fmla="*/ 188 h 476"/>
                <a:gd name="connsiteX8" fmla="*/ 174 w 998"/>
                <a:gd name="connsiteY8" fmla="*/ 166 h 476"/>
                <a:gd name="connsiteX9" fmla="*/ 200 w 998"/>
                <a:gd name="connsiteY9" fmla="*/ 142 h 476"/>
                <a:gd name="connsiteX10" fmla="*/ 230 w 998"/>
                <a:gd name="connsiteY10" fmla="*/ 120 h 476"/>
                <a:gd name="connsiteX11" fmla="*/ 260 w 998"/>
                <a:gd name="connsiteY11" fmla="*/ 98 h 476"/>
                <a:gd name="connsiteX12" fmla="*/ 294 w 998"/>
                <a:gd name="connsiteY12" fmla="*/ 78 h 476"/>
                <a:gd name="connsiteX13" fmla="*/ 328 w 998"/>
                <a:gd name="connsiteY13" fmla="*/ 58 h 476"/>
                <a:gd name="connsiteX14" fmla="*/ 366 w 998"/>
                <a:gd name="connsiteY14" fmla="*/ 40 h 476"/>
                <a:gd name="connsiteX15" fmla="*/ 406 w 998"/>
                <a:gd name="connsiteY15" fmla="*/ 24 h 476"/>
                <a:gd name="connsiteX16" fmla="*/ 448 w 998"/>
                <a:gd name="connsiteY16" fmla="*/ 12 h 476"/>
                <a:gd name="connsiteX17" fmla="*/ 492 w 998"/>
                <a:gd name="connsiteY17" fmla="*/ 0 h 476"/>
                <a:gd name="connsiteX18" fmla="*/ 998 w 998"/>
                <a:gd name="connsiteY18" fmla="*/ 56 h 476"/>
                <a:gd name="connsiteX19" fmla="*/ 998 w 998"/>
                <a:gd name="connsiteY19" fmla="*/ 56 h 476"/>
                <a:gd name="connsiteX20" fmla="*/ 988 w 998"/>
                <a:gd name="connsiteY20" fmla="*/ 84 h 476"/>
                <a:gd name="connsiteX21" fmla="*/ 976 w 998"/>
                <a:gd name="connsiteY21" fmla="*/ 114 h 476"/>
                <a:gd name="connsiteX22" fmla="*/ 956 w 998"/>
                <a:gd name="connsiteY22" fmla="*/ 152 h 476"/>
                <a:gd name="connsiteX23" fmla="*/ 928 w 998"/>
                <a:gd name="connsiteY23" fmla="*/ 196 h 476"/>
                <a:gd name="connsiteX24" fmla="*/ 912 w 998"/>
                <a:gd name="connsiteY24" fmla="*/ 220 h 476"/>
                <a:gd name="connsiteX25" fmla="*/ 894 w 998"/>
                <a:gd name="connsiteY25" fmla="*/ 244 h 476"/>
                <a:gd name="connsiteX26" fmla="*/ 874 w 998"/>
                <a:gd name="connsiteY26" fmla="*/ 268 h 476"/>
                <a:gd name="connsiteX27" fmla="*/ 852 w 998"/>
                <a:gd name="connsiteY27" fmla="*/ 294 h 476"/>
                <a:gd name="connsiteX28" fmla="*/ 826 w 998"/>
                <a:gd name="connsiteY28" fmla="*/ 316 h 476"/>
                <a:gd name="connsiteX29" fmla="*/ 800 w 998"/>
                <a:gd name="connsiteY29" fmla="*/ 340 h 476"/>
                <a:gd name="connsiteX30" fmla="*/ 770 w 998"/>
                <a:gd name="connsiteY30" fmla="*/ 362 h 476"/>
                <a:gd name="connsiteX31" fmla="*/ 738 w 998"/>
                <a:gd name="connsiteY31" fmla="*/ 384 h 476"/>
                <a:gd name="connsiteX32" fmla="*/ 704 w 998"/>
                <a:gd name="connsiteY32" fmla="*/ 404 h 476"/>
                <a:gd name="connsiteX33" fmla="*/ 668 w 998"/>
                <a:gd name="connsiteY33" fmla="*/ 422 h 476"/>
                <a:gd name="connsiteX34" fmla="*/ 628 w 998"/>
                <a:gd name="connsiteY34" fmla="*/ 438 h 476"/>
                <a:gd name="connsiteX35" fmla="*/ 586 w 998"/>
                <a:gd name="connsiteY35" fmla="*/ 452 h 476"/>
                <a:gd name="connsiteX36" fmla="*/ 542 w 998"/>
                <a:gd name="connsiteY36" fmla="*/ 462 h 476"/>
                <a:gd name="connsiteX37" fmla="*/ 494 w 998"/>
                <a:gd name="connsiteY37" fmla="*/ 470 h 476"/>
                <a:gd name="connsiteX38" fmla="*/ 444 w 998"/>
                <a:gd name="connsiteY38" fmla="*/ 474 h 476"/>
                <a:gd name="connsiteX39" fmla="*/ 390 w 998"/>
                <a:gd name="connsiteY39" fmla="*/ 476 h 476"/>
                <a:gd name="connsiteX40" fmla="*/ 334 w 998"/>
                <a:gd name="connsiteY40" fmla="*/ 472 h 476"/>
                <a:gd name="connsiteX41" fmla="*/ 274 w 998"/>
                <a:gd name="connsiteY41" fmla="*/ 466 h 476"/>
                <a:gd name="connsiteX42" fmla="*/ 210 w 998"/>
                <a:gd name="connsiteY42" fmla="*/ 454 h 476"/>
                <a:gd name="connsiteX43" fmla="*/ 144 w 998"/>
                <a:gd name="connsiteY43" fmla="*/ 438 h 476"/>
                <a:gd name="connsiteX44" fmla="*/ 74 w 998"/>
                <a:gd name="connsiteY44" fmla="*/ 418 h 476"/>
                <a:gd name="connsiteX45" fmla="*/ 0 w 998"/>
                <a:gd name="connsiteY45" fmla="*/ 392 h 476"/>
                <a:gd name="connsiteX46" fmla="*/ 0 w 998"/>
                <a:gd name="connsiteY46" fmla="*/ 392 h 476"/>
                <a:gd name="connsiteX0" fmla="*/ 0 w 998"/>
                <a:gd name="connsiteY0" fmla="*/ 380 h 464"/>
                <a:gd name="connsiteX1" fmla="*/ 0 w 998"/>
                <a:gd name="connsiteY1" fmla="*/ 380 h 464"/>
                <a:gd name="connsiteX2" fmla="*/ 14 w 998"/>
                <a:gd name="connsiteY2" fmla="*/ 354 h 464"/>
                <a:gd name="connsiteX3" fmla="*/ 32 w 998"/>
                <a:gd name="connsiteY3" fmla="*/ 324 h 464"/>
                <a:gd name="connsiteX4" fmla="*/ 56 w 998"/>
                <a:gd name="connsiteY4" fmla="*/ 288 h 464"/>
                <a:gd name="connsiteX5" fmla="*/ 86 w 998"/>
                <a:gd name="connsiteY5" fmla="*/ 246 h 464"/>
                <a:gd name="connsiteX6" fmla="*/ 126 w 998"/>
                <a:gd name="connsiteY6" fmla="*/ 200 h 464"/>
                <a:gd name="connsiteX7" fmla="*/ 150 w 998"/>
                <a:gd name="connsiteY7" fmla="*/ 176 h 464"/>
                <a:gd name="connsiteX8" fmla="*/ 174 w 998"/>
                <a:gd name="connsiteY8" fmla="*/ 154 h 464"/>
                <a:gd name="connsiteX9" fmla="*/ 200 w 998"/>
                <a:gd name="connsiteY9" fmla="*/ 130 h 464"/>
                <a:gd name="connsiteX10" fmla="*/ 230 w 998"/>
                <a:gd name="connsiteY10" fmla="*/ 108 h 464"/>
                <a:gd name="connsiteX11" fmla="*/ 260 w 998"/>
                <a:gd name="connsiteY11" fmla="*/ 86 h 464"/>
                <a:gd name="connsiteX12" fmla="*/ 294 w 998"/>
                <a:gd name="connsiteY12" fmla="*/ 66 h 464"/>
                <a:gd name="connsiteX13" fmla="*/ 328 w 998"/>
                <a:gd name="connsiteY13" fmla="*/ 46 h 464"/>
                <a:gd name="connsiteX14" fmla="*/ 366 w 998"/>
                <a:gd name="connsiteY14" fmla="*/ 28 h 464"/>
                <a:gd name="connsiteX15" fmla="*/ 406 w 998"/>
                <a:gd name="connsiteY15" fmla="*/ 12 h 464"/>
                <a:gd name="connsiteX16" fmla="*/ 448 w 998"/>
                <a:gd name="connsiteY16" fmla="*/ 0 h 464"/>
                <a:gd name="connsiteX17" fmla="*/ 998 w 998"/>
                <a:gd name="connsiteY17" fmla="*/ 44 h 464"/>
                <a:gd name="connsiteX18" fmla="*/ 998 w 998"/>
                <a:gd name="connsiteY18" fmla="*/ 44 h 464"/>
                <a:gd name="connsiteX19" fmla="*/ 988 w 998"/>
                <a:gd name="connsiteY19" fmla="*/ 72 h 464"/>
                <a:gd name="connsiteX20" fmla="*/ 976 w 998"/>
                <a:gd name="connsiteY20" fmla="*/ 102 h 464"/>
                <a:gd name="connsiteX21" fmla="*/ 956 w 998"/>
                <a:gd name="connsiteY21" fmla="*/ 140 h 464"/>
                <a:gd name="connsiteX22" fmla="*/ 928 w 998"/>
                <a:gd name="connsiteY22" fmla="*/ 184 h 464"/>
                <a:gd name="connsiteX23" fmla="*/ 912 w 998"/>
                <a:gd name="connsiteY23" fmla="*/ 208 h 464"/>
                <a:gd name="connsiteX24" fmla="*/ 894 w 998"/>
                <a:gd name="connsiteY24" fmla="*/ 232 h 464"/>
                <a:gd name="connsiteX25" fmla="*/ 874 w 998"/>
                <a:gd name="connsiteY25" fmla="*/ 256 h 464"/>
                <a:gd name="connsiteX26" fmla="*/ 852 w 998"/>
                <a:gd name="connsiteY26" fmla="*/ 282 h 464"/>
                <a:gd name="connsiteX27" fmla="*/ 826 w 998"/>
                <a:gd name="connsiteY27" fmla="*/ 304 h 464"/>
                <a:gd name="connsiteX28" fmla="*/ 800 w 998"/>
                <a:gd name="connsiteY28" fmla="*/ 328 h 464"/>
                <a:gd name="connsiteX29" fmla="*/ 770 w 998"/>
                <a:gd name="connsiteY29" fmla="*/ 350 h 464"/>
                <a:gd name="connsiteX30" fmla="*/ 738 w 998"/>
                <a:gd name="connsiteY30" fmla="*/ 372 h 464"/>
                <a:gd name="connsiteX31" fmla="*/ 704 w 998"/>
                <a:gd name="connsiteY31" fmla="*/ 392 h 464"/>
                <a:gd name="connsiteX32" fmla="*/ 668 w 998"/>
                <a:gd name="connsiteY32" fmla="*/ 410 h 464"/>
                <a:gd name="connsiteX33" fmla="*/ 628 w 998"/>
                <a:gd name="connsiteY33" fmla="*/ 426 h 464"/>
                <a:gd name="connsiteX34" fmla="*/ 586 w 998"/>
                <a:gd name="connsiteY34" fmla="*/ 440 h 464"/>
                <a:gd name="connsiteX35" fmla="*/ 542 w 998"/>
                <a:gd name="connsiteY35" fmla="*/ 450 h 464"/>
                <a:gd name="connsiteX36" fmla="*/ 494 w 998"/>
                <a:gd name="connsiteY36" fmla="*/ 458 h 464"/>
                <a:gd name="connsiteX37" fmla="*/ 444 w 998"/>
                <a:gd name="connsiteY37" fmla="*/ 462 h 464"/>
                <a:gd name="connsiteX38" fmla="*/ 390 w 998"/>
                <a:gd name="connsiteY38" fmla="*/ 464 h 464"/>
                <a:gd name="connsiteX39" fmla="*/ 334 w 998"/>
                <a:gd name="connsiteY39" fmla="*/ 460 h 464"/>
                <a:gd name="connsiteX40" fmla="*/ 274 w 998"/>
                <a:gd name="connsiteY40" fmla="*/ 454 h 464"/>
                <a:gd name="connsiteX41" fmla="*/ 210 w 998"/>
                <a:gd name="connsiteY41" fmla="*/ 442 h 464"/>
                <a:gd name="connsiteX42" fmla="*/ 144 w 998"/>
                <a:gd name="connsiteY42" fmla="*/ 426 h 464"/>
                <a:gd name="connsiteX43" fmla="*/ 74 w 998"/>
                <a:gd name="connsiteY43" fmla="*/ 406 h 464"/>
                <a:gd name="connsiteX44" fmla="*/ 0 w 998"/>
                <a:gd name="connsiteY44" fmla="*/ 380 h 464"/>
                <a:gd name="connsiteX45" fmla="*/ 0 w 998"/>
                <a:gd name="connsiteY45" fmla="*/ 380 h 464"/>
                <a:gd name="connsiteX0" fmla="*/ 0 w 998"/>
                <a:gd name="connsiteY0" fmla="*/ 368 h 452"/>
                <a:gd name="connsiteX1" fmla="*/ 0 w 998"/>
                <a:gd name="connsiteY1" fmla="*/ 368 h 452"/>
                <a:gd name="connsiteX2" fmla="*/ 14 w 998"/>
                <a:gd name="connsiteY2" fmla="*/ 342 h 452"/>
                <a:gd name="connsiteX3" fmla="*/ 32 w 998"/>
                <a:gd name="connsiteY3" fmla="*/ 312 h 452"/>
                <a:gd name="connsiteX4" fmla="*/ 56 w 998"/>
                <a:gd name="connsiteY4" fmla="*/ 276 h 452"/>
                <a:gd name="connsiteX5" fmla="*/ 86 w 998"/>
                <a:gd name="connsiteY5" fmla="*/ 234 h 452"/>
                <a:gd name="connsiteX6" fmla="*/ 126 w 998"/>
                <a:gd name="connsiteY6" fmla="*/ 188 h 452"/>
                <a:gd name="connsiteX7" fmla="*/ 150 w 998"/>
                <a:gd name="connsiteY7" fmla="*/ 164 h 452"/>
                <a:gd name="connsiteX8" fmla="*/ 174 w 998"/>
                <a:gd name="connsiteY8" fmla="*/ 142 h 452"/>
                <a:gd name="connsiteX9" fmla="*/ 200 w 998"/>
                <a:gd name="connsiteY9" fmla="*/ 118 h 452"/>
                <a:gd name="connsiteX10" fmla="*/ 230 w 998"/>
                <a:gd name="connsiteY10" fmla="*/ 96 h 452"/>
                <a:gd name="connsiteX11" fmla="*/ 260 w 998"/>
                <a:gd name="connsiteY11" fmla="*/ 74 h 452"/>
                <a:gd name="connsiteX12" fmla="*/ 294 w 998"/>
                <a:gd name="connsiteY12" fmla="*/ 54 h 452"/>
                <a:gd name="connsiteX13" fmla="*/ 328 w 998"/>
                <a:gd name="connsiteY13" fmla="*/ 34 h 452"/>
                <a:gd name="connsiteX14" fmla="*/ 366 w 998"/>
                <a:gd name="connsiteY14" fmla="*/ 16 h 452"/>
                <a:gd name="connsiteX15" fmla="*/ 406 w 998"/>
                <a:gd name="connsiteY15" fmla="*/ 0 h 452"/>
                <a:gd name="connsiteX16" fmla="*/ 998 w 998"/>
                <a:gd name="connsiteY16" fmla="*/ 32 h 452"/>
                <a:gd name="connsiteX17" fmla="*/ 998 w 998"/>
                <a:gd name="connsiteY17" fmla="*/ 32 h 452"/>
                <a:gd name="connsiteX18" fmla="*/ 988 w 998"/>
                <a:gd name="connsiteY18" fmla="*/ 60 h 452"/>
                <a:gd name="connsiteX19" fmla="*/ 976 w 998"/>
                <a:gd name="connsiteY19" fmla="*/ 90 h 452"/>
                <a:gd name="connsiteX20" fmla="*/ 956 w 998"/>
                <a:gd name="connsiteY20" fmla="*/ 128 h 452"/>
                <a:gd name="connsiteX21" fmla="*/ 928 w 998"/>
                <a:gd name="connsiteY21" fmla="*/ 172 h 452"/>
                <a:gd name="connsiteX22" fmla="*/ 912 w 998"/>
                <a:gd name="connsiteY22" fmla="*/ 196 h 452"/>
                <a:gd name="connsiteX23" fmla="*/ 894 w 998"/>
                <a:gd name="connsiteY23" fmla="*/ 220 h 452"/>
                <a:gd name="connsiteX24" fmla="*/ 874 w 998"/>
                <a:gd name="connsiteY24" fmla="*/ 244 h 452"/>
                <a:gd name="connsiteX25" fmla="*/ 852 w 998"/>
                <a:gd name="connsiteY25" fmla="*/ 270 h 452"/>
                <a:gd name="connsiteX26" fmla="*/ 826 w 998"/>
                <a:gd name="connsiteY26" fmla="*/ 292 h 452"/>
                <a:gd name="connsiteX27" fmla="*/ 800 w 998"/>
                <a:gd name="connsiteY27" fmla="*/ 316 h 452"/>
                <a:gd name="connsiteX28" fmla="*/ 770 w 998"/>
                <a:gd name="connsiteY28" fmla="*/ 338 h 452"/>
                <a:gd name="connsiteX29" fmla="*/ 738 w 998"/>
                <a:gd name="connsiteY29" fmla="*/ 360 h 452"/>
                <a:gd name="connsiteX30" fmla="*/ 704 w 998"/>
                <a:gd name="connsiteY30" fmla="*/ 380 h 452"/>
                <a:gd name="connsiteX31" fmla="*/ 668 w 998"/>
                <a:gd name="connsiteY31" fmla="*/ 398 h 452"/>
                <a:gd name="connsiteX32" fmla="*/ 628 w 998"/>
                <a:gd name="connsiteY32" fmla="*/ 414 h 452"/>
                <a:gd name="connsiteX33" fmla="*/ 586 w 998"/>
                <a:gd name="connsiteY33" fmla="*/ 428 h 452"/>
                <a:gd name="connsiteX34" fmla="*/ 542 w 998"/>
                <a:gd name="connsiteY34" fmla="*/ 438 h 452"/>
                <a:gd name="connsiteX35" fmla="*/ 494 w 998"/>
                <a:gd name="connsiteY35" fmla="*/ 446 h 452"/>
                <a:gd name="connsiteX36" fmla="*/ 444 w 998"/>
                <a:gd name="connsiteY36" fmla="*/ 450 h 452"/>
                <a:gd name="connsiteX37" fmla="*/ 390 w 998"/>
                <a:gd name="connsiteY37" fmla="*/ 452 h 452"/>
                <a:gd name="connsiteX38" fmla="*/ 334 w 998"/>
                <a:gd name="connsiteY38" fmla="*/ 448 h 452"/>
                <a:gd name="connsiteX39" fmla="*/ 274 w 998"/>
                <a:gd name="connsiteY39" fmla="*/ 442 h 452"/>
                <a:gd name="connsiteX40" fmla="*/ 210 w 998"/>
                <a:gd name="connsiteY40" fmla="*/ 430 h 452"/>
                <a:gd name="connsiteX41" fmla="*/ 144 w 998"/>
                <a:gd name="connsiteY41" fmla="*/ 414 h 452"/>
                <a:gd name="connsiteX42" fmla="*/ 74 w 998"/>
                <a:gd name="connsiteY42" fmla="*/ 394 h 452"/>
                <a:gd name="connsiteX43" fmla="*/ 0 w 998"/>
                <a:gd name="connsiteY43" fmla="*/ 368 h 452"/>
                <a:gd name="connsiteX44" fmla="*/ 0 w 998"/>
                <a:gd name="connsiteY44" fmla="*/ 368 h 452"/>
                <a:gd name="connsiteX0" fmla="*/ 0 w 998"/>
                <a:gd name="connsiteY0" fmla="*/ 352 h 436"/>
                <a:gd name="connsiteX1" fmla="*/ 0 w 998"/>
                <a:gd name="connsiteY1" fmla="*/ 352 h 436"/>
                <a:gd name="connsiteX2" fmla="*/ 14 w 998"/>
                <a:gd name="connsiteY2" fmla="*/ 326 h 436"/>
                <a:gd name="connsiteX3" fmla="*/ 32 w 998"/>
                <a:gd name="connsiteY3" fmla="*/ 296 h 436"/>
                <a:gd name="connsiteX4" fmla="*/ 56 w 998"/>
                <a:gd name="connsiteY4" fmla="*/ 260 h 436"/>
                <a:gd name="connsiteX5" fmla="*/ 86 w 998"/>
                <a:gd name="connsiteY5" fmla="*/ 218 h 436"/>
                <a:gd name="connsiteX6" fmla="*/ 126 w 998"/>
                <a:gd name="connsiteY6" fmla="*/ 172 h 436"/>
                <a:gd name="connsiteX7" fmla="*/ 150 w 998"/>
                <a:gd name="connsiteY7" fmla="*/ 148 h 436"/>
                <a:gd name="connsiteX8" fmla="*/ 174 w 998"/>
                <a:gd name="connsiteY8" fmla="*/ 126 h 436"/>
                <a:gd name="connsiteX9" fmla="*/ 200 w 998"/>
                <a:gd name="connsiteY9" fmla="*/ 102 h 436"/>
                <a:gd name="connsiteX10" fmla="*/ 230 w 998"/>
                <a:gd name="connsiteY10" fmla="*/ 80 h 436"/>
                <a:gd name="connsiteX11" fmla="*/ 260 w 998"/>
                <a:gd name="connsiteY11" fmla="*/ 58 h 436"/>
                <a:gd name="connsiteX12" fmla="*/ 294 w 998"/>
                <a:gd name="connsiteY12" fmla="*/ 38 h 436"/>
                <a:gd name="connsiteX13" fmla="*/ 328 w 998"/>
                <a:gd name="connsiteY13" fmla="*/ 18 h 436"/>
                <a:gd name="connsiteX14" fmla="*/ 366 w 998"/>
                <a:gd name="connsiteY14" fmla="*/ 0 h 436"/>
                <a:gd name="connsiteX15" fmla="*/ 998 w 998"/>
                <a:gd name="connsiteY15" fmla="*/ 16 h 436"/>
                <a:gd name="connsiteX16" fmla="*/ 998 w 998"/>
                <a:gd name="connsiteY16" fmla="*/ 16 h 436"/>
                <a:gd name="connsiteX17" fmla="*/ 988 w 998"/>
                <a:gd name="connsiteY17" fmla="*/ 44 h 436"/>
                <a:gd name="connsiteX18" fmla="*/ 976 w 998"/>
                <a:gd name="connsiteY18" fmla="*/ 74 h 436"/>
                <a:gd name="connsiteX19" fmla="*/ 956 w 998"/>
                <a:gd name="connsiteY19" fmla="*/ 112 h 436"/>
                <a:gd name="connsiteX20" fmla="*/ 928 w 998"/>
                <a:gd name="connsiteY20" fmla="*/ 156 h 436"/>
                <a:gd name="connsiteX21" fmla="*/ 912 w 998"/>
                <a:gd name="connsiteY21" fmla="*/ 180 h 436"/>
                <a:gd name="connsiteX22" fmla="*/ 894 w 998"/>
                <a:gd name="connsiteY22" fmla="*/ 204 h 436"/>
                <a:gd name="connsiteX23" fmla="*/ 874 w 998"/>
                <a:gd name="connsiteY23" fmla="*/ 228 h 436"/>
                <a:gd name="connsiteX24" fmla="*/ 852 w 998"/>
                <a:gd name="connsiteY24" fmla="*/ 254 h 436"/>
                <a:gd name="connsiteX25" fmla="*/ 826 w 998"/>
                <a:gd name="connsiteY25" fmla="*/ 276 h 436"/>
                <a:gd name="connsiteX26" fmla="*/ 800 w 998"/>
                <a:gd name="connsiteY26" fmla="*/ 300 h 436"/>
                <a:gd name="connsiteX27" fmla="*/ 770 w 998"/>
                <a:gd name="connsiteY27" fmla="*/ 322 h 436"/>
                <a:gd name="connsiteX28" fmla="*/ 738 w 998"/>
                <a:gd name="connsiteY28" fmla="*/ 344 h 436"/>
                <a:gd name="connsiteX29" fmla="*/ 704 w 998"/>
                <a:gd name="connsiteY29" fmla="*/ 364 h 436"/>
                <a:gd name="connsiteX30" fmla="*/ 668 w 998"/>
                <a:gd name="connsiteY30" fmla="*/ 382 h 436"/>
                <a:gd name="connsiteX31" fmla="*/ 628 w 998"/>
                <a:gd name="connsiteY31" fmla="*/ 398 h 436"/>
                <a:gd name="connsiteX32" fmla="*/ 586 w 998"/>
                <a:gd name="connsiteY32" fmla="*/ 412 h 436"/>
                <a:gd name="connsiteX33" fmla="*/ 542 w 998"/>
                <a:gd name="connsiteY33" fmla="*/ 422 h 436"/>
                <a:gd name="connsiteX34" fmla="*/ 494 w 998"/>
                <a:gd name="connsiteY34" fmla="*/ 430 h 436"/>
                <a:gd name="connsiteX35" fmla="*/ 444 w 998"/>
                <a:gd name="connsiteY35" fmla="*/ 434 h 436"/>
                <a:gd name="connsiteX36" fmla="*/ 390 w 998"/>
                <a:gd name="connsiteY36" fmla="*/ 436 h 436"/>
                <a:gd name="connsiteX37" fmla="*/ 334 w 998"/>
                <a:gd name="connsiteY37" fmla="*/ 432 h 436"/>
                <a:gd name="connsiteX38" fmla="*/ 274 w 998"/>
                <a:gd name="connsiteY38" fmla="*/ 426 h 436"/>
                <a:gd name="connsiteX39" fmla="*/ 210 w 998"/>
                <a:gd name="connsiteY39" fmla="*/ 414 h 436"/>
                <a:gd name="connsiteX40" fmla="*/ 144 w 998"/>
                <a:gd name="connsiteY40" fmla="*/ 398 h 436"/>
                <a:gd name="connsiteX41" fmla="*/ 74 w 998"/>
                <a:gd name="connsiteY41" fmla="*/ 378 h 436"/>
                <a:gd name="connsiteX42" fmla="*/ 0 w 998"/>
                <a:gd name="connsiteY42" fmla="*/ 352 h 436"/>
                <a:gd name="connsiteX43" fmla="*/ 0 w 998"/>
                <a:gd name="connsiteY43" fmla="*/ 352 h 436"/>
                <a:gd name="connsiteX0" fmla="*/ 0 w 998"/>
                <a:gd name="connsiteY0" fmla="*/ 338 h 422"/>
                <a:gd name="connsiteX1" fmla="*/ 0 w 998"/>
                <a:gd name="connsiteY1" fmla="*/ 338 h 422"/>
                <a:gd name="connsiteX2" fmla="*/ 14 w 998"/>
                <a:gd name="connsiteY2" fmla="*/ 312 h 422"/>
                <a:gd name="connsiteX3" fmla="*/ 32 w 998"/>
                <a:gd name="connsiteY3" fmla="*/ 282 h 422"/>
                <a:gd name="connsiteX4" fmla="*/ 56 w 998"/>
                <a:gd name="connsiteY4" fmla="*/ 246 h 422"/>
                <a:gd name="connsiteX5" fmla="*/ 86 w 998"/>
                <a:gd name="connsiteY5" fmla="*/ 204 h 422"/>
                <a:gd name="connsiteX6" fmla="*/ 126 w 998"/>
                <a:gd name="connsiteY6" fmla="*/ 158 h 422"/>
                <a:gd name="connsiteX7" fmla="*/ 150 w 998"/>
                <a:gd name="connsiteY7" fmla="*/ 134 h 422"/>
                <a:gd name="connsiteX8" fmla="*/ 174 w 998"/>
                <a:gd name="connsiteY8" fmla="*/ 112 h 422"/>
                <a:gd name="connsiteX9" fmla="*/ 200 w 998"/>
                <a:gd name="connsiteY9" fmla="*/ 88 h 422"/>
                <a:gd name="connsiteX10" fmla="*/ 230 w 998"/>
                <a:gd name="connsiteY10" fmla="*/ 66 h 422"/>
                <a:gd name="connsiteX11" fmla="*/ 260 w 998"/>
                <a:gd name="connsiteY11" fmla="*/ 44 h 422"/>
                <a:gd name="connsiteX12" fmla="*/ 294 w 998"/>
                <a:gd name="connsiteY12" fmla="*/ 24 h 422"/>
                <a:gd name="connsiteX13" fmla="*/ 328 w 998"/>
                <a:gd name="connsiteY13" fmla="*/ 4 h 422"/>
                <a:gd name="connsiteX14" fmla="*/ 998 w 998"/>
                <a:gd name="connsiteY14" fmla="*/ 2 h 422"/>
                <a:gd name="connsiteX15" fmla="*/ 998 w 998"/>
                <a:gd name="connsiteY15" fmla="*/ 2 h 422"/>
                <a:gd name="connsiteX16" fmla="*/ 988 w 998"/>
                <a:gd name="connsiteY16" fmla="*/ 30 h 422"/>
                <a:gd name="connsiteX17" fmla="*/ 976 w 998"/>
                <a:gd name="connsiteY17" fmla="*/ 60 h 422"/>
                <a:gd name="connsiteX18" fmla="*/ 956 w 998"/>
                <a:gd name="connsiteY18" fmla="*/ 98 h 422"/>
                <a:gd name="connsiteX19" fmla="*/ 928 w 998"/>
                <a:gd name="connsiteY19" fmla="*/ 142 h 422"/>
                <a:gd name="connsiteX20" fmla="*/ 912 w 998"/>
                <a:gd name="connsiteY20" fmla="*/ 166 h 422"/>
                <a:gd name="connsiteX21" fmla="*/ 894 w 998"/>
                <a:gd name="connsiteY21" fmla="*/ 190 h 422"/>
                <a:gd name="connsiteX22" fmla="*/ 874 w 998"/>
                <a:gd name="connsiteY22" fmla="*/ 214 h 422"/>
                <a:gd name="connsiteX23" fmla="*/ 852 w 998"/>
                <a:gd name="connsiteY23" fmla="*/ 240 h 422"/>
                <a:gd name="connsiteX24" fmla="*/ 826 w 998"/>
                <a:gd name="connsiteY24" fmla="*/ 262 h 422"/>
                <a:gd name="connsiteX25" fmla="*/ 800 w 998"/>
                <a:gd name="connsiteY25" fmla="*/ 286 h 422"/>
                <a:gd name="connsiteX26" fmla="*/ 770 w 998"/>
                <a:gd name="connsiteY26" fmla="*/ 308 h 422"/>
                <a:gd name="connsiteX27" fmla="*/ 738 w 998"/>
                <a:gd name="connsiteY27" fmla="*/ 330 h 422"/>
                <a:gd name="connsiteX28" fmla="*/ 704 w 998"/>
                <a:gd name="connsiteY28" fmla="*/ 350 h 422"/>
                <a:gd name="connsiteX29" fmla="*/ 668 w 998"/>
                <a:gd name="connsiteY29" fmla="*/ 368 h 422"/>
                <a:gd name="connsiteX30" fmla="*/ 628 w 998"/>
                <a:gd name="connsiteY30" fmla="*/ 384 h 422"/>
                <a:gd name="connsiteX31" fmla="*/ 586 w 998"/>
                <a:gd name="connsiteY31" fmla="*/ 398 h 422"/>
                <a:gd name="connsiteX32" fmla="*/ 542 w 998"/>
                <a:gd name="connsiteY32" fmla="*/ 408 h 422"/>
                <a:gd name="connsiteX33" fmla="*/ 494 w 998"/>
                <a:gd name="connsiteY33" fmla="*/ 416 h 422"/>
                <a:gd name="connsiteX34" fmla="*/ 444 w 998"/>
                <a:gd name="connsiteY34" fmla="*/ 420 h 422"/>
                <a:gd name="connsiteX35" fmla="*/ 390 w 998"/>
                <a:gd name="connsiteY35" fmla="*/ 422 h 422"/>
                <a:gd name="connsiteX36" fmla="*/ 334 w 998"/>
                <a:gd name="connsiteY36" fmla="*/ 418 h 422"/>
                <a:gd name="connsiteX37" fmla="*/ 274 w 998"/>
                <a:gd name="connsiteY37" fmla="*/ 412 h 422"/>
                <a:gd name="connsiteX38" fmla="*/ 210 w 998"/>
                <a:gd name="connsiteY38" fmla="*/ 400 h 422"/>
                <a:gd name="connsiteX39" fmla="*/ 144 w 998"/>
                <a:gd name="connsiteY39" fmla="*/ 384 h 422"/>
                <a:gd name="connsiteX40" fmla="*/ 74 w 998"/>
                <a:gd name="connsiteY40" fmla="*/ 364 h 422"/>
                <a:gd name="connsiteX41" fmla="*/ 0 w 998"/>
                <a:gd name="connsiteY41" fmla="*/ 338 h 422"/>
                <a:gd name="connsiteX42" fmla="*/ 0 w 998"/>
                <a:gd name="connsiteY42" fmla="*/ 338 h 42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98" h="422">
                  <a:moveTo>
                    <a:pt x="0" y="338"/>
                  </a:moveTo>
                  <a:lnTo>
                    <a:pt x="0" y="338"/>
                  </a:lnTo>
                  <a:cubicBezTo>
                    <a:pt x="5" y="329"/>
                    <a:pt x="9" y="321"/>
                    <a:pt x="14" y="312"/>
                  </a:cubicBezTo>
                  <a:lnTo>
                    <a:pt x="32" y="282"/>
                  </a:lnTo>
                  <a:lnTo>
                    <a:pt x="56" y="246"/>
                  </a:lnTo>
                  <a:lnTo>
                    <a:pt x="86" y="204"/>
                  </a:lnTo>
                  <a:lnTo>
                    <a:pt x="126" y="158"/>
                  </a:lnTo>
                  <a:lnTo>
                    <a:pt x="150" y="134"/>
                  </a:lnTo>
                  <a:cubicBezTo>
                    <a:pt x="158" y="127"/>
                    <a:pt x="166" y="119"/>
                    <a:pt x="174" y="112"/>
                  </a:cubicBezTo>
                  <a:cubicBezTo>
                    <a:pt x="183" y="104"/>
                    <a:pt x="191" y="96"/>
                    <a:pt x="200" y="88"/>
                  </a:cubicBezTo>
                  <a:cubicBezTo>
                    <a:pt x="210" y="81"/>
                    <a:pt x="220" y="73"/>
                    <a:pt x="230" y="66"/>
                  </a:cubicBezTo>
                  <a:cubicBezTo>
                    <a:pt x="240" y="59"/>
                    <a:pt x="250" y="51"/>
                    <a:pt x="260" y="44"/>
                  </a:cubicBezTo>
                  <a:cubicBezTo>
                    <a:pt x="271" y="37"/>
                    <a:pt x="283" y="31"/>
                    <a:pt x="294" y="24"/>
                  </a:cubicBezTo>
                  <a:cubicBezTo>
                    <a:pt x="305" y="17"/>
                    <a:pt x="317" y="11"/>
                    <a:pt x="328" y="4"/>
                  </a:cubicBezTo>
                  <a:cubicBezTo>
                    <a:pt x="445" y="0"/>
                    <a:pt x="886" y="2"/>
                    <a:pt x="998" y="2"/>
                  </a:cubicBezTo>
                  <a:lnTo>
                    <a:pt x="998" y="2"/>
                  </a:lnTo>
                  <a:cubicBezTo>
                    <a:pt x="995" y="11"/>
                    <a:pt x="991" y="21"/>
                    <a:pt x="988" y="30"/>
                  </a:cubicBezTo>
                  <a:lnTo>
                    <a:pt x="976" y="60"/>
                  </a:lnTo>
                  <a:cubicBezTo>
                    <a:pt x="969" y="73"/>
                    <a:pt x="963" y="85"/>
                    <a:pt x="956" y="98"/>
                  </a:cubicBezTo>
                  <a:cubicBezTo>
                    <a:pt x="947" y="113"/>
                    <a:pt x="937" y="127"/>
                    <a:pt x="928" y="142"/>
                  </a:cubicBezTo>
                  <a:cubicBezTo>
                    <a:pt x="923" y="150"/>
                    <a:pt x="917" y="158"/>
                    <a:pt x="912" y="166"/>
                  </a:cubicBezTo>
                  <a:lnTo>
                    <a:pt x="894" y="190"/>
                  </a:lnTo>
                  <a:cubicBezTo>
                    <a:pt x="887" y="198"/>
                    <a:pt x="881" y="206"/>
                    <a:pt x="874" y="214"/>
                  </a:cubicBezTo>
                  <a:cubicBezTo>
                    <a:pt x="867" y="223"/>
                    <a:pt x="859" y="231"/>
                    <a:pt x="852" y="240"/>
                  </a:cubicBezTo>
                  <a:cubicBezTo>
                    <a:pt x="843" y="247"/>
                    <a:pt x="835" y="255"/>
                    <a:pt x="826" y="262"/>
                  </a:cubicBezTo>
                  <a:cubicBezTo>
                    <a:pt x="817" y="270"/>
                    <a:pt x="809" y="278"/>
                    <a:pt x="800" y="286"/>
                  </a:cubicBezTo>
                  <a:cubicBezTo>
                    <a:pt x="790" y="293"/>
                    <a:pt x="780" y="301"/>
                    <a:pt x="770" y="308"/>
                  </a:cubicBezTo>
                  <a:cubicBezTo>
                    <a:pt x="759" y="315"/>
                    <a:pt x="749" y="323"/>
                    <a:pt x="738" y="330"/>
                  </a:cubicBezTo>
                  <a:cubicBezTo>
                    <a:pt x="727" y="337"/>
                    <a:pt x="715" y="343"/>
                    <a:pt x="704" y="350"/>
                  </a:cubicBezTo>
                  <a:lnTo>
                    <a:pt x="668" y="368"/>
                  </a:lnTo>
                  <a:cubicBezTo>
                    <a:pt x="655" y="373"/>
                    <a:pt x="641" y="379"/>
                    <a:pt x="628" y="384"/>
                  </a:cubicBezTo>
                  <a:cubicBezTo>
                    <a:pt x="614" y="389"/>
                    <a:pt x="600" y="393"/>
                    <a:pt x="586" y="398"/>
                  </a:cubicBezTo>
                  <a:cubicBezTo>
                    <a:pt x="571" y="401"/>
                    <a:pt x="557" y="405"/>
                    <a:pt x="542" y="408"/>
                  </a:cubicBezTo>
                  <a:cubicBezTo>
                    <a:pt x="526" y="411"/>
                    <a:pt x="510" y="413"/>
                    <a:pt x="494" y="416"/>
                  </a:cubicBezTo>
                  <a:cubicBezTo>
                    <a:pt x="477" y="417"/>
                    <a:pt x="461" y="419"/>
                    <a:pt x="444" y="420"/>
                  </a:cubicBezTo>
                  <a:cubicBezTo>
                    <a:pt x="426" y="421"/>
                    <a:pt x="408" y="421"/>
                    <a:pt x="390" y="422"/>
                  </a:cubicBezTo>
                  <a:cubicBezTo>
                    <a:pt x="371" y="421"/>
                    <a:pt x="353" y="419"/>
                    <a:pt x="334" y="418"/>
                  </a:cubicBezTo>
                  <a:lnTo>
                    <a:pt x="274" y="412"/>
                  </a:lnTo>
                  <a:lnTo>
                    <a:pt x="210" y="400"/>
                  </a:lnTo>
                  <a:cubicBezTo>
                    <a:pt x="188" y="395"/>
                    <a:pt x="166" y="389"/>
                    <a:pt x="144" y="384"/>
                  </a:cubicBezTo>
                  <a:cubicBezTo>
                    <a:pt x="121" y="377"/>
                    <a:pt x="97" y="371"/>
                    <a:pt x="74" y="364"/>
                  </a:cubicBezTo>
                  <a:lnTo>
                    <a:pt x="0" y="338"/>
                  </a:lnTo>
                  <a:lnTo>
                    <a:pt x="0" y="338"/>
                  </a:lnTo>
                </a:path>
              </a:pathLst>
            </a:custGeom>
            <a:solidFill>
              <a:schemeClr val="accent1">
                <a:alpha val="2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-2424" y="4879975"/>
            <a:ext cx="2593224" cy="1996631"/>
            <a:chOff x="-2424" y="4879975"/>
            <a:chExt cx="2593224" cy="1996631"/>
          </a:xfrm>
        </p:grpSpPr>
        <p:sp>
          <p:nvSpPr>
            <p:cNvPr id="19" name="Freeform 31"/>
            <p:cNvSpPr/>
            <p:nvPr/>
          </p:nvSpPr>
          <p:spPr>
            <a:xfrm>
              <a:off x="-2424" y="4879975"/>
              <a:ext cx="788210" cy="1455157"/>
            </a:xfrm>
            <a:custGeom>
              <a:avLst/>
              <a:gdLst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20 w 866"/>
                <a:gd name="connsiteY47" fmla="*/ 748 h 1230"/>
                <a:gd name="connsiteX48" fmla="*/ 32 w 866"/>
                <a:gd name="connsiteY48" fmla="*/ 698 h 1230"/>
                <a:gd name="connsiteX49" fmla="*/ 48 w 866"/>
                <a:gd name="connsiteY49" fmla="*/ 648 h 1230"/>
                <a:gd name="connsiteX50" fmla="*/ 68 w 866"/>
                <a:gd name="connsiteY50" fmla="*/ 598 h 1230"/>
                <a:gd name="connsiteX51" fmla="*/ 92 w 866"/>
                <a:gd name="connsiteY51" fmla="*/ 546 h 1230"/>
                <a:gd name="connsiteX52" fmla="*/ 120 w 866"/>
                <a:gd name="connsiteY52" fmla="*/ 494 h 1230"/>
                <a:gd name="connsiteX53" fmla="*/ 154 w 866"/>
                <a:gd name="connsiteY53" fmla="*/ 444 h 1230"/>
                <a:gd name="connsiteX54" fmla="*/ 194 w 866"/>
                <a:gd name="connsiteY54" fmla="*/ 392 h 1230"/>
                <a:gd name="connsiteX55" fmla="*/ 216 w 866"/>
                <a:gd name="connsiteY55" fmla="*/ 368 h 1230"/>
                <a:gd name="connsiteX56" fmla="*/ 238 w 866"/>
                <a:gd name="connsiteY56" fmla="*/ 342 h 1230"/>
                <a:gd name="connsiteX57" fmla="*/ 264 w 866"/>
                <a:gd name="connsiteY57" fmla="*/ 318 h 1230"/>
                <a:gd name="connsiteX58" fmla="*/ 290 w 866"/>
                <a:gd name="connsiteY58" fmla="*/ 294 h 1230"/>
                <a:gd name="connsiteX59" fmla="*/ 318 w 866"/>
                <a:gd name="connsiteY59" fmla="*/ 270 h 1230"/>
                <a:gd name="connsiteX60" fmla="*/ 348 w 866"/>
                <a:gd name="connsiteY60" fmla="*/ 246 h 1230"/>
                <a:gd name="connsiteX61" fmla="*/ 378 w 866"/>
                <a:gd name="connsiteY61" fmla="*/ 222 h 1230"/>
                <a:gd name="connsiteX62" fmla="*/ 412 w 866"/>
                <a:gd name="connsiteY62" fmla="*/ 200 h 1230"/>
                <a:gd name="connsiteX63" fmla="*/ 446 w 866"/>
                <a:gd name="connsiteY63" fmla="*/ 178 h 1230"/>
                <a:gd name="connsiteX64" fmla="*/ 482 w 866"/>
                <a:gd name="connsiteY64" fmla="*/ 156 h 1230"/>
                <a:gd name="connsiteX65" fmla="*/ 520 w 866"/>
                <a:gd name="connsiteY65" fmla="*/ 134 h 1230"/>
                <a:gd name="connsiteX66" fmla="*/ 560 w 866"/>
                <a:gd name="connsiteY66" fmla="*/ 112 h 1230"/>
                <a:gd name="connsiteX67" fmla="*/ 602 w 866"/>
                <a:gd name="connsiteY67" fmla="*/ 92 h 1230"/>
                <a:gd name="connsiteX68" fmla="*/ 646 w 866"/>
                <a:gd name="connsiteY68" fmla="*/ 72 h 1230"/>
                <a:gd name="connsiteX69" fmla="*/ 692 w 866"/>
                <a:gd name="connsiteY69" fmla="*/ 54 h 1230"/>
                <a:gd name="connsiteX70" fmla="*/ 742 w 866"/>
                <a:gd name="connsiteY70" fmla="*/ 34 h 1230"/>
                <a:gd name="connsiteX71" fmla="*/ 792 w 866"/>
                <a:gd name="connsiteY71" fmla="*/ 18 h 1230"/>
                <a:gd name="connsiteX72" fmla="*/ 844 w 866"/>
                <a:gd name="connsiteY72" fmla="*/ 0 h 1230"/>
                <a:gd name="connsiteX73" fmla="*/ 844 w 866"/>
                <a:gd name="connsiteY73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32 w 866"/>
                <a:gd name="connsiteY47" fmla="*/ 698 h 1230"/>
                <a:gd name="connsiteX48" fmla="*/ 48 w 866"/>
                <a:gd name="connsiteY48" fmla="*/ 648 h 1230"/>
                <a:gd name="connsiteX49" fmla="*/ 68 w 866"/>
                <a:gd name="connsiteY49" fmla="*/ 598 h 1230"/>
                <a:gd name="connsiteX50" fmla="*/ 92 w 866"/>
                <a:gd name="connsiteY50" fmla="*/ 546 h 1230"/>
                <a:gd name="connsiteX51" fmla="*/ 120 w 866"/>
                <a:gd name="connsiteY51" fmla="*/ 494 h 1230"/>
                <a:gd name="connsiteX52" fmla="*/ 154 w 866"/>
                <a:gd name="connsiteY52" fmla="*/ 444 h 1230"/>
                <a:gd name="connsiteX53" fmla="*/ 194 w 866"/>
                <a:gd name="connsiteY53" fmla="*/ 392 h 1230"/>
                <a:gd name="connsiteX54" fmla="*/ 216 w 866"/>
                <a:gd name="connsiteY54" fmla="*/ 368 h 1230"/>
                <a:gd name="connsiteX55" fmla="*/ 238 w 866"/>
                <a:gd name="connsiteY55" fmla="*/ 342 h 1230"/>
                <a:gd name="connsiteX56" fmla="*/ 264 w 866"/>
                <a:gd name="connsiteY56" fmla="*/ 318 h 1230"/>
                <a:gd name="connsiteX57" fmla="*/ 290 w 866"/>
                <a:gd name="connsiteY57" fmla="*/ 294 h 1230"/>
                <a:gd name="connsiteX58" fmla="*/ 318 w 866"/>
                <a:gd name="connsiteY58" fmla="*/ 270 h 1230"/>
                <a:gd name="connsiteX59" fmla="*/ 348 w 866"/>
                <a:gd name="connsiteY59" fmla="*/ 246 h 1230"/>
                <a:gd name="connsiteX60" fmla="*/ 378 w 866"/>
                <a:gd name="connsiteY60" fmla="*/ 222 h 1230"/>
                <a:gd name="connsiteX61" fmla="*/ 412 w 866"/>
                <a:gd name="connsiteY61" fmla="*/ 200 h 1230"/>
                <a:gd name="connsiteX62" fmla="*/ 446 w 866"/>
                <a:gd name="connsiteY62" fmla="*/ 178 h 1230"/>
                <a:gd name="connsiteX63" fmla="*/ 482 w 866"/>
                <a:gd name="connsiteY63" fmla="*/ 156 h 1230"/>
                <a:gd name="connsiteX64" fmla="*/ 520 w 866"/>
                <a:gd name="connsiteY64" fmla="*/ 134 h 1230"/>
                <a:gd name="connsiteX65" fmla="*/ 560 w 866"/>
                <a:gd name="connsiteY65" fmla="*/ 112 h 1230"/>
                <a:gd name="connsiteX66" fmla="*/ 602 w 866"/>
                <a:gd name="connsiteY66" fmla="*/ 92 h 1230"/>
                <a:gd name="connsiteX67" fmla="*/ 646 w 866"/>
                <a:gd name="connsiteY67" fmla="*/ 72 h 1230"/>
                <a:gd name="connsiteX68" fmla="*/ 692 w 866"/>
                <a:gd name="connsiteY68" fmla="*/ 54 h 1230"/>
                <a:gd name="connsiteX69" fmla="*/ 742 w 866"/>
                <a:gd name="connsiteY69" fmla="*/ 34 h 1230"/>
                <a:gd name="connsiteX70" fmla="*/ 792 w 866"/>
                <a:gd name="connsiteY70" fmla="*/ 18 h 1230"/>
                <a:gd name="connsiteX71" fmla="*/ 844 w 866"/>
                <a:gd name="connsiteY71" fmla="*/ 0 h 1230"/>
                <a:gd name="connsiteX72" fmla="*/ 844 w 866"/>
                <a:gd name="connsiteY72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48 w 866"/>
                <a:gd name="connsiteY47" fmla="*/ 648 h 1230"/>
                <a:gd name="connsiteX48" fmla="*/ 68 w 866"/>
                <a:gd name="connsiteY48" fmla="*/ 598 h 1230"/>
                <a:gd name="connsiteX49" fmla="*/ 92 w 866"/>
                <a:gd name="connsiteY49" fmla="*/ 546 h 1230"/>
                <a:gd name="connsiteX50" fmla="*/ 120 w 866"/>
                <a:gd name="connsiteY50" fmla="*/ 494 h 1230"/>
                <a:gd name="connsiteX51" fmla="*/ 154 w 866"/>
                <a:gd name="connsiteY51" fmla="*/ 444 h 1230"/>
                <a:gd name="connsiteX52" fmla="*/ 194 w 866"/>
                <a:gd name="connsiteY52" fmla="*/ 392 h 1230"/>
                <a:gd name="connsiteX53" fmla="*/ 216 w 866"/>
                <a:gd name="connsiteY53" fmla="*/ 368 h 1230"/>
                <a:gd name="connsiteX54" fmla="*/ 238 w 866"/>
                <a:gd name="connsiteY54" fmla="*/ 342 h 1230"/>
                <a:gd name="connsiteX55" fmla="*/ 264 w 866"/>
                <a:gd name="connsiteY55" fmla="*/ 318 h 1230"/>
                <a:gd name="connsiteX56" fmla="*/ 290 w 866"/>
                <a:gd name="connsiteY56" fmla="*/ 294 h 1230"/>
                <a:gd name="connsiteX57" fmla="*/ 318 w 866"/>
                <a:gd name="connsiteY57" fmla="*/ 270 h 1230"/>
                <a:gd name="connsiteX58" fmla="*/ 348 w 866"/>
                <a:gd name="connsiteY58" fmla="*/ 246 h 1230"/>
                <a:gd name="connsiteX59" fmla="*/ 378 w 866"/>
                <a:gd name="connsiteY59" fmla="*/ 222 h 1230"/>
                <a:gd name="connsiteX60" fmla="*/ 412 w 866"/>
                <a:gd name="connsiteY60" fmla="*/ 200 h 1230"/>
                <a:gd name="connsiteX61" fmla="*/ 446 w 866"/>
                <a:gd name="connsiteY61" fmla="*/ 178 h 1230"/>
                <a:gd name="connsiteX62" fmla="*/ 482 w 866"/>
                <a:gd name="connsiteY62" fmla="*/ 156 h 1230"/>
                <a:gd name="connsiteX63" fmla="*/ 520 w 866"/>
                <a:gd name="connsiteY63" fmla="*/ 134 h 1230"/>
                <a:gd name="connsiteX64" fmla="*/ 560 w 866"/>
                <a:gd name="connsiteY64" fmla="*/ 112 h 1230"/>
                <a:gd name="connsiteX65" fmla="*/ 602 w 866"/>
                <a:gd name="connsiteY65" fmla="*/ 92 h 1230"/>
                <a:gd name="connsiteX66" fmla="*/ 646 w 866"/>
                <a:gd name="connsiteY66" fmla="*/ 72 h 1230"/>
                <a:gd name="connsiteX67" fmla="*/ 692 w 866"/>
                <a:gd name="connsiteY67" fmla="*/ 54 h 1230"/>
                <a:gd name="connsiteX68" fmla="*/ 742 w 866"/>
                <a:gd name="connsiteY68" fmla="*/ 34 h 1230"/>
                <a:gd name="connsiteX69" fmla="*/ 792 w 866"/>
                <a:gd name="connsiteY69" fmla="*/ 18 h 1230"/>
                <a:gd name="connsiteX70" fmla="*/ 844 w 866"/>
                <a:gd name="connsiteY70" fmla="*/ 0 h 1230"/>
                <a:gd name="connsiteX71" fmla="*/ 844 w 866"/>
                <a:gd name="connsiteY71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68 w 866"/>
                <a:gd name="connsiteY47" fmla="*/ 598 h 1230"/>
                <a:gd name="connsiteX48" fmla="*/ 92 w 866"/>
                <a:gd name="connsiteY48" fmla="*/ 546 h 1230"/>
                <a:gd name="connsiteX49" fmla="*/ 120 w 866"/>
                <a:gd name="connsiteY49" fmla="*/ 494 h 1230"/>
                <a:gd name="connsiteX50" fmla="*/ 154 w 866"/>
                <a:gd name="connsiteY50" fmla="*/ 444 h 1230"/>
                <a:gd name="connsiteX51" fmla="*/ 194 w 866"/>
                <a:gd name="connsiteY51" fmla="*/ 392 h 1230"/>
                <a:gd name="connsiteX52" fmla="*/ 216 w 866"/>
                <a:gd name="connsiteY52" fmla="*/ 368 h 1230"/>
                <a:gd name="connsiteX53" fmla="*/ 238 w 866"/>
                <a:gd name="connsiteY53" fmla="*/ 342 h 1230"/>
                <a:gd name="connsiteX54" fmla="*/ 264 w 866"/>
                <a:gd name="connsiteY54" fmla="*/ 318 h 1230"/>
                <a:gd name="connsiteX55" fmla="*/ 290 w 866"/>
                <a:gd name="connsiteY55" fmla="*/ 294 h 1230"/>
                <a:gd name="connsiteX56" fmla="*/ 318 w 866"/>
                <a:gd name="connsiteY56" fmla="*/ 270 h 1230"/>
                <a:gd name="connsiteX57" fmla="*/ 348 w 866"/>
                <a:gd name="connsiteY57" fmla="*/ 246 h 1230"/>
                <a:gd name="connsiteX58" fmla="*/ 378 w 866"/>
                <a:gd name="connsiteY58" fmla="*/ 222 h 1230"/>
                <a:gd name="connsiteX59" fmla="*/ 412 w 866"/>
                <a:gd name="connsiteY59" fmla="*/ 200 h 1230"/>
                <a:gd name="connsiteX60" fmla="*/ 446 w 866"/>
                <a:gd name="connsiteY60" fmla="*/ 178 h 1230"/>
                <a:gd name="connsiteX61" fmla="*/ 482 w 866"/>
                <a:gd name="connsiteY61" fmla="*/ 156 h 1230"/>
                <a:gd name="connsiteX62" fmla="*/ 520 w 866"/>
                <a:gd name="connsiteY62" fmla="*/ 134 h 1230"/>
                <a:gd name="connsiteX63" fmla="*/ 560 w 866"/>
                <a:gd name="connsiteY63" fmla="*/ 112 h 1230"/>
                <a:gd name="connsiteX64" fmla="*/ 602 w 866"/>
                <a:gd name="connsiteY64" fmla="*/ 92 h 1230"/>
                <a:gd name="connsiteX65" fmla="*/ 646 w 866"/>
                <a:gd name="connsiteY65" fmla="*/ 72 h 1230"/>
                <a:gd name="connsiteX66" fmla="*/ 692 w 866"/>
                <a:gd name="connsiteY66" fmla="*/ 54 h 1230"/>
                <a:gd name="connsiteX67" fmla="*/ 742 w 866"/>
                <a:gd name="connsiteY67" fmla="*/ 34 h 1230"/>
                <a:gd name="connsiteX68" fmla="*/ 792 w 866"/>
                <a:gd name="connsiteY68" fmla="*/ 18 h 1230"/>
                <a:gd name="connsiteX69" fmla="*/ 844 w 866"/>
                <a:gd name="connsiteY69" fmla="*/ 0 h 1230"/>
                <a:gd name="connsiteX70" fmla="*/ 844 w 866"/>
                <a:gd name="connsiteY70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68 w 866"/>
                <a:gd name="connsiteY47" fmla="*/ 598 h 1230"/>
                <a:gd name="connsiteX48" fmla="*/ 92 w 866"/>
                <a:gd name="connsiteY48" fmla="*/ 546 h 1230"/>
                <a:gd name="connsiteX49" fmla="*/ 154 w 866"/>
                <a:gd name="connsiteY49" fmla="*/ 444 h 1230"/>
                <a:gd name="connsiteX50" fmla="*/ 194 w 866"/>
                <a:gd name="connsiteY50" fmla="*/ 392 h 1230"/>
                <a:gd name="connsiteX51" fmla="*/ 216 w 866"/>
                <a:gd name="connsiteY51" fmla="*/ 368 h 1230"/>
                <a:gd name="connsiteX52" fmla="*/ 238 w 866"/>
                <a:gd name="connsiteY52" fmla="*/ 342 h 1230"/>
                <a:gd name="connsiteX53" fmla="*/ 264 w 866"/>
                <a:gd name="connsiteY53" fmla="*/ 318 h 1230"/>
                <a:gd name="connsiteX54" fmla="*/ 290 w 866"/>
                <a:gd name="connsiteY54" fmla="*/ 294 h 1230"/>
                <a:gd name="connsiteX55" fmla="*/ 318 w 866"/>
                <a:gd name="connsiteY55" fmla="*/ 270 h 1230"/>
                <a:gd name="connsiteX56" fmla="*/ 348 w 866"/>
                <a:gd name="connsiteY56" fmla="*/ 246 h 1230"/>
                <a:gd name="connsiteX57" fmla="*/ 378 w 866"/>
                <a:gd name="connsiteY57" fmla="*/ 222 h 1230"/>
                <a:gd name="connsiteX58" fmla="*/ 412 w 866"/>
                <a:gd name="connsiteY58" fmla="*/ 200 h 1230"/>
                <a:gd name="connsiteX59" fmla="*/ 446 w 866"/>
                <a:gd name="connsiteY59" fmla="*/ 178 h 1230"/>
                <a:gd name="connsiteX60" fmla="*/ 482 w 866"/>
                <a:gd name="connsiteY60" fmla="*/ 156 h 1230"/>
                <a:gd name="connsiteX61" fmla="*/ 520 w 866"/>
                <a:gd name="connsiteY61" fmla="*/ 134 h 1230"/>
                <a:gd name="connsiteX62" fmla="*/ 560 w 866"/>
                <a:gd name="connsiteY62" fmla="*/ 112 h 1230"/>
                <a:gd name="connsiteX63" fmla="*/ 602 w 866"/>
                <a:gd name="connsiteY63" fmla="*/ 92 h 1230"/>
                <a:gd name="connsiteX64" fmla="*/ 646 w 866"/>
                <a:gd name="connsiteY64" fmla="*/ 72 h 1230"/>
                <a:gd name="connsiteX65" fmla="*/ 692 w 866"/>
                <a:gd name="connsiteY65" fmla="*/ 54 h 1230"/>
                <a:gd name="connsiteX66" fmla="*/ 742 w 866"/>
                <a:gd name="connsiteY66" fmla="*/ 34 h 1230"/>
                <a:gd name="connsiteX67" fmla="*/ 792 w 866"/>
                <a:gd name="connsiteY67" fmla="*/ 18 h 1230"/>
                <a:gd name="connsiteX68" fmla="*/ 844 w 866"/>
                <a:gd name="connsiteY68" fmla="*/ 0 h 1230"/>
                <a:gd name="connsiteX69" fmla="*/ 844 w 866"/>
                <a:gd name="connsiteY69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68 w 866"/>
                <a:gd name="connsiteY47" fmla="*/ 598 h 1230"/>
                <a:gd name="connsiteX48" fmla="*/ 92 w 866"/>
                <a:gd name="connsiteY48" fmla="*/ 546 h 1230"/>
                <a:gd name="connsiteX49" fmla="*/ 194 w 866"/>
                <a:gd name="connsiteY49" fmla="*/ 392 h 1230"/>
                <a:gd name="connsiteX50" fmla="*/ 216 w 866"/>
                <a:gd name="connsiteY50" fmla="*/ 368 h 1230"/>
                <a:gd name="connsiteX51" fmla="*/ 238 w 866"/>
                <a:gd name="connsiteY51" fmla="*/ 342 h 1230"/>
                <a:gd name="connsiteX52" fmla="*/ 264 w 866"/>
                <a:gd name="connsiteY52" fmla="*/ 318 h 1230"/>
                <a:gd name="connsiteX53" fmla="*/ 290 w 866"/>
                <a:gd name="connsiteY53" fmla="*/ 294 h 1230"/>
                <a:gd name="connsiteX54" fmla="*/ 318 w 866"/>
                <a:gd name="connsiteY54" fmla="*/ 270 h 1230"/>
                <a:gd name="connsiteX55" fmla="*/ 348 w 866"/>
                <a:gd name="connsiteY55" fmla="*/ 246 h 1230"/>
                <a:gd name="connsiteX56" fmla="*/ 378 w 866"/>
                <a:gd name="connsiteY56" fmla="*/ 222 h 1230"/>
                <a:gd name="connsiteX57" fmla="*/ 412 w 866"/>
                <a:gd name="connsiteY57" fmla="*/ 200 h 1230"/>
                <a:gd name="connsiteX58" fmla="*/ 446 w 866"/>
                <a:gd name="connsiteY58" fmla="*/ 178 h 1230"/>
                <a:gd name="connsiteX59" fmla="*/ 482 w 866"/>
                <a:gd name="connsiteY59" fmla="*/ 156 h 1230"/>
                <a:gd name="connsiteX60" fmla="*/ 520 w 866"/>
                <a:gd name="connsiteY60" fmla="*/ 134 h 1230"/>
                <a:gd name="connsiteX61" fmla="*/ 560 w 866"/>
                <a:gd name="connsiteY61" fmla="*/ 112 h 1230"/>
                <a:gd name="connsiteX62" fmla="*/ 602 w 866"/>
                <a:gd name="connsiteY62" fmla="*/ 92 h 1230"/>
                <a:gd name="connsiteX63" fmla="*/ 646 w 866"/>
                <a:gd name="connsiteY63" fmla="*/ 72 h 1230"/>
                <a:gd name="connsiteX64" fmla="*/ 692 w 866"/>
                <a:gd name="connsiteY64" fmla="*/ 54 h 1230"/>
                <a:gd name="connsiteX65" fmla="*/ 742 w 866"/>
                <a:gd name="connsiteY65" fmla="*/ 34 h 1230"/>
                <a:gd name="connsiteX66" fmla="*/ 792 w 866"/>
                <a:gd name="connsiteY66" fmla="*/ 18 h 1230"/>
                <a:gd name="connsiteX67" fmla="*/ 844 w 866"/>
                <a:gd name="connsiteY67" fmla="*/ 0 h 1230"/>
                <a:gd name="connsiteX68" fmla="*/ 844 w 866"/>
                <a:gd name="connsiteY68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68 w 866"/>
                <a:gd name="connsiteY47" fmla="*/ 598 h 1230"/>
                <a:gd name="connsiteX48" fmla="*/ 194 w 866"/>
                <a:gd name="connsiteY48" fmla="*/ 392 h 1230"/>
                <a:gd name="connsiteX49" fmla="*/ 216 w 866"/>
                <a:gd name="connsiteY49" fmla="*/ 368 h 1230"/>
                <a:gd name="connsiteX50" fmla="*/ 238 w 866"/>
                <a:gd name="connsiteY50" fmla="*/ 342 h 1230"/>
                <a:gd name="connsiteX51" fmla="*/ 264 w 866"/>
                <a:gd name="connsiteY51" fmla="*/ 318 h 1230"/>
                <a:gd name="connsiteX52" fmla="*/ 290 w 866"/>
                <a:gd name="connsiteY52" fmla="*/ 294 h 1230"/>
                <a:gd name="connsiteX53" fmla="*/ 318 w 866"/>
                <a:gd name="connsiteY53" fmla="*/ 270 h 1230"/>
                <a:gd name="connsiteX54" fmla="*/ 348 w 866"/>
                <a:gd name="connsiteY54" fmla="*/ 246 h 1230"/>
                <a:gd name="connsiteX55" fmla="*/ 378 w 866"/>
                <a:gd name="connsiteY55" fmla="*/ 222 h 1230"/>
                <a:gd name="connsiteX56" fmla="*/ 412 w 866"/>
                <a:gd name="connsiteY56" fmla="*/ 200 h 1230"/>
                <a:gd name="connsiteX57" fmla="*/ 446 w 866"/>
                <a:gd name="connsiteY57" fmla="*/ 178 h 1230"/>
                <a:gd name="connsiteX58" fmla="*/ 482 w 866"/>
                <a:gd name="connsiteY58" fmla="*/ 156 h 1230"/>
                <a:gd name="connsiteX59" fmla="*/ 520 w 866"/>
                <a:gd name="connsiteY59" fmla="*/ 134 h 1230"/>
                <a:gd name="connsiteX60" fmla="*/ 560 w 866"/>
                <a:gd name="connsiteY60" fmla="*/ 112 h 1230"/>
                <a:gd name="connsiteX61" fmla="*/ 602 w 866"/>
                <a:gd name="connsiteY61" fmla="*/ 92 h 1230"/>
                <a:gd name="connsiteX62" fmla="*/ 646 w 866"/>
                <a:gd name="connsiteY62" fmla="*/ 72 h 1230"/>
                <a:gd name="connsiteX63" fmla="*/ 692 w 866"/>
                <a:gd name="connsiteY63" fmla="*/ 54 h 1230"/>
                <a:gd name="connsiteX64" fmla="*/ 742 w 866"/>
                <a:gd name="connsiteY64" fmla="*/ 34 h 1230"/>
                <a:gd name="connsiteX65" fmla="*/ 792 w 866"/>
                <a:gd name="connsiteY65" fmla="*/ 18 h 1230"/>
                <a:gd name="connsiteX66" fmla="*/ 844 w 866"/>
                <a:gd name="connsiteY66" fmla="*/ 0 h 1230"/>
                <a:gd name="connsiteX67" fmla="*/ 844 w 866"/>
                <a:gd name="connsiteY67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4 w 866"/>
                <a:gd name="connsiteY45" fmla="*/ 844 h 1230"/>
                <a:gd name="connsiteX46" fmla="*/ 68 w 866"/>
                <a:gd name="connsiteY46" fmla="*/ 598 h 1230"/>
                <a:gd name="connsiteX47" fmla="*/ 194 w 866"/>
                <a:gd name="connsiteY47" fmla="*/ 392 h 1230"/>
                <a:gd name="connsiteX48" fmla="*/ 216 w 866"/>
                <a:gd name="connsiteY48" fmla="*/ 368 h 1230"/>
                <a:gd name="connsiteX49" fmla="*/ 238 w 866"/>
                <a:gd name="connsiteY49" fmla="*/ 342 h 1230"/>
                <a:gd name="connsiteX50" fmla="*/ 264 w 866"/>
                <a:gd name="connsiteY50" fmla="*/ 318 h 1230"/>
                <a:gd name="connsiteX51" fmla="*/ 290 w 866"/>
                <a:gd name="connsiteY51" fmla="*/ 294 h 1230"/>
                <a:gd name="connsiteX52" fmla="*/ 318 w 866"/>
                <a:gd name="connsiteY52" fmla="*/ 270 h 1230"/>
                <a:gd name="connsiteX53" fmla="*/ 348 w 866"/>
                <a:gd name="connsiteY53" fmla="*/ 246 h 1230"/>
                <a:gd name="connsiteX54" fmla="*/ 378 w 866"/>
                <a:gd name="connsiteY54" fmla="*/ 222 h 1230"/>
                <a:gd name="connsiteX55" fmla="*/ 412 w 866"/>
                <a:gd name="connsiteY55" fmla="*/ 200 h 1230"/>
                <a:gd name="connsiteX56" fmla="*/ 446 w 866"/>
                <a:gd name="connsiteY56" fmla="*/ 178 h 1230"/>
                <a:gd name="connsiteX57" fmla="*/ 482 w 866"/>
                <a:gd name="connsiteY57" fmla="*/ 156 h 1230"/>
                <a:gd name="connsiteX58" fmla="*/ 520 w 866"/>
                <a:gd name="connsiteY58" fmla="*/ 134 h 1230"/>
                <a:gd name="connsiteX59" fmla="*/ 560 w 866"/>
                <a:gd name="connsiteY59" fmla="*/ 112 h 1230"/>
                <a:gd name="connsiteX60" fmla="*/ 602 w 866"/>
                <a:gd name="connsiteY60" fmla="*/ 92 h 1230"/>
                <a:gd name="connsiteX61" fmla="*/ 646 w 866"/>
                <a:gd name="connsiteY61" fmla="*/ 72 h 1230"/>
                <a:gd name="connsiteX62" fmla="*/ 692 w 866"/>
                <a:gd name="connsiteY62" fmla="*/ 54 h 1230"/>
                <a:gd name="connsiteX63" fmla="*/ 742 w 866"/>
                <a:gd name="connsiteY63" fmla="*/ 34 h 1230"/>
                <a:gd name="connsiteX64" fmla="*/ 792 w 866"/>
                <a:gd name="connsiteY64" fmla="*/ 18 h 1230"/>
                <a:gd name="connsiteX65" fmla="*/ 844 w 866"/>
                <a:gd name="connsiteY65" fmla="*/ 0 h 1230"/>
                <a:gd name="connsiteX66" fmla="*/ 844 w 866"/>
                <a:gd name="connsiteY66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0 w 866"/>
                <a:gd name="connsiteY42" fmla="*/ 976 h 1230"/>
                <a:gd name="connsiteX43" fmla="*/ 0 w 866"/>
                <a:gd name="connsiteY43" fmla="*/ 934 h 1230"/>
                <a:gd name="connsiteX44" fmla="*/ 4 w 866"/>
                <a:gd name="connsiteY44" fmla="*/ 844 h 1230"/>
                <a:gd name="connsiteX45" fmla="*/ 68 w 866"/>
                <a:gd name="connsiteY45" fmla="*/ 598 h 1230"/>
                <a:gd name="connsiteX46" fmla="*/ 194 w 866"/>
                <a:gd name="connsiteY46" fmla="*/ 392 h 1230"/>
                <a:gd name="connsiteX47" fmla="*/ 216 w 866"/>
                <a:gd name="connsiteY47" fmla="*/ 368 h 1230"/>
                <a:gd name="connsiteX48" fmla="*/ 238 w 866"/>
                <a:gd name="connsiteY48" fmla="*/ 342 h 1230"/>
                <a:gd name="connsiteX49" fmla="*/ 264 w 866"/>
                <a:gd name="connsiteY49" fmla="*/ 318 h 1230"/>
                <a:gd name="connsiteX50" fmla="*/ 290 w 866"/>
                <a:gd name="connsiteY50" fmla="*/ 294 h 1230"/>
                <a:gd name="connsiteX51" fmla="*/ 318 w 866"/>
                <a:gd name="connsiteY51" fmla="*/ 270 h 1230"/>
                <a:gd name="connsiteX52" fmla="*/ 348 w 866"/>
                <a:gd name="connsiteY52" fmla="*/ 246 h 1230"/>
                <a:gd name="connsiteX53" fmla="*/ 378 w 866"/>
                <a:gd name="connsiteY53" fmla="*/ 222 h 1230"/>
                <a:gd name="connsiteX54" fmla="*/ 412 w 866"/>
                <a:gd name="connsiteY54" fmla="*/ 200 h 1230"/>
                <a:gd name="connsiteX55" fmla="*/ 446 w 866"/>
                <a:gd name="connsiteY55" fmla="*/ 178 h 1230"/>
                <a:gd name="connsiteX56" fmla="*/ 482 w 866"/>
                <a:gd name="connsiteY56" fmla="*/ 156 h 1230"/>
                <a:gd name="connsiteX57" fmla="*/ 520 w 866"/>
                <a:gd name="connsiteY57" fmla="*/ 134 h 1230"/>
                <a:gd name="connsiteX58" fmla="*/ 560 w 866"/>
                <a:gd name="connsiteY58" fmla="*/ 112 h 1230"/>
                <a:gd name="connsiteX59" fmla="*/ 602 w 866"/>
                <a:gd name="connsiteY59" fmla="*/ 92 h 1230"/>
                <a:gd name="connsiteX60" fmla="*/ 646 w 866"/>
                <a:gd name="connsiteY60" fmla="*/ 72 h 1230"/>
                <a:gd name="connsiteX61" fmla="*/ 692 w 866"/>
                <a:gd name="connsiteY61" fmla="*/ 54 h 1230"/>
                <a:gd name="connsiteX62" fmla="*/ 742 w 866"/>
                <a:gd name="connsiteY62" fmla="*/ 34 h 1230"/>
                <a:gd name="connsiteX63" fmla="*/ 792 w 866"/>
                <a:gd name="connsiteY63" fmla="*/ 18 h 1230"/>
                <a:gd name="connsiteX64" fmla="*/ 844 w 866"/>
                <a:gd name="connsiteY64" fmla="*/ 0 h 1230"/>
                <a:gd name="connsiteX65" fmla="*/ 844 w 866"/>
                <a:gd name="connsiteY65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24 w 866"/>
                <a:gd name="connsiteY38" fmla="*/ 1146 h 1230"/>
                <a:gd name="connsiteX39" fmla="*/ 12 w 866"/>
                <a:gd name="connsiteY39" fmla="*/ 1088 h 1230"/>
                <a:gd name="connsiteX40" fmla="*/ 8 w 866"/>
                <a:gd name="connsiteY40" fmla="*/ 1052 h 1230"/>
                <a:gd name="connsiteX41" fmla="*/ 0 w 866"/>
                <a:gd name="connsiteY41" fmla="*/ 976 h 1230"/>
                <a:gd name="connsiteX42" fmla="*/ 0 w 866"/>
                <a:gd name="connsiteY42" fmla="*/ 934 h 1230"/>
                <a:gd name="connsiteX43" fmla="*/ 4 w 866"/>
                <a:gd name="connsiteY43" fmla="*/ 844 h 1230"/>
                <a:gd name="connsiteX44" fmla="*/ 68 w 866"/>
                <a:gd name="connsiteY44" fmla="*/ 598 h 1230"/>
                <a:gd name="connsiteX45" fmla="*/ 194 w 866"/>
                <a:gd name="connsiteY45" fmla="*/ 392 h 1230"/>
                <a:gd name="connsiteX46" fmla="*/ 216 w 866"/>
                <a:gd name="connsiteY46" fmla="*/ 368 h 1230"/>
                <a:gd name="connsiteX47" fmla="*/ 238 w 866"/>
                <a:gd name="connsiteY47" fmla="*/ 342 h 1230"/>
                <a:gd name="connsiteX48" fmla="*/ 264 w 866"/>
                <a:gd name="connsiteY48" fmla="*/ 318 h 1230"/>
                <a:gd name="connsiteX49" fmla="*/ 290 w 866"/>
                <a:gd name="connsiteY49" fmla="*/ 294 h 1230"/>
                <a:gd name="connsiteX50" fmla="*/ 318 w 866"/>
                <a:gd name="connsiteY50" fmla="*/ 270 h 1230"/>
                <a:gd name="connsiteX51" fmla="*/ 348 w 866"/>
                <a:gd name="connsiteY51" fmla="*/ 246 h 1230"/>
                <a:gd name="connsiteX52" fmla="*/ 378 w 866"/>
                <a:gd name="connsiteY52" fmla="*/ 222 h 1230"/>
                <a:gd name="connsiteX53" fmla="*/ 412 w 866"/>
                <a:gd name="connsiteY53" fmla="*/ 200 h 1230"/>
                <a:gd name="connsiteX54" fmla="*/ 446 w 866"/>
                <a:gd name="connsiteY54" fmla="*/ 178 h 1230"/>
                <a:gd name="connsiteX55" fmla="*/ 482 w 866"/>
                <a:gd name="connsiteY55" fmla="*/ 156 h 1230"/>
                <a:gd name="connsiteX56" fmla="*/ 520 w 866"/>
                <a:gd name="connsiteY56" fmla="*/ 134 h 1230"/>
                <a:gd name="connsiteX57" fmla="*/ 560 w 866"/>
                <a:gd name="connsiteY57" fmla="*/ 112 h 1230"/>
                <a:gd name="connsiteX58" fmla="*/ 602 w 866"/>
                <a:gd name="connsiteY58" fmla="*/ 92 h 1230"/>
                <a:gd name="connsiteX59" fmla="*/ 646 w 866"/>
                <a:gd name="connsiteY59" fmla="*/ 72 h 1230"/>
                <a:gd name="connsiteX60" fmla="*/ 692 w 866"/>
                <a:gd name="connsiteY60" fmla="*/ 54 h 1230"/>
                <a:gd name="connsiteX61" fmla="*/ 742 w 866"/>
                <a:gd name="connsiteY61" fmla="*/ 34 h 1230"/>
                <a:gd name="connsiteX62" fmla="*/ 792 w 866"/>
                <a:gd name="connsiteY62" fmla="*/ 18 h 1230"/>
                <a:gd name="connsiteX63" fmla="*/ 844 w 866"/>
                <a:gd name="connsiteY63" fmla="*/ 0 h 1230"/>
                <a:gd name="connsiteX64" fmla="*/ 844 w 866"/>
                <a:gd name="connsiteY64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24 w 866"/>
                <a:gd name="connsiteY37" fmla="*/ 1146 h 1230"/>
                <a:gd name="connsiteX38" fmla="*/ 12 w 866"/>
                <a:gd name="connsiteY38" fmla="*/ 1088 h 1230"/>
                <a:gd name="connsiteX39" fmla="*/ 8 w 866"/>
                <a:gd name="connsiteY39" fmla="*/ 1052 h 1230"/>
                <a:gd name="connsiteX40" fmla="*/ 0 w 866"/>
                <a:gd name="connsiteY40" fmla="*/ 976 h 1230"/>
                <a:gd name="connsiteX41" fmla="*/ 0 w 866"/>
                <a:gd name="connsiteY41" fmla="*/ 934 h 1230"/>
                <a:gd name="connsiteX42" fmla="*/ 4 w 866"/>
                <a:gd name="connsiteY42" fmla="*/ 844 h 1230"/>
                <a:gd name="connsiteX43" fmla="*/ 68 w 866"/>
                <a:gd name="connsiteY43" fmla="*/ 598 h 1230"/>
                <a:gd name="connsiteX44" fmla="*/ 194 w 866"/>
                <a:gd name="connsiteY44" fmla="*/ 392 h 1230"/>
                <a:gd name="connsiteX45" fmla="*/ 216 w 866"/>
                <a:gd name="connsiteY45" fmla="*/ 368 h 1230"/>
                <a:gd name="connsiteX46" fmla="*/ 238 w 866"/>
                <a:gd name="connsiteY46" fmla="*/ 342 h 1230"/>
                <a:gd name="connsiteX47" fmla="*/ 264 w 866"/>
                <a:gd name="connsiteY47" fmla="*/ 318 h 1230"/>
                <a:gd name="connsiteX48" fmla="*/ 290 w 866"/>
                <a:gd name="connsiteY48" fmla="*/ 294 h 1230"/>
                <a:gd name="connsiteX49" fmla="*/ 318 w 866"/>
                <a:gd name="connsiteY49" fmla="*/ 270 h 1230"/>
                <a:gd name="connsiteX50" fmla="*/ 348 w 866"/>
                <a:gd name="connsiteY50" fmla="*/ 246 h 1230"/>
                <a:gd name="connsiteX51" fmla="*/ 378 w 866"/>
                <a:gd name="connsiteY51" fmla="*/ 222 h 1230"/>
                <a:gd name="connsiteX52" fmla="*/ 412 w 866"/>
                <a:gd name="connsiteY52" fmla="*/ 200 h 1230"/>
                <a:gd name="connsiteX53" fmla="*/ 446 w 866"/>
                <a:gd name="connsiteY53" fmla="*/ 178 h 1230"/>
                <a:gd name="connsiteX54" fmla="*/ 482 w 866"/>
                <a:gd name="connsiteY54" fmla="*/ 156 h 1230"/>
                <a:gd name="connsiteX55" fmla="*/ 520 w 866"/>
                <a:gd name="connsiteY55" fmla="*/ 134 h 1230"/>
                <a:gd name="connsiteX56" fmla="*/ 560 w 866"/>
                <a:gd name="connsiteY56" fmla="*/ 112 h 1230"/>
                <a:gd name="connsiteX57" fmla="*/ 602 w 866"/>
                <a:gd name="connsiteY57" fmla="*/ 92 h 1230"/>
                <a:gd name="connsiteX58" fmla="*/ 646 w 866"/>
                <a:gd name="connsiteY58" fmla="*/ 72 h 1230"/>
                <a:gd name="connsiteX59" fmla="*/ 692 w 866"/>
                <a:gd name="connsiteY59" fmla="*/ 54 h 1230"/>
                <a:gd name="connsiteX60" fmla="*/ 742 w 866"/>
                <a:gd name="connsiteY60" fmla="*/ 34 h 1230"/>
                <a:gd name="connsiteX61" fmla="*/ 792 w 866"/>
                <a:gd name="connsiteY61" fmla="*/ 18 h 1230"/>
                <a:gd name="connsiteX62" fmla="*/ 844 w 866"/>
                <a:gd name="connsiteY62" fmla="*/ 0 h 1230"/>
                <a:gd name="connsiteX63" fmla="*/ 844 w 866"/>
                <a:gd name="connsiteY63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96 w 866"/>
                <a:gd name="connsiteY33" fmla="*/ 1214 h 1230"/>
                <a:gd name="connsiteX34" fmla="*/ 48 w 866"/>
                <a:gd name="connsiteY34" fmla="*/ 1230 h 1230"/>
                <a:gd name="connsiteX35" fmla="*/ 48 w 866"/>
                <a:gd name="connsiteY35" fmla="*/ 1230 h 1230"/>
                <a:gd name="connsiteX36" fmla="*/ 24 w 866"/>
                <a:gd name="connsiteY36" fmla="*/ 1146 h 1230"/>
                <a:gd name="connsiteX37" fmla="*/ 12 w 866"/>
                <a:gd name="connsiteY37" fmla="*/ 1088 h 1230"/>
                <a:gd name="connsiteX38" fmla="*/ 8 w 866"/>
                <a:gd name="connsiteY38" fmla="*/ 1052 h 1230"/>
                <a:gd name="connsiteX39" fmla="*/ 0 w 866"/>
                <a:gd name="connsiteY39" fmla="*/ 976 h 1230"/>
                <a:gd name="connsiteX40" fmla="*/ 0 w 866"/>
                <a:gd name="connsiteY40" fmla="*/ 934 h 1230"/>
                <a:gd name="connsiteX41" fmla="*/ 4 w 866"/>
                <a:gd name="connsiteY41" fmla="*/ 844 h 1230"/>
                <a:gd name="connsiteX42" fmla="*/ 68 w 866"/>
                <a:gd name="connsiteY42" fmla="*/ 598 h 1230"/>
                <a:gd name="connsiteX43" fmla="*/ 194 w 866"/>
                <a:gd name="connsiteY43" fmla="*/ 392 h 1230"/>
                <a:gd name="connsiteX44" fmla="*/ 216 w 866"/>
                <a:gd name="connsiteY44" fmla="*/ 368 h 1230"/>
                <a:gd name="connsiteX45" fmla="*/ 238 w 866"/>
                <a:gd name="connsiteY45" fmla="*/ 342 h 1230"/>
                <a:gd name="connsiteX46" fmla="*/ 264 w 866"/>
                <a:gd name="connsiteY46" fmla="*/ 318 h 1230"/>
                <a:gd name="connsiteX47" fmla="*/ 290 w 866"/>
                <a:gd name="connsiteY47" fmla="*/ 294 h 1230"/>
                <a:gd name="connsiteX48" fmla="*/ 318 w 866"/>
                <a:gd name="connsiteY48" fmla="*/ 270 h 1230"/>
                <a:gd name="connsiteX49" fmla="*/ 348 w 866"/>
                <a:gd name="connsiteY49" fmla="*/ 246 h 1230"/>
                <a:gd name="connsiteX50" fmla="*/ 378 w 866"/>
                <a:gd name="connsiteY50" fmla="*/ 222 h 1230"/>
                <a:gd name="connsiteX51" fmla="*/ 412 w 866"/>
                <a:gd name="connsiteY51" fmla="*/ 200 h 1230"/>
                <a:gd name="connsiteX52" fmla="*/ 446 w 866"/>
                <a:gd name="connsiteY52" fmla="*/ 178 h 1230"/>
                <a:gd name="connsiteX53" fmla="*/ 482 w 866"/>
                <a:gd name="connsiteY53" fmla="*/ 156 h 1230"/>
                <a:gd name="connsiteX54" fmla="*/ 520 w 866"/>
                <a:gd name="connsiteY54" fmla="*/ 134 h 1230"/>
                <a:gd name="connsiteX55" fmla="*/ 560 w 866"/>
                <a:gd name="connsiteY55" fmla="*/ 112 h 1230"/>
                <a:gd name="connsiteX56" fmla="*/ 602 w 866"/>
                <a:gd name="connsiteY56" fmla="*/ 92 h 1230"/>
                <a:gd name="connsiteX57" fmla="*/ 646 w 866"/>
                <a:gd name="connsiteY57" fmla="*/ 72 h 1230"/>
                <a:gd name="connsiteX58" fmla="*/ 692 w 866"/>
                <a:gd name="connsiteY58" fmla="*/ 54 h 1230"/>
                <a:gd name="connsiteX59" fmla="*/ 742 w 866"/>
                <a:gd name="connsiteY59" fmla="*/ 34 h 1230"/>
                <a:gd name="connsiteX60" fmla="*/ 792 w 866"/>
                <a:gd name="connsiteY60" fmla="*/ 18 h 1230"/>
                <a:gd name="connsiteX61" fmla="*/ 844 w 866"/>
                <a:gd name="connsiteY61" fmla="*/ 0 h 1230"/>
                <a:gd name="connsiteX62" fmla="*/ 844 w 866"/>
                <a:gd name="connsiteY62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96 w 866"/>
                <a:gd name="connsiteY32" fmla="*/ 1214 h 1230"/>
                <a:gd name="connsiteX33" fmla="*/ 48 w 866"/>
                <a:gd name="connsiteY33" fmla="*/ 1230 h 1230"/>
                <a:gd name="connsiteX34" fmla="*/ 48 w 866"/>
                <a:gd name="connsiteY34" fmla="*/ 1230 h 1230"/>
                <a:gd name="connsiteX35" fmla="*/ 24 w 866"/>
                <a:gd name="connsiteY35" fmla="*/ 1146 h 1230"/>
                <a:gd name="connsiteX36" fmla="*/ 12 w 866"/>
                <a:gd name="connsiteY36" fmla="*/ 1088 h 1230"/>
                <a:gd name="connsiteX37" fmla="*/ 8 w 866"/>
                <a:gd name="connsiteY37" fmla="*/ 1052 h 1230"/>
                <a:gd name="connsiteX38" fmla="*/ 0 w 866"/>
                <a:gd name="connsiteY38" fmla="*/ 976 h 1230"/>
                <a:gd name="connsiteX39" fmla="*/ 0 w 866"/>
                <a:gd name="connsiteY39" fmla="*/ 934 h 1230"/>
                <a:gd name="connsiteX40" fmla="*/ 4 w 866"/>
                <a:gd name="connsiteY40" fmla="*/ 844 h 1230"/>
                <a:gd name="connsiteX41" fmla="*/ 68 w 866"/>
                <a:gd name="connsiteY41" fmla="*/ 598 h 1230"/>
                <a:gd name="connsiteX42" fmla="*/ 194 w 866"/>
                <a:gd name="connsiteY42" fmla="*/ 392 h 1230"/>
                <a:gd name="connsiteX43" fmla="*/ 216 w 866"/>
                <a:gd name="connsiteY43" fmla="*/ 368 h 1230"/>
                <a:gd name="connsiteX44" fmla="*/ 238 w 866"/>
                <a:gd name="connsiteY44" fmla="*/ 342 h 1230"/>
                <a:gd name="connsiteX45" fmla="*/ 264 w 866"/>
                <a:gd name="connsiteY45" fmla="*/ 318 h 1230"/>
                <a:gd name="connsiteX46" fmla="*/ 290 w 866"/>
                <a:gd name="connsiteY46" fmla="*/ 294 h 1230"/>
                <a:gd name="connsiteX47" fmla="*/ 318 w 866"/>
                <a:gd name="connsiteY47" fmla="*/ 270 h 1230"/>
                <a:gd name="connsiteX48" fmla="*/ 348 w 866"/>
                <a:gd name="connsiteY48" fmla="*/ 246 h 1230"/>
                <a:gd name="connsiteX49" fmla="*/ 378 w 866"/>
                <a:gd name="connsiteY49" fmla="*/ 222 h 1230"/>
                <a:gd name="connsiteX50" fmla="*/ 412 w 866"/>
                <a:gd name="connsiteY50" fmla="*/ 200 h 1230"/>
                <a:gd name="connsiteX51" fmla="*/ 446 w 866"/>
                <a:gd name="connsiteY51" fmla="*/ 178 h 1230"/>
                <a:gd name="connsiteX52" fmla="*/ 482 w 866"/>
                <a:gd name="connsiteY52" fmla="*/ 156 h 1230"/>
                <a:gd name="connsiteX53" fmla="*/ 520 w 866"/>
                <a:gd name="connsiteY53" fmla="*/ 134 h 1230"/>
                <a:gd name="connsiteX54" fmla="*/ 560 w 866"/>
                <a:gd name="connsiteY54" fmla="*/ 112 h 1230"/>
                <a:gd name="connsiteX55" fmla="*/ 602 w 866"/>
                <a:gd name="connsiteY55" fmla="*/ 92 h 1230"/>
                <a:gd name="connsiteX56" fmla="*/ 646 w 866"/>
                <a:gd name="connsiteY56" fmla="*/ 72 h 1230"/>
                <a:gd name="connsiteX57" fmla="*/ 692 w 866"/>
                <a:gd name="connsiteY57" fmla="*/ 54 h 1230"/>
                <a:gd name="connsiteX58" fmla="*/ 742 w 866"/>
                <a:gd name="connsiteY58" fmla="*/ 34 h 1230"/>
                <a:gd name="connsiteX59" fmla="*/ 792 w 866"/>
                <a:gd name="connsiteY59" fmla="*/ 18 h 1230"/>
                <a:gd name="connsiteX60" fmla="*/ 844 w 866"/>
                <a:gd name="connsiteY60" fmla="*/ 0 h 1230"/>
                <a:gd name="connsiteX61" fmla="*/ 844 w 866"/>
                <a:gd name="connsiteY61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96 w 866"/>
                <a:gd name="connsiteY32" fmla="*/ 1214 h 1230"/>
                <a:gd name="connsiteX33" fmla="*/ 48 w 866"/>
                <a:gd name="connsiteY33" fmla="*/ 1230 h 1230"/>
                <a:gd name="connsiteX34" fmla="*/ 24 w 866"/>
                <a:gd name="connsiteY34" fmla="*/ 1146 h 1230"/>
                <a:gd name="connsiteX35" fmla="*/ 12 w 866"/>
                <a:gd name="connsiteY35" fmla="*/ 1088 h 1230"/>
                <a:gd name="connsiteX36" fmla="*/ 8 w 866"/>
                <a:gd name="connsiteY36" fmla="*/ 1052 h 1230"/>
                <a:gd name="connsiteX37" fmla="*/ 0 w 866"/>
                <a:gd name="connsiteY37" fmla="*/ 976 h 1230"/>
                <a:gd name="connsiteX38" fmla="*/ 0 w 866"/>
                <a:gd name="connsiteY38" fmla="*/ 934 h 1230"/>
                <a:gd name="connsiteX39" fmla="*/ 4 w 866"/>
                <a:gd name="connsiteY39" fmla="*/ 844 h 1230"/>
                <a:gd name="connsiteX40" fmla="*/ 68 w 866"/>
                <a:gd name="connsiteY40" fmla="*/ 598 h 1230"/>
                <a:gd name="connsiteX41" fmla="*/ 194 w 866"/>
                <a:gd name="connsiteY41" fmla="*/ 392 h 1230"/>
                <a:gd name="connsiteX42" fmla="*/ 216 w 866"/>
                <a:gd name="connsiteY42" fmla="*/ 368 h 1230"/>
                <a:gd name="connsiteX43" fmla="*/ 238 w 866"/>
                <a:gd name="connsiteY43" fmla="*/ 342 h 1230"/>
                <a:gd name="connsiteX44" fmla="*/ 264 w 866"/>
                <a:gd name="connsiteY44" fmla="*/ 318 h 1230"/>
                <a:gd name="connsiteX45" fmla="*/ 290 w 866"/>
                <a:gd name="connsiteY45" fmla="*/ 294 h 1230"/>
                <a:gd name="connsiteX46" fmla="*/ 318 w 866"/>
                <a:gd name="connsiteY46" fmla="*/ 270 h 1230"/>
                <a:gd name="connsiteX47" fmla="*/ 348 w 866"/>
                <a:gd name="connsiteY47" fmla="*/ 246 h 1230"/>
                <a:gd name="connsiteX48" fmla="*/ 378 w 866"/>
                <a:gd name="connsiteY48" fmla="*/ 222 h 1230"/>
                <a:gd name="connsiteX49" fmla="*/ 412 w 866"/>
                <a:gd name="connsiteY49" fmla="*/ 200 h 1230"/>
                <a:gd name="connsiteX50" fmla="*/ 446 w 866"/>
                <a:gd name="connsiteY50" fmla="*/ 178 h 1230"/>
                <a:gd name="connsiteX51" fmla="*/ 482 w 866"/>
                <a:gd name="connsiteY51" fmla="*/ 156 h 1230"/>
                <a:gd name="connsiteX52" fmla="*/ 520 w 866"/>
                <a:gd name="connsiteY52" fmla="*/ 134 h 1230"/>
                <a:gd name="connsiteX53" fmla="*/ 560 w 866"/>
                <a:gd name="connsiteY53" fmla="*/ 112 h 1230"/>
                <a:gd name="connsiteX54" fmla="*/ 602 w 866"/>
                <a:gd name="connsiteY54" fmla="*/ 92 h 1230"/>
                <a:gd name="connsiteX55" fmla="*/ 646 w 866"/>
                <a:gd name="connsiteY55" fmla="*/ 72 h 1230"/>
                <a:gd name="connsiteX56" fmla="*/ 692 w 866"/>
                <a:gd name="connsiteY56" fmla="*/ 54 h 1230"/>
                <a:gd name="connsiteX57" fmla="*/ 742 w 866"/>
                <a:gd name="connsiteY57" fmla="*/ 34 h 1230"/>
                <a:gd name="connsiteX58" fmla="*/ 792 w 866"/>
                <a:gd name="connsiteY58" fmla="*/ 18 h 1230"/>
                <a:gd name="connsiteX59" fmla="*/ 844 w 866"/>
                <a:gd name="connsiteY59" fmla="*/ 0 h 1230"/>
                <a:gd name="connsiteX60" fmla="*/ 844 w 866"/>
                <a:gd name="connsiteY60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48 w 866"/>
                <a:gd name="connsiteY32" fmla="*/ 1230 h 1230"/>
                <a:gd name="connsiteX33" fmla="*/ 24 w 866"/>
                <a:gd name="connsiteY33" fmla="*/ 1146 h 1230"/>
                <a:gd name="connsiteX34" fmla="*/ 12 w 866"/>
                <a:gd name="connsiteY34" fmla="*/ 1088 h 1230"/>
                <a:gd name="connsiteX35" fmla="*/ 8 w 866"/>
                <a:gd name="connsiteY35" fmla="*/ 1052 h 1230"/>
                <a:gd name="connsiteX36" fmla="*/ 0 w 866"/>
                <a:gd name="connsiteY36" fmla="*/ 976 h 1230"/>
                <a:gd name="connsiteX37" fmla="*/ 0 w 866"/>
                <a:gd name="connsiteY37" fmla="*/ 934 h 1230"/>
                <a:gd name="connsiteX38" fmla="*/ 4 w 866"/>
                <a:gd name="connsiteY38" fmla="*/ 844 h 1230"/>
                <a:gd name="connsiteX39" fmla="*/ 68 w 866"/>
                <a:gd name="connsiteY39" fmla="*/ 598 h 1230"/>
                <a:gd name="connsiteX40" fmla="*/ 194 w 866"/>
                <a:gd name="connsiteY40" fmla="*/ 392 h 1230"/>
                <a:gd name="connsiteX41" fmla="*/ 216 w 866"/>
                <a:gd name="connsiteY41" fmla="*/ 368 h 1230"/>
                <a:gd name="connsiteX42" fmla="*/ 238 w 866"/>
                <a:gd name="connsiteY42" fmla="*/ 342 h 1230"/>
                <a:gd name="connsiteX43" fmla="*/ 264 w 866"/>
                <a:gd name="connsiteY43" fmla="*/ 318 h 1230"/>
                <a:gd name="connsiteX44" fmla="*/ 290 w 866"/>
                <a:gd name="connsiteY44" fmla="*/ 294 h 1230"/>
                <a:gd name="connsiteX45" fmla="*/ 318 w 866"/>
                <a:gd name="connsiteY45" fmla="*/ 270 h 1230"/>
                <a:gd name="connsiteX46" fmla="*/ 348 w 866"/>
                <a:gd name="connsiteY46" fmla="*/ 246 h 1230"/>
                <a:gd name="connsiteX47" fmla="*/ 378 w 866"/>
                <a:gd name="connsiteY47" fmla="*/ 222 h 1230"/>
                <a:gd name="connsiteX48" fmla="*/ 412 w 866"/>
                <a:gd name="connsiteY48" fmla="*/ 200 h 1230"/>
                <a:gd name="connsiteX49" fmla="*/ 446 w 866"/>
                <a:gd name="connsiteY49" fmla="*/ 178 h 1230"/>
                <a:gd name="connsiteX50" fmla="*/ 482 w 866"/>
                <a:gd name="connsiteY50" fmla="*/ 156 h 1230"/>
                <a:gd name="connsiteX51" fmla="*/ 520 w 866"/>
                <a:gd name="connsiteY51" fmla="*/ 134 h 1230"/>
                <a:gd name="connsiteX52" fmla="*/ 560 w 866"/>
                <a:gd name="connsiteY52" fmla="*/ 112 h 1230"/>
                <a:gd name="connsiteX53" fmla="*/ 602 w 866"/>
                <a:gd name="connsiteY53" fmla="*/ 92 h 1230"/>
                <a:gd name="connsiteX54" fmla="*/ 646 w 866"/>
                <a:gd name="connsiteY54" fmla="*/ 72 h 1230"/>
                <a:gd name="connsiteX55" fmla="*/ 692 w 866"/>
                <a:gd name="connsiteY55" fmla="*/ 54 h 1230"/>
                <a:gd name="connsiteX56" fmla="*/ 742 w 866"/>
                <a:gd name="connsiteY56" fmla="*/ 34 h 1230"/>
                <a:gd name="connsiteX57" fmla="*/ 792 w 866"/>
                <a:gd name="connsiteY57" fmla="*/ 18 h 1230"/>
                <a:gd name="connsiteX58" fmla="*/ 844 w 866"/>
                <a:gd name="connsiteY58" fmla="*/ 0 h 1230"/>
                <a:gd name="connsiteX59" fmla="*/ 844 w 866"/>
                <a:gd name="connsiteY59" fmla="*/ 0 h 1230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24 w 866"/>
                <a:gd name="connsiteY32" fmla="*/ 1146 h 1162"/>
                <a:gd name="connsiteX33" fmla="*/ 12 w 866"/>
                <a:gd name="connsiteY33" fmla="*/ 1088 h 1162"/>
                <a:gd name="connsiteX34" fmla="*/ 8 w 866"/>
                <a:gd name="connsiteY34" fmla="*/ 1052 h 1162"/>
                <a:gd name="connsiteX35" fmla="*/ 0 w 866"/>
                <a:gd name="connsiteY35" fmla="*/ 976 h 1162"/>
                <a:gd name="connsiteX36" fmla="*/ 0 w 866"/>
                <a:gd name="connsiteY36" fmla="*/ 934 h 1162"/>
                <a:gd name="connsiteX37" fmla="*/ 4 w 866"/>
                <a:gd name="connsiteY37" fmla="*/ 844 h 1162"/>
                <a:gd name="connsiteX38" fmla="*/ 68 w 866"/>
                <a:gd name="connsiteY38" fmla="*/ 598 h 1162"/>
                <a:gd name="connsiteX39" fmla="*/ 194 w 866"/>
                <a:gd name="connsiteY39" fmla="*/ 392 h 1162"/>
                <a:gd name="connsiteX40" fmla="*/ 216 w 866"/>
                <a:gd name="connsiteY40" fmla="*/ 368 h 1162"/>
                <a:gd name="connsiteX41" fmla="*/ 238 w 866"/>
                <a:gd name="connsiteY41" fmla="*/ 342 h 1162"/>
                <a:gd name="connsiteX42" fmla="*/ 264 w 866"/>
                <a:gd name="connsiteY42" fmla="*/ 318 h 1162"/>
                <a:gd name="connsiteX43" fmla="*/ 290 w 866"/>
                <a:gd name="connsiteY43" fmla="*/ 294 h 1162"/>
                <a:gd name="connsiteX44" fmla="*/ 318 w 866"/>
                <a:gd name="connsiteY44" fmla="*/ 270 h 1162"/>
                <a:gd name="connsiteX45" fmla="*/ 348 w 866"/>
                <a:gd name="connsiteY45" fmla="*/ 246 h 1162"/>
                <a:gd name="connsiteX46" fmla="*/ 378 w 866"/>
                <a:gd name="connsiteY46" fmla="*/ 222 h 1162"/>
                <a:gd name="connsiteX47" fmla="*/ 412 w 866"/>
                <a:gd name="connsiteY47" fmla="*/ 200 h 1162"/>
                <a:gd name="connsiteX48" fmla="*/ 446 w 866"/>
                <a:gd name="connsiteY48" fmla="*/ 178 h 1162"/>
                <a:gd name="connsiteX49" fmla="*/ 482 w 866"/>
                <a:gd name="connsiteY49" fmla="*/ 156 h 1162"/>
                <a:gd name="connsiteX50" fmla="*/ 520 w 866"/>
                <a:gd name="connsiteY50" fmla="*/ 134 h 1162"/>
                <a:gd name="connsiteX51" fmla="*/ 560 w 866"/>
                <a:gd name="connsiteY51" fmla="*/ 112 h 1162"/>
                <a:gd name="connsiteX52" fmla="*/ 602 w 866"/>
                <a:gd name="connsiteY52" fmla="*/ 92 h 1162"/>
                <a:gd name="connsiteX53" fmla="*/ 646 w 866"/>
                <a:gd name="connsiteY53" fmla="*/ 72 h 1162"/>
                <a:gd name="connsiteX54" fmla="*/ 692 w 866"/>
                <a:gd name="connsiteY54" fmla="*/ 54 h 1162"/>
                <a:gd name="connsiteX55" fmla="*/ 742 w 866"/>
                <a:gd name="connsiteY55" fmla="*/ 34 h 1162"/>
                <a:gd name="connsiteX56" fmla="*/ 792 w 866"/>
                <a:gd name="connsiteY56" fmla="*/ 18 h 1162"/>
                <a:gd name="connsiteX57" fmla="*/ 844 w 866"/>
                <a:gd name="connsiteY57" fmla="*/ 0 h 1162"/>
                <a:gd name="connsiteX58" fmla="*/ 844 w 866"/>
                <a:gd name="connsiteY58" fmla="*/ 0 h 1162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12 w 866"/>
                <a:gd name="connsiteY32" fmla="*/ 1088 h 1162"/>
                <a:gd name="connsiteX33" fmla="*/ 8 w 866"/>
                <a:gd name="connsiteY33" fmla="*/ 1052 h 1162"/>
                <a:gd name="connsiteX34" fmla="*/ 0 w 866"/>
                <a:gd name="connsiteY34" fmla="*/ 976 h 1162"/>
                <a:gd name="connsiteX35" fmla="*/ 0 w 866"/>
                <a:gd name="connsiteY35" fmla="*/ 934 h 1162"/>
                <a:gd name="connsiteX36" fmla="*/ 4 w 866"/>
                <a:gd name="connsiteY36" fmla="*/ 844 h 1162"/>
                <a:gd name="connsiteX37" fmla="*/ 68 w 866"/>
                <a:gd name="connsiteY37" fmla="*/ 598 h 1162"/>
                <a:gd name="connsiteX38" fmla="*/ 194 w 866"/>
                <a:gd name="connsiteY38" fmla="*/ 392 h 1162"/>
                <a:gd name="connsiteX39" fmla="*/ 216 w 866"/>
                <a:gd name="connsiteY39" fmla="*/ 368 h 1162"/>
                <a:gd name="connsiteX40" fmla="*/ 238 w 866"/>
                <a:gd name="connsiteY40" fmla="*/ 342 h 1162"/>
                <a:gd name="connsiteX41" fmla="*/ 264 w 866"/>
                <a:gd name="connsiteY41" fmla="*/ 318 h 1162"/>
                <a:gd name="connsiteX42" fmla="*/ 290 w 866"/>
                <a:gd name="connsiteY42" fmla="*/ 294 h 1162"/>
                <a:gd name="connsiteX43" fmla="*/ 318 w 866"/>
                <a:gd name="connsiteY43" fmla="*/ 270 h 1162"/>
                <a:gd name="connsiteX44" fmla="*/ 348 w 866"/>
                <a:gd name="connsiteY44" fmla="*/ 246 h 1162"/>
                <a:gd name="connsiteX45" fmla="*/ 378 w 866"/>
                <a:gd name="connsiteY45" fmla="*/ 222 h 1162"/>
                <a:gd name="connsiteX46" fmla="*/ 412 w 866"/>
                <a:gd name="connsiteY46" fmla="*/ 200 h 1162"/>
                <a:gd name="connsiteX47" fmla="*/ 446 w 866"/>
                <a:gd name="connsiteY47" fmla="*/ 178 h 1162"/>
                <a:gd name="connsiteX48" fmla="*/ 482 w 866"/>
                <a:gd name="connsiteY48" fmla="*/ 156 h 1162"/>
                <a:gd name="connsiteX49" fmla="*/ 520 w 866"/>
                <a:gd name="connsiteY49" fmla="*/ 134 h 1162"/>
                <a:gd name="connsiteX50" fmla="*/ 560 w 866"/>
                <a:gd name="connsiteY50" fmla="*/ 112 h 1162"/>
                <a:gd name="connsiteX51" fmla="*/ 602 w 866"/>
                <a:gd name="connsiteY51" fmla="*/ 92 h 1162"/>
                <a:gd name="connsiteX52" fmla="*/ 646 w 866"/>
                <a:gd name="connsiteY52" fmla="*/ 72 h 1162"/>
                <a:gd name="connsiteX53" fmla="*/ 692 w 866"/>
                <a:gd name="connsiteY53" fmla="*/ 54 h 1162"/>
                <a:gd name="connsiteX54" fmla="*/ 742 w 866"/>
                <a:gd name="connsiteY54" fmla="*/ 34 h 1162"/>
                <a:gd name="connsiteX55" fmla="*/ 792 w 866"/>
                <a:gd name="connsiteY55" fmla="*/ 18 h 1162"/>
                <a:gd name="connsiteX56" fmla="*/ 844 w 866"/>
                <a:gd name="connsiteY56" fmla="*/ 0 h 1162"/>
                <a:gd name="connsiteX57" fmla="*/ 844 w 866"/>
                <a:gd name="connsiteY57" fmla="*/ 0 h 1162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8 w 866"/>
                <a:gd name="connsiteY32" fmla="*/ 1052 h 1162"/>
                <a:gd name="connsiteX33" fmla="*/ 0 w 866"/>
                <a:gd name="connsiteY33" fmla="*/ 976 h 1162"/>
                <a:gd name="connsiteX34" fmla="*/ 0 w 866"/>
                <a:gd name="connsiteY34" fmla="*/ 934 h 1162"/>
                <a:gd name="connsiteX35" fmla="*/ 4 w 866"/>
                <a:gd name="connsiteY35" fmla="*/ 844 h 1162"/>
                <a:gd name="connsiteX36" fmla="*/ 68 w 866"/>
                <a:gd name="connsiteY36" fmla="*/ 598 h 1162"/>
                <a:gd name="connsiteX37" fmla="*/ 194 w 866"/>
                <a:gd name="connsiteY37" fmla="*/ 392 h 1162"/>
                <a:gd name="connsiteX38" fmla="*/ 216 w 866"/>
                <a:gd name="connsiteY38" fmla="*/ 368 h 1162"/>
                <a:gd name="connsiteX39" fmla="*/ 238 w 866"/>
                <a:gd name="connsiteY39" fmla="*/ 342 h 1162"/>
                <a:gd name="connsiteX40" fmla="*/ 264 w 866"/>
                <a:gd name="connsiteY40" fmla="*/ 318 h 1162"/>
                <a:gd name="connsiteX41" fmla="*/ 290 w 866"/>
                <a:gd name="connsiteY41" fmla="*/ 294 h 1162"/>
                <a:gd name="connsiteX42" fmla="*/ 318 w 866"/>
                <a:gd name="connsiteY42" fmla="*/ 270 h 1162"/>
                <a:gd name="connsiteX43" fmla="*/ 348 w 866"/>
                <a:gd name="connsiteY43" fmla="*/ 246 h 1162"/>
                <a:gd name="connsiteX44" fmla="*/ 378 w 866"/>
                <a:gd name="connsiteY44" fmla="*/ 222 h 1162"/>
                <a:gd name="connsiteX45" fmla="*/ 412 w 866"/>
                <a:gd name="connsiteY45" fmla="*/ 200 h 1162"/>
                <a:gd name="connsiteX46" fmla="*/ 446 w 866"/>
                <a:gd name="connsiteY46" fmla="*/ 178 h 1162"/>
                <a:gd name="connsiteX47" fmla="*/ 482 w 866"/>
                <a:gd name="connsiteY47" fmla="*/ 156 h 1162"/>
                <a:gd name="connsiteX48" fmla="*/ 520 w 866"/>
                <a:gd name="connsiteY48" fmla="*/ 134 h 1162"/>
                <a:gd name="connsiteX49" fmla="*/ 560 w 866"/>
                <a:gd name="connsiteY49" fmla="*/ 112 h 1162"/>
                <a:gd name="connsiteX50" fmla="*/ 602 w 866"/>
                <a:gd name="connsiteY50" fmla="*/ 92 h 1162"/>
                <a:gd name="connsiteX51" fmla="*/ 646 w 866"/>
                <a:gd name="connsiteY51" fmla="*/ 72 h 1162"/>
                <a:gd name="connsiteX52" fmla="*/ 692 w 866"/>
                <a:gd name="connsiteY52" fmla="*/ 54 h 1162"/>
                <a:gd name="connsiteX53" fmla="*/ 742 w 866"/>
                <a:gd name="connsiteY53" fmla="*/ 34 h 1162"/>
                <a:gd name="connsiteX54" fmla="*/ 792 w 866"/>
                <a:gd name="connsiteY54" fmla="*/ 18 h 1162"/>
                <a:gd name="connsiteX55" fmla="*/ 844 w 866"/>
                <a:gd name="connsiteY55" fmla="*/ 0 h 1162"/>
                <a:gd name="connsiteX56" fmla="*/ 844 w 866"/>
                <a:gd name="connsiteY56" fmla="*/ 0 h 1162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0 w 866"/>
                <a:gd name="connsiteY32" fmla="*/ 976 h 1162"/>
                <a:gd name="connsiteX33" fmla="*/ 0 w 866"/>
                <a:gd name="connsiteY33" fmla="*/ 934 h 1162"/>
                <a:gd name="connsiteX34" fmla="*/ 4 w 866"/>
                <a:gd name="connsiteY34" fmla="*/ 844 h 1162"/>
                <a:gd name="connsiteX35" fmla="*/ 68 w 866"/>
                <a:gd name="connsiteY35" fmla="*/ 598 h 1162"/>
                <a:gd name="connsiteX36" fmla="*/ 194 w 866"/>
                <a:gd name="connsiteY36" fmla="*/ 392 h 1162"/>
                <a:gd name="connsiteX37" fmla="*/ 216 w 866"/>
                <a:gd name="connsiteY37" fmla="*/ 368 h 1162"/>
                <a:gd name="connsiteX38" fmla="*/ 238 w 866"/>
                <a:gd name="connsiteY38" fmla="*/ 342 h 1162"/>
                <a:gd name="connsiteX39" fmla="*/ 264 w 866"/>
                <a:gd name="connsiteY39" fmla="*/ 318 h 1162"/>
                <a:gd name="connsiteX40" fmla="*/ 290 w 866"/>
                <a:gd name="connsiteY40" fmla="*/ 294 h 1162"/>
                <a:gd name="connsiteX41" fmla="*/ 318 w 866"/>
                <a:gd name="connsiteY41" fmla="*/ 270 h 1162"/>
                <a:gd name="connsiteX42" fmla="*/ 348 w 866"/>
                <a:gd name="connsiteY42" fmla="*/ 246 h 1162"/>
                <a:gd name="connsiteX43" fmla="*/ 378 w 866"/>
                <a:gd name="connsiteY43" fmla="*/ 222 h 1162"/>
                <a:gd name="connsiteX44" fmla="*/ 412 w 866"/>
                <a:gd name="connsiteY44" fmla="*/ 200 h 1162"/>
                <a:gd name="connsiteX45" fmla="*/ 446 w 866"/>
                <a:gd name="connsiteY45" fmla="*/ 178 h 1162"/>
                <a:gd name="connsiteX46" fmla="*/ 482 w 866"/>
                <a:gd name="connsiteY46" fmla="*/ 156 h 1162"/>
                <a:gd name="connsiteX47" fmla="*/ 520 w 866"/>
                <a:gd name="connsiteY47" fmla="*/ 134 h 1162"/>
                <a:gd name="connsiteX48" fmla="*/ 560 w 866"/>
                <a:gd name="connsiteY48" fmla="*/ 112 h 1162"/>
                <a:gd name="connsiteX49" fmla="*/ 602 w 866"/>
                <a:gd name="connsiteY49" fmla="*/ 92 h 1162"/>
                <a:gd name="connsiteX50" fmla="*/ 646 w 866"/>
                <a:gd name="connsiteY50" fmla="*/ 72 h 1162"/>
                <a:gd name="connsiteX51" fmla="*/ 692 w 866"/>
                <a:gd name="connsiteY51" fmla="*/ 54 h 1162"/>
                <a:gd name="connsiteX52" fmla="*/ 742 w 866"/>
                <a:gd name="connsiteY52" fmla="*/ 34 h 1162"/>
                <a:gd name="connsiteX53" fmla="*/ 792 w 866"/>
                <a:gd name="connsiteY53" fmla="*/ 18 h 1162"/>
                <a:gd name="connsiteX54" fmla="*/ 844 w 866"/>
                <a:gd name="connsiteY54" fmla="*/ 0 h 1162"/>
                <a:gd name="connsiteX55" fmla="*/ 844 w 866"/>
                <a:gd name="connsiteY55" fmla="*/ 0 h 1162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0 w 866"/>
                <a:gd name="connsiteY32" fmla="*/ 934 h 1162"/>
                <a:gd name="connsiteX33" fmla="*/ 4 w 866"/>
                <a:gd name="connsiteY33" fmla="*/ 844 h 1162"/>
                <a:gd name="connsiteX34" fmla="*/ 68 w 866"/>
                <a:gd name="connsiteY34" fmla="*/ 598 h 1162"/>
                <a:gd name="connsiteX35" fmla="*/ 194 w 866"/>
                <a:gd name="connsiteY35" fmla="*/ 392 h 1162"/>
                <a:gd name="connsiteX36" fmla="*/ 216 w 866"/>
                <a:gd name="connsiteY36" fmla="*/ 368 h 1162"/>
                <a:gd name="connsiteX37" fmla="*/ 238 w 866"/>
                <a:gd name="connsiteY37" fmla="*/ 342 h 1162"/>
                <a:gd name="connsiteX38" fmla="*/ 264 w 866"/>
                <a:gd name="connsiteY38" fmla="*/ 318 h 1162"/>
                <a:gd name="connsiteX39" fmla="*/ 290 w 866"/>
                <a:gd name="connsiteY39" fmla="*/ 294 h 1162"/>
                <a:gd name="connsiteX40" fmla="*/ 318 w 866"/>
                <a:gd name="connsiteY40" fmla="*/ 270 h 1162"/>
                <a:gd name="connsiteX41" fmla="*/ 348 w 866"/>
                <a:gd name="connsiteY41" fmla="*/ 246 h 1162"/>
                <a:gd name="connsiteX42" fmla="*/ 378 w 866"/>
                <a:gd name="connsiteY42" fmla="*/ 222 h 1162"/>
                <a:gd name="connsiteX43" fmla="*/ 412 w 866"/>
                <a:gd name="connsiteY43" fmla="*/ 200 h 1162"/>
                <a:gd name="connsiteX44" fmla="*/ 446 w 866"/>
                <a:gd name="connsiteY44" fmla="*/ 178 h 1162"/>
                <a:gd name="connsiteX45" fmla="*/ 482 w 866"/>
                <a:gd name="connsiteY45" fmla="*/ 156 h 1162"/>
                <a:gd name="connsiteX46" fmla="*/ 520 w 866"/>
                <a:gd name="connsiteY46" fmla="*/ 134 h 1162"/>
                <a:gd name="connsiteX47" fmla="*/ 560 w 866"/>
                <a:gd name="connsiteY47" fmla="*/ 112 h 1162"/>
                <a:gd name="connsiteX48" fmla="*/ 602 w 866"/>
                <a:gd name="connsiteY48" fmla="*/ 92 h 1162"/>
                <a:gd name="connsiteX49" fmla="*/ 646 w 866"/>
                <a:gd name="connsiteY49" fmla="*/ 72 h 1162"/>
                <a:gd name="connsiteX50" fmla="*/ 692 w 866"/>
                <a:gd name="connsiteY50" fmla="*/ 54 h 1162"/>
                <a:gd name="connsiteX51" fmla="*/ 742 w 866"/>
                <a:gd name="connsiteY51" fmla="*/ 34 h 1162"/>
                <a:gd name="connsiteX52" fmla="*/ 792 w 866"/>
                <a:gd name="connsiteY52" fmla="*/ 18 h 1162"/>
                <a:gd name="connsiteX53" fmla="*/ 844 w 866"/>
                <a:gd name="connsiteY53" fmla="*/ 0 h 1162"/>
                <a:gd name="connsiteX54" fmla="*/ 844 w 866"/>
                <a:gd name="connsiteY54" fmla="*/ 0 h 1162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0 w 866"/>
                <a:gd name="connsiteY32" fmla="*/ 934 h 1162"/>
                <a:gd name="connsiteX33" fmla="*/ 4 w 866"/>
                <a:gd name="connsiteY33" fmla="*/ 844 h 1162"/>
                <a:gd name="connsiteX34" fmla="*/ 194 w 866"/>
                <a:gd name="connsiteY34" fmla="*/ 392 h 1162"/>
                <a:gd name="connsiteX35" fmla="*/ 216 w 866"/>
                <a:gd name="connsiteY35" fmla="*/ 368 h 1162"/>
                <a:gd name="connsiteX36" fmla="*/ 238 w 866"/>
                <a:gd name="connsiteY36" fmla="*/ 342 h 1162"/>
                <a:gd name="connsiteX37" fmla="*/ 264 w 866"/>
                <a:gd name="connsiteY37" fmla="*/ 318 h 1162"/>
                <a:gd name="connsiteX38" fmla="*/ 290 w 866"/>
                <a:gd name="connsiteY38" fmla="*/ 294 h 1162"/>
                <a:gd name="connsiteX39" fmla="*/ 318 w 866"/>
                <a:gd name="connsiteY39" fmla="*/ 270 h 1162"/>
                <a:gd name="connsiteX40" fmla="*/ 348 w 866"/>
                <a:gd name="connsiteY40" fmla="*/ 246 h 1162"/>
                <a:gd name="connsiteX41" fmla="*/ 378 w 866"/>
                <a:gd name="connsiteY41" fmla="*/ 222 h 1162"/>
                <a:gd name="connsiteX42" fmla="*/ 412 w 866"/>
                <a:gd name="connsiteY42" fmla="*/ 200 h 1162"/>
                <a:gd name="connsiteX43" fmla="*/ 446 w 866"/>
                <a:gd name="connsiteY43" fmla="*/ 178 h 1162"/>
                <a:gd name="connsiteX44" fmla="*/ 482 w 866"/>
                <a:gd name="connsiteY44" fmla="*/ 156 h 1162"/>
                <a:gd name="connsiteX45" fmla="*/ 520 w 866"/>
                <a:gd name="connsiteY45" fmla="*/ 134 h 1162"/>
                <a:gd name="connsiteX46" fmla="*/ 560 w 866"/>
                <a:gd name="connsiteY46" fmla="*/ 112 h 1162"/>
                <a:gd name="connsiteX47" fmla="*/ 602 w 866"/>
                <a:gd name="connsiteY47" fmla="*/ 92 h 1162"/>
                <a:gd name="connsiteX48" fmla="*/ 646 w 866"/>
                <a:gd name="connsiteY48" fmla="*/ 72 h 1162"/>
                <a:gd name="connsiteX49" fmla="*/ 692 w 866"/>
                <a:gd name="connsiteY49" fmla="*/ 54 h 1162"/>
                <a:gd name="connsiteX50" fmla="*/ 742 w 866"/>
                <a:gd name="connsiteY50" fmla="*/ 34 h 1162"/>
                <a:gd name="connsiteX51" fmla="*/ 792 w 866"/>
                <a:gd name="connsiteY51" fmla="*/ 18 h 1162"/>
                <a:gd name="connsiteX52" fmla="*/ 844 w 866"/>
                <a:gd name="connsiteY52" fmla="*/ 0 h 1162"/>
                <a:gd name="connsiteX53" fmla="*/ 844 w 866"/>
                <a:gd name="connsiteY53" fmla="*/ 0 h 1162"/>
                <a:gd name="connsiteX0" fmla="*/ 849 w 871"/>
                <a:gd name="connsiteY0" fmla="*/ 0 h 1162"/>
                <a:gd name="connsiteX1" fmla="*/ 849 w 871"/>
                <a:gd name="connsiteY1" fmla="*/ 0 h 1162"/>
                <a:gd name="connsiteX2" fmla="*/ 857 w 871"/>
                <a:gd name="connsiteY2" fmla="*/ 40 h 1162"/>
                <a:gd name="connsiteX3" fmla="*/ 863 w 871"/>
                <a:gd name="connsiteY3" fmla="*/ 86 h 1162"/>
                <a:gd name="connsiteX4" fmla="*/ 869 w 871"/>
                <a:gd name="connsiteY4" fmla="*/ 146 h 1162"/>
                <a:gd name="connsiteX5" fmla="*/ 871 w 871"/>
                <a:gd name="connsiteY5" fmla="*/ 182 h 1162"/>
                <a:gd name="connsiteX6" fmla="*/ 871 w 871"/>
                <a:gd name="connsiteY6" fmla="*/ 220 h 1162"/>
                <a:gd name="connsiteX7" fmla="*/ 869 w 871"/>
                <a:gd name="connsiteY7" fmla="*/ 260 h 1162"/>
                <a:gd name="connsiteX8" fmla="*/ 867 w 871"/>
                <a:gd name="connsiteY8" fmla="*/ 304 h 1162"/>
                <a:gd name="connsiteX9" fmla="*/ 863 w 871"/>
                <a:gd name="connsiteY9" fmla="*/ 348 h 1162"/>
                <a:gd name="connsiteX10" fmla="*/ 857 w 871"/>
                <a:gd name="connsiteY10" fmla="*/ 396 h 1162"/>
                <a:gd name="connsiteX11" fmla="*/ 847 w 871"/>
                <a:gd name="connsiteY11" fmla="*/ 444 h 1162"/>
                <a:gd name="connsiteX12" fmla="*/ 835 w 871"/>
                <a:gd name="connsiteY12" fmla="*/ 494 h 1162"/>
                <a:gd name="connsiteX13" fmla="*/ 821 w 871"/>
                <a:gd name="connsiteY13" fmla="*/ 544 h 1162"/>
                <a:gd name="connsiteX14" fmla="*/ 803 w 871"/>
                <a:gd name="connsiteY14" fmla="*/ 594 h 1162"/>
                <a:gd name="connsiteX15" fmla="*/ 781 w 871"/>
                <a:gd name="connsiteY15" fmla="*/ 646 h 1162"/>
                <a:gd name="connsiteX16" fmla="*/ 755 w 871"/>
                <a:gd name="connsiteY16" fmla="*/ 698 h 1162"/>
                <a:gd name="connsiteX17" fmla="*/ 727 w 871"/>
                <a:gd name="connsiteY17" fmla="*/ 750 h 1162"/>
                <a:gd name="connsiteX18" fmla="*/ 693 w 871"/>
                <a:gd name="connsiteY18" fmla="*/ 800 h 1162"/>
                <a:gd name="connsiteX19" fmla="*/ 653 w 871"/>
                <a:gd name="connsiteY19" fmla="*/ 852 h 1162"/>
                <a:gd name="connsiteX20" fmla="*/ 611 w 871"/>
                <a:gd name="connsiteY20" fmla="*/ 900 h 1162"/>
                <a:gd name="connsiteX21" fmla="*/ 561 w 871"/>
                <a:gd name="connsiteY21" fmla="*/ 948 h 1162"/>
                <a:gd name="connsiteX22" fmla="*/ 535 w 871"/>
                <a:gd name="connsiteY22" fmla="*/ 972 h 1162"/>
                <a:gd name="connsiteX23" fmla="*/ 507 w 871"/>
                <a:gd name="connsiteY23" fmla="*/ 996 h 1162"/>
                <a:gd name="connsiteX24" fmla="*/ 479 w 871"/>
                <a:gd name="connsiteY24" fmla="*/ 1018 h 1162"/>
                <a:gd name="connsiteX25" fmla="*/ 447 w 871"/>
                <a:gd name="connsiteY25" fmla="*/ 1040 h 1162"/>
                <a:gd name="connsiteX26" fmla="*/ 415 w 871"/>
                <a:gd name="connsiteY26" fmla="*/ 1062 h 1162"/>
                <a:gd name="connsiteX27" fmla="*/ 383 w 871"/>
                <a:gd name="connsiteY27" fmla="*/ 1084 h 1162"/>
                <a:gd name="connsiteX28" fmla="*/ 347 w 871"/>
                <a:gd name="connsiteY28" fmla="*/ 1104 h 1162"/>
                <a:gd name="connsiteX29" fmla="*/ 311 w 871"/>
                <a:gd name="connsiteY29" fmla="*/ 1124 h 1162"/>
                <a:gd name="connsiteX30" fmla="*/ 271 w 871"/>
                <a:gd name="connsiteY30" fmla="*/ 1144 h 1162"/>
                <a:gd name="connsiteX31" fmla="*/ 231 w 871"/>
                <a:gd name="connsiteY31" fmla="*/ 1162 h 1162"/>
                <a:gd name="connsiteX32" fmla="*/ 5 w 871"/>
                <a:gd name="connsiteY32" fmla="*/ 934 h 1162"/>
                <a:gd name="connsiteX33" fmla="*/ 199 w 871"/>
                <a:gd name="connsiteY33" fmla="*/ 392 h 1162"/>
                <a:gd name="connsiteX34" fmla="*/ 221 w 871"/>
                <a:gd name="connsiteY34" fmla="*/ 368 h 1162"/>
                <a:gd name="connsiteX35" fmla="*/ 243 w 871"/>
                <a:gd name="connsiteY35" fmla="*/ 342 h 1162"/>
                <a:gd name="connsiteX36" fmla="*/ 269 w 871"/>
                <a:gd name="connsiteY36" fmla="*/ 318 h 1162"/>
                <a:gd name="connsiteX37" fmla="*/ 295 w 871"/>
                <a:gd name="connsiteY37" fmla="*/ 294 h 1162"/>
                <a:gd name="connsiteX38" fmla="*/ 323 w 871"/>
                <a:gd name="connsiteY38" fmla="*/ 270 h 1162"/>
                <a:gd name="connsiteX39" fmla="*/ 353 w 871"/>
                <a:gd name="connsiteY39" fmla="*/ 246 h 1162"/>
                <a:gd name="connsiteX40" fmla="*/ 383 w 871"/>
                <a:gd name="connsiteY40" fmla="*/ 222 h 1162"/>
                <a:gd name="connsiteX41" fmla="*/ 417 w 871"/>
                <a:gd name="connsiteY41" fmla="*/ 200 h 1162"/>
                <a:gd name="connsiteX42" fmla="*/ 451 w 871"/>
                <a:gd name="connsiteY42" fmla="*/ 178 h 1162"/>
                <a:gd name="connsiteX43" fmla="*/ 487 w 871"/>
                <a:gd name="connsiteY43" fmla="*/ 156 h 1162"/>
                <a:gd name="connsiteX44" fmla="*/ 525 w 871"/>
                <a:gd name="connsiteY44" fmla="*/ 134 h 1162"/>
                <a:gd name="connsiteX45" fmla="*/ 565 w 871"/>
                <a:gd name="connsiteY45" fmla="*/ 112 h 1162"/>
                <a:gd name="connsiteX46" fmla="*/ 607 w 871"/>
                <a:gd name="connsiteY46" fmla="*/ 92 h 1162"/>
                <a:gd name="connsiteX47" fmla="*/ 651 w 871"/>
                <a:gd name="connsiteY47" fmla="*/ 72 h 1162"/>
                <a:gd name="connsiteX48" fmla="*/ 697 w 871"/>
                <a:gd name="connsiteY48" fmla="*/ 54 h 1162"/>
                <a:gd name="connsiteX49" fmla="*/ 747 w 871"/>
                <a:gd name="connsiteY49" fmla="*/ 34 h 1162"/>
                <a:gd name="connsiteX50" fmla="*/ 797 w 871"/>
                <a:gd name="connsiteY50" fmla="*/ 18 h 1162"/>
                <a:gd name="connsiteX51" fmla="*/ 849 w 871"/>
                <a:gd name="connsiteY51" fmla="*/ 0 h 1162"/>
                <a:gd name="connsiteX52" fmla="*/ 849 w 871"/>
                <a:gd name="connsiteY52" fmla="*/ 0 h 1162"/>
                <a:gd name="connsiteX0" fmla="*/ 650 w 672"/>
                <a:gd name="connsiteY0" fmla="*/ 0 h 1162"/>
                <a:gd name="connsiteX1" fmla="*/ 650 w 672"/>
                <a:gd name="connsiteY1" fmla="*/ 0 h 1162"/>
                <a:gd name="connsiteX2" fmla="*/ 658 w 672"/>
                <a:gd name="connsiteY2" fmla="*/ 40 h 1162"/>
                <a:gd name="connsiteX3" fmla="*/ 664 w 672"/>
                <a:gd name="connsiteY3" fmla="*/ 86 h 1162"/>
                <a:gd name="connsiteX4" fmla="*/ 670 w 672"/>
                <a:gd name="connsiteY4" fmla="*/ 146 h 1162"/>
                <a:gd name="connsiteX5" fmla="*/ 672 w 672"/>
                <a:gd name="connsiteY5" fmla="*/ 182 h 1162"/>
                <a:gd name="connsiteX6" fmla="*/ 672 w 672"/>
                <a:gd name="connsiteY6" fmla="*/ 220 h 1162"/>
                <a:gd name="connsiteX7" fmla="*/ 670 w 672"/>
                <a:gd name="connsiteY7" fmla="*/ 260 h 1162"/>
                <a:gd name="connsiteX8" fmla="*/ 668 w 672"/>
                <a:gd name="connsiteY8" fmla="*/ 304 h 1162"/>
                <a:gd name="connsiteX9" fmla="*/ 664 w 672"/>
                <a:gd name="connsiteY9" fmla="*/ 348 h 1162"/>
                <a:gd name="connsiteX10" fmla="*/ 658 w 672"/>
                <a:gd name="connsiteY10" fmla="*/ 396 h 1162"/>
                <a:gd name="connsiteX11" fmla="*/ 648 w 672"/>
                <a:gd name="connsiteY11" fmla="*/ 444 h 1162"/>
                <a:gd name="connsiteX12" fmla="*/ 636 w 672"/>
                <a:gd name="connsiteY12" fmla="*/ 494 h 1162"/>
                <a:gd name="connsiteX13" fmla="*/ 622 w 672"/>
                <a:gd name="connsiteY13" fmla="*/ 544 h 1162"/>
                <a:gd name="connsiteX14" fmla="*/ 604 w 672"/>
                <a:gd name="connsiteY14" fmla="*/ 594 h 1162"/>
                <a:gd name="connsiteX15" fmla="*/ 582 w 672"/>
                <a:gd name="connsiteY15" fmla="*/ 646 h 1162"/>
                <a:gd name="connsiteX16" fmla="*/ 556 w 672"/>
                <a:gd name="connsiteY16" fmla="*/ 698 h 1162"/>
                <a:gd name="connsiteX17" fmla="*/ 528 w 672"/>
                <a:gd name="connsiteY17" fmla="*/ 750 h 1162"/>
                <a:gd name="connsiteX18" fmla="*/ 494 w 672"/>
                <a:gd name="connsiteY18" fmla="*/ 800 h 1162"/>
                <a:gd name="connsiteX19" fmla="*/ 454 w 672"/>
                <a:gd name="connsiteY19" fmla="*/ 852 h 1162"/>
                <a:gd name="connsiteX20" fmla="*/ 412 w 672"/>
                <a:gd name="connsiteY20" fmla="*/ 900 h 1162"/>
                <a:gd name="connsiteX21" fmla="*/ 362 w 672"/>
                <a:gd name="connsiteY21" fmla="*/ 948 h 1162"/>
                <a:gd name="connsiteX22" fmla="*/ 336 w 672"/>
                <a:gd name="connsiteY22" fmla="*/ 972 h 1162"/>
                <a:gd name="connsiteX23" fmla="*/ 308 w 672"/>
                <a:gd name="connsiteY23" fmla="*/ 996 h 1162"/>
                <a:gd name="connsiteX24" fmla="*/ 280 w 672"/>
                <a:gd name="connsiteY24" fmla="*/ 1018 h 1162"/>
                <a:gd name="connsiteX25" fmla="*/ 248 w 672"/>
                <a:gd name="connsiteY25" fmla="*/ 1040 h 1162"/>
                <a:gd name="connsiteX26" fmla="*/ 216 w 672"/>
                <a:gd name="connsiteY26" fmla="*/ 1062 h 1162"/>
                <a:gd name="connsiteX27" fmla="*/ 184 w 672"/>
                <a:gd name="connsiteY27" fmla="*/ 1084 h 1162"/>
                <a:gd name="connsiteX28" fmla="*/ 148 w 672"/>
                <a:gd name="connsiteY28" fmla="*/ 1104 h 1162"/>
                <a:gd name="connsiteX29" fmla="*/ 112 w 672"/>
                <a:gd name="connsiteY29" fmla="*/ 1124 h 1162"/>
                <a:gd name="connsiteX30" fmla="*/ 72 w 672"/>
                <a:gd name="connsiteY30" fmla="*/ 1144 h 1162"/>
                <a:gd name="connsiteX31" fmla="*/ 32 w 672"/>
                <a:gd name="connsiteY31" fmla="*/ 1162 h 1162"/>
                <a:gd name="connsiteX32" fmla="*/ 0 w 672"/>
                <a:gd name="connsiteY32" fmla="*/ 392 h 1162"/>
                <a:gd name="connsiteX33" fmla="*/ 22 w 672"/>
                <a:gd name="connsiteY33" fmla="*/ 368 h 1162"/>
                <a:gd name="connsiteX34" fmla="*/ 44 w 672"/>
                <a:gd name="connsiteY34" fmla="*/ 342 h 1162"/>
                <a:gd name="connsiteX35" fmla="*/ 70 w 672"/>
                <a:gd name="connsiteY35" fmla="*/ 318 h 1162"/>
                <a:gd name="connsiteX36" fmla="*/ 96 w 672"/>
                <a:gd name="connsiteY36" fmla="*/ 294 h 1162"/>
                <a:gd name="connsiteX37" fmla="*/ 124 w 672"/>
                <a:gd name="connsiteY37" fmla="*/ 270 h 1162"/>
                <a:gd name="connsiteX38" fmla="*/ 154 w 672"/>
                <a:gd name="connsiteY38" fmla="*/ 246 h 1162"/>
                <a:gd name="connsiteX39" fmla="*/ 184 w 672"/>
                <a:gd name="connsiteY39" fmla="*/ 222 h 1162"/>
                <a:gd name="connsiteX40" fmla="*/ 218 w 672"/>
                <a:gd name="connsiteY40" fmla="*/ 200 h 1162"/>
                <a:gd name="connsiteX41" fmla="*/ 252 w 672"/>
                <a:gd name="connsiteY41" fmla="*/ 178 h 1162"/>
                <a:gd name="connsiteX42" fmla="*/ 288 w 672"/>
                <a:gd name="connsiteY42" fmla="*/ 156 h 1162"/>
                <a:gd name="connsiteX43" fmla="*/ 326 w 672"/>
                <a:gd name="connsiteY43" fmla="*/ 134 h 1162"/>
                <a:gd name="connsiteX44" fmla="*/ 366 w 672"/>
                <a:gd name="connsiteY44" fmla="*/ 112 h 1162"/>
                <a:gd name="connsiteX45" fmla="*/ 408 w 672"/>
                <a:gd name="connsiteY45" fmla="*/ 92 h 1162"/>
                <a:gd name="connsiteX46" fmla="*/ 452 w 672"/>
                <a:gd name="connsiteY46" fmla="*/ 72 h 1162"/>
                <a:gd name="connsiteX47" fmla="*/ 498 w 672"/>
                <a:gd name="connsiteY47" fmla="*/ 54 h 1162"/>
                <a:gd name="connsiteX48" fmla="*/ 548 w 672"/>
                <a:gd name="connsiteY48" fmla="*/ 34 h 1162"/>
                <a:gd name="connsiteX49" fmla="*/ 598 w 672"/>
                <a:gd name="connsiteY49" fmla="*/ 18 h 1162"/>
                <a:gd name="connsiteX50" fmla="*/ 650 w 672"/>
                <a:gd name="connsiteY50" fmla="*/ 0 h 1162"/>
                <a:gd name="connsiteX51" fmla="*/ 650 w 672"/>
                <a:gd name="connsiteY51" fmla="*/ 0 h 1162"/>
                <a:gd name="connsiteX0" fmla="*/ 630 w 652"/>
                <a:gd name="connsiteY0" fmla="*/ 0 h 1162"/>
                <a:gd name="connsiteX1" fmla="*/ 630 w 652"/>
                <a:gd name="connsiteY1" fmla="*/ 0 h 1162"/>
                <a:gd name="connsiteX2" fmla="*/ 638 w 652"/>
                <a:gd name="connsiteY2" fmla="*/ 40 h 1162"/>
                <a:gd name="connsiteX3" fmla="*/ 644 w 652"/>
                <a:gd name="connsiteY3" fmla="*/ 86 h 1162"/>
                <a:gd name="connsiteX4" fmla="*/ 650 w 652"/>
                <a:gd name="connsiteY4" fmla="*/ 146 h 1162"/>
                <a:gd name="connsiteX5" fmla="*/ 652 w 652"/>
                <a:gd name="connsiteY5" fmla="*/ 182 h 1162"/>
                <a:gd name="connsiteX6" fmla="*/ 652 w 652"/>
                <a:gd name="connsiteY6" fmla="*/ 220 h 1162"/>
                <a:gd name="connsiteX7" fmla="*/ 650 w 652"/>
                <a:gd name="connsiteY7" fmla="*/ 260 h 1162"/>
                <a:gd name="connsiteX8" fmla="*/ 648 w 652"/>
                <a:gd name="connsiteY8" fmla="*/ 304 h 1162"/>
                <a:gd name="connsiteX9" fmla="*/ 644 w 652"/>
                <a:gd name="connsiteY9" fmla="*/ 348 h 1162"/>
                <a:gd name="connsiteX10" fmla="*/ 638 w 652"/>
                <a:gd name="connsiteY10" fmla="*/ 396 h 1162"/>
                <a:gd name="connsiteX11" fmla="*/ 628 w 652"/>
                <a:gd name="connsiteY11" fmla="*/ 444 h 1162"/>
                <a:gd name="connsiteX12" fmla="*/ 616 w 652"/>
                <a:gd name="connsiteY12" fmla="*/ 494 h 1162"/>
                <a:gd name="connsiteX13" fmla="*/ 602 w 652"/>
                <a:gd name="connsiteY13" fmla="*/ 544 h 1162"/>
                <a:gd name="connsiteX14" fmla="*/ 584 w 652"/>
                <a:gd name="connsiteY14" fmla="*/ 594 h 1162"/>
                <a:gd name="connsiteX15" fmla="*/ 562 w 652"/>
                <a:gd name="connsiteY15" fmla="*/ 646 h 1162"/>
                <a:gd name="connsiteX16" fmla="*/ 536 w 652"/>
                <a:gd name="connsiteY16" fmla="*/ 698 h 1162"/>
                <a:gd name="connsiteX17" fmla="*/ 508 w 652"/>
                <a:gd name="connsiteY17" fmla="*/ 750 h 1162"/>
                <a:gd name="connsiteX18" fmla="*/ 474 w 652"/>
                <a:gd name="connsiteY18" fmla="*/ 800 h 1162"/>
                <a:gd name="connsiteX19" fmla="*/ 434 w 652"/>
                <a:gd name="connsiteY19" fmla="*/ 852 h 1162"/>
                <a:gd name="connsiteX20" fmla="*/ 392 w 652"/>
                <a:gd name="connsiteY20" fmla="*/ 900 h 1162"/>
                <a:gd name="connsiteX21" fmla="*/ 342 w 652"/>
                <a:gd name="connsiteY21" fmla="*/ 948 h 1162"/>
                <a:gd name="connsiteX22" fmla="*/ 316 w 652"/>
                <a:gd name="connsiteY22" fmla="*/ 972 h 1162"/>
                <a:gd name="connsiteX23" fmla="*/ 288 w 652"/>
                <a:gd name="connsiteY23" fmla="*/ 996 h 1162"/>
                <a:gd name="connsiteX24" fmla="*/ 260 w 652"/>
                <a:gd name="connsiteY24" fmla="*/ 1018 h 1162"/>
                <a:gd name="connsiteX25" fmla="*/ 228 w 652"/>
                <a:gd name="connsiteY25" fmla="*/ 1040 h 1162"/>
                <a:gd name="connsiteX26" fmla="*/ 196 w 652"/>
                <a:gd name="connsiteY26" fmla="*/ 1062 h 1162"/>
                <a:gd name="connsiteX27" fmla="*/ 164 w 652"/>
                <a:gd name="connsiteY27" fmla="*/ 1084 h 1162"/>
                <a:gd name="connsiteX28" fmla="*/ 128 w 652"/>
                <a:gd name="connsiteY28" fmla="*/ 1104 h 1162"/>
                <a:gd name="connsiteX29" fmla="*/ 92 w 652"/>
                <a:gd name="connsiteY29" fmla="*/ 1124 h 1162"/>
                <a:gd name="connsiteX30" fmla="*/ 52 w 652"/>
                <a:gd name="connsiteY30" fmla="*/ 1144 h 1162"/>
                <a:gd name="connsiteX31" fmla="*/ 12 w 652"/>
                <a:gd name="connsiteY31" fmla="*/ 1162 h 1162"/>
                <a:gd name="connsiteX32" fmla="*/ 2 w 652"/>
                <a:gd name="connsiteY32" fmla="*/ 368 h 1162"/>
                <a:gd name="connsiteX33" fmla="*/ 24 w 652"/>
                <a:gd name="connsiteY33" fmla="*/ 342 h 1162"/>
                <a:gd name="connsiteX34" fmla="*/ 50 w 652"/>
                <a:gd name="connsiteY34" fmla="*/ 318 h 1162"/>
                <a:gd name="connsiteX35" fmla="*/ 76 w 652"/>
                <a:gd name="connsiteY35" fmla="*/ 294 h 1162"/>
                <a:gd name="connsiteX36" fmla="*/ 104 w 652"/>
                <a:gd name="connsiteY36" fmla="*/ 270 h 1162"/>
                <a:gd name="connsiteX37" fmla="*/ 134 w 652"/>
                <a:gd name="connsiteY37" fmla="*/ 246 h 1162"/>
                <a:gd name="connsiteX38" fmla="*/ 164 w 652"/>
                <a:gd name="connsiteY38" fmla="*/ 222 h 1162"/>
                <a:gd name="connsiteX39" fmla="*/ 198 w 652"/>
                <a:gd name="connsiteY39" fmla="*/ 200 h 1162"/>
                <a:gd name="connsiteX40" fmla="*/ 232 w 652"/>
                <a:gd name="connsiteY40" fmla="*/ 178 h 1162"/>
                <a:gd name="connsiteX41" fmla="*/ 268 w 652"/>
                <a:gd name="connsiteY41" fmla="*/ 156 h 1162"/>
                <a:gd name="connsiteX42" fmla="*/ 306 w 652"/>
                <a:gd name="connsiteY42" fmla="*/ 134 h 1162"/>
                <a:gd name="connsiteX43" fmla="*/ 346 w 652"/>
                <a:gd name="connsiteY43" fmla="*/ 112 h 1162"/>
                <a:gd name="connsiteX44" fmla="*/ 388 w 652"/>
                <a:gd name="connsiteY44" fmla="*/ 92 h 1162"/>
                <a:gd name="connsiteX45" fmla="*/ 432 w 652"/>
                <a:gd name="connsiteY45" fmla="*/ 72 h 1162"/>
                <a:gd name="connsiteX46" fmla="*/ 478 w 652"/>
                <a:gd name="connsiteY46" fmla="*/ 54 h 1162"/>
                <a:gd name="connsiteX47" fmla="*/ 528 w 652"/>
                <a:gd name="connsiteY47" fmla="*/ 34 h 1162"/>
                <a:gd name="connsiteX48" fmla="*/ 578 w 652"/>
                <a:gd name="connsiteY48" fmla="*/ 18 h 1162"/>
                <a:gd name="connsiteX49" fmla="*/ 630 w 652"/>
                <a:gd name="connsiteY49" fmla="*/ 0 h 1162"/>
                <a:gd name="connsiteX50" fmla="*/ 630 w 652"/>
                <a:gd name="connsiteY50" fmla="*/ 0 h 1162"/>
                <a:gd name="connsiteX0" fmla="*/ 623 w 645"/>
                <a:gd name="connsiteY0" fmla="*/ 0 h 1162"/>
                <a:gd name="connsiteX1" fmla="*/ 623 w 645"/>
                <a:gd name="connsiteY1" fmla="*/ 0 h 1162"/>
                <a:gd name="connsiteX2" fmla="*/ 631 w 645"/>
                <a:gd name="connsiteY2" fmla="*/ 40 h 1162"/>
                <a:gd name="connsiteX3" fmla="*/ 637 w 645"/>
                <a:gd name="connsiteY3" fmla="*/ 86 h 1162"/>
                <a:gd name="connsiteX4" fmla="*/ 643 w 645"/>
                <a:gd name="connsiteY4" fmla="*/ 146 h 1162"/>
                <a:gd name="connsiteX5" fmla="*/ 645 w 645"/>
                <a:gd name="connsiteY5" fmla="*/ 182 h 1162"/>
                <a:gd name="connsiteX6" fmla="*/ 645 w 645"/>
                <a:gd name="connsiteY6" fmla="*/ 220 h 1162"/>
                <a:gd name="connsiteX7" fmla="*/ 643 w 645"/>
                <a:gd name="connsiteY7" fmla="*/ 260 h 1162"/>
                <a:gd name="connsiteX8" fmla="*/ 641 w 645"/>
                <a:gd name="connsiteY8" fmla="*/ 304 h 1162"/>
                <a:gd name="connsiteX9" fmla="*/ 637 w 645"/>
                <a:gd name="connsiteY9" fmla="*/ 348 h 1162"/>
                <a:gd name="connsiteX10" fmla="*/ 631 w 645"/>
                <a:gd name="connsiteY10" fmla="*/ 396 h 1162"/>
                <a:gd name="connsiteX11" fmla="*/ 621 w 645"/>
                <a:gd name="connsiteY11" fmla="*/ 444 h 1162"/>
                <a:gd name="connsiteX12" fmla="*/ 609 w 645"/>
                <a:gd name="connsiteY12" fmla="*/ 494 h 1162"/>
                <a:gd name="connsiteX13" fmla="*/ 595 w 645"/>
                <a:gd name="connsiteY13" fmla="*/ 544 h 1162"/>
                <a:gd name="connsiteX14" fmla="*/ 577 w 645"/>
                <a:gd name="connsiteY14" fmla="*/ 594 h 1162"/>
                <a:gd name="connsiteX15" fmla="*/ 555 w 645"/>
                <a:gd name="connsiteY15" fmla="*/ 646 h 1162"/>
                <a:gd name="connsiteX16" fmla="*/ 529 w 645"/>
                <a:gd name="connsiteY16" fmla="*/ 698 h 1162"/>
                <a:gd name="connsiteX17" fmla="*/ 501 w 645"/>
                <a:gd name="connsiteY17" fmla="*/ 750 h 1162"/>
                <a:gd name="connsiteX18" fmla="*/ 467 w 645"/>
                <a:gd name="connsiteY18" fmla="*/ 800 h 1162"/>
                <a:gd name="connsiteX19" fmla="*/ 427 w 645"/>
                <a:gd name="connsiteY19" fmla="*/ 852 h 1162"/>
                <a:gd name="connsiteX20" fmla="*/ 385 w 645"/>
                <a:gd name="connsiteY20" fmla="*/ 900 h 1162"/>
                <a:gd name="connsiteX21" fmla="*/ 335 w 645"/>
                <a:gd name="connsiteY21" fmla="*/ 948 h 1162"/>
                <a:gd name="connsiteX22" fmla="*/ 309 w 645"/>
                <a:gd name="connsiteY22" fmla="*/ 972 h 1162"/>
                <a:gd name="connsiteX23" fmla="*/ 281 w 645"/>
                <a:gd name="connsiteY23" fmla="*/ 996 h 1162"/>
                <a:gd name="connsiteX24" fmla="*/ 253 w 645"/>
                <a:gd name="connsiteY24" fmla="*/ 1018 h 1162"/>
                <a:gd name="connsiteX25" fmla="*/ 221 w 645"/>
                <a:gd name="connsiteY25" fmla="*/ 1040 h 1162"/>
                <a:gd name="connsiteX26" fmla="*/ 189 w 645"/>
                <a:gd name="connsiteY26" fmla="*/ 1062 h 1162"/>
                <a:gd name="connsiteX27" fmla="*/ 157 w 645"/>
                <a:gd name="connsiteY27" fmla="*/ 1084 h 1162"/>
                <a:gd name="connsiteX28" fmla="*/ 121 w 645"/>
                <a:gd name="connsiteY28" fmla="*/ 1104 h 1162"/>
                <a:gd name="connsiteX29" fmla="*/ 85 w 645"/>
                <a:gd name="connsiteY29" fmla="*/ 1124 h 1162"/>
                <a:gd name="connsiteX30" fmla="*/ 45 w 645"/>
                <a:gd name="connsiteY30" fmla="*/ 1144 h 1162"/>
                <a:gd name="connsiteX31" fmla="*/ 5 w 645"/>
                <a:gd name="connsiteY31" fmla="*/ 1162 h 1162"/>
                <a:gd name="connsiteX32" fmla="*/ 17 w 645"/>
                <a:gd name="connsiteY32" fmla="*/ 342 h 1162"/>
                <a:gd name="connsiteX33" fmla="*/ 43 w 645"/>
                <a:gd name="connsiteY33" fmla="*/ 318 h 1162"/>
                <a:gd name="connsiteX34" fmla="*/ 69 w 645"/>
                <a:gd name="connsiteY34" fmla="*/ 294 h 1162"/>
                <a:gd name="connsiteX35" fmla="*/ 97 w 645"/>
                <a:gd name="connsiteY35" fmla="*/ 270 h 1162"/>
                <a:gd name="connsiteX36" fmla="*/ 127 w 645"/>
                <a:gd name="connsiteY36" fmla="*/ 246 h 1162"/>
                <a:gd name="connsiteX37" fmla="*/ 157 w 645"/>
                <a:gd name="connsiteY37" fmla="*/ 222 h 1162"/>
                <a:gd name="connsiteX38" fmla="*/ 191 w 645"/>
                <a:gd name="connsiteY38" fmla="*/ 200 h 1162"/>
                <a:gd name="connsiteX39" fmla="*/ 225 w 645"/>
                <a:gd name="connsiteY39" fmla="*/ 178 h 1162"/>
                <a:gd name="connsiteX40" fmla="*/ 261 w 645"/>
                <a:gd name="connsiteY40" fmla="*/ 156 h 1162"/>
                <a:gd name="connsiteX41" fmla="*/ 299 w 645"/>
                <a:gd name="connsiteY41" fmla="*/ 134 h 1162"/>
                <a:gd name="connsiteX42" fmla="*/ 339 w 645"/>
                <a:gd name="connsiteY42" fmla="*/ 112 h 1162"/>
                <a:gd name="connsiteX43" fmla="*/ 381 w 645"/>
                <a:gd name="connsiteY43" fmla="*/ 92 h 1162"/>
                <a:gd name="connsiteX44" fmla="*/ 425 w 645"/>
                <a:gd name="connsiteY44" fmla="*/ 72 h 1162"/>
                <a:gd name="connsiteX45" fmla="*/ 471 w 645"/>
                <a:gd name="connsiteY45" fmla="*/ 54 h 1162"/>
                <a:gd name="connsiteX46" fmla="*/ 521 w 645"/>
                <a:gd name="connsiteY46" fmla="*/ 34 h 1162"/>
                <a:gd name="connsiteX47" fmla="*/ 571 w 645"/>
                <a:gd name="connsiteY47" fmla="*/ 18 h 1162"/>
                <a:gd name="connsiteX48" fmla="*/ 623 w 645"/>
                <a:gd name="connsiteY48" fmla="*/ 0 h 1162"/>
                <a:gd name="connsiteX49" fmla="*/ 623 w 645"/>
                <a:gd name="connsiteY49" fmla="*/ 0 h 1162"/>
                <a:gd name="connsiteX0" fmla="*/ 623 w 645"/>
                <a:gd name="connsiteY0" fmla="*/ 0 h 1162"/>
                <a:gd name="connsiteX1" fmla="*/ 623 w 645"/>
                <a:gd name="connsiteY1" fmla="*/ 0 h 1162"/>
                <a:gd name="connsiteX2" fmla="*/ 631 w 645"/>
                <a:gd name="connsiteY2" fmla="*/ 40 h 1162"/>
                <a:gd name="connsiteX3" fmla="*/ 637 w 645"/>
                <a:gd name="connsiteY3" fmla="*/ 86 h 1162"/>
                <a:gd name="connsiteX4" fmla="*/ 643 w 645"/>
                <a:gd name="connsiteY4" fmla="*/ 146 h 1162"/>
                <a:gd name="connsiteX5" fmla="*/ 645 w 645"/>
                <a:gd name="connsiteY5" fmla="*/ 182 h 1162"/>
                <a:gd name="connsiteX6" fmla="*/ 645 w 645"/>
                <a:gd name="connsiteY6" fmla="*/ 220 h 1162"/>
                <a:gd name="connsiteX7" fmla="*/ 643 w 645"/>
                <a:gd name="connsiteY7" fmla="*/ 260 h 1162"/>
                <a:gd name="connsiteX8" fmla="*/ 641 w 645"/>
                <a:gd name="connsiteY8" fmla="*/ 304 h 1162"/>
                <a:gd name="connsiteX9" fmla="*/ 637 w 645"/>
                <a:gd name="connsiteY9" fmla="*/ 348 h 1162"/>
                <a:gd name="connsiteX10" fmla="*/ 631 w 645"/>
                <a:gd name="connsiteY10" fmla="*/ 396 h 1162"/>
                <a:gd name="connsiteX11" fmla="*/ 621 w 645"/>
                <a:gd name="connsiteY11" fmla="*/ 444 h 1162"/>
                <a:gd name="connsiteX12" fmla="*/ 609 w 645"/>
                <a:gd name="connsiteY12" fmla="*/ 494 h 1162"/>
                <a:gd name="connsiteX13" fmla="*/ 595 w 645"/>
                <a:gd name="connsiteY13" fmla="*/ 544 h 1162"/>
                <a:gd name="connsiteX14" fmla="*/ 577 w 645"/>
                <a:gd name="connsiteY14" fmla="*/ 594 h 1162"/>
                <a:gd name="connsiteX15" fmla="*/ 555 w 645"/>
                <a:gd name="connsiteY15" fmla="*/ 646 h 1162"/>
                <a:gd name="connsiteX16" fmla="*/ 529 w 645"/>
                <a:gd name="connsiteY16" fmla="*/ 698 h 1162"/>
                <a:gd name="connsiteX17" fmla="*/ 501 w 645"/>
                <a:gd name="connsiteY17" fmla="*/ 750 h 1162"/>
                <a:gd name="connsiteX18" fmla="*/ 467 w 645"/>
                <a:gd name="connsiteY18" fmla="*/ 800 h 1162"/>
                <a:gd name="connsiteX19" fmla="*/ 427 w 645"/>
                <a:gd name="connsiteY19" fmla="*/ 852 h 1162"/>
                <a:gd name="connsiteX20" fmla="*/ 385 w 645"/>
                <a:gd name="connsiteY20" fmla="*/ 900 h 1162"/>
                <a:gd name="connsiteX21" fmla="*/ 335 w 645"/>
                <a:gd name="connsiteY21" fmla="*/ 948 h 1162"/>
                <a:gd name="connsiteX22" fmla="*/ 309 w 645"/>
                <a:gd name="connsiteY22" fmla="*/ 972 h 1162"/>
                <a:gd name="connsiteX23" fmla="*/ 281 w 645"/>
                <a:gd name="connsiteY23" fmla="*/ 996 h 1162"/>
                <a:gd name="connsiteX24" fmla="*/ 253 w 645"/>
                <a:gd name="connsiteY24" fmla="*/ 1018 h 1162"/>
                <a:gd name="connsiteX25" fmla="*/ 221 w 645"/>
                <a:gd name="connsiteY25" fmla="*/ 1040 h 1162"/>
                <a:gd name="connsiteX26" fmla="*/ 189 w 645"/>
                <a:gd name="connsiteY26" fmla="*/ 1062 h 1162"/>
                <a:gd name="connsiteX27" fmla="*/ 157 w 645"/>
                <a:gd name="connsiteY27" fmla="*/ 1084 h 1162"/>
                <a:gd name="connsiteX28" fmla="*/ 121 w 645"/>
                <a:gd name="connsiteY28" fmla="*/ 1104 h 1162"/>
                <a:gd name="connsiteX29" fmla="*/ 85 w 645"/>
                <a:gd name="connsiteY29" fmla="*/ 1124 h 1162"/>
                <a:gd name="connsiteX30" fmla="*/ 45 w 645"/>
                <a:gd name="connsiteY30" fmla="*/ 1144 h 1162"/>
                <a:gd name="connsiteX31" fmla="*/ 5 w 645"/>
                <a:gd name="connsiteY31" fmla="*/ 1162 h 1162"/>
                <a:gd name="connsiteX32" fmla="*/ 17 w 645"/>
                <a:gd name="connsiteY32" fmla="*/ 342 h 1162"/>
                <a:gd name="connsiteX33" fmla="*/ 43 w 645"/>
                <a:gd name="connsiteY33" fmla="*/ 318 h 1162"/>
                <a:gd name="connsiteX34" fmla="*/ 69 w 645"/>
                <a:gd name="connsiteY34" fmla="*/ 294 h 1162"/>
                <a:gd name="connsiteX35" fmla="*/ 97 w 645"/>
                <a:gd name="connsiteY35" fmla="*/ 270 h 1162"/>
                <a:gd name="connsiteX36" fmla="*/ 127 w 645"/>
                <a:gd name="connsiteY36" fmla="*/ 246 h 1162"/>
                <a:gd name="connsiteX37" fmla="*/ 157 w 645"/>
                <a:gd name="connsiteY37" fmla="*/ 222 h 1162"/>
                <a:gd name="connsiteX38" fmla="*/ 191 w 645"/>
                <a:gd name="connsiteY38" fmla="*/ 200 h 1162"/>
                <a:gd name="connsiteX39" fmla="*/ 225 w 645"/>
                <a:gd name="connsiteY39" fmla="*/ 178 h 1162"/>
                <a:gd name="connsiteX40" fmla="*/ 261 w 645"/>
                <a:gd name="connsiteY40" fmla="*/ 156 h 1162"/>
                <a:gd name="connsiteX41" fmla="*/ 299 w 645"/>
                <a:gd name="connsiteY41" fmla="*/ 134 h 1162"/>
                <a:gd name="connsiteX42" fmla="*/ 339 w 645"/>
                <a:gd name="connsiteY42" fmla="*/ 112 h 1162"/>
                <a:gd name="connsiteX43" fmla="*/ 381 w 645"/>
                <a:gd name="connsiteY43" fmla="*/ 92 h 1162"/>
                <a:gd name="connsiteX44" fmla="*/ 425 w 645"/>
                <a:gd name="connsiteY44" fmla="*/ 72 h 1162"/>
                <a:gd name="connsiteX45" fmla="*/ 471 w 645"/>
                <a:gd name="connsiteY45" fmla="*/ 54 h 1162"/>
                <a:gd name="connsiteX46" fmla="*/ 521 w 645"/>
                <a:gd name="connsiteY46" fmla="*/ 34 h 1162"/>
                <a:gd name="connsiteX47" fmla="*/ 571 w 645"/>
                <a:gd name="connsiteY47" fmla="*/ 18 h 1162"/>
                <a:gd name="connsiteX48" fmla="*/ 623 w 645"/>
                <a:gd name="connsiteY48" fmla="*/ 0 h 1162"/>
                <a:gd name="connsiteX49" fmla="*/ 623 w 645"/>
                <a:gd name="connsiteY49" fmla="*/ 0 h 1162"/>
                <a:gd name="connsiteX0" fmla="*/ 623 w 645"/>
                <a:gd name="connsiteY0" fmla="*/ 0 h 1162"/>
                <a:gd name="connsiteX1" fmla="*/ 623 w 645"/>
                <a:gd name="connsiteY1" fmla="*/ 0 h 1162"/>
                <a:gd name="connsiteX2" fmla="*/ 631 w 645"/>
                <a:gd name="connsiteY2" fmla="*/ 40 h 1162"/>
                <a:gd name="connsiteX3" fmla="*/ 637 w 645"/>
                <a:gd name="connsiteY3" fmla="*/ 86 h 1162"/>
                <a:gd name="connsiteX4" fmla="*/ 643 w 645"/>
                <a:gd name="connsiteY4" fmla="*/ 146 h 1162"/>
                <a:gd name="connsiteX5" fmla="*/ 645 w 645"/>
                <a:gd name="connsiteY5" fmla="*/ 182 h 1162"/>
                <a:gd name="connsiteX6" fmla="*/ 645 w 645"/>
                <a:gd name="connsiteY6" fmla="*/ 220 h 1162"/>
                <a:gd name="connsiteX7" fmla="*/ 643 w 645"/>
                <a:gd name="connsiteY7" fmla="*/ 260 h 1162"/>
                <a:gd name="connsiteX8" fmla="*/ 641 w 645"/>
                <a:gd name="connsiteY8" fmla="*/ 304 h 1162"/>
                <a:gd name="connsiteX9" fmla="*/ 637 w 645"/>
                <a:gd name="connsiteY9" fmla="*/ 348 h 1162"/>
                <a:gd name="connsiteX10" fmla="*/ 631 w 645"/>
                <a:gd name="connsiteY10" fmla="*/ 396 h 1162"/>
                <a:gd name="connsiteX11" fmla="*/ 621 w 645"/>
                <a:gd name="connsiteY11" fmla="*/ 444 h 1162"/>
                <a:gd name="connsiteX12" fmla="*/ 609 w 645"/>
                <a:gd name="connsiteY12" fmla="*/ 494 h 1162"/>
                <a:gd name="connsiteX13" fmla="*/ 595 w 645"/>
                <a:gd name="connsiteY13" fmla="*/ 544 h 1162"/>
                <a:gd name="connsiteX14" fmla="*/ 577 w 645"/>
                <a:gd name="connsiteY14" fmla="*/ 594 h 1162"/>
                <a:gd name="connsiteX15" fmla="*/ 555 w 645"/>
                <a:gd name="connsiteY15" fmla="*/ 646 h 1162"/>
                <a:gd name="connsiteX16" fmla="*/ 529 w 645"/>
                <a:gd name="connsiteY16" fmla="*/ 698 h 1162"/>
                <a:gd name="connsiteX17" fmla="*/ 501 w 645"/>
                <a:gd name="connsiteY17" fmla="*/ 750 h 1162"/>
                <a:gd name="connsiteX18" fmla="*/ 467 w 645"/>
                <a:gd name="connsiteY18" fmla="*/ 800 h 1162"/>
                <a:gd name="connsiteX19" fmla="*/ 427 w 645"/>
                <a:gd name="connsiteY19" fmla="*/ 852 h 1162"/>
                <a:gd name="connsiteX20" fmla="*/ 385 w 645"/>
                <a:gd name="connsiteY20" fmla="*/ 900 h 1162"/>
                <a:gd name="connsiteX21" fmla="*/ 335 w 645"/>
                <a:gd name="connsiteY21" fmla="*/ 948 h 1162"/>
                <a:gd name="connsiteX22" fmla="*/ 309 w 645"/>
                <a:gd name="connsiteY22" fmla="*/ 972 h 1162"/>
                <a:gd name="connsiteX23" fmla="*/ 281 w 645"/>
                <a:gd name="connsiteY23" fmla="*/ 996 h 1162"/>
                <a:gd name="connsiteX24" fmla="*/ 253 w 645"/>
                <a:gd name="connsiteY24" fmla="*/ 1018 h 1162"/>
                <a:gd name="connsiteX25" fmla="*/ 221 w 645"/>
                <a:gd name="connsiteY25" fmla="*/ 1040 h 1162"/>
                <a:gd name="connsiteX26" fmla="*/ 189 w 645"/>
                <a:gd name="connsiteY26" fmla="*/ 1062 h 1162"/>
                <a:gd name="connsiteX27" fmla="*/ 157 w 645"/>
                <a:gd name="connsiteY27" fmla="*/ 1084 h 1162"/>
                <a:gd name="connsiteX28" fmla="*/ 121 w 645"/>
                <a:gd name="connsiteY28" fmla="*/ 1104 h 1162"/>
                <a:gd name="connsiteX29" fmla="*/ 85 w 645"/>
                <a:gd name="connsiteY29" fmla="*/ 1124 h 1162"/>
                <a:gd name="connsiteX30" fmla="*/ 45 w 645"/>
                <a:gd name="connsiteY30" fmla="*/ 1144 h 1162"/>
                <a:gd name="connsiteX31" fmla="*/ 5 w 645"/>
                <a:gd name="connsiteY31" fmla="*/ 1162 h 1162"/>
                <a:gd name="connsiteX32" fmla="*/ 14 w 645"/>
                <a:gd name="connsiteY32" fmla="*/ 360 h 1162"/>
                <a:gd name="connsiteX33" fmla="*/ 43 w 645"/>
                <a:gd name="connsiteY33" fmla="*/ 318 h 1162"/>
                <a:gd name="connsiteX34" fmla="*/ 69 w 645"/>
                <a:gd name="connsiteY34" fmla="*/ 294 h 1162"/>
                <a:gd name="connsiteX35" fmla="*/ 97 w 645"/>
                <a:gd name="connsiteY35" fmla="*/ 270 h 1162"/>
                <a:gd name="connsiteX36" fmla="*/ 127 w 645"/>
                <a:gd name="connsiteY36" fmla="*/ 246 h 1162"/>
                <a:gd name="connsiteX37" fmla="*/ 157 w 645"/>
                <a:gd name="connsiteY37" fmla="*/ 222 h 1162"/>
                <a:gd name="connsiteX38" fmla="*/ 191 w 645"/>
                <a:gd name="connsiteY38" fmla="*/ 200 h 1162"/>
                <a:gd name="connsiteX39" fmla="*/ 225 w 645"/>
                <a:gd name="connsiteY39" fmla="*/ 178 h 1162"/>
                <a:gd name="connsiteX40" fmla="*/ 261 w 645"/>
                <a:gd name="connsiteY40" fmla="*/ 156 h 1162"/>
                <a:gd name="connsiteX41" fmla="*/ 299 w 645"/>
                <a:gd name="connsiteY41" fmla="*/ 134 h 1162"/>
                <a:gd name="connsiteX42" fmla="*/ 339 w 645"/>
                <a:gd name="connsiteY42" fmla="*/ 112 h 1162"/>
                <a:gd name="connsiteX43" fmla="*/ 381 w 645"/>
                <a:gd name="connsiteY43" fmla="*/ 92 h 1162"/>
                <a:gd name="connsiteX44" fmla="*/ 425 w 645"/>
                <a:gd name="connsiteY44" fmla="*/ 72 h 1162"/>
                <a:gd name="connsiteX45" fmla="*/ 471 w 645"/>
                <a:gd name="connsiteY45" fmla="*/ 54 h 1162"/>
                <a:gd name="connsiteX46" fmla="*/ 521 w 645"/>
                <a:gd name="connsiteY46" fmla="*/ 34 h 1162"/>
                <a:gd name="connsiteX47" fmla="*/ 571 w 645"/>
                <a:gd name="connsiteY47" fmla="*/ 18 h 1162"/>
                <a:gd name="connsiteX48" fmla="*/ 623 w 645"/>
                <a:gd name="connsiteY48" fmla="*/ 0 h 1162"/>
                <a:gd name="connsiteX49" fmla="*/ 623 w 645"/>
                <a:gd name="connsiteY49" fmla="*/ 0 h 1162"/>
                <a:gd name="connsiteX0" fmla="*/ 623 w 645"/>
                <a:gd name="connsiteY0" fmla="*/ 0 h 1162"/>
                <a:gd name="connsiteX1" fmla="*/ 623 w 645"/>
                <a:gd name="connsiteY1" fmla="*/ 0 h 1162"/>
                <a:gd name="connsiteX2" fmla="*/ 631 w 645"/>
                <a:gd name="connsiteY2" fmla="*/ 40 h 1162"/>
                <a:gd name="connsiteX3" fmla="*/ 637 w 645"/>
                <a:gd name="connsiteY3" fmla="*/ 86 h 1162"/>
                <a:gd name="connsiteX4" fmla="*/ 643 w 645"/>
                <a:gd name="connsiteY4" fmla="*/ 146 h 1162"/>
                <a:gd name="connsiteX5" fmla="*/ 645 w 645"/>
                <a:gd name="connsiteY5" fmla="*/ 182 h 1162"/>
                <a:gd name="connsiteX6" fmla="*/ 645 w 645"/>
                <a:gd name="connsiteY6" fmla="*/ 220 h 1162"/>
                <a:gd name="connsiteX7" fmla="*/ 643 w 645"/>
                <a:gd name="connsiteY7" fmla="*/ 260 h 1162"/>
                <a:gd name="connsiteX8" fmla="*/ 641 w 645"/>
                <a:gd name="connsiteY8" fmla="*/ 304 h 1162"/>
                <a:gd name="connsiteX9" fmla="*/ 637 w 645"/>
                <a:gd name="connsiteY9" fmla="*/ 348 h 1162"/>
                <a:gd name="connsiteX10" fmla="*/ 631 w 645"/>
                <a:gd name="connsiteY10" fmla="*/ 396 h 1162"/>
                <a:gd name="connsiteX11" fmla="*/ 621 w 645"/>
                <a:gd name="connsiteY11" fmla="*/ 444 h 1162"/>
                <a:gd name="connsiteX12" fmla="*/ 609 w 645"/>
                <a:gd name="connsiteY12" fmla="*/ 494 h 1162"/>
                <a:gd name="connsiteX13" fmla="*/ 595 w 645"/>
                <a:gd name="connsiteY13" fmla="*/ 544 h 1162"/>
                <a:gd name="connsiteX14" fmla="*/ 577 w 645"/>
                <a:gd name="connsiteY14" fmla="*/ 594 h 1162"/>
                <a:gd name="connsiteX15" fmla="*/ 555 w 645"/>
                <a:gd name="connsiteY15" fmla="*/ 646 h 1162"/>
                <a:gd name="connsiteX16" fmla="*/ 529 w 645"/>
                <a:gd name="connsiteY16" fmla="*/ 698 h 1162"/>
                <a:gd name="connsiteX17" fmla="*/ 501 w 645"/>
                <a:gd name="connsiteY17" fmla="*/ 750 h 1162"/>
                <a:gd name="connsiteX18" fmla="*/ 467 w 645"/>
                <a:gd name="connsiteY18" fmla="*/ 800 h 1162"/>
                <a:gd name="connsiteX19" fmla="*/ 427 w 645"/>
                <a:gd name="connsiteY19" fmla="*/ 852 h 1162"/>
                <a:gd name="connsiteX20" fmla="*/ 385 w 645"/>
                <a:gd name="connsiteY20" fmla="*/ 900 h 1162"/>
                <a:gd name="connsiteX21" fmla="*/ 335 w 645"/>
                <a:gd name="connsiteY21" fmla="*/ 948 h 1162"/>
                <a:gd name="connsiteX22" fmla="*/ 309 w 645"/>
                <a:gd name="connsiteY22" fmla="*/ 972 h 1162"/>
                <a:gd name="connsiteX23" fmla="*/ 281 w 645"/>
                <a:gd name="connsiteY23" fmla="*/ 996 h 1162"/>
                <a:gd name="connsiteX24" fmla="*/ 253 w 645"/>
                <a:gd name="connsiteY24" fmla="*/ 1018 h 1162"/>
                <a:gd name="connsiteX25" fmla="*/ 221 w 645"/>
                <a:gd name="connsiteY25" fmla="*/ 1040 h 1162"/>
                <a:gd name="connsiteX26" fmla="*/ 189 w 645"/>
                <a:gd name="connsiteY26" fmla="*/ 1062 h 1162"/>
                <a:gd name="connsiteX27" fmla="*/ 157 w 645"/>
                <a:gd name="connsiteY27" fmla="*/ 1084 h 1162"/>
                <a:gd name="connsiteX28" fmla="*/ 121 w 645"/>
                <a:gd name="connsiteY28" fmla="*/ 1104 h 1162"/>
                <a:gd name="connsiteX29" fmla="*/ 85 w 645"/>
                <a:gd name="connsiteY29" fmla="*/ 1124 h 1162"/>
                <a:gd name="connsiteX30" fmla="*/ 45 w 645"/>
                <a:gd name="connsiteY30" fmla="*/ 1144 h 1162"/>
                <a:gd name="connsiteX31" fmla="*/ 5 w 645"/>
                <a:gd name="connsiteY31" fmla="*/ 1162 h 1162"/>
                <a:gd name="connsiteX32" fmla="*/ 14 w 645"/>
                <a:gd name="connsiteY32" fmla="*/ 360 h 1162"/>
                <a:gd name="connsiteX33" fmla="*/ 43 w 645"/>
                <a:gd name="connsiteY33" fmla="*/ 318 h 1162"/>
                <a:gd name="connsiteX34" fmla="*/ 69 w 645"/>
                <a:gd name="connsiteY34" fmla="*/ 294 h 1162"/>
                <a:gd name="connsiteX35" fmla="*/ 97 w 645"/>
                <a:gd name="connsiteY35" fmla="*/ 270 h 1162"/>
                <a:gd name="connsiteX36" fmla="*/ 127 w 645"/>
                <a:gd name="connsiteY36" fmla="*/ 246 h 1162"/>
                <a:gd name="connsiteX37" fmla="*/ 157 w 645"/>
                <a:gd name="connsiteY37" fmla="*/ 222 h 1162"/>
                <a:gd name="connsiteX38" fmla="*/ 191 w 645"/>
                <a:gd name="connsiteY38" fmla="*/ 200 h 1162"/>
                <a:gd name="connsiteX39" fmla="*/ 225 w 645"/>
                <a:gd name="connsiteY39" fmla="*/ 178 h 1162"/>
                <a:gd name="connsiteX40" fmla="*/ 261 w 645"/>
                <a:gd name="connsiteY40" fmla="*/ 156 h 1162"/>
                <a:gd name="connsiteX41" fmla="*/ 299 w 645"/>
                <a:gd name="connsiteY41" fmla="*/ 134 h 1162"/>
                <a:gd name="connsiteX42" fmla="*/ 339 w 645"/>
                <a:gd name="connsiteY42" fmla="*/ 112 h 1162"/>
                <a:gd name="connsiteX43" fmla="*/ 381 w 645"/>
                <a:gd name="connsiteY43" fmla="*/ 92 h 1162"/>
                <a:gd name="connsiteX44" fmla="*/ 425 w 645"/>
                <a:gd name="connsiteY44" fmla="*/ 72 h 1162"/>
                <a:gd name="connsiteX45" fmla="*/ 471 w 645"/>
                <a:gd name="connsiteY45" fmla="*/ 54 h 1162"/>
                <a:gd name="connsiteX46" fmla="*/ 521 w 645"/>
                <a:gd name="connsiteY46" fmla="*/ 34 h 1162"/>
                <a:gd name="connsiteX47" fmla="*/ 571 w 645"/>
                <a:gd name="connsiteY47" fmla="*/ 18 h 1162"/>
                <a:gd name="connsiteX48" fmla="*/ 623 w 645"/>
                <a:gd name="connsiteY48" fmla="*/ 0 h 1162"/>
                <a:gd name="connsiteX49" fmla="*/ 623 w 645"/>
                <a:gd name="connsiteY49" fmla="*/ 0 h 1162"/>
                <a:gd name="connsiteX0" fmla="*/ 615 w 637"/>
                <a:gd name="connsiteY0" fmla="*/ 0 h 1150"/>
                <a:gd name="connsiteX1" fmla="*/ 615 w 637"/>
                <a:gd name="connsiteY1" fmla="*/ 0 h 1150"/>
                <a:gd name="connsiteX2" fmla="*/ 623 w 637"/>
                <a:gd name="connsiteY2" fmla="*/ 40 h 1150"/>
                <a:gd name="connsiteX3" fmla="*/ 629 w 637"/>
                <a:gd name="connsiteY3" fmla="*/ 86 h 1150"/>
                <a:gd name="connsiteX4" fmla="*/ 635 w 637"/>
                <a:gd name="connsiteY4" fmla="*/ 146 h 1150"/>
                <a:gd name="connsiteX5" fmla="*/ 637 w 637"/>
                <a:gd name="connsiteY5" fmla="*/ 182 h 1150"/>
                <a:gd name="connsiteX6" fmla="*/ 637 w 637"/>
                <a:gd name="connsiteY6" fmla="*/ 220 h 1150"/>
                <a:gd name="connsiteX7" fmla="*/ 635 w 637"/>
                <a:gd name="connsiteY7" fmla="*/ 260 h 1150"/>
                <a:gd name="connsiteX8" fmla="*/ 633 w 637"/>
                <a:gd name="connsiteY8" fmla="*/ 304 h 1150"/>
                <a:gd name="connsiteX9" fmla="*/ 629 w 637"/>
                <a:gd name="connsiteY9" fmla="*/ 348 h 1150"/>
                <a:gd name="connsiteX10" fmla="*/ 623 w 637"/>
                <a:gd name="connsiteY10" fmla="*/ 396 h 1150"/>
                <a:gd name="connsiteX11" fmla="*/ 613 w 637"/>
                <a:gd name="connsiteY11" fmla="*/ 444 h 1150"/>
                <a:gd name="connsiteX12" fmla="*/ 601 w 637"/>
                <a:gd name="connsiteY12" fmla="*/ 494 h 1150"/>
                <a:gd name="connsiteX13" fmla="*/ 587 w 637"/>
                <a:gd name="connsiteY13" fmla="*/ 544 h 1150"/>
                <a:gd name="connsiteX14" fmla="*/ 569 w 637"/>
                <a:gd name="connsiteY14" fmla="*/ 594 h 1150"/>
                <a:gd name="connsiteX15" fmla="*/ 547 w 637"/>
                <a:gd name="connsiteY15" fmla="*/ 646 h 1150"/>
                <a:gd name="connsiteX16" fmla="*/ 521 w 637"/>
                <a:gd name="connsiteY16" fmla="*/ 698 h 1150"/>
                <a:gd name="connsiteX17" fmla="*/ 493 w 637"/>
                <a:gd name="connsiteY17" fmla="*/ 750 h 1150"/>
                <a:gd name="connsiteX18" fmla="*/ 459 w 637"/>
                <a:gd name="connsiteY18" fmla="*/ 800 h 1150"/>
                <a:gd name="connsiteX19" fmla="*/ 419 w 637"/>
                <a:gd name="connsiteY19" fmla="*/ 852 h 1150"/>
                <a:gd name="connsiteX20" fmla="*/ 377 w 637"/>
                <a:gd name="connsiteY20" fmla="*/ 900 h 1150"/>
                <a:gd name="connsiteX21" fmla="*/ 327 w 637"/>
                <a:gd name="connsiteY21" fmla="*/ 948 h 1150"/>
                <a:gd name="connsiteX22" fmla="*/ 301 w 637"/>
                <a:gd name="connsiteY22" fmla="*/ 972 h 1150"/>
                <a:gd name="connsiteX23" fmla="*/ 273 w 637"/>
                <a:gd name="connsiteY23" fmla="*/ 996 h 1150"/>
                <a:gd name="connsiteX24" fmla="*/ 245 w 637"/>
                <a:gd name="connsiteY24" fmla="*/ 1018 h 1150"/>
                <a:gd name="connsiteX25" fmla="*/ 213 w 637"/>
                <a:gd name="connsiteY25" fmla="*/ 1040 h 1150"/>
                <a:gd name="connsiteX26" fmla="*/ 181 w 637"/>
                <a:gd name="connsiteY26" fmla="*/ 1062 h 1150"/>
                <a:gd name="connsiteX27" fmla="*/ 149 w 637"/>
                <a:gd name="connsiteY27" fmla="*/ 1084 h 1150"/>
                <a:gd name="connsiteX28" fmla="*/ 113 w 637"/>
                <a:gd name="connsiteY28" fmla="*/ 1104 h 1150"/>
                <a:gd name="connsiteX29" fmla="*/ 77 w 637"/>
                <a:gd name="connsiteY29" fmla="*/ 1124 h 1150"/>
                <a:gd name="connsiteX30" fmla="*/ 37 w 637"/>
                <a:gd name="connsiteY30" fmla="*/ 1144 h 1150"/>
                <a:gd name="connsiteX31" fmla="*/ 5 w 637"/>
                <a:gd name="connsiteY31" fmla="*/ 1138 h 1150"/>
                <a:gd name="connsiteX32" fmla="*/ 6 w 637"/>
                <a:gd name="connsiteY32" fmla="*/ 360 h 1150"/>
                <a:gd name="connsiteX33" fmla="*/ 35 w 637"/>
                <a:gd name="connsiteY33" fmla="*/ 318 h 1150"/>
                <a:gd name="connsiteX34" fmla="*/ 61 w 637"/>
                <a:gd name="connsiteY34" fmla="*/ 294 h 1150"/>
                <a:gd name="connsiteX35" fmla="*/ 89 w 637"/>
                <a:gd name="connsiteY35" fmla="*/ 270 h 1150"/>
                <a:gd name="connsiteX36" fmla="*/ 119 w 637"/>
                <a:gd name="connsiteY36" fmla="*/ 246 h 1150"/>
                <a:gd name="connsiteX37" fmla="*/ 149 w 637"/>
                <a:gd name="connsiteY37" fmla="*/ 222 h 1150"/>
                <a:gd name="connsiteX38" fmla="*/ 183 w 637"/>
                <a:gd name="connsiteY38" fmla="*/ 200 h 1150"/>
                <a:gd name="connsiteX39" fmla="*/ 217 w 637"/>
                <a:gd name="connsiteY39" fmla="*/ 178 h 1150"/>
                <a:gd name="connsiteX40" fmla="*/ 253 w 637"/>
                <a:gd name="connsiteY40" fmla="*/ 156 h 1150"/>
                <a:gd name="connsiteX41" fmla="*/ 291 w 637"/>
                <a:gd name="connsiteY41" fmla="*/ 134 h 1150"/>
                <a:gd name="connsiteX42" fmla="*/ 331 w 637"/>
                <a:gd name="connsiteY42" fmla="*/ 112 h 1150"/>
                <a:gd name="connsiteX43" fmla="*/ 373 w 637"/>
                <a:gd name="connsiteY43" fmla="*/ 92 h 1150"/>
                <a:gd name="connsiteX44" fmla="*/ 417 w 637"/>
                <a:gd name="connsiteY44" fmla="*/ 72 h 1150"/>
                <a:gd name="connsiteX45" fmla="*/ 463 w 637"/>
                <a:gd name="connsiteY45" fmla="*/ 54 h 1150"/>
                <a:gd name="connsiteX46" fmla="*/ 513 w 637"/>
                <a:gd name="connsiteY46" fmla="*/ 34 h 1150"/>
                <a:gd name="connsiteX47" fmla="*/ 563 w 637"/>
                <a:gd name="connsiteY47" fmla="*/ 18 h 1150"/>
                <a:gd name="connsiteX48" fmla="*/ 615 w 637"/>
                <a:gd name="connsiteY48" fmla="*/ 0 h 1150"/>
                <a:gd name="connsiteX49" fmla="*/ 615 w 637"/>
                <a:gd name="connsiteY49" fmla="*/ 0 h 1150"/>
                <a:gd name="connsiteX0" fmla="*/ 615 w 637"/>
                <a:gd name="connsiteY0" fmla="*/ 0 h 1176"/>
                <a:gd name="connsiteX1" fmla="*/ 615 w 637"/>
                <a:gd name="connsiteY1" fmla="*/ 0 h 1176"/>
                <a:gd name="connsiteX2" fmla="*/ 623 w 637"/>
                <a:gd name="connsiteY2" fmla="*/ 40 h 1176"/>
                <a:gd name="connsiteX3" fmla="*/ 629 w 637"/>
                <a:gd name="connsiteY3" fmla="*/ 86 h 1176"/>
                <a:gd name="connsiteX4" fmla="*/ 635 w 637"/>
                <a:gd name="connsiteY4" fmla="*/ 146 h 1176"/>
                <a:gd name="connsiteX5" fmla="*/ 637 w 637"/>
                <a:gd name="connsiteY5" fmla="*/ 182 h 1176"/>
                <a:gd name="connsiteX6" fmla="*/ 637 w 637"/>
                <a:gd name="connsiteY6" fmla="*/ 220 h 1176"/>
                <a:gd name="connsiteX7" fmla="*/ 635 w 637"/>
                <a:gd name="connsiteY7" fmla="*/ 260 h 1176"/>
                <a:gd name="connsiteX8" fmla="*/ 633 w 637"/>
                <a:gd name="connsiteY8" fmla="*/ 304 h 1176"/>
                <a:gd name="connsiteX9" fmla="*/ 629 w 637"/>
                <a:gd name="connsiteY9" fmla="*/ 348 h 1176"/>
                <a:gd name="connsiteX10" fmla="*/ 623 w 637"/>
                <a:gd name="connsiteY10" fmla="*/ 396 h 1176"/>
                <a:gd name="connsiteX11" fmla="*/ 613 w 637"/>
                <a:gd name="connsiteY11" fmla="*/ 444 h 1176"/>
                <a:gd name="connsiteX12" fmla="*/ 601 w 637"/>
                <a:gd name="connsiteY12" fmla="*/ 494 h 1176"/>
                <a:gd name="connsiteX13" fmla="*/ 587 w 637"/>
                <a:gd name="connsiteY13" fmla="*/ 544 h 1176"/>
                <a:gd name="connsiteX14" fmla="*/ 569 w 637"/>
                <a:gd name="connsiteY14" fmla="*/ 594 h 1176"/>
                <a:gd name="connsiteX15" fmla="*/ 547 w 637"/>
                <a:gd name="connsiteY15" fmla="*/ 646 h 1176"/>
                <a:gd name="connsiteX16" fmla="*/ 521 w 637"/>
                <a:gd name="connsiteY16" fmla="*/ 698 h 1176"/>
                <a:gd name="connsiteX17" fmla="*/ 493 w 637"/>
                <a:gd name="connsiteY17" fmla="*/ 750 h 1176"/>
                <a:gd name="connsiteX18" fmla="*/ 459 w 637"/>
                <a:gd name="connsiteY18" fmla="*/ 800 h 1176"/>
                <a:gd name="connsiteX19" fmla="*/ 419 w 637"/>
                <a:gd name="connsiteY19" fmla="*/ 852 h 1176"/>
                <a:gd name="connsiteX20" fmla="*/ 377 w 637"/>
                <a:gd name="connsiteY20" fmla="*/ 900 h 1176"/>
                <a:gd name="connsiteX21" fmla="*/ 327 w 637"/>
                <a:gd name="connsiteY21" fmla="*/ 948 h 1176"/>
                <a:gd name="connsiteX22" fmla="*/ 301 w 637"/>
                <a:gd name="connsiteY22" fmla="*/ 972 h 1176"/>
                <a:gd name="connsiteX23" fmla="*/ 273 w 637"/>
                <a:gd name="connsiteY23" fmla="*/ 996 h 1176"/>
                <a:gd name="connsiteX24" fmla="*/ 245 w 637"/>
                <a:gd name="connsiteY24" fmla="*/ 1018 h 1176"/>
                <a:gd name="connsiteX25" fmla="*/ 213 w 637"/>
                <a:gd name="connsiteY25" fmla="*/ 1040 h 1176"/>
                <a:gd name="connsiteX26" fmla="*/ 181 w 637"/>
                <a:gd name="connsiteY26" fmla="*/ 1062 h 1176"/>
                <a:gd name="connsiteX27" fmla="*/ 149 w 637"/>
                <a:gd name="connsiteY27" fmla="*/ 1084 h 1176"/>
                <a:gd name="connsiteX28" fmla="*/ 113 w 637"/>
                <a:gd name="connsiteY28" fmla="*/ 1104 h 1176"/>
                <a:gd name="connsiteX29" fmla="*/ 77 w 637"/>
                <a:gd name="connsiteY29" fmla="*/ 1124 h 1176"/>
                <a:gd name="connsiteX30" fmla="*/ 37 w 637"/>
                <a:gd name="connsiteY30" fmla="*/ 1144 h 1176"/>
                <a:gd name="connsiteX31" fmla="*/ 5 w 637"/>
                <a:gd name="connsiteY31" fmla="*/ 1138 h 1176"/>
                <a:gd name="connsiteX32" fmla="*/ 6 w 637"/>
                <a:gd name="connsiteY32" fmla="*/ 360 h 1176"/>
                <a:gd name="connsiteX33" fmla="*/ 35 w 637"/>
                <a:gd name="connsiteY33" fmla="*/ 318 h 1176"/>
                <a:gd name="connsiteX34" fmla="*/ 61 w 637"/>
                <a:gd name="connsiteY34" fmla="*/ 294 h 1176"/>
                <a:gd name="connsiteX35" fmla="*/ 89 w 637"/>
                <a:gd name="connsiteY35" fmla="*/ 270 h 1176"/>
                <a:gd name="connsiteX36" fmla="*/ 119 w 637"/>
                <a:gd name="connsiteY36" fmla="*/ 246 h 1176"/>
                <a:gd name="connsiteX37" fmla="*/ 149 w 637"/>
                <a:gd name="connsiteY37" fmla="*/ 222 h 1176"/>
                <a:gd name="connsiteX38" fmla="*/ 183 w 637"/>
                <a:gd name="connsiteY38" fmla="*/ 200 h 1176"/>
                <a:gd name="connsiteX39" fmla="*/ 217 w 637"/>
                <a:gd name="connsiteY39" fmla="*/ 178 h 1176"/>
                <a:gd name="connsiteX40" fmla="*/ 253 w 637"/>
                <a:gd name="connsiteY40" fmla="*/ 156 h 1176"/>
                <a:gd name="connsiteX41" fmla="*/ 291 w 637"/>
                <a:gd name="connsiteY41" fmla="*/ 134 h 1176"/>
                <a:gd name="connsiteX42" fmla="*/ 331 w 637"/>
                <a:gd name="connsiteY42" fmla="*/ 112 h 1176"/>
                <a:gd name="connsiteX43" fmla="*/ 373 w 637"/>
                <a:gd name="connsiteY43" fmla="*/ 92 h 1176"/>
                <a:gd name="connsiteX44" fmla="*/ 417 w 637"/>
                <a:gd name="connsiteY44" fmla="*/ 72 h 1176"/>
                <a:gd name="connsiteX45" fmla="*/ 463 w 637"/>
                <a:gd name="connsiteY45" fmla="*/ 54 h 1176"/>
                <a:gd name="connsiteX46" fmla="*/ 513 w 637"/>
                <a:gd name="connsiteY46" fmla="*/ 34 h 1176"/>
                <a:gd name="connsiteX47" fmla="*/ 563 w 637"/>
                <a:gd name="connsiteY47" fmla="*/ 18 h 1176"/>
                <a:gd name="connsiteX48" fmla="*/ 615 w 637"/>
                <a:gd name="connsiteY48" fmla="*/ 0 h 1176"/>
                <a:gd name="connsiteX49" fmla="*/ 615 w 637"/>
                <a:gd name="connsiteY49" fmla="*/ 0 h 11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37" h="1176">
                  <a:moveTo>
                    <a:pt x="615" y="0"/>
                  </a:moveTo>
                  <a:lnTo>
                    <a:pt x="615" y="0"/>
                  </a:lnTo>
                  <a:cubicBezTo>
                    <a:pt x="618" y="13"/>
                    <a:pt x="620" y="27"/>
                    <a:pt x="623" y="40"/>
                  </a:cubicBezTo>
                  <a:cubicBezTo>
                    <a:pt x="625" y="55"/>
                    <a:pt x="627" y="71"/>
                    <a:pt x="629" y="86"/>
                  </a:cubicBezTo>
                  <a:lnTo>
                    <a:pt x="635" y="146"/>
                  </a:lnTo>
                  <a:cubicBezTo>
                    <a:pt x="636" y="158"/>
                    <a:pt x="636" y="170"/>
                    <a:pt x="637" y="182"/>
                  </a:cubicBezTo>
                  <a:lnTo>
                    <a:pt x="637" y="220"/>
                  </a:lnTo>
                  <a:cubicBezTo>
                    <a:pt x="636" y="233"/>
                    <a:pt x="636" y="247"/>
                    <a:pt x="635" y="260"/>
                  </a:cubicBezTo>
                  <a:cubicBezTo>
                    <a:pt x="634" y="275"/>
                    <a:pt x="634" y="289"/>
                    <a:pt x="633" y="304"/>
                  </a:cubicBezTo>
                  <a:cubicBezTo>
                    <a:pt x="632" y="319"/>
                    <a:pt x="630" y="333"/>
                    <a:pt x="629" y="348"/>
                  </a:cubicBezTo>
                  <a:lnTo>
                    <a:pt x="623" y="396"/>
                  </a:lnTo>
                  <a:cubicBezTo>
                    <a:pt x="620" y="412"/>
                    <a:pt x="616" y="428"/>
                    <a:pt x="613" y="444"/>
                  </a:cubicBezTo>
                  <a:cubicBezTo>
                    <a:pt x="609" y="461"/>
                    <a:pt x="605" y="477"/>
                    <a:pt x="601" y="494"/>
                  </a:cubicBezTo>
                  <a:cubicBezTo>
                    <a:pt x="596" y="511"/>
                    <a:pt x="592" y="527"/>
                    <a:pt x="587" y="544"/>
                  </a:cubicBezTo>
                  <a:cubicBezTo>
                    <a:pt x="581" y="561"/>
                    <a:pt x="575" y="577"/>
                    <a:pt x="569" y="594"/>
                  </a:cubicBezTo>
                  <a:cubicBezTo>
                    <a:pt x="562" y="611"/>
                    <a:pt x="554" y="629"/>
                    <a:pt x="547" y="646"/>
                  </a:cubicBezTo>
                  <a:cubicBezTo>
                    <a:pt x="538" y="663"/>
                    <a:pt x="530" y="681"/>
                    <a:pt x="521" y="698"/>
                  </a:cubicBezTo>
                  <a:cubicBezTo>
                    <a:pt x="512" y="715"/>
                    <a:pt x="502" y="733"/>
                    <a:pt x="493" y="750"/>
                  </a:cubicBezTo>
                  <a:cubicBezTo>
                    <a:pt x="482" y="767"/>
                    <a:pt x="470" y="783"/>
                    <a:pt x="459" y="800"/>
                  </a:cubicBezTo>
                  <a:lnTo>
                    <a:pt x="419" y="852"/>
                  </a:lnTo>
                  <a:lnTo>
                    <a:pt x="377" y="900"/>
                  </a:lnTo>
                  <a:cubicBezTo>
                    <a:pt x="360" y="916"/>
                    <a:pt x="344" y="932"/>
                    <a:pt x="327" y="948"/>
                  </a:cubicBezTo>
                  <a:cubicBezTo>
                    <a:pt x="318" y="956"/>
                    <a:pt x="310" y="964"/>
                    <a:pt x="301" y="972"/>
                  </a:cubicBezTo>
                  <a:cubicBezTo>
                    <a:pt x="292" y="980"/>
                    <a:pt x="282" y="988"/>
                    <a:pt x="273" y="996"/>
                  </a:cubicBezTo>
                  <a:lnTo>
                    <a:pt x="245" y="1018"/>
                  </a:lnTo>
                  <a:cubicBezTo>
                    <a:pt x="234" y="1025"/>
                    <a:pt x="224" y="1033"/>
                    <a:pt x="213" y="1040"/>
                  </a:cubicBezTo>
                  <a:cubicBezTo>
                    <a:pt x="202" y="1047"/>
                    <a:pt x="192" y="1055"/>
                    <a:pt x="181" y="1062"/>
                  </a:cubicBezTo>
                  <a:cubicBezTo>
                    <a:pt x="170" y="1069"/>
                    <a:pt x="160" y="1077"/>
                    <a:pt x="149" y="1084"/>
                  </a:cubicBezTo>
                  <a:cubicBezTo>
                    <a:pt x="137" y="1091"/>
                    <a:pt x="125" y="1097"/>
                    <a:pt x="113" y="1104"/>
                  </a:cubicBezTo>
                  <a:cubicBezTo>
                    <a:pt x="101" y="1111"/>
                    <a:pt x="89" y="1117"/>
                    <a:pt x="77" y="1124"/>
                  </a:cubicBezTo>
                  <a:cubicBezTo>
                    <a:pt x="64" y="1131"/>
                    <a:pt x="50" y="1137"/>
                    <a:pt x="37" y="1144"/>
                  </a:cubicBezTo>
                  <a:cubicBezTo>
                    <a:pt x="24" y="1150"/>
                    <a:pt x="8" y="1176"/>
                    <a:pt x="5" y="1138"/>
                  </a:cubicBezTo>
                  <a:cubicBezTo>
                    <a:pt x="0" y="1004"/>
                    <a:pt x="5" y="515"/>
                    <a:pt x="6" y="360"/>
                  </a:cubicBezTo>
                  <a:cubicBezTo>
                    <a:pt x="4" y="352"/>
                    <a:pt x="26" y="329"/>
                    <a:pt x="35" y="318"/>
                  </a:cubicBezTo>
                  <a:cubicBezTo>
                    <a:pt x="44" y="307"/>
                    <a:pt x="52" y="302"/>
                    <a:pt x="61" y="294"/>
                  </a:cubicBezTo>
                  <a:cubicBezTo>
                    <a:pt x="70" y="286"/>
                    <a:pt x="80" y="278"/>
                    <a:pt x="89" y="270"/>
                  </a:cubicBezTo>
                  <a:lnTo>
                    <a:pt x="119" y="246"/>
                  </a:lnTo>
                  <a:lnTo>
                    <a:pt x="149" y="222"/>
                  </a:lnTo>
                  <a:cubicBezTo>
                    <a:pt x="160" y="215"/>
                    <a:pt x="172" y="207"/>
                    <a:pt x="183" y="200"/>
                  </a:cubicBezTo>
                  <a:cubicBezTo>
                    <a:pt x="194" y="193"/>
                    <a:pt x="206" y="185"/>
                    <a:pt x="217" y="178"/>
                  </a:cubicBezTo>
                  <a:cubicBezTo>
                    <a:pt x="229" y="171"/>
                    <a:pt x="241" y="163"/>
                    <a:pt x="253" y="156"/>
                  </a:cubicBezTo>
                  <a:cubicBezTo>
                    <a:pt x="266" y="149"/>
                    <a:pt x="278" y="141"/>
                    <a:pt x="291" y="134"/>
                  </a:cubicBezTo>
                  <a:cubicBezTo>
                    <a:pt x="304" y="127"/>
                    <a:pt x="318" y="119"/>
                    <a:pt x="331" y="112"/>
                  </a:cubicBezTo>
                  <a:cubicBezTo>
                    <a:pt x="345" y="105"/>
                    <a:pt x="359" y="99"/>
                    <a:pt x="373" y="92"/>
                  </a:cubicBezTo>
                  <a:cubicBezTo>
                    <a:pt x="388" y="85"/>
                    <a:pt x="402" y="79"/>
                    <a:pt x="417" y="72"/>
                  </a:cubicBezTo>
                  <a:lnTo>
                    <a:pt x="463" y="54"/>
                  </a:lnTo>
                  <a:cubicBezTo>
                    <a:pt x="480" y="47"/>
                    <a:pt x="496" y="41"/>
                    <a:pt x="513" y="34"/>
                  </a:cubicBezTo>
                  <a:cubicBezTo>
                    <a:pt x="530" y="29"/>
                    <a:pt x="546" y="23"/>
                    <a:pt x="563" y="18"/>
                  </a:cubicBezTo>
                  <a:lnTo>
                    <a:pt x="615" y="0"/>
                  </a:lnTo>
                  <a:lnTo>
                    <a:pt x="615" y="0"/>
                  </a:lnTo>
                </a:path>
              </a:pathLst>
            </a:custGeom>
            <a:solidFill>
              <a:schemeClr val="accent1">
                <a:alpha val="2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35"/>
            <p:cNvSpPr/>
            <p:nvPr/>
          </p:nvSpPr>
          <p:spPr>
            <a:xfrm>
              <a:off x="-1382" y="5350582"/>
              <a:ext cx="2592182" cy="1526024"/>
            </a:xfrm>
            <a:custGeom>
              <a:avLst/>
              <a:gdLst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784 w 3264"/>
                <a:gd name="connsiteY91" fmla="*/ 1626 h 1630"/>
                <a:gd name="connsiteX92" fmla="*/ 680 w 3264"/>
                <a:gd name="connsiteY92" fmla="*/ 1622 h 1630"/>
                <a:gd name="connsiteX93" fmla="*/ 572 w 3264"/>
                <a:gd name="connsiteY93" fmla="*/ 1612 h 1630"/>
                <a:gd name="connsiteX94" fmla="*/ 464 w 3264"/>
                <a:gd name="connsiteY94" fmla="*/ 1600 h 1630"/>
                <a:gd name="connsiteX95" fmla="*/ 352 w 3264"/>
                <a:gd name="connsiteY95" fmla="*/ 1584 h 1630"/>
                <a:gd name="connsiteX96" fmla="*/ 238 w 3264"/>
                <a:gd name="connsiteY96" fmla="*/ 1566 h 1630"/>
                <a:gd name="connsiteX97" fmla="*/ 120 w 3264"/>
                <a:gd name="connsiteY97" fmla="*/ 1542 h 1630"/>
                <a:gd name="connsiteX98" fmla="*/ 0 w 3264"/>
                <a:gd name="connsiteY98" fmla="*/ 1516 h 1630"/>
                <a:gd name="connsiteX99" fmla="*/ 0 w 3264"/>
                <a:gd name="connsiteY99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680 w 3264"/>
                <a:gd name="connsiteY91" fmla="*/ 1622 h 1630"/>
                <a:gd name="connsiteX92" fmla="*/ 572 w 3264"/>
                <a:gd name="connsiteY92" fmla="*/ 1612 h 1630"/>
                <a:gd name="connsiteX93" fmla="*/ 464 w 3264"/>
                <a:gd name="connsiteY93" fmla="*/ 1600 h 1630"/>
                <a:gd name="connsiteX94" fmla="*/ 352 w 3264"/>
                <a:gd name="connsiteY94" fmla="*/ 1584 h 1630"/>
                <a:gd name="connsiteX95" fmla="*/ 238 w 3264"/>
                <a:gd name="connsiteY95" fmla="*/ 1566 h 1630"/>
                <a:gd name="connsiteX96" fmla="*/ 120 w 3264"/>
                <a:gd name="connsiteY96" fmla="*/ 1542 h 1630"/>
                <a:gd name="connsiteX97" fmla="*/ 0 w 3264"/>
                <a:gd name="connsiteY97" fmla="*/ 1516 h 1630"/>
                <a:gd name="connsiteX98" fmla="*/ 0 w 3264"/>
                <a:gd name="connsiteY98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572 w 3264"/>
                <a:gd name="connsiteY91" fmla="*/ 1612 h 1630"/>
                <a:gd name="connsiteX92" fmla="*/ 464 w 3264"/>
                <a:gd name="connsiteY92" fmla="*/ 1600 h 1630"/>
                <a:gd name="connsiteX93" fmla="*/ 352 w 3264"/>
                <a:gd name="connsiteY93" fmla="*/ 1584 h 1630"/>
                <a:gd name="connsiteX94" fmla="*/ 238 w 3264"/>
                <a:gd name="connsiteY94" fmla="*/ 1566 h 1630"/>
                <a:gd name="connsiteX95" fmla="*/ 120 w 3264"/>
                <a:gd name="connsiteY95" fmla="*/ 1542 h 1630"/>
                <a:gd name="connsiteX96" fmla="*/ 0 w 3264"/>
                <a:gd name="connsiteY96" fmla="*/ 1516 h 1630"/>
                <a:gd name="connsiteX97" fmla="*/ 0 w 3264"/>
                <a:gd name="connsiteY97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464 w 3264"/>
                <a:gd name="connsiteY91" fmla="*/ 1600 h 1630"/>
                <a:gd name="connsiteX92" fmla="*/ 352 w 3264"/>
                <a:gd name="connsiteY92" fmla="*/ 1584 h 1630"/>
                <a:gd name="connsiteX93" fmla="*/ 238 w 3264"/>
                <a:gd name="connsiteY93" fmla="*/ 1566 h 1630"/>
                <a:gd name="connsiteX94" fmla="*/ 120 w 3264"/>
                <a:gd name="connsiteY94" fmla="*/ 1542 h 1630"/>
                <a:gd name="connsiteX95" fmla="*/ 0 w 3264"/>
                <a:gd name="connsiteY95" fmla="*/ 1516 h 1630"/>
                <a:gd name="connsiteX96" fmla="*/ 0 w 3264"/>
                <a:gd name="connsiteY96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464 w 3264"/>
                <a:gd name="connsiteY91" fmla="*/ 1600 h 1630"/>
                <a:gd name="connsiteX92" fmla="*/ 238 w 3264"/>
                <a:gd name="connsiteY92" fmla="*/ 1566 h 1630"/>
                <a:gd name="connsiteX93" fmla="*/ 120 w 3264"/>
                <a:gd name="connsiteY93" fmla="*/ 1542 h 1630"/>
                <a:gd name="connsiteX94" fmla="*/ 0 w 3264"/>
                <a:gd name="connsiteY94" fmla="*/ 1516 h 1630"/>
                <a:gd name="connsiteX95" fmla="*/ 0 w 3264"/>
                <a:gd name="connsiteY95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464 w 3264"/>
                <a:gd name="connsiteY91" fmla="*/ 1600 h 1630"/>
                <a:gd name="connsiteX92" fmla="*/ 120 w 3264"/>
                <a:gd name="connsiteY92" fmla="*/ 1542 h 1630"/>
                <a:gd name="connsiteX93" fmla="*/ 0 w 3264"/>
                <a:gd name="connsiteY93" fmla="*/ 1516 h 1630"/>
                <a:gd name="connsiteX94" fmla="*/ 0 w 3264"/>
                <a:gd name="connsiteY94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02 w 3264"/>
                <a:gd name="connsiteY4" fmla="*/ 1338 h 1630"/>
                <a:gd name="connsiteX5" fmla="*/ 138 w 3264"/>
                <a:gd name="connsiteY5" fmla="*/ 1280 h 1630"/>
                <a:gd name="connsiteX6" fmla="*/ 182 w 3264"/>
                <a:gd name="connsiteY6" fmla="*/ 1218 h 1630"/>
                <a:gd name="connsiteX7" fmla="*/ 232 w 3264"/>
                <a:gd name="connsiteY7" fmla="*/ 1150 h 1630"/>
                <a:gd name="connsiteX8" fmla="*/ 288 w 3264"/>
                <a:gd name="connsiteY8" fmla="*/ 1078 h 1630"/>
                <a:gd name="connsiteX9" fmla="*/ 348 w 3264"/>
                <a:gd name="connsiteY9" fmla="*/ 1002 h 1630"/>
                <a:gd name="connsiteX10" fmla="*/ 418 w 3264"/>
                <a:gd name="connsiteY10" fmla="*/ 924 h 1630"/>
                <a:gd name="connsiteX11" fmla="*/ 492 w 3264"/>
                <a:gd name="connsiteY11" fmla="*/ 844 h 1630"/>
                <a:gd name="connsiteX12" fmla="*/ 574 w 3264"/>
                <a:gd name="connsiteY12" fmla="*/ 762 h 1630"/>
                <a:gd name="connsiteX13" fmla="*/ 616 w 3264"/>
                <a:gd name="connsiteY13" fmla="*/ 722 h 1630"/>
                <a:gd name="connsiteX14" fmla="*/ 662 w 3264"/>
                <a:gd name="connsiteY14" fmla="*/ 682 h 1630"/>
                <a:gd name="connsiteX15" fmla="*/ 708 w 3264"/>
                <a:gd name="connsiteY15" fmla="*/ 642 h 1630"/>
                <a:gd name="connsiteX16" fmla="*/ 756 w 3264"/>
                <a:gd name="connsiteY16" fmla="*/ 602 h 1630"/>
                <a:gd name="connsiteX17" fmla="*/ 806 w 3264"/>
                <a:gd name="connsiteY17" fmla="*/ 562 h 1630"/>
                <a:gd name="connsiteX18" fmla="*/ 858 w 3264"/>
                <a:gd name="connsiteY18" fmla="*/ 524 h 1630"/>
                <a:gd name="connsiteX19" fmla="*/ 912 w 3264"/>
                <a:gd name="connsiteY19" fmla="*/ 486 h 1630"/>
                <a:gd name="connsiteX20" fmla="*/ 966 w 3264"/>
                <a:gd name="connsiteY20" fmla="*/ 448 h 1630"/>
                <a:gd name="connsiteX21" fmla="*/ 1024 w 3264"/>
                <a:gd name="connsiteY21" fmla="*/ 412 h 1630"/>
                <a:gd name="connsiteX22" fmla="*/ 1082 w 3264"/>
                <a:gd name="connsiteY22" fmla="*/ 376 h 1630"/>
                <a:gd name="connsiteX23" fmla="*/ 1142 w 3264"/>
                <a:gd name="connsiteY23" fmla="*/ 340 h 1630"/>
                <a:gd name="connsiteX24" fmla="*/ 1206 w 3264"/>
                <a:gd name="connsiteY24" fmla="*/ 306 h 1630"/>
                <a:gd name="connsiteX25" fmla="*/ 1270 w 3264"/>
                <a:gd name="connsiteY25" fmla="*/ 274 h 1630"/>
                <a:gd name="connsiteX26" fmla="*/ 1334 w 3264"/>
                <a:gd name="connsiteY26" fmla="*/ 242 h 1630"/>
                <a:gd name="connsiteX27" fmla="*/ 1402 w 3264"/>
                <a:gd name="connsiteY27" fmla="*/ 212 h 1630"/>
                <a:gd name="connsiteX28" fmla="*/ 1472 w 3264"/>
                <a:gd name="connsiteY28" fmla="*/ 184 h 1630"/>
                <a:gd name="connsiteX29" fmla="*/ 1544 w 3264"/>
                <a:gd name="connsiteY29" fmla="*/ 158 h 1630"/>
                <a:gd name="connsiteX30" fmla="*/ 1616 w 3264"/>
                <a:gd name="connsiteY30" fmla="*/ 132 h 1630"/>
                <a:gd name="connsiteX31" fmla="*/ 1692 w 3264"/>
                <a:gd name="connsiteY31" fmla="*/ 110 h 1630"/>
                <a:gd name="connsiteX32" fmla="*/ 1768 w 3264"/>
                <a:gd name="connsiteY32" fmla="*/ 88 h 1630"/>
                <a:gd name="connsiteX33" fmla="*/ 1848 w 3264"/>
                <a:gd name="connsiteY33" fmla="*/ 70 h 1630"/>
                <a:gd name="connsiteX34" fmla="*/ 1928 w 3264"/>
                <a:gd name="connsiteY34" fmla="*/ 52 h 1630"/>
                <a:gd name="connsiteX35" fmla="*/ 2010 w 3264"/>
                <a:gd name="connsiteY35" fmla="*/ 38 h 1630"/>
                <a:gd name="connsiteX36" fmla="*/ 2096 w 3264"/>
                <a:gd name="connsiteY36" fmla="*/ 26 h 1630"/>
                <a:gd name="connsiteX37" fmla="*/ 2182 w 3264"/>
                <a:gd name="connsiteY37" fmla="*/ 16 h 1630"/>
                <a:gd name="connsiteX38" fmla="*/ 2270 w 3264"/>
                <a:gd name="connsiteY38" fmla="*/ 8 h 1630"/>
                <a:gd name="connsiteX39" fmla="*/ 2360 w 3264"/>
                <a:gd name="connsiteY39" fmla="*/ 4 h 1630"/>
                <a:gd name="connsiteX40" fmla="*/ 2454 w 3264"/>
                <a:gd name="connsiteY40" fmla="*/ 0 h 1630"/>
                <a:gd name="connsiteX41" fmla="*/ 2548 w 3264"/>
                <a:gd name="connsiteY41" fmla="*/ 2 h 1630"/>
                <a:gd name="connsiteX42" fmla="*/ 2644 w 3264"/>
                <a:gd name="connsiteY42" fmla="*/ 6 h 1630"/>
                <a:gd name="connsiteX43" fmla="*/ 2742 w 3264"/>
                <a:gd name="connsiteY43" fmla="*/ 12 h 1630"/>
                <a:gd name="connsiteX44" fmla="*/ 2842 w 3264"/>
                <a:gd name="connsiteY44" fmla="*/ 22 h 1630"/>
                <a:gd name="connsiteX45" fmla="*/ 2944 w 3264"/>
                <a:gd name="connsiteY45" fmla="*/ 36 h 1630"/>
                <a:gd name="connsiteX46" fmla="*/ 3048 w 3264"/>
                <a:gd name="connsiteY46" fmla="*/ 52 h 1630"/>
                <a:gd name="connsiteX47" fmla="*/ 3156 w 3264"/>
                <a:gd name="connsiteY47" fmla="*/ 72 h 1630"/>
                <a:gd name="connsiteX48" fmla="*/ 3264 w 3264"/>
                <a:gd name="connsiteY48" fmla="*/ 96 h 1630"/>
                <a:gd name="connsiteX49" fmla="*/ 3264 w 3264"/>
                <a:gd name="connsiteY49" fmla="*/ 96 h 1630"/>
                <a:gd name="connsiteX50" fmla="*/ 3256 w 3264"/>
                <a:gd name="connsiteY50" fmla="*/ 118 h 1630"/>
                <a:gd name="connsiteX51" fmla="*/ 3230 w 3264"/>
                <a:gd name="connsiteY51" fmla="*/ 182 h 1630"/>
                <a:gd name="connsiteX52" fmla="*/ 3210 w 3264"/>
                <a:gd name="connsiteY52" fmla="*/ 226 h 1630"/>
                <a:gd name="connsiteX53" fmla="*/ 3184 w 3264"/>
                <a:gd name="connsiteY53" fmla="*/ 278 h 1630"/>
                <a:gd name="connsiteX54" fmla="*/ 3154 w 3264"/>
                <a:gd name="connsiteY54" fmla="*/ 338 h 1630"/>
                <a:gd name="connsiteX55" fmla="*/ 3118 w 3264"/>
                <a:gd name="connsiteY55" fmla="*/ 404 h 1630"/>
                <a:gd name="connsiteX56" fmla="*/ 3076 w 3264"/>
                <a:gd name="connsiteY56" fmla="*/ 474 h 1630"/>
                <a:gd name="connsiteX57" fmla="*/ 3028 w 3264"/>
                <a:gd name="connsiteY57" fmla="*/ 548 h 1630"/>
                <a:gd name="connsiteX58" fmla="*/ 2974 w 3264"/>
                <a:gd name="connsiteY58" fmla="*/ 626 h 1630"/>
                <a:gd name="connsiteX59" fmla="*/ 2914 w 3264"/>
                <a:gd name="connsiteY59" fmla="*/ 706 h 1630"/>
                <a:gd name="connsiteX60" fmla="*/ 2846 w 3264"/>
                <a:gd name="connsiteY60" fmla="*/ 786 h 1630"/>
                <a:gd name="connsiteX61" fmla="*/ 2810 w 3264"/>
                <a:gd name="connsiteY61" fmla="*/ 828 h 1630"/>
                <a:gd name="connsiteX62" fmla="*/ 2772 w 3264"/>
                <a:gd name="connsiteY62" fmla="*/ 870 h 1630"/>
                <a:gd name="connsiteX63" fmla="*/ 2734 w 3264"/>
                <a:gd name="connsiteY63" fmla="*/ 910 h 1630"/>
                <a:gd name="connsiteX64" fmla="*/ 2692 w 3264"/>
                <a:gd name="connsiteY64" fmla="*/ 952 h 1630"/>
                <a:gd name="connsiteX65" fmla="*/ 2648 w 3264"/>
                <a:gd name="connsiteY65" fmla="*/ 992 h 1630"/>
                <a:gd name="connsiteX66" fmla="*/ 2604 w 3264"/>
                <a:gd name="connsiteY66" fmla="*/ 1034 h 1630"/>
                <a:gd name="connsiteX67" fmla="*/ 2556 w 3264"/>
                <a:gd name="connsiteY67" fmla="*/ 1074 h 1630"/>
                <a:gd name="connsiteX68" fmla="*/ 2508 w 3264"/>
                <a:gd name="connsiteY68" fmla="*/ 1114 h 1630"/>
                <a:gd name="connsiteX69" fmla="*/ 2456 w 3264"/>
                <a:gd name="connsiteY69" fmla="*/ 1152 h 1630"/>
                <a:gd name="connsiteX70" fmla="*/ 2404 w 3264"/>
                <a:gd name="connsiteY70" fmla="*/ 1190 h 1630"/>
                <a:gd name="connsiteX71" fmla="*/ 2348 w 3264"/>
                <a:gd name="connsiteY71" fmla="*/ 1228 h 1630"/>
                <a:gd name="connsiteX72" fmla="*/ 2292 w 3264"/>
                <a:gd name="connsiteY72" fmla="*/ 1264 h 1630"/>
                <a:gd name="connsiteX73" fmla="*/ 2232 w 3264"/>
                <a:gd name="connsiteY73" fmla="*/ 1300 h 1630"/>
                <a:gd name="connsiteX74" fmla="*/ 2170 w 3264"/>
                <a:gd name="connsiteY74" fmla="*/ 1334 h 1630"/>
                <a:gd name="connsiteX75" fmla="*/ 2108 w 3264"/>
                <a:gd name="connsiteY75" fmla="*/ 1366 h 1630"/>
                <a:gd name="connsiteX76" fmla="*/ 2042 w 3264"/>
                <a:gd name="connsiteY76" fmla="*/ 1398 h 1630"/>
                <a:gd name="connsiteX77" fmla="*/ 1974 w 3264"/>
                <a:gd name="connsiteY77" fmla="*/ 1428 h 1630"/>
                <a:gd name="connsiteX78" fmla="*/ 1904 w 3264"/>
                <a:gd name="connsiteY78" fmla="*/ 1456 h 1630"/>
                <a:gd name="connsiteX79" fmla="*/ 1832 w 3264"/>
                <a:gd name="connsiteY79" fmla="*/ 1482 h 1630"/>
                <a:gd name="connsiteX80" fmla="*/ 1758 w 3264"/>
                <a:gd name="connsiteY80" fmla="*/ 1506 h 1630"/>
                <a:gd name="connsiteX81" fmla="*/ 1682 w 3264"/>
                <a:gd name="connsiteY81" fmla="*/ 1530 h 1630"/>
                <a:gd name="connsiteX82" fmla="*/ 1602 w 3264"/>
                <a:gd name="connsiteY82" fmla="*/ 1550 h 1630"/>
                <a:gd name="connsiteX83" fmla="*/ 1438 w 3264"/>
                <a:gd name="connsiteY83" fmla="*/ 1584 h 1630"/>
                <a:gd name="connsiteX84" fmla="*/ 1352 w 3264"/>
                <a:gd name="connsiteY84" fmla="*/ 1598 h 1630"/>
                <a:gd name="connsiteX85" fmla="*/ 1264 w 3264"/>
                <a:gd name="connsiteY85" fmla="*/ 1610 h 1630"/>
                <a:gd name="connsiteX86" fmla="*/ 1172 w 3264"/>
                <a:gd name="connsiteY86" fmla="*/ 1620 h 1630"/>
                <a:gd name="connsiteX87" fmla="*/ 1078 w 3264"/>
                <a:gd name="connsiteY87" fmla="*/ 1626 h 1630"/>
                <a:gd name="connsiteX88" fmla="*/ 982 w 3264"/>
                <a:gd name="connsiteY88" fmla="*/ 1628 h 1630"/>
                <a:gd name="connsiteX89" fmla="*/ 884 w 3264"/>
                <a:gd name="connsiteY89" fmla="*/ 1630 h 1630"/>
                <a:gd name="connsiteX90" fmla="*/ 464 w 3264"/>
                <a:gd name="connsiteY90" fmla="*/ 1600 h 1630"/>
                <a:gd name="connsiteX91" fmla="*/ 120 w 3264"/>
                <a:gd name="connsiteY91" fmla="*/ 1542 h 1630"/>
                <a:gd name="connsiteX92" fmla="*/ 0 w 3264"/>
                <a:gd name="connsiteY92" fmla="*/ 1516 h 1630"/>
                <a:gd name="connsiteX93" fmla="*/ 0 w 3264"/>
                <a:gd name="connsiteY93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288 w 3264"/>
                <a:gd name="connsiteY7" fmla="*/ 1078 h 1630"/>
                <a:gd name="connsiteX8" fmla="*/ 348 w 3264"/>
                <a:gd name="connsiteY8" fmla="*/ 1002 h 1630"/>
                <a:gd name="connsiteX9" fmla="*/ 418 w 3264"/>
                <a:gd name="connsiteY9" fmla="*/ 924 h 1630"/>
                <a:gd name="connsiteX10" fmla="*/ 492 w 3264"/>
                <a:gd name="connsiteY10" fmla="*/ 844 h 1630"/>
                <a:gd name="connsiteX11" fmla="*/ 574 w 3264"/>
                <a:gd name="connsiteY11" fmla="*/ 762 h 1630"/>
                <a:gd name="connsiteX12" fmla="*/ 616 w 3264"/>
                <a:gd name="connsiteY12" fmla="*/ 722 h 1630"/>
                <a:gd name="connsiteX13" fmla="*/ 662 w 3264"/>
                <a:gd name="connsiteY13" fmla="*/ 682 h 1630"/>
                <a:gd name="connsiteX14" fmla="*/ 708 w 3264"/>
                <a:gd name="connsiteY14" fmla="*/ 642 h 1630"/>
                <a:gd name="connsiteX15" fmla="*/ 756 w 3264"/>
                <a:gd name="connsiteY15" fmla="*/ 602 h 1630"/>
                <a:gd name="connsiteX16" fmla="*/ 806 w 3264"/>
                <a:gd name="connsiteY16" fmla="*/ 562 h 1630"/>
                <a:gd name="connsiteX17" fmla="*/ 858 w 3264"/>
                <a:gd name="connsiteY17" fmla="*/ 524 h 1630"/>
                <a:gd name="connsiteX18" fmla="*/ 912 w 3264"/>
                <a:gd name="connsiteY18" fmla="*/ 486 h 1630"/>
                <a:gd name="connsiteX19" fmla="*/ 966 w 3264"/>
                <a:gd name="connsiteY19" fmla="*/ 448 h 1630"/>
                <a:gd name="connsiteX20" fmla="*/ 1024 w 3264"/>
                <a:gd name="connsiteY20" fmla="*/ 412 h 1630"/>
                <a:gd name="connsiteX21" fmla="*/ 1082 w 3264"/>
                <a:gd name="connsiteY21" fmla="*/ 376 h 1630"/>
                <a:gd name="connsiteX22" fmla="*/ 1142 w 3264"/>
                <a:gd name="connsiteY22" fmla="*/ 340 h 1630"/>
                <a:gd name="connsiteX23" fmla="*/ 1206 w 3264"/>
                <a:gd name="connsiteY23" fmla="*/ 306 h 1630"/>
                <a:gd name="connsiteX24" fmla="*/ 1270 w 3264"/>
                <a:gd name="connsiteY24" fmla="*/ 274 h 1630"/>
                <a:gd name="connsiteX25" fmla="*/ 1334 w 3264"/>
                <a:gd name="connsiteY25" fmla="*/ 242 h 1630"/>
                <a:gd name="connsiteX26" fmla="*/ 1402 w 3264"/>
                <a:gd name="connsiteY26" fmla="*/ 212 h 1630"/>
                <a:gd name="connsiteX27" fmla="*/ 1472 w 3264"/>
                <a:gd name="connsiteY27" fmla="*/ 184 h 1630"/>
                <a:gd name="connsiteX28" fmla="*/ 1544 w 3264"/>
                <a:gd name="connsiteY28" fmla="*/ 158 h 1630"/>
                <a:gd name="connsiteX29" fmla="*/ 1616 w 3264"/>
                <a:gd name="connsiteY29" fmla="*/ 132 h 1630"/>
                <a:gd name="connsiteX30" fmla="*/ 1692 w 3264"/>
                <a:gd name="connsiteY30" fmla="*/ 110 h 1630"/>
                <a:gd name="connsiteX31" fmla="*/ 1768 w 3264"/>
                <a:gd name="connsiteY31" fmla="*/ 88 h 1630"/>
                <a:gd name="connsiteX32" fmla="*/ 1848 w 3264"/>
                <a:gd name="connsiteY32" fmla="*/ 70 h 1630"/>
                <a:gd name="connsiteX33" fmla="*/ 1928 w 3264"/>
                <a:gd name="connsiteY33" fmla="*/ 52 h 1630"/>
                <a:gd name="connsiteX34" fmla="*/ 2010 w 3264"/>
                <a:gd name="connsiteY34" fmla="*/ 38 h 1630"/>
                <a:gd name="connsiteX35" fmla="*/ 2096 w 3264"/>
                <a:gd name="connsiteY35" fmla="*/ 26 h 1630"/>
                <a:gd name="connsiteX36" fmla="*/ 2182 w 3264"/>
                <a:gd name="connsiteY36" fmla="*/ 16 h 1630"/>
                <a:gd name="connsiteX37" fmla="*/ 2270 w 3264"/>
                <a:gd name="connsiteY37" fmla="*/ 8 h 1630"/>
                <a:gd name="connsiteX38" fmla="*/ 2360 w 3264"/>
                <a:gd name="connsiteY38" fmla="*/ 4 h 1630"/>
                <a:gd name="connsiteX39" fmla="*/ 2454 w 3264"/>
                <a:gd name="connsiteY39" fmla="*/ 0 h 1630"/>
                <a:gd name="connsiteX40" fmla="*/ 2548 w 3264"/>
                <a:gd name="connsiteY40" fmla="*/ 2 h 1630"/>
                <a:gd name="connsiteX41" fmla="*/ 2644 w 3264"/>
                <a:gd name="connsiteY41" fmla="*/ 6 h 1630"/>
                <a:gd name="connsiteX42" fmla="*/ 2742 w 3264"/>
                <a:gd name="connsiteY42" fmla="*/ 12 h 1630"/>
                <a:gd name="connsiteX43" fmla="*/ 2842 w 3264"/>
                <a:gd name="connsiteY43" fmla="*/ 22 h 1630"/>
                <a:gd name="connsiteX44" fmla="*/ 2944 w 3264"/>
                <a:gd name="connsiteY44" fmla="*/ 36 h 1630"/>
                <a:gd name="connsiteX45" fmla="*/ 3048 w 3264"/>
                <a:gd name="connsiteY45" fmla="*/ 52 h 1630"/>
                <a:gd name="connsiteX46" fmla="*/ 3156 w 3264"/>
                <a:gd name="connsiteY46" fmla="*/ 72 h 1630"/>
                <a:gd name="connsiteX47" fmla="*/ 3264 w 3264"/>
                <a:gd name="connsiteY47" fmla="*/ 96 h 1630"/>
                <a:gd name="connsiteX48" fmla="*/ 3264 w 3264"/>
                <a:gd name="connsiteY48" fmla="*/ 96 h 1630"/>
                <a:gd name="connsiteX49" fmla="*/ 3256 w 3264"/>
                <a:gd name="connsiteY49" fmla="*/ 118 h 1630"/>
                <a:gd name="connsiteX50" fmla="*/ 3230 w 3264"/>
                <a:gd name="connsiteY50" fmla="*/ 182 h 1630"/>
                <a:gd name="connsiteX51" fmla="*/ 3210 w 3264"/>
                <a:gd name="connsiteY51" fmla="*/ 226 h 1630"/>
                <a:gd name="connsiteX52" fmla="*/ 3184 w 3264"/>
                <a:gd name="connsiteY52" fmla="*/ 278 h 1630"/>
                <a:gd name="connsiteX53" fmla="*/ 3154 w 3264"/>
                <a:gd name="connsiteY53" fmla="*/ 338 h 1630"/>
                <a:gd name="connsiteX54" fmla="*/ 3118 w 3264"/>
                <a:gd name="connsiteY54" fmla="*/ 404 h 1630"/>
                <a:gd name="connsiteX55" fmla="*/ 3076 w 3264"/>
                <a:gd name="connsiteY55" fmla="*/ 474 h 1630"/>
                <a:gd name="connsiteX56" fmla="*/ 3028 w 3264"/>
                <a:gd name="connsiteY56" fmla="*/ 548 h 1630"/>
                <a:gd name="connsiteX57" fmla="*/ 2974 w 3264"/>
                <a:gd name="connsiteY57" fmla="*/ 626 h 1630"/>
                <a:gd name="connsiteX58" fmla="*/ 2914 w 3264"/>
                <a:gd name="connsiteY58" fmla="*/ 706 h 1630"/>
                <a:gd name="connsiteX59" fmla="*/ 2846 w 3264"/>
                <a:gd name="connsiteY59" fmla="*/ 786 h 1630"/>
                <a:gd name="connsiteX60" fmla="*/ 2810 w 3264"/>
                <a:gd name="connsiteY60" fmla="*/ 828 h 1630"/>
                <a:gd name="connsiteX61" fmla="*/ 2772 w 3264"/>
                <a:gd name="connsiteY61" fmla="*/ 870 h 1630"/>
                <a:gd name="connsiteX62" fmla="*/ 2734 w 3264"/>
                <a:gd name="connsiteY62" fmla="*/ 910 h 1630"/>
                <a:gd name="connsiteX63" fmla="*/ 2692 w 3264"/>
                <a:gd name="connsiteY63" fmla="*/ 952 h 1630"/>
                <a:gd name="connsiteX64" fmla="*/ 2648 w 3264"/>
                <a:gd name="connsiteY64" fmla="*/ 992 h 1630"/>
                <a:gd name="connsiteX65" fmla="*/ 2604 w 3264"/>
                <a:gd name="connsiteY65" fmla="*/ 1034 h 1630"/>
                <a:gd name="connsiteX66" fmla="*/ 2556 w 3264"/>
                <a:gd name="connsiteY66" fmla="*/ 1074 h 1630"/>
                <a:gd name="connsiteX67" fmla="*/ 2508 w 3264"/>
                <a:gd name="connsiteY67" fmla="*/ 1114 h 1630"/>
                <a:gd name="connsiteX68" fmla="*/ 2456 w 3264"/>
                <a:gd name="connsiteY68" fmla="*/ 1152 h 1630"/>
                <a:gd name="connsiteX69" fmla="*/ 2404 w 3264"/>
                <a:gd name="connsiteY69" fmla="*/ 1190 h 1630"/>
                <a:gd name="connsiteX70" fmla="*/ 2348 w 3264"/>
                <a:gd name="connsiteY70" fmla="*/ 1228 h 1630"/>
                <a:gd name="connsiteX71" fmla="*/ 2292 w 3264"/>
                <a:gd name="connsiteY71" fmla="*/ 1264 h 1630"/>
                <a:gd name="connsiteX72" fmla="*/ 2232 w 3264"/>
                <a:gd name="connsiteY72" fmla="*/ 1300 h 1630"/>
                <a:gd name="connsiteX73" fmla="*/ 2170 w 3264"/>
                <a:gd name="connsiteY73" fmla="*/ 1334 h 1630"/>
                <a:gd name="connsiteX74" fmla="*/ 2108 w 3264"/>
                <a:gd name="connsiteY74" fmla="*/ 1366 h 1630"/>
                <a:gd name="connsiteX75" fmla="*/ 2042 w 3264"/>
                <a:gd name="connsiteY75" fmla="*/ 1398 h 1630"/>
                <a:gd name="connsiteX76" fmla="*/ 1974 w 3264"/>
                <a:gd name="connsiteY76" fmla="*/ 1428 h 1630"/>
                <a:gd name="connsiteX77" fmla="*/ 1904 w 3264"/>
                <a:gd name="connsiteY77" fmla="*/ 1456 h 1630"/>
                <a:gd name="connsiteX78" fmla="*/ 1832 w 3264"/>
                <a:gd name="connsiteY78" fmla="*/ 1482 h 1630"/>
                <a:gd name="connsiteX79" fmla="*/ 1758 w 3264"/>
                <a:gd name="connsiteY79" fmla="*/ 1506 h 1630"/>
                <a:gd name="connsiteX80" fmla="*/ 1682 w 3264"/>
                <a:gd name="connsiteY80" fmla="*/ 1530 h 1630"/>
                <a:gd name="connsiteX81" fmla="*/ 1602 w 3264"/>
                <a:gd name="connsiteY81" fmla="*/ 1550 h 1630"/>
                <a:gd name="connsiteX82" fmla="*/ 1438 w 3264"/>
                <a:gd name="connsiteY82" fmla="*/ 1584 h 1630"/>
                <a:gd name="connsiteX83" fmla="*/ 1352 w 3264"/>
                <a:gd name="connsiteY83" fmla="*/ 1598 h 1630"/>
                <a:gd name="connsiteX84" fmla="*/ 1264 w 3264"/>
                <a:gd name="connsiteY84" fmla="*/ 1610 h 1630"/>
                <a:gd name="connsiteX85" fmla="*/ 1172 w 3264"/>
                <a:gd name="connsiteY85" fmla="*/ 1620 h 1630"/>
                <a:gd name="connsiteX86" fmla="*/ 1078 w 3264"/>
                <a:gd name="connsiteY86" fmla="*/ 1626 h 1630"/>
                <a:gd name="connsiteX87" fmla="*/ 982 w 3264"/>
                <a:gd name="connsiteY87" fmla="*/ 1628 h 1630"/>
                <a:gd name="connsiteX88" fmla="*/ 884 w 3264"/>
                <a:gd name="connsiteY88" fmla="*/ 1630 h 1630"/>
                <a:gd name="connsiteX89" fmla="*/ 464 w 3264"/>
                <a:gd name="connsiteY89" fmla="*/ 1600 h 1630"/>
                <a:gd name="connsiteX90" fmla="*/ 120 w 3264"/>
                <a:gd name="connsiteY90" fmla="*/ 1542 h 1630"/>
                <a:gd name="connsiteX91" fmla="*/ 0 w 3264"/>
                <a:gd name="connsiteY91" fmla="*/ 1516 h 1630"/>
                <a:gd name="connsiteX92" fmla="*/ 0 w 3264"/>
                <a:gd name="connsiteY92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348 w 3264"/>
                <a:gd name="connsiteY7" fmla="*/ 1002 h 1630"/>
                <a:gd name="connsiteX8" fmla="*/ 418 w 3264"/>
                <a:gd name="connsiteY8" fmla="*/ 924 h 1630"/>
                <a:gd name="connsiteX9" fmla="*/ 492 w 3264"/>
                <a:gd name="connsiteY9" fmla="*/ 844 h 1630"/>
                <a:gd name="connsiteX10" fmla="*/ 574 w 3264"/>
                <a:gd name="connsiteY10" fmla="*/ 762 h 1630"/>
                <a:gd name="connsiteX11" fmla="*/ 616 w 3264"/>
                <a:gd name="connsiteY11" fmla="*/ 722 h 1630"/>
                <a:gd name="connsiteX12" fmla="*/ 662 w 3264"/>
                <a:gd name="connsiteY12" fmla="*/ 682 h 1630"/>
                <a:gd name="connsiteX13" fmla="*/ 708 w 3264"/>
                <a:gd name="connsiteY13" fmla="*/ 642 h 1630"/>
                <a:gd name="connsiteX14" fmla="*/ 756 w 3264"/>
                <a:gd name="connsiteY14" fmla="*/ 602 h 1630"/>
                <a:gd name="connsiteX15" fmla="*/ 806 w 3264"/>
                <a:gd name="connsiteY15" fmla="*/ 562 h 1630"/>
                <a:gd name="connsiteX16" fmla="*/ 858 w 3264"/>
                <a:gd name="connsiteY16" fmla="*/ 524 h 1630"/>
                <a:gd name="connsiteX17" fmla="*/ 912 w 3264"/>
                <a:gd name="connsiteY17" fmla="*/ 486 h 1630"/>
                <a:gd name="connsiteX18" fmla="*/ 966 w 3264"/>
                <a:gd name="connsiteY18" fmla="*/ 448 h 1630"/>
                <a:gd name="connsiteX19" fmla="*/ 1024 w 3264"/>
                <a:gd name="connsiteY19" fmla="*/ 412 h 1630"/>
                <a:gd name="connsiteX20" fmla="*/ 1082 w 3264"/>
                <a:gd name="connsiteY20" fmla="*/ 376 h 1630"/>
                <a:gd name="connsiteX21" fmla="*/ 1142 w 3264"/>
                <a:gd name="connsiteY21" fmla="*/ 340 h 1630"/>
                <a:gd name="connsiteX22" fmla="*/ 1206 w 3264"/>
                <a:gd name="connsiteY22" fmla="*/ 306 h 1630"/>
                <a:gd name="connsiteX23" fmla="*/ 1270 w 3264"/>
                <a:gd name="connsiteY23" fmla="*/ 274 h 1630"/>
                <a:gd name="connsiteX24" fmla="*/ 1334 w 3264"/>
                <a:gd name="connsiteY24" fmla="*/ 242 h 1630"/>
                <a:gd name="connsiteX25" fmla="*/ 1402 w 3264"/>
                <a:gd name="connsiteY25" fmla="*/ 212 h 1630"/>
                <a:gd name="connsiteX26" fmla="*/ 1472 w 3264"/>
                <a:gd name="connsiteY26" fmla="*/ 184 h 1630"/>
                <a:gd name="connsiteX27" fmla="*/ 1544 w 3264"/>
                <a:gd name="connsiteY27" fmla="*/ 158 h 1630"/>
                <a:gd name="connsiteX28" fmla="*/ 1616 w 3264"/>
                <a:gd name="connsiteY28" fmla="*/ 132 h 1630"/>
                <a:gd name="connsiteX29" fmla="*/ 1692 w 3264"/>
                <a:gd name="connsiteY29" fmla="*/ 110 h 1630"/>
                <a:gd name="connsiteX30" fmla="*/ 1768 w 3264"/>
                <a:gd name="connsiteY30" fmla="*/ 88 h 1630"/>
                <a:gd name="connsiteX31" fmla="*/ 1848 w 3264"/>
                <a:gd name="connsiteY31" fmla="*/ 70 h 1630"/>
                <a:gd name="connsiteX32" fmla="*/ 1928 w 3264"/>
                <a:gd name="connsiteY32" fmla="*/ 52 h 1630"/>
                <a:gd name="connsiteX33" fmla="*/ 2010 w 3264"/>
                <a:gd name="connsiteY33" fmla="*/ 38 h 1630"/>
                <a:gd name="connsiteX34" fmla="*/ 2096 w 3264"/>
                <a:gd name="connsiteY34" fmla="*/ 26 h 1630"/>
                <a:gd name="connsiteX35" fmla="*/ 2182 w 3264"/>
                <a:gd name="connsiteY35" fmla="*/ 16 h 1630"/>
                <a:gd name="connsiteX36" fmla="*/ 2270 w 3264"/>
                <a:gd name="connsiteY36" fmla="*/ 8 h 1630"/>
                <a:gd name="connsiteX37" fmla="*/ 2360 w 3264"/>
                <a:gd name="connsiteY37" fmla="*/ 4 h 1630"/>
                <a:gd name="connsiteX38" fmla="*/ 2454 w 3264"/>
                <a:gd name="connsiteY38" fmla="*/ 0 h 1630"/>
                <a:gd name="connsiteX39" fmla="*/ 2548 w 3264"/>
                <a:gd name="connsiteY39" fmla="*/ 2 h 1630"/>
                <a:gd name="connsiteX40" fmla="*/ 2644 w 3264"/>
                <a:gd name="connsiteY40" fmla="*/ 6 h 1630"/>
                <a:gd name="connsiteX41" fmla="*/ 2742 w 3264"/>
                <a:gd name="connsiteY41" fmla="*/ 12 h 1630"/>
                <a:gd name="connsiteX42" fmla="*/ 2842 w 3264"/>
                <a:gd name="connsiteY42" fmla="*/ 22 h 1630"/>
                <a:gd name="connsiteX43" fmla="*/ 2944 w 3264"/>
                <a:gd name="connsiteY43" fmla="*/ 36 h 1630"/>
                <a:gd name="connsiteX44" fmla="*/ 3048 w 3264"/>
                <a:gd name="connsiteY44" fmla="*/ 52 h 1630"/>
                <a:gd name="connsiteX45" fmla="*/ 3156 w 3264"/>
                <a:gd name="connsiteY45" fmla="*/ 72 h 1630"/>
                <a:gd name="connsiteX46" fmla="*/ 3264 w 3264"/>
                <a:gd name="connsiteY46" fmla="*/ 96 h 1630"/>
                <a:gd name="connsiteX47" fmla="*/ 3264 w 3264"/>
                <a:gd name="connsiteY47" fmla="*/ 96 h 1630"/>
                <a:gd name="connsiteX48" fmla="*/ 3256 w 3264"/>
                <a:gd name="connsiteY48" fmla="*/ 118 h 1630"/>
                <a:gd name="connsiteX49" fmla="*/ 3230 w 3264"/>
                <a:gd name="connsiteY49" fmla="*/ 182 h 1630"/>
                <a:gd name="connsiteX50" fmla="*/ 3210 w 3264"/>
                <a:gd name="connsiteY50" fmla="*/ 226 h 1630"/>
                <a:gd name="connsiteX51" fmla="*/ 3184 w 3264"/>
                <a:gd name="connsiteY51" fmla="*/ 278 h 1630"/>
                <a:gd name="connsiteX52" fmla="*/ 3154 w 3264"/>
                <a:gd name="connsiteY52" fmla="*/ 338 h 1630"/>
                <a:gd name="connsiteX53" fmla="*/ 3118 w 3264"/>
                <a:gd name="connsiteY53" fmla="*/ 404 h 1630"/>
                <a:gd name="connsiteX54" fmla="*/ 3076 w 3264"/>
                <a:gd name="connsiteY54" fmla="*/ 474 h 1630"/>
                <a:gd name="connsiteX55" fmla="*/ 3028 w 3264"/>
                <a:gd name="connsiteY55" fmla="*/ 548 h 1630"/>
                <a:gd name="connsiteX56" fmla="*/ 2974 w 3264"/>
                <a:gd name="connsiteY56" fmla="*/ 626 h 1630"/>
                <a:gd name="connsiteX57" fmla="*/ 2914 w 3264"/>
                <a:gd name="connsiteY57" fmla="*/ 706 h 1630"/>
                <a:gd name="connsiteX58" fmla="*/ 2846 w 3264"/>
                <a:gd name="connsiteY58" fmla="*/ 786 h 1630"/>
                <a:gd name="connsiteX59" fmla="*/ 2810 w 3264"/>
                <a:gd name="connsiteY59" fmla="*/ 828 h 1630"/>
                <a:gd name="connsiteX60" fmla="*/ 2772 w 3264"/>
                <a:gd name="connsiteY60" fmla="*/ 870 h 1630"/>
                <a:gd name="connsiteX61" fmla="*/ 2734 w 3264"/>
                <a:gd name="connsiteY61" fmla="*/ 910 h 1630"/>
                <a:gd name="connsiteX62" fmla="*/ 2692 w 3264"/>
                <a:gd name="connsiteY62" fmla="*/ 952 h 1630"/>
                <a:gd name="connsiteX63" fmla="*/ 2648 w 3264"/>
                <a:gd name="connsiteY63" fmla="*/ 992 h 1630"/>
                <a:gd name="connsiteX64" fmla="*/ 2604 w 3264"/>
                <a:gd name="connsiteY64" fmla="*/ 1034 h 1630"/>
                <a:gd name="connsiteX65" fmla="*/ 2556 w 3264"/>
                <a:gd name="connsiteY65" fmla="*/ 1074 h 1630"/>
                <a:gd name="connsiteX66" fmla="*/ 2508 w 3264"/>
                <a:gd name="connsiteY66" fmla="*/ 1114 h 1630"/>
                <a:gd name="connsiteX67" fmla="*/ 2456 w 3264"/>
                <a:gd name="connsiteY67" fmla="*/ 1152 h 1630"/>
                <a:gd name="connsiteX68" fmla="*/ 2404 w 3264"/>
                <a:gd name="connsiteY68" fmla="*/ 1190 h 1630"/>
                <a:gd name="connsiteX69" fmla="*/ 2348 w 3264"/>
                <a:gd name="connsiteY69" fmla="*/ 1228 h 1630"/>
                <a:gd name="connsiteX70" fmla="*/ 2292 w 3264"/>
                <a:gd name="connsiteY70" fmla="*/ 1264 h 1630"/>
                <a:gd name="connsiteX71" fmla="*/ 2232 w 3264"/>
                <a:gd name="connsiteY71" fmla="*/ 1300 h 1630"/>
                <a:gd name="connsiteX72" fmla="*/ 2170 w 3264"/>
                <a:gd name="connsiteY72" fmla="*/ 1334 h 1630"/>
                <a:gd name="connsiteX73" fmla="*/ 2108 w 3264"/>
                <a:gd name="connsiteY73" fmla="*/ 1366 h 1630"/>
                <a:gd name="connsiteX74" fmla="*/ 2042 w 3264"/>
                <a:gd name="connsiteY74" fmla="*/ 1398 h 1630"/>
                <a:gd name="connsiteX75" fmla="*/ 1974 w 3264"/>
                <a:gd name="connsiteY75" fmla="*/ 1428 h 1630"/>
                <a:gd name="connsiteX76" fmla="*/ 1904 w 3264"/>
                <a:gd name="connsiteY76" fmla="*/ 1456 h 1630"/>
                <a:gd name="connsiteX77" fmla="*/ 1832 w 3264"/>
                <a:gd name="connsiteY77" fmla="*/ 1482 h 1630"/>
                <a:gd name="connsiteX78" fmla="*/ 1758 w 3264"/>
                <a:gd name="connsiteY78" fmla="*/ 1506 h 1630"/>
                <a:gd name="connsiteX79" fmla="*/ 1682 w 3264"/>
                <a:gd name="connsiteY79" fmla="*/ 1530 h 1630"/>
                <a:gd name="connsiteX80" fmla="*/ 1602 w 3264"/>
                <a:gd name="connsiteY80" fmla="*/ 1550 h 1630"/>
                <a:gd name="connsiteX81" fmla="*/ 1438 w 3264"/>
                <a:gd name="connsiteY81" fmla="*/ 1584 h 1630"/>
                <a:gd name="connsiteX82" fmla="*/ 1352 w 3264"/>
                <a:gd name="connsiteY82" fmla="*/ 1598 h 1630"/>
                <a:gd name="connsiteX83" fmla="*/ 1264 w 3264"/>
                <a:gd name="connsiteY83" fmla="*/ 1610 h 1630"/>
                <a:gd name="connsiteX84" fmla="*/ 1172 w 3264"/>
                <a:gd name="connsiteY84" fmla="*/ 1620 h 1630"/>
                <a:gd name="connsiteX85" fmla="*/ 1078 w 3264"/>
                <a:gd name="connsiteY85" fmla="*/ 1626 h 1630"/>
                <a:gd name="connsiteX86" fmla="*/ 982 w 3264"/>
                <a:gd name="connsiteY86" fmla="*/ 1628 h 1630"/>
                <a:gd name="connsiteX87" fmla="*/ 884 w 3264"/>
                <a:gd name="connsiteY87" fmla="*/ 1630 h 1630"/>
                <a:gd name="connsiteX88" fmla="*/ 464 w 3264"/>
                <a:gd name="connsiteY88" fmla="*/ 1600 h 1630"/>
                <a:gd name="connsiteX89" fmla="*/ 120 w 3264"/>
                <a:gd name="connsiteY89" fmla="*/ 1542 h 1630"/>
                <a:gd name="connsiteX90" fmla="*/ 0 w 3264"/>
                <a:gd name="connsiteY90" fmla="*/ 1516 h 1630"/>
                <a:gd name="connsiteX91" fmla="*/ 0 w 3264"/>
                <a:gd name="connsiteY91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418 w 3264"/>
                <a:gd name="connsiteY7" fmla="*/ 924 h 1630"/>
                <a:gd name="connsiteX8" fmla="*/ 492 w 3264"/>
                <a:gd name="connsiteY8" fmla="*/ 844 h 1630"/>
                <a:gd name="connsiteX9" fmla="*/ 574 w 3264"/>
                <a:gd name="connsiteY9" fmla="*/ 762 h 1630"/>
                <a:gd name="connsiteX10" fmla="*/ 616 w 3264"/>
                <a:gd name="connsiteY10" fmla="*/ 722 h 1630"/>
                <a:gd name="connsiteX11" fmla="*/ 662 w 3264"/>
                <a:gd name="connsiteY11" fmla="*/ 682 h 1630"/>
                <a:gd name="connsiteX12" fmla="*/ 708 w 3264"/>
                <a:gd name="connsiteY12" fmla="*/ 642 h 1630"/>
                <a:gd name="connsiteX13" fmla="*/ 756 w 3264"/>
                <a:gd name="connsiteY13" fmla="*/ 602 h 1630"/>
                <a:gd name="connsiteX14" fmla="*/ 806 w 3264"/>
                <a:gd name="connsiteY14" fmla="*/ 562 h 1630"/>
                <a:gd name="connsiteX15" fmla="*/ 858 w 3264"/>
                <a:gd name="connsiteY15" fmla="*/ 524 h 1630"/>
                <a:gd name="connsiteX16" fmla="*/ 912 w 3264"/>
                <a:gd name="connsiteY16" fmla="*/ 486 h 1630"/>
                <a:gd name="connsiteX17" fmla="*/ 966 w 3264"/>
                <a:gd name="connsiteY17" fmla="*/ 448 h 1630"/>
                <a:gd name="connsiteX18" fmla="*/ 1024 w 3264"/>
                <a:gd name="connsiteY18" fmla="*/ 412 h 1630"/>
                <a:gd name="connsiteX19" fmla="*/ 1082 w 3264"/>
                <a:gd name="connsiteY19" fmla="*/ 376 h 1630"/>
                <a:gd name="connsiteX20" fmla="*/ 1142 w 3264"/>
                <a:gd name="connsiteY20" fmla="*/ 340 h 1630"/>
                <a:gd name="connsiteX21" fmla="*/ 1206 w 3264"/>
                <a:gd name="connsiteY21" fmla="*/ 306 h 1630"/>
                <a:gd name="connsiteX22" fmla="*/ 1270 w 3264"/>
                <a:gd name="connsiteY22" fmla="*/ 274 h 1630"/>
                <a:gd name="connsiteX23" fmla="*/ 1334 w 3264"/>
                <a:gd name="connsiteY23" fmla="*/ 242 h 1630"/>
                <a:gd name="connsiteX24" fmla="*/ 1402 w 3264"/>
                <a:gd name="connsiteY24" fmla="*/ 212 h 1630"/>
                <a:gd name="connsiteX25" fmla="*/ 1472 w 3264"/>
                <a:gd name="connsiteY25" fmla="*/ 184 h 1630"/>
                <a:gd name="connsiteX26" fmla="*/ 1544 w 3264"/>
                <a:gd name="connsiteY26" fmla="*/ 158 h 1630"/>
                <a:gd name="connsiteX27" fmla="*/ 1616 w 3264"/>
                <a:gd name="connsiteY27" fmla="*/ 132 h 1630"/>
                <a:gd name="connsiteX28" fmla="*/ 1692 w 3264"/>
                <a:gd name="connsiteY28" fmla="*/ 110 h 1630"/>
                <a:gd name="connsiteX29" fmla="*/ 1768 w 3264"/>
                <a:gd name="connsiteY29" fmla="*/ 88 h 1630"/>
                <a:gd name="connsiteX30" fmla="*/ 1848 w 3264"/>
                <a:gd name="connsiteY30" fmla="*/ 70 h 1630"/>
                <a:gd name="connsiteX31" fmla="*/ 1928 w 3264"/>
                <a:gd name="connsiteY31" fmla="*/ 52 h 1630"/>
                <a:gd name="connsiteX32" fmla="*/ 2010 w 3264"/>
                <a:gd name="connsiteY32" fmla="*/ 38 h 1630"/>
                <a:gd name="connsiteX33" fmla="*/ 2096 w 3264"/>
                <a:gd name="connsiteY33" fmla="*/ 26 h 1630"/>
                <a:gd name="connsiteX34" fmla="*/ 2182 w 3264"/>
                <a:gd name="connsiteY34" fmla="*/ 16 h 1630"/>
                <a:gd name="connsiteX35" fmla="*/ 2270 w 3264"/>
                <a:gd name="connsiteY35" fmla="*/ 8 h 1630"/>
                <a:gd name="connsiteX36" fmla="*/ 2360 w 3264"/>
                <a:gd name="connsiteY36" fmla="*/ 4 h 1630"/>
                <a:gd name="connsiteX37" fmla="*/ 2454 w 3264"/>
                <a:gd name="connsiteY37" fmla="*/ 0 h 1630"/>
                <a:gd name="connsiteX38" fmla="*/ 2548 w 3264"/>
                <a:gd name="connsiteY38" fmla="*/ 2 h 1630"/>
                <a:gd name="connsiteX39" fmla="*/ 2644 w 3264"/>
                <a:gd name="connsiteY39" fmla="*/ 6 h 1630"/>
                <a:gd name="connsiteX40" fmla="*/ 2742 w 3264"/>
                <a:gd name="connsiteY40" fmla="*/ 12 h 1630"/>
                <a:gd name="connsiteX41" fmla="*/ 2842 w 3264"/>
                <a:gd name="connsiteY41" fmla="*/ 22 h 1630"/>
                <a:gd name="connsiteX42" fmla="*/ 2944 w 3264"/>
                <a:gd name="connsiteY42" fmla="*/ 36 h 1630"/>
                <a:gd name="connsiteX43" fmla="*/ 3048 w 3264"/>
                <a:gd name="connsiteY43" fmla="*/ 52 h 1630"/>
                <a:gd name="connsiteX44" fmla="*/ 3156 w 3264"/>
                <a:gd name="connsiteY44" fmla="*/ 72 h 1630"/>
                <a:gd name="connsiteX45" fmla="*/ 3264 w 3264"/>
                <a:gd name="connsiteY45" fmla="*/ 96 h 1630"/>
                <a:gd name="connsiteX46" fmla="*/ 3264 w 3264"/>
                <a:gd name="connsiteY46" fmla="*/ 96 h 1630"/>
                <a:gd name="connsiteX47" fmla="*/ 3256 w 3264"/>
                <a:gd name="connsiteY47" fmla="*/ 118 h 1630"/>
                <a:gd name="connsiteX48" fmla="*/ 3230 w 3264"/>
                <a:gd name="connsiteY48" fmla="*/ 182 h 1630"/>
                <a:gd name="connsiteX49" fmla="*/ 3210 w 3264"/>
                <a:gd name="connsiteY49" fmla="*/ 226 h 1630"/>
                <a:gd name="connsiteX50" fmla="*/ 3184 w 3264"/>
                <a:gd name="connsiteY50" fmla="*/ 278 h 1630"/>
                <a:gd name="connsiteX51" fmla="*/ 3154 w 3264"/>
                <a:gd name="connsiteY51" fmla="*/ 338 h 1630"/>
                <a:gd name="connsiteX52" fmla="*/ 3118 w 3264"/>
                <a:gd name="connsiteY52" fmla="*/ 404 h 1630"/>
                <a:gd name="connsiteX53" fmla="*/ 3076 w 3264"/>
                <a:gd name="connsiteY53" fmla="*/ 474 h 1630"/>
                <a:gd name="connsiteX54" fmla="*/ 3028 w 3264"/>
                <a:gd name="connsiteY54" fmla="*/ 548 h 1630"/>
                <a:gd name="connsiteX55" fmla="*/ 2974 w 3264"/>
                <a:gd name="connsiteY55" fmla="*/ 626 h 1630"/>
                <a:gd name="connsiteX56" fmla="*/ 2914 w 3264"/>
                <a:gd name="connsiteY56" fmla="*/ 706 h 1630"/>
                <a:gd name="connsiteX57" fmla="*/ 2846 w 3264"/>
                <a:gd name="connsiteY57" fmla="*/ 786 h 1630"/>
                <a:gd name="connsiteX58" fmla="*/ 2810 w 3264"/>
                <a:gd name="connsiteY58" fmla="*/ 828 h 1630"/>
                <a:gd name="connsiteX59" fmla="*/ 2772 w 3264"/>
                <a:gd name="connsiteY59" fmla="*/ 870 h 1630"/>
                <a:gd name="connsiteX60" fmla="*/ 2734 w 3264"/>
                <a:gd name="connsiteY60" fmla="*/ 910 h 1630"/>
                <a:gd name="connsiteX61" fmla="*/ 2692 w 3264"/>
                <a:gd name="connsiteY61" fmla="*/ 952 h 1630"/>
                <a:gd name="connsiteX62" fmla="*/ 2648 w 3264"/>
                <a:gd name="connsiteY62" fmla="*/ 992 h 1630"/>
                <a:gd name="connsiteX63" fmla="*/ 2604 w 3264"/>
                <a:gd name="connsiteY63" fmla="*/ 1034 h 1630"/>
                <a:gd name="connsiteX64" fmla="*/ 2556 w 3264"/>
                <a:gd name="connsiteY64" fmla="*/ 1074 h 1630"/>
                <a:gd name="connsiteX65" fmla="*/ 2508 w 3264"/>
                <a:gd name="connsiteY65" fmla="*/ 1114 h 1630"/>
                <a:gd name="connsiteX66" fmla="*/ 2456 w 3264"/>
                <a:gd name="connsiteY66" fmla="*/ 1152 h 1630"/>
                <a:gd name="connsiteX67" fmla="*/ 2404 w 3264"/>
                <a:gd name="connsiteY67" fmla="*/ 1190 h 1630"/>
                <a:gd name="connsiteX68" fmla="*/ 2348 w 3264"/>
                <a:gd name="connsiteY68" fmla="*/ 1228 h 1630"/>
                <a:gd name="connsiteX69" fmla="*/ 2292 w 3264"/>
                <a:gd name="connsiteY69" fmla="*/ 1264 h 1630"/>
                <a:gd name="connsiteX70" fmla="*/ 2232 w 3264"/>
                <a:gd name="connsiteY70" fmla="*/ 1300 h 1630"/>
                <a:gd name="connsiteX71" fmla="*/ 2170 w 3264"/>
                <a:gd name="connsiteY71" fmla="*/ 1334 h 1630"/>
                <a:gd name="connsiteX72" fmla="*/ 2108 w 3264"/>
                <a:gd name="connsiteY72" fmla="*/ 1366 h 1630"/>
                <a:gd name="connsiteX73" fmla="*/ 2042 w 3264"/>
                <a:gd name="connsiteY73" fmla="*/ 1398 h 1630"/>
                <a:gd name="connsiteX74" fmla="*/ 1974 w 3264"/>
                <a:gd name="connsiteY74" fmla="*/ 1428 h 1630"/>
                <a:gd name="connsiteX75" fmla="*/ 1904 w 3264"/>
                <a:gd name="connsiteY75" fmla="*/ 1456 h 1630"/>
                <a:gd name="connsiteX76" fmla="*/ 1832 w 3264"/>
                <a:gd name="connsiteY76" fmla="*/ 1482 h 1630"/>
                <a:gd name="connsiteX77" fmla="*/ 1758 w 3264"/>
                <a:gd name="connsiteY77" fmla="*/ 1506 h 1630"/>
                <a:gd name="connsiteX78" fmla="*/ 1682 w 3264"/>
                <a:gd name="connsiteY78" fmla="*/ 1530 h 1630"/>
                <a:gd name="connsiteX79" fmla="*/ 1602 w 3264"/>
                <a:gd name="connsiteY79" fmla="*/ 1550 h 1630"/>
                <a:gd name="connsiteX80" fmla="*/ 1438 w 3264"/>
                <a:gd name="connsiteY80" fmla="*/ 1584 h 1630"/>
                <a:gd name="connsiteX81" fmla="*/ 1352 w 3264"/>
                <a:gd name="connsiteY81" fmla="*/ 1598 h 1630"/>
                <a:gd name="connsiteX82" fmla="*/ 1264 w 3264"/>
                <a:gd name="connsiteY82" fmla="*/ 1610 h 1630"/>
                <a:gd name="connsiteX83" fmla="*/ 1172 w 3264"/>
                <a:gd name="connsiteY83" fmla="*/ 1620 h 1630"/>
                <a:gd name="connsiteX84" fmla="*/ 1078 w 3264"/>
                <a:gd name="connsiteY84" fmla="*/ 1626 h 1630"/>
                <a:gd name="connsiteX85" fmla="*/ 982 w 3264"/>
                <a:gd name="connsiteY85" fmla="*/ 1628 h 1630"/>
                <a:gd name="connsiteX86" fmla="*/ 884 w 3264"/>
                <a:gd name="connsiteY86" fmla="*/ 1630 h 1630"/>
                <a:gd name="connsiteX87" fmla="*/ 464 w 3264"/>
                <a:gd name="connsiteY87" fmla="*/ 1600 h 1630"/>
                <a:gd name="connsiteX88" fmla="*/ 120 w 3264"/>
                <a:gd name="connsiteY88" fmla="*/ 1542 h 1630"/>
                <a:gd name="connsiteX89" fmla="*/ 0 w 3264"/>
                <a:gd name="connsiteY89" fmla="*/ 1516 h 1630"/>
                <a:gd name="connsiteX90" fmla="*/ 0 w 3264"/>
                <a:gd name="connsiteY90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492 w 3264"/>
                <a:gd name="connsiteY7" fmla="*/ 844 h 1630"/>
                <a:gd name="connsiteX8" fmla="*/ 574 w 3264"/>
                <a:gd name="connsiteY8" fmla="*/ 762 h 1630"/>
                <a:gd name="connsiteX9" fmla="*/ 616 w 3264"/>
                <a:gd name="connsiteY9" fmla="*/ 722 h 1630"/>
                <a:gd name="connsiteX10" fmla="*/ 662 w 3264"/>
                <a:gd name="connsiteY10" fmla="*/ 682 h 1630"/>
                <a:gd name="connsiteX11" fmla="*/ 708 w 3264"/>
                <a:gd name="connsiteY11" fmla="*/ 642 h 1630"/>
                <a:gd name="connsiteX12" fmla="*/ 756 w 3264"/>
                <a:gd name="connsiteY12" fmla="*/ 602 h 1630"/>
                <a:gd name="connsiteX13" fmla="*/ 806 w 3264"/>
                <a:gd name="connsiteY13" fmla="*/ 562 h 1630"/>
                <a:gd name="connsiteX14" fmla="*/ 858 w 3264"/>
                <a:gd name="connsiteY14" fmla="*/ 524 h 1630"/>
                <a:gd name="connsiteX15" fmla="*/ 912 w 3264"/>
                <a:gd name="connsiteY15" fmla="*/ 486 h 1630"/>
                <a:gd name="connsiteX16" fmla="*/ 966 w 3264"/>
                <a:gd name="connsiteY16" fmla="*/ 448 h 1630"/>
                <a:gd name="connsiteX17" fmla="*/ 1024 w 3264"/>
                <a:gd name="connsiteY17" fmla="*/ 412 h 1630"/>
                <a:gd name="connsiteX18" fmla="*/ 1082 w 3264"/>
                <a:gd name="connsiteY18" fmla="*/ 376 h 1630"/>
                <a:gd name="connsiteX19" fmla="*/ 1142 w 3264"/>
                <a:gd name="connsiteY19" fmla="*/ 340 h 1630"/>
                <a:gd name="connsiteX20" fmla="*/ 1206 w 3264"/>
                <a:gd name="connsiteY20" fmla="*/ 306 h 1630"/>
                <a:gd name="connsiteX21" fmla="*/ 1270 w 3264"/>
                <a:gd name="connsiteY21" fmla="*/ 274 h 1630"/>
                <a:gd name="connsiteX22" fmla="*/ 1334 w 3264"/>
                <a:gd name="connsiteY22" fmla="*/ 242 h 1630"/>
                <a:gd name="connsiteX23" fmla="*/ 1402 w 3264"/>
                <a:gd name="connsiteY23" fmla="*/ 212 h 1630"/>
                <a:gd name="connsiteX24" fmla="*/ 1472 w 3264"/>
                <a:gd name="connsiteY24" fmla="*/ 184 h 1630"/>
                <a:gd name="connsiteX25" fmla="*/ 1544 w 3264"/>
                <a:gd name="connsiteY25" fmla="*/ 158 h 1630"/>
                <a:gd name="connsiteX26" fmla="*/ 1616 w 3264"/>
                <a:gd name="connsiteY26" fmla="*/ 132 h 1630"/>
                <a:gd name="connsiteX27" fmla="*/ 1692 w 3264"/>
                <a:gd name="connsiteY27" fmla="*/ 110 h 1630"/>
                <a:gd name="connsiteX28" fmla="*/ 1768 w 3264"/>
                <a:gd name="connsiteY28" fmla="*/ 88 h 1630"/>
                <a:gd name="connsiteX29" fmla="*/ 1848 w 3264"/>
                <a:gd name="connsiteY29" fmla="*/ 70 h 1630"/>
                <a:gd name="connsiteX30" fmla="*/ 1928 w 3264"/>
                <a:gd name="connsiteY30" fmla="*/ 52 h 1630"/>
                <a:gd name="connsiteX31" fmla="*/ 2010 w 3264"/>
                <a:gd name="connsiteY31" fmla="*/ 38 h 1630"/>
                <a:gd name="connsiteX32" fmla="*/ 2096 w 3264"/>
                <a:gd name="connsiteY32" fmla="*/ 26 h 1630"/>
                <a:gd name="connsiteX33" fmla="*/ 2182 w 3264"/>
                <a:gd name="connsiteY33" fmla="*/ 16 h 1630"/>
                <a:gd name="connsiteX34" fmla="*/ 2270 w 3264"/>
                <a:gd name="connsiteY34" fmla="*/ 8 h 1630"/>
                <a:gd name="connsiteX35" fmla="*/ 2360 w 3264"/>
                <a:gd name="connsiteY35" fmla="*/ 4 h 1630"/>
                <a:gd name="connsiteX36" fmla="*/ 2454 w 3264"/>
                <a:gd name="connsiteY36" fmla="*/ 0 h 1630"/>
                <a:gd name="connsiteX37" fmla="*/ 2548 w 3264"/>
                <a:gd name="connsiteY37" fmla="*/ 2 h 1630"/>
                <a:gd name="connsiteX38" fmla="*/ 2644 w 3264"/>
                <a:gd name="connsiteY38" fmla="*/ 6 h 1630"/>
                <a:gd name="connsiteX39" fmla="*/ 2742 w 3264"/>
                <a:gd name="connsiteY39" fmla="*/ 12 h 1630"/>
                <a:gd name="connsiteX40" fmla="*/ 2842 w 3264"/>
                <a:gd name="connsiteY40" fmla="*/ 22 h 1630"/>
                <a:gd name="connsiteX41" fmla="*/ 2944 w 3264"/>
                <a:gd name="connsiteY41" fmla="*/ 36 h 1630"/>
                <a:gd name="connsiteX42" fmla="*/ 3048 w 3264"/>
                <a:gd name="connsiteY42" fmla="*/ 52 h 1630"/>
                <a:gd name="connsiteX43" fmla="*/ 3156 w 3264"/>
                <a:gd name="connsiteY43" fmla="*/ 72 h 1630"/>
                <a:gd name="connsiteX44" fmla="*/ 3264 w 3264"/>
                <a:gd name="connsiteY44" fmla="*/ 96 h 1630"/>
                <a:gd name="connsiteX45" fmla="*/ 3264 w 3264"/>
                <a:gd name="connsiteY45" fmla="*/ 96 h 1630"/>
                <a:gd name="connsiteX46" fmla="*/ 3256 w 3264"/>
                <a:gd name="connsiteY46" fmla="*/ 118 h 1630"/>
                <a:gd name="connsiteX47" fmla="*/ 3230 w 3264"/>
                <a:gd name="connsiteY47" fmla="*/ 182 h 1630"/>
                <a:gd name="connsiteX48" fmla="*/ 3210 w 3264"/>
                <a:gd name="connsiteY48" fmla="*/ 226 h 1630"/>
                <a:gd name="connsiteX49" fmla="*/ 3184 w 3264"/>
                <a:gd name="connsiteY49" fmla="*/ 278 h 1630"/>
                <a:gd name="connsiteX50" fmla="*/ 3154 w 3264"/>
                <a:gd name="connsiteY50" fmla="*/ 338 h 1630"/>
                <a:gd name="connsiteX51" fmla="*/ 3118 w 3264"/>
                <a:gd name="connsiteY51" fmla="*/ 404 h 1630"/>
                <a:gd name="connsiteX52" fmla="*/ 3076 w 3264"/>
                <a:gd name="connsiteY52" fmla="*/ 474 h 1630"/>
                <a:gd name="connsiteX53" fmla="*/ 3028 w 3264"/>
                <a:gd name="connsiteY53" fmla="*/ 548 h 1630"/>
                <a:gd name="connsiteX54" fmla="*/ 2974 w 3264"/>
                <a:gd name="connsiteY54" fmla="*/ 626 h 1630"/>
                <a:gd name="connsiteX55" fmla="*/ 2914 w 3264"/>
                <a:gd name="connsiteY55" fmla="*/ 706 h 1630"/>
                <a:gd name="connsiteX56" fmla="*/ 2846 w 3264"/>
                <a:gd name="connsiteY56" fmla="*/ 786 h 1630"/>
                <a:gd name="connsiteX57" fmla="*/ 2810 w 3264"/>
                <a:gd name="connsiteY57" fmla="*/ 828 h 1630"/>
                <a:gd name="connsiteX58" fmla="*/ 2772 w 3264"/>
                <a:gd name="connsiteY58" fmla="*/ 870 h 1630"/>
                <a:gd name="connsiteX59" fmla="*/ 2734 w 3264"/>
                <a:gd name="connsiteY59" fmla="*/ 910 h 1630"/>
                <a:gd name="connsiteX60" fmla="*/ 2692 w 3264"/>
                <a:gd name="connsiteY60" fmla="*/ 952 h 1630"/>
                <a:gd name="connsiteX61" fmla="*/ 2648 w 3264"/>
                <a:gd name="connsiteY61" fmla="*/ 992 h 1630"/>
                <a:gd name="connsiteX62" fmla="*/ 2604 w 3264"/>
                <a:gd name="connsiteY62" fmla="*/ 1034 h 1630"/>
                <a:gd name="connsiteX63" fmla="*/ 2556 w 3264"/>
                <a:gd name="connsiteY63" fmla="*/ 1074 h 1630"/>
                <a:gd name="connsiteX64" fmla="*/ 2508 w 3264"/>
                <a:gd name="connsiteY64" fmla="*/ 1114 h 1630"/>
                <a:gd name="connsiteX65" fmla="*/ 2456 w 3264"/>
                <a:gd name="connsiteY65" fmla="*/ 1152 h 1630"/>
                <a:gd name="connsiteX66" fmla="*/ 2404 w 3264"/>
                <a:gd name="connsiteY66" fmla="*/ 1190 h 1630"/>
                <a:gd name="connsiteX67" fmla="*/ 2348 w 3264"/>
                <a:gd name="connsiteY67" fmla="*/ 1228 h 1630"/>
                <a:gd name="connsiteX68" fmla="*/ 2292 w 3264"/>
                <a:gd name="connsiteY68" fmla="*/ 1264 h 1630"/>
                <a:gd name="connsiteX69" fmla="*/ 2232 w 3264"/>
                <a:gd name="connsiteY69" fmla="*/ 1300 h 1630"/>
                <a:gd name="connsiteX70" fmla="*/ 2170 w 3264"/>
                <a:gd name="connsiteY70" fmla="*/ 1334 h 1630"/>
                <a:gd name="connsiteX71" fmla="*/ 2108 w 3264"/>
                <a:gd name="connsiteY71" fmla="*/ 1366 h 1630"/>
                <a:gd name="connsiteX72" fmla="*/ 2042 w 3264"/>
                <a:gd name="connsiteY72" fmla="*/ 1398 h 1630"/>
                <a:gd name="connsiteX73" fmla="*/ 1974 w 3264"/>
                <a:gd name="connsiteY73" fmla="*/ 1428 h 1630"/>
                <a:gd name="connsiteX74" fmla="*/ 1904 w 3264"/>
                <a:gd name="connsiteY74" fmla="*/ 1456 h 1630"/>
                <a:gd name="connsiteX75" fmla="*/ 1832 w 3264"/>
                <a:gd name="connsiteY75" fmla="*/ 1482 h 1630"/>
                <a:gd name="connsiteX76" fmla="*/ 1758 w 3264"/>
                <a:gd name="connsiteY76" fmla="*/ 1506 h 1630"/>
                <a:gd name="connsiteX77" fmla="*/ 1682 w 3264"/>
                <a:gd name="connsiteY77" fmla="*/ 1530 h 1630"/>
                <a:gd name="connsiteX78" fmla="*/ 1602 w 3264"/>
                <a:gd name="connsiteY78" fmla="*/ 1550 h 1630"/>
                <a:gd name="connsiteX79" fmla="*/ 1438 w 3264"/>
                <a:gd name="connsiteY79" fmla="*/ 1584 h 1630"/>
                <a:gd name="connsiteX80" fmla="*/ 1352 w 3264"/>
                <a:gd name="connsiteY80" fmla="*/ 1598 h 1630"/>
                <a:gd name="connsiteX81" fmla="*/ 1264 w 3264"/>
                <a:gd name="connsiteY81" fmla="*/ 1610 h 1630"/>
                <a:gd name="connsiteX82" fmla="*/ 1172 w 3264"/>
                <a:gd name="connsiteY82" fmla="*/ 1620 h 1630"/>
                <a:gd name="connsiteX83" fmla="*/ 1078 w 3264"/>
                <a:gd name="connsiteY83" fmla="*/ 1626 h 1630"/>
                <a:gd name="connsiteX84" fmla="*/ 982 w 3264"/>
                <a:gd name="connsiteY84" fmla="*/ 1628 h 1630"/>
                <a:gd name="connsiteX85" fmla="*/ 884 w 3264"/>
                <a:gd name="connsiteY85" fmla="*/ 1630 h 1630"/>
                <a:gd name="connsiteX86" fmla="*/ 464 w 3264"/>
                <a:gd name="connsiteY86" fmla="*/ 1600 h 1630"/>
                <a:gd name="connsiteX87" fmla="*/ 120 w 3264"/>
                <a:gd name="connsiteY87" fmla="*/ 1542 h 1630"/>
                <a:gd name="connsiteX88" fmla="*/ 0 w 3264"/>
                <a:gd name="connsiteY88" fmla="*/ 1516 h 1630"/>
                <a:gd name="connsiteX89" fmla="*/ 0 w 3264"/>
                <a:gd name="connsiteY89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574 w 3264"/>
                <a:gd name="connsiteY7" fmla="*/ 762 h 1630"/>
                <a:gd name="connsiteX8" fmla="*/ 616 w 3264"/>
                <a:gd name="connsiteY8" fmla="*/ 722 h 1630"/>
                <a:gd name="connsiteX9" fmla="*/ 662 w 3264"/>
                <a:gd name="connsiteY9" fmla="*/ 682 h 1630"/>
                <a:gd name="connsiteX10" fmla="*/ 708 w 3264"/>
                <a:gd name="connsiteY10" fmla="*/ 642 h 1630"/>
                <a:gd name="connsiteX11" fmla="*/ 756 w 3264"/>
                <a:gd name="connsiteY11" fmla="*/ 602 h 1630"/>
                <a:gd name="connsiteX12" fmla="*/ 806 w 3264"/>
                <a:gd name="connsiteY12" fmla="*/ 562 h 1630"/>
                <a:gd name="connsiteX13" fmla="*/ 858 w 3264"/>
                <a:gd name="connsiteY13" fmla="*/ 524 h 1630"/>
                <a:gd name="connsiteX14" fmla="*/ 912 w 3264"/>
                <a:gd name="connsiteY14" fmla="*/ 486 h 1630"/>
                <a:gd name="connsiteX15" fmla="*/ 966 w 3264"/>
                <a:gd name="connsiteY15" fmla="*/ 448 h 1630"/>
                <a:gd name="connsiteX16" fmla="*/ 1024 w 3264"/>
                <a:gd name="connsiteY16" fmla="*/ 412 h 1630"/>
                <a:gd name="connsiteX17" fmla="*/ 1082 w 3264"/>
                <a:gd name="connsiteY17" fmla="*/ 376 h 1630"/>
                <a:gd name="connsiteX18" fmla="*/ 1142 w 3264"/>
                <a:gd name="connsiteY18" fmla="*/ 340 h 1630"/>
                <a:gd name="connsiteX19" fmla="*/ 1206 w 3264"/>
                <a:gd name="connsiteY19" fmla="*/ 306 h 1630"/>
                <a:gd name="connsiteX20" fmla="*/ 1270 w 3264"/>
                <a:gd name="connsiteY20" fmla="*/ 274 h 1630"/>
                <a:gd name="connsiteX21" fmla="*/ 1334 w 3264"/>
                <a:gd name="connsiteY21" fmla="*/ 242 h 1630"/>
                <a:gd name="connsiteX22" fmla="*/ 1402 w 3264"/>
                <a:gd name="connsiteY22" fmla="*/ 212 h 1630"/>
                <a:gd name="connsiteX23" fmla="*/ 1472 w 3264"/>
                <a:gd name="connsiteY23" fmla="*/ 184 h 1630"/>
                <a:gd name="connsiteX24" fmla="*/ 1544 w 3264"/>
                <a:gd name="connsiteY24" fmla="*/ 158 h 1630"/>
                <a:gd name="connsiteX25" fmla="*/ 1616 w 3264"/>
                <a:gd name="connsiteY25" fmla="*/ 132 h 1630"/>
                <a:gd name="connsiteX26" fmla="*/ 1692 w 3264"/>
                <a:gd name="connsiteY26" fmla="*/ 110 h 1630"/>
                <a:gd name="connsiteX27" fmla="*/ 1768 w 3264"/>
                <a:gd name="connsiteY27" fmla="*/ 88 h 1630"/>
                <a:gd name="connsiteX28" fmla="*/ 1848 w 3264"/>
                <a:gd name="connsiteY28" fmla="*/ 70 h 1630"/>
                <a:gd name="connsiteX29" fmla="*/ 1928 w 3264"/>
                <a:gd name="connsiteY29" fmla="*/ 52 h 1630"/>
                <a:gd name="connsiteX30" fmla="*/ 2010 w 3264"/>
                <a:gd name="connsiteY30" fmla="*/ 38 h 1630"/>
                <a:gd name="connsiteX31" fmla="*/ 2096 w 3264"/>
                <a:gd name="connsiteY31" fmla="*/ 26 h 1630"/>
                <a:gd name="connsiteX32" fmla="*/ 2182 w 3264"/>
                <a:gd name="connsiteY32" fmla="*/ 16 h 1630"/>
                <a:gd name="connsiteX33" fmla="*/ 2270 w 3264"/>
                <a:gd name="connsiteY33" fmla="*/ 8 h 1630"/>
                <a:gd name="connsiteX34" fmla="*/ 2360 w 3264"/>
                <a:gd name="connsiteY34" fmla="*/ 4 h 1630"/>
                <a:gd name="connsiteX35" fmla="*/ 2454 w 3264"/>
                <a:gd name="connsiteY35" fmla="*/ 0 h 1630"/>
                <a:gd name="connsiteX36" fmla="*/ 2548 w 3264"/>
                <a:gd name="connsiteY36" fmla="*/ 2 h 1630"/>
                <a:gd name="connsiteX37" fmla="*/ 2644 w 3264"/>
                <a:gd name="connsiteY37" fmla="*/ 6 h 1630"/>
                <a:gd name="connsiteX38" fmla="*/ 2742 w 3264"/>
                <a:gd name="connsiteY38" fmla="*/ 12 h 1630"/>
                <a:gd name="connsiteX39" fmla="*/ 2842 w 3264"/>
                <a:gd name="connsiteY39" fmla="*/ 22 h 1630"/>
                <a:gd name="connsiteX40" fmla="*/ 2944 w 3264"/>
                <a:gd name="connsiteY40" fmla="*/ 36 h 1630"/>
                <a:gd name="connsiteX41" fmla="*/ 3048 w 3264"/>
                <a:gd name="connsiteY41" fmla="*/ 52 h 1630"/>
                <a:gd name="connsiteX42" fmla="*/ 3156 w 3264"/>
                <a:gd name="connsiteY42" fmla="*/ 72 h 1630"/>
                <a:gd name="connsiteX43" fmla="*/ 3264 w 3264"/>
                <a:gd name="connsiteY43" fmla="*/ 96 h 1630"/>
                <a:gd name="connsiteX44" fmla="*/ 3264 w 3264"/>
                <a:gd name="connsiteY44" fmla="*/ 96 h 1630"/>
                <a:gd name="connsiteX45" fmla="*/ 3256 w 3264"/>
                <a:gd name="connsiteY45" fmla="*/ 118 h 1630"/>
                <a:gd name="connsiteX46" fmla="*/ 3230 w 3264"/>
                <a:gd name="connsiteY46" fmla="*/ 182 h 1630"/>
                <a:gd name="connsiteX47" fmla="*/ 3210 w 3264"/>
                <a:gd name="connsiteY47" fmla="*/ 226 h 1630"/>
                <a:gd name="connsiteX48" fmla="*/ 3184 w 3264"/>
                <a:gd name="connsiteY48" fmla="*/ 278 h 1630"/>
                <a:gd name="connsiteX49" fmla="*/ 3154 w 3264"/>
                <a:gd name="connsiteY49" fmla="*/ 338 h 1630"/>
                <a:gd name="connsiteX50" fmla="*/ 3118 w 3264"/>
                <a:gd name="connsiteY50" fmla="*/ 404 h 1630"/>
                <a:gd name="connsiteX51" fmla="*/ 3076 w 3264"/>
                <a:gd name="connsiteY51" fmla="*/ 474 h 1630"/>
                <a:gd name="connsiteX52" fmla="*/ 3028 w 3264"/>
                <a:gd name="connsiteY52" fmla="*/ 548 h 1630"/>
                <a:gd name="connsiteX53" fmla="*/ 2974 w 3264"/>
                <a:gd name="connsiteY53" fmla="*/ 626 h 1630"/>
                <a:gd name="connsiteX54" fmla="*/ 2914 w 3264"/>
                <a:gd name="connsiteY54" fmla="*/ 706 h 1630"/>
                <a:gd name="connsiteX55" fmla="*/ 2846 w 3264"/>
                <a:gd name="connsiteY55" fmla="*/ 786 h 1630"/>
                <a:gd name="connsiteX56" fmla="*/ 2810 w 3264"/>
                <a:gd name="connsiteY56" fmla="*/ 828 h 1630"/>
                <a:gd name="connsiteX57" fmla="*/ 2772 w 3264"/>
                <a:gd name="connsiteY57" fmla="*/ 870 h 1630"/>
                <a:gd name="connsiteX58" fmla="*/ 2734 w 3264"/>
                <a:gd name="connsiteY58" fmla="*/ 910 h 1630"/>
                <a:gd name="connsiteX59" fmla="*/ 2692 w 3264"/>
                <a:gd name="connsiteY59" fmla="*/ 952 h 1630"/>
                <a:gd name="connsiteX60" fmla="*/ 2648 w 3264"/>
                <a:gd name="connsiteY60" fmla="*/ 992 h 1630"/>
                <a:gd name="connsiteX61" fmla="*/ 2604 w 3264"/>
                <a:gd name="connsiteY61" fmla="*/ 1034 h 1630"/>
                <a:gd name="connsiteX62" fmla="*/ 2556 w 3264"/>
                <a:gd name="connsiteY62" fmla="*/ 1074 h 1630"/>
                <a:gd name="connsiteX63" fmla="*/ 2508 w 3264"/>
                <a:gd name="connsiteY63" fmla="*/ 1114 h 1630"/>
                <a:gd name="connsiteX64" fmla="*/ 2456 w 3264"/>
                <a:gd name="connsiteY64" fmla="*/ 1152 h 1630"/>
                <a:gd name="connsiteX65" fmla="*/ 2404 w 3264"/>
                <a:gd name="connsiteY65" fmla="*/ 1190 h 1630"/>
                <a:gd name="connsiteX66" fmla="*/ 2348 w 3264"/>
                <a:gd name="connsiteY66" fmla="*/ 1228 h 1630"/>
                <a:gd name="connsiteX67" fmla="*/ 2292 w 3264"/>
                <a:gd name="connsiteY67" fmla="*/ 1264 h 1630"/>
                <a:gd name="connsiteX68" fmla="*/ 2232 w 3264"/>
                <a:gd name="connsiteY68" fmla="*/ 1300 h 1630"/>
                <a:gd name="connsiteX69" fmla="*/ 2170 w 3264"/>
                <a:gd name="connsiteY69" fmla="*/ 1334 h 1630"/>
                <a:gd name="connsiteX70" fmla="*/ 2108 w 3264"/>
                <a:gd name="connsiteY70" fmla="*/ 1366 h 1630"/>
                <a:gd name="connsiteX71" fmla="*/ 2042 w 3264"/>
                <a:gd name="connsiteY71" fmla="*/ 1398 h 1630"/>
                <a:gd name="connsiteX72" fmla="*/ 1974 w 3264"/>
                <a:gd name="connsiteY72" fmla="*/ 1428 h 1630"/>
                <a:gd name="connsiteX73" fmla="*/ 1904 w 3264"/>
                <a:gd name="connsiteY73" fmla="*/ 1456 h 1630"/>
                <a:gd name="connsiteX74" fmla="*/ 1832 w 3264"/>
                <a:gd name="connsiteY74" fmla="*/ 1482 h 1630"/>
                <a:gd name="connsiteX75" fmla="*/ 1758 w 3264"/>
                <a:gd name="connsiteY75" fmla="*/ 1506 h 1630"/>
                <a:gd name="connsiteX76" fmla="*/ 1682 w 3264"/>
                <a:gd name="connsiteY76" fmla="*/ 1530 h 1630"/>
                <a:gd name="connsiteX77" fmla="*/ 1602 w 3264"/>
                <a:gd name="connsiteY77" fmla="*/ 1550 h 1630"/>
                <a:gd name="connsiteX78" fmla="*/ 1438 w 3264"/>
                <a:gd name="connsiteY78" fmla="*/ 1584 h 1630"/>
                <a:gd name="connsiteX79" fmla="*/ 1352 w 3264"/>
                <a:gd name="connsiteY79" fmla="*/ 1598 h 1630"/>
                <a:gd name="connsiteX80" fmla="*/ 1264 w 3264"/>
                <a:gd name="connsiteY80" fmla="*/ 1610 h 1630"/>
                <a:gd name="connsiteX81" fmla="*/ 1172 w 3264"/>
                <a:gd name="connsiteY81" fmla="*/ 1620 h 1630"/>
                <a:gd name="connsiteX82" fmla="*/ 1078 w 3264"/>
                <a:gd name="connsiteY82" fmla="*/ 1626 h 1630"/>
                <a:gd name="connsiteX83" fmla="*/ 982 w 3264"/>
                <a:gd name="connsiteY83" fmla="*/ 1628 h 1630"/>
                <a:gd name="connsiteX84" fmla="*/ 884 w 3264"/>
                <a:gd name="connsiteY84" fmla="*/ 1630 h 1630"/>
                <a:gd name="connsiteX85" fmla="*/ 464 w 3264"/>
                <a:gd name="connsiteY85" fmla="*/ 1600 h 1630"/>
                <a:gd name="connsiteX86" fmla="*/ 120 w 3264"/>
                <a:gd name="connsiteY86" fmla="*/ 1542 h 1630"/>
                <a:gd name="connsiteX87" fmla="*/ 0 w 3264"/>
                <a:gd name="connsiteY87" fmla="*/ 1516 h 1630"/>
                <a:gd name="connsiteX88" fmla="*/ 0 w 3264"/>
                <a:gd name="connsiteY88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708 w 3264"/>
                <a:gd name="connsiteY9" fmla="*/ 642 h 1630"/>
                <a:gd name="connsiteX10" fmla="*/ 756 w 3264"/>
                <a:gd name="connsiteY10" fmla="*/ 602 h 1630"/>
                <a:gd name="connsiteX11" fmla="*/ 806 w 3264"/>
                <a:gd name="connsiteY11" fmla="*/ 562 h 1630"/>
                <a:gd name="connsiteX12" fmla="*/ 858 w 3264"/>
                <a:gd name="connsiteY12" fmla="*/ 524 h 1630"/>
                <a:gd name="connsiteX13" fmla="*/ 912 w 3264"/>
                <a:gd name="connsiteY13" fmla="*/ 486 h 1630"/>
                <a:gd name="connsiteX14" fmla="*/ 966 w 3264"/>
                <a:gd name="connsiteY14" fmla="*/ 448 h 1630"/>
                <a:gd name="connsiteX15" fmla="*/ 1024 w 3264"/>
                <a:gd name="connsiteY15" fmla="*/ 412 h 1630"/>
                <a:gd name="connsiteX16" fmla="*/ 1082 w 3264"/>
                <a:gd name="connsiteY16" fmla="*/ 376 h 1630"/>
                <a:gd name="connsiteX17" fmla="*/ 1142 w 3264"/>
                <a:gd name="connsiteY17" fmla="*/ 340 h 1630"/>
                <a:gd name="connsiteX18" fmla="*/ 1206 w 3264"/>
                <a:gd name="connsiteY18" fmla="*/ 306 h 1630"/>
                <a:gd name="connsiteX19" fmla="*/ 1270 w 3264"/>
                <a:gd name="connsiteY19" fmla="*/ 274 h 1630"/>
                <a:gd name="connsiteX20" fmla="*/ 1334 w 3264"/>
                <a:gd name="connsiteY20" fmla="*/ 242 h 1630"/>
                <a:gd name="connsiteX21" fmla="*/ 1402 w 3264"/>
                <a:gd name="connsiteY21" fmla="*/ 212 h 1630"/>
                <a:gd name="connsiteX22" fmla="*/ 1472 w 3264"/>
                <a:gd name="connsiteY22" fmla="*/ 184 h 1630"/>
                <a:gd name="connsiteX23" fmla="*/ 1544 w 3264"/>
                <a:gd name="connsiteY23" fmla="*/ 158 h 1630"/>
                <a:gd name="connsiteX24" fmla="*/ 1616 w 3264"/>
                <a:gd name="connsiteY24" fmla="*/ 132 h 1630"/>
                <a:gd name="connsiteX25" fmla="*/ 1692 w 3264"/>
                <a:gd name="connsiteY25" fmla="*/ 110 h 1630"/>
                <a:gd name="connsiteX26" fmla="*/ 1768 w 3264"/>
                <a:gd name="connsiteY26" fmla="*/ 88 h 1630"/>
                <a:gd name="connsiteX27" fmla="*/ 1848 w 3264"/>
                <a:gd name="connsiteY27" fmla="*/ 70 h 1630"/>
                <a:gd name="connsiteX28" fmla="*/ 1928 w 3264"/>
                <a:gd name="connsiteY28" fmla="*/ 52 h 1630"/>
                <a:gd name="connsiteX29" fmla="*/ 2010 w 3264"/>
                <a:gd name="connsiteY29" fmla="*/ 38 h 1630"/>
                <a:gd name="connsiteX30" fmla="*/ 2096 w 3264"/>
                <a:gd name="connsiteY30" fmla="*/ 26 h 1630"/>
                <a:gd name="connsiteX31" fmla="*/ 2182 w 3264"/>
                <a:gd name="connsiteY31" fmla="*/ 16 h 1630"/>
                <a:gd name="connsiteX32" fmla="*/ 2270 w 3264"/>
                <a:gd name="connsiteY32" fmla="*/ 8 h 1630"/>
                <a:gd name="connsiteX33" fmla="*/ 2360 w 3264"/>
                <a:gd name="connsiteY33" fmla="*/ 4 h 1630"/>
                <a:gd name="connsiteX34" fmla="*/ 2454 w 3264"/>
                <a:gd name="connsiteY34" fmla="*/ 0 h 1630"/>
                <a:gd name="connsiteX35" fmla="*/ 2548 w 3264"/>
                <a:gd name="connsiteY35" fmla="*/ 2 h 1630"/>
                <a:gd name="connsiteX36" fmla="*/ 2644 w 3264"/>
                <a:gd name="connsiteY36" fmla="*/ 6 h 1630"/>
                <a:gd name="connsiteX37" fmla="*/ 2742 w 3264"/>
                <a:gd name="connsiteY37" fmla="*/ 12 h 1630"/>
                <a:gd name="connsiteX38" fmla="*/ 2842 w 3264"/>
                <a:gd name="connsiteY38" fmla="*/ 22 h 1630"/>
                <a:gd name="connsiteX39" fmla="*/ 2944 w 3264"/>
                <a:gd name="connsiteY39" fmla="*/ 36 h 1630"/>
                <a:gd name="connsiteX40" fmla="*/ 3048 w 3264"/>
                <a:gd name="connsiteY40" fmla="*/ 52 h 1630"/>
                <a:gd name="connsiteX41" fmla="*/ 3156 w 3264"/>
                <a:gd name="connsiteY41" fmla="*/ 72 h 1630"/>
                <a:gd name="connsiteX42" fmla="*/ 3264 w 3264"/>
                <a:gd name="connsiteY42" fmla="*/ 96 h 1630"/>
                <a:gd name="connsiteX43" fmla="*/ 3264 w 3264"/>
                <a:gd name="connsiteY43" fmla="*/ 96 h 1630"/>
                <a:gd name="connsiteX44" fmla="*/ 3256 w 3264"/>
                <a:gd name="connsiteY44" fmla="*/ 118 h 1630"/>
                <a:gd name="connsiteX45" fmla="*/ 3230 w 3264"/>
                <a:gd name="connsiteY45" fmla="*/ 182 h 1630"/>
                <a:gd name="connsiteX46" fmla="*/ 3210 w 3264"/>
                <a:gd name="connsiteY46" fmla="*/ 226 h 1630"/>
                <a:gd name="connsiteX47" fmla="*/ 3184 w 3264"/>
                <a:gd name="connsiteY47" fmla="*/ 278 h 1630"/>
                <a:gd name="connsiteX48" fmla="*/ 3154 w 3264"/>
                <a:gd name="connsiteY48" fmla="*/ 338 h 1630"/>
                <a:gd name="connsiteX49" fmla="*/ 3118 w 3264"/>
                <a:gd name="connsiteY49" fmla="*/ 404 h 1630"/>
                <a:gd name="connsiteX50" fmla="*/ 3076 w 3264"/>
                <a:gd name="connsiteY50" fmla="*/ 474 h 1630"/>
                <a:gd name="connsiteX51" fmla="*/ 3028 w 3264"/>
                <a:gd name="connsiteY51" fmla="*/ 548 h 1630"/>
                <a:gd name="connsiteX52" fmla="*/ 2974 w 3264"/>
                <a:gd name="connsiteY52" fmla="*/ 626 h 1630"/>
                <a:gd name="connsiteX53" fmla="*/ 2914 w 3264"/>
                <a:gd name="connsiteY53" fmla="*/ 706 h 1630"/>
                <a:gd name="connsiteX54" fmla="*/ 2846 w 3264"/>
                <a:gd name="connsiteY54" fmla="*/ 786 h 1630"/>
                <a:gd name="connsiteX55" fmla="*/ 2810 w 3264"/>
                <a:gd name="connsiteY55" fmla="*/ 828 h 1630"/>
                <a:gd name="connsiteX56" fmla="*/ 2772 w 3264"/>
                <a:gd name="connsiteY56" fmla="*/ 870 h 1630"/>
                <a:gd name="connsiteX57" fmla="*/ 2734 w 3264"/>
                <a:gd name="connsiteY57" fmla="*/ 910 h 1630"/>
                <a:gd name="connsiteX58" fmla="*/ 2692 w 3264"/>
                <a:gd name="connsiteY58" fmla="*/ 952 h 1630"/>
                <a:gd name="connsiteX59" fmla="*/ 2648 w 3264"/>
                <a:gd name="connsiteY59" fmla="*/ 992 h 1630"/>
                <a:gd name="connsiteX60" fmla="*/ 2604 w 3264"/>
                <a:gd name="connsiteY60" fmla="*/ 1034 h 1630"/>
                <a:gd name="connsiteX61" fmla="*/ 2556 w 3264"/>
                <a:gd name="connsiteY61" fmla="*/ 1074 h 1630"/>
                <a:gd name="connsiteX62" fmla="*/ 2508 w 3264"/>
                <a:gd name="connsiteY62" fmla="*/ 1114 h 1630"/>
                <a:gd name="connsiteX63" fmla="*/ 2456 w 3264"/>
                <a:gd name="connsiteY63" fmla="*/ 1152 h 1630"/>
                <a:gd name="connsiteX64" fmla="*/ 2404 w 3264"/>
                <a:gd name="connsiteY64" fmla="*/ 1190 h 1630"/>
                <a:gd name="connsiteX65" fmla="*/ 2348 w 3264"/>
                <a:gd name="connsiteY65" fmla="*/ 1228 h 1630"/>
                <a:gd name="connsiteX66" fmla="*/ 2292 w 3264"/>
                <a:gd name="connsiteY66" fmla="*/ 1264 h 1630"/>
                <a:gd name="connsiteX67" fmla="*/ 2232 w 3264"/>
                <a:gd name="connsiteY67" fmla="*/ 1300 h 1630"/>
                <a:gd name="connsiteX68" fmla="*/ 2170 w 3264"/>
                <a:gd name="connsiteY68" fmla="*/ 1334 h 1630"/>
                <a:gd name="connsiteX69" fmla="*/ 2108 w 3264"/>
                <a:gd name="connsiteY69" fmla="*/ 1366 h 1630"/>
                <a:gd name="connsiteX70" fmla="*/ 2042 w 3264"/>
                <a:gd name="connsiteY70" fmla="*/ 1398 h 1630"/>
                <a:gd name="connsiteX71" fmla="*/ 1974 w 3264"/>
                <a:gd name="connsiteY71" fmla="*/ 1428 h 1630"/>
                <a:gd name="connsiteX72" fmla="*/ 1904 w 3264"/>
                <a:gd name="connsiteY72" fmla="*/ 1456 h 1630"/>
                <a:gd name="connsiteX73" fmla="*/ 1832 w 3264"/>
                <a:gd name="connsiteY73" fmla="*/ 1482 h 1630"/>
                <a:gd name="connsiteX74" fmla="*/ 1758 w 3264"/>
                <a:gd name="connsiteY74" fmla="*/ 1506 h 1630"/>
                <a:gd name="connsiteX75" fmla="*/ 1682 w 3264"/>
                <a:gd name="connsiteY75" fmla="*/ 1530 h 1630"/>
                <a:gd name="connsiteX76" fmla="*/ 1602 w 3264"/>
                <a:gd name="connsiteY76" fmla="*/ 1550 h 1630"/>
                <a:gd name="connsiteX77" fmla="*/ 1438 w 3264"/>
                <a:gd name="connsiteY77" fmla="*/ 1584 h 1630"/>
                <a:gd name="connsiteX78" fmla="*/ 1352 w 3264"/>
                <a:gd name="connsiteY78" fmla="*/ 1598 h 1630"/>
                <a:gd name="connsiteX79" fmla="*/ 1264 w 3264"/>
                <a:gd name="connsiteY79" fmla="*/ 1610 h 1630"/>
                <a:gd name="connsiteX80" fmla="*/ 1172 w 3264"/>
                <a:gd name="connsiteY80" fmla="*/ 1620 h 1630"/>
                <a:gd name="connsiteX81" fmla="*/ 1078 w 3264"/>
                <a:gd name="connsiteY81" fmla="*/ 1626 h 1630"/>
                <a:gd name="connsiteX82" fmla="*/ 982 w 3264"/>
                <a:gd name="connsiteY82" fmla="*/ 1628 h 1630"/>
                <a:gd name="connsiteX83" fmla="*/ 884 w 3264"/>
                <a:gd name="connsiteY83" fmla="*/ 1630 h 1630"/>
                <a:gd name="connsiteX84" fmla="*/ 464 w 3264"/>
                <a:gd name="connsiteY84" fmla="*/ 1600 h 1630"/>
                <a:gd name="connsiteX85" fmla="*/ 120 w 3264"/>
                <a:gd name="connsiteY85" fmla="*/ 1542 h 1630"/>
                <a:gd name="connsiteX86" fmla="*/ 0 w 3264"/>
                <a:gd name="connsiteY86" fmla="*/ 1516 h 1630"/>
                <a:gd name="connsiteX87" fmla="*/ 0 w 3264"/>
                <a:gd name="connsiteY87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756 w 3264"/>
                <a:gd name="connsiteY9" fmla="*/ 602 h 1630"/>
                <a:gd name="connsiteX10" fmla="*/ 806 w 3264"/>
                <a:gd name="connsiteY10" fmla="*/ 562 h 1630"/>
                <a:gd name="connsiteX11" fmla="*/ 858 w 3264"/>
                <a:gd name="connsiteY11" fmla="*/ 524 h 1630"/>
                <a:gd name="connsiteX12" fmla="*/ 912 w 3264"/>
                <a:gd name="connsiteY12" fmla="*/ 486 h 1630"/>
                <a:gd name="connsiteX13" fmla="*/ 966 w 3264"/>
                <a:gd name="connsiteY13" fmla="*/ 448 h 1630"/>
                <a:gd name="connsiteX14" fmla="*/ 1024 w 3264"/>
                <a:gd name="connsiteY14" fmla="*/ 412 h 1630"/>
                <a:gd name="connsiteX15" fmla="*/ 1082 w 3264"/>
                <a:gd name="connsiteY15" fmla="*/ 376 h 1630"/>
                <a:gd name="connsiteX16" fmla="*/ 1142 w 3264"/>
                <a:gd name="connsiteY16" fmla="*/ 340 h 1630"/>
                <a:gd name="connsiteX17" fmla="*/ 1206 w 3264"/>
                <a:gd name="connsiteY17" fmla="*/ 306 h 1630"/>
                <a:gd name="connsiteX18" fmla="*/ 1270 w 3264"/>
                <a:gd name="connsiteY18" fmla="*/ 274 h 1630"/>
                <a:gd name="connsiteX19" fmla="*/ 1334 w 3264"/>
                <a:gd name="connsiteY19" fmla="*/ 242 h 1630"/>
                <a:gd name="connsiteX20" fmla="*/ 1402 w 3264"/>
                <a:gd name="connsiteY20" fmla="*/ 212 h 1630"/>
                <a:gd name="connsiteX21" fmla="*/ 1472 w 3264"/>
                <a:gd name="connsiteY21" fmla="*/ 184 h 1630"/>
                <a:gd name="connsiteX22" fmla="*/ 1544 w 3264"/>
                <a:gd name="connsiteY22" fmla="*/ 158 h 1630"/>
                <a:gd name="connsiteX23" fmla="*/ 1616 w 3264"/>
                <a:gd name="connsiteY23" fmla="*/ 132 h 1630"/>
                <a:gd name="connsiteX24" fmla="*/ 1692 w 3264"/>
                <a:gd name="connsiteY24" fmla="*/ 110 h 1630"/>
                <a:gd name="connsiteX25" fmla="*/ 1768 w 3264"/>
                <a:gd name="connsiteY25" fmla="*/ 88 h 1630"/>
                <a:gd name="connsiteX26" fmla="*/ 1848 w 3264"/>
                <a:gd name="connsiteY26" fmla="*/ 70 h 1630"/>
                <a:gd name="connsiteX27" fmla="*/ 1928 w 3264"/>
                <a:gd name="connsiteY27" fmla="*/ 52 h 1630"/>
                <a:gd name="connsiteX28" fmla="*/ 2010 w 3264"/>
                <a:gd name="connsiteY28" fmla="*/ 38 h 1630"/>
                <a:gd name="connsiteX29" fmla="*/ 2096 w 3264"/>
                <a:gd name="connsiteY29" fmla="*/ 26 h 1630"/>
                <a:gd name="connsiteX30" fmla="*/ 2182 w 3264"/>
                <a:gd name="connsiteY30" fmla="*/ 16 h 1630"/>
                <a:gd name="connsiteX31" fmla="*/ 2270 w 3264"/>
                <a:gd name="connsiteY31" fmla="*/ 8 h 1630"/>
                <a:gd name="connsiteX32" fmla="*/ 2360 w 3264"/>
                <a:gd name="connsiteY32" fmla="*/ 4 h 1630"/>
                <a:gd name="connsiteX33" fmla="*/ 2454 w 3264"/>
                <a:gd name="connsiteY33" fmla="*/ 0 h 1630"/>
                <a:gd name="connsiteX34" fmla="*/ 2548 w 3264"/>
                <a:gd name="connsiteY34" fmla="*/ 2 h 1630"/>
                <a:gd name="connsiteX35" fmla="*/ 2644 w 3264"/>
                <a:gd name="connsiteY35" fmla="*/ 6 h 1630"/>
                <a:gd name="connsiteX36" fmla="*/ 2742 w 3264"/>
                <a:gd name="connsiteY36" fmla="*/ 12 h 1630"/>
                <a:gd name="connsiteX37" fmla="*/ 2842 w 3264"/>
                <a:gd name="connsiteY37" fmla="*/ 22 h 1630"/>
                <a:gd name="connsiteX38" fmla="*/ 2944 w 3264"/>
                <a:gd name="connsiteY38" fmla="*/ 36 h 1630"/>
                <a:gd name="connsiteX39" fmla="*/ 3048 w 3264"/>
                <a:gd name="connsiteY39" fmla="*/ 52 h 1630"/>
                <a:gd name="connsiteX40" fmla="*/ 3156 w 3264"/>
                <a:gd name="connsiteY40" fmla="*/ 72 h 1630"/>
                <a:gd name="connsiteX41" fmla="*/ 3264 w 3264"/>
                <a:gd name="connsiteY41" fmla="*/ 96 h 1630"/>
                <a:gd name="connsiteX42" fmla="*/ 3264 w 3264"/>
                <a:gd name="connsiteY42" fmla="*/ 96 h 1630"/>
                <a:gd name="connsiteX43" fmla="*/ 3256 w 3264"/>
                <a:gd name="connsiteY43" fmla="*/ 118 h 1630"/>
                <a:gd name="connsiteX44" fmla="*/ 3230 w 3264"/>
                <a:gd name="connsiteY44" fmla="*/ 182 h 1630"/>
                <a:gd name="connsiteX45" fmla="*/ 3210 w 3264"/>
                <a:gd name="connsiteY45" fmla="*/ 226 h 1630"/>
                <a:gd name="connsiteX46" fmla="*/ 3184 w 3264"/>
                <a:gd name="connsiteY46" fmla="*/ 278 h 1630"/>
                <a:gd name="connsiteX47" fmla="*/ 3154 w 3264"/>
                <a:gd name="connsiteY47" fmla="*/ 338 h 1630"/>
                <a:gd name="connsiteX48" fmla="*/ 3118 w 3264"/>
                <a:gd name="connsiteY48" fmla="*/ 404 h 1630"/>
                <a:gd name="connsiteX49" fmla="*/ 3076 w 3264"/>
                <a:gd name="connsiteY49" fmla="*/ 474 h 1630"/>
                <a:gd name="connsiteX50" fmla="*/ 3028 w 3264"/>
                <a:gd name="connsiteY50" fmla="*/ 548 h 1630"/>
                <a:gd name="connsiteX51" fmla="*/ 2974 w 3264"/>
                <a:gd name="connsiteY51" fmla="*/ 626 h 1630"/>
                <a:gd name="connsiteX52" fmla="*/ 2914 w 3264"/>
                <a:gd name="connsiteY52" fmla="*/ 706 h 1630"/>
                <a:gd name="connsiteX53" fmla="*/ 2846 w 3264"/>
                <a:gd name="connsiteY53" fmla="*/ 786 h 1630"/>
                <a:gd name="connsiteX54" fmla="*/ 2810 w 3264"/>
                <a:gd name="connsiteY54" fmla="*/ 828 h 1630"/>
                <a:gd name="connsiteX55" fmla="*/ 2772 w 3264"/>
                <a:gd name="connsiteY55" fmla="*/ 870 h 1630"/>
                <a:gd name="connsiteX56" fmla="*/ 2734 w 3264"/>
                <a:gd name="connsiteY56" fmla="*/ 910 h 1630"/>
                <a:gd name="connsiteX57" fmla="*/ 2692 w 3264"/>
                <a:gd name="connsiteY57" fmla="*/ 952 h 1630"/>
                <a:gd name="connsiteX58" fmla="*/ 2648 w 3264"/>
                <a:gd name="connsiteY58" fmla="*/ 992 h 1630"/>
                <a:gd name="connsiteX59" fmla="*/ 2604 w 3264"/>
                <a:gd name="connsiteY59" fmla="*/ 1034 h 1630"/>
                <a:gd name="connsiteX60" fmla="*/ 2556 w 3264"/>
                <a:gd name="connsiteY60" fmla="*/ 1074 h 1630"/>
                <a:gd name="connsiteX61" fmla="*/ 2508 w 3264"/>
                <a:gd name="connsiteY61" fmla="*/ 1114 h 1630"/>
                <a:gd name="connsiteX62" fmla="*/ 2456 w 3264"/>
                <a:gd name="connsiteY62" fmla="*/ 1152 h 1630"/>
                <a:gd name="connsiteX63" fmla="*/ 2404 w 3264"/>
                <a:gd name="connsiteY63" fmla="*/ 1190 h 1630"/>
                <a:gd name="connsiteX64" fmla="*/ 2348 w 3264"/>
                <a:gd name="connsiteY64" fmla="*/ 1228 h 1630"/>
                <a:gd name="connsiteX65" fmla="*/ 2292 w 3264"/>
                <a:gd name="connsiteY65" fmla="*/ 1264 h 1630"/>
                <a:gd name="connsiteX66" fmla="*/ 2232 w 3264"/>
                <a:gd name="connsiteY66" fmla="*/ 1300 h 1630"/>
                <a:gd name="connsiteX67" fmla="*/ 2170 w 3264"/>
                <a:gd name="connsiteY67" fmla="*/ 1334 h 1630"/>
                <a:gd name="connsiteX68" fmla="*/ 2108 w 3264"/>
                <a:gd name="connsiteY68" fmla="*/ 1366 h 1630"/>
                <a:gd name="connsiteX69" fmla="*/ 2042 w 3264"/>
                <a:gd name="connsiteY69" fmla="*/ 1398 h 1630"/>
                <a:gd name="connsiteX70" fmla="*/ 1974 w 3264"/>
                <a:gd name="connsiteY70" fmla="*/ 1428 h 1630"/>
                <a:gd name="connsiteX71" fmla="*/ 1904 w 3264"/>
                <a:gd name="connsiteY71" fmla="*/ 1456 h 1630"/>
                <a:gd name="connsiteX72" fmla="*/ 1832 w 3264"/>
                <a:gd name="connsiteY72" fmla="*/ 1482 h 1630"/>
                <a:gd name="connsiteX73" fmla="*/ 1758 w 3264"/>
                <a:gd name="connsiteY73" fmla="*/ 1506 h 1630"/>
                <a:gd name="connsiteX74" fmla="*/ 1682 w 3264"/>
                <a:gd name="connsiteY74" fmla="*/ 1530 h 1630"/>
                <a:gd name="connsiteX75" fmla="*/ 1602 w 3264"/>
                <a:gd name="connsiteY75" fmla="*/ 1550 h 1630"/>
                <a:gd name="connsiteX76" fmla="*/ 1438 w 3264"/>
                <a:gd name="connsiteY76" fmla="*/ 1584 h 1630"/>
                <a:gd name="connsiteX77" fmla="*/ 1352 w 3264"/>
                <a:gd name="connsiteY77" fmla="*/ 1598 h 1630"/>
                <a:gd name="connsiteX78" fmla="*/ 1264 w 3264"/>
                <a:gd name="connsiteY78" fmla="*/ 1610 h 1630"/>
                <a:gd name="connsiteX79" fmla="*/ 1172 w 3264"/>
                <a:gd name="connsiteY79" fmla="*/ 1620 h 1630"/>
                <a:gd name="connsiteX80" fmla="*/ 1078 w 3264"/>
                <a:gd name="connsiteY80" fmla="*/ 1626 h 1630"/>
                <a:gd name="connsiteX81" fmla="*/ 982 w 3264"/>
                <a:gd name="connsiteY81" fmla="*/ 1628 h 1630"/>
                <a:gd name="connsiteX82" fmla="*/ 884 w 3264"/>
                <a:gd name="connsiteY82" fmla="*/ 1630 h 1630"/>
                <a:gd name="connsiteX83" fmla="*/ 464 w 3264"/>
                <a:gd name="connsiteY83" fmla="*/ 1600 h 1630"/>
                <a:gd name="connsiteX84" fmla="*/ 120 w 3264"/>
                <a:gd name="connsiteY84" fmla="*/ 1542 h 1630"/>
                <a:gd name="connsiteX85" fmla="*/ 0 w 3264"/>
                <a:gd name="connsiteY85" fmla="*/ 1516 h 1630"/>
                <a:gd name="connsiteX86" fmla="*/ 0 w 3264"/>
                <a:gd name="connsiteY86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806 w 3264"/>
                <a:gd name="connsiteY9" fmla="*/ 562 h 1630"/>
                <a:gd name="connsiteX10" fmla="*/ 858 w 3264"/>
                <a:gd name="connsiteY10" fmla="*/ 524 h 1630"/>
                <a:gd name="connsiteX11" fmla="*/ 912 w 3264"/>
                <a:gd name="connsiteY11" fmla="*/ 486 h 1630"/>
                <a:gd name="connsiteX12" fmla="*/ 966 w 3264"/>
                <a:gd name="connsiteY12" fmla="*/ 448 h 1630"/>
                <a:gd name="connsiteX13" fmla="*/ 1024 w 3264"/>
                <a:gd name="connsiteY13" fmla="*/ 412 h 1630"/>
                <a:gd name="connsiteX14" fmla="*/ 1082 w 3264"/>
                <a:gd name="connsiteY14" fmla="*/ 376 h 1630"/>
                <a:gd name="connsiteX15" fmla="*/ 1142 w 3264"/>
                <a:gd name="connsiteY15" fmla="*/ 340 h 1630"/>
                <a:gd name="connsiteX16" fmla="*/ 1206 w 3264"/>
                <a:gd name="connsiteY16" fmla="*/ 306 h 1630"/>
                <a:gd name="connsiteX17" fmla="*/ 1270 w 3264"/>
                <a:gd name="connsiteY17" fmla="*/ 274 h 1630"/>
                <a:gd name="connsiteX18" fmla="*/ 1334 w 3264"/>
                <a:gd name="connsiteY18" fmla="*/ 242 h 1630"/>
                <a:gd name="connsiteX19" fmla="*/ 1402 w 3264"/>
                <a:gd name="connsiteY19" fmla="*/ 212 h 1630"/>
                <a:gd name="connsiteX20" fmla="*/ 1472 w 3264"/>
                <a:gd name="connsiteY20" fmla="*/ 184 h 1630"/>
                <a:gd name="connsiteX21" fmla="*/ 1544 w 3264"/>
                <a:gd name="connsiteY21" fmla="*/ 158 h 1630"/>
                <a:gd name="connsiteX22" fmla="*/ 1616 w 3264"/>
                <a:gd name="connsiteY22" fmla="*/ 132 h 1630"/>
                <a:gd name="connsiteX23" fmla="*/ 1692 w 3264"/>
                <a:gd name="connsiteY23" fmla="*/ 110 h 1630"/>
                <a:gd name="connsiteX24" fmla="*/ 1768 w 3264"/>
                <a:gd name="connsiteY24" fmla="*/ 88 h 1630"/>
                <a:gd name="connsiteX25" fmla="*/ 1848 w 3264"/>
                <a:gd name="connsiteY25" fmla="*/ 70 h 1630"/>
                <a:gd name="connsiteX26" fmla="*/ 1928 w 3264"/>
                <a:gd name="connsiteY26" fmla="*/ 52 h 1630"/>
                <a:gd name="connsiteX27" fmla="*/ 2010 w 3264"/>
                <a:gd name="connsiteY27" fmla="*/ 38 h 1630"/>
                <a:gd name="connsiteX28" fmla="*/ 2096 w 3264"/>
                <a:gd name="connsiteY28" fmla="*/ 26 h 1630"/>
                <a:gd name="connsiteX29" fmla="*/ 2182 w 3264"/>
                <a:gd name="connsiteY29" fmla="*/ 16 h 1630"/>
                <a:gd name="connsiteX30" fmla="*/ 2270 w 3264"/>
                <a:gd name="connsiteY30" fmla="*/ 8 h 1630"/>
                <a:gd name="connsiteX31" fmla="*/ 2360 w 3264"/>
                <a:gd name="connsiteY31" fmla="*/ 4 h 1630"/>
                <a:gd name="connsiteX32" fmla="*/ 2454 w 3264"/>
                <a:gd name="connsiteY32" fmla="*/ 0 h 1630"/>
                <a:gd name="connsiteX33" fmla="*/ 2548 w 3264"/>
                <a:gd name="connsiteY33" fmla="*/ 2 h 1630"/>
                <a:gd name="connsiteX34" fmla="*/ 2644 w 3264"/>
                <a:gd name="connsiteY34" fmla="*/ 6 h 1630"/>
                <a:gd name="connsiteX35" fmla="*/ 2742 w 3264"/>
                <a:gd name="connsiteY35" fmla="*/ 12 h 1630"/>
                <a:gd name="connsiteX36" fmla="*/ 2842 w 3264"/>
                <a:gd name="connsiteY36" fmla="*/ 22 h 1630"/>
                <a:gd name="connsiteX37" fmla="*/ 2944 w 3264"/>
                <a:gd name="connsiteY37" fmla="*/ 36 h 1630"/>
                <a:gd name="connsiteX38" fmla="*/ 3048 w 3264"/>
                <a:gd name="connsiteY38" fmla="*/ 52 h 1630"/>
                <a:gd name="connsiteX39" fmla="*/ 3156 w 3264"/>
                <a:gd name="connsiteY39" fmla="*/ 72 h 1630"/>
                <a:gd name="connsiteX40" fmla="*/ 3264 w 3264"/>
                <a:gd name="connsiteY40" fmla="*/ 96 h 1630"/>
                <a:gd name="connsiteX41" fmla="*/ 3264 w 3264"/>
                <a:gd name="connsiteY41" fmla="*/ 96 h 1630"/>
                <a:gd name="connsiteX42" fmla="*/ 3256 w 3264"/>
                <a:gd name="connsiteY42" fmla="*/ 118 h 1630"/>
                <a:gd name="connsiteX43" fmla="*/ 3230 w 3264"/>
                <a:gd name="connsiteY43" fmla="*/ 182 h 1630"/>
                <a:gd name="connsiteX44" fmla="*/ 3210 w 3264"/>
                <a:gd name="connsiteY44" fmla="*/ 226 h 1630"/>
                <a:gd name="connsiteX45" fmla="*/ 3184 w 3264"/>
                <a:gd name="connsiteY45" fmla="*/ 278 h 1630"/>
                <a:gd name="connsiteX46" fmla="*/ 3154 w 3264"/>
                <a:gd name="connsiteY46" fmla="*/ 338 h 1630"/>
                <a:gd name="connsiteX47" fmla="*/ 3118 w 3264"/>
                <a:gd name="connsiteY47" fmla="*/ 404 h 1630"/>
                <a:gd name="connsiteX48" fmla="*/ 3076 w 3264"/>
                <a:gd name="connsiteY48" fmla="*/ 474 h 1630"/>
                <a:gd name="connsiteX49" fmla="*/ 3028 w 3264"/>
                <a:gd name="connsiteY49" fmla="*/ 548 h 1630"/>
                <a:gd name="connsiteX50" fmla="*/ 2974 w 3264"/>
                <a:gd name="connsiteY50" fmla="*/ 626 h 1630"/>
                <a:gd name="connsiteX51" fmla="*/ 2914 w 3264"/>
                <a:gd name="connsiteY51" fmla="*/ 706 h 1630"/>
                <a:gd name="connsiteX52" fmla="*/ 2846 w 3264"/>
                <a:gd name="connsiteY52" fmla="*/ 786 h 1630"/>
                <a:gd name="connsiteX53" fmla="*/ 2810 w 3264"/>
                <a:gd name="connsiteY53" fmla="*/ 828 h 1630"/>
                <a:gd name="connsiteX54" fmla="*/ 2772 w 3264"/>
                <a:gd name="connsiteY54" fmla="*/ 870 h 1630"/>
                <a:gd name="connsiteX55" fmla="*/ 2734 w 3264"/>
                <a:gd name="connsiteY55" fmla="*/ 910 h 1630"/>
                <a:gd name="connsiteX56" fmla="*/ 2692 w 3264"/>
                <a:gd name="connsiteY56" fmla="*/ 952 h 1630"/>
                <a:gd name="connsiteX57" fmla="*/ 2648 w 3264"/>
                <a:gd name="connsiteY57" fmla="*/ 992 h 1630"/>
                <a:gd name="connsiteX58" fmla="*/ 2604 w 3264"/>
                <a:gd name="connsiteY58" fmla="*/ 1034 h 1630"/>
                <a:gd name="connsiteX59" fmla="*/ 2556 w 3264"/>
                <a:gd name="connsiteY59" fmla="*/ 1074 h 1630"/>
                <a:gd name="connsiteX60" fmla="*/ 2508 w 3264"/>
                <a:gd name="connsiteY60" fmla="*/ 1114 h 1630"/>
                <a:gd name="connsiteX61" fmla="*/ 2456 w 3264"/>
                <a:gd name="connsiteY61" fmla="*/ 1152 h 1630"/>
                <a:gd name="connsiteX62" fmla="*/ 2404 w 3264"/>
                <a:gd name="connsiteY62" fmla="*/ 1190 h 1630"/>
                <a:gd name="connsiteX63" fmla="*/ 2348 w 3264"/>
                <a:gd name="connsiteY63" fmla="*/ 1228 h 1630"/>
                <a:gd name="connsiteX64" fmla="*/ 2292 w 3264"/>
                <a:gd name="connsiteY64" fmla="*/ 1264 h 1630"/>
                <a:gd name="connsiteX65" fmla="*/ 2232 w 3264"/>
                <a:gd name="connsiteY65" fmla="*/ 1300 h 1630"/>
                <a:gd name="connsiteX66" fmla="*/ 2170 w 3264"/>
                <a:gd name="connsiteY66" fmla="*/ 1334 h 1630"/>
                <a:gd name="connsiteX67" fmla="*/ 2108 w 3264"/>
                <a:gd name="connsiteY67" fmla="*/ 1366 h 1630"/>
                <a:gd name="connsiteX68" fmla="*/ 2042 w 3264"/>
                <a:gd name="connsiteY68" fmla="*/ 1398 h 1630"/>
                <a:gd name="connsiteX69" fmla="*/ 1974 w 3264"/>
                <a:gd name="connsiteY69" fmla="*/ 1428 h 1630"/>
                <a:gd name="connsiteX70" fmla="*/ 1904 w 3264"/>
                <a:gd name="connsiteY70" fmla="*/ 1456 h 1630"/>
                <a:gd name="connsiteX71" fmla="*/ 1832 w 3264"/>
                <a:gd name="connsiteY71" fmla="*/ 1482 h 1630"/>
                <a:gd name="connsiteX72" fmla="*/ 1758 w 3264"/>
                <a:gd name="connsiteY72" fmla="*/ 1506 h 1630"/>
                <a:gd name="connsiteX73" fmla="*/ 1682 w 3264"/>
                <a:gd name="connsiteY73" fmla="*/ 1530 h 1630"/>
                <a:gd name="connsiteX74" fmla="*/ 1602 w 3264"/>
                <a:gd name="connsiteY74" fmla="*/ 1550 h 1630"/>
                <a:gd name="connsiteX75" fmla="*/ 1438 w 3264"/>
                <a:gd name="connsiteY75" fmla="*/ 1584 h 1630"/>
                <a:gd name="connsiteX76" fmla="*/ 1352 w 3264"/>
                <a:gd name="connsiteY76" fmla="*/ 1598 h 1630"/>
                <a:gd name="connsiteX77" fmla="*/ 1264 w 3264"/>
                <a:gd name="connsiteY77" fmla="*/ 1610 h 1630"/>
                <a:gd name="connsiteX78" fmla="*/ 1172 w 3264"/>
                <a:gd name="connsiteY78" fmla="*/ 1620 h 1630"/>
                <a:gd name="connsiteX79" fmla="*/ 1078 w 3264"/>
                <a:gd name="connsiteY79" fmla="*/ 1626 h 1630"/>
                <a:gd name="connsiteX80" fmla="*/ 982 w 3264"/>
                <a:gd name="connsiteY80" fmla="*/ 1628 h 1630"/>
                <a:gd name="connsiteX81" fmla="*/ 884 w 3264"/>
                <a:gd name="connsiteY81" fmla="*/ 1630 h 1630"/>
                <a:gd name="connsiteX82" fmla="*/ 464 w 3264"/>
                <a:gd name="connsiteY82" fmla="*/ 1600 h 1630"/>
                <a:gd name="connsiteX83" fmla="*/ 120 w 3264"/>
                <a:gd name="connsiteY83" fmla="*/ 1542 h 1630"/>
                <a:gd name="connsiteX84" fmla="*/ 0 w 3264"/>
                <a:gd name="connsiteY84" fmla="*/ 1516 h 1630"/>
                <a:gd name="connsiteX85" fmla="*/ 0 w 3264"/>
                <a:gd name="connsiteY85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806 w 3264"/>
                <a:gd name="connsiteY9" fmla="*/ 562 h 1630"/>
                <a:gd name="connsiteX10" fmla="*/ 912 w 3264"/>
                <a:gd name="connsiteY10" fmla="*/ 486 h 1630"/>
                <a:gd name="connsiteX11" fmla="*/ 966 w 3264"/>
                <a:gd name="connsiteY11" fmla="*/ 448 h 1630"/>
                <a:gd name="connsiteX12" fmla="*/ 1024 w 3264"/>
                <a:gd name="connsiteY12" fmla="*/ 412 h 1630"/>
                <a:gd name="connsiteX13" fmla="*/ 1082 w 3264"/>
                <a:gd name="connsiteY13" fmla="*/ 376 h 1630"/>
                <a:gd name="connsiteX14" fmla="*/ 1142 w 3264"/>
                <a:gd name="connsiteY14" fmla="*/ 340 h 1630"/>
                <a:gd name="connsiteX15" fmla="*/ 1206 w 3264"/>
                <a:gd name="connsiteY15" fmla="*/ 306 h 1630"/>
                <a:gd name="connsiteX16" fmla="*/ 1270 w 3264"/>
                <a:gd name="connsiteY16" fmla="*/ 274 h 1630"/>
                <a:gd name="connsiteX17" fmla="*/ 1334 w 3264"/>
                <a:gd name="connsiteY17" fmla="*/ 242 h 1630"/>
                <a:gd name="connsiteX18" fmla="*/ 1402 w 3264"/>
                <a:gd name="connsiteY18" fmla="*/ 212 h 1630"/>
                <a:gd name="connsiteX19" fmla="*/ 1472 w 3264"/>
                <a:gd name="connsiteY19" fmla="*/ 184 h 1630"/>
                <a:gd name="connsiteX20" fmla="*/ 1544 w 3264"/>
                <a:gd name="connsiteY20" fmla="*/ 158 h 1630"/>
                <a:gd name="connsiteX21" fmla="*/ 1616 w 3264"/>
                <a:gd name="connsiteY21" fmla="*/ 132 h 1630"/>
                <a:gd name="connsiteX22" fmla="*/ 1692 w 3264"/>
                <a:gd name="connsiteY22" fmla="*/ 110 h 1630"/>
                <a:gd name="connsiteX23" fmla="*/ 1768 w 3264"/>
                <a:gd name="connsiteY23" fmla="*/ 88 h 1630"/>
                <a:gd name="connsiteX24" fmla="*/ 1848 w 3264"/>
                <a:gd name="connsiteY24" fmla="*/ 70 h 1630"/>
                <a:gd name="connsiteX25" fmla="*/ 1928 w 3264"/>
                <a:gd name="connsiteY25" fmla="*/ 52 h 1630"/>
                <a:gd name="connsiteX26" fmla="*/ 2010 w 3264"/>
                <a:gd name="connsiteY26" fmla="*/ 38 h 1630"/>
                <a:gd name="connsiteX27" fmla="*/ 2096 w 3264"/>
                <a:gd name="connsiteY27" fmla="*/ 26 h 1630"/>
                <a:gd name="connsiteX28" fmla="*/ 2182 w 3264"/>
                <a:gd name="connsiteY28" fmla="*/ 16 h 1630"/>
                <a:gd name="connsiteX29" fmla="*/ 2270 w 3264"/>
                <a:gd name="connsiteY29" fmla="*/ 8 h 1630"/>
                <a:gd name="connsiteX30" fmla="*/ 2360 w 3264"/>
                <a:gd name="connsiteY30" fmla="*/ 4 h 1630"/>
                <a:gd name="connsiteX31" fmla="*/ 2454 w 3264"/>
                <a:gd name="connsiteY31" fmla="*/ 0 h 1630"/>
                <a:gd name="connsiteX32" fmla="*/ 2548 w 3264"/>
                <a:gd name="connsiteY32" fmla="*/ 2 h 1630"/>
                <a:gd name="connsiteX33" fmla="*/ 2644 w 3264"/>
                <a:gd name="connsiteY33" fmla="*/ 6 h 1630"/>
                <a:gd name="connsiteX34" fmla="*/ 2742 w 3264"/>
                <a:gd name="connsiteY34" fmla="*/ 12 h 1630"/>
                <a:gd name="connsiteX35" fmla="*/ 2842 w 3264"/>
                <a:gd name="connsiteY35" fmla="*/ 22 h 1630"/>
                <a:gd name="connsiteX36" fmla="*/ 2944 w 3264"/>
                <a:gd name="connsiteY36" fmla="*/ 36 h 1630"/>
                <a:gd name="connsiteX37" fmla="*/ 3048 w 3264"/>
                <a:gd name="connsiteY37" fmla="*/ 52 h 1630"/>
                <a:gd name="connsiteX38" fmla="*/ 3156 w 3264"/>
                <a:gd name="connsiteY38" fmla="*/ 72 h 1630"/>
                <a:gd name="connsiteX39" fmla="*/ 3264 w 3264"/>
                <a:gd name="connsiteY39" fmla="*/ 96 h 1630"/>
                <a:gd name="connsiteX40" fmla="*/ 3264 w 3264"/>
                <a:gd name="connsiteY40" fmla="*/ 96 h 1630"/>
                <a:gd name="connsiteX41" fmla="*/ 3256 w 3264"/>
                <a:gd name="connsiteY41" fmla="*/ 118 h 1630"/>
                <a:gd name="connsiteX42" fmla="*/ 3230 w 3264"/>
                <a:gd name="connsiteY42" fmla="*/ 182 h 1630"/>
                <a:gd name="connsiteX43" fmla="*/ 3210 w 3264"/>
                <a:gd name="connsiteY43" fmla="*/ 226 h 1630"/>
                <a:gd name="connsiteX44" fmla="*/ 3184 w 3264"/>
                <a:gd name="connsiteY44" fmla="*/ 278 h 1630"/>
                <a:gd name="connsiteX45" fmla="*/ 3154 w 3264"/>
                <a:gd name="connsiteY45" fmla="*/ 338 h 1630"/>
                <a:gd name="connsiteX46" fmla="*/ 3118 w 3264"/>
                <a:gd name="connsiteY46" fmla="*/ 404 h 1630"/>
                <a:gd name="connsiteX47" fmla="*/ 3076 w 3264"/>
                <a:gd name="connsiteY47" fmla="*/ 474 h 1630"/>
                <a:gd name="connsiteX48" fmla="*/ 3028 w 3264"/>
                <a:gd name="connsiteY48" fmla="*/ 548 h 1630"/>
                <a:gd name="connsiteX49" fmla="*/ 2974 w 3264"/>
                <a:gd name="connsiteY49" fmla="*/ 626 h 1630"/>
                <a:gd name="connsiteX50" fmla="*/ 2914 w 3264"/>
                <a:gd name="connsiteY50" fmla="*/ 706 h 1630"/>
                <a:gd name="connsiteX51" fmla="*/ 2846 w 3264"/>
                <a:gd name="connsiteY51" fmla="*/ 786 h 1630"/>
                <a:gd name="connsiteX52" fmla="*/ 2810 w 3264"/>
                <a:gd name="connsiteY52" fmla="*/ 828 h 1630"/>
                <a:gd name="connsiteX53" fmla="*/ 2772 w 3264"/>
                <a:gd name="connsiteY53" fmla="*/ 870 h 1630"/>
                <a:gd name="connsiteX54" fmla="*/ 2734 w 3264"/>
                <a:gd name="connsiteY54" fmla="*/ 910 h 1630"/>
                <a:gd name="connsiteX55" fmla="*/ 2692 w 3264"/>
                <a:gd name="connsiteY55" fmla="*/ 952 h 1630"/>
                <a:gd name="connsiteX56" fmla="*/ 2648 w 3264"/>
                <a:gd name="connsiteY56" fmla="*/ 992 h 1630"/>
                <a:gd name="connsiteX57" fmla="*/ 2604 w 3264"/>
                <a:gd name="connsiteY57" fmla="*/ 1034 h 1630"/>
                <a:gd name="connsiteX58" fmla="*/ 2556 w 3264"/>
                <a:gd name="connsiteY58" fmla="*/ 1074 h 1630"/>
                <a:gd name="connsiteX59" fmla="*/ 2508 w 3264"/>
                <a:gd name="connsiteY59" fmla="*/ 1114 h 1630"/>
                <a:gd name="connsiteX60" fmla="*/ 2456 w 3264"/>
                <a:gd name="connsiteY60" fmla="*/ 1152 h 1630"/>
                <a:gd name="connsiteX61" fmla="*/ 2404 w 3264"/>
                <a:gd name="connsiteY61" fmla="*/ 1190 h 1630"/>
                <a:gd name="connsiteX62" fmla="*/ 2348 w 3264"/>
                <a:gd name="connsiteY62" fmla="*/ 1228 h 1630"/>
                <a:gd name="connsiteX63" fmla="*/ 2292 w 3264"/>
                <a:gd name="connsiteY63" fmla="*/ 1264 h 1630"/>
                <a:gd name="connsiteX64" fmla="*/ 2232 w 3264"/>
                <a:gd name="connsiteY64" fmla="*/ 1300 h 1630"/>
                <a:gd name="connsiteX65" fmla="*/ 2170 w 3264"/>
                <a:gd name="connsiteY65" fmla="*/ 1334 h 1630"/>
                <a:gd name="connsiteX66" fmla="*/ 2108 w 3264"/>
                <a:gd name="connsiteY66" fmla="*/ 1366 h 1630"/>
                <a:gd name="connsiteX67" fmla="*/ 2042 w 3264"/>
                <a:gd name="connsiteY67" fmla="*/ 1398 h 1630"/>
                <a:gd name="connsiteX68" fmla="*/ 1974 w 3264"/>
                <a:gd name="connsiteY68" fmla="*/ 1428 h 1630"/>
                <a:gd name="connsiteX69" fmla="*/ 1904 w 3264"/>
                <a:gd name="connsiteY69" fmla="*/ 1456 h 1630"/>
                <a:gd name="connsiteX70" fmla="*/ 1832 w 3264"/>
                <a:gd name="connsiteY70" fmla="*/ 1482 h 1630"/>
                <a:gd name="connsiteX71" fmla="*/ 1758 w 3264"/>
                <a:gd name="connsiteY71" fmla="*/ 1506 h 1630"/>
                <a:gd name="connsiteX72" fmla="*/ 1682 w 3264"/>
                <a:gd name="connsiteY72" fmla="*/ 1530 h 1630"/>
                <a:gd name="connsiteX73" fmla="*/ 1602 w 3264"/>
                <a:gd name="connsiteY73" fmla="*/ 1550 h 1630"/>
                <a:gd name="connsiteX74" fmla="*/ 1438 w 3264"/>
                <a:gd name="connsiteY74" fmla="*/ 1584 h 1630"/>
                <a:gd name="connsiteX75" fmla="*/ 1352 w 3264"/>
                <a:gd name="connsiteY75" fmla="*/ 1598 h 1630"/>
                <a:gd name="connsiteX76" fmla="*/ 1264 w 3264"/>
                <a:gd name="connsiteY76" fmla="*/ 1610 h 1630"/>
                <a:gd name="connsiteX77" fmla="*/ 1172 w 3264"/>
                <a:gd name="connsiteY77" fmla="*/ 1620 h 1630"/>
                <a:gd name="connsiteX78" fmla="*/ 1078 w 3264"/>
                <a:gd name="connsiteY78" fmla="*/ 1626 h 1630"/>
                <a:gd name="connsiteX79" fmla="*/ 982 w 3264"/>
                <a:gd name="connsiteY79" fmla="*/ 1628 h 1630"/>
                <a:gd name="connsiteX80" fmla="*/ 884 w 3264"/>
                <a:gd name="connsiteY80" fmla="*/ 1630 h 1630"/>
                <a:gd name="connsiteX81" fmla="*/ 464 w 3264"/>
                <a:gd name="connsiteY81" fmla="*/ 1600 h 1630"/>
                <a:gd name="connsiteX82" fmla="*/ 120 w 3264"/>
                <a:gd name="connsiteY82" fmla="*/ 1542 h 1630"/>
                <a:gd name="connsiteX83" fmla="*/ 0 w 3264"/>
                <a:gd name="connsiteY83" fmla="*/ 1516 h 1630"/>
                <a:gd name="connsiteX84" fmla="*/ 0 w 3264"/>
                <a:gd name="connsiteY84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806 w 3264"/>
                <a:gd name="connsiteY9" fmla="*/ 562 h 1630"/>
                <a:gd name="connsiteX10" fmla="*/ 912 w 3264"/>
                <a:gd name="connsiteY10" fmla="*/ 486 h 1630"/>
                <a:gd name="connsiteX11" fmla="*/ 1024 w 3264"/>
                <a:gd name="connsiteY11" fmla="*/ 412 h 1630"/>
                <a:gd name="connsiteX12" fmla="*/ 1082 w 3264"/>
                <a:gd name="connsiteY12" fmla="*/ 376 h 1630"/>
                <a:gd name="connsiteX13" fmla="*/ 1142 w 3264"/>
                <a:gd name="connsiteY13" fmla="*/ 340 h 1630"/>
                <a:gd name="connsiteX14" fmla="*/ 1206 w 3264"/>
                <a:gd name="connsiteY14" fmla="*/ 306 h 1630"/>
                <a:gd name="connsiteX15" fmla="*/ 1270 w 3264"/>
                <a:gd name="connsiteY15" fmla="*/ 274 h 1630"/>
                <a:gd name="connsiteX16" fmla="*/ 1334 w 3264"/>
                <a:gd name="connsiteY16" fmla="*/ 242 h 1630"/>
                <a:gd name="connsiteX17" fmla="*/ 1402 w 3264"/>
                <a:gd name="connsiteY17" fmla="*/ 212 h 1630"/>
                <a:gd name="connsiteX18" fmla="*/ 1472 w 3264"/>
                <a:gd name="connsiteY18" fmla="*/ 184 h 1630"/>
                <a:gd name="connsiteX19" fmla="*/ 1544 w 3264"/>
                <a:gd name="connsiteY19" fmla="*/ 158 h 1630"/>
                <a:gd name="connsiteX20" fmla="*/ 1616 w 3264"/>
                <a:gd name="connsiteY20" fmla="*/ 132 h 1630"/>
                <a:gd name="connsiteX21" fmla="*/ 1692 w 3264"/>
                <a:gd name="connsiteY21" fmla="*/ 110 h 1630"/>
                <a:gd name="connsiteX22" fmla="*/ 1768 w 3264"/>
                <a:gd name="connsiteY22" fmla="*/ 88 h 1630"/>
                <a:gd name="connsiteX23" fmla="*/ 1848 w 3264"/>
                <a:gd name="connsiteY23" fmla="*/ 70 h 1630"/>
                <a:gd name="connsiteX24" fmla="*/ 1928 w 3264"/>
                <a:gd name="connsiteY24" fmla="*/ 52 h 1630"/>
                <a:gd name="connsiteX25" fmla="*/ 2010 w 3264"/>
                <a:gd name="connsiteY25" fmla="*/ 38 h 1630"/>
                <a:gd name="connsiteX26" fmla="*/ 2096 w 3264"/>
                <a:gd name="connsiteY26" fmla="*/ 26 h 1630"/>
                <a:gd name="connsiteX27" fmla="*/ 2182 w 3264"/>
                <a:gd name="connsiteY27" fmla="*/ 16 h 1630"/>
                <a:gd name="connsiteX28" fmla="*/ 2270 w 3264"/>
                <a:gd name="connsiteY28" fmla="*/ 8 h 1630"/>
                <a:gd name="connsiteX29" fmla="*/ 2360 w 3264"/>
                <a:gd name="connsiteY29" fmla="*/ 4 h 1630"/>
                <a:gd name="connsiteX30" fmla="*/ 2454 w 3264"/>
                <a:gd name="connsiteY30" fmla="*/ 0 h 1630"/>
                <a:gd name="connsiteX31" fmla="*/ 2548 w 3264"/>
                <a:gd name="connsiteY31" fmla="*/ 2 h 1630"/>
                <a:gd name="connsiteX32" fmla="*/ 2644 w 3264"/>
                <a:gd name="connsiteY32" fmla="*/ 6 h 1630"/>
                <a:gd name="connsiteX33" fmla="*/ 2742 w 3264"/>
                <a:gd name="connsiteY33" fmla="*/ 12 h 1630"/>
                <a:gd name="connsiteX34" fmla="*/ 2842 w 3264"/>
                <a:gd name="connsiteY34" fmla="*/ 22 h 1630"/>
                <a:gd name="connsiteX35" fmla="*/ 2944 w 3264"/>
                <a:gd name="connsiteY35" fmla="*/ 36 h 1630"/>
                <a:gd name="connsiteX36" fmla="*/ 3048 w 3264"/>
                <a:gd name="connsiteY36" fmla="*/ 52 h 1630"/>
                <a:gd name="connsiteX37" fmla="*/ 3156 w 3264"/>
                <a:gd name="connsiteY37" fmla="*/ 72 h 1630"/>
                <a:gd name="connsiteX38" fmla="*/ 3264 w 3264"/>
                <a:gd name="connsiteY38" fmla="*/ 96 h 1630"/>
                <a:gd name="connsiteX39" fmla="*/ 3264 w 3264"/>
                <a:gd name="connsiteY39" fmla="*/ 96 h 1630"/>
                <a:gd name="connsiteX40" fmla="*/ 3256 w 3264"/>
                <a:gd name="connsiteY40" fmla="*/ 118 h 1630"/>
                <a:gd name="connsiteX41" fmla="*/ 3230 w 3264"/>
                <a:gd name="connsiteY41" fmla="*/ 182 h 1630"/>
                <a:gd name="connsiteX42" fmla="*/ 3210 w 3264"/>
                <a:gd name="connsiteY42" fmla="*/ 226 h 1630"/>
                <a:gd name="connsiteX43" fmla="*/ 3184 w 3264"/>
                <a:gd name="connsiteY43" fmla="*/ 278 h 1630"/>
                <a:gd name="connsiteX44" fmla="*/ 3154 w 3264"/>
                <a:gd name="connsiteY44" fmla="*/ 338 h 1630"/>
                <a:gd name="connsiteX45" fmla="*/ 3118 w 3264"/>
                <a:gd name="connsiteY45" fmla="*/ 404 h 1630"/>
                <a:gd name="connsiteX46" fmla="*/ 3076 w 3264"/>
                <a:gd name="connsiteY46" fmla="*/ 474 h 1630"/>
                <a:gd name="connsiteX47" fmla="*/ 3028 w 3264"/>
                <a:gd name="connsiteY47" fmla="*/ 548 h 1630"/>
                <a:gd name="connsiteX48" fmla="*/ 2974 w 3264"/>
                <a:gd name="connsiteY48" fmla="*/ 626 h 1630"/>
                <a:gd name="connsiteX49" fmla="*/ 2914 w 3264"/>
                <a:gd name="connsiteY49" fmla="*/ 706 h 1630"/>
                <a:gd name="connsiteX50" fmla="*/ 2846 w 3264"/>
                <a:gd name="connsiteY50" fmla="*/ 786 h 1630"/>
                <a:gd name="connsiteX51" fmla="*/ 2810 w 3264"/>
                <a:gd name="connsiteY51" fmla="*/ 828 h 1630"/>
                <a:gd name="connsiteX52" fmla="*/ 2772 w 3264"/>
                <a:gd name="connsiteY52" fmla="*/ 870 h 1630"/>
                <a:gd name="connsiteX53" fmla="*/ 2734 w 3264"/>
                <a:gd name="connsiteY53" fmla="*/ 910 h 1630"/>
                <a:gd name="connsiteX54" fmla="*/ 2692 w 3264"/>
                <a:gd name="connsiteY54" fmla="*/ 952 h 1630"/>
                <a:gd name="connsiteX55" fmla="*/ 2648 w 3264"/>
                <a:gd name="connsiteY55" fmla="*/ 992 h 1630"/>
                <a:gd name="connsiteX56" fmla="*/ 2604 w 3264"/>
                <a:gd name="connsiteY56" fmla="*/ 1034 h 1630"/>
                <a:gd name="connsiteX57" fmla="*/ 2556 w 3264"/>
                <a:gd name="connsiteY57" fmla="*/ 1074 h 1630"/>
                <a:gd name="connsiteX58" fmla="*/ 2508 w 3264"/>
                <a:gd name="connsiteY58" fmla="*/ 1114 h 1630"/>
                <a:gd name="connsiteX59" fmla="*/ 2456 w 3264"/>
                <a:gd name="connsiteY59" fmla="*/ 1152 h 1630"/>
                <a:gd name="connsiteX60" fmla="*/ 2404 w 3264"/>
                <a:gd name="connsiteY60" fmla="*/ 1190 h 1630"/>
                <a:gd name="connsiteX61" fmla="*/ 2348 w 3264"/>
                <a:gd name="connsiteY61" fmla="*/ 1228 h 1630"/>
                <a:gd name="connsiteX62" fmla="*/ 2292 w 3264"/>
                <a:gd name="connsiteY62" fmla="*/ 1264 h 1630"/>
                <a:gd name="connsiteX63" fmla="*/ 2232 w 3264"/>
                <a:gd name="connsiteY63" fmla="*/ 1300 h 1630"/>
                <a:gd name="connsiteX64" fmla="*/ 2170 w 3264"/>
                <a:gd name="connsiteY64" fmla="*/ 1334 h 1630"/>
                <a:gd name="connsiteX65" fmla="*/ 2108 w 3264"/>
                <a:gd name="connsiteY65" fmla="*/ 1366 h 1630"/>
                <a:gd name="connsiteX66" fmla="*/ 2042 w 3264"/>
                <a:gd name="connsiteY66" fmla="*/ 1398 h 1630"/>
                <a:gd name="connsiteX67" fmla="*/ 1974 w 3264"/>
                <a:gd name="connsiteY67" fmla="*/ 1428 h 1630"/>
                <a:gd name="connsiteX68" fmla="*/ 1904 w 3264"/>
                <a:gd name="connsiteY68" fmla="*/ 1456 h 1630"/>
                <a:gd name="connsiteX69" fmla="*/ 1832 w 3264"/>
                <a:gd name="connsiteY69" fmla="*/ 1482 h 1630"/>
                <a:gd name="connsiteX70" fmla="*/ 1758 w 3264"/>
                <a:gd name="connsiteY70" fmla="*/ 1506 h 1630"/>
                <a:gd name="connsiteX71" fmla="*/ 1682 w 3264"/>
                <a:gd name="connsiteY71" fmla="*/ 1530 h 1630"/>
                <a:gd name="connsiteX72" fmla="*/ 1602 w 3264"/>
                <a:gd name="connsiteY72" fmla="*/ 1550 h 1630"/>
                <a:gd name="connsiteX73" fmla="*/ 1438 w 3264"/>
                <a:gd name="connsiteY73" fmla="*/ 1584 h 1630"/>
                <a:gd name="connsiteX74" fmla="*/ 1352 w 3264"/>
                <a:gd name="connsiteY74" fmla="*/ 1598 h 1630"/>
                <a:gd name="connsiteX75" fmla="*/ 1264 w 3264"/>
                <a:gd name="connsiteY75" fmla="*/ 1610 h 1630"/>
                <a:gd name="connsiteX76" fmla="*/ 1172 w 3264"/>
                <a:gd name="connsiteY76" fmla="*/ 1620 h 1630"/>
                <a:gd name="connsiteX77" fmla="*/ 1078 w 3264"/>
                <a:gd name="connsiteY77" fmla="*/ 1626 h 1630"/>
                <a:gd name="connsiteX78" fmla="*/ 982 w 3264"/>
                <a:gd name="connsiteY78" fmla="*/ 1628 h 1630"/>
                <a:gd name="connsiteX79" fmla="*/ 884 w 3264"/>
                <a:gd name="connsiteY79" fmla="*/ 1630 h 1630"/>
                <a:gd name="connsiteX80" fmla="*/ 464 w 3264"/>
                <a:gd name="connsiteY80" fmla="*/ 1600 h 1630"/>
                <a:gd name="connsiteX81" fmla="*/ 120 w 3264"/>
                <a:gd name="connsiteY81" fmla="*/ 1542 h 1630"/>
                <a:gd name="connsiteX82" fmla="*/ 0 w 3264"/>
                <a:gd name="connsiteY82" fmla="*/ 1516 h 1630"/>
                <a:gd name="connsiteX83" fmla="*/ 0 w 3264"/>
                <a:gd name="connsiteY83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912 w 3264"/>
                <a:gd name="connsiteY9" fmla="*/ 486 h 1630"/>
                <a:gd name="connsiteX10" fmla="*/ 1024 w 3264"/>
                <a:gd name="connsiteY10" fmla="*/ 412 h 1630"/>
                <a:gd name="connsiteX11" fmla="*/ 1082 w 3264"/>
                <a:gd name="connsiteY11" fmla="*/ 376 h 1630"/>
                <a:gd name="connsiteX12" fmla="*/ 1142 w 3264"/>
                <a:gd name="connsiteY12" fmla="*/ 340 h 1630"/>
                <a:gd name="connsiteX13" fmla="*/ 1206 w 3264"/>
                <a:gd name="connsiteY13" fmla="*/ 306 h 1630"/>
                <a:gd name="connsiteX14" fmla="*/ 1270 w 3264"/>
                <a:gd name="connsiteY14" fmla="*/ 274 h 1630"/>
                <a:gd name="connsiteX15" fmla="*/ 1334 w 3264"/>
                <a:gd name="connsiteY15" fmla="*/ 242 h 1630"/>
                <a:gd name="connsiteX16" fmla="*/ 1402 w 3264"/>
                <a:gd name="connsiteY16" fmla="*/ 212 h 1630"/>
                <a:gd name="connsiteX17" fmla="*/ 1472 w 3264"/>
                <a:gd name="connsiteY17" fmla="*/ 184 h 1630"/>
                <a:gd name="connsiteX18" fmla="*/ 1544 w 3264"/>
                <a:gd name="connsiteY18" fmla="*/ 158 h 1630"/>
                <a:gd name="connsiteX19" fmla="*/ 1616 w 3264"/>
                <a:gd name="connsiteY19" fmla="*/ 132 h 1630"/>
                <a:gd name="connsiteX20" fmla="*/ 1692 w 3264"/>
                <a:gd name="connsiteY20" fmla="*/ 110 h 1630"/>
                <a:gd name="connsiteX21" fmla="*/ 1768 w 3264"/>
                <a:gd name="connsiteY21" fmla="*/ 88 h 1630"/>
                <a:gd name="connsiteX22" fmla="*/ 1848 w 3264"/>
                <a:gd name="connsiteY22" fmla="*/ 70 h 1630"/>
                <a:gd name="connsiteX23" fmla="*/ 1928 w 3264"/>
                <a:gd name="connsiteY23" fmla="*/ 52 h 1630"/>
                <a:gd name="connsiteX24" fmla="*/ 2010 w 3264"/>
                <a:gd name="connsiteY24" fmla="*/ 38 h 1630"/>
                <a:gd name="connsiteX25" fmla="*/ 2096 w 3264"/>
                <a:gd name="connsiteY25" fmla="*/ 26 h 1630"/>
                <a:gd name="connsiteX26" fmla="*/ 2182 w 3264"/>
                <a:gd name="connsiteY26" fmla="*/ 16 h 1630"/>
                <a:gd name="connsiteX27" fmla="*/ 2270 w 3264"/>
                <a:gd name="connsiteY27" fmla="*/ 8 h 1630"/>
                <a:gd name="connsiteX28" fmla="*/ 2360 w 3264"/>
                <a:gd name="connsiteY28" fmla="*/ 4 h 1630"/>
                <a:gd name="connsiteX29" fmla="*/ 2454 w 3264"/>
                <a:gd name="connsiteY29" fmla="*/ 0 h 1630"/>
                <a:gd name="connsiteX30" fmla="*/ 2548 w 3264"/>
                <a:gd name="connsiteY30" fmla="*/ 2 h 1630"/>
                <a:gd name="connsiteX31" fmla="*/ 2644 w 3264"/>
                <a:gd name="connsiteY31" fmla="*/ 6 h 1630"/>
                <a:gd name="connsiteX32" fmla="*/ 2742 w 3264"/>
                <a:gd name="connsiteY32" fmla="*/ 12 h 1630"/>
                <a:gd name="connsiteX33" fmla="*/ 2842 w 3264"/>
                <a:gd name="connsiteY33" fmla="*/ 22 h 1630"/>
                <a:gd name="connsiteX34" fmla="*/ 2944 w 3264"/>
                <a:gd name="connsiteY34" fmla="*/ 36 h 1630"/>
                <a:gd name="connsiteX35" fmla="*/ 3048 w 3264"/>
                <a:gd name="connsiteY35" fmla="*/ 52 h 1630"/>
                <a:gd name="connsiteX36" fmla="*/ 3156 w 3264"/>
                <a:gd name="connsiteY36" fmla="*/ 72 h 1630"/>
                <a:gd name="connsiteX37" fmla="*/ 3264 w 3264"/>
                <a:gd name="connsiteY37" fmla="*/ 96 h 1630"/>
                <a:gd name="connsiteX38" fmla="*/ 3264 w 3264"/>
                <a:gd name="connsiteY38" fmla="*/ 96 h 1630"/>
                <a:gd name="connsiteX39" fmla="*/ 3256 w 3264"/>
                <a:gd name="connsiteY39" fmla="*/ 118 h 1630"/>
                <a:gd name="connsiteX40" fmla="*/ 3230 w 3264"/>
                <a:gd name="connsiteY40" fmla="*/ 182 h 1630"/>
                <a:gd name="connsiteX41" fmla="*/ 3210 w 3264"/>
                <a:gd name="connsiteY41" fmla="*/ 226 h 1630"/>
                <a:gd name="connsiteX42" fmla="*/ 3184 w 3264"/>
                <a:gd name="connsiteY42" fmla="*/ 278 h 1630"/>
                <a:gd name="connsiteX43" fmla="*/ 3154 w 3264"/>
                <a:gd name="connsiteY43" fmla="*/ 338 h 1630"/>
                <a:gd name="connsiteX44" fmla="*/ 3118 w 3264"/>
                <a:gd name="connsiteY44" fmla="*/ 404 h 1630"/>
                <a:gd name="connsiteX45" fmla="*/ 3076 w 3264"/>
                <a:gd name="connsiteY45" fmla="*/ 474 h 1630"/>
                <a:gd name="connsiteX46" fmla="*/ 3028 w 3264"/>
                <a:gd name="connsiteY46" fmla="*/ 548 h 1630"/>
                <a:gd name="connsiteX47" fmla="*/ 2974 w 3264"/>
                <a:gd name="connsiteY47" fmla="*/ 626 h 1630"/>
                <a:gd name="connsiteX48" fmla="*/ 2914 w 3264"/>
                <a:gd name="connsiteY48" fmla="*/ 706 h 1630"/>
                <a:gd name="connsiteX49" fmla="*/ 2846 w 3264"/>
                <a:gd name="connsiteY49" fmla="*/ 786 h 1630"/>
                <a:gd name="connsiteX50" fmla="*/ 2810 w 3264"/>
                <a:gd name="connsiteY50" fmla="*/ 828 h 1630"/>
                <a:gd name="connsiteX51" fmla="*/ 2772 w 3264"/>
                <a:gd name="connsiteY51" fmla="*/ 870 h 1630"/>
                <a:gd name="connsiteX52" fmla="*/ 2734 w 3264"/>
                <a:gd name="connsiteY52" fmla="*/ 910 h 1630"/>
                <a:gd name="connsiteX53" fmla="*/ 2692 w 3264"/>
                <a:gd name="connsiteY53" fmla="*/ 952 h 1630"/>
                <a:gd name="connsiteX54" fmla="*/ 2648 w 3264"/>
                <a:gd name="connsiteY54" fmla="*/ 992 h 1630"/>
                <a:gd name="connsiteX55" fmla="*/ 2604 w 3264"/>
                <a:gd name="connsiteY55" fmla="*/ 1034 h 1630"/>
                <a:gd name="connsiteX56" fmla="*/ 2556 w 3264"/>
                <a:gd name="connsiteY56" fmla="*/ 1074 h 1630"/>
                <a:gd name="connsiteX57" fmla="*/ 2508 w 3264"/>
                <a:gd name="connsiteY57" fmla="*/ 1114 h 1630"/>
                <a:gd name="connsiteX58" fmla="*/ 2456 w 3264"/>
                <a:gd name="connsiteY58" fmla="*/ 1152 h 1630"/>
                <a:gd name="connsiteX59" fmla="*/ 2404 w 3264"/>
                <a:gd name="connsiteY59" fmla="*/ 1190 h 1630"/>
                <a:gd name="connsiteX60" fmla="*/ 2348 w 3264"/>
                <a:gd name="connsiteY60" fmla="*/ 1228 h 1630"/>
                <a:gd name="connsiteX61" fmla="*/ 2292 w 3264"/>
                <a:gd name="connsiteY61" fmla="*/ 1264 h 1630"/>
                <a:gd name="connsiteX62" fmla="*/ 2232 w 3264"/>
                <a:gd name="connsiteY62" fmla="*/ 1300 h 1630"/>
                <a:gd name="connsiteX63" fmla="*/ 2170 w 3264"/>
                <a:gd name="connsiteY63" fmla="*/ 1334 h 1630"/>
                <a:gd name="connsiteX64" fmla="*/ 2108 w 3264"/>
                <a:gd name="connsiteY64" fmla="*/ 1366 h 1630"/>
                <a:gd name="connsiteX65" fmla="*/ 2042 w 3264"/>
                <a:gd name="connsiteY65" fmla="*/ 1398 h 1630"/>
                <a:gd name="connsiteX66" fmla="*/ 1974 w 3264"/>
                <a:gd name="connsiteY66" fmla="*/ 1428 h 1630"/>
                <a:gd name="connsiteX67" fmla="*/ 1904 w 3264"/>
                <a:gd name="connsiteY67" fmla="*/ 1456 h 1630"/>
                <a:gd name="connsiteX68" fmla="*/ 1832 w 3264"/>
                <a:gd name="connsiteY68" fmla="*/ 1482 h 1630"/>
                <a:gd name="connsiteX69" fmla="*/ 1758 w 3264"/>
                <a:gd name="connsiteY69" fmla="*/ 1506 h 1630"/>
                <a:gd name="connsiteX70" fmla="*/ 1682 w 3264"/>
                <a:gd name="connsiteY70" fmla="*/ 1530 h 1630"/>
                <a:gd name="connsiteX71" fmla="*/ 1602 w 3264"/>
                <a:gd name="connsiteY71" fmla="*/ 1550 h 1630"/>
                <a:gd name="connsiteX72" fmla="*/ 1438 w 3264"/>
                <a:gd name="connsiteY72" fmla="*/ 1584 h 1630"/>
                <a:gd name="connsiteX73" fmla="*/ 1352 w 3264"/>
                <a:gd name="connsiteY73" fmla="*/ 1598 h 1630"/>
                <a:gd name="connsiteX74" fmla="*/ 1264 w 3264"/>
                <a:gd name="connsiteY74" fmla="*/ 1610 h 1630"/>
                <a:gd name="connsiteX75" fmla="*/ 1172 w 3264"/>
                <a:gd name="connsiteY75" fmla="*/ 1620 h 1630"/>
                <a:gd name="connsiteX76" fmla="*/ 1078 w 3264"/>
                <a:gd name="connsiteY76" fmla="*/ 1626 h 1630"/>
                <a:gd name="connsiteX77" fmla="*/ 982 w 3264"/>
                <a:gd name="connsiteY77" fmla="*/ 1628 h 1630"/>
                <a:gd name="connsiteX78" fmla="*/ 884 w 3264"/>
                <a:gd name="connsiteY78" fmla="*/ 1630 h 1630"/>
                <a:gd name="connsiteX79" fmla="*/ 464 w 3264"/>
                <a:gd name="connsiteY79" fmla="*/ 1600 h 1630"/>
                <a:gd name="connsiteX80" fmla="*/ 120 w 3264"/>
                <a:gd name="connsiteY80" fmla="*/ 1542 h 1630"/>
                <a:gd name="connsiteX81" fmla="*/ 0 w 3264"/>
                <a:gd name="connsiteY81" fmla="*/ 1516 h 1630"/>
                <a:gd name="connsiteX82" fmla="*/ 0 w 3264"/>
                <a:gd name="connsiteY82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1024 w 3264"/>
                <a:gd name="connsiteY9" fmla="*/ 412 h 1630"/>
                <a:gd name="connsiteX10" fmla="*/ 1082 w 3264"/>
                <a:gd name="connsiteY10" fmla="*/ 376 h 1630"/>
                <a:gd name="connsiteX11" fmla="*/ 1142 w 3264"/>
                <a:gd name="connsiteY11" fmla="*/ 340 h 1630"/>
                <a:gd name="connsiteX12" fmla="*/ 1206 w 3264"/>
                <a:gd name="connsiteY12" fmla="*/ 306 h 1630"/>
                <a:gd name="connsiteX13" fmla="*/ 1270 w 3264"/>
                <a:gd name="connsiteY13" fmla="*/ 274 h 1630"/>
                <a:gd name="connsiteX14" fmla="*/ 1334 w 3264"/>
                <a:gd name="connsiteY14" fmla="*/ 242 h 1630"/>
                <a:gd name="connsiteX15" fmla="*/ 1402 w 3264"/>
                <a:gd name="connsiteY15" fmla="*/ 212 h 1630"/>
                <a:gd name="connsiteX16" fmla="*/ 1472 w 3264"/>
                <a:gd name="connsiteY16" fmla="*/ 184 h 1630"/>
                <a:gd name="connsiteX17" fmla="*/ 1544 w 3264"/>
                <a:gd name="connsiteY17" fmla="*/ 158 h 1630"/>
                <a:gd name="connsiteX18" fmla="*/ 1616 w 3264"/>
                <a:gd name="connsiteY18" fmla="*/ 132 h 1630"/>
                <a:gd name="connsiteX19" fmla="*/ 1692 w 3264"/>
                <a:gd name="connsiteY19" fmla="*/ 110 h 1630"/>
                <a:gd name="connsiteX20" fmla="*/ 1768 w 3264"/>
                <a:gd name="connsiteY20" fmla="*/ 88 h 1630"/>
                <a:gd name="connsiteX21" fmla="*/ 1848 w 3264"/>
                <a:gd name="connsiteY21" fmla="*/ 70 h 1630"/>
                <a:gd name="connsiteX22" fmla="*/ 1928 w 3264"/>
                <a:gd name="connsiteY22" fmla="*/ 52 h 1630"/>
                <a:gd name="connsiteX23" fmla="*/ 2010 w 3264"/>
                <a:gd name="connsiteY23" fmla="*/ 38 h 1630"/>
                <a:gd name="connsiteX24" fmla="*/ 2096 w 3264"/>
                <a:gd name="connsiteY24" fmla="*/ 26 h 1630"/>
                <a:gd name="connsiteX25" fmla="*/ 2182 w 3264"/>
                <a:gd name="connsiteY25" fmla="*/ 16 h 1630"/>
                <a:gd name="connsiteX26" fmla="*/ 2270 w 3264"/>
                <a:gd name="connsiteY26" fmla="*/ 8 h 1630"/>
                <a:gd name="connsiteX27" fmla="*/ 2360 w 3264"/>
                <a:gd name="connsiteY27" fmla="*/ 4 h 1630"/>
                <a:gd name="connsiteX28" fmla="*/ 2454 w 3264"/>
                <a:gd name="connsiteY28" fmla="*/ 0 h 1630"/>
                <a:gd name="connsiteX29" fmla="*/ 2548 w 3264"/>
                <a:gd name="connsiteY29" fmla="*/ 2 h 1630"/>
                <a:gd name="connsiteX30" fmla="*/ 2644 w 3264"/>
                <a:gd name="connsiteY30" fmla="*/ 6 h 1630"/>
                <a:gd name="connsiteX31" fmla="*/ 2742 w 3264"/>
                <a:gd name="connsiteY31" fmla="*/ 12 h 1630"/>
                <a:gd name="connsiteX32" fmla="*/ 2842 w 3264"/>
                <a:gd name="connsiteY32" fmla="*/ 22 h 1630"/>
                <a:gd name="connsiteX33" fmla="*/ 2944 w 3264"/>
                <a:gd name="connsiteY33" fmla="*/ 36 h 1630"/>
                <a:gd name="connsiteX34" fmla="*/ 3048 w 3264"/>
                <a:gd name="connsiteY34" fmla="*/ 52 h 1630"/>
                <a:gd name="connsiteX35" fmla="*/ 3156 w 3264"/>
                <a:gd name="connsiteY35" fmla="*/ 72 h 1630"/>
                <a:gd name="connsiteX36" fmla="*/ 3264 w 3264"/>
                <a:gd name="connsiteY36" fmla="*/ 96 h 1630"/>
                <a:gd name="connsiteX37" fmla="*/ 3264 w 3264"/>
                <a:gd name="connsiteY37" fmla="*/ 96 h 1630"/>
                <a:gd name="connsiteX38" fmla="*/ 3256 w 3264"/>
                <a:gd name="connsiteY38" fmla="*/ 118 h 1630"/>
                <a:gd name="connsiteX39" fmla="*/ 3230 w 3264"/>
                <a:gd name="connsiteY39" fmla="*/ 182 h 1630"/>
                <a:gd name="connsiteX40" fmla="*/ 3210 w 3264"/>
                <a:gd name="connsiteY40" fmla="*/ 226 h 1630"/>
                <a:gd name="connsiteX41" fmla="*/ 3184 w 3264"/>
                <a:gd name="connsiteY41" fmla="*/ 278 h 1630"/>
                <a:gd name="connsiteX42" fmla="*/ 3154 w 3264"/>
                <a:gd name="connsiteY42" fmla="*/ 338 h 1630"/>
                <a:gd name="connsiteX43" fmla="*/ 3118 w 3264"/>
                <a:gd name="connsiteY43" fmla="*/ 404 h 1630"/>
                <a:gd name="connsiteX44" fmla="*/ 3076 w 3264"/>
                <a:gd name="connsiteY44" fmla="*/ 474 h 1630"/>
                <a:gd name="connsiteX45" fmla="*/ 3028 w 3264"/>
                <a:gd name="connsiteY45" fmla="*/ 548 h 1630"/>
                <a:gd name="connsiteX46" fmla="*/ 2974 w 3264"/>
                <a:gd name="connsiteY46" fmla="*/ 626 h 1630"/>
                <a:gd name="connsiteX47" fmla="*/ 2914 w 3264"/>
                <a:gd name="connsiteY47" fmla="*/ 706 h 1630"/>
                <a:gd name="connsiteX48" fmla="*/ 2846 w 3264"/>
                <a:gd name="connsiteY48" fmla="*/ 786 h 1630"/>
                <a:gd name="connsiteX49" fmla="*/ 2810 w 3264"/>
                <a:gd name="connsiteY49" fmla="*/ 828 h 1630"/>
                <a:gd name="connsiteX50" fmla="*/ 2772 w 3264"/>
                <a:gd name="connsiteY50" fmla="*/ 870 h 1630"/>
                <a:gd name="connsiteX51" fmla="*/ 2734 w 3264"/>
                <a:gd name="connsiteY51" fmla="*/ 910 h 1630"/>
                <a:gd name="connsiteX52" fmla="*/ 2692 w 3264"/>
                <a:gd name="connsiteY52" fmla="*/ 952 h 1630"/>
                <a:gd name="connsiteX53" fmla="*/ 2648 w 3264"/>
                <a:gd name="connsiteY53" fmla="*/ 992 h 1630"/>
                <a:gd name="connsiteX54" fmla="*/ 2604 w 3264"/>
                <a:gd name="connsiteY54" fmla="*/ 1034 h 1630"/>
                <a:gd name="connsiteX55" fmla="*/ 2556 w 3264"/>
                <a:gd name="connsiteY55" fmla="*/ 1074 h 1630"/>
                <a:gd name="connsiteX56" fmla="*/ 2508 w 3264"/>
                <a:gd name="connsiteY56" fmla="*/ 1114 h 1630"/>
                <a:gd name="connsiteX57" fmla="*/ 2456 w 3264"/>
                <a:gd name="connsiteY57" fmla="*/ 1152 h 1630"/>
                <a:gd name="connsiteX58" fmla="*/ 2404 w 3264"/>
                <a:gd name="connsiteY58" fmla="*/ 1190 h 1630"/>
                <a:gd name="connsiteX59" fmla="*/ 2348 w 3264"/>
                <a:gd name="connsiteY59" fmla="*/ 1228 h 1630"/>
                <a:gd name="connsiteX60" fmla="*/ 2292 w 3264"/>
                <a:gd name="connsiteY60" fmla="*/ 1264 h 1630"/>
                <a:gd name="connsiteX61" fmla="*/ 2232 w 3264"/>
                <a:gd name="connsiteY61" fmla="*/ 1300 h 1630"/>
                <a:gd name="connsiteX62" fmla="*/ 2170 w 3264"/>
                <a:gd name="connsiteY62" fmla="*/ 1334 h 1630"/>
                <a:gd name="connsiteX63" fmla="*/ 2108 w 3264"/>
                <a:gd name="connsiteY63" fmla="*/ 1366 h 1630"/>
                <a:gd name="connsiteX64" fmla="*/ 2042 w 3264"/>
                <a:gd name="connsiteY64" fmla="*/ 1398 h 1630"/>
                <a:gd name="connsiteX65" fmla="*/ 1974 w 3264"/>
                <a:gd name="connsiteY65" fmla="*/ 1428 h 1630"/>
                <a:gd name="connsiteX66" fmla="*/ 1904 w 3264"/>
                <a:gd name="connsiteY66" fmla="*/ 1456 h 1630"/>
                <a:gd name="connsiteX67" fmla="*/ 1832 w 3264"/>
                <a:gd name="connsiteY67" fmla="*/ 1482 h 1630"/>
                <a:gd name="connsiteX68" fmla="*/ 1758 w 3264"/>
                <a:gd name="connsiteY68" fmla="*/ 1506 h 1630"/>
                <a:gd name="connsiteX69" fmla="*/ 1682 w 3264"/>
                <a:gd name="connsiteY69" fmla="*/ 1530 h 1630"/>
                <a:gd name="connsiteX70" fmla="*/ 1602 w 3264"/>
                <a:gd name="connsiteY70" fmla="*/ 1550 h 1630"/>
                <a:gd name="connsiteX71" fmla="*/ 1438 w 3264"/>
                <a:gd name="connsiteY71" fmla="*/ 1584 h 1630"/>
                <a:gd name="connsiteX72" fmla="*/ 1352 w 3264"/>
                <a:gd name="connsiteY72" fmla="*/ 1598 h 1630"/>
                <a:gd name="connsiteX73" fmla="*/ 1264 w 3264"/>
                <a:gd name="connsiteY73" fmla="*/ 1610 h 1630"/>
                <a:gd name="connsiteX74" fmla="*/ 1172 w 3264"/>
                <a:gd name="connsiteY74" fmla="*/ 1620 h 1630"/>
                <a:gd name="connsiteX75" fmla="*/ 1078 w 3264"/>
                <a:gd name="connsiteY75" fmla="*/ 1626 h 1630"/>
                <a:gd name="connsiteX76" fmla="*/ 982 w 3264"/>
                <a:gd name="connsiteY76" fmla="*/ 1628 h 1630"/>
                <a:gd name="connsiteX77" fmla="*/ 884 w 3264"/>
                <a:gd name="connsiteY77" fmla="*/ 1630 h 1630"/>
                <a:gd name="connsiteX78" fmla="*/ 464 w 3264"/>
                <a:gd name="connsiteY78" fmla="*/ 1600 h 1630"/>
                <a:gd name="connsiteX79" fmla="*/ 120 w 3264"/>
                <a:gd name="connsiteY79" fmla="*/ 1542 h 1630"/>
                <a:gd name="connsiteX80" fmla="*/ 0 w 3264"/>
                <a:gd name="connsiteY80" fmla="*/ 1516 h 1630"/>
                <a:gd name="connsiteX81" fmla="*/ 0 w 3264"/>
                <a:gd name="connsiteY81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1024 w 3264"/>
                <a:gd name="connsiteY8" fmla="*/ 412 h 1630"/>
                <a:gd name="connsiteX9" fmla="*/ 1082 w 3264"/>
                <a:gd name="connsiteY9" fmla="*/ 376 h 1630"/>
                <a:gd name="connsiteX10" fmla="*/ 1142 w 3264"/>
                <a:gd name="connsiteY10" fmla="*/ 340 h 1630"/>
                <a:gd name="connsiteX11" fmla="*/ 1206 w 3264"/>
                <a:gd name="connsiteY11" fmla="*/ 306 h 1630"/>
                <a:gd name="connsiteX12" fmla="*/ 1270 w 3264"/>
                <a:gd name="connsiteY12" fmla="*/ 274 h 1630"/>
                <a:gd name="connsiteX13" fmla="*/ 1334 w 3264"/>
                <a:gd name="connsiteY13" fmla="*/ 242 h 1630"/>
                <a:gd name="connsiteX14" fmla="*/ 1402 w 3264"/>
                <a:gd name="connsiteY14" fmla="*/ 212 h 1630"/>
                <a:gd name="connsiteX15" fmla="*/ 1472 w 3264"/>
                <a:gd name="connsiteY15" fmla="*/ 184 h 1630"/>
                <a:gd name="connsiteX16" fmla="*/ 1544 w 3264"/>
                <a:gd name="connsiteY16" fmla="*/ 158 h 1630"/>
                <a:gd name="connsiteX17" fmla="*/ 1616 w 3264"/>
                <a:gd name="connsiteY17" fmla="*/ 132 h 1630"/>
                <a:gd name="connsiteX18" fmla="*/ 1692 w 3264"/>
                <a:gd name="connsiteY18" fmla="*/ 110 h 1630"/>
                <a:gd name="connsiteX19" fmla="*/ 1768 w 3264"/>
                <a:gd name="connsiteY19" fmla="*/ 88 h 1630"/>
                <a:gd name="connsiteX20" fmla="*/ 1848 w 3264"/>
                <a:gd name="connsiteY20" fmla="*/ 70 h 1630"/>
                <a:gd name="connsiteX21" fmla="*/ 1928 w 3264"/>
                <a:gd name="connsiteY21" fmla="*/ 52 h 1630"/>
                <a:gd name="connsiteX22" fmla="*/ 2010 w 3264"/>
                <a:gd name="connsiteY22" fmla="*/ 38 h 1630"/>
                <a:gd name="connsiteX23" fmla="*/ 2096 w 3264"/>
                <a:gd name="connsiteY23" fmla="*/ 26 h 1630"/>
                <a:gd name="connsiteX24" fmla="*/ 2182 w 3264"/>
                <a:gd name="connsiteY24" fmla="*/ 16 h 1630"/>
                <a:gd name="connsiteX25" fmla="*/ 2270 w 3264"/>
                <a:gd name="connsiteY25" fmla="*/ 8 h 1630"/>
                <a:gd name="connsiteX26" fmla="*/ 2360 w 3264"/>
                <a:gd name="connsiteY26" fmla="*/ 4 h 1630"/>
                <a:gd name="connsiteX27" fmla="*/ 2454 w 3264"/>
                <a:gd name="connsiteY27" fmla="*/ 0 h 1630"/>
                <a:gd name="connsiteX28" fmla="*/ 2548 w 3264"/>
                <a:gd name="connsiteY28" fmla="*/ 2 h 1630"/>
                <a:gd name="connsiteX29" fmla="*/ 2644 w 3264"/>
                <a:gd name="connsiteY29" fmla="*/ 6 h 1630"/>
                <a:gd name="connsiteX30" fmla="*/ 2742 w 3264"/>
                <a:gd name="connsiteY30" fmla="*/ 12 h 1630"/>
                <a:gd name="connsiteX31" fmla="*/ 2842 w 3264"/>
                <a:gd name="connsiteY31" fmla="*/ 22 h 1630"/>
                <a:gd name="connsiteX32" fmla="*/ 2944 w 3264"/>
                <a:gd name="connsiteY32" fmla="*/ 36 h 1630"/>
                <a:gd name="connsiteX33" fmla="*/ 3048 w 3264"/>
                <a:gd name="connsiteY33" fmla="*/ 52 h 1630"/>
                <a:gd name="connsiteX34" fmla="*/ 3156 w 3264"/>
                <a:gd name="connsiteY34" fmla="*/ 72 h 1630"/>
                <a:gd name="connsiteX35" fmla="*/ 3264 w 3264"/>
                <a:gd name="connsiteY35" fmla="*/ 96 h 1630"/>
                <a:gd name="connsiteX36" fmla="*/ 3264 w 3264"/>
                <a:gd name="connsiteY36" fmla="*/ 96 h 1630"/>
                <a:gd name="connsiteX37" fmla="*/ 3256 w 3264"/>
                <a:gd name="connsiteY37" fmla="*/ 118 h 1630"/>
                <a:gd name="connsiteX38" fmla="*/ 3230 w 3264"/>
                <a:gd name="connsiteY38" fmla="*/ 182 h 1630"/>
                <a:gd name="connsiteX39" fmla="*/ 3210 w 3264"/>
                <a:gd name="connsiteY39" fmla="*/ 226 h 1630"/>
                <a:gd name="connsiteX40" fmla="*/ 3184 w 3264"/>
                <a:gd name="connsiteY40" fmla="*/ 278 h 1630"/>
                <a:gd name="connsiteX41" fmla="*/ 3154 w 3264"/>
                <a:gd name="connsiteY41" fmla="*/ 338 h 1630"/>
                <a:gd name="connsiteX42" fmla="*/ 3118 w 3264"/>
                <a:gd name="connsiteY42" fmla="*/ 404 h 1630"/>
                <a:gd name="connsiteX43" fmla="*/ 3076 w 3264"/>
                <a:gd name="connsiteY43" fmla="*/ 474 h 1630"/>
                <a:gd name="connsiteX44" fmla="*/ 3028 w 3264"/>
                <a:gd name="connsiteY44" fmla="*/ 548 h 1630"/>
                <a:gd name="connsiteX45" fmla="*/ 2974 w 3264"/>
                <a:gd name="connsiteY45" fmla="*/ 626 h 1630"/>
                <a:gd name="connsiteX46" fmla="*/ 2914 w 3264"/>
                <a:gd name="connsiteY46" fmla="*/ 706 h 1630"/>
                <a:gd name="connsiteX47" fmla="*/ 2846 w 3264"/>
                <a:gd name="connsiteY47" fmla="*/ 786 h 1630"/>
                <a:gd name="connsiteX48" fmla="*/ 2810 w 3264"/>
                <a:gd name="connsiteY48" fmla="*/ 828 h 1630"/>
                <a:gd name="connsiteX49" fmla="*/ 2772 w 3264"/>
                <a:gd name="connsiteY49" fmla="*/ 870 h 1630"/>
                <a:gd name="connsiteX50" fmla="*/ 2734 w 3264"/>
                <a:gd name="connsiteY50" fmla="*/ 910 h 1630"/>
                <a:gd name="connsiteX51" fmla="*/ 2692 w 3264"/>
                <a:gd name="connsiteY51" fmla="*/ 952 h 1630"/>
                <a:gd name="connsiteX52" fmla="*/ 2648 w 3264"/>
                <a:gd name="connsiteY52" fmla="*/ 992 h 1630"/>
                <a:gd name="connsiteX53" fmla="*/ 2604 w 3264"/>
                <a:gd name="connsiteY53" fmla="*/ 1034 h 1630"/>
                <a:gd name="connsiteX54" fmla="*/ 2556 w 3264"/>
                <a:gd name="connsiteY54" fmla="*/ 1074 h 1630"/>
                <a:gd name="connsiteX55" fmla="*/ 2508 w 3264"/>
                <a:gd name="connsiteY55" fmla="*/ 1114 h 1630"/>
                <a:gd name="connsiteX56" fmla="*/ 2456 w 3264"/>
                <a:gd name="connsiteY56" fmla="*/ 1152 h 1630"/>
                <a:gd name="connsiteX57" fmla="*/ 2404 w 3264"/>
                <a:gd name="connsiteY57" fmla="*/ 1190 h 1630"/>
                <a:gd name="connsiteX58" fmla="*/ 2348 w 3264"/>
                <a:gd name="connsiteY58" fmla="*/ 1228 h 1630"/>
                <a:gd name="connsiteX59" fmla="*/ 2292 w 3264"/>
                <a:gd name="connsiteY59" fmla="*/ 1264 h 1630"/>
                <a:gd name="connsiteX60" fmla="*/ 2232 w 3264"/>
                <a:gd name="connsiteY60" fmla="*/ 1300 h 1630"/>
                <a:gd name="connsiteX61" fmla="*/ 2170 w 3264"/>
                <a:gd name="connsiteY61" fmla="*/ 1334 h 1630"/>
                <a:gd name="connsiteX62" fmla="*/ 2108 w 3264"/>
                <a:gd name="connsiteY62" fmla="*/ 1366 h 1630"/>
                <a:gd name="connsiteX63" fmla="*/ 2042 w 3264"/>
                <a:gd name="connsiteY63" fmla="*/ 1398 h 1630"/>
                <a:gd name="connsiteX64" fmla="*/ 1974 w 3264"/>
                <a:gd name="connsiteY64" fmla="*/ 1428 h 1630"/>
                <a:gd name="connsiteX65" fmla="*/ 1904 w 3264"/>
                <a:gd name="connsiteY65" fmla="*/ 1456 h 1630"/>
                <a:gd name="connsiteX66" fmla="*/ 1832 w 3264"/>
                <a:gd name="connsiteY66" fmla="*/ 1482 h 1630"/>
                <a:gd name="connsiteX67" fmla="*/ 1758 w 3264"/>
                <a:gd name="connsiteY67" fmla="*/ 1506 h 1630"/>
                <a:gd name="connsiteX68" fmla="*/ 1682 w 3264"/>
                <a:gd name="connsiteY68" fmla="*/ 1530 h 1630"/>
                <a:gd name="connsiteX69" fmla="*/ 1602 w 3264"/>
                <a:gd name="connsiteY69" fmla="*/ 1550 h 1630"/>
                <a:gd name="connsiteX70" fmla="*/ 1438 w 3264"/>
                <a:gd name="connsiteY70" fmla="*/ 1584 h 1630"/>
                <a:gd name="connsiteX71" fmla="*/ 1352 w 3264"/>
                <a:gd name="connsiteY71" fmla="*/ 1598 h 1630"/>
                <a:gd name="connsiteX72" fmla="*/ 1264 w 3264"/>
                <a:gd name="connsiteY72" fmla="*/ 1610 h 1630"/>
                <a:gd name="connsiteX73" fmla="*/ 1172 w 3264"/>
                <a:gd name="connsiteY73" fmla="*/ 1620 h 1630"/>
                <a:gd name="connsiteX74" fmla="*/ 1078 w 3264"/>
                <a:gd name="connsiteY74" fmla="*/ 1626 h 1630"/>
                <a:gd name="connsiteX75" fmla="*/ 982 w 3264"/>
                <a:gd name="connsiteY75" fmla="*/ 1628 h 1630"/>
                <a:gd name="connsiteX76" fmla="*/ 884 w 3264"/>
                <a:gd name="connsiteY76" fmla="*/ 1630 h 1630"/>
                <a:gd name="connsiteX77" fmla="*/ 464 w 3264"/>
                <a:gd name="connsiteY77" fmla="*/ 1600 h 1630"/>
                <a:gd name="connsiteX78" fmla="*/ 120 w 3264"/>
                <a:gd name="connsiteY78" fmla="*/ 1542 h 1630"/>
                <a:gd name="connsiteX79" fmla="*/ 0 w 3264"/>
                <a:gd name="connsiteY79" fmla="*/ 1516 h 1630"/>
                <a:gd name="connsiteX80" fmla="*/ 0 w 3264"/>
                <a:gd name="connsiteY80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1024 w 3264"/>
                <a:gd name="connsiteY7" fmla="*/ 412 h 1630"/>
                <a:gd name="connsiteX8" fmla="*/ 1082 w 3264"/>
                <a:gd name="connsiteY8" fmla="*/ 376 h 1630"/>
                <a:gd name="connsiteX9" fmla="*/ 1142 w 3264"/>
                <a:gd name="connsiteY9" fmla="*/ 340 h 1630"/>
                <a:gd name="connsiteX10" fmla="*/ 1206 w 3264"/>
                <a:gd name="connsiteY10" fmla="*/ 306 h 1630"/>
                <a:gd name="connsiteX11" fmla="*/ 1270 w 3264"/>
                <a:gd name="connsiteY11" fmla="*/ 274 h 1630"/>
                <a:gd name="connsiteX12" fmla="*/ 1334 w 3264"/>
                <a:gd name="connsiteY12" fmla="*/ 242 h 1630"/>
                <a:gd name="connsiteX13" fmla="*/ 1402 w 3264"/>
                <a:gd name="connsiteY13" fmla="*/ 212 h 1630"/>
                <a:gd name="connsiteX14" fmla="*/ 1472 w 3264"/>
                <a:gd name="connsiteY14" fmla="*/ 184 h 1630"/>
                <a:gd name="connsiteX15" fmla="*/ 1544 w 3264"/>
                <a:gd name="connsiteY15" fmla="*/ 158 h 1630"/>
                <a:gd name="connsiteX16" fmla="*/ 1616 w 3264"/>
                <a:gd name="connsiteY16" fmla="*/ 132 h 1630"/>
                <a:gd name="connsiteX17" fmla="*/ 1692 w 3264"/>
                <a:gd name="connsiteY17" fmla="*/ 110 h 1630"/>
                <a:gd name="connsiteX18" fmla="*/ 1768 w 3264"/>
                <a:gd name="connsiteY18" fmla="*/ 88 h 1630"/>
                <a:gd name="connsiteX19" fmla="*/ 1848 w 3264"/>
                <a:gd name="connsiteY19" fmla="*/ 70 h 1630"/>
                <a:gd name="connsiteX20" fmla="*/ 1928 w 3264"/>
                <a:gd name="connsiteY20" fmla="*/ 52 h 1630"/>
                <a:gd name="connsiteX21" fmla="*/ 2010 w 3264"/>
                <a:gd name="connsiteY21" fmla="*/ 38 h 1630"/>
                <a:gd name="connsiteX22" fmla="*/ 2096 w 3264"/>
                <a:gd name="connsiteY22" fmla="*/ 26 h 1630"/>
                <a:gd name="connsiteX23" fmla="*/ 2182 w 3264"/>
                <a:gd name="connsiteY23" fmla="*/ 16 h 1630"/>
                <a:gd name="connsiteX24" fmla="*/ 2270 w 3264"/>
                <a:gd name="connsiteY24" fmla="*/ 8 h 1630"/>
                <a:gd name="connsiteX25" fmla="*/ 2360 w 3264"/>
                <a:gd name="connsiteY25" fmla="*/ 4 h 1630"/>
                <a:gd name="connsiteX26" fmla="*/ 2454 w 3264"/>
                <a:gd name="connsiteY26" fmla="*/ 0 h 1630"/>
                <a:gd name="connsiteX27" fmla="*/ 2548 w 3264"/>
                <a:gd name="connsiteY27" fmla="*/ 2 h 1630"/>
                <a:gd name="connsiteX28" fmla="*/ 2644 w 3264"/>
                <a:gd name="connsiteY28" fmla="*/ 6 h 1630"/>
                <a:gd name="connsiteX29" fmla="*/ 2742 w 3264"/>
                <a:gd name="connsiteY29" fmla="*/ 12 h 1630"/>
                <a:gd name="connsiteX30" fmla="*/ 2842 w 3264"/>
                <a:gd name="connsiteY30" fmla="*/ 22 h 1630"/>
                <a:gd name="connsiteX31" fmla="*/ 2944 w 3264"/>
                <a:gd name="connsiteY31" fmla="*/ 36 h 1630"/>
                <a:gd name="connsiteX32" fmla="*/ 3048 w 3264"/>
                <a:gd name="connsiteY32" fmla="*/ 52 h 1630"/>
                <a:gd name="connsiteX33" fmla="*/ 3156 w 3264"/>
                <a:gd name="connsiteY33" fmla="*/ 72 h 1630"/>
                <a:gd name="connsiteX34" fmla="*/ 3264 w 3264"/>
                <a:gd name="connsiteY34" fmla="*/ 96 h 1630"/>
                <a:gd name="connsiteX35" fmla="*/ 3264 w 3264"/>
                <a:gd name="connsiteY35" fmla="*/ 96 h 1630"/>
                <a:gd name="connsiteX36" fmla="*/ 3256 w 3264"/>
                <a:gd name="connsiteY36" fmla="*/ 118 h 1630"/>
                <a:gd name="connsiteX37" fmla="*/ 3230 w 3264"/>
                <a:gd name="connsiteY37" fmla="*/ 182 h 1630"/>
                <a:gd name="connsiteX38" fmla="*/ 3210 w 3264"/>
                <a:gd name="connsiteY38" fmla="*/ 226 h 1630"/>
                <a:gd name="connsiteX39" fmla="*/ 3184 w 3264"/>
                <a:gd name="connsiteY39" fmla="*/ 278 h 1630"/>
                <a:gd name="connsiteX40" fmla="*/ 3154 w 3264"/>
                <a:gd name="connsiteY40" fmla="*/ 338 h 1630"/>
                <a:gd name="connsiteX41" fmla="*/ 3118 w 3264"/>
                <a:gd name="connsiteY41" fmla="*/ 404 h 1630"/>
                <a:gd name="connsiteX42" fmla="*/ 3076 w 3264"/>
                <a:gd name="connsiteY42" fmla="*/ 474 h 1630"/>
                <a:gd name="connsiteX43" fmla="*/ 3028 w 3264"/>
                <a:gd name="connsiteY43" fmla="*/ 548 h 1630"/>
                <a:gd name="connsiteX44" fmla="*/ 2974 w 3264"/>
                <a:gd name="connsiteY44" fmla="*/ 626 h 1630"/>
                <a:gd name="connsiteX45" fmla="*/ 2914 w 3264"/>
                <a:gd name="connsiteY45" fmla="*/ 706 h 1630"/>
                <a:gd name="connsiteX46" fmla="*/ 2846 w 3264"/>
                <a:gd name="connsiteY46" fmla="*/ 786 h 1630"/>
                <a:gd name="connsiteX47" fmla="*/ 2810 w 3264"/>
                <a:gd name="connsiteY47" fmla="*/ 828 h 1630"/>
                <a:gd name="connsiteX48" fmla="*/ 2772 w 3264"/>
                <a:gd name="connsiteY48" fmla="*/ 870 h 1630"/>
                <a:gd name="connsiteX49" fmla="*/ 2734 w 3264"/>
                <a:gd name="connsiteY49" fmla="*/ 910 h 1630"/>
                <a:gd name="connsiteX50" fmla="*/ 2692 w 3264"/>
                <a:gd name="connsiteY50" fmla="*/ 952 h 1630"/>
                <a:gd name="connsiteX51" fmla="*/ 2648 w 3264"/>
                <a:gd name="connsiteY51" fmla="*/ 992 h 1630"/>
                <a:gd name="connsiteX52" fmla="*/ 2604 w 3264"/>
                <a:gd name="connsiteY52" fmla="*/ 1034 h 1630"/>
                <a:gd name="connsiteX53" fmla="*/ 2556 w 3264"/>
                <a:gd name="connsiteY53" fmla="*/ 1074 h 1630"/>
                <a:gd name="connsiteX54" fmla="*/ 2508 w 3264"/>
                <a:gd name="connsiteY54" fmla="*/ 1114 h 1630"/>
                <a:gd name="connsiteX55" fmla="*/ 2456 w 3264"/>
                <a:gd name="connsiteY55" fmla="*/ 1152 h 1630"/>
                <a:gd name="connsiteX56" fmla="*/ 2404 w 3264"/>
                <a:gd name="connsiteY56" fmla="*/ 1190 h 1630"/>
                <a:gd name="connsiteX57" fmla="*/ 2348 w 3264"/>
                <a:gd name="connsiteY57" fmla="*/ 1228 h 1630"/>
                <a:gd name="connsiteX58" fmla="*/ 2292 w 3264"/>
                <a:gd name="connsiteY58" fmla="*/ 1264 h 1630"/>
                <a:gd name="connsiteX59" fmla="*/ 2232 w 3264"/>
                <a:gd name="connsiteY59" fmla="*/ 1300 h 1630"/>
                <a:gd name="connsiteX60" fmla="*/ 2170 w 3264"/>
                <a:gd name="connsiteY60" fmla="*/ 1334 h 1630"/>
                <a:gd name="connsiteX61" fmla="*/ 2108 w 3264"/>
                <a:gd name="connsiteY61" fmla="*/ 1366 h 1630"/>
                <a:gd name="connsiteX62" fmla="*/ 2042 w 3264"/>
                <a:gd name="connsiteY62" fmla="*/ 1398 h 1630"/>
                <a:gd name="connsiteX63" fmla="*/ 1974 w 3264"/>
                <a:gd name="connsiteY63" fmla="*/ 1428 h 1630"/>
                <a:gd name="connsiteX64" fmla="*/ 1904 w 3264"/>
                <a:gd name="connsiteY64" fmla="*/ 1456 h 1630"/>
                <a:gd name="connsiteX65" fmla="*/ 1832 w 3264"/>
                <a:gd name="connsiteY65" fmla="*/ 1482 h 1630"/>
                <a:gd name="connsiteX66" fmla="*/ 1758 w 3264"/>
                <a:gd name="connsiteY66" fmla="*/ 1506 h 1630"/>
                <a:gd name="connsiteX67" fmla="*/ 1682 w 3264"/>
                <a:gd name="connsiteY67" fmla="*/ 1530 h 1630"/>
                <a:gd name="connsiteX68" fmla="*/ 1602 w 3264"/>
                <a:gd name="connsiteY68" fmla="*/ 1550 h 1630"/>
                <a:gd name="connsiteX69" fmla="*/ 1438 w 3264"/>
                <a:gd name="connsiteY69" fmla="*/ 1584 h 1630"/>
                <a:gd name="connsiteX70" fmla="*/ 1352 w 3264"/>
                <a:gd name="connsiteY70" fmla="*/ 1598 h 1630"/>
                <a:gd name="connsiteX71" fmla="*/ 1264 w 3264"/>
                <a:gd name="connsiteY71" fmla="*/ 1610 h 1630"/>
                <a:gd name="connsiteX72" fmla="*/ 1172 w 3264"/>
                <a:gd name="connsiteY72" fmla="*/ 1620 h 1630"/>
                <a:gd name="connsiteX73" fmla="*/ 1078 w 3264"/>
                <a:gd name="connsiteY73" fmla="*/ 1626 h 1630"/>
                <a:gd name="connsiteX74" fmla="*/ 982 w 3264"/>
                <a:gd name="connsiteY74" fmla="*/ 1628 h 1630"/>
                <a:gd name="connsiteX75" fmla="*/ 884 w 3264"/>
                <a:gd name="connsiteY75" fmla="*/ 1630 h 1630"/>
                <a:gd name="connsiteX76" fmla="*/ 464 w 3264"/>
                <a:gd name="connsiteY76" fmla="*/ 1600 h 1630"/>
                <a:gd name="connsiteX77" fmla="*/ 120 w 3264"/>
                <a:gd name="connsiteY77" fmla="*/ 1542 h 1630"/>
                <a:gd name="connsiteX78" fmla="*/ 0 w 3264"/>
                <a:gd name="connsiteY78" fmla="*/ 1516 h 1630"/>
                <a:gd name="connsiteX79" fmla="*/ 0 w 3264"/>
                <a:gd name="connsiteY79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1024 w 3264"/>
                <a:gd name="connsiteY7" fmla="*/ 412 h 1630"/>
                <a:gd name="connsiteX8" fmla="*/ 1082 w 3264"/>
                <a:gd name="connsiteY8" fmla="*/ 376 h 1630"/>
                <a:gd name="connsiteX9" fmla="*/ 1142 w 3264"/>
                <a:gd name="connsiteY9" fmla="*/ 340 h 1630"/>
                <a:gd name="connsiteX10" fmla="*/ 1206 w 3264"/>
                <a:gd name="connsiteY10" fmla="*/ 306 h 1630"/>
                <a:gd name="connsiteX11" fmla="*/ 1270 w 3264"/>
                <a:gd name="connsiteY11" fmla="*/ 274 h 1630"/>
                <a:gd name="connsiteX12" fmla="*/ 1334 w 3264"/>
                <a:gd name="connsiteY12" fmla="*/ 242 h 1630"/>
                <a:gd name="connsiteX13" fmla="*/ 1402 w 3264"/>
                <a:gd name="connsiteY13" fmla="*/ 212 h 1630"/>
                <a:gd name="connsiteX14" fmla="*/ 1472 w 3264"/>
                <a:gd name="connsiteY14" fmla="*/ 184 h 1630"/>
                <a:gd name="connsiteX15" fmla="*/ 1544 w 3264"/>
                <a:gd name="connsiteY15" fmla="*/ 158 h 1630"/>
                <a:gd name="connsiteX16" fmla="*/ 1616 w 3264"/>
                <a:gd name="connsiteY16" fmla="*/ 132 h 1630"/>
                <a:gd name="connsiteX17" fmla="*/ 1692 w 3264"/>
                <a:gd name="connsiteY17" fmla="*/ 110 h 1630"/>
                <a:gd name="connsiteX18" fmla="*/ 1768 w 3264"/>
                <a:gd name="connsiteY18" fmla="*/ 88 h 1630"/>
                <a:gd name="connsiteX19" fmla="*/ 1848 w 3264"/>
                <a:gd name="connsiteY19" fmla="*/ 70 h 1630"/>
                <a:gd name="connsiteX20" fmla="*/ 1928 w 3264"/>
                <a:gd name="connsiteY20" fmla="*/ 52 h 1630"/>
                <a:gd name="connsiteX21" fmla="*/ 2010 w 3264"/>
                <a:gd name="connsiteY21" fmla="*/ 38 h 1630"/>
                <a:gd name="connsiteX22" fmla="*/ 2096 w 3264"/>
                <a:gd name="connsiteY22" fmla="*/ 26 h 1630"/>
                <a:gd name="connsiteX23" fmla="*/ 2182 w 3264"/>
                <a:gd name="connsiteY23" fmla="*/ 16 h 1630"/>
                <a:gd name="connsiteX24" fmla="*/ 2270 w 3264"/>
                <a:gd name="connsiteY24" fmla="*/ 8 h 1630"/>
                <a:gd name="connsiteX25" fmla="*/ 2360 w 3264"/>
                <a:gd name="connsiteY25" fmla="*/ 4 h 1630"/>
                <a:gd name="connsiteX26" fmla="*/ 2454 w 3264"/>
                <a:gd name="connsiteY26" fmla="*/ 0 h 1630"/>
                <a:gd name="connsiteX27" fmla="*/ 2548 w 3264"/>
                <a:gd name="connsiteY27" fmla="*/ 2 h 1630"/>
                <a:gd name="connsiteX28" fmla="*/ 2644 w 3264"/>
                <a:gd name="connsiteY28" fmla="*/ 6 h 1630"/>
                <a:gd name="connsiteX29" fmla="*/ 2742 w 3264"/>
                <a:gd name="connsiteY29" fmla="*/ 12 h 1630"/>
                <a:gd name="connsiteX30" fmla="*/ 2842 w 3264"/>
                <a:gd name="connsiteY30" fmla="*/ 22 h 1630"/>
                <a:gd name="connsiteX31" fmla="*/ 2944 w 3264"/>
                <a:gd name="connsiteY31" fmla="*/ 36 h 1630"/>
                <a:gd name="connsiteX32" fmla="*/ 3048 w 3264"/>
                <a:gd name="connsiteY32" fmla="*/ 52 h 1630"/>
                <a:gd name="connsiteX33" fmla="*/ 3156 w 3264"/>
                <a:gd name="connsiteY33" fmla="*/ 72 h 1630"/>
                <a:gd name="connsiteX34" fmla="*/ 3264 w 3264"/>
                <a:gd name="connsiteY34" fmla="*/ 96 h 1630"/>
                <a:gd name="connsiteX35" fmla="*/ 3264 w 3264"/>
                <a:gd name="connsiteY35" fmla="*/ 96 h 1630"/>
                <a:gd name="connsiteX36" fmla="*/ 3256 w 3264"/>
                <a:gd name="connsiteY36" fmla="*/ 118 h 1630"/>
                <a:gd name="connsiteX37" fmla="*/ 3230 w 3264"/>
                <a:gd name="connsiteY37" fmla="*/ 182 h 1630"/>
                <a:gd name="connsiteX38" fmla="*/ 3210 w 3264"/>
                <a:gd name="connsiteY38" fmla="*/ 226 h 1630"/>
                <a:gd name="connsiteX39" fmla="*/ 3184 w 3264"/>
                <a:gd name="connsiteY39" fmla="*/ 278 h 1630"/>
                <a:gd name="connsiteX40" fmla="*/ 3154 w 3264"/>
                <a:gd name="connsiteY40" fmla="*/ 338 h 1630"/>
                <a:gd name="connsiteX41" fmla="*/ 3118 w 3264"/>
                <a:gd name="connsiteY41" fmla="*/ 404 h 1630"/>
                <a:gd name="connsiteX42" fmla="*/ 3076 w 3264"/>
                <a:gd name="connsiteY42" fmla="*/ 474 h 1630"/>
                <a:gd name="connsiteX43" fmla="*/ 3028 w 3264"/>
                <a:gd name="connsiteY43" fmla="*/ 548 h 1630"/>
                <a:gd name="connsiteX44" fmla="*/ 2974 w 3264"/>
                <a:gd name="connsiteY44" fmla="*/ 626 h 1630"/>
                <a:gd name="connsiteX45" fmla="*/ 2914 w 3264"/>
                <a:gd name="connsiteY45" fmla="*/ 706 h 1630"/>
                <a:gd name="connsiteX46" fmla="*/ 2846 w 3264"/>
                <a:gd name="connsiteY46" fmla="*/ 786 h 1630"/>
                <a:gd name="connsiteX47" fmla="*/ 2810 w 3264"/>
                <a:gd name="connsiteY47" fmla="*/ 828 h 1630"/>
                <a:gd name="connsiteX48" fmla="*/ 2772 w 3264"/>
                <a:gd name="connsiteY48" fmla="*/ 870 h 1630"/>
                <a:gd name="connsiteX49" fmla="*/ 2734 w 3264"/>
                <a:gd name="connsiteY49" fmla="*/ 910 h 1630"/>
                <a:gd name="connsiteX50" fmla="*/ 2692 w 3264"/>
                <a:gd name="connsiteY50" fmla="*/ 952 h 1630"/>
                <a:gd name="connsiteX51" fmla="*/ 2648 w 3264"/>
                <a:gd name="connsiteY51" fmla="*/ 992 h 1630"/>
                <a:gd name="connsiteX52" fmla="*/ 2604 w 3264"/>
                <a:gd name="connsiteY52" fmla="*/ 1034 h 1630"/>
                <a:gd name="connsiteX53" fmla="*/ 2556 w 3264"/>
                <a:gd name="connsiteY53" fmla="*/ 1074 h 1630"/>
                <a:gd name="connsiteX54" fmla="*/ 2508 w 3264"/>
                <a:gd name="connsiteY54" fmla="*/ 1114 h 1630"/>
                <a:gd name="connsiteX55" fmla="*/ 2456 w 3264"/>
                <a:gd name="connsiteY55" fmla="*/ 1152 h 1630"/>
                <a:gd name="connsiteX56" fmla="*/ 2404 w 3264"/>
                <a:gd name="connsiteY56" fmla="*/ 1190 h 1630"/>
                <a:gd name="connsiteX57" fmla="*/ 2348 w 3264"/>
                <a:gd name="connsiteY57" fmla="*/ 1228 h 1630"/>
                <a:gd name="connsiteX58" fmla="*/ 2292 w 3264"/>
                <a:gd name="connsiteY58" fmla="*/ 1264 h 1630"/>
                <a:gd name="connsiteX59" fmla="*/ 2232 w 3264"/>
                <a:gd name="connsiteY59" fmla="*/ 1300 h 1630"/>
                <a:gd name="connsiteX60" fmla="*/ 2170 w 3264"/>
                <a:gd name="connsiteY60" fmla="*/ 1334 h 1630"/>
                <a:gd name="connsiteX61" fmla="*/ 2108 w 3264"/>
                <a:gd name="connsiteY61" fmla="*/ 1366 h 1630"/>
                <a:gd name="connsiteX62" fmla="*/ 2042 w 3264"/>
                <a:gd name="connsiteY62" fmla="*/ 1398 h 1630"/>
                <a:gd name="connsiteX63" fmla="*/ 1974 w 3264"/>
                <a:gd name="connsiteY63" fmla="*/ 1428 h 1630"/>
                <a:gd name="connsiteX64" fmla="*/ 1904 w 3264"/>
                <a:gd name="connsiteY64" fmla="*/ 1456 h 1630"/>
                <a:gd name="connsiteX65" fmla="*/ 1832 w 3264"/>
                <a:gd name="connsiteY65" fmla="*/ 1482 h 1630"/>
                <a:gd name="connsiteX66" fmla="*/ 1758 w 3264"/>
                <a:gd name="connsiteY66" fmla="*/ 1506 h 1630"/>
                <a:gd name="connsiteX67" fmla="*/ 1682 w 3264"/>
                <a:gd name="connsiteY67" fmla="*/ 1530 h 1630"/>
                <a:gd name="connsiteX68" fmla="*/ 1602 w 3264"/>
                <a:gd name="connsiteY68" fmla="*/ 1550 h 1630"/>
                <a:gd name="connsiteX69" fmla="*/ 1438 w 3264"/>
                <a:gd name="connsiteY69" fmla="*/ 1584 h 1630"/>
                <a:gd name="connsiteX70" fmla="*/ 1352 w 3264"/>
                <a:gd name="connsiteY70" fmla="*/ 1598 h 1630"/>
                <a:gd name="connsiteX71" fmla="*/ 1264 w 3264"/>
                <a:gd name="connsiteY71" fmla="*/ 1610 h 1630"/>
                <a:gd name="connsiteX72" fmla="*/ 1172 w 3264"/>
                <a:gd name="connsiteY72" fmla="*/ 1620 h 1630"/>
                <a:gd name="connsiteX73" fmla="*/ 1078 w 3264"/>
                <a:gd name="connsiteY73" fmla="*/ 1626 h 1630"/>
                <a:gd name="connsiteX74" fmla="*/ 982 w 3264"/>
                <a:gd name="connsiteY74" fmla="*/ 1628 h 1630"/>
                <a:gd name="connsiteX75" fmla="*/ 884 w 3264"/>
                <a:gd name="connsiteY75" fmla="*/ 1630 h 1630"/>
                <a:gd name="connsiteX76" fmla="*/ 464 w 3264"/>
                <a:gd name="connsiteY76" fmla="*/ 1600 h 1630"/>
                <a:gd name="connsiteX77" fmla="*/ 120 w 3264"/>
                <a:gd name="connsiteY77" fmla="*/ 1542 h 1630"/>
                <a:gd name="connsiteX78" fmla="*/ 0 w 3264"/>
                <a:gd name="connsiteY78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138 w 3264"/>
                <a:gd name="connsiteY3" fmla="*/ 1280 h 1630"/>
                <a:gd name="connsiteX4" fmla="*/ 182 w 3264"/>
                <a:gd name="connsiteY4" fmla="*/ 1218 h 1630"/>
                <a:gd name="connsiteX5" fmla="*/ 232 w 3264"/>
                <a:gd name="connsiteY5" fmla="*/ 1150 h 1630"/>
                <a:gd name="connsiteX6" fmla="*/ 1024 w 3264"/>
                <a:gd name="connsiteY6" fmla="*/ 412 h 1630"/>
                <a:gd name="connsiteX7" fmla="*/ 1082 w 3264"/>
                <a:gd name="connsiteY7" fmla="*/ 376 h 1630"/>
                <a:gd name="connsiteX8" fmla="*/ 1142 w 3264"/>
                <a:gd name="connsiteY8" fmla="*/ 340 h 1630"/>
                <a:gd name="connsiteX9" fmla="*/ 1206 w 3264"/>
                <a:gd name="connsiteY9" fmla="*/ 306 h 1630"/>
                <a:gd name="connsiteX10" fmla="*/ 1270 w 3264"/>
                <a:gd name="connsiteY10" fmla="*/ 274 h 1630"/>
                <a:gd name="connsiteX11" fmla="*/ 1334 w 3264"/>
                <a:gd name="connsiteY11" fmla="*/ 242 h 1630"/>
                <a:gd name="connsiteX12" fmla="*/ 1402 w 3264"/>
                <a:gd name="connsiteY12" fmla="*/ 212 h 1630"/>
                <a:gd name="connsiteX13" fmla="*/ 1472 w 3264"/>
                <a:gd name="connsiteY13" fmla="*/ 184 h 1630"/>
                <a:gd name="connsiteX14" fmla="*/ 1544 w 3264"/>
                <a:gd name="connsiteY14" fmla="*/ 158 h 1630"/>
                <a:gd name="connsiteX15" fmla="*/ 1616 w 3264"/>
                <a:gd name="connsiteY15" fmla="*/ 132 h 1630"/>
                <a:gd name="connsiteX16" fmla="*/ 1692 w 3264"/>
                <a:gd name="connsiteY16" fmla="*/ 110 h 1630"/>
                <a:gd name="connsiteX17" fmla="*/ 1768 w 3264"/>
                <a:gd name="connsiteY17" fmla="*/ 88 h 1630"/>
                <a:gd name="connsiteX18" fmla="*/ 1848 w 3264"/>
                <a:gd name="connsiteY18" fmla="*/ 70 h 1630"/>
                <a:gd name="connsiteX19" fmla="*/ 1928 w 3264"/>
                <a:gd name="connsiteY19" fmla="*/ 52 h 1630"/>
                <a:gd name="connsiteX20" fmla="*/ 2010 w 3264"/>
                <a:gd name="connsiteY20" fmla="*/ 38 h 1630"/>
                <a:gd name="connsiteX21" fmla="*/ 2096 w 3264"/>
                <a:gd name="connsiteY21" fmla="*/ 26 h 1630"/>
                <a:gd name="connsiteX22" fmla="*/ 2182 w 3264"/>
                <a:gd name="connsiteY22" fmla="*/ 16 h 1630"/>
                <a:gd name="connsiteX23" fmla="*/ 2270 w 3264"/>
                <a:gd name="connsiteY23" fmla="*/ 8 h 1630"/>
                <a:gd name="connsiteX24" fmla="*/ 2360 w 3264"/>
                <a:gd name="connsiteY24" fmla="*/ 4 h 1630"/>
                <a:gd name="connsiteX25" fmla="*/ 2454 w 3264"/>
                <a:gd name="connsiteY25" fmla="*/ 0 h 1630"/>
                <a:gd name="connsiteX26" fmla="*/ 2548 w 3264"/>
                <a:gd name="connsiteY26" fmla="*/ 2 h 1630"/>
                <a:gd name="connsiteX27" fmla="*/ 2644 w 3264"/>
                <a:gd name="connsiteY27" fmla="*/ 6 h 1630"/>
                <a:gd name="connsiteX28" fmla="*/ 2742 w 3264"/>
                <a:gd name="connsiteY28" fmla="*/ 12 h 1630"/>
                <a:gd name="connsiteX29" fmla="*/ 2842 w 3264"/>
                <a:gd name="connsiteY29" fmla="*/ 22 h 1630"/>
                <a:gd name="connsiteX30" fmla="*/ 2944 w 3264"/>
                <a:gd name="connsiteY30" fmla="*/ 36 h 1630"/>
                <a:gd name="connsiteX31" fmla="*/ 3048 w 3264"/>
                <a:gd name="connsiteY31" fmla="*/ 52 h 1630"/>
                <a:gd name="connsiteX32" fmla="*/ 3156 w 3264"/>
                <a:gd name="connsiteY32" fmla="*/ 72 h 1630"/>
                <a:gd name="connsiteX33" fmla="*/ 3264 w 3264"/>
                <a:gd name="connsiteY33" fmla="*/ 96 h 1630"/>
                <a:gd name="connsiteX34" fmla="*/ 3264 w 3264"/>
                <a:gd name="connsiteY34" fmla="*/ 96 h 1630"/>
                <a:gd name="connsiteX35" fmla="*/ 3256 w 3264"/>
                <a:gd name="connsiteY35" fmla="*/ 118 h 1630"/>
                <a:gd name="connsiteX36" fmla="*/ 3230 w 3264"/>
                <a:gd name="connsiteY36" fmla="*/ 182 h 1630"/>
                <a:gd name="connsiteX37" fmla="*/ 3210 w 3264"/>
                <a:gd name="connsiteY37" fmla="*/ 226 h 1630"/>
                <a:gd name="connsiteX38" fmla="*/ 3184 w 3264"/>
                <a:gd name="connsiteY38" fmla="*/ 278 h 1630"/>
                <a:gd name="connsiteX39" fmla="*/ 3154 w 3264"/>
                <a:gd name="connsiteY39" fmla="*/ 338 h 1630"/>
                <a:gd name="connsiteX40" fmla="*/ 3118 w 3264"/>
                <a:gd name="connsiteY40" fmla="*/ 404 h 1630"/>
                <a:gd name="connsiteX41" fmla="*/ 3076 w 3264"/>
                <a:gd name="connsiteY41" fmla="*/ 474 h 1630"/>
                <a:gd name="connsiteX42" fmla="*/ 3028 w 3264"/>
                <a:gd name="connsiteY42" fmla="*/ 548 h 1630"/>
                <a:gd name="connsiteX43" fmla="*/ 2974 w 3264"/>
                <a:gd name="connsiteY43" fmla="*/ 626 h 1630"/>
                <a:gd name="connsiteX44" fmla="*/ 2914 w 3264"/>
                <a:gd name="connsiteY44" fmla="*/ 706 h 1630"/>
                <a:gd name="connsiteX45" fmla="*/ 2846 w 3264"/>
                <a:gd name="connsiteY45" fmla="*/ 786 h 1630"/>
                <a:gd name="connsiteX46" fmla="*/ 2810 w 3264"/>
                <a:gd name="connsiteY46" fmla="*/ 828 h 1630"/>
                <a:gd name="connsiteX47" fmla="*/ 2772 w 3264"/>
                <a:gd name="connsiteY47" fmla="*/ 870 h 1630"/>
                <a:gd name="connsiteX48" fmla="*/ 2734 w 3264"/>
                <a:gd name="connsiteY48" fmla="*/ 910 h 1630"/>
                <a:gd name="connsiteX49" fmla="*/ 2692 w 3264"/>
                <a:gd name="connsiteY49" fmla="*/ 952 h 1630"/>
                <a:gd name="connsiteX50" fmla="*/ 2648 w 3264"/>
                <a:gd name="connsiteY50" fmla="*/ 992 h 1630"/>
                <a:gd name="connsiteX51" fmla="*/ 2604 w 3264"/>
                <a:gd name="connsiteY51" fmla="*/ 1034 h 1630"/>
                <a:gd name="connsiteX52" fmla="*/ 2556 w 3264"/>
                <a:gd name="connsiteY52" fmla="*/ 1074 h 1630"/>
                <a:gd name="connsiteX53" fmla="*/ 2508 w 3264"/>
                <a:gd name="connsiteY53" fmla="*/ 1114 h 1630"/>
                <a:gd name="connsiteX54" fmla="*/ 2456 w 3264"/>
                <a:gd name="connsiteY54" fmla="*/ 1152 h 1630"/>
                <a:gd name="connsiteX55" fmla="*/ 2404 w 3264"/>
                <a:gd name="connsiteY55" fmla="*/ 1190 h 1630"/>
                <a:gd name="connsiteX56" fmla="*/ 2348 w 3264"/>
                <a:gd name="connsiteY56" fmla="*/ 1228 h 1630"/>
                <a:gd name="connsiteX57" fmla="*/ 2292 w 3264"/>
                <a:gd name="connsiteY57" fmla="*/ 1264 h 1630"/>
                <a:gd name="connsiteX58" fmla="*/ 2232 w 3264"/>
                <a:gd name="connsiteY58" fmla="*/ 1300 h 1630"/>
                <a:gd name="connsiteX59" fmla="*/ 2170 w 3264"/>
                <a:gd name="connsiteY59" fmla="*/ 1334 h 1630"/>
                <a:gd name="connsiteX60" fmla="*/ 2108 w 3264"/>
                <a:gd name="connsiteY60" fmla="*/ 1366 h 1630"/>
                <a:gd name="connsiteX61" fmla="*/ 2042 w 3264"/>
                <a:gd name="connsiteY61" fmla="*/ 1398 h 1630"/>
                <a:gd name="connsiteX62" fmla="*/ 1974 w 3264"/>
                <a:gd name="connsiteY62" fmla="*/ 1428 h 1630"/>
                <a:gd name="connsiteX63" fmla="*/ 1904 w 3264"/>
                <a:gd name="connsiteY63" fmla="*/ 1456 h 1630"/>
                <a:gd name="connsiteX64" fmla="*/ 1832 w 3264"/>
                <a:gd name="connsiteY64" fmla="*/ 1482 h 1630"/>
                <a:gd name="connsiteX65" fmla="*/ 1758 w 3264"/>
                <a:gd name="connsiteY65" fmla="*/ 1506 h 1630"/>
                <a:gd name="connsiteX66" fmla="*/ 1682 w 3264"/>
                <a:gd name="connsiteY66" fmla="*/ 1530 h 1630"/>
                <a:gd name="connsiteX67" fmla="*/ 1602 w 3264"/>
                <a:gd name="connsiteY67" fmla="*/ 1550 h 1630"/>
                <a:gd name="connsiteX68" fmla="*/ 1438 w 3264"/>
                <a:gd name="connsiteY68" fmla="*/ 1584 h 1630"/>
                <a:gd name="connsiteX69" fmla="*/ 1352 w 3264"/>
                <a:gd name="connsiteY69" fmla="*/ 1598 h 1630"/>
                <a:gd name="connsiteX70" fmla="*/ 1264 w 3264"/>
                <a:gd name="connsiteY70" fmla="*/ 1610 h 1630"/>
                <a:gd name="connsiteX71" fmla="*/ 1172 w 3264"/>
                <a:gd name="connsiteY71" fmla="*/ 1620 h 1630"/>
                <a:gd name="connsiteX72" fmla="*/ 1078 w 3264"/>
                <a:gd name="connsiteY72" fmla="*/ 1626 h 1630"/>
                <a:gd name="connsiteX73" fmla="*/ 982 w 3264"/>
                <a:gd name="connsiteY73" fmla="*/ 1628 h 1630"/>
                <a:gd name="connsiteX74" fmla="*/ 884 w 3264"/>
                <a:gd name="connsiteY74" fmla="*/ 1630 h 1630"/>
                <a:gd name="connsiteX75" fmla="*/ 464 w 3264"/>
                <a:gd name="connsiteY75" fmla="*/ 1600 h 1630"/>
                <a:gd name="connsiteX76" fmla="*/ 120 w 3264"/>
                <a:gd name="connsiteY76" fmla="*/ 1542 h 1630"/>
                <a:gd name="connsiteX77" fmla="*/ 0 w 3264"/>
                <a:gd name="connsiteY77" fmla="*/ 1516 h 1630"/>
                <a:gd name="connsiteX0" fmla="*/ 120 w 3264"/>
                <a:gd name="connsiteY0" fmla="*/ 1542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138 w 3264"/>
                <a:gd name="connsiteY3" fmla="*/ 1280 h 1630"/>
                <a:gd name="connsiteX4" fmla="*/ 182 w 3264"/>
                <a:gd name="connsiteY4" fmla="*/ 1218 h 1630"/>
                <a:gd name="connsiteX5" fmla="*/ 232 w 3264"/>
                <a:gd name="connsiteY5" fmla="*/ 1150 h 1630"/>
                <a:gd name="connsiteX6" fmla="*/ 1024 w 3264"/>
                <a:gd name="connsiteY6" fmla="*/ 412 h 1630"/>
                <a:gd name="connsiteX7" fmla="*/ 1082 w 3264"/>
                <a:gd name="connsiteY7" fmla="*/ 376 h 1630"/>
                <a:gd name="connsiteX8" fmla="*/ 1142 w 3264"/>
                <a:gd name="connsiteY8" fmla="*/ 340 h 1630"/>
                <a:gd name="connsiteX9" fmla="*/ 1206 w 3264"/>
                <a:gd name="connsiteY9" fmla="*/ 306 h 1630"/>
                <a:gd name="connsiteX10" fmla="*/ 1270 w 3264"/>
                <a:gd name="connsiteY10" fmla="*/ 274 h 1630"/>
                <a:gd name="connsiteX11" fmla="*/ 1334 w 3264"/>
                <a:gd name="connsiteY11" fmla="*/ 242 h 1630"/>
                <a:gd name="connsiteX12" fmla="*/ 1402 w 3264"/>
                <a:gd name="connsiteY12" fmla="*/ 212 h 1630"/>
                <a:gd name="connsiteX13" fmla="*/ 1472 w 3264"/>
                <a:gd name="connsiteY13" fmla="*/ 184 h 1630"/>
                <a:gd name="connsiteX14" fmla="*/ 1544 w 3264"/>
                <a:gd name="connsiteY14" fmla="*/ 158 h 1630"/>
                <a:gd name="connsiteX15" fmla="*/ 1616 w 3264"/>
                <a:gd name="connsiteY15" fmla="*/ 132 h 1630"/>
                <a:gd name="connsiteX16" fmla="*/ 1692 w 3264"/>
                <a:gd name="connsiteY16" fmla="*/ 110 h 1630"/>
                <a:gd name="connsiteX17" fmla="*/ 1768 w 3264"/>
                <a:gd name="connsiteY17" fmla="*/ 88 h 1630"/>
                <a:gd name="connsiteX18" fmla="*/ 1848 w 3264"/>
                <a:gd name="connsiteY18" fmla="*/ 70 h 1630"/>
                <a:gd name="connsiteX19" fmla="*/ 1928 w 3264"/>
                <a:gd name="connsiteY19" fmla="*/ 52 h 1630"/>
                <a:gd name="connsiteX20" fmla="*/ 2010 w 3264"/>
                <a:gd name="connsiteY20" fmla="*/ 38 h 1630"/>
                <a:gd name="connsiteX21" fmla="*/ 2096 w 3264"/>
                <a:gd name="connsiteY21" fmla="*/ 26 h 1630"/>
                <a:gd name="connsiteX22" fmla="*/ 2182 w 3264"/>
                <a:gd name="connsiteY22" fmla="*/ 16 h 1630"/>
                <a:gd name="connsiteX23" fmla="*/ 2270 w 3264"/>
                <a:gd name="connsiteY23" fmla="*/ 8 h 1630"/>
                <a:gd name="connsiteX24" fmla="*/ 2360 w 3264"/>
                <a:gd name="connsiteY24" fmla="*/ 4 h 1630"/>
                <a:gd name="connsiteX25" fmla="*/ 2454 w 3264"/>
                <a:gd name="connsiteY25" fmla="*/ 0 h 1630"/>
                <a:gd name="connsiteX26" fmla="*/ 2548 w 3264"/>
                <a:gd name="connsiteY26" fmla="*/ 2 h 1630"/>
                <a:gd name="connsiteX27" fmla="*/ 2644 w 3264"/>
                <a:gd name="connsiteY27" fmla="*/ 6 h 1630"/>
                <a:gd name="connsiteX28" fmla="*/ 2742 w 3264"/>
                <a:gd name="connsiteY28" fmla="*/ 12 h 1630"/>
                <a:gd name="connsiteX29" fmla="*/ 2842 w 3264"/>
                <a:gd name="connsiteY29" fmla="*/ 22 h 1630"/>
                <a:gd name="connsiteX30" fmla="*/ 2944 w 3264"/>
                <a:gd name="connsiteY30" fmla="*/ 36 h 1630"/>
                <a:gd name="connsiteX31" fmla="*/ 3048 w 3264"/>
                <a:gd name="connsiteY31" fmla="*/ 52 h 1630"/>
                <a:gd name="connsiteX32" fmla="*/ 3156 w 3264"/>
                <a:gd name="connsiteY32" fmla="*/ 72 h 1630"/>
                <a:gd name="connsiteX33" fmla="*/ 3264 w 3264"/>
                <a:gd name="connsiteY33" fmla="*/ 96 h 1630"/>
                <a:gd name="connsiteX34" fmla="*/ 3264 w 3264"/>
                <a:gd name="connsiteY34" fmla="*/ 96 h 1630"/>
                <a:gd name="connsiteX35" fmla="*/ 3256 w 3264"/>
                <a:gd name="connsiteY35" fmla="*/ 118 h 1630"/>
                <a:gd name="connsiteX36" fmla="*/ 3230 w 3264"/>
                <a:gd name="connsiteY36" fmla="*/ 182 h 1630"/>
                <a:gd name="connsiteX37" fmla="*/ 3210 w 3264"/>
                <a:gd name="connsiteY37" fmla="*/ 226 h 1630"/>
                <a:gd name="connsiteX38" fmla="*/ 3184 w 3264"/>
                <a:gd name="connsiteY38" fmla="*/ 278 h 1630"/>
                <a:gd name="connsiteX39" fmla="*/ 3154 w 3264"/>
                <a:gd name="connsiteY39" fmla="*/ 338 h 1630"/>
                <a:gd name="connsiteX40" fmla="*/ 3118 w 3264"/>
                <a:gd name="connsiteY40" fmla="*/ 404 h 1630"/>
                <a:gd name="connsiteX41" fmla="*/ 3076 w 3264"/>
                <a:gd name="connsiteY41" fmla="*/ 474 h 1630"/>
                <a:gd name="connsiteX42" fmla="*/ 3028 w 3264"/>
                <a:gd name="connsiteY42" fmla="*/ 548 h 1630"/>
                <a:gd name="connsiteX43" fmla="*/ 2974 w 3264"/>
                <a:gd name="connsiteY43" fmla="*/ 626 h 1630"/>
                <a:gd name="connsiteX44" fmla="*/ 2914 w 3264"/>
                <a:gd name="connsiteY44" fmla="*/ 706 h 1630"/>
                <a:gd name="connsiteX45" fmla="*/ 2846 w 3264"/>
                <a:gd name="connsiteY45" fmla="*/ 786 h 1630"/>
                <a:gd name="connsiteX46" fmla="*/ 2810 w 3264"/>
                <a:gd name="connsiteY46" fmla="*/ 828 h 1630"/>
                <a:gd name="connsiteX47" fmla="*/ 2772 w 3264"/>
                <a:gd name="connsiteY47" fmla="*/ 870 h 1630"/>
                <a:gd name="connsiteX48" fmla="*/ 2734 w 3264"/>
                <a:gd name="connsiteY48" fmla="*/ 910 h 1630"/>
                <a:gd name="connsiteX49" fmla="*/ 2692 w 3264"/>
                <a:gd name="connsiteY49" fmla="*/ 952 h 1630"/>
                <a:gd name="connsiteX50" fmla="*/ 2648 w 3264"/>
                <a:gd name="connsiteY50" fmla="*/ 992 h 1630"/>
                <a:gd name="connsiteX51" fmla="*/ 2604 w 3264"/>
                <a:gd name="connsiteY51" fmla="*/ 1034 h 1630"/>
                <a:gd name="connsiteX52" fmla="*/ 2556 w 3264"/>
                <a:gd name="connsiteY52" fmla="*/ 1074 h 1630"/>
                <a:gd name="connsiteX53" fmla="*/ 2508 w 3264"/>
                <a:gd name="connsiteY53" fmla="*/ 1114 h 1630"/>
                <a:gd name="connsiteX54" fmla="*/ 2456 w 3264"/>
                <a:gd name="connsiteY54" fmla="*/ 1152 h 1630"/>
                <a:gd name="connsiteX55" fmla="*/ 2404 w 3264"/>
                <a:gd name="connsiteY55" fmla="*/ 1190 h 1630"/>
                <a:gd name="connsiteX56" fmla="*/ 2348 w 3264"/>
                <a:gd name="connsiteY56" fmla="*/ 1228 h 1630"/>
                <a:gd name="connsiteX57" fmla="*/ 2292 w 3264"/>
                <a:gd name="connsiteY57" fmla="*/ 1264 h 1630"/>
                <a:gd name="connsiteX58" fmla="*/ 2232 w 3264"/>
                <a:gd name="connsiteY58" fmla="*/ 1300 h 1630"/>
                <a:gd name="connsiteX59" fmla="*/ 2170 w 3264"/>
                <a:gd name="connsiteY59" fmla="*/ 1334 h 1630"/>
                <a:gd name="connsiteX60" fmla="*/ 2108 w 3264"/>
                <a:gd name="connsiteY60" fmla="*/ 1366 h 1630"/>
                <a:gd name="connsiteX61" fmla="*/ 2042 w 3264"/>
                <a:gd name="connsiteY61" fmla="*/ 1398 h 1630"/>
                <a:gd name="connsiteX62" fmla="*/ 1974 w 3264"/>
                <a:gd name="connsiteY62" fmla="*/ 1428 h 1630"/>
                <a:gd name="connsiteX63" fmla="*/ 1904 w 3264"/>
                <a:gd name="connsiteY63" fmla="*/ 1456 h 1630"/>
                <a:gd name="connsiteX64" fmla="*/ 1832 w 3264"/>
                <a:gd name="connsiteY64" fmla="*/ 1482 h 1630"/>
                <a:gd name="connsiteX65" fmla="*/ 1758 w 3264"/>
                <a:gd name="connsiteY65" fmla="*/ 1506 h 1630"/>
                <a:gd name="connsiteX66" fmla="*/ 1682 w 3264"/>
                <a:gd name="connsiteY66" fmla="*/ 1530 h 1630"/>
                <a:gd name="connsiteX67" fmla="*/ 1602 w 3264"/>
                <a:gd name="connsiteY67" fmla="*/ 1550 h 1630"/>
                <a:gd name="connsiteX68" fmla="*/ 1438 w 3264"/>
                <a:gd name="connsiteY68" fmla="*/ 1584 h 1630"/>
                <a:gd name="connsiteX69" fmla="*/ 1352 w 3264"/>
                <a:gd name="connsiteY69" fmla="*/ 1598 h 1630"/>
                <a:gd name="connsiteX70" fmla="*/ 1264 w 3264"/>
                <a:gd name="connsiteY70" fmla="*/ 1610 h 1630"/>
                <a:gd name="connsiteX71" fmla="*/ 1172 w 3264"/>
                <a:gd name="connsiteY71" fmla="*/ 1620 h 1630"/>
                <a:gd name="connsiteX72" fmla="*/ 1078 w 3264"/>
                <a:gd name="connsiteY72" fmla="*/ 1626 h 1630"/>
                <a:gd name="connsiteX73" fmla="*/ 982 w 3264"/>
                <a:gd name="connsiteY73" fmla="*/ 1628 h 1630"/>
                <a:gd name="connsiteX74" fmla="*/ 884 w 3264"/>
                <a:gd name="connsiteY74" fmla="*/ 1630 h 1630"/>
                <a:gd name="connsiteX75" fmla="*/ 464 w 3264"/>
                <a:gd name="connsiteY75" fmla="*/ 1600 h 1630"/>
                <a:gd name="connsiteX76" fmla="*/ 120 w 3264"/>
                <a:gd name="connsiteY76" fmla="*/ 1542 h 1630"/>
                <a:gd name="connsiteX0" fmla="*/ 120 w 3264"/>
                <a:gd name="connsiteY0" fmla="*/ 1542 h 1630"/>
                <a:gd name="connsiteX1" fmla="*/ 0 w 3264"/>
                <a:gd name="connsiteY1" fmla="*/ 1516 h 1630"/>
                <a:gd name="connsiteX2" fmla="*/ 138 w 3264"/>
                <a:gd name="connsiteY2" fmla="*/ 1280 h 1630"/>
                <a:gd name="connsiteX3" fmla="*/ 182 w 3264"/>
                <a:gd name="connsiteY3" fmla="*/ 1218 h 1630"/>
                <a:gd name="connsiteX4" fmla="*/ 232 w 3264"/>
                <a:gd name="connsiteY4" fmla="*/ 1150 h 1630"/>
                <a:gd name="connsiteX5" fmla="*/ 1024 w 3264"/>
                <a:gd name="connsiteY5" fmla="*/ 412 h 1630"/>
                <a:gd name="connsiteX6" fmla="*/ 1082 w 3264"/>
                <a:gd name="connsiteY6" fmla="*/ 376 h 1630"/>
                <a:gd name="connsiteX7" fmla="*/ 1142 w 3264"/>
                <a:gd name="connsiteY7" fmla="*/ 340 h 1630"/>
                <a:gd name="connsiteX8" fmla="*/ 1206 w 3264"/>
                <a:gd name="connsiteY8" fmla="*/ 306 h 1630"/>
                <a:gd name="connsiteX9" fmla="*/ 1270 w 3264"/>
                <a:gd name="connsiteY9" fmla="*/ 274 h 1630"/>
                <a:gd name="connsiteX10" fmla="*/ 1334 w 3264"/>
                <a:gd name="connsiteY10" fmla="*/ 242 h 1630"/>
                <a:gd name="connsiteX11" fmla="*/ 1402 w 3264"/>
                <a:gd name="connsiteY11" fmla="*/ 212 h 1630"/>
                <a:gd name="connsiteX12" fmla="*/ 1472 w 3264"/>
                <a:gd name="connsiteY12" fmla="*/ 184 h 1630"/>
                <a:gd name="connsiteX13" fmla="*/ 1544 w 3264"/>
                <a:gd name="connsiteY13" fmla="*/ 158 h 1630"/>
                <a:gd name="connsiteX14" fmla="*/ 1616 w 3264"/>
                <a:gd name="connsiteY14" fmla="*/ 132 h 1630"/>
                <a:gd name="connsiteX15" fmla="*/ 1692 w 3264"/>
                <a:gd name="connsiteY15" fmla="*/ 110 h 1630"/>
                <a:gd name="connsiteX16" fmla="*/ 1768 w 3264"/>
                <a:gd name="connsiteY16" fmla="*/ 88 h 1630"/>
                <a:gd name="connsiteX17" fmla="*/ 1848 w 3264"/>
                <a:gd name="connsiteY17" fmla="*/ 70 h 1630"/>
                <a:gd name="connsiteX18" fmla="*/ 1928 w 3264"/>
                <a:gd name="connsiteY18" fmla="*/ 52 h 1630"/>
                <a:gd name="connsiteX19" fmla="*/ 2010 w 3264"/>
                <a:gd name="connsiteY19" fmla="*/ 38 h 1630"/>
                <a:gd name="connsiteX20" fmla="*/ 2096 w 3264"/>
                <a:gd name="connsiteY20" fmla="*/ 26 h 1630"/>
                <a:gd name="connsiteX21" fmla="*/ 2182 w 3264"/>
                <a:gd name="connsiteY21" fmla="*/ 16 h 1630"/>
                <a:gd name="connsiteX22" fmla="*/ 2270 w 3264"/>
                <a:gd name="connsiteY22" fmla="*/ 8 h 1630"/>
                <a:gd name="connsiteX23" fmla="*/ 2360 w 3264"/>
                <a:gd name="connsiteY23" fmla="*/ 4 h 1630"/>
                <a:gd name="connsiteX24" fmla="*/ 2454 w 3264"/>
                <a:gd name="connsiteY24" fmla="*/ 0 h 1630"/>
                <a:gd name="connsiteX25" fmla="*/ 2548 w 3264"/>
                <a:gd name="connsiteY25" fmla="*/ 2 h 1630"/>
                <a:gd name="connsiteX26" fmla="*/ 2644 w 3264"/>
                <a:gd name="connsiteY26" fmla="*/ 6 h 1630"/>
                <a:gd name="connsiteX27" fmla="*/ 2742 w 3264"/>
                <a:gd name="connsiteY27" fmla="*/ 12 h 1630"/>
                <a:gd name="connsiteX28" fmla="*/ 2842 w 3264"/>
                <a:gd name="connsiteY28" fmla="*/ 22 h 1630"/>
                <a:gd name="connsiteX29" fmla="*/ 2944 w 3264"/>
                <a:gd name="connsiteY29" fmla="*/ 36 h 1630"/>
                <a:gd name="connsiteX30" fmla="*/ 3048 w 3264"/>
                <a:gd name="connsiteY30" fmla="*/ 52 h 1630"/>
                <a:gd name="connsiteX31" fmla="*/ 3156 w 3264"/>
                <a:gd name="connsiteY31" fmla="*/ 72 h 1630"/>
                <a:gd name="connsiteX32" fmla="*/ 3264 w 3264"/>
                <a:gd name="connsiteY32" fmla="*/ 96 h 1630"/>
                <a:gd name="connsiteX33" fmla="*/ 3264 w 3264"/>
                <a:gd name="connsiteY33" fmla="*/ 96 h 1630"/>
                <a:gd name="connsiteX34" fmla="*/ 3256 w 3264"/>
                <a:gd name="connsiteY34" fmla="*/ 118 h 1630"/>
                <a:gd name="connsiteX35" fmla="*/ 3230 w 3264"/>
                <a:gd name="connsiteY35" fmla="*/ 182 h 1630"/>
                <a:gd name="connsiteX36" fmla="*/ 3210 w 3264"/>
                <a:gd name="connsiteY36" fmla="*/ 226 h 1630"/>
                <a:gd name="connsiteX37" fmla="*/ 3184 w 3264"/>
                <a:gd name="connsiteY37" fmla="*/ 278 h 1630"/>
                <a:gd name="connsiteX38" fmla="*/ 3154 w 3264"/>
                <a:gd name="connsiteY38" fmla="*/ 338 h 1630"/>
                <a:gd name="connsiteX39" fmla="*/ 3118 w 3264"/>
                <a:gd name="connsiteY39" fmla="*/ 404 h 1630"/>
                <a:gd name="connsiteX40" fmla="*/ 3076 w 3264"/>
                <a:gd name="connsiteY40" fmla="*/ 474 h 1630"/>
                <a:gd name="connsiteX41" fmla="*/ 3028 w 3264"/>
                <a:gd name="connsiteY41" fmla="*/ 548 h 1630"/>
                <a:gd name="connsiteX42" fmla="*/ 2974 w 3264"/>
                <a:gd name="connsiteY42" fmla="*/ 626 h 1630"/>
                <a:gd name="connsiteX43" fmla="*/ 2914 w 3264"/>
                <a:gd name="connsiteY43" fmla="*/ 706 h 1630"/>
                <a:gd name="connsiteX44" fmla="*/ 2846 w 3264"/>
                <a:gd name="connsiteY44" fmla="*/ 786 h 1630"/>
                <a:gd name="connsiteX45" fmla="*/ 2810 w 3264"/>
                <a:gd name="connsiteY45" fmla="*/ 828 h 1630"/>
                <a:gd name="connsiteX46" fmla="*/ 2772 w 3264"/>
                <a:gd name="connsiteY46" fmla="*/ 870 h 1630"/>
                <a:gd name="connsiteX47" fmla="*/ 2734 w 3264"/>
                <a:gd name="connsiteY47" fmla="*/ 910 h 1630"/>
                <a:gd name="connsiteX48" fmla="*/ 2692 w 3264"/>
                <a:gd name="connsiteY48" fmla="*/ 952 h 1630"/>
                <a:gd name="connsiteX49" fmla="*/ 2648 w 3264"/>
                <a:gd name="connsiteY49" fmla="*/ 992 h 1630"/>
                <a:gd name="connsiteX50" fmla="*/ 2604 w 3264"/>
                <a:gd name="connsiteY50" fmla="*/ 1034 h 1630"/>
                <a:gd name="connsiteX51" fmla="*/ 2556 w 3264"/>
                <a:gd name="connsiteY51" fmla="*/ 1074 h 1630"/>
                <a:gd name="connsiteX52" fmla="*/ 2508 w 3264"/>
                <a:gd name="connsiteY52" fmla="*/ 1114 h 1630"/>
                <a:gd name="connsiteX53" fmla="*/ 2456 w 3264"/>
                <a:gd name="connsiteY53" fmla="*/ 1152 h 1630"/>
                <a:gd name="connsiteX54" fmla="*/ 2404 w 3264"/>
                <a:gd name="connsiteY54" fmla="*/ 1190 h 1630"/>
                <a:gd name="connsiteX55" fmla="*/ 2348 w 3264"/>
                <a:gd name="connsiteY55" fmla="*/ 1228 h 1630"/>
                <a:gd name="connsiteX56" fmla="*/ 2292 w 3264"/>
                <a:gd name="connsiteY56" fmla="*/ 1264 h 1630"/>
                <a:gd name="connsiteX57" fmla="*/ 2232 w 3264"/>
                <a:gd name="connsiteY57" fmla="*/ 1300 h 1630"/>
                <a:gd name="connsiteX58" fmla="*/ 2170 w 3264"/>
                <a:gd name="connsiteY58" fmla="*/ 1334 h 1630"/>
                <a:gd name="connsiteX59" fmla="*/ 2108 w 3264"/>
                <a:gd name="connsiteY59" fmla="*/ 1366 h 1630"/>
                <a:gd name="connsiteX60" fmla="*/ 2042 w 3264"/>
                <a:gd name="connsiteY60" fmla="*/ 1398 h 1630"/>
                <a:gd name="connsiteX61" fmla="*/ 1974 w 3264"/>
                <a:gd name="connsiteY61" fmla="*/ 1428 h 1630"/>
                <a:gd name="connsiteX62" fmla="*/ 1904 w 3264"/>
                <a:gd name="connsiteY62" fmla="*/ 1456 h 1630"/>
                <a:gd name="connsiteX63" fmla="*/ 1832 w 3264"/>
                <a:gd name="connsiteY63" fmla="*/ 1482 h 1630"/>
                <a:gd name="connsiteX64" fmla="*/ 1758 w 3264"/>
                <a:gd name="connsiteY64" fmla="*/ 1506 h 1630"/>
                <a:gd name="connsiteX65" fmla="*/ 1682 w 3264"/>
                <a:gd name="connsiteY65" fmla="*/ 1530 h 1630"/>
                <a:gd name="connsiteX66" fmla="*/ 1602 w 3264"/>
                <a:gd name="connsiteY66" fmla="*/ 1550 h 1630"/>
                <a:gd name="connsiteX67" fmla="*/ 1438 w 3264"/>
                <a:gd name="connsiteY67" fmla="*/ 1584 h 1630"/>
                <a:gd name="connsiteX68" fmla="*/ 1352 w 3264"/>
                <a:gd name="connsiteY68" fmla="*/ 1598 h 1630"/>
                <a:gd name="connsiteX69" fmla="*/ 1264 w 3264"/>
                <a:gd name="connsiteY69" fmla="*/ 1610 h 1630"/>
                <a:gd name="connsiteX70" fmla="*/ 1172 w 3264"/>
                <a:gd name="connsiteY70" fmla="*/ 1620 h 1630"/>
                <a:gd name="connsiteX71" fmla="*/ 1078 w 3264"/>
                <a:gd name="connsiteY71" fmla="*/ 1626 h 1630"/>
                <a:gd name="connsiteX72" fmla="*/ 982 w 3264"/>
                <a:gd name="connsiteY72" fmla="*/ 1628 h 1630"/>
                <a:gd name="connsiteX73" fmla="*/ 884 w 3264"/>
                <a:gd name="connsiteY73" fmla="*/ 1630 h 1630"/>
                <a:gd name="connsiteX74" fmla="*/ 464 w 3264"/>
                <a:gd name="connsiteY74" fmla="*/ 1600 h 1630"/>
                <a:gd name="connsiteX75" fmla="*/ 120 w 3264"/>
                <a:gd name="connsiteY75" fmla="*/ 1542 h 1630"/>
                <a:gd name="connsiteX0" fmla="*/ 464 w 3264"/>
                <a:gd name="connsiteY0" fmla="*/ 1600 h 1630"/>
                <a:gd name="connsiteX1" fmla="*/ 0 w 3264"/>
                <a:gd name="connsiteY1" fmla="*/ 1516 h 1630"/>
                <a:gd name="connsiteX2" fmla="*/ 138 w 3264"/>
                <a:gd name="connsiteY2" fmla="*/ 1280 h 1630"/>
                <a:gd name="connsiteX3" fmla="*/ 182 w 3264"/>
                <a:gd name="connsiteY3" fmla="*/ 1218 h 1630"/>
                <a:gd name="connsiteX4" fmla="*/ 232 w 3264"/>
                <a:gd name="connsiteY4" fmla="*/ 1150 h 1630"/>
                <a:gd name="connsiteX5" fmla="*/ 1024 w 3264"/>
                <a:gd name="connsiteY5" fmla="*/ 412 h 1630"/>
                <a:gd name="connsiteX6" fmla="*/ 1082 w 3264"/>
                <a:gd name="connsiteY6" fmla="*/ 376 h 1630"/>
                <a:gd name="connsiteX7" fmla="*/ 1142 w 3264"/>
                <a:gd name="connsiteY7" fmla="*/ 340 h 1630"/>
                <a:gd name="connsiteX8" fmla="*/ 1206 w 3264"/>
                <a:gd name="connsiteY8" fmla="*/ 306 h 1630"/>
                <a:gd name="connsiteX9" fmla="*/ 1270 w 3264"/>
                <a:gd name="connsiteY9" fmla="*/ 274 h 1630"/>
                <a:gd name="connsiteX10" fmla="*/ 1334 w 3264"/>
                <a:gd name="connsiteY10" fmla="*/ 242 h 1630"/>
                <a:gd name="connsiteX11" fmla="*/ 1402 w 3264"/>
                <a:gd name="connsiteY11" fmla="*/ 212 h 1630"/>
                <a:gd name="connsiteX12" fmla="*/ 1472 w 3264"/>
                <a:gd name="connsiteY12" fmla="*/ 184 h 1630"/>
                <a:gd name="connsiteX13" fmla="*/ 1544 w 3264"/>
                <a:gd name="connsiteY13" fmla="*/ 158 h 1630"/>
                <a:gd name="connsiteX14" fmla="*/ 1616 w 3264"/>
                <a:gd name="connsiteY14" fmla="*/ 132 h 1630"/>
                <a:gd name="connsiteX15" fmla="*/ 1692 w 3264"/>
                <a:gd name="connsiteY15" fmla="*/ 110 h 1630"/>
                <a:gd name="connsiteX16" fmla="*/ 1768 w 3264"/>
                <a:gd name="connsiteY16" fmla="*/ 88 h 1630"/>
                <a:gd name="connsiteX17" fmla="*/ 1848 w 3264"/>
                <a:gd name="connsiteY17" fmla="*/ 70 h 1630"/>
                <a:gd name="connsiteX18" fmla="*/ 1928 w 3264"/>
                <a:gd name="connsiteY18" fmla="*/ 52 h 1630"/>
                <a:gd name="connsiteX19" fmla="*/ 2010 w 3264"/>
                <a:gd name="connsiteY19" fmla="*/ 38 h 1630"/>
                <a:gd name="connsiteX20" fmla="*/ 2096 w 3264"/>
                <a:gd name="connsiteY20" fmla="*/ 26 h 1630"/>
                <a:gd name="connsiteX21" fmla="*/ 2182 w 3264"/>
                <a:gd name="connsiteY21" fmla="*/ 16 h 1630"/>
                <a:gd name="connsiteX22" fmla="*/ 2270 w 3264"/>
                <a:gd name="connsiteY22" fmla="*/ 8 h 1630"/>
                <a:gd name="connsiteX23" fmla="*/ 2360 w 3264"/>
                <a:gd name="connsiteY23" fmla="*/ 4 h 1630"/>
                <a:gd name="connsiteX24" fmla="*/ 2454 w 3264"/>
                <a:gd name="connsiteY24" fmla="*/ 0 h 1630"/>
                <a:gd name="connsiteX25" fmla="*/ 2548 w 3264"/>
                <a:gd name="connsiteY25" fmla="*/ 2 h 1630"/>
                <a:gd name="connsiteX26" fmla="*/ 2644 w 3264"/>
                <a:gd name="connsiteY26" fmla="*/ 6 h 1630"/>
                <a:gd name="connsiteX27" fmla="*/ 2742 w 3264"/>
                <a:gd name="connsiteY27" fmla="*/ 12 h 1630"/>
                <a:gd name="connsiteX28" fmla="*/ 2842 w 3264"/>
                <a:gd name="connsiteY28" fmla="*/ 22 h 1630"/>
                <a:gd name="connsiteX29" fmla="*/ 2944 w 3264"/>
                <a:gd name="connsiteY29" fmla="*/ 36 h 1630"/>
                <a:gd name="connsiteX30" fmla="*/ 3048 w 3264"/>
                <a:gd name="connsiteY30" fmla="*/ 52 h 1630"/>
                <a:gd name="connsiteX31" fmla="*/ 3156 w 3264"/>
                <a:gd name="connsiteY31" fmla="*/ 72 h 1630"/>
                <a:gd name="connsiteX32" fmla="*/ 3264 w 3264"/>
                <a:gd name="connsiteY32" fmla="*/ 96 h 1630"/>
                <a:gd name="connsiteX33" fmla="*/ 3264 w 3264"/>
                <a:gd name="connsiteY33" fmla="*/ 96 h 1630"/>
                <a:gd name="connsiteX34" fmla="*/ 3256 w 3264"/>
                <a:gd name="connsiteY34" fmla="*/ 118 h 1630"/>
                <a:gd name="connsiteX35" fmla="*/ 3230 w 3264"/>
                <a:gd name="connsiteY35" fmla="*/ 182 h 1630"/>
                <a:gd name="connsiteX36" fmla="*/ 3210 w 3264"/>
                <a:gd name="connsiteY36" fmla="*/ 226 h 1630"/>
                <a:gd name="connsiteX37" fmla="*/ 3184 w 3264"/>
                <a:gd name="connsiteY37" fmla="*/ 278 h 1630"/>
                <a:gd name="connsiteX38" fmla="*/ 3154 w 3264"/>
                <a:gd name="connsiteY38" fmla="*/ 338 h 1630"/>
                <a:gd name="connsiteX39" fmla="*/ 3118 w 3264"/>
                <a:gd name="connsiteY39" fmla="*/ 404 h 1630"/>
                <a:gd name="connsiteX40" fmla="*/ 3076 w 3264"/>
                <a:gd name="connsiteY40" fmla="*/ 474 h 1630"/>
                <a:gd name="connsiteX41" fmla="*/ 3028 w 3264"/>
                <a:gd name="connsiteY41" fmla="*/ 548 h 1630"/>
                <a:gd name="connsiteX42" fmla="*/ 2974 w 3264"/>
                <a:gd name="connsiteY42" fmla="*/ 626 h 1630"/>
                <a:gd name="connsiteX43" fmla="*/ 2914 w 3264"/>
                <a:gd name="connsiteY43" fmla="*/ 706 h 1630"/>
                <a:gd name="connsiteX44" fmla="*/ 2846 w 3264"/>
                <a:gd name="connsiteY44" fmla="*/ 786 h 1630"/>
                <a:gd name="connsiteX45" fmla="*/ 2810 w 3264"/>
                <a:gd name="connsiteY45" fmla="*/ 828 h 1630"/>
                <a:gd name="connsiteX46" fmla="*/ 2772 w 3264"/>
                <a:gd name="connsiteY46" fmla="*/ 870 h 1630"/>
                <a:gd name="connsiteX47" fmla="*/ 2734 w 3264"/>
                <a:gd name="connsiteY47" fmla="*/ 910 h 1630"/>
                <a:gd name="connsiteX48" fmla="*/ 2692 w 3264"/>
                <a:gd name="connsiteY48" fmla="*/ 952 h 1630"/>
                <a:gd name="connsiteX49" fmla="*/ 2648 w 3264"/>
                <a:gd name="connsiteY49" fmla="*/ 992 h 1630"/>
                <a:gd name="connsiteX50" fmla="*/ 2604 w 3264"/>
                <a:gd name="connsiteY50" fmla="*/ 1034 h 1630"/>
                <a:gd name="connsiteX51" fmla="*/ 2556 w 3264"/>
                <a:gd name="connsiteY51" fmla="*/ 1074 h 1630"/>
                <a:gd name="connsiteX52" fmla="*/ 2508 w 3264"/>
                <a:gd name="connsiteY52" fmla="*/ 1114 h 1630"/>
                <a:gd name="connsiteX53" fmla="*/ 2456 w 3264"/>
                <a:gd name="connsiteY53" fmla="*/ 1152 h 1630"/>
                <a:gd name="connsiteX54" fmla="*/ 2404 w 3264"/>
                <a:gd name="connsiteY54" fmla="*/ 1190 h 1630"/>
                <a:gd name="connsiteX55" fmla="*/ 2348 w 3264"/>
                <a:gd name="connsiteY55" fmla="*/ 1228 h 1630"/>
                <a:gd name="connsiteX56" fmla="*/ 2292 w 3264"/>
                <a:gd name="connsiteY56" fmla="*/ 1264 h 1630"/>
                <a:gd name="connsiteX57" fmla="*/ 2232 w 3264"/>
                <a:gd name="connsiteY57" fmla="*/ 1300 h 1630"/>
                <a:gd name="connsiteX58" fmla="*/ 2170 w 3264"/>
                <a:gd name="connsiteY58" fmla="*/ 1334 h 1630"/>
                <a:gd name="connsiteX59" fmla="*/ 2108 w 3264"/>
                <a:gd name="connsiteY59" fmla="*/ 1366 h 1630"/>
                <a:gd name="connsiteX60" fmla="*/ 2042 w 3264"/>
                <a:gd name="connsiteY60" fmla="*/ 1398 h 1630"/>
                <a:gd name="connsiteX61" fmla="*/ 1974 w 3264"/>
                <a:gd name="connsiteY61" fmla="*/ 1428 h 1630"/>
                <a:gd name="connsiteX62" fmla="*/ 1904 w 3264"/>
                <a:gd name="connsiteY62" fmla="*/ 1456 h 1630"/>
                <a:gd name="connsiteX63" fmla="*/ 1832 w 3264"/>
                <a:gd name="connsiteY63" fmla="*/ 1482 h 1630"/>
                <a:gd name="connsiteX64" fmla="*/ 1758 w 3264"/>
                <a:gd name="connsiteY64" fmla="*/ 1506 h 1630"/>
                <a:gd name="connsiteX65" fmla="*/ 1682 w 3264"/>
                <a:gd name="connsiteY65" fmla="*/ 1530 h 1630"/>
                <a:gd name="connsiteX66" fmla="*/ 1602 w 3264"/>
                <a:gd name="connsiteY66" fmla="*/ 1550 h 1630"/>
                <a:gd name="connsiteX67" fmla="*/ 1438 w 3264"/>
                <a:gd name="connsiteY67" fmla="*/ 1584 h 1630"/>
                <a:gd name="connsiteX68" fmla="*/ 1352 w 3264"/>
                <a:gd name="connsiteY68" fmla="*/ 1598 h 1630"/>
                <a:gd name="connsiteX69" fmla="*/ 1264 w 3264"/>
                <a:gd name="connsiteY69" fmla="*/ 1610 h 1630"/>
                <a:gd name="connsiteX70" fmla="*/ 1172 w 3264"/>
                <a:gd name="connsiteY70" fmla="*/ 1620 h 1630"/>
                <a:gd name="connsiteX71" fmla="*/ 1078 w 3264"/>
                <a:gd name="connsiteY71" fmla="*/ 1626 h 1630"/>
                <a:gd name="connsiteX72" fmla="*/ 982 w 3264"/>
                <a:gd name="connsiteY72" fmla="*/ 1628 h 1630"/>
                <a:gd name="connsiteX73" fmla="*/ 884 w 3264"/>
                <a:gd name="connsiteY73" fmla="*/ 1630 h 1630"/>
                <a:gd name="connsiteX74" fmla="*/ 464 w 3264"/>
                <a:gd name="connsiteY74" fmla="*/ 1600 h 1630"/>
                <a:gd name="connsiteX0" fmla="*/ 511 w 3311"/>
                <a:gd name="connsiteY0" fmla="*/ 1600 h 1630"/>
                <a:gd name="connsiteX1" fmla="*/ 47 w 3311"/>
                <a:gd name="connsiteY1" fmla="*/ 1516 h 1630"/>
                <a:gd name="connsiteX2" fmla="*/ 229 w 3311"/>
                <a:gd name="connsiteY2" fmla="*/ 1218 h 1630"/>
                <a:gd name="connsiteX3" fmla="*/ 279 w 3311"/>
                <a:gd name="connsiteY3" fmla="*/ 1150 h 1630"/>
                <a:gd name="connsiteX4" fmla="*/ 1071 w 3311"/>
                <a:gd name="connsiteY4" fmla="*/ 412 h 1630"/>
                <a:gd name="connsiteX5" fmla="*/ 1129 w 3311"/>
                <a:gd name="connsiteY5" fmla="*/ 376 h 1630"/>
                <a:gd name="connsiteX6" fmla="*/ 1189 w 3311"/>
                <a:gd name="connsiteY6" fmla="*/ 340 h 1630"/>
                <a:gd name="connsiteX7" fmla="*/ 1253 w 3311"/>
                <a:gd name="connsiteY7" fmla="*/ 306 h 1630"/>
                <a:gd name="connsiteX8" fmla="*/ 1317 w 3311"/>
                <a:gd name="connsiteY8" fmla="*/ 274 h 1630"/>
                <a:gd name="connsiteX9" fmla="*/ 1381 w 3311"/>
                <a:gd name="connsiteY9" fmla="*/ 242 h 1630"/>
                <a:gd name="connsiteX10" fmla="*/ 1449 w 3311"/>
                <a:gd name="connsiteY10" fmla="*/ 212 h 1630"/>
                <a:gd name="connsiteX11" fmla="*/ 1519 w 3311"/>
                <a:gd name="connsiteY11" fmla="*/ 184 h 1630"/>
                <a:gd name="connsiteX12" fmla="*/ 1591 w 3311"/>
                <a:gd name="connsiteY12" fmla="*/ 158 h 1630"/>
                <a:gd name="connsiteX13" fmla="*/ 1663 w 3311"/>
                <a:gd name="connsiteY13" fmla="*/ 132 h 1630"/>
                <a:gd name="connsiteX14" fmla="*/ 1739 w 3311"/>
                <a:gd name="connsiteY14" fmla="*/ 110 h 1630"/>
                <a:gd name="connsiteX15" fmla="*/ 1815 w 3311"/>
                <a:gd name="connsiteY15" fmla="*/ 88 h 1630"/>
                <a:gd name="connsiteX16" fmla="*/ 1895 w 3311"/>
                <a:gd name="connsiteY16" fmla="*/ 70 h 1630"/>
                <a:gd name="connsiteX17" fmla="*/ 1975 w 3311"/>
                <a:gd name="connsiteY17" fmla="*/ 52 h 1630"/>
                <a:gd name="connsiteX18" fmla="*/ 2057 w 3311"/>
                <a:gd name="connsiteY18" fmla="*/ 38 h 1630"/>
                <a:gd name="connsiteX19" fmla="*/ 2143 w 3311"/>
                <a:gd name="connsiteY19" fmla="*/ 26 h 1630"/>
                <a:gd name="connsiteX20" fmla="*/ 2229 w 3311"/>
                <a:gd name="connsiteY20" fmla="*/ 16 h 1630"/>
                <a:gd name="connsiteX21" fmla="*/ 2317 w 3311"/>
                <a:gd name="connsiteY21" fmla="*/ 8 h 1630"/>
                <a:gd name="connsiteX22" fmla="*/ 2407 w 3311"/>
                <a:gd name="connsiteY22" fmla="*/ 4 h 1630"/>
                <a:gd name="connsiteX23" fmla="*/ 2501 w 3311"/>
                <a:gd name="connsiteY23" fmla="*/ 0 h 1630"/>
                <a:gd name="connsiteX24" fmla="*/ 2595 w 3311"/>
                <a:gd name="connsiteY24" fmla="*/ 2 h 1630"/>
                <a:gd name="connsiteX25" fmla="*/ 2691 w 3311"/>
                <a:gd name="connsiteY25" fmla="*/ 6 h 1630"/>
                <a:gd name="connsiteX26" fmla="*/ 2789 w 3311"/>
                <a:gd name="connsiteY26" fmla="*/ 12 h 1630"/>
                <a:gd name="connsiteX27" fmla="*/ 2889 w 3311"/>
                <a:gd name="connsiteY27" fmla="*/ 22 h 1630"/>
                <a:gd name="connsiteX28" fmla="*/ 2991 w 3311"/>
                <a:gd name="connsiteY28" fmla="*/ 36 h 1630"/>
                <a:gd name="connsiteX29" fmla="*/ 3095 w 3311"/>
                <a:gd name="connsiteY29" fmla="*/ 52 h 1630"/>
                <a:gd name="connsiteX30" fmla="*/ 3203 w 3311"/>
                <a:gd name="connsiteY30" fmla="*/ 72 h 1630"/>
                <a:gd name="connsiteX31" fmla="*/ 3311 w 3311"/>
                <a:gd name="connsiteY31" fmla="*/ 96 h 1630"/>
                <a:gd name="connsiteX32" fmla="*/ 3311 w 3311"/>
                <a:gd name="connsiteY32" fmla="*/ 96 h 1630"/>
                <a:gd name="connsiteX33" fmla="*/ 3303 w 3311"/>
                <a:gd name="connsiteY33" fmla="*/ 118 h 1630"/>
                <a:gd name="connsiteX34" fmla="*/ 3277 w 3311"/>
                <a:gd name="connsiteY34" fmla="*/ 182 h 1630"/>
                <a:gd name="connsiteX35" fmla="*/ 3257 w 3311"/>
                <a:gd name="connsiteY35" fmla="*/ 226 h 1630"/>
                <a:gd name="connsiteX36" fmla="*/ 3231 w 3311"/>
                <a:gd name="connsiteY36" fmla="*/ 278 h 1630"/>
                <a:gd name="connsiteX37" fmla="*/ 3201 w 3311"/>
                <a:gd name="connsiteY37" fmla="*/ 338 h 1630"/>
                <a:gd name="connsiteX38" fmla="*/ 3165 w 3311"/>
                <a:gd name="connsiteY38" fmla="*/ 404 h 1630"/>
                <a:gd name="connsiteX39" fmla="*/ 3123 w 3311"/>
                <a:gd name="connsiteY39" fmla="*/ 474 h 1630"/>
                <a:gd name="connsiteX40" fmla="*/ 3075 w 3311"/>
                <a:gd name="connsiteY40" fmla="*/ 548 h 1630"/>
                <a:gd name="connsiteX41" fmla="*/ 3021 w 3311"/>
                <a:gd name="connsiteY41" fmla="*/ 626 h 1630"/>
                <a:gd name="connsiteX42" fmla="*/ 2961 w 3311"/>
                <a:gd name="connsiteY42" fmla="*/ 706 h 1630"/>
                <a:gd name="connsiteX43" fmla="*/ 2893 w 3311"/>
                <a:gd name="connsiteY43" fmla="*/ 786 h 1630"/>
                <a:gd name="connsiteX44" fmla="*/ 2857 w 3311"/>
                <a:gd name="connsiteY44" fmla="*/ 828 h 1630"/>
                <a:gd name="connsiteX45" fmla="*/ 2819 w 3311"/>
                <a:gd name="connsiteY45" fmla="*/ 870 h 1630"/>
                <a:gd name="connsiteX46" fmla="*/ 2781 w 3311"/>
                <a:gd name="connsiteY46" fmla="*/ 910 h 1630"/>
                <a:gd name="connsiteX47" fmla="*/ 2739 w 3311"/>
                <a:gd name="connsiteY47" fmla="*/ 952 h 1630"/>
                <a:gd name="connsiteX48" fmla="*/ 2695 w 3311"/>
                <a:gd name="connsiteY48" fmla="*/ 992 h 1630"/>
                <a:gd name="connsiteX49" fmla="*/ 2651 w 3311"/>
                <a:gd name="connsiteY49" fmla="*/ 1034 h 1630"/>
                <a:gd name="connsiteX50" fmla="*/ 2603 w 3311"/>
                <a:gd name="connsiteY50" fmla="*/ 1074 h 1630"/>
                <a:gd name="connsiteX51" fmla="*/ 2555 w 3311"/>
                <a:gd name="connsiteY51" fmla="*/ 1114 h 1630"/>
                <a:gd name="connsiteX52" fmla="*/ 2503 w 3311"/>
                <a:gd name="connsiteY52" fmla="*/ 1152 h 1630"/>
                <a:gd name="connsiteX53" fmla="*/ 2451 w 3311"/>
                <a:gd name="connsiteY53" fmla="*/ 1190 h 1630"/>
                <a:gd name="connsiteX54" fmla="*/ 2395 w 3311"/>
                <a:gd name="connsiteY54" fmla="*/ 1228 h 1630"/>
                <a:gd name="connsiteX55" fmla="*/ 2339 w 3311"/>
                <a:gd name="connsiteY55" fmla="*/ 1264 h 1630"/>
                <a:gd name="connsiteX56" fmla="*/ 2279 w 3311"/>
                <a:gd name="connsiteY56" fmla="*/ 1300 h 1630"/>
                <a:gd name="connsiteX57" fmla="*/ 2217 w 3311"/>
                <a:gd name="connsiteY57" fmla="*/ 1334 h 1630"/>
                <a:gd name="connsiteX58" fmla="*/ 2155 w 3311"/>
                <a:gd name="connsiteY58" fmla="*/ 1366 h 1630"/>
                <a:gd name="connsiteX59" fmla="*/ 2089 w 3311"/>
                <a:gd name="connsiteY59" fmla="*/ 1398 h 1630"/>
                <a:gd name="connsiteX60" fmla="*/ 2021 w 3311"/>
                <a:gd name="connsiteY60" fmla="*/ 1428 h 1630"/>
                <a:gd name="connsiteX61" fmla="*/ 1951 w 3311"/>
                <a:gd name="connsiteY61" fmla="*/ 1456 h 1630"/>
                <a:gd name="connsiteX62" fmla="*/ 1879 w 3311"/>
                <a:gd name="connsiteY62" fmla="*/ 1482 h 1630"/>
                <a:gd name="connsiteX63" fmla="*/ 1805 w 3311"/>
                <a:gd name="connsiteY63" fmla="*/ 1506 h 1630"/>
                <a:gd name="connsiteX64" fmla="*/ 1729 w 3311"/>
                <a:gd name="connsiteY64" fmla="*/ 1530 h 1630"/>
                <a:gd name="connsiteX65" fmla="*/ 1649 w 3311"/>
                <a:gd name="connsiteY65" fmla="*/ 1550 h 1630"/>
                <a:gd name="connsiteX66" fmla="*/ 1485 w 3311"/>
                <a:gd name="connsiteY66" fmla="*/ 1584 h 1630"/>
                <a:gd name="connsiteX67" fmla="*/ 1399 w 3311"/>
                <a:gd name="connsiteY67" fmla="*/ 1598 h 1630"/>
                <a:gd name="connsiteX68" fmla="*/ 1311 w 3311"/>
                <a:gd name="connsiteY68" fmla="*/ 1610 h 1630"/>
                <a:gd name="connsiteX69" fmla="*/ 1219 w 3311"/>
                <a:gd name="connsiteY69" fmla="*/ 1620 h 1630"/>
                <a:gd name="connsiteX70" fmla="*/ 1125 w 3311"/>
                <a:gd name="connsiteY70" fmla="*/ 1626 h 1630"/>
                <a:gd name="connsiteX71" fmla="*/ 1029 w 3311"/>
                <a:gd name="connsiteY71" fmla="*/ 1628 h 1630"/>
                <a:gd name="connsiteX72" fmla="*/ 931 w 3311"/>
                <a:gd name="connsiteY72" fmla="*/ 1630 h 1630"/>
                <a:gd name="connsiteX73" fmla="*/ 511 w 3311"/>
                <a:gd name="connsiteY73" fmla="*/ 1600 h 1630"/>
                <a:gd name="connsiteX0" fmla="*/ 503 w 3303"/>
                <a:gd name="connsiteY0" fmla="*/ 1600 h 1630"/>
                <a:gd name="connsiteX1" fmla="*/ 39 w 3303"/>
                <a:gd name="connsiteY1" fmla="*/ 1516 h 1630"/>
                <a:gd name="connsiteX2" fmla="*/ 271 w 3303"/>
                <a:gd name="connsiteY2" fmla="*/ 1150 h 1630"/>
                <a:gd name="connsiteX3" fmla="*/ 1063 w 3303"/>
                <a:gd name="connsiteY3" fmla="*/ 412 h 1630"/>
                <a:gd name="connsiteX4" fmla="*/ 1121 w 3303"/>
                <a:gd name="connsiteY4" fmla="*/ 376 h 1630"/>
                <a:gd name="connsiteX5" fmla="*/ 1181 w 3303"/>
                <a:gd name="connsiteY5" fmla="*/ 340 h 1630"/>
                <a:gd name="connsiteX6" fmla="*/ 1245 w 3303"/>
                <a:gd name="connsiteY6" fmla="*/ 306 h 1630"/>
                <a:gd name="connsiteX7" fmla="*/ 1309 w 3303"/>
                <a:gd name="connsiteY7" fmla="*/ 274 h 1630"/>
                <a:gd name="connsiteX8" fmla="*/ 1373 w 3303"/>
                <a:gd name="connsiteY8" fmla="*/ 242 h 1630"/>
                <a:gd name="connsiteX9" fmla="*/ 1441 w 3303"/>
                <a:gd name="connsiteY9" fmla="*/ 212 h 1630"/>
                <a:gd name="connsiteX10" fmla="*/ 1511 w 3303"/>
                <a:gd name="connsiteY10" fmla="*/ 184 h 1630"/>
                <a:gd name="connsiteX11" fmla="*/ 1583 w 3303"/>
                <a:gd name="connsiteY11" fmla="*/ 158 h 1630"/>
                <a:gd name="connsiteX12" fmla="*/ 1655 w 3303"/>
                <a:gd name="connsiteY12" fmla="*/ 132 h 1630"/>
                <a:gd name="connsiteX13" fmla="*/ 1731 w 3303"/>
                <a:gd name="connsiteY13" fmla="*/ 110 h 1630"/>
                <a:gd name="connsiteX14" fmla="*/ 1807 w 3303"/>
                <a:gd name="connsiteY14" fmla="*/ 88 h 1630"/>
                <a:gd name="connsiteX15" fmla="*/ 1887 w 3303"/>
                <a:gd name="connsiteY15" fmla="*/ 70 h 1630"/>
                <a:gd name="connsiteX16" fmla="*/ 1967 w 3303"/>
                <a:gd name="connsiteY16" fmla="*/ 52 h 1630"/>
                <a:gd name="connsiteX17" fmla="*/ 2049 w 3303"/>
                <a:gd name="connsiteY17" fmla="*/ 38 h 1630"/>
                <a:gd name="connsiteX18" fmla="*/ 2135 w 3303"/>
                <a:gd name="connsiteY18" fmla="*/ 26 h 1630"/>
                <a:gd name="connsiteX19" fmla="*/ 2221 w 3303"/>
                <a:gd name="connsiteY19" fmla="*/ 16 h 1630"/>
                <a:gd name="connsiteX20" fmla="*/ 2309 w 3303"/>
                <a:gd name="connsiteY20" fmla="*/ 8 h 1630"/>
                <a:gd name="connsiteX21" fmla="*/ 2399 w 3303"/>
                <a:gd name="connsiteY21" fmla="*/ 4 h 1630"/>
                <a:gd name="connsiteX22" fmla="*/ 2493 w 3303"/>
                <a:gd name="connsiteY22" fmla="*/ 0 h 1630"/>
                <a:gd name="connsiteX23" fmla="*/ 2587 w 3303"/>
                <a:gd name="connsiteY23" fmla="*/ 2 h 1630"/>
                <a:gd name="connsiteX24" fmla="*/ 2683 w 3303"/>
                <a:gd name="connsiteY24" fmla="*/ 6 h 1630"/>
                <a:gd name="connsiteX25" fmla="*/ 2781 w 3303"/>
                <a:gd name="connsiteY25" fmla="*/ 12 h 1630"/>
                <a:gd name="connsiteX26" fmla="*/ 2881 w 3303"/>
                <a:gd name="connsiteY26" fmla="*/ 22 h 1630"/>
                <a:gd name="connsiteX27" fmla="*/ 2983 w 3303"/>
                <a:gd name="connsiteY27" fmla="*/ 36 h 1630"/>
                <a:gd name="connsiteX28" fmla="*/ 3087 w 3303"/>
                <a:gd name="connsiteY28" fmla="*/ 52 h 1630"/>
                <a:gd name="connsiteX29" fmla="*/ 3195 w 3303"/>
                <a:gd name="connsiteY29" fmla="*/ 72 h 1630"/>
                <a:gd name="connsiteX30" fmla="*/ 3303 w 3303"/>
                <a:gd name="connsiteY30" fmla="*/ 96 h 1630"/>
                <a:gd name="connsiteX31" fmla="*/ 3303 w 3303"/>
                <a:gd name="connsiteY31" fmla="*/ 96 h 1630"/>
                <a:gd name="connsiteX32" fmla="*/ 3295 w 3303"/>
                <a:gd name="connsiteY32" fmla="*/ 118 h 1630"/>
                <a:gd name="connsiteX33" fmla="*/ 3269 w 3303"/>
                <a:gd name="connsiteY33" fmla="*/ 182 h 1630"/>
                <a:gd name="connsiteX34" fmla="*/ 3249 w 3303"/>
                <a:gd name="connsiteY34" fmla="*/ 226 h 1630"/>
                <a:gd name="connsiteX35" fmla="*/ 3223 w 3303"/>
                <a:gd name="connsiteY35" fmla="*/ 278 h 1630"/>
                <a:gd name="connsiteX36" fmla="*/ 3193 w 3303"/>
                <a:gd name="connsiteY36" fmla="*/ 338 h 1630"/>
                <a:gd name="connsiteX37" fmla="*/ 3157 w 3303"/>
                <a:gd name="connsiteY37" fmla="*/ 404 h 1630"/>
                <a:gd name="connsiteX38" fmla="*/ 3115 w 3303"/>
                <a:gd name="connsiteY38" fmla="*/ 474 h 1630"/>
                <a:gd name="connsiteX39" fmla="*/ 3067 w 3303"/>
                <a:gd name="connsiteY39" fmla="*/ 548 h 1630"/>
                <a:gd name="connsiteX40" fmla="*/ 3013 w 3303"/>
                <a:gd name="connsiteY40" fmla="*/ 626 h 1630"/>
                <a:gd name="connsiteX41" fmla="*/ 2953 w 3303"/>
                <a:gd name="connsiteY41" fmla="*/ 706 h 1630"/>
                <a:gd name="connsiteX42" fmla="*/ 2885 w 3303"/>
                <a:gd name="connsiteY42" fmla="*/ 786 h 1630"/>
                <a:gd name="connsiteX43" fmla="*/ 2849 w 3303"/>
                <a:gd name="connsiteY43" fmla="*/ 828 h 1630"/>
                <a:gd name="connsiteX44" fmla="*/ 2811 w 3303"/>
                <a:gd name="connsiteY44" fmla="*/ 870 h 1630"/>
                <a:gd name="connsiteX45" fmla="*/ 2773 w 3303"/>
                <a:gd name="connsiteY45" fmla="*/ 910 h 1630"/>
                <a:gd name="connsiteX46" fmla="*/ 2731 w 3303"/>
                <a:gd name="connsiteY46" fmla="*/ 952 h 1630"/>
                <a:gd name="connsiteX47" fmla="*/ 2687 w 3303"/>
                <a:gd name="connsiteY47" fmla="*/ 992 h 1630"/>
                <a:gd name="connsiteX48" fmla="*/ 2643 w 3303"/>
                <a:gd name="connsiteY48" fmla="*/ 1034 h 1630"/>
                <a:gd name="connsiteX49" fmla="*/ 2595 w 3303"/>
                <a:gd name="connsiteY49" fmla="*/ 1074 h 1630"/>
                <a:gd name="connsiteX50" fmla="*/ 2547 w 3303"/>
                <a:gd name="connsiteY50" fmla="*/ 1114 h 1630"/>
                <a:gd name="connsiteX51" fmla="*/ 2495 w 3303"/>
                <a:gd name="connsiteY51" fmla="*/ 1152 h 1630"/>
                <a:gd name="connsiteX52" fmla="*/ 2443 w 3303"/>
                <a:gd name="connsiteY52" fmla="*/ 1190 h 1630"/>
                <a:gd name="connsiteX53" fmla="*/ 2387 w 3303"/>
                <a:gd name="connsiteY53" fmla="*/ 1228 h 1630"/>
                <a:gd name="connsiteX54" fmla="*/ 2331 w 3303"/>
                <a:gd name="connsiteY54" fmla="*/ 1264 h 1630"/>
                <a:gd name="connsiteX55" fmla="*/ 2271 w 3303"/>
                <a:gd name="connsiteY55" fmla="*/ 1300 h 1630"/>
                <a:gd name="connsiteX56" fmla="*/ 2209 w 3303"/>
                <a:gd name="connsiteY56" fmla="*/ 1334 h 1630"/>
                <a:gd name="connsiteX57" fmla="*/ 2147 w 3303"/>
                <a:gd name="connsiteY57" fmla="*/ 1366 h 1630"/>
                <a:gd name="connsiteX58" fmla="*/ 2081 w 3303"/>
                <a:gd name="connsiteY58" fmla="*/ 1398 h 1630"/>
                <a:gd name="connsiteX59" fmla="*/ 2013 w 3303"/>
                <a:gd name="connsiteY59" fmla="*/ 1428 h 1630"/>
                <a:gd name="connsiteX60" fmla="*/ 1943 w 3303"/>
                <a:gd name="connsiteY60" fmla="*/ 1456 h 1630"/>
                <a:gd name="connsiteX61" fmla="*/ 1871 w 3303"/>
                <a:gd name="connsiteY61" fmla="*/ 1482 h 1630"/>
                <a:gd name="connsiteX62" fmla="*/ 1797 w 3303"/>
                <a:gd name="connsiteY62" fmla="*/ 1506 h 1630"/>
                <a:gd name="connsiteX63" fmla="*/ 1721 w 3303"/>
                <a:gd name="connsiteY63" fmla="*/ 1530 h 1630"/>
                <a:gd name="connsiteX64" fmla="*/ 1641 w 3303"/>
                <a:gd name="connsiteY64" fmla="*/ 1550 h 1630"/>
                <a:gd name="connsiteX65" fmla="*/ 1477 w 3303"/>
                <a:gd name="connsiteY65" fmla="*/ 1584 h 1630"/>
                <a:gd name="connsiteX66" fmla="*/ 1391 w 3303"/>
                <a:gd name="connsiteY66" fmla="*/ 1598 h 1630"/>
                <a:gd name="connsiteX67" fmla="*/ 1303 w 3303"/>
                <a:gd name="connsiteY67" fmla="*/ 1610 h 1630"/>
                <a:gd name="connsiteX68" fmla="*/ 1211 w 3303"/>
                <a:gd name="connsiteY68" fmla="*/ 1620 h 1630"/>
                <a:gd name="connsiteX69" fmla="*/ 1117 w 3303"/>
                <a:gd name="connsiteY69" fmla="*/ 1626 h 1630"/>
                <a:gd name="connsiteX70" fmla="*/ 1021 w 3303"/>
                <a:gd name="connsiteY70" fmla="*/ 1628 h 1630"/>
                <a:gd name="connsiteX71" fmla="*/ 923 w 3303"/>
                <a:gd name="connsiteY71" fmla="*/ 1630 h 1630"/>
                <a:gd name="connsiteX72" fmla="*/ 503 w 3303"/>
                <a:gd name="connsiteY72" fmla="*/ 1600 h 1630"/>
                <a:gd name="connsiteX0" fmla="*/ 923 w 3303"/>
                <a:gd name="connsiteY0" fmla="*/ 1630 h 1630"/>
                <a:gd name="connsiteX1" fmla="*/ 39 w 3303"/>
                <a:gd name="connsiteY1" fmla="*/ 1516 h 1630"/>
                <a:gd name="connsiteX2" fmla="*/ 271 w 3303"/>
                <a:gd name="connsiteY2" fmla="*/ 1150 h 1630"/>
                <a:gd name="connsiteX3" fmla="*/ 1063 w 3303"/>
                <a:gd name="connsiteY3" fmla="*/ 412 h 1630"/>
                <a:gd name="connsiteX4" fmla="*/ 1121 w 3303"/>
                <a:gd name="connsiteY4" fmla="*/ 376 h 1630"/>
                <a:gd name="connsiteX5" fmla="*/ 1181 w 3303"/>
                <a:gd name="connsiteY5" fmla="*/ 340 h 1630"/>
                <a:gd name="connsiteX6" fmla="*/ 1245 w 3303"/>
                <a:gd name="connsiteY6" fmla="*/ 306 h 1630"/>
                <a:gd name="connsiteX7" fmla="*/ 1309 w 3303"/>
                <a:gd name="connsiteY7" fmla="*/ 274 h 1630"/>
                <a:gd name="connsiteX8" fmla="*/ 1373 w 3303"/>
                <a:gd name="connsiteY8" fmla="*/ 242 h 1630"/>
                <a:gd name="connsiteX9" fmla="*/ 1441 w 3303"/>
                <a:gd name="connsiteY9" fmla="*/ 212 h 1630"/>
                <a:gd name="connsiteX10" fmla="*/ 1511 w 3303"/>
                <a:gd name="connsiteY10" fmla="*/ 184 h 1630"/>
                <a:gd name="connsiteX11" fmla="*/ 1583 w 3303"/>
                <a:gd name="connsiteY11" fmla="*/ 158 h 1630"/>
                <a:gd name="connsiteX12" fmla="*/ 1655 w 3303"/>
                <a:gd name="connsiteY12" fmla="*/ 132 h 1630"/>
                <a:gd name="connsiteX13" fmla="*/ 1731 w 3303"/>
                <a:gd name="connsiteY13" fmla="*/ 110 h 1630"/>
                <a:gd name="connsiteX14" fmla="*/ 1807 w 3303"/>
                <a:gd name="connsiteY14" fmla="*/ 88 h 1630"/>
                <a:gd name="connsiteX15" fmla="*/ 1887 w 3303"/>
                <a:gd name="connsiteY15" fmla="*/ 70 h 1630"/>
                <a:gd name="connsiteX16" fmla="*/ 1967 w 3303"/>
                <a:gd name="connsiteY16" fmla="*/ 52 h 1630"/>
                <a:gd name="connsiteX17" fmla="*/ 2049 w 3303"/>
                <a:gd name="connsiteY17" fmla="*/ 38 h 1630"/>
                <a:gd name="connsiteX18" fmla="*/ 2135 w 3303"/>
                <a:gd name="connsiteY18" fmla="*/ 26 h 1630"/>
                <a:gd name="connsiteX19" fmla="*/ 2221 w 3303"/>
                <a:gd name="connsiteY19" fmla="*/ 16 h 1630"/>
                <a:gd name="connsiteX20" fmla="*/ 2309 w 3303"/>
                <a:gd name="connsiteY20" fmla="*/ 8 h 1630"/>
                <a:gd name="connsiteX21" fmla="*/ 2399 w 3303"/>
                <a:gd name="connsiteY21" fmla="*/ 4 h 1630"/>
                <a:gd name="connsiteX22" fmla="*/ 2493 w 3303"/>
                <a:gd name="connsiteY22" fmla="*/ 0 h 1630"/>
                <a:gd name="connsiteX23" fmla="*/ 2587 w 3303"/>
                <a:gd name="connsiteY23" fmla="*/ 2 h 1630"/>
                <a:gd name="connsiteX24" fmla="*/ 2683 w 3303"/>
                <a:gd name="connsiteY24" fmla="*/ 6 h 1630"/>
                <a:gd name="connsiteX25" fmla="*/ 2781 w 3303"/>
                <a:gd name="connsiteY25" fmla="*/ 12 h 1630"/>
                <a:gd name="connsiteX26" fmla="*/ 2881 w 3303"/>
                <a:gd name="connsiteY26" fmla="*/ 22 h 1630"/>
                <a:gd name="connsiteX27" fmla="*/ 2983 w 3303"/>
                <a:gd name="connsiteY27" fmla="*/ 36 h 1630"/>
                <a:gd name="connsiteX28" fmla="*/ 3087 w 3303"/>
                <a:gd name="connsiteY28" fmla="*/ 52 h 1630"/>
                <a:gd name="connsiteX29" fmla="*/ 3195 w 3303"/>
                <a:gd name="connsiteY29" fmla="*/ 72 h 1630"/>
                <a:gd name="connsiteX30" fmla="*/ 3303 w 3303"/>
                <a:gd name="connsiteY30" fmla="*/ 96 h 1630"/>
                <a:gd name="connsiteX31" fmla="*/ 3303 w 3303"/>
                <a:gd name="connsiteY31" fmla="*/ 96 h 1630"/>
                <a:gd name="connsiteX32" fmla="*/ 3295 w 3303"/>
                <a:gd name="connsiteY32" fmla="*/ 118 h 1630"/>
                <a:gd name="connsiteX33" fmla="*/ 3269 w 3303"/>
                <a:gd name="connsiteY33" fmla="*/ 182 h 1630"/>
                <a:gd name="connsiteX34" fmla="*/ 3249 w 3303"/>
                <a:gd name="connsiteY34" fmla="*/ 226 h 1630"/>
                <a:gd name="connsiteX35" fmla="*/ 3223 w 3303"/>
                <a:gd name="connsiteY35" fmla="*/ 278 h 1630"/>
                <a:gd name="connsiteX36" fmla="*/ 3193 w 3303"/>
                <a:gd name="connsiteY36" fmla="*/ 338 h 1630"/>
                <a:gd name="connsiteX37" fmla="*/ 3157 w 3303"/>
                <a:gd name="connsiteY37" fmla="*/ 404 h 1630"/>
                <a:gd name="connsiteX38" fmla="*/ 3115 w 3303"/>
                <a:gd name="connsiteY38" fmla="*/ 474 h 1630"/>
                <a:gd name="connsiteX39" fmla="*/ 3067 w 3303"/>
                <a:gd name="connsiteY39" fmla="*/ 548 h 1630"/>
                <a:gd name="connsiteX40" fmla="*/ 3013 w 3303"/>
                <a:gd name="connsiteY40" fmla="*/ 626 h 1630"/>
                <a:gd name="connsiteX41" fmla="*/ 2953 w 3303"/>
                <a:gd name="connsiteY41" fmla="*/ 706 h 1630"/>
                <a:gd name="connsiteX42" fmla="*/ 2885 w 3303"/>
                <a:gd name="connsiteY42" fmla="*/ 786 h 1630"/>
                <a:gd name="connsiteX43" fmla="*/ 2849 w 3303"/>
                <a:gd name="connsiteY43" fmla="*/ 828 h 1630"/>
                <a:gd name="connsiteX44" fmla="*/ 2811 w 3303"/>
                <a:gd name="connsiteY44" fmla="*/ 870 h 1630"/>
                <a:gd name="connsiteX45" fmla="*/ 2773 w 3303"/>
                <a:gd name="connsiteY45" fmla="*/ 910 h 1630"/>
                <a:gd name="connsiteX46" fmla="*/ 2731 w 3303"/>
                <a:gd name="connsiteY46" fmla="*/ 952 h 1630"/>
                <a:gd name="connsiteX47" fmla="*/ 2687 w 3303"/>
                <a:gd name="connsiteY47" fmla="*/ 992 h 1630"/>
                <a:gd name="connsiteX48" fmla="*/ 2643 w 3303"/>
                <a:gd name="connsiteY48" fmla="*/ 1034 h 1630"/>
                <a:gd name="connsiteX49" fmla="*/ 2595 w 3303"/>
                <a:gd name="connsiteY49" fmla="*/ 1074 h 1630"/>
                <a:gd name="connsiteX50" fmla="*/ 2547 w 3303"/>
                <a:gd name="connsiteY50" fmla="*/ 1114 h 1630"/>
                <a:gd name="connsiteX51" fmla="*/ 2495 w 3303"/>
                <a:gd name="connsiteY51" fmla="*/ 1152 h 1630"/>
                <a:gd name="connsiteX52" fmla="*/ 2443 w 3303"/>
                <a:gd name="connsiteY52" fmla="*/ 1190 h 1630"/>
                <a:gd name="connsiteX53" fmla="*/ 2387 w 3303"/>
                <a:gd name="connsiteY53" fmla="*/ 1228 h 1630"/>
                <a:gd name="connsiteX54" fmla="*/ 2331 w 3303"/>
                <a:gd name="connsiteY54" fmla="*/ 1264 h 1630"/>
                <a:gd name="connsiteX55" fmla="*/ 2271 w 3303"/>
                <a:gd name="connsiteY55" fmla="*/ 1300 h 1630"/>
                <a:gd name="connsiteX56" fmla="*/ 2209 w 3303"/>
                <a:gd name="connsiteY56" fmla="*/ 1334 h 1630"/>
                <a:gd name="connsiteX57" fmla="*/ 2147 w 3303"/>
                <a:gd name="connsiteY57" fmla="*/ 1366 h 1630"/>
                <a:gd name="connsiteX58" fmla="*/ 2081 w 3303"/>
                <a:gd name="connsiteY58" fmla="*/ 1398 h 1630"/>
                <a:gd name="connsiteX59" fmla="*/ 2013 w 3303"/>
                <a:gd name="connsiteY59" fmla="*/ 1428 h 1630"/>
                <a:gd name="connsiteX60" fmla="*/ 1943 w 3303"/>
                <a:gd name="connsiteY60" fmla="*/ 1456 h 1630"/>
                <a:gd name="connsiteX61" fmla="*/ 1871 w 3303"/>
                <a:gd name="connsiteY61" fmla="*/ 1482 h 1630"/>
                <a:gd name="connsiteX62" fmla="*/ 1797 w 3303"/>
                <a:gd name="connsiteY62" fmla="*/ 1506 h 1630"/>
                <a:gd name="connsiteX63" fmla="*/ 1721 w 3303"/>
                <a:gd name="connsiteY63" fmla="*/ 1530 h 1630"/>
                <a:gd name="connsiteX64" fmla="*/ 1641 w 3303"/>
                <a:gd name="connsiteY64" fmla="*/ 1550 h 1630"/>
                <a:gd name="connsiteX65" fmla="*/ 1477 w 3303"/>
                <a:gd name="connsiteY65" fmla="*/ 1584 h 1630"/>
                <a:gd name="connsiteX66" fmla="*/ 1391 w 3303"/>
                <a:gd name="connsiteY66" fmla="*/ 1598 h 1630"/>
                <a:gd name="connsiteX67" fmla="*/ 1303 w 3303"/>
                <a:gd name="connsiteY67" fmla="*/ 1610 h 1630"/>
                <a:gd name="connsiteX68" fmla="*/ 1211 w 3303"/>
                <a:gd name="connsiteY68" fmla="*/ 1620 h 1630"/>
                <a:gd name="connsiteX69" fmla="*/ 1117 w 3303"/>
                <a:gd name="connsiteY69" fmla="*/ 1626 h 1630"/>
                <a:gd name="connsiteX70" fmla="*/ 1021 w 3303"/>
                <a:gd name="connsiteY70" fmla="*/ 1628 h 1630"/>
                <a:gd name="connsiteX71" fmla="*/ 923 w 3303"/>
                <a:gd name="connsiteY71" fmla="*/ 1630 h 1630"/>
                <a:gd name="connsiteX0" fmla="*/ 1021 w 3303"/>
                <a:gd name="connsiteY0" fmla="*/ 1628 h 1628"/>
                <a:gd name="connsiteX1" fmla="*/ 39 w 3303"/>
                <a:gd name="connsiteY1" fmla="*/ 1516 h 1628"/>
                <a:gd name="connsiteX2" fmla="*/ 271 w 3303"/>
                <a:gd name="connsiteY2" fmla="*/ 1150 h 1628"/>
                <a:gd name="connsiteX3" fmla="*/ 1063 w 3303"/>
                <a:gd name="connsiteY3" fmla="*/ 412 h 1628"/>
                <a:gd name="connsiteX4" fmla="*/ 1121 w 3303"/>
                <a:gd name="connsiteY4" fmla="*/ 376 h 1628"/>
                <a:gd name="connsiteX5" fmla="*/ 1181 w 3303"/>
                <a:gd name="connsiteY5" fmla="*/ 340 h 1628"/>
                <a:gd name="connsiteX6" fmla="*/ 1245 w 3303"/>
                <a:gd name="connsiteY6" fmla="*/ 306 h 1628"/>
                <a:gd name="connsiteX7" fmla="*/ 1309 w 3303"/>
                <a:gd name="connsiteY7" fmla="*/ 274 h 1628"/>
                <a:gd name="connsiteX8" fmla="*/ 1373 w 3303"/>
                <a:gd name="connsiteY8" fmla="*/ 242 h 1628"/>
                <a:gd name="connsiteX9" fmla="*/ 1441 w 3303"/>
                <a:gd name="connsiteY9" fmla="*/ 212 h 1628"/>
                <a:gd name="connsiteX10" fmla="*/ 1511 w 3303"/>
                <a:gd name="connsiteY10" fmla="*/ 184 h 1628"/>
                <a:gd name="connsiteX11" fmla="*/ 1583 w 3303"/>
                <a:gd name="connsiteY11" fmla="*/ 158 h 1628"/>
                <a:gd name="connsiteX12" fmla="*/ 1655 w 3303"/>
                <a:gd name="connsiteY12" fmla="*/ 132 h 1628"/>
                <a:gd name="connsiteX13" fmla="*/ 1731 w 3303"/>
                <a:gd name="connsiteY13" fmla="*/ 110 h 1628"/>
                <a:gd name="connsiteX14" fmla="*/ 1807 w 3303"/>
                <a:gd name="connsiteY14" fmla="*/ 88 h 1628"/>
                <a:gd name="connsiteX15" fmla="*/ 1887 w 3303"/>
                <a:gd name="connsiteY15" fmla="*/ 70 h 1628"/>
                <a:gd name="connsiteX16" fmla="*/ 1967 w 3303"/>
                <a:gd name="connsiteY16" fmla="*/ 52 h 1628"/>
                <a:gd name="connsiteX17" fmla="*/ 2049 w 3303"/>
                <a:gd name="connsiteY17" fmla="*/ 38 h 1628"/>
                <a:gd name="connsiteX18" fmla="*/ 2135 w 3303"/>
                <a:gd name="connsiteY18" fmla="*/ 26 h 1628"/>
                <a:gd name="connsiteX19" fmla="*/ 2221 w 3303"/>
                <a:gd name="connsiteY19" fmla="*/ 16 h 1628"/>
                <a:gd name="connsiteX20" fmla="*/ 2309 w 3303"/>
                <a:gd name="connsiteY20" fmla="*/ 8 h 1628"/>
                <a:gd name="connsiteX21" fmla="*/ 2399 w 3303"/>
                <a:gd name="connsiteY21" fmla="*/ 4 h 1628"/>
                <a:gd name="connsiteX22" fmla="*/ 2493 w 3303"/>
                <a:gd name="connsiteY22" fmla="*/ 0 h 1628"/>
                <a:gd name="connsiteX23" fmla="*/ 2587 w 3303"/>
                <a:gd name="connsiteY23" fmla="*/ 2 h 1628"/>
                <a:gd name="connsiteX24" fmla="*/ 2683 w 3303"/>
                <a:gd name="connsiteY24" fmla="*/ 6 h 1628"/>
                <a:gd name="connsiteX25" fmla="*/ 2781 w 3303"/>
                <a:gd name="connsiteY25" fmla="*/ 12 h 1628"/>
                <a:gd name="connsiteX26" fmla="*/ 2881 w 3303"/>
                <a:gd name="connsiteY26" fmla="*/ 22 h 1628"/>
                <a:gd name="connsiteX27" fmla="*/ 2983 w 3303"/>
                <a:gd name="connsiteY27" fmla="*/ 36 h 1628"/>
                <a:gd name="connsiteX28" fmla="*/ 3087 w 3303"/>
                <a:gd name="connsiteY28" fmla="*/ 52 h 1628"/>
                <a:gd name="connsiteX29" fmla="*/ 3195 w 3303"/>
                <a:gd name="connsiteY29" fmla="*/ 72 h 1628"/>
                <a:gd name="connsiteX30" fmla="*/ 3303 w 3303"/>
                <a:gd name="connsiteY30" fmla="*/ 96 h 1628"/>
                <a:gd name="connsiteX31" fmla="*/ 3303 w 3303"/>
                <a:gd name="connsiteY31" fmla="*/ 96 h 1628"/>
                <a:gd name="connsiteX32" fmla="*/ 3295 w 3303"/>
                <a:gd name="connsiteY32" fmla="*/ 118 h 1628"/>
                <a:gd name="connsiteX33" fmla="*/ 3269 w 3303"/>
                <a:gd name="connsiteY33" fmla="*/ 182 h 1628"/>
                <a:gd name="connsiteX34" fmla="*/ 3249 w 3303"/>
                <a:gd name="connsiteY34" fmla="*/ 226 h 1628"/>
                <a:gd name="connsiteX35" fmla="*/ 3223 w 3303"/>
                <a:gd name="connsiteY35" fmla="*/ 278 h 1628"/>
                <a:gd name="connsiteX36" fmla="*/ 3193 w 3303"/>
                <a:gd name="connsiteY36" fmla="*/ 338 h 1628"/>
                <a:gd name="connsiteX37" fmla="*/ 3157 w 3303"/>
                <a:gd name="connsiteY37" fmla="*/ 404 h 1628"/>
                <a:gd name="connsiteX38" fmla="*/ 3115 w 3303"/>
                <a:gd name="connsiteY38" fmla="*/ 474 h 1628"/>
                <a:gd name="connsiteX39" fmla="*/ 3067 w 3303"/>
                <a:gd name="connsiteY39" fmla="*/ 548 h 1628"/>
                <a:gd name="connsiteX40" fmla="*/ 3013 w 3303"/>
                <a:gd name="connsiteY40" fmla="*/ 626 h 1628"/>
                <a:gd name="connsiteX41" fmla="*/ 2953 w 3303"/>
                <a:gd name="connsiteY41" fmla="*/ 706 h 1628"/>
                <a:gd name="connsiteX42" fmla="*/ 2885 w 3303"/>
                <a:gd name="connsiteY42" fmla="*/ 786 h 1628"/>
                <a:gd name="connsiteX43" fmla="*/ 2849 w 3303"/>
                <a:gd name="connsiteY43" fmla="*/ 828 h 1628"/>
                <a:gd name="connsiteX44" fmla="*/ 2811 w 3303"/>
                <a:gd name="connsiteY44" fmla="*/ 870 h 1628"/>
                <a:gd name="connsiteX45" fmla="*/ 2773 w 3303"/>
                <a:gd name="connsiteY45" fmla="*/ 910 h 1628"/>
                <a:gd name="connsiteX46" fmla="*/ 2731 w 3303"/>
                <a:gd name="connsiteY46" fmla="*/ 952 h 1628"/>
                <a:gd name="connsiteX47" fmla="*/ 2687 w 3303"/>
                <a:gd name="connsiteY47" fmla="*/ 992 h 1628"/>
                <a:gd name="connsiteX48" fmla="*/ 2643 w 3303"/>
                <a:gd name="connsiteY48" fmla="*/ 1034 h 1628"/>
                <a:gd name="connsiteX49" fmla="*/ 2595 w 3303"/>
                <a:gd name="connsiteY49" fmla="*/ 1074 h 1628"/>
                <a:gd name="connsiteX50" fmla="*/ 2547 w 3303"/>
                <a:gd name="connsiteY50" fmla="*/ 1114 h 1628"/>
                <a:gd name="connsiteX51" fmla="*/ 2495 w 3303"/>
                <a:gd name="connsiteY51" fmla="*/ 1152 h 1628"/>
                <a:gd name="connsiteX52" fmla="*/ 2443 w 3303"/>
                <a:gd name="connsiteY52" fmla="*/ 1190 h 1628"/>
                <a:gd name="connsiteX53" fmla="*/ 2387 w 3303"/>
                <a:gd name="connsiteY53" fmla="*/ 1228 h 1628"/>
                <a:gd name="connsiteX54" fmla="*/ 2331 w 3303"/>
                <a:gd name="connsiteY54" fmla="*/ 1264 h 1628"/>
                <a:gd name="connsiteX55" fmla="*/ 2271 w 3303"/>
                <a:gd name="connsiteY55" fmla="*/ 1300 h 1628"/>
                <a:gd name="connsiteX56" fmla="*/ 2209 w 3303"/>
                <a:gd name="connsiteY56" fmla="*/ 1334 h 1628"/>
                <a:gd name="connsiteX57" fmla="*/ 2147 w 3303"/>
                <a:gd name="connsiteY57" fmla="*/ 1366 h 1628"/>
                <a:gd name="connsiteX58" fmla="*/ 2081 w 3303"/>
                <a:gd name="connsiteY58" fmla="*/ 1398 h 1628"/>
                <a:gd name="connsiteX59" fmla="*/ 2013 w 3303"/>
                <a:gd name="connsiteY59" fmla="*/ 1428 h 1628"/>
                <a:gd name="connsiteX60" fmla="*/ 1943 w 3303"/>
                <a:gd name="connsiteY60" fmla="*/ 1456 h 1628"/>
                <a:gd name="connsiteX61" fmla="*/ 1871 w 3303"/>
                <a:gd name="connsiteY61" fmla="*/ 1482 h 1628"/>
                <a:gd name="connsiteX62" fmla="*/ 1797 w 3303"/>
                <a:gd name="connsiteY62" fmla="*/ 1506 h 1628"/>
                <a:gd name="connsiteX63" fmla="*/ 1721 w 3303"/>
                <a:gd name="connsiteY63" fmla="*/ 1530 h 1628"/>
                <a:gd name="connsiteX64" fmla="*/ 1641 w 3303"/>
                <a:gd name="connsiteY64" fmla="*/ 1550 h 1628"/>
                <a:gd name="connsiteX65" fmla="*/ 1477 w 3303"/>
                <a:gd name="connsiteY65" fmla="*/ 1584 h 1628"/>
                <a:gd name="connsiteX66" fmla="*/ 1391 w 3303"/>
                <a:gd name="connsiteY66" fmla="*/ 1598 h 1628"/>
                <a:gd name="connsiteX67" fmla="*/ 1303 w 3303"/>
                <a:gd name="connsiteY67" fmla="*/ 1610 h 1628"/>
                <a:gd name="connsiteX68" fmla="*/ 1211 w 3303"/>
                <a:gd name="connsiteY68" fmla="*/ 1620 h 1628"/>
                <a:gd name="connsiteX69" fmla="*/ 1117 w 3303"/>
                <a:gd name="connsiteY69" fmla="*/ 1626 h 1628"/>
                <a:gd name="connsiteX70" fmla="*/ 1021 w 3303"/>
                <a:gd name="connsiteY70" fmla="*/ 1628 h 1628"/>
                <a:gd name="connsiteX0" fmla="*/ 1117 w 3303"/>
                <a:gd name="connsiteY0" fmla="*/ 1626 h 1626"/>
                <a:gd name="connsiteX1" fmla="*/ 39 w 3303"/>
                <a:gd name="connsiteY1" fmla="*/ 1516 h 1626"/>
                <a:gd name="connsiteX2" fmla="*/ 271 w 3303"/>
                <a:gd name="connsiteY2" fmla="*/ 1150 h 1626"/>
                <a:gd name="connsiteX3" fmla="*/ 1063 w 3303"/>
                <a:gd name="connsiteY3" fmla="*/ 412 h 1626"/>
                <a:gd name="connsiteX4" fmla="*/ 1121 w 3303"/>
                <a:gd name="connsiteY4" fmla="*/ 376 h 1626"/>
                <a:gd name="connsiteX5" fmla="*/ 1181 w 3303"/>
                <a:gd name="connsiteY5" fmla="*/ 340 h 1626"/>
                <a:gd name="connsiteX6" fmla="*/ 1245 w 3303"/>
                <a:gd name="connsiteY6" fmla="*/ 306 h 1626"/>
                <a:gd name="connsiteX7" fmla="*/ 1309 w 3303"/>
                <a:gd name="connsiteY7" fmla="*/ 274 h 1626"/>
                <a:gd name="connsiteX8" fmla="*/ 1373 w 3303"/>
                <a:gd name="connsiteY8" fmla="*/ 242 h 1626"/>
                <a:gd name="connsiteX9" fmla="*/ 1441 w 3303"/>
                <a:gd name="connsiteY9" fmla="*/ 212 h 1626"/>
                <a:gd name="connsiteX10" fmla="*/ 1511 w 3303"/>
                <a:gd name="connsiteY10" fmla="*/ 184 h 1626"/>
                <a:gd name="connsiteX11" fmla="*/ 1583 w 3303"/>
                <a:gd name="connsiteY11" fmla="*/ 158 h 1626"/>
                <a:gd name="connsiteX12" fmla="*/ 1655 w 3303"/>
                <a:gd name="connsiteY12" fmla="*/ 132 h 1626"/>
                <a:gd name="connsiteX13" fmla="*/ 1731 w 3303"/>
                <a:gd name="connsiteY13" fmla="*/ 110 h 1626"/>
                <a:gd name="connsiteX14" fmla="*/ 1807 w 3303"/>
                <a:gd name="connsiteY14" fmla="*/ 88 h 1626"/>
                <a:gd name="connsiteX15" fmla="*/ 1887 w 3303"/>
                <a:gd name="connsiteY15" fmla="*/ 70 h 1626"/>
                <a:gd name="connsiteX16" fmla="*/ 1967 w 3303"/>
                <a:gd name="connsiteY16" fmla="*/ 52 h 1626"/>
                <a:gd name="connsiteX17" fmla="*/ 2049 w 3303"/>
                <a:gd name="connsiteY17" fmla="*/ 38 h 1626"/>
                <a:gd name="connsiteX18" fmla="*/ 2135 w 3303"/>
                <a:gd name="connsiteY18" fmla="*/ 26 h 1626"/>
                <a:gd name="connsiteX19" fmla="*/ 2221 w 3303"/>
                <a:gd name="connsiteY19" fmla="*/ 16 h 1626"/>
                <a:gd name="connsiteX20" fmla="*/ 2309 w 3303"/>
                <a:gd name="connsiteY20" fmla="*/ 8 h 1626"/>
                <a:gd name="connsiteX21" fmla="*/ 2399 w 3303"/>
                <a:gd name="connsiteY21" fmla="*/ 4 h 1626"/>
                <a:gd name="connsiteX22" fmla="*/ 2493 w 3303"/>
                <a:gd name="connsiteY22" fmla="*/ 0 h 1626"/>
                <a:gd name="connsiteX23" fmla="*/ 2587 w 3303"/>
                <a:gd name="connsiteY23" fmla="*/ 2 h 1626"/>
                <a:gd name="connsiteX24" fmla="*/ 2683 w 3303"/>
                <a:gd name="connsiteY24" fmla="*/ 6 h 1626"/>
                <a:gd name="connsiteX25" fmla="*/ 2781 w 3303"/>
                <a:gd name="connsiteY25" fmla="*/ 12 h 1626"/>
                <a:gd name="connsiteX26" fmla="*/ 2881 w 3303"/>
                <a:gd name="connsiteY26" fmla="*/ 22 h 1626"/>
                <a:gd name="connsiteX27" fmla="*/ 2983 w 3303"/>
                <a:gd name="connsiteY27" fmla="*/ 36 h 1626"/>
                <a:gd name="connsiteX28" fmla="*/ 3087 w 3303"/>
                <a:gd name="connsiteY28" fmla="*/ 52 h 1626"/>
                <a:gd name="connsiteX29" fmla="*/ 3195 w 3303"/>
                <a:gd name="connsiteY29" fmla="*/ 72 h 1626"/>
                <a:gd name="connsiteX30" fmla="*/ 3303 w 3303"/>
                <a:gd name="connsiteY30" fmla="*/ 96 h 1626"/>
                <a:gd name="connsiteX31" fmla="*/ 3303 w 3303"/>
                <a:gd name="connsiteY31" fmla="*/ 96 h 1626"/>
                <a:gd name="connsiteX32" fmla="*/ 3295 w 3303"/>
                <a:gd name="connsiteY32" fmla="*/ 118 h 1626"/>
                <a:gd name="connsiteX33" fmla="*/ 3269 w 3303"/>
                <a:gd name="connsiteY33" fmla="*/ 182 h 1626"/>
                <a:gd name="connsiteX34" fmla="*/ 3249 w 3303"/>
                <a:gd name="connsiteY34" fmla="*/ 226 h 1626"/>
                <a:gd name="connsiteX35" fmla="*/ 3223 w 3303"/>
                <a:gd name="connsiteY35" fmla="*/ 278 h 1626"/>
                <a:gd name="connsiteX36" fmla="*/ 3193 w 3303"/>
                <a:gd name="connsiteY36" fmla="*/ 338 h 1626"/>
                <a:gd name="connsiteX37" fmla="*/ 3157 w 3303"/>
                <a:gd name="connsiteY37" fmla="*/ 404 h 1626"/>
                <a:gd name="connsiteX38" fmla="*/ 3115 w 3303"/>
                <a:gd name="connsiteY38" fmla="*/ 474 h 1626"/>
                <a:gd name="connsiteX39" fmla="*/ 3067 w 3303"/>
                <a:gd name="connsiteY39" fmla="*/ 548 h 1626"/>
                <a:gd name="connsiteX40" fmla="*/ 3013 w 3303"/>
                <a:gd name="connsiteY40" fmla="*/ 626 h 1626"/>
                <a:gd name="connsiteX41" fmla="*/ 2953 w 3303"/>
                <a:gd name="connsiteY41" fmla="*/ 706 h 1626"/>
                <a:gd name="connsiteX42" fmla="*/ 2885 w 3303"/>
                <a:gd name="connsiteY42" fmla="*/ 786 h 1626"/>
                <a:gd name="connsiteX43" fmla="*/ 2849 w 3303"/>
                <a:gd name="connsiteY43" fmla="*/ 828 h 1626"/>
                <a:gd name="connsiteX44" fmla="*/ 2811 w 3303"/>
                <a:gd name="connsiteY44" fmla="*/ 870 h 1626"/>
                <a:gd name="connsiteX45" fmla="*/ 2773 w 3303"/>
                <a:gd name="connsiteY45" fmla="*/ 910 h 1626"/>
                <a:gd name="connsiteX46" fmla="*/ 2731 w 3303"/>
                <a:gd name="connsiteY46" fmla="*/ 952 h 1626"/>
                <a:gd name="connsiteX47" fmla="*/ 2687 w 3303"/>
                <a:gd name="connsiteY47" fmla="*/ 992 h 1626"/>
                <a:gd name="connsiteX48" fmla="*/ 2643 w 3303"/>
                <a:gd name="connsiteY48" fmla="*/ 1034 h 1626"/>
                <a:gd name="connsiteX49" fmla="*/ 2595 w 3303"/>
                <a:gd name="connsiteY49" fmla="*/ 1074 h 1626"/>
                <a:gd name="connsiteX50" fmla="*/ 2547 w 3303"/>
                <a:gd name="connsiteY50" fmla="*/ 1114 h 1626"/>
                <a:gd name="connsiteX51" fmla="*/ 2495 w 3303"/>
                <a:gd name="connsiteY51" fmla="*/ 1152 h 1626"/>
                <a:gd name="connsiteX52" fmla="*/ 2443 w 3303"/>
                <a:gd name="connsiteY52" fmla="*/ 1190 h 1626"/>
                <a:gd name="connsiteX53" fmla="*/ 2387 w 3303"/>
                <a:gd name="connsiteY53" fmla="*/ 1228 h 1626"/>
                <a:gd name="connsiteX54" fmla="*/ 2331 w 3303"/>
                <a:gd name="connsiteY54" fmla="*/ 1264 h 1626"/>
                <a:gd name="connsiteX55" fmla="*/ 2271 w 3303"/>
                <a:gd name="connsiteY55" fmla="*/ 1300 h 1626"/>
                <a:gd name="connsiteX56" fmla="*/ 2209 w 3303"/>
                <a:gd name="connsiteY56" fmla="*/ 1334 h 1626"/>
                <a:gd name="connsiteX57" fmla="*/ 2147 w 3303"/>
                <a:gd name="connsiteY57" fmla="*/ 1366 h 1626"/>
                <a:gd name="connsiteX58" fmla="*/ 2081 w 3303"/>
                <a:gd name="connsiteY58" fmla="*/ 1398 h 1626"/>
                <a:gd name="connsiteX59" fmla="*/ 2013 w 3303"/>
                <a:gd name="connsiteY59" fmla="*/ 1428 h 1626"/>
                <a:gd name="connsiteX60" fmla="*/ 1943 w 3303"/>
                <a:gd name="connsiteY60" fmla="*/ 1456 h 1626"/>
                <a:gd name="connsiteX61" fmla="*/ 1871 w 3303"/>
                <a:gd name="connsiteY61" fmla="*/ 1482 h 1626"/>
                <a:gd name="connsiteX62" fmla="*/ 1797 w 3303"/>
                <a:gd name="connsiteY62" fmla="*/ 1506 h 1626"/>
                <a:gd name="connsiteX63" fmla="*/ 1721 w 3303"/>
                <a:gd name="connsiteY63" fmla="*/ 1530 h 1626"/>
                <a:gd name="connsiteX64" fmla="*/ 1641 w 3303"/>
                <a:gd name="connsiteY64" fmla="*/ 1550 h 1626"/>
                <a:gd name="connsiteX65" fmla="*/ 1477 w 3303"/>
                <a:gd name="connsiteY65" fmla="*/ 1584 h 1626"/>
                <a:gd name="connsiteX66" fmla="*/ 1391 w 3303"/>
                <a:gd name="connsiteY66" fmla="*/ 1598 h 1626"/>
                <a:gd name="connsiteX67" fmla="*/ 1303 w 3303"/>
                <a:gd name="connsiteY67" fmla="*/ 1610 h 1626"/>
                <a:gd name="connsiteX68" fmla="*/ 1211 w 3303"/>
                <a:gd name="connsiteY68" fmla="*/ 1620 h 1626"/>
                <a:gd name="connsiteX69" fmla="*/ 1117 w 3303"/>
                <a:gd name="connsiteY69" fmla="*/ 1626 h 1626"/>
                <a:gd name="connsiteX0" fmla="*/ 1211 w 3303"/>
                <a:gd name="connsiteY0" fmla="*/ 1620 h 1620"/>
                <a:gd name="connsiteX1" fmla="*/ 39 w 3303"/>
                <a:gd name="connsiteY1" fmla="*/ 1516 h 1620"/>
                <a:gd name="connsiteX2" fmla="*/ 271 w 3303"/>
                <a:gd name="connsiteY2" fmla="*/ 1150 h 1620"/>
                <a:gd name="connsiteX3" fmla="*/ 1063 w 3303"/>
                <a:gd name="connsiteY3" fmla="*/ 412 h 1620"/>
                <a:gd name="connsiteX4" fmla="*/ 1121 w 3303"/>
                <a:gd name="connsiteY4" fmla="*/ 376 h 1620"/>
                <a:gd name="connsiteX5" fmla="*/ 1181 w 3303"/>
                <a:gd name="connsiteY5" fmla="*/ 340 h 1620"/>
                <a:gd name="connsiteX6" fmla="*/ 1245 w 3303"/>
                <a:gd name="connsiteY6" fmla="*/ 306 h 1620"/>
                <a:gd name="connsiteX7" fmla="*/ 1309 w 3303"/>
                <a:gd name="connsiteY7" fmla="*/ 274 h 1620"/>
                <a:gd name="connsiteX8" fmla="*/ 1373 w 3303"/>
                <a:gd name="connsiteY8" fmla="*/ 242 h 1620"/>
                <a:gd name="connsiteX9" fmla="*/ 1441 w 3303"/>
                <a:gd name="connsiteY9" fmla="*/ 212 h 1620"/>
                <a:gd name="connsiteX10" fmla="*/ 1511 w 3303"/>
                <a:gd name="connsiteY10" fmla="*/ 184 h 1620"/>
                <a:gd name="connsiteX11" fmla="*/ 1583 w 3303"/>
                <a:gd name="connsiteY11" fmla="*/ 158 h 1620"/>
                <a:gd name="connsiteX12" fmla="*/ 1655 w 3303"/>
                <a:gd name="connsiteY12" fmla="*/ 132 h 1620"/>
                <a:gd name="connsiteX13" fmla="*/ 1731 w 3303"/>
                <a:gd name="connsiteY13" fmla="*/ 110 h 1620"/>
                <a:gd name="connsiteX14" fmla="*/ 1807 w 3303"/>
                <a:gd name="connsiteY14" fmla="*/ 88 h 1620"/>
                <a:gd name="connsiteX15" fmla="*/ 1887 w 3303"/>
                <a:gd name="connsiteY15" fmla="*/ 70 h 1620"/>
                <a:gd name="connsiteX16" fmla="*/ 1967 w 3303"/>
                <a:gd name="connsiteY16" fmla="*/ 52 h 1620"/>
                <a:gd name="connsiteX17" fmla="*/ 2049 w 3303"/>
                <a:gd name="connsiteY17" fmla="*/ 38 h 1620"/>
                <a:gd name="connsiteX18" fmla="*/ 2135 w 3303"/>
                <a:gd name="connsiteY18" fmla="*/ 26 h 1620"/>
                <a:gd name="connsiteX19" fmla="*/ 2221 w 3303"/>
                <a:gd name="connsiteY19" fmla="*/ 16 h 1620"/>
                <a:gd name="connsiteX20" fmla="*/ 2309 w 3303"/>
                <a:gd name="connsiteY20" fmla="*/ 8 h 1620"/>
                <a:gd name="connsiteX21" fmla="*/ 2399 w 3303"/>
                <a:gd name="connsiteY21" fmla="*/ 4 h 1620"/>
                <a:gd name="connsiteX22" fmla="*/ 2493 w 3303"/>
                <a:gd name="connsiteY22" fmla="*/ 0 h 1620"/>
                <a:gd name="connsiteX23" fmla="*/ 2587 w 3303"/>
                <a:gd name="connsiteY23" fmla="*/ 2 h 1620"/>
                <a:gd name="connsiteX24" fmla="*/ 2683 w 3303"/>
                <a:gd name="connsiteY24" fmla="*/ 6 h 1620"/>
                <a:gd name="connsiteX25" fmla="*/ 2781 w 3303"/>
                <a:gd name="connsiteY25" fmla="*/ 12 h 1620"/>
                <a:gd name="connsiteX26" fmla="*/ 2881 w 3303"/>
                <a:gd name="connsiteY26" fmla="*/ 22 h 1620"/>
                <a:gd name="connsiteX27" fmla="*/ 2983 w 3303"/>
                <a:gd name="connsiteY27" fmla="*/ 36 h 1620"/>
                <a:gd name="connsiteX28" fmla="*/ 3087 w 3303"/>
                <a:gd name="connsiteY28" fmla="*/ 52 h 1620"/>
                <a:gd name="connsiteX29" fmla="*/ 3195 w 3303"/>
                <a:gd name="connsiteY29" fmla="*/ 72 h 1620"/>
                <a:gd name="connsiteX30" fmla="*/ 3303 w 3303"/>
                <a:gd name="connsiteY30" fmla="*/ 96 h 1620"/>
                <a:gd name="connsiteX31" fmla="*/ 3303 w 3303"/>
                <a:gd name="connsiteY31" fmla="*/ 96 h 1620"/>
                <a:gd name="connsiteX32" fmla="*/ 3295 w 3303"/>
                <a:gd name="connsiteY32" fmla="*/ 118 h 1620"/>
                <a:gd name="connsiteX33" fmla="*/ 3269 w 3303"/>
                <a:gd name="connsiteY33" fmla="*/ 182 h 1620"/>
                <a:gd name="connsiteX34" fmla="*/ 3249 w 3303"/>
                <a:gd name="connsiteY34" fmla="*/ 226 h 1620"/>
                <a:gd name="connsiteX35" fmla="*/ 3223 w 3303"/>
                <a:gd name="connsiteY35" fmla="*/ 278 h 1620"/>
                <a:gd name="connsiteX36" fmla="*/ 3193 w 3303"/>
                <a:gd name="connsiteY36" fmla="*/ 338 h 1620"/>
                <a:gd name="connsiteX37" fmla="*/ 3157 w 3303"/>
                <a:gd name="connsiteY37" fmla="*/ 404 h 1620"/>
                <a:gd name="connsiteX38" fmla="*/ 3115 w 3303"/>
                <a:gd name="connsiteY38" fmla="*/ 474 h 1620"/>
                <a:gd name="connsiteX39" fmla="*/ 3067 w 3303"/>
                <a:gd name="connsiteY39" fmla="*/ 548 h 1620"/>
                <a:gd name="connsiteX40" fmla="*/ 3013 w 3303"/>
                <a:gd name="connsiteY40" fmla="*/ 626 h 1620"/>
                <a:gd name="connsiteX41" fmla="*/ 2953 w 3303"/>
                <a:gd name="connsiteY41" fmla="*/ 706 h 1620"/>
                <a:gd name="connsiteX42" fmla="*/ 2885 w 3303"/>
                <a:gd name="connsiteY42" fmla="*/ 786 h 1620"/>
                <a:gd name="connsiteX43" fmla="*/ 2849 w 3303"/>
                <a:gd name="connsiteY43" fmla="*/ 828 h 1620"/>
                <a:gd name="connsiteX44" fmla="*/ 2811 w 3303"/>
                <a:gd name="connsiteY44" fmla="*/ 870 h 1620"/>
                <a:gd name="connsiteX45" fmla="*/ 2773 w 3303"/>
                <a:gd name="connsiteY45" fmla="*/ 910 h 1620"/>
                <a:gd name="connsiteX46" fmla="*/ 2731 w 3303"/>
                <a:gd name="connsiteY46" fmla="*/ 952 h 1620"/>
                <a:gd name="connsiteX47" fmla="*/ 2687 w 3303"/>
                <a:gd name="connsiteY47" fmla="*/ 992 h 1620"/>
                <a:gd name="connsiteX48" fmla="*/ 2643 w 3303"/>
                <a:gd name="connsiteY48" fmla="*/ 1034 h 1620"/>
                <a:gd name="connsiteX49" fmla="*/ 2595 w 3303"/>
                <a:gd name="connsiteY49" fmla="*/ 1074 h 1620"/>
                <a:gd name="connsiteX50" fmla="*/ 2547 w 3303"/>
                <a:gd name="connsiteY50" fmla="*/ 1114 h 1620"/>
                <a:gd name="connsiteX51" fmla="*/ 2495 w 3303"/>
                <a:gd name="connsiteY51" fmla="*/ 1152 h 1620"/>
                <a:gd name="connsiteX52" fmla="*/ 2443 w 3303"/>
                <a:gd name="connsiteY52" fmla="*/ 1190 h 1620"/>
                <a:gd name="connsiteX53" fmla="*/ 2387 w 3303"/>
                <a:gd name="connsiteY53" fmla="*/ 1228 h 1620"/>
                <a:gd name="connsiteX54" fmla="*/ 2331 w 3303"/>
                <a:gd name="connsiteY54" fmla="*/ 1264 h 1620"/>
                <a:gd name="connsiteX55" fmla="*/ 2271 w 3303"/>
                <a:gd name="connsiteY55" fmla="*/ 1300 h 1620"/>
                <a:gd name="connsiteX56" fmla="*/ 2209 w 3303"/>
                <a:gd name="connsiteY56" fmla="*/ 1334 h 1620"/>
                <a:gd name="connsiteX57" fmla="*/ 2147 w 3303"/>
                <a:gd name="connsiteY57" fmla="*/ 1366 h 1620"/>
                <a:gd name="connsiteX58" fmla="*/ 2081 w 3303"/>
                <a:gd name="connsiteY58" fmla="*/ 1398 h 1620"/>
                <a:gd name="connsiteX59" fmla="*/ 2013 w 3303"/>
                <a:gd name="connsiteY59" fmla="*/ 1428 h 1620"/>
                <a:gd name="connsiteX60" fmla="*/ 1943 w 3303"/>
                <a:gd name="connsiteY60" fmla="*/ 1456 h 1620"/>
                <a:gd name="connsiteX61" fmla="*/ 1871 w 3303"/>
                <a:gd name="connsiteY61" fmla="*/ 1482 h 1620"/>
                <a:gd name="connsiteX62" fmla="*/ 1797 w 3303"/>
                <a:gd name="connsiteY62" fmla="*/ 1506 h 1620"/>
                <a:gd name="connsiteX63" fmla="*/ 1721 w 3303"/>
                <a:gd name="connsiteY63" fmla="*/ 1530 h 1620"/>
                <a:gd name="connsiteX64" fmla="*/ 1641 w 3303"/>
                <a:gd name="connsiteY64" fmla="*/ 1550 h 1620"/>
                <a:gd name="connsiteX65" fmla="*/ 1477 w 3303"/>
                <a:gd name="connsiteY65" fmla="*/ 1584 h 1620"/>
                <a:gd name="connsiteX66" fmla="*/ 1391 w 3303"/>
                <a:gd name="connsiteY66" fmla="*/ 1598 h 1620"/>
                <a:gd name="connsiteX67" fmla="*/ 1303 w 3303"/>
                <a:gd name="connsiteY67" fmla="*/ 1610 h 1620"/>
                <a:gd name="connsiteX68" fmla="*/ 1211 w 3303"/>
                <a:gd name="connsiteY68" fmla="*/ 1620 h 162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2013 w 3303"/>
                <a:gd name="connsiteY59" fmla="*/ 1428 h 1610"/>
                <a:gd name="connsiteX60" fmla="*/ 1943 w 3303"/>
                <a:gd name="connsiteY60" fmla="*/ 1456 h 1610"/>
                <a:gd name="connsiteX61" fmla="*/ 1871 w 3303"/>
                <a:gd name="connsiteY61" fmla="*/ 1482 h 1610"/>
                <a:gd name="connsiteX62" fmla="*/ 1797 w 3303"/>
                <a:gd name="connsiteY62" fmla="*/ 1506 h 1610"/>
                <a:gd name="connsiteX63" fmla="*/ 1721 w 3303"/>
                <a:gd name="connsiteY63" fmla="*/ 1530 h 1610"/>
                <a:gd name="connsiteX64" fmla="*/ 1641 w 3303"/>
                <a:gd name="connsiteY64" fmla="*/ 1550 h 1610"/>
                <a:gd name="connsiteX65" fmla="*/ 1477 w 3303"/>
                <a:gd name="connsiteY65" fmla="*/ 1584 h 1610"/>
                <a:gd name="connsiteX66" fmla="*/ 1391 w 3303"/>
                <a:gd name="connsiteY66" fmla="*/ 1598 h 1610"/>
                <a:gd name="connsiteX67" fmla="*/ 1303 w 3303"/>
                <a:gd name="connsiteY67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2013 w 3303"/>
                <a:gd name="connsiteY59" fmla="*/ 1428 h 1610"/>
                <a:gd name="connsiteX60" fmla="*/ 1943 w 3303"/>
                <a:gd name="connsiteY60" fmla="*/ 1456 h 1610"/>
                <a:gd name="connsiteX61" fmla="*/ 1871 w 3303"/>
                <a:gd name="connsiteY61" fmla="*/ 1482 h 1610"/>
                <a:gd name="connsiteX62" fmla="*/ 1797 w 3303"/>
                <a:gd name="connsiteY62" fmla="*/ 1506 h 1610"/>
                <a:gd name="connsiteX63" fmla="*/ 1721 w 3303"/>
                <a:gd name="connsiteY63" fmla="*/ 1530 h 1610"/>
                <a:gd name="connsiteX64" fmla="*/ 1641 w 3303"/>
                <a:gd name="connsiteY64" fmla="*/ 1550 h 1610"/>
                <a:gd name="connsiteX65" fmla="*/ 1477 w 3303"/>
                <a:gd name="connsiteY65" fmla="*/ 1584 h 1610"/>
                <a:gd name="connsiteX66" fmla="*/ 1303 w 3303"/>
                <a:gd name="connsiteY66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2013 w 3303"/>
                <a:gd name="connsiteY59" fmla="*/ 1428 h 1610"/>
                <a:gd name="connsiteX60" fmla="*/ 1943 w 3303"/>
                <a:gd name="connsiteY60" fmla="*/ 1456 h 1610"/>
                <a:gd name="connsiteX61" fmla="*/ 1871 w 3303"/>
                <a:gd name="connsiteY61" fmla="*/ 1482 h 1610"/>
                <a:gd name="connsiteX62" fmla="*/ 1797 w 3303"/>
                <a:gd name="connsiteY62" fmla="*/ 1506 h 1610"/>
                <a:gd name="connsiteX63" fmla="*/ 1721 w 3303"/>
                <a:gd name="connsiteY63" fmla="*/ 1530 h 1610"/>
                <a:gd name="connsiteX64" fmla="*/ 1477 w 3303"/>
                <a:gd name="connsiteY64" fmla="*/ 1584 h 1610"/>
                <a:gd name="connsiteX65" fmla="*/ 1303 w 3303"/>
                <a:gd name="connsiteY65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2013 w 3303"/>
                <a:gd name="connsiteY59" fmla="*/ 1428 h 1610"/>
                <a:gd name="connsiteX60" fmla="*/ 1943 w 3303"/>
                <a:gd name="connsiteY60" fmla="*/ 1456 h 1610"/>
                <a:gd name="connsiteX61" fmla="*/ 1871 w 3303"/>
                <a:gd name="connsiteY61" fmla="*/ 1482 h 1610"/>
                <a:gd name="connsiteX62" fmla="*/ 1797 w 3303"/>
                <a:gd name="connsiteY62" fmla="*/ 1506 h 1610"/>
                <a:gd name="connsiteX63" fmla="*/ 1477 w 3303"/>
                <a:gd name="connsiteY63" fmla="*/ 1584 h 1610"/>
                <a:gd name="connsiteX64" fmla="*/ 1303 w 3303"/>
                <a:gd name="connsiteY64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2013 w 3303"/>
                <a:gd name="connsiteY59" fmla="*/ 1428 h 1610"/>
                <a:gd name="connsiteX60" fmla="*/ 1943 w 3303"/>
                <a:gd name="connsiteY60" fmla="*/ 1456 h 1610"/>
                <a:gd name="connsiteX61" fmla="*/ 1871 w 3303"/>
                <a:gd name="connsiteY61" fmla="*/ 1482 h 1610"/>
                <a:gd name="connsiteX62" fmla="*/ 1477 w 3303"/>
                <a:gd name="connsiteY62" fmla="*/ 1584 h 1610"/>
                <a:gd name="connsiteX63" fmla="*/ 1303 w 3303"/>
                <a:gd name="connsiteY63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1943 w 3303"/>
                <a:gd name="connsiteY59" fmla="*/ 1456 h 1610"/>
                <a:gd name="connsiteX60" fmla="*/ 1871 w 3303"/>
                <a:gd name="connsiteY60" fmla="*/ 1482 h 1610"/>
                <a:gd name="connsiteX61" fmla="*/ 1477 w 3303"/>
                <a:gd name="connsiteY61" fmla="*/ 1584 h 1610"/>
                <a:gd name="connsiteX62" fmla="*/ 1303 w 3303"/>
                <a:gd name="connsiteY62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1943 w 3303"/>
                <a:gd name="connsiteY58" fmla="*/ 1456 h 1610"/>
                <a:gd name="connsiteX59" fmla="*/ 1871 w 3303"/>
                <a:gd name="connsiteY59" fmla="*/ 1482 h 1610"/>
                <a:gd name="connsiteX60" fmla="*/ 1477 w 3303"/>
                <a:gd name="connsiteY60" fmla="*/ 1584 h 1610"/>
                <a:gd name="connsiteX61" fmla="*/ 1303 w 3303"/>
                <a:gd name="connsiteY61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1943 w 3303"/>
                <a:gd name="connsiteY57" fmla="*/ 1456 h 1610"/>
                <a:gd name="connsiteX58" fmla="*/ 1871 w 3303"/>
                <a:gd name="connsiteY58" fmla="*/ 1482 h 1610"/>
                <a:gd name="connsiteX59" fmla="*/ 1477 w 3303"/>
                <a:gd name="connsiteY59" fmla="*/ 1584 h 1610"/>
                <a:gd name="connsiteX60" fmla="*/ 1303 w 3303"/>
                <a:gd name="connsiteY60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1871 w 3303"/>
                <a:gd name="connsiteY57" fmla="*/ 1482 h 1610"/>
                <a:gd name="connsiteX58" fmla="*/ 1477 w 3303"/>
                <a:gd name="connsiteY58" fmla="*/ 1584 h 1610"/>
                <a:gd name="connsiteX59" fmla="*/ 1303 w 3303"/>
                <a:gd name="connsiteY59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1477 w 3303"/>
                <a:gd name="connsiteY57" fmla="*/ 1584 h 1610"/>
                <a:gd name="connsiteX58" fmla="*/ 1303 w 3303"/>
                <a:gd name="connsiteY58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1303 w 3303"/>
                <a:gd name="connsiteY57" fmla="*/ 1610 h 1610"/>
                <a:gd name="connsiteX0" fmla="*/ 2209 w 3303"/>
                <a:gd name="connsiteY0" fmla="*/ 1334 h 1516"/>
                <a:gd name="connsiteX1" fmla="*/ 39 w 3303"/>
                <a:gd name="connsiteY1" fmla="*/ 1516 h 1516"/>
                <a:gd name="connsiteX2" fmla="*/ 271 w 3303"/>
                <a:gd name="connsiteY2" fmla="*/ 1150 h 1516"/>
                <a:gd name="connsiteX3" fmla="*/ 1063 w 3303"/>
                <a:gd name="connsiteY3" fmla="*/ 412 h 1516"/>
                <a:gd name="connsiteX4" fmla="*/ 1121 w 3303"/>
                <a:gd name="connsiteY4" fmla="*/ 376 h 1516"/>
                <a:gd name="connsiteX5" fmla="*/ 1181 w 3303"/>
                <a:gd name="connsiteY5" fmla="*/ 340 h 1516"/>
                <a:gd name="connsiteX6" fmla="*/ 1245 w 3303"/>
                <a:gd name="connsiteY6" fmla="*/ 306 h 1516"/>
                <a:gd name="connsiteX7" fmla="*/ 1309 w 3303"/>
                <a:gd name="connsiteY7" fmla="*/ 274 h 1516"/>
                <a:gd name="connsiteX8" fmla="*/ 1373 w 3303"/>
                <a:gd name="connsiteY8" fmla="*/ 242 h 1516"/>
                <a:gd name="connsiteX9" fmla="*/ 1441 w 3303"/>
                <a:gd name="connsiteY9" fmla="*/ 212 h 1516"/>
                <a:gd name="connsiteX10" fmla="*/ 1511 w 3303"/>
                <a:gd name="connsiteY10" fmla="*/ 184 h 1516"/>
                <a:gd name="connsiteX11" fmla="*/ 1583 w 3303"/>
                <a:gd name="connsiteY11" fmla="*/ 158 h 1516"/>
                <a:gd name="connsiteX12" fmla="*/ 1655 w 3303"/>
                <a:gd name="connsiteY12" fmla="*/ 132 h 1516"/>
                <a:gd name="connsiteX13" fmla="*/ 1731 w 3303"/>
                <a:gd name="connsiteY13" fmla="*/ 110 h 1516"/>
                <a:gd name="connsiteX14" fmla="*/ 1807 w 3303"/>
                <a:gd name="connsiteY14" fmla="*/ 88 h 1516"/>
                <a:gd name="connsiteX15" fmla="*/ 1887 w 3303"/>
                <a:gd name="connsiteY15" fmla="*/ 70 h 1516"/>
                <a:gd name="connsiteX16" fmla="*/ 1967 w 3303"/>
                <a:gd name="connsiteY16" fmla="*/ 52 h 1516"/>
                <a:gd name="connsiteX17" fmla="*/ 2049 w 3303"/>
                <a:gd name="connsiteY17" fmla="*/ 38 h 1516"/>
                <a:gd name="connsiteX18" fmla="*/ 2135 w 3303"/>
                <a:gd name="connsiteY18" fmla="*/ 26 h 1516"/>
                <a:gd name="connsiteX19" fmla="*/ 2221 w 3303"/>
                <a:gd name="connsiteY19" fmla="*/ 16 h 1516"/>
                <a:gd name="connsiteX20" fmla="*/ 2309 w 3303"/>
                <a:gd name="connsiteY20" fmla="*/ 8 h 1516"/>
                <a:gd name="connsiteX21" fmla="*/ 2399 w 3303"/>
                <a:gd name="connsiteY21" fmla="*/ 4 h 1516"/>
                <a:gd name="connsiteX22" fmla="*/ 2493 w 3303"/>
                <a:gd name="connsiteY22" fmla="*/ 0 h 1516"/>
                <a:gd name="connsiteX23" fmla="*/ 2587 w 3303"/>
                <a:gd name="connsiteY23" fmla="*/ 2 h 1516"/>
                <a:gd name="connsiteX24" fmla="*/ 2683 w 3303"/>
                <a:gd name="connsiteY24" fmla="*/ 6 h 1516"/>
                <a:gd name="connsiteX25" fmla="*/ 2781 w 3303"/>
                <a:gd name="connsiteY25" fmla="*/ 12 h 1516"/>
                <a:gd name="connsiteX26" fmla="*/ 2881 w 3303"/>
                <a:gd name="connsiteY26" fmla="*/ 22 h 1516"/>
                <a:gd name="connsiteX27" fmla="*/ 2983 w 3303"/>
                <a:gd name="connsiteY27" fmla="*/ 36 h 1516"/>
                <a:gd name="connsiteX28" fmla="*/ 3087 w 3303"/>
                <a:gd name="connsiteY28" fmla="*/ 52 h 1516"/>
                <a:gd name="connsiteX29" fmla="*/ 3195 w 3303"/>
                <a:gd name="connsiteY29" fmla="*/ 72 h 1516"/>
                <a:gd name="connsiteX30" fmla="*/ 3303 w 3303"/>
                <a:gd name="connsiteY30" fmla="*/ 96 h 1516"/>
                <a:gd name="connsiteX31" fmla="*/ 3303 w 3303"/>
                <a:gd name="connsiteY31" fmla="*/ 96 h 1516"/>
                <a:gd name="connsiteX32" fmla="*/ 3295 w 3303"/>
                <a:gd name="connsiteY32" fmla="*/ 118 h 1516"/>
                <a:gd name="connsiteX33" fmla="*/ 3269 w 3303"/>
                <a:gd name="connsiteY33" fmla="*/ 182 h 1516"/>
                <a:gd name="connsiteX34" fmla="*/ 3249 w 3303"/>
                <a:gd name="connsiteY34" fmla="*/ 226 h 1516"/>
                <a:gd name="connsiteX35" fmla="*/ 3223 w 3303"/>
                <a:gd name="connsiteY35" fmla="*/ 278 h 1516"/>
                <a:gd name="connsiteX36" fmla="*/ 3193 w 3303"/>
                <a:gd name="connsiteY36" fmla="*/ 338 h 1516"/>
                <a:gd name="connsiteX37" fmla="*/ 3157 w 3303"/>
                <a:gd name="connsiteY37" fmla="*/ 404 h 1516"/>
                <a:gd name="connsiteX38" fmla="*/ 3115 w 3303"/>
                <a:gd name="connsiteY38" fmla="*/ 474 h 1516"/>
                <a:gd name="connsiteX39" fmla="*/ 3067 w 3303"/>
                <a:gd name="connsiteY39" fmla="*/ 548 h 1516"/>
                <a:gd name="connsiteX40" fmla="*/ 3013 w 3303"/>
                <a:gd name="connsiteY40" fmla="*/ 626 h 1516"/>
                <a:gd name="connsiteX41" fmla="*/ 2953 w 3303"/>
                <a:gd name="connsiteY41" fmla="*/ 706 h 1516"/>
                <a:gd name="connsiteX42" fmla="*/ 2885 w 3303"/>
                <a:gd name="connsiteY42" fmla="*/ 786 h 1516"/>
                <a:gd name="connsiteX43" fmla="*/ 2849 w 3303"/>
                <a:gd name="connsiteY43" fmla="*/ 828 h 1516"/>
                <a:gd name="connsiteX44" fmla="*/ 2811 w 3303"/>
                <a:gd name="connsiteY44" fmla="*/ 870 h 1516"/>
                <a:gd name="connsiteX45" fmla="*/ 2773 w 3303"/>
                <a:gd name="connsiteY45" fmla="*/ 910 h 1516"/>
                <a:gd name="connsiteX46" fmla="*/ 2731 w 3303"/>
                <a:gd name="connsiteY46" fmla="*/ 952 h 1516"/>
                <a:gd name="connsiteX47" fmla="*/ 2687 w 3303"/>
                <a:gd name="connsiteY47" fmla="*/ 992 h 1516"/>
                <a:gd name="connsiteX48" fmla="*/ 2643 w 3303"/>
                <a:gd name="connsiteY48" fmla="*/ 1034 h 1516"/>
                <a:gd name="connsiteX49" fmla="*/ 2595 w 3303"/>
                <a:gd name="connsiteY49" fmla="*/ 1074 h 1516"/>
                <a:gd name="connsiteX50" fmla="*/ 2547 w 3303"/>
                <a:gd name="connsiteY50" fmla="*/ 1114 h 1516"/>
                <a:gd name="connsiteX51" fmla="*/ 2495 w 3303"/>
                <a:gd name="connsiteY51" fmla="*/ 1152 h 1516"/>
                <a:gd name="connsiteX52" fmla="*/ 2443 w 3303"/>
                <a:gd name="connsiteY52" fmla="*/ 1190 h 1516"/>
                <a:gd name="connsiteX53" fmla="*/ 2387 w 3303"/>
                <a:gd name="connsiteY53" fmla="*/ 1228 h 1516"/>
                <a:gd name="connsiteX54" fmla="*/ 2331 w 3303"/>
                <a:gd name="connsiteY54" fmla="*/ 1264 h 1516"/>
                <a:gd name="connsiteX55" fmla="*/ 2271 w 3303"/>
                <a:gd name="connsiteY55" fmla="*/ 1300 h 1516"/>
                <a:gd name="connsiteX56" fmla="*/ 2209 w 3303"/>
                <a:gd name="connsiteY56" fmla="*/ 1334 h 1516"/>
                <a:gd name="connsiteX0" fmla="*/ 2361 w 3455"/>
                <a:gd name="connsiteY0" fmla="*/ 1334 h 1516"/>
                <a:gd name="connsiteX1" fmla="*/ 191 w 3455"/>
                <a:gd name="connsiteY1" fmla="*/ 1516 h 1516"/>
                <a:gd name="connsiteX2" fmla="*/ 1215 w 3455"/>
                <a:gd name="connsiteY2" fmla="*/ 412 h 1516"/>
                <a:gd name="connsiteX3" fmla="*/ 1273 w 3455"/>
                <a:gd name="connsiteY3" fmla="*/ 376 h 1516"/>
                <a:gd name="connsiteX4" fmla="*/ 1333 w 3455"/>
                <a:gd name="connsiteY4" fmla="*/ 340 h 1516"/>
                <a:gd name="connsiteX5" fmla="*/ 1397 w 3455"/>
                <a:gd name="connsiteY5" fmla="*/ 306 h 1516"/>
                <a:gd name="connsiteX6" fmla="*/ 1461 w 3455"/>
                <a:gd name="connsiteY6" fmla="*/ 274 h 1516"/>
                <a:gd name="connsiteX7" fmla="*/ 1525 w 3455"/>
                <a:gd name="connsiteY7" fmla="*/ 242 h 1516"/>
                <a:gd name="connsiteX8" fmla="*/ 1593 w 3455"/>
                <a:gd name="connsiteY8" fmla="*/ 212 h 1516"/>
                <a:gd name="connsiteX9" fmla="*/ 1663 w 3455"/>
                <a:gd name="connsiteY9" fmla="*/ 184 h 1516"/>
                <a:gd name="connsiteX10" fmla="*/ 1735 w 3455"/>
                <a:gd name="connsiteY10" fmla="*/ 158 h 1516"/>
                <a:gd name="connsiteX11" fmla="*/ 1807 w 3455"/>
                <a:gd name="connsiteY11" fmla="*/ 132 h 1516"/>
                <a:gd name="connsiteX12" fmla="*/ 1883 w 3455"/>
                <a:gd name="connsiteY12" fmla="*/ 110 h 1516"/>
                <a:gd name="connsiteX13" fmla="*/ 1959 w 3455"/>
                <a:gd name="connsiteY13" fmla="*/ 88 h 1516"/>
                <a:gd name="connsiteX14" fmla="*/ 2039 w 3455"/>
                <a:gd name="connsiteY14" fmla="*/ 70 h 1516"/>
                <a:gd name="connsiteX15" fmla="*/ 2119 w 3455"/>
                <a:gd name="connsiteY15" fmla="*/ 52 h 1516"/>
                <a:gd name="connsiteX16" fmla="*/ 2201 w 3455"/>
                <a:gd name="connsiteY16" fmla="*/ 38 h 1516"/>
                <a:gd name="connsiteX17" fmla="*/ 2287 w 3455"/>
                <a:gd name="connsiteY17" fmla="*/ 26 h 1516"/>
                <a:gd name="connsiteX18" fmla="*/ 2373 w 3455"/>
                <a:gd name="connsiteY18" fmla="*/ 16 h 1516"/>
                <a:gd name="connsiteX19" fmla="*/ 2461 w 3455"/>
                <a:gd name="connsiteY19" fmla="*/ 8 h 1516"/>
                <a:gd name="connsiteX20" fmla="*/ 2551 w 3455"/>
                <a:gd name="connsiteY20" fmla="*/ 4 h 1516"/>
                <a:gd name="connsiteX21" fmla="*/ 2645 w 3455"/>
                <a:gd name="connsiteY21" fmla="*/ 0 h 1516"/>
                <a:gd name="connsiteX22" fmla="*/ 2739 w 3455"/>
                <a:gd name="connsiteY22" fmla="*/ 2 h 1516"/>
                <a:gd name="connsiteX23" fmla="*/ 2835 w 3455"/>
                <a:gd name="connsiteY23" fmla="*/ 6 h 1516"/>
                <a:gd name="connsiteX24" fmla="*/ 2933 w 3455"/>
                <a:gd name="connsiteY24" fmla="*/ 12 h 1516"/>
                <a:gd name="connsiteX25" fmla="*/ 3033 w 3455"/>
                <a:gd name="connsiteY25" fmla="*/ 22 h 1516"/>
                <a:gd name="connsiteX26" fmla="*/ 3135 w 3455"/>
                <a:gd name="connsiteY26" fmla="*/ 36 h 1516"/>
                <a:gd name="connsiteX27" fmla="*/ 3239 w 3455"/>
                <a:gd name="connsiteY27" fmla="*/ 52 h 1516"/>
                <a:gd name="connsiteX28" fmla="*/ 3347 w 3455"/>
                <a:gd name="connsiteY28" fmla="*/ 72 h 1516"/>
                <a:gd name="connsiteX29" fmla="*/ 3455 w 3455"/>
                <a:gd name="connsiteY29" fmla="*/ 96 h 1516"/>
                <a:gd name="connsiteX30" fmla="*/ 3455 w 3455"/>
                <a:gd name="connsiteY30" fmla="*/ 96 h 1516"/>
                <a:gd name="connsiteX31" fmla="*/ 3447 w 3455"/>
                <a:gd name="connsiteY31" fmla="*/ 118 h 1516"/>
                <a:gd name="connsiteX32" fmla="*/ 3421 w 3455"/>
                <a:gd name="connsiteY32" fmla="*/ 182 h 1516"/>
                <a:gd name="connsiteX33" fmla="*/ 3401 w 3455"/>
                <a:gd name="connsiteY33" fmla="*/ 226 h 1516"/>
                <a:gd name="connsiteX34" fmla="*/ 3375 w 3455"/>
                <a:gd name="connsiteY34" fmla="*/ 278 h 1516"/>
                <a:gd name="connsiteX35" fmla="*/ 3345 w 3455"/>
                <a:gd name="connsiteY35" fmla="*/ 338 h 1516"/>
                <a:gd name="connsiteX36" fmla="*/ 3309 w 3455"/>
                <a:gd name="connsiteY36" fmla="*/ 404 h 1516"/>
                <a:gd name="connsiteX37" fmla="*/ 3267 w 3455"/>
                <a:gd name="connsiteY37" fmla="*/ 474 h 1516"/>
                <a:gd name="connsiteX38" fmla="*/ 3219 w 3455"/>
                <a:gd name="connsiteY38" fmla="*/ 548 h 1516"/>
                <a:gd name="connsiteX39" fmla="*/ 3165 w 3455"/>
                <a:gd name="connsiteY39" fmla="*/ 626 h 1516"/>
                <a:gd name="connsiteX40" fmla="*/ 3105 w 3455"/>
                <a:gd name="connsiteY40" fmla="*/ 706 h 1516"/>
                <a:gd name="connsiteX41" fmla="*/ 3037 w 3455"/>
                <a:gd name="connsiteY41" fmla="*/ 786 h 1516"/>
                <a:gd name="connsiteX42" fmla="*/ 3001 w 3455"/>
                <a:gd name="connsiteY42" fmla="*/ 828 h 1516"/>
                <a:gd name="connsiteX43" fmla="*/ 2963 w 3455"/>
                <a:gd name="connsiteY43" fmla="*/ 870 h 1516"/>
                <a:gd name="connsiteX44" fmla="*/ 2925 w 3455"/>
                <a:gd name="connsiteY44" fmla="*/ 910 h 1516"/>
                <a:gd name="connsiteX45" fmla="*/ 2883 w 3455"/>
                <a:gd name="connsiteY45" fmla="*/ 952 h 1516"/>
                <a:gd name="connsiteX46" fmla="*/ 2839 w 3455"/>
                <a:gd name="connsiteY46" fmla="*/ 992 h 1516"/>
                <a:gd name="connsiteX47" fmla="*/ 2795 w 3455"/>
                <a:gd name="connsiteY47" fmla="*/ 1034 h 1516"/>
                <a:gd name="connsiteX48" fmla="*/ 2747 w 3455"/>
                <a:gd name="connsiteY48" fmla="*/ 1074 h 1516"/>
                <a:gd name="connsiteX49" fmla="*/ 2699 w 3455"/>
                <a:gd name="connsiteY49" fmla="*/ 1114 h 1516"/>
                <a:gd name="connsiteX50" fmla="*/ 2647 w 3455"/>
                <a:gd name="connsiteY50" fmla="*/ 1152 h 1516"/>
                <a:gd name="connsiteX51" fmla="*/ 2595 w 3455"/>
                <a:gd name="connsiteY51" fmla="*/ 1190 h 1516"/>
                <a:gd name="connsiteX52" fmla="*/ 2539 w 3455"/>
                <a:gd name="connsiteY52" fmla="*/ 1228 h 1516"/>
                <a:gd name="connsiteX53" fmla="*/ 2483 w 3455"/>
                <a:gd name="connsiteY53" fmla="*/ 1264 h 1516"/>
                <a:gd name="connsiteX54" fmla="*/ 2423 w 3455"/>
                <a:gd name="connsiteY54" fmla="*/ 1300 h 1516"/>
                <a:gd name="connsiteX55" fmla="*/ 2361 w 3455"/>
                <a:gd name="connsiteY55" fmla="*/ 1334 h 1516"/>
                <a:gd name="connsiteX0" fmla="*/ 2170 w 3264"/>
                <a:gd name="connsiteY0" fmla="*/ 1334 h 1516"/>
                <a:gd name="connsiteX1" fmla="*/ 0 w 3264"/>
                <a:gd name="connsiteY1" fmla="*/ 1516 h 1516"/>
                <a:gd name="connsiteX2" fmla="*/ 1024 w 3264"/>
                <a:gd name="connsiteY2" fmla="*/ 412 h 1516"/>
                <a:gd name="connsiteX3" fmla="*/ 1082 w 3264"/>
                <a:gd name="connsiteY3" fmla="*/ 376 h 1516"/>
                <a:gd name="connsiteX4" fmla="*/ 1142 w 3264"/>
                <a:gd name="connsiteY4" fmla="*/ 340 h 1516"/>
                <a:gd name="connsiteX5" fmla="*/ 1206 w 3264"/>
                <a:gd name="connsiteY5" fmla="*/ 306 h 1516"/>
                <a:gd name="connsiteX6" fmla="*/ 1270 w 3264"/>
                <a:gd name="connsiteY6" fmla="*/ 274 h 1516"/>
                <a:gd name="connsiteX7" fmla="*/ 1334 w 3264"/>
                <a:gd name="connsiteY7" fmla="*/ 242 h 1516"/>
                <a:gd name="connsiteX8" fmla="*/ 1402 w 3264"/>
                <a:gd name="connsiteY8" fmla="*/ 212 h 1516"/>
                <a:gd name="connsiteX9" fmla="*/ 1472 w 3264"/>
                <a:gd name="connsiteY9" fmla="*/ 184 h 1516"/>
                <a:gd name="connsiteX10" fmla="*/ 1544 w 3264"/>
                <a:gd name="connsiteY10" fmla="*/ 158 h 1516"/>
                <a:gd name="connsiteX11" fmla="*/ 1616 w 3264"/>
                <a:gd name="connsiteY11" fmla="*/ 132 h 1516"/>
                <a:gd name="connsiteX12" fmla="*/ 1692 w 3264"/>
                <a:gd name="connsiteY12" fmla="*/ 110 h 1516"/>
                <a:gd name="connsiteX13" fmla="*/ 1768 w 3264"/>
                <a:gd name="connsiteY13" fmla="*/ 88 h 1516"/>
                <a:gd name="connsiteX14" fmla="*/ 1848 w 3264"/>
                <a:gd name="connsiteY14" fmla="*/ 70 h 1516"/>
                <a:gd name="connsiteX15" fmla="*/ 1928 w 3264"/>
                <a:gd name="connsiteY15" fmla="*/ 52 h 1516"/>
                <a:gd name="connsiteX16" fmla="*/ 2010 w 3264"/>
                <a:gd name="connsiteY16" fmla="*/ 38 h 1516"/>
                <a:gd name="connsiteX17" fmla="*/ 2096 w 3264"/>
                <a:gd name="connsiteY17" fmla="*/ 26 h 1516"/>
                <a:gd name="connsiteX18" fmla="*/ 2182 w 3264"/>
                <a:gd name="connsiteY18" fmla="*/ 16 h 1516"/>
                <a:gd name="connsiteX19" fmla="*/ 2270 w 3264"/>
                <a:gd name="connsiteY19" fmla="*/ 8 h 1516"/>
                <a:gd name="connsiteX20" fmla="*/ 2360 w 3264"/>
                <a:gd name="connsiteY20" fmla="*/ 4 h 1516"/>
                <a:gd name="connsiteX21" fmla="*/ 2454 w 3264"/>
                <a:gd name="connsiteY21" fmla="*/ 0 h 1516"/>
                <a:gd name="connsiteX22" fmla="*/ 2548 w 3264"/>
                <a:gd name="connsiteY22" fmla="*/ 2 h 1516"/>
                <a:gd name="connsiteX23" fmla="*/ 2644 w 3264"/>
                <a:gd name="connsiteY23" fmla="*/ 6 h 1516"/>
                <a:gd name="connsiteX24" fmla="*/ 2742 w 3264"/>
                <a:gd name="connsiteY24" fmla="*/ 12 h 1516"/>
                <a:gd name="connsiteX25" fmla="*/ 2842 w 3264"/>
                <a:gd name="connsiteY25" fmla="*/ 22 h 1516"/>
                <a:gd name="connsiteX26" fmla="*/ 2944 w 3264"/>
                <a:gd name="connsiteY26" fmla="*/ 36 h 1516"/>
                <a:gd name="connsiteX27" fmla="*/ 3048 w 3264"/>
                <a:gd name="connsiteY27" fmla="*/ 52 h 1516"/>
                <a:gd name="connsiteX28" fmla="*/ 3156 w 3264"/>
                <a:gd name="connsiteY28" fmla="*/ 72 h 1516"/>
                <a:gd name="connsiteX29" fmla="*/ 3264 w 3264"/>
                <a:gd name="connsiteY29" fmla="*/ 96 h 1516"/>
                <a:gd name="connsiteX30" fmla="*/ 3264 w 3264"/>
                <a:gd name="connsiteY30" fmla="*/ 96 h 1516"/>
                <a:gd name="connsiteX31" fmla="*/ 3256 w 3264"/>
                <a:gd name="connsiteY31" fmla="*/ 118 h 1516"/>
                <a:gd name="connsiteX32" fmla="*/ 3230 w 3264"/>
                <a:gd name="connsiteY32" fmla="*/ 182 h 1516"/>
                <a:gd name="connsiteX33" fmla="*/ 3210 w 3264"/>
                <a:gd name="connsiteY33" fmla="*/ 226 h 1516"/>
                <a:gd name="connsiteX34" fmla="*/ 3184 w 3264"/>
                <a:gd name="connsiteY34" fmla="*/ 278 h 1516"/>
                <a:gd name="connsiteX35" fmla="*/ 3154 w 3264"/>
                <a:gd name="connsiteY35" fmla="*/ 338 h 1516"/>
                <a:gd name="connsiteX36" fmla="*/ 3118 w 3264"/>
                <a:gd name="connsiteY36" fmla="*/ 404 h 1516"/>
                <a:gd name="connsiteX37" fmla="*/ 3076 w 3264"/>
                <a:gd name="connsiteY37" fmla="*/ 474 h 1516"/>
                <a:gd name="connsiteX38" fmla="*/ 3028 w 3264"/>
                <a:gd name="connsiteY38" fmla="*/ 548 h 1516"/>
                <a:gd name="connsiteX39" fmla="*/ 2974 w 3264"/>
                <a:gd name="connsiteY39" fmla="*/ 626 h 1516"/>
                <a:gd name="connsiteX40" fmla="*/ 2914 w 3264"/>
                <a:gd name="connsiteY40" fmla="*/ 706 h 1516"/>
                <a:gd name="connsiteX41" fmla="*/ 2846 w 3264"/>
                <a:gd name="connsiteY41" fmla="*/ 786 h 1516"/>
                <a:gd name="connsiteX42" fmla="*/ 2810 w 3264"/>
                <a:gd name="connsiteY42" fmla="*/ 828 h 1516"/>
                <a:gd name="connsiteX43" fmla="*/ 2772 w 3264"/>
                <a:gd name="connsiteY43" fmla="*/ 870 h 1516"/>
                <a:gd name="connsiteX44" fmla="*/ 2734 w 3264"/>
                <a:gd name="connsiteY44" fmla="*/ 910 h 1516"/>
                <a:gd name="connsiteX45" fmla="*/ 2692 w 3264"/>
                <a:gd name="connsiteY45" fmla="*/ 952 h 1516"/>
                <a:gd name="connsiteX46" fmla="*/ 2648 w 3264"/>
                <a:gd name="connsiteY46" fmla="*/ 992 h 1516"/>
                <a:gd name="connsiteX47" fmla="*/ 2604 w 3264"/>
                <a:gd name="connsiteY47" fmla="*/ 1034 h 1516"/>
                <a:gd name="connsiteX48" fmla="*/ 2556 w 3264"/>
                <a:gd name="connsiteY48" fmla="*/ 1074 h 1516"/>
                <a:gd name="connsiteX49" fmla="*/ 2508 w 3264"/>
                <a:gd name="connsiteY49" fmla="*/ 1114 h 1516"/>
                <a:gd name="connsiteX50" fmla="*/ 2456 w 3264"/>
                <a:gd name="connsiteY50" fmla="*/ 1152 h 1516"/>
                <a:gd name="connsiteX51" fmla="*/ 2404 w 3264"/>
                <a:gd name="connsiteY51" fmla="*/ 1190 h 1516"/>
                <a:gd name="connsiteX52" fmla="*/ 2348 w 3264"/>
                <a:gd name="connsiteY52" fmla="*/ 1228 h 1516"/>
                <a:gd name="connsiteX53" fmla="*/ 2292 w 3264"/>
                <a:gd name="connsiteY53" fmla="*/ 1264 h 1516"/>
                <a:gd name="connsiteX54" fmla="*/ 2232 w 3264"/>
                <a:gd name="connsiteY54" fmla="*/ 1300 h 1516"/>
                <a:gd name="connsiteX55" fmla="*/ 2170 w 3264"/>
                <a:gd name="connsiteY55" fmla="*/ 1334 h 1516"/>
                <a:gd name="connsiteX0" fmla="*/ 2170 w 3264"/>
                <a:gd name="connsiteY0" fmla="*/ 1334 h 1537"/>
                <a:gd name="connsiteX1" fmla="*/ 0 w 3264"/>
                <a:gd name="connsiteY1" fmla="*/ 1516 h 1537"/>
                <a:gd name="connsiteX2" fmla="*/ 1024 w 3264"/>
                <a:gd name="connsiteY2" fmla="*/ 412 h 1537"/>
                <a:gd name="connsiteX3" fmla="*/ 1082 w 3264"/>
                <a:gd name="connsiteY3" fmla="*/ 376 h 1537"/>
                <a:gd name="connsiteX4" fmla="*/ 1142 w 3264"/>
                <a:gd name="connsiteY4" fmla="*/ 340 h 1537"/>
                <a:gd name="connsiteX5" fmla="*/ 1206 w 3264"/>
                <a:gd name="connsiteY5" fmla="*/ 306 h 1537"/>
                <a:gd name="connsiteX6" fmla="*/ 1270 w 3264"/>
                <a:gd name="connsiteY6" fmla="*/ 274 h 1537"/>
                <a:gd name="connsiteX7" fmla="*/ 1334 w 3264"/>
                <a:gd name="connsiteY7" fmla="*/ 242 h 1537"/>
                <a:gd name="connsiteX8" fmla="*/ 1402 w 3264"/>
                <a:gd name="connsiteY8" fmla="*/ 212 h 1537"/>
                <a:gd name="connsiteX9" fmla="*/ 1472 w 3264"/>
                <a:gd name="connsiteY9" fmla="*/ 184 h 1537"/>
                <a:gd name="connsiteX10" fmla="*/ 1544 w 3264"/>
                <a:gd name="connsiteY10" fmla="*/ 158 h 1537"/>
                <a:gd name="connsiteX11" fmla="*/ 1616 w 3264"/>
                <a:gd name="connsiteY11" fmla="*/ 132 h 1537"/>
                <a:gd name="connsiteX12" fmla="*/ 1692 w 3264"/>
                <a:gd name="connsiteY12" fmla="*/ 110 h 1537"/>
                <a:gd name="connsiteX13" fmla="*/ 1768 w 3264"/>
                <a:gd name="connsiteY13" fmla="*/ 88 h 1537"/>
                <a:gd name="connsiteX14" fmla="*/ 1848 w 3264"/>
                <a:gd name="connsiteY14" fmla="*/ 70 h 1537"/>
                <a:gd name="connsiteX15" fmla="*/ 1928 w 3264"/>
                <a:gd name="connsiteY15" fmla="*/ 52 h 1537"/>
                <a:gd name="connsiteX16" fmla="*/ 2010 w 3264"/>
                <a:gd name="connsiteY16" fmla="*/ 38 h 1537"/>
                <a:gd name="connsiteX17" fmla="*/ 2096 w 3264"/>
                <a:gd name="connsiteY17" fmla="*/ 26 h 1537"/>
                <a:gd name="connsiteX18" fmla="*/ 2182 w 3264"/>
                <a:gd name="connsiteY18" fmla="*/ 16 h 1537"/>
                <a:gd name="connsiteX19" fmla="*/ 2270 w 3264"/>
                <a:gd name="connsiteY19" fmla="*/ 8 h 1537"/>
                <a:gd name="connsiteX20" fmla="*/ 2360 w 3264"/>
                <a:gd name="connsiteY20" fmla="*/ 4 h 1537"/>
                <a:gd name="connsiteX21" fmla="*/ 2454 w 3264"/>
                <a:gd name="connsiteY21" fmla="*/ 0 h 1537"/>
                <a:gd name="connsiteX22" fmla="*/ 2548 w 3264"/>
                <a:gd name="connsiteY22" fmla="*/ 2 h 1537"/>
                <a:gd name="connsiteX23" fmla="*/ 2644 w 3264"/>
                <a:gd name="connsiteY23" fmla="*/ 6 h 1537"/>
                <a:gd name="connsiteX24" fmla="*/ 2742 w 3264"/>
                <a:gd name="connsiteY24" fmla="*/ 12 h 1537"/>
                <a:gd name="connsiteX25" fmla="*/ 2842 w 3264"/>
                <a:gd name="connsiteY25" fmla="*/ 22 h 1537"/>
                <a:gd name="connsiteX26" fmla="*/ 2944 w 3264"/>
                <a:gd name="connsiteY26" fmla="*/ 36 h 1537"/>
                <a:gd name="connsiteX27" fmla="*/ 3048 w 3264"/>
                <a:gd name="connsiteY27" fmla="*/ 52 h 1537"/>
                <a:gd name="connsiteX28" fmla="*/ 3156 w 3264"/>
                <a:gd name="connsiteY28" fmla="*/ 72 h 1537"/>
                <a:gd name="connsiteX29" fmla="*/ 3264 w 3264"/>
                <a:gd name="connsiteY29" fmla="*/ 96 h 1537"/>
                <a:gd name="connsiteX30" fmla="*/ 3264 w 3264"/>
                <a:gd name="connsiteY30" fmla="*/ 96 h 1537"/>
                <a:gd name="connsiteX31" fmla="*/ 3256 w 3264"/>
                <a:gd name="connsiteY31" fmla="*/ 118 h 1537"/>
                <a:gd name="connsiteX32" fmla="*/ 3230 w 3264"/>
                <a:gd name="connsiteY32" fmla="*/ 182 h 1537"/>
                <a:gd name="connsiteX33" fmla="*/ 3210 w 3264"/>
                <a:gd name="connsiteY33" fmla="*/ 226 h 1537"/>
                <a:gd name="connsiteX34" fmla="*/ 3184 w 3264"/>
                <a:gd name="connsiteY34" fmla="*/ 278 h 1537"/>
                <a:gd name="connsiteX35" fmla="*/ 3154 w 3264"/>
                <a:gd name="connsiteY35" fmla="*/ 338 h 1537"/>
                <a:gd name="connsiteX36" fmla="*/ 3118 w 3264"/>
                <a:gd name="connsiteY36" fmla="*/ 404 h 1537"/>
                <a:gd name="connsiteX37" fmla="*/ 3076 w 3264"/>
                <a:gd name="connsiteY37" fmla="*/ 474 h 1537"/>
                <a:gd name="connsiteX38" fmla="*/ 3028 w 3264"/>
                <a:gd name="connsiteY38" fmla="*/ 548 h 1537"/>
                <a:gd name="connsiteX39" fmla="*/ 2974 w 3264"/>
                <a:gd name="connsiteY39" fmla="*/ 626 h 1537"/>
                <a:gd name="connsiteX40" fmla="*/ 2914 w 3264"/>
                <a:gd name="connsiteY40" fmla="*/ 706 h 1537"/>
                <a:gd name="connsiteX41" fmla="*/ 2846 w 3264"/>
                <a:gd name="connsiteY41" fmla="*/ 786 h 1537"/>
                <a:gd name="connsiteX42" fmla="*/ 2810 w 3264"/>
                <a:gd name="connsiteY42" fmla="*/ 828 h 1537"/>
                <a:gd name="connsiteX43" fmla="*/ 2772 w 3264"/>
                <a:gd name="connsiteY43" fmla="*/ 870 h 1537"/>
                <a:gd name="connsiteX44" fmla="*/ 2734 w 3264"/>
                <a:gd name="connsiteY44" fmla="*/ 910 h 1537"/>
                <a:gd name="connsiteX45" fmla="*/ 2692 w 3264"/>
                <a:gd name="connsiteY45" fmla="*/ 952 h 1537"/>
                <a:gd name="connsiteX46" fmla="*/ 2648 w 3264"/>
                <a:gd name="connsiteY46" fmla="*/ 992 h 1537"/>
                <a:gd name="connsiteX47" fmla="*/ 2604 w 3264"/>
                <a:gd name="connsiteY47" fmla="*/ 1034 h 1537"/>
                <a:gd name="connsiteX48" fmla="*/ 2556 w 3264"/>
                <a:gd name="connsiteY48" fmla="*/ 1074 h 1537"/>
                <a:gd name="connsiteX49" fmla="*/ 2508 w 3264"/>
                <a:gd name="connsiteY49" fmla="*/ 1114 h 1537"/>
                <a:gd name="connsiteX50" fmla="*/ 2456 w 3264"/>
                <a:gd name="connsiteY50" fmla="*/ 1152 h 1537"/>
                <a:gd name="connsiteX51" fmla="*/ 2404 w 3264"/>
                <a:gd name="connsiteY51" fmla="*/ 1190 h 1537"/>
                <a:gd name="connsiteX52" fmla="*/ 2348 w 3264"/>
                <a:gd name="connsiteY52" fmla="*/ 1228 h 1537"/>
                <a:gd name="connsiteX53" fmla="*/ 2292 w 3264"/>
                <a:gd name="connsiteY53" fmla="*/ 1264 h 1537"/>
                <a:gd name="connsiteX54" fmla="*/ 2232 w 3264"/>
                <a:gd name="connsiteY54" fmla="*/ 1300 h 1537"/>
                <a:gd name="connsiteX55" fmla="*/ 2170 w 3264"/>
                <a:gd name="connsiteY55" fmla="*/ 1334 h 1537"/>
                <a:gd name="connsiteX0" fmla="*/ 1146 w 2240"/>
                <a:gd name="connsiteY0" fmla="*/ 1334 h 1334"/>
                <a:gd name="connsiteX1" fmla="*/ 0 w 2240"/>
                <a:gd name="connsiteY1" fmla="*/ 412 h 1334"/>
                <a:gd name="connsiteX2" fmla="*/ 58 w 2240"/>
                <a:gd name="connsiteY2" fmla="*/ 376 h 1334"/>
                <a:gd name="connsiteX3" fmla="*/ 118 w 2240"/>
                <a:gd name="connsiteY3" fmla="*/ 340 h 1334"/>
                <a:gd name="connsiteX4" fmla="*/ 182 w 2240"/>
                <a:gd name="connsiteY4" fmla="*/ 306 h 1334"/>
                <a:gd name="connsiteX5" fmla="*/ 246 w 2240"/>
                <a:gd name="connsiteY5" fmla="*/ 274 h 1334"/>
                <a:gd name="connsiteX6" fmla="*/ 310 w 2240"/>
                <a:gd name="connsiteY6" fmla="*/ 242 h 1334"/>
                <a:gd name="connsiteX7" fmla="*/ 378 w 2240"/>
                <a:gd name="connsiteY7" fmla="*/ 212 h 1334"/>
                <a:gd name="connsiteX8" fmla="*/ 448 w 2240"/>
                <a:gd name="connsiteY8" fmla="*/ 184 h 1334"/>
                <a:gd name="connsiteX9" fmla="*/ 520 w 2240"/>
                <a:gd name="connsiteY9" fmla="*/ 158 h 1334"/>
                <a:gd name="connsiteX10" fmla="*/ 592 w 2240"/>
                <a:gd name="connsiteY10" fmla="*/ 132 h 1334"/>
                <a:gd name="connsiteX11" fmla="*/ 668 w 2240"/>
                <a:gd name="connsiteY11" fmla="*/ 110 h 1334"/>
                <a:gd name="connsiteX12" fmla="*/ 744 w 2240"/>
                <a:gd name="connsiteY12" fmla="*/ 88 h 1334"/>
                <a:gd name="connsiteX13" fmla="*/ 824 w 2240"/>
                <a:gd name="connsiteY13" fmla="*/ 70 h 1334"/>
                <a:gd name="connsiteX14" fmla="*/ 904 w 2240"/>
                <a:gd name="connsiteY14" fmla="*/ 52 h 1334"/>
                <a:gd name="connsiteX15" fmla="*/ 986 w 2240"/>
                <a:gd name="connsiteY15" fmla="*/ 38 h 1334"/>
                <a:gd name="connsiteX16" fmla="*/ 1072 w 2240"/>
                <a:gd name="connsiteY16" fmla="*/ 26 h 1334"/>
                <a:gd name="connsiteX17" fmla="*/ 1158 w 2240"/>
                <a:gd name="connsiteY17" fmla="*/ 16 h 1334"/>
                <a:gd name="connsiteX18" fmla="*/ 1246 w 2240"/>
                <a:gd name="connsiteY18" fmla="*/ 8 h 1334"/>
                <a:gd name="connsiteX19" fmla="*/ 1336 w 2240"/>
                <a:gd name="connsiteY19" fmla="*/ 4 h 1334"/>
                <a:gd name="connsiteX20" fmla="*/ 1430 w 2240"/>
                <a:gd name="connsiteY20" fmla="*/ 0 h 1334"/>
                <a:gd name="connsiteX21" fmla="*/ 1524 w 2240"/>
                <a:gd name="connsiteY21" fmla="*/ 2 h 1334"/>
                <a:gd name="connsiteX22" fmla="*/ 1620 w 2240"/>
                <a:gd name="connsiteY22" fmla="*/ 6 h 1334"/>
                <a:gd name="connsiteX23" fmla="*/ 1718 w 2240"/>
                <a:gd name="connsiteY23" fmla="*/ 12 h 1334"/>
                <a:gd name="connsiteX24" fmla="*/ 1818 w 2240"/>
                <a:gd name="connsiteY24" fmla="*/ 22 h 1334"/>
                <a:gd name="connsiteX25" fmla="*/ 1920 w 2240"/>
                <a:gd name="connsiteY25" fmla="*/ 36 h 1334"/>
                <a:gd name="connsiteX26" fmla="*/ 2024 w 2240"/>
                <a:gd name="connsiteY26" fmla="*/ 52 h 1334"/>
                <a:gd name="connsiteX27" fmla="*/ 2132 w 2240"/>
                <a:gd name="connsiteY27" fmla="*/ 72 h 1334"/>
                <a:gd name="connsiteX28" fmla="*/ 2240 w 2240"/>
                <a:gd name="connsiteY28" fmla="*/ 96 h 1334"/>
                <a:gd name="connsiteX29" fmla="*/ 2240 w 2240"/>
                <a:gd name="connsiteY29" fmla="*/ 96 h 1334"/>
                <a:gd name="connsiteX30" fmla="*/ 2232 w 2240"/>
                <a:gd name="connsiteY30" fmla="*/ 118 h 1334"/>
                <a:gd name="connsiteX31" fmla="*/ 2206 w 2240"/>
                <a:gd name="connsiteY31" fmla="*/ 182 h 1334"/>
                <a:gd name="connsiteX32" fmla="*/ 2186 w 2240"/>
                <a:gd name="connsiteY32" fmla="*/ 226 h 1334"/>
                <a:gd name="connsiteX33" fmla="*/ 2160 w 2240"/>
                <a:gd name="connsiteY33" fmla="*/ 278 h 1334"/>
                <a:gd name="connsiteX34" fmla="*/ 2130 w 2240"/>
                <a:gd name="connsiteY34" fmla="*/ 338 h 1334"/>
                <a:gd name="connsiteX35" fmla="*/ 2094 w 2240"/>
                <a:gd name="connsiteY35" fmla="*/ 404 h 1334"/>
                <a:gd name="connsiteX36" fmla="*/ 2052 w 2240"/>
                <a:gd name="connsiteY36" fmla="*/ 474 h 1334"/>
                <a:gd name="connsiteX37" fmla="*/ 2004 w 2240"/>
                <a:gd name="connsiteY37" fmla="*/ 548 h 1334"/>
                <a:gd name="connsiteX38" fmla="*/ 1950 w 2240"/>
                <a:gd name="connsiteY38" fmla="*/ 626 h 1334"/>
                <a:gd name="connsiteX39" fmla="*/ 1890 w 2240"/>
                <a:gd name="connsiteY39" fmla="*/ 706 h 1334"/>
                <a:gd name="connsiteX40" fmla="*/ 1822 w 2240"/>
                <a:gd name="connsiteY40" fmla="*/ 786 h 1334"/>
                <a:gd name="connsiteX41" fmla="*/ 1786 w 2240"/>
                <a:gd name="connsiteY41" fmla="*/ 828 h 1334"/>
                <a:gd name="connsiteX42" fmla="*/ 1748 w 2240"/>
                <a:gd name="connsiteY42" fmla="*/ 870 h 1334"/>
                <a:gd name="connsiteX43" fmla="*/ 1710 w 2240"/>
                <a:gd name="connsiteY43" fmla="*/ 910 h 1334"/>
                <a:gd name="connsiteX44" fmla="*/ 1668 w 2240"/>
                <a:gd name="connsiteY44" fmla="*/ 952 h 1334"/>
                <a:gd name="connsiteX45" fmla="*/ 1624 w 2240"/>
                <a:gd name="connsiteY45" fmla="*/ 992 h 1334"/>
                <a:gd name="connsiteX46" fmla="*/ 1580 w 2240"/>
                <a:gd name="connsiteY46" fmla="*/ 1034 h 1334"/>
                <a:gd name="connsiteX47" fmla="*/ 1532 w 2240"/>
                <a:gd name="connsiteY47" fmla="*/ 1074 h 1334"/>
                <a:gd name="connsiteX48" fmla="*/ 1484 w 2240"/>
                <a:gd name="connsiteY48" fmla="*/ 1114 h 1334"/>
                <a:gd name="connsiteX49" fmla="*/ 1432 w 2240"/>
                <a:gd name="connsiteY49" fmla="*/ 1152 h 1334"/>
                <a:gd name="connsiteX50" fmla="*/ 1380 w 2240"/>
                <a:gd name="connsiteY50" fmla="*/ 1190 h 1334"/>
                <a:gd name="connsiteX51" fmla="*/ 1324 w 2240"/>
                <a:gd name="connsiteY51" fmla="*/ 1228 h 1334"/>
                <a:gd name="connsiteX52" fmla="*/ 1268 w 2240"/>
                <a:gd name="connsiteY52" fmla="*/ 1264 h 1334"/>
                <a:gd name="connsiteX53" fmla="*/ 1208 w 2240"/>
                <a:gd name="connsiteY53" fmla="*/ 1300 h 1334"/>
                <a:gd name="connsiteX54" fmla="*/ 1146 w 2240"/>
                <a:gd name="connsiteY54" fmla="*/ 1334 h 1334"/>
                <a:gd name="connsiteX0" fmla="*/ 1146 w 2240"/>
                <a:gd name="connsiteY0" fmla="*/ 1334 h 1334"/>
                <a:gd name="connsiteX1" fmla="*/ 500 w 2240"/>
                <a:gd name="connsiteY1" fmla="*/ 819 h 1334"/>
                <a:gd name="connsiteX2" fmla="*/ 0 w 2240"/>
                <a:gd name="connsiteY2" fmla="*/ 412 h 1334"/>
                <a:gd name="connsiteX3" fmla="*/ 58 w 2240"/>
                <a:gd name="connsiteY3" fmla="*/ 376 h 1334"/>
                <a:gd name="connsiteX4" fmla="*/ 118 w 2240"/>
                <a:gd name="connsiteY4" fmla="*/ 340 h 1334"/>
                <a:gd name="connsiteX5" fmla="*/ 182 w 2240"/>
                <a:gd name="connsiteY5" fmla="*/ 306 h 1334"/>
                <a:gd name="connsiteX6" fmla="*/ 246 w 2240"/>
                <a:gd name="connsiteY6" fmla="*/ 274 h 1334"/>
                <a:gd name="connsiteX7" fmla="*/ 310 w 2240"/>
                <a:gd name="connsiteY7" fmla="*/ 242 h 1334"/>
                <a:gd name="connsiteX8" fmla="*/ 378 w 2240"/>
                <a:gd name="connsiteY8" fmla="*/ 212 h 1334"/>
                <a:gd name="connsiteX9" fmla="*/ 448 w 2240"/>
                <a:gd name="connsiteY9" fmla="*/ 184 h 1334"/>
                <a:gd name="connsiteX10" fmla="*/ 520 w 2240"/>
                <a:gd name="connsiteY10" fmla="*/ 158 h 1334"/>
                <a:gd name="connsiteX11" fmla="*/ 592 w 2240"/>
                <a:gd name="connsiteY11" fmla="*/ 132 h 1334"/>
                <a:gd name="connsiteX12" fmla="*/ 668 w 2240"/>
                <a:gd name="connsiteY12" fmla="*/ 110 h 1334"/>
                <a:gd name="connsiteX13" fmla="*/ 744 w 2240"/>
                <a:gd name="connsiteY13" fmla="*/ 88 h 1334"/>
                <a:gd name="connsiteX14" fmla="*/ 824 w 2240"/>
                <a:gd name="connsiteY14" fmla="*/ 70 h 1334"/>
                <a:gd name="connsiteX15" fmla="*/ 904 w 2240"/>
                <a:gd name="connsiteY15" fmla="*/ 52 h 1334"/>
                <a:gd name="connsiteX16" fmla="*/ 986 w 2240"/>
                <a:gd name="connsiteY16" fmla="*/ 38 h 1334"/>
                <a:gd name="connsiteX17" fmla="*/ 1072 w 2240"/>
                <a:gd name="connsiteY17" fmla="*/ 26 h 1334"/>
                <a:gd name="connsiteX18" fmla="*/ 1158 w 2240"/>
                <a:gd name="connsiteY18" fmla="*/ 16 h 1334"/>
                <a:gd name="connsiteX19" fmla="*/ 1246 w 2240"/>
                <a:gd name="connsiteY19" fmla="*/ 8 h 1334"/>
                <a:gd name="connsiteX20" fmla="*/ 1336 w 2240"/>
                <a:gd name="connsiteY20" fmla="*/ 4 h 1334"/>
                <a:gd name="connsiteX21" fmla="*/ 1430 w 2240"/>
                <a:gd name="connsiteY21" fmla="*/ 0 h 1334"/>
                <a:gd name="connsiteX22" fmla="*/ 1524 w 2240"/>
                <a:gd name="connsiteY22" fmla="*/ 2 h 1334"/>
                <a:gd name="connsiteX23" fmla="*/ 1620 w 2240"/>
                <a:gd name="connsiteY23" fmla="*/ 6 h 1334"/>
                <a:gd name="connsiteX24" fmla="*/ 1718 w 2240"/>
                <a:gd name="connsiteY24" fmla="*/ 12 h 1334"/>
                <a:gd name="connsiteX25" fmla="*/ 1818 w 2240"/>
                <a:gd name="connsiteY25" fmla="*/ 22 h 1334"/>
                <a:gd name="connsiteX26" fmla="*/ 1920 w 2240"/>
                <a:gd name="connsiteY26" fmla="*/ 36 h 1334"/>
                <a:gd name="connsiteX27" fmla="*/ 2024 w 2240"/>
                <a:gd name="connsiteY27" fmla="*/ 52 h 1334"/>
                <a:gd name="connsiteX28" fmla="*/ 2132 w 2240"/>
                <a:gd name="connsiteY28" fmla="*/ 72 h 1334"/>
                <a:gd name="connsiteX29" fmla="*/ 2240 w 2240"/>
                <a:gd name="connsiteY29" fmla="*/ 96 h 1334"/>
                <a:gd name="connsiteX30" fmla="*/ 2240 w 2240"/>
                <a:gd name="connsiteY30" fmla="*/ 96 h 1334"/>
                <a:gd name="connsiteX31" fmla="*/ 2232 w 2240"/>
                <a:gd name="connsiteY31" fmla="*/ 118 h 1334"/>
                <a:gd name="connsiteX32" fmla="*/ 2206 w 2240"/>
                <a:gd name="connsiteY32" fmla="*/ 182 h 1334"/>
                <a:gd name="connsiteX33" fmla="*/ 2186 w 2240"/>
                <a:gd name="connsiteY33" fmla="*/ 226 h 1334"/>
                <a:gd name="connsiteX34" fmla="*/ 2160 w 2240"/>
                <a:gd name="connsiteY34" fmla="*/ 278 h 1334"/>
                <a:gd name="connsiteX35" fmla="*/ 2130 w 2240"/>
                <a:gd name="connsiteY35" fmla="*/ 338 h 1334"/>
                <a:gd name="connsiteX36" fmla="*/ 2094 w 2240"/>
                <a:gd name="connsiteY36" fmla="*/ 404 h 1334"/>
                <a:gd name="connsiteX37" fmla="*/ 2052 w 2240"/>
                <a:gd name="connsiteY37" fmla="*/ 474 h 1334"/>
                <a:gd name="connsiteX38" fmla="*/ 2004 w 2240"/>
                <a:gd name="connsiteY38" fmla="*/ 548 h 1334"/>
                <a:gd name="connsiteX39" fmla="*/ 1950 w 2240"/>
                <a:gd name="connsiteY39" fmla="*/ 626 h 1334"/>
                <a:gd name="connsiteX40" fmla="*/ 1890 w 2240"/>
                <a:gd name="connsiteY40" fmla="*/ 706 h 1334"/>
                <a:gd name="connsiteX41" fmla="*/ 1822 w 2240"/>
                <a:gd name="connsiteY41" fmla="*/ 786 h 1334"/>
                <a:gd name="connsiteX42" fmla="*/ 1786 w 2240"/>
                <a:gd name="connsiteY42" fmla="*/ 828 h 1334"/>
                <a:gd name="connsiteX43" fmla="*/ 1748 w 2240"/>
                <a:gd name="connsiteY43" fmla="*/ 870 h 1334"/>
                <a:gd name="connsiteX44" fmla="*/ 1710 w 2240"/>
                <a:gd name="connsiteY44" fmla="*/ 910 h 1334"/>
                <a:gd name="connsiteX45" fmla="*/ 1668 w 2240"/>
                <a:gd name="connsiteY45" fmla="*/ 952 h 1334"/>
                <a:gd name="connsiteX46" fmla="*/ 1624 w 2240"/>
                <a:gd name="connsiteY46" fmla="*/ 992 h 1334"/>
                <a:gd name="connsiteX47" fmla="*/ 1580 w 2240"/>
                <a:gd name="connsiteY47" fmla="*/ 1034 h 1334"/>
                <a:gd name="connsiteX48" fmla="*/ 1532 w 2240"/>
                <a:gd name="connsiteY48" fmla="*/ 1074 h 1334"/>
                <a:gd name="connsiteX49" fmla="*/ 1484 w 2240"/>
                <a:gd name="connsiteY49" fmla="*/ 1114 h 1334"/>
                <a:gd name="connsiteX50" fmla="*/ 1432 w 2240"/>
                <a:gd name="connsiteY50" fmla="*/ 1152 h 1334"/>
                <a:gd name="connsiteX51" fmla="*/ 1380 w 2240"/>
                <a:gd name="connsiteY51" fmla="*/ 1190 h 1334"/>
                <a:gd name="connsiteX52" fmla="*/ 1324 w 2240"/>
                <a:gd name="connsiteY52" fmla="*/ 1228 h 1334"/>
                <a:gd name="connsiteX53" fmla="*/ 1268 w 2240"/>
                <a:gd name="connsiteY53" fmla="*/ 1264 h 1334"/>
                <a:gd name="connsiteX54" fmla="*/ 1208 w 2240"/>
                <a:gd name="connsiteY54" fmla="*/ 1300 h 1334"/>
                <a:gd name="connsiteX55" fmla="*/ 1146 w 2240"/>
                <a:gd name="connsiteY55" fmla="*/ 1334 h 1334"/>
                <a:gd name="connsiteX0" fmla="*/ 1376 w 2470"/>
                <a:gd name="connsiteY0" fmla="*/ 1334 h 1446"/>
                <a:gd name="connsiteX1" fmla="*/ 191 w 2470"/>
                <a:gd name="connsiteY1" fmla="*/ 1292 h 1446"/>
                <a:gd name="connsiteX2" fmla="*/ 230 w 2470"/>
                <a:gd name="connsiteY2" fmla="*/ 412 h 1446"/>
                <a:gd name="connsiteX3" fmla="*/ 288 w 2470"/>
                <a:gd name="connsiteY3" fmla="*/ 376 h 1446"/>
                <a:gd name="connsiteX4" fmla="*/ 348 w 2470"/>
                <a:gd name="connsiteY4" fmla="*/ 340 h 1446"/>
                <a:gd name="connsiteX5" fmla="*/ 412 w 2470"/>
                <a:gd name="connsiteY5" fmla="*/ 306 h 1446"/>
                <a:gd name="connsiteX6" fmla="*/ 476 w 2470"/>
                <a:gd name="connsiteY6" fmla="*/ 274 h 1446"/>
                <a:gd name="connsiteX7" fmla="*/ 540 w 2470"/>
                <a:gd name="connsiteY7" fmla="*/ 242 h 1446"/>
                <a:gd name="connsiteX8" fmla="*/ 608 w 2470"/>
                <a:gd name="connsiteY8" fmla="*/ 212 h 1446"/>
                <a:gd name="connsiteX9" fmla="*/ 678 w 2470"/>
                <a:gd name="connsiteY9" fmla="*/ 184 h 1446"/>
                <a:gd name="connsiteX10" fmla="*/ 750 w 2470"/>
                <a:gd name="connsiteY10" fmla="*/ 158 h 1446"/>
                <a:gd name="connsiteX11" fmla="*/ 822 w 2470"/>
                <a:gd name="connsiteY11" fmla="*/ 132 h 1446"/>
                <a:gd name="connsiteX12" fmla="*/ 898 w 2470"/>
                <a:gd name="connsiteY12" fmla="*/ 110 h 1446"/>
                <a:gd name="connsiteX13" fmla="*/ 974 w 2470"/>
                <a:gd name="connsiteY13" fmla="*/ 88 h 1446"/>
                <a:gd name="connsiteX14" fmla="*/ 1054 w 2470"/>
                <a:gd name="connsiteY14" fmla="*/ 70 h 1446"/>
                <a:gd name="connsiteX15" fmla="*/ 1134 w 2470"/>
                <a:gd name="connsiteY15" fmla="*/ 52 h 1446"/>
                <a:gd name="connsiteX16" fmla="*/ 1216 w 2470"/>
                <a:gd name="connsiteY16" fmla="*/ 38 h 1446"/>
                <a:gd name="connsiteX17" fmla="*/ 1302 w 2470"/>
                <a:gd name="connsiteY17" fmla="*/ 26 h 1446"/>
                <a:gd name="connsiteX18" fmla="*/ 1388 w 2470"/>
                <a:gd name="connsiteY18" fmla="*/ 16 h 1446"/>
                <a:gd name="connsiteX19" fmla="*/ 1476 w 2470"/>
                <a:gd name="connsiteY19" fmla="*/ 8 h 1446"/>
                <a:gd name="connsiteX20" fmla="*/ 1566 w 2470"/>
                <a:gd name="connsiteY20" fmla="*/ 4 h 1446"/>
                <a:gd name="connsiteX21" fmla="*/ 1660 w 2470"/>
                <a:gd name="connsiteY21" fmla="*/ 0 h 1446"/>
                <a:gd name="connsiteX22" fmla="*/ 1754 w 2470"/>
                <a:gd name="connsiteY22" fmla="*/ 2 h 1446"/>
                <a:gd name="connsiteX23" fmla="*/ 1850 w 2470"/>
                <a:gd name="connsiteY23" fmla="*/ 6 h 1446"/>
                <a:gd name="connsiteX24" fmla="*/ 1948 w 2470"/>
                <a:gd name="connsiteY24" fmla="*/ 12 h 1446"/>
                <a:gd name="connsiteX25" fmla="*/ 2048 w 2470"/>
                <a:gd name="connsiteY25" fmla="*/ 22 h 1446"/>
                <a:gd name="connsiteX26" fmla="*/ 2150 w 2470"/>
                <a:gd name="connsiteY26" fmla="*/ 36 h 1446"/>
                <a:gd name="connsiteX27" fmla="*/ 2254 w 2470"/>
                <a:gd name="connsiteY27" fmla="*/ 52 h 1446"/>
                <a:gd name="connsiteX28" fmla="*/ 2362 w 2470"/>
                <a:gd name="connsiteY28" fmla="*/ 72 h 1446"/>
                <a:gd name="connsiteX29" fmla="*/ 2470 w 2470"/>
                <a:gd name="connsiteY29" fmla="*/ 96 h 1446"/>
                <a:gd name="connsiteX30" fmla="*/ 2470 w 2470"/>
                <a:gd name="connsiteY30" fmla="*/ 96 h 1446"/>
                <a:gd name="connsiteX31" fmla="*/ 2462 w 2470"/>
                <a:gd name="connsiteY31" fmla="*/ 118 h 1446"/>
                <a:gd name="connsiteX32" fmla="*/ 2436 w 2470"/>
                <a:gd name="connsiteY32" fmla="*/ 182 h 1446"/>
                <a:gd name="connsiteX33" fmla="*/ 2416 w 2470"/>
                <a:gd name="connsiteY33" fmla="*/ 226 h 1446"/>
                <a:gd name="connsiteX34" fmla="*/ 2390 w 2470"/>
                <a:gd name="connsiteY34" fmla="*/ 278 h 1446"/>
                <a:gd name="connsiteX35" fmla="*/ 2360 w 2470"/>
                <a:gd name="connsiteY35" fmla="*/ 338 h 1446"/>
                <a:gd name="connsiteX36" fmla="*/ 2324 w 2470"/>
                <a:gd name="connsiteY36" fmla="*/ 404 h 1446"/>
                <a:gd name="connsiteX37" fmla="*/ 2282 w 2470"/>
                <a:gd name="connsiteY37" fmla="*/ 474 h 1446"/>
                <a:gd name="connsiteX38" fmla="*/ 2234 w 2470"/>
                <a:gd name="connsiteY38" fmla="*/ 548 h 1446"/>
                <a:gd name="connsiteX39" fmla="*/ 2180 w 2470"/>
                <a:gd name="connsiteY39" fmla="*/ 626 h 1446"/>
                <a:gd name="connsiteX40" fmla="*/ 2120 w 2470"/>
                <a:gd name="connsiteY40" fmla="*/ 706 h 1446"/>
                <a:gd name="connsiteX41" fmla="*/ 2052 w 2470"/>
                <a:gd name="connsiteY41" fmla="*/ 786 h 1446"/>
                <a:gd name="connsiteX42" fmla="*/ 2016 w 2470"/>
                <a:gd name="connsiteY42" fmla="*/ 828 h 1446"/>
                <a:gd name="connsiteX43" fmla="*/ 1978 w 2470"/>
                <a:gd name="connsiteY43" fmla="*/ 870 h 1446"/>
                <a:gd name="connsiteX44" fmla="*/ 1940 w 2470"/>
                <a:gd name="connsiteY44" fmla="*/ 910 h 1446"/>
                <a:gd name="connsiteX45" fmla="*/ 1898 w 2470"/>
                <a:gd name="connsiteY45" fmla="*/ 952 h 1446"/>
                <a:gd name="connsiteX46" fmla="*/ 1854 w 2470"/>
                <a:gd name="connsiteY46" fmla="*/ 992 h 1446"/>
                <a:gd name="connsiteX47" fmla="*/ 1810 w 2470"/>
                <a:gd name="connsiteY47" fmla="*/ 1034 h 1446"/>
                <a:gd name="connsiteX48" fmla="*/ 1762 w 2470"/>
                <a:gd name="connsiteY48" fmla="*/ 1074 h 1446"/>
                <a:gd name="connsiteX49" fmla="*/ 1714 w 2470"/>
                <a:gd name="connsiteY49" fmla="*/ 1114 h 1446"/>
                <a:gd name="connsiteX50" fmla="*/ 1662 w 2470"/>
                <a:gd name="connsiteY50" fmla="*/ 1152 h 1446"/>
                <a:gd name="connsiteX51" fmla="*/ 1610 w 2470"/>
                <a:gd name="connsiteY51" fmla="*/ 1190 h 1446"/>
                <a:gd name="connsiteX52" fmla="*/ 1554 w 2470"/>
                <a:gd name="connsiteY52" fmla="*/ 1228 h 1446"/>
                <a:gd name="connsiteX53" fmla="*/ 1498 w 2470"/>
                <a:gd name="connsiteY53" fmla="*/ 1264 h 1446"/>
                <a:gd name="connsiteX54" fmla="*/ 1438 w 2470"/>
                <a:gd name="connsiteY54" fmla="*/ 1300 h 1446"/>
                <a:gd name="connsiteX55" fmla="*/ 1376 w 2470"/>
                <a:gd name="connsiteY55" fmla="*/ 1334 h 1446"/>
                <a:gd name="connsiteX0" fmla="*/ 1189 w 2283"/>
                <a:gd name="connsiteY0" fmla="*/ 1334 h 1446"/>
                <a:gd name="connsiteX1" fmla="*/ 4 w 2283"/>
                <a:gd name="connsiteY1" fmla="*/ 1292 h 1446"/>
                <a:gd name="connsiteX2" fmla="*/ 43 w 2283"/>
                <a:gd name="connsiteY2" fmla="*/ 412 h 1446"/>
                <a:gd name="connsiteX3" fmla="*/ 101 w 2283"/>
                <a:gd name="connsiteY3" fmla="*/ 376 h 1446"/>
                <a:gd name="connsiteX4" fmla="*/ 161 w 2283"/>
                <a:gd name="connsiteY4" fmla="*/ 340 h 1446"/>
                <a:gd name="connsiteX5" fmla="*/ 225 w 2283"/>
                <a:gd name="connsiteY5" fmla="*/ 306 h 1446"/>
                <a:gd name="connsiteX6" fmla="*/ 289 w 2283"/>
                <a:gd name="connsiteY6" fmla="*/ 274 h 1446"/>
                <a:gd name="connsiteX7" fmla="*/ 353 w 2283"/>
                <a:gd name="connsiteY7" fmla="*/ 242 h 1446"/>
                <a:gd name="connsiteX8" fmla="*/ 421 w 2283"/>
                <a:gd name="connsiteY8" fmla="*/ 212 h 1446"/>
                <a:gd name="connsiteX9" fmla="*/ 491 w 2283"/>
                <a:gd name="connsiteY9" fmla="*/ 184 h 1446"/>
                <a:gd name="connsiteX10" fmla="*/ 563 w 2283"/>
                <a:gd name="connsiteY10" fmla="*/ 158 h 1446"/>
                <a:gd name="connsiteX11" fmla="*/ 635 w 2283"/>
                <a:gd name="connsiteY11" fmla="*/ 132 h 1446"/>
                <a:gd name="connsiteX12" fmla="*/ 711 w 2283"/>
                <a:gd name="connsiteY12" fmla="*/ 110 h 1446"/>
                <a:gd name="connsiteX13" fmla="*/ 787 w 2283"/>
                <a:gd name="connsiteY13" fmla="*/ 88 h 1446"/>
                <a:gd name="connsiteX14" fmla="*/ 867 w 2283"/>
                <a:gd name="connsiteY14" fmla="*/ 70 h 1446"/>
                <a:gd name="connsiteX15" fmla="*/ 947 w 2283"/>
                <a:gd name="connsiteY15" fmla="*/ 52 h 1446"/>
                <a:gd name="connsiteX16" fmla="*/ 1029 w 2283"/>
                <a:gd name="connsiteY16" fmla="*/ 38 h 1446"/>
                <a:gd name="connsiteX17" fmla="*/ 1115 w 2283"/>
                <a:gd name="connsiteY17" fmla="*/ 26 h 1446"/>
                <a:gd name="connsiteX18" fmla="*/ 1201 w 2283"/>
                <a:gd name="connsiteY18" fmla="*/ 16 h 1446"/>
                <a:gd name="connsiteX19" fmla="*/ 1289 w 2283"/>
                <a:gd name="connsiteY19" fmla="*/ 8 h 1446"/>
                <a:gd name="connsiteX20" fmla="*/ 1379 w 2283"/>
                <a:gd name="connsiteY20" fmla="*/ 4 h 1446"/>
                <a:gd name="connsiteX21" fmla="*/ 1473 w 2283"/>
                <a:gd name="connsiteY21" fmla="*/ 0 h 1446"/>
                <a:gd name="connsiteX22" fmla="*/ 1567 w 2283"/>
                <a:gd name="connsiteY22" fmla="*/ 2 h 1446"/>
                <a:gd name="connsiteX23" fmla="*/ 1663 w 2283"/>
                <a:gd name="connsiteY23" fmla="*/ 6 h 1446"/>
                <a:gd name="connsiteX24" fmla="*/ 1761 w 2283"/>
                <a:gd name="connsiteY24" fmla="*/ 12 h 1446"/>
                <a:gd name="connsiteX25" fmla="*/ 1861 w 2283"/>
                <a:gd name="connsiteY25" fmla="*/ 22 h 1446"/>
                <a:gd name="connsiteX26" fmla="*/ 1963 w 2283"/>
                <a:gd name="connsiteY26" fmla="*/ 36 h 1446"/>
                <a:gd name="connsiteX27" fmla="*/ 2067 w 2283"/>
                <a:gd name="connsiteY27" fmla="*/ 52 h 1446"/>
                <a:gd name="connsiteX28" fmla="*/ 2175 w 2283"/>
                <a:gd name="connsiteY28" fmla="*/ 72 h 1446"/>
                <a:gd name="connsiteX29" fmla="*/ 2283 w 2283"/>
                <a:gd name="connsiteY29" fmla="*/ 96 h 1446"/>
                <a:gd name="connsiteX30" fmla="*/ 2283 w 2283"/>
                <a:gd name="connsiteY30" fmla="*/ 96 h 1446"/>
                <a:gd name="connsiteX31" fmla="*/ 2275 w 2283"/>
                <a:gd name="connsiteY31" fmla="*/ 118 h 1446"/>
                <a:gd name="connsiteX32" fmla="*/ 2249 w 2283"/>
                <a:gd name="connsiteY32" fmla="*/ 182 h 1446"/>
                <a:gd name="connsiteX33" fmla="*/ 2229 w 2283"/>
                <a:gd name="connsiteY33" fmla="*/ 226 h 1446"/>
                <a:gd name="connsiteX34" fmla="*/ 2203 w 2283"/>
                <a:gd name="connsiteY34" fmla="*/ 278 h 1446"/>
                <a:gd name="connsiteX35" fmla="*/ 2173 w 2283"/>
                <a:gd name="connsiteY35" fmla="*/ 338 h 1446"/>
                <a:gd name="connsiteX36" fmla="*/ 2137 w 2283"/>
                <a:gd name="connsiteY36" fmla="*/ 404 h 1446"/>
                <a:gd name="connsiteX37" fmla="*/ 2095 w 2283"/>
                <a:gd name="connsiteY37" fmla="*/ 474 h 1446"/>
                <a:gd name="connsiteX38" fmla="*/ 2047 w 2283"/>
                <a:gd name="connsiteY38" fmla="*/ 548 h 1446"/>
                <a:gd name="connsiteX39" fmla="*/ 1993 w 2283"/>
                <a:gd name="connsiteY39" fmla="*/ 626 h 1446"/>
                <a:gd name="connsiteX40" fmla="*/ 1933 w 2283"/>
                <a:gd name="connsiteY40" fmla="*/ 706 h 1446"/>
                <a:gd name="connsiteX41" fmla="*/ 1865 w 2283"/>
                <a:gd name="connsiteY41" fmla="*/ 786 h 1446"/>
                <a:gd name="connsiteX42" fmla="*/ 1829 w 2283"/>
                <a:gd name="connsiteY42" fmla="*/ 828 h 1446"/>
                <a:gd name="connsiteX43" fmla="*/ 1791 w 2283"/>
                <a:gd name="connsiteY43" fmla="*/ 870 h 1446"/>
                <a:gd name="connsiteX44" fmla="*/ 1753 w 2283"/>
                <a:gd name="connsiteY44" fmla="*/ 910 h 1446"/>
                <a:gd name="connsiteX45" fmla="*/ 1711 w 2283"/>
                <a:gd name="connsiteY45" fmla="*/ 952 h 1446"/>
                <a:gd name="connsiteX46" fmla="*/ 1667 w 2283"/>
                <a:gd name="connsiteY46" fmla="*/ 992 h 1446"/>
                <a:gd name="connsiteX47" fmla="*/ 1623 w 2283"/>
                <a:gd name="connsiteY47" fmla="*/ 1034 h 1446"/>
                <a:gd name="connsiteX48" fmla="*/ 1575 w 2283"/>
                <a:gd name="connsiteY48" fmla="*/ 1074 h 1446"/>
                <a:gd name="connsiteX49" fmla="*/ 1527 w 2283"/>
                <a:gd name="connsiteY49" fmla="*/ 1114 h 1446"/>
                <a:gd name="connsiteX50" fmla="*/ 1475 w 2283"/>
                <a:gd name="connsiteY50" fmla="*/ 1152 h 1446"/>
                <a:gd name="connsiteX51" fmla="*/ 1423 w 2283"/>
                <a:gd name="connsiteY51" fmla="*/ 1190 h 1446"/>
                <a:gd name="connsiteX52" fmla="*/ 1367 w 2283"/>
                <a:gd name="connsiteY52" fmla="*/ 1228 h 1446"/>
                <a:gd name="connsiteX53" fmla="*/ 1311 w 2283"/>
                <a:gd name="connsiteY53" fmla="*/ 1264 h 1446"/>
                <a:gd name="connsiteX54" fmla="*/ 1251 w 2283"/>
                <a:gd name="connsiteY54" fmla="*/ 1300 h 1446"/>
                <a:gd name="connsiteX55" fmla="*/ 1189 w 2283"/>
                <a:gd name="connsiteY55" fmla="*/ 1334 h 1446"/>
                <a:gd name="connsiteX0" fmla="*/ 1189 w 2283"/>
                <a:gd name="connsiteY0" fmla="*/ 1334 h 1334"/>
                <a:gd name="connsiteX1" fmla="*/ 4 w 2283"/>
                <a:gd name="connsiteY1" fmla="*/ 1292 h 1334"/>
                <a:gd name="connsiteX2" fmla="*/ 43 w 2283"/>
                <a:gd name="connsiteY2" fmla="*/ 412 h 1334"/>
                <a:gd name="connsiteX3" fmla="*/ 101 w 2283"/>
                <a:gd name="connsiteY3" fmla="*/ 376 h 1334"/>
                <a:gd name="connsiteX4" fmla="*/ 161 w 2283"/>
                <a:gd name="connsiteY4" fmla="*/ 340 h 1334"/>
                <a:gd name="connsiteX5" fmla="*/ 225 w 2283"/>
                <a:gd name="connsiteY5" fmla="*/ 306 h 1334"/>
                <a:gd name="connsiteX6" fmla="*/ 289 w 2283"/>
                <a:gd name="connsiteY6" fmla="*/ 274 h 1334"/>
                <a:gd name="connsiteX7" fmla="*/ 353 w 2283"/>
                <a:gd name="connsiteY7" fmla="*/ 242 h 1334"/>
                <a:gd name="connsiteX8" fmla="*/ 421 w 2283"/>
                <a:gd name="connsiteY8" fmla="*/ 212 h 1334"/>
                <a:gd name="connsiteX9" fmla="*/ 491 w 2283"/>
                <a:gd name="connsiteY9" fmla="*/ 184 h 1334"/>
                <a:gd name="connsiteX10" fmla="*/ 563 w 2283"/>
                <a:gd name="connsiteY10" fmla="*/ 158 h 1334"/>
                <a:gd name="connsiteX11" fmla="*/ 635 w 2283"/>
                <a:gd name="connsiteY11" fmla="*/ 132 h 1334"/>
                <a:gd name="connsiteX12" fmla="*/ 711 w 2283"/>
                <a:gd name="connsiteY12" fmla="*/ 110 h 1334"/>
                <a:gd name="connsiteX13" fmla="*/ 787 w 2283"/>
                <a:gd name="connsiteY13" fmla="*/ 88 h 1334"/>
                <a:gd name="connsiteX14" fmla="*/ 867 w 2283"/>
                <a:gd name="connsiteY14" fmla="*/ 70 h 1334"/>
                <a:gd name="connsiteX15" fmla="*/ 947 w 2283"/>
                <a:gd name="connsiteY15" fmla="*/ 52 h 1334"/>
                <a:gd name="connsiteX16" fmla="*/ 1029 w 2283"/>
                <a:gd name="connsiteY16" fmla="*/ 38 h 1334"/>
                <a:gd name="connsiteX17" fmla="*/ 1115 w 2283"/>
                <a:gd name="connsiteY17" fmla="*/ 26 h 1334"/>
                <a:gd name="connsiteX18" fmla="*/ 1201 w 2283"/>
                <a:gd name="connsiteY18" fmla="*/ 16 h 1334"/>
                <a:gd name="connsiteX19" fmla="*/ 1289 w 2283"/>
                <a:gd name="connsiteY19" fmla="*/ 8 h 1334"/>
                <a:gd name="connsiteX20" fmla="*/ 1379 w 2283"/>
                <a:gd name="connsiteY20" fmla="*/ 4 h 1334"/>
                <a:gd name="connsiteX21" fmla="*/ 1473 w 2283"/>
                <a:gd name="connsiteY21" fmla="*/ 0 h 1334"/>
                <a:gd name="connsiteX22" fmla="*/ 1567 w 2283"/>
                <a:gd name="connsiteY22" fmla="*/ 2 h 1334"/>
                <a:gd name="connsiteX23" fmla="*/ 1663 w 2283"/>
                <a:gd name="connsiteY23" fmla="*/ 6 h 1334"/>
                <a:gd name="connsiteX24" fmla="*/ 1761 w 2283"/>
                <a:gd name="connsiteY24" fmla="*/ 12 h 1334"/>
                <a:gd name="connsiteX25" fmla="*/ 1861 w 2283"/>
                <a:gd name="connsiteY25" fmla="*/ 22 h 1334"/>
                <a:gd name="connsiteX26" fmla="*/ 1963 w 2283"/>
                <a:gd name="connsiteY26" fmla="*/ 36 h 1334"/>
                <a:gd name="connsiteX27" fmla="*/ 2067 w 2283"/>
                <a:gd name="connsiteY27" fmla="*/ 52 h 1334"/>
                <a:gd name="connsiteX28" fmla="*/ 2175 w 2283"/>
                <a:gd name="connsiteY28" fmla="*/ 72 h 1334"/>
                <a:gd name="connsiteX29" fmla="*/ 2283 w 2283"/>
                <a:gd name="connsiteY29" fmla="*/ 96 h 1334"/>
                <a:gd name="connsiteX30" fmla="*/ 2283 w 2283"/>
                <a:gd name="connsiteY30" fmla="*/ 96 h 1334"/>
                <a:gd name="connsiteX31" fmla="*/ 2275 w 2283"/>
                <a:gd name="connsiteY31" fmla="*/ 118 h 1334"/>
                <a:gd name="connsiteX32" fmla="*/ 2249 w 2283"/>
                <a:gd name="connsiteY32" fmla="*/ 182 h 1334"/>
                <a:gd name="connsiteX33" fmla="*/ 2229 w 2283"/>
                <a:gd name="connsiteY33" fmla="*/ 226 h 1334"/>
                <a:gd name="connsiteX34" fmla="*/ 2203 w 2283"/>
                <a:gd name="connsiteY34" fmla="*/ 278 h 1334"/>
                <a:gd name="connsiteX35" fmla="*/ 2173 w 2283"/>
                <a:gd name="connsiteY35" fmla="*/ 338 h 1334"/>
                <a:gd name="connsiteX36" fmla="*/ 2137 w 2283"/>
                <a:gd name="connsiteY36" fmla="*/ 404 h 1334"/>
                <a:gd name="connsiteX37" fmla="*/ 2095 w 2283"/>
                <a:gd name="connsiteY37" fmla="*/ 474 h 1334"/>
                <a:gd name="connsiteX38" fmla="*/ 2047 w 2283"/>
                <a:gd name="connsiteY38" fmla="*/ 548 h 1334"/>
                <a:gd name="connsiteX39" fmla="*/ 1993 w 2283"/>
                <a:gd name="connsiteY39" fmla="*/ 626 h 1334"/>
                <a:gd name="connsiteX40" fmla="*/ 1933 w 2283"/>
                <a:gd name="connsiteY40" fmla="*/ 706 h 1334"/>
                <a:gd name="connsiteX41" fmla="*/ 1865 w 2283"/>
                <a:gd name="connsiteY41" fmla="*/ 786 h 1334"/>
                <a:gd name="connsiteX42" fmla="*/ 1829 w 2283"/>
                <a:gd name="connsiteY42" fmla="*/ 828 h 1334"/>
                <a:gd name="connsiteX43" fmla="*/ 1791 w 2283"/>
                <a:gd name="connsiteY43" fmla="*/ 870 h 1334"/>
                <a:gd name="connsiteX44" fmla="*/ 1753 w 2283"/>
                <a:gd name="connsiteY44" fmla="*/ 910 h 1334"/>
                <a:gd name="connsiteX45" fmla="*/ 1711 w 2283"/>
                <a:gd name="connsiteY45" fmla="*/ 952 h 1334"/>
                <a:gd name="connsiteX46" fmla="*/ 1667 w 2283"/>
                <a:gd name="connsiteY46" fmla="*/ 992 h 1334"/>
                <a:gd name="connsiteX47" fmla="*/ 1623 w 2283"/>
                <a:gd name="connsiteY47" fmla="*/ 1034 h 1334"/>
                <a:gd name="connsiteX48" fmla="*/ 1575 w 2283"/>
                <a:gd name="connsiteY48" fmla="*/ 1074 h 1334"/>
                <a:gd name="connsiteX49" fmla="*/ 1527 w 2283"/>
                <a:gd name="connsiteY49" fmla="*/ 1114 h 1334"/>
                <a:gd name="connsiteX50" fmla="*/ 1475 w 2283"/>
                <a:gd name="connsiteY50" fmla="*/ 1152 h 1334"/>
                <a:gd name="connsiteX51" fmla="*/ 1423 w 2283"/>
                <a:gd name="connsiteY51" fmla="*/ 1190 h 1334"/>
                <a:gd name="connsiteX52" fmla="*/ 1367 w 2283"/>
                <a:gd name="connsiteY52" fmla="*/ 1228 h 1334"/>
                <a:gd name="connsiteX53" fmla="*/ 1311 w 2283"/>
                <a:gd name="connsiteY53" fmla="*/ 1264 h 1334"/>
                <a:gd name="connsiteX54" fmla="*/ 1251 w 2283"/>
                <a:gd name="connsiteY54" fmla="*/ 1300 h 1334"/>
                <a:gd name="connsiteX55" fmla="*/ 1189 w 2283"/>
                <a:gd name="connsiteY55" fmla="*/ 1334 h 1334"/>
                <a:gd name="connsiteX0" fmla="*/ 1189 w 2283"/>
                <a:gd name="connsiteY0" fmla="*/ 1334 h 1334"/>
                <a:gd name="connsiteX1" fmla="*/ 4 w 2283"/>
                <a:gd name="connsiteY1" fmla="*/ 1292 h 1334"/>
                <a:gd name="connsiteX2" fmla="*/ 43 w 2283"/>
                <a:gd name="connsiteY2" fmla="*/ 412 h 1334"/>
                <a:gd name="connsiteX3" fmla="*/ 101 w 2283"/>
                <a:gd name="connsiteY3" fmla="*/ 376 h 1334"/>
                <a:gd name="connsiteX4" fmla="*/ 161 w 2283"/>
                <a:gd name="connsiteY4" fmla="*/ 340 h 1334"/>
                <a:gd name="connsiteX5" fmla="*/ 225 w 2283"/>
                <a:gd name="connsiteY5" fmla="*/ 306 h 1334"/>
                <a:gd name="connsiteX6" fmla="*/ 289 w 2283"/>
                <a:gd name="connsiteY6" fmla="*/ 274 h 1334"/>
                <a:gd name="connsiteX7" fmla="*/ 353 w 2283"/>
                <a:gd name="connsiteY7" fmla="*/ 242 h 1334"/>
                <a:gd name="connsiteX8" fmla="*/ 421 w 2283"/>
                <a:gd name="connsiteY8" fmla="*/ 212 h 1334"/>
                <a:gd name="connsiteX9" fmla="*/ 491 w 2283"/>
                <a:gd name="connsiteY9" fmla="*/ 184 h 1334"/>
                <a:gd name="connsiteX10" fmla="*/ 563 w 2283"/>
                <a:gd name="connsiteY10" fmla="*/ 158 h 1334"/>
                <a:gd name="connsiteX11" fmla="*/ 635 w 2283"/>
                <a:gd name="connsiteY11" fmla="*/ 132 h 1334"/>
                <a:gd name="connsiteX12" fmla="*/ 711 w 2283"/>
                <a:gd name="connsiteY12" fmla="*/ 110 h 1334"/>
                <a:gd name="connsiteX13" fmla="*/ 787 w 2283"/>
                <a:gd name="connsiteY13" fmla="*/ 88 h 1334"/>
                <a:gd name="connsiteX14" fmla="*/ 867 w 2283"/>
                <a:gd name="connsiteY14" fmla="*/ 70 h 1334"/>
                <a:gd name="connsiteX15" fmla="*/ 947 w 2283"/>
                <a:gd name="connsiteY15" fmla="*/ 52 h 1334"/>
                <a:gd name="connsiteX16" fmla="*/ 1029 w 2283"/>
                <a:gd name="connsiteY16" fmla="*/ 38 h 1334"/>
                <a:gd name="connsiteX17" fmla="*/ 1115 w 2283"/>
                <a:gd name="connsiteY17" fmla="*/ 26 h 1334"/>
                <a:gd name="connsiteX18" fmla="*/ 1201 w 2283"/>
                <a:gd name="connsiteY18" fmla="*/ 16 h 1334"/>
                <a:gd name="connsiteX19" fmla="*/ 1289 w 2283"/>
                <a:gd name="connsiteY19" fmla="*/ 8 h 1334"/>
                <a:gd name="connsiteX20" fmla="*/ 1379 w 2283"/>
                <a:gd name="connsiteY20" fmla="*/ 4 h 1334"/>
                <a:gd name="connsiteX21" fmla="*/ 1473 w 2283"/>
                <a:gd name="connsiteY21" fmla="*/ 0 h 1334"/>
                <a:gd name="connsiteX22" fmla="*/ 1567 w 2283"/>
                <a:gd name="connsiteY22" fmla="*/ 2 h 1334"/>
                <a:gd name="connsiteX23" fmla="*/ 1663 w 2283"/>
                <a:gd name="connsiteY23" fmla="*/ 6 h 1334"/>
                <a:gd name="connsiteX24" fmla="*/ 1761 w 2283"/>
                <a:gd name="connsiteY24" fmla="*/ 12 h 1334"/>
                <a:gd name="connsiteX25" fmla="*/ 1861 w 2283"/>
                <a:gd name="connsiteY25" fmla="*/ 22 h 1334"/>
                <a:gd name="connsiteX26" fmla="*/ 1963 w 2283"/>
                <a:gd name="connsiteY26" fmla="*/ 36 h 1334"/>
                <a:gd name="connsiteX27" fmla="*/ 2067 w 2283"/>
                <a:gd name="connsiteY27" fmla="*/ 52 h 1334"/>
                <a:gd name="connsiteX28" fmla="*/ 2175 w 2283"/>
                <a:gd name="connsiteY28" fmla="*/ 72 h 1334"/>
                <a:gd name="connsiteX29" fmla="*/ 2283 w 2283"/>
                <a:gd name="connsiteY29" fmla="*/ 96 h 1334"/>
                <a:gd name="connsiteX30" fmla="*/ 2283 w 2283"/>
                <a:gd name="connsiteY30" fmla="*/ 96 h 1334"/>
                <a:gd name="connsiteX31" fmla="*/ 2275 w 2283"/>
                <a:gd name="connsiteY31" fmla="*/ 118 h 1334"/>
                <a:gd name="connsiteX32" fmla="*/ 2249 w 2283"/>
                <a:gd name="connsiteY32" fmla="*/ 182 h 1334"/>
                <a:gd name="connsiteX33" fmla="*/ 2229 w 2283"/>
                <a:gd name="connsiteY33" fmla="*/ 226 h 1334"/>
                <a:gd name="connsiteX34" fmla="*/ 2203 w 2283"/>
                <a:gd name="connsiteY34" fmla="*/ 278 h 1334"/>
                <a:gd name="connsiteX35" fmla="*/ 2173 w 2283"/>
                <a:gd name="connsiteY35" fmla="*/ 338 h 1334"/>
                <a:gd name="connsiteX36" fmla="*/ 2137 w 2283"/>
                <a:gd name="connsiteY36" fmla="*/ 404 h 1334"/>
                <a:gd name="connsiteX37" fmla="*/ 2095 w 2283"/>
                <a:gd name="connsiteY37" fmla="*/ 474 h 1334"/>
                <a:gd name="connsiteX38" fmla="*/ 2047 w 2283"/>
                <a:gd name="connsiteY38" fmla="*/ 548 h 1334"/>
                <a:gd name="connsiteX39" fmla="*/ 1993 w 2283"/>
                <a:gd name="connsiteY39" fmla="*/ 626 h 1334"/>
                <a:gd name="connsiteX40" fmla="*/ 1933 w 2283"/>
                <a:gd name="connsiteY40" fmla="*/ 706 h 1334"/>
                <a:gd name="connsiteX41" fmla="*/ 1865 w 2283"/>
                <a:gd name="connsiteY41" fmla="*/ 786 h 1334"/>
                <a:gd name="connsiteX42" fmla="*/ 1829 w 2283"/>
                <a:gd name="connsiteY42" fmla="*/ 828 h 1334"/>
                <a:gd name="connsiteX43" fmla="*/ 1791 w 2283"/>
                <a:gd name="connsiteY43" fmla="*/ 870 h 1334"/>
                <a:gd name="connsiteX44" fmla="*/ 1753 w 2283"/>
                <a:gd name="connsiteY44" fmla="*/ 910 h 1334"/>
                <a:gd name="connsiteX45" fmla="*/ 1711 w 2283"/>
                <a:gd name="connsiteY45" fmla="*/ 952 h 1334"/>
                <a:gd name="connsiteX46" fmla="*/ 1667 w 2283"/>
                <a:gd name="connsiteY46" fmla="*/ 992 h 1334"/>
                <a:gd name="connsiteX47" fmla="*/ 1623 w 2283"/>
                <a:gd name="connsiteY47" fmla="*/ 1034 h 1334"/>
                <a:gd name="connsiteX48" fmla="*/ 1575 w 2283"/>
                <a:gd name="connsiteY48" fmla="*/ 1074 h 1334"/>
                <a:gd name="connsiteX49" fmla="*/ 1527 w 2283"/>
                <a:gd name="connsiteY49" fmla="*/ 1114 h 1334"/>
                <a:gd name="connsiteX50" fmla="*/ 1475 w 2283"/>
                <a:gd name="connsiteY50" fmla="*/ 1152 h 1334"/>
                <a:gd name="connsiteX51" fmla="*/ 1423 w 2283"/>
                <a:gd name="connsiteY51" fmla="*/ 1190 h 1334"/>
                <a:gd name="connsiteX52" fmla="*/ 1367 w 2283"/>
                <a:gd name="connsiteY52" fmla="*/ 1228 h 1334"/>
                <a:gd name="connsiteX53" fmla="*/ 1311 w 2283"/>
                <a:gd name="connsiteY53" fmla="*/ 1264 h 1334"/>
                <a:gd name="connsiteX54" fmla="*/ 1251 w 2283"/>
                <a:gd name="connsiteY54" fmla="*/ 1300 h 1334"/>
                <a:gd name="connsiteX55" fmla="*/ 1189 w 2283"/>
                <a:gd name="connsiteY55" fmla="*/ 1334 h 1334"/>
                <a:gd name="connsiteX0" fmla="*/ 1172 w 2266"/>
                <a:gd name="connsiteY0" fmla="*/ 1334 h 1334"/>
                <a:gd name="connsiteX1" fmla="*/ 4 w 2266"/>
                <a:gd name="connsiteY1" fmla="*/ 1320 h 1334"/>
                <a:gd name="connsiteX2" fmla="*/ 26 w 2266"/>
                <a:gd name="connsiteY2" fmla="*/ 412 h 1334"/>
                <a:gd name="connsiteX3" fmla="*/ 84 w 2266"/>
                <a:gd name="connsiteY3" fmla="*/ 376 h 1334"/>
                <a:gd name="connsiteX4" fmla="*/ 144 w 2266"/>
                <a:gd name="connsiteY4" fmla="*/ 340 h 1334"/>
                <a:gd name="connsiteX5" fmla="*/ 208 w 2266"/>
                <a:gd name="connsiteY5" fmla="*/ 306 h 1334"/>
                <a:gd name="connsiteX6" fmla="*/ 272 w 2266"/>
                <a:gd name="connsiteY6" fmla="*/ 274 h 1334"/>
                <a:gd name="connsiteX7" fmla="*/ 336 w 2266"/>
                <a:gd name="connsiteY7" fmla="*/ 242 h 1334"/>
                <a:gd name="connsiteX8" fmla="*/ 404 w 2266"/>
                <a:gd name="connsiteY8" fmla="*/ 212 h 1334"/>
                <a:gd name="connsiteX9" fmla="*/ 474 w 2266"/>
                <a:gd name="connsiteY9" fmla="*/ 184 h 1334"/>
                <a:gd name="connsiteX10" fmla="*/ 546 w 2266"/>
                <a:gd name="connsiteY10" fmla="*/ 158 h 1334"/>
                <a:gd name="connsiteX11" fmla="*/ 618 w 2266"/>
                <a:gd name="connsiteY11" fmla="*/ 132 h 1334"/>
                <a:gd name="connsiteX12" fmla="*/ 694 w 2266"/>
                <a:gd name="connsiteY12" fmla="*/ 110 h 1334"/>
                <a:gd name="connsiteX13" fmla="*/ 770 w 2266"/>
                <a:gd name="connsiteY13" fmla="*/ 88 h 1334"/>
                <a:gd name="connsiteX14" fmla="*/ 850 w 2266"/>
                <a:gd name="connsiteY14" fmla="*/ 70 h 1334"/>
                <a:gd name="connsiteX15" fmla="*/ 930 w 2266"/>
                <a:gd name="connsiteY15" fmla="*/ 52 h 1334"/>
                <a:gd name="connsiteX16" fmla="*/ 1012 w 2266"/>
                <a:gd name="connsiteY16" fmla="*/ 38 h 1334"/>
                <a:gd name="connsiteX17" fmla="*/ 1098 w 2266"/>
                <a:gd name="connsiteY17" fmla="*/ 26 h 1334"/>
                <a:gd name="connsiteX18" fmla="*/ 1184 w 2266"/>
                <a:gd name="connsiteY18" fmla="*/ 16 h 1334"/>
                <a:gd name="connsiteX19" fmla="*/ 1272 w 2266"/>
                <a:gd name="connsiteY19" fmla="*/ 8 h 1334"/>
                <a:gd name="connsiteX20" fmla="*/ 1362 w 2266"/>
                <a:gd name="connsiteY20" fmla="*/ 4 h 1334"/>
                <a:gd name="connsiteX21" fmla="*/ 1456 w 2266"/>
                <a:gd name="connsiteY21" fmla="*/ 0 h 1334"/>
                <a:gd name="connsiteX22" fmla="*/ 1550 w 2266"/>
                <a:gd name="connsiteY22" fmla="*/ 2 h 1334"/>
                <a:gd name="connsiteX23" fmla="*/ 1646 w 2266"/>
                <a:gd name="connsiteY23" fmla="*/ 6 h 1334"/>
                <a:gd name="connsiteX24" fmla="*/ 1744 w 2266"/>
                <a:gd name="connsiteY24" fmla="*/ 12 h 1334"/>
                <a:gd name="connsiteX25" fmla="*/ 1844 w 2266"/>
                <a:gd name="connsiteY25" fmla="*/ 22 h 1334"/>
                <a:gd name="connsiteX26" fmla="*/ 1946 w 2266"/>
                <a:gd name="connsiteY26" fmla="*/ 36 h 1334"/>
                <a:gd name="connsiteX27" fmla="*/ 2050 w 2266"/>
                <a:gd name="connsiteY27" fmla="*/ 52 h 1334"/>
                <a:gd name="connsiteX28" fmla="*/ 2158 w 2266"/>
                <a:gd name="connsiteY28" fmla="*/ 72 h 1334"/>
                <a:gd name="connsiteX29" fmla="*/ 2266 w 2266"/>
                <a:gd name="connsiteY29" fmla="*/ 96 h 1334"/>
                <a:gd name="connsiteX30" fmla="*/ 2266 w 2266"/>
                <a:gd name="connsiteY30" fmla="*/ 96 h 1334"/>
                <a:gd name="connsiteX31" fmla="*/ 2258 w 2266"/>
                <a:gd name="connsiteY31" fmla="*/ 118 h 1334"/>
                <a:gd name="connsiteX32" fmla="*/ 2232 w 2266"/>
                <a:gd name="connsiteY32" fmla="*/ 182 h 1334"/>
                <a:gd name="connsiteX33" fmla="*/ 2212 w 2266"/>
                <a:gd name="connsiteY33" fmla="*/ 226 h 1334"/>
                <a:gd name="connsiteX34" fmla="*/ 2186 w 2266"/>
                <a:gd name="connsiteY34" fmla="*/ 278 h 1334"/>
                <a:gd name="connsiteX35" fmla="*/ 2156 w 2266"/>
                <a:gd name="connsiteY35" fmla="*/ 338 h 1334"/>
                <a:gd name="connsiteX36" fmla="*/ 2120 w 2266"/>
                <a:gd name="connsiteY36" fmla="*/ 404 h 1334"/>
                <a:gd name="connsiteX37" fmla="*/ 2078 w 2266"/>
                <a:gd name="connsiteY37" fmla="*/ 474 h 1334"/>
                <a:gd name="connsiteX38" fmla="*/ 2030 w 2266"/>
                <a:gd name="connsiteY38" fmla="*/ 548 h 1334"/>
                <a:gd name="connsiteX39" fmla="*/ 1976 w 2266"/>
                <a:gd name="connsiteY39" fmla="*/ 626 h 1334"/>
                <a:gd name="connsiteX40" fmla="*/ 1916 w 2266"/>
                <a:gd name="connsiteY40" fmla="*/ 706 h 1334"/>
                <a:gd name="connsiteX41" fmla="*/ 1848 w 2266"/>
                <a:gd name="connsiteY41" fmla="*/ 786 h 1334"/>
                <a:gd name="connsiteX42" fmla="*/ 1812 w 2266"/>
                <a:gd name="connsiteY42" fmla="*/ 828 h 1334"/>
                <a:gd name="connsiteX43" fmla="*/ 1774 w 2266"/>
                <a:gd name="connsiteY43" fmla="*/ 870 h 1334"/>
                <a:gd name="connsiteX44" fmla="*/ 1736 w 2266"/>
                <a:gd name="connsiteY44" fmla="*/ 910 h 1334"/>
                <a:gd name="connsiteX45" fmla="*/ 1694 w 2266"/>
                <a:gd name="connsiteY45" fmla="*/ 952 h 1334"/>
                <a:gd name="connsiteX46" fmla="*/ 1650 w 2266"/>
                <a:gd name="connsiteY46" fmla="*/ 992 h 1334"/>
                <a:gd name="connsiteX47" fmla="*/ 1606 w 2266"/>
                <a:gd name="connsiteY47" fmla="*/ 1034 h 1334"/>
                <a:gd name="connsiteX48" fmla="*/ 1558 w 2266"/>
                <a:gd name="connsiteY48" fmla="*/ 1074 h 1334"/>
                <a:gd name="connsiteX49" fmla="*/ 1510 w 2266"/>
                <a:gd name="connsiteY49" fmla="*/ 1114 h 1334"/>
                <a:gd name="connsiteX50" fmla="*/ 1458 w 2266"/>
                <a:gd name="connsiteY50" fmla="*/ 1152 h 1334"/>
                <a:gd name="connsiteX51" fmla="*/ 1406 w 2266"/>
                <a:gd name="connsiteY51" fmla="*/ 1190 h 1334"/>
                <a:gd name="connsiteX52" fmla="*/ 1350 w 2266"/>
                <a:gd name="connsiteY52" fmla="*/ 1228 h 1334"/>
                <a:gd name="connsiteX53" fmla="*/ 1294 w 2266"/>
                <a:gd name="connsiteY53" fmla="*/ 1264 h 1334"/>
                <a:gd name="connsiteX54" fmla="*/ 1234 w 2266"/>
                <a:gd name="connsiteY54" fmla="*/ 1300 h 1334"/>
                <a:gd name="connsiteX55" fmla="*/ 1172 w 2266"/>
                <a:gd name="connsiteY55" fmla="*/ 1334 h 1334"/>
                <a:gd name="connsiteX0" fmla="*/ 1172 w 2266"/>
                <a:gd name="connsiteY0" fmla="*/ 1334 h 1334"/>
                <a:gd name="connsiteX1" fmla="*/ 4 w 2266"/>
                <a:gd name="connsiteY1" fmla="*/ 1320 h 1334"/>
                <a:gd name="connsiteX2" fmla="*/ 4 w 2266"/>
                <a:gd name="connsiteY2" fmla="*/ 426 h 1334"/>
                <a:gd name="connsiteX3" fmla="*/ 84 w 2266"/>
                <a:gd name="connsiteY3" fmla="*/ 376 h 1334"/>
                <a:gd name="connsiteX4" fmla="*/ 144 w 2266"/>
                <a:gd name="connsiteY4" fmla="*/ 340 h 1334"/>
                <a:gd name="connsiteX5" fmla="*/ 208 w 2266"/>
                <a:gd name="connsiteY5" fmla="*/ 306 h 1334"/>
                <a:gd name="connsiteX6" fmla="*/ 272 w 2266"/>
                <a:gd name="connsiteY6" fmla="*/ 274 h 1334"/>
                <a:gd name="connsiteX7" fmla="*/ 336 w 2266"/>
                <a:gd name="connsiteY7" fmla="*/ 242 h 1334"/>
                <a:gd name="connsiteX8" fmla="*/ 404 w 2266"/>
                <a:gd name="connsiteY8" fmla="*/ 212 h 1334"/>
                <a:gd name="connsiteX9" fmla="*/ 474 w 2266"/>
                <a:gd name="connsiteY9" fmla="*/ 184 h 1334"/>
                <a:gd name="connsiteX10" fmla="*/ 546 w 2266"/>
                <a:gd name="connsiteY10" fmla="*/ 158 h 1334"/>
                <a:gd name="connsiteX11" fmla="*/ 618 w 2266"/>
                <a:gd name="connsiteY11" fmla="*/ 132 h 1334"/>
                <a:gd name="connsiteX12" fmla="*/ 694 w 2266"/>
                <a:gd name="connsiteY12" fmla="*/ 110 h 1334"/>
                <a:gd name="connsiteX13" fmla="*/ 770 w 2266"/>
                <a:gd name="connsiteY13" fmla="*/ 88 h 1334"/>
                <a:gd name="connsiteX14" fmla="*/ 850 w 2266"/>
                <a:gd name="connsiteY14" fmla="*/ 70 h 1334"/>
                <a:gd name="connsiteX15" fmla="*/ 930 w 2266"/>
                <a:gd name="connsiteY15" fmla="*/ 52 h 1334"/>
                <a:gd name="connsiteX16" fmla="*/ 1012 w 2266"/>
                <a:gd name="connsiteY16" fmla="*/ 38 h 1334"/>
                <a:gd name="connsiteX17" fmla="*/ 1098 w 2266"/>
                <a:gd name="connsiteY17" fmla="*/ 26 h 1334"/>
                <a:gd name="connsiteX18" fmla="*/ 1184 w 2266"/>
                <a:gd name="connsiteY18" fmla="*/ 16 h 1334"/>
                <a:gd name="connsiteX19" fmla="*/ 1272 w 2266"/>
                <a:gd name="connsiteY19" fmla="*/ 8 h 1334"/>
                <a:gd name="connsiteX20" fmla="*/ 1362 w 2266"/>
                <a:gd name="connsiteY20" fmla="*/ 4 h 1334"/>
                <a:gd name="connsiteX21" fmla="*/ 1456 w 2266"/>
                <a:gd name="connsiteY21" fmla="*/ 0 h 1334"/>
                <a:gd name="connsiteX22" fmla="*/ 1550 w 2266"/>
                <a:gd name="connsiteY22" fmla="*/ 2 h 1334"/>
                <a:gd name="connsiteX23" fmla="*/ 1646 w 2266"/>
                <a:gd name="connsiteY23" fmla="*/ 6 h 1334"/>
                <a:gd name="connsiteX24" fmla="*/ 1744 w 2266"/>
                <a:gd name="connsiteY24" fmla="*/ 12 h 1334"/>
                <a:gd name="connsiteX25" fmla="*/ 1844 w 2266"/>
                <a:gd name="connsiteY25" fmla="*/ 22 h 1334"/>
                <a:gd name="connsiteX26" fmla="*/ 1946 w 2266"/>
                <a:gd name="connsiteY26" fmla="*/ 36 h 1334"/>
                <a:gd name="connsiteX27" fmla="*/ 2050 w 2266"/>
                <a:gd name="connsiteY27" fmla="*/ 52 h 1334"/>
                <a:gd name="connsiteX28" fmla="*/ 2158 w 2266"/>
                <a:gd name="connsiteY28" fmla="*/ 72 h 1334"/>
                <a:gd name="connsiteX29" fmla="*/ 2266 w 2266"/>
                <a:gd name="connsiteY29" fmla="*/ 96 h 1334"/>
                <a:gd name="connsiteX30" fmla="*/ 2266 w 2266"/>
                <a:gd name="connsiteY30" fmla="*/ 96 h 1334"/>
                <a:gd name="connsiteX31" fmla="*/ 2258 w 2266"/>
                <a:gd name="connsiteY31" fmla="*/ 118 h 1334"/>
                <a:gd name="connsiteX32" fmla="*/ 2232 w 2266"/>
                <a:gd name="connsiteY32" fmla="*/ 182 h 1334"/>
                <a:gd name="connsiteX33" fmla="*/ 2212 w 2266"/>
                <a:gd name="connsiteY33" fmla="*/ 226 h 1334"/>
                <a:gd name="connsiteX34" fmla="*/ 2186 w 2266"/>
                <a:gd name="connsiteY34" fmla="*/ 278 h 1334"/>
                <a:gd name="connsiteX35" fmla="*/ 2156 w 2266"/>
                <a:gd name="connsiteY35" fmla="*/ 338 h 1334"/>
                <a:gd name="connsiteX36" fmla="*/ 2120 w 2266"/>
                <a:gd name="connsiteY36" fmla="*/ 404 h 1334"/>
                <a:gd name="connsiteX37" fmla="*/ 2078 w 2266"/>
                <a:gd name="connsiteY37" fmla="*/ 474 h 1334"/>
                <a:gd name="connsiteX38" fmla="*/ 2030 w 2266"/>
                <a:gd name="connsiteY38" fmla="*/ 548 h 1334"/>
                <a:gd name="connsiteX39" fmla="*/ 1976 w 2266"/>
                <a:gd name="connsiteY39" fmla="*/ 626 h 1334"/>
                <a:gd name="connsiteX40" fmla="*/ 1916 w 2266"/>
                <a:gd name="connsiteY40" fmla="*/ 706 h 1334"/>
                <a:gd name="connsiteX41" fmla="*/ 1848 w 2266"/>
                <a:gd name="connsiteY41" fmla="*/ 786 h 1334"/>
                <a:gd name="connsiteX42" fmla="*/ 1812 w 2266"/>
                <a:gd name="connsiteY42" fmla="*/ 828 h 1334"/>
                <a:gd name="connsiteX43" fmla="*/ 1774 w 2266"/>
                <a:gd name="connsiteY43" fmla="*/ 870 h 1334"/>
                <a:gd name="connsiteX44" fmla="*/ 1736 w 2266"/>
                <a:gd name="connsiteY44" fmla="*/ 910 h 1334"/>
                <a:gd name="connsiteX45" fmla="*/ 1694 w 2266"/>
                <a:gd name="connsiteY45" fmla="*/ 952 h 1334"/>
                <a:gd name="connsiteX46" fmla="*/ 1650 w 2266"/>
                <a:gd name="connsiteY46" fmla="*/ 992 h 1334"/>
                <a:gd name="connsiteX47" fmla="*/ 1606 w 2266"/>
                <a:gd name="connsiteY47" fmla="*/ 1034 h 1334"/>
                <a:gd name="connsiteX48" fmla="*/ 1558 w 2266"/>
                <a:gd name="connsiteY48" fmla="*/ 1074 h 1334"/>
                <a:gd name="connsiteX49" fmla="*/ 1510 w 2266"/>
                <a:gd name="connsiteY49" fmla="*/ 1114 h 1334"/>
                <a:gd name="connsiteX50" fmla="*/ 1458 w 2266"/>
                <a:gd name="connsiteY50" fmla="*/ 1152 h 1334"/>
                <a:gd name="connsiteX51" fmla="*/ 1406 w 2266"/>
                <a:gd name="connsiteY51" fmla="*/ 1190 h 1334"/>
                <a:gd name="connsiteX52" fmla="*/ 1350 w 2266"/>
                <a:gd name="connsiteY52" fmla="*/ 1228 h 1334"/>
                <a:gd name="connsiteX53" fmla="*/ 1294 w 2266"/>
                <a:gd name="connsiteY53" fmla="*/ 1264 h 1334"/>
                <a:gd name="connsiteX54" fmla="*/ 1234 w 2266"/>
                <a:gd name="connsiteY54" fmla="*/ 1300 h 1334"/>
                <a:gd name="connsiteX55" fmla="*/ 1172 w 2266"/>
                <a:gd name="connsiteY55" fmla="*/ 1334 h 1334"/>
                <a:gd name="connsiteX0" fmla="*/ 1172 w 2266"/>
                <a:gd name="connsiteY0" fmla="*/ 1334 h 1334"/>
                <a:gd name="connsiteX1" fmla="*/ 4 w 2266"/>
                <a:gd name="connsiteY1" fmla="*/ 1320 h 1334"/>
                <a:gd name="connsiteX2" fmla="*/ 4 w 2266"/>
                <a:gd name="connsiteY2" fmla="*/ 426 h 1334"/>
                <a:gd name="connsiteX3" fmla="*/ 84 w 2266"/>
                <a:gd name="connsiteY3" fmla="*/ 376 h 1334"/>
                <a:gd name="connsiteX4" fmla="*/ 144 w 2266"/>
                <a:gd name="connsiteY4" fmla="*/ 340 h 1334"/>
                <a:gd name="connsiteX5" fmla="*/ 208 w 2266"/>
                <a:gd name="connsiteY5" fmla="*/ 306 h 1334"/>
                <a:gd name="connsiteX6" fmla="*/ 272 w 2266"/>
                <a:gd name="connsiteY6" fmla="*/ 274 h 1334"/>
                <a:gd name="connsiteX7" fmla="*/ 336 w 2266"/>
                <a:gd name="connsiteY7" fmla="*/ 242 h 1334"/>
                <a:gd name="connsiteX8" fmla="*/ 404 w 2266"/>
                <a:gd name="connsiteY8" fmla="*/ 212 h 1334"/>
                <a:gd name="connsiteX9" fmla="*/ 474 w 2266"/>
                <a:gd name="connsiteY9" fmla="*/ 184 h 1334"/>
                <a:gd name="connsiteX10" fmla="*/ 546 w 2266"/>
                <a:gd name="connsiteY10" fmla="*/ 158 h 1334"/>
                <a:gd name="connsiteX11" fmla="*/ 618 w 2266"/>
                <a:gd name="connsiteY11" fmla="*/ 132 h 1334"/>
                <a:gd name="connsiteX12" fmla="*/ 694 w 2266"/>
                <a:gd name="connsiteY12" fmla="*/ 110 h 1334"/>
                <a:gd name="connsiteX13" fmla="*/ 770 w 2266"/>
                <a:gd name="connsiteY13" fmla="*/ 88 h 1334"/>
                <a:gd name="connsiteX14" fmla="*/ 850 w 2266"/>
                <a:gd name="connsiteY14" fmla="*/ 70 h 1334"/>
                <a:gd name="connsiteX15" fmla="*/ 930 w 2266"/>
                <a:gd name="connsiteY15" fmla="*/ 52 h 1334"/>
                <a:gd name="connsiteX16" fmla="*/ 1012 w 2266"/>
                <a:gd name="connsiteY16" fmla="*/ 38 h 1334"/>
                <a:gd name="connsiteX17" fmla="*/ 1098 w 2266"/>
                <a:gd name="connsiteY17" fmla="*/ 26 h 1334"/>
                <a:gd name="connsiteX18" fmla="*/ 1184 w 2266"/>
                <a:gd name="connsiteY18" fmla="*/ 16 h 1334"/>
                <a:gd name="connsiteX19" fmla="*/ 1272 w 2266"/>
                <a:gd name="connsiteY19" fmla="*/ 8 h 1334"/>
                <a:gd name="connsiteX20" fmla="*/ 1362 w 2266"/>
                <a:gd name="connsiteY20" fmla="*/ 4 h 1334"/>
                <a:gd name="connsiteX21" fmla="*/ 1456 w 2266"/>
                <a:gd name="connsiteY21" fmla="*/ 0 h 1334"/>
                <a:gd name="connsiteX22" fmla="*/ 1550 w 2266"/>
                <a:gd name="connsiteY22" fmla="*/ 2 h 1334"/>
                <a:gd name="connsiteX23" fmla="*/ 1646 w 2266"/>
                <a:gd name="connsiteY23" fmla="*/ 6 h 1334"/>
                <a:gd name="connsiteX24" fmla="*/ 1744 w 2266"/>
                <a:gd name="connsiteY24" fmla="*/ 12 h 1334"/>
                <a:gd name="connsiteX25" fmla="*/ 1844 w 2266"/>
                <a:gd name="connsiteY25" fmla="*/ 22 h 1334"/>
                <a:gd name="connsiteX26" fmla="*/ 1946 w 2266"/>
                <a:gd name="connsiteY26" fmla="*/ 36 h 1334"/>
                <a:gd name="connsiteX27" fmla="*/ 2050 w 2266"/>
                <a:gd name="connsiteY27" fmla="*/ 52 h 1334"/>
                <a:gd name="connsiteX28" fmla="*/ 2158 w 2266"/>
                <a:gd name="connsiteY28" fmla="*/ 72 h 1334"/>
                <a:gd name="connsiteX29" fmla="*/ 2266 w 2266"/>
                <a:gd name="connsiteY29" fmla="*/ 96 h 1334"/>
                <a:gd name="connsiteX30" fmla="*/ 2266 w 2266"/>
                <a:gd name="connsiteY30" fmla="*/ 96 h 1334"/>
                <a:gd name="connsiteX31" fmla="*/ 2258 w 2266"/>
                <a:gd name="connsiteY31" fmla="*/ 118 h 1334"/>
                <a:gd name="connsiteX32" fmla="*/ 2232 w 2266"/>
                <a:gd name="connsiteY32" fmla="*/ 182 h 1334"/>
                <a:gd name="connsiteX33" fmla="*/ 2212 w 2266"/>
                <a:gd name="connsiteY33" fmla="*/ 226 h 1334"/>
                <a:gd name="connsiteX34" fmla="*/ 2186 w 2266"/>
                <a:gd name="connsiteY34" fmla="*/ 278 h 1334"/>
                <a:gd name="connsiteX35" fmla="*/ 2156 w 2266"/>
                <a:gd name="connsiteY35" fmla="*/ 338 h 1334"/>
                <a:gd name="connsiteX36" fmla="*/ 2120 w 2266"/>
                <a:gd name="connsiteY36" fmla="*/ 404 h 1334"/>
                <a:gd name="connsiteX37" fmla="*/ 2078 w 2266"/>
                <a:gd name="connsiteY37" fmla="*/ 474 h 1334"/>
                <a:gd name="connsiteX38" fmla="*/ 2030 w 2266"/>
                <a:gd name="connsiteY38" fmla="*/ 548 h 1334"/>
                <a:gd name="connsiteX39" fmla="*/ 1976 w 2266"/>
                <a:gd name="connsiteY39" fmla="*/ 626 h 1334"/>
                <a:gd name="connsiteX40" fmla="*/ 1916 w 2266"/>
                <a:gd name="connsiteY40" fmla="*/ 706 h 1334"/>
                <a:gd name="connsiteX41" fmla="*/ 1848 w 2266"/>
                <a:gd name="connsiteY41" fmla="*/ 786 h 1334"/>
                <a:gd name="connsiteX42" fmla="*/ 1812 w 2266"/>
                <a:gd name="connsiteY42" fmla="*/ 828 h 1334"/>
                <a:gd name="connsiteX43" fmla="*/ 1774 w 2266"/>
                <a:gd name="connsiteY43" fmla="*/ 870 h 1334"/>
                <a:gd name="connsiteX44" fmla="*/ 1736 w 2266"/>
                <a:gd name="connsiteY44" fmla="*/ 910 h 1334"/>
                <a:gd name="connsiteX45" fmla="*/ 1694 w 2266"/>
                <a:gd name="connsiteY45" fmla="*/ 952 h 1334"/>
                <a:gd name="connsiteX46" fmla="*/ 1650 w 2266"/>
                <a:gd name="connsiteY46" fmla="*/ 992 h 1334"/>
                <a:gd name="connsiteX47" fmla="*/ 1606 w 2266"/>
                <a:gd name="connsiteY47" fmla="*/ 1034 h 1334"/>
                <a:gd name="connsiteX48" fmla="*/ 1558 w 2266"/>
                <a:gd name="connsiteY48" fmla="*/ 1074 h 1334"/>
                <a:gd name="connsiteX49" fmla="*/ 1510 w 2266"/>
                <a:gd name="connsiteY49" fmla="*/ 1114 h 1334"/>
                <a:gd name="connsiteX50" fmla="*/ 1458 w 2266"/>
                <a:gd name="connsiteY50" fmla="*/ 1152 h 1334"/>
                <a:gd name="connsiteX51" fmla="*/ 1406 w 2266"/>
                <a:gd name="connsiteY51" fmla="*/ 1190 h 1334"/>
                <a:gd name="connsiteX52" fmla="*/ 1350 w 2266"/>
                <a:gd name="connsiteY52" fmla="*/ 1228 h 1334"/>
                <a:gd name="connsiteX53" fmla="*/ 1294 w 2266"/>
                <a:gd name="connsiteY53" fmla="*/ 1264 h 1334"/>
                <a:gd name="connsiteX54" fmla="*/ 1234 w 2266"/>
                <a:gd name="connsiteY54" fmla="*/ 1300 h 1334"/>
                <a:gd name="connsiteX55" fmla="*/ 1172 w 2266"/>
                <a:gd name="connsiteY55" fmla="*/ 1334 h 1334"/>
                <a:gd name="connsiteX0" fmla="*/ 1172 w 2266"/>
                <a:gd name="connsiteY0" fmla="*/ 1334 h 1334"/>
                <a:gd name="connsiteX1" fmla="*/ 4 w 2266"/>
                <a:gd name="connsiteY1" fmla="*/ 1320 h 1334"/>
                <a:gd name="connsiteX2" fmla="*/ 4 w 2266"/>
                <a:gd name="connsiteY2" fmla="*/ 426 h 1334"/>
                <a:gd name="connsiteX3" fmla="*/ 84 w 2266"/>
                <a:gd name="connsiteY3" fmla="*/ 376 h 1334"/>
                <a:gd name="connsiteX4" fmla="*/ 144 w 2266"/>
                <a:gd name="connsiteY4" fmla="*/ 340 h 1334"/>
                <a:gd name="connsiteX5" fmla="*/ 208 w 2266"/>
                <a:gd name="connsiteY5" fmla="*/ 306 h 1334"/>
                <a:gd name="connsiteX6" fmla="*/ 272 w 2266"/>
                <a:gd name="connsiteY6" fmla="*/ 274 h 1334"/>
                <a:gd name="connsiteX7" fmla="*/ 336 w 2266"/>
                <a:gd name="connsiteY7" fmla="*/ 242 h 1334"/>
                <a:gd name="connsiteX8" fmla="*/ 404 w 2266"/>
                <a:gd name="connsiteY8" fmla="*/ 212 h 1334"/>
                <a:gd name="connsiteX9" fmla="*/ 474 w 2266"/>
                <a:gd name="connsiteY9" fmla="*/ 184 h 1334"/>
                <a:gd name="connsiteX10" fmla="*/ 546 w 2266"/>
                <a:gd name="connsiteY10" fmla="*/ 158 h 1334"/>
                <a:gd name="connsiteX11" fmla="*/ 618 w 2266"/>
                <a:gd name="connsiteY11" fmla="*/ 132 h 1334"/>
                <a:gd name="connsiteX12" fmla="*/ 694 w 2266"/>
                <a:gd name="connsiteY12" fmla="*/ 110 h 1334"/>
                <a:gd name="connsiteX13" fmla="*/ 770 w 2266"/>
                <a:gd name="connsiteY13" fmla="*/ 88 h 1334"/>
                <a:gd name="connsiteX14" fmla="*/ 850 w 2266"/>
                <a:gd name="connsiteY14" fmla="*/ 70 h 1334"/>
                <a:gd name="connsiteX15" fmla="*/ 930 w 2266"/>
                <a:gd name="connsiteY15" fmla="*/ 52 h 1334"/>
                <a:gd name="connsiteX16" fmla="*/ 1012 w 2266"/>
                <a:gd name="connsiteY16" fmla="*/ 38 h 1334"/>
                <a:gd name="connsiteX17" fmla="*/ 1098 w 2266"/>
                <a:gd name="connsiteY17" fmla="*/ 26 h 1334"/>
                <a:gd name="connsiteX18" fmla="*/ 1184 w 2266"/>
                <a:gd name="connsiteY18" fmla="*/ 16 h 1334"/>
                <a:gd name="connsiteX19" fmla="*/ 1272 w 2266"/>
                <a:gd name="connsiteY19" fmla="*/ 8 h 1334"/>
                <a:gd name="connsiteX20" fmla="*/ 1362 w 2266"/>
                <a:gd name="connsiteY20" fmla="*/ 4 h 1334"/>
                <a:gd name="connsiteX21" fmla="*/ 1456 w 2266"/>
                <a:gd name="connsiteY21" fmla="*/ 0 h 1334"/>
                <a:gd name="connsiteX22" fmla="*/ 1550 w 2266"/>
                <a:gd name="connsiteY22" fmla="*/ 2 h 1334"/>
                <a:gd name="connsiteX23" fmla="*/ 1646 w 2266"/>
                <a:gd name="connsiteY23" fmla="*/ 6 h 1334"/>
                <a:gd name="connsiteX24" fmla="*/ 1744 w 2266"/>
                <a:gd name="connsiteY24" fmla="*/ 12 h 1334"/>
                <a:gd name="connsiteX25" fmla="*/ 1844 w 2266"/>
                <a:gd name="connsiteY25" fmla="*/ 22 h 1334"/>
                <a:gd name="connsiteX26" fmla="*/ 1946 w 2266"/>
                <a:gd name="connsiteY26" fmla="*/ 36 h 1334"/>
                <a:gd name="connsiteX27" fmla="*/ 2050 w 2266"/>
                <a:gd name="connsiteY27" fmla="*/ 52 h 1334"/>
                <a:gd name="connsiteX28" fmla="*/ 2158 w 2266"/>
                <a:gd name="connsiteY28" fmla="*/ 72 h 1334"/>
                <a:gd name="connsiteX29" fmla="*/ 2266 w 2266"/>
                <a:gd name="connsiteY29" fmla="*/ 96 h 1334"/>
                <a:gd name="connsiteX30" fmla="*/ 2266 w 2266"/>
                <a:gd name="connsiteY30" fmla="*/ 96 h 1334"/>
                <a:gd name="connsiteX31" fmla="*/ 2258 w 2266"/>
                <a:gd name="connsiteY31" fmla="*/ 118 h 1334"/>
                <a:gd name="connsiteX32" fmla="*/ 2232 w 2266"/>
                <a:gd name="connsiteY32" fmla="*/ 182 h 1334"/>
                <a:gd name="connsiteX33" fmla="*/ 2212 w 2266"/>
                <a:gd name="connsiteY33" fmla="*/ 226 h 1334"/>
                <a:gd name="connsiteX34" fmla="*/ 2186 w 2266"/>
                <a:gd name="connsiteY34" fmla="*/ 278 h 1334"/>
                <a:gd name="connsiteX35" fmla="*/ 2156 w 2266"/>
                <a:gd name="connsiteY35" fmla="*/ 338 h 1334"/>
                <a:gd name="connsiteX36" fmla="*/ 2120 w 2266"/>
                <a:gd name="connsiteY36" fmla="*/ 404 h 1334"/>
                <a:gd name="connsiteX37" fmla="*/ 2078 w 2266"/>
                <a:gd name="connsiteY37" fmla="*/ 474 h 1334"/>
                <a:gd name="connsiteX38" fmla="*/ 2030 w 2266"/>
                <a:gd name="connsiteY38" fmla="*/ 548 h 1334"/>
                <a:gd name="connsiteX39" fmla="*/ 1976 w 2266"/>
                <a:gd name="connsiteY39" fmla="*/ 626 h 1334"/>
                <a:gd name="connsiteX40" fmla="*/ 1916 w 2266"/>
                <a:gd name="connsiteY40" fmla="*/ 706 h 1334"/>
                <a:gd name="connsiteX41" fmla="*/ 1848 w 2266"/>
                <a:gd name="connsiteY41" fmla="*/ 786 h 1334"/>
                <a:gd name="connsiteX42" fmla="*/ 1812 w 2266"/>
                <a:gd name="connsiteY42" fmla="*/ 828 h 1334"/>
                <a:gd name="connsiteX43" fmla="*/ 1774 w 2266"/>
                <a:gd name="connsiteY43" fmla="*/ 870 h 1334"/>
                <a:gd name="connsiteX44" fmla="*/ 1736 w 2266"/>
                <a:gd name="connsiteY44" fmla="*/ 910 h 1334"/>
                <a:gd name="connsiteX45" fmla="*/ 1694 w 2266"/>
                <a:gd name="connsiteY45" fmla="*/ 952 h 1334"/>
                <a:gd name="connsiteX46" fmla="*/ 1650 w 2266"/>
                <a:gd name="connsiteY46" fmla="*/ 992 h 1334"/>
                <a:gd name="connsiteX47" fmla="*/ 1606 w 2266"/>
                <a:gd name="connsiteY47" fmla="*/ 1034 h 1334"/>
                <a:gd name="connsiteX48" fmla="*/ 1558 w 2266"/>
                <a:gd name="connsiteY48" fmla="*/ 1074 h 1334"/>
                <a:gd name="connsiteX49" fmla="*/ 1510 w 2266"/>
                <a:gd name="connsiteY49" fmla="*/ 1114 h 1334"/>
                <a:gd name="connsiteX50" fmla="*/ 1458 w 2266"/>
                <a:gd name="connsiteY50" fmla="*/ 1152 h 1334"/>
                <a:gd name="connsiteX51" fmla="*/ 1406 w 2266"/>
                <a:gd name="connsiteY51" fmla="*/ 1190 h 1334"/>
                <a:gd name="connsiteX52" fmla="*/ 1350 w 2266"/>
                <a:gd name="connsiteY52" fmla="*/ 1228 h 1334"/>
                <a:gd name="connsiteX53" fmla="*/ 1294 w 2266"/>
                <a:gd name="connsiteY53" fmla="*/ 1264 h 1334"/>
                <a:gd name="connsiteX54" fmla="*/ 1234 w 2266"/>
                <a:gd name="connsiteY54" fmla="*/ 1300 h 1334"/>
                <a:gd name="connsiteX55" fmla="*/ 1172 w 2266"/>
                <a:gd name="connsiteY55" fmla="*/ 1334 h 133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266" h="1334">
                  <a:moveTo>
                    <a:pt x="1172" y="1334"/>
                  </a:moveTo>
                  <a:cubicBezTo>
                    <a:pt x="1019" y="1322"/>
                    <a:pt x="236" y="1322"/>
                    <a:pt x="4" y="1320"/>
                  </a:cubicBezTo>
                  <a:cubicBezTo>
                    <a:pt x="0" y="1060"/>
                    <a:pt x="6" y="638"/>
                    <a:pt x="4" y="426"/>
                  </a:cubicBezTo>
                  <a:lnTo>
                    <a:pt x="84" y="376"/>
                  </a:lnTo>
                  <a:lnTo>
                    <a:pt x="144" y="340"/>
                  </a:lnTo>
                  <a:lnTo>
                    <a:pt x="208" y="306"/>
                  </a:lnTo>
                  <a:cubicBezTo>
                    <a:pt x="229" y="295"/>
                    <a:pt x="251" y="285"/>
                    <a:pt x="272" y="274"/>
                  </a:cubicBezTo>
                  <a:cubicBezTo>
                    <a:pt x="293" y="263"/>
                    <a:pt x="315" y="253"/>
                    <a:pt x="336" y="242"/>
                  </a:cubicBezTo>
                  <a:lnTo>
                    <a:pt x="404" y="212"/>
                  </a:lnTo>
                  <a:lnTo>
                    <a:pt x="474" y="184"/>
                  </a:lnTo>
                  <a:cubicBezTo>
                    <a:pt x="498" y="175"/>
                    <a:pt x="522" y="167"/>
                    <a:pt x="546" y="158"/>
                  </a:cubicBezTo>
                  <a:cubicBezTo>
                    <a:pt x="570" y="149"/>
                    <a:pt x="594" y="141"/>
                    <a:pt x="618" y="132"/>
                  </a:cubicBezTo>
                  <a:lnTo>
                    <a:pt x="694" y="110"/>
                  </a:lnTo>
                  <a:lnTo>
                    <a:pt x="770" y="88"/>
                  </a:lnTo>
                  <a:lnTo>
                    <a:pt x="850" y="70"/>
                  </a:lnTo>
                  <a:lnTo>
                    <a:pt x="930" y="52"/>
                  </a:lnTo>
                  <a:cubicBezTo>
                    <a:pt x="957" y="47"/>
                    <a:pt x="985" y="43"/>
                    <a:pt x="1012" y="38"/>
                  </a:cubicBezTo>
                  <a:lnTo>
                    <a:pt x="1098" y="26"/>
                  </a:lnTo>
                  <a:cubicBezTo>
                    <a:pt x="1127" y="23"/>
                    <a:pt x="1155" y="19"/>
                    <a:pt x="1184" y="16"/>
                  </a:cubicBezTo>
                  <a:cubicBezTo>
                    <a:pt x="1213" y="13"/>
                    <a:pt x="1243" y="11"/>
                    <a:pt x="1272" y="8"/>
                  </a:cubicBezTo>
                  <a:cubicBezTo>
                    <a:pt x="1302" y="7"/>
                    <a:pt x="1332" y="5"/>
                    <a:pt x="1362" y="4"/>
                  </a:cubicBezTo>
                  <a:cubicBezTo>
                    <a:pt x="1393" y="3"/>
                    <a:pt x="1425" y="1"/>
                    <a:pt x="1456" y="0"/>
                  </a:cubicBezTo>
                  <a:cubicBezTo>
                    <a:pt x="1487" y="1"/>
                    <a:pt x="1519" y="1"/>
                    <a:pt x="1550" y="2"/>
                  </a:cubicBezTo>
                  <a:cubicBezTo>
                    <a:pt x="1582" y="3"/>
                    <a:pt x="1614" y="5"/>
                    <a:pt x="1646" y="6"/>
                  </a:cubicBezTo>
                  <a:lnTo>
                    <a:pt x="1744" y="12"/>
                  </a:lnTo>
                  <a:lnTo>
                    <a:pt x="1844" y="22"/>
                  </a:lnTo>
                  <a:lnTo>
                    <a:pt x="1946" y="36"/>
                  </a:lnTo>
                  <a:cubicBezTo>
                    <a:pt x="1981" y="41"/>
                    <a:pt x="2015" y="47"/>
                    <a:pt x="2050" y="52"/>
                  </a:cubicBezTo>
                  <a:lnTo>
                    <a:pt x="2158" y="72"/>
                  </a:lnTo>
                  <a:lnTo>
                    <a:pt x="2266" y="96"/>
                  </a:lnTo>
                  <a:lnTo>
                    <a:pt x="2266" y="96"/>
                  </a:lnTo>
                  <a:cubicBezTo>
                    <a:pt x="2263" y="103"/>
                    <a:pt x="2261" y="111"/>
                    <a:pt x="2258" y="118"/>
                  </a:cubicBezTo>
                  <a:cubicBezTo>
                    <a:pt x="2249" y="139"/>
                    <a:pt x="2241" y="161"/>
                    <a:pt x="2232" y="182"/>
                  </a:cubicBezTo>
                  <a:cubicBezTo>
                    <a:pt x="2225" y="197"/>
                    <a:pt x="2219" y="211"/>
                    <a:pt x="2212" y="226"/>
                  </a:cubicBezTo>
                  <a:cubicBezTo>
                    <a:pt x="2203" y="243"/>
                    <a:pt x="2195" y="261"/>
                    <a:pt x="2186" y="278"/>
                  </a:cubicBezTo>
                  <a:lnTo>
                    <a:pt x="2156" y="338"/>
                  </a:lnTo>
                  <a:lnTo>
                    <a:pt x="2120" y="404"/>
                  </a:lnTo>
                  <a:cubicBezTo>
                    <a:pt x="2106" y="427"/>
                    <a:pt x="2092" y="451"/>
                    <a:pt x="2078" y="474"/>
                  </a:cubicBezTo>
                  <a:cubicBezTo>
                    <a:pt x="2062" y="499"/>
                    <a:pt x="2046" y="523"/>
                    <a:pt x="2030" y="548"/>
                  </a:cubicBezTo>
                  <a:lnTo>
                    <a:pt x="1976" y="626"/>
                  </a:lnTo>
                  <a:cubicBezTo>
                    <a:pt x="1956" y="653"/>
                    <a:pt x="1936" y="679"/>
                    <a:pt x="1916" y="706"/>
                  </a:cubicBezTo>
                  <a:lnTo>
                    <a:pt x="1848" y="786"/>
                  </a:lnTo>
                  <a:lnTo>
                    <a:pt x="1812" y="828"/>
                  </a:lnTo>
                  <a:cubicBezTo>
                    <a:pt x="1799" y="842"/>
                    <a:pt x="1787" y="856"/>
                    <a:pt x="1774" y="870"/>
                  </a:cubicBezTo>
                  <a:cubicBezTo>
                    <a:pt x="1761" y="883"/>
                    <a:pt x="1749" y="897"/>
                    <a:pt x="1736" y="910"/>
                  </a:cubicBezTo>
                  <a:lnTo>
                    <a:pt x="1694" y="952"/>
                  </a:lnTo>
                  <a:cubicBezTo>
                    <a:pt x="1679" y="965"/>
                    <a:pt x="1665" y="979"/>
                    <a:pt x="1650" y="992"/>
                  </a:cubicBezTo>
                  <a:cubicBezTo>
                    <a:pt x="1635" y="1006"/>
                    <a:pt x="1621" y="1020"/>
                    <a:pt x="1606" y="1034"/>
                  </a:cubicBezTo>
                  <a:cubicBezTo>
                    <a:pt x="1590" y="1047"/>
                    <a:pt x="1574" y="1061"/>
                    <a:pt x="1558" y="1074"/>
                  </a:cubicBezTo>
                  <a:cubicBezTo>
                    <a:pt x="1542" y="1087"/>
                    <a:pt x="1526" y="1101"/>
                    <a:pt x="1510" y="1114"/>
                  </a:cubicBezTo>
                  <a:cubicBezTo>
                    <a:pt x="1493" y="1127"/>
                    <a:pt x="1475" y="1139"/>
                    <a:pt x="1458" y="1152"/>
                  </a:cubicBezTo>
                  <a:cubicBezTo>
                    <a:pt x="1441" y="1165"/>
                    <a:pt x="1423" y="1177"/>
                    <a:pt x="1406" y="1190"/>
                  </a:cubicBezTo>
                  <a:lnTo>
                    <a:pt x="1350" y="1228"/>
                  </a:lnTo>
                  <a:cubicBezTo>
                    <a:pt x="1331" y="1240"/>
                    <a:pt x="1313" y="1252"/>
                    <a:pt x="1294" y="1264"/>
                  </a:cubicBezTo>
                  <a:lnTo>
                    <a:pt x="1234" y="1300"/>
                  </a:lnTo>
                  <a:cubicBezTo>
                    <a:pt x="1213" y="1311"/>
                    <a:pt x="1193" y="1323"/>
                    <a:pt x="1172" y="1334"/>
                  </a:cubicBezTo>
                </a:path>
              </a:pathLst>
            </a:custGeom>
            <a:solidFill>
              <a:schemeClr val="accent1">
                <a:alpha val="2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386585"/>
            <a:ext cx="7772400" cy="957706"/>
          </a:xfrm>
        </p:spPr>
        <p:txBody>
          <a:bodyPr/>
          <a:lstStyle>
            <a:lvl1pPr algn="r">
              <a:defRPr sz="5000" b="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2910" y="3357562"/>
            <a:ext cx="7815290" cy="571504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24" name="날짜 개체 틀 3"/>
          <p:cNvSpPr>
            <a:spLocks noGrp="1"/>
          </p:cNvSpPr>
          <p:nvPr>
            <p:ph type="dt" sz="half" idx="10"/>
          </p:nvPr>
        </p:nvSpPr>
        <p:spPr>
          <a:xfrm>
            <a:off x="23416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한컴전용_돋움"/>
                <a:ea typeface="한컴전용_돋움"/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2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18298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64436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0">
            <a:off x="-173384" y="-173853"/>
            <a:ext cx="2586032" cy="2263971"/>
            <a:chOff x="-173384" y="-173853"/>
            <a:chExt cx="2586032" cy="2263971"/>
          </a:xfrm>
        </p:grpSpPr>
        <p:sp>
          <p:nvSpPr>
            <p:cNvPr id="8" name="Freeform 15"/>
            <p:cNvSpPr/>
            <p:nvPr/>
          </p:nvSpPr>
          <p:spPr>
            <a:xfrm rot="20809158">
              <a:off x="60986" y="-173853"/>
              <a:ext cx="2351662" cy="1275231"/>
            </a:xfrm>
            <a:custGeom>
              <a:avLst/>
              <a:gdLst>
                <a:gd name="connsiteX0" fmla="*/ 0 w 2926"/>
                <a:gd name="connsiteY0" fmla="*/ 134 h 1388"/>
                <a:gd name="connsiteX1" fmla="*/ 0 w 2926"/>
                <a:gd name="connsiteY1" fmla="*/ 134 h 1388"/>
                <a:gd name="connsiteX2" fmla="*/ 20 w 2926"/>
                <a:gd name="connsiteY2" fmla="*/ 128 h 1388"/>
                <a:gd name="connsiteX3" fmla="*/ 78 w 2926"/>
                <a:gd name="connsiteY3" fmla="*/ 108 h 1388"/>
                <a:gd name="connsiteX4" fmla="*/ 120 w 2926"/>
                <a:gd name="connsiteY4" fmla="*/ 96 h 1388"/>
                <a:gd name="connsiteX5" fmla="*/ 172 w 2926"/>
                <a:gd name="connsiteY5" fmla="*/ 82 h 1388"/>
                <a:gd name="connsiteX6" fmla="*/ 230 w 2926"/>
                <a:gd name="connsiteY6" fmla="*/ 68 h 1388"/>
                <a:gd name="connsiteX7" fmla="*/ 294 w 2926"/>
                <a:gd name="connsiteY7" fmla="*/ 54 h 1388"/>
                <a:gd name="connsiteX8" fmla="*/ 366 w 2926"/>
                <a:gd name="connsiteY8" fmla="*/ 40 h 1388"/>
                <a:gd name="connsiteX9" fmla="*/ 446 w 2926"/>
                <a:gd name="connsiteY9" fmla="*/ 28 h 1388"/>
                <a:gd name="connsiteX10" fmla="*/ 530 w 2926"/>
                <a:gd name="connsiteY10" fmla="*/ 16 h 1388"/>
                <a:gd name="connsiteX11" fmla="*/ 620 w 2926"/>
                <a:gd name="connsiteY11" fmla="*/ 8 h 1388"/>
                <a:gd name="connsiteX12" fmla="*/ 716 w 2926"/>
                <a:gd name="connsiteY12" fmla="*/ 2 h 1388"/>
                <a:gd name="connsiteX13" fmla="*/ 816 w 2926"/>
                <a:gd name="connsiteY13" fmla="*/ 0 h 1388"/>
                <a:gd name="connsiteX14" fmla="*/ 920 w 2926"/>
                <a:gd name="connsiteY14" fmla="*/ 2 h 1388"/>
                <a:gd name="connsiteX15" fmla="*/ 1028 w 2926"/>
                <a:gd name="connsiteY15" fmla="*/ 8 h 1388"/>
                <a:gd name="connsiteX16" fmla="*/ 1084 w 2926"/>
                <a:gd name="connsiteY16" fmla="*/ 12 h 1388"/>
                <a:gd name="connsiteX17" fmla="*/ 1140 w 2926"/>
                <a:gd name="connsiteY17" fmla="*/ 18 h 1388"/>
                <a:gd name="connsiteX18" fmla="*/ 1196 w 2926"/>
                <a:gd name="connsiteY18" fmla="*/ 26 h 1388"/>
                <a:gd name="connsiteX19" fmla="*/ 1254 w 2926"/>
                <a:gd name="connsiteY19" fmla="*/ 36 h 1388"/>
                <a:gd name="connsiteX20" fmla="*/ 1312 w 2926"/>
                <a:gd name="connsiteY20" fmla="*/ 46 h 1388"/>
                <a:gd name="connsiteX21" fmla="*/ 1372 w 2926"/>
                <a:gd name="connsiteY21" fmla="*/ 58 h 1388"/>
                <a:gd name="connsiteX22" fmla="*/ 1430 w 2926"/>
                <a:gd name="connsiteY22" fmla="*/ 72 h 1388"/>
                <a:gd name="connsiteX23" fmla="*/ 1490 w 2926"/>
                <a:gd name="connsiteY23" fmla="*/ 88 h 1388"/>
                <a:gd name="connsiteX24" fmla="*/ 1550 w 2926"/>
                <a:gd name="connsiteY24" fmla="*/ 106 h 1388"/>
                <a:gd name="connsiteX25" fmla="*/ 1612 w 2926"/>
                <a:gd name="connsiteY25" fmla="*/ 126 h 1388"/>
                <a:gd name="connsiteX26" fmla="*/ 1672 w 2926"/>
                <a:gd name="connsiteY26" fmla="*/ 146 h 1388"/>
                <a:gd name="connsiteX27" fmla="*/ 1734 w 2926"/>
                <a:gd name="connsiteY27" fmla="*/ 170 h 1388"/>
                <a:gd name="connsiteX28" fmla="*/ 1794 w 2926"/>
                <a:gd name="connsiteY28" fmla="*/ 196 h 1388"/>
                <a:gd name="connsiteX29" fmla="*/ 1856 w 2926"/>
                <a:gd name="connsiteY29" fmla="*/ 224 h 1388"/>
                <a:gd name="connsiteX30" fmla="*/ 1918 w 2926"/>
                <a:gd name="connsiteY30" fmla="*/ 254 h 1388"/>
                <a:gd name="connsiteX31" fmla="*/ 1980 w 2926"/>
                <a:gd name="connsiteY31" fmla="*/ 288 h 1388"/>
                <a:gd name="connsiteX32" fmla="*/ 2040 w 2926"/>
                <a:gd name="connsiteY32" fmla="*/ 322 h 1388"/>
                <a:gd name="connsiteX33" fmla="*/ 2102 w 2926"/>
                <a:gd name="connsiteY33" fmla="*/ 360 h 1388"/>
                <a:gd name="connsiteX34" fmla="*/ 2164 w 2926"/>
                <a:gd name="connsiteY34" fmla="*/ 400 h 1388"/>
                <a:gd name="connsiteX35" fmla="*/ 2224 w 2926"/>
                <a:gd name="connsiteY35" fmla="*/ 442 h 1388"/>
                <a:gd name="connsiteX36" fmla="*/ 2286 w 2926"/>
                <a:gd name="connsiteY36" fmla="*/ 488 h 1388"/>
                <a:gd name="connsiteX37" fmla="*/ 2346 w 2926"/>
                <a:gd name="connsiteY37" fmla="*/ 536 h 1388"/>
                <a:gd name="connsiteX38" fmla="*/ 2406 w 2926"/>
                <a:gd name="connsiteY38" fmla="*/ 588 h 1388"/>
                <a:gd name="connsiteX39" fmla="*/ 2466 w 2926"/>
                <a:gd name="connsiteY39" fmla="*/ 642 h 1388"/>
                <a:gd name="connsiteX40" fmla="*/ 2526 w 2926"/>
                <a:gd name="connsiteY40" fmla="*/ 698 h 1388"/>
                <a:gd name="connsiteX41" fmla="*/ 2586 w 2926"/>
                <a:gd name="connsiteY41" fmla="*/ 758 h 1388"/>
                <a:gd name="connsiteX42" fmla="*/ 2644 w 2926"/>
                <a:gd name="connsiteY42" fmla="*/ 822 h 1388"/>
                <a:gd name="connsiteX43" fmla="*/ 2702 w 2926"/>
                <a:gd name="connsiteY43" fmla="*/ 888 h 1388"/>
                <a:gd name="connsiteX44" fmla="*/ 2758 w 2926"/>
                <a:gd name="connsiteY44" fmla="*/ 958 h 1388"/>
                <a:gd name="connsiteX45" fmla="*/ 2814 w 2926"/>
                <a:gd name="connsiteY45" fmla="*/ 1030 h 1388"/>
                <a:gd name="connsiteX46" fmla="*/ 2870 w 2926"/>
                <a:gd name="connsiteY46" fmla="*/ 1108 h 1388"/>
                <a:gd name="connsiteX47" fmla="*/ 2926 w 2926"/>
                <a:gd name="connsiteY47" fmla="*/ 1188 h 1388"/>
                <a:gd name="connsiteX48" fmla="*/ 2926 w 2926"/>
                <a:gd name="connsiteY48" fmla="*/ 1188 h 1388"/>
                <a:gd name="connsiteX49" fmla="*/ 2906 w 2926"/>
                <a:gd name="connsiteY49" fmla="*/ 1196 h 1388"/>
                <a:gd name="connsiteX50" fmla="*/ 2852 w 2926"/>
                <a:gd name="connsiteY50" fmla="*/ 1222 h 1388"/>
                <a:gd name="connsiteX51" fmla="*/ 2812 w 2926"/>
                <a:gd name="connsiteY51" fmla="*/ 1238 h 1388"/>
                <a:gd name="connsiteX52" fmla="*/ 2766 w 2926"/>
                <a:gd name="connsiteY52" fmla="*/ 1256 h 1388"/>
                <a:gd name="connsiteX53" fmla="*/ 2710 w 2926"/>
                <a:gd name="connsiteY53" fmla="*/ 1276 h 1388"/>
                <a:gd name="connsiteX54" fmla="*/ 2648 w 2926"/>
                <a:gd name="connsiteY54" fmla="*/ 1296 h 1388"/>
                <a:gd name="connsiteX55" fmla="*/ 2580 w 2926"/>
                <a:gd name="connsiteY55" fmla="*/ 1314 h 1388"/>
                <a:gd name="connsiteX56" fmla="*/ 2504 w 2926"/>
                <a:gd name="connsiteY56" fmla="*/ 1334 h 1388"/>
                <a:gd name="connsiteX57" fmla="*/ 2424 w 2926"/>
                <a:gd name="connsiteY57" fmla="*/ 1350 h 1388"/>
                <a:gd name="connsiteX58" fmla="*/ 2338 w 2926"/>
                <a:gd name="connsiteY58" fmla="*/ 1366 h 1388"/>
                <a:gd name="connsiteX59" fmla="*/ 2246 w 2926"/>
                <a:gd name="connsiteY59" fmla="*/ 1376 h 1388"/>
                <a:gd name="connsiteX60" fmla="*/ 2150 w 2926"/>
                <a:gd name="connsiteY60" fmla="*/ 1384 h 1388"/>
                <a:gd name="connsiteX61" fmla="*/ 2100 w 2926"/>
                <a:gd name="connsiteY61" fmla="*/ 1388 h 1388"/>
                <a:gd name="connsiteX62" fmla="*/ 2048 w 2926"/>
                <a:gd name="connsiteY62" fmla="*/ 1388 h 1388"/>
                <a:gd name="connsiteX63" fmla="*/ 1996 w 2926"/>
                <a:gd name="connsiteY63" fmla="*/ 1388 h 1388"/>
                <a:gd name="connsiteX64" fmla="*/ 1944 w 2926"/>
                <a:gd name="connsiteY64" fmla="*/ 1388 h 1388"/>
                <a:gd name="connsiteX65" fmla="*/ 1890 w 2926"/>
                <a:gd name="connsiteY65" fmla="*/ 1384 h 1388"/>
                <a:gd name="connsiteX66" fmla="*/ 1834 w 2926"/>
                <a:gd name="connsiteY66" fmla="*/ 1380 h 1388"/>
                <a:gd name="connsiteX67" fmla="*/ 1778 w 2926"/>
                <a:gd name="connsiteY67" fmla="*/ 1374 h 1388"/>
                <a:gd name="connsiteX68" fmla="*/ 1722 w 2926"/>
                <a:gd name="connsiteY68" fmla="*/ 1368 h 1388"/>
                <a:gd name="connsiteX69" fmla="*/ 1666 w 2926"/>
                <a:gd name="connsiteY69" fmla="*/ 1358 h 1388"/>
                <a:gd name="connsiteX70" fmla="*/ 1608 w 2926"/>
                <a:gd name="connsiteY70" fmla="*/ 1348 h 1388"/>
                <a:gd name="connsiteX71" fmla="*/ 1548 w 2926"/>
                <a:gd name="connsiteY71" fmla="*/ 1334 h 1388"/>
                <a:gd name="connsiteX72" fmla="*/ 1490 w 2926"/>
                <a:gd name="connsiteY72" fmla="*/ 1320 h 1388"/>
                <a:gd name="connsiteX73" fmla="*/ 1430 w 2926"/>
                <a:gd name="connsiteY73" fmla="*/ 1302 h 1388"/>
                <a:gd name="connsiteX74" fmla="*/ 1368 w 2926"/>
                <a:gd name="connsiteY74" fmla="*/ 1282 h 1388"/>
                <a:gd name="connsiteX75" fmla="*/ 1308 w 2926"/>
                <a:gd name="connsiteY75" fmla="*/ 1262 h 1388"/>
                <a:gd name="connsiteX76" fmla="*/ 1246 w 2926"/>
                <a:gd name="connsiteY76" fmla="*/ 1238 h 1388"/>
                <a:gd name="connsiteX77" fmla="*/ 1186 w 2926"/>
                <a:gd name="connsiteY77" fmla="*/ 1210 h 1388"/>
                <a:gd name="connsiteX78" fmla="*/ 1124 w 2926"/>
                <a:gd name="connsiteY78" fmla="*/ 1182 h 1388"/>
                <a:gd name="connsiteX79" fmla="*/ 1060 w 2926"/>
                <a:gd name="connsiteY79" fmla="*/ 1150 h 1388"/>
                <a:gd name="connsiteX80" fmla="*/ 998 w 2926"/>
                <a:gd name="connsiteY80" fmla="*/ 1116 h 1388"/>
                <a:gd name="connsiteX81" fmla="*/ 936 w 2926"/>
                <a:gd name="connsiteY81" fmla="*/ 1080 h 1388"/>
                <a:gd name="connsiteX82" fmla="*/ 872 w 2926"/>
                <a:gd name="connsiteY82" fmla="*/ 1040 h 1388"/>
                <a:gd name="connsiteX83" fmla="*/ 810 w 2926"/>
                <a:gd name="connsiteY83" fmla="*/ 998 h 1388"/>
                <a:gd name="connsiteX84" fmla="*/ 746 w 2926"/>
                <a:gd name="connsiteY84" fmla="*/ 952 h 1388"/>
                <a:gd name="connsiteX85" fmla="*/ 684 w 2926"/>
                <a:gd name="connsiteY85" fmla="*/ 902 h 1388"/>
                <a:gd name="connsiteX86" fmla="*/ 620 w 2926"/>
                <a:gd name="connsiteY86" fmla="*/ 850 h 1388"/>
                <a:gd name="connsiteX87" fmla="*/ 558 w 2926"/>
                <a:gd name="connsiteY87" fmla="*/ 794 h 1388"/>
                <a:gd name="connsiteX88" fmla="*/ 494 w 2926"/>
                <a:gd name="connsiteY88" fmla="*/ 736 h 1388"/>
                <a:gd name="connsiteX89" fmla="*/ 432 w 2926"/>
                <a:gd name="connsiteY89" fmla="*/ 674 h 1388"/>
                <a:gd name="connsiteX90" fmla="*/ 368 w 2926"/>
                <a:gd name="connsiteY90" fmla="*/ 608 h 1388"/>
                <a:gd name="connsiteX91" fmla="*/ 306 w 2926"/>
                <a:gd name="connsiteY91" fmla="*/ 538 h 1388"/>
                <a:gd name="connsiteX92" fmla="*/ 244 w 2926"/>
                <a:gd name="connsiteY92" fmla="*/ 466 h 1388"/>
                <a:gd name="connsiteX93" fmla="*/ 182 w 2926"/>
                <a:gd name="connsiteY93" fmla="*/ 390 h 1388"/>
                <a:gd name="connsiteX94" fmla="*/ 122 w 2926"/>
                <a:gd name="connsiteY94" fmla="*/ 308 h 1388"/>
                <a:gd name="connsiteX95" fmla="*/ 60 w 2926"/>
                <a:gd name="connsiteY95" fmla="*/ 224 h 1388"/>
                <a:gd name="connsiteX96" fmla="*/ 0 w 2926"/>
                <a:gd name="connsiteY96" fmla="*/ 134 h 1388"/>
                <a:gd name="connsiteX0" fmla="*/ 0 w 2926"/>
                <a:gd name="connsiteY0" fmla="*/ 134 h 1388"/>
                <a:gd name="connsiteX1" fmla="*/ 0 w 2926"/>
                <a:gd name="connsiteY1" fmla="*/ 134 h 1388"/>
                <a:gd name="connsiteX2" fmla="*/ 78 w 2926"/>
                <a:gd name="connsiteY2" fmla="*/ 108 h 1388"/>
                <a:gd name="connsiteX3" fmla="*/ 120 w 2926"/>
                <a:gd name="connsiteY3" fmla="*/ 96 h 1388"/>
                <a:gd name="connsiteX4" fmla="*/ 172 w 2926"/>
                <a:gd name="connsiteY4" fmla="*/ 82 h 1388"/>
                <a:gd name="connsiteX5" fmla="*/ 230 w 2926"/>
                <a:gd name="connsiteY5" fmla="*/ 68 h 1388"/>
                <a:gd name="connsiteX6" fmla="*/ 294 w 2926"/>
                <a:gd name="connsiteY6" fmla="*/ 54 h 1388"/>
                <a:gd name="connsiteX7" fmla="*/ 366 w 2926"/>
                <a:gd name="connsiteY7" fmla="*/ 40 h 1388"/>
                <a:gd name="connsiteX8" fmla="*/ 446 w 2926"/>
                <a:gd name="connsiteY8" fmla="*/ 28 h 1388"/>
                <a:gd name="connsiteX9" fmla="*/ 530 w 2926"/>
                <a:gd name="connsiteY9" fmla="*/ 16 h 1388"/>
                <a:gd name="connsiteX10" fmla="*/ 620 w 2926"/>
                <a:gd name="connsiteY10" fmla="*/ 8 h 1388"/>
                <a:gd name="connsiteX11" fmla="*/ 716 w 2926"/>
                <a:gd name="connsiteY11" fmla="*/ 2 h 1388"/>
                <a:gd name="connsiteX12" fmla="*/ 816 w 2926"/>
                <a:gd name="connsiteY12" fmla="*/ 0 h 1388"/>
                <a:gd name="connsiteX13" fmla="*/ 920 w 2926"/>
                <a:gd name="connsiteY13" fmla="*/ 2 h 1388"/>
                <a:gd name="connsiteX14" fmla="*/ 1028 w 2926"/>
                <a:gd name="connsiteY14" fmla="*/ 8 h 1388"/>
                <a:gd name="connsiteX15" fmla="*/ 1084 w 2926"/>
                <a:gd name="connsiteY15" fmla="*/ 12 h 1388"/>
                <a:gd name="connsiteX16" fmla="*/ 1140 w 2926"/>
                <a:gd name="connsiteY16" fmla="*/ 18 h 1388"/>
                <a:gd name="connsiteX17" fmla="*/ 1196 w 2926"/>
                <a:gd name="connsiteY17" fmla="*/ 26 h 1388"/>
                <a:gd name="connsiteX18" fmla="*/ 1254 w 2926"/>
                <a:gd name="connsiteY18" fmla="*/ 36 h 1388"/>
                <a:gd name="connsiteX19" fmla="*/ 1312 w 2926"/>
                <a:gd name="connsiteY19" fmla="*/ 46 h 1388"/>
                <a:gd name="connsiteX20" fmla="*/ 1372 w 2926"/>
                <a:gd name="connsiteY20" fmla="*/ 58 h 1388"/>
                <a:gd name="connsiteX21" fmla="*/ 1430 w 2926"/>
                <a:gd name="connsiteY21" fmla="*/ 72 h 1388"/>
                <a:gd name="connsiteX22" fmla="*/ 1490 w 2926"/>
                <a:gd name="connsiteY22" fmla="*/ 88 h 1388"/>
                <a:gd name="connsiteX23" fmla="*/ 1550 w 2926"/>
                <a:gd name="connsiteY23" fmla="*/ 106 h 1388"/>
                <a:gd name="connsiteX24" fmla="*/ 1612 w 2926"/>
                <a:gd name="connsiteY24" fmla="*/ 126 h 1388"/>
                <a:gd name="connsiteX25" fmla="*/ 1672 w 2926"/>
                <a:gd name="connsiteY25" fmla="*/ 146 h 1388"/>
                <a:gd name="connsiteX26" fmla="*/ 1734 w 2926"/>
                <a:gd name="connsiteY26" fmla="*/ 170 h 1388"/>
                <a:gd name="connsiteX27" fmla="*/ 1794 w 2926"/>
                <a:gd name="connsiteY27" fmla="*/ 196 h 1388"/>
                <a:gd name="connsiteX28" fmla="*/ 1856 w 2926"/>
                <a:gd name="connsiteY28" fmla="*/ 224 h 1388"/>
                <a:gd name="connsiteX29" fmla="*/ 1918 w 2926"/>
                <a:gd name="connsiteY29" fmla="*/ 254 h 1388"/>
                <a:gd name="connsiteX30" fmla="*/ 1980 w 2926"/>
                <a:gd name="connsiteY30" fmla="*/ 288 h 1388"/>
                <a:gd name="connsiteX31" fmla="*/ 2040 w 2926"/>
                <a:gd name="connsiteY31" fmla="*/ 322 h 1388"/>
                <a:gd name="connsiteX32" fmla="*/ 2102 w 2926"/>
                <a:gd name="connsiteY32" fmla="*/ 360 h 1388"/>
                <a:gd name="connsiteX33" fmla="*/ 2164 w 2926"/>
                <a:gd name="connsiteY33" fmla="*/ 400 h 1388"/>
                <a:gd name="connsiteX34" fmla="*/ 2224 w 2926"/>
                <a:gd name="connsiteY34" fmla="*/ 442 h 1388"/>
                <a:gd name="connsiteX35" fmla="*/ 2286 w 2926"/>
                <a:gd name="connsiteY35" fmla="*/ 488 h 1388"/>
                <a:gd name="connsiteX36" fmla="*/ 2346 w 2926"/>
                <a:gd name="connsiteY36" fmla="*/ 536 h 1388"/>
                <a:gd name="connsiteX37" fmla="*/ 2406 w 2926"/>
                <a:gd name="connsiteY37" fmla="*/ 588 h 1388"/>
                <a:gd name="connsiteX38" fmla="*/ 2466 w 2926"/>
                <a:gd name="connsiteY38" fmla="*/ 642 h 1388"/>
                <a:gd name="connsiteX39" fmla="*/ 2526 w 2926"/>
                <a:gd name="connsiteY39" fmla="*/ 698 h 1388"/>
                <a:gd name="connsiteX40" fmla="*/ 2586 w 2926"/>
                <a:gd name="connsiteY40" fmla="*/ 758 h 1388"/>
                <a:gd name="connsiteX41" fmla="*/ 2644 w 2926"/>
                <a:gd name="connsiteY41" fmla="*/ 822 h 1388"/>
                <a:gd name="connsiteX42" fmla="*/ 2702 w 2926"/>
                <a:gd name="connsiteY42" fmla="*/ 888 h 1388"/>
                <a:gd name="connsiteX43" fmla="*/ 2758 w 2926"/>
                <a:gd name="connsiteY43" fmla="*/ 958 h 1388"/>
                <a:gd name="connsiteX44" fmla="*/ 2814 w 2926"/>
                <a:gd name="connsiteY44" fmla="*/ 1030 h 1388"/>
                <a:gd name="connsiteX45" fmla="*/ 2870 w 2926"/>
                <a:gd name="connsiteY45" fmla="*/ 1108 h 1388"/>
                <a:gd name="connsiteX46" fmla="*/ 2926 w 2926"/>
                <a:gd name="connsiteY46" fmla="*/ 1188 h 1388"/>
                <a:gd name="connsiteX47" fmla="*/ 2926 w 2926"/>
                <a:gd name="connsiteY47" fmla="*/ 1188 h 1388"/>
                <a:gd name="connsiteX48" fmla="*/ 2906 w 2926"/>
                <a:gd name="connsiteY48" fmla="*/ 1196 h 1388"/>
                <a:gd name="connsiteX49" fmla="*/ 2852 w 2926"/>
                <a:gd name="connsiteY49" fmla="*/ 1222 h 1388"/>
                <a:gd name="connsiteX50" fmla="*/ 2812 w 2926"/>
                <a:gd name="connsiteY50" fmla="*/ 1238 h 1388"/>
                <a:gd name="connsiteX51" fmla="*/ 2766 w 2926"/>
                <a:gd name="connsiteY51" fmla="*/ 1256 h 1388"/>
                <a:gd name="connsiteX52" fmla="*/ 2710 w 2926"/>
                <a:gd name="connsiteY52" fmla="*/ 1276 h 1388"/>
                <a:gd name="connsiteX53" fmla="*/ 2648 w 2926"/>
                <a:gd name="connsiteY53" fmla="*/ 1296 h 1388"/>
                <a:gd name="connsiteX54" fmla="*/ 2580 w 2926"/>
                <a:gd name="connsiteY54" fmla="*/ 1314 h 1388"/>
                <a:gd name="connsiteX55" fmla="*/ 2504 w 2926"/>
                <a:gd name="connsiteY55" fmla="*/ 1334 h 1388"/>
                <a:gd name="connsiteX56" fmla="*/ 2424 w 2926"/>
                <a:gd name="connsiteY56" fmla="*/ 1350 h 1388"/>
                <a:gd name="connsiteX57" fmla="*/ 2338 w 2926"/>
                <a:gd name="connsiteY57" fmla="*/ 1366 h 1388"/>
                <a:gd name="connsiteX58" fmla="*/ 2246 w 2926"/>
                <a:gd name="connsiteY58" fmla="*/ 1376 h 1388"/>
                <a:gd name="connsiteX59" fmla="*/ 2150 w 2926"/>
                <a:gd name="connsiteY59" fmla="*/ 1384 h 1388"/>
                <a:gd name="connsiteX60" fmla="*/ 2100 w 2926"/>
                <a:gd name="connsiteY60" fmla="*/ 1388 h 1388"/>
                <a:gd name="connsiteX61" fmla="*/ 2048 w 2926"/>
                <a:gd name="connsiteY61" fmla="*/ 1388 h 1388"/>
                <a:gd name="connsiteX62" fmla="*/ 1996 w 2926"/>
                <a:gd name="connsiteY62" fmla="*/ 1388 h 1388"/>
                <a:gd name="connsiteX63" fmla="*/ 1944 w 2926"/>
                <a:gd name="connsiteY63" fmla="*/ 1388 h 1388"/>
                <a:gd name="connsiteX64" fmla="*/ 1890 w 2926"/>
                <a:gd name="connsiteY64" fmla="*/ 1384 h 1388"/>
                <a:gd name="connsiteX65" fmla="*/ 1834 w 2926"/>
                <a:gd name="connsiteY65" fmla="*/ 1380 h 1388"/>
                <a:gd name="connsiteX66" fmla="*/ 1778 w 2926"/>
                <a:gd name="connsiteY66" fmla="*/ 1374 h 1388"/>
                <a:gd name="connsiteX67" fmla="*/ 1722 w 2926"/>
                <a:gd name="connsiteY67" fmla="*/ 1368 h 1388"/>
                <a:gd name="connsiteX68" fmla="*/ 1666 w 2926"/>
                <a:gd name="connsiteY68" fmla="*/ 1358 h 1388"/>
                <a:gd name="connsiteX69" fmla="*/ 1608 w 2926"/>
                <a:gd name="connsiteY69" fmla="*/ 1348 h 1388"/>
                <a:gd name="connsiteX70" fmla="*/ 1548 w 2926"/>
                <a:gd name="connsiteY70" fmla="*/ 1334 h 1388"/>
                <a:gd name="connsiteX71" fmla="*/ 1490 w 2926"/>
                <a:gd name="connsiteY71" fmla="*/ 1320 h 1388"/>
                <a:gd name="connsiteX72" fmla="*/ 1430 w 2926"/>
                <a:gd name="connsiteY72" fmla="*/ 1302 h 1388"/>
                <a:gd name="connsiteX73" fmla="*/ 1368 w 2926"/>
                <a:gd name="connsiteY73" fmla="*/ 1282 h 1388"/>
                <a:gd name="connsiteX74" fmla="*/ 1308 w 2926"/>
                <a:gd name="connsiteY74" fmla="*/ 1262 h 1388"/>
                <a:gd name="connsiteX75" fmla="*/ 1246 w 2926"/>
                <a:gd name="connsiteY75" fmla="*/ 1238 h 1388"/>
                <a:gd name="connsiteX76" fmla="*/ 1186 w 2926"/>
                <a:gd name="connsiteY76" fmla="*/ 1210 h 1388"/>
                <a:gd name="connsiteX77" fmla="*/ 1124 w 2926"/>
                <a:gd name="connsiteY77" fmla="*/ 1182 h 1388"/>
                <a:gd name="connsiteX78" fmla="*/ 1060 w 2926"/>
                <a:gd name="connsiteY78" fmla="*/ 1150 h 1388"/>
                <a:gd name="connsiteX79" fmla="*/ 998 w 2926"/>
                <a:gd name="connsiteY79" fmla="*/ 1116 h 1388"/>
                <a:gd name="connsiteX80" fmla="*/ 936 w 2926"/>
                <a:gd name="connsiteY80" fmla="*/ 1080 h 1388"/>
                <a:gd name="connsiteX81" fmla="*/ 872 w 2926"/>
                <a:gd name="connsiteY81" fmla="*/ 1040 h 1388"/>
                <a:gd name="connsiteX82" fmla="*/ 810 w 2926"/>
                <a:gd name="connsiteY82" fmla="*/ 998 h 1388"/>
                <a:gd name="connsiteX83" fmla="*/ 746 w 2926"/>
                <a:gd name="connsiteY83" fmla="*/ 952 h 1388"/>
                <a:gd name="connsiteX84" fmla="*/ 684 w 2926"/>
                <a:gd name="connsiteY84" fmla="*/ 902 h 1388"/>
                <a:gd name="connsiteX85" fmla="*/ 620 w 2926"/>
                <a:gd name="connsiteY85" fmla="*/ 850 h 1388"/>
                <a:gd name="connsiteX86" fmla="*/ 558 w 2926"/>
                <a:gd name="connsiteY86" fmla="*/ 794 h 1388"/>
                <a:gd name="connsiteX87" fmla="*/ 494 w 2926"/>
                <a:gd name="connsiteY87" fmla="*/ 736 h 1388"/>
                <a:gd name="connsiteX88" fmla="*/ 432 w 2926"/>
                <a:gd name="connsiteY88" fmla="*/ 674 h 1388"/>
                <a:gd name="connsiteX89" fmla="*/ 368 w 2926"/>
                <a:gd name="connsiteY89" fmla="*/ 608 h 1388"/>
                <a:gd name="connsiteX90" fmla="*/ 306 w 2926"/>
                <a:gd name="connsiteY90" fmla="*/ 538 h 1388"/>
                <a:gd name="connsiteX91" fmla="*/ 244 w 2926"/>
                <a:gd name="connsiteY91" fmla="*/ 466 h 1388"/>
                <a:gd name="connsiteX92" fmla="*/ 182 w 2926"/>
                <a:gd name="connsiteY92" fmla="*/ 390 h 1388"/>
                <a:gd name="connsiteX93" fmla="*/ 122 w 2926"/>
                <a:gd name="connsiteY93" fmla="*/ 308 h 1388"/>
                <a:gd name="connsiteX94" fmla="*/ 60 w 2926"/>
                <a:gd name="connsiteY94" fmla="*/ 224 h 1388"/>
                <a:gd name="connsiteX95" fmla="*/ 0 w 2926"/>
                <a:gd name="connsiteY95" fmla="*/ 134 h 1388"/>
                <a:gd name="connsiteX0" fmla="*/ 0 w 2926"/>
                <a:gd name="connsiteY0" fmla="*/ 134 h 1388"/>
                <a:gd name="connsiteX1" fmla="*/ 0 w 2926"/>
                <a:gd name="connsiteY1" fmla="*/ 134 h 1388"/>
                <a:gd name="connsiteX2" fmla="*/ 120 w 2926"/>
                <a:gd name="connsiteY2" fmla="*/ 96 h 1388"/>
                <a:gd name="connsiteX3" fmla="*/ 172 w 2926"/>
                <a:gd name="connsiteY3" fmla="*/ 82 h 1388"/>
                <a:gd name="connsiteX4" fmla="*/ 230 w 2926"/>
                <a:gd name="connsiteY4" fmla="*/ 68 h 1388"/>
                <a:gd name="connsiteX5" fmla="*/ 294 w 2926"/>
                <a:gd name="connsiteY5" fmla="*/ 54 h 1388"/>
                <a:gd name="connsiteX6" fmla="*/ 366 w 2926"/>
                <a:gd name="connsiteY6" fmla="*/ 40 h 1388"/>
                <a:gd name="connsiteX7" fmla="*/ 446 w 2926"/>
                <a:gd name="connsiteY7" fmla="*/ 28 h 1388"/>
                <a:gd name="connsiteX8" fmla="*/ 530 w 2926"/>
                <a:gd name="connsiteY8" fmla="*/ 16 h 1388"/>
                <a:gd name="connsiteX9" fmla="*/ 620 w 2926"/>
                <a:gd name="connsiteY9" fmla="*/ 8 h 1388"/>
                <a:gd name="connsiteX10" fmla="*/ 716 w 2926"/>
                <a:gd name="connsiteY10" fmla="*/ 2 h 1388"/>
                <a:gd name="connsiteX11" fmla="*/ 816 w 2926"/>
                <a:gd name="connsiteY11" fmla="*/ 0 h 1388"/>
                <a:gd name="connsiteX12" fmla="*/ 920 w 2926"/>
                <a:gd name="connsiteY12" fmla="*/ 2 h 1388"/>
                <a:gd name="connsiteX13" fmla="*/ 1028 w 2926"/>
                <a:gd name="connsiteY13" fmla="*/ 8 h 1388"/>
                <a:gd name="connsiteX14" fmla="*/ 1084 w 2926"/>
                <a:gd name="connsiteY14" fmla="*/ 12 h 1388"/>
                <a:gd name="connsiteX15" fmla="*/ 1140 w 2926"/>
                <a:gd name="connsiteY15" fmla="*/ 18 h 1388"/>
                <a:gd name="connsiteX16" fmla="*/ 1196 w 2926"/>
                <a:gd name="connsiteY16" fmla="*/ 26 h 1388"/>
                <a:gd name="connsiteX17" fmla="*/ 1254 w 2926"/>
                <a:gd name="connsiteY17" fmla="*/ 36 h 1388"/>
                <a:gd name="connsiteX18" fmla="*/ 1312 w 2926"/>
                <a:gd name="connsiteY18" fmla="*/ 46 h 1388"/>
                <a:gd name="connsiteX19" fmla="*/ 1372 w 2926"/>
                <a:gd name="connsiteY19" fmla="*/ 58 h 1388"/>
                <a:gd name="connsiteX20" fmla="*/ 1430 w 2926"/>
                <a:gd name="connsiteY20" fmla="*/ 72 h 1388"/>
                <a:gd name="connsiteX21" fmla="*/ 1490 w 2926"/>
                <a:gd name="connsiteY21" fmla="*/ 88 h 1388"/>
                <a:gd name="connsiteX22" fmla="*/ 1550 w 2926"/>
                <a:gd name="connsiteY22" fmla="*/ 106 h 1388"/>
                <a:gd name="connsiteX23" fmla="*/ 1612 w 2926"/>
                <a:gd name="connsiteY23" fmla="*/ 126 h 1388"/>
                <a:gd name="connsiteX24" fmla="*/ 1672 w 2926"/>
                <a:gd name="connsiteY24" fmla="*/ 146 h 1388"/>
                <a:gd name="connsiteX25" fmla="*/ 1734 w 2926"/>
                <a:gd name="connsiteY25" fmla="*/ 170 h 1388"/>
                <a:gd name="connsiteX26" fmla="*/ 1794 w 2926"/>
                <a:gd name="connsiteY26" fmla="*/ 196 h 1388"/>
                <a:gd name="connsiteX27" fmla="*/ 1856 w 2926"/>
                <a:gd name="connsiteY27" fmla="*/ 224 h 1388"/>
                <a:gd name="connsiteX28" fmla="*/ 1918 w 2926"/>
                <a:gd name="connsiteY28" fmla="*/ 254 h 1388"/>
                <a:gd name="connsiteX29" fmla="*/ 1980 w 2926"/>
                <a:gd name="connsiteY29" fmla="*/ 288 h 1388"/>
                <a:gd name="connsiteX30" fmla="*/ 2040 w 2926"/>
                <a:gd name="connsiteY30" fmla="*/ 322 h 1388"/>
                <a:gd name="connsiteX31" fmla="*/ 2102 w 2926"/>
                <a:gd name="connsiteY31" fmla="*/ 360 h 1388"/>
                <a:gd name="connsiteX32" fmla="*/ 2164 w 2926"/>
                <a:gd name="connsiteY32" fmla="*/ 400 h 1388"/>
                <a:gd name="connsiteX33" fmla="*/ 2224 w 2926"/>
                <a:gd name="connsiteY33" fmla="*/ 442 h 1388"/>
                <a:gd name="connsiteX34" fmla="*/ 2286 w 2926"/>
                <a:gd name="connsiteY34" fmla="*/ 488 h 1388"/>
                <a:gd name="connsiteX35" fmla="*/ 2346 w 2926"/>
                <a:gd name="connsiteY35" fmla="*/ 536 h 1388"/>
                <a:gd name="connsiteX36" fmla="*/ 2406 w 2926"/>
                <a:gd name="connsiteY36" fmla="*/ 588 h 1388"/>
                <a:gd name="connsiteX37" fmla="*/ 2466 w 2926"/>
                <a:gd name="connsiteY37" fmla="*/ 642 h 1388"/>
                <a:gd name="connsiteX38" fmla="*/ 2526 w 2926"/>
                <a:gd name="connsiteY38" fmla="*/ 698 h 1388"/>
                <a:gd name="connsiteX39" fmla="*/ 2586 w 2926"/>
                <a:gd name="connsiteY39" fmla="*/ 758 h 1388"/>
                <a:gd name="connsiteX40" fmla="*/ 2644 w 2926"/>
                <a:gd name="connsiteY40" fmla="*/ 822 h 1388"/>
                <a:gd name="connsiteX41" fmla="*/ 2702 w 2926"/>
                <a:gd name="connsiteY41" fmla="*/ 888 h 1388"/>
                <a:gd name="connsiteX42" fmla="*/ 2758 w 2926"/>
                <a:gd name="connsiteY42" fmla="*/ 958 h 1388"/>
                <a:gd name="connsiteX43" fmla="*/ 2814 w 2926"/>
                <a:gd name="connsiteY43" fmla="*/ 1030 h 1388"/>
                <a:gd name="connsiteX44" fmla="*/ 2870 w 2926"/>
                <a:gd name="connsiteY44" fmla="*/ 1108 h 1388"/>
                <a:gd name="connsiteX45" fmla="*/ 2926 w 2926"/>
                <a:gd name="connsiteY45" fmla="*/ 1188 h 1388"/>
                <a:gd name="connsiteX46" fmla="*/ 2926 w 2926"/>
                <a:gd name="connsiteY46" fmla="*/ 1188 h 1388"/>
                <a:gd name="connsiteX47" fmla="*/ 2906 w 2926"/>
                <a:gd name="connsiteY47" fmla="*/ 1196 h 1388"/>
                <a:gd name="connsiteX48" fmla="*/ 2852 w 2926"/>
                <a:gd name="connsiteY48" fmla="*/ 1222 h 1388"/>
                <a:gd name="connsiteX49" fmla="*/ 2812 w 2926"/>
                <a:gd name="connsiteY49" fmla="*/ 1238 h 1388"/>
                <a:gd name="connsiteX50" fmla="*/ 2766 w 2926"/>
                <a:gd name="connsiteY50" fmla="*/ 1256 h 1388"/>
                <a:gd name="connsiteX51" fmla="*/ 2710 w 2926"/>
                <a:gd name="connsiteY51" fmla="*/ 1276 h 1388"/>
                <a:gd name="connsiteX52" fmla="*/ 2648 w 2926"/>
                <a:gd name="connsiteY52" fmla="*/ 1296 h 1388"/>
                <a:gd name="connsiteX53" fmla="*/ 2580 w 2926"/>
                <a:gd name="connsiteY53" fmla="*/ 1314 h 1388"/>
                <a:gd name="connsiteX54" fmla="*/ 2504 w 2926"/>
                <a:gd name="connsiteY54" fmla="*/ 1334 h 1388"/>
                <a:gd name="connsiteX55" fmla="*/ 2424 w 2926"/>
                <a:gd name="connsiteY55" fmla="*/ 1350 h 1388"/>
                <a:gd name="connsiteX56" fmla="*/ 2338 w 2926"/>
                <a:gd name="connsiteY56" fmla="*/ 1366 h 1388"/>
                <a:gd name="connsiteX57" fmla="*/ 2246 w 2926"/>
                <a:gd name="connsiteY57" fmla="*/ 1376 h 1388"/>
                <a:gd name="connsiteX58" fmla="*/ 2150 w 2926"/>
                <a:gd name="connsiteY58" fmla="*/ 1384 h 1388"/>
                <a:gd name="connsiteX59" fmla="*/ 2100 w 2926"/>
                <a:gd name="connsiteY59" fmla="*/ 1388 h 1388"/>
                <a:gd name="connsiteX60" fmla="*/ 2048 w 2926"/>
                <a:gd name="connsiteY60" fmla="*/ 1388 h 1388"/>
                <a:gd name="connsiteX61" fmla="*/ 1996 w 2926"/>
                <a:gd name="connsiteY61" fmla="*/ 1388 h 1388"/>
                <a:gd name="connsiteX62" fmla="*/ 1944 w 2926"/>
                <a:gd name="connsiteY62" fmla="*/ 1388 h 1388"/>
                <a:gd name="connsiteX63" fmla="*/ 1890 w 2926"/>
                <a:gd name="connsiteY63" fmla="*/ 1384 h 1388"/>
                <a:gd name="connsiteX64" fmla="*/ 1834 w 2926"/>
                <a:gd name="connsiteY64" fmla="*/ 1380 h 1388"/>
                <a:gd name="connsiteX65" fmla="*/ 1778 w 2926"/>
                <a:gd name="connsiteY65" fmla="*/ 1374 h 1388"/>
                <a:gd name="connsiteX66" fmla="*/ 1722 w 2926"/>
                <a:gd name="connsiteY66" fmla="*/ 1368 h 1388"/>
                <a:gd name="connsiteX67" fmla="*/ 1666 w 2926"/>
                <a:gd name="connsiteY67" fmla="*/ 1358 h 1388"/>
                <a:gd name="connsiteX68" fmla="*/ 1608 w 2926"/>
                <a:gd name="connsiteY68" fmla="*/ 1348 h 1388"/>
                <a:gd name="connsiteX69" fmla="*/ 1548 w 2926"/>
                <a:gd name="connsiteY69" fmla="*/ 1334 h 1388"/>
                <a:gd name="connsiteX70" fmla="*/ 1490 w 2926"/>
                <a:gd name="connsiteY70" fmla="*/ 1320 h 1388"/>
                <a:gd name="connsiteX71" fmla="*/ 1430 w 2926"/>
                <a:gd name="connsiteY71" fmla="*/ 1302 h 1388"/>
                <a:gd name="connsiteX72" fmla="*/ 1368 w 2926"/>
                <a:gd name="connsiteY72" fmla="*/ 1282 h 1388"/>
                <a:gd name="connsiteX73" fmla="*/ 1308 w 2926"/>
                <a:gd name="connsiteY73" fmla="*/ 1262 h 1388"/>
                <a:gd name="connsiteX74" fmla="*/ 1246 w 2926"/>
                <a:gd name="connsiteY74" fmla="*/ 1238 h 1388"/>
                <a:gd name="connsiteX75" fmla="*/ 1186 w 2926"/>
                <a:gd name="connsiteY75" fmla="*/ 1210 h 1388"/>
                <a:gd name="connsiteX76" fmla="*/ 1124 w 2926"/>
                <a:gd name="connsiteY76" fmla="*/ 1182 h 1388"/>
                <a:gd name="connsiteX77" fmla="*/ 1060 w 2926"/>
                <a:gd name="connsiteY77" fmla="*/ 1150 h 1388"/>
                <a:gd name="connsiteX78" fmla="*/ 998 w 2926"/>
                <a:gd name="connsiteY78" fmla="*/ 1116 h 1388"/>
                <a:gd name="connsiteX79" fmla="*/ 936 w 2926"/>
                <a:gd name="connsiteY79" fmla="*/ 1080 h 1388"/>
                <a:gd name="connsiteX80" fmla="*/ 872 w 2926"/>
                <a:gd name="connsiteY80" fmla="*/ 1040 h 1388"/>
                <a:gd name="connsiteX81" fmla="*/ 810 w 2926"/>
                <a:gd name="connsiteY81" fmla="*/ 998 h 1388"/>
                <a:gd name="connsiteX82" fmla="*/ 746 w 2926"/>
                <a:gd name="connsiteY82" fmla="*/ 952 h 1388"/>
                <a:gd name="connsiteX83" fmla="*/ 684 w 2926"/>
                <a:gd name="connsiteY83" fmla="*/ 902 h 1388"/>
                <a:gd name="connsiteX84" fmla="*/ 620 w 2926"/>
                <a:gd name="connsiteY84" fmla="*/ 850 h 1388"/>
                <a:gd name="connsiteX85" fmla="*/ 558 w 2926"/>
                <a:gd name="connsiteY85" fmla="*/ 794 h 1388"/>
                <a:gd name="connsiteX86" fmla="*/ 494 w 2926"/>
                <a:gd name="connsiteY86" fmla="*/ 736 h 1388"/>
                <a:gd name="connsiteX87" fmla="*/ 432 w 2926"/>
                <a:gd name="connsiteY87" fmla="*/ 674 h 1388"/>
                <a:gd name="connsiteX88" fmla="*/ 368 w 2926"/>
                <a:gd name="connsiteY88" fmla="*/ 608 h 1388"/>
                <a:gd name="connsiteX89" fmla="*/ 306 w 2926"/>
                <a:gd name="connsiteY89" fmla="*/ 538 h 1388"/>
                <a:gd name="connsiteX90" fmla="*/ 244 w 2926"/>
                <a:gd name="connsiteY90" fmla="*/ 466 h 1388"/>
                <a:gd name="connsiteX91" fmla="*/ 182 w 2926"/>
                <a:gd name="connsiteY91" fmla="*/ 390 h 1388"/>
                <a:gd name="connsiteX92" fmla="*/ 122 w 2926"/>
                <a:gd name="connsiteY92" fmla="*/ 308 h 1388"/>
                <a:gd name="connsiteX93" fmla="*/ 60 w 2926"/>
                <a:gd name="connsiteY93" fmla="*/ 224 h 1388"/>
                <a:gd name="connsiteX94" fmla="*/ 0 w 2926"/>
                <a:gd name="connsiteY94" fmla="*/ 134 h 1388"/>
                <a:gd name="connsiteX0" fmla="*/ 0 w 2926"/>
                <a:gd name="connsiteY0" fmla="*/ 134 h 1388"/>
                <a:gd name="connsiteX1" fmla="*/ 0 w 2926"/>
                <a:gd name="connsiteY1" fmla="*/ 134 h 1388"/>
                <a:gd name="connsiteX2" fmla="*/ 172 w 2926"/>
                <a:gd name="connsiteY2" fmla="*/ 82 h 1388"/>
                <a:gd name="connsiteX3" fmla="*/ 230 w 2926"/>
                <a:gd name="connsiteY3" fmla="*/ 68 h 1388"/>
                <a:gd name="connsiteX4" fmla="*/ 294 w 2926"/>
                <a:gd name="connsiteY4" fmla="*/ 54 h 1388"/>
                <a:gd name="connsiteX5" fmla="*/ 366 w 2926"/>
                <a:gd name="connsiteY5" fmla="*/ 40 h 1388"/>
                <a:gd name="connsiteX6" fmla="*/ 446 w 2926"/>
                <a:gd name="connsiteY6" fmla="*/ 28 h 1388"/>
                <a:gd name="connsiteX7" fmla="*/ 530 w 2926"/>
                <a:gd name="connsiteY7" fmla="*/ 16 h 1388"/>
                <a:gd name="connsiteX8" fmla="*/ 620 w 2926"/>
                <a:gd name="connsiteY8" fmla="*/ 8 h 1388"/>
                <a:gd name="connsiteX9" fmla="*/ 716 w 2926"/>
                <a:gd name="connsiteY9" fmla="*/ 2 h 1388"/>
                <a:gd name="connsiteX10" fmla="*/ 816 w 2926"/>
                <a:gd name="connsiteY10" fmla="*/ 0 h 1388"/>
                <a:gd name="connsiteX11" fmla="*/ 920 w 2926"/>
                <a:gd name="connsiteY11" fmla="*/ 2 h 1388"/>
                <a:gd name="connsiteX12" fmla="*/ 1028 w 2926"/>
                <a:gd name="connsiteY12" fmla="*/ 8 h 1388"/>
                <a:gd name="connsiteX13" fmla="*/ 1084 w 2926"/>
                <a:gd name="connsiteY13" fmla="*/ 12 h 1388"/>
                <a:gd name="connsiteX14" fmla="*/ 1140 w 2926"/>
                <a:gd name="connsiteY14" fmla="*/ 18 h 1388"/>
                <a:gd name="connsiteX15" fmla="*/ 1196 w 2926"/>
                <a:gd name="connsiteY15" fmla="*/ 26 h 1388"/>
                <a:gd name="connsiteX16" fmla="*/ 1254 w 2926"/>
                <a:gd name="connsiteY16" fmla="*/ 36 h 1388"/>
                <a:gd name="connsiteX17" fmla="*/ 1312 w 2926"/>
                <a:gd name="connsiteY17" fmla="*/ 46 h 1388"/>
                <a:gd name="connsiteX18" fmla="*/ 1372 w 2926"/>
                <a:gd name="connsiteY18" fmla="*/ 58 h 1388"/>
                <a:gd name="connsiteX19" fmla="*/ 1430 w 2926"/>
                <a:gd name="connsiteY19" fmla="*/ 72 h 1388"/>
                <a:gd name="connsiteX20" fmla="*/ 1490 w 2926"/>
                <a:gd name="connsiteY20" fmla="*/ 88 h 1388"/>
                <a:gd name="connsiteX21" fmla="*/ 1550 w 2926"/>
                <a:gd name="connsiteY21" fmla="*/ 106 h 1388"/>
                <a:gd name="connsiteX22" fmla="*/ 1612 w 2926"/>
                <a:gd name="connsiteY22" fmla="*/ 126 h 1388"/>
                <a:gd name="connsiteX23" fmla="*/ 1672 w 2926"/>
                <a:gd name="connsiteY23" fmla="*/ 146 h 1388"/>
                <a:gd name="connsiteX24" fmla="*/ 1734 w 2926"/>
                <a:gd name="connsiteY24" fmla="*/ 170 h 1388"/>
                <a:gd name="connsiteX25" fmla="*/ 1794 w 2926"/>
                <a:gd name="connsiteY25" fmla="*/ 196 h 1388"/>
                <a:gd name="connsiteX26" fmla="*/ 1856 w 2926"/>
                <a:gd name="connsiteY26" fmla="*/ 224 h 1388"/>
                <a:gd name="connsiteX27" fmla="*/ 1918 w 2926"/>
                <a:gd name="connsiteY27" fmla="*/ 254 h 1388"/>
                <a:gd name="connsiteX28" fmla="*/ 1980 w 2926"/>
                <a:gd name="connsiteY28" fmla="*/ 288 h 1388"/>
                <a:gd name="connsiteX29" fmla="*/ 2040 w 2926"/>
                <a:gd name="connsiteY29" fmla="*/ 322 h 1388"/>
                <a:gd name="connsiteX30" fmla="*/ 2102 w 2926"/>
                <a:gd name="connsiteY30" fmla="*/ 360 h 1388"/>
                <a:gd name="connsiteX31" fmla="*/ 2164 w 2926"/>
                <a:gd name="connsiteY31" fmla="*/ 400 h 1388"/>
                <a:gd name="connsiteX32" fmla="*/ 2224 w 2926"/>
                <a:gd name="connsiteY32" fmla="*/ 442 h 1388"/>
                <a:gd name="connsiteX33" fmla="*/ 2286 w 2926"/>
                <a:gd name="connsiteY33" fmla="*/ 488 h 1388"/>
                <a:gd name="connsiteX34" fmla="*/ 2346 w 2926"/>
                <a:gd name="connsiteY34" fmla="*/ 536 h 1388"/>
                <a:gd name="connsiteX35" fmla="*/ 2406 w 2926"/>
                <a:gd name="connsiteY35" fmla="*/ 588 h 1388"/>
                <a:gd name="connsiteX36" fmla="*/ 2466 w 2926"/>
                <a:gd name="connsiteY36" fmla="*/ 642 h 1388"/>
                <a:gd name="connsiteX37" fmla="*/ 2526 w 2926"/>
                <a:gd name="connsiteY37" fmla="*/ 698 h 1388"/>
                <a:gd name="connsiteX38" fmla="*/ 2586 w 2926"/>
                <a:gd name="connsiteY38" fmla="*/ 758 h 1388"/>
                <a:gd name="connsiteX39" fmla="*/ 2644 w 2926"/>
                <a:gd name="connsiteY39" fmla="*/ 822 h 1388"/>
                <a:gd name="connsiteX40" fmla="*/ 2702 w 2926"/>
                <a:gd name="connsiteY40" fmla="*/ 888 h 1388"/>
                <a:gd name="connsiteX41" fmla="*/ 2758 w 2926"/>
                <a:gd name="connsiteY41" fmla="*/ 958 h 1388"/>
                <a:gd name="connsiteX42" fmla="*/ 2814 w 2926"/>
                <a:gd name="connsiteY42" fmla="*/ 1030 h 1388"/>
                <a:gd name="connsiteX43" fmla="*/ 2870 w 2926"/>
                <a:gd name="connsiteY43" fmla="*/ 1108 h 1388"/>
                <a:gd name="connsiteX44" fmla="*/ 2926 w 2926"/>
                <a:gd name="connsiteY44" fmla="*/ 1188 h 1388"/>
                <a:gd name="connsiteX45" fmla="*/ 2926 w 2926"/>
                <a:gd name="connsiteY45" fmla="*/ 1188 h 1388"/>
                <a:gd name="connsiteX46" fmla="*/ 2906 w 2926"/>
                <a:gd name="connsiteY46" fmla="*/ 1196 h 1388"/>
                <a:gd name="connsiteX47" fmla="*/ 2852 w 2926"/>
                <a:gd name="connsiteY47" fmla="*/ 1222 h 1388"/>
                <a:gd name="connsiteX48" fmla="*/ 2812 w 2926"/>
                <a:gd name="connsiteY48" fmla="*/ 1238 h 1388"/>
                <a:gd name="connsiteX49" fmla="*/ 2766 w 2926"/>
                <a:gd name="connsiteY49" fmla="*/ 1256 h 1388"/>
                <a:gd name="connsiteX50" fmla="*/ 2710 w 2926"/>
                <a:gd name="connsiteY50" fmla="*/ 1276 h 1388"/>
                <a:gd name="connsiteX51" fmla="*/ 2648 w 2926"/>
                <a:gd name="connsiteY51" fmla="*/ 1296 h 1388"/>
                <a:gd name="connsiteX52" fmla="*/ 2580 w 2926"/>
                <a:gd name="connsiteY52" fmla="*/ 1314 h 1388"/>
                <a:gd name="connsiteX53" fmla="*/ 2504 w 2926"/>
                <a:gd name="connsiteY53" fmla="*/ 1334 h 1388"/>
                <a:gd name="connsiteX54" fmla="*/ 2424 w 2926"/>
                <a:gd name="connsiteY54" fmla="*/ 1350 h 1388"/>
                <a:gd name="connsiteX55" fmla="*/ 2338 w 2926"/>
                <a:gd name="connsiteY55" fmla="*/ 1366 h 1388"/>
                <a:gd name="connsiteX56" fmla="*/ 2246 w 2926"/>
                <a:gd name="connsiteY56" fmla="*/ 1376 h 1388"/>
                <a:gd name="connsiteX57" fmla="*/ 2150 w 2926"/>
                <a:gd name="connsiteY57" fmla="*/ 1384 h 1388"/>
                <a:gd name="connsiteX58" fmla="*/ 2100 w 2926"/>
                <a:gd name="connsiteY58" fmla="*/ 1388 h 1388"/>
                <a:gd name="connsiteX59" fmla="*/ 2048 w 2926"/>
                <a:gd name="connsiteY59" fmla="*/ 1388 h 1388"/>
                <a:gd name="connsiteX60" fmla="*/ 1996 w 2926"/>
                <a:gd name="connsiteY60" fmla="*/ 1388 h 1388"/>
                <a:gd name="connsiteX61" fmla="*/ 1944 w 2926"/>
                <a:gd name="connsiteY61" fmla="*/ 1388 h 1388"/>
                <a:gd name="connsiteX62" fmla="*/ 1890 w 2926"/>
                <a:gd name="connsiteY62" fmla="*/ 1384 h 1388"/>
                <a:gd name="connsiteX63" fmla="*/ 1834 w 2926"/>
                <a:gd name="connsiteY63" fmla="*/ 1380 h 1388"/>
                <a:gd name="connsiteX64" fmla="*/ 1778 w 2926"/>
                <a:gd name="connsiteY64" fmla="*/ 1374 h 1388"/>
                <a:gd name="connsiteX65" fmla="*/ 1722 w 2926"/>
                <a:gd name="connsiteY65" fmla="*/ 1368 h 1388"/>
                <a:gd name="connsiteX66" fmla="*/ 1666 w 2926"/>
                <a:gd name="connsiteY66" fmla="*/ 1358 h 1388"/>
                <a:gd name="connsiteX67" fmla="*/ 1608 w 2926"/>
                <a:gd name="connsiteY67" fmla="*/ 1348 h 1388"/>
                <a:gd name="connsiteX68" fmla="*/ 1548 w 2926"/>
                <a:gd name="connsiteY68" fmla="*/ 1334 h 1388"/>
                <a:gd name="connsiteX69" fmla="*/ 1490 w 2926"/>
                <a:gd name="connsiteY69" fmla="*/ 1320 h 1388"/>
                <a:gd name="connsiteX70" fmla="*/ 1430 w 2926"/>
                <a:gd name="connsiteY70" fmla="*/ 1302 h 1388"/>
                <a:gd name="connsiteX71" fmla="*/ 1368 w 2926"/>
                <a:gd name="connsiteY71" fmla="*/ 1282 h 1388"/>
                <a:gd name="connsiteX72" fmla="*/ 1308 w 2926"/>
                <a:gd name="connsiteY72" fmla="*/ 1262 h 1388"/>
                <a:gd name="connsiteX73" fmla="*/ 1246 w 2926"/>
                <a:gd name="connsiteY73" fmla="*/ 1238 h 1388"/>
                <a:gd name="connsiteX74" fmla="*/ 1186 w 2926"/>
                <a:gd name="connsiteY74" fmla="*/ 1210 h 1388"/>
                <a:gd name="connsiteX75" fmla="*/ 1124 w 2926"/>
                <a:gd name="connsiteY75" fmla="*/ 1182 h 1388"/>
                <a:gd name="connsiteX76" fmla="*/ 1060 w 2926"/>
                <a:gd name="connsiteY76" fmla="*/ 1150 h 1388"/>
                <a:gd name="connsiteX77" fmla="*/ 998 w 2926"/>
                <a:gd name="connsiteY77" fmla="*/ 1116 h 1388"/>
                <a:gd name="connsiteX78" fmla="*/ 936 w 2926"/>
                <a:gd name="connsiteY78" fmla="*/ 1080 h 1388"/>
                <a:gd name="connsiteX79" fmla="*/ 872 w 2926"/>
                <a:gd name="connsiteY79" fmla="*/ 1040 h 1388"/>
                <a:gd name="connsiteX80" fmla="*/ 810 w 2926"/>
                <a:gd name="connsiteY80" fmla="*/ 998 h 1388"/>
                <a:gd name="connsiteX81" fmla="*/ 746 w 2926"/>
                <a:gd name="connsiteY81" fmla="*/ 952 h 1388"/>
                <a:gd name="connsiteX82" fmla="*/ 684 w 2926"/>
                <a:gd name="connsiteY82" fmla="*/ 902 h 1388"/>
                <a:gd name="connsiteX83" fmla="*/ 620 w 2926"/>
                <a:gd name="connsiteY83" fmla="*/ 850 h 1388"/>
                <a:gd name="connsiteX84" fmla="*/ 558 w 2926"/>
                <a:gd name="connsiteY84" fmla="*/ 794 h 1388"/>
                <a:gd name="connsiteX85" fmla="*/ 494 w 2926"/>
                <a:gd name="connsiteY85" fmla="*/ 736 h 1388"/>
                <a:gd name="connsiteX86" fmla="*/ 432 w 2926"/>
                <a:gd name="connsiteY86" fmla="*/ 674 h 1388"/>
                <a:gd name="connsiteX87" fmla="*/ 368 w 2926"/>
                <a:gd name="connsiteY87" fmla="*/ 608 h 1388"/>
                <a:gd name="connsiteX88" fmla="*/ 306 w 2926"/>
                <a:gd name="connsiteY88" fmla="*/ 538 h 1388"/>
                <a:gd name="connsiteX89" fmla="*/ 244 w 2926"/>
                <a:gd name="connsiteY89" fmla="*/ 466 h 1388"/>
                <a:gd name="connsiteX90" fmla="*/ 182 w 2926"/>
                <a:gd name="connsiteY90" fmla="*/ 390 h 1388"/>
                <a:gd name="connsiteX91" fmla="*/ 122 w 2926"/>
                <a:gd name="connsiteY91" fmla="*/ 308 h 1388"/>
                <a:gd name="connsiteX92" fmla="*/ 60 w 2926"/>
                <a:gd name="connsiteY92" fmla="*/ 224 h 1388"/>
                <a:gd name="connsiteX93" fmla="*/ 0 w 2926"/>
                <a:gd name="connsiteY93" fmla="*/ 134 h 1388"/>
                <a:gd name="connsiteX0" fmla="*/ 0 w 2926"/>
                <a:gd name="connsiteY0" fmla="*/ 134 h 1388"/>
                <a:gd name="connsiteX1" fmla="*/ 0 w 2926"/>
                <a:gd name="connsiteY1" fmla="*/ 134 h 1388"/>
                <a:gd name="connsiteX2" fmla="*/ 172 w 2926"/>
                <a:gd name="connsiteY2" fmla="*/ 82 h 1388"/>
                <a:gd name="connsiteX3" fmla="*/ 230 w 2926"/>
                <a:gd name="connsiteY3" fmla="*/ 68 h 1388"/>
                <a:gd name="connsiteX4" fmla="*/ 294 w 2926"/>
                <a:gd name="connsiteY4" fmla="*/ 54 h 1388"/>
                <a:gd name="connsiteX5" fmla="*/ 366 w 2926"/>
                <a:gd name="connsiteY5" fmla="*/ 40 h 1388"/>
                <a:gd name="connsiteX6" fmla="*/ 446 w 2926"/>
                <a:gd name="connsiteY6" fmla="*/ 28 h 1388"/>
                <a:gd name="connsiteX7" fmla="*/ 530 w 2926"/>
                <a:gd name="connsiteY7" fmla="*/ 16 h 1388"/>
                <a:gd name="connsiteX8" fmla="*/ 620 w 2926"/>
                <a:gd name="connsiteY8" fmla="*/ 8 h 1388"/>
                <a:gd name="connsiteX9" fmla="*/ 716 w 2926"/>
                <a:gd name="connsiteY9" fmla="*/ 2 h 1388"/>
                <a:gd name="connsiteX10" fmla="*/ 816 w 2926"/>
                <a:gd name="connsiteY10" fmla="*/ 0 h 1388"/>
                <a:gd name="connsiteX11" fmla="*/ 920 w 2926"/>
                <a:gd name="connsiteY11" fmla="*/ 2 h 1388"/>
                <a:gd name="connsiteX12" fmla="*/ 1028 w 2926"/>
                <a:gd name="connsiteY12" fmla="*/ 8 h 1388"/>
                <a:gd name="connsiteX13" fmla="*/ 1084 w 2926"/>
                <a:gd name="connsiteY13" fmla="*/ 12 h 1388"/>
                <a:gd name="connsiteX14" fmla="*/ 1140 w 2926"/>
                <a:gd name="connsiteY14" fmla="*/ 18 h 1388"/>
                <a:gd name="connsiteX15" fmla="*/ 1196 w 2926"/>
                <a:gd name="connsiteY15" fmla="*/ 26 h 1388"/>
                <a:gd name="connsiteX16" fmla="*/ 1254 w 2926"/>
                <a:gd name="connsiteY16" fmla="*/ 36 h 1388"/>
                <a:gd name="connsiteX17" fmla="*/ 1312 w 2926"/>
                <a:gd name="connsiteY17" fmla="*/ 46 h 1388"/>
                <a:gd name="connsiteX18" fmla="*/ 1372 w 2926"/>
                <a:gd name="connsiteY18" fmla="*/ 58 h 1388"/>
                <a:gd name="connsiteX19" fmla="*/ 1430 w 2926"/>
                <a:gd name="connsiteY19" fmla="*/ 72 h 1388"/>
                <a:gd name="connsiteX20" fmla="*/ 1490 w 2926"/>
                <a:gd name="connsiteY20" fmla="*/ 88 h 1388"/>
                <a:gd name="connsiteX21" fmla="*/ 1550 w 2926"/>
                <a:gd name="connsiteY21" fmla="*/ 106 h 1388"/>
                <a:gd name="connsiteX22" fmla="*/ 1612 w 2926"/>
                <a:gd name="connsiteY22" fmla="*/ 126 h 1388"/>
                <a:gd name="connsiteX23" fmla="*/ 1672 w 2926"/>
                <a:gd name="connsiteY23" fmla="*/ 146 h 1388"/>
                <a:gd name="connsiteX24" fmla="*/ 1734 w 2926"/>
                <a:gd name="connsiteY24" fmla="*/ 170 h 1388"/>
                <a:gd name="connsiteX25" fmla="*/ 1794 w 2926"/>
                <a:gd name="connsiteY25" fmla="*/ 196 h 1388"/>
                <a:gd name="connsiteX26" fmla="*/ 1856 w 2926"/>
                <a:gd name="connsiteY26" fmla="*/ 224 h 1388"/>
                <a:gd name="connsiteX27" fmla="*/ 1918 w 2926"/>
                <a:gd name="connsiteY27" fmla="*/ 254 h 1388"/>
                <a:gd name="connsiteX28" fmla="*/ 1980 w 2926"/>
                <a:gd name="connsiteY28" fmla="*/ 288 h 1388"/>
                <a:gd name="connsiteX29" fmla="*/ 2040 w 2926"/>
                <a:gd name="connsiteY29" fmla="*/ 322 h 1388"/>
                <a:gd name="connsiteX30" fmla="*/ 2102 w 2926"/>
                <a:gd name="connsiteY30" fmla="*/ 360 h 1388"/>
                <a:gd name="connsiteX31" fmla="*/ 2164 w 2926"/>
                <a:gd name="connsiteY31" fmla="*/ 400 h 1388"/>
                <a:gd name="connsiteX32" fmla="*/ 2224 w 2926"/>
                <a:gd name="connsiteY32" fmla="*/ 442 h 1388"/>
                <a:gd name="connsiteX33" fmla="*/ 2286 w 2926"/>
                <a:gd name="connsiteY33" fmla="*/ 488 h 1388"/>
                <a:gd name="connsiteX34" fmla="*/ 2346 w 2926"/>
                <a:gd name="connsiteY34" fmla="*/ 536 h 1388"/>
                <a:gd name="connsiteX35" fmla="*/ 2406 w 2926"/>
                <a:gd name="connsiteY35" fmla="*/ 588 h 1388"/>
                <a:gd name="connsiteX36" fmla="*/ 2466 w 2926"/>
                <a:gd name="connsiteY36" fmla="*/ 642 h 1388"/>
                <a:gd name="connsiteX37" fmla="*/ 2526 w 2926"/>
                <a:gd name="connsiteY37" fmla="*/ 698 h 1388"/>
                <a:gd name="connsiteX38" fmla="*/ 2586 w 2926"/>
                <a:gd name="connsiteY38" fmla="*/ 758 h 1388"/>
                <a:gd name="connsiteX39" fmla="*/ 2644 w 2926"/>
                <a:gd name="connsiteY39" fmla="*/ 822 h 1388"/>
                <a:gd name="connsiteX40" fmla="*/ 2702 w 2926"/>
                <a:gd name="connsiteY40" fmla="*/ 888 h 1388"/>
                <a:gd name="connsiteX41" fmla="*/ 2758 w 2926"/>
                <a:gd name="connsiteY41" fmla="*/ 958 h 1388"/>
                <a:gd name="connsiteX42" fmla="*/ 2814 w 2926"/>
                <a:gd name="connsiteY42" fmla="*/ 1030 h 1388"/>
                <a:gd name="connsiteX43" fmla="*/ 2870 w 2926"/>
                <a:gd name="connsiteY43" fmla="*/ 1108 h 1388"/>
                <a:gd name="connsiteX44" fmla="*/ 2926 w 2926"/>
                <a:gd name="connsiteY44" fmla="*/ 1188 h 1388"/>
                <a:gd name="connsiteX45" fmla="*/ 2926 w 2926"/>
                <a:gd name="connsiteY45" fmla="*/ 1188 h 1388"/>
                <a:gd name="connsiteX46" fmla="*/ 2906 w 2926"/>
                <a:gd name="connsiteY46" fmla="*/ 1196 h 1388"/>
                <a:gd name="connsiteX47" fmla="*/ 2852 w 2926"/>
                <a:gd name="connsiteY47" fmla="*/ 1222 h 1388"/>
                <a:gd name="connsiteX48" fmla="*/ 2812 w 2926"/>
                <a:gd name="connsiteY48" fmla="*/ 1238 h 1388"/>
                <a:gd name="connsiteX49" fmla="*/ 2766 w 2926"/>
                <a:gd name="connsiteY49" fmla="*/ 1256 h 1388"/>
                <a:gd name="connsiteX50" fmla="*/ 2710 w 2926"/>
                <a:gd name="connsiteY50" fmla="*/ 1276 h 1388"/>
                <a:gd name="connsiteX51" fmla="*/ 2648 w 2926"/>
                <a:gd name="connsiteY51" fmla="*/ 1296 h 1388"/>
                <a:gd name="connsiteX52" fmla="*/ 2580 w 2926"/>
                <a:gd name="connsiteY52" fmla="*/ 1314 h 1388"/>
                <a:gd name="connsiteX53" fmla="*/ 2504 w 2926"/>
                <a:gd name="connsiteY53" fmla="*/ 1334 h 1388"/>
                <a:gd name="connsiteX54" fmla="*/ 2424 w 2926"/>
                <a:gd name="connsiteY54" fmla="*/ 1350 h 1388"/>
                <a:gd name="connsiteX55" fmla="*/ 2338 w 2926"/>
                <a:gd name="connsiteY55" fmla="*/ 1366 h 1388"/>
                <a:gd name="connsiteX56" fmla="*/ 2246 w 2926"/>
                <a:gd name="connsiteY56" fmla="*/ 1376 h 1388"/>
                <a:gd name="connsiteX57" fmla="*/ 2150 w 2926"/>
                <a:gd name="connsiteY57" fmla="*/ 1384 h 1388"/>
                <a:gd name="connsiteX58" fmla="*/ 2100 w 2926"/>
                <a:gd name="connsiteY58" fmla="*/ 1388 h 1388"/>
                <a:gd name="connsiteX59" fmla="*/ 2048 w 2926"/>
                <a:gd name="connsiteY59" fmla="*/ 1388 h 1388"/>
                <a:gd name="connsiteX60" fmla="*/ 1996 w 2926"/>
                <a:gd name="connsiteY60" fmla="*/ 1388 h 1388"/>
                <a:gd name="connsiteX61" fmla="*/ 1944 w 2926"/>
                <a:gd name="connsiteY61" fmla="*/ 1388 h 1388"/>
                <a:gd name="connsiteX62" fmla="*/ 1890 w 2926"/>
                <a:gd name="connsiteY62" fmla="*/ 1384 h 1388"/>
                <a:gd name="connsiteX63" fmla="*/ 1834 w 2926"/>
                <a:gd name="connsiteY63" fmla="*/ 1380 h 1388"/>
                <a:gd name="connsiteX64" fmla="*/ 1778 w 2926"/>
                <a:gd name="connsiteY64" fmla="*/ 1374 h 1388"/>
                <a:gd name="connsiteX65" fmla="*/ 1722 w 2926"/>
                <a:gd name="connsiteY65" fmla="*/ 1368 h 1388"/>
                <a:gd name="connsiteX66" fmla="*/ 1666 w 2926"/>
                <a:gd name="connsiteY66" fmla="*/ 1358 h 1388"/>
                <a:gd name="connsiteX67" fmla="*/ 1608 w 2926"/>
                <a:gd name="connsiteY67" fmla="*/ 1348 h 1388"/>
                <a:gd name="connsiteX68" fmla="*/ 1548 w 2926"/>
                <a:gd name="connsiteY68" fmla="*/ 1334 h 1388"/>
                <a:gd name="connsiteX69" fmla="*/ 1490 w 2926"/>
                <a:gd name="connsiteY69" fmla="*/ 1320 h 1388"/>
                <a:gd name="connsiteX70" fmla="*/ 1430 w 2926"/>
                <a:gd name="connsiteY70" fmla="*/ 1302 h 1388"/>
                <a:gd name="connsiteX71" fmla="*/ 1368 w 2926"/>
                <a:gd name="connsiteY71" fmla="*/ 1282 h 1388"/>
                <a:gd name="connsiteX72" fmla="*/ 1308 w 2926"/>
                <a:gd name="connsiteY72" fmla="*/ 1262 h 1388"/>
                <a:gd name="connsiteX73" fmla="*/ 1246 w 2926"/>
                <a:gd name="connsiteY73" fmla="*/ 1238 h 1388"/>
                <a:gd name="connsiteX74" fmla="*/ 1186 w 2926"/>
                <a:gd name="connsiteY74" fmla="*/ 1210 h 1388"/>
                <a:gd name="connsiteX75" fmla="*/ 1124 w 2926"/>
                <a:gd name="connsiteY75" fmla="*/ 1182 h 1388"/>
                <a:gd name="connsiteX76" fmla="*/ 1060 w 2926"/>
                <a:gd name="connsiteY76" fmla="*/ 1150 h 1388"/>
                <a:gd name="connsiteX77" fmla="*/ 998 w 2926"/>
                <a:gd name="connsiteY77" fmla="*/ 1116 h 1388"/>
                <a:gd name="connsiteX78" fmla="*/ 936 w 2926"/>
                <a:gd name="connsiteY78" fmla="*/ 1080 h 1388"/>
                <a:gd name="connsiteX79" fmla="*/ 872 w 2926"/>
                <a:gd name="connsiteY79" fmla="*/ 1040 h 1388"/>
                <a:gd name="connsiteX80" fmla="*/ 810 w 2926"/>
                <a:gd name="connsiteY80" fmla="*/ 998 h 1388"/>
                <a:gd name="connsiteX81" fmla="*/ 746 w 2926"/>
                <a:gd name="connsiteY81" fmla="*/ 952 h 1388"/>
                <a:gd name="connsiteX82" fmla="*/ 684 w 2926"/>
                <a:gd name="connsiteY82" fmla="*/ 902 h 1388"/>
                <a:gd name="connsiteX83" fmla="*/ 620 w 2926"/>
                <a:gd name="connsiteY83" fmla="*/ 850 h 1388"/>
                <a:gd name="connsiteX84" fmla="*/ 558 w 2926"/>
                <a:gd name="connsiteY84" fmla="*/ 794 h 1388"/>
                <a:gd name="connsiteX85" fmla="*/ 494 w 2926"/>
                <a:gd name="connsiteY85" fmla="*/ 736 h 1388"/>
                <a:gd name="connsiteX86" fmla="*/ 432 w 2926"/>
                <a:gd name="connsiteY86" fmla="*/ 674 h 1388"/>
                <a:gd name="connsiteX87" fmla="*/ 368 w 2926"/>
                <a:gd name="connsiteY87" fmla="*/ 608 h 1388"/>
                <a:gd name="connsiteX88" fmla="*/ 306 w 2926"/>
                <a:gd name="connsiteY88" fmla="*/ 538 h 1388"/>
                <a:gd name="connsiteX89" fmla="*/ 244 w 2926"/>
                <a:gd name="connsiteY89" fmla="*/ 466 h 1388"/>
                <a:gd name="connsiteX90" fmla="*/ 182 w 2926"/>
                <a:gd name="connsiteY90" fmla="*/ 390 h 1388"/>
                <a:gd name="connsiteX91" fmla="*/ 122 w 2926"/>
                <a:gd name="connsiteY91" fmla="*/ 308 h 1388"/>
                <a:gd name="connsiteX92" fmla="*/ 0 w 2926"/>
                <a:gd name="connsiteY92" fmla="*/ 134 h 1388"/>
                <a:gd name="connsiteX0" fmla="*/ 130 w 2934"/>
                <a:gd name="connsiteY0" fmla="*/ 308 h 1388"/>
                <a:gd name="connsiteX1" fmla="*/ 8 w 2934"/>
                <a:gd name="connsiteY1" fmla="*/ 134 h 1388"/>
                <a:gd name="connsiteX2" fmla="*/ 180 w 2934"/>
                <a:gd name="connsiteY2" fmla="*/ 82 h 1388"/>
                <a:gd name="connsiteX3" fmla="*/ 238 w 2934"/>
                <a:gd name="connsiteY3" fmla="*/ 68 h 1388"/>
                <a:gd name="connsiteX4" fmla="*/ 302 w 2934"/>
                <a:gd name="connsiteY4" fmla="*/ 54 h 1388"/>
                <a:gd name="connsiteX5" fmla="*/ 374 w 2934"/>
                <a:gd name="connsiteY5" fmla="*/ 40 h 1388"/>
                <a:gd name="connsiteX6" fmla="*/ 454 w 2934"/>
                <a:gd name="connsiteY6" fmla="*/ 28 h 1388"/>
                <a:gd name="connsiteX7" fmla="*/ 538 w 2934"/>
                <a:gd name="connsiteY7" fmla="*/ 16 h 1388"/>
                <a:gd name="connsiteX8" fmla="*/ 628 w 2934"/>
                <a:gd name="connsiteY8" fmla="*/ 8 h 1388"/>
                <a:gd name="connsiteX9" fmla="*/ 724 w 2934"/>
                <a:gd name="connsiteY9" fmla="*/ 2 h 1388"/>
                <a:gd name="connsiteX10" fmla="*/ 824 w 2934"/>
                <a:gd name="connsiteY10" fmla="*/ 0 h 1388"/>
                <a:gd name="connsiteX11" fmla="*/ 928 w 2934"/>
                <a:gd name="connsiteY11" fmla="*/ 2 h 1388"/>
                <a:gd name="connsiteX12" fmla="*/ 1036 w 2934"/>
                <a:gd name="connsiteY12" fmla="*/ 8 h 1388"/>
                <a:gd name="connsiteX13" fmla="*/ 1092 w 2934"/>
                <a:gd name="connsiteY13" fmla="*/ 12 h 1388"/>
                <a:gd name="connsiteX14" fmla="*/ 1148 w 2934"/>
                <a:gd name="connsiteY14" fmla="*/ 18 h 1388"/>
                <a:gd name="connsiteX15" fmla="*/ 1204 w 2934"/>
                <a:gd name="connsiteY15" fmla="*/ 26 h 1388"/>
                <a:gd name="connsiteX16" fmla="*/ 1262 w 2934"/>
                <a:gd name="connsiteY16" fmla="*/ 36 h 1388"/>
                <a:gd name="connsiteX17" fmla="*/ 1320 w 2934"/>
                <a:gd name="connsiteY17" fmla="*/ 46 h 1388"/>
                <a:gd name="connsiteX18" fmla="*/ 1380 w 2934"/>
                <a:gd name="connsiteY18" fmla="*/ 58 h 1388"/>
                <a:gd name="connsiteX19" fmla="*/ 1438 w 2934"/>
                <a:gd name="connsiteY19" fmla="*/ 72 h 1388"/>
                <a:gd name="connsiteX20" fmla="*/ 1498 w 2934"/>
                <a:gd name="connsiteY20" fmla="*/ 88 h 1388"/>
                <a:gd name="connsiteX21" fmla="*/ 1558 w 2934"/>
                <a:gd name="connsiteY21" fmla="*/ 106 h 1388"/>
                <a:gd name="connsiteX22" fmla="*/ 1620 w 2934"/>
                <a:gd name="connsiteY22" fmla="*/ 126 h 1388"/>
                <a:gd name="connsiteX23" fmla="*/ 1680 w 2934"/>
                <a:gd name="connsiteY23" fmla="*/ 146 h 1388"/>
                <a:gd name="connsiteX24" fmla="*/ 1742 w 2934"/>
                <a:gd name="connsiteY24" fmla="*/ 170 h 1388"/>
                <a:gd name="connsiteX25" fmla="*/ 1802 w 2934"/>
                <a:gd name="connsiteY25" fmla="*/ 196 h 1388"/>
                <a:gd name="connsiteX26" fmla="*/ 1864 w 2934"/>
                <a:gd name="connsiteY26" fmla="*/ 224 h 1388"/>
                <a:gd name="connsiteX27" fmla="*/ 1926 w 2934"/>
                <a:gd name="connsiteY27" fmla="*/ 254 h 1388"/>
                <a:gd name="connsiteX28" fmla="*/ 1988 w 2934"/>
                <a:gd name="connsiteY28" fmla="*/ 288 h 1388"/>
                <a:gd name="connsiteX29" fmla="*/ 2048 w 2934"/>
                <a:gd name="connsiteY29" fmla="*/ 322 h 1388"/>
                <a:gd name="connsiteX30" fmla="*/ 2110 w 2934"/>
                <a:gd name="connsiteY30" fmla="*/ 360 h 1388"/>
                <a:gd name="connsiteX31" fmla="*/ 2172 w 2934"/>
                <a:gd name="connsiteY31" fmla="*/ 400 h 1388"/>
                <a:gd name="connsiteX32" fmla="*/ 2232 w 2934"/>
                <a:gd name="connsiteY32" fmla="*/ 442 h 1388"/>
                <a:gd name="connsiteX33" fmla="*/ 2294 w 2934"/>
                <a:gd name="connsiteY33" fmla="*/ 488 h 1388"/>
                <a:gd name="connsiteX34" fmla="*/ 2354 w 2934"/>
                <a:gd name="connsiteY34" fmla="*/ 536 h 1388"/>
                <a:gd name="connsiteX35" fmla="*/ 2414 w 2934"/>
                <a:gd name="connsiteY35" fmla="*/ 588 h 1388"/>
                <a:gd name="connsiteX36" fmla="*/ 2474 w 2934"/>
                <a:gd name="connsiteY36" fmla="*/ 642 h 1388"/>
                <a:gd name="connsiteX37" fmla="*/ 2534 w 2934"/>
                <a:gd name="connsiteY37" fmla="*/ 698 h 1388"/>
                <a:gd name="connsiteX38" fmla="*/ 2594 w 2934"/>
                <a:gd name="connsiteY38" fmla="*/ 758 h 1388"/>
                <a:gd name="connsiteX39" fmla="*/ 2652 w 2934"/>
                <a:gd name="connsiteY39" fmla="*/ 822 h 1388"/>
                <a:gd name="connsiteX40" fmla="*/ 2710 w 2934"/>
                <a:gd name="connsiteY40" fmla="*/ 888 h 1388"/>
                <a:gd name="connsiteX41" fmla="*/ 2766 w 2934"/>
                <a:gd name="connsiteY41" fmla="*/ 958 h 1388"/>
                <a:gd name="connsiteX42" fmla="*/ 2822 w 2934"/>
                <a:gd name="connsiteY42" fmla="*/ 1030 h 1388"/>
                <a:gd name="connsiteX43" fmla="*/ 2878 w 2934"/>
                <a:gd name="connsiteY43" fmla="*/ 1108 h 1388"/>
                <a:gd name="connsiteX44" fmla="*/ 2934 w 2934"/>
                <a:gd name="connsiteY44" fmla="*/ 1188 h 1388"/>
                <a:gd name="connsiteX45" fmla="*/ 2934 w 2934"/>
                <a:gd name="connsiteY45" fmla="*/ 1188 h 1388"/>
                <a:gd name="connsiteX46" fmla="*/ 2914 w 2934"/>
                <a:gd name="connsiteY46" fmla="*/ 1196 h 1388"/>
                <a:gd name="connsiteX47" fmla="*/ 2860 w 2934"/>
                <a:gd name="connsiteY47" fmla="*/ 1222 h 1388"/>
                <a:gd name="connsiteX48" fmla="*/ 2820 w 2934"/>
                <a:gd name="connsiteY48" fmla="*/ 1238 h 1388"/>
                <a:gd name="connsiteX49" fmla="*/ 2774 w 2934"/>
                <a:gd name="connsiteY49" fmla="*/ 1256 h 1388"/>
                <a:gd name="connsiteX50" fmla="*/ 2718 w 2934"/>
                <a:gd name="connsiteY50" fmla="*/ 1276 h 1388"/>
                <a:gd name="connsiteX51" fmla="*/ 2656 w 2934"/>
                <a:gd name="connsiteY51" fmla="*/ 1296 h 1388"/>
                <a:gd name="connsiteX52" fmla="*/ 2588 w 2934"/>
                <a:gd name="connsiteY52" fmla="*/ 1314 h 1388"/>
                <a:gd name="connsiteX53" fmla="*/ 2512 w 2934"/>
                <a:gd name="connsiteY53" fmla="*/ 1334 h 1388"/>
                <a:gd name="connsiteX54" fmla="*/ 2432 w 2934"/>
                <a:gd name="connsiteY54" fmla="*/ 1350 h 1388"/>
                <a:gd name="connsiteX55" fmla="*/ 2346 w 2934"/>
                <a:gd name="connsiteY55" fmla="*/ 1366 h 1388"/>
                <a:gd name="connsiteX56" fmla="*/ 2254 w 2934"/>
                <a:gd name="connsiteY56" fmla="*/ 1376 h 1388"/>
                <a:gd name="connsiteX57" fmla="*/ 2158 w 2934"/>
                <a:gd name="connsiteY57" fmla="*/ 1384 h 1388"/>
                <a:gd name="connsiteX58" fmla="*/ 2108 w 2934"/>
                <a:gd name="connsiteY58" fmla="*/ 1388 h 1388"/>
                <a:gd name="connsiteX59" fmla="*/ 2056 w 2934"/>
                <a:gd name="connsiteY59" fmla="*/ 1388 h 1388"/>
                <a:gd name="connsiteX60" fmla="*/ 2004 w 2934"/>
                <a:gd name="connsiteY60" fmla="*/ 1388 h 1388"/>
                <a:gd name="connsiteX61" fmla="*/ 1952 w 2934"/>
                <a:gd name="connsiteY61" fmla="*/ 1388 h 1388"/>
                <a:gd name="connsiteX62" fmla="*/ 1898 w 2934"/>
                <a:gd name="connsiteY62" fmla="*/ 1384 h 1388"/>
                <a:gd name="connsiteX63" fmla="*/ 1842 w 2934"/>
                <a:gd name="connsiteY63" fmla="*/ 1380 h 1388"/>
                <a:gd name="connsiteX64" fmla="*/ 1786 w 2934"/>
                <a:gd name="connsiteY64" fmla="*/ 1374 h 1388"/>
                <a:gd name="connsiteX65" fmla="*/ 1730 w 2934"/>
                <a:gd name="connsiteY65" fmla="*/ 1368 h 1388"/>
                <a:gd name="connsiteX66" fmla="*/ 1674 w 2934"/>
                <a:gd name="connsiteY66" fmla="*/ 1358 h 1388"/>
                <a:gd name="connsiteX67" fmla="*/ 1616 w 2934"/>
                <a:gd name="connsiteY67" fmla="*/ 1348 h 1388"/>
                <a:gd name="connsiteX68" fmla="*/ 1556 w 2934"/>
                <a:gd name="connsiteY68" fmla="*/ 1334 h 1388"/>
                <a:gd name="connsiteX69" fmla="*/ 1498 w 2934"/>
                <a:gd name="connsiteY69" fmla="*/ 1320 h 1388"/>
                <a:gd name="connsiteX70" fmla="*/ 1438 w 2934"/>
                <a:gd name="connsiteY70" fmla="*/ 1302 h 1388"/>
                <a:gd name="connsiteX71" fmla="*/ 1376 w 2934"/>
                <a:gd name="connsiteY71" fmla="*/ 1282 h 1388"/>
                <a:gd name="connsiteX72" fmla="*/ 1316 w 2934"/>
                <a:gd name="connsiteY72" fmla="*/ 1262 h 1388"/>
                <a:gd name="connsiteX73" fmla="*/ 1254 w 2934"/>
                <a:gd name="connsiteY73" fmla="*/ 1238 h 1388"/>
                <a:gd name="connsiteX74" fmla="*/ 1194 w 2934"/>
                <a:gd name="connsiteY74" fmla="*/ 1210 h 1388"/>
                <a:gd name="connsiteX75" fmla="*/ 1132 w 2934"/>
                <a:gd name="connsiteY75" fmla="*/ 1182 h 1388"/>
                <a:gd name="connsiteX76" fmla="*/ 1068 w 2934"/>
                <a:gd name="connsiteY76" fmla="*/ 1150 h 1388"/>
                <a:gd name="connsiteX77" fmla="*/ 1006 w 2934"/>
                <a:gd name="connsiteY77" fmla="*/ 1116 h 1388"/>
                <a:gd name="connsiteX78" fmla="*/ 944 w 2934"/>
                <a:gd name="connsiteY78" fmla="*/ 1080 h 1388"/>
                <a:gd name="connsiteX79" fmla="*/ 880 w 2934"/>
                <a:gd name="connsiteY79" fmla="*/ 1040 h 1388"/>
                <a:gd name="connsiteX80" fmla="*/ 818 w 2934"/>
                <a:gd name="connsiteY80" fmla="*/ 998 h 1388"/>
                <a:gd name="connsiteX81" fmla="*/ 754 w 2934"/>
                <a:gd name="connsiteY81" fmla="*/ 952 h 1388"/>
                <a:gd name="connsiteX82" fmla="*/ 692 w 2934"/>
                <a:gd name="connsiteY82" fmla="*/ 902 h 1388"/>
                <a:gd name="connsiteX83" fmla="*/ 628 w 2934"/>
                <a:gd name="connsiteY83" fmla="*/ 850 h 1388"/>
                <a:gd name="connsiteX84" fmla="*/ 566 w 2934"/>
                <a:gd name="connsiteY84" fmla="*/ 794 h 1388"/>
                <a:gd name="connsiteX85" fmla="*/ 502 w 2934"/>
                <a:gd name="connsiteY85" fmla="*/ 736 h 1388"/>
                <a:gd name="connsiteX86" fmla="*/ 440 w 2934"/>
                <a:gd name="connsiteY86" fmla="*/ 674 h 1388"/>
                <a:gd name="connsiteX87" fmla="*/ 376 w 2934"/>
                <a:gd name="connsiteY87" fmla="*/ 608 h 1388"/>
                <a:gd name="connsiteX88" fmla="*/ 314 w 2934"/>
                <a:gd name="connsiteY88" fmla="*/ 538 h 1388"/>
                <a:gd name="connsiteX89" fmla="*/ 252 w 2934"/>
                <a:gd name="connsiteY89" fmla="*/ 466 h 1388"/>
                <a:gd name="connsiteX90" fmla="*/ 190 w 2934"/>
                <a:gd name="connsiteY90" fmla="*/ 390 h 1388"/>
                <a:gd name="connsiteX91" fmla="*/ 130 w 2934"/>
                <a:gd name="connsiteY91" fmla="*/ 308 h 1388"/>
                <a:gd name="connsiteX0" fmla="*/ 130 w 2934"/>
                <a:gd name="connsiteY0" fmla="*/ 308 h 1388"/>
                <a:gd name="connsiteX1" fmla="*/ 8 w 2934"/>
                <a:gd name="connsiteY1" fmla="*/ 134 h 1388"/>
                <a:gd name="connsiteX2" fmla="*/ 144 w 2934"/>
                <a:gd name="connsiteY2" fmla="*/ 89 h 1388"/>
                <a:gd name="connsiteX3" fmla="*/ 180 w 2934"/>
                <a:gd name="connsiteY3" fmla="*/ 82 h 1388"/>
                <a:gd name="connsiteX4" fmla="*/ 238 w 2934"/>
                <a:gd name="connsiteY4" fmla="*/ 68 h 1388"/>
                <a:gd name="connsiteX5" fmla="*/ 302 w 2934"/>
                <a:gd name="connsiteY5" fmla="*/ 54 h 1388"/>
                <a:gd name="connsiteX6" fmla="*/ 374 w 2934"/>
                <a:gd name="connsiteY6" fmla="*/ 40 h 1388"/>
                <a:gd name="connsiteX7" fmla="*/ 454 w 2934"/>
                <a:gd name="connsiteY7" fmla="*/ 28 h 1388"/>
                <a:gd name="connsiteX8" fmla="*/ 538 w 2934"/>
                <a:gd name="connsiteY8" fmla="*/ 16 h 1388"/>
                <a:gd name="connsiteX9" fmla="*/ 628 w 2934"/>
                <a:gd name="connsiteY9" fmla="*/ 8 h 1388"/>
                <a:gd name="connsiteX10" fmla="*/ 724 w 2934"/>
                <a:gd name="connsiteY10" fmla="*/ 2 h 1388"/>
                <a:gd name="connsiteX11" fmla="*/ 824 w 2934"/>
                <a:gd name="connsiteY11" fmla="*/ 0 h 1388"/>
                <a:gd name="connsiteX12" fmla="*/ 928 w 2934"/>
                <a:gd name="connsiteY12" fmla="*/ 2 h 1388"/>
                <a:gd name="connsiteX13" fmla="*/ 1036 w 2934"/>
                <a:gd name="connsiteY13" fmla="*/ 8 h 1388"/>
                <a:gd name="connsiteX14" fmla="*/ 1092 w 2934"/>
                <a:gd name="connsiteY14" fmla="*/ 12 h 1388"/>
                <a:gd name="connsiteX15" fmla="*/ 1148 w 2934"/>
                <a:gd name="connsiteY15" fmla="*/ 18 h 1388"/>
                <a:gd name="connsiteX16" fmla="*/ 1204 w 2934"/>
                <a:gd name="connsiteY16" fmla="*/ 26 h 1388"/>
                <a:gd name="connsiteX17" fmla="*/ 1262 w 2934"/>
                <a:gd name="connsiteY17" fmla="*/ 36 h 1388"/>
                <a:gd name="connsiteX18" fmla="*/ 1320 w 2934"/>
                <a:gd name="connsiteY18" fmla="*/ 46 h 1388"/>
                <a:gd name="connsiteX19" fmla="*/ 1380 w 2934"/>
                <a:gd name="connsiteY19" fmla="*/ 58 h 1388"/>
                <a:gd name="connsiteX20" fmla="*/ 1438 w 2934"/>
                <a:gd name="connsiteY20" fmla="*/ 72 h 1388"/>
                <a:gd name="connsiteX21" fmla="*/ 1498 w 2934"/>
                <a:gd name="connsiteY21" fmla="*/ 88 h 1388"/>
                <a:gd name="connsiteX22" fmla="*/ 1558 w 2934"/>
                <a:gd name="connsiteY22" fmla="*/ 106 h 1388"/>
                <a:gd name="connsiteX23" fmla="*/ 1620 w 2934"/>
                <a:gd name="connsiteY23" fmla="*/ 126 h 1388"/>
                <a:gd name="connsiteX24" fmla="*/ 1680 w 2934"/>
                <a:gd name="connsiteY24" fmla="*/ 146 h 1388"/>
                <a:gd name="connsiteX25" fmla="*/ 1742 w 2934"/>
                <a:gd name="connsiteY25" fmla="*/ 170 h 1388"/>
                <a:gd name="connsiteX26" fmla="*/ 1802 w 2934"/>
                <a:gd name="connsiteY26" fmla="*/ 196 h 1388"/>
                <a:gd name="connsiteX27" fmla="*/ 1864 w 2934"/>
                <a:gd name="connsiteY27" fmla="*/ 224 h 1388"/>
                <a:gd name="connsiteX28" fmla="*/ 1926 w 2934"/>
                <a:gd name="connsiteY28" fmla="*/ 254 h 1388"/>
                <a:gd name="connsiteX29" fmla="*/ 1988 w 2934"/>
                <a:gd name="connsiteY29" fmla="*/ 288 h 1388"/>
                <a:gd name="connsiteX30" fmla="*/ 2048 w 2934"/>
                <a:gd name="connsiteY30" fmla="*/ 322 h 1388"/>
                <a:gd name="connsiteX31" fmla="*/ 2110 w 2934"/>
                <a:gd name="connsiteY31" fmla="*/ 360 h 1388"/>
                <a:gd name="connsiteX32" fmla="*/ 2172 w 2934"/>
                <a:gd name="connsiteY32" fmla="*/ 400 h 1388"/>
                <a:gd name="connsiteX33" fmla="*/ 2232 w 2934"/>
                <a:gd name="connsiteY33" fmla="*/ 442 h 1388"/>
                <a:gd name="connsiteX34" fmla="*/ 2294 w 2934"/>
                <a:gd name="connsiteY34" fmla="*/ 488 h 1388"/>
                <a:gd name="connsiteX35" fmla="*/ 2354 w 2934"/>
                <a:gd name="connsiteY35" fmla="*/ 536 h 1388"/>
                <a:gd name="connsiteX36" fmla="*/ 2414 w 2934"/>
                <a:gd name="connsiteY36" fmla="*/ 588 h 1388"/>
                <a:gd name="connsiteX37" fmla="*/ 2474 w 2934"/>
                <a:gd name="connsiteY37" fmla="*/ 642 h 1388"/>
                <a:gd name="connsiteX38" fmla="*/ 2534 w 2934"/>
                <a:gd name="connsiteY38" fmla="*/ 698 h 1388"/>
                <a:gd name="connsiteX39" fmla="*/ 2594 w 2934"/>
                <a:gd name="connsiteY39" fmla="*/ 758 h 1388"/>
                <a:gd name="connsiteX40" fmla="*/ 2652 w 2934"/>
                <a:gd name="connsiteY40" fmla="*/ 822 h 1388"/>
                <a:gd name="connsiteX41" fmla="*/ 2710 w 2934"/>
                <a:gd name="connsiteY41" fmla="*/ 888 h 1388"/>
                <a:gd name="connsiteX42" fmla="*/ 2766 w 2934"/>
                <a:gd name="connsiteY42" fmla="*/ 958 h 1388"/>
                <a:gd name="connsiteX43" fmla="*/ 2822 w 2934"/>
                <a:gd name="connsiteY43" fmla="*/ 1030 h 1388"/>
                <a:gd name="connsiteX44" fmla="*/ 2878 w 2934"/>
                <a:gd name="connsiteY44" fmla="*/ 1108 h 1388"/>
                <a:gd name="connsiteX45" fmla="*/ 2934 w 2934"/>
                <a:gd name="connsiteY45" fmla="*/ 1188 h 1388"/>
                <a:gd name="connsiteX46" fmla="*/ 2934 w 2934"/>
                <a:gd name="connsiteY46" fmla="*/ 1188 h 1388"/>
                <a:gd name="connsiteX47" fmla="*/ 2914 w 2934"/>
                <a:gd name="connsiteY47" fmla="*/ 1196 h 1388"/>
                <a:gd name="connsiteX48" fmla="*/ 2860 w 2934"/>
                <a:gd name="connsiteY48" fmla="*/ 1222 h 1388"/>
                <a:gd name="connsiteX49" fmla="*/ 2820 w 2934"/>
                <a:gd name="connsiteY49" fmla="*/ 1238 h 1388"/>
                <a:gd name="connsiteX50" fmla="*/ 2774 w 2934"/>
                <a:gd name="connsiteY50" fmla="*/ 1256 h 1388"/>
                <a:gd name="connsiteX51" fmla="*/ 2718 w 2934"/>
                <a:gd name="connsiteY51" fmla="*/ 1276 h 1388"/>
                <a:gd name="connsiteX52" fmla="*/ 2656 w 2934"/>
                <a:gd name="connsiteY52" fmla="*/ 1296 h 1388"/>
                <a:gd name="connsiteX53" fmla="*/ 2588 w 2934"/>
                <a:gd name="connsiteY53" fmla="*/ 1314 h 1388"/>
                <a:gd name="connsiteX54" fmla="*/ 2512 w 2934"/>
                <a:gd name="connsiteY54" fmla="*/ 1334 h 1388"/>
                <a:gd name="connsiteX55" fmla="*/ 2432 w 2934"/>
                <a:gd name="connsiteY55" fmla="*/ 1350 h 1388"/>
                <a:gd name="connsiteX56" fmla="*/ 2346 w 2934"/>
                <a:gd name="connsiteY56" fmla="*/ 1366 h 1388"/>
                <a:gd name="connsiteX57" fmla="*/ 2254 w 2934"/>
                <a:gd name="connsiteY57" fmla="*/ 1376 h 1388"/>
                <a:gd name="connsiteX58" fmla="*/ 2158 w 2934"/>
                <a:gd name="connsiteY58" fmla="*/ 1384 h 1388"/>
                <a:gd name="connsiteX59" fmla="*/ 2108 w 2934"/>
                <a:gd name="connsiteY59" fmla="*/ 1388 h 1388"/>
                <a:gd name="connsiteX60" fmla="*/ 2056 w 2934"/>
                <a:gd name="connsiteY60" fmla="*/ 1388 h 1388"/>
                <a:gd name="connsiteX61" fmla="*/ 2004 w 2934"/>
                <a:gd name="connsiteY61" fmla="*/ 1388 h 1388"/>
                <a:gd name="connsiteX62" fmla="*/ 1952 w 2934"/>
                <a:gd name="connsiteY62" fmla="*/ 1388 h 1388"/>
                <a:gd name="connsiteX63" fmla="*/ 1898 w 2934"/>
                <a:gd name="connsiteY63" fmla="*/ 1384 h 1388"/>
                <a:gd name="connsiteX64" fmla="*/ 1842 w 2934"/>
                <a:gd name="connsiteY64" fmla="*/ 1380 h 1388"/>
                <a:gd name="connsiteX65" fmla="*/ 1786 w 2934"/>
                <a:gd name="connsiteY65" fmla="*/ 1374 h 1388"/>
                <a:gd name="connsiteX66" fmla="*/ 1730 w 2934"/>
                <a:gd name="connsiteY66" fmla="*/ 1368 h 1388"/>
                <a:gd name="connsiteX67" fmla="*/ 1674 w 2934"/>
                <a:gd name="connsiteY67" fmla="*/ 1358 h 1388"/>
                <a:gd name="connsiteX68" fmla="*/ 1616 w 2934"/>
                <a:gd name="connsiteY68" fmla="*/ 1348 h 1388"/>
                <a:gd name="connsiteX69" fmla="*/ 1556 w 2934"/>
                <a:gd name="connsiteY69" fmla="*/ 1334 h 1388"/>
                <a:gd name="connsiteX70" fmla="*/ 1498 w 2934"/>
                <a:gd name="connsiteY70" fmla="*/ 1320 h 1388"/>
                <a:gd name="connsiteX71" fmla="*/ 1438 w 2934"/>
                <a:gd name="connsiteY71" fmla="*/ 1302 h 1388"/>
                <a:gd name="connsiteX72" fmla="*/ 1376 w 2934"/>
                <a:gd name="connsiteY72" fmla="*/ 1282 h 1388"/>
                <a:gd name="connsiteX73" fmla="*/ 1316 w 2934"/>
                <a:gd name="connsiteY73" fmla="*/ 1262 h 1388"/>
                <a:gd name="connsiteX74" fmla="*/ 1254 w 2934"/>
                <a:gd name="connsiteY74" fmla="*/ 1238 h 1388"/>
                <a:gd name="connsiteX75" fmla="*/ 1194 w 2934"/>
                <a:gd name="connsiteY75" fmla="*/ 1210 h 1388"/>
                <a:gd name="connsiteX76" fmla="*/ 1132 w 2934"/>
                <a:gd name="connsiteY76" fmla="*/ 1182 h 1388"/>
                <a:gd name="connsiteX77" fmla="*/ 1068 w 2934"/>
                <a:gd name="connsiteY77" fmla="*/ 1150 h 1388"/>
                <a:gd name="connsiteX78" fmla="*/ 1006 w 2934"/>
                <a:gd name="connsiteY78" fmla="*/ 1116 h 1388"/>
                <a:gd name="connsiteX79" fmla="*/ 944 w 2934"/>
                <a:gd name="connsiteY79" fmla="*/ 1080 h 1388"/>
                <a:gd name="connsiteX80" fmla="*/ 880 w 2934"/>
                <a:gd name="connsiteY80" fmla="*/ 1040 h 1388"/>
                <a:gd name="connsiteX81" fmla="*/ 818 w 2934"/>
                <a:gd name="connsiteY81" fmla="*/ 998 h 1388"/>
                <a:gd name="connsiteX82" fmla="*/ 754 w 2934"/>
                <a:gd name="connsiteY82" fmla="*/ 952 h 1388"/>
                <a:gd name="connsiteX83" fmla="*/ 692 w 2934"/>
                <a:gd name="connsiteY83" fmla="*/ 902 h 1388"/>
                <a:gd name="connsiteX84" fmla="*/ 628 w 2934"/>
                <a:gd name="connsiteY84" fmla="*/ 850 h 1388"/>
                <a:gd name="connsiteX85" fmla="*/ 566 w 2934"/>
                <a:gd name="connsiteY85" fmla="*/ 794 h 1388"/>
                <a:gd name="connsiteX86" fmla="*/ 502 w 2934"/>
                <a:gd name="connsiteY86" fmla="*/ 736 h 1388"/>
                <a:gd name="connsiteX87" fmla="*/ 440 w 2934"/>
                <a:gd name="connsiteY87" fmla="*/ 674 h 1388"/>
                <a:gd name="connsiteX88" fmla="*/ 376 w 2934"/>
                <a:gd name="connsiteY88" fmla="*/ 608 h 1388"/>
                <a:gd name="connsiteX89" fmla="*/ 314 w 2934"/>
                <a:gd name="connsiteY89" fmla="*/ 538 h 1388"/>
                <a:gd name="connsiteX90" fmla="*/ 252 w 2934"/>
                <a:gd name="connsiteY90" fmla="*/ 466 h 1388"/>
                <a:gd name="connsiteX91" fmla="*/ 190 w 2934"/>
                <a:gd name="connsiteY91" fmla="*/ 390 h 1388"/>
                <a:gd name="connsiteX92" fmla="*/ 130 w 2934"/>
                <a:gd name="connsiteY92" fmla="*/ 308 h 1388"/>
                <a:gd name="connsiteX0" fmla="*/ 130 w 2934"/>
                <a:gd name="connsiteY0" fmla="*/ 308 h 1388"/>
                <a:gd name="connsiteX1" fmla="*/ 96 w 2934"/>
                <a:gd name="connsiteY1" fmla="*/ 265 h 1388"/>
                <a:gd name="connsiteX2" fmla="*/ 8 w 2934"/>
                <a:gd name="connsiteY2" fmla="*/ 134 h 1388"/>
                <a:gd name="connsiteX3" fmla="*/ 144 w 2934"/>
                <a:gd name="connsiteY3" fmla="*/ 89 h 1388"/>
                <a:gd name="connsiteX4" fmla="*/ 180 w 2934"/>
                <a:gd name="connsiteY4" fmla="*/ 82 h 1388"/>
                <a:gd name="connsiteX5" fmla="*/ 238 w 2934"/>
                <a:gd name="connsiteY5" fmla="*/ 68 h 1388"/>
                <a:gd name="connsiteX6" fmla="*/ 302 w 2934"/>
                <a:gd name="connsiteY6" fmla="*/ 54 h 1388"/>
                <a:gd name="connsiteX7" fmla="*/ 374 w 2934"/>
                <a:gd name="connsiteY7" fmla="*/ 40 h 1388"/>
                <a:gd name="connsiteX8" fmla="*/ 454 w 2934"/>
                <a:gd name="connsiteY8" fmla="*/ 28 h 1388"/>
                <a:gd name="connsiteX9" fmla="*/ 538 w 2934"/>
                <a:gd name="connsiteY9" fmla="*/ 16 h 1388"/>
                <a:gd name="connsiteX10" fmla="*/ 628 w 2934"/>
                <a:gd name="connsiteY10" fmla="*/ 8 h 1388"/>
                <a:gd name="connsiteX11" fmla="*/ 724 w 2934"/>
                <a:gd name="connsiteY11" fmla="*/ 2 h 1388"/>
                <a:gd name="connsiteX12" fmla="*/ 824 w 2934"/>
                <a:gd name="connsiteY12" fmla="*/ 0 h 1388"/>
                <a:gd name="connsiteX13" fmla="*/ 928 w 2934"/>
                <a:gd name="connsiteY13" fmla="*/ 2 h 1388"/>
                <a:gd name="connsiteX14" fmla="*/ 1036 w 2934"/>
                <a:gd name="connsiteY14" fmla="*/ 8 h 1388"/>
                <a:gd name="connsiteX15" fmla="*/ 1092 w 2934"/>
                <a:gd name="connsiteY15" fmla="*/ 12 h 1388"/>
                <a:gd name="connsiteX16" fmla="*/ 1148 w 2934"/>
                <a:gd name="connsiteY16" fmla="*/ 18 h 1388"/>
                <a:gd name="connsiteX17" fmla="*/ 1204 w 2934"/>
                <a:gd name="connsiteY17" fmla="*/ 26 h 1388"/>
                <a:gd name="connsiteX18" fmla="*/ 1262 w 2934"/>
                <a:gd name="connsiteY18" fmla="*/ 36 h 1388"/>
                <a:gd name="connsiteX19" fmla="*/ 1320 w 2934"/>
                <a:gd name="connsiteY19" fmla="*/ 46 h 1388"/>
                <a:gd name="connsiteX20" fmla="*/ 1380 w 2934"/>
                <a:gd name="connsiteY20" fmla="*/ 58 h 1388"/>
                <a:gd name="connsiteX21" fmla="*/ 1438 w 2934"/>
                <a:gd name="connsiteY21" fmla="*/ 72 h 1388"/>
                <a:gd name="connsiteX22" fmla="*/ 1498 w 2934"/>
                <a:gd name="connsiteY22" fmla="*/ 88 h 1388"/>
                <a:gd name="connsiteX23" fmla="*/ 1558 w 2934"/>
                <a:gd name="connsiteY23" fmla="*/ 106 h 1388"/>
                <a:gd name="connsiteX24" fmla="*/ 1620 w 2934"/>
                <a:gd name="connsiteY24" fmla="*/ 126 h 1388"/>
                <a:gd name="connsiteX25" fmla="*/ 1680 w 2934"/>
                <a:gd name="connsiteY25" fmla="*/ 146 h 1388"/>
                <a:gd name="connsiteX26" fmla="*/ 1742 w 2934"/>
                <a:gd name="connsiteY26" fmla="*/ 170 h 1388"/>
                <a:gd name="connsiteX27" fmla="*/ 1802 w 2934"/>
                <a:gd name="connsiteY27" fmla="*/ 196 h 1388"/>
                <a:gd name="connsiteX28" fmla="*/ 1864 w 2934"/>
                <a:gd name="connsiteY28" fmla="*/ 224 h 1388"/>
                <a:gd name="connsiteX29" fmla="*/ 1926 w 2934"/>
                <a:gd name="connsiteY29" fmla="*/ 254 h 1388"/>
                <a:gd name="connsiteX30" fmla="*/ 1988 w 2934"/>
                <a:gd name="connsiteY30" fmla="*/ 288 h 1388"/>
                <a:gd name="connsiteX31" fmla="*/ 2048 w 2934"/>
                <a:gd name="connsiteY31" fmla="*/ 322 h 1388"/>
                <a:gd name="connsiteX32" fmla="*/ 2110 w 2934"/>
                <a:gd name="connsiteY32" fmla="*/ 360 h 1388"/>
                <a:gd name="connsiteX33" fmla="*/ 2172 w 2934"/>
                <a:gd name="connsiteY33" fmla="*/ 400 h 1388"/>
                <a:gd name="connsiteX34" fmla="*/ 2232 w 2934"/>
                <a:gd name="connsiteY34" fmla="*/ 442 h 1388"/>
                <a:gd name="connsiteX35" fmla="*/ 2294 w 2934"/>
                <a:gd name="connsiteY35" fmla="*/ 488 h 1388"/>
                <a:gd name="connsiteX36" fmla="*/ 2354 w 2934"/>
                <a:gd name="connsiteY36" fmla="*/ 536 h 1388"/>
                <a:gd name="connsiteX37" fmla="*/ 2414 w 2934"/>
                <a:gd name="connsiteY37" fmla="*/ 588 h 1388"/>
                <a:gd name="connsiteX38" fmla="*/ 2474 w 2934"/>
                <a:gd name="connsiteY38" fmla="*/ 642 h 1388"/>
                <a:gd name="connsiteX39" fmla="*/ 2534 w 2934"/>
                <a:gd name="connsiteY39" fmla="*/ 698 h 1388"/>
                <a:gd name="connsiteX40" fmla="*/ 2594 w 2934"/>
                <a:gd name="connsiteY40" fmla="*/ 758 h 1388"/>
                <a:gd name="connsiteX41" fmla="*/ 2652 w 2934"/>
                <a:gd name="connsiteY41" fmla="*/ 822 h 1388"/>
                <a:gd name="connsiteX42" fmla="*/ 2710 w 2934"/>
                <a:gd name="connsiteY42" fmla="*/ 888 h 1388"/>
                <a:gd name="connsiteX43" fmla="*/ 2766 w 2934"/>
                <a:gd name="connsiteY43" fmla="*/ 958 h 1388"/>
                <a:gd name="connsiteX44" fmla="*/ 2822 w 2934"/>
                <a:gd name="connsiteY44" fmla="*/ 1030 h 1388"/>
                <a:gd name="connsiteX45" fmla="*/ 2878 w 2934"/>
                <a:gd name="connsiteY45" fmla="*/ 1108 h 1388"/>
                <a:gd name="connsiteX46" fmla="*/ 2934 w 2934"/>
                <a:gd name="connsiteY46" fmla="*/ 1188 h 1388"/>
                <a:gd name="connsiteX47" fmla="*/ 2934 w 2934"/>
                <a:gd name="connsiteY47" fmla="*/ 1188 h 1388"/>
                <a:gd name="connsiteX48" fmla="*/ 2914 w 2934"/>
                <a:gd name="connsiteY48" fmla="*/ 1196 h 1388"/>
                <a:gd name="connsiteX49" fmla="*/ 2860 w 2934"/>
                <a:gd name="connsiteY49" fmla="*/ 1222 h 1388"/>
                <a:gd name="connsiteX50" fmla="*/ 2820 w 2934"/>
                <a:gd name="connsiteY50" fmla="*/ 1238 h 1388"/>
                <a:gd name="connsiteX51" fmla="*/ 2774 w 2934"/>
                <a:gd name="connsiteY51" fmla="*/ 1256 h 1388"/>
                <a:gd name="connsiteX52" fmla="*/ 2718 w 2934"/>
                <a:gd name="connsiteY52" fmla="*/ 1276 h 1388"/>
                <a:gd name="connsiteX53" fmla="*/ 2656 w 2934"/>
                <a:gd name="connsiteY53" fmla="*/ 1296 h 1388"/>
                <a:gd name="connsiteX54" fmla="*/ 2588 w 2934"/>
                <a:gd name="connsiteY54" fmla="*/ 1314 h 1388"/>
                <a:gd name="connsiteX55" fmla="*/ 2512 w 2934"/>
                <a:gd name="connsiteY55" fmla="*/ 1334 h 1388"/>
                <a:gd name="connsiteX56" fmla="*/ 2432 w 2934"/>
                <a:gd name="connsiteY56" fmla="*/ 1350 h 1388"/>
                <a:gd name="connsiteX57" fmla="*/ 2346 w 2934"/>
                <a:gd name="connsiteY57" fmla="*/ 1366 h 1388"/>
                <a:gd name="connsiteX58" fmla="*/ 2254 w 2934"/>
                <a:gd name="connsiteY58" fmla="*/ 1376 h 1388"/>
                <a:gd name="connsiteX59" fmla="*/ 2158 w 2934"/>
                <a:gd name="connsiteY59" fmla="*/ 1384 h 1388"/>
                <a:gd name="connsiteX60" fmla="*/ 2108 w 2934"/>
                <a:gd name="connsiteY60" fmla="*/ 1388 h 1388"/>
                <a:gd name="connsiteX61" fmla="*/ 2056 w 2934"/>
                <a:gd name="connsiteY61" fmla="*/ 1388 h 1388"/>
                <a:gd name="connsiteX62" fmla="*/ 2004 w 2934"/>
                <a:gd name="connsiteY62" fmla="*/ 1388 h 1388"/>
                <a:gd name="connsiteX63" fmla="*/ 1952 w 2934"/>
                <a:gd name="connsiteY63" fmla="*/ 1388 h 1388"/>
                <a:gd name="connsiteX64" fmla="*/ 1898 w 2934"/>
                <a:gd name="connsiteY64" fmla="*/ 1384 h 1388"/>
                <a:gd name="connsiteX65" fmla="*/ 1842 w 2934"/>
                <a:gd name="connsiteY65" fmla="*/ 1380 h 1388"/>
                <a:gd name="connsiteX66" fmla="*/ 1786 w 2934"/>
                <a:gd name="connsiteY66" fmla="*/ 1374 h 1388"/>
                <a:gd name="connsiteX67" fmla="*/ 1730 w 2934"/>
                <a:gd name="connsiteY67" fmla="*/ 1368 h 1388"/>
                <a:gd name="connsiteX68" fmla="*/ 1674 w 2934"/>
                <a:gd name="connsiteY68" fmla="*/ 1358 h 1388"/>
                <a:gd name="connsiteX69" fmla="*/ 1616 w 2934"/>
                <a:gd name="connsiteY69" fmla="*/ 1348 h 1388"/>
                <a:gd name="connsiteX70" fmla="*/ 1556 w 2934"/>
                <a:gd name="connsiteY70" fmla="*/ 1334 h 1388"/>
                <a:gd name="connsiteX71" fmla="*/ 1498 w 2934"/>
                <a:gd name="connsiteY71" fmla="*/ 1320 h 1388"/>
                <a:gd name="connsiteX72" fmla="*/ 1438 w 2934"/>
                <a:gd name="connsiteY72" fmla="*/ 1302 h 1388"/>
                <a:gd name="connsiteX73" fmla="*/ 1376 w 2934"/>
                <a:gd name="connsiteY73" fmla="*/ 1282 h 1388"/>
                <a:gd name="connsiteX74" fmla="*/ 1316 w 2934"/>
                <a:gd name="connsiteY74" fmla="*/ 1262 h 1388"/>
                <a:gd name="connsiteX75" fmla="*/ 1254 w 2934"/>
                <a:gd name="connsiteY75" fmla="*/ 1238 h 1388"/>
                <a:gd name="connsiteX76" fmla="*/ 1194 w 2934"/>
                <a:gd name="connsiteY76" fmla="*/ 1210 h 1388"/>
                <a:gd name="connsiteX77" fmla="*/ 1132 w 2934"/>
                <a:gd name="connsiteY77" fmla="*/ 1182 h 1388"/>
                <a:gd name="connsiteX78" fmla="*/ 1068 w 2934"/>
                <a:gd name="connsiteY78" fmla="*/ 1150 h 1388"/>
                <a:gd name="connsiteX79" fmla="*/ 1006 w 2934"/>
                <a:gd name="connsiteY79" fmla="*/ 1116 h 1388"/>
                <a:gd name="connsiteX80" fmla="*/ 944 w 2934"/>
                <a:gd name="connsiteY80" fmla="*/ 1080 h 1388"/>
                <a:gd name="connsiteX81" fmla="*/ 880 w 2934"/>
                <a:gd name="connsiteY81" fmla="*/ 1040 h 1388"/>
                <a:gd name="connsiteX82" fmla="*/ 818 w 2934"/>
                <a:gd name="connsiteY82" fmla="*/ 998 h 1388"/>
                <a:gd name="connsiteX83" fmla="*/ 754 w 2934"/>
                <a:gd name="connsiteY83" fmla="*/ 952 h 1388"/>
                <a:gd name="connsiteX84" fmla="*/ 692 w 2934"/>
                <a:gd name="connsiteY84" fmla="*/ 902 h 1388"/>
                <a:gd name="connsiteX85" fmla="*/ 628 w 2934"/>
                <a:gd name="connsiteY85" fmla="*/ 850 h 1388"/>
                <a:gd name="connsiteX86" fmla="*/ 566 w 2934"/>
                <a:gd name="connsiteY86" fmla="*/ 794 h 1388"/>
                <a:gd name="connsiteX87" fmla="*/ 502 w 2934"/>
                <a:gd name="connsiteY87" fmla="*/ 736 h 1388"/>
                <a:gd name="connsiteX88" fmla="*/ 440 w 2934"/>
                <a:gd name="connsiteY88" fmla="*/ 674 h 1388"/>
                <a:gd name="connsiteX89" fmla="*/ 376 w 2934"/>
                <a:gd name="connsiteY89" fmla="*/ 608 h 1388"/>
                <a:gd name="connsiteX90" fmla="*/ 314 w 2934"/>
                <a:gd name="connsiteY90" fmla="*/ 538 h 1388"/>
                <a:gd name="connsiteX91" fmla="*/ 252 w 2934"/>
                <a:gd name="connsiteY91" fmla="*/ 466 h 1388"/>
                <a:gd name="connsiteX92" fmla="*/ 190 w 2934"/>
                <a:gd name="connsiteY92" fmla="*/ 390 h 1388"/>
                <a:gd name="connsiteX93" fmla="*/ 130 w 2934"/>
                <a:gd name="connsiteY93" fmla="*/ 308 h 1388"/>
                <a:gd name="connsiteX0" fmla="*/ 36 w 2840"/>
                <a:gd name="connsiteY0" fmla="*/ 308 h 1388"/>
                <a:gd name="connsiteX1" fmla="*/ 2 w 2840"/>
                <a:gd name="connsiteY1" fmla="*/ 265 h 1388"/>
                <a:gd name="connsiteX2" fmla="*/ 50 w 2840"/>
                <a:gd name="connsiteY2" fmla="*/ 89 h 1388"/>
                <a:gd name="connsiteX3" fmla="*/ 86 w 2840"/>
                <a:gd name="connsiteY3" fmla="*/ 82 h 1388"/>
                <a:gd name="connsiteX4" fmla="*/ 144 w 2840"/>
                <a:gd name="connsiteY4" fmla="*/ 68 h 1388"/>
                <a:gd name="connsiteX5" fmla="*/ 208 w 2840"/>
                <a:gd name="connsiteY5" fmla="*/ 54 h 1388"/>
                <a:gd name="connsiteX6" fmla="*/ 280 w 2840"/>
                <a:gd name="connsiteY6" fmla="*/ 40 h 1388"/>
                <a:gd name="connsiteX7" fmla="*/ 360 w 2840"/>
                <a:gd name="connsiteY7" fmla="*/ 28 h 1388"/>
                <a:gd name="connsiteX8" fmla="*/ 444 w 2840"/>
                <a:gd name="connsiteY8" fmla="*/ 16 h 1388"/>
                <a:gd name="connsiteX9" fmla="*/ 534 w 2840"/>
                <a:gd name="connsiteY9" fmla="*/ 8 h 1388"/>
                <a:gd name="connsiteX10" fmla="*/ 630 w 2840"/>
                <a:gd name="connsiteY10" fmla="*/ 2 h 1388"/>
                <a:gd name="connsiteX11" fmla="*/ 730 w 2840"/>
                <a:gd name="connsiteY11" fmla="*/ 0 h 1388"/>
                <a:gd name="connsiteX12" fmla="*/ 834 w 2840"/>
                <a:gd name="connsiteY12" fmla="*/ 2 h 1388"/>
                <a:gd name="connsiteX13" fmla="*/ 942 w 2840"/>
                <a:gd name="connsiteY13" fmla="*/ 8 h 1388"/>
                <a:gd name="connsiteX14" fmla="*/ 998 w 2840"/>
                <a:gd name="connsiteY14" fmla="*/ 12 h 1388"/>
                <a:gd name="connsiteX15" fmla="*/ 1054 w 2840"/>
                <a:gd name="connsiteY15" fmla="*/ 18 h 1388"/>
                <a:gd name="connsiteX16" fmla="*/ 1110 w 2840"/>
                <a:gd name="connsiteY16" fmla="*/ 26 h 1388"/>
                <a:gd name="connsiteX17" fmla="*/ 1168 w 2840"/>
                <a:gd name="connsiteY17" fmla="*/ 36 h 1388"/>
                <a:gd name="connsiteX18" fmla="*/ 1226 w 2840"/>
                <a:gd name="connsiteY18" fmla="*/ 46 h 1388"/>
                <a:gd name="connsiteX19" fmla="*/ 1286 w 2840"/>
                <a:gd name="connsiteY19" fmla="*/ 58 h 1388"/>
                <a:gd name="connsiteX20" fmla="*/ 1344 w 2840"/>
                <a:gd name="connsiteY20" fmla="*/ 72 h 1388"/>
                <a:gd name="connsiteX21" fmla="*/ 1404 w 2840"/>
                <a:gd name="connsiteY21" fmla="*/ 88 h 1388"/>
                <a:gd name="connsiteX22" fmla="*/ 1464 w 2840"/>
                <a:gd name="connsiteY22" fmla="*/ 106 h 1388"/>
                <a:gd name="connsiteX23" fmla="*/ 1526 w 2840"/>
                <a:gd name="connsiteY23" fmla="*/ 126 h 1388"/>
                <a:gd name="connsiteX24" fmla="*/ 1586 w 2840"/>
                <a:gd name="connsiteY24" fmla="*/ 146 h 1388"/>
                <a:gd name="connsiteX25" fmla="*/ 1648 w 2840"/>
                <a:gd name="connsiteY25" fmla="*/ 170 h 1388"/>
                <a:gd name="connsiteX26" fmla="*/ 1708 w 2840"/>
                <a:gd name="connsiteY26" fmla="*/ 196 h 1388"/>
                <a:gd name="connsiteX27" fmla="*/ 1770 w 2840"/>
                <a:gd name="connsiteY27" fmla="*/ 224 h 1388"/>
                <a:gd name="connsiteX28" fmla="*/ 1832 w 2840"/>
                <a:gd name="connsiteY28" fmla="*/ 254 h 1388"/>
                <a:gd name="connsiteX29" fmla="*/ 1894 w 2840"/>
                <a:gd name="connsiteY29" fmla="*/ 288 h 1388"/>
                <a:gd name="connsiteX30" fmla="*/ 1954 w 2840"/>
                <a:gd name="connsiteY30" fmla="*/ 322 h 1388"/>
                <a:gd name="connsiteX31" fmla="*/ 2016 w 2840"/>
                <a:gd name="connsiteY31" fmla="*/ 360 h 1388"/>
                <a:gd name="connsiteX32" fmla="*/ 2078 w 2840"/>
                <a:gd name="connsiteY32" fmla="*/ 400 h 1388"/>
                <a:gd name="connsiteX33" fmla="*/ 2138 w 2840"/>
                <a:gd name="connsiteY33" fmla="*/ 442 h 1388"/>
                <a:gd name="connsiteX34" fmla="*/ 2200 w 2840"/>
                <a:gd name="connsiteY34" fmla="*/ 488 h 1388"/>
                <a:gd name="connsiteX35" fmla="*/ 2260 w 2840"/>
                <a:gd name="connsiteY35" fmla="*/ 536 h 1388"/>
                <a:gd name="connsiteX36" fmla="*/ 2320 w 2840"/>
                <a:gd name="connsiteY36" fmla="*/ 588 h 1388"/>
                <a:gd name="connsiteX37" fmla="*/ 2380 w 2840"/>
                <a:gd name="connsiteY37" fmla="*/ 642 h 1388"/>
                <a:gd name="connsiteX38" fmla="*/ 2440 w 2840"/>
                <a:gd name="connsiteY38" fmla="*/ 698 h 1388"/>
                <a:gd name="connsiteX39" fmla="*/ 2500 w 2840"/>
                <a:gd name="connsiteY39" fmla="*/ 758 h 1388"/>
                <a:gd name="connsiteX40" fmla="*/ 2558 w 2840"/>
                <a:gd name="connsiteY40" fmla="*/ 822 h 1388"/>
                <a:gd name="connsiteX41" fmla="*/ 2616 w 2840"/>
                <a:gd name="connsiteY41" fmla="*/ 888 h 1388"/>
                <a:gd name="connsiteX42" fmla="*/ 2672 w 2840"/>
                <a:gd name="connsiteY42" fmla="*/ 958 h 1388"/>
                <a:gd name="connsiteX43" fmla="*/ 2728 w 2840"/>
                <a:gd name="connsiteY43" fmla="*/ 1030 h 1388"/>
                <a:gd name="connsiteX44" fmla="*/ 2784 w 2840"/>
                <a:gd name="connsiteY44" fmla="*/ 1108 h 1388"/>
                <a:gd name="connsiteX45" fmla="*/ 2840 w 2840"/>
                <a:gd name="connsiteY45" fmla="*/ 1188 h 1388"/>
                <a:gd name="connsiteX46" fmla="*/ 2840 w 2840"/>
                <a:gd name="connsiteY46" fmla="*/ 1188 h 1388"/>
                <a:gd name="connsiteX47" fmla="*/ 2820 w 2840"/>
                <a:gd name="connsiteY47" fmla="*/ 1196 h 1388"/>
                <a:gd name="connsiteX48" fmla="*/ 2766 w 2840"/>
                <a:gd name="connsiteY48" fmla="*/ 1222 h 1388"/>
                <a:gd name="connsiteX49" fmla="*/ 2726 w 2840"/>
                <a:gd name="connsiteY49" fmla="*/ 1238 h 1388"/>
                <a:gd name="connsiteX50" fmla="*/ 2680 w 2840"/>
                <a:gd name="connsiteY50" fmla="*/ 1256 h 1388"/>
                <a:gd name="connsiteX51" fmla="*/ 2624 w 2840"/>
                <a:gd name="connsiteY51" fmla="*/ 1276 h 1388"/>
                <a:gd name="connsiteX52" fmla="*/ 2562 w 2840"/>
                <a:gd name="connsiteY52" fmla="*/ 1296 h 1388"/>
                <a:gd name="connsiteX53" fmla="*/ 2494 w 2840"/>
                <a:gd name="connsiteY53" fmla="*/ 1314 h 1388"/>
                <a:gd name="connsiteX54" fmla="*/ 2418 w 2840"/>
                <a:gd name="connsiteY54" fmla="*/ 1334 h 1388"/>
                <a:gd name="connsiteX55" fmla="*/ 2338 w 2840"/>
                <a:gd name="connsiteY55" fmla="*/ 1350 h 1388"/>
                <a:gd name="connsiteX56" fmla="*/ 2252 w 2840"/>
                <a:gd name="connsiteY56" fmla="*/ 1366 h 1388"/>
                <a:gd name="connsiteX57" fmla="*/ 2160 w 2840"/>
                <a:gd name="connsiteY57" fmla="*/ 1376 h 1388"/>
                <a:gd name="connsiteX58" fmla="*/ 2064 w 2840"/>
                <a:gd name="connsiteY58" fmla="*/ 1384 h 1388"/>
                <a:gd name="connsiteX59" fmla="*/ 2014 w 2840"/>
                <a:gd name="connsiteY59" fmla="*/ 1388 h 1388"/>
                <a:gd name="connsiteX60" fmla="*/ 1962 w 2840"/>
                <a:gd name="connsiteY60" fmla="*/ 1388 h 1388"/>
                <a:gd name="connsiteX61" fmla="*/ 1910 w 2840"/>
                <a:gd name="connsiteY61" fmla="*/ 1388 h 1388"/>
                <a:gd name="connsiteX62" fmla="*/ 1858 w 2840"/>
                <a:gd name="connsiteY62" fmla="*/ 1388 h 1388"/>
                <a:gd name="connsiteX63" fmla="*/ 1804 w 2840"/>
                <a:gd name="connsiteY63" fmla="*/ 1384 h 1388"/>
                <a:gd name="connsiteX64" fmla="*/ 1748 w 2840"/>
                <a:gd name="connsiteY64" fmla="*/ 1380 h 1388"/>
                <a:gd name="connsiteX65" fmla="*/ 1692 w 2840"/>
                <a:gd name="connsiteY65" fmla="*/ 1374 h 1388"/>
                <a:gd name="connsiteX66" fmla="*/ 1636 w 2840"/>
                <a:gd name="connsiteY66" fmla="*/ 1368 h 1388"/>
                <a:gd name="connsiteX67" fmla="*/ 1580 w 2840"/>
                <a:gd name="connsiteY67" fmla="*/ 1358 h 1388"/>
                <a:gd name="connsiteX68" fmla="*/ 1522 w 2840"/>
                <a:gd name="connsiteY68" fmla="*/ 1348 h 1388"/>
                <a:gd name="connsiteX69" fmla="*/ 1462 w 2840"/>
                <a:gd name="connsiteY69" fmla="*/ 1334 h 1388"/>
                <a:gd name="connsiteX70" fmla="*/ 1404 w 2840"/>
                <a:gd name="connsiteY70" fmla="*/ 1320 h 1388"/>
                <a:gd name="connsiteX71" fmla="*/ 1344 w 2840"/>
                <a:gd name="connsiteY71" fmla="*/ 1302 h 1388"/>
                <a:gd name="connsiteX72" fmla="*/ 1282 w 2840"/>
                <a:gd name="connsiteY72" fmla="*/ 1282 h 1388"/>
                <a:gd name="connsiteX73" fmla="*/ 1222 w 2840"/>
                <a:gd name="connsiteY73" fmla="*/ 1262 h 1388"/>
                <a:gd name="connsiteX74" fmla="*/ 1160 w 2840"/>
                <a:gd name="connsiteY74" fmla="*/ 1238 h 1388"/>
                <a:gd name="connsiteX75" fmla="*/ 1100 w 2840"/>
                <a:gd name="connsiteY75" fmla="*/ 1210 h 1388"/>
                <a:gd name="connsiteX76" fmla="*/ 1038 w 2840"/>
                <a:gd name="connsiteY76" fmla="*/ 1182 h 1388"/>
                <a:gd name="connsiteX77" fmla="*/ 974 w 2840"/>
                <a:gd name="connsiteY77" fmla="*/ 1150 h 1388"/>
                <a:gd name="connsiteX78" fmla="*/ 912 w 2840"/>
                <a:gd name="connsiteY78" fmla="*/ 1116 h 1388"/>
                <a:gd name="connsiteX79" fmla="*/ 850 w 2840"/>
                <a:gd name="connsiteY79" fmla="*/ 1080 h 1388"/>
                <a:gd name="connsiteX80" fmla="*/ 786 w 2840"/>
                <a:gd name="connsiteY80" fmla="*/ 1040 h 1388"/>
                <a:gd name="connsiteX81" fmla="*/ 724 w 2840"/>
                <a:gd name="connsiteY81" fmla="*/ 998 h 1388"/>
                <a:gd name="connsiteX82" fmla="*/ 660 w 2840"/>
                <a:gd name="connsiteY82" fmla="*/ 952 h 1388"/>
                <a:gd name="connsiteX83" fmla="*/ 598 w 2840"/>
                <a:gd name="connsiteY83" fmla="*/ 902 h 1388"/>
                <a:gd name="connsiteX84" fmla="*/ 534 w 2840"/>
                <a:gd name="connsiteY84" fmla="*/ 850 h 1388"/>
                <a:gd name="connsiteX85" fmla="*/ 472 w 2840"/>
                <a:gd name="connsiteY85" fmla="*/ 794 h 1388"/>
                <a:gd name="connsiteX86" fmla="*/ 408 w 2840"/>
                <a:gd name="connsiteY86" fmla="*/ 736 h 1388"/>
                <a:gd name="connsiteX87" fmla="*/ 346 w 2840"/>
                <a:gd name="connsiteY87" fmla="*/ 674 h 1388"/>
                <a:gd name="connsiteX88" fmla="*/ 282 w 2840"/>
                <a:gd name="connsiteY88" fmla="*/ 608 h 1388"/>
                <a:gd name="connsiteX89" fmla="*/ 220 w 2840"/>
                <a:gd name="connsiteY89" fmla="*/ 538 h 1388"/>
                <a:gd name="connsiteX90" fmla="*/ 158 w 2840"/>
                <a:gd name="connsiteY90" fmla="*/ 466 h 1388"/>
                <a:gd name="connsiteX91" fmla="*/ 96 w 2840"/>
                <a:gd name="connsiteY91" fmla="*/ 390 h 1388"/>
                <a:gd name="connsiteX92" fmla="*/ 36 w 2840"/>
                <a:gd name="connsiteY92" fmla="*/ 308 h 1388"/>
                <a:gd name="connsiteX0" fmla="*/ 31 w 2835"/>
                <a:gd name="connsiteY0" fmla="*/ 308 h 1388"/>
                <a:gd name="connsiteX1" fmla="*/ 2 w 2835"/>
                <a:gd name="connsiteY1" fmla="*/ 258 h 1388"/>
                <a:gd name="connsiteX2" fmla="*/ 45 w 2835"/>
                <a:gd name="connsiteY2" fmla="*/ 89 h 1388"/>
                <a:gd name="connsiteX3" fmla="*/ 81 w 2835"/>
                <a:gd name="connsiteY3" fmla="*/ 82 h 1388"/>
                <a:gd name="connsiteX4" fmla="*/ 139 w 2835"/>
                <a:gd name="connsiteY4" fmla="*/ 68 h 1388"/>
                <a:gd name="connsiteX5" fmla="*/ 203 w 2835"/>
                <a:gd name="connsiteY5" fmla="*/ 54 h 1388"/>
                <a:gd name="connsiteX6" fmla="*/ 275 w 2835"/>
                <a:gd name="connsiteY6" fmla="*/ 40 h 1388"/>
                <a:gd name="connsiteX7" fmla="*/ 355 w 2835"/>
                <a:gd name="connsiteY7" fmla="*/ 28 h 1388"/>
                <a:gd name="connsiteX8" fmla="*/ 439 w 2835"/>
                <a:gd name="connsiteY8" fmla="*/ 16 h 1388"/>
                <a:gd name="connsiteX9" fmla="*/ 529 w 2835"/>
                <a:gd name="connsiteY9" fmla="*/ 8 h 1388"/>
                <a:gd name="connsiteX10" fmla="*/ 625 w 2835"/>
                <a:gd name="connsiteY10" fmla="*/ 2 h 1388"/>
                <a:gd name="connsiteX11" fmla="*/ 725 w 2835"/>
                <a:gd name="connsiteY11" fmla="*/ 0 h 1388"/>
                <a:gd name="connsiteX12" fmla="*/ 829 w 2835"/>
                <a:gd name="connsiteY12" fmla="*/ 2 h 1388"/>
                <a:gd name="connsiteX13" fmla="*/ 937 w 2835"/>
                <a:gd name="connsiteY13" fmla="*/ 8 h 1388"/>
                <a:gd name="connsiteX14" fmla="*/ 993 w 2835"/>
                <a:gd name="connsiteY14" fmla="*/ 12 h 1388"/>
                <a:gd name="connsiteX15" fmla="*/ 1049 w 2835"/>
                <a:gd name="connsiteY15" fmla="*/ 18 h 1388"/>
                <a:gd name="connsiteX16" fmla="*/ 1105 w 2835"/>
                <a:gd name="connsiteY16" fmla="*/ 26 h 1388"/>
                <a:gd name="connsiteX17" fmla="*/ 1163 w 2835"/>
                <a:gd name="connsiteY17" fmla="*/ 36 h 1388"/>
                <a:gd name="connsiteX18" fmla="*/ 1221 w 2835"/>
                <a:gd name="connsiteY18" fmla="*/ 46 h 1388"/>
                <a:gd name="connsiteX19" fmla="*/ 1281 w 2835"/>
                <a:gd name="connsiteY19" fmla="*/ 58 h 1388"/>
                <a:gd name="connsiteX20" fmla="*/ 1339 w 2835"/>
                <a:gd name="connsiteY20" fmla="*/ 72 h 1388"/>
                <a:gd name="connsiteX21" fmla="*/ 1399 w 2835"/>
                <a:gd name="connsiteY21" fmla="*/ 88 h 1388"/>
                <a:gd name="connsiteX22" fmla="*/ 1459 w 2835"/>
                <a:gd name="connsiteY22" fmla="*/ 106 h 1388"/>
                <a:gd name="connsiteX23" fmla="*/ 1521 w 2835"/>
                <a:gd name="connsiteY23" fmla="*/ 126 h 1388"/>
                <a:gd name="connsiteX24" fmla="*/ 1581 w 2835"/>
                <a:gd name="connsiteY24" fmla="*/ 146 h 1388"/>
                <a:gd name="connsiteX25" fmla="*/ 1643 w 2835"/>
                <a:gd name="connsiteY25" fmla="*/ 170 h 1388"/>
                <a:gd name="connsiteX26" fmla="*/ 1703 w 2835"/>
                <a:gd name="connsiteY26" fmla="*/ 196 h 1388"/>
                <a:gd name="connsiteX27" fmla="*/ 1765 w 2835"/>
                <a:gd name="connsiteY27" fmla="*/ 224 h 1388"/>
                <a:gd name="connsiteX28" fmla="*/ 1827 w 2835"/>
                <a:gd name="connsiteY28" fmla="*/ 254 h 1388"/>
                <a:gd name="connsiteX29" fmla="*/ 1889 w 2835"/>
                <a:gd name="connsiteY29" fmla="*/ 288 h 1388"/>
                <a:gd name="connsiteX30" fmla="*/ 1949 w 2835"/>
                <a:gd name="connsiteY30" fmla="*/ 322 h 1388"/>
                <a:gd name="connsiteX31" fmla="*/ 2011 w 2835"/>
                <a:gd name="connsiteY31" fmla="*/ 360 h 1388"/>
                <a:gd name="connsiteX32" fmla="*/ 2073 w 2835"/>
                <a:gd name="connsiteY32" fmla="*/ 400 h 1388"/>
                <a:gd name="connsiteX33" fmla="*/ 2133 w 2835"/>
                <a:gd name="connsiteY33" fmla="*/ 442 h 1388"/>
                <a:gd name="connsiteX34" fmla="*/ 2195 w 2835"/>
                <a:gd name="connsiteY34" fmla="*/ 488 h 1388"/>
                <a:gd name="connsiteX35" fmla="*/ 2255 w 2835"/>
                <a:gd name="connsiteY35" fmla="*/ 536 h 1388"/>
                <a:gd name="connsiteX36" fmla="*/ 2315 w 2835"/>
                <a:gd name="connsiteY36" fmla="*/ 588 h 1388"/>
                <a:gd name="connsiteX37" fmla="*/ 2375 w 2835"/>
                <a:gd name="connsiteY37" fmla="*/ 642 h 1388"/>
                <a:gd name="connsiteX38" fmla="*/ 2435 w 2835"/>
                <a:gd name="connsiteY38" fmla="*/ 698 h 1388"/>
                <a:gd name="connsiteX39" fmla="*/ 2495 w 2835"/>
                <a:gd name="connsiteY39" fmla="*/ 758 h 1388"/>
                <a:gd name="connsiteX40" fmla="*/ 2553 w 2835"/>
                <a:gd name="connsiteY40" fmla="*/ 822 h 1388"/>
                <a:gd name="connsiteX41" fmla="*/ 2611 w 2835"/>
                <a:gd name="connsiteY41" fmla="*/ 888 h 1388"/>
                <a:gd name="connsiteX42" fmla="*/ 2667 w 2835"/>
                <a:gd name="connsiteY42" fmla="*/ 958 h 1388"/>
                <a:gd name="connsiteX43" fmla="*/ 2723 w 2835"/>
                <a:gd name="connsiteY43" fmla="*/ 1030 h 1388"/>
                <a:gd name="connsiteX44" fmla="*/ 2779 w 2835"/>
                <a:gd name="connsiteY44" fmla="*/ 1108 h 1388"/>
                <a:gd name="connsiteX45" fmla="*/ 2835 w 2835"/>
                <a:gd name="connsiteY45" fmla="*/ 1188 h 1388"/>
                <a:gd name="connsiteX46" fmla="*/ 2835 w 2835"/>
                <a:gd name="connsiteY46" fmla="*/ 1188 h 1388"/>
                <a:gd name="connsiteX47" fmla="*/ 2815 w 2835"/>
                <a:gd name="connsiteY47" fmla="*/ 1196 h 1388"/>
                <a:gd name="connsiteX48" fmla="*/ 2761 w 2835"/>
                <a:gd name="connsiteY48" fmla="*/ 1222 h 1388"/>
                <a:gd name="connsiteX49" fmla="*/ 2721 w 2835"/>
                <a:gd name="connsiteY49" fmla="*/ 1238 h 1388"/>
                <a:gd name="connsiteX50" fmla="*/ 2675 w 2835"/>
                <a:gd name="connsiteY50" fmla="*/ 1256 h 1388"/>
                <a:gd name="connsiteX51" fmla="*/ 2619 w 2835"/>
                <a:gd name="connsiteY51" fmla="*/ 1276 h 1388"/>
                <a:gd name="connsiteX52" fmla="*/ 2557 w 2835"/>
                <a:gd name="connsiteY52" fmla="*/ 1296 h 1388"/>
                <a:gd name="connsiteX53" fmla="*/ 2489 w 2835"/>
                <a:gd name="connsiteY53" fmla="*/ 1314 h 1388"/>
                <a:gd name="connsiteX54" fmla="*/ 2413 w 2835"/>
                <a:gd name="connsiteY54" fmla="*/ 1334 h 1388"/>
                <a:gd name="connsiteX55" fmla="*/ 2333 w 2835"/>
                <a:gd name="connsiteY55" fmla="*/ 1350 h 1388"/>
                <a:gd name="connsiteX56" fmla="*/ 2247 w 2835"/>
                <a:gd name="connsiteY56" fmla="*/ 1366 h 1388"/>
                <a:gd name="connsiteX57" fmla="*/ 2155 w 2835"/>
                <a:gd name="connsiteY57" fmla="*/ 1376 h 1388"/>
                <a:gd name="connsiteX58" fmla="*/ 2059 w 2835"/>
                <a:gd name="connsiteY58" fmla="*/ 1384 h 1388"/>
                <a:gd name="connsiteX59" fmla="*/ 2009 w 2835"/>
                <a:gd name="connsiteY59" fmla="*/ 1388 h 1388"/>
                <a:gd name="connsiteX60" fmla="*/ 1957 w 2835"/>
                <a:gd name="connsiteY60" fmla="*/ 1388 h 1388"/>
                <a:gd name="connsiteX61" fmla="*/ 1905 w 2835"/>
                <a:gd name="connsiteY61" fmla="*/ 1388 h 1388"/>
                <a:gd name="connsiteX62" fmla="*/ 1853 w 2835"/>
                <a:gd name="connsiteY62" fmla="*/ 1388 h 1388"/>
                <a:gd name="connsiteX63" fmla="*/ 1799 w 2835"/>
                <a:gd name="connsiteY63" fmla="*/ 1384 h 1388"/>
                <a:gd name="connsiteX64" fmla="*/ 1743 w 2835"/>
                <a:gd name="connsiteY64" fmla="*/ 1380 h 1388"/>
                <a:gd name="connsiteX65" fmla="*/ 1687 w 2835"/>
                <a:gd name="connsiteY65" fmla="*/ 1374 h 1388"/>
                <a:gd name="connsiteX66" fmla="*/ 1631 w 2835"/>
                <a:gd name="connsiteY66" fmla="*/ 1368 h 1388"/>
                <a:gd name="connsiteX67" fmla="*/ 1575 w 2835"/>
                <a:gd name="connsiteY67" fmla="*/ 1358 h 1388"/>
                <a:gd name="connsiteX68" fmla="*/ 1517 w 2835"/>
                <a:gd name="connsiteY68" fmla="*/ 1348 h 1388"/>
                <a:gd name="connsiteX69" fmla="*/ 1457 w 2835"/>
                <a:gd name="connsiteY69" fmla="*/ 1334 h 1388"/>
                <a:gd name="connsiteX70" fmla="*/ 1399 w 2835"/>
                <a:gd name="connsiteY70" fmla="*/ 1320 h 1388"/>
                <a:gd name="connsiteX71" fmla="*/ 1339 w 2835"/>
                <a:gd name="connsiteY71" fmla="*/ 1302 h 1388"/>
                <a:gd name="connsiteX72" fmla="*/ 1277 w 2835"/>
                <a:gd name="connsiteY72" fmla="*/ 1282 h 1388"/>
                <a:gd name="connsiteX73" fmla="*/ 1217 w 2835"/>
                <a:gd name="connsiteY73" fmla="*/ 1262 h 1388"/>
                <a:gd name="connsiteX74" fmla="*/ 1155 w 2835"/>
                <a:gd name="connsiteY74" fmla="*/ 1238 h 1388"/>
                <a:gd name="connsiteX75" fmla="*/ 1095 w 2835"/>
                <a:gd name="connsiteY75" fmla="*/ 1210 h 1388"/>
                <a:gd name="connsiteX76" fmla="*/ 1033 w 2835"/>
                <a:gd name="connsiteY76" fmla="*/ 1182 h 1388"/>
                <a:gd name="connsiteX77" fmla="*/ 969 w 2835"/>
                <a:gd name="connsiteY77" fmla="*/ 1150 h 1388"/>
                <a:gd name="connsiteX78" fmla="*/ 907 w 2835"/>
                <a:gd name="connsiteY78" fmla="*/ 1116 h 1388"/>
                <a:gd name="connsiteX79" fmla="*/ 845 w 2835"/>
                <a:gd name="connsiteY79" fmla="*/ 1080 h 1388"/>
                <a:gd name="connsiteX80" fmla="*/ 781 w 2835"/>
                <a:gd name="connsiteY80" fmla="*/ 1040 h 1388"/>
                <a:gd name="connsiteX81" fmla="*/ 719 w 2835"/>
                <a:gd name="connsiteY81" fmla="*/ 998 h 1388"/>
                <a:gd name="connsiteX82" fmla="*/ 655 w 2835"/>
                <a:gd name="connsiteY82" fmla="*/ 952 h 1388"/>
                <a:gd name="connsiteX83" fmla="*/ 593 w 2835"/>
                <a:gd name="connsiteY83" fmla="*/ 902 h 1388"/>
                <a:gd name="connsiteX84" fmla="*/ 529 w 2835"/>
                <a:gd name="connsiteY84" fmla="*/ 850 h 1388"/>
                <a:gd name="connsiteX85" fmla="*/ 467 w 2835"/>
                <a:gd name="connsiteY85" fmla="*/ 794 h 1388"/>
                <a:gd name="connsiteX86" fmla="*/ 403 w 2835"/>
                <a:gd name="connsiteY86" fmla="*/ 736 h 1388"/>
                <a:gd name="connsiteX87" fmla="*/ 341 w 2835"/>
                <a:gd name="connsiteY87" fmla="*/ 674 h 1388"/>
                <a:gd name="connsiteX88" fmla="*/ 277 w 2835"/>
                <a:gd name="connsiteY88" fmla="*/ 608 h 1388"/>
                <a:gd name="connsiteX89" fmla="*/ 215 w 2835"/>
                <a:gd name="connsiteY89" fmla="*/ 538 h 1388"/>
                <a:gd name="connsiteX90" fmla="*/ 153 w 2835"/>
                <a:gd name="connsiteY90" fmla="*/ 466 h 1388"/>
                <a:gd name="connsiteX91" fmla="*/ 91 w 2835"/>
                <a:gd name="connsiteY91" fmla="*/ 390 h 1388"/>
                <a:gd name="connsiteX92" fmla="*/ 31 w 2835"/>
                <a:gd name="connsiteY92" fmla="*/ 308 h 1388"/>
                <a:gd name="connsiteX0" fmla="*/ 31 w 2835"/>
                <a:gd name="connsiteY0" fmla="*/ 308 h 1388"/>
                <a:gd name="connsiteX1" fmla="*/ 2 w 2835"/>
                <a:gd name="connsiteY1" fmla="*/ 258 h 1388"/>
                <a:gd name="connsiteX2" fmla="*/ 45 w 2835"/>
                <a:gd name="connsiteY2" fmla="*/ 89 h 1388"/>
                <a:gd name="connsiteX3" fmla="*/ 81 w 2835"/>
                <a:gd name="connsiteY3" fmla="*/ 82 h 1388"/>
                <a:gd name="connsiteX4" fmla="*/ 139 w 2835"/>
                <a:gd name="connsiteY4" fmla="*/ 68 h 1388"/>
                <a:gd name="connsiteX5" fmla="*/ 203 w 2835"/>
                <a:gd name="connsiteY5" fmla="*/ 54 h 1388"/>
                <a:gd name="connsiteX6" fmla="*/ 275 w 2835"/>
                <a:gd name="connsiteY6" fmla="*/ 40 h 1388"/>
                <a:gd name="connsiteX7" fmla="*/ 355 w 2835"/>
                <a:gd name="connsiteY7" fmla="*/ 28 h 1388"/>
                <a:gd name="connsiteX8" fmla="*/ 439 w 2835"/>
                <a:gd name="connsiteY8" fmla="*/ 16 h 1388"/>
                <a:gd name="connsiteX9" fmla="*/ 529 w 2835"/>
                <a:gd name="connsiteY9" fmla="*/ 8 h 1388"/>
                <a:gd name="connsiteX10" fmla="*/ 625 w 2835"/>
                <a:gd name="connsiteY10" fmla="*/ 2 h 1388"/>
                <a:gd name="connsiteX11" fmla="*/ 725 w 2835"/>
                <a:gd name="connsiteY11" fmla="*/ 0 h 1388"/>
                <a:gd name="connsiteX12" fmla="*/ 829 w 2835"/>
                <a:gd name="connsiteY12" fmla="*/ 2 h 1388"/>
                <a:gd name="connsiteX13" fmla="*/ 937 w 2835"/>
                <a:gd name="connsiteY13" fmla="*/ 8 h 1388"/>
                <a:gd name="connsiteX14" fmla="*/ 993 w 2835"/>
                <a:gd name="connsiteY14" fmla="*/ 12 h 1388"/>
                <a:gd name="connsiteX15" fmla="*/ 1049 w 2835"/>
                <a:gd name="connsiteY15" fmla="*/ 18 h 1388"/>
                <a:gd name="connsiteX16" fmla="*/ 1105 w 2835"/>
                <a:gd name="connsiteY16" fmla="*/ 26 h 1388"/>
                <a:gd name="connsiteX17" fmla="*/ 1163 w 2835"/>
                <a:gd name="connsiteY17" fmla="*/ 36 h 1388"/>
                <a:gd name="connsiteX18" fmla="*/ 1221 w 2835"/>
                <a:gd name="connsiteY18" fmla="*/ 46 h 1388"/>
                <a:gd name="connsiteX19" fmla="*/ 1281 w 2835"/>
                <a:gd name="connsiteY19" fmla="*/ 58 h 1388"/>
                <a:gd name="connsiteX20" fmla="*/ 1339 w 2835"/>
                <a:gd name="connsiteY20" fmla="*/ 72 h 1388"/>
                <a:gd name="connsiteX21" fmla="*/ 1399 w 2835"/>
                <a:gd name="connsiteY21" fmla="*/ 88 h 1388"/>
                <a:gd name="connsiteX22" fmla="*/ 1459 w 2835"/>
                <a:gd name="connsiteY22" fmla="*/ 106 h 1388"/>
                <a:gd name="connsiteX23" fmla="*/ 1521 w 2835"/>
                <a:gd name="connsiteY23" fmla="*/ 126 h 1388"/>
                <a:gd name="connsiteX24" fmla="*/ 1581 w 2835"/>
                <a:gd name="connsiteY24" fmla="*/ 146 h 1388"/>
                <a:gd name="connsiteX25" fmla="*/ 1643 w 2835"/>
                <a:gd name="connsiteY25" fmla="*/ 170 h 1388"/>
                <a:gd name="connsiteX26" fmla="*/ 1703 w 2835"/>
                <a:gd name="connsiteY26" fmla="*/ 196 h 1388"/>
                <a:gd name="connsiteX27" fmla="*/ 1765 w 2835"/>
                <a:gd name="connsiteY27" fmla="*/ 224 h 1388"/>
                <a:gd name="connsiteX28" fmla="*/ 1827 w 2835"/>
                <a:gd name="connsiteY28" fmla="*/ 254 h 1388"/>
                <a:gd name="connsiteX29" fmla="*/ 1889 w 2835"/>
                <a:gd name="connsiteY29" fmla="*/ 288 h 1388"/>
                <a:gd name="connsiteX30" fmla="*/ 1949 w 2835"/>
                <a:gd name="connsiteY30" fmla="*/ 322 h 1388"/>
                <a:gd name="connsiteX31" fmla="*/ 2011 w 2835"/>
                <a:gd name="connsiteY31" fmla="*/ 360 h 1388"/>
                <a:gd name="connsiteX32" fmla="*/ 2073 w 2835"/>
                <a:gd name="connsiteY32" fmla="*/ 400 h 1388"/>
                <a:gd name="connsiteX33" fmla="*/ 2133 w 2835"/>
                <a:gd name="connsiteY33" fmla="*/ 442 h 1388"/>
                <a:gd name="connsiteX34" fmla="*/ 2195 w 2835"/>
                <a:gd name="connsiteY34" fmla="*/ 488 h 1388"/>
                <a:gd name="connsiteX35" fmla="*/ 2255 w 2835"/>
                <a:gd name="connsiteY35" fmla="*/ 536 h 1388"/>
                <a:gd name="connsiteX36" fmla="*/ 2315 w 2835"/>
                <a:gd name="connsiteY36" fmla="*/ 588 h 1388"/>
                <a:gd name="connsiteX37" fmla="*/ 2375 w 2835"/>
                <a:gd name="connsiteY37" fmla="*/ 642 h 1388"/>
                <a:gd name="connsiteX38" fmla="*/ 2435 w 2835"/>
                <a:gd name="connsiteY38" fmla="*/ 698 h 1388"/>
                <a:gd name="connsiteX39" fmla="*/ 2495 w 2835"/>
                <a:gd name="connsiteY39" fmla="*/ 758 h 1388"/>
                <a:gd name="connsiteX40" fmla="*/ 2553 w 2835"/>
                <a:gd name="connsiteY40" fmla="*/ 822 h 1388"/>
                <a:gd name="connsiteX41" fmla="*/ 2611 w 2835"/>
                <a:gd name="connsiteY41" fmla="*/ 888 h 1388"/>
                <a:gd name="connsiteX42" fmla="*/ 2667 w 2835"/>
                <a:gd name="connsiteY42" fmla="*/ 958 h 1388"/>
                <a:gd name="connsiteX43" fmla="*/ 2723 w 2835"/>
                <a:gd name="connsiteY43" fmla="*/ 1030 h 1388"/>
                <a:gd name="connsiteX44" fmla="*/ 2779 w 2835"/>
                <a:gd name="connsiteY44" fmla="*/ 1108 h 1388"/>
                <a:gd name="connsiteX45" fmla="*/ 2835 w 2835"/>
                <a:gd name="connsiteY45" fmla="*/ 1188 h 1388"/>
                <a:gd name="connsiteX46" fmla="*/ 2835 w 2835"/>
                <a:gd name="connsiteY46" fmla="*/ 1188 h 1388"/>
                <a:gd name="connsiteX47" fmla="*/ 2815 w 2835"/>
                <a:gd name="connsiteY47" fmla="*/ 1196 h 1388"/>
                <a:gd name="connsiteX48" fmla="*/ 2761 w 2835"/>
                <a:gd name="connsiteY48" fmla="*/ 1222 h 1388"/>
                <a:gd name="connsiteX49" fmla="*/ 2721 w 2835"/>
                <a:gd name="connsiteY49" fmla="*/ 1238 h 1388"/>
                <a:gd name="connsiteX50" fmla="*/ 2675 w 2835"/>
                <a:gd name="connsiteY50" fmla="*/ 1256 h 1388"/>
                <a:gd name="connsiteX51" fmla="*/ 2619 w 2835"/>
                <a:gd name="connsiteY51" fmla="*/ 1276 h 1388"/>
                <a:gd name="connsiteX52" fmla="*/ 2557 w 2835"/>
                <a:gd name="connsiteY52" fmla="*/ 1296 h 1388"/>
                <a:gd name="connsiteX53" fmla="*/ 2489 w 2835"/>
                <a:gd name="connsiteY53" fmla="*/ 1314 h 1388"/>
                <a:gd name="connsiteX54" fmla="*/ 2413 w 2835"/>
                <a:gd name="connsiteY54" fmla="*/ 1334 h 1388"/>
                <a:gd name="connsiteX55" fmla="*/ 2333 w 2835"/>
                <a:gd name="connsiteY55" fmla="*/ 1350 h 1388"/>
                <a:gd name="connsiteX56" fmla="*/ 2247 w 2835"/>
                <a:gd name="connsiteY56" fmla="*/ 1366 h 1388"/>
                <a:gd name="connsiteX57" fmla="*/ 2155 w 2835"/>
                <a:gd name="connsiteY57" fmla="*/ 1376 h 1388"/>
                <a:gd name="connsiteX58" fmla="*/ 2059 w 2835"/>
                <a:gd name="connsiteY58" fmla="*/ 1384 h 1388"/>
                <a:gd name="connsiteX59" fmla="*/ 2009 w 2835"/>
                <a:gd name="connsiteY59" fmla="*/ 1388 h 1388"/>
                <a:gd name="connsiteX60" fmla="*/ 1957 w 2835"/>
                <a:gd name="connsiteY60" fmla="*/ 1388 h 1388"/>
                <a:gd name="connsiteX61" fmla="*/ 1905 w 2835"/>
                <a:gd name="connsiteY61" fmla="*/ 1388 h 1388"/>
                <a:gd name="connsiteX62" fmla="*/ 1853 w 2835"/>
                <a:gd name="connsiteY62" fmla="*/ 1388 h 1388"/>
                <a:gd name="connsiteX63" fmla="*/ 1799 w 2835"/>
                <a:gd name="connsiteY63" fmla="*/ 1384 h 1388"/>
                <a:gd name="connsiteX64" fmla="*/ 1743 w 2835"/>
                <a:gd name="connsiteY64" fmla="*/ 1380 h 1388"/>
                <a:gd name="connsiteX65" fmla="*/ 1687 w 2835"/>
                <a:gd name="connsiteY65" fmla="*/ 1374 h 1388"/>
                <a:gd name="connsiteX66" fmla="*/ 1631 w 2835"/>
                <a:gd name="connsiteY66" fmla="*/ 1368 h 1388"/>
                <a:gd name="connsiteX67" fmla="*/ 1575 w 2835"/>
                <a:gd name="connsiteY67" fmla="*/ 1358 h 1388"/>
                <a:gd name="connsiteX68" fmla="*/ 1517 w 2835"/>
                <a:gd name="connsiteY68" fmla="*/ 1348 h 1388"/>
                <a:gd name="connsiteX69" fmla="*/ 1457 w 2835"/>
                <a:gd name="connsiteY69" fmla="*/ 1334 h 1388"/>
                <a:gd name="connsiteX70" fmla="*/ 1399 w 2835"/>
                <a:gd name="connsiteY70" fmla="*/ 1320 h 1388"/>
                <a:gd name="connsiteX71" fmla="*/ 1339 w 2835"/>
                <a:gd name="connsiteY71" fmla="*/ 1302 h 1388"/>
                <a:gd name="connsiteX72" fmla="*/ 1277 w 2835"/>
                <a:gd name="connsiteY72" fmla="*/ 1282 h 1388"/>
                <a:gd name="connsiteX73" fmla="*/ 1217 w 2835"/>
                <a:gd name="connsiteY73" fmla="*/ 1262 h 1388"/>
                <a:gd name="connsiteX74" fmla="*/ 1155 w 2835"/>
                <a:gd name="connsiteY74" fmla="*/ 1238 h 1388"/>
                <a:gd name="connsiteX75" fmla="*/ 1095 w 2835"/>
                <a:gd name="connsiteY75" fmla="*/ 1210 h 1388"/>
                <a:gd name="connsiteX76" fmla="*/ 1033 w 2835"/>
                <a:gd name="connsiteY76" fmla="*/ 1182 h 1388"/>
                <a:gd name="connsiteX77" fmla="*/ 969 w 2835"/>
                <a:gd name="connsiteY77" fmla="*/ 1150 h 1388"/>
                <a:gd name="connsiteX78" fmla="*/ 907 w 2835"/>
                <a:gd name="connsiteY78" fmla="*/ 1116 h 1388"/>
                <a:gd name="connsiteX79" fmla="*/ 845 w 2835"/>
                <a:gd name="connsiteY79" fmla="*/ 1080 h 1388"/>
                <a:gd name="connsiteX80" fmla="*/ 781 w 2835"/>
                <a:gd name="connsiteY80" fmla="*/ 1040 h 1388"/>
                <a:gd name="connsiteX81" fmla="*/ 719 w 2835"/>
                <a:gd name="connsiteY81" fmla="*/ 998 h 1388"/>
                <a:gd name="connsiteX82" fmla="*/ 655 w 2835"/>
                <a:gd name="connsiteY82" fmla="*/ 952 h 1388"/>
                <a:gd name="connsiteX83" fmla="*/ 593 w 2835"/>
                <a:gd name="connsiteY83" fmla="*/ 902 h 1388"/>
                <a:gd name="connsiteX84" fmla="*/ 529 w 2835"/>
                <a:gd name="connsiteY84" fmla="*/ 850 h 1388"/>
                <a:gd name="connsiteX85" fmla="*/ 467 w 2835"/>
                <a:gd name="connsiteY85" fmla="*/ 794 h 1388"/>
                <a:gd name="connsiteX86" fmla="*/ 403 w 2835"/>
                <a:gd name="connsiteY86" fmla="*/ 736 h 1388"/>
                <a:gd name="connsiteX87" fmla="*/ 341 w 2835"/>
                <a:gd name="connsiteY87" fmla="*/ 674 h 1388"/>
                <a:gd name="connsiteX88" fmla="*/ 277 w 2835"/>
                <a:gd name="connsiteY88" fmla="*/ 608 h 1388"/>
                <a:gd name="connsiteX89" fmla="*/ 215 w 2835"/>
                <a:gd name="connsiteY89" fmla="*/ 538 h 1388"/>
                <a:gd name="connsiteX90" fmla="*/ 153 w 2835"/>
                <a:gd name="connsiteY90" fmla="*/ 466 h 1388"/>
                <a:gd name="connsiteX91" fmla="*/ 91 w 2835"/>
                <a:gd name="connsiteY91" fmla="*/ 390 h 1388"/>
                <a:gd name="connsiteX92" fmla="*/ 31 w 2835"/>
                <a:gd name="connsiteY92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103 w 2833"/>
                <a:gd name="connsiteY16" fmla="*/ 26 h 1388"/>
                <a:gd name="connsiteX17" fmla="*/ 1161 w 2833"/>
                <a:gd name="connsiteY17" fmla="*/ 36 h 1388"/>
                <a:gd name="connsiteX18" fmla="*/ 1219 w 2833"/>
                <a:gd name="connsiteY18" fmla="*/ 46 h 1388"/>
                <a:gd name="connsiteX19" fmla="*/ 1279 w 2833"/>
                <a:gd name="connsiteY19" fmla="*/ 58 h 1388"/>
                <a:gd name="connsiteX20" fmla="*/ 1337 w 2833"/>
                <a:gd name="connsiteY20" fmla="*/ 72 h 1388"/>
                <a:gd name="connsiteX21" fmla="*/ 1397 w 2833"/>
                <a:gd name="connsiteY21" fmla="*/ 88 h 1388"/>
                <a:gd name="connsiteX22" fmla="*/ 1457 w 2833"/>
                <a:gd name="connsiteY22" fmla="*/ 106 h 1388"/>
                <a:gd name="connsiteX23" fmla="*/ 1519 w 2833"/>
                <a:gd name="connsiteY23" fmla="*/ 126 h 1388"/>
                <a:gd name="connsiteX24" fmla="*/ 1579 w 2833"/>
                <a:gd name="connsiteY24" fmla="*/ 146 h 1388"/>
                <a:gd name="connsiteX25" fmla="*/ 1641 w 2833"/>
                <a:gd name="connsiteY25" fmla="*/ 170 h 1388"/>
                <a:gd name="connsiteX26" fmla="*/ 1701 w 2833"/>
                <a:gd name="connsiteY26" fmla="*/ 196 h 1388"/>
                <a:gd name="connsiteX27" fmla="*/ 1763 w 2833"/>
                <a:gd name="connsiteY27" fmla="*/ 224 h 1388"/>
                <a:gd name="connsiteX28" fmla="*/ 1825 w 2833"/>
                <a:gd name="connsiteY28" fmla="*/ 254 h 1388"/>
                <a:gd name="connsiteX29" fmla="*/ 1887 w 2833"/>
                <a:gd name="connsiteY29" fmla="*/ 288 h 1388"/>
                <a:gd name="connsiteX30" fmla="*/ 1947 w 2833"/>
                <a:gd name="connsiteY30" fmla="*/ 322 h 1388"/>
                <a:gd name="connsiteX31" fmla="*/ 2009 w 2833"/>
                <a:gd name="connsiteY31" fmla="*/ 360 h 1388"/>
                <a:gd name="connsiteX32" fmla="*/ 2071 w 2833"/>
                <a:gd name="connsiteY32" fmla="*/ 400 h 1388"/>
                <a:gd name="connsiteX33" fmla="*/ 2131 w 2833"/>
                <a:gd name="connsiteY33" fmla="*/ 442 h 1388"/>
                <a:gd name="connsiteX34" fmla="*/ 2193 w 2833"/>
                <a:gd name="connsiteY34" fmla="*/ 488 h 1388"/>
                <a:gd name="connsiteX35" fmla="*/ 2253 w 2833"/>
                <a:gd name="connsiteY35" fmla="*/ 536 h 1388"/>
                <a:gd name="connsiteX36" fmla="*/ 2313 w 2833"/>
                <a:gd name="connsiteY36" fmla="*/ 588 h 1388"/>
                <a:gd name="connsiteX37" fmla="*/ 2373 w 2833"/>
                <a:gd name="connsiteY37" fmla="*/ 642 h 1388"/>
                <a:gd name="connsiteX38" fmla="*/ 2433 w 2833"/>
                <a:gd name="connsiteY38" fmla="*/ 698 h 1388"/>
                <a:gd name="connsiteX39" fmla="*/ 2493 w 2833"/>
                <a:gd name="connsiteY39" fmla="*/ 758 h 1388"/>
                <a:gd name="connsiteX40" fmla="*/ 2551 w 2833"/>
                <a:gd name="connsiteY40" fmla="*/ 822 h 1388"/>
                <a:gd name="connsiteX41" fmla="*/ 2609 w 2833"/>
                <a:gd name="connsiteY41" fmla="*/ 888 h 1388"/>
                <a:gd name="connsiteX42" fmla="*/ 2665 w 2833"/>
                <a:gd name="connsiteY42" fmla="*/ 958 h 1388"/>
                <a:gd name="connsiteX43" fmla="*/ 2721 w 2833"/>
                <a:gd name="connsiteY43" fmla="*/ 1030 h 1388"/>
                <a:gd name="connsiteX44" fmla="*/ 2777 w 2833"/>
                <a:gd name="connsiteY44" fmla="*/ 1108 h 1388"/>
                <a:gd name="connsiteX45" fmla="*/ 2833 w 2833"/>
                <a:gd name="connsiteY45" fmla="*/ 1188 h 1388"/>
                <a:gd name="connsiteX46" fmla="*/ 2833 w 2833"/>
                <a:gd name="connsiteY46" fmla="*/ 1188 h 1388"/>
                <a:gd name="connsiteX47" fmla="*/ 2813 w 2833"/>
                <a:gd name="connsiteY47" fmla="*/ 1196 h 1388"/>
                <a:gd name="connsiteX48" fmla="*/ 2759 w 2833"/>
                <a:gd name="connsiteY48" fmla="*/ 1222 h 1388"/>
                <a:gd name="connsiteX49" fmla="*/ 2719 w 2833"/>
                <a:gd name="connsiteY49" fmla="*/ 1238 h 1388"/>
                <a:gd name="connsiteX50" fmla="*/ 2673 w 2833"/>
                <a:gd name="connsiteY50" fmla="*/ 1256 h 1388"/>
                <a:gd name="connsiteX51" fmla="*/ 2617 w 2833"/>
                <a:gd name="connsiteY51" fmla="*/ 1276 h 1388"/>
                <a:gd name="connsiteX52" fmla="*/ 2555 w 2833"/>
                <a:gd name="connsiteY52" fmla="*/ 1296 h 1388"/>
                <a:gd name="connsiteX53" fmla="*/ 2487 w 2833"/>
                <a:gd name="connsiteY53" fmla="*/ 1314 h 1388"/>
                <a:gd name="connsiteX54" fmla="*/ 2411 w 2833"/>
                <a:gd name="connsiteY54" fmla="*/ 1334 h 1388"/>
                <a:gd name="connsiteX55" fmla="*/ 2331 w 2833"/>
                <a:gd name="connsiteY55" fmla="*/ 1350 h 1388"/>
                <a:gd name="connsiteX56" fmla="*/ 2245 w 2833"/>
                <a:gd name="connsiteY56" fmla="*/ 1366 h 1388"/>
                <a:gd name="connsiteX57" fmla="*/ 2153 w 2833"/>
                <a:gd name="connsiteY57" fmla="*/ 1376 h 1388"/>
                <a:gd name="connsiteX58" fmla="*/ 2057 w 2833"/>
                <a:gd name="connsiteY58" fmla="*/ 1384 h 1388"/>
                <a:gd name="connsiteX59" fmla="*/ 2007 w 2833"/>
                <a:gd name="connsiteY59" fmla="*/ 1388 h 1388"/>
                <a:gd name="connsiteX60" fmla="*/ 1955 w 2833"/>
                <a:gd name="connsiteY60" fmla="*/ 1388 h 1388"/>
                <a:gd name="connsiteX61" fmla="*/ 1903 w 2833"/>
                <a:gd name="connsiteY61" fmla="*/ 1388 h 1388"/>
                <a:gd name="connsiteX62" fmla="*/ 1851 w 2833"/>
                <a:gd name="connsiteY62" fmla="*/ 1388 h 1388"/>
                <a:gd name="connsiteX63" fmla="*/ 1797 w 2833"/>
                <a:gd name="connsiteY63" fmla="*/ 1384 h 1388"/>
                <a:gd name="connsiteX64" fmla="*/ 1741 w 2833"/>
                <a:gd name="connsiteY64" fmla="*/ 1380 h 1388"/>
                <a:gd name="connsiteX65" fmla="*/ 1685 w 2833"/>
                <a:gd name="connsiteY65" fmla="*/ 1374 h 1388"/>
                <a:gd name="connsiteX66" fmla="*/ 1629 w 2833"/>
                <a:gd name="connsiteY66" fmla="*/ 1368 h 1388"/>
                <a:gd name="connsiteX67" fmla="*/ 1573 w 2833"/>
                <a:gd name="connsiteY67" fmla="*/ 1358 h 1388"/>
                <a:gd name="connsiteX68" fmla="*/ 1515 w 2833"/>
                <a:gd name="connsiteY68" fmla="*/ 1348 h 1388"/>
                <a:gd name="connsiteX69" fmla="*/ 1455 w 2833"/>
                <a:gd name="connsiteY69" fmla="*/ 1334 h 1388"/>
                <a:gd name="connsiteX70" fmla="*/ 1397 w 2833"/>
                <a:gd name="connsiteY70" fmla="*/ 1320 h 1388"/>
                <a:gd name="connsiteX71" fmla="*/ 1337 w 2833"/>
                <a:gd name="connsiteY71" fmla="*/ 1302 h 1388"/>
                <a:gd name="connsiteX72" fmla="*/ 1275 w 2833"/>
                <a:gd name="connsiteY72" fmla="*/ 1282 h 1388"/>
                <a:gd name="connsiteX73" fmla="*/ 1215 w 2833"/>
                <a:gd name="connsiteY73" fmla="*/ 1262 h 1388"/>
                <a:gd name="connsiteX74" fmla="*/ 1153 w 2833"/>
                <a:gd name="connsiteY74" fmla="*/ 1238 h 1388"/>
                <a:gd name="connsiteX75" fmla="*/ 1093 w 2833"/>
                <a:gd name="connsiteY75" fmla="*/ 1210 h 1388"/>
                <a:gd name="connsiteX76" fmla="*/ 1031 w 2833"/>
                <a:gd name="connsiteY76" fmla="*/ 1182 h 1388"/>
                <a:gd name="connsiteX77" fmla="*/ 967 w 2833"/>
                <a:gd name="connsiteY77" fmla="*/ 1150 h 1388"/>
                <a:gd name="connsiteX78" fmla="*/ 905 w 2833"/>
                <a:gd name="connsiteY78" fmla="*/ 1116 h 1388"/>
                <a:gd name="connsiteX79" fmla="*/ 843 w 2833"/>
                <a:gd name="connsiteY79" fmla="*/ 1080 h 1388"/>
                <a:gd name="connsiteX80" fmla="*/ 779 w 2833"/>
                <a:gd name="connsiteY80" fmla="*/ 1040 h 1388"/>
                <a:gd name="connsiteX81" fmla="*/ 717 w 2833"/>
                <a:gd name="connsiteY81" fmla="*/ 998 h 1388"/>
                <a:gd name="connsiteX82" fmla="*/ 653 w 2833"/>
                <a:gd name="connsiteY82" fmla="*/ 952 h 1388"/>
                <a:gd name="connsiteX83" fmla="*/ 591 w 2833"/>
                <a:gd name="connsiteY83" fmla="*/ 902 h 1388"/>
                <a:gd name="connsiteX84" fmla="*/ 527 w 2833"/>
                <a:gd name="connsiteY84" fmla="*/ 850 h 1388"/>
                <a:gd name="connsiteX85" fmla="*/ 465 w 2833"/>
                <a:gd name="connsiteY85" fmla="*/ 794 h 1388"/>
                <a:gd name="connsiteX86" fmla="*/ 401 w 2833"/>
                <a:gd name="connsiteY86" fmla="*/ 736 h 1388"/>
                <a:gd name="connsiteX87" fmla="*/ 339 w 2833"/>
                <a:gd name="connsiteY87" fmla="*/ 674 h 1388"/>
                <a:gd name="connsiteX88" fmla="*/ 275 w 2833"/>
                <a:gd name="connsiteY88" fmla="*/ 608 h 1388"/>
                <a:gd name="connsiteX89" fmla="*/ 213 w 2833"/>
                <a:gd name="connsiteY89" fmla="*/ 538 h 1388"/>
                <a:gd name="connsiteX90" fmla="*/ 151 w 2833"/>
                <a:gd name="connsiteY90" fmla="*/ 466 h 1388"/>
                <a:gd name="connsiteX91" fmla="*/ 89 w 2833"/>
                <a:gd name="connsiteY91" fmla="*/ 390 h 1388"/>
                <a:gd name="connsiteX92" fmla="*/ 29 w 2833"/>
                <a:gd name="connsiteY92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103 w 2833"/>
                <a:gd name="connsiteY16" fmla="*/ 26 h 1388"/>
                <a:gd name="connsiteX17" fmla="*/ 1161 w 2833"/>
                <a:gd name="connsiteY17" fmla="*/ 36 h 1388"/>
                <a:gd name="connsiteX18" fmla="*/ 1219 w 2833"/>
                <a:gd name="connsiteY18" fmla="*/ 46 h 1388"/>
                <a:gd name="connsiteX19" fmla="*/ 1279 w 2833"/>
                <a:gd name="connsiteY19" fmla="*/ 58 h 1388"/>
                <a:gd name="connsiteX20" fmla="*/ 1337 w 2833"/>
                <a:gd name="connsiteY20" fmla="*/ 72 h 1388"/>
                <a:gd name="connsiteX21" fmla="*/ 1397 w 2833"/>
                <a:gd name="connsiteY21" fmla="*/ 88 h 1388"/>
                <a:gd name="connsiteX22" fmla="*/ 1457 w 2833"/>
                <a:gd name="connsiteY22" fmla="*/ 106 h 1388"/>
                <a:gd name="connsiteX23" fmla="*/ 1519 w 2833"/>
                <a:gd name="connsiteY23" fmla="*/ 126 h 1388"/>
                <a:gd name="connsiteX24" fmla="*/ 1579 w 2833"/>
                <a:gd name="connsiteY24" fmla="*/ 146 h 1388"/>
                <a:gd name="connsiteX25" fmla="*/ 1641 w 2833"/>
                <a:gd name="connsiteY25" fmla="*/ 170 h 1388"/>
                <a:gd name="connsiteX26" fmla="*/ 1701 w 2833"/>
                <a:gd name="connsiteY26" fmla="*/ 196 h 1388"/>
                <a:gd name="connsiteX27" fmla="*/ 1763 w 2833"/>
                <a:gd name="connsiteY27" fmla="*/ 224 h 1388"/>
                <a:gd name="connsiteX28" fmla="*/ 1825 w 2833"/>
                <a:gd name="connsiteY28" fmla="*/ 254 h 1388"/>
                <a:gd name="connsiteX29" fmla="*/ 1887 w 2833"/>
                <a:gd name="connsiteY29" fmla="*/ 288 h 1388"/>
                <a:gd name="connsiteX30" fmla="*/ 1947 w 2833"/>
                <a:gd name="connsiteY30" fmla="*/ 322 h 1388"/>
                <a:gd name="connsiteX31" fmla="*/ 2009 w 2833"/>
                <a:gd name="connsiteY31" fmla="*/ 360 h 1388"/>
                <a:gd name="connsiteX32" fmla="*/ 2071 w 2833"/>
                <a:gd name="connsiteY32" fmla="*/ 400 h 1388"/>
                <a:gd name="connsiteX33" fmla="*/ 2131 w 2833"/>
                <a:gd name="connsiteY33" fmla="*/ 442 h 1388"/>
                <a:gd name="connsiteX34" fmla="*/ 2193 w 2833"/>
                <a:gd name="connsiteY34" fmla="*/ 488 h 1388"/>
                <a:gd name="connsiteX35" fmla="*/ 2253 w 2833"/>
                <a:gd name="connsiteY35" fmla="*/ 536 h 1388"/>
                <a:gd name="connsiteX36" fmla="*/ 2313 w 2833"/>
                <a:gd name="connsiteY36" fmla="*/ 588 h 1388"/>
                <a:gd name="connsiteX37" fmla="*/ 2373 w 2833"/>
                <a:gd name="connsiteY37" fmla="*/ 642 h 1388"/>
                <a:gd name="connsiteX38" fmla="*/ 2433 w 2833"/>
                <a:gd name="connsiteY38" fmla="*/ 698 h 1388"/>
                <a:gd name="connsiteX39" fmla="*/ 2493 w 2833"/>
                <a:gd name="connsiteY39" fmla="*/ 758 h 1388"/>
                <a:gd name="connsiteX40" fmla="*/ 2551 w 2833"/>
                <a:gd name="connsiteY40" fmla="*/ 822 h 1388"/>
                <a:gd name="connsiteX41" fmla="*/ 2609 w 2833"/>
                <a:gd name="connsiteY41" fmla="*/ 888 h 1388"/>
                <a:gd name="connsiteX42" fmla="*/ 2665 w 2833"/>
                <a:gd name="connsiteY42" fmla="*/ 958 h 1388"/>
                <a:gd name="connsiteX43" fmla="*/ 2721 w 2833"/>
                <a:gd name="connsiteY43" fmla="*/ 1030 h 1388"/>
                <a:gd name="connsiteX44" fmla="*/ 2777 w 2833"/>
                <a:gd name="connsiteY44" fmla="*/ 1108 h 1388"/>
                <a:gd name="connsiteX45" fmla="*/ 2833 w 2833"/>
                <a:gd name="connsiteY45" fmla="*/ 1188 h 1388"/>
                <a:gd name="connsiteX46" fmla="*/ 2833 w 2833"/>
                <a:gd name="connsiteY46" fmla="*/ 1188 h 1388"/>
                <a:gd name="connsiteX47" fmla="*/ 2813 w 2833"/>
                <a:gd name="connsiteY47" fmla="*/ 1196 h 1388"/>
                <a:gd name="connsiteX48" fmla="*/ 2759 w 2833"/>
                <a:gd name="connsiteY48" fmla="*/ 1222 h 1388"/>
                <a:gd name="connsiteX49" fmla="*/ 2719 w 2833"/>
                <a:gd name="connsiteY49" fmla="*/ 1238 h 1388"/>
                <a:gd name="connsiteX50" fmla="*/ 2673 w 2833"/>
                <a:gd name="connsiteY50" fmla="*/ 1256 h 1388"/>
                <a:gd name="connsiteX51" fmla="*/ 2617 w 2833"/>
                <a:gd name="connsiteY51" fmla="*/ 1276 h 1388"/>
                <a:gd name="connsiteX52" fmla="*/ 2555 w 2833"/>
                <a:gd name="connsiteY52" fmla="*/ 1296 h 1388"/>
                <a:gd name="connsiteX53" fmla="*/ 2487 w 2833"/>
                <a:gd name="connsiteY53" fmla="*/ 1314 h 1388"/>
                <a:gd name="connsiteX54" fmla="*/ 2411 w 2833"/>
                <a:gd name="connsiteY54" fmla="*/ 1334 h 1388"/>
                <a:gd name="connsiteX55" fmla="*/ 2331 w 2833"/>
                <a:gd name="connsiteY55" fmla="*/ 1350 h 1388"/>
                <a:gd name="connsiteX56" fmla="*/ 2245 w 2833"/>
                <a:gd name="connsiteY56" fmla="*/ 1366 h 1388"/>
                <a:gd name="connsiteX57" fmla="*/ 2153 w 2833"/>
                <a:gd name="connsiteY57" fmla="*/ 1376 h 1388"/>
                <a:gd name="connsiteX58" fmla="*/ 2057 w 2833"/>
                <a:gd name="connsiteY58" fmla="*/ 1384 h 1388"/>
                <a:gd name="connsiteX59" fmla="*/ 2007 w 2833"/>
                <a:gd name="connsiteY59" fmla="*/ 1388 h 1388"/>
                <a:gd name="connsiteX60" fmla="*/ 1955 w 2833"/>
                <a:gd name="connsiteY60" fmla="*/ 1388 h 1388"/>
                <a:gd name="connsiteX61" fmla="*/ 1903 w 2833"/>
                <a:gd name="connsiteY61" fmla="*/ 1388 h 1388"/>
                <a:gd name="connsiteX62" fmla="*/ 1851 w 2833"/>
                <a:gd name="connsiteY62" fmla="*/ 1388 h 1388"/>
                <a:gd name="connsiteX63" fmla="*/ 1797 w 2833"/>
                <a:gd name="connsiteY63" fmla="*/ 1384 h 1388"/>
                <a:gd name="connsiteX64" fmla="*/ 1741 w 2833"/>
                <a:gd name="connsiteY64" fmla="*/ 1380 h 1388"/>
                <a:gd name="connsiteX65" fmla="*/ 1685 w 2833"/>
                <a:gd name="connsiteY65" fmla="*/ 1374 h 1388"/>
                <a:gd name="connsiteX66" fmla="*/ 1629 w 2833"/>
                <a:gd name="connsiteY66" fmla="*/ 1368 h 1388"/>
                <a:gd name="connsiteX67" fmla="*/ 1573 w 2833"/>
                <a:gd name="connsiteY67" fmla="*/ 1358 h 1388"/>
                <a:gd name="connsiteX68" fmla="*/ 1515 w 2833"/>
                <a:gd name="connsiteY68" fmla="*/ 1348 h 1388"/>
                <a:gd name="connsiteX69" fmla="*/ 1455 w 2833"/>
                <a:gd name="connsiteY69" fmla="*/ 1334 h 1388"/>
                <a:gd name="connsiteX70" fmla="*/ 1397 w 2833"/>
                <a:gd name="connsiteY70" fmla="*/ 1320 h 1388"/>
                <a:gd name="connsiteX71" fmla="*/ 1337 w 2833"/>
                <a:gd name="connsiteY71" fmla="*/ 1302 h 1388"/>
                <a:gd name="connsiteX72" fmla="*/ 1275 w 2833"/>
                <a:gd name="connsiteY72" fmla="*/ 1282 h 1388"/>
                <a:gd name="connsiteX73" fmla="*/ 1215 w 2833"/>
                <a:gd name="connsiteY73" fmla="*/ 1262 h 1388"/>
                <a:gd name="connsiteX74" fmla="*/ 1153 w 2833"/>
                <a:gd name="connsiteY74" fmla="*/ 1238 h 1388"/>
                <a:gd name="connsiteX75" fmla="*/ 1093 w 2833"/>
                <a:gd name="connsiteY75" fmla="*/ 1210 h 1388"/>
                <a:gd name="connsiteX76" fmla="*/ 1031 w 2833"/>
                <a:gd name="connsiteY76" fmla="*/ 1182 h 1388"/>
                <a:gd name="connsiteX77" fmla="*/ 967 w 2833"/>
                <a:gd name="connsiteY77" fmla="*/ 1150 h 1388"/>
                <a:gd name="connsiteX78" fmla="*/ 905 w 2833"/>
                <a:gd name="connsiteY78" fmla="*/ 1116 h 1388"/>
                <a:gd name="connsiteX79" fmla="*/ 843 w 2833"/>
                <a:gd name="connsiteY79" fmla="*/ 1080 h 1388"/>
                <a:gd name="connsiteX80" fmla="*/ 779 w 2833"/>
                <a:gd name="connsiteY80" fmla="*/ 1040 h 1388"/>
                <a:gd name="connsiteX81" fmla="*/ 717 w 2833"/>
                <a:gd name="connsiteY81" fmla="*/ 998 h 1388"/>
                <a:gd name="connsiteX82" fmla="*/ 653 w 2833"/>
                <a:gd name="connsiteY82" fmla="*/ 952 h 1388"/>
                <a:gd name="connsiteX83" fmla="*/ 591 w 2833"/>
                <a:gd name="connsiteY83" fmla="*/ 902 h 1388"/>
                <a:gd name="connsiteX84" fmla="*/ 527 w 2833"/>
                <a:gd name="connsiteY84" fmla="*/ 850 h 1388"/>
                <a:gd name="connsiteX85" fmla="*/ 465 w 2833"/>
                <a:gd name="connsiteY85" fmla="*/ 794 h 1388"/>
                <a:gd name="connsiteX86" fmla="*/ 401 w 2833"/>
                <a:gd name="connsiteY86" fmla="*/ 736 h 1388"/>
                <a:gd name="connsiteX87" fmla="*/ 339 w 2833"/>
                <a:gd name="connsiteY87" fmla="*/ 674 h 1388"/>
                <a:gd name="connsiteX88" fmla="*/ 275 w 2833"/>
                <a:gd name="connsiteY88" fmla="*/ 608 h 1388"/>
                <a:gd name="connsiteX89" fmla="*/ 213 w 2833"/>
                <a:gd name="connsiteY89" fmla="*/ 538 h 1388"/>
                <a:gd name="connsiteX90" fmla="*/ 151 w 2833"/>
                <a:gd name="connsiteY90" fmla="*/ 466 h 1388"/>
                <a:gd name="connsiteX91" fmla="*/ 89 w 2833"/>
                <a:gd name="connsiteY91" fmla="*/ 390 h 1388"/>
                <a:gd name="connsiteX92" fmla="*/ 29 w 2833"/>
                <a:gd name="connsiteY92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103 w 2833"/>
                <a:gd name="connsiteY16" fmla="*/ 26 h 1388"/>
                <a:gd name="connsiteX17" fmla="*/ 1161 w 2833"/>
                <a:gd name="connsiteY17" fmla="*/ 36 h 1388"/>
                <a:gd name="connsiteX18" fmla="*/ 1279 w 2833"/>
                <a:gd name="connsiteY18" fmla="*/ 58 h 1388"/>
                <a:gd name="connsiteX19" fmla="*/ 1337 w 2833"/>
                <a:gd name="connsiteY19" fmla="*/ 72 h 1388"/>
                <a:gd name="connsiteX20" fmla="*/ 1397 w 2833"/>
                <a:gd name="connsiteY20" fmla="*/ 88 h 1388"/>
                <a:gd name="connsiteX21" fmla="*/ 1457 w 2833"/>
                <a:gd name="connsiteY21" fmla="*/ 106 h 1388"/>
                <a:gd name="connsiteX22" fmla="*/ 1519 w 2833"/>
                <a:gd name="connsiteY22" fmla="*/ 126 h 1388"/>
                <a:gd name="connsiteX23" fmla="*/ 1579 w 2833"/>
                <a:gd name="connsiteY23" fmla="*/ 146 h 1388"/>
                <a:gd name="connsiteX24" fmla="*/ 1641 w 2833"/>
                <a:gd name="connsiteY24" fmla="*/ 170 h 1388"/>
                <a:gd name="connsiteX25" fmla="*/ 1701 w 2833"/>
                <a:gd name="connsiteY25" fmla="*/ 196 h 1388"/>
                <a:gd name="connsiteX26" fmla="*/ 1763 w 2833"/>
                <a:gd name="connsiteY26" fmla="*/ 224 h 1388"/>
                <a:gd name="connsiteX27" fmla="*/ 1825 w 2833"/>
                <a:gd name="connsiteY27" fmla="*/ 254 h 1388"/>
                <a:gd name="connsiteX28" fmla="*/ 1887 w 2833"/>
                <a:gd name="connsiteY28" fmla="*/ 288 h 1388"/>
                <a:gd name="connsiteX29" fmla="*/ 1947 w 2833"/>
                <a:gd name="connsiteY29" fmla="*/ 322 h 1388"/>
                <a:gd name="connsiteX30" fmla="*/ 2009 w 2833"/>
                <a:gd name="connsiteY30" fmla="*/ 360 h 1388"/>
                <a:gd name="connsiteX31" fmla="*/ 2071 w 2833"/>
                <a:gd name="connsiteY31" fmla="*/ 400 h 1388"/>
                <a:gd name="connsiteX32" fmla="*/ 2131 w 2833"/>
                <a:gd name="connsiteY32" fmla="*/ 442 h 1388"/>
                <a:gd name="connsiteX33" fmla="*/ 2193 w 2833"/>
                <a:gd name="connsiteY33" fmla="*/ 488 h 1388"/>
                <a:gd name="connsiteX34" fmla="*/ 2253 w 2833"/>
                <a:gd name="connsiteY34" fmla="*/ 536 h 1388"/>
                <a:gd name="connsiteX35" fmla="*/ 2313 w 2833"/>
                <a:gd name="connsiteY35" fmla="*/ 588 h 1388"/>
                <a:gd name="connsiteX36" fmla="*/ 2373 w 2833"/>
                <a:gd name="connsiteY36" fmla="*/ 642 h 1388"/>
                <a:gd name="connsiteX37" fmla="*/ 2433 w 2833"/>
                <a:gd name="connsiteY37" fmla="*/ 698 h 1388"/>
                <a:gd name="connsiteX38" fmla="*/ 2493 w 2833"/>
                <a:gd name="connsiteY38" fmla="*/ 758 h 1388"/>
                <a:gd name="connsiteX39" fmla="*/ 2551 w 2833"/>
                <a:gd name="connsiteY39" fmla="*/ 822 h 1388"/>
                <a:gd name="connsiteX40" fmla="*/ 2609 w 2833"/>
                <a:gd name="connsiteY40" fmla="*/ 888 h 1388"/>
                <a:gd name="connsiteX41" fmla="*/ 2665 w 2833"/>
                <a:gd name="connsiteY41" fmla="*/ 958 h 1388"/>
                <a:gd name="connsiteX42" fmla="*/ 2721 w 2833"/>
                <a:gd name="connsiteY42" fmla="*/ 1030 h 1388"/>
                <a:gd name="connsiteX43" fmla="*/ 2777 w 2833"/>
                <a:gd name="connsiteY43" fmla="*/ 1108 h 1388"/>
                <a:gd name="connsiteX44" fmla="*/ 2833 w 2833"/>
                <a:gd name="connsiteY44" fmla="*/ 1188 h 1388"/>
                <a:gd name="connsiteX45" fmla="*/ 2833 w 2833"/>
                <a:gd name="connsiteY45" fmla="*/ 1188 h 1388"/>
                <a:gd name="connsiteX46" fmla="*/ 2813 w 2833"/>
                <a:gd name="connsiteY46" fmla="*/ 1196 h 1388"/>
                <a:gd name="connsiteX47" fmla="*/ 2759 w 2833"/>
                <a:gd name="connsiteY47" fmla="*/ 1222 h 1388"/>
                <a:gd name="connsiteX48" fmla="*/ 2719 w 2833"/>
                <a:gd name="connsiteY48" fmla="*/ 1238 h 1388"/>
                <a:gd name="connsiteX49" fmla="*/ 2673 w 2833"/>
                <a:gd name="connsiteY49" fmla="*/ 1256 h 1388"/>
                <a:gd name="connsiteX50" fmla="*/ 2617 w 2833"/>
                <a:gd name="connsiteY50" fmla="*/ 1276 h 1388"/>
                <a:gd name="connsiteX51" fmla="*/ 2555 w 2833"/>
                <a:gd name="connsiteY51" fmla="*/ 1296 h 1388"/>
                <a:gd name="connsiteX52" fmla="*/ 2487 w 2833"/>
                <a:gd name="connsiteY52" fmla="*/ 1314 h 1388"/>
                <a:gd name="connsiteX53" fmla="*/ 2411 w 2833"/>
                <a:gd name="connsiteY53" fmla="*/ 1334 h 1388"/>
                <a:gd name="connsiteX54" fmla="*/ 2331 w 2833"/>
                <a:gd name="connsiteY54" fmla="*/ 1350 h 1388"/>
                <a:gd name="connsiteX55" fmla="*/ 2245 w 2833"/>
                <a:gd name="connsiteY55" fmla="*/ 1366 h 1388"/>
                <a:gd name="connsiteX56" fmla="*/ 2153 w 2833"/>
                <a:gd name="connsiteY56" fmla="*/ 1376 h 1388"/>
                <a:gd name="connsiteX57" fmla="*/ 2057 w 2833"/>
                <a:gd name="connsiteY57" fmla="*/ 1384 h 1388"/>
                <a:gd name="connsiteX58" fmla="*/ 2007 w 2833"/>
                <a:gd name="connsiteY58" fmla="*/ 1388 h 1388"/>
                <a:gd name="connsiteX59" fmla="*/ 1955 w 2833"/>
                <a:gd name="connsiteY59" fmla="*/ 1388 h 1388"/>
                <a:gd name="connsiteX60" fmla="*/ 1903 w 2833"/>
                <a:gd name="connsiteY60" fmla="*/ 1388 h 1388"/>
                <a:gd name="connsiteX61" fmla="*/ 1851 w 2833"/>
                <a:gd name="connsiteY61" fmla="*/ 1388 h 1388"/>
                <a:gd name="connsiteX62" fmla="*/ 1797 w 2833"/>
                <a:gd name="connsiteY62" fmla="*/ 1384 h 1388"/>
                <a:gd name="connsiteX63" fmla="*/ 1741 w 2833"/>
                <a:gd name="connsiteY63" fmla="*/ 1380 h 1388"/>
                <a:gd name="connsiteX64" fmla="*/ 1685 w 2833"/>
                <a:gd name="connsiteY64" fmla="*/ 1374 h 1388"/>
                <a:gd name="connsiteX65" fmla="*/ 1629 w 2833"/>
                <a:gd name="connsiteY65" fmla="*/ 1368 h 1388"/>
                <a:gd name="connsiteX66" fmla="*/ 1573 w 2833"/>
                <a:gd name="connsiteY66" fmla="*/ 1358 h 1388"/>
                <a:gd name="connsiteX67" fmla="*/ 1515 w 2833"/>
                <a:gd name="connsiteY67" fmla="*/ 1348 h 1388"/>
                <a:gd name="connsiteX68" fmla="*/ 1455 w 2833"/>
                <a:gd name="connsiteY68" fmla="*/ 1334 h 1388"/>
                <a:gd name="connsiteX69" fmla="*/ 1397 w 2833"/>
                <a:gd name="connsiteY69" fmla="*/ 1320 h 1388"/>
                <a:gd name="connsiteX70" fmla="*/ 1337 w 2833"/>
                <a:gd name="connsiteY70" fmla="*/ 1302 h 1388"/>
                <a:gd name="connsiteX71" fmla="*/ 1275 w 2833"/>
                <a:gd name="connsiteY71" fmla="*/ 1282 h 1388"/>
                <a:gd name="connsiteX72" fmla="*/ 1215 w 2833"/>
                <a:gd name="connsiteY72" fmla="*/ 1262 h 1388"/>
                <a:gd name="connsiteX73" fmla="*/ 1153 w 2833"/>
                <a:gd name="connsiteY73" fmla="*/ 1238 h 1388"/>
                <a:gd name="connsiteX74" fmla="*/ 1093 w 2833"/>
                <a:gd name="connsiteY74" fmla="*/ 1210 h 1388"/>
                <a:gd name="connsiteX75" fmla="*/ 1031 w 2833"/>
                <a:gd name="connsiteY75" fmla="*/ 1182 h 1388"/>
                <a:gd name="connsiteX76" fmla="*/ 967 w 2833"/>
                <a:gd name="connsiteY76" fmla="*/ 1150 h 1388"/>
                <a:gd name="connsiteX77" fmla="*/ 905 w 2833"/>
                <a:gd name="connsiteY77" fmla="*/ 1116 h 1388"/>
                <a:gd name="connsiteX78" fmla="*/ 843 w 2833"/>
                <a:gd name="connsiteY78" fmla="*/ 1080 h 1388"/>
                <a:gd name="connsiteX79" fmla="*/ 779 w 2833"/>
                <a:gd name="connsiteY79" fmla="*/ 1040 h 1388"/>
                <a:gd name="connsiteX80" fmla="*/ 717 w 2833"/>
                <a:gd name="connsiteY80" fmla="*/ 998 h 1388"/>
                <a:gd name="connsiteX81" fmla="*/ 653 w 2833"/>
                <a:gd name="connsiteY81" fmla="*/ 952 h 1388"/>
                <a:gd name="connsiteX82" fmla="*/ 591 w 2833"/>
                <a:gd name="connsiteY82" fmla="*/ 902 h 1388"/>
                <a:gd name="connsiteX83" fmla="*/ 527 w 2833"/>
                <a:gd name="connsiteY83" fmla="*/ 850 h 1388"/>
                <a:gd name="connsiteX84" fmla="*/ 465 w 2833"/>
                <a:gd name="connsiteY84" fmla="*/ 794 h 1388"/>
                <a:gd name="connsiteX85" fmla="*/ 401 w 2833"/>
                <a:gd name="connsiteY85" fmla="*/ 736 h 1388"/>
                <a:gd name="connsiteX86" fmla="*/ 339 w 2833"/>
                <a:gd name="connsiteY86" fmla="*/ 674 h 1388"/>
                <a:gd name="connsiteX87" fmla="*/ 275 w 2833"/>
                <a:gd name="connsiteY87" fmla="*/ 608 h 1388"/>
                <a:gd name="connsiteX88" fmla="*/ 213 w 2833"/>
                <a:gd name="connsiteY88" fmla="*/ 538 h 1388"/>
                <a:gd name="connsiteX89" fmla="*/ 151 w 2833"/>
                <a:gd name="connsiteY89" fmla="*/ 466 h 1388"/>
                <a:gd name="connsiteX90" fmla="*/ 89 w 2833"/>
                <a:gd name="connsiteY90" fmla="*/ 390 h 1388"/>
                <a:gd name="connsiteX91" fmla="*/ 29 w 2833"/>
                <a:gd name="connsiteY91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103 w 2833"/>
                <a:gd name="connsiteY16" fmla="*/ 26 h 1388"/>
                <a:gd name="connsiteX17" fmla="*/ 1161 w 2833"/>
                <a:gd name="connsiteY17" fmla="*/ 36 h 1388"/>
                <a:gd name="connsiteX18" fmla="*/ 1279 w 2833"/>
                <a:gd name="connsiteY18" fmla="*/ 58 h 1388"/>
                <a:gd name="connsiteX19" fmla="*/ 1397 w 2833"/>
                <a:gd name="connsiteY19" fmla="*/ 88 h 1388"/>
                <a:gd name="connsiteX20" fmla="*/ 1457 w 2833"/>
                <a:gd name="connsiteY20" fmla="*/ 106 h 1388"/>
                <a:gd name="connsiteX21" fmla="*/ 1519 w 2833"/>
                <a:gd name="connsiteY21" fmla="*/ 126 h 1388"/>
                <a:gd name="connsiteX22" fmla="*/ 1579 w 2833"/>
                <a:gd name="connsiteY22" fmla="*/ 146 h 1388"/>
                <a:gd name="connsiteX23" fmla="*/ 1641 w 2833"/>
                <a:gd name="connsiteY23" fmla="*/ 170 h 1388"/>
                <a:gd name="connsiteX24" fmla="*/ 1701 w 2833"/>
                <a:gd name="connsiteY24" fmla="*/ 196 h 1388"/>
                <a:gd name="connsiteX25" fmla="*/ 1763 w 2833"/>
                <a:gd name="connsiteY25" fmla="*/ 224 h 1388"/>
                <a:gd name="connsiteX26" fmla="*/ 1825 w 2833"/>
                <a:gd name="connsiteY26" fmla="*/ 254 h 1388"/>
                <a:gd name="connsiteX27" fmla="*/ 1887 w 2833"/>
                <a:gd name="connsiteY27" fmla="*/ 288 h 1388"/>
                <a:gd name="connsiteX28" fmla="*/ 1947 w 2833"/>
                <a:gd name="connsiteY28" fmla="*/ 322 h 1388"/>
                <a:gd name="connsiteX29" fmla="*/ 2009 w 2833"/>
                <a:gd name="connsiteY29" fmla="*/ 360 h 1388"/>
                <a:gd name="connsiteX30" fmla="*/ 2071 w 2833"/>
                <a:gd name="connsiteY30" fmla="*/ 400 h 1388"/>
                <a:gd name="connsiteX31" fmla="*/ 2131 w 2833"/>
                <a:gd name="connsiteY31" fmla="*/ 442 h 1388"/>
                <a:gd name="connsiteX32" fmla="*/ 2193 w 2833"/>
                <a:gd name="connsiteY32" fmla="*/ 488 h 1388"/>
                <a:gd name="connsiteX33" fmla="*/ 2253 w 2833"/>
                <a:gd name="connsiteY33" fmla="*/ 536 h 1388"/>
                <a:gd name="connsiteX34" fmla="*/ 2313 w 2833"/>
                <a:gd name="connsiteY34" fmla="*/ 588 h 1388"/>
                <a:gd name="connsiteX35" fmla="*/ 2373 w 2833"/>
                <a:gd name="connsiteY35" fmla="*/ 642 h 1388"/>
                <a:gd name="connsiteX36" fmla="*/ 2433 w 2833"/>
                <a:gd name="connsiteY36" fmla="*/ 698 h 1388"/>
                <a:gd name="connsiteX37" fmla="*/ 2493 w 2833"/>
                <a:gd name="connsiteY37" fmla="*/ 758 h 1388"/>
                <a:gd name="connsiteX38" fmla="*/ 2551 w 2833"/>
                <a:gd name="connsiteY38" fmla="*/ 822 h 1388"/>
                <a:gd name="connsiteX39" fmla="*/ 2609 w 2833"/>
                <a:gd name="connsiteY39" fmla="*/ 888 h 1388"/>
                <a:gd name="connsiteX40" fmla="*/ 2665 w 2833"/>
                <a:gd name="connsiteY40" fmla="*/ 958 h 1388"/>
                <a:gd name="connsiteX41" fmla="*/ 2721 w 2833"/>
                <a:gd name="connsiteY41" fmla="*/ 1030 h 1388"/>
                <a:gd name="connsiteX42" fmla="*/ 2777 w 2833"/>
                <a:gd name="connsiteY42" fmla="*/ 1108 h 1388"/>
                <a:gd name="connsiteX43" fmla="*/ 2833 w 2833"/>
                <a:gd name="connsiteY43" fmla="*/ 1188 h 1388"/>
                <a:gd name="connsiteX44" fmla="*/ 2833 w 2833"/>
                <a:gd name="connsiteY44" fmla="*/ 1188 h 1388"/>
                <a:gd name="connsiteX45" fmla="*/ 2813 w 2833"/>
                <a:gd name="connsiteY45" fmla="*/ 1196 h 1388"/>
                <a:gd name="connsiteX46" fmla="*/ 2759 w 2833"/>
                <a:gd name="connsiteY46" fmla="*/ 1222 h 1388"/>
                <a:gd name="connsiteX47" fmla="*/ 2719 w 2833"/>
                <a:gd name="connsiteY47" fmla="*/ 1238 h 1388"/>
                <a:gd name="connsiteX48" fmla="*/ 2673 w 2833"/>
                <a:gd name="connsiteY48" fmla="*/ 1256 h 1388"/>
                <a:gd name="connsiteX49" fmla="*/ 2617 w 2833"/>
                <a:gd name="connsiteY49" fmla="*/ 1276 h 1388"/>
                <a:gd name="connsiteX50" fmla="*/ 2555 w 2833"/>
                <a:gd name="connsiteY50" fmla="*/ 1296 h 1388"/>
                <a:gd name="connsiteX51" fmla="*/ 2487 w 2833"/>
                <a:gd name="connsiteY51" fmla="*/ 1314 h 1388"/>
                <a:gd name="connsiteX52" fmla="*/ 2411 w 2833"/>
                <a:gd name="connsiteY52" fmla="*/ 1334 h 1388"/>
                <a:gd name="connsiteX53" fmla="*/ 2331 w 2833"/>
                <a:gd name="connsiteY53" fmla="*/ 1350 h 1388"/>
                <a:gd name="connsiteX54" fmla="*/ 2245 w 2833"/>
                <a:gd name="connsiteY54" fmla="*/ 1366 h 1388"/>
                <a:gd name="connsiteX55" fmla="*/ 2153 w 2833"/>
                <a:gd name="connsiteY55" fmla="*/ 1376 h 1388"/>
                <a:gd name="connsiteX56" fmla="*/ 2057 w 2833"/>
                <a:gd name="connsiteY56" fmla="*/ 1384 h 1388"/>
                <a:gd name="connsiteX57" fmla="*/ 2007 w 2833"/>
                <a:gd name="connsiteY57" fmla="*/ 1388 h 1388"/>
                <a:gd name="connsiteX58" fmla="*/ 1955 w 2833"/>
                <a:gd name="connsiteY58" fmla="*/ 1388 h 1388"/>
                <a:gd name="connsiteX59" fmla="*/ 1903 w 2833"/>
                <a:gd name="connsiteY59" fmla="*/ 1388 h 1388"/>
                <a:gd name="connsiteX60" fmla="*/ 1851 w 2833"/>
                <a:gd name="connsiteY60" fmla="*/ 1388 h 1388"/>
                <a:gd name="connsiteX61" fmla="*/ 1797 w 2833"/>
                <a:gd name="connsiteY61" fmla="*/ 1384 h 1388"/>
                <a:gd name="connsiteX62" fmla="*/ 1741 w 2833"/>
                <a:gd name="connsiteY62" fmla="*/ 1380 h 1388"/>
                <a:gd name="connsiteX63" fmla="*/ 1685 w 2833"/>
                <a:gd name="connsiteY63" fmla="*/ 1374 h 1388"/>
                <a:gd name="connsiteX64" fmla="*/ 1629 w 2833"/>
                <a:gd name="connsiteY64" fmla="*/ 1368 h 1388"/>
                <a:gd name="connsiteX65" fmla="*/ 1573 w 2833"/>
                <a:gd name="connsiteY65" fmla="*/ 1358 h 1388"/>
                <a:gd name="connsiteX66" fmla="*/ 1515 w 2833"/>
                <a:gd name="connsiteY66" fmla="*/ 1348 h 1388"/>
                <a:gd name="connsiteX67" fmla="*/ 1455 w 2833"/>
                <a:gd name="connsiteY67" fmla="*/ 1334 h 1388"/>
                <a:gd name="connsiteX68" fmla="*/ 1397 w 2833"/>
                <a:gd name="connsiteY68" fmla="*/ 1320 h 1388"/>
                <a:gd name="connsiteX69" fmla="*/ 1337 w 2833"/>
                <a:gd name="connsiteY69" fmla="*/ 1302 h 1388"/>
                <a:gd name="connsiteX70" fmla="*/ 1275 w 2833"/>
                <a:gd name="connsiteY70" fmla="*/ 1282 h 1388"/>
                <a:gd name="connsiteX71" fmla="*/ 1215 w 2833"/>
                <a:gd name="connsiteY71" fmla="*/ 1262 h 1388"/>
                <a:gd name="connsiteX72" fmla="*/ 1153 w 2833"/>
                <a:gd name="connsiteY72" fmla="*/ 1238 h 1388"/>
                <a:gd name="connsiteX73" fmla="*/ 1093 w 2833"/>
                <a:gd name="connsiteY73" fmla="*/ 1210 h 1388"/>
                <a:gd name="connsiteX74" fmla="*/ 1031 w 2833"/>
                <a:gd name="connsiteY74" fmla="*/ 1182 h 1388"/>
                <a:gd name="connsiteX75" fmla="*/ 967 w 2833"/>
                <a:gd name="connsiteY75" fmla="*/ 1150 h 1388"/>
                <a:gd name="connsiteX76" fmla="*/ 905 w 2833"/>
                <a:gd name="connsiteY76" fmla="*/ 1116 h 1388"/>
                <a:gd name="connsiteX77" fmla="*/ 843 w 2833"/>
                <a:gd name="connsiteY77" fmla="*/ 1080 h 1388"/>
                <a:gd name="connsiteX78" fmla="*/ 779 w 2833"/>
                <a:gd name="connsiteY78" fmla="*/ 1040 h 1388"/>
                <a:gd name="connsiteX79" fmla="*/ 717 w 2833"/>
                <a:gd name="connsiteY79" fmla="*/ 998 h 1388"/>
                <a:gd name="connsiteX80" fmla="*/ 653 w 2833"/>
                <a:gd name="connsiteY80" fmla="*/ 952 h 1388"/>
                <a:gd name="connsiteX81" fmla="*/ 591 w 2833"/>
                <a:gd name="connsiteY81" fmla="*/ 902 h 1388"/>
                <a:gd name="connsiteX82" fmla="*/ 527 w 2833"/>
                <a:gd name="connsiteY82" fmla="*/ 850 h 1388"/>
                <a:gd name="connsiteX83" fmla="*/ 465 w 2833"/>
                <a:gd name="connsiteY83" fmla="*/ 794 h 1388"/>
                <a:gd name="connsiteX84" fmla="*/ 401 w 2833"/>
                <a:gd name="connsiteY84" fmla="*/ 736 h 1388"/>
                <a:gd name="connsiteX85" fmla="*/ 339 w 2833"/>
                <a:gd name="connsiteY85" fmla="*/ 674 h 1388"/>
                <a:gd name="connsiteX86" fmla="*/ 275 w 2833"/>
                <a:gd name="connsiteY86" fmla="*/ 608 h 1388"/>
                <a:gd name="connsiteX87" fmla="*/ 213 w 2833"/>
                <a:gd name="connsiteY87" fmla="*/ 538 h 1388"/>
                <a:gd name="connsiteX88" fmla="*/ 151 w 2833"/>
                <a:gd name="connsiteY88" fmla="*/ 466 h 1388"/>
                <a:gd name="connsiteX89" fmla="*/ 89 w 2833"/>
                <a:gd name="connsiteY89" fmla="*/ 390 h 1388"/>
                <a:gd name="connsiteX90" fmla="*/ 29 w 2833"/>
                <a:gd name="connsiteY90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103 w 2833"/>
                <a:gd name="connsiteY16" fmla="*/ 26 h 1388"/>
                <a:gd name="connsiteX17" fmla="*/ 1161 w 2833"/>
                <a:gd name="connsiteY17" fmla="*/ 36 h 1388"/>
                <a:gd name="connsiteX18" fmla="*/ 1279 w 2833"/>
                <a:gd name="connsiteY18" fmla="*/ 58 h 1388"/>
                <a:gd name="connsiteX19" fmla="*/ 1397 w 2833"/>
                <a:gd name="connsiteY19" fmla="*/ 88 h 1388"/>
                <a:gd name="connsiteX20" fmla="*/ 1457 w 2833"/>
                <a:gd name="connsiteY20" fmla="*/ 106 h 1388"/>
                <a:gd name="connsiteX21" fmla="*/ 1519 w 2833"/>
                <a:gd name="connsiteY21" fmla="*/ 126 h 1388"/>
                <a:gd name="connsiteX22" fmla="*/ 1579 w 2833"/>
                <a:gd name="connsiteY22" fmla="*/ 146 h 1388"/>
                <a:gd name="connsiteX23" fmla="*/ 1641 w 2833"/>
                <a:gd name="connsiteY23" fmla="*/ 170 h 1388"/>
                <a:gd name="connsiteX24" fmla="*/ 1763 w 2833"/>
                <a:gd name="connsiteY24" fmla="*/ 224 h 1388"/>
                <a:gd name="connsiteX25" fmla="*/ 1825 w 2833"/>
                <a:gd name="connsiteY25" fmla="*/ 254 h 1388"/>
                <a:gd name="connsiteX26" fmla="*/ 1887 w 2833"/>
                <a:gd name="connsiteY26" fmla="*/ 288 h 1388"/>
                <a:gd name="connsiteX27" fmla="*/ 1947 w 2833"/>
                <a:gd name="connsiteY27" fmla="*/ 322 h 1388"/>
                <a:gd name="connsiteX28" fmla="*/ 2009 w 2833"/>
                <a:gd name="connsiteY28" fmla="*/ 360 h 1388"/>
                <a:gd name="connsiteX29" fmla="*/ 2071 w 2833"/>
                <a:gd name="connsiteY29" fmla="*/ 400 h 1388"/>
                <a:gd name="connsiteX30" fmla="*/ 2131 w 2833"/>
                <a:gd name="connsiteY30" fmla="*/ 442 h 1388"/>
                <a:gd name="connsiteX31" fmla="*/ 2193 w 2833"/>
                <a:gd name="connsiteY31" fmla="*/ 488 h 1388"/>
                <a:gd name="connsiteX32" fmla="*/ 2253 w 2833"/>
                <a:gd name="connsiteY32" fmla="*/ 536 h 1388"/>
                <a:gd name="connsiteX33" fmla="*/ 2313 w 2833"/>
                <a:gd name="connsiteY33" fmla="*/ 588 h 1388"/>
                <a:gd name="connsiteX34" fmla="*/ 2373 w 2833"/>
                <a:gd name="connsiteY34" fmla="*/ 642 h 1388"/>
                <a:gd name="connsiteX35" fmla="*/ 2433 w 2833"/>
                <a:gd name="connsiteY35" fmla="*/ 698 h 1388"/>
                <a:gd name="connsiteX36" fmla="*/ 2493 w 2833"/>
                <a:gd name="connsiteY36" fmla="*/ 758 h 1388"/>
                <a:gd name="connsiteX37" fmla="*/ 2551 w 2833"/>
                <a:gd name="connsiteY37" fmla="*/ 822 h 1388"/>
                <a:gd name="connsiteX38" fmla="*/ 2609 w 2833"/>
                <a:gd name="connsiteY38" fmla="*/ 888 h 1388"/>
                <a:gd name="connsiteX39" fmla="*/ 2665 w 2833"/>
                <a:gd name="connsiteY39" fmla="*/ 958 h 1388"/>
                <a:gd name="connsiteX40" fmla="*/ 2721 w 2833"/>
                <a:gd name="connsiteY40" fmla="*/ 1030 h 1388"/>
                <a:gd name="connsiteX41" fmla="*/ 2777 w 2833"/>
                <a:gd name="connsiteY41" fmla="*/ 1108 h 1388"/>
                <a:gd name="connsiteX42" fmla="*/ 2833 w 2833"/>
                <a:gd name="connsiteY42" fmla="*/ 1188 h 1388"/>
                <a:gd name="connsiteX43" fmla="*/ 2833 w 2833"/>
                <a:gd name="connsiteY43" fmla="*/ 1188 h 1388"/>
                <a:gd name="connsiteX44" fmla="*/ 2813 w 2833"/>
                <a:gd name="connsiteY44" fmla="*/ 1196 h 1388"/>
                <a:gd name="connsiteX45" fmla="*/ 2759 w 2833"/>
                <a:gd name="connsiteY45" fmla="*/ 1222 h 1388"/>
                <a:gd name="connsiteX46" fmla="*/ 2719 w 2833"/>
                <a:gd name="connsiteY46" fmla="*/ 1238 h 1388"/>
                <a:gd name="connsiteX47" fmla="*/ 2673 w 2833"/>
                <a:gd name="connsiteY47" fmla="*/ 1256 h 1388"/>
                <a:gd name="connsiteX48" fmla="*/ 2617 w 2833"/>
                <a:gd name="connsiteY48" fmla="*/ 1276 h 1388"/>
                <a:gd name="connsiteX49" fmla="*/ 2555 w 2833"/>
                <a:gd name="connsiteY49" fmla="*/ 1296 h 1388"/>
                <a:gd name="connsiteX50" fmla="*/ 2487 w 2833"/>
                <a:gd name="connsiteY50" fmla="*/ 1314 h 1388"/>
                <a:gd name="connsiteX51" fmla="*/ 2411 w 2833"/>
                <a:gd name="connsiteY51" fmla="*/ 1334 h 1388"/>
                <a:gd name="connsiteX52" fmla="*/ 2331 w 2833"/>
                <a:gd name="connsiteY52" fmla="*/ 1350 h 1388"/>
                <a:gd name="connsiteX53" fmla="*/ 2245 w 2833"/>
                <a:gd name="connsiteY53" fmla="*/ 1366 h 1388"/>
                <a:gd name="connsiteX54" fmla="*/ 2153 w 2833"/>
                <a:gd name="connsiteY54" fmla="*/ 1376 h 1388"/>
                <a:gd name="connsiteX55" fmla="*/ 2057 w 2833"/>
                <a:gd name="connsiteY55" fmla="*/ 1384 h 1388"/>
                <a:gd name="connsiteX56" fmla="*/ 2007 w 2833"/>
                <a:gd name="connsiteY56" fmla="*/ 1388 h 1388"/>
                <a:gd name="connsiteX57" fmla="*/ 1955 w 2833"/>
                <a:gd name="connsiteY57" fmla="*/ 1388 h 1388"/>
                <a:gd name="connsiteX58" fmla="*/ 1903 w 2833"/>
                <a:gd name="connsiteY58" fmla="*/ 1388 h 1388"/>
                <a:gd name="connsiteX59" fmla="*/ 1851 w 2833"/>
                <a:gd name="connsiteY59" fmla="*/ 1388 h 1388"/>
                <a:gd name="connsiteX60" fmla="*/ 1797 w 2833"/>
                <a:gd name="connsiteY60" fmla="*/ 1384 h 1388"/>
                <a:gd name="connsiteX61" fmla="*/ 1741 w 2833"/>
                <a:gd name="connsiteY61" fmla="*/ 1380 h 1388"/>
                <a:gd name="connsiteX62" fmla="*/ 1685 w 2833"/>
                <a:gd name="connsiteY62" fmla="*/ 1374 h 1388"/>
                <a:gd name="connsiteX63" fmla="*/ 1629 w 2833"/>
                <a:gd name="connsiteY63" fmla="*/ 1368 h 1388"/>
                <a:gd name="connsiteX64" fmla="*/ 1573 w 2833"/>
                <a:gd name="connsiteY64" fmla="*/ 1358 h 1388"/>
                <a:gd name="connsiteX65" fmla="*/ 1515 w 2833"/>
                <a:gd name="connsiteY65" fmla="*/ 1348 h 1388"/>
                <a:gd name="connsiteX66" fmla="*/ 1455 w 2833"/>
                <a:gd name="connsiteY66" fmla="*/ 1334 h 1388"/>
                <a:gd name="connsiteX67" fmla="*/ 1397 w 2833"/>
                <a:gd name="connsiteY67" fmla="*/ 1320 h 1388"/>
                <a:gd name="connsiteX68" fmla="*/ 1337 w 2833"/>
                <a:gd name="connsiteY68" fmla="*/ 1302 h 1388"/>
                <a:gd name="connsiteX69" fmla="*/ 1275 w 2833"/>
                <a:gd name="connsiteY69" fmla="*/ 1282 h 1388"/>
                <a:gd name="connsiteX70" fmla="*/ 1215 w 2833"/>
                <a:gd name="connsiteY70" fmla="*/ 1262 h 1388"/>
                <a:gd name="connsiteX71" fmla="*/ 1153 w 2833"/>
                <a:gd name="connsiteY71" fmla="*/ 1238 h 1388"/>
                <a:gd name="connsiteX72" fmla="*/ 1093 w 2833"/>
                <a:gd name="connsiteY72" fmla="*/ 1210 h 1388"/>
                <a:gd name="connsiteX73" fmla="*/ 1031 w 2833"/>
                <a:gd name="connsiteY73" fmla="*/ 1182 h 1388"/>
                <a:gd name="connsiteX74" fmla="*/ 967 w 2833"/>
                <a:gd name="connsiteY74" fmla="*/ 1150 h 1388"/>
                <a:gd name="connsiteX75" fmla="*/ 905 w 2833"/>
                <a:gd name="connsiteY75" fmla="*/ 1116 h 1388"/>
                <a:gd name="connsiteX76" fmla="*/ 843 w 2833"/>
                <a:gd name="connsiteY76" fmla="*/ 1080 h 1388"/>
                <a:gd name="connsiteX77" fmla="*/ 779 w 2833"/>
                <a:gd name="connsiteY77" fmla="*/ 1040 h 1388"/>
                <a:gd name="connsiteX78" fmla="*/ 717 w 2833"/>
                <a:gd name="connsiteY78" fmla="*/ 998 h 1388"/>
                <a:gd name="connsiteX79" fmla="*/ 653 w 2833"/>
                <a:gd name="connsiteY79" fmla="*/ 952 h 1388"/>
                <a:gd name="connsiteX80" fmla="*/ 591 w 2833"/>
                <a:gd name="connsiteY80" fmla="*/ 902 h 1388"/>
                <a:gd name="connsiteX81" fmla="*/ 527 w 2833"/>
                <a:gd name="connsiteY81" fmla="*/ 850 h 1388"/>
                <a:gd name="connsiteX82" fmla="*/ 465 w 2833"/>
                <a:gd name="connsiteY82" fmla="*/ 794 h 1388"/>
                <a:gd name="connsiteX83" fmla="*/ 401 w 2833"/>
                <a:gd name="connsiteY83" fmla="*/ 736 h 1388"/>
                <a:gd name="connsiteX84" fmla="*/ 339 w 2833"/>
                <a:gd name="connsiteY84" fmla="*/ 674 h 1388"/>
                <a:gd name="connsiteX85" fmla="*/ 275 w 2833"/>
                <a:gd name="connsiteY85" fmla="*/ 608 h 1388"/>
                <a:gd name="connsiteX86" fmla="*/ 213 w 2833"/>
                <a:gd name="connsiteY86" fmla="*/ 538 h 1388"/>
                <a:gd name="connsiteX87" fmla="*/ 151 w 2833"/>
                <a:gd name="connsiteY87" fmla="*/ 466 h 1388"/>
                <a:gd name="connsiteX88" fmla="*/ 89 w 2833"/>
                <a:gd name="connsiteY88" fmla="*/ 390 h 1388"/>
                <a:gd name="connsiteX89" fmla="*/ 29 w 2833"/>
                <a:gd name="connsiteY89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103 w 2833"/>
                <a:gd name="connsiteY16" fmla="*/ 26 h 1388"/>
                <a:gd name="connsiteX17" fmla="*/ 1161 w 2833"/>
                <a:gd name="connsiteY17" fmla="*/ 36 h 1388"/>
                <a:gd name="connsiteX18" fmla="*/ 1279 w 2833"/>
                <a:gd name="connsiteY18" fmla="*/ 58 h 1388"/>
                <a:gd name="connsiteX19" fmla="*/ 1397 w 2833"/>
                <a:gd name="connsiteY19" fmla="*/ 88 h 1388"/>
                <a:gd name="connsiteX20" fmla="*/ 1457 w 2833"/>
                <a:gd name="connsiteY20" fmla="*/ 106 h 1388"/>
                <a:gd name="connsiteX21" fmla="*/ 1519 w 2833"/>
                <a:gd name="connsiteY21" fmla="*/ 126 h 1388"/>
                <a:gd name="connsiteX22" fmla="*/ 1579 w 2833"/>
                <a:gd name="connsiteY22" fmla="*/ 146 h 1388"/>
                <a:gd name="connsiteX23" fmla="*/ 1763 w 2833"/>
                <a:gd name="connsiteY23" fmla="*/ 224 h 1388"/>
                <a:gd name="connsiteX24" fmla="*/ 1825 w 2833"/>
                <a:gd name="connsiteY24" fmla="*/ 254 h 1388"/>
                <a:gd name="connsiteX25" fmla="*/ 1887 w 2833"/>
                <a:gd name="connsiteY25" fmla="*/ 288 h 1388"/>
                <a:gd name="connsiteX26" fmla="*/ 1947 w 2833"/>
                <a:gd name="connsiteY26" fmla="*/ 322 h 1388"/>
                <a:gd name="connsiteX27" fmla="*/ 2009 w 2833"/>
                <a:gd name="connsiteY27" fmla="*/ 360 h 1388"/>
                <a:gd name="connsiteX28" fmla="*/ 2071 w 2833"/>
                <a:gd name="connsiteY28" fmla="*/ 400 h 1388"/>
                <a:gd name="connsiteX29" fmla="*/ 2131 w 2833"/>
                <a:gd name="connsiteY29" fmla="*/ 442 h 1388"/>
                <a:gd name="connsiteX30" fmla="*/ 2193 w 2833"/>
                <a:gd name="connsiteY30" fmla="*/ 488 h 1388"/>
                <a:gd name="connsiteX31" fmla="*/ 2253 w 2833"/>
                <a:gd name="connsiteY31" fmla="*/ 536 h 1388"/>
                <a:gd name="connsiteX32" fmla="*/ 2313 w 2833"/>
                <a:gd name="connsiteY32" fmla="*/ 588 h 1388"/>
                <a:gd name="connsiteX33" fmla="*/ 2373 w 2833"/>
                <a:gd name="connsiteY33" fmla="*/ 642 h 1388"/>
                <a:gd name="connsiteX34" fmla="*/ 2433 w 2833"/>
                <a:gd name="connsiteY34" fmla="*/ 698 h 1388"/>
                <a:gd name="connsiteX35" fmla="*/ 2493 w 2833"/>
                <a:gd name="connsiteY35" fmla="*/ 758 h 1388"/>
                <a:gd name="connsiteX36" fmla="*/ 2551 w 2833"/>
                <a:gd name="connsiteY36" fmla="*/ 822 h 1388"/>
                <a:gd name="connsiteX37" fmla="*/ 2609 w 2833"/>
                <a:gd name="connsiteY37" fmla="*/ 888 h 1388"/>
                <a:gd name="connsiteX38" fmla="*/ 2665 w 2833"/>
                <a:gd name="connsiteY38" fmla="*/ 958 h 1388"/>
                <a:gd name="connsiteX39" fmla="*/ 2721 w 2833"/>
                <a:gd name="connsiteY39" fmla="*/ 1030 h 1388"/>
                <a:gd name="connsiteX40" fmla="*/ 2777 w 2833"/>
                <a:gd name="connsiteY40" fmla="*/ 1108 h 1388"/>
                <a:gd name="connsiteX41" fmla="*/ 2833 w 2833"/>
                <a:gd name="connsiteY41" fmla="*/ 1188 h 1388"/>
                <a:gd name="connsiteX42" fmla="*/ 2833 w 2833"/>
                <a:gd name="connsiteY42" fmla="*/ 1188 h 1388"/>
                <a:gd name="connsiteX43" fmla="*/ 2813 w 2833"/>
                <a:gd name="connsiteY43" fmla="*/ 1196 h 1388"/>
                <a:gd name="connsiteX44" fmla="*/ 2759 w 2833"/>
                <a:gd name="connsiteY44" fmla="*/ 1222 h 1388"/>
                <a:gd name="connsiteX45" fmla="*/ 2719 w 2833"/>
                <a:gd name="connsiteY45" fmla="*/ 1238 h 1388"/>
                <a:gd name="connsiteX46" fmla="*/ 2673 w 2833"/>
                <a:gd name="connsiteY46" fmla="*/ 1256 h 1388"/>
                <a:gd name="connsiteX47" fmla="*/ 2617 w 2833"/>
                <a:gd name="connsiteY47" fmla="*/ 1276 h 1388"/>
                <a:gd name="connsiteX48" fmla="*/ 2555 w 2833"/>
                <a:gd name="connsiteY48" fmla="*/ 1296 h 1388"/>
                <a:gd name="connsiteX49" fmla="*/ 2487 w 2833"/>
                <a:gd name="connsiteY49" fmla="*/ 1314 h 1388"/>
                <a:gd name="connsiteX50" fmla="*/ 2411 w 2833"/>
                <a:gd name="connsiteY50" fmla="*/ 1334 h 1388"/>
                <a:gd name="connsiteX51" fmla="*/ 2331 w 2833"/>
                <a:gd name="connsiteY51" fmla="*/ 1350 h 1388"/>
                <a:gd name="connsiteX52" fmla="*/ 2245 w 2833"/>
                <a:gd name="connsiteY52" fmla="*/ 1366 h 1388"/>
                <a:gd name="connsiteX53" fmla="*/ 2153 w 2833"/>
                <a:gd name="connsiteY53" fmla="*/ 1376 h 1388"/>
                <a:gd name="connsiteX54" fmla="*/ 2057 w 2833"/>
                <a:gd name="connsiteY54" fmla="*/ 1384 h 1388"/>
                <a:gd name="connsiteX55" fmla="*/ 2007 w 2833"/>
                <a:gd name="connsiteY55" fmla="*/ 1388 h 1388"/>
                <a:gd name="connsiteX56" fmla="*/ 1955 w 2833"/>
                <a:gd name="connsiteY56" fmla="*/ 1388 h 1388"/>
                <a:gd name="connsiteX57" fmla="*/ 1903 w 2833"/>
                <a:gd name="connsiteY57" fmla="*/ 1388 h 1388"/>
                <a:gd name="connsiteX58" fmla="*/ 1851 w 2833"/>
                <a:gd name="connsiteY58" fmla="*/ 1388 h 1388"/>
                <a:gd name="connsiteX59" fmla="*/ 1797 w 2833"/>
                <a:gd name="connsiteY59" fmla="*/ 1384 h 1388"/>
                <a:gd name="connsiteX60" fmla="*/ 1741 w 2833"/>
                <a:gd name="connsiteY60" fmla="*/ 1380 h 1388"/>
                <a:gd name="connsiteX61" fmla="*/ 1685 w 2833"/>
                <a:gd name="connsiteY61" fmla="*/ 1374 h 1388"/>
                <a:gd name="connsiteX62" fmla="*/ 1629 w 2833"/>
                <a:gd name="connsiteY62" fmla="*/ 1368 h 1388"/>
                <a:gd name="connsiteX63" fmla="*/ 1573 w 2833"/>
                <a:gd name="connsiteY63" fmla="*/ 1358 h 1388"/>
                <a:gd name="connsiteX64" fmla="*/ 1515 w 2833"/>
                <a:gd name="connsiteY64" fmla="*/ 1348 h 1388"/>
                <a:gd name="connsiteX65" fmla="*/ 1455 w 2833"/>
                <a:gd name="connsiteY65" fmla="*/ 1334 h 1388"/>
                <a:gd name="connsiteX66" fmla="*/ 1397 w 2833"/>
                <a:gd name="connsiteY66" fmla="*/ 1320 h 1388"/>
                <a:gd name="connsiteX67" fmla="*/ 1337 w 2833"/>
                <a:gd name="connsiteY67" fmla="*/ 1302 h 1388"/>
                <a:gd name="connsiteX68" fmla="*/ 1275 w 2833"/>
                <a:gd name="connsiteY68" fmla="*/ 1282 h 1388"/>
                <a:gd name="connsiteX69" fmla="*/ 1215 w 2833"/>
                <a:gd name="connsiteY69" fmla="*/ 1262 h 1388"/>
                <a:gd name="connsiteX70" fmla="*/ 1153 w 2833"/>
                <a:gd name="connsiteY70" fmla="*/ 1238 h 1388"/>
                <a:gd name="connsiteX71" fmla="*/ 1093 w 2833"/>
                <a:gd name="connsiteY71" fmla="*/ 1210 h 1388"/>
                <a:gd name="connsiteX72" fmla="*/ 1031 w 2833"/>
                <a:gd name="connsiteY72" fmla="*/ 1182 h 1388"/>
                <a:gd name="connsiteX73" fmla="*/ 967 w 2833"/>
                <a:gd name="connsiteY73" fmla="*/ 1150 h 1388"/>
                <a:gd name="connsiteX74" fmla="*/ 905 w 2833"/>
                <a:gd name="connsiteY74" fmla="*/ 1116 h 1388"/>
                <a:gd name="connsiteX75" fmla="*/ 843 w 2833"/>
                <a:gd name="connsiteY75" fmla="*/ 1080 h 1388"/>
                <a:gd name="connsiteX76" fmla="*/ 779 w 2833"/>
                <a:gd name="connsiteY76" fmla="*/ 1040 h 1388"/>
                <a:gd name="connsiteX77" fmla="*/ 717 w 2833"/>
                <a:gd name="connsiteY77" fmla="*/ 998 h 1388"/>
                <a:gd name="connsiteX78" fmla="*/ 653 w 2833"/>
                <a:gd name="connsiteY78" fmla="*/ 952 h 1388"/>
                <a:gd name="connsiteX79" fmla="*/ 591 w 2833"/>
                <a:gd name="connsiteY79" fmla="*/ 902 h 1388"/>
                <a:gd name="connsiteX80" fmla="*/ 527 w 2833"/>
                <a:gd name="connsiteY80" fmla="*/ 850 h 1388"/>
                <a:gd name="connsiteX81" fmla="*/ 465 w 2833"/>
                <a:gd name="connsiteY81" fmla="*/ 794 h 1388"/>
                <a:gd name="connsiteX82" fmla="*/ 401 w 2833"/>
                <a:gd name="connsiteY82" fmla="*/ 736 h 1388"/>
                <a:gd name="connsiteX83" fmla="*/ 339 w 2833"/>
                <a:gd name="connsiteY83" fmla="*/ 674 h 1388"/>
                <a:gd name="connsiteX84" fmla="*/ 275 w 2833"/>
                <a:gd name="connsiteY84" fmla="*/ 608 h 1388"/>
                <a:gd name="connsiteX85" fmla="*/ 213 w 2833"/>
                <a:gd name="connsiteY85" fmla="*/ 538 h 1388"/>
                <a:gd name="connsiteX86" fmla="*/ 151 w 2833"/>
                <a:gd name="connsiteY86" fmla="*/ 466 h 1388"/>
                <a:gd name="connsiteX87" fmla="*/ 89 w 2833"/>
                <a:gd name="connsiteY87" fmla="*/ 390 h 1388"/>
                <a:gd name="connsiteX88" fmla="*/ 29 w 2833"/>
                <a:gd name="connsiteY88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103 w 2833"/>
                <a:gd name="connsiteY16" fmla="*/ 26 h 1388"/>
                <a:gd name="connsiteX17" fmla="*/ 1161 w 2833"/>
                <a:gd name="connsiteY17" fmla="*/ 36 h 1388"/>
                <a:gd name="connsiteX18" fmla="*/ 1279 w 2833"/>
                <a:gd name="connsiteY18" fmla="*/ 58 h 1388"/>
                <a:gd name="connsiteX19" fmla="*/ 1397 w 2833"/>
                <a:gd name="connsiteY19" fmla="*/ 88 h 1388"/>
                <a:gd name="connsiteX20" fmla="*/ 1457 w 2833"/>
                <a:gd name="connsiteY20" fmla="*/ 106 h 1388"/>
                <a:gd name="connsiteX21" fmla="*/ 1579 w 2833"/>
                <a:gd name="connsiteY21" fmla="*/ 146 h 1388"/>
                <a:gd name="connsiteX22" fmla="*/ 1763 w 2833"/>
                <a:gd name="connsiteY22" fmla="*/ 224 h 1388"/>
                <a:gd name="connsiteX23" fmla="*/ 1825 w 2833"/>
                <a:gd name="connsiteY23" fmla="*/ 254 h 1388"/>
                <a:gd name="connsiteX24" fmla="*/ 1887 w 2833"/>
                <a:gd name="connsiteY24" fmla="*/ 288 h 1388"/>
                <a:gd name="connsiteX25" fmla="*/ 1947 w 2833"/>
                <a:gd name="connsiteY25" fmla="*/ 322 h 1388"/>
                <a:gd name="connsiteX26" fmla="*/ 2009 w 2833"/>
                <a:gd name="connsiteY26" fmla="*/ 360 h 1388"/>
                <a:gd name="connsiteX27" fmla="*/ 2071 w 2833"/>
                <a:gd name="connsiteY27" fmla="*/ 400 h 1388"/>
                <a:gd name="connsiteX28" fmla="*/ 2131 w 2833"/>
                <a:gd name="connsiteY28" fmla="*/ 442 h 1388"/>
                <a:gd name="connsiteX29" fmla="*/ 2193 w 2833"/>
                <a:gd name="connsiteY29" fmla="*/ 488 h 1388"/>
                <a:gd name="connsiteX30" fmla="*/ 2253 w 2833"/>
                <a:gd name="connsiteY30" fmla="*/ 536 h 1388"/>
                <a:gd name="connsiteX31" fmla="*/ 2313 w 2833"/>
                <a:gd name="connsiteY31" fmla="*/ 588 h 1388"/>
                <a:gd name="connsiteX32" fmla="*/ 2373 w 2833"/>
                <a:gd name="connsiteY32" fmla="*/ 642 h 1388"/>
                <a:gd name="connsiteX33" fmla="*/ 2433 w 2833"/>
                <a:gd name="connsiteY33" fmla="*/ 698 h 1388"/>
                <a:gd name="connsiteX34" fmla="*/ 2493 w 2833"/>
                <a:gd name="connsiteY34" fmla="*/ 758 h 1388"/>
                <a:gd name="connsiteX35" fmla="*/ 2551 w 2833"/>
                <a:gd name="connsiteY35" fmla="*/ 822 h 1388"/>
                <a:gd name="connsiteX36" fmla="*/ 2609 w 2833"/>
                <a:gd name="connsiteY36" fmla="*/ 888 h 1388"/>
                <a:gd name="connsiteX37" fmla="*/ 2665 w 2833"/>
                <a:gd name="connsiteY37" fmla="*/ 958 h 1388"/>
                <a:gd name="connsiteX38" fmla="*/ 2721 w 2833"/>
                <a:gd name="connsiteY38" fmla="*/ 1030 h 1388"/>
                <a:gd name="connsiteX39" fmla="*/ 2777 w 2833"/>
                <a:gd name="connsiteY39" fmla="*/ 1108 h 1388"/>
                <a:gd name="connsiteX40" fmla="*/ 2833 w 2833"/>
                <a:gd name="connsiteY40" fmla="*/ 1188 h 1388"/>
                <a:gd name="connsiteX41" fmla="*/ 2833 w 2833"/>
                <a:gd name="connsiteY41" fmla="*/ 1188 h 1388"/>
                <a:gd name="connsiteX42" fmla="*/ 2813 w 2833"/>
                <a:gd name="connsiteY42" fmla="*/ 1196 h 1388"/>
                <a:gd name="connsiteX43" fmla="*/ 2759 w 2833"/>
                <a:gd name="connsiteY43" fmla="*/ 1222 h 1388"/>
                <a:gd name="connsiteX44" fmla="*/ 2719 w 2833"/>
                <a:gd name="connsiteY44" fmla="*/ 1238 h 1388"/>
                <a:gd name="connsiteX45" fmla="*/ 2673 w 2833"/>
                <a:gd name="connsiteY45" fmla="*/ 1256 h 1388"/>
                <a:gd name="connsiteX46" fmla="*/ 2617 w 2833"/>
                <a:gd name="connsiteY46" fmla="*/ 1276 h 1388"/>
                <a:gd name="connsiteX47" fmla="*/ 2555 w 2833"/>
                <a:gd name="connsiteY47" fmla="*/ 1296 h 1388"/>
                <a:gd name="connsiteX48" fmla="*/ 2487 w 2833"/>
                <a:gd name="connsiteY48" fmla="*/ 1314 h 1388"/>
                <a:gd name="connsiteX49" fmla="*/ 2411 w 2833"/>
                <a:gd name="connsiteY49" fmla="*/ 1334 h 1388"/>
                <a:gd name="connsiteX50" fmla="*/ 2331 w 2833"/>
                <a:gd name="connsiteY50" fmla="*/ 1350 h 1388"/>
                <a:gd name="connsiteX51" fmla="*/ 2245 w 2833"/>
                <a:gd name="connsiteY51" fmla="*/ 1366 h 1388"/>
                <a:gd name="connsiteX52" fmla="*/ 2153 w 2833"/>
                <a:gd name="connsiteY52" fmla="*/ 1376 h 1388"/>
                <a:gd name="connsiteX53" fmla="*/ 2057 w 2833"/>
                <a:gd name="connsiteY53" fmla="*/ 1384 h 1388"/>
                <a:gd name="connsiteX54" fmla="*/ 2007 w 2833"/>
                <a:gd name="connsiteY54" fmla="*/ 1388 h 1388"/>
                <a:gd name="connsiteX55" fmla="*/ 1955 w 2833"/>
                <a:gd name="connsiteY55" fmla="*/ 1388 h 1388"/>
                <a:gd name="connsiteX56" fmla="*/ 1903 w 2833"/>
                <a:gd name="connsiteY56" fmla="*/ 1388 h 1388"/>
                <a:gd name="connsiteX57" fmla="*/ 1851 w 2833"/>
                <a:gd name="connsiteY57" fmla="*/ 1388 h 1388"/>
                <a:gd name="connsiteX58" fmla="*/ 1797 w 2833"/>
                <a:gd name="connsiteY58" fmla="*/ 1384 h 1388"/>
                <a:gd name="connsiteX59" fmla="*/ 1741 w 2833"/>
                <a:gd name="connsiteY59" fmla="*/ 1380 h 1388"/>
                <a:gd name="connsiteX60" fmla="*/ 1685 w 2833"/>
                <a:gd name="connsiteY60" fmla="*/ 1374 h 1388"/>
                <a:gd name="connsiteX61" fmla="*/ 1629 w 2833"/>
                <a:gd name="connsiteY61" fmla="*/ 1368 h 1388"/>
                <a:gd name="connsiteX62" fmla="*/ 1573 w 2833"/>
                <a:gd name="connsiteY62" fmla="*/ 1358 h 1388"/>
                <a:gd name="connsiteX63" fmla="*/ 1515 w 2833"/>
                <a:gd name="connsiteY63" fmla="*/ 1348 h 1388"/>
                <a:gd name="connsiteX64" fmla="*/ 1455 w 2833"/>
                <a:gd name="connsiteY64" fmla="*/ 1334 h 1388"/>
                <a:gd name="connsiteX65" fmla="*/ 1397 w 2833"/>
                <a:gd name="connsiteY65" fmla="*/ 1320 h 1388"/>
                <a:gd name="connsiteX66" fmla="*/ 1337 w 2833"/>
                <a:gd name="connsiteY66" fmla="*/ 1302 h 1388"/>
                <a:gd name="connsiteX67" fmla="*/ 1275 w 2833"/>
                <a:gd name="connsiteY67" fmla="*/ 1282 h 1388"/>
                <a:gd name="connsiteX68" fmla="*/ 1215 w 2833"/>
                <a:gd name="connsiteY68" fmla="*/ 1262 h 1388"/>
                <a:gd name="connsiteX69" fmla="*/ 1153 w 2833"/>
                <a:gd name="connsiteY69" fmla="*/ 1238 h 1388"/>
                <a:gd name="connsiteX70" fmla="*/ 1093 w 2833"/>
                <a:gd name="connsiteY70" fmla="*/ 1210 h 1388"/>
                <a:gd name="connsiteX71" fmla="*/ 1031 w 2833"/>
                <a:gd name="connsiteY71" fmla="*/ 1182 h 1388"/>
                <a:gd name="connsiteX72" fmla="*/ 967 w 2833"/>
                <a:gd name="connsiteY72" fmla="*/ 1150 h 1388"/>
                <a:gd name="connsiteX73" fmla="*/ 905 w 2833"/>
                <a:gd name="connsiteY73" fmla="*/ 1116 h 1388"/>
                <a:gd name="connsiteX74" fmla="*/ 843 w 2833"/>
                <a:gd name="connsiteY74" fmla="*/ 1080 h 1388"/>
                <a:gd name="connsiteX75" fmla="*/ 779 w 2833"/>
                <a:gd name="connsiteY75" fmla="*/ 1040 h 1388"/>
                <a:gd name="connsiteX76" fmla="*/ 717 w 2833"/>
                <a:gd name="connsiteY76" fmla="*/ 998 h 1388"/>
                <a:gd name="connsiteX77" fmla="*/ 653 w 2833"/>
                <a:gd name="connsiteY77" fmla="*/ 952 h 1388"/>
                <a:gd name="connsiteX78" fmla="*/ 591 w 2833"/>
                <a:gd name="connsiteY78" fmla="*/ 902 h 1388"/>
                <a:gd name="connsiteX79" fmla="*/ 527 w 2833"/>
                <a:gd name="connsiteY79" fmla="*/ 850 h 1388"/>
                <a:gd name="connsiteX80" fmla="*/ 465 w 2833"/>
                <a:gd name="connsiteY80" fmla="*/ 794 h 1388"/>
                <a:gd name="connsiteX81" fmla="*/ 401 w 2833"/>
                <a:gd name="connsiteY81" fmla="*/ 736 h 1388"/>
                <a:gd name="connsiteX82" fmla="*/ 339 w 2833"/>
                <a:gd name="connsiteY82" fmla="*/ 674 h 1388"/>
                <a:gd name="connsiteX83" fmla="*/ 275 w 2833"/>
                <a:gd name="connsiteY83" fmla="*/ 608 h 1388"/>
                <a:gd name="connsiteX84" fmla="*/ 213 w 2833"/>
                <a:gd name="connsiteY84" fmla="*/ 538 h 1388"/>
                <a:gd name="connsiteX85" fmla="*/ 151 w 2833"/>
                <a:gd name="connsiteY85" fmla="*/ 466 h 1388"/>
                <a:gd name="connsiteX86" fmla="*/ 89 w 2833"/>
                <a:gd name="connsiteY86" fmla="*/ 390 h 1388"/>
                <a:gd name="connsiteX87" fmla="*/ 29 w 2833"/>
                <a:gd name="connsiteY87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103 w 2833"/>
                <a:gd name="connsiteY16" fmla="*/ 26 h 1388"/>
                <a:gd name="connsiteX17" fmla="*/ 1161 w 2833"/>
                <a:gd name="connsiteY17" fmla="*/ 36 h 1388"/>
                <a:gd name="connsiteX18" fmla="*/ 1279 w 2833"/>
                <a:gd name="connsiteY18" fmla="*/ 58 h 1388"/>
                <a:gd name="connsiteX19" fmla="*/ 1397 w 2833"/>
                <a:gd name="connsiteY19" fmla="*/ 88 h 1388"/>
                <a:gd name="connsiteX20" fmla="*/ 1457 w 2833"/>
                <a:gd name="connsiteY20" fmla="*/ 106 h 1388"/>
                <a:gd name="connsiteX21" fmla="*/ 1763 w 2833"/>
                <a:gd name="connsiteY21" fmla="*/ 224 h 1388"/>
                <a:gd name="connsiteX22" fmla="*/ 1825 w 2833"/>
                <a:gd name="connsiteY22" fmla="*/ 254 h 1388"/>
                <a:gd name="connsiteX23" fmla="*/ 1887 w 2833"/>
                <a:gd name="connsiteY23" fmla="*/ 288 h 1388"/>
                <a:gd name="connsiteX24" fmla="*/ 1947 w 2833"/>
                <a:gd name="connsiteY24" fmla="*/ 322 h 1388"/>
                <a:gd name="connsiteX25" fmla="*/ 2009 w 2833"/>
                <a:gd name="connsiteY25" fmla="*/ 360 h 1388"/>
                <a:gd name="connsiteX26" fmla="*/ 2071 w 2833"/>
                <a:gd name="connsiteY26" fmla="*/ 400 h 1388"/>
                <a:gd name="connsiteX27" fmla="*/ 2131 w 2833"/>
                <a:gd name="connsiteY27" fmla="*/ 442 h 1388"/>
                <a:gd name="connsiteX28" fmla="*/ 2193 w 2833"/>
                <a:gd name="connsiteY28" fmla="*/ 488 h 1388"/>
                <a:gd name="connsiteX29" fmla="*/ 2253 w 2833"/>
                <a:gd name="connsiteY29" fmla="*/ 536 h 1388"/>
                <a:gd name="connsiteX30" fmla="*/ 2313 w 2833"/>
                <a:gd name="connsiteY30" fmla="*/ 588 h 1388"/>
                <a:gd name="connsiteX31" fmla="*/ 2373 w 2833"/>
                <a:gd name="connsiteY31" fmla="*/ 642 h 1388"/>
                <a:gd name="connsiteX32" fmla="*/ 2433 w 2833"/>
                <a:gd name="connsiteY32" fmla="*/ 698 h 1388"/>
                <a:gd name="connsiteX33" fmla="*/ 2493 w 2833"/>
                <a:gd name="connsiteY33" fmla="*/ 758 h 1388"/>
                <a:gd name="connsiteX34" fmla="*/ 2551 w 2833"/>
                <a:gd name="connsiteY34" fmla="*/ 822 h 1388"/>
                <a:gd name="connsiteX35" fmla="*/ 2609 w 2833"/>
                <a:gd name="connsiteY35" fmla="*/ 888 h 1388"/>
                <a:gd name="connsiteX36" fmla="*/ 2665 w 2833"/>
                <a:gd name="connsiteY36" fmla="*/ 958 h 1388"/>
                <a:gd name="connsiteX37" fmla="*/ 2721 w 2833"/>
                <a:gd name="connsiteY37" fmla="*/ 1030 h 1388"/>
                <a:gd name="connsiteX38" fmla="*/ 2777 w 2833"/>
                <a:gd name="connsiteY38" fmla="*/ 1108 h 1388"/>
                <a:gd name="connsiteX39" fmla="*/ 2833 w 2833"/>
                <a:gd name="connsiteY39" fmla="*/ 1188 h 1388"/>
                <a:gd name="connsiteX40" fmla="*/ 2833 w 2833"/>
                <a:gd name="connsiteY40" fmla="*/ 1188 h 1388"/>
                <a:gd name="connsiteX41" fmla="*/ 2813 w 2833"/>
                <a:gd name="connsiteY41" fmla="*/ 1196 h 1388"/>
                <a:gd name="connsiteX42" fmla="*/ 2759 w 2833"/>
                <a:gd name="connsiteY42" fmla="*/ 1222 h 1388"/>
                <a:gd name="connsiteX43" fmla="*/ 2719 w 2833"/>
                <a:gd name="connsiteY43" fmla="*/ 1238 h 1388"/>
                <a:gd name="connsiteX44" fmla="*/ 2673 w 2833"/>
                <a:gd name="connsiteY44" fmla="*/ 1256 h 1388"/>
                <a:gd name="connsiteX45" fmla="*/ 2617 w 2833"/>
                <a:gd name="connsiteY45" fmla="*/ 1276 h 1388"/>
                <a:gd name="connsiteX46" fmla="*/ 2555 w 2833"/>
                <a:gd name="connsiteY46" fmla="*/ 1296 h 1388"/>
                <a:gd name="connsiteX47" fmla="*/ 2487 w 2833"/>
                <a:gd name="connsiteY47" fmla="*/ 1314 h 1388"/>
                <a:gd name="connsiteX48" fmla="*/ 2411 w 2833"/>
                <a:gd name="connsiteY48" fmla="*/ 1334 h 1388"/>
                <a:gd name="connsiteX49" fmla="*/ 2331 w 2833"/>
                <a:gd name="connsiteY49" fmla="*/ 1350 h 1388"/>
                <a:gd name="connsiteX50" fmla="*/ 2245 w 2833"/>
                <a:gd name="connsiteY50" fmla="*/ 1366 h 1388"/>
                <a:gd name="connsiteX51" fmla="*/ 2153 w 2833"/>
                <a:gd name="connsiteY51" fmla="*/ 1376 h 1388"/>
                <a:gd name="connsiteX52" fmla="*/ 2057 w 2833"/>
                <a:gd name="connsiteY52" fmla="*/ 1384 h 1388"/>
                <a:gd name="connsiteX53" fmla="*/ 2007 w 2833"/>
                <a:gd name="connsiteY53" fmla="*/ 1388 h 1388"/>
                <a:gd name="connsiteX54" fmla="*/ 1955 w 2833"/>
                <a:gd name="connsiteY54" fmla="*/ 1388 h 1388"/>
                <a:gd name="connsiteX55" fmla="*/ 1903 w 2833"/>
                <a:gd name="connsiteY55" fmla="*/ 1388 h 1388"/>
                <a:gd name="connsiteX56" fmla="*/ 1851 w 2833"/>
                <a:gd name="connsiteY56" fmla="*/ 1388 h 1388"/>
                <a:gd name="connsiteX57" fmla="*/ 1797 w 2833"/>
                <a:gd name="connsiteY57" fmla="*/ 1384 h 1388"/>
                <a:gd name="connsiteX58" fmla="*/ 1741 w 2833"/>
                <a:gd name="connsiteY58" fmla="*/ 1380 h 1388"/>
                <a:gd name="connsiteX59" fmla="*/ 1685 w 2833"/>
                <a:gd name="connsiteY59" fmla="*/ 1374 h 1388"/>
                <a:gd name="connsiteX60" fmla="*/ 1629 w 2833"/>
                <a:gd name="connsiteY60" fmla="*/ 1368 h 1388"/>
                <a:gd name="connsiteX61" fmla="*/ 1573 w 2833"/>
                <a:gd name="connsiteY61" fmla="*/ 1358 h 1388"/>
                <a:gd name="connsiteX62" fmla="*/ 1515 w 2833"/>
                <a:gd name="connsiteY62" fmla="*/ 1348 h 1388"/>
                <a:gd name="connsiteX63" fmla="*/ 1455 w 2833"/>
                <a:gd name="connsiteY63" fmla="*/ 1334 h 1388"/>
                <a:gd name="connsiteX64" fmla="*/ 1397 w 2833"/>
                <a:gd name="connsiteY64" fmla="*/ 1320 h 1388"/>
                <a:gd name="connsiteX65" fmla="*/ 1337 w 2833"/>
                <a:gd name="connsiteY65" fmla="*/ 1302 h 1388"/>
                <a:gd name="connsiteX66" fmla="*/ 1275 w 2833"/>
                <a:gd name="connsiteY66" fmla="*/ 1282 h 1388"/>
                <a:gd name="connsiteX67" fmla="*/ 1215 w 2833"/>
                <a:gd name="connsiteY67" fmla="*/ 1262 h 1388"/>
                <a:gd name="connsiteX68" fmla="*/ 1153 w 2833"/>
                <a:gd name="connsiteY68" fmla="*/ 1238 h 1388"/>
                <a:gd name="connsiteX69" fmla="*/ 1093 w 2833"/>
                <a:gd name="connsiteY69" fmla="*/ 1210 h 1388"/>
                <a:gd name="connsiteX70" fmla="*/ 1031 w 2833"/>
                <a:gd name="connsiteY70" fmla="*/ 1182 h 1388"/>
                <a:gd name="connsiteX71" fmla="*/ 967 w 2833"/>
                <a:gd name="connsiteY71" fmla="*/ 1150 h 1388"/>
                <a:gd name="connsiteX72" fmla="*/ 905 w 2833"/>
                <a:gd name="connsiteY72" fmla="*/ 1116 h 1388"/>
                <a:gd name="connsiteX73" fmla="*/ 843 w 2833"/>
                <a:gd name="connsiteY73" fmla="*/ 1080 h 1388"/>
                <a:gd name="connsiteX74" fmla="*/ 779 w 2833"/>
                <a:gd name="connsiteY74" fmla="*/ 1040 h 1388"/>
                <a:gd name="connsiteX75" fmla="*/ 717 w 2833"/>
                <a:gd name="connsiteY75" fmla="*/ 998 h 1388"/>
                <a:gd name="connsiteX76" fmla="*/ 653 w 2833"/>
                <a:gd name="connsiteY76" fmla="*/ 952 h 1388"/>
                <a:gd name="connsiteX77" fmla="*/ 591 w 2833"/>
                <a:gd name="connsiteY77" fmla="*/ 902 h 1388"/>
                <a:gd name="connsiteX78" fmla="*/ 527 w 2833"/>
                <a:gd name="connsiteY78" fmla="*/ 850 h 1388"/>
                <a:gd name="connsiteX79" fmla="*/ 465 w 2833"/>
                <a:gd name="connsiteY79" fmla="*/ 794 h 1388"/>
                <a:gd name="connsiteX80" fmla="*/ 401 w 2833"/>
                <a:gd name="connsiteY80" fmla="*/ 736 h 1388"/>
                <a:gd name="connsiteX81" fmla="*/ 339 w 2833"/>
                <a:gd name="connsiteY81" fmla="*/ 674 h 1388"/>
                <a:gd name="connsiteX82" fmla="*/ 275 w 2833"/>
                <a:gd name="connsiteY82" fmla="*/ 608 h 1388"/>
                <a:gd name="connsiteX83" fmla="*/ 213 w 2833"/>
                <a:gd name="connsiteY83" fmla="*/ 538 h 1388"/>
                <a:gd name="connsiteX84" fmla="*/ 151 w 2833"/>
                <a:gd name="connsiteY84" fmla="*/ 466 h 1388"/>
                <a:gd name="connsiteX85" fmla="*/ 89 w 2833"/>
                <a:gd name="connsiteY85" fmla="*/ 390 h 1388"/>
                <a:gd name="connsiteX86" fmla="*/ 29 w 2833"/>
                <a:gd name="connsiteY86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103 w 2833"/>
                <a:gd name="connsiteY16" fmla="*/ 26 h 1388"/>
                <a:gd name="connsiteX17" fmla="*/ 1161 w 2833"/>
                <a:gd name="connsiteY17" fmla="*/ 36 h 1388"/>
                <a:gd name="connsiteX18" fmla="*/ 1279 w 2833"/>
                <a:gd name="connsiteY18" fmla="*/ 58 h 1388"/>
                <a:gd name="connsiteX19" fmla="*/ 1397 w 2833"/>
                <a:gd name="connsiteY19" fmla="*/ 88 h 1388"/>
                <a:gd name="connsiteX20" fmla="*/ 1763 w 2833"/>
                <a:gd name="connsiteY20" fmla="*/ 224 h 1388"/>
                <a:gd name="connsiteX21" fmla="*/ 1825 w 2833"/>
                <a:gd name="connsiteY21" fmla="*/ 254 h 1388"/>
                <a:gd name="connsiteX22" fmla="*/ 1887 w 2833"/>
                <a:gd name="connsiteY22" fmla="*/ 288 h 1388"/>
                <a:gd name="connsiteX23" fmla="*/ 1947 w 2833"/>
                <a:gd name="connsiteY23" fmla="*/ 322 h 1388"/>
                <a:gd name="connsiteX24" fmla="*/ 2009 w 2833"/>
                <a:gd name="connsiteY24" fmla="*/ 360 h 1388"/>
                <a:gd name="connsiteX25" fmla="*/ 2071 w 2833"/>
                <a:gd name="connsiteY25" fmla="*/ 400 h 1388"/>
                <a:gd name="connsiteX26" fmla="*/ 2131 w 2833"/>
                <a:gd name="connsiteY26" fmla="*/ 442 h 1388"/>
                <a:gd name="connsiteX27" fmla="*/ 2193 w 2833"/>
                <a:gd name="connsiteY27" fmla="*/ 488 h 1388"/>
                <a:gd name="connsiteX28" fmla="*/ 2253 w 2833"/>
                <a:gd name="connsiteY28" fmla="*/ 536 h 1388"/>
                <a:gd name="connsiteX29" fmla="*/ 2313 w 2833"/>
                <a:gd name="connsiteY29" fmla="*/ 588 h 1388"/>
                <a:gd name="connsiteX30" fmla="*/ 2373 w 2833"/>
                <a:gd name="connsiteY30" fmla="*/ 642 h 1388"/>
                <a:gd name="connsiteX31" fmla="*/ 2433 w 2833"/>
                <a:gd name="connsiteY31" fmla="*/ 698 h 1388"/>
                <a:gd name="connsiteX32" fmla="*/ 2493 w 2833"/>
                <a:gd name="connsiteY32" fmla="*/ 758 h 1388"/>
                <a:gd name="connsiteX33" fmla="*/ 2551 w 2833"/>
                <a:gd name="connsiteY33" fmla="*/ 822 h 1388"/>
                <a:gd name="connsiteX34" fmla="*/ 2609 w 2833"/>
                <a:gd name="connsiteY34" fmla="*/ 888 h 1388"/>
                <a:gd name="connsiteX35" fmla="*/ 2665 w 2833"/>
                <a:gd name="connsiteY35" fmla="*/ 958 h 1388"/>
                <a:gd name="connsiteX36" fmla="*/ 2721 w 2833"/>
                <a:gd name="connsiteY36" fmla="*/ 1030 h 1388"/>
                <a:gd name="connsiteX37" fmla="*/ 2777 w 2833"/>
                <a:gd name="connsiteY37" fmla="*/ 1108 h 1388"/>
                <a:gd name="connsiteX38" fmla="*/ 2833 w 2833"/>
                <a:gd name="connsiteY38" fmla="*/ 1188 h 1388"/>
                <a:gd name="connsiteX39" fmla="*/ 2833 w 2833"/>
                <a:gd name="connsiteY39" fmla="*/ 1188 h 1388"/>
                <a:gd name="connsiteX40" fmla="*/ 2813 w 2833"/>
                <a:gd name="connsiteY40" fmla="*/ 1196 h 1388"/>
                <a:gd name="connsiteX41" fmla="*/ 2759 w 2833"/>
                <a:gd name="connsiteY41" fmla="*/ 1222 h 1388"/>
                <a:gd name="connsiteX42" fmla="*/ 2719 w 2833"/>
                <a:gd name="connsiteY42" fmla="*/ 1238 h 1388"/>
                <a:gd name="connsiteX43" fmla="*/ 2673 w 2833"/>
                <a:gd name="connsiteY43" fmla="*/ 1256 h 1388"/>
                <a:gd name="connsiteX44" fmla="*/ 2617 w 2833"/>
                <a:gd name="connsiteY44" fmla="*/ 1276 h 1388"/>
                <a:gd name="connsiteX45" fmla="*/ 2555 w 2833"/>
                <a:gd name="connsiteY45" fmla="*/ 1296 h 1388"/>
                <a:gd name="connsiteX46" fmla="*/ 2487 w 2833"/>
                <a:gd name="connsiteY46" fmla="*/ 1314 h 1388"/>
                <a:gd name="connsiteX47" fmla="*/ 2411 w 2833"/>
                <a:gd name="connsiteY47" fmla="*/ 1334 h 1388"/>
                <a:gd name="connsiteX48" fmla="*/ 2331 w 2833"/>
                <a:gd name="connsiteY48" fmla="*/ 1350 h 1388"/>
                <a:gd name="connsiteX49" fmla="*/ 2245 w 2833"/>
                <a:gd name="connsiteY49" fmla="*/ 1366 h 1388"/>
                <a:gd name="connsiteX50" fmla="*/ 2153 w 2833"/>
                <a:gd name="connsiteY50" fmla="*/ 1376 h 1388"/>
                <a:gd name="connsiteX51" fmla="*/ 2057 w 2833"/>
                <a:gd name="connsiteY51" fmla="*/ 1384 h 1388"/>
                <a:gd name="connsiteX52" fmla="*/ 2007 w 2833"/>
                <a:gd name="connsiteY52" fmla="*/ 1388 h 1388"/>
                <a:gd name="connsiteX53" fmla="*/ 1955 w 2833"/>
                <a:gd name="connsiteY53" fmla="*/ 1388 h 1388"/>
                <a:gd name="connsiteX54" fmla="*/ 1903 w 2833"/>
                <a:gd name="connsiteY54" fmla="*/ 1388 h 1388"/>
                <a:gd name="connsiteX55" fmla="*/ 1851 w 2833"/>
                <a:gd name="connsiteY55" fmla="*/ 1388 h 1388"/>
                <a:gd name="connsiteX56" fmla="*/ 1797 w 2833"/>
                <a:gd name="connsiteY56" fmla="*/ 1384 h 1388"/>
                <a:gd name="connsiteX57" fmla="*/ 1741 w 2833"/>
                <a:gd name="connsiteY57" fmla="*/ 1380 h 1388"/>
                <a:gd name="connsiteX58" fmla="*/ 1685 w 2833"/>
                <a:gd name="connsiteY58" fmla="*/ 1374 h 1388"/>
                <a:gd name="connsiteX59" fmla="*/ 1629 w 2833"/>
                <a:gd name="connsiteY59" fmla="*/ 1368 h 1388"/>
                <a:gd name="connsiteX60" fmla="*/ 1573 w 2833"/>
                <a:gd name="connsiteY60" fmla="*/ 1358 h 1388"/>
                <a:gd name="connsiteX61" fmla="*/ 1515 w 2833"/>
                <a:gd name="connsiteY61" fmla="*/ 1348 h 1388"/>
                <a:gd name="connsiteX62" fmla="*/ 1455 w 2833"/>
                <a:gd name="connsiteY62" fmla="*/ 1334 h 1388"/>
                <a:gd name="connsiteX63" fmla="*/ 1397 w 2833"/>
                <a:gd name="connsiteY63" fmla="*/ 1320 h 1388"/>
                <a:gd name="connsiteX64" fmla="*/ 1337 w 2833"/>
                <a:gd name="connsiteY64" fmla="*/ 1302 h 1388"/>
                <a:gd name="connsiteX65" fmla="*/ 1275 w 2833"/>
                <a:gd name="connsiteY65" fmla="*/ 1282 h 1388"/>
                <a:gd name="connsiteX66" fmla="*/ 1215 w 2833"/>
                <a:gd name="connsiteY66" fmla="*/ 1262 h 1388"/>
                <a:gd name="connsiteX67" fmla="*/ 1153 w 2833"/>
                <a:gd name="connsiteY67" fmla="*/ 1238 h 1388"/>
                <a:gd name="connsiteX68" fmla="*/ 1093 w 2833"/>
                <a:gd name="connsiteY68" fmla="*/ 1210 h 1388"/>
                <a:gd name="connsiteX69" fmla="*/ 1031 w 2833"/>
                <a:gd name="connsiteY69" fmla="*/ 1182 h 1388"/>
                <a:gd name="connsiteX70" fmla="*/ 967 w 2833"/>
                <a:gd name="connsiteY70" fmla="*/ 1150 h 1388"/>
                <a:gd name="connsiteX71" fmla="*/ 905 w 2833"/>
                <a:gd name="connsiteY71" fmla="*/ 1116 h 1388"/>
                <a:gd name="connsiteX72" fmla="*/ 843 w 2833"/>
                <a:gd name="connsiteY72" fmla="*/ 1080 h 1388"/>
                <a:gd name="connsiteX73" fmla="*/ 779 w 2833"/>
                <a:gd name="connsiteY73" fmla="*/ 1040 h 1388"/>
                <a:gd name="connsiteX74" fmla="*/ 717 w 2833"/>
                <a:gd name="connsiteY74" fmla="*/ 998 h 1388"/>
                <a:gd name="connsiteX75" fmla="*/ 653 w 2833"/>
                <a:gd name="connsiteY75" fmla="*/ 952 h 1388"/>
                <a:gd name="connsiteX76" fmla="*/ 591 w 2833"/>
                <a:gd name="connsiteY76" fmla="*/ 902 h 1388"/>
                <a:gd name="connsiteX77" fmla="*/ 527 w 2833"/>
                <a:gd name="connsiteY77" fmla="*/ 850 h 1388"/>
                <a:gd name="connsiteX78" fmla="*/ 465 w 2833"/>
                <a:gd name="connsiteY78" fmla="*/ 794 h 1388"/>
                <a:gd name="connsiteX79" fmla="*/ 401 w 2833"/>
                <a:gd name="connsiteY79" fmla="*/ 736 h 1388"/>
                <a:gd name="connsiteX80" fmla="*/ 339 w 2833"/>
                <a:gd name="connsiteY80" fmla="*/ 674 h 1388"/>
                <a:gd name="connsiteX81" fmla="*/ 275 w 2833"/>
                <a:gd name="connsiteY81" fmla="*/ 608 h 1388"/>
                <a:gd name="connsiteX82" fmla="*/ 213 w 2833"/>
                <a:gd name="connsiteY82" fmla="*/ 538 h 1388"/>
                <a:gd name="connsiteX83" fmla="*/ 151 w 2833"/>
                <a:gd name="connsiteY83" fmla="*/ 466 h 1388"/>
                <a:gd name="connsiteX84" fmla="*/ 89 w 2833"/>
                <a:gd name="connsiteY84" fmla="*/ 390 h 1388"/>
                <a:gd name="connsiteX85" fmla="*/ 29 w 2833"/>
                <a:gd name="connsiteY85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103 w 2833"/>
                <a:gd name="connsiteY16" fmla="*/ 26 h 1388"/>
                <a:gd name="connsiteX17" fmla="*/ 1161 w 2833"/>
                <a:gd name="connsiteY17" fmla="*/ 36 h 1388"/>
                <a:gd name="connsiteX18" fmla="*/ 1279 w 2833"/>
                <a:gd name="connsiteY18" fmla="*/ 58 h 1388"/>
                <a:gd name="connsiteX19" fmla="*/ 1763 w 2833"/>
                <a:gd name="connsiteY19" fmla="*/ 224 h 1388"/>
                <a:gd name="connsiteX20" fmla="*/ 1825 w 2833"/>
                <a:gd name="connsiteY20" fmla="*/ 254 h 1388"/>
                <a:gd name="connsiteX21" fmla="*/ 1887 w 2833"/>
                <a:gd name="connsiteY21" fmla="*/ 288 h 1388"/>
                <a:gd name="connsiteX22" fmla="*/ 1947 w 2833"/>
                <a:gd name="connsiteY22" fmla="*/ 322 h 1388"/>
                <a:gd name="connsiteX23" fmla="*/ 2009 w 2833"/>
                <a:gd name="connsiteY23" fmla="*/ 360 h 1388"/>
                <a:gd name="connsiteX24" fmla="*/ 2071 w 2833"/>
                <a:gd name="connsiteY24" fmla="*/ 400 h 1388"/>
                <a:gd name="connsiteX25" fmla="*/ 2131 w 2833"/>
                <a:gd name="connsiteY25" fmla="*/ 442 h 1388"/>
                <a:gd name="connsiteX26" fmla="*/ 2193 w 2833"/>
                <a:gd name="connsiteY26" fmla="*/ 488 h 1388"/>
                <a:gd name="connsiteX27" fmla="*/ 2253 w 2833"/>
                <a:gd name="connsiteY27" fmla="*/ 536 h 1388"/>
                <a:gd name="connsiteX28" fmla="*/ 2313 w 2833"/>
                <a:gd name="connsiteY28" fmla="*/ 588 h 1388"/>
                <a:gd name="connsiteX29" fmla="*/ 2373 w 2833"/>
                <a:gd name="connsiteY29" fmla="*/ 642 h 1388"/>
                <a:gd name="connsiteX30" fmla="*/ 2433 w 2833"/>
                <a:gd name="connsiteY30" fmla="*/ 698 h 1388"/>
                <a:gd name="connsiteX31" fmla="*/ 2493 w 2833"/>
                <a:gd name="connsiteY31" fmla="*/ 758 h 1388"/>
                <a:gd name="connsiteX32" fmla="*/ 2551 w 2833"/>
                <a:gd name="connsiteY32" fmla="*/ 822 h 1388"/>
                <a:gd name="connsiteX33" fmla="*/ 2609 w 2833"/>
                <a:gd name="connsiteY33" fmla="*/ 888 h 1388"/>
                <a:gd name="connsiteX34" fmla="*/ 2665 w 2833"/>
                <a:gd name="connsiteY34" fmla="*/ 958 h 1388"/>
                <a:gd name="connsiteX35" fmla="*/ 2721 w 2833"/>
                <a:gd name="connsiteY35" fmla="*/ 1030 h 1388"/>
                <a:gd name="connsiteX36" fmla="*/ 2777 w 2833"/>
                <a:gd name="connsiteY36" fmla="*/ 1108 h 1388"/>
                <a:gd name="connsiteX37" fmla="*/ 2833 w 2833"/>
                <a:gd name="connsiteY37" fmla="*/ 1188 h 1388"/>
                <a:gd name="connsiteX38" fmla="*/ 2833 w 2833"/>
                <a:gd name="connsiteY38" fmla="*/ 1188 h 1388"/>
                <a:gd name="connsiteX39" fmla="*/ 2813 w 2833"/>
                <a:gd name="connsiteY39" fmla="*/ 1196 h 1388"/>
                <a:gd name="connsiteX40" fmla="*/ 2759 w 2833"/>
                <a:gd name="connsiteY40" fmla="*/ 1222 h 1388"/>
                <a:gd name="connsiteX41" fmla="*/ 2719 w 2833"/>
                <a:gd name="connsiteY41" fmla="*/ 1238 h 1388"/>
                <a:gd name="connsiteX42" fmla="*/ 2673 w 2833"/>
                <a:gd name="connsiteY42" fmla="*/ 1256 h 1388"/>
                <a:gd name="connsiteX43" fmla="*/ 2617 w 2833"/>
                <a:gd name="connsiteY43" fmla="*/ 1276 h 1388"/>
                <a:gd name="connsiteX44" fmla="*/ 2555 w 2833"/>
                <a:gd name="connsiteY44" fmla="*/ 1296 h 1388"/>
                <a:gd name="connsiteX45" fmla="*/ 2487 w 2833"/>
                <a:gd name="connsiteY45" fmla="*/ 1314 h 1388"/>
                <a:gd name="connsiteX46" fmla="*/ 2411 w 2833"/>
                <a:gd name="connsiteY46" fmla="*/ 1334 h 1388"/>
                <a:gd name="connsiteX47" fmla="*/ 2331 w 2833"/>
                <a:gd name="connsiteY47" fmla="*/ 1350 h 1388"/>
                <a:gd name="connsiteX48" fmla="*/ 2245 w 2833"/>
                <a:gd name="connsiteY48" fmla="*/ 1366 h 1388"/>
                <a:gd name="connsiteX49" fmla="*/ 2153 w 2833"/>
                <a:gd name="connsiteY49" fmla="*/ 1376 h 1388"/>
                <a:gd name="connsiteX50" fmla="*/ 2057 w 2833"/>
                <a:gd name="connsiteY50" fmla="*/ 1384 h 1388"/>
                <a:gd name="connsiteX51" fmla="*/ 2007 w 2833"/>
                <a:gd name="connsiteY51" fmla="*/ 1388 h 1388"/>
                <a:gd name="connsiteX52" fmla="*/ 1955 w 2833"/>
                <a:gd name="connsiteY52" fmla="*/ 1388 h 1388"/>
                <a:gd name="connsiteX53" fmla="*/ 1903 w 2833"/>
                <a:gd name="connsiteY53" fmla="*/ 1388 h 1388"/>
                <a:gd name="connsiteX54" fmla="*/ 1851 w 2833"/>
                <a:gd name="connsiteY54" fmla="*/ 1388 h 1388"/>
                <a:gd name="connsiteX55" fmla="*/ 1797 w 2833"/>
                <a:gd name="connsiteY55" fmla="*/ 1384 h 1388"/>
                <a:gd name="connsiteX56" fmla="*/ 1741 w 2833"/>
                <a:gd name="connsiteY56" fmla="*/ 1380 h 1388"/>
                <a:gd name="connsiteX57" fmla="*/ 1685 w 2833"/>
                <a:gd name="connsiteY57" fmla="*/ 1374 h 1388"/>
                <a:gd name="connsiteX58" fmla="*/ 1629 w 2833"/>
                <a:gd name="connsiteY58" fmla="*/ 1368 h 1388"/>
                <a:gd name="connsiteX59" fmla="*/ 1573 w 2833"/>
                <a:gd name="connsiteY59" fmla="*/ 1358 h 1388"/>
                <a:gd name="connsiteX60" fmla="*/ 1515 w 2833"/>
                <a:gd name="connsiteY60" fmla="*/ 1348 h 1388"/>
                <a:gd name="connsiteX61" fmla="*/ 1455 w 2833"/>
                <a:gd name="connsiteY61" fmla="*/ 1334 h 1388"/>
                <a:gd name="connsiteX62" fmla="*/ 1397 w 2833"/>
                <a:gd name="connsiteY62" fmla="*/ 1320 h 1388"/>
                <a:gd name="connsiteX63" fmla="*/ 1337 w 2833"/>
                <a:gd name="connsiteY63" fmla="*/ 1302 h 1388"/>
                <a:gd name="connsiteX64" fmla="*/ 1275 w 2833"/>
                <a:gd name="connsiteY64" fmla="*/ 1282 h 1388"/>
                <a:gd name="connsiteX65" fmla="*/ 1215 w 2833"/>
                <a:gd name="connsiteY65" fmla="*/ 1262 h 1388"/>
                <a:gd name="connsiteX66" fmla="*/ 1153 w 2833"/>
                <a:gd name="connsiteY66" fmla="*/ 1238 h 1388"/>
                <a:gd name="connsiteX67" fmla="*/ 1093 w 2833"/>
                <a:gd name="connsiteY67" fmla="*/ 1210 h 1388"/>
                <a:gd name="connsiteX68" fmla="*/ 1031 w 2833"/>
                <a:gd name="connsiteY68" fmla="*/ 1182 h 1388"/>
                <a:gd name="connsiteX69" fmla="*/ 967 w 2833"/>
                <a:gd name="connsiteY69" fmla="*/ 1150 h 1388"/>
                <a:gd name="connsiteX70" fmla="*/ 905 w 2833"/>
                <a:gd name="connsiteY70" fmla="*/ 1116 h 1388"/>
                <a:gd name="connsiteX71" fmla="*/ 843 w 2833"/>
                <a:gd name="connsiteY71" fmla="*/ 1080 h 1388"/>
                <a:gd name="connsiteX72" fmla="*/ 779 w 2833"/>
                <a:gd name="connsiteY72" fmla="*/ 1040 h 1388"/>
                <a:gd name="connsiteX73" fmla="*/ 717 w 2833"/>
                <a:gd name="connsiteY73" fmla="*/ 998 h 1388"/>
                <a:gd name="connsiteX74" fmla="*/ 653 w 2833"/>
                <a:gd name="connsiteY74" fmla="*/ 952 h 1388"/>
                <a:gd name="connsiteX75" fmla="*/ 591 w 2833"/>
                <a:gd name="connsiteY75" fmla="*/ 902 h 1388"/>
                <a:gd name="connsiteX76" fmla="*/ 527 w 2833"/>
                <a:gd name="connsiteY76" fmla="*/ 850 h 1388"/>
                <a:gd name="connsiteX77" fmla="*/ 465 w 2833"/>
                <a:gd name="connsiteY77" fmla="*/ 794 h 1388"/>
                <a:gd name="connsiteX78" fmla="*/ 401 w 2833"/>
                <a:gd name="connsiteY78" fmla="*/ 736 h 1388"/>
                <a:gd name="connsiteX79" fmla="*/ 339 w 2833"/>
                <a:gd name="connsiteY79" fmla="*/ 674 h 1388"/>
                <a:gd name="connsiteX80" fmla="*/ 275 w 2833"/>
                <a:gd name="connsiteY80" fmla="*/ 608 h 1388"/>
                <a:gd name="connsiteX81" fmla="*/ 213 w 2833"/>
                <a:gd name="connsiteY81" fmla="*/ 538 h 1388"/>
                <a:gd name="connsiteX82" fmla="*/ 151 w 2833"/>
                <a:gd name="connsiteY82" fmla="*/ 466 h 1388"/>
                <a:gd name="connsiteX83" fmla="*/ 89 w 2833"/>
                <a:gd name="connsiteY83" fmla="*/ 390 h 1388"/>
                <a:gd name="connsiteX84" fmla="*/ 29 w 2833"/>
                <a:gd name="connsiteY84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103 w 2833"/>
                <a:gd name="connsiteY16" fmla="*/ 26 h 1388"/>
                <a:gd name="connsiteX17" fmla="*/ 1161 w 2833"/>
                <a:gd name="connsiteY17" fmla="*/ 36 h 1388"/>
                <a:gd name="connsiteX18" fmla="*/ 1763 w 2833"/>
                <a:gd name="connsiteY18" fmla="*/ 224 h 1388"/>
                <a:gd name="connsiteX19" fmla="*/ 1825 w 2833"/>
                <a:gd name="connsiteY19" fmla="*/ 254 h 1388"/>
                <a:gd name="connsiteX20" fmla="*/ 1887 w 2833"/>
                <a:gd name="connsiteY20" fmla="*/ 288 h 1388"/>
                <a:gd name="connsiteX21" fmla="*/ 1947 w 2833"/>
                <a:gd name="connsiteY21" fmla="*/ 322 h 1388"/>
                <a:gd name="connsiteX22" fmla="*/ 2009 w 2833"/>
                <a:gd name="connsiteY22" fmla="*/ 360 h 1388"/>
                <a:gd name="connsiteX23" fmla="*/ 2071 w 2833"/>
                <a:gd name="connsiteY23" fmla="*/ 400 h 1388"/>
                <a:gd name="connsiteX24" fmla="*/ 2131 w 2833"/>
                <a:gd name="connsiteY24" fmla="*/ 442 h 1388"/>
                <a:gd name="connsiteX25" fmla="*/ 2193 w 2833"/>
                <a:gd name="connsiteY25" fmla="*/ 488 h 1388"/>
                <a:gd name="connsiteX26" fmla="*/ 2253 w 2833"/>
                <a:gd name="connsiteY26" fmla="*/ 536 h 1388"/>
                <a:gd name="connsiteX27" fmla="*/ 2313 w 2833"/>
                <a:gd name="connsiteY27" fmla="*/ 588 h 1388"/>
                <a:gd name="connsiteX28" fmla="*/ 2373 w 2833"/>
                <a:gd name="connsiteY28" fmla="*/ 642 h 1388"/>
                <a:gd name="connsiteX29" fmla="*/ 2433 w 2833"/>
                <a:gd name="connsiteY29" fmla="*/ 698 h 1388"/>
                <a:gd name="connsiteX30" fmla="*/ 2493 w 2833"/>
                <a:gd name="connsiteY30" fmla="*/ 758 h 1388"/>
                <a:gd name="connsiteX31" fmla="*/ 2551 w 2833"/>
                <a:gd name="connsiteY31" fmla="*/ 822 h 1388"/>
                <a:gd name="connsiteX32" fmla="*/ 2609 w 2833"/>
                <a:gd name="connsiteY32" fmla="*/ 888 h 1388"/>
                <a:gd name="connsiteX33" fmla="*/ 2665 w 2833"/>
                <a:gd name="connsiteY33" fmla="*/ 958 h 1388"/>
                <a:gd name="connsiteX34" fmla="*/ 2721 w 2833"/>
                <a:gd name="connsiteY34" fmla="*/ 1030 h 1388"/>
                <a:gd name="connsiteX35" fmla="*/ 2777 w 2833"/>
                <a:gd name="connsiteY35" fmla="*/ 1108 h 1388"/>
                <a:gd name="connsiteX36" fmla="*/ 2833 w 2833"/>
                <a:gd name="connsiteY36" fmla="*/ 1188 h 1388"/>
                <a:gd name="connsiteX37" fmla="*/ 2833 w 2833"/>
                <a:gd name="connsiteY37" fmla="*/ 1188 h 1388"/>
                <a:gd name="connsiteX38" fmla="*/ 2813 w 2833"/>
                <a:gd name="connsiteY38" fmla="*/ 1196 h 1388"/>
                <a:gd name="connsiteX39" fmla="*/ 2759 w 2833"/>
                <a:gd name="connsiteY39" fmla="*/ 1222 h 1388"/>
                <a:gd name="connsiteX40" fmla="*/ 2719 w 2833"/>
                <a:gd name="connsiteY40" fmla="*/ 1238 h 1388"/>
                <a:gd name="connsiteX41" fmla="*/ 2673 w 2833"/>
                <a:gd name="connsiteY41" fmla="*/ 1256 h 1388"/>
                <a:gd name="connsiteX42" fmla="*/ 2617 w 2833"/>
                <a:gd name="connsiteY42" fmla="*/ 1276 h 1388"/>
                <a:gd name="connsiteX43" fmla="*/ 2555 w 2833"/>
                <a:gd name="connsiteY43" fmla="*/ 1296 h 1388"/>
                <a:gd name="connsiteX44" fmla="*/ 2487 w 2833"/>
                <a:gd name="connsiteY44" fmla="*/ 1314 h 1388"/>
                <a:gd name="connsiteX45" fmla="*/ 2411 w 2833"/>
                <a:gd name="connsiteY45" fmla="*/ 1334 h 1388"/>
                <a:gd name="connsiteX46" fmla="*/ 2331 w 2833"/>
                <a:gd name="connsiteY46" fmla="*/ 1350 h 1388"/>
                <a:gd name="connsiteX47" fmla="*/ 2245 w 2833"/>
                <a:gd name="connsiteY47" fmla="*/ 1366 h 1388"/>
                <a:gd name="connsiteX48" fmla="*/ 2153 w 2833"/>
                <a:gd name="connsiteY48" fmla="*/ 1376 h 1388"/>
                <a:gd name="connsiteX49" fmla="*/ 2057 w 2833"/>
                <a:gd name="connsiteY49" fmla="*/ 1384 h 1388"/>
                <a:gd name="connsiteX50" fmla="*/ 2007 w 2833"/>
                <a:gd name="connsiteY50" fmla="*/ 1388 h 1388"/>
                <a:gd name="connsiteX51" fmla="*/ 1955 w 2833"/>
                <a:gd name="connsiteY51" fmla="*/ 1388 h 1388"/>
                <a:gd name="connsiteX52" fmla="*/ 1903 w 2833"/>
                <a:gd name="connsiteY52" fmla="*/ 1388 h 1388"/>
                <a:gd name="connsiteX53" fmla="*/ 1851 w 2833"/>
                <a:gd name="connsiteY53" fmla="*/ 1388 h 1388"/>
                <a:gd name="connsiteX54" fmla="*/ 1797 w 2833"/>
                <a:gd name="connsiteY54" fmla="*/ 1384 h 1388"/>
                <a:gd name="connsiteX55" fmla="*/ 1741 w 2833"/>
                <a:gd name="connsiteY55" fmla="*/ 1380 h 1388"/>
                <a:gd name="connsiteX56" fmla="*/ 1685 w 2833"/>
                <a:gd name="connsiteY56" fmla="*/ 1374 h 1388"/>
                <a:gd name="connsiteX57" fmla="*/ 1629 w 2833"/>
                <a:gd name="connsiteY57" fmla="*/ 1368 h 1388"/>
                <a:gd name="connsiteX58" fmla="*/ 1573 w 2833"/>
                <a:gd name="connsiteY58" fmla="*/ 1358 h 1388"/>
                <a:gd name="connsiteX59" fmla="*/ 1515 w 2833"/>
                <a:gd name="connsiteY59" fmla="*/ 1348 h 1388"/>
                <a:gd name="connsiteX60" fmla="*/ 1455 w 2833"/>
                <a:gd name="connsiteY60" fmla="*/ 1334 h 1388"/>
                <a:gd name="connsiteX61" fmla="*/ 1397 w 2833"/>
                <a:gd name="connsiteY61" fmla="*/ 1320 h 1388"/>
                <a:gd name="connsiteX62" fmla="*/ 1337 w 2833"/>
                <a:gd name="connsiteY62" fmla="*/ 1302 h 1388"/>
                <a:gd name="connsiteX63" fmla="*/ 1275 w 2833"/>
                <a:gd name="connsiteY63" fmla="*/ 1282 h 1388"/>
                <a:gd name="connsiteX64" fmla="*/ 1215 w 2833"/>
                <a:gd name="connsiteY64" fmla="*/ 1262 h 1388"/>
                <a:gd name="connsiteX65" fmla="*/ 1153 w 2833"/>
                <a:gd name="connsiteY65" fmla="*/ 1238 h 1388"/>
                <a:gd name="connsiteX66" fmla="*/ 1093 w 2833"/>
                <a:gd name="connsiteY66" fmla="*/ 1210 h 1388"/>
                <a:gd name="connsiteX67" fmla="*/ 1031 w 2833"/>
                <a:gd name="connsiteY67" fmla="*/ 1182 h 1388"/>
                <a:gd name="connsiteX68" fmla="*/ 967 w 2833"/>
                <a:gd name="connsiteY68" fmla="*/ 1150 h 1388"/>
                <a:gd name="connsiteX69" fmla="*/ 905 w 2833"/>
                <a:gd name="connsiteY69" fmla="*/ 1116 h 1388"/>
                <a:gd name="connsiteX70" fmla="*/ 843 w 2833"/>
                <a:gd name="connsiteY70" fmla="*/ 1080 h 1388"/>
                <a:gd name="connsiteX71" fmla="*/ 779 w 2833"/>
                <a:gd name="connsiteY71" fmla="*/ 1040 h 1388"/>
                <a:gd name="connsiteX72" fmla="*/ 717 w 2833"/>
                <a:gd name="connsiteY72" fmla="*/ 998 h 1388"/>
                <a:gd name="connsiteX73" fmla="*/ 653 w 2833"/>
                <a:gd name="connsiteY73" fmla="*/ 952 h 1388"/>
                <a:gd name="connsiteX74" fmla="*/ 591 w 2833"/>
                <a:gd name="connsiteY74" fmla="*/ 902 h 1388"/>
                <a:gd name="connsiteX75" fmla="*/ 527 w 2833"/>
                <a:gd name="connsiteY75" fmla="*/ 850 h 1388"/>
                <a:gd name="connsiteX76" fmla="*/ 465 w 2833"/>
                <a:gd name="connsiteY76" fmla="*/ 794 h 1388"/>
                <a:gd name="connsiteX77" fmla="*/ 401 w 2833"/>
                <a:gd name="connsiteY77" fmla="*/ 736 h 1388"/>
                <a:gd name="connsiteX78" fmla="*/ 339 w 2833"/>
                <a:gd name="connsiteY78" fmla="*/ 674 h 1388"/>
                <a:gd name="connsiteX79" fmla="*/ 275 w 2833"/>
                <a:gd name="connsiteY79" fmla="*/ 608 h 1388"/>
                <a:gd name="connsiteX80" fmla="*/ 213 w 2833"/>
                <a:gd name="connsiteY80" fmla="*/ 538 h 1388"/>
                <a:gd name="connsiteX81" fmla="*/ 151 w 2833"/>
                <a:gd name="connsiteY81" fmla="*/ 466 h 1388"/>
                <a:gd name="connsiteX82" fmla="*/ 89 w 2833"/>
                <a:gd name="connsiteY82" fmla="*/ 390 h 1388"/>
                <a:gd name="connsiteX83" fmla="*/ 29 w 2833"/>
                <a:gd name="connsiteY83" fmla="*/ 308 h 1388"/>
                <a:gd name="connsiteX0" fmla="*/ 29 w 2833"/>
                <a:gd name="connsiteY0" fmla="*/ 316 h 1396"/>
                <a:gd name="connsiteX1" fmla="*/ 0 w 2833"/>
                <a:gd name="connsiteY1" fmla="*/ 266 h 1396"/>
                <a:gd name="connsiteX2" fmla="*/ 43 w 2833"/>
                <a:gd name="connsiteY2" fmla="*/ 97 h 1396"/>
                <a:gd name="connsiteX3" fmla="*/ 79 w 2833"/>
                <a:gd name="connsiteY3" fmla="*/ 90 h 1396"/>
                <a:gd name="connsiteX4" fmla="*/ 137 w 2833"/>
                <a:gd name="connsiteY4" fmla="*/ 76 h 1396"/>
                <a:gd name="connsiteX5" fmla="*/ 201 w 2833"/>
                <a:gd name="connsiteY5" fmla="*/ 62 h 1396"/>
                <a:gd name="connsiteX6" fmla="*/ 273 w 2833"/>
                <a:gd name="connsiteY6" fmla="*/ 48 h 1396"/>
                <a:gd name="connsiteX7" fmla="*/ 353 w 2833"/>
                <a:gd name="connsiteY7" fmla="*/ 36 h 1396"/>
                <a:gd name="connsiteX8" fmla="*/ 437 w 2833"/>
                <a:gd name="connsiteY8" fmla="*/ 24 h 1396"/>
                <a:gd name="connsiteX9" fmla="*/ 527 w 2833"/>
                <a:gd name="connsiteY9" fmla="*/ 16 h 1396"/>
                <a:gd name="connsiteX10" fmla="*/ 623 w 2833"/>
                <a:gd name="connsiteY10" fmla="*/ 10 h 1396"/>
                <a:gd name="connsiteX11" fmla="*/ 723 w 2833"/>
                <a:gd name="connsiteY11" fmla="*/ 8 h 1396"/>
                <a:gd name="connsiteX12" fmla="*/ 827 w 2833"/>
                <a:gd name="connsiteY12" fmla="*/ 10 h 1396"/>
                <a:gd name="connsiteX13" fmla="*/ 935 w 2833"/>
                <a:gd name="connsiteY13" fmla="*/ 16 h 1396"/>
                <a:gd name="connsiteX14" fmla="*/ 991 w 2833"/>
                <a:gd name="connsiteY14" fmla="*/ 20 h 1396"/>
                <a:gd name="connsiteX15" fmla="*/ 1047 w 2833"/>
                <a:gd name="connsiteY15" fmla="*/ 26 h 1396"/>
                <a:gd name="connsiteX16" fmla="*/ 1103 w 2833"/>
                <a:gd name="connsiteY16" fmla="*/ 34 h 1396"/>
                <a:gd name="connsiteX17" fmla="*/ 1763 w 2833"/>
                <a:gd name="connsiteY17" fmla="*/ 232 h 1396"/>
                <a:gd name="connsiteX18" fmla="*/ 1825 w 2833"/>
                <a:gd name="connsiteY18" fmla="*/ 262 h 1396"/>
                <a:gd name="connsiteX19" fmla="*/ 1887 w 2833"/>
                <a:gd name="connsiteY19" fmla="*/ 296 h 1396"/>
                <a:gd name="connsiteX20" fmla="*/ 1947 w 2833"/>
                <a:gd name="connsiteY20" fmla="*/ 330 h 1396"/>
                <a:gd name="connsiteX21" fmla="*/ 2009 w 2833"/>
                <a:gd name="connsiteY21" fmla="*/ 368 h 1396"/>
                <a:gd name="connsiteX22" fmla="*/ 2071 w 2833"/>
                <a:gd name="connsiteY22" fmla="*/ 408 h 1396"/>
                <a:gd name="connsiteX23" fmla="*/ 2131 w 2833"/>
                <a:gd name="connsiteY23" fmla="*/ 450 h 1396"/>
                <a:gd name="connsiteX24" fmla="*/ 2193 w 2833"/>
                <a:gd name="connsiteY24" fmla="*/ 496 h 1396"/>
                <a:gd name="connsiteX25" fmla="*/ 2253 w 2833"/>
                <a:gd name="connsiteY25" fmla="*/ 544 h 1396"/>
                <a:gd name="connsiteX26" fmla="*/ 2313 w 2833"/>
                <a:gd name="connsiteY26" fmla="*/ 596 h 1396"/>
                <a:gd name="connsiteX27" fmla="*/ 2373 w 2833"/>
                <a:gd name="connsiteY27" fmla="*/ 650 h 1396"/>
                <a:gd name="connsiteX28" fmla="*/ 2433 w 2833"/>
                <a:gd name="connsiteY28" fmla="*/ 706 h 1396"/>
                <a:gd name="connsiteX29" fmla="*/ 2493 w 2833"/>
                <a:gd name="connsiteY29" fmla="*/ 766 h 1396"/>
                <a:gd name="connsiteX30" fmla="*/ 2551 w 2833"/>
                <a:gd name="connsiteY30" fmla="*/ 830 h 1396"/>
                <a:gd name="connsiteX31" fmla="*/ 2609 w 2833"/>
                <a:gd name="connsiteY31" fmla="*/ 896 h 1396"/>
                <a:gd name="connsiteX32" fmla="*/ 2665 w 2833"/>
                <a:gd name="connsiteY32" fmla="*/ 966 h 1396"/>
                <a:gd name="connsiteX33" fmla="*/ 2721 w 2833"/>
                <a:gd name="connsiteY33" fmla="*/ 1038 h 1396"/>
                <a:gd name="connsiteX34" fmla="*/ 2777 w 2833"/>
                <a:gd name="connsiteY34" fmla="*/ 1116 h 1396"/>
                <a:gd name="connsiteX35" fmla="*/ 2833 w 2833"/>
                <a:gd name="connsiteY35" fmla="*/ 1196 h 1396"/>
                <a:gd name="connsiteX36" fmla="*/ 2833 w 2833"/>
                <a:gd name="connsiteY36" fmla="*/ 1196 h 1396"/>
                <a:gd name="connsiteX37" fmla="*/ 2813 w 2833"/>
                <a:gd name="connsiteY37" fmla="*/ 1204 h 1396"/>
                <a:gd name="connsiteX38" fmla="*/ 2759 w 2833"/>
                <a:gd name="connsiteY38" fmla="*/ 1230 h 1396"/>
                <a:gd name="connsiteX39" fmla="*/ 2719 w 2833"/>
                <a:gd name="connsiteY39" fmla="*/ 1246 h 1396"/>
                <a:gd name="connsiteX40" fmla="*/ 2673 w 2833"/>
                <a:gd name="connsiteY40" fmla="*/ 1264 h 1396"/>
                <a:gd name="connsiteX41" fmla="*/ 2617 w 2833"/>
                <a:gd name="connsiteY41" fmla="*/ 1284 h 1396"/>
                <a:gd name="connsiteX42" fmla="*/ 2555 w 2833"/>
                <a:gd name="connsiteY42" fmla="*/ 1304 h 1396"/>
                <a:gd name="connsiteX43" fmla="*/ 2487 w 2833"/>
                <a:gd name="connsiteY43" fmla="*/ 1322 h 1396"/>
                <a:gd name="connsiteX44" fmla="*/ 2411 w 2833"/>
                <a:gd name="connsiteY44" fmla="*/ 1342 h 1396"/>
                <a:gd name="connsiteX45" fmla="*/ 2331 w 2833"/>
                <a:gd name="connsiteY45" fmla="*/ 1358 h 1396"/>
                <a:gd name="connsiteX46" fmla="*/ 2245 w 2833"/>
                <a:gd name="connsiteY46" fmla="*/ 1374 h 1396"/>
                <a:gd name="connsiteX47" fmla="*/ 2153 w 2833"/>
                <a:gd name="connsiteY47" fmla="*/ 1384 h 1396"/>
                <a:gd name="connsiteX48" fmla="*/ 2057 w 2833"/>
                <a:gd name="connsiteY48" fmla="*/ 1392 h 1396"/>
                <a:gd name="connsiteX49" fmla="*/ 2007 w 2833"/>
                <a:gd name="connsiteY49" fmla="*/ 1396 h 1396"/>
                <a:gd name="connsiteX50" fmla="*/ 1955 w 2833"/>
                <a:gd name="connsiteY50" fmla="*/ 1396 h 1396"/>
                <a:gd name="connsiteX51" fmla="*/ 1903 w 2833"/>
                <a:gd name="connsiteY51" fmla="*/ 1396 h 1396"/>
                <a:gd name="connsiteX52" fmla="*/ 1851 w 2833"/>
                <a:gd name="connsiteY52" fmla="*/ 1396 h 1396"/>
                <a:gd name="connsiteX53" fmla="*/ 1797 w 2833"/>
                <a:gd name="connsiteY53" fmla="*/ 1392 h 1396"/>
                <a:gd name="connsiteX54" fmla="*/ 1741 w 2833"/>
                <a:gd name="connsiteY54" fmla="*/ 1388 h 1396"/>
                <a:gd name="connsiteX55" fmla="*/ 1685 w 2833"/>
                <a:gd name="connsiteY55" fmla="*/ 1382 h 1396"/>
                <a:gd name="connsiteX56" fmla="*/ 1629 w 2833"/>
                <a:gd name="connsiteY56" fmla="*/ 1376 h 1396"/>
                <a:gd name="connsiteX57" fmla="*/ 1573 w 2833"/>
                <a:gd name="connsiteY57" fmla="*/ 1366 h 1396"/>
                <a:gd name="connsiteX58" fmla="*/ 1515 w 2833"/>
                <a:gd name="connsiteY58" fmla="*/ 1356 h 1396"/>
                <a:gd name="connsiteX59" fmla="*/ 1455 w 2833"/>
                <a:gd name="connsiteY59" fmla="*/ 1342 h 1396"/>
                <a:gd name="connsiteX60" fmla="*/ 1397 w 2833"/>
                <a:gd name="connsiteY60" fmla="*/ 1328 h 1396"/>
                <a:gd name="connsiteX61" fmla="*/ 1337 w 2833"/>
                <a:gd name="connsiteY61" fmla="*/ 1310 h 1396"/>
                <a:gd name="connsiteX62" fmla="*/ 1275 w 2833"/>
                <a:gd name="connsiteY62" fmla="*/ 1290 h 1396"/>
                <a:gd name="connsiteX63" fmla="*/ 1215 w 2833"/>
                <a:gd name="connsiteY63" fmla="*/ 1270 h 1396"/>
                <a:gd name="connsiteX64" fmla="*/ 1153 w 2833"/>
                <a:gd name="connsiteY64" fmla="*/ 1246 h 1396"/>
                <a:gd name="connsiteX65" fmla="*/ 1093 w 2833"/>
                <a:gd name="connsiteY65" fmla="*/ 1218 h 1396"/>
                <a:gd name="connsiteX66" fmla="*/ 1031 w 2833"/>
                <a:gd name="connsiteY66" fmla="*/ 1190 h 1396"/>
                <a:gd name="connsiteX67" fmla="*/ 967 w 2833"/>
                <a:gd name="connsiteY67" fmla="*/ 1158 h 1396"/>
                <a:gd name="connsiteX68" fmla="*/ 905 w 2833"/>
                <a:gd name="connsiteY68" fmla="*/ 1124 h 1396"/>
                <a:gd name="connsiteX69" fmla="*/ 843 w 2833"/>
                <a:gd name="connsiteY69" fmla="*/ 1088 h 1396"/>
                <a:gd name="connsiteX70" fmla="*/ 779 w 2833"/>
                <a:gd name="connsiteY70" fmla="*/ 1048 h 1396"/>
                <a:gd name="connsiteX71" fmla="*/ 717 w 2833"/>
                <a:gd name="connsiteY71" fmla="*/ 1006 h 1396"/>
                <a:gd name="connsiteX72" fmla="*/ 653 w 2833"/>
                <a:gd name="connsiteY72" fmla="*/ 960 h 1396"/>
                <a:gd name="connsiteX73" fmla="*/ 591 w 2833"/>
                <a:gd name="connsiteY73" fmla="*/ 910 h 1396"/>
                <a:gd name="connsiteX74" fmla="*/ 527 w 2833"/>
                <a:gd name="connsiteY74" fmla="*/ 858 h 1396"/>
                <a:gd name="connsiteX75" fmla="*/ 465 w 2833"/>
                <a:gd name="connsiteY75" fmla="*/ 802 h 1396"/>
                <a:gd name="connsiteX76" fmla="*/ 401 w 2833"/>
                <a:gd name="connsiteY76" fmla="*/ 744 h 1396"/>
                <a:gd name="connsiteX77" fmla="*/ 339 w 2833"/>
                <a:gd name="connsiteY77" fmla="*/ 682 h 1396"/>
                <a:gd name="connsiteX78" fmla="*/ 275 w 2833"/>
                <a:gd name="connsiteY78" fmla="*/ 616 h 1396"/>
                <a:gd name="connsiteX79" fmla="*/ 213 w 2833"/>
                <a:gd name="connsiteY79" fmla="*/ 546 h 1396"/>
                <a:gd name="connsiteX80" fmla="*/ 151 w 2833"/>
                <a:gd name="connsiteY80" fmla="*/ 474 h 1396"/>
                <a:gd name="connsiteX81" fmla="*/ 89 w 2833"/>
                <a:gd name="connsiteY81" fmla="*/ 398 h 1396"/>
                <a:gd name="connsiteX82" fmla="*/ 29 w 2833"/>
                <a:gd name="connsiteY82" fmla="*/ 316 h 1396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763 w 2833"/>
                <a:gd name="connsiteY16" fmla="*/ 224 h 1388"/>
                <a:gd name="connsiteX17" fmla="*/ 1825 w 2833"/>
                <a:gd name="connsiteY17" fmla="*/ 254 h 1388"/>
                <a:gd name="connsiteX18" fmla="*/ 1887 w 2833"/>
                <a:gd name="connsiteY18" fmla="*/ 288 h 1388"/>
                <a:gd name="connsiteX19" fmla="*/ 1947 w 2833"/>
                <a:gd name="connsiteY19" fmla="*/ 322 h 1388"/>
                <a:gd name="connsiteX20" fmla="*/ 2009 w 2833"/>
                <a:gd name="connsiteY20" fmla="*/ 360 h 1388"/>
                <a:gd name="connsiteX21" fmla="*/ 2071 w 2833"/>
                <a:gd name="connsiteY21" fmla="*/ 400 h 1388"/>
                <a:gd name="connsiteX22" fmla="*/ 2131 w 2833"/>
                <a:gd name="connsiteY22" fmla="*/ 442 h 1388"/>
                <a:gd name="connsiteX23" fmla="*/ 2193 w 2833"/>
                <a:gd name="connsiteY23" fmla="*/ 488 h 1388"/>
                <a:gd name="connsiteX24" fmla="*/ 2253 w 2833"/>
                <a:gd name="connsiteY24" fmla="*/ 536 h 1388"/>
                <a:gd name="connsiteX25" fmla="*/ 2313 w 2833"/>
                <a:gd name="connsiteY25" fmla="*/ 588 h 1388"/>
                <a:gd name="connsiteX26" fmla="*/ 2373 w 2833"/>
                <a:gd name="connsiteY26" fmla="*/ 642 h 1388"/>
                <a:gd name="connsiteX27" fmla="*/ 2433 w 2833"/>
                <a:gd name="connsiteY27" fmla="*/ 698 h 1388"/>
                <a:gd name="connsiteX28" fmla="*/ 2493 w 2833"/>
                <a:gd name="connsiteY28" fmla="*/ 758 h 1388"/>
                <a:gd name="connsiteX29" fmla="*/ 2551 w 2833"/>
                <a:gd name="connsiteY29" fmla="*/ 822 h 1388"/>
                <a:gd name="connsiteX30" fmla="*/ 2609 w 2833"/>
                <a:gd name="connsiteY30" fmla="*/ 888 h 1388"/>
                <a:gd name="connsiteX31" fmla="*/ 2665 w 2833"/>
                <a:gd name="connsiteY31" fmla="*/ 958 h 1388"/>
                <a:gd name="connsiteX32" fmla="*/ 2721 w 2833"/>
                <a:gd name="connsiteY32" fmla="*/ 1030 h 1388"/>
                <a:gd name="connsiteX33" fmla="*/ 2777 w 2833"/>
                <a:gd name="connsiteY33" fmla="*/ 1108 h 1388"/>
                <a:gd name="connsiteX34" fmla="*/ 2833 w 2833"/>
                <a:gd name="connsiteY34" fmla="*/ 1188 h 1388"/>
                <a:gd name="connsiteX35" fmla="*/ 2833 w 2833"/>
                <a:gd name="connsiteY35" fmla="*/ 1188 h 1388"/>
                <a:gd name="connsiteX36" fmla="*/ 2813 w 2833"/>
                <a:gd name="connsiteY36" fmla="*/ 1196 h 1388"/>
                <a:gd name="connsiteX37" fmla="*/ 2759 w 2833"/>
                <a:gd name="connsiteY37" fmla="*/ 1222 h 1388"/>
                <a:gd name="connsiteX38" fmla="*/ 2719 w 2833"/>
                <a:gd name="connsiteY38" fmla="*/ 1238 h 1388"/>
                <a:gd name="connsiteX39" fmla="*/ 2673 w 2833"/>
                <a:gd name="connsiteY39" fmla="*/ 1256 h 1388"/>
                <a:gd name="connsiteX40" fmla="*/ 2617 w 2833"/>
                <a:gd name="connsiteY40" fmla="*/ 1276 h 1388"/>
                <a:gd name="connsiteX41" fmla="*/ 2555 w 2833"/>
                <a:gd name="connsiteY41" fmla="*/ 1296 h 1388"/>
                <a:gd name="connsiteX42" fmla="*/ 2487 w 2833"/>
                <a:gd name="connsiteY42" fmla="*/ 1314 h 1388"/>
                <a:gd name="connsiteX43" fmla="*/ 2411 w 2833"/>
                <a:gd name="connsiteY43" fmla="*/ 1334 h 1388"/>
                <a:gd name="connsiteX44" fmla="*/ 2331 w 2833"/>
                <a:gd name="connsiteY44" fmla="*/ 1350 h 1388"/>
                <a:gd name="connsiteX45" fmla="*/ 2245 w 2833"/>
                <a:gd name="connsiteY45" fmla="*/ 1366 h 1388"/>
                <a:gd name="connsiteX46" fmla="*/ 2153 w 2833"/>
                <a:gd name="connsiteY46" fmla="*/ 1376 h 1388"/>
                <a:gd name="connsiteX47" fmla="*/ 2057 w 2833"/>
                <a:gd name="connsiteY47" fmla="*/ 1384 h 1388"/>
                <a:gd name="connsiteX48" fmla="*/ 2007 w 2833"/>
                <a:gd name="connsiteY48" fmla="*/ 1388 h 1388"/>
                <a:gd name="connsiteX49" fmla="*/ 1955 w 2833"/>
                <a:gd name="connsiteY49" fmla="*/ 1388 h 1388"/>
                <a:gd name="connsiteX50" fmla="*/ 1903 w 2833"/>
                <a:gd name="connsiteY50" fmla="*/ 1388 h 1388"/>
                <a:gd name="connsiteX51" fmla="*/ 1851 w 2833"/>
                <a:gd name="connsiteY51" fmla="*/ 1388 h 1388"/>
                <a:gd name="connsiteX52" fmla="*/ 1797 w 2833"/>
                <a:gd name="connsiteY52" fmla="*/ 1384 h 1388"/>
                <a:gd name="connsiteX53" fmla="*/ 1741 w 2833"/>
                <a:gd name="connsiteY53" fmla="*/ 1380 h 1388"/>
                <a:gd name="connsiteX54" fmla="*/ 1685 w 2833"/>
                <a:gd name="connsiteY54" fmla="*/ 1374 h 1388"/>
                <a:gd name="connsiteX55" fmla="*/ 1629 w 2833"/>
                <a:gd name="connsiteY55" fmla="*/ 1368 h 1388"/>
                <a:gd name="connsiteX56" fmla="*/ 1573 w 2833"/>
                <a:gd name="connsiteY56" fmla="*/ 1358 h 1388"/>
                <a:gd name="connsiteX57" fmla="*/ 1515 w 2833"/>
                <a:gd name="connsiteY57" fmla="*/ 1348 h 1388"/>
                <a:gd name="connsiteX58" fmla="*/ 1455 w 2833"/>
                <a:gd name="connsiteY58" fmla="*/ 1334 h 1388"/>
                <a:gd name="connsiteX59" fmla="*/ 1397 w 2833"/>
                <a:gd name="connsiteY59" fmla="*/ 1320 h 1388"/>
                <a:gd name="connsiteX60" fmla="*/ 1337 w 2833"/>
                <a:gd name="connsiteY60" fmla="*/ 1302 h 1388"/>
                <a:gd name="connsiteX61" fmla="*/ 1275 w 2833"/>
                <a:gd name="connsiteY61" fmla="*/ 1282 h 1388"/>
                <a:gd name="connsiteX62" fmla="*/ 1215 w 2833"/>
                <a:gd name="connsiteY62" fmla="*/ 1262 h 1388"/>
                <a:gd name="connsiteX63" fmla="*/ 1153 w 2833"/>
                <a:gd name="connsiteY63" fmla="*/ 1238 h 1388"/>
                <a:gd name="connsiteX64" fmla="*/ 1093 w 2833"/>
                <a:gd name="connsiteY64" fmla="*/ 1210 h 1388"/>
                <a:gd name="connsiteX65" fmla="*/ 1031 w 2833"/>
                <a:gd name="connsiteY65" fmla="*/ 1182 h 1388"/>
                <a:gd name="connsiteX66" fmla="*/ 967 w 2833"/>
                <a:gd name="connsiteY66" fmla="*/ 1150 h 1388"/>
                <a:gd name="connsiteX67" fmla="*/ 905 w 2833"/>
                <a:gd name="connsiteY67" fmla="*/ 1116 h 1388"/>
                <a:gd name="connsiteX68" fmla="*/ 843 w 2833"/>
                <a:gd name="connsiteY68" fmla="*/ 1080 h 1388"/>
                <a:gd name="connsiteX69" fmla="*/ 779 w 2833"/>
                <a:gd name="connsiteY69" fmla="*/ 1040 h 1388"/>
                <a:gd name="connsiteX70" fmla="*/ 717 w 2833"/>
                <a:gd name="connsiteY70" fmla="*/ 998 h 1388"/>
                <a:gd name="connsiteX71" fmla="*/ 653 w 2833"/>
                <a:gd name="connsiteY71" fmla="*/ 952 h 1388"/>
                <a:gd name="connsiteX72" fmla="*/ 591 w 2833"/>
                <a:gd name="connsiteY72" fmla="*/ 902 h 1388"/>
                <a:gd name="connsiteX73" fmla="*/ 527 w 2833"/>
                <a:gd name="connsiteY73" fmla="*/ 850 h 1388"/>
                <a:gd name="connsiteX74" fmla="*/ 465 w 2833"/>
                <a:gd name="connsiteY74" fmla="*/ 794 h 1388"/>
                <a:gd name="connsiteX75" fmla="*/ 401 w 2833"/>
                <a:gd name="connsiteY75" fmla="*/ 736 h 1388"/>
                <a:gd name="connsiteX76" fmla="*/ 339 w 2833"/>
                <a:gd name="connsiteY76" fmla="*/ 674 h 1388"/>
                <a:gd name="connsiteX77" fmla="*/ 275 w 2833"/>
                <a:gd name="connsiteY77" fmla="*/ 608 h 1388"/>
                <a:gd name="connsiteX78" fmla="*/ 213 w 2833"/>
                <a:gd name="connsiteY78" fmla="*/ 538 h 1388"/>
                <a:gd name="connsiteX79" fmla="*/ 151 w 2833"/>
                <a:gd name="connsiteY79" fmla="*/ 466 h 1388"/>
                <a:gd name="connsiteX80" fmla="*/ 89 w 2833"/>
                <a:gd name="connsiteY80" fmla="*/ 390 h 1388"/>
                <a:gd name="connsiteX81" fmla="*/ 29 w 2833"/>
                <a:gd name="connsiteY81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763 w 2833"/>
                <a:gd name="connsiteY15" fmla="*/ 224 h 1388"/>
                <a:gd name="connsiteX16" fmla="*/ 1825 w 2833"/>
                <a:gd name="connsiteY16" fmla="*/ 254 h 1388"/>
                <a:gd name="connsiteX17" fmla="*/ 1887 w 2833"/>
                <a:gd name="connsiteY17" fmla="*/ 288 h 1388"/>
                <a:gd name="connsiteX18" fmla="*/ 1947 w 2833"/>
                <a:gd name="connsiteY18" fmla="*/ 322 h 1388"/>
                <a:gd name="connsiteX19" fmla="*/ 2009 w 2833"/>
                <a:gd name="connsiteY19" fmla="*/ 360 h 1388"/>
                <a:gd name="connsiteX20" fmla="*/ 2071 w 2833"/>
                <a:gd name="connsiteY20" fmla="*/ 400 h 1388"/>
                <a:gd name="connsiteX21" fmla="*/ 2131 w 2833"/>
                <a:gd name="connsiteY21" fmla="*/ 442 h 1388"/>
                <a:gd name="connsiteX22" fmla="*/ 2193 w 2833"/>
                <a:gd name="connsiteY22" fmla="*/ 488 h 1388"/>
                <a:gd name="connsiteX23" fmla="*/ 2253 w 2833"/>
                <a:gd name="connsiteY23" fmla="*/ 536 h 1388"/>
                <a:gd name="connsiteX24" fmla="*/ 2313 w 2833"/>
                <a:gd name="connsiteY24" fmla="*/ 588 h 1388"/>
                <a:gd name="connsiteX25" fmla="*/ 2373 w 2833"/>
                <a:gd name="connsiteY25" fmla="*/ 642 h 1388"/>
                <a:gd name="connsiteX26" fmla="*/ 2433 w 2833"/>
                <a:gd name="connsiteY26" fmla="*/ 698 h 1388"/>
                <a:gd name="connsiteX27" fmla="*/ 2493 w 2833"/>
                <a:gd name="connsiteY27" fmla="*/ 758 h 1388"/>
                <a:gd name="connsiteX28" fmla="*/ 2551 w 2833"/>
                <a:gd name="connsiteY28" fmla="*/ 822 h 1388"/>
                <a:gd name="connsiteX29" fmla="*/ 2609 w 2833"/>
                <a:gd name="connsiteY29" fmla="*/ 888 h 1388"/>
                <a:gd name="connsiteX30" fmla="*/ 2665 w 2833"/>
                <a:gd name="connsiteY30" fmla="*/ 958 h 1388"/>
                <a:gd name="connsiteX31" fmla="*/ 2721 w 2833"/>
                <a:gd name="connsiteY31" fmla="*/ 1030 h 1388"/>
                <a:gd name="connsiteX32" fmla="*/ 2777 w 2833"/>
                <a:gd name="connsiteY32" fmla="*/ 1108 h 1388"/>
                <a:gd name="connsiteX33" fmla="*/ 2833 w 2833"/>
                <a:gd name="connsiteY33" fmla="*/ 1188 h 1388"/>
                <a:gd name="connsiteX34" fmla="*/ 2833 w 2833"/>
                <a:gd name="connsiteY34" fmla="*/ 1188 h 1388"/>
                <a:gd name="connsiteX35" fmla="*/ 2813 w 2833"/>
                <a:gd name="connsiteY35" fmla="*/ 1196 h 1388"/>
                <a:gd name="connsiteX36" fmla="*/ 2759 w 2833"/>
                <a:gd name="connsiteY36" fmla="*/ 1222 h 1388"/>
                <a:gd name="connsiteX37" fmla="*/ 2719 w 2833"/>
                <a:gd name="connsiteY37" fmla="*/ 1238 h 1388"/>
                <a:gd name="connsiteX38" fmla="*/ 2673 w 2833"/>
                <a:gd name="connsiteY38" fmla="*/ 1256 h 1388"/>
                <a:gd name="connsiteX39" fmla="*/ 2617 w 2833"/>
                <a:gd name="connsiteY39" fmla="*/ 1276 h 1388"/>
                <a:gd name="connsiteX40" fmla="*/ 2555 w 2833"/>
                <a:gd name="connsiteY40" fmla="*/ 1296 h 1388"/>
                <a:gd name="connsiteX41" fmla="*/ 2487 w 2833"/>
                <a:gd name="connsiteY41" fmla="*/ 1314 h 1388"/>
                <a:gd name="connsiteX42" fmla="*/ 2411 w 2833"/>
                <a:gd name="connsiteY42" fmla="*/ 1334 h 1388"/>
                <a:gd name="connsiteX43" fmla="*/ 2331 w 2833"/>
                <a:gd name="connsiteY43" fmla="*/ 1350 h 1388"/>
                <a:gd name="connsiteX44" fmla="*/ 2245 w 2833"/>
                <a:gd name="connsiteY44" fmla="*/ 1366 h 1388"/>
                <a:gd name="connsiteX45" fmla="*/ 2153 w 2833"/>
                <a:gd name="connsiteY45" fmla="*/ 1376 h 1388"/>
                <a:gd name="connsiteX46" fmla="*/ 2057 w 2833"/>
                <a:gd name="connsiteY46" fmla="*/ 1384 h 1388"/>
                <a:gd name="connsiteX47" fmla="*/ 2007 w 2833"/>
                <a:gd name="connsiteY47" fmla="*/ 1388 h 1388"/>
                <a:gd name="connsiteX48" fmla="*/ 1955 w 2833"/>
                <a:gd name="connsiteY48" fmla="*/ 1388 h 1388"/>
                <a:gd name="connsiteX49" fmla="*/ 1903 w 2833"/>
                <a:gd name="connsiteY49" fmla="*/ 1388 h 1388"/>
                <a:gd name="connsiteX50" fmla="*/ 1851 w 2833"/>
                <a:gd name="connsiteY50" fmla="*/ 1388 h 1388"/>
                <a:gd name="connsiteX51" fmla="*/ 1797 w 2833"/>
                <a:gd name="connsiteY51" fmla="*/ 1384 h 1388"/>
                <a:gd name="connsiteX52" fmla="*/ 1741 w 2833"/>
                <a:gd name="connsiteY52" fmla="*/ 1380 h 1388"/>
                <a:gd name="connsiteX53" fmla="*/ 1685 w 2833"/>
                <a:gd name="connsiteY53" fmla="*/ 1374 h 1388"/>
                <a:gd name="connsiteX54" fmla="*/ 1629 w 2833"/>
                <a:gd name="connsiteY54" fmla="*/ 1368 h 1388"/>
                <a:gd name="connsiteX55" fmla="*/ 1573 w 2833"/>
                <a:gd name="connsiteY55" fmla="*/ 1358 h 1388"/>
                <a:gd name="connsiteX56" fmla="*/ 1515 w 2833"/>
                <a:gd name="connsiteY56" fmla="*/ 1348 h 1388"/>
                <a:gd name="connsiteX57" fmla="*/ 1455 w 2833"/>
                <a:gd name="connsiteY57" fmla="*/ 1334 h 1388"/>
                <a:gd name="connsiteX58" fmla="*/ 1397 w 2833"/>
                <a:gd name="connsiteY58" fmla="*/ 1320 h 1388"/>
                <a:gd name="connsiteX59" fmla="*/ 1337 w 2833"/>
                <a:gd name="connsiteY59" fmla="*/ 1302 h 1388"/>
                <a:gd name="connsiteX60" fmla="*/ 1275 w 2833"/>
                <a:gd name="connsiteY60" fmla="*/ 1282 h 1388"/>
                <a:gd name="connsiteX61" fmla="*/ 1215 w 2833"/>
                <a:gd name="connsiteY61" fmla="*/ 1262 h 1388"/>
                <a:gd name="connsiteX62" fmla="*/ 1153 w 2833"/>
                <a:gd name="connsiteY62" fmla="*/ 1238 h 1388"/>
                <a:gd name="connsiteX63" fmla="*/ 1093 w 2833"/>
                <a:gd name="connsiteY63" fmla="*/ 1210 h 1388"/>
                <a:gd name="connsiteX64" fmla="*/ 1031 w 2833"/>
                <a:gd name="connsiteY64" fmla="*/ 1182 h 1388"/>
                <a:gd name="connsiteX65" fmla="*/ 967 w 2833"/>
                <a:gd name="connsiteY65" fmla="*/ 1150 h 1388"/>
                <a:gd name="connsiteX66" fmla="*/ 905 w 2833"/>
                <a:gd name="connsiteY66" fmla="*/ 1116 h 1388"/>
                <a:gd name="connsiteX67" fmla="*/ 843 w 2833"/>
                <a:gd name="connsiteY67" fmla="*/ 1080 h 1388"/>
                <a:gd name="connsiteX68" fmla="*/ 779 w 2833"/>
                <a:gd name="connsiteY68" fmla="*/ 1040 h 1388"/>
                <a:gd name="connsiteX69" fmla="*/ 717 w 2833"/>
                <a:gd name="connsiteY69" fmla="*/ 998 h 1388"/>
                <a:gd name="connsiteX70" fmla="*/ 653 w 2833"/>
                <a:gd name="connsiteY70" fmla="*/ 952 h 1388"/>
                <a:gd name="connsiteX71" fmla="*/ 591 w 2833"/>
                <a:gd name="connsiteY71" fmla="*/ 902 h 1388"/>
                <a:gd name="connsiteX72" fmla="*/ 527 w 2833"/>
                <a:gd name="connsiteY72" fmla="*/ 850 h 1388"/>
                <a:gd name="connsiteX73" fmla="*/ 465 w 2833"/>
                <a:gd name="connsiteY73" fmla="*/ 794 h 1388"/>
                <a:gd name="connsiteX74" fmla="*/ 401 w 2833"/>
                <a:gd name="connsiteY74" fmla="*/ 736 h 1388"/>
                <a:gd name="connsiteX75" fmla="*/ 339 w 2833"/>
                <a:gd name="connsiteY75" fmla="*/ 674 h 1388"/>
                <a:gd name="connsiteX76" fmla="*/ 275 w 2833"/>
                <a:gd name="connsiteY76" fmla="*/ 608 h 1388"/>
                <a:gd name="connsiteX77" fmla="*/ 213 w 2833"/>
                <a:gd name="connsiteY77" fmla="*/ 538 h 1388"/>
                <a:gd name="connsiteX78" fmla="*/ 151 w 2833"/>
                <a:gd name="connsiteY78" fmla="*/ 466 h 1388"/>
                <a:gd name="connsiteX79" fmla="*/ 89 w 2833"/>
                <a:gd name="connsiteY79" fmla="*/ 390 h 1388"/>
                <a:gd name="connsiteX80" fmla="*/ 29 w 2833"/>
                <a:gd name="connsiteY80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1763 w 2833"/>
                <a:gd name="connsiteY14" fmla="*/ 224 h 1388"/>
                <a:gd name="connsiteX15" fmla="*/ 1825 w 2833"/>
                <a:gd name="connsiteY15" fmla="*/ 254 h 1388"/>
                <a:gd name="connsiteX16" fmla="*/ 1887 w 2833"/>
                <a:gd name="connsiteY16" fmla="*/ 288 h 1388"/>
                <a:gd name="connsiteX17" fmla="*/ 1947 w 2833"/>
                <a:gd name="connsiteY17" fmla="*/ 322 h 1388"/>
                <a:gd name="connsiteX18" fmla="*/ 2009 w 2833"/>
                <a:gd name="connsiteY18" fmla="*/ 360 h 1388"/>
                <a:gd name="connsiteX19" fmla="*/ 2071 w 2833"/>
                <a:gd name="connsiteY19" fmla="*/ 400 h 1388"/>
                <a:gd name="connsiteX20" fmla="*/ 2131 w 2833"/>
                <a:gd name="connsiteY20" fmla="*/ 442 h 1388"/>
                <a:gd name="connsiteX21" fmla="*/ 2193 w 2833"/>
                <a:gd name="connsiteY21" fmla="*/ 488 h 1388"/>
                <a:gd name="connsiteX22" fmla="*/ 2253 w 2833"/>
                <a:gd name="connsiteY22" fmla="*/ 536 h 1388"/>
                <a:gd name="connsiteX23" fmla="*/ 2313 w 2833"/>
                <a:gd name="connsiteY23" fmla="*/ 588 h 1388"/>
                <a:gd name="connsiteX24" fmla="*/ 2373 w 2833"/>
                <a:gd name="connsiteY24" fmla="*/ 642 h 1388"/>
                <a:gd name="connsiteX25" fmla="*/ 2433 w 2833"/>
                <a:gd name="connsiteY25" fmla="*/ 698 h 1388"/>
                <a:gd name="connsiteX26" fmla="*/ 2493 w 2833"/>
                <a:gd name="connsiteY26" fmla="*/ 758 h 1388"/>
                <a:gd name="connsiteX27" fmla="*/ 2551 w 2833"/>
                <a:gd name="connsiteY27" fmla="*/ 822 h 1388"/>
                <a:gd name="connsiteX28" fmla="*/ 2609 w 2833"/>
                <a:gd name="connsiteY28" fmla="*/ 888 h 1388"/>
                <a:gd name="connsiteX29" fmla="*/ 2665 w 2833"/>
                <a:gd name="connsiteY29" fmla="*/ 958 h 1388"/>
                <a:gd name="connsiteX30" fmla="*/ 2721 w 2833"/>
                <a:gd name="connsiteY30" fmla="*/ 1030 h 1388"/>
                <a:gd name="connsiteX31" fmla="*/ 2777 w 2833"/>
                <a:gd name="connsiteY31" fmla="*/ 1108 h 1388"/>
                <a:gd name="connsiteX32" fmla="*/ 2833 w 2833"/>
                <a:gd name="connsiteY32" fmla="*/ 1188 h 1388"/>
                <a:gd name="connsiteX33" fmla="*/ 2833 w 2833"/>
                <a:gd name="connsiteY33" fmla="*/ 1188 h 1388"/>
                <a:gd name="connsiteX34" fmla="*/ 2813 w 2833"/>
                <a:gd name="connsiteY34" fmla="*/ 1196 h 1388"/>
                <a:gd name="connsiteX35" fmla="*/ 2759 w 2833"/>
                <a:gd name="connsiteY35" fmla="*/ 1222 h 1388"/>
                <a:gd name="connsiteX36" fmla="*/ 2719 w 2833"/>
                <a:gd name="connsiteY36" fmla="*/ 1238 h 1388"/>
                <a:gd name="connsiteX37" fmla="*/ 2673 w 2833"/>
                <a:gd name="connsiteY37" fmla="*/ 1256 h 1388"/>
                <a:gd name="connsiteX38" fmla="*/ 2617 w 2833"/>
                <a:gd name="connsiteY38" fmla="*/ 1276 h 1388"/>
                <a:gd name="connsiteX39" fmla="*/ 2555 w 2833"/>
                <a:gd name="connsiteY39" fmla="*/ 1296 h 1388"/>
                <a:gd name="connsiteX40" fmla="*/ 2487 w 2833"/>
                <a:gd name="connsiteY40" fmla="*/ 1314 h 1388"/>
                <a:gd name="connsiteX41" fmla="*/ 2411 w 2833"/>
                <a:gd name="connsiteY41" fmla="*/ 1334 h 1388"/>
                <a:gd name="connsiteX42" fmla="*/ 2331 w 2833"/>
                <a:gd name="connsiteY42" fmla="*/ 1350 h 1388"/>
                <a:gd name="connsiteX43" fmla="*/ 2245 w 2833"/>
                <a:gd name="connsiteY43" fmla="*/ 1366 h 1388"/>
                <a:gd name="connsiteX44" fmla="*/ 2153 w 2833"/>
                <a:gd name="connsiteY44" fmla="*/ 1376 h 1388"/>
                <a:gd name="connsiteX45" fmla="*/ 2057 w 2833"/>
                <a:gd name="connsiteY45" fmla="*/ 1384 h 1388"/>
                <a:gd name="connsiteX46" fmla="*/ 2007 w 2833"/>
                <a:gd name="connsiteY46" fmla="*/ 1388 h 1388"/>
                <a:gd name="connsiteX47" fmla="*/ 1955 w 2833"/>
                <a:gd name="connsiteY47" fmla="*/ 1388 h 1388"/>
                <a:gd name="connsiteX48" fmla="*/ 1903 w 2833"/>
                <a:gd name="connsiteY48" fmla="*/ 1388 h 1388"/>
                <a:gd name="connsiteX49" fmla="*/ 1851 w 2833"/>
                <a:gd name="connsiteY49" fmla="*/ 1388 h 1388"/>
                <a:gd name="connsiteX50" fmla="*/ 1797 w 2833"/>
                <a:gd name="connsiteY50" fmla="*/ 1384 h 1388"/>
                <a:gd name="connsiteX51" fmla="*/ 1741 w 2833"/>
                <a:gd name="connsiteY51" fmla="*/ 1380 h 1388"/>
                <a:gd name="connsiteX52" fmla="*/ 1685 w 2833"/>
                <a:gd name="connsiteY52" fmla="*/ 1374 h 1388"/>
                <a:gd name="connsiteX53" fmla="*/ 1629 w 2833"/>
                <a:gd name="connsiteY53" fmla="*/ 1368 h 1388"/>
                <a:gd name="connsiteX54" fmla="*/ 1573 w 2833"/>
                <a:gd name="connsiteY54" fmla="*/ 1358 h 1388"/>
                <a:gd name="connsiteX55" fmla="*/ 1515 w 2833"/>
                <a:gd name="connsiteY55" fmla="*/ 1348 h 1388"/>
                <a:gd name="connsiteX56" fmla="*/ 1455 w 2833"/>
                <a:gd name="connsiteY56" fmla="*/ 1334 h 1388"/>
                <a:gd name="connsiteX57" fmla="*/ 1397 w 2833"/>
                <a:gd name="connsiteY57" fmla="*/ 1320 h 1388"/>
                <a:gd name="connsiteX58" fmla="*/ 1337 w 2833"/>
                <a:gd name="connsiteY58" fmla="*/ 1302 h 1388"/>
                <a:gd name="connsiteX59" fmla="*/ 1275 w 2833"/>
                <a:gd name="connsiteY59" fmla="*/ 1282 h 1388"/>
                <a:gd name="connsiteX60" fmla="*/ 1215 w 2833"/>
                <a:gd name="connsiteY60" fmla="*/ 1262 h 1388"/>
                <a:gd name="connsiteX61" fmla="*/ 1153 w 2833"/>
                <a:gd name="connsiteY61" fmla="*/ 1238 h 1388"/>
                <a:gd name="connsiteX62" fmla="*/ 1093 w 2833"/>
                <a:gd name="connsiteY62" fmla="*/ 1210 h 1388"/>
                <a:gd name="connsiteX63" fmla="*/ 1031 w 2833"/>
                <a:gd name="connsiteY63" fmla="*/ 1182 h 1388"/>
                <a:gd name="connsiteX64" fmla="*/ 967 w 2833"/>
                <a:gd name="connsiteY64" fmla="*/ 1150 h 1388"/>
                <a:gd name="connsiteX65" fmla="*/ 905 w 2833"/>
                <a:gd name="connsiteY65" fmla="*/ 1116 h 1388"/>
                <a:gd name="connsiteX66" fmla="*/ 843 w 2833"/>
                <a:gd name="connsiteY66" fmla="*/ 1080 h 1388"/>
                <a:gd name="connsiteX67" fmla="*/ 779 w 2833"/>
                <a:gd name="connsiteY67" fmla="*/ 1040 h 1388"/>
                <a:gd name="connsiteX68" fmla="*/ 717 w 2833"/>
                <a:gd name="connsiteY68" fmla="*/ 998 h 1388"/>
                <a:gd name="connsiteX69" fmla="*/ 653 w 2833"/>
                <a:gd name="connsiteY69" fmla="*/ 952 h 1388"/>
                <a:gd name="connsiteX70" fmla="*/ 591 w 2833"/>
                <a:gd name="connsiteY70" fmla="*/ 902 h 1388"/>
                <a:gd name="connsiteX71" fmla="*/ 527 w 2833"/>
                <a:gd name="connsiteY71" fmla="*/ 850 h 1388"/>
                <a:gd name="connsiteX72" fmla="*/ 465 w 2833"/>
                <a:gd name="connsiteY72" fmla="*/ 794 h 1388"/>
                <a:gd name="connsiteX73" fmla="*/ 401 w 2833"/>
                <a:gd name="connsiteY73" fmla="*/ 736 h 1388"/>
                <a:gd name="connsiteX74" fmla="*/ 339 w 2833"/>
                <a:gd name="connsiteY74" fmla="*/ 674 h 1388"/>
                <a:gd name="connsiteX75" fmla="*/ 275 w 2833"/>
                <a:gd name="connsiteY75" fmla="*/ 608 h 1388"/>
                <a:gd name="connsiteX76" fmla="*/ 213 w 2833"/>
                <a:gd name="connsiteY76" fmla="*/ 538 h 1388"/>
                <a:gd name="connsiteX77" fmla="*/ 151 w 2833"/>
                <a:gd name="connsiteY77" fmla="*/ 466 h 1388"/>
                <a:gd name="connsiteX78" fmla="*/ 89 w 2833"/>
                <a:gd name="connsiteY78" fmla="*/ 390 h 1388"/>
                <a:gd name="connsiteX79" fmla="*/ 29 w 2833"/>
                <a:gd name="connsiteY79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1763 w 2833"/>
                <a:gd name="connsiteY13" fmla="*/ 224 h 1388"/>
                <a:gd name="connsiteX14" fmla="*/ 1825 w 2833"/>
                <a:gd name="connsiteY14" fmla="*/ 254 h 1388"/>
                <a:gd name="connsiteX15" fmla="*/ 1887 w 2833"/>
                <a:gd name="connsiteY15" fmla="*/ 288 h 1388"/>
                <a:gd name="connsiteX16" fmla="*/ 1947 w 2833"/>
                <a:gd name="connsiteY16" fmla="*/ 322 h 1388"/>
                <a:gd name="connsiteX17" fmla="*/ 2009 w 2833"/>
                <a:gd name="connsiteY17" fmla="*/ 360 h 1388"/>
                <a:gd name="connsiteX18" fmla="*/ 2071 w 2833"/>
                <a:gd name="connsiteY18" fmla="*/ 400 h 1388"/>
                <a:gd name="connsiteX19" fmla="*/ 2131 w 2833"/>
                <a:gd name="connsiteY19" fmla="*/ 442 h 1388"/>
                <a:gd name="connsiteX20" fmla="*/ 2193 w 2833"/>
                <a:gd name="connsiteY20" fmla="*/ 488 h 1388"/>
                <a:gd name="connsiteX21" fmla="*/ 2253 w 2833"/>
                <a:gd name="connsiteY21" fmla="*/ 536 h 1388"/>
                <a:gd name="connsiteX22" fmla="*/ 2313 w 2833"/>
                <a:gd name="connsiteY22" fmla="*/ 588 h 1388"/>
                <a:gd name="connsiteX23" fmla="*/ 2373 w 2833"/>
                <a:gd name="connsiteY23" fmla="*/ 642 h 1388"/>
                <a:gd name="connsiteX24" fmla="*/ 2433 w 2833"/>
                <a:gd name="connsiteY24" fmla="*/ 698 h 1388"/>
                <a:gd name="connsiteX25" fmla="*/ 2493 w 2833"/>
                <a:gd name="connsiteY25" fmla="*/ 758 h 1388"/>
                <a:gd name="connsiteX26" fmla="*/ 2551 w 2833"/>
                <a:gd name="connsiteY26" fmla="*/ 822 h 1388"/>
                <a:gd name="connsiteX27" fmla="*/ 2609 w 2833"/>
                <a:gd name="connsiteY27" fmla="*/ 888 h 1388"/>
                <a:gd name="connsiteX28" fmla="*/ 2665 w 2833"/>
                <a:gd name="connsiteY28" fmla="*/ 958 h 1388"/>
                <a:gd name="connsiteX29" fmla="*/ 2721 w 2833"/>
                <a:gd name="connsiteY29" fmla="*/ 1030 h 1388"/>
                <a:gd name="connsiteX30" fmla="*/ 2777 w 2833"/>
                <a:gd name="connsiteY30" fmla="*/ 1108 h 1388"/>
                <a:gd name="connsiteX31" fmla="*/ 2833 w 2833"/>
                <a:gd name="connsiteY31" fmla="*/ 1188 h 1388"/>
                <a:gd name="connsiteX32" fmla="*/ 2833 w 2833"/>
                <a:gd name="connsiteY32" fmla="*/ 1188 h 1388"/>
                <a:gd name="connsiteX33" fmla="*/ 2813 w 2833"/>
                <a:gd name="connsiteY33" fmla="*/ 1196 h 1388"/>
                <a:gd name="connsiteX34" fmla="*/ 2759 w 2833"/>
                <a:gd name="connsiteY34" fmla="*/ 1222 h 1388"/>
                <a:gd name="connsiteX35" fmla="*/ 2719 w 2833"/>
                <a:gd name="connsiteY35" fmla="*/ 1238 h 1388"/>
                <a:gd name="connsiteX36" fmla="*/ 2673 w 2833"/>
                <a:gd name="connsiteY36" fmla="*/ 1256 h 1388"/>
                <a:gd name="connsiteX37" fmla="*/ 2617 w 2833"/>
                <a:gd name="connsiteY37" fmla="*/ 1276 h 1388"/>
                <a:gd name="connsiteX38" fmla="*/ 2555 w 2833"/>
                <a:gd name="connsiteY38" fmla="*/ 1296 h 1388"/>
                <a:gd name="connsiteX39" fmla="*/ 2487 w 2833"/>
                <a:gd name="connsiteY39" fmla="*/ 1314 h 1388"/>
                <a:gd name="connsiteX40" fmla="*/ 2411 w 2833"/>
                <a:gd name="connsiteY40" fmla="*/ 1334 h 1388"/>
                <a:gd name="connsiteX41" fmla="*/ 2331 w 2833"/>
                <a:gd name="connsiteY41" fmla="*/ 1350 h 1388"/>
                <a:gd name="connsiteX42" fmla="*/ 2245 w 2833"/>
                <a:gd name="connsiteY42" fmla="*/ 1366 h 1388"/>
                <a:gd name="connsiteX43" fmla="*/ 2153 w 2833"/>
                <a:gd name="connsiteY43" fmla="*/ 1376 h 1388"/>
                <a:gd name="connsiteX44" fmla="*/ 2057 w 2833"/>
                <a:gd name="connsiteY44" fmla="*/ 1384 h 1388"/>
                <a:gd name="connsiteX45" fmla="*/ 2007 w 2833"/>
                <a:gd name="connsiteY45" fmla="*/ 1388 h 1388"/>
                <a:gd name="connsiteX46" fmla="*/ 1955 w 2833"/>
                <a:gd name="connsiteY46" fmla="*/ 1388 h 1388"/>
                <a:gd name="connsiteX47" fmla="*/ 1903 w 2833"/>
                <a:gd name="connsiteY47" fmla="*/ 1388 h 1388"/>
                <a:gd name="connsiteX48" fmla="*/ 1851 w 2833"/>
                <a:gd name="connsiteY48" fmla="*/ 1388 h 1388"/>
                <a:gd name="connsiteX49" fmla="*/ 1797 w 2833"/>
                <a:gd name="connsiteY49" fmla="*/ 1384 h 1388"/>
                <a:gd name="connsiteX50" fmla="*/ 1741 w 2833"/>
                <a:gd name="connsiteY50" fmla="*/ 1380 h 1388"/>
                <a:gd name="connsiteX51" fmla="*/ 1685 w 2833"/>
                <a:gd name="connsiteY51" fmla="*/ 1374 h 1388"/>
                <a:gd name="connsiteX52" fmla="*/ 1629 w 2833"/>
                <a:gd name="connsiteY52" fmla="*/ 1368 h 1388"/>
                <a:gd name="connsiteX53" fmla="*/ 1573 w 2833"/>
                <a:gd name="connsiteY53" fmla="*/ 1358 h 1388"/>
                <a:gd name="connsiteX54" fmla="*/ 1515 w 2833"/>
                <a:gd name="connsiteY54" fmla="*/ 1348 h 1388"/>
                <a:gd name="connsiteX55" fmla="*/ 1455 w 2833"/>
                <a:gd name="connsiteY55" fmla="*/ 1334 h 1388"/>
                <a:gd name="connsiteX56" fmla="*/ 1397 w 2833"/>
                <a:gd name="connsiteY56" fmla="*/ 1320 h 1388"/>
                <a:gd name="connsiteX57" fmla="*/ 1337 w 2833"/>
                <a:gd name="connsiteY57" fmla="*/ 1302 h 1388"/>
                <a:gd name="connsiteX58" fmla="*/ 1275 w 2833"/>
                <a:gd name="connsiteY58" fmla="*/ 1282 h 1388"/>
                <a:gd name="connsiteX59" fmla="*/ 1215 w 2833"/>
                <a:gd name="connsiteY59" fmla="*/ 1262 h 1388"/>
                <a:gd name="connsiteX60" fmla="*/ 1153 w 2833"/>
                <a:gd name="connsiteY60" fmla="*/ 1238 h 1388"/>
                <a:gd name="connsiteX61" fmla="*/ 1093 w 2833"/>
                <a:gd name="connsiteY61" fmla="*/ 1210 h 1388"/>
                <a:gd name="connsiteX62" fmla="*/ 1031 w 2833"/>
                <a:gd name="connsiteY62" fmla="*/ 1182 h 1388"/>
                <a:gd name="connsiteX63" fmla="*/ 967 w 2833"/>
                <a:gd name="connsiteY63" fmla="*/ 1150 h 1388"/>
                <a:gd name="connsiteX64" fmla="*/ 905 w 2833"/>
                <a:gd name="connsiteY64" fmla="*/ 1116 h 1388"/>
                <a:gd name="connsiteX65" fmla="*/ 843 w 2833"/>
                <a:gd name="connsiteY65" fmla="*/ 1080 h 1388"/>
                <a:gd name="connsiteX66" fmla="*/ 779 w 2833"/>
                <a:gd name="connsiteY66" fmla="*/ 1040 h 1388"/>
                <a:gd name="connsiteX67" fmla="*/ 717 w 2833"/>
                <a:gd name="connsiteY67" fmla="*/ 998 h 1388"/>
                <a:gd name="connsiteX68" fmla="*/ 653 w 2833"/>
                <a:gd name="connsiteY68" fmla="*/ 952 h 1388"/>
                <a:gd name="connsiteX69" fmla="*/ 591 w 2833"/>
                <a:gd name="connsiteY69" fmla="*/ 902 h 1388"/>
                <a:gd name="connsiteX70" fmla="*/ 527 w 2833"/>
                <a:gd name="connsiteY70" fmla="*/ 850 h 1388"/>
                <a:gd name="connsiteX71" fmla="*/ 465 w 2833"/>
                <a:gd name="connsiteY71" fmla="*/ 794 h 1388"/>
                <a:gd name="connsiteX72" fmla="*/ 401 w 2833"/>
                <a:gd name="connsiteY72" fmla="*/ 736 h 1388"/>
                <a:gd name="connsiteX73" fmla="*/ 339 w 2833"/>
                <a:gd name="connsiteY73" fmla="*/ 674 h 1388"/>
                <a:gd name="connsiteX74" fmla="*/ 275 w 2833"/>
                <a:gd name="connsiteY74" fmla="*/ 608 h 1388"/>
                <a:gd name="connsiteX75" fmla="*/ 213 w 2833"/>
                <a:gd name="connsiteY75" fmla="*/ 538 h 1388"/>
                <a:gd name="connsiteX76" fmla="*/ 151 w 2833"/>
                <a:gd name="connsiteY76" fmla="*/ 466 h 1388"/>
                <a:gd name="connsiteX77" fmla="*/ 89 w 2833"/>
                <a:gd name="connsiteY77" fmla="*/ 390 h 1388"/>
                <a:gd name="connsiteX78" fmla="*/ 29 w 2833"/>
                <a:gd name="connsiteY78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1763 w 2833"/>
                <a:gd name="connsiteY12" fmla="*/ 224 h 1388"/>
                <a:gd name="connsiteX13" fmla="*/ 1825 w 2833"/>
                <a:gd name="connsiteY13" fmla="*/ 254 h 1388"/>
                <a:gd name="connsiteX14" fmla="*/ 1887 w 2833"/>
                <a:gd name="connsiteY14" fmla="*/ 288 h 1388"/>
                <a:gd name="connsiteX15" fmla="*/ 1947 w 2833"/>
                <a:gd name="connsiteY15" fmla="*/ 322 h 1388"/>
                <a:gd name="connsiteX16" fmla="*/ 2009 w 2833"/>
                <a:gd name="connsiteY16" fmla="*/ 360 h 1388"/>
                <a:gd name="connsiteX17" fmla="*/ 2071 w 2833"/>
                <a:gd name="connsiteY17" fmla="*/ 400 h 1388"/>
                <a:gd name="connsiteX18" fmla="*/ 2131 w 2833"/>
                <a:gd name="connsiteY18" fmla="*/ 442 h 1388"/>
                <a:gd name="connsiteX19" fmla="*/ 2193 w 2833"/>
                <a:gd name="connsiteY19" fmla="*/ 488 h 1388"/>
                <a:gd name="connsiteX20" fmla="*/ 2253 w 2833"/>
                <a:gd name="connsiteY20" fmla="*/ 536 h 1388"/>
                <a:gd name="connsiteX21" fmla="*/ 2313 w 2833"/>
                <a:gd name="connsiteY21" fmla="*/ 588 h 1388"/>
                <a:gd name="connsiteX22" fmla="*/ 2373 w 2833"/>
                <a:gd name="connsiteY22" fmla="*/ 642 h 1388"/>
                <a:gd name="connsiteX23" fmla="*/ 2433 w 2833"/>
                <a:gd name="connsiteY23" fmla="*/ 698 h 1388"/>
                <a:gd name="connsiteX24" fmla="*/ 2493 w 2833"/>
                <a:gd name="connsiteY24" fmla="*/ 758 h 1388"/>
                <a:gd name="connsiteX25" fmla="*/ 2551 w 2833"/>
                <a:gd name="connsiteY25" fmla="*/ 822 h 1388"/>
                <a:gd name="connsiteX26" fmla="*/ 2609 w 2833"/>
                <a:gd name="connsiteY26" fmla="*/ 888 h 1388"/>
                <a:gd name="connsiteX27" fmla="*/ 2665 w 2833"/>
                <a:gd name="connsiteY27" fmla="*/ 958 h 1388"/>
                <a:gd name="connsiteX28" fmla="*/ 2721 w 2833"/>
                <a:gd name="connsiteY28" fmla="*/ 1030 h 1388"/>
                <a:gd name="connsiteX29" fmla="*/ 2777 w 2833"/>
                <a:gd name="connsiteY29" fmla="*/ 1108 h 1388"/>
                <a:gd name="connsiteX30" fmla="*/ 2833 w 2833"/>
                <a:gd name="connsiteY30" fmla="*/ 1188 h 1388"/>
                <a:gd name="connsiteX31" fmla="*/ 2833 w 2833"/>
                <a:gd name="connsiteY31" fmla="*/ 1188 h 1388"/>
                <a:gd name="connsiteX32" fmla="*/ 2813 w 2833"/>
                <a:gd name="connsiteY32" fmla="*/ 1196 h 1388"/>
                <a:gd name="connsiteX33" fmla="*/ 2759 w 2833"/>
                <a:gd name="connsiteY33" fmla="*/ 1222 h 1388"/>
                <a:gd name="connsiteX34" fmla="*/ 2719 w 2833"/>
                <a:gd name="connsiteY34" fmla="*/ 1238 h 1388"/>
                <a:gd name="connsiteX35" fmla="*/ 2673 w 2833"/>
                <a:gd name="connsiteY35" fmla="*/ 1256 h 1388"/>
                <a:gd name="connsiteX36" fmla="*/ 2617 w 2833"/>
                <a:gd name="connsiteY36" fmla="*/ 1276 h 1388"/>
                <a:gd name="connsiteX37" fmla="*/ 2555 w 2833"/>
                <a:gd name="connsiteY37" fmla="*/ 1296 h 1388"/>
                <a:gd name="connsiteX38" fmla="*/ 2487 w 2833"/>
                <a:gd name="connsiteY38" fmla="*/ 1314 h 1388"/>
                <a:gd name="connsiteX39" fmla="*/ 2411 w 2833"/>
                <a:gd name="connsiteY39" fmla="*/ 1334 h 1388"/>
                <a:gd name="connsiteX40" fmla="*/ 2331 w 2833"/>
                <a:gd name="connsiteY40" fmla="*/ 1350 h 1388"/>
                <a:gd name="connsiteX41" fmla="*/ 2245 w 2833"/>
                <a:gd name="connsiteY41" fmla="*/ 1366 h 1388"/>
                <a:gd name="connsiteX42" fmla="*/ 2153 w 2833"/>
                <a:gd name="connsiteY42" fmla="*/ 1376 h 1388"/>
                <a:gd name="connsiteX43" fmla="*/ 2057 w 2833"/>
                <a:gd name="connsiteY43" fmla="*/ 1384 h 1388"/>
                <a:gd name="connsiteX44" fmla="*/ 2007 w 2833"/>
                <a:gd name="connsiteY44" fmla="*/ 1388 h 1388"/>
                <a:gd name="connsiteX45" fmla="*/ 1955 w 2833"/>
                <a:gd name="connsiteY45" fmla="*/ 1388 h 1388"/>
                <a:gd name="connsiteX46" fmla="*/ 1903 w 2833"/>
                <a:gd name="connsiteY46" fmla="*/ 1388 h 1388"/>
                <a:gd name="connsiteX47" fmla="*/ 1851 w 2833"/>
                <a:gd name="connsiteY47" fmla="*/ 1388 h 1388"/>
                <a:gd name="connsiteX48" fmla="*/ 1797 w 2833"/>
                <a:gd name="connsiteY48" fmla="*/ 1384 h 1388"/>
                <a:gd name="connsiteX49" fmla="*/ 1741 w 2833"/>
                <a:gd name="connsiteY49" fmla="*/ 1380 h 1388"/>
                <a:gd name="connsiteX50" fmla="*/ 1685 w 2833"/>
                <a:gd name="connsiteY50" fmla="*/ 1374 h 1388"/>
                <a:gd name="connsiteX51" fmla="*/ 1629 w 2833"/>
                <a:gd name="connsiteY51" fmla="*/ 1368 h 1388"/>
                <a:gd name="connsiteX52" fmla="*/ 1573 w 2833"/>
                <a:gd name="connsiteY52" fmla="*/ 1358 h 1388"/>
                <a:gd name="connsiteX53" fmla="*/ 1515 w 2833"/>
                <a:gd name="connsiteY53" fmla="*/ 1348 h 1388"/>
                <a:gd name="connsiteX54" fmla="*/ 1455 w 2833"/>
                <a:gd name="connsiteY54" fmla="*/ 1334 h 1388"/>
                <a:gd name="connsiteX55" fmla="*/ 1397 w 2833"/>
                <a:gd name="connsiteY55" fmla="*/ 1320 h 1388"/>
                <a:gd name="connsiteX56" fmla="*/ 1337 w 2833"/>
                <a:gd name="connsiteY56" fmla="*/ 1302 h 1388"/>
                <a:gd name="connsiteX57" fmla="*/ 1275 w 2833"/>
                <a:gd name="connsiteY57" fmla="*/ 1282 h 1388"/>
                <a:gd name="connsiteX58" fmla="*/ 1215 w 2833"/>
                <a:gd name="connsiteY58" fmla="*/ 1262 h 1388"/>
                <a:gd name="connsiteX59" fmla="*/ 1153 w 2833"/>
                <a:gd name="connsiteY59" fmla="*/ 1238 h 1388"/>
                <a:gd name="connsiteX60" fmla="*/ 1093 w 2833"/>
                <a:gd name="connsiteY60" fmla="*/ 1210 h 1388"/>
                <a:gd name="connsiteX61" fmla="*/ 1031 w 2833"/>
                <a:gd name="connsiteY61" fmla="*/ 1182 h 1388"/>
                <a:gd name="connsiteX62" fmla="*/ 967 w 2833"/>
                <a:gd name="connsiteY62" fmla="*/ 1150 h 1388"/>
                <a:gd name="connsiteX63" fmla="*/ 905 w 2833"/>
                <a:gd name="connsiteY63" fmla="*/ 1116 h 1388"/>
                <a:gd name="connsiteX64" fmla="*/ 843 w 2833"/>
                <a:gd name="connsiteY64" fmla="*/ 1080 h 1388"/>
                <a:gd name="connsiteX65" fmla="*/ 779 w 2833"/>
                <a:gd name="connsiteY65" fmla="*/ 1040 h 1388"/>
                <a:gd name="connsiteX66" fmla="*/ 717 w 2833"/>
                <a:gd name="connsiteY66" fmla="*/ 998 h 1388"/>
                <a:gd name="connsiteX67" fmla="*/ 653 w 2833"/>
                <a:gd name="connsiteY67" fmla="*/ 952 h 1388"/>
                <a:gd name="connsiteX68" fmla="*/ 591 w 2833"/>
                <a:gd name="connsiteY68" fmla="*/ 902 h 1388"/>
                <a:gd name="connsiteX69" fmla="*/ 527 w 2833"/>
                <a:gd name="connsiteY69" fmla="*/ 850 h 1388"/>
                <a:gd name="connsiteX70" fmla="*/ 465 w 2833"/>
                <a:gd name="connsiteY70" fmla="*/ 794 h 1388"/>
                <a:gd name="connsiteX71" fmla="*/ 401 w 2833"/>
                <a:gd name="connsiteY71" fmla="*/ 736 h 1388"/>
                <a:gd name="connsiteX72" fmla="*/ 339 w 2833"/>
                <a:gd name="connsiteY72" fmla="*/ 674 h 1388"/>
                <a:gd name="connsiteX73" fmla="*/ 275 w 2833"/>
                <a:gd name="connsiteY73" fmla="*/ 608 h 1388"/>
                <a:gd name="connsiteX74" fmla="*/ 213 w 2833"/>
                <a:gd name="connsiteY74" fmla="*/ 538 h 1388"/>
                <a:gd name="connsiteX75" fmla="*/ 151 w 2833"/>
                <a:gd name="connsiteY75" fmla="*/ 466 h 1388"/>
                <a:gd name="connsiteX76" fmla="*/ 89 w 2833"/>
                <a:gd name="connsiteY76" fmla="*/ 390 h 1388"/>
                <a:gd name="connsiteX77" fmla="*/ 29 w 2833"/>
                <a:gd name="connsiteY77" fmla="*/ 308 h 1388"/>
                <a:gd name="connsiteX0" fmla="*/ 29 w 2833"/>
                <a:gd name="connsiteY0" fmla="*/ 306 h 1386"/>
                <a:gd name="connsiteX1" fmla="*/ 0 w 2833"/>
                <a:gd name="connsiteY1" fmla="*/ 256 h 1386"/>
                <a:gd name="connsiteX2" fmla="*/ 43 w 2833"/>
                <a:gd name="connsiteY2" fmla="*/ 87 h 1386"/>
                <a:gd name="connsiteX3" fmla="*/ 79 w 2833"/>
                <a:gd name="connsiteY3" fmla="*/ 80 h 1386"/>
                <a:gd name="connsiteX4" fmla="*/ 137 w 2833"/>
                <a:gd name="connsiteY4" fmla="*/ 66 h 1386"/>
                <a:gd name="connsiteX5" fmla="*/ 201 w 2833"/>
                <a:gd name="connsiteY5" fmla="*/ 52 h 1386"/>
                <a:gd name="connsiteX6" fmla="*/ 273 w 2833"/>
                <a:gd name="connsiteY6" fmla="*/ 38 h 1386"/>
                <a:gd name="connsiteX7" fmla="*/ 353 w 2833"/>
                <a:gd name="connsiteY7" fmla="*/ 26 h 1386"/>
                <a:gd name="connsiteX8" fmla="*/ 437 w 2833"/>
                <a:gd name="connsiteY8" fmla="*/ 14 h 1386"/>
                <a:gd name="connsiteX9" fmla="*/ 527 w 2833"/>
                <a:gd name="connsiteY9" fmla="*/ 6 h 1386"/>
                <a:gd name="connsiteX10" fmla="*/ 623 w 2833"/>
                <a:gd name="connsiteY10" fmla="*/ 0 h 1386"/>
                <a:gd name="connsiteX11" fmla="*/ 1763 w 2833"/>
                <a:gd name="connsiteY11" fmla="*/ 222 h 1386"/>
                <a:gd name="connsiteX12" fmla="*/ 1825 w 2833"/>
                <a:gd name="connsiteY12" fmla="*/ 252 h 1386"/>
                <a:gd name="connsiteX13" fmla="*/ 1887 w 2833"/>
                <a:gd name="connsiteY13" fmla="*/ 286 h 1386"/>
                <a:gd name="connsiteX14" fmla="*/ 1947 w 2833"/>
                <a:gd name="connsiteY14" fmla="*/ 320 h 1386"/>
                <a:gd name="connsiteX15" fmla="*/ 2009 w 2833"/>
                <a:gd name="connsiteY15" fmla="*/ 358 h 1386"/>
                <a:gd name="connsiteX16" fmla="*/ 2071 w 2833"/>
                <a:gd name="connsiteY16" fmla="*/ 398 h 1386"/>
                <a:gd name="connsiteX17" fmla="*/ 2131 w 2833"/>
                <a:gd name="connsiteY17" fmla="*/ 440 h 1386"/>
                <a:gd name="connsiteX18" fmla="*/ 2193 w 2833"/>
                <a:gd name="connsiteY18" fmla="*/ 486 h 1386"/>
                <a:gd name="connsiteX19" fmla="*/ 2253 w 2833"/>
                <a:gd name="connsiteY19" fmla="*/ 534 h 1386"/>
                <a:gd name="connsiteX20" fmla="*/ 2313 w 2833"/>
                <a:gd name="connsiteY20" fmla="*/ 586 h 1386"/>
                <a:gd name="connsiteX21" fmla="*/ 2373 w 2833"/>
                <a:gd name="connsiteY21" fmla="*/ 640 h 1386"/>
                <a:gd name="connsiteX22" fmla="*/ 2433 w 2833"/>
                <a:gd name="connsiteY22" fmla="*/ 696 h 1386"/>
                <a:gd name="connsiteX23" fmla="*/ 2493 w 2833"/>
                <a:gd name="connsiteY23" fmla="*/ 756 h 1386"/>
                <a:gd name="connsiteX24" fmla="*/ 2551 w 2833"/>
                <a:gd name="connsiteY24" fmla="*/ 820 h 1386"/>
                <a:gd name="connsiteX25" fmla="*/ 2609 w 2833"/>
                <a:gd name="connsiteY25" fmla="*/ 886 h 1386"/>
                <a:gd name="connsiteX26" fmla="*/ 2665 w 2833"/>
                <a:gd name="connsiteY26" fmla="*/ 956 h 1386"/>
                <a:gd name="connsiteX27" fmla="*/ 2721 w 2833"/>
                <a:gd name="connsiteY27" fmla="*/ 1028 h 1386"/>
                <a:gd name="connsiteX28" fmla="*/ 2777 w 2833"/>
                <a:gd name="connsiteY28" fmla="*/ 1106 h 1386"/>
                <a:gd name="connsiteX29" fmla="*/ 2833 w 2833"/>
                <a:gd name="connsiteY29" fmla="*/ 1186 h 1386"/>
                <a:gd name="connsiteX30" fmla="*/ 2833 w 2833"/>
                <a:gd name="connsiteY30" fmla="*/ 1186 h 1386"/>
                <a:gd name="connsiteX31" fmla="*/ 2813 w 2833"/>
                <a:gd name="connsiteY31" fmla="*/ 1194 h 1386"/>
                <a:gd name="connsiteX32" fmla="*/ 2759 w 2833"/>
                <a:gd name="connsiteY32" fmla="*/ 1220 h 1386"/>
                <a:gd name="connsiteX33" fmla="*/ 2719 w 2833"/>
                <a:gd name="connsiteY33" fmla="*/ 1236 h 1386"/>
                <a:gd name="connsiteX34" fmla="*/ 2673 w 2833"/>
                <a:gd name="connsiteY34" fmla="*/ 1254 h 1386"/>
                <a:gd name="connsiteX35" fmla="*/ 2617 w 2833"/>
                <a:gd name="connsiteY35" fmla="*/ 1274 h 1386"/>
                <a:gd name="connsiteX36" fmla="*/ 2555 w 2833"/>
                <a:gd name="connsiteY36" fmla="*/ 1294 h 1386"/>
                <a:gd name="connsiteX37" fmla="*/ 2487 w 2833"/>
                <a:gd name="connsiteY37" fmla="*/ 1312 h 1386"/>
                <a:gd name="connsiteX38" fmla="*/ 2411 w 2833"/>
                <a:gd name="connsiteY38" fmla="*/ 1332 h 1386"/>
                <a:gd name="connsiteX39" fmla="*/ 2331 w 2833"/>
                <a:gd name="connsiteY39" fmla="*/ 1348 h 1386"/>
                <a:gd name="connsiteX40" fmla="*/ 2245 w 2833"/>
                <a:gd name="connsiteY40" fmla="*/ 1364 h 1386"/>
                <a:gd name="connsiteX41" fmla="*/ 2153 w 2833"/>
                <a:gd name="connsiteY41" fmla="*/ 1374 h 1386"/>
                <a:gd name="connsiteX42" fmla="*/ 2057 w 2833"/>
                <a:gd name="connsiteY42" fmla="*/ 1382 h 1386"/>
                <a:gd name="connsiteX43" fmla="*/ 2007 w 2833"/>
                <a:gd name="connsiteY43" fmla="*/ 1386 h 1386"/>
                <a:gd name="connsiteX44" fmla="*/ 1955 w 2833"/>
                <a:gd name="connsiteY44" fmla="*/ 1386 h 1386"/>
                <a:gd name="connsiteX45" fmla="*/ 1903 w 2833"/>
                <a:gd name="connsiteY45" fmla="*/ 1386 h 1386"/>
                <a:gd name="connsiteX46" fmla="*/ 1851 w 2833"/>
                <a:gd name="connsiteY46" fmla="*/ 1386 h 1386"/>
                <a:gd name="connsiteX47" fmla="*/ 1797 w 2833"/>
                <a:gd name="connsiteY47" fmla="*/ 1382 h 1386"/>
                <a:gd name="connsiteX48" fmla="*/ 1741 w 2833"/>
                <a:gd name="connsiteY48" fmla="*/ 1378 h 1386"/>
                <a:gd name="connsiteX49" fmla="*/ 1685 w 2833"/>
                <a:gd name="connsiteY49" fmla="*/ 1372 h 1386"/>
                <a:gd name="connsiteX50" fmla="*/ 1629 w 2833"/>
                <a:gd name="connsiteY50" fmla="*/ 1366 h 1386"/>
                <a:gd name="connsiteX51" fmla="*/ 1573 w 2833"/>
                <a:gd name="connsiteY51" fmla="*/ 1356 h 1386"/>
                <a:gd name="connsiteX52" fmla="*/ 1515 w 2833"/>
                <a:gd name="connsiteY52" fmla="*/ 1346 h 1386"/>
                <a:gd name="connsiteX53" fmla="*/ 1455 w 2833"/>
                <a:gd name="connsiteY53" fmla="*/ 1332 h 1386"/>
                <a:gd name="connsiteX54" fmla="*/ 1397 w 2833"/>
                <a:gd name="connsiteY54" fmla="*/ 1318 h 1386"/>
                <a:gd name="connsiteX55" fmla="*/ 1337 w 2833"/>
                <a:gd name="connsiteY55" fmla="*/ 1300 h 1386"/>
                <a:gd name="connsiteX56" fmla="*/ 1275 w 2833"/>
                <a:gd name="connsiteY56" fmla="*/ 1280 h 1386"/>
                <a:gd name="connsiteX57" fmla="*/ 1215 w 2833"/>
                <a:gd name="connsiteY57" fmla="*/ 1260 h 1386"/>
                <a:gd name="connsiteX58" fmla="*/ 1153 w 2833"/>
                <a:gd name="connsiteY58" fmla="*/ 1236 h 1386"/>
                <a:gd name="connsiteX59" fmla="*/ 1093 w 2833"/>
                <a:gd name="connsiteY59" fmla="*/ 1208 h 1386"/>
                <a:gd name="connsiteX60" fmla="*/ 1031 w 2833"/>
                <a:gd name="connsiteY60" fmla="*/ 1180 h 1386"/>
                <a:gd name="connsiteX61" fmla="*/ 967 w 2833"/>
                <a:gd name="connsiteY61" fmla="*/ 1148 h 1386"/>
                <a:gd name="connsiteX62" fmla="*/ 905 w 2833"/>
                <a:gd name="connsiteY62" fmla="*/ 1114 h 1386"/>
                <a:gd name="connsiteX63" fmla="*/ 843 w 2833"/>
                <a:gd name="connsiteY63" fmla="*/ 1078 h 1386"/>
                <a:gd name="connsiteX64" fmla="*/ 779 w 2833"/>
                <a:gd name="connsiteY64" fmla="*/ 1038 h 1386"/>
                <a:gd name="connsiteX65" fmla="*/ 717 w 2833"/>
                <a:gd name="connsiteY65" fmla="*/ 996 h 1386"/>
                <a:gd name="connsiteX66" fmla="*/ 653 w 2833"/>
                <a:gd name="connsiteY66" fmla="*/ 950 h 1386"/>
                <a:gd name="connsiteX67" fmla="*/ 591 w 2833"/>
                <a:gd name="connsiteY67" fmla="*/ 900 h 1386"/>
                <a:gd name="connsiteX68" fmla="*/ 527 w 2833"/>
                <a:gd name="connsiteY68" fmla="*/ 848 h 1386"/>
                <a:gd name="connsiteX69" fmla="*/ 465 w 2833"/>
                <a:gd name="connsiteY69" fmla="*/ 792 h 1386"/>
                <a:gd name="connsiteX70" fmla="*/ 401 w 2833"/>
                <a:gd name="connsiteY70" fmla="*/ 734 h 1386"/>
                <a:gd name="connsiteX71" fmla="*/ 339 w 2833"/>
                <a:gd name="connsiteY71" fmla="*/ 672 h 1386"/>
                <a:gd name="connsiteX72" fmla="*/ 275 w 2833"/>
                <a:gd name="connsiteY72" fmla="*/ 606 h 1386"/>
                <a:gd name="connsiteX73" fmla="*/ 213 w 2833"/>
                <a:gd name="connsiteY73" fmla="*/ 536 h 1386"/>
                <a:gd name="connsiteX74" fmla="*/ 151 w 2833"/>
                <a:gd name="connsiteY74" fmla="*/ 464 h 1386"/>
                <a:gd name="connsiteX75" fmla="*/ 89 w 2833"/>
                <a:gd name="connsiteY75" fmla="*/ 388 h 1386"/>
                <a:gd name="connsiteX76" fmla="*/ 29 w 2833"/>
                <a:gd name="connsiteY76" fmla="*/ 306 h 1386"/>
                <a:gd name="connsiteX0" fmla="*/ 29 w 2833"/>
                <a:gd name="connsiteY0" fmla="*/ 306 h 1386"/>
                <a:gd name="connsiteX1" fmla="*/ 0 w 2833"/>
                <a:gd name="connsiteY1" fmla="*/ 256 h 1386"/>
                <a:gd name="connsiteX2" fmla="*/ 43 w 2833"/>
                <a:gd name="connsiteY2" fmla="*/ 87 h 1386"/>
                <a:gd name="connsiteX3" fmla="*/ 79 w 2833"/>
                <a:gd name="connsiteY3" fmla="*/ 80 h 1386"/>
                <a:gd name="connsiteX4" fmla="*/ 137 w 2833"/>
                <a:gd name="connsiteY4" fmla="*/ 66 h 1386"/>
                <a:gd name="connsiteX5" fmla="*/ 201 w 2833"/>
                <a:gd name="connsiteY5" fmla="*/ 52 h 1386"/>
                <a:gd name="connsiteX6" fmla="*/ 273 w 2833"/>
                <a:gd name="connsiteY6" fmla="*/ 38 h 1386"/>
                <a:gd name="connsiteX7" fmla="*/ 353 w 2833"/>
                <a:gd name="connsiteY7" fmla="*/ 26 h 1386"/>
                <a:gd name="connsiteX8" fmla="*/ 437 w 2833"/>
                <a:gd name="connsiteY8" fmla="*/ 14 h 1386"/>
                <a:gd name="connsiteX9" fmla="*/ 527 w 2833"/>
                <a:gd name="connsiteY9" fmla="*/ 6 h 1386"/>
                <a:gd name="connsiteX10" fmla="*/ 623 w 2833"/>
                <a:gd name="connsiteY10" fmla="*/ 0 h 1386"/>
                <a:gd name="connsiteX11" fmla="*/ 1825 w 2833"/>
                <a:gd name="connsiteY11" fmla="*/ 252 h 1386"/>
                <a:gd name="connsiteX12" fmla="*/ 1887 w 2833"/>
                <a:gd name="connsiteY12" fmla="*/ 286 h 1386"/>
                <a:gd name="connsiteX13" fmla="*/ 1947 w 2833"/>
                <a:gd name="connsiteY13" fmla="*/ 320 h 1386"/>
                <a:gd name="connsiteX14" fmla="*/ 2009 w 2833"/>
                <a:gd name="connsiteY14" fmla="*/ 358 h 1386"/>
                <a:gd name="connsiteX15" fmla="*/ 2071 w 2833"/>
                <a:gd name="connsiteY15" fmla="*/ 398 h 1386"/>
                <a:gd name="connsiteX16" fmla="*/ 2131 w 2833"/>
                <a:gd name="connsiteY16" fmla="*/ 440 h 1386"/>
                <a:gd name="connsiteX17" fmla="*/ 2193 w 2833"/>
                <a:gd name="connsiteY17" fmla="*/ 486 h 1386"/>
                <a:gd name="connsiteX18" fmla="*/ 2253 w 2833"/>
                <a:gd name="connsiteY18" fmla="*/ 534 h 1386"/>
                <a:gd name="connsiteX19" fmla="*/ 2313 w 2833"/>
                <a:gd name="connsiteY19" fmla="*/ 586 h 1386"/>
                <a:gd name="connsiteX20" fmla="*/ 2373 w 2833"/>
                <a:gd name="connsiteY20" fmla="*/ 640 h 1386"/>
                <a:gd name="connsiteX21" fmla="*/ 2433 w 2833"/>
                <a:gd name="connsiteY21" fmla="*/ 696 h 1386"/>
                <a:gd name="connsiteX22" fmla="*/ 2493 w 2833"/>
                <a:gd name="connsiteY22" fmla="*/ 756 h 1386"/>
                <a:gd name="connsiteX23" fmla="*/ 2551 w 2833"/>
                <a:gd name="connsiteY23" fmla="*/ 820 h 1386"/>
                <a:gd name="connsiteX24" fmla="*/ 2609 w 2833"/>
                <a:gd name="connsiteY24" fmla="*/ 886 h 1386"/>
                <a:gd name="connsiteX25" fmla="*/ 2665 w 2833"/>
                <a:gd name="connsiteY25" fmla="*/ 956 h 1386"/>
                <a:gd name="connsiteX26" fmla="*/ 2721 w 2833"/>
                <a:gd name="connsiteY26" fmla="*/ 1028 h 1386"/>
                <a:gd name="connsiteX27" fmla="*/ 2777 w 2833"/>
                <a:gd name="connsiteY27" fmla="*/ 1106 h 1386"/>
                <a:gd name="connsiteX28" fmla="*/ 2833 w 2833"/>
                <a:gd name="connsiteY28" fmla="*/ 1186 h 1386"/>
                <a:gd name="connsiteX29" fmla="*/ 2833 w 2833"/>
                <a:gd name="connsiteY29" fmla="*/ 1186 h 1386"/>
                <a:gd name="connsiteX30" fmla="*/ 2813 w 2833"/>
                <a:gd name="connsiteY30" fmla="*/ 1194 h 1386"/>
                <a:gd name="connsiteX31" fmla="*/ 2759 w 2833"/>
                <a:gd name="connsiteY31" fmla="*/ 1220 h 1386"/>
                <a:gd name="connsiteX32" fmla="*/ 2719 w 2833"/>
                <a:gd name="connsiteY32" fmla="*/ 1236 h 1386"/>
                <a:gd name="connsiteX33" fmla="*/ 2673 w 2833"/>
                <a:gd name="connsiteY33" fmla="*/ 1254 h 1386"/>
                <a:gd name="connsiteX34" fmla="*/ 2617 w 2833"/>
                <a:gd name="connsiteY34" fmla="*/ 1274 h 1386"/>
                <a:gd name="connsiteX35" fmla="*/ 2555 w 2833"/>
                <a:gd name="connsiteY35" fmla="*/ 1294 h 1386"/>
                <a:gd name="connsiteX36" fmla="*/ 2487 w 2833"/>
                <a:gd name="connsiteY36" fmla="*/ 1312 h 1386"/>
                <a:gd name="connsiteX37" fmla="*/ 2411 w 2833"/>
                <a:gd name="connsiteY37" fmla="*/ 1332 h 1386"/>
                <a:gd name="connsiteX38" fmla="*/ 2331 w 2833"/>
                <a:gd name="connsiteY38" fmla="*/ 1348 h 1386"/>
                <a:gd name="connsiteX39" fmla="*/ 2245 w 2833"/>
                <a:gd name="connsiteY39" fmla="*/ 1364 h 1386"/>
                <a:gd name="connsiteX40" fmla="*/ 2153 w 2833"/>
                <a:gd name="connsiteY40" fmla="*/ 1374 h 1386"/>
                <a:gd name="connsiteX41" fmla="*/ 2057 w 2833"/>
                <a:gd name="connsiteY41" fmla="*/ 1382 h 1386"/>
                <a:gd name="connsiteX42" fmla="*/ 2007 w 2833"/>
                <a:gd name="connsiteY42" fmla="*/ 1386 h 1386"/>
                <a:gd name="connsiteX43" fmla="*/ 1955 w 2833"/>
                <a:gd name="connsiteY43" fmla="*/ 1386 h 1386"/>
                <a:gd name="connsiteX44" fmla="*/ 1903 w 2833"/>
                <a:gd name="connsiteY44" fmla="*/ 1386 h 1386"/>
                <a:gd name="connsiteX45" fmla="*/ 1851 w 2833"/>
                <a:gd name="connsiteY45" fmla="*/ 1386 h 1386"/>
                <a:gd name="connsiteX46" fmla="*/ 1797 w 2833"/>
                <a:gd name="connsiteY46" fmla="*/ 1382 h 1386"/>
                <a:gd name="connsiteX47" fmla="*/ 1741 w 2833"/>
                <a:gd name="connsiteY47" fmla="*/ 1378 h 1386"/>
                <a:gd name="connsiteX48" fmla="*/ 1685 w 2833"/>
                <a:gd name="connsiteY48" fmla="*/ 1372 h 1386"/>
                <a:gd name="connsiteX49" fmla="*/ 1629 w 2833"/>
                <a:gd name="connsiteY49" fmla="*/ 1366 h 1386"/>
                <a:gd name="connsiteX50" fmla="*/ 1573 w 2833"/>
                <a:gd name="connsiteY50" fmla="*/ 1356 h 1386"/>
                <a:gd name="connsiteX51" fmla="*/ 1515 w 2833"/>
                <a:gd name="connsiteY51" fmla="*/ 1346 h 1386"/>
                <a:gd name="connsiteX52" fmla="*/ 1455 w 2833"/>
                <a:gd name="connsiteY52" fmla="*/ 1332 h 1386"/>
                <a:gd name="connsiteX53" fmla="*/ 1397 w 2833"/>
                <a:gd name="connsiteY53" fmla="*/ 1318 h 1386"/>
                <a:gd name="connsiteX54" fmla="*/ 1337 w 2833"/>
                <a:gd name="connsiteY54" fmla="*/ 1300 h 1386"/>
                <a:gd name="connsiteX55" fmla="*/ 1275 w 2833"/>
                <a:gd name="connsiteY55" fmla="*/ 1280 h 1386"/>
                <a:gd name="connsiteX56" fmla="*/ 1215 w 2833"/>
                <a:gd name="connsiteY56" fmla="*/ 1260 h 1386"/>
                <a:gd name="connsiteX57" fmla="*/ 1153 w 2833"/>
                <a:gd name="connsiteY57" fmla="*/ 1236 h 1386"/>
                <a:gd name="connsiteX58" fmla="*/ 1093 w 2833"/>
                <a:gd name="connsiteY58" fmla="*/ 1208 h 1386"/>
                <a:gd name="connsiteX59" fmla="*/ 1031 w 2833"/>
                <a:gd name="connsiteY59" fmla="*/ 1180 h 1386"/>
                <a:gd name="connsiteX60" fmla="*/ 967 w 2833"/>
                <a:gd name="connsiteY60" fmla="*/ 1148 h 1386"/>
                <a:gd name="connsiteX61" fmla="*/ 905 w 2833"/>
                <a:gd name="connsiteY61" fmla="*/ 1114 h 1386"/>
                <a:gd name="connsiteX62" fmla="*/ 843 w 2833"/>
                <a:gd name="connsiteY62" fmla="*/ 1078 h 1386"/>
                <a:gd name="connsiteX63" fmla="*/ 779 w 2833"/>
                <a:gd name="connsiteY63" fmla="*/ 1038 h 1386"/>
                <a:gd name="connsiteX64" fmla="*/ 717 w 2833"/>
                <a:gd name="connsiteY64" fmla="*/ 996 h 1386"/>
                <a:gd name="connsiteX65" fmla="*/ 653 w 2833"/>
                <a:gd name="connsiteY65" fmla="*/ 950 h 1386"/>
                <a:gd name="connsiteX66" fmla="*/ 591 w 2833"/>
                <a:gd name="connsiteY66" fmla="*/ 900 h 1386"/>
                <a:gd name="connsiteX67" fmla="*/ 527 w 2833"/>
                <a:gd name="connsiteY67" fmla="*/ 848 h 1386"/>
                <a:gd name="connsiteX68" fmla="*/ 465 w 2833"/>
                <a:gd name="connsiteY68" fmla="*/ 792 h 1386"/>
                <a:gd name="connsiteX69" fmla="*/ 401 w 2833"/>
                <a:gd name="connsiteY69" fmla="*/ 734 h 1386"/>
                <a:gd name="connsiteX70" fmla="*/ 339 w 2833"/>
                <a:gd name="connsiteY70" fmla="*/ 672 h 1386"/>
                <a:gd name="connsiteX71" fmla="*/ 275 w 2833"/>
                <a:gd name="connsiteY71" fmla="*/ 606 h 1386"/>
                <a:gd name="connsiteX72" fmla="*/ 213 w 2833"/>
                <a:gd name="connsiteY72" fmla="*/ 536 h 1386"/>
                <a:gd name="connsiteX73" fmla="*/ 151 w 2833"/>
                <a:gd name="connsiteY73" fmla="*/ 464 h 1386"/>
                <a:gd name="connsiteX74" fmla="*/ 89 w 2833"/>
                <a:gd name="connsiteY74" fmla="*/ 388 h 1386"/>
                <a:gd name="connsiteX75" fmla="*/ 29 w 2833"/>
                <a:gd name="connsiteY75" fmla="*/ 306 h 13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833" h="1386">
                  <a:moveTo>
                    <a:pt x="29" y="306"/>
                  </a:moveTo>
                  <a:cubicBezTo>
                    <a:pt x="13" y="285"/>
                    <a:pt x="25" y="301"/>
                    <a:pt x="0" y="256"/>
                  </a:cubicBezTo>
                  <a:cubicBezTo>
                    <a:pt x="2" y="241"/>
                    <a:pt x="29" y="117"/>
                    <a:pt x="43" y="87"/>
                  </a:cubicBezTo>
                  <a:cubicBezTo>
                    <a:pt x="55" y="85"/>
                    <a:pt x="67" y="82"/>
                    <a:pt x="79" y="80"/>
                  </a:cubicBezTo>
                  <a:cubicBezTo>
                    <a:pt x="98" y="75"/>
                    <a:pt x="118" y="71"/>
                    <a:pt x="137" y="66"/>
                  </a:cubicBezTo>
                  <a:cubicBezTo>
                    <a:pt x="158" y="61"/>
                    <a:pt x="180" y="57"/>
                    <a:pt x="201" y="52"/>
                  </a:cubicBezTo>
                  <a:cubicBezTo>
                    <a:pt x="225" y="47"/>
                    <a:pt x="249" y="43"/>
                    <a:pt x="273" y="38"/>
                  </a:cubicBezTo>
                  <a:lnTo>
                    <a:pt x="353" y="26"/>
                  </a:lnTo>
                  <a:lnTo>
                    <a:pt x="437" y="14"/>
                  </a:lnTo>
                  <a:cubicBezTo>
                    <a:pt x="467" y="11"/>
                    <a:pt x="497" y="9"/>
                    <a:pt x="527" y="6"/>
                  </a:cubicBezTo>
                  <a:lnTo>
                    <a:pt x="623" y="0"/>
                  </a:lnTo>
                  <a:cubicBezTo>
                    <a:pt x="839" y="41"/>
                    <a:pt x="1614" y="204"/>
                    <a:pt x="1825" y="252"/>
                  </a:cubicBezTo>
                  <a:cubicBezTo>
                    <a:pt x="1846" y="263"/>
                    <a:pt x="1866" y="275"/>
                    <a:pt x="1887" y="286"/>
                  </a:cubicBezTo>
                  <a:cubicBezTo>
                    <a:pt x="1907" y="297"/>
                    <a:pt x="1927" y="309"/>
                    <a:pt x="1947" y="320"/>
                  </a:cubicBezTo>
                  <a:lnTo>
                    <a:pt x="2009" y="358"/>
                  </a:lnTo>
                  <a:cubicBezTo>
                    <a:pt x="2030" y="371"/>
                    <a:pt x="2050" y="385"/>
                    <a:pt x="2071" y="398"/>
                  </a:cubicBezTo>
                  <a:lnTo>
                    <a:pt x="2131" y="440"/>
                  </a:lnTo>
                  <a:cubicBezTo>
                    <a:pt x="2152" y="455"/>
                    <a:pt x="2172" y="471"/>
                    <a:pt x="2193" y="486"/>
                  </a:cubicBezTo>
                  <a:lnTo>
                    <a:pt x="2253" y="534"/>
                  </a:lnTo>
                  <a:cubicBezTo>
                    <a:pt x="2273" y="551"/>
                    <a:pt x="2293" y="569"/>
                    <a:pt x="2313" y="586"/>
                  </a:cubicBezTo>
                  <a:lnTo>
                    <a:pt x="2373" y="640"/>
                  </a:lnTo>
                  <a:cubicBezTo>
                    <a:pt x="2393" y="659"/>
                    <a:pt x="2413" y="677"/>
                    <a:pt x="2433" y="696"/>
                  </a:cubicBezTo>
                  <a:lnTo>
                    <a:pt x="2493" y="756"/>
                  </a:lnTo>
                  <a:lnTo>
                    <a:pt x="2551" y="820"/>
                  </a:lnTo>
                  <a:cubicBezTo>
                    <a:pt x="2570" y="842"/>
                    <a:pt x="2590" y="864"/>
                    <a:pt x="2609" y="886"/>
                  </a:cubicBezTo>
                  <a:cubicBezTo>
                    <a:pt x="2628" y="909"/>
                    <a:pt x="2646" y="933"/>
                    <a:pt x="2665" y="956"/>
                  </a:cubicBezTo>
                  <a:cubicBezTo>
                    <a:pt x="2684" y="980"/>
                    <a:pt x="2702" y="1004"/>
                    <a:pt x="2721" y="1028"/>
                  </a:cubicBezTo>
                  <a:cubicBezTo>
                    <a:pt x="2740" y="1054"/>
                    <a:pt x="2758" y="1080"/>
                    <a:pt x="2777" y="1106"/>
                  </a:cubicBezTo>
                  <a:lnTo>
                    <a:pt x="2833" y="1186"/>
                  </a:lnTo>
                  <a:lnTo>
                    <a:pt x="2833" y="1186"/>
                  </a:lnTo>
                  <a:cubicBezTo>
                    <a:pt x="2826" y="1189"/>
                    <a:pt x="2820" y="1191"/>
                    <a:pt x="2813" y="1194"/>
                  </a:cubicBezTo>
                  <a:cubicBezTo>
                    <a:pt x="2795" y="1203"/>
                    <a:pt x="2777" y="1211"/>
                    <a:pt x="2759" y="1220"/>
                  </a:cubicBezTo>
                  <a:cubicBezTo>
                    <a:pt x="2746" y="1225"/>
                    <a:pt x="2732" y="1231"/>
                    <a:pt x="2719" y="1236"/>
                  </a:cubicBezTo>
                  <a:lnTo>
                    <a:pt x="2673" y="1254"/>
                  </a:lnTo>
                  <a:cubicBezTo>
                    <a:pt x="2654" y="1261"/>
                    <a:pt x="2636" y="1267"/>
                    <a:pt x="2617" y="1274"/>
                  </a:cubicBezTo>
                  <a:cubicBezTo>
                    <a:pt x="2596" y="1281"/>
                    <a:pt x="2576" y="1287"/>
                    <a:pt x="2555" y="1294"/>
                  </a:cubicBezTo>
                  <a:lnTo>
                    <a:pt x="2487" y="1312"/>
                  </a:lnTo>
                  <a:cubicBezTo>
                    <a:pt x="2462" y="1319"/>
                    <a:pt x="2436" y="1325"/>
                    <a:pt x="2411" y="1332"/>
                  </a:cubicBezTo>
                  <a:cubicBezTo>
                    <a:pt x="2384" y="1337"/>
                    <a:pt x="2358" y="1343"/>
                    <a:pt x="2331" y="1348"/>
                  </a:cubicBezTo>
                  <a:cubicBezTo>
                    <a:pt x="2302" y="1353"/>
                    <a:pt x="2274" y="1359"/>
                    <a:pt x="2245" y="1364"/>
                  </a:cubicBezTo>
                  <a:cubicBezTo>
                    <a:pt x="2214" y="1367"/>
                    <a:pt x="2184" y="1371"/>
                    <a:pt x="2153" y="1374"/>
                  </a:cubicBezTo>
                  <a:cubicBezTo>
                    <a:pt x="2121" y="1377"/>
                    <a:pt x="2089" y="1379"/>
                    <a:pt x="2057" y="1382"/>
                  </a:cubicBezTo>
                  <a:cubicBezTo>
                    <a:pt x="2040" y="1383"/>
                    <a:pt x="2024" y="1385"/>
                    <a:pt x="2007" y="1386"/>
                  </a:cubicBezTo>
                  <a:lnTo>
                    <a:pt x="1955" y="1386"/>
                  </a:lnTo>
                  <a:lnTo>
                    <a:pt x="1903" y="1386"/>
                  </a:lnTo>
                  <a:lnTo>
                    <a:pt x="1851" y="1386"/>
                  </a:lnTo>
                  <a:cubicBezTo>
                    <a:pt x="1833" y="1385"/>
                    <a:pt x="1815" y="1383"/>
                    <a:pt x="1797" y="1382"/>
                  </a:cubicBezTo>
                  <a:cubicBezTo>
                    <a:pt x="1778" y="1381"/>
                    <a:pt x="1760" y="1379"/>
                    <a:pt x="1741" y="1378"/>
                  </a:cubicBezTo>
                  <a:lnTo>
                    <a:pt x="1685" y="1372"/>
                  </a:lnTo>
                  <a:lnTo>
                    <a:pt x="1629" y="1366"/>
                  </a:lnTo>
                  <a:cubicBezTo>
                    <a:pt x="1610" y="1363"/>
                    <a:pt x="1592" y="1359"/>
                    <a:pt x="1573" y="1356"/>
                  </a:cubicBezTo>
                  <a:cubicBezTo>
                    <a:pt x="1554" y="1353"/>
                    <a:pt x="1534" y="1349"/>
                    <a:pt x="1515" y="1346"/>
                  </a:cubicBezTo>
                  <a:cubicBezTo>
                    <a:pt x="1495" y="1341"/>
                    <a:pt x="1475" y="1337"/>
                    <a:pt x="1455" y="1332"/>
                  </a:cubicBezTo>
                  <a:cubicBezTo>
                    <a:pt x="1436" y="1327"/>
                    <a:pt x="1416" y="1323"/>
                    <a:pt x="1397" y="1318"/>
                  </a:cubicBezTo>
                  <a:lnTo>
                    <a:pt x="1337" y="1300"/>
                  </a:lnTo>
                  <a:cubicBezTo>
                    <a:pt x="1316" y="1293"/>
                    <a:pt x="1296" y="1287"/>
                    <a:pt x="1275" y="1280"/>
                  </a:cubicBezTo>
                  <a:cubicBezTo>
                    <a:pt x="1255" y="1273"/>
                    <a:pt x="1235" y="1267"/>
                    <a:pt x="1215" y="1260"/>
                  </a:cubicBezTo>
                  <a:lnTo>
                    <a:pt x="1153" y="1236"/>
                  </a:lnTo>
                  <a:cubicBezTo>
                    <a:pt x="1133" y="1227"/>
                    <a:pt x="1113" y="1217"/>
                    <a:pt x="1093" y="1208"/>
                  </a:cubicBezTo>
                  <a:cubicBezTo>
                    <a:pt x="1072" y="1199"/>
                    <a:pt x="1052" y="1189"/>
                    <a:pt x="1031" y="1180"/>
                  </a:cubicBezTo>
                  <a:cubicBezTo>
                    <a:pt x="1010" y="1169"/>
                    <a:pt x="988" y="1159"/>
                    <a:pt x="967" y="1148"/>
                  </a:cubicBezTo>
                  <a:cubicBezTo>
                    <a:pt x="946" y="1137"/>
                    <a:pt x="926" y="1125"/>
                    <a:pt x="905" y="1114"/>
                  </a:cubicBezTo>
                  <a:lnTo>
                    <a:pt x="843" y="1078"/>
                  </a:lnTo>
                  <a:lnTo>
                    <a:pt x="779" y="1038"/>
                  </a:lnTo>
                  <a:cubicBezTo>
                    <a:pt x="758" y="1024"/>
                    <a:pt x="738" y="1010"/>
                    <a:pt x="717" y="996"/>
                  </a:cubicBezTo>
                  <a:lnTo>
                    <a:pt x="653" y="950"/>
                  </a:lnTo>
                  <a:lnTo>
                    <a:pt x="591" y="900"/>
                  </a:lnTo>
                  <a:lnTo>
                    <a:pt x="527" y="848"/>
                  </a:lnTo>
                  <a:lnTo>
                    <a:pt x="465" y="792"/>
                  </a:lnTo>
                  <a:lnTo>
                    <a:pt x="401" y="734"/>
                  </a:lnTo>
                  <a:lnTo>
                    <a:pt x="339" y="672"/>
                  </a:lnTo>
                  <a:cubicBezTo>
                    <a:pt x="318" y="650"/>
                    <a:pt x="296" y="628"/>
                    <a:pt x="275" y="606"/>
                  </a:cubicBezTo>
                  <a:cubicBezTo>
                    <a:pt x="254" y="583"/>
                    <a:pt x="234" y="559"/>
                    <a:pt x="213" y="536"/>
                  </a:cubicBezTo>
                  <a:cubicBezTo>
                    <a:pt x="192" y="512"/>
                    <a:pt x="172" y="488"/>
                    <a:pt x="151" y="464"/>
                  </a:cubicBezTo>
                  <a:cubicBezTo>
                    <a:pt x="130" y="439"/>
                    <a:pt x="110" y="413"/>
                    <a:pt x="89" y="388"/>
                  </a:cubicBezTo>
                  <a:cubicBezTo>
                    <a:pt x="69" y="361"/>
                    <a:pt x="59" y="349"/>
                    <a:pt x="29" y="306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19"/>
            <p:cNvSpPr/>
            <p:nvPr/>
          </p:nvSpPr>
          <p:spPr>
            <a:xfrm rot="714333">
              <a:off x="-173384" y="428153"/>
              <a:ext cx="584465" cy="1661965"/>
            </a:xfrm>
            <a:custGeom>
              <a:avLst/>
              <a:gdLst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526 w 1750"/>
                <a:gd name="connsiteY3" fmla="*/ 44 h 3574"/>
                <a:gd name="connsiteX4" fmla="*/ 572 w 1750"/>
                <a:gd name="connsiteY4" fmla="*/ 70 h 3574"/>
                <a:gd name="connsiteX5" fmla="*/ 628 w 1750"/>
                <a:gd name="connsiteY5" fmla="*/ 102 h 3574"/>
                <a:gd name="connsiteX6" fmla="*/ 688 w 1750"/>
                <a:gd name="connsiteY6" fmla="*/ 140 h 3574"/>
                <a:gd name="connsiteX7" fmla="*/ 754 w 1750"/>
                <a:gd name="connsiteY7" fmla="*/ 184 h 3574"/>
                <a:gd name="connsiteX8" fmla="*/ 826 w 1750"/>
                <a:gd name="connsiteY8" fmla="*/ 236 h 3574"/>
                <a:gd name="connsiteX9" fmla="*/ 900 w 1750"/>
                <a:gd name="connsiteY9" fmla="*/ 294 h 3574"/>
                <a:gd name="connsiteX10" fmla="*/ 978 w 1750"/>
                <a:gd name="connsiteY10" fmla="*/ 358 h 3574"/>
                <a:gd name="connsiteX11" fmla="*/ 1056 w 1750"/>
                <a:gd name="connsiteY11" fmla="*/ 430 h 3574"/>
                <a:gd name="connsiteX12" fmla="*/ 1096 w 1750"/>
                <a:gd name="connsiteY12" fmla="*/ 470 h 3574"/>
                <a:gd name="connsiteX13" fmla="*/ 1136 w 1750"/>
                <a:gd name="connsiteY13" fmla="*/ 510 h 3574"/>
                <a:gd name="connsiteX14" fmla="*/ 1174 w 1750"/>
                <a:gd name="connsiteY14" fmla="*/ 552 h 3574"/>
                <a:gd name="connsiteX15" fmla="*/ 1214 w 1750"/>
                <a:gd name="connsiteY15" fmla="*/ 596 h 3574"/>
                <a:gd name="connsiteX16" fmla="*/ 1252 w 1750"/>
                <a:gd name="connsiteY16" fmla="*/ 642 h 3574"/>
                <a:gd name="connsiteX17" fmla="*/ 1292 w 1750"/>
                <a:gd name="connsiteY17" fmla="*/ 690 h 3574"/>
                <a:gd name="connsiteX18" fmla="*/ 1328 w 1750"/>
                <a:gd name="connsiteY18" fmla="*/ 740 h 3574"/>
                <a:gd name="connsiteX19" fmla="*/ 1366 w 1750"/>
                <a:gd name="connsiteY19" fmla="*/ 792 h 3574"/>
                <a:gd name="connsiteX20" fmla="*/ 1402 w 1750"/>
                <a:gd name="connsiteY20" fmla="*/ 844 h 3574"/>
                <a:gd name="connsiteX21" fmla="*/ 1436 w 1750"/>
                <a:gd name="connsiteY21" fmla="*/ 900 h 3574"/>
                <a:gd name="connsiteX22" fmla="*/ 1470 w 1750"/>
                <a:gd name="connsiteY22" fmla="*/ 958 h 3574"/>
                <a:gd name="connsiteX23" fmla="*/ 1502 w 1750"/>
                <a:gd name="connsiteY23" fmla="*/ 1018 h 3574"/>
                <a:gd name="connsiteX24" fmla="*/ 1534 w 1750"/>
                <a:gd name="connsiteY24" fmla="*/ 1080 h 3574"/>
                <a:gd name="connsiteX25" fmla="*/ 1564 w 1750"/>
                <a:gd name="connsiteY25" fmla="*/ 1142 h 3574"/>
                <a:gd name="connsiteX26" fmla="*/ 1590 w 1750"/>
                <a:gd name="connsiteY26" fmla="*/ 1208 h 3574"/>
                <a:gd name="connsiteX27" fmla="*/ 1618 w 1750"/>
                <a:gd name="connsiteY27" fmla="*/ 1276 h 3574"/>
                <a:gd name="connsiteX28" fmla="*/ 1642 w 1750"/>
                <a:gd name="connsiteY28" fmla="*/ 1346 h 3574"/>
                <a:gd name="connsiteX29" fmla="*/ 1664 w 1750"/>
                <a:gd name="connsiteY29" fmla="*/ 1418 h 3574"/>
                <a:gd name="connsiteX30" fmla="*/ 1684 w 1750"/>
                <a:gd name="connsiteY30" fmla="*/ 1492 h 3574"/>
                <a:gd name="connsiteX31" fmla="*/ 1700 w 1750"/>
                <a:gd name="connsiteY31" fmla="*/ 1568 h 3574"/>
                <a:gd name="connsiteX32" fmla="*/ 1716 w 1750"/>
                <a:gd name="connsiteY32" fmla="*/ 1648 h 3574"/>
                <a:gd name="connsiteX33" fmla="*/ 1728 w 1750"/>
                <a:gd name="connsiteY33" fmla="*/ 1728 h 3574"/>
                <a:gd name="connsiteX34" fmla="*/ 1738 w 1750"/>
                <a:gd name="connsiteY34" fmla="*/ 1810 h 3574"/>
                <a:gd name="connsiteX35" fmla="*/ 1746 w 1750"/>
                <a:gd name="connsiteY35" fmla="*/ 1896 h 3574"/>
                <a:gd name="connsiteX36" fmla="*/ 1750 w 1750"/>
                <a:gd name="connsiteY36" fmla="*/ 1982 h 3574"/>
                <a:gd name="connsiteX37" fmla="*/ 1750 w 1750"/>
                <a:gd name="connsiteY37" fmla="*/ 2072 h 3574"/>
                <a:gd name="connsiteX38" fmla="*/ 1748 w 1750"/>
                <a:gd name="connsiteY38" fmla="*/ 2164 h 3574"/>
                <a:gd name="connsiteX39" fmla="*/ 1744 w 1750"/>
                <a:gd name="connsiteY39" fmla="*/ 2258 h 3574"/>
                <a:gd name="connsiteX40" fmla="*/ 1734 w 1750"/>
                <a:gd name="connsiteY40" fmla="*/ 2354 h 3574"/>
                <a:gd name="connsiteX41" fmla="*/ 1722 w 1750"/>
                <a:gd name="connsiteY41" fmla="*/ 2454 h 3574"/>
                <a:gd name="connsiteX42" fmla="*/ 1706 w 1750"/>
                <a:gd name="connsiteY42" fmla="*/ 2554 h 3574"/>
                <a:gd name="connsiteX43" fmla="*/ 1686 w 1750"/>
                <a:gd name="connsiteY43" fmla="*/ 2658 h 3574"/>
                <a:gd name="connsiteX44" fmla="*/ 1662 w 1750"/>
                <a:gd name="connsiteY44" fmla="*/ 2764 h 3574"/>
                <a:gd name="connsiteX45" fmla="*/ 1634 w 1750"/>
                <a:gd name="connsiteY45" fmla="*/ 2872 h 3574"/>
                <a:gd name="connsiteX46" fmla="*/ 1602 w 1750"/>
                <a:gd name="connsiteY46" fmla="*/ 2984 h 3574"/>
                <a:gd name="connsiteX47" fmla="*/ 1566 w 1750"/>
                <a:gd name="connsiteY47" fmla="*/ 3096 h 3574"/>
                <a:gd name="connsiteX48" fmla="*/ 1524 w 1750"/>
                <a:gd name="connsiteY48" fmla="*/ 3212 h 3574"/>
                <a:gd name="connsiteX49" fmla="*/ 1478 w 1750"/>
                <a:gd name="connsiteY49" fmla="*/ 3330 h 3574"/>
                <a:gd name="connsiteX50" fmla="*/ 1428 w 1750"/>
                <a:gd name="connsiteY50" fmla="*/ 3450 h 3574"/>
                <a:gd name="connsiteX51" fmla="*/ 1372 w 1750"/>
                <a:gd name="connsiteY51" fmla="*/ 3574 h 3574"/>
                <a:gd name="connsiteX52" fmla="*/ 1372 w 1750"/>
                <a:gd name="connsiteY52" fmla="*/ 3574 h 3574"/>
                <a:gd name="connsiteX53" fmla="*/ 1348 w 1750"/>
                <a:gd name="connsiteY53" fmla="*/ 3566 h 3574"/>
                <a:gd name="connsiteX54" fmla="*/ 1276 w 1750"/>
                <a:gd name="connsiteY54" fmla="*/ 3542 h 3574"/>
                <a:gd name="connsiteX55" fmla="*/ 1226 w 1750"/>
                <a:gd name="connsiteY55" fmla="*/ 3522 h 3574"/>
                <a:gd name="connsiteX56" fmla="*/ 1168 w 1750"/>
                <a:gd name="connsiteY56" fmla="*/ 3496 h 3574"/>
                <a:gd name="connsiteX57" fmla="*/ 1104 w 1750"/>
                <a:gd name="connsiteY57" fmla="*/ 3466 h 3574"/>
                <a:gd name="connsiteX58" fmla="*/ 1034 w 1750"/>
                <a:gd name="connsiteY58" fmla="*/ 3430 h 3574"/>
                <a:gd name="connsiteX59" fmla="*/ 958 w 1750"/>
                <a:gd name="connsiteY59" fmla="*/ 3386 h 3574"/>
                <a:gd name="connsiteX60" fmla="*/ 880 w 1750"/>
                <a:gd name="connsiteY60" fmla="*/ 3338 h 3574"/>
                <a:gd name="connsiteX61" fmla="*/ 798 w 1750"/>
                <a:gd name="connsiteY61" fmla="*/ 3282 h 3574"/>
                <a:gd name="connsiteX62" fmla="*/ 756 w 1750"/>
                <a:gd name="connsiteY62" fmla="*/ 3252 h 3574"/>
                <a:gd name="connsiteX63" fmla="*/ 714 w 1750"/>
                <a:gd name="connsiteY63" fmla="*/ 3220 h 3574"/>
                <a:gd name="connsiteX64" fmla="*/ 674 w 1750"/>
                <a:gd name="connsiteY64" fmla="*/ 3184 h 3574"/>
                <a:gd name="connsiteX65" fmla="*/ 632 w 1750"/>
                <a:gd name="connsiteY65" fmla="*/ 3148 h 3574"/>
                <a:gd name="connsiteX66" fmla="*/ 590 w 1750"/>
                <a:gd name="connsiteY66" fmla="*/ 3110 h 3574"/>
                <a:gd name="connsiteX67" fmla="*/ 548 w 1750"/>
                <a:gd name="connsiteY67" fmla="*/ 3070 h 3574"/>
                <a:gd name="connsiteX68" fmla="*/ 508 w 1750"/>
                <a:gd name="connsiteY68" fmla="*/ 3028 h 3574"/>
                <a:gd name="connsiteX69" fmla="*/ 468 w 1750"/>
                <a:gd name="connsiteY69" fmla="*/ 2984 h 3574"/>
                <a:gd name="connsiteX70" fmla="*/ 428 w 1750"/>
                <a:gd name="connsiteY70" fmla="*/ 2938 h 3574"/>
                <a:gd name="connsiteX71" fmla="*/ 390 w 1750"/>
                <a:gd name="connsiteY71" fmla="*/ 2890 h 3574"/>
                <a:gd name="connsiteX72" fmla="*/ 352 w 1750"/>
                <a:gd name="connsiteY72" fmla="*/ 2840 h 3574"/>
                <a:gd name="connsiteX73" fmla="*/ 316 w 1750"/>
                <a:gd name="connsiteY73" fmla="*/ 2788 h 3574"/>
                <a:gd name="connsiteX74" fmla="*/ 280 w 1750"/>
                <a:gd name="connsiteY74" fmla="*/ 2732 h 3574"/>
                <a:gd name="connsiteX75" fmla="*/ 248 w 1750"/>
                <a:gd name="connsiteY75" fmla="*/ 2676 h 3574"/>
                <a:gd name="connsiteX76" fmla="*/ 216 w 1750"/>
                <a:gd name="connsiteY76" fmla="*/ 2616 h 3574"/>
                <a:gd name="connsiteX77" fmla="*/ 184 w 1750"/>
                <a:gd name="connsiteY77" fmla="*/ 2554 h 3574"/>
                <a:gd name="connsiteX78" fmla="*/ 156 w 1750"/>
                <a:gd name="connsiteY78" fmla="*/ 2490 h 3574"/>
                <a:gd name="connsiteX79" fmla="*/ 130 w 1750"/>
                <a:gd name="connsiteY79" fmla="*/ 2424 h 3574"/>
                <a:gd name="connsiteX80" fmla="*/ 104 w 1750"/>
                <a:gd name="connsiteY80" fmla="*/ 2354 h 3574"/>
                <a:gd name="connsiteX81" fmla="*/ 82 w 1750"/>
                <a:gd name="connsiteY81" fmla="*/ 2284 h 3574"/>
                <a:gd name="connsiteX82" fmla="*/ 62 w 1750"/>
                <a:gd name="connsiteY82" fmla="*/ 2210 h 3574"/>
                <a:gd name="connsiteX83" fmla="*/ 46 w 1750"/>
                <a:gd name="connsiteY83" fmla="*/ 2132 h 3574"/>
                <a:gd name="connsiteX84" fmla="*/ 30 w 1750"/>
                <a:gd name="connsiteY84" fmla="*/ 2054 h 3574"/>
                <a:gd name="connsiteX85" fmla="*/ 18 w 1750"/>
                <a:gd name="connsiteY85" fmla="*/ 1972 h 3574"/>
                <a:gd name="connsiteX86" fmla="*/ 10 w 1750"/>
                <a:gd name="connsiteY86" fmla="*/ 1888 h 3574"/>
                <a:gd name="connsiteX87" fmla="*/ 4 w 1750"/>
                <a:gd name="connsiteY87" fmla="*/ 1800 h 3574"/>
                <a:gd name="connsiteX88" fmla="*/ 0 w 1750"/>
                <a:gd name="connsiteY88" fmla="*/ 1710 h 3574"/>
                <a:gd name="connsiteX89" fmla="*/ 2 w 1750"/>
                <a:gd name="connsiteY89" fmla="*/ 1616 h 3574"/>
                <a:gd name="connsiteX90" fmla="*/ 6 w 1750"/>
                <a:gd name="connsiteY90" fmla="*/ 1520 h 3574"/>
                <a:gd name="connsiteX91" fmla="*/ 12 w 1750"/>
                <a:gd name="connsiteY91" fmla="*/ 1422 h 3574"/>
                <a:gd name="connsiteX92" fmla="*/ 24 w 1750"/>
                <a:gd name="connsiteY92" fmla="*/ 1320 h 3574"/>
                <a:gd name="connsiteX93" fmla="*/ 58 w 1750"/>
                <a:gd name="connsiteY93" fmla="*/ 1108 h 3574"/>
                <a:gd name="connsiteX94" fmla="*/ 82 w 1750"/>
                <a:gd name="connsiteY94" fmla="*/ 998 h 3574"/>
                <a:gd name="connsiteX95" fmla="*/ 110 w 1750"/>
                <a:gd name="connsiteY95" fmla="*/ 884 h 3574"/>
                <a:gd name="connsiteX96" fmla="*/ 142 w 1750"/>
                <a:gd name="connsiteY96" fmla="*/ 768 h 3574"/>
                <a:gd name="connsiteX97" fmla="*/ 178 w 1750"/>
                <a:gd name="connsiteY97" fmla="*/ 648 h 3574"/>
                <a:gd name="connsiteX98" fmla="*/ 220 w 1750"/>
                <a:gd name="connsiteY98" fmla="*/ 524 h 3574"/>
                <a:gd name="connsiteX99" fmla="*/ 266 w 1750"/>
                <a:gd name="connsiteY99" fmla="*/ 398 h 3574"/>
                <a:gd name="connsiteX100" fmla="*/ 318 w 1750"/>
                <a:gd name="connsiteY100" fmla="*/ 268 h 3574"/>
                <a:gd name="connsiteX101" fmla="*/ 374 w 1750"/>
                <a:gd name="connsiteY101" fmla="*/ 136 h 3574"/>
                <a:gd name="connsiteX102" fmla="*/ 436 w 1750"/>
                <a:gd name="connsiteY102" fmla="*/ 0 h 3574"/>
                <a:gd name="connsiteX103" fmla="*/ 436 w 1750"/>
                <a:gd name="connsiteY103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526 w 1750"/>
                <a:gd name="connsiteY3" fmla="*/ 44 h 3574"/>
                <a:gd name="connsiteX4" fmla="*/ 572 w 1750"/>
                <a:gd name="connsiteY4" fmla="*/ 70 h 3574"/>
                <a:gd name="connsiteX5" fmla="*/ 628 w 1750"/>
                <a:gd name="connsiteY5" fmla="*/ 102 h 3574"/>
                <a:gd name="connsiteX6" fmla="*/ 688 w 1750"/>
                <a:gd name="connsiteY6" fmla="*/ 140 h 3574"/>
                <a:gd name="connsiteX7" fmla="*/ 754 w 1750"/>
                <a:gd name="connsiteY7" fmla="*/ 184 h 3574"/>
                <a:gd name="connsiteX8" fmla="*/ 826 w 1750"/>
                <a:gd name="connsiteY8" fmla="*/ 236 h 3574"/>
                <a:gd name="connsiteX9" fmla="*/ 900 w 1750"/>
                <a:gd name="connsiteY9" fmla="*/ 294 h 3574"/>
                <a:gd name="connsiteX10" fmla="*/ 978 w 1750"/>
                <a:gd name="connsiteY10" fmla="*/ 358 h 3574"/>
                <a:gd name="connsiteX11" fmla="*/ 1056 w 1750"/>
                <a:gd name="connsiteY11" fmla="*/ 430 h 3574"/>
                <a:gd name="connsiteX12" fmla="*/ 1096 w 1750"/>
                <a:gd name="connsiteY12" fmla="*/ 470 h 3574"/>
                <a:gd name="connsiteX13" fmla="*/ 1136 w 1750"/>
                <a:gd name="connsiteY13" fmla="*/ 510 h 3574"/>
                <a:gd name="connsiteX14" fmla="*/ 1174 w 1750"/>
                <a:gd name="connsiteY14" fmla="*/ 552 h 3574"/>
                <a:gd name="connsiteX15" fmla="*/ 1214 w 1750"/>
                <a:gd name="connsiteY15" fmla="*/ 596 h 3574"/>
                <a:gd name="connsiteX16" fmla="*/ 1252 w 1750"/>
                <a:gd name="connsiteY16" fmla="*/ 642 h 3574"/>
                <a:gd name="connsiteX17" fmla="*/ 1292 w 1750"/>
                <a:gd name="connsiteY17" fmla="*/ 690 h 3574"/>
                <a:gd name="connsiteX18" fmla="*/ 1328 w 1750"/>
                <a:gd name="connsiteY18" fmla="*/ 740 h 3574"/>
                <a:gd name="connsiteX19" fmla="*/ 1366 w 1750"/>
                <a:gd name="connsiteY19" fmla="*/ 792 h 3574"/>
                <a:gd name="connsiteX20" fmla="*/ 1402 w 1750"/>
                <a:gd name="connsiteY20" fmla="*/ 844 h 3574"/>
                <a:gd name="connsiteX21" fmla="*/ 1436 w 1750"/>
                <a:gd name="connsiteY21" fmla="*/ 900 h 3574"/>
                <a:gd name="connsiteX22" fmla="*/ 1470 w 1750"/>
                <a:gd name="connsiteY22" fmla="*/ 958 h 3574"/>
                <a:gd name="connsiteX23" fmla="*/ 1502 w 1750"/>
                <a:gd name="connsiteY23" fmla="*/ 1018 h 3574"/>
                <a:gd name="connsiteX24" fmla="*/ 1534 w 1750"/>
                <a:gd name="connsiteY24" fmla="*/ 1080 h 3574"/>
                <a:gd name="connsiteX25" fmla="*/ 1564 w 1750"/>
                <a:gd name="connsiteY25" fmla="*/ 1142 h 3574"/>
                <a:gd name="connsiteX26" fmla="*/ 1590 w 1750"/>
                <a:gd name="connsiteY26" fmla="*/ 1208 h 3574"/>
                <a:gd name="connsiteX27" fmla="*/ 1618 w 1750"/>
                <a:gd name="connsiteY27" fmla="*/ 1276 h 3574"/>
                <a:gd name="connsiteX28" fmla="*/ 1642 w 1750"/>
                <a:gd name="connsiteY28" fmla="*/ 1346 h 3574"/>
                <a:gd name="connsiteX29" fmla="*/ 1664 w 1750"/>
                <a:gd name="connsiteY29" fmla="*/ 1418 h 3574"/>
                <a:gd name="connsiteX30" fmla="*/ 1684 w 1750"/>
                <a:gd name="connsiteY30" fmla="*/ 1492 h 3574"/>
                <a:gd name="connsiteX31" fmla="*/ 1700 w 1750"/>
                <a:gd name="connsiteY31" fmla="*/ 1568 h 3574"/>
                <a:gd name="connsiteX32" fmla="*/ 1716 w 1750"/>
                <a:gd name="connsiteY32" fmla="*/ 1648 h 3574"/>
                <a:gd name="connsiteX33" fmla="*/ 1728 w 1750"/>
                <a:gd name="connsiteY33" fmla="*/ 1728 h 3574"/>
                <a:gd name="connsiteX34" fmla="*/ 1738 w 1750"/>
                <a:gd name="connsiteY34" fmla="*/ 1810 h 3574"/>
                <a:gd name="connsiteX35" fmla="*/ 1746 w 1750"/>
                <a:gd name="connsiteY35" fmla="*/ 1896 h 3574"/>
                <a:gd name="connsiteX36" fmla="*/ 1750 w 1750"/>
                <a:gd name="connsiteY36" fmla="*/ 1982 h 3574"/>
                <a:gd name="connsiteX37" fmla="*/ 1750 w 1750"/>
                <a:gd name="connsiteY37" fmla="*/ 2072 h 3574"/>
                <a:gd name="connsiteX38" fmla="*/ 1748 w 1750"/>
                <a:gd name="connsiteY38" fmla="*/ 2164 h 3574"/>
                <a:gd name="connsiteX39" fmla="*/ 1744 w 1750"/>
                <a:gd name="connsiteY39" fmla="*/ 2258 h 3574"/>
                <a:gd name="connsiteX40" fmla="*/ 1734 w 1750"/>
                <a:gd name="connsiteY40" fmla="*/ 2354 h 3574"/>
                <a:gd name="connsiteX41" fmla="*/ 1722 w 1750"/>
                <a:gd name="connsiteY41" fmla="*/ 2454 h 3574"/>
                <a:gd name="connsiteX42" fmla="*/ 1706 w 1750"/>
                <a:gd name="connsiteY42" fmla="*/ 2554 h 3574"/>
                <a:gd name="connsiteX43" fmla="*/ 1686 w 1750"/>
                <a:gd name="connsiteY43" fmla="*/ 2658 h 3574"/>
                <a:gd name="connsiteX44" fmla="*/ 1662 w 1750"/>
                <a:gd name="connsiteY44" fmla="*/ 2764 h 3574"/>
                <a:gd name="connsiteX45" fmla="*/ 1634 w 1750"/>
                <a:gd name="connsiteY45" fmla="*/ 2872 h 3574"/>
                <a:gd name="connsiteX46" fmla="*/ 1602 w 1750"/>
                <a:gd name="connsiteY46" fmla="*/ 2984 h 3574"/>
                <a:gd name="connsiteX47" fmla="*/ 1566 w 1750"/>
                <a:gd name="connsiteY47" fmla="*/ 3096 h 3574"/>
                <a:gd name="connsiteX48" fmla="*/ 1524 w 1750"/>
                <a:gd name="connsiteY48" fmla="*/ 3212 h 3574"/>
                <a:gd name="connsiteX49" fmla="*/ 1478 w 1750"/>
                <a:gd name="connsiteY49" fmla="*/ 3330 h 3574"/>
                <a:gd name="connsiteX50" fmla="*/ 1428 w 1750"/>
                <a:gd name="connsiteY50" fmla="*/ 3450 h 3574"/>
                <a:gd name="connsiteX51" fmla="*/ 1372 w 1750"/>
                <a:gd name="connsiteY51" fmla="*/ 3574 h 3574"/>
                <a:gd name="connsiteX52" fmla="*/ 1372 w 1750"/>
                <a:gd name="connsiteY52" fmla="*/ 3574 h 3574"/>
                <a:gd name="connsiteX53" fmla="*/ 1348 w 1750"/>
                <a:gd name="connsiteY53" fmla="*/ 3566 h 3574"/>
                <a:gd name="connsiteX54" fmla="*/ 1276 w 1750"/>
                <a:gd name="connsiteY54" fmla="*/ 3542 h 3574"/>
                <a:gd name="connsiteX55" fmla="*/ 1226 w 1750"/>
                <a:gd name="connsiteY55" fmla="*/ 3522 h 3574"/>
                <a:gd name="connsiteX56" fmla="*/ 1168 w 1750"/>
                <a:gd name="connsiteY56" fmla="*/ 3496 h 3574"/>
                <a:gd name="connsiteX57" fmla="*/ 1104 w 1750"/>
                <a:gd name="connsiteY57" fmla="*/ 3466 h 3574"/>
                <a:gd name="connsiteX58" fmla="*/ 1034 w 1750"/>
                <a:gd name="connsiteY58" fmla="*/ 3430 h 3574"/>
                <a:gd name="connsiteX59" fmla="*/ 958 w 1750"/>
                <a:gd name="connsiteY59" fmla="*/ 3386 h 3574"/>
                <a:gd name="connsiteX60" fmla="*/ 880 w 1750"/>
                <a:gd name="connsiteY60" fmla="*/ 3338 h 3574"/>
                <a:gd name="connsiteX61" fmla="*/ 798 w 1750"/>
                <a:gd name="connsiteY61" fmla="*/ 3282 h 3574"/>
                <a:gd name="connsiteX62" fmla="*/ 756 w 1750"/>
                <a:gd name="connsiteY62" fmla="*/ 3252 h 3574"/>
                <a:gd name="connsiteX63" fmla="*/ 714 w 1750"/>
                <a:gd name="connsiteY63" fmla="*/ 3220 h 3574"/>
                <a:gd name="connsiteX64" fmla="*/ 674 w 1750"/>
                <a:gd name="connsiteY64" fmla="*/ 3184 h 3574"/>
                <a:gd name="connsiteX65" fmla="*/ 632 w 1750"/>
                <a:gd name="connsiteY65" fmla="*/ 3148 h 3574"/>
                <a:gd name="connsiteX66" fmla="*/ 590 w 1750"/>
                <a:gd name="connsiteY66" fmla="*/ 3110 h 3574"/>
                <a:gd name="connsiteX67" fmla="*/ 548 w 1750"/>
                <a:gd name="connsiteY67" fmla="*/ 3070 h 3574"/>
                <a:gd name="connsiteX68" fmla="*/ 508 w 1750"/>
                <a:gd name="connsiteY68" fmla="*/ 3028 h 3574"/>
                <a:gd name="connsiteX69" fmla="*/ 468 w 1750"/>
                <a:gd name="connsiteY69" fmla="*/ 2984 h 3574"/>
                <a:gd name="connsiteX70" fmla="*/ 428 w 1750"/>
                <a:gd name="connsiteY70" fmla="*/ 2938 h 3574"/>
                <a:gd name="connsiteX71" fmla="*/ 390 w 1750"/>
                <a:gd name="connsiteY71" fmla="*/ 2890 h 3574"/>
                <a:gd name="connsiteX72" fmla="*/ 352 w 1750"/>
                <a:gd name="connsiteY72" fmla="*/ 2840 h 3574"/>
                <a:gd name="connsiteX73" fmla="*/ 316 w 1750"/>
                <a:gd name="connsiteY73" fmla="*/ 2788 h 3574"/>
                <a:gd name="connsiteX74" fmla="*/ 280 w 1750"/>
                <a:gd name="connsiteY74" fmla="*/ 2732 h 3574"/>
                <a:gd name="connsiteX75" fmla="*/ 248 w 1750"/>
                <a:gd name="connsiteY75" fmla="*/ 2676 h 3574"/>
                <a:gd name="connsiteX76" fmla="*/ 216 w 1750"/>
                <a:gd name="connsiteY76" fmla="*/ 2616 h 3574"/>
                <a:gd name="connsiteX77" fmla="*/ 184 w 1750"/>
                <a:gd name="connsiteY77" fmla="*/ 2554 h 3574"/>
                <a:gd name="connsiteX78" fmla="*/ 156 w 1750"/>
                <a:gd name="connsiteY78" fmla="*/ 2490 h 3574"/>
                <a:gd name="connsiteX79" fmla="*/ 130 w 1750"/>
                <a:gd name="connsiteY79" fmla="*/ 2424 h 3574"/>
                <a:gd name="connsiteX80" fmla="*/ 104 w 1750"/>
                <a:gd name="connsiteY80" fmla="*/ 2354 h 3574"/>
                <a:gd name="connsiteX81" fmla="*/ 82 w 1750"/>
                <a:gd name="connsiteY81" fmla="*/ 2284 h 3574"/>
                <a:gd name="connsiteX82" fmla="*/ 62 w 1750"/>
                <a:gd name="connsiteY82" fmla="*/ 2210 h 3574"/>
                <a:gd name="connsiteX83" fmla="*/ 46 w 1750"/>
                <a:gd name="connsiteY83" fmla="*/ 2132 h 3574"/>
                <a:gd name="connsiteX84" fmla="*/ 30 w 1750"/>
                <a:gd name="connsiteY84" fmla="*/ 2054 h 3574"/>
                <a:gd name="connsiteX85" fmla="*/ 18 w 1750"/>
                <a:gd name="connsiteY85" fmla="*/ 1972 h 3574"/>
                <a:gd name="connsiteX86" fmla="*/ 10 w 1750"/>
                <a:gd name="connsiteY86" fmla="*/ 1888 h 3574"/>
                <a:gd name="connsiteX87" fmla="*/ 4 w 1750"/>
                <a:gd name="connsiteY87" fmla="*/ 1800 h 3574"/>
                <a:gd name="connsiteX88" fmla="*/ 0 w 1750"/>
                <a:gd name="connsiteY88" fmla="*/ 1710 h 3574"/>
                <a:gd name="connsiteX89" fmla="*/ 2 w 1750"/>
                <a:gd name="connsiteY89" fmla="*/ 1616 h 3574"/>
                <a:gd name="connsiteX90" fmla="*/ 6 w 1750"/>
                <a:gd name="connsiteY90" fmla="*/ 1520 h 3574"/>
                <a:gd name="connsiteX91" fmla="*/ 24 w 1750"/>
                <a:gd name="connsiteY91" fmla="*/ 1320 h 3574"/>
                <a:gd name="connsiteX92" fmla="*/ 58 w 1750"/>
                <a:gd name="connsiteY92" fmla="*/ 1108 h 3574"/>
                <a:gd name="connsiteX93" fmla="*/ 82 w 1750"/>
                <a:gd name="connsiteY93" fmla="*/ 998 h 3574"/>
                <a:gd name="connsiteX94" fmla="*/ 110 w 1750"/>
                <a:gd name="connsiteY94" fmla="*/ 884 h 3574"/>
                <a:gd name="connsiteX95" fmla="*/ 142 w 1750"/>
                <a:gd name="connsiteY95" fmla="*/ 768 h 3574"/>
                <a:gd name="connsiteX96" fmla="*/ 178 w 1750"/>
                <a:gd name="connsiteY96" fmla="*/ 648 h 3574"/>
                <a:gd name="connsiteX97" fmla="*/ 220 w 1750"/>
                <a:gd name="connsiteY97" fmla="*/ 524 h 3574"/>
                <a:gd name="connsiteX98" fmla="*/ 266 w 1750"/>
                <a:gd name="connsiteY98" fmla="*/ 398 h 3574"/>
                <a:gd name="connsiteX99" fmla="*/ 318 w 1750"/>
                <a:gd name="connsiteY99" fmla="*/ 268 h 3574"/>
                <a:gd name="connsiteX100" fmla="*/ 374 w 1750"/>
                <a:gd name="connsiteY100" fmla="*/ 136 h 3574"/>
                <a:gd name="connsiteX101" fmla="*/ 436 w 1750"/>
                <a:gd name="connsiteY101" fmla="*/ 0 h 3574"/>
                <a:gd name="connsiteX102" fmla="*/ 436 w 1750"/>
                <a:gd name="connsiteY102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526 w 1750"/>
                <a:gd name="connsiteY3" fmla="*/ 44 h 3574"/>
                <a:gd name="connsiteX4" fmla="*/ 572 w 1750"/>
                <a:gd name="connsiteY4" fmla="*/ 70 h 3574"/>
                <a:gd name="connsiteX5" fmla="*/ 628 w 1750"/>
                <a:gd name="connsiteY5" fmla="*/ 102 h 3574"/>
                <a:gd name="connsiteX6" fmla="*/ 688 w 1750"/>
                <a:gd name="connsiteY6" fmla="*/ 140 h 3574"/>
                <a:gd name="connsiteX7" fmla="*/ 754 w 1750"/>
                <a:gd name="connsiteY7" fmla="*/ 184 h 3574"/>
                <a:gd name="connsiteX8" fmla="*/ 826 w 1750"/>
                <a:gd name="connsiteY8" fmla="*/ 236 h 3574"/>
                <a:gd name="connsiteX9" fmla="*/ 900 w 1750"/>
                <a:gd name="connsiteY9" fmla="*/ 294 h 3574"/>
                <a:gd name="connsiteX10" fmla="*/ 978 w 1750"/>
                <a:gd name="connsiteY10" fmla="*/ 358 h 3574"/>
                <a:gd name="connsiteX11" fmla="*/ 1056 w 1750"/>
                <a:gd name="connsiteY11" fmla="*/ 430 h 3574"/>
                <a:gd name="connsiteX12" fmla="*/ 1096 w 1750"/>
                <a:gd name="connsiteY12" fmla="*/ 470 h 3574"/>
                <a:gd name="connsiteX13" fmla="*/ 1136 w 1750"/>
                <a:gd name="connsiteY13" fmla="*/ 510 h 3574"/>
                <a:gd name="connsiteX14" fmla="*/ 1174 w 1750"/>
                <a:gd name="connsiteY14" fmla="*/ 552 h 3574"/>
                <a:gd name="connsiteX15" fmla="*/ 1214 w 1750"/>
                <a:gd name="connsiteY15" fmla="*/ 596 h 3574"/>
                <a:gd name="connsiteX16" fmla="*/ 1252 w 1750"/>
                <a:gd name="connsiteY16" fmla="*/ 642 h 3574"/>
                <a:gd name="connsiteX17" fmla="*/ 1292 w 1750"/>
                <a:gd name="connsiteY17" fmla="*/ 690 h 3574"/>
                <a:gd name="connsiteX18" fmla="*/ 1328 w 1750"/>
                <a:gd name="connsiteY18" fmla="*/ 740 h 3574"/>
                <a:gd name="connsiteX19" fmla="*/ 1366 w 1750"/>
                <a:gd name="connsiteY19" fmla="*/ 792 h 3574"/>
                <a:gd name="connsiteX20" fmla="*/ 1402 w 1750"/>
                <a:gd name="connsiteY20" fmla="*/ 844 h 3574"/>
                <a:gd name="connsiteX21" fmla="*/ 1436 w 1750"/>
                <a:gd name="connsiteY21" fmla="*/ 900 h 3574"/>
                <a:gd name="connsiteX22" fmla="*/ 1470 w 1750"/>
                <a:gd name="connsiteY22" fmla="*/ 958 h 3574"/>
                <a:gd name="connsiteX23" fmla="*/ 1502 w 1750"/>
                <a:gd name="connsiteY23" fmla="*/ 1018 h 3574"/>
                <a:gd name="connsiteX24" fmla="*/ 1534 w 1750"/>
                <a:gd name="connsiteY24" fmla="*/ 1080 h 3574"/>
                <a:gd name="connsiteX25" fmla="*/ 1564 w 1750"/>
                <a:gd name="connsiteY25" fmla="*/ 1142 h 3574"/>
                <a:gd name="connsiteX26" fmla="*/ 1590 w 1750"/>
                <a:gd name="connsiteY26" fmla="*/ 1208 h 3574"/>
                <a:gd name="connsiteX27" fmla="*/ 1618 w 1750"/>
                <a:gd name="connsiteY27" fmla="*/ 1276 h 3574"/>
                <a:gd name="connsiteX28" fmla="*/ 1642 w 1750"/>
                <a:gd name="connsiteY28" fmla="*/ 1346 h 3574"/>
                <a:gd name="connsiteX29" fmla="*/ 1664 w 1750"/>
                <a:gd name="connsiteY29" fmla="*/ 1418 h 3574"/>
                <a:gd name="connsiteX30" fmla="*/ 1684 w 1750"/>
                <a:gd name="connsiteY30" fmla="*/ 1492 h 3574"/>
                <a:gd name="connsiteX31" fmla="*/ 1700 w 1750"/>
                <a:gd name="connsiteY31" fmla="*/ 1568 h 3574"/>
                <a:gd name="connsiteX32" fmla="*/ 1716 w 1750"/>
                <a:gd name="connsiteY32" fmla="*/ 1648 h 3574"/>
                <a:gd name="connsiteX33" fmla="*/ 1728 w 1750"/>
                <a:gd name="connsiteY33" fmla="*/ 1728 h 3574"/>
                <a:gd name="connsiteX34" fmla="*/ 1738 w 1750"/>
                <a:gd name="connsiteY34" fmla="*/ 1810 h 3574"/>
                <a:gd name="connsiteX35" fmla="*/ 1746 w 1750"/>
                <a:gd name="connsiteY35" fmla="*/ 1896 h 3574"/>
                <a:gd name="connsiteX36" fmla="*/ 1750 w 1750"/>
                <a:gd name="connsiteY36" fmla="*/ 1982 h 3574"/>
                <a:gd name="connsiteX37" fmla="*/ 1750 w 1750"/>
                <a:gd name="connsiteY37" fmla="*/ 2072 h 3574"/>
                <a:gd name="connsiteX38" fmla="*/ 1748 w 1750"/>
                <a:gd name="connsiteY38" fmla="*/ 2164 h 3574"/>
                <a:gd name="connsiteX39" fmla="*/ 1744 w 1750"/>
                <a:gd name="connsiteY39" fmla="*/ 2258 h 3574"/>
                <a:gd name="connsiteX40" fmla="*/ 1734 w 1750"/>
                <a:gd name="connsiteY40" fmla="*/ 2354 h 3574"/>
                <a:gd name="connsiteX41" fmla="*/ 1722 w 1750"/>
                <a:gd name="connsiteY41" fmla="*/ 2454 h 3574"/>
                <a:gd name="connsiteX42" fmla="*/ 1706 w 1750"/>
                <a:gd name="connsiteY42" fmla="*/ 2554 h 3574"/>
                <a:gd name="connsiteX43" fmla="*/ 1686 w 1750"/>
                <a:gd name="connsiteY43" fmla="*/ 2658 h 3574"/>
                <a:gd name="connsiteX44" fmla="*/ 1662 w 1750"/>
                <a:gd name="connsiteY44" fmla="*/ 2764 h 3574"/>
                <a:gd name="connsiteX45" fmla="*/ 1634 w 1750"/>
                <a:gd name="connsiteY45" fmla="*/ 2872 h 3574"/>
                <a:gd name="connsiteX46" fmla="*/ 1602 w 1750"/>
                <a:gd name="connsiteY46" fmla="*/ 2984 h 3574"/>
                <a:gd name="connsiteX47" fmla="*/ 1566 w 1750"/>
                <a:gd name="connsiteY47" fmla="*/ 3096 h 3574"/>
                <a:gd name="connsiteX48" fmla="*/ 1524 w 1750"/>
                <a:gd name="connsiteY48" fmla="*/ 3212 h 3574"/>
                <a:gd name="connsiteX49" fmla="*/ 1478 w 1750"/>
                <a:gd name="connsiteY49" fmla="*/ 3330 h 3574"/>
                <a:gd name="connsiteX50" fmla="*/ 1428 w 1750"/>
                <a:gd name="connsiteY50" fmla="*/ 3450 h 3574"/>
                <a:gd name="connsiteX51" fmla="*/ 1372 w 1750"/>
                <a:gd name="connsiteY51" fmla="*/ 3574 h 3574"/>
                <a:gd name="connsiteX52" fmla="*/ 1372 w 1750"/>
                <a:gd name="connsiteY52" fmla="*/ 3574 h 3574"/>
                <a:gd name="connsiteX53" fmla="*/ 1348 w 1750"/>
                <a:gd name="connsiteY53" fmla="*/ 3566 h 3574"/>
                <a:gd name="connsiteX54" fmla="*/ 1276 w 1750"/>
                <a:gd name="connsiteY54" fmla="*/ 3542 h 3574"/>
                <a:gd name="connsiteX55" fmla="*/ 1226 w 1750"/>
                <a:gd name="connsiteY55" fmla="*/ 3522 h 3574"/>
                <a:gd name="connsiteX56" fmla="*/ 1168 w 1750"/>
                <a:gd name="connsiteY56" fmla="*/ 3496 h 3574"/>
                <a:gd name="connsiteX57" fmla="*/ 1104 w 1750"/>
                <a:gd name="connsiteY57" fmla="*/ 3466 h 3574"/>
                <a:gd name="connsiteX58" fmla="*/ 1034 w 1750"/>
                <a:gd name="connsiteY58" fmla="*/ 3430 h 3574"/>
                <a:gd name="connsiteX59" fmla="*/ 958 w 1750"/>
                <a:gd name="connsiteY59" fmla="*/ 3386 h 3574"/>
                <a:gd name="connsiteX60" fmla="*/ 880 w 1750"/>
                <a:gd name="connsiteY60" fmla="*/ 3338 h 3574"/>
                <a:gd name="connsiteX61" fmla="*/ 798 w 1750"/>
                <a:gd name="connsiteY61" fmla="*/ 3282 h 3574"/>
                <a:gd name="connsiteX62" fmla="*/ 756 w 1750"/>
                <a:gd name="connsiteY62" fmla="*/ 3252 h 3574"/>
                <a:gd name="connsiteX63" fmla="*/ 714 w 1750"/>
                <a:gd name="connsiteY63" fmla="*/ 3220 h 3574"/>
                <a:gd name="connsiteX64" fmla="*/ 674 w 1750"/>
                <a:gd name="connsiteY64" fmla="*/ 3184 h 3574"/>
                <a:gd name="connsiteX65" fmla="*/ 632 w 1750"/>
                <a:gd name="connsiteY65" fmla="*/ 3148 h 3574"/>
                <a:gd name="connsiteX66" fmla="*/ 590 w 1750"/>
                <a:gd name="connsiteY66" fmla="*/ 3110 h 3574"/>
                <a:gd name="connsiteX67" fmla="*/ 548 w 1750"/>
                <a:gd name="connsiteY67" fmla="*/ 3070 h 3574"/>
                <a:gd name="connsiteX68" fmla="*/ 508 w 1750"/>
                <a:gd name="connsiteY68" fmla="*/ 3028 h 3574"/>
                <a:gd name="connsiteX69" fmla="*/ 468 w 1750"/>
                <a:gd name="connsiteY69" fmla="*/ 2984 h 3574"/>
                <a:gd name="connsiteX70" fmla="*/ 428 w 1750"/>
                <a:gd name="connsiteY70" fmla="*/ 2938 h 3574"/>
                <a:gd name="connsiteX71" fmla="*/ 390 w 1750"/>
                <a:gd name="connsiteY71" fmla="*/ 2890 h 3574"/>
                <a:gd name="connsiteX72" fmla="*/ 352 w 1750"/>
                <a:gd name="connsiteY72" fmla="*/ 2840 h 3574"/>
                <a:gd name="connsiteX73" fmla="*/ 316 w 1750"/>
                <a:gd name="connsiteY73" fmla="*/ 2788 h 3574"/>
                <a:gd name="connsiteX74" fmla="*/ 280 w 1750"/>
                <a:gd name="connsiteY74" fmla="*/ 2732 h 3574"/>
                <a:gd name="connsiteX75" fmla="*/ 248 w 1750"/>
                <a:gd name="connsiteY75" fmla="*/ 2676 h 3574"/>
                <a:gd name="connsiteX76" fmla="*/ 216 w 1750"/>
                <a:gd name="connsiteY76" fmla="*/ 2616 h 3574"/>
                <a:gd name="connsiteX77" fmla="*/ 184 w 1750"/>
                <a:gd name="connsiteY77" fmla="*/ 2554 h 3574"/>
                <a:gd name="connsiteX78" fmla="*/ 156 w 1750"/>
                <a:gd name="connsiteY78" fmla="*/ 2490 h 3574"/>
                <a:gd name="connsiteX79" fmla="*/ 130 w 1750"/>
                <a:gd name="connsiteY79" fmla="*/ 2424 h 3574"/>
                <a:gd name="connsiteX80" fmla="*/ 104 w 1750"/>
                <a:gd name="connsiteY80" fmla="*/ 2354 h 3574"/>
                <a:gd name="connsiteX81" fmla="*/ 82 w 1750"/>
                <a:gd name="connsiteY81" fmla="*/ 2284 h 3574"/>
                <a:gd name="connsiteX82" fmla="*/ 62 w 1750"/>
                <a:gd name="connsiteY82" fmla="*/ 2210 h 3574"/>
                <a:gd name="connsiteX83" fmla="*/ 46 w 1750"/>
                <a:gd name="connsiteY83" fmla="*/ 2132 h 3574"/>
                <a:gd name="connsiteX84" fmla="*/ 30 w 1750"/>
                <a:gd name="connsiteY84" fmla="*/ 2054 h 3574"/>
                <a:gd name="connsiteX85" fmla="*/ 18 w 1750"/>
                <a:gd name="connsiteY85" fmla="*/ 1972 h 3574"/>
                <a:gd name="connsiteX86" fmla="*/ 10 w 1750"/>
                <a:gd name="connsiteY86" fmla="*/ 1888 h 3574"/>
                <a:gd name="connsiteX87" fmla="*/ 4 w 1750"/>
                <a:gd name="connsiteY87" fmla="*/ 1800 h 3574"/>
                <a:gd name="connsiteX88" fmla="*/ 0 w 1750"/>
                <a:gd name="connsiteY88" fmla="*/ 1710 h 3574"/>
                <a:gd name="connsiteX89" fmla="*/ 6 w 1750"/>
                <a:gd name="connsiteY89" fmla="*/ 1520 h 3574"/>
                <a:gd name="connsiteX90" fmla="*/ 24 w 1750"/>
                <a:gd name="connsiteY90" fmla="*/ 1320 h 3574"/>
                <a:gd name="connsiteX91" fmla="*/ 58 w 1750"/>
                <a:gd name="connsiteY91" fmla="*/ 1108 h 3574"/>
                <a:gd name="connsiteX92" fmla="*/ 82 w 1750"/>
                <a:gd name="connsiteY92" fmla="*/ 998 h 3574"/>
                <a:gd name="connsiteX93" fmla="*/ 110 w 1750"/>
                <a:gd name="connsiteY93" fmla="*/ 884 h 3574"/>
                <a:gd name="connsiteX94" fmla="*/ 142 w 1750"/>
                <a:gd name="connsiteY94" fmla="*/ 768 h 3574"/>
                <a:gd name="connsiteX95" fmla="*/ 178 w 1750"/>
                <a:gd name="connsiteY95" fmla="*/ 648 h 3574"/>
                <a:gd name="connsiteX96" fmla="*/ 220 w 1750"/>
                <a:gd name="connsiteY96" fmla="*/ 524 h 3574"/>
                <a:gd name="connsiteX97" fmla="*/ 266 w 1750"/>
                <a:gd name="connsiteY97" fmla="*/ 398 h 3574"/>
                <a:gd name="connsiteX98" fmla="*/ 318 w 1750"/>
                <a:gd name="connsiteY98" fmla="*/ 268 h 3574"/>
                <a:gd name="connsiteX99" fmla="*/ 374 w 1750"/>
                <a:gd name="connsiteY99" fmla="*/ 136 h 3574"/>
                <a:gd name="connsiteX100" fmla="*/ 436 w 1750"/>
                <a:gd name="connsiteY100" fmla="*/ 0 h 3574"/>
                <a:gd name="connsiteX101" fmla="*/ 436 w 1750"/>
                <a:gd name="connsiteY101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87 w 1747"/>
                <a:gd name="connsiteY66" fmla="*/ 3110 h 3574"/>
                <a:gd name="connsiteX67" fmla="*/ 545 w 1747"/>
                <a:gd name="connsiteY67" fmla="*/ 3070 h 3574"/>
                <a:gd name="connsiteX68" fmla="*/ 505 w 1747"/>
                <a:gd name="connsiteY68" fmla="*/ 3028 h 3574"/>
                <a:gd name="connsiteX69" fmla="*/ 465 w 1747"/>
                <a:gd name="connsiteY69" fmla="*/ 2984 h 3574"/>
                <a:gd name="connsiteX70" fmla="*/ 425 w 1747"/>
                <a:gd name="connsiteY70" fmla="*/ 2938 h 3574"/>
                <a:gd name="connsiteX71" fmla="*/ 387 w 1747"/>
                <a:gd name="connsiteY71" fmla="*/ 2890 h 3574"/>
                <a:gd name="connsiteX72" fmla="*/ 349 w 1747"/>
                <a:gd name="connsiteY72" fmla="*/ 2840 h 3574"/>
                <a:gd name="connsiteX73" fmla="*/ 313 w 1747"/>
                <a:gd name="connsiteY73" fmla="*/ 2788 h 3574"/>
                <a:gd name="connsiteX74" fmla="*/ 277 w 1747"/>
                <a:gd name="connsiteY74" fmla="*/ 2732 h 3574"/>
                <a:gd name="connsiteX75" fmla="*/ 245 w 1747"/>
                <a:gd name="connsiteY75" fmla="*/ 2676 h 3574"/>
                <a:gd name="connsiteX76" fmla="*/ 213 w 1747"/>
                <a:gd name="connsiteY76" fmla="*/ 2616 h 3574"/>
                <a:gd name="connsiteX77" fmla="*/ 181 w 1747"/>
                <a:gd name="connsiteY77" fmla="*/ 2554 h 3574"/>
                <a:gd name="connsiteX78" fmla="*/ 153 w 1747"/>
                <a:gd name="connsiteY78" fmla="*/ 2490 h 3574"/>
                <a:gd name="connsiteX79" fmla="*/ 127 w 1747"/>
                <a:gd name="connsiteY79" fmla="*/ 2424 h 3574"/>
                <a:gd name="connsiteX80" fmla="*/ 101 w 1747"/>
                <a:gd name="connsiteY80" fmla="*/ 2354 h 3574"/>
                <a:gd name="connsiteX81" fmla="*/ 79 w 1747"/>
                <a:gd name="connsiteY81" fmla="*/ 2284 h 3574"/>
                <a:gd name="connsiteX82" fmla="*/ 59 w 1747"/>
                <a:gd name="connsiteY82" fmla="*/ 2210 h 3574"/>
                <a:gd name="connsiteX83" fmla="*/ 43 w 1747"/>
                <a:gd name="connsiteY83" fmla="*/ 2132 h 3574"/>
                <a:gd name="connsiteX84" fmla="*/ 27 w 1747"/>
                <a:gd name="connsiteY84" fmla="*/ 2054 h 3574"/>
                <a:gd name="connsiteX85" fmla="*/ 15 w 1747"/>
                <a:gd name="connsiteY85" fmla="*/ 1972 h 3574"/>
                <a:gd name="connsiteX86" fmla="*/ 7 w 1747"/>
                <a:gd name="connsiteY86" fmla="*/ 1888 h 3574"/>
                <a:gd name="connsiteX87" fmla="*/ 1 w 1747"/>
                <a:gd name="connsiteY87" fmla="*/ 1800 h 3574"/>
                <a:gd name="connsiteX88" fmla="*/ 3 w 1747"/>
                <a:gd name="connsiteY88" fmla="*/ 1520 h 3574"/>
                <a:gd name="connsiteX89" fmla="*/ 21 w 1747"/>
                <a:gd name="connsiteY89" fmla="*/ 1320 h 3574"/>
                <a:gd name="connsiteX90" fmla="*/ 55 w 1747"/>
                <a:gd name="connsiteY90" fmla="*/ 1108 h 3574"/>
                <a:gd name="connsiteX91" fmla="*/ 79 w 1747"/>
                <a:gd name="connsiteY91" fmla="*/ 998 h 3574"/>
                <a:gd name="connsiteX92" fmla="*/ 107 w 1747"/>
                <a:gd name="connsiteY92" fmla="*/ 884 h 3574"/>
                <a:gd name="connsiteX93" fmla="*/ 139 w 1747"/>
                <a:gd name="connsiteY93" fmla="*/ 768 h 3574"/>
                <a:gd name="connsiteX94" fmla="*/ 175 w 1747"/>
                <a:gd name="connsiteY94" fmla="*/ 648 h 3574"/>
                <a:gd name="connsiteX95" fmla="*/ 217 w 1747"/>
                <a:gd name="connsiteY95" fmla="*/ 524 h 3574"/>
                <a:gd name="connsiteX96" fmla="*/ 263 w 1747"/>
                <a:gd name="connsiteY96" fmla="*/ 398 h 3574"/>
                <a:gd name="connsiteX97" fmla="*/ 315 w 1747"/>
                <a:gd name="connsiteY97" fmla="*/ 268 h 3574"/>
                <a:gd name="connsiteX98" fmla="*/ 371 w 1747"/>
                <a:gd name="connsiteY98" fmla="*/ 136 h 3574"/>
                <a:gd name="connsiteX99" fmla="*/ 433 w 1747"/>
                <a:gd name="connsiteY99" fmla="*/ 0 h 3574"/>
                <a:gd name="connsiteX100" fmla="*/ 433 w 1747"/>
                <a:gd name="connsiteY100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87 w 1747"/>
                <a:gd name="connsiteY66" fmla="*/ 3110 h 3574"/>
                <a:gd name="connsiteX67" fmla="*/ 545 w 1747"/>
                <a:gd name="connsiteY67" fmla="*/ 3070 h 3574"/>
                <a:gd name="connsiteX68" fmla="*/ 505 w 1747"/>
                <a:gd name="connsiteY68" fmla="*/ 3028 h 3574"/>
                <a:gd name="connsiteX69" fmla="*/ 465 w 1747"/>
                <a:gd name="connsiteY69" fmla="*/ 2984 h 3574"/>
                <a:gd name="connsiteX70" fmla="*/ 425 w 1747"/>
                <a:gd name="connsiteY70" fmla="*/ 2938 h 3574"/>
                <a:gd name="connsiteX71" fmla="*/ 387 w 1747"/>
                <a:gd name="connsiteY71" fmla="*/ 2890 h 3574"/>
                <a:gd name="connsiteX72" fmla="*/ 349 w 1747"/>
                <a:gd name="connsiteY72" fmla="*/ 2840 h 3574"/>
                <a:gd name="connsiteX73" fmla="*/ 313 w 1747"/>
                <a:gd name="connsiteY73" fmla="*/ 2788 h 3574"/>
                <a:gd name="connsiteX74" fmla="*/ 277 w 1747"/>
                <a:gd name="connsiteY74" fmla="*/ 2732 h 3574"/>
                <a:gd name="connsiteX75" fmla="*/ 245 w 1747"/>
                <a:gd name="connsiteY75" fmla="*/ 2676 h 3574"/>
                <a:gd name="connsiteX76" fmla="*/ 213 w 1747"/>
                <a:gd name="connsiteY76" fmla="*/ 2616 h 3574"/>
                <a:gd name="connsiteX77" fmla="*/ 181 w 1747"/>
                <a:gd name="connsiteY77" fmla="*/ 2554 h 3574"/>
                <a:gd name="connsiteX78" fmla="*/ 153 w 1747"/>
                <a:gd name="connsiteY78" fmla="*/ 2490 h 3574"/>
                <a:gd name="connsiteX79" fmla="*/ 127 w 1747"/>
                <a:gd name="connsiteY79" fmla="*/ 2424 h 3574"/>
                <a:gd name="connsiteX80" fmla="*/ 101 w 1747"/>
                <a:gd name="connsiteY80" fmla="*/ 2354 h 3574"/>
                <a:gd name="connsiteX81" fmla="*/ 79 w 1747"/>
                <a:gd name="connsiteY81" fmla="*/ 2284 h 3574"/>
                <a:gd name="connsiteX82" fmla="*/ 59 w 1747"/>
                <a:gd name="connsiteY82" fmla="*/ 2210 h 3574"/>
                <a:gd name="connsiteX83" fmla="*/ 43 w 1747"/>
                <a:gd name="connsiteY83" fmla="*/ 2132 h 3574"/>
                <a:gd name="connsiteX84" fmla="*/ 27 w 1747"/>
                <a:gd name="connsiteY84" fmla="*/ 2054 h 3574"/>
                <a:gd name="connsiteX85" fmla="*/ 7 w 1747"/>
                <a:gd name="connsiteY85" fmla="*/ 1888 h 3574"/>
                <a:gd name="connsiteX86" fmla="*/ 1 w 1747"/>
                <a:gd name="connsiteY86" fmla="*/ 1800 h 3574"/>
                <a:gd name="connsiteX87" fmla="*/ 3 w 1747"/>
                <a:gd name="connsiteY87" fmla="*/ 1520 h 3574"/>
                <a:gd name="connsiteX88" fmla="*/ 21 w 1747"/>
                <a:gd name="connsiteY88" fmla="*/ 1320 h 3574"/>
                <a:gd name="connsiteX89" fmla="*/ 55 w 1747"/>
                <a:gd name="connsiteY89" fmla="*/ 1108 h 3574"/>
                <a:gd name="connsiteX90" fmla="*/ 79 w 1747"/>
                <a:gd name="connsiteY90" fmla="*/ 998 h 3574"/>
                <a:gd name="connsiteX91" fmla="*/ 107 w 1747"/>
                <a:gd name="connsiteY91" fmla="*/ 884 h 3574"/>
                <a:gd name="connsiteX92" fmla="*/ 139 w 1747"/>
                <a:gd name="connsiteY92" fmla="*/ 768 h 3574"/>
                <a:gd name="connsiteX93" fmla="*/ 175 w 1747"/>
                <a:gd name="connsiteY93" fmla="*/ 648 h 3574"/>
                <a:gd name="connsiteX94" fmla="*/ 217 w 1747"/>
                <a:gd name="connsiteY94" fmla="*/ 524 h 3574"/>
                <a:gd name="connsiteX95" fmla="*/ 263 w 1747"/>
                <a:gd name="connsiteY95" fmla="*/ 398 h 3574"/>
                <a:gd name="connsiteX96" fmla="*/ 315 w 1747"/>
                <a:gd name="connsiteY96" fmla="*/ 268 h 3574"/>
                <a:gd name="connsiteX97" fmla="*/ 371 w 1747"/>
                <a:gd name="connsiteY97" fmla="*/ 136 h 3574"/>
                <a:gd name="connsiteX98" fmla="*/ 433 w 1747"/>
                <a:gd name="connsiteY98" fmla="*/ 0 h 3574"/>
                <a:gd name="connsiteX99" fmla="*/ 433 w 1747"/>
                <a:gd name="connsiteY99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87 w 1747"/>
                <a:gd name="connsiteY66" fmla="*/ 3110 h 3574"/>
                <a:gd name="connsiteX67" fmla="*/ 545 w 1747"/>
                <a:gd name="connsiteY67" fmla="*/ 3070 h 3574"/>
                <a:gd name="connsiteX68" fmla="*/ 505 w 1747"/>
                <a:gd name="connsiteY68" fmla="*/ 3028 h 3574"/>
                <a:gd name="connsiteX69" fmla="*/ 465 w 1747"/>
                <a:gd name="connsiteY69" fmla="*/ 2984 h 3574"/>
                <a:gd name="connsiteX70" fmla="*/ 425 w 1747"/>
                <a:gd name="connsiteY70" fmla="*/ 2938 h 3574"/>
                <a:gd name="connsiteX71" fmla="*/ 387 w 1747"/>
                <a:gd name="connsiteY71" fmla="*/ 2890 h 3574"/>
                <a:gd name="connsiteX72" fmla="*/ 349 w 1747"/>
                <a:gd name="connsiteY72" fmla="*/ 2840 h 3574"/>
                <a:gd name="connsiteX73" fmla="*/ 313 w 1747"/>
                <a:gd name="connsiteY73" fmla="*/ 2788 h 3574"/>
                <a:gd name="connsiteX74" fmla="*/ 277 w 1747"/>
                <a:gd name="connsiteY74" fmla="*/ 2732 h 3574"/>
                <a:gd name="connsiteX75" fmla="*/ 245 w 1747"/>
                <a:gd name="connsiteY75" fmla="*/ 2676 h 3574"/>
                <a:gd name="connsiteX76" fmla="*/ 213 w 1747"/>
                <a:gd name="connsiteY76" fmla="*/ 2616 h 3574"/>
                <a:gd name="connsiteX77" fmla="*/ 181 w 1747"/>
                <a:gd name="connsiteY77" fmla="*/ 2554 h 3574"/>
                <a:gd name="connsiteX78" fmla="*/ 153 w 1747"/>
                <a:gd name="connsiteY78" fmla="*/ 2490 h 3574"/>
                <a:gd name="connsiteX79" fmla="*/ 127 w 1747"/>
                <a:gd name="connsiteY79" fmla="*/ 2424 h 3574"/>
                <a:gd name="connsiteX80" fmla="*/ 101 w 1747"/>
                <a:gd name="connsiteY80" fmla="*/ 2354 h 3574"/>
                <a:gd name="connsiteX81" fmla="*/ 79 w 1747"/>
                <a:gd name="connsiteY81" fmla="*/ 2284 h 3574"/>
                <a:gd name="connsiteX82" fmla="*/ 59 w 1747"/>
                <a:gd name="connsiteY82" fmla="*/ 2210 h 3574"/>
                <a:gd name="connsiteX83" fmla="*/ 43 w 1747"/>
                <a:gd name="connsiteY83" fmla="*/ 2132 h 3574"/>
                <a:gd name="connsiteX84" fmla="*/ 7 w 1747"/>
                <a:gd name="connsiteY84" fmla="*/ 1888 h 3574"/>
                <a:gd name="connsiteX85" fmla="*/ 1 w 1747"/>
                <a:gd name="connsiteY85" fmla="*/ 1800 h 3574"/>
                <a:gd name="connsiteX86" fmla="*/ 3 w 1747"/>
                <a:gd name="connsiteY86" fmla="*/ 1520 h 3574"/>
                <a:gd name="connsiteX87" fmla="*/ 21 w 1747"/>
                <a:gd name="connsiteY87" fmla="*/ 1320 h 3574"/>
                <a:gd name="connsiteX88" fmla="*/ 55 w 1747"/>
                <a:gd name="connsiteY88" fmla="*/ 1108 h 3574"/>
                <a:gd name="connsiteX89" fmla="*/ 79 w 1747"/>
                <a:gd name="connsiteY89" fmla="*/ 998 h 3574"/>
                <a:gd name="connsiteX90" fmla="*/ 107 w 1747"/>
                <a:gd name="connsiteY90" fmla="*/ 884 h 3574"/>
                <a:gd name="connsiteX91" fmla="*/ 139 w 1747"/>
                <a:gd name="connsiteY91" fmla="*/ 768 h 3574"/>
                <a:gd name="connsiteX92" fmla="*/ 175 w 1747"/>
                <a:gd name="connsiteY92" fmla="*/ 648 h 3574"/>
                <a:gd name="connsiteX93" fmla="*/ 217 w 1747"/>
                <a:gd name="connsiteY93" fmla="*/ 524 h 3574"/>
                <a:gd name="connsiteX94" fmla="*/ 263 w 1747"/>
                <a:gd name="connsiteY94" fmla="*/ 398 h 3574"/>
                <a:gd name="connsiteX95" fmla="*/ 315 w 1747"/>
                <a:gd name="connsiteY95" fmla="*/ 268 h 3574"/>
                <a:gd name="connsiteX96" fmla="*/ 371 w 1747"/>
                <a:gd name="connsiteY96" fmla="*/ 136 h 3574"/>
                <a:gd name="connsiteX97" fmla="*/ 433 w 1747"/>
                <a:gd name="connsiteY97" fmla="*/ 0 h 3574"/>
                <a:gd name="connsiteX98" fmla="*/ 433 w 1747"/>
                <a:gd name="connsiteY98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87 w 1747"/>
                <a:gd name="connsiteY66" fmla="*/ 3110 h 3574"/>
                <a:gd name="connsiteX67" fmla="*/ 545 w 1747"/>
                <a:gd name="connsiteY67" fmla="*/ 3070 h 3574"/>
                <a:gd name="connsiteX68" fmla="*/ 505 w 1747"/>
                <a:gd name="connsiteY68" fmla="*/ 3028 h 3574"/>
                <a:gd name="connsiteX69" fmla="*/ 465 w 1747"/>
                <a:gd name="connsiteY69" fmla="*/ 2984 h 3574"/>
                <a:gd name="connsiteX70" fmla="*/ 425 w 1747"/>
                <a:gd name="connsiteY70" fmla="*/ 2938 h 3574"/>
                <a:gd name="connsiteX71" fmla="*/ 387 w 1747"/>
                <a:gd name="connsiteY71" fmla="*/ 2890 h 3574"/>
                <a:gd name="connsiteX72" fmla="*/ 349 w 1747"/>
                <a:gd name="connsiteY72" fmla="*/ 2840 h 3574"/>
                <a:gd name="connsiteX73" fmla="*/ 313 w 1747"/>
                <a:gd name="connsiteY73" fmla="*/ 2788 h 3574"/>
                <a:gd name="connsiteX74" fmla="*/ 277 w 1747"/>
                <a:gd name="connsiteY74" fmla="*/ 2732 h 3574"/>
                <a:gd name="connsiteX75" fmla="*/ 245 w 1747"/>
                <a:gd name="connsiteY75" fmla="*/ 2676 h 3574"/>
                <a:gd name="connsiteX76" fmla="*/ 213 w 1747"/>
                <a:gd name="connsiteY76" fmla="*/ 2616 h 3574"/>
                <a:gd name="connsiteX77" fmla="*/ 181 w 1747"/>
                <a:gd name="connsiteY77" fmla="*/ 2554 h 3574"/>
                <a:gd name="connsiteX78" fmla="*/ 153 w 1747"/>
                <a:gd name="connsiteY78" fmla="*/ 2490 h 3574"/>
                <a:gd name="connsiteX79" fmla="*/ 127 w 1747"/>
                <a:gd name="connsiteY79" fmla="*/ 2424 h 3574"/>
                <a:gd name="connsiteX80" fmla="*/ 101 w 1747"/>
                <a:gd name="connsiteY80" fmla="*/ 2354 h 3574"/>
                <a:gd name="connsiteX81" fmla="*/ 59 w 1747"/>
                <a:gd name="connsiteY81" fmla="*/ 2210 h 3574"/>
                <a:gd name="connsiteX82" fmla="*/ 43 w 1747"/>
                <a:gd name="connsiteY82" fmla="*/ 2132 h 3574"/>
                <a:gd name="connsiteX83" fmla="*/ 7 w 1747"/>
                <a:gd name="connsiteY83" fmla="*/ 1888 h 3574"/>
                <a:gd name="connsiteX84" fmla="*/ 1 w 1747"/>
                <a:gd name="connsiteY84" fmla="*/ 1800 h 3574"/>
                <a:gd name="connsiteX85" fmla="*/ 3 w 1747"/>
                <a:gd name="connsiteY85" fmla="*/ 1520 h 3574"/>
                <a:gd name="connsiteX86" fmla="*/ 21 w 1747"/>
                <a:gd name="connsiteY86" fmla="*/ 1320 h 3574"/>
                <a:gd name="connsiteX87" fmla="*/ 55 w 1747"/>
                <a:gd name="connsiteY87" fmla="*/ 1108 h 3574"/>
                <a:gd name="connsiteX88" fmla="*/ 79 w 1747"/>
                <a:gd name="connsiteY88" fmla="*/ 998 h 3574"/>
                <a:gd name="connsiteX89" fmla="*/ 107 w 1747"/>
                <a:gd name="connsiteY89" fmla="*/ 884 h 3574"/>
                <a:gd name="connsiteX90" fmla="*/ 139 w 1747"/>
                <a:gd name="connsiteY90" fmla="*/ 768 h 3574"/>
                <a:gd name="connsiteX91" fmla="*/ 175 w 1747"/>
                <a:gd name="connsiteY91" fmla="*/ 648 h 3574"/>
                <a:gd name="connsiteX92" fmla="*/ 217 w 1747"/>
                <a:gd name="connsiteY92" fmla="*/ 524 h 3574"/>
                <a:gd name="connsiteX93" fmla="*/ 263 w 1747"/>
                <a:gd name="connsiteY93" fmla="*/ 398 h 3574"/>
                <a:gd name="connsiteX94" fmla="*/ 315 w 1747"/>
                <a:gd name="connsiteY94" fmla="*/ 268 h 3574"/>
                <a:gd name="connsiteX95" fmla="*/ 371 w 1747"/>
                <a:gd name="connsiteY95" fmla="*/ 136 h 3574"/>
                <a:gd name="connsiteX96" fmla="*/ 433 w 1747"/>
                <a:gd name="connsiteY96" fmla="*/ 0 h 3574"/>
                <a:gd name="connsiteX97" fmla="*/ 433 w 1747"/>
                <a:gd name="connsiteY97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87 w 1747"/>
                <a:gd name="connsiteY66" fmla="*/ 3110 h 3574"/>
                <a:gd name="connsiteX67" fmla="*/ 545 w 1747"/>
                <a:gd name="connsiteY67" fmla="*/ 3070 h 3574"/>
                <a:gd name="connsiteX68" fmla="*/ 505 w 1747"/>
                <a:gd name="connsiteY68" fmla="*/ 3028 h 3574"/>
                <a:gd name="connsiteX69" fmla="*/ 465 w 1747"/>
                <a:gd name="connsiteY69" fmla="*/ 2984 h 3574"/>
                <a:gd name="connsiteX70" fmla="*/ 425 w 1747"/>
                <a:gd name="connsiteY70" fmla="*/ 2938 h 3574"/>
                <a:gd name="connsiteX71" fmla="*/ 387 w 1747"/>
                <a:gd name="connsiteY71" fmla="*/ 2890 h 3574"/>
                <a:gd name="connsiteX72" fmla="*/ 349 w 1747"/>
                <a:gd name="connsiteY72" fmla="*/ 2840 h 3574"/>
                <a:gd name="connsiteX73" fmla="*/ 313 w 1747"/>
                <a:gd name="connsiteY73" fmla="*/ 2788 h 3574"/>
                <a:gd name="connsiteX74" fmla="*/ 277 w 1747"/>
                <a:gd name="connsiteY74" fmla="*/ 2732 h 3574"/>
                <a:gd name="connsiteX75" fmla="*/ 245 w 1747"/>
                <a:gd name="connsiteY75" fmla="*/ 2676 h 3574"/>
                <a:gd name="connsiteX76" fmla="*/ 213 w 1747"/>
                <a:gd name="connsiteY76" fmla="*/ 2616 h 3574"/>
                <a:gd name="connsiteX77" fmla="*/ 181 w 1747"/>
                <a:gd name="connsiteY77" fmla="*/ 2554 h 3574"/>
                <a:gd name="connsiteX78" fmla="*/ 153 w 1747"/>
                <a:gd name="connsiteY78" fmla="*/ 2490 h 3574"/>
                <a:gd name="connsiteX79" fmla="*/ 101 w 1747"/>
                <a:gd name="connsiteY79" fmla="*/ 2354 h 3574"/>
                <a:gd name="connsiteX80" fmla="*/ 59 w 1747"/>
                <a:gd name="connsiteY80" fmla="*/ 2210 h 3574"/>
                <a:gd name="connsiteX81" fmla="*/ 43 w 1747"/>
                <a:gd name="connsiteY81" fmla="*/ 2132 h 3574"/>
                <a:gd name="connsiteX82" fmla="*/ 7 w 1747"/>
                <a:gd name="connsiteY82" fmla="*/ 1888 h 3574"/>
                <a:gd name="connsiteX83" fmla="*/ 1 w 1747"/>
                <a:gd name="connsiteY83" fmla="*/ 1800 h 3574"/>
                <a:gd name="connsiteX84" fmla="*/ 3 w 1747"/>
                <a:gd name="connsiteY84" fmla="*/ 1520 h 3574"/>
                <a:gd name="connsiteX85" fmla="*/ 21 w 1747"/>
                <a:gd name="connsiteY85" fmla="*/ 1320 h 3574"/>
                <a:gd name="connsiteX86" fmla="*/ 55 w 1747"/>
                <a:gd name="connsiteY86" fmla="*/ 1108 h 3574"/>
                <a:gd name="connsiteX87" fmla="*/ 79 w 1747"/>
                <a:gd name="connsiteY87" fmla="*/ 998 h 3574"/>
                <a:gd name="connsiteX88" fmla="*/ 107 w 1747"/>
                <a:gd name="connsiteY88" fmla="*/ 884 h 3574"/>
                <a:gd name="connsiteX89" fmla="*/ 139 w 1747"/>
                <a:gd name="connsiteY89" fmla="*/ 768 h 3574"/>
                <a:gd name="connsiteX90" fmla="*/ 175 w 1747"/>
                <a:gd name="connsiteY90" fmla="*/ 648 h 3574"/>
                <a:gd name="connsiteX91" fmla="*/ 217 w 1747"/>
                <a:gd name="connsiteY91" fmla="*/ 524 h 3574"/>
                <a:gd name="connsiteX92" fmla="*/ 263 w 1747"/>
                <a:gd name="connsiteY92" fmla="*/ 398 h 3574"/>
                <a:gd name="connsiteX93" fmla="*/ 315 w 1747"/>
                <a:gd name="connsiteY93" fmla="*/ 268 h 3574"/>
                <a:gd name="connsiteX94" fmla="*/ 371 w 1747"/>
                <a:gd name="connsiteY94" fmla="*/ 136 h 3574"/>
                <a:gd name="connsiteX95" fmla="*/ 433 w 1747"/>
                <a:gd name="connsiteY95" fmla="*/ 0 h 3574"/>
                <a:gd name="connsiteX96" fmla="*/ 433 w 1747"/>
                <a:gd name="connsiteY96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87 w 1747"/>
                <a:gd name="connsiteY66" fmla="*/ 3110 h 3574"/>
                <a:gd name="connsiteX67" fmla="*/ 545 w 1747"/>
                <a:gd name="connsiteY67" fmla="*/ 3070 h 3574"/>
                <a:gd name="connsiteX68" fmla="*/ 505 w 1747"/>
                <a:gd name="connsiteY68" fmla="*/ 3028 h 3574"/>
                <a:gd name="connsiteX69" fmla="*/ 465 w 1747"/>
                <a:gd name="connsiteY69" fmla="*/ 2984 h 3574"/>
                <a:gd name="connsiteX70" fmla="*/ 425 w 1747"/>
                <a:gd name="connsiteY70" fmla="*/ 2938 h 3574"/>
                <a:gd name="connsiteX71" fmla="*/ 387 w 1747"/>
                <a:gd name="connsiteY71" fmla="*/ 2890 h 3574"/>
                <a:gd name="connsiteX72" fmla="*/ 349 w 1747"/>
                <a:gd name="connsiteY72" fmla="*/ 2840 h 3574"/>
                <a:gd name="connsiteX73" fmla="*/ 313 w 1747"/>
                <a:gd name="connsiteY73" fmla="*/ 2788 h 3574"/>
                <a:gd name="connsiteX74" fmla="*/ 277 w 1747"/>
                <a:gd name="connsiteY74" fmla="*/ 2732 h 3574"/>
                <a:gd name="connsiteX75" fmla="*/ 245 w 1747"/>
                <a:gd name="connsiteY75" fmla="*/ 2676 h 3574"/>
                <a:gd name="connsiteX76" fmla="*/ 213 w 1747"/>
                <a:gd name="connsiteY76" fmla="*/ 2616 h 3574"/>
                <a:gd name="connsiteX77" fmla="*/ 153 w 1747"/>
                <a:gd name="connsiteY77" fmla="*/ 2490 h 3574"/>
                <a:gd name="connsiteX78" fmla="*/ 101 w 1747"/>
                <a:gd name="connsiteY78" fmla="*/ 2354 h 3574"/>
                <a:gd name="connsiteX79" fmla="*/ 59 w 1747"/>
                <a:gd name="connsiteY79" fmla="*/ 2210 h 3574"/>
                <a:gd name="connsiteX80" fmla="*/ 43 w 1747"/>
                <a:gd name="connsiteY80" fmla="*/ 2132 h 3574"/>
                <a:gd name="connsiteX81" fmla="*/ 7 w 1747"/>
                <a:gd name="connsiteY81" fmla="*/ 1888 h 3574"/>
                <a:gd name="connsiteX82" fmla="*/ 1 w 1747"/>
                <a:gd name="connsiteY82" fmla="*/ 1800 h 3574"/>
                <a:gd name="connsiteX83" fmla="*/ 3 w 1747"/>
                <a:gd name="connsiteY83" fmla="*/ 1520 h 3574"/>
                <a:gd name="connsiteX84" fmla="*/ 21 w 1747"/>
                <a:gd name="connsiteY84" fmla="*/ 1320 h 3574"/>
                <a:gd name="connsiteX85" fmla="*/ 55 w 1747"/>
                <a:gd name="connsiteY85" fmla="*/ 1108 h 3574"/>
                <a:gd name="connsiteX86" fmla="*/ 79 w 1747"/>
                <a:gd name="connsiteY86" fmla="*/ 998 h 3574"/>
                <a:gd name="connsiteX87" fmla="*/ 107 w 1747"/>
                <a:gd name="connsiteY87" fmla="*/ 884 h 3574"/>
                <a:gd name="connsiteX88" fmla="*/ 139 w 1747"/>
                <a:gd name="connsiteY88" fmla="*/ 768 h 3574"/>
                <a:gd name="connsiteX89" fmla="*/ 175 w 1747"/>
                <a:gd name="connsiteY89" fmla="*/ 648 h 3574"/>
                <a:gd name="connsiteX90" fmla="*/ 217 w 1747"/>
                <a:gd name="connsiteY90" fmla="*/ 524 h 3574"/>
                <a:gd name="connsiteX91" fmla="*/ 263 w 1747"/>
                <a:gd name="connsiteY91" fmla="*/ 398 h 3574"/>
                <a:gd name="connsiteX92" fmla="*/ 315 w 1747"/>
                <a:gd name="connsiteY92" fmla="*/ 268 h 3574"/>
                <a:gd name="connsiteX93" fmla="*/ 371 w 1747"/>
                <a:gd name="connsiteY93" fmla="*/ 136 h 3574"/>
                <a:gd name="connsiteX94" fmla="*/ 433 w 1747"/>
                <a:gd name="connsiteY94" fmla="*/ 0 h 3574"/>
                <a:gd name="connsiteX95" fmla="*/ 433 w 1747"/>
                <a:gd name="connsiteY95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87 w 1747"/>
                <a:gd name="connsiteY66" fmla="*/ 3110 h 3574"/>
                <a:gd name="connsiteX67" fmla="*/ 545 w 1747"/>
                <a:gd name="connsiteY67" fmla="*/ 3070 h 3574"/>
                <a:gd name="connsiteX68" fmla="*/ 505 w 1747"/>
                <a:gd name="connsiteY68" fmla="*/ 3028 h 3574"/>
                <a:gd name="connsiteX69" fmla="*/ 465 w 1747"/>
                <a:gd name="connsiteY69" fmla="*/ 2984 h 3574"/>
                <a:gd name="connsiteX70" fmla="*/ 425 w 1747"/>
                <a:gd name="connsiteY70" fmla="*/ 2938 h 3574"/>
                <a:gd name="connsiteX71" fmla="*/ 387 w 1747"/>
                <a:gd name="connsiteY71" fmla="*/ 2890 h 3574"/>
                <a:gd name="connsiteX72" fmla="*/ 349 w 1747"/>
                <a:gd name="connsiteY72" fmla="*/ 2840 h 3574"/>
                <a:gd name="connsiteX73" fmla="*/ 313 w 1747"/>
                <a:gd name="connsiteY73" fmla="*/ 2788 h 3574"/>
                <a:gd name="connsiteX74" fmla="*/ 277 w 1747"/>
                <a:gd name="connsiteY74" fmla="*/ 2732 h 3574"/>
                <a:gd name="connsiteX75" fmla="*/ 213 w 1747"/>
                <a:gd name="connsiteY75" fmla="*/ 2616 h 3574"/>
                <a:gd name="connsiteX76" fmla="*/ 153 w 1747"/>
                <a:gd name="connsiteY76" fmla="*/ 2490 h 3574"/>
                <a:gd name="connsiteX77" fmla="*/ 101 w 1747"/>
                <a:gd name="connsiteY77" fmla="*/ 2354 h 3574"/>
                <a:gd name="connsiteX78" fmla="*/ 59 w 1747"/>
                <a:gd name="connsiteY78" fmla="*/ 2210 h 3574"/>
                <a:gd name="connsiteX79" fmla="*/ 43 w 1747"/>
                <a:gd name="connsiteY79" fmla="*/ 2132 h 3574"/>
                <a:gd name="connsiteX80" fmla="*/ 7 w 1747"/>
                <a:gd name="connsiteY80" fmla="*/ 1888 h 3574"/>
                <a:gd name="connsiteX81" fmla="*/ 1 w 1747"/>
                <a:gd name="connsiteY81" fmla="*/ 1800 h 3574"/>
                <a:gd name="connsiteX82" fmla="*/ 3 w 1747"/>
                <a:gd name="connsiteY82" fmla="*/ 1520 h 3574"/>
                <a:gd name="connsiteX83" fmla="*/ 21 w 1747"/>
                <a:gd name="connsiteY83" fmla="*/ 1320 h 3574"/>
                <a:gd name="connsiteX84" fmla="*/ 55 w 1747"/>
                <a:gd name="connsiteY84" fmla="*/ 1108 h 3574"/>
                <a:gd name="connsiteX85" fmla="*/ 79 w 1747"/>
                <a:gd name="connsiteY85" fmla="*/ 998 h 3574"/>
                <a:gd name="connsiteX86" fmla="*/ 107 w 1747"/>
                <a:gd name="connsiteY86" fmla="*/ 884 h 3574"/>
                <a:gd name="connsiteX87" fmla="*/ 139 w 1747"/>
                <a:gd name="connsiteY87" fmla="*/ 768 h 3574"/>
                <a:gd name="connsiteX88" fmla="*/ 175 w 1747"/>
                <a:gd name="connsiteY88" fmla="*/ 648 h 3574"/>
                <a:gd name="connsiteX89" fmla="*/ 217 w 1747"/>
                <a:gd name="connsiteY89" fmla="*/ 524 h 3574"/>
                <a:gd name="connsiteX90" fmla="*/ 263 w 1747"/>
                <a:gd name="connsiteY90" fmla="*/ 398 h 3574"/>
                <a:gd name="connsiteX91" fmla="*/ 315 w 1747"/>
                <a:gd name="connsiteY91" fmla="*/ 268 h 3574"/>
                <a:gd name="connsiteX92" fmla="*/ 371 w 1747"/>
                <a:gd name="connsiteY92" fmla="*/ 136 h 3574"/>
                <a:gd name="connsiteX93" fmla="*/ 433 w 1747"/>
                <a:gd name="connsiteY93" fmla="*/ 0 h 3574"/>
                <a:gd name="connsiteX94" fmla="*/ 433 w 1747"/>
                <a:gd name="connsiteY94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87 w 1747"/>
                <a:gd name="connsiteY66" fmla="*/ 3110 h 3574"/>
                <a:gd name="connsiteX67" fmla="*/ 545 w 1747"/>
                <a:gd name="connsiteY67" fmla="*/ 3070 h 3574"/>
                <a:gd name="connsiteX68" fmla="*/ 505 w 1747"/>
                <a:gd name="connsiteY68" fmla="*/ 3028 h 3574"/>
                <a:gd name="connsiteX69" fmla="*/ 465 w 1747"/>
                <a:gd name="connsiteY69" fmla="*/ 2984 h 3574"/>
                <a:gd name="connsiteX70" fmla="*/ 425 w 1747"/>
                <a:gd name="connsiteY70" fmla="*/ 2938 h 3574"/>
                <a:gd name="connsiteX71" fmla="*/ 387 w 1747"/>
                <a:gd name="connsiteY71" fmla="*/ 2890 h 3574"/>
                <a:gd name="connsiteX72" fmla="*/ 349 w 1747"/>
                <a:gd name="connsiteY72" fmla="*/ 2840 h 3574"/>
                <a:gd name="connsiteX73" fmla="*/ 277 w 1747"/>
                <a:gd name="connsiteY73" fmla="*/ 2732 h 3574"/>
                <a:gd name="connsiteX74" fmla="*/ 213 w 1747"/>
                <a:gd name="connsiteY74" fmla="*/ 2616 h 3574"/>
                <a:gd name="connsiteX75" fmla="*/ 153 w 1747"/>
                <a:gd name="connsiteY75" fmla="*/ 2490 h 3574"/>
                <a:gd name="connsiteX76" fmla="*/ 101 w 1747"/>
                <a:gd name="connsiteY76" fmla="*/ 2354 h 3574"/>
                <a:gd name="connsiteX77" fmla="*/ 59 w 1747"/>
                <a:gd name="connsiteY77" fmla="*/ 2210 h 3574"/>
                <a:gd name="connsiteX78" fmla="*/ 43 w 1747"/>
                <a:gd name="connsiteY78" fmla="*/ 2132 h 3574"/>
                <a:gd name="connsiteX79" fmla="*/ 7 w 1747"/>
                <a:gd name="connsiteY79" fmla="*/ 1888 h 3574"/>
                <a:gd name="connsiteX80" fmla="*/ 1 w 1747"/>
                <a:gd name="connsiteY80" fmla="*/ 1800 h 3574"/>
                <a:gd name="connsiteX81" fmla="*/ 3 w 1747"/>
                <a:gd name="connsiteY81" fmla="*/ 1520 h 3574"/>
                <a:gd name="connsiteX82" fmla="*/ 21 w 1747"/>
                <a:gd name="connsiteY82" fmla="*/ 1320 h 3574"/>
                <a:gd name="connsiteX83" fmla="*/ 55 w 1747"/>
                <a:gd name="connsiteY83" fmla="*/ 1108 h 3574"/>
                <a:gd name="connsiteX84" fmla="*/ 79 w 1747"/>
                <a:gd name="connsiteY84" fmla="*/ 998 h 3574"/>
                <a:gd name="connsiteX85" fmla="*/ 107 w 1747"/>
                <a:gd name="connsiteY85" fmla="*/ 884 h 3574"/>
                <a:gd name="connsiteX86" fmla="*/ 139 w 1747"/>
                <a:gd name="connsiteY86" fmla="*/ 768 h 3574"/>
                <a:gd name="connsiteX87" fmla="*/ 175 w 1747"/>
                <a:gd name="connsiteY87" fmla="*/ 648 h 3574"/>
                <a:gd name="connsiteX88" fmla="*/ 217 w 1747"/>
                <a:gd name="connsiteY88" fmla="*/ 524 h 3574"/>
                <a:gd name="connsiteX89" fmla="*/ 263 w 1747"/>
                <a:gd name="connsiteY89" fmla="*/ 398 h 3574"/>
                <a:gd name="connsiteX90" fmla="*/ 315 w 1747"/>
                <a:gd name="connsiteY90" fmla="*/ 268 h 3574"/>
                <a:gd name="connsiteX91" fmla="*/ 371 w 1747"/>
                <a:gd name="connsiteY91" fmla="*/ 136 h 3574"/>
                <a:gd name="connsiteX92" fmla="*/ 433 w 1747"/>
                <a:gd name="connsiteY92" fmla="*/ 0 h 3574"/>
                <a:gd name="connsiteX93" fmla="*/ 433 w 1747"/>
                <a:gd name="connsiteY93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87 w 1747"/>
                <a:gd name="connsiteY66" fmla="*/ 3110 h 3574"/>
                <a:gd name="connsiteX67" fmla="*/ 545 w 1747"/>
                <a:gd name="connsiteY67" fmla="*/ 3070 h 3574"/>
                <a:gd name="connsiteX68" fmla="*/ 505 w 1747"/>
                <a:gd name="connsiteY68" fmla="*/ 3028 h 3574"/>
                <a:gd name="connsiteX69" fmla="*/ 465 w 1747"/>
                <a:gd name="connsiteY69" fmla="*/ 2984 h 3574"/>
                <a:gd name="connsiteX70" fmla="*/ 425 w 1747"/>
                <a:gd name="connsiteY70" fmla="*/ 2938 h 3574"/>
                <a:gd name="connsiteX71" fmla="*/ 387 w 1747"/>
                <a:gd name="connsiteY71" fmla="*/ 2890 h 3574"/>
                <a:gd name="connsiteX72" fmla="*/ 277 w 1747"/>
                <a:gd name="connsiteY72" fmla="*/ 2732 h 3574"/>
                <a:gd name="connsiteX73" fmla="*/ 213 w 1747"/>
                <a:gd name="connsiteY73" fmla="*/ 2616 h 3574"/>
                <a:gd name="connsiteX74" fmla="*/ 153 w 1747"/>
                <a:gd name="connsiteY74" fmla="*/ 2490 h 3574"/>
                <a:gd name="connsiteX75" fmla="*/ 101 w 1747"/>
                <a:gd name="connsiteY75" fmla="*/ 2354 h 3574"/>
                <a:gd name="connsiteX76" fmla="*/ 59 w 1747"/>
                <a:gd name="connsiteY76" fmla="*/ 2210 h 3574"/>
                <a:gd name="connsiteX77" fmla="*/ 43 w 1747"/>
                <a:gd name="connsiteY77" fmla="*/ 2132 h 3574"/>
                <a:gd name="connsiteX78" fmla="*/ 7 w 1747"/>
                <a:gd name="connsiteY78" fmla="*/ 1888 h 3574"/>
                <a:gd name="connsiteX79" fmla="*/ 1 w 1747"/>
                <a:gd name="connsiteY79" fmla="*/ 1800 h 3574"/>
                <a:gd name="connsiteX80" fmla="*/ 3 w 1747"/>
                <a:gd name="connsiteY80" fmla="*/ 1520 h 3574"/>
                <a:gd name="connsiteX81" fmla="*/ 21 w 1747"/>
                <a:gd name="connsiteY81" fmla="*/ 1320 h 3574"/>
                <a:gd name="connsiteX82" fmla="*/ 55 w 1747"/>
                <a:gd name="connsiteY82" fmla="*/ 1108 h 3574"/>
                <a:gd name="connsiteX83" fmla="*/ 79 w 1747"/>
                <a:gd name="connsiteY83" fmla="*/ 998 h 3574"/>
                <a:gd name="connsiteX84" fmla="*/ 107 w 1747"/>
                <a:gd name="connsiteY84" fmla="*/ 884 h 3574"/>
                <a:gd name="connsiteX85" fmla="*/ 139 w 1747"/>
                <a:gd name="connsiteY85" fmla="*/ 768 h 3574"/>
                <a:gd name="connsiteX86" fmla="*/ 175 w 1747"/>
                <a:gd name="connsiteY86" fmla="*/ 648 h 3574"/>
                <a:gd name="connsiteX87" fmla="*/ 217 w 1747"/>
                <a:gd name="connsiteY87" fmla="*/ 524 h 3574"/>
                <a:gd name="connsiteX88" fmla="*/ 263 w 1747"/>
                <a:gd name="connsiteY88" fmla="*/ 398 h 3574"/>
                <a:gd name="connsiteX89" fmla="*/ 315 w 1747"/>
                <a:gd name="connsiteY89" fmla="*/ 268 h 3574"/>
                <a:gd name="connsiteX90" fmla="*/ 371 w 1747"/>
                <a:gd name="connsiteY90" fmla="*/ 136 h 3574"/>
                <a:gd name="connsiteX91" fmla="*/ 433 w 1747"/>
                <a:gd name="connsiteY91" fmla="*/ 0 h 3574"/>
                <a:gd name="connsiteX92" fmla="*/ 433 w 1747"/>
                <a:gd name="connsiteY92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87 w 1747"/>
                <a:gd name="connsiteY66" fmla="*/ 3110 h 3574"/>
                <a:gd name="connsiteX67" fmla="*/ 545 w 1747"/>
                <a:gd name="connsiteY67" fmla="*/ 3070 h 3574"/>
                <a:gd name="connsiteX68" fmla="*/ 505 w 1747"/>
                <a:gd name="connsiteY68" fmla="*/ 3028 h 3574"/>
                <a:gd name="connsiteX69" fmla="*/ 425 w 1747"/>
                <a:gd name="connsiteY69" fmla="*/ 2938 h 3574"/>
                <a:gd name="connsiteX70" fmla="*/ 387 w 1747"/>
                <a:gd name="connsiteY70" fmla="*/ 2890 h 3574"/>
                <a:gd name="connsiteX71" fmla="*/ 277 w 1747"/>
                <a:gd name="connsiteY71" fmla="*/ 2732 h 3574"/>
                <a:gd name="connsiteX72" fmla="*/ 213 w 1747"/>
                <a:gd name="connsiteY72" fmla="*/ 2616 h 3574"/>
                <a:gd name="connsiteX73" fmla="*/ 153 w 1747"/>
                <a:gd name="connsiteY73" fmla="*/ 2490 h 3574"/>
                <a:gd name="connsiteX74" fmla="*/ 101 w 1747"/>
                <a:gd name="connsiteY74" fmla="*/ 2354 h 3574"/>
                <a:gd name="connsiteX75" fmla="*/ 59 w 1747"/>
                <a:gd name="connsiteY75" fmla="*/ 2210 h 3574"/>
                <a:gd name="connsiteX76" fmla="*/ 43 w 1747"/>
                <a:gd name="connsiteY76" fmla="*/ 2132 h 3574"/>
                <a:gd name="connsiteX77" fmla="*/ 7 w 1747"/>
                <a:gd name="connsiteY77" fmla="*/ 1888 h 3574"/>
                <a:gd name="connsiteX78" fmla="*/ 1 w 1747"/>
                <a:gd name="connsiteY78" fmla="*/ 1800 h 3574"/>
                <a:gd name="connsiteX79" fmla="*/ 3 w 1747"/>
                <a:gd name="connsiteY79" fmla="*/ 1520 h 3574"/>
                <a:gd name="connsiteX80" fmla="*/ 21 w 1747"/>
                <a:gd name="connsiteY80" fmla="*/ 1320 h 3574"/>
                <a:gd name="connsiteX81" fmla="*/ 55 w 1747"/>
                <a:gd name="connsiteY81" fmla="*/ 1108 h 3574"/>
                <a:gd name="connsiteX82" fmla="*/ 79 w 1747"/>
                <a:gd name="connsiteY82" fmla="*/ 998 h 3574"/>
                <a:gd name="connsiteX83" fmla="*/ 107 w 1747"/>
                <a:gd name="connsiteY83" fmla="*/ 884 h 3574"/>
                <a:gd name="connsiteX84" fmla="*/ 139 w 1747"/>
                <a:gd name="connsiteY84" fmla="*/ 768 h 3574"/>
                <a:gd name="connsiteX85" fmla="*/ 175 w 1747"/>
                <a:gd name="connsiteY85" fmla="*/ 648 h 3574"/>
                <a:gd name="connsiteX86" fmla="*/ 217 w 1747"/>
                <a:gd name="connsiteY86" fmla="*/ 524 h 3574"/>
                <a:gd name="connsiteX87" fmla="*/ 263 w 1747"/>
                <a:gd name="connsiteY87" fmla="*/ 398 h 3574"/>
                <a:gd name="connsiteX88" fmla="*/ 315 w 1747"/>
                <a:gd name="connsiteY88" fmla="*/ 268 h 3574"/>
                <a:gd name="connsiteX89" fmla="*/ 371 w 1747"/>
                <a:gd name="connsiteY89" fmla="*/ 136 h 3574"/>
                <a:gd name="connsiteX90" fmla="*/ 433 w 1747"/>
                <a:gd name="connsiteY90" fmla="*/ 0 h 3574"/>
                <a:gd name="connsiteX91" fmla="*/ 433 w 1747"/>
                <a:gd name="connsiteY91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87 w 1747"/>
                <a:gd name="connsiteY66" fmla="*/ 3110 h 3574"/>
                <a:gd name="connsiteX67" fmla="*/ 505 w 1747"/>
                <a:gd name="connsiteY67" fmla="*/ 3028 h 3574"/>
                <a:gd name="connsiteX68" fmla="*/ 425 w 1747"/>
                <a:gd name="connsiteY68" fmla="*/ 2938 h 3574"/>
                <a:gd name="connsiteX69" fmla="*/ 387 w 1747"/>
                <a:gd name="connsiteY69" fmla="*/ 2890 h 3574"/>
                <a:gd name="connsiteX70" fmla="*/ 277 w 1747"/>
                <a:gd name="connsiteY70" fmla="*/ 2732 h 3574"/>
                <a:gd name="connsiteX71" fmla="*/ 213 w 1747"/>
                <a:gd name="connsiteY71" fmla="*/ 2616 h 3574"/>
                <a:gd name="connsiteX72" fmla="*/ 153 w 1747"/>
                <a:gd name="connsiteY72" fmla="*/ 2490 h 3574"/>
                <a:gd name="connsiteX73" fmla="*/ 101 w 1747"/>
                <a:gd name="connsiteY73" fmla="*/ 2354 h 3574"/>
                <a:gd name="connsiteX74" fmla="*/ 59 w 1747"/>
                <a:gd name="connsiteY74" fmla="*/ 2210 h 3574"/>
                <a:gd name="connsiteX75" fmla="*/ 43 w 1747"/>
                <a:gd name="connsiteY75" fmla="*/ 2132 h 3574"/>
                <a:gd name="connsiteX76" fmla="*/ 7 w 1747"/>
                <a:gd name="connsiteY76" fmla="*/ 1888 h 3574"/>
                <a:gd name="connsiteX77" fmla="*/ 1 w 1747"/>
                <a:gd name="connsiteY77" fmla="*/ 1800 h 3574"/>
                <a:gd name="connsiteX78" fmla="*/ 3 w 1747"/>
                <a:gd name="connsiteY78" fmla="*/ 1520 h 3574"/>
                <a:gd name="connsiteX79" fmla="*/ 21 w 1747"/>
                <a:gd name="connsiteY79" fmla="*/ 1320 h 3574"/>
                <a:gd name="connsiteX80" fmla="*/ 55 w 1747"/>
                <a:gd name="connsiteY80" fmla="*/ 1108 h 3574"/>
                <a:gd name="connsiteX81" fmla="*/ 79 w 1747"/>
                <a:gd name="connsiteY81" fmla="*/ 998 h 3574"/>
                <a:gd name="connsiteX82" fmla="*/ 107 w 1747"/>
                <a:gd name="connsiteY82" fmla="*/ 884 h 3574"/>
                <a:gd name="connsiteX83" fmla="*/ 139 w 1747"/>
                <a:gd name="connsiteY83" fmla="*/ 768 h 3574"/>
                <a:gd name="connsiteX84" fmla="*/ 175 w 1747"/>
                <a:gd name="connsiteY84" fmla="*/ 648 h 3574"/>
                <a:gd name="connsiteX85" fmla="*/ 217 w 1747"/>
                <a:gd name="connsiteY85" fmla="*/ 524 h 3574"/>
                <a:gd name="connsiteX86" fmla="*/ 263 w 1747"/>
                <a:gd name="connsiteY86" fmla="*/ 398 h 3574"/>
                <a:gd name="connsiteX87" fmla="*/ 315 w 1747"/>
                <a:gd name="connsiteY87" fmla="*/ 268 h 3574"/>
                <a:gd name="connsiteX88" fmla="*/ 371 w 1747"/>
                <a:gd name="connsiteY88" fmla="*/ 136 h 3574"/>
                <a:gd name="connsiteX89" fmla="*/ 433 w 1747"/>
                <a:gd name="connsiteY89" fmla="*/ 0 h 3574"/>
                <a:gd name="connsiteX90" fmla="*/ 433 w 1747"/>
                <a:gd name="connsiteY90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05 w 1747"/>
                <a:gd name="connsiteY66" fmla="*/ 3028 h 3574"/>
                <a:gd name="connsiteX67" fmla="*/ 425 w 1747"/>
                <a:gd name="connsiteY67" fmla="*/ 2938 h 3574"/>
                <a:gd name="connsiteX68" fmla="*/ 387 w 1747"/>
                <a:gd name="connsiteY68" fmla="*/ 2890 h 3574"/>
                <a:gd name="connsiteX69" fmla="*/ 277 w 1747"/>
                <a:gd name="connsiteY69" fmla="*/ 2732 h 3574"/>
                <a:gd name="connsiteX70" fmla="*/ 213 w 1747"/>
                <a:gd name="connsiteY70" fmla="*/ 2616 h 3574"/>
                <a:gd name="connsiteX71" fmla="*/ 153 w 1747"/>
                <a:gd name="connsiteY71" fmla="*/ 2490 h 3574"/>
                <a:gd name="connsiteX72" fmla="*/ 101 w 1747"/>
                <a:gd name="connsiteY72" fmla="*/ 2354 h 3574"/>
                <a:gd name="connsiteX73" fmla="*/ 59 w 1747"/>
                <a:gd name="connsiteY73" fmla="*/ 2210 h 3574"/>
                <a:gd name="connsiteX74" fmla="*/ 43 w 1747"/>
                <a:gd name="connsiteY74" fmla="*/ 2132 h 3574"/>
                <a:gd name="connsiteX75" fmla="*/ 7 w 1747"/>
                <a:gd name="connsiteY75" fmla="*/ 1888 h 3574"/>
                <a:gd name="connsiteX76" fmla="*/ 1 w 1747"/>
                <a:gd name="connsiteY76" fmla="*/ 1800 h 3574"/>
                <a:gd name="connsiteX77" fmla="*/ 3 w 1747"/>
                <a:gd name="connsiteY77" fmla="*/ 1520 h 3574"/>
                <a:gd name="connsiteX78" fmla="*/ 21 w 1747"/>
                <a:gd name="connsiteY78" fmla="*/ 1320 h 3574"/>
                <a:gd name="connsiteX79" fmla="*/ 55 w 1747"/>
                <a:gd name="connsiteY79" fmla="*/ 1108 h 3574"/>
                <a:gd name="connsiteX80" fmla="*/ 79 w 1747"/>
                <a:gd name="connsiteY80" fmla="*/ 998 h 3574"/>
                <a:gd name="connsiteX81" fmla="*/ 107 w 1747"/>
                <a:gd name="connsiteY81" fmla="*/ 884 h 3574"/>
                <a:gd name="connsiteX82" fmla="*/ 139 w 1747"/>
                <a:gd name="connsiteY82" fmla="*/ 768 h 3574"/>
                <a:gd name="connsiteX83" fmla="*/ 175 w 1747"/>
                <a:gd name="connsiteY83" fmla="*/ 648 h 3574"/>
                <a:gd name="connsiteX84" fmla="*/ 217 w 1747"/>
                <a:gd name="connsiteY84" fmla="*/ 524 h 3574"/>
                <a:gd name="connsiteX85" fmla="*/ 263 w 1747"/>
                <a:gd name="connsiteY85" fmla="*/ 398 h 3574"/>
                <a:gd name="connsiteX86" fmla="*/ 315 w 1747"/>
                <a:gd name="connsiteY86" fmla="*/ 268 h 3574"/>
                <a:gd name="connsiteX87" fmla="*/ 371 w 1747"/>
                <a:gd name="connsiteY87" fmla="*/ 136 h 3574"/>
                <a:gd name="connsiteX88" fmla="*/ 433 w 1747"/>
                <a:gd name="connsiteY88" fmla="*/ 0 h 3574"/>
                <a:gd name="connsiteX89" fmla="*/ 433 w 1747"/>
                <a:gd name="connsiteY89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505 w 1747"/>
                <a:gd name="connsiteY65" fmla="*/ 3028 h 3574"/>
                <a:gd name="connsiteX66" fmla="*/ 425 w 1747"/>
                <a:gd name="connsiteY66" fmla="*/ 2938 h 3574"/>
                <a:gd name="connsiteX67" fmla="*/ 387 w 1747"/>
                <a:gd name="connsiteY67" fmla="*/ 2890 h 3574"/>
                <a:gd name="connsiteX68" fmla="*/ 277 w 1747"/>
                <a:gd name="connsiteY68" fmla="*/ 2732 h 3574"/>
                <a:gd name="connsiteX69" fmla="*/ 213 w 1747"/>
                <a:gd name="connsiteY69" fmla="*/ 2616 h 3574"/>
                <a:gd name="connsiteX70" fmla="*/ 153 w 1747"/>
                <a:gd name="connsiteY70" fmla="*/ 2490 h 3574"/>
                <a:gd name="connsiteX71" fmla="*/ 101 w 1747"/>
                <a:gd name="connsiteY71" fmla="*/ 2354 h 3574"/>
                <a:gd name="connsiteX72" fmla="*/ 59 w 1747"/>
                <a:gd name="connsiteY72" fmla="*/ 2210 h 3574"/>
                <a:gd name="connsiteX73" fmla="*/ 43 w 1747"/>
                <a:gd name="connsiteY73" fmla="*/ 2132 h 3574"/>
                <a:gd name="connsiteX74" fmla="*/ 7 w 1747"/>
                <a:gd name="connsiteY74" fmla="*/ 1888 h 3574"/>
                <a:gd name="connsiteX75" fmla="*/ 1 w 1747"/>
                <a:gd name="connsiteY75" fmla="*/ 1800 h 3574"/>
                <a:gd name="connsiteX76" fmla="*/ 3 w 1747"/>
                <a:gd name="connsiteY76" fmla="*/ 1520 h 3574"/>
                <a:gd name="connsiteX77" fmla="*/ 21 w 1747"/>
                <a:gd name="connsiteY77" fmla="*/ 1320 h 3574"/>
                <a:gd name="connsiteX78" fmla="*/ 55 w 1747"/>
                <a:gd name="connsiteY78" fmla="*/ 1108 h 3574"/>
                <a:gd name="connsiteX79" fmla="*/ 79 w 1747"/>
                <a:gd name="connsiteY79" fmla="*/ 998 h 3574"/>
                <a:gd name="connsiteX80" fmla="*/ 107 w 1747"/>
                <a:gd name="connsiteY80" fmla="*/ 884 h 3574"/>
                <a:gd name="connsiteX81" fmla="*/ 139 w 1747"/>
                <a:gd name="connsiteY81" fmla="*/ 768 h 3574"/>
                <a:gd name="connsiteX82" fmla="*/ 175 w 1747"/>
                <a:gd name="connsiteY82" fmla="*/ 648 h 3574"/>
                <a:gd name="connsiteX83" fmla="*/ 217 w 1747"/>
                <a:gd name="connsiteY83" fmla="*/ 524 h 3574"/>
                <a:gd name="connsiteX84" fmla="*/ 263 w 1747"/>
                <a:gd name="connsiteY84" fmla="*/ 398 h 3574"/>
                <a:gd name="connsiteX85" fmla="*/ 315 w 1747"/>
                <a:gd name="connsiteY85" fmla="*/ 268 h 3574"/>
                <a:gd name="connsiteX86" fmla="*/ 371 w 1747"/>
                <a:gd name="connsiteY86" fmla="*/ 136 h 3574"/>
                <a:gd name="connsiteX87" fmla="*/ 433 w 1747"/>
                <a:gd name="connsiteY87" fmla="*/ 0 h 3574"/>
                <a:gd name="connsiteX88" fmla="*/ 433 w 1747"/>
                <a:gd name="connsiteY88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505 w 1747"/>
                <a:gd name="connsiteY64" fmla="*/ 3028 h 3574"/>
                <a:gd name="connsiteX65" fmla="*/ 425 w 1747"/>
                <a:gd name="connsiteY65" fmla="*/ 2938 h 3574"/>
                <a:gd name="connsiteX66" fmla="*/ 387 w 1747"/>
                <a:gd name="connsiteY66" fmla="*/ 2890 h 3574"/>
                <a:gd name="connsiteX67" fmla="*/ 277 w 1747"/>
                <a:gd name="connsiteY67" fmla="*/ 2732 h 3574"/>
                <a:gd name="connsiteX68" fmla="*/ 213 w 1747"/>
                <a:gd name="connsiteY68" fmla="*/ 2616 h 3574"/>
                <a:gd name="connsiteX69" fmla="*/ 153 w 1747"/>
                <a:gd name="connsiteY69" fmla="*/ 2490 h 3574"/>
                <a:gd name="connsiteX70" fmla="*/ 101 w 1747"/>
                <a:gd name="connsiteY70" fmla="*/ 2354 h 3574"/>
                <a:gd name="connsiteX71" fmla="*/ 59 w 1747"/>
                <a:gd name="connsiteY71" fmla="*/ 2210 h 3574"/>
                <a:gd name="connsiteX72" fmla="*/ 43 w 1747"/>
                <a:gd name="connsiteY72" fmla="*/ 2132 h 3574"/>
                <a:gd name="connsiteX73" fmla="*/ 7 w 1747"/>
                <a:gd name="connsiteY73" fmla="*/ 1888 h 3574"/>
                <a:gd name="connsiteX74" fmla="*/ 1 w 1747"/>
                <a:gd name="connsiteY74" fmla="*/ 1800 h 3574"/>
                <a:gd name="connsiteX75" fmla="*/ 3 w 1747"/>
                <a:gd name="connsiteY75" fmla="*/ 1520 h 3574"/>
                <a:gd name="connsiteX76" fmla="*/ 21 w 1747"/>
                <a:gd name="connsiteY76" fmla="*/ 1320 h 3574"/>
                <a:gd name="connsiteX77" fmla="*/ 55 w 1747"/>
                <a:gd name="connsiteY77" fmla="*/ 1108 h 3574"/>
                <a:gd name="connsiteX78" fmla="*/ 79 w 1747"/>
                <a:gd name="connsiteY78" fmla="*/ 998 h 3574"/>
                <a:gd name="connsiteX79" fmla="*/ 107 w 1747"/>
                <a:gd name="connsiteY79" fmla="*/ 884 h 3574"/>
                <a:gd name="connsiteX80" fmla="*/ 139 w 1747"/>
                <a:gd name="connsiteY80" fmla="*/ 768 h 3574"/>
                <a:gd name="connsiteX81" fmla="*/ 175 w 1747"/>
                <a:gd name="connsiteY81" fmla="*/ 648 h 3574"/>
                <a:gd name="connsiteX82" fmla="*/ 217 w 1747"/>
                <a:gd name="connsiteY82" fmla="*/ 524 h 3574"/>
                <a:gd name="connsiteX83" fmla="*/ 263 w 1747"/>
                <a:gd name="connsiteY83" fmla="*/ 398 h 3574"/>
                <a:gd name="connsiteX84" fmla="*/ 315 w 1747"/>
                <a:gd name="connsiteY84" fmla="*/ 268 h 3574"/>
                <a:gd name="connsiteX85" fmla="*/ 371 w 1747"/>
                <a:gd name="connsiteY85" fmla="*/ 136 h 3574"/>
                <a:gd name="connsiteX86" fmla="*/ 433 w 1747"/>
                <a:gd name="connsiteY86" fmla="*/ 0 h 3574"/>
                <a:gd name="connsiteX87" fmla="*/ 433 w 1747"/>
                <a:gd name="connsiteY87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505 w 1747"/>
                <a:gd name="connsiteY63" fmla="*/ 3028 h 3574"/>
                <a:gd name="connsiteX64" fmla="*/ 425 w 1747"/>
                <a:gd name="connsiteY64" fmla="*/ 2938 h 3574"/>
                <a:gd name="connsiteX65" fmla="*/ 387 w 1747"/>
                <a:gd name="connsiteY65" fmla="*/ 2890 h 3574"/>
                <a:gd name="connsiteX66" fmla="*/ 277 w 1747"/>
                <a:gd name="connsiteY66" fmla="*/ 2732 h 3574"/>
                <a:gd name="connsiteX67" fmla="*/ 213 w 1747"/>
                <a:gd name="connsiteY67" fmla="*/ 2616 h 3574"/>
                <a:gd name="connsiteX68" fmla="*/ 153 w 1747"/>
                <a:gd name="connsiteY68" fmla="*/ 2490 h 3574"/>
                <a:gd name="connsiteX69" fmla="*/ 101 w 1747"/>
                <a:gd name="connsiteY69" fmla="*/ 2354 h 3574"/>
                <a:gd name="connsiteX70" fmla="*/ 59 w 1747"/>
                <a:gd name="connsiteY70" fmla="*/ 2210 h 3574"/>
                <a:gd name="connsiteX71" fmla="*/ 43 w 1747"/>
                <a:gd name="connsiteY71" fmla="*/ 2132 h 3574"/>
                <a:gd name="connsiteX72" fmla="*/ 7 w 1747"/>
                <a:gd name="connsiteY72" fmla="*/ 1888 h 3574"/>
                <a:gd name="connsiteX73" fmla="*/ 1 w 1747"/>
                <a:gd name="connsiteY73" fmla="*/ 1800 h 3574"/>
                <a:gd name="connsiteX74" fmla="*/ 3 w 1747"/>
                <a:gd name="connsiteY74" fmla="*/ 1520 h 3574"/>
                <a:gd name="connsiteX75" fmla="*/ 21 w 1747"/>
                <a:gd name="connsiteY75" fmla="*/ 1320 h 3574"/>
                <a:gd name="connsiteX76" fmla="*/ 55 w 1747"/>
                <a:gd name="connsiteY76" fmla="*/ 1108 h 3574"/>
                <a:gd name="connsiteX77" fmla="*/ 79 w 1747"/>
                <a:gd name="connsiteY77" fmla="*/ 998 h 3574"/>
                <a:gd name="connsiteX78" fmla="*/ 107 w 1747"/>
                <a:gd name="connsiteY78" fmla="*/ 884 h 3574"/>
                <a:gd name="connsiteX79" fmla="*/ 139 w 1747"/>
                <a:gd name="connsiteY79" fmla="*/ 768 h 3574"/>
                <a:gd name="connsiteX80" fmla="*/ 175 w 1747"/>
                <a:gd name="connsiteY80" fmla="*/ 648 h 3574"/>
                <a:gd name="connsiteX81" fmla="*/ 217 w 1747"/>
                <a:gd name="connsiteY81" fmla="*/ 524 h 3574"/>
                <a:gd name="connsiteX82" fmla="*/ 263 w 1747"/>
                <a:gd name="connsiteY82" fmla="*/ 398 h 3574"/>
                <a:gd name="connsiteX83" fmla="*/ 315 w 1747"/>
                <a:gd name="connsiteY83" fmla="*/ 268 h 3574"/>
                <a:gd name="connsiteX84" fmla="*/ 371 w 1747"/>
                <a:gd name="connsiteY84" fmla="*/ 136 h 3574"/>
                <a:gd name="connsiteX85" fmla="*/ 433 w 1747"/>
                <a:gd name="connsiteY85" fmla="*/ 0 h 3574"/>
                <a:gd name="connsiteX86" fmla="*/ 433 w 1747"/>
                <a:gd name="connsiteY86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505 w 1747"/>
                <a:gd name="connsiteY62" fmla="*/ 3028 h 3574"/>
                <a:gd name="connsiteX63" fmla="*/ 425 w 1747"/>
                <a:gd name="connsiteY63" fmla="*/ 2938 h 3574"/>
                <a:gd name="connsiteX64" fmla="*/ 387 w 1747"/>
                <a:gd name="connsiteY64" fmla="*/ 2890 h 3574"/>
                <a:gd name="connsiteX65" fmla="*/ 277 w 1747"/>
                <a:gd name="connsiteY65" fmla="*/ 2732 h 3574"/>
                <a:gd name="connsiteX66" fmla="*/ 213 w 1747"/>
                <a:gd name="connsiteY66" fmla="*/ 2616 h 3574"/>
                <a:gd name="connsiteX67" fmla="*/ 153 w 1747"/>
                <a:gd name="connsiteY67" fmla="*/ 2490 h 3574"/>
                <a:gd name="connsiteX68" fmla="*/ 101 w 1747"/>
                <a:gd name="connsiteY68" fmla="*/ 2354 h 3574"/>
                <a:gd name="connsiteX69" fmla="*/ 59 w 1747"/>
                <a:gd name="connsiteY69" fmla="*/ 2210 h 3574"/>
                <a:gd name="connsiteX70" fmla="*/ 43 w 1747"/>
                <a:gd name="connsiteY70" fmla="*/ 2132 h 3574"/>
                <a:gd name="connsiteX71" fmla="*/ 7 w 1747"/>
                <a:gd name="connsiteY71" fmla="*/ 1888 h 3574"/>
                <a:gd name="connsiteX72" fmla="*/ 1 w 1747"/>
                <a:gd name="connsiteY72" fmla="*/ 1800 h 3574"/>
                <a:gd name="connsiteX73" fmla="*/ 3 w 1747"/>
                <a:gd name="connsiteY73" fmla="*/ 1520 h 3574"/>
                <a:gd name="connsiteX74" fmla="*/ 21 w 1747"/>
                <a:gd name="connsiteY74" fmla="*/ 1320 h 3574"/>
                <a:gd name="connsiteX75" fmla="*/ 55 w 1747"/>
                <a:gd name="connsiteY75" fmla="*/ 1108 h 3574"/>
                <a:gd name="connsiteX76" fmla="*/ 79 w 1747"/>
                <a:gd name="connsiteY76" fmla="*/ 998 h 3574"/>
                <a:gd name="connsiteX77" fmla="*/ 107 w 1747"/>
                <a:gd name="connsiteY77" fmla="*/ 884 h 3574"/>
                <a:gd name="connsiteX78" fmla="*/ 139 w 1747"/>
                <a:gd name="connsiteY78" fmla="*/ 768 h 3574"/>
                <a:gd name="connsiteX79" fmla="*/ 175 w 1747"/>
                <a:gd name="connsiteY79" fmla="*/ 648 h 3574"/>
                <a:gd name="connsiteX80" fmla="*/ 217 w 1747"/>
                <a:gd name="connsiteY80" fmla="*/ 524 h 3574"/>
                <a:gd name="connsiteX81" fmla="*/ 263 w 1747"/>
                <a:gd name="connsiteY81" fmla="*/ 398 h 3574"/>
                <a:gd name="connsiteX82" fmla="*/ 315 w 1747"/>
                <a:gd name="connsiteY82" fmla="*/ 268 h 3574"/>
                <a:gd name="connsiteX83" fmla="*/ 371 w 1747"/>
                <a:gd name="connsiteY83" fmla="*/ 136 h 3574"/>
                <a:gd name="connsiteX84" fmla="*/ 433 w 1747"/>
                <a:gd name="connsiteY84" fmla="*/ 0 h 3574"/>
                <a:gd name="connsiteX85" fmla="*/ 433 w 1747"/>
                <a:gd name="connsiteY85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505 w 1747"/>
                <a:gd name="connsiteY61" fmla="*/ 3028 h 3574"/>
                <a:gd name="connsiteX62" fmla="*/ 425 w 1747"/>
                <a:gd name="connsiteY62" fmla="*/ 2938 h 3574"/>
                <a:gd name="connsiteX63" fmla="*/ 387 w 1747"/>
                <a:gd name="connsiteY63" fmla="*/ 2890 h 3574"/>
                <a:gd name="connsiteX64" fmla="*/ 277 w 1747"/>
                <a:gd name="connsiteY64" fmla="*/ 2732 h 3574"/>
                <a:gd name="connsiteX65" fmla="*/ 213 w 1747"/>
                <a:gd name="connsiteY65" fmla="*/ 2616 h 3574"/>
                <a:gd name="connsiteX66" fmla="*/ 153 w 1747"/>
                <a:gd name="connsiteY66" fmla="*/ 2490 h 3574"/>
                <a:gd name="connsiteX67" fmla="*/ 101 w 1747"/>
                <a:gd name="connsiteY67" fmla="*/ 2354 h 3574"/>
                <a:gd name="connsiteX68" fmla="*/ 59 w 1747"/>
                <a:gd name="connsiteY68" fmla="*/ 2210 h 3574"/>
                <a:gd name="connsiteX69" fmla="*/ 43 w 1747"/>
                <a:gd name="connsiteY69" fmla="*/ 2132 h 3574"/>
                <a:gd name="connsiteX70" fmla="*/ 7 w 1747"/>
                <a:gd name="connsiteY70" fmla="*/ 1888 h 3574"/>
                <a:gd name="connsiteX71" fmla="*/ 1 w 1747"/>
                <a:gd name="connsiteY71" fmla="*/ 1800 h 3574"/>
                <a:gd name="connsiteX72" fmla="*/ 3 w 1747"/>
                <a:gd name="connsiteY72" fmla="*/ 1520 h 3574"/>
                <a:gd name="connsiteX73" fmla="*/ 21 w 1747"/>
                <a:gd name="connsiteY73" fmla="*/ 1320 h 3574"/>
                <a:gd name="connsiteX74" fmla="*/ 55 w 1747"/>
                <a:gd name="connsiteY74" fmla="*/ 1108 h 3574"/>
                <a:gd name="connsiteX75" fmla="*/ 79 w 1747"/>
                <a:gd name="connsiteY75" fmla="*/ 998 h 3574"/>
                <a:gd name="connsiteX76" fmla="*/ 107 w 1747"/>
                <a:gd name="connsiteY76" fmla="*/ 884 h 3574"/>
                <a:gd name="connsiteX77" fmla="*/ 139 w 1747"/>
                <a:gd name="connsiteY77" fmla="*/ 768 h 3574"/>
                <a:gd name="connsiteX78" fmla="*/ 175 w 1747"/>
                <a:gd name="connsiteY78" fmla="*/ 648 h 3574"/>
                <a:gd name="connsiteX79" fmla="*/ 217 w 1747"/>
                <a:gd name="connsiteY79" fmla="*/ 524 h 3574"/>
                <a:gd name="connsiteX80" fmla="*/ 263 w 1747"/>
                <a:gd name="connsiteY80" fmla="*/ 398 h 3574"/>
                <a:gd name="connsiteX81" fmla="*/ 315 w 1747"/>
                <a:gd name="connsiteY81" fmla="*/ 268 h 3574"/>
                <a:gd name="connsiteX82" fmla="*/ 371 w 1747"/>
                <a:gd name="connsiteY82" fmla="*/ 136 h 3574"/>
                <a:gd name="connsiteX83" fmla="*/ 433 w 1747"/>
                <a:gd name="connsiteY83" fmla="*/ 0 h 3574"/>
                <a:gd name="connsiteX84" fmla="*/ 433 w 1747"/>
                <a:gd name="connsiteY84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505 w 1747"/>
                <a:gd name="connsiteY60" fmla="*/ 3028 h 3574"/>
                <a:gd name="connsiteX61" fmla="*/ 425 w 1747"/>
                <a:gd name="connsiteY61" fmla="*/ 2938 h 3574"/>
                <a:gd name="connsiteX62" fmla="*/ 387 w 1747"/>
                <a:gd name="connsiteY62" fmla="*/ 2890 h 3574"/>
                <a:gd name="connsiteX63" fmla="*/ 277 w 1747"/>
                <a:gd name="connsiteY63" fmla="*/ 2732 h 3574"/>
                <a:gd name="connsiteX64" fmla="*/ 213 w 1747"/>
                <a:gd name="connsiteY64" fmla="*/ 2616 h 3574"/>
                <a:gd name="connsiteX65" fmla="*/ 153 w 1747"/>
                <a:gd name="connsiteY65" fmla="*/ 2490 h 3574"/>
                <a:gd name="connsiteX66" fmla="*/ 101 w 1747"/>
                <a:gd name="connsiteY66" fmla="*/ 2354 h 3574"/>
                <a:gd name="connsiteX67" fmla="*/ 59 w 1747"/>
                <a:gd name="connsiteY67" fmla="*/ 2210 h 3574"/>
                <a:gd name="connsiteX68" fmla="*/ 43 w 1747"/>
                <a:gd name="connsiteY68" fmla="*/ 2132 h 3574"/>
                <a:gd name="connsiteX69" fmla="*/ 7 w 1747"/>
                <a:gd name="connsiteY69" fmla="*/ 1888 h 3574"/>
                <a:gd name="connsiteX70" fmla="*/ 1 w 1747"/>
                <a:gd name="connsiteY70" fmla="*/ 1800 h 3574"/>
                <a:gd name="connsiteX71" fmla="*/ 3 w 1747"/>
                <a:gd name="connsiteY71" fmla="*/ 1520 h 3574"/>
                <a:gd name="connsiteX72" fmla="*/ 21 w 1747"/>
                <a:gd name="connsiteY72" fmla="*/ 1320 h 3574"/>
                <a:gd name="connsiteX73" fmla="*/ 55 w 1747"/>
                <a:gd name="connsiteY73" fmla="*/ 1108 h 3574"/>
                <a:gd name="connsiteX74" fmla="*/ 79 w 1747"/>
                <a:gd name="connsiteY74" fmla="*/ 998 h 3574"/>
                <a:gd name="connsiteX75" fmla="*/ 107 w 1747"/>
                <a:gd name="connsiteY75" fmla="*/ 884 h 3574"/>
                <a:gd name="connsiteX76" fmla="*/ 139 w 1747"/>
                <a:gd name="connsiteY76" fmla="*/ 768 h 3574"/>
                <a:gd name="connsiteX77" fmla="*/ 175 w 1747"/>
                <a:gd name="connsiteY77" fmla="*/ 648 h 3574"/>
                <a:gd name="connsiteX78" fmla="*/ 217 w 1747"/>
                <a:gd name="connsiteY78" fmla="*/ 524 h 3574"/>
                <a:gd name="connsiteX79" fmla="*/ 263 w 1747"/>
                <a:gd name="connsiteY79" fmla="*/ 398 h 3574"/>
                <a:gd name="connsiteX80" fmla="*/ 315 w 1747"/>
                <a:gd name="connsiteY80" fmla="*/ 268 h 3574"/>
                <a:gd name="connsiteX81" fmla="*/ 371 w 1747"/>
                <a:gd name="connsiteY81" fmla="*/ 136 h 3574"/>
                <a:gd name="connsiteX82" fmla="*/ 433 w 1747"/>
                <a:gd name="connsiteY82" fmla="*/ 0 h 3574"/>
                <a:gd name="connsiteX83" fmla="*/ 433 w 1747"/>
                <a:gd name="connsiteY83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505 w 1747"/>
                <a:gd name="connsiteY59" fmla="*/ 3028 h 3574"/>
                <a:gd name="connsiteX60" fmla="*/ 425 w 1747"/>
                <a:gd name="connsiteY60" fmla="*/ 2938 h 3574"/>
                <a:gd name="connsiteX61" fmla="*/ 387 w 1747"/>
                <a:gd name="connsiteY61" fmla="*/ 2890 h 3574"/>
                <a:gd name="connsiteX62" fmla="*/ 277 w 1747"/>
                <a:gd name="connsiteY62" fmla="*/ 2732 h 3574"/>
                <a:gd name="connsiteX63" fmla="*/ 213 w 1747"/>
                <a:gd name="connsiteY63" fmla="*/ 2616 h 3574"/>
                <a:gd name="connsiteX64" fmla="*/ 153 w 1747"/>
                <a:gd name="connsiteY64" fmla="*/ 2490 h 3574"/>
                <a:gd name="connsiteX65" fmla="*/ 101 w 1747"/>
                <a:gd name="connsiteY65" fmla="*/ 2354 h 3574"/>
                <a:gd name="connsiteX66" fmla="*/ 59 w 1747"/>
                <a:gd name="connsiteY66" fmla="*/ 2210 h 3574"/>
                <a:gd name="connsiteX67" fmla="*/ 43 w 1747"/>
                <a:gd name="connsiteY67" fmla="*/ 2132 h 3574"/>
                <a:gd name="connsiteX68" fmla="*/ 7 w 1747"/>
                <a:gd name="connsiteY68" fmla="*/ 1888 h 3574"/>
                <a:gd name="connsiteX69" fmla="*/ 1 w 1747"/>
                <a:gd name="connsiteY69" fmla="*/ 1800 h 3574"/>
                <a:gd name="connsiteX70" fmla="*/ 3 w 1747"/>
                <a:gd name="connsiteY70" fmla="*/ 1520 h 3574"/>
                <a:gd name="connsiteX71" fmla="*/ 21 w 1747"/>
                <a:gd name="connsiteY71" fmla="*/ 1320 h 3574"/>
                <a:gd name="connsiteX72" fmla="*/ 55 w 1747"/>
                <a:gd name="connsiteY72" fmla="*/ 1108 h 3574"/>
                <a:gd name="connsiteX73" fmla="*/ 79 w 1747"/>
                <a:gd name="connsiteY73" fmla="*/ 998 h 3574"/>
                <a:gd name="connsiteX74" fmla="*/ 107 w 1747"/>
                <a:gd name="connsiteY74" fmla="*/ 884 h 3574"/>
                <a:gd name="connsiteX75" fmla="*/ 139 w 1747"/>
                <a:gd name="connsiteY75" fmla="*/ 768 h 3574"/>
                <a:gd name="connsiteX76" fmla="*/ 175 w 1747"/>
                <a:gd name="connsiteY76" fmla="*/ 648 h 3574"/>
                <a:gd name="connsiteX77" fmla="*/ 217 w 1747"/>
                <a:gd name="connsiteY77" fmla="*/ 524 h 3574"/>
                <a:gd name="connsiteX78" fmla="*/ 263 w 1747"/>
                <a:gd name="connsiteY78" fmla="*/ 398 h 3574"/>
                <a:gd name="connsiteX79" fmla="*/ 315 w 1747"/>
                <a:gd name="connsiteY79" fmla="*/ 268 h 3574"/>
                <a:gd name="connsiteX80" fmla="*/ 371 w 1747"/>
                <a:gd name="connsiteY80" fmla="*/ 136 h 3574"/>
                <a:gd name="connsiteX81" fmla="*/ 433 w 1747"/>
                <a:gd name="connsiteY81" fmla="*/ 0 h 3574"/>
                <a:gd name="connsiteX82" fmla="*/ 433 w 1747"/>
                <a:gd name="connsiteY82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01 w 1747"/>
                <a:gd name="connsiteY56" fmla="*/ 3466 h 3574"/>
                <a:gd name="connsiteX57" fmla="*/ 1031 w 1747"/>
                <a:gd name="connsiteY57" fmla="*/ 3430 h 3574"/>
                <a:gd name="connsiteX58" fmla="*/ 505 w 1747"/>
                <a:gd name="connsiteY58" fmla="*/ 3028 h 3574"/>
                <a:gd name="connsiteX59" fmla="*/ 425 w 1747"/>
                <a:gd name="connsiteY59" fmla="*/ 2938 h 3574"/>
                <a:gd name="connsiteX60" fmla="*/ 387 w 1747"/>
                <a:gd name="connsiteY60" fmla="*/ 2890 h 3574"/>
                <a:gd name="connsiteX61" fmla="*/ 277 w 1747"/>
                <a:gd name="connsiteY61" fmla="*/ 2732 h 3574"/>
                <a:gd name="connsiteX62" fmla="*/ 213 w 1747"/>
                <a:gd name="connsiteY62" fmla="*/ 2616 h 3574"/>
                <a:gd name="connsiteX63" fmla="*/ 153 w 1747"/>
                <a:gd name="connsiteY63" fmla="*/ 2490 h 3574"/>
                <a:gd name="connsiteX64" fmla="*/ 101 w 1747"/>
                <a:gd name="connsiteY64" fmla="*/ 2354 h 3574"/>
                <a:gd name="connsiteX65" fmla="*/ 59 w 1747"/>
                <a:gd name="connsiteY65" fmla="*/ 2210 h 3574"/>
                <a:gd name="connsiteX66" fmla="*/ 43 w 1747"/>
                <a:gd name="connsiteY66" fmla="*/ 2132 h 3574"/>
                <a:gd name="connsiteX67" fmla="*/ 7 w 1747"/>
                <a:gd name="connsiteY67" fmla="*/ 1888 h 3574"/>
                <a:gd name="connsiteX68" fmla="*/ 1 w 1747"/>
                <a:gd name="connsiteY68" fmla="*/ 1800 h 3574"/>
                <a:gd name="connsiteX69" fmla="*/ 3 w 1747"/>
                <a:gd name="connsiteY69" fmla="*/ 1520 h 3574"/>
                <a:gd name="connsiteX70" fmla="*/ 21 w 1747"/>
                <a:gd name="connsiteY70" fmla="*/ 1320 h 3574"/>
                <a:gd name="connsiteX71" fmla="*/ 55 w 1747"/>
                <a:gd name="connsiteY71" fmla="*/ 1108 h 3574"/>
                <a:gd name="connsiteX72" fmla="*/ 79 w 1747"/>
                <a:gd name="connsiteY72" fmla="*/ 998 h 3574"/>
                <a:gd name="connsiteX73" fmla="*/ 107 w 1747"/>
                <a:gd name="connsiteY73" fmla="*/ 884 h 3574"/>
                <a:gd name="connsiteX74" fmla="*/ 139 w 1747"/>
                <a:gd name="connsiteY74" fmla="*/ 768 h 3574"/>
                <a:gd name="connsiteX75" fmla="*/ 175 w 1747"/>
                <a:gd name="connsiteY75" fmla="*/ 648 h 3574"/>
                <a:gd name="connsiteX76" fmla="*/ 217 w 1747"/>
                <a:gd name="connsiteY76" fmla="*/ 524 h 3574"/>
                <a:gd name="connsiteX77" fmla="*/ 263 w 1747"/>
                <a:gd name="connsiteY77" fmla="*/ 398 h 3574"/>
                <a:gd name="connsiteX78" fmla="*/ 315 w 1747"/>
                <a:gd name="connsiteY78" fmla="*/ 268 h 3574"/>
                <a:gd name="connsiteX79" fmla="*/ 371 w 1747"/>
                <a:gd name="connsiteY79" fmla="*/ 136 h 3574"/>
                <a:gd name="connsiteX80" fmla="*/ 433 w 1747"/>
                <a:gd name="connsiteY80" fmla="*/ 0 h 3574"/>
                <a:gd name="connsiteX81" fmla="*/ 433 w 1747"/>
                <a:gd name="connsiteY81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01 w 1747"/>
                <a:gd name="connsiteY56" fmla="*/ 3466 h 3574"/>
                <a:gd name="connsiteX57" fmla="*/ 505 w 1747"/>
                <a:gd name="connsiteY57" fmla="*/ 3028 h 3574"/>
                <a:gd name="connsiteX58" fmla="*/ 425 w 1747"/>
                <a:gd name="connsiteY58" fmla="*/ 2938 h 3574"/>
                <a:gd name="connsiteX59" fmla="*/ 387 w 1747"/>
                <a:gd name="connsiteY59" fmla="*/ 2890 h 3574"/>
                <a:gd name="connsiteX60" fmla="*/ 277 w 1747"/>
                <a:gd name="connsiteY60" fmla="*/ 2732 h 3574"/>
                <a:gd name="connsiteX61" fmla="*/ 213 w 1747"/>
                <a:gd name="connsiteY61" fmla="*/ 2616 h 3574"/>
                <a:gd name="connsiteX62" fmla="*/ 153 w 1747"/>
                <a:gd name="connsiteY62" fmla="*/ 2490 h 3574"/>
                <a:gd name="connsiteX63" fmla="*/ 101 w 1747"/>
                <a:gd name="connsiteY63" fmla="*/ 2354 h 3574"/>
                <a:gd name="connsiteX64" fmla="*/ 59 w 1747"/>
                <a:gd name="connsiteY64" fmla="*/ 2210 h 3574"/>
                <a:gd name="connsiteX65" fmla="*/ 43 w 1747"/>
                <a:gd name="connsiteY65" fmla="*/ 2132 h 3574"/>
                <a:gd name="connsiteX66" fmla="*/ 7 w 1747"/>
                <a:gd name="connsiteY66" fmla="*/ 1888 h 3574"/>
                <a:gd name="connsiteX67" fmla="*/ 1 w 1747"/>
                <a:gd name="connsiteY67" fmla="*/ 1800 h 3574"/>
                <a:gd name="connsiteX68" fmla="*/ 3 w 1747"/>
                <a:gd name="connsiteY68" fmla="*/ 1520 h 3574"/>
                <a:gd name="connsiteX69" fmla="*/ 21 w 1747"/>
                <a:gd name="connsiteY69" fmla="*/ 1320 h 3574"/>
                <a:gd name="connsiteX70" fmla="*/ 55 w 1747"/>
                <a:gd name="connsiteY70" fmla="*/ 1108 h 3574"/>
                <a:gd name="connsiteX71" fmla="*/ 79 w 1747"/>
                <a:gd name="connsiteY71" fmla="*/ 998 h 3574"/>
                <a:gd name="connsiteX72" fmla="*/ 107 w 1747"/>
                <a:gd name="connsiteY72" fmla="*/ 884 h 3574"/>
                <a:gd name="connsiteX73" fmla="*/ 139 w 1747"/>
                <a:gd name="connsiteY73" fmla="*/ 768 h 3574"/>
                <a:gd name="connsiteX74" fmla="*/ 175 w 1747"/>
                <a:gd name="connsiteY74" fmla="*/ 648 h 3574"/>
                <a:gd name="connsiteX75" fmla="*/ 217 w 1747"/>
                <a:gd name="connsiteY75" fmla="*/ 524 h 3574"/>
                <a:gd name="connsiteX76" fmla="*/ 263 w 1747"/>
                <a:gd name="connsiteY76" fmla="*/ 398 h 3574"/>
                <a:gd name="connsiteX77" fmla="*/ 315 w 1747"/>
                <a:gd name="connsiteY77" fmla="*/ 268 h 3574"/>
                <a:gd name="connsiteX78" fmla="*/ 371 w 1747"/>
                <a:gd name="connsiteY78" fmla="*/ 136 h 3574"/>
                <a:gd name="connsiteX79" fmla="*/ 433 w 1747"/>
                <a:gd name="connsiteY79" fmla="*/ 0 h 3574"/>
                <a:gd name="connsiteX80" fmla="*/ 433 w 1747"/>
                <a:gd name="connsiteY80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505 w 1747"/>
                <a:gd name="connsiteY56" fmla="*/ 3028 h 3574"/>
                <a:gd name="connsiteX57" fmla="*/ 425 w 1747"/>
                <a:gd name="connsiteY57" fmla="*/ 2938 h 3574"/>
                <a:gd name="connsiteX58" fmla="*/ 387 w 1747"/>
                <a:gd name="connsiteY58" fmla="*/ 2890 h 3574"/>
                <a:gd name="connsiteX59" fmla="*/ 277 w 1747"/>
                <a:gd name="connsiteY59" fmla="*/ 2732 h 3574"/>
                <a:gd name="connsiteX60" fmla="*/ 213 w 1747"/>
                <a:gd name="connsiteY60" fmla="*/ 2616 h 3574"/>
                <a:gd name="connsiteX61" fmla="*/ 153 w 1747"/>
                <a:gd name="connsiteY61" fmla="*/ 2490 h 3574"/>
                <a:gd name="connsiteX62" fmla="*/ 101 w 1747"/>
                <a:gd name="connsiteY62" fmla="*/ 2354 h 3574"/>
                <a:gd name="connsiteX63" fmla="*/ 59 w 1747"/>
                <a:gd name="connsiteY63" fmla="*/ 2210 h 3574"/>
                <a:gd name="connsiteX64" fmla="*/ 43 w 1747"/>
                <a:gd name="connsiteY64" fmla="*/ 2132 h 3574"/>
                <a:gd name="connsiteX65" fmla="*/ 7 w 1747"/>
                <a:gd name="connsiteY65" fmla="*/ 1888 h 3574"/>
                <a:gd name="connsiteX66" fmla="*/ 1 w 1747"/>
                <a:gd name="connsiteY66" fmla="*/ 1800 h 3574"/>
                <a:gd name="connsiteX67" fmla="*/ 3 w 1747"/>
                <a:gd name="connsiteY67" fmla="*/ 1520 h 3574"/>
                <a:gd name="connsiteX68" fmla="*/ 21 w 1747"/>
                <a:gd name="connsiteY68" fmla="*/ 1320 h 3574"/>
                <a:gd name="connsiteX69" fmla="*/ 55 w 1747"/>
                <a:gd name="connsiteY69" fmla="*/ 1108 h 3574"/>
                <a:gd name="connsiteX70" fmla="*/ 79 w 1747"/>
                <a:gd name="connsiteY70" fmla="*/ 998 h 3574"/>
                <a:gd name="connsiteX71" fmla="*/ 107 w 1747"/>
                <a:gd name="connsiteY71" fmla="*/ 884 h 3574"/>
                <a:gd name="connsiteX72" fmla="*/ 139 w 1747"/>
                <a:gd name="connsiteY72" fmla="*/ 768 h 3574"/>
                <a:gd name="connsiteX73" fmla="*/ 175 w 1747"/>
                <a:gd name="connsiteY73" fmla="*/ 648 h 3574"/>
                <a:gd name="connsiteX74" fmla="*/ 217 w 1747"/>
                <a:gd name="connsiteY74" fmla="*/ 524 h 3574"/>
                <a:gd name="connsiteX75" fmla="*/ 263 w 1747"/>
                <a:gd name="connsiteY75" fmla="*/ 398 h 3574"/>
                <a:gd name="connsiteX76" fmla="*/ 315 w 1747"/>
                <a:gd name="connsiteY76" fmla="*/ 268 h 3574"/>
                <a:gd name="connsiteX77" fmla="*/ 371 w 1747"/>
                <a:gd name="connsiteY77" fmla="*/ 136 h 3574"/>
                <a:gd name="connsiteX78" fmla="*/ 433 w 1747"/>
                <a:gd name="connsiteY78" fmla="*/ 0 h 3574"/>
                <a:gd name="connsiteX79" fmla="*/ 433 w 1747"/>
                <a:gd name="connsiteY79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505 w 1747"/>
                <a:gd name="connsiteY56" fmla="*/ 3028 h 3574"/>
                <a:gd name="connsiteX57" fmla="*/ 387 w 1747"/>
                <a:gd name="connsiteY57" fmla="*/ 2890 h 3574"/>
                <a:gd name="connsiteX58" fmla="*/ 277 w 1747"/>
                <a:gd name="connsiteY58" fmla="*/ 2732 h 3574"/>
                <a:gd name="connsiteX59" fmla="*/ 213 w 1747"/>
                <a:gd name="connsiteY59" fmla="*/ 2616 h 3574"/>
                <a:gd name="connsiteX60" fmla="*/ 153 w 1747"/>
                <a:gd name="connsiteY60" fmla="*/ 2490 h 3574"/>
                <a:gd name="connsiteX61" fmla="*/ 101 w 1747"/>
                <a:gd name="connsiteY61" fmla="*/ 2354 h 3574"/>
                <a:gd name="connsiteX62" fmla="*/ 59 w 1747"/>
                <a:gd name="connsiteY62" fmla="*/ 2210 h 3574"/>
                <a:gd name="connsiteX63" fmla="*/ 43 w 1747"/>
                <a:gd name="connsiteY63" fmla="*/ 2132 h 3574"/>
                <a:gd name="connsiteX64" fmla="*/ 7 w 1747"/>
                <a:gd name="connsiteY64" fmla="*/ 1888 h 3574"/>
                <a:gd name="connsiteX65" fmla="*/ 1 w 1747"/>
                <a:gd name="connsiteY65" fmla="*/ 1800 h 3574"/>
                <a:gd name="connsiteX66" fmla="*/ 3 w 1747"/>
                <a:gd name="connsiteY66" fmla="*/ 1520 h 3574"/>
                <a:gd name="connsiteX67" fmla="*/ 21 w 1747"/>
                <a:gd name="connsiteY67" fmla="*/ 1320 h 3574"/>
                <a:gd name="connsiteX68" fmla="*/ 55 w 1747"/>
                <a:gd name="connsiteY68" fmla="*/ 1108 h 3574"/>
                <a:gd name="connsiteX69" fmla="*/ 79 w 1747"/>
                <a:gd name="connsiteY69" fmla="*/ 998 h 3574"/>
                <a:gd name="connsiteX70" fmla="*/ 107 w 1747"/>
                <a:gd name="connsiteY70" fmla="*/ 884 h 3574"/>
                <a:gd name="connsiteX71" fmla="*/ 139 w 1747"/>
                <a:gd name="connsiteY71" fmla="*/ 768 h 3574"/>
                <a:gd name="connsiteX72" fmla="*/ 175 w 1747"/>
                <a:gd name="connsiteY72" fmla="*/ 648 h 3574"/>
                <a:gd name="connsiteX73" fmla="*/ 217 w 1747"/>
                <a:gd name="connsiteY73" fmla="*/ 524 h 3574"/>
                <a:gd name="connsiteX74" fmla="*/ 263 w 1747"/>
                <a:gd name="connsiteY74" fmla="*/ 398 h 3574"/>
                <a:gd name="connsiteX75" fmla="*/ 315 w 1747"/>
                <a:gd name="connsiteY75" fmla="*/ 268 h 3574"/>
                <a:gd name="connsiteX76" fmla="*/ 371 w 1747"/>
                <a:gd name="connsiteY76" fmla="*/ 136 h 3574"/>
                <a:gd name="connsiteX77" fmla="*/ 433 w 1747"/>
                <a:gd name="connsiteY77" fmla="*/ 0 h 3574"/>
                <a:gd name="connsiteX78" fmla="*/ 433 w 1747"/>
                <a:gd name="connsiteY78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505 w 1747"/>
                <a:gd name="connsiteY56" fmla="*/ 3028 h 3574"/>
                <a:gd name="connsiteX57" fmla="*/ 277 w 1747"/>
                <a:gd name="connsiteY57" fmla="*/ 2732 h 3574"/>
                <a:gd name="connsiteX58" fmla="*/ 213 w 1747"/>
                <a:gd name="connsiteY58" fmla="*/ 2616 h 3574"/>
                <a:gd name="connsiteX59" fmla="*/ 153 w 1747"/>
                <a:gd name="connsiteY59" fmla="*/ 2490 h 3574"/>
                <a:gd name="connsiteX60" fmla="*/ 101 w 1747"/>
                <a:gd name="connsiteY60" fmla="*/ 2354 h 3574"/>
                <a:gd name="connsiteX61" fmla="*/ 59 w 1747"/>
                <a:gd name="connsiteY61" fmla="*/ 2210 h 3574"/>
                <a:gd name="connsiteX62" fmla="*/ 43 w 1747"/>
                <a:gd name="connsiteY62" fmla="*/ 2132 h 3574"/>
                <a:gd name="connsiteX63" fmla="*/ 7 w 1747"/>
                <a:gd name="connsiteY63" fmla="*/ 1888 h 3574"/>
                <a:gd name="connsiteX64" fmla="*/ 1 w 1747"/>
                <a:gd name="connsiteY64" fmla="*/ 1800 h 3574"/>
                <a:gd name="connsiteX65" fmla="*/ 3 w 1747"/>
                <a:gd name="connsiteY65" fmla="*/ 1520 h 3574"/>
                <a:gd name="connsiteX66" fmla="*/ 21 w 1747"/>
                <a:gd name="connsiteY66" fmla="*/ 1320 h 3574"/>
                <a:gd name="connsiteX67" fmla="*/ 55 w 1747"/>
                <a:gd name="connsiteY67" fmla="*/ 1108 h 3574"/>
                <a:gd name="connsiteX68" fmla="*/ 79 w 1747"/>
                <a:gd name="connsiteY68" fmla="*/ 998 h 3574"/>
                <a:gd name="connsiteX69" fmla="*/ 107 w 1747"/>
                <a:gd name="connsiteY69" fmla="*/ 884 h 3574"/>
                <a:gd name="connsiteX70" fmla="*/ 139 w 1747"/>
                <a:gd name="connsiteY70" fmla="*/ 768 h 3574"/>
                <a:gd name="connsiteX71" fmla="*/ 175 w 1747"/>
                <a:gd name="connsiteY71" fmla="*/ 648 h 3574"/>
                <a:gd name="connsiteX72" fmla="*/ 217 w 1747"/>
                <a:gd name="connsiteY72" fmla="*/ 524 h 3574"/>
                <a:gd name="connsiteX73" fmla="*/ 263 w 1747"/>
                <a:gd name="connsiteY73" fmla="*/ 398 h 3574"/>
                <a:gd name="connsiteX74" fmla="*/ 315 w 1747"/>
                <a:gd name="connsiteY74" fmla="*/ 268 h 3574"/>
                <a:gd name="connsiteX75" fmla="*/ 371 w 1747"/>
                <a:gd name="connsiteY75" fmla="*/ 136 h 3574"/>
                <a:gd name="connsiteX76" fmla="*/ 433 w 1747"/>
                <a:gd name="connsiteY76" fmla="*/ 0 h 3574"/>
                <a:gd name="connsiteX77" fmla="*/ 433 w 1747"/>
                <a:gd name="connsiteY77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505 w 1747"/>
                <a:gd name="connsiteY56" fmla="*/ 3028 h 3574"/>
                <a:gd name="connsiteX57" fmla="*/ 277 w 1747"/>
                <a:gd name="connsiteY57" fmla="*/ 2732 h 3574"/>
                <a:gd name="connsiteX58" fmla="*/ 153 w 1747"/>
                <a:gd name="connsiteY58" fmla="*/ 2490 h 3574"/>
                <a:gd name="connsiteX59" fmla="*/ 101 w 1747"/>
                <a:gd name="connsiteY59" fmla="*/ 2354 h 3574"/>
                <a:gd name="connsiteX60" fmla="*/ 59 w 1747"/>
                <a:gd name="connsiteY60" fmla="*/ 2210 h 3574"/>
                <a:gd name="connsiteX61" fmla="*/ 43 w 1747"/>
                <a:gd name="connsiteY61" fmla="*/ 2132 h 3574"/>
                <a:gd name="connsiteX62" fmla="*/ 7 w 1747"/>
                <a:gd name="connsiteY62" fmla="*/ 1888 h 3574"/>
                <a:gd name="connsiteX63" fmla="*/ 1 w 1747"/>
                <a:gd name="connsiteY63" fmla="*/ 1800 h 3574"/>
                <a:gd name="connsiteX64" fmla="*/ 3 w 1747"/>
                <a:gd name="connsiteY64" fmla="*/ 1520 h 3574"/>
                <a:gd name="connsiteX65" fmla="*/ 21 w 1747"/>
                <a:gd name="connsiteY65" fmla="*/ 1320 h 3574"/>
                <a:gd name="connsiteX66" fmla="*/ 55 w 1747"/>
                <a:gd name="connsiteY66" fmla="*/ 1108 h 3574"/>
                <a:gd name="connsiteX67" fmla="*/ 79 w 1747"/>
                <a:gd name="connsiteY67" fmla="*/ 998 h 3574"/>
                <a:gd name="connsiteX68" fmla="*/ 107 w 1747"/>
                <a:gd name="connsiteY68" fmla="*/ 884 h 3574"/>
                <a:gd name="connsiteX69" fmla="*/ 139 w 1747"/>
                <a:gd name="connsiteY69" fmla="*/ 768 h 3574"/>
                <a:gd name="connsiteX70" fmla="*/ 175 w 1747"/>
                <a:gd name="connsiteY70" fmla="*/ 648 h 3574"/>
                <a:gd name="connsiteX71" fmla="*/ 217 w 1747"/>
                <a:gd name="connsiteY71" fmla="*/ 524 h 3574"/>
                <a:gd name="connsiteX72" fmla="*/ 263 w 1747"/>
                <a:gd name="connsiteY72" fmla="*/ 398 h 3574"/>
                <a:gd name="connsiteX73" fmla="*/ 315 w 1747"/>
                <a:gd name="connsiteY73" fmla="*/ 268 h 3574"/>
                <a:gd name="connsiteX74" fmla="*/ 371 w 1747"/>
                <a:gd name="connsiteY74" fmla="*/ 136 h 3574"/>
                <a:gd name="connsiteX75" fmla="*/ 433 w 1747"/>
                <a:gd name="connsiteY75" fmla="*/ 0 h 3574"/>
                <a:gd name="connsiteX76" fmla="*/ 433 w 1747"/>
                <a:gd name="connsiteY76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505 w 1747"/>
                <a:gd name="connsiteY56" fmla="*/ 3028 h 3574"/>
                <a:gd name="connsiteX57" fmla="*/ 277 w 1747"/>
                <a:gd name="connsiteY57" fmla="*/ 2732 h 3574"/>
                <a:gd name="connsiteX58" fmla="*/ 101 w 1747"/>
                <a:gd name="connsiteY58" fmla="*/ 2354 h 3574"/>
                <a:gd name="connsiteX59" fmla="*/ 59 w 1747"/>
                <a:gd name="connsiteY59" fmla="*/ 2210 h 3574"/>
                <a:gd name="connsiteX60" fmla="*/ 43 w 1747"/>
                <a:gd name="connsiteY60" fmla="*/ 2132 h 3574"/>
                <a:gd name="connsiteX61" fmla="*/ 7 w 1747"/>
                <a:gd name="connsiteY61" fmla="*/ 1888 h 3574"/>
                <a:gd name="connsiteX62" fmla="*/ 1 w 1747"/>
                <a:gd name="connsiteY62" fmla="*/ 1800 h 3574"/>
                <a:gd name="connsiteX63" fmla="*/ 3 w 1747"/>
                <a:gd name="connsiteY63" fmla="*/ 1520 h 3574"/>
                <a:gd name="connsiteX64" fmla="*/ 21 w 1747"/>
                <a:gd name="connsiteY64" fmla="*/ 1320 h 3574"/>
                <a:gd name="connsiteX65" fmla="*/ 55 w 1747"/>
                <a:gd name="connsiteY65" fmla="*/ 1108 h 3574"/>
                <a:gd name="connsiteX66" fmla="*/ 79 w 1747"/>
                <a:gd name="connsiteY66" fmla="*/ 998 h 3574"/>
                <a:gd name="connsiteX67" fmla="*/ 107 w 1747"/>
                <a:gd name="connsiteY67" fmla="*/ 884 h 3574"/>
                <a:gd name="connsiteX68" fmla="*/ 139 w 1747"/>
                <a:gd name="connsiteY68" fmla="*/ 768 h 3574"/>
                <a:gd name="connsiteX69" fmla="*/ 175 w 1747"/>
                <a:gd name="connsiteY69" fmla="*/ 648 h 3574"/>
                <a:gd name="connsiteX70" fmla="*/ 217 w 1747"/>
                <a:gd name="connsiteY70" fmla="*/ 524 h 3574"/>
                <a:gd name="connsiteX71" fmla="*/ 263 w 1747"/>
                <a:gd name="connsiteY71" fmla="*/ 398 h 3574"/>
                <a:gd name="connsiteX72" fmla="*/ 315 w 1747"/>
                <a:gd name="connsiteY72" fmla="*/ 268 h 3574"/>
                <a:gd name="connsiteX73" fmla="*/ 371 w 1747"/>
                <a:gd name="connsiteY73" fmla="*/ 136 h 3574"/>
                <a:gd name="connsiteX74" fmla="*/ 433 w 1747"/>
                <a:gd name="connsiteY74" fmla="*/ 0 h 3574"/>
                <a:gd name="connsiteX75" fmla="*/ 433 w 1747"/>
                <a:gd name="connsiteY75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505 w 1747"/>
                <a:gd name="connsiteY56" fmla="*/ 3028 h 3574"/>
                <a:gd name="connsiteX57" fmla="*/ 277 w 1747"/>
                <a:gd name="connsiteY57" fmla="*/ 2732 h 3574"/>
                <a:gd name="connsiteX58" fmla="*/ 205 w 1747"/>
                <a:gd name="connsiteY58" fmla="*/ 2402 h 3574"/>
                <a:gd name="connsiteX59" fmla="*/ 101 w 1747"/>
                <a:gd name="connsiteY59" fmla="*/ 2354 h 3574"/>
                <a:gd name="connsiteX60" fmla="*/ 59 w 1747"/>
                <a:gd name="connsiteY60" fmla="*/ 2210 h 3574"/>
                <a:gd name="connsiteX61" fmla="*/ 43 w 1747"/>
                <a:gd name="connsiteY61" fmla="*/ 2132 h 3574"/>
                <a:gd name="connsiteX62" fmla="*/ 7 w 1747"/>
                <a:gd name="connsiteY62" fmla="*/ 1888 h 3574"/>
                <a:gd name="connsiteX63" fmla="*/ 1 w 1747"/>
                <a:gd name="connsiteY63" fmla="*/ 1800 h 3574"/>
                <a:gd name="connsiteX64" fmla="*/ 3 w 1747"/>
                <a:gd name="connsiteY64" fmla="*/ 1520 h 3574"/>
                <a:gd name="connsiteX65" fmla="*/ 21 w 1747"/>
                <a:gd name="connsiteY65" fmla="*/ 1320 h 3574"/>
                <a:gd name="connsiteX66" fmla="*/ 55 w 1747"/>
                <a:gd name="connsiteY66" fmla="*/ 1108 h 3574"/>
                <a:gd name="connsiteX67" fmla="*/ 79 w 1747"/>
                <a:gd name="connsiteY67" fmla="*/ 998 h 3574"/>
                <a:gd name="connsiteX68" fmla="*/ 107 w 1747"/>
                <a:gd name="connsiteY68" fmla="*/ 884 h 3574"/>
                <a:gd name="connsiteX69" fmla="*/ 139 w 1747"/>
                <a:gd name="connsiteY69" fmla="*/ 768 h 3574"/>
                <a:gd name="connsiteX70" fmla="*/ 175 w 1747"/>
                <a:gd name="connsiteY70" fmla="*/ 648 h 3574"/>
                <a:gd name="connsiteX71" fmla="*/ 217 w 1747"/>
                <a:gd name="connsiteY71" fmla="*/ 524 h 3574"/>
                <a:gd name="connsiteX72" fmla="*/ 263 w 1747"/>
                <a:gd name="connsiteY72" fmla="*/ 398 h 3574"/>
                <a:gd name="connsiteX73" fmla="*/ 315 w 1747"/>
                <a:gd name="connsiteY73" fmla="*/ 268 h 3574"/>
                <a:gd name="connsiteX74" fmla="*/ 371 w 1747"/>
                <a:gd name="connsiteY74" fmla="*/ 136 h 3574"/>
                <a:gd name="connsiteX75" fmla="*/ 433 w 1747"/>
                <a:gd name="connsiteY75" fmla="*/ 0 h 3574"/>
                <a:gd name="connsiteX76" fmla="*/ 433 w 1747"/>
                <a:gd name="connsiteY76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505 w 1747"/>
                <a:gd name="connsiteY56" fmla="*/ 3028 h 3574"/>
                <a:gd name="connsiteX57" fmla="*/ 277 w 1747"/>
                <a:gd name="connsiteY57" fmla="*/ 2732 h 3574"/>
                <a:gd name="connsiteX58" fmla="*/ 101 w 1747"/>
                <a:gd name="connsiteY58" fmla="*/ 2354 h 3574"/>
                <a:gd name="connsiteX59" fmla="*/ 59 w 1747"/>
                <a:gd name="connsiteY59" fmla="*/ 2210 h 3574"/>
                <a:gd name="connsiteX60" fmla="*/ 43 w 1747"/>
                <a:gd name="connsiteY60" fmla="*/ 2132 h 3574"/>
                <a:gd name="connsiteX61" fmla="*/ 7 w 1747"/>
                <a:gd name="connsiteY61" fmla="*/ 1888 h 3574"/>
                <a:gd name="connsiteX62" fmla="*/ 1 w 1747"/>
                <a:gd name="connsiteY62" fmla="*/ 1800 h 3574"/>
                <a:gd name="connsiteX63" fmla="*/ 3 w 1747"/>
                <a:gd name="connsiteY63" fmla="*/ 1520 h 3574"/>
                <a:gd name="connsiteX64" fmla="*/ 21 w 1747"/>
                <a:gd name="connsiteY64" fmla="*/ 1320 h 3574"/>
                <a:gd name="connsiteX65" fmla="*/ 55 w 1747"/>
                <a:gd name="connsiteY65" fmla="*/ 1108 h 3574"/>
                <a:gd name="connsiteX66" fmla="*/ 79 w 1747"/>
                <a:gd name="connsiteY66" fmla="*/ 998 h 3574"/>
                <a:gd name="connsiteX67" fmla="*/ 107 w 1747"/>
                <a:gd name="connsiteY67" fmla="*/ 884 h 3574"/>
                <a:gd name="connsiteX68" fmla="*/ 139 w 1747"/>
                <a:gd name="connsiteY68" fmla="*/ 768 h 3574"/>
                <a:gd name="connsiteX69" fmla="*/ 175 w 1747"/>
                <a:gd name="connsiteY69" fmla="*/ 648 h 3574"/>
                <a:gd name="connsiteX70" fmla="*/ 217 w 1747"/>
                <a:gd name="connsiteY70" fmla="*/ 524 h 3574"/>
                <a:gd name="connsiteX71" fmla="*/ 263 w 1747"/>
                <a:gd name="connsiteY71" fmla="*/ 398 h 3574"/>
                <a:gd name="connsiteX72" fmla="*/ 315 w 1747"/>
                <a:gd name="connsiteY72" fmla="*/ 268 h 3574"/>
                <a:gd name="connsiteX73" fmla="*/ 371 w 1747"/>
                <a:gd name="connsiteY73" fmla="*/ 136 h 3574"/>
                <a:gd name="connsiteX74" fmla="*/ 433 w 1747"/>
                <a:gd name="connsiteY74" fmla="*/ 0 h 3574"/>
                <a:gd name="connsiteX75" fmla="*/ 433 w 1747"/>
                <a:gd name="connsiteY75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505 w 1747"/>
                <a:gd name="connsiteY56" fmla="*/ 3028 h 3574"/>
                <a:gd name="connsiteX57" fmla="*/ 277 w 1747"/>
                <a:gd name="connsiteY57" fmla="*/ 2732 h 3574"/>
                <a:gd name="connsiteX58" fmla="*/ 101 w 1747"/>
                <a:gd name="connsiteY58" fmla="*/ 2354 h 3574"/>
                <a:gd name="connsiteX59" fmla="*/ 59 w 1747"/>
                <a:gd name="connsiteY59" fmla="*/ 2210 h 3574"/>
                <a:gd name="connsiteX60" fmla="*/ 43 w 1747"/>
                <a:gd name="connsiteY60" fmla="*/ 2132 h 3574"/>
                <a:gd name="connsiteX61" fmla="*/ 1 w 1747"/>
                <a:gd name="connsiteY61" fmla="*/ 1800 h 3574"/>
                <a:gd name="connsiteX62" fmla="*/ 3 w 1747"/>
                <a:gd name="connsiteY62" fmla="*/ 1520 h 3574"/>
                <a:gd name="connsiteX63" fmla="*/ 21 w 1747"/>
                <a:gd name="connsiteY63" fmla="*/ 1320 h 3574"/>
                <a:gd name="connsiteX64" fmla="*/ 55 w 1747"/>
                <a:gd name="connsiteY64" fmla="*/ 1108 h 3574"/>
                <a:gd name="connsiteX65" fmla="*/ 79 w 1747"/>
                <a:gd name="connsiteY65" fmla="*/ 998 h 3574"/>
                <a:gd name="connsiteX66" fmla="*/ 107 w 1747"/>
                <a:gd name="connsiteY66" fmla="*/ 884 h 3574"/>
                <a:gd name="connsiteX67" fmla="*/ 139 w 1747"/>
                <a:gd name="connsiteY67" fmla="*/ 768 h 3574"/>
                <a:gd name="connsiteX68" fmla="*/ 175 w 1747"/>
                <a:gd name="connsiteY68" fmla="*/ 648 h 3574"/>
                <a:gd name="connsiteX69" fmla="*/ 217 w 1747"/>
                <a:gd name="connsiteY69" fmla="*/ 524 h 3574"/>
                <a:gd name="connsiteX70" fmla="*/ 263 w 1747"/>
                <a:gd name="connsiteY70" fmla="*/ 398 h 3574"/>
                <a:gd name="connsiteX71" fmla="*/ 315 w 1747"/>
                <a:gd name="connsiteY71" fmla="*/ 268 h 3574"/>
                <a:gd name="connsiteX72" fmla="*/ 371 w 1747"/>
                <a:gd name="connsiteY72" fmla="*/ 136 h 3574"/>
                <a:gd name="connsiteX73" fmla="*/ 433 w 1747"/>
                <a:gd name="connsiteY73" fmla="*/ 0 h 3574"/>
                <a:gd name="connsiteX74" fmla="*/ 433 w 1747"/>
                <a:gd name="connsiteY74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505 w 1747"/>
                <a:gd name="connsiteY56" fmla="*/ 3028 h 3574"/>
                <a:gd name="connsiteX57" fmla="*/ 277 w 1747"/>
                <a:gd name="connsiteY57" fmla="*/ 2732 h 3574"/>
                <a:gd name="connsiteX58" fmla="*/ 59 w 1747"/>
                <a:gd name="connsiteY58" fmla="*/ 2210 h 3574"/>
                <a:gd name="connsiteX59" fmla="*/ 43 w 1747"/>
                <a:gd name="connsiteY59" fmla="*/ 2132 h 3574"/>
                <a:gd name="connsiteX60" fmla="*/ 1 w 1747"/>
                <a:gd name="connsiteY60" fmla="*/ 1800 h 3574"/>
                <a:gd name="connsiteX61" fmla="*/ 3 w 1747"/>
                <a:gd name="connsiteY61" fmla="*/ 1520 h 3574"/>
                <a:gd name="connsiteX62" fmla="*/ 21 w 1747"/>
                <a:gd name="connsiteY62" fmla="*/ 1320 h 3574"/>
                <a:gd name="connsiteX63" fmla="*/ 55 w 1747"/>
                <a:gd name="connsiteY63" fmla="*/ 1108 h 3574"/>
                <a:gd name="connsiteX64" fmla="*/ 79 w 1747"/>
                <a:gd name="connsiteY64" fmla="*/ 998 h 3574"/>
                <a:gd name="connsiteX65" fmla="*/ 107 w 1747"/>
                <a:gd name="connsiteY65" fmla="*/ 884 h 3574"/>
                <a:gd name="connsiteX66" fmla="*/ 139 w 1747"/>
                <a:gd name="connsiteY66" fmla="*/ 768 h 3574"/>
                <a:gd name="connsiteX67" fmla="*/ 175 w 1747"/>
                <a:gd name="connsiteY67" fmla="*/ 648 h 3574"/>
                <a:gd name="connsiteX68" fmla="*/ 217 w 1747"/>
                <a:gd name="connsiteY68" fmla="*/ 524 h 3574"/>
                <a:gd name="connsiteX69" fmla="*/ 263 w 1747"/>
                <a:gd name="connsiteY69" fmla="*/ 398 h 3574"/>
                <a:gd name="connsiteX70" fmla="*/ 315 w 1747"/>
                <a:gd name="connsiteY70" fmla="*/ 268 h 3574"/>
                <a:gd name="connsiteX71" fmla="*/ 371 w 1747"/>
                <a:gd name="connsiteY71" fmla="*/ 136 h 3574"/>
                <a:gd name="connsiteX72" fmla="*/ 433 w 1747"/>
                <a:gd name="connsiteY72" fmla="*/ 0 h 3574"/>
                <a:gd name="connsiteX73" fmla="*/ 433 w 1747"/>
                <a:gd name="connsiteY73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505 w 1747"/>
                <a:gd name="connsiteY56" fmla="*/ 3028 h 3574"/>
                <a:gd name="connsiteX57" fmla="*/ 277 w 1747"/>
                <a:gd name="connsiteY57" fmla="*/ 2732 h 3574"/>
                <a:gd name="connsiteX58" fmla="*/ 43 w 1747"/>
                <a:gd name="connsiteY58" fmla="*/ 2132 h 3574"/>
                <a:gd name="connsiteX59" fmla="*/ 1 w 1747"/>
                <a:gd name="connsiteY59" fmla="*/ 1800 h 3574"/>
                <a:gd name="connsiteX60" fmla="*/ 3 w 1747"/>
                <a:gd name="connsiteY60" fmla="*/ 1520 h 3574"/>
                <a:gd name="connsiteX61" fmla="*/ 21 w 1747"/>
                <a:gd name="connsiteY61" fmla="*/ 1320 h 3574"/>
                <a:gd name="connsiteX62" fmla="*/ 55 w 1747"/>
                <a:gd name="connsiteY62" fmla="*/ 1108 h 3574"/>
                <a:gd name="connsiteX63" fmla="*/ 79 w 1747"/>
                <a:gd name="connsiteY63" fmla="*/ 998 h 3574"/>
                <a:gd name="connsiteX64" fmla="*/ 107 w 1747"/>
                <a:gd name="connsiteY64" fmla="*/ 884 h 3574"/>
                <a:gd name="connsiteX65" fmla="*/ 139 w 1747"/>
                <a:gd name="connsiteY65" fmla="*/ 768 h 3574"/>
                <a:gd name="connsiteX66" fmla="*/ 175 w 1747"/>
                <a:gd name="connsiteY66" fmla="*/ 648 h 3574"/>
                <a:gd name="connsiteX67" fmla="*/ 217 w 1747"/>
                <a:gd name="connsiteY67" fmla="*/ 524 h 3574"/>
                <a:gd name="connsiteX68" fmla="*/ 263 w 1747"/>
                <a:gd name="connsiteY68" fmla="*/ 398 h 3574"/>
                <a:gd name="connsiteX69" fmla="*/ 315 w 1747"/>
                <a:gd name="connsiteY69" fmla="*/ 268 h 3574"/>
                <a:gd name="connsiteX70" fmla="*/ 371 w 1747"/>
                <a:gd name="connsiteY70" fmla="*/ 136 h 3574"/>
                <a:gd name="connsiteX71" fmla="*/ 433 w 1747"/>
                <a:gd name="connsiteY71" fmla="*/ 0 h 3574"/>
                <a:gd name="connsiteX72" fmla="*/ 433 w 1747"/>
                <a:gd name="connsiteY72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505 w 1747"/>
                <a:gd name="connsiteY56" fmla="*/ 3028 h 3574"/>
                <a:gd name="connsiteX57" fmla="*/ 277 w 1747"/>
                <a:gd name="connsiteY57" fmla="*/ 2732 h 3574"/>
                <a:gd name="connsiteX58" fmla="*/ 1 w 1747"/>
                <a:gd name="connsiteY58" fmla="*/ 1800 h 3574"/>
                <a:gd name="connsiteX59" fmla="*/ 3 w 1747"/>
                <a:gd name="connsiteY59" fmla="*/ 1520 h 3574"/>
                <a:gd name="connsiteX60" fmla="*/ 21 w 1747"/>
                <a:gd name="connsiteY60" fmla="*/ 1320 h 3574"/>
                <a:gd name="connsiteX61" fmla="*/ 55 w 1747"/>
                <a:gd name="connsiteY61" fmla="*/ 1108 h 3574"/>
                <a:gd name="connsiteX62" fmla="*/ 79 w 1747"/>
                <a:gd name="connsiteY62" fmla="*/ 998 h 3574"/>
                <a:gd name="connsiteX63" fmla="*/ 107 w 1747"/>
                <a:gd name="connsiteY63" fmla="*/ 884 h 3574"/>
                <a:gd name="connsiteX64" fmla="*/ 139 w 1747"/>
                <a:gd name="connsiteY64" fmla="*/ 768 h 3574"/>
                <a:gd name="connsiteX65" fmla="*/ 175 w 1747"/>
                <a:gd name="connsiteY65" fmla="*/ 648 h 3574"/>
                <a:gd name="connsiteX66" fmla="*/ 217 w 1747"/>
                <a:gd name="connsiteY66" fmla="*/ 524 h 3574"/>
                <a:gd name="connsiteX67" fmla="*/ 263 w 1747"/>
                <a:gd name="connsiteY67" fmla="*/ 398 h 3574"/>
                <a:gd name="connsiteX68" fmla="*/ 315 w 1747"/>
                <a:gd name="connsiteY68" fmla="*/ 268 h 3574"/>
                <a:gd name="connsiteX69" fmla="*/ 371 w 1747"/>
                <a:gd name="connsiteY69" fmla="*/ 136 h 3574"/>
                <a:gd name="connsiteX70" fmla="*/ 433 w 1747"/>
                <a:gd name="connsiteY70" fmla="*/ 0 h 3574"/>
                <a:gd name="connsiteX71" fmla="*/ 433 w 1747"/>
                <a:gd name="connsiteY71" fmla="*/ 0 h 3574"/>
                <a:gd name="connsiteX0" fmla="*/ 430 w 1744"/>
                <a:gd name="connsiteY0" fmla="*/ 0 h 3574"/>
                <a:gd name="connsiteX1" fmla="*/ 430 w 1744"/>
                <a:gd name="connsiteY1" fmla="*/ 0 h 3574"/>
                <a:gd name="connsiteX2" fmla="*/ 454 w 1744"/>
                <a:gd name="connsiteY2" fmla="*/ 10 h 3574"/>
                <a:gd name="connsiteX3" fmla="*/ 520 w 1744"/>
                <a:gd name="connsiteY3" fmla="*/ 44 h 3574"/>
                <a:gd name="connsiteX4" fmla="*/ 566 w 1744"/>
                <a:gd name="connsiteY4" fmla="*/ 70 h 3574"/>
                <a:gd name="connsiteX5" fmla="*/ 622 w 1744"/>
                <a:gd name="connsiteY5" fmla="*/ 102 h 3574"/>
                <a:gd name="connsiteX6" fmla="*/ 682 w 1744"/>
                <a:gd name="connsiteY6" fmla="*/ 140 h 3574"/>
                <a:gd name="connsiteX7" fmla="*/ 748 w 1744"/>
                <a:gd name="connsiteY7" fmla="*/ 184 h 3574"/>
                <a:gd name="connsiteX8" fmla="*/ 820 w 1744"/>
                <a:gd name="connsiteY8" fmla="*/ 236 h 3574"/>
                <a:gd name="connsiteX9" fmla="*/ 894 w 1744"/>
                <a:gd name="connsiteY9" fmla="*/ 294 h 3574"/>
                <a:gd name="connsiteX10" fmla="*/ 972 w 1744"/>
                <a:gd name="connsiteY10" fmla="*/ 358 h 3574"/>
                <a:gd name="connsiteX11" fmla="*/ 1050 w 1744"/>
                <a:gd name="connsiteY11" fmla="*/ 430 h 3574"/>
                <a:gd name="connsiteX12" fmla="*/ 1090 w 1744"/>
                <a:gd name="connsiteY12" fmla="*/ 470 h 3574"/>
                <a:gd name="connsiteX13" fmla="*/ 1130 w 1744"/>
                <a:gd name="connsiteY13" fmla="*/ 510 h 3574"/>
                <a:gd name="connsiteX14" fmla="*/ 1168 w 1744"/>
                <a:gd name="connsiteY14" fmla="*/ 552 h 3574"/>
                <a:gd name="connsiteX15" fmla="*/ 1208 w 1744"/>
                <a:gd name="connsiteY15" fmla="*/ 596 h 3574"/>
                <a:gd name="connsiteX16" fmla="*/ 1246 w 1744"/>
                <a:gd name="connsiteY16" fmla="*/ 642 h 3574"/>
                <a:gd name="connsiteX17" fmla="*/ 1286 w 1744"/>
                <a:gd name="connsiteY17" fmla="*/ 690 h 3574"/>
                <a:gd name="connsiteX18" fmla="*/ 1322 w 1744"/>
                <a:gd name="connsiteY18" fmla="*/ 740 h 3574"/>
                <a:gd name="connsiteX19" fmla="*/ 1360 w 1744"/>
                <a:gd name="connsiteY19" fmla="*/ 792 h 3574"/>
                <a:gd name="connsiteX20" fmla="*/ 1396 w 1744"/>
                <a:gd name="connsiteY20" fmla="*/ 844 h 3574"/>
                <a:gd name="connsiteX21" fmla="*/ 1430 w 1744"/>
                <a:gd name="connsiteY21" fmla="*/ 900 h 3574"/>
                <a:gd name="connsiteX22" fmla="*/ 1464 w 1744"/>
                <a:gd name="connsiteY22" fmla="*/ 958 h 3574"/>
                <a:gd name="connsiteX23" fmla="*/ 1496 w 1744"/>
                <a:gd name="connsiteY23" fmla="*/ 1018 h 3574"/>
                <a:gd name="connsiteX24" fmla="*/ 1528 w 1744"/>
                <a:gd name="connsiteY24" fmla="*/ 1080 h 3574"/>
                <a:gd name="connsiteX25" fmla="*/ 1558 w 1744"/>
                <a:gd name="connsiteY25" fmla="*/ 1142 h 3574"/>
                <a:gd name="connsiteX26" fmla="*/ 1584 w 1744"/>
                <a:gd name="connsiteY26" fmla="*/ 1208 h 3574"/>
                <a:gd name="connsiteX27" fmla="*/ 1612 w 1744"/>
                <a:gd name="connsiteY27" fmla="*/ 1276 h 3574"/>
                <a:gd name="connsiteX28" fmla="*/ 1636 w 1744"/>
                <a:gd name="connsiteY28" fmla="*/ 1346 h 3574"/>
                <a:gd name="connsiteX29" fmla="*/ 1658 w 1744"/>
                <a:gd name="connsiteY29" fmla="*/ 1418 h 3574"/>
                <a:gd name="connsiteX30" fmla="*/ 1678 w 1744"/>
                <a:gd name="connsiteY30" fmla="*/ 1492 h 3574"/>
                <a:gd name="connsiteX31" fmla="*/ 1694 w 1744"/>
                <a:gd name="connsiteY31" fmla="*/ 1568 h 3574"/>
                <a:gd name="connsiteX32" fmla="*/ 1710 w 1744"/>
                <a:gd name="connsiteY32" fmla="*/ 1648 h 3574"/>
                <a:gd name="connsiteX33" fmla="*/ 1722 w 1744"/>
                <a:gd name="connsiteY33" fmla="*/ 1728 h 3574"/>
                <a:gd name="connsiteX34" fmla="*/ 1732 w 1744"/>
                <a:gd name="connsiteY34" fmla="*/ 1810 h 3574"/>
                <a:gd name="connsiteX35" fmla="*/ 1740 w 1744"/>
                <a:gd name="connsiteY35" fmla="*/ 1896 h 3574"/>
                <a:gd name="connsiteX36" fmla="*/ 1744 w 1744"/>
                <a:gd name="connsiteY36" fmla="*/ 1982 h 3574"/>
                <a:gd name="connsiteX37" fmla="*/ 1744 w 1744"/>
                <a:gd name="connsiteY37" fmla="*/ 2072 h 3574"/>
                <a:gd name="connsiteX38" fmla="*/ 1742 w 1744"/>
                <a:gd name="connsiteY38" fmla="*/ 2164 h 3574"/>
                <a:gd name="connsiteX39" fmla="*/ 1738 w 1744"/>
                <a:gd name="connsiteY39" fmla="*/ 2258 h 3574"/>
                <a:gd name="connsiteX40" fmla="*/ 1728 w 1744"/>
                <a:gd name="connsiteY40" fmla="*/ 2354 h 3574"/>
                <a:gd name="connsiteX41" fmla="*/ 1716 w 1744"/>
                <a:gd name="connsiteY41" fmla="*/ 2454 h 3574"/>
                <a:gd name="connsiteX42" fmla="*/ 1700 w 1744"/>
                <a:gd name="connsiteY42" fmla="*/ 2554 h 3574"/>
                <a:gd name="connsiteX43" fmla="*/ 1680 w 1744"/>
                <a:gd name="connsiteY43" fmla="*/ 2658 h 3574"/>
                <a:gd name="connsiteX44" fmla="*/ 1656 w 1744"/>
                <a:gd name="connsiteY44" fmla="*/ 2764 h 3574"/>
                <a:gd name="connsiteX45" fmla="*/ 1628 w 1744"/>
                <a:gd name="connsiteY45" fmla="*/ 2872 h 3574"/>
                <a:gd name="connsiteX46" fmla="*/ 1596 w 1744"/>
                <a:gd name="connsiteY46" fmla="*/ 2984 h 3574"/>
                <a:gd name="connsiteX47" fmla="*/ 1560 w 1744"/>
                <a:gd name="connsiteY47" fmla="*/ 3096 h 3574"/>
                <a:gd name="connsiteX48" fmla="*/ 1518 w 1744"/>
                <a:gd name="connsiteY48" fmla="*/ 3212 h 3574"/>
                <a:gd name="connsiteX49" fmla="*/ 1472 w 1744"/>
                <a:gd name="connsiteY49" fmla="*/ 3330 h 3574"/>
                <a:gd name="connsiteX50" fmla="*/ 1422 w 1744"/>
                <a:gd name="connsiteY50" fmla="*/ 3450 h 3574"/>
                <a:gd name="connsiteX51" fmla="*/ 1366 w 1744"/>
                <a:gd name="connsiteY51" fmla="*/ 3574 h 3574"/>
                <a:gd name="connsiteX52" fmla="*/ 1366 w 1744"/>
                <a:gd name="connsiteY52" fmla="*/ 3574 h 3574"/>
                <a:gd name="connsiteX53" fmla="*/ 1342 w 1744"/>
                <a:gd name="connsiteY53" fmla="*/ 3566 h 3574"/>
                <a:gd name="connsiteX54" fmla="*/ 1270 w 1744"/>
                <a:gd name="connsiteY54" fmla="*/ 3542 h 3574"/>
                <a:gd name="connsiteX55" fmla="*/ 1220 w 1744"/>
                <a:gd name="connsiteY55" fmla="*/ 3522 h 3574"/>
                <a:gd name="connsiteX56" fmla="*/ 502 w 1744"/>
                <a:gd name="connsiteY56" fmla="*/ 3028 h 3574"/>
                <a:gd name="connsiteX57" fmla="*/ 274 w 1744"/>
                <a:gd name="connsiteY57" fmla="*/ 2732 h 3574"/>
                <a:gd name="connsiteX58" fmla="*/ 0 w 1744"/>
                <a:gd name="connsiteY58" fmla="*/ 1520 h 3574"/>
                <a:gd name="connsiteX59" fmla="*/ 18 w 1744"/>
                <a:gd name="connsiteY59" fmla="*/ 1320 h 3574"/>
                <a:gd name="connsiteX60" fmla="*/ 52 w 1744"/>
                <a:gd name="connsiteY60" fmla="*/ 1108 h 3574"/>
                <a:gd name="connsiteX61" fmla="*/ 76 w 1744"/>
                <a:gd name="connsiteY61" fmla="*/ 998 h 3574"/>
                <a:gd name="connsiteX62" fmla="*/ 104 w 1744"/>
                <a:gd name="connsiteY62" fmla="*/ 884 h 3574"/>
                <a:gd name="connsiteX63" fmla="*/ 136 w 1744"/>
                <a:gd name="connsiteY63" fmla="*/ 768 h 3574"/>
                <a:gd name="connsiteX64" fmla="*/ 172 w 1744"/>
                <a:gd name="connsiteY64" fmla="*/ 648 h 3574"/>
                <a:gd name="connsiteX65" fmla="*/ 214 w 1744"/>
                <a:gd name="connsiteY65" fmla="*/ 524 h 3574"/>
                <a:gd name="connsiteX66" fmla="*/ 260 w 1744"/>
                <a:gd name="connsiteY66" fmla="*/ 398 h 3574"/>
                <a:gd name="connsiteX67" fmla="*/ 312 w 1744"/>
                <a:gd name="connsiteY67" fmla="*/ 268 h 3574"/>
                <a:gd name="connsiteX68" fmla="*/ 368 w 1744"/>
                <a:gd name="connsiteY68" fmla="*/ 136 h 3574"/>
                <a:gd name="connsiteX69" fmla="*/ 430 w 1744"/>
                <a:gd name="connsiteY69" fmla="*/ 0 h 3574"/>
                <a:gd name="connsiteX70" fmla="*/ 430 w 1744"/>
                <a:gd name="connsiteY70" fmla="*/ 0 h 3574"/>
                <a:gd name="connsiteX0" fmla="*/ 412 w 1726"/>
                <a:gd name="connsiteY0" fmla="*/ 0 h 3574"/>
                <a:gd name="connsiteX1" fmla="*/ 412 w 1726"/>
                <a:gd name="connsiteY1" fmla="*/ 0 h 3574"/>
                <a:gd name="connsiteX2" fmla="*/ 436 w 1726"/>
                <a:gd name="connsiteY2" fmla="*/ 10 h 3574"/>
                <a:gd name="connsiteX3" fmla="*/ 502 w 1726"/>
                <a:gd name="connsiteY3" fmla="*/ 44 h 3574"/>
                <a:gd name="connsiteX4" fmla="*/ 548 w 1726"/>
                <a:gd name="connsiteY4" fmla="*/ 70 h 3574"/>
                <a:gd name="connsiteX5" fmla="*/ 604 w 1726"/>
                <a:gd name="connsiteY5" fmla="*/ 102 h 3574"/>
                <a:gd name="connsiteX6" fmla="*/ 664 w 1726"/>
                <a:gd name="connsiteY6" fmla="*/ 140 h 3574"/>
                <a:gd name="connsiteX7" fmla="*/ 730 w 1726"/>
                <a:gd name="connsiteY7" fmla="*/ 184 h 3574"/>
                <a:gd name="connsiteX8" fmla="*/ 802 w 1726"/>
                <a:gd name="connsiteY8" fmla="*/ 236 h 3574"/>
                <a:gd name="connsiteX9" fmla="*/ 876 w 1726"/>
                <a:gd name="connsiteY9" fmla="*/ 294 h 3574"/>
                <a:gd name="connsiteX10" fmla="*/ 954 w 1726"/>
                <a:gd name="connsiteY10" fmla="*/ 358 h 3574"/>
                <a:gd name="connsiteX11" fmla="*/ 1032 w 1726"/>
                <a:gd name="connsiteY11" fmla="*/ 430 h 3574"/>
                <a:gd name="connsiteX12" fmla="*/ 1072 w 1726"/>
                <a:gd name="connsiteY12" fmla="*/ 470 h 3574"/>
                <a:gd name="connsiteX13" fmla="*/ 1112 w 1726"/>
                <a:gd name="connsiteY13" fmla="*/ 510 h 3574"/>
                <a:gd name="connsiteX14" fmla="*/ 1150 w 1726"/>
                <a:gd name="connsiteY14" fmla="*/ 552 h 3574"/>
                <a:gd name="connsiteX15" fmla="*/ 1190 w 1726"/>
                <a:gd name="connsiteY15" fmla="*/ 596 h 3574"/>
                <a:gd name="connsiteX16" fmla="*/ 1228 w 1726"/>
                <a:gd name="connsiteY16" fmla="*/ 642 h 3574"/>
                <a:gd name="connsiteX17" fmla="*/ 1268 w 1726"/>
                <a:gd name="connsiteY17" fmla="*/ 690 h 3574"/>
                <a:gd name="connsiteX18" fmla="*/ 1304 w 1726"/>
                <a:gd name="connsiteY18" fmla="*/ 740 h 3574"/>
                <a:gd name="connsiteX19" fmla="*/ 1342 w 1726"/>
                <a:gd name="connsiteY19" fmla="*/ 792 h 3574"/>
                <a:gd name="connsiteX20" fmla="*/ 1378 w 1726"/>
                <a:gd name="connsiteY20" fmla="*/ 844 h 3574"/>
                <a:gd name="connsiteX21" fmla="*/ 1412 w 1726"/>
                <a:gd name="connsiteY21" fmla="*/ 900 h 3574"/>
                <a:gd name="connsiteX22" fmla="*/ 1446 w 1726"/>
                <a:gd name="connsiteY22" fmla="*/ 958 h 3574"/>
                <a:gd name="connsiteX23" fmla="*/ 1478 w 1726"/>
                <a:gd name="connsiteY23" fmla="*/ 1018 h 3574"/>
                <a:gd name="connsiteX24" fmla="*/ 1510 w 1726"/>
                <a:gd name="connsiteY24" fmla="*/ 1080 h 3574"/>
                <a:gd name="connsiteX25" fmla="*/ 1540 w 1726"/>
                <a:gd name="connsiteY25" fmla="*/ 1142 h 3574"/>
                <a:gd name="connsiteX26" fmla="*/ 1566 w 1726"/>
                <a:gd name="connsiteY26" fmla="*/ 1208 h 3574"/>
                <a:gd name="connsiteX27" fmla="*/ 1594 w 1726"/>
                <a:gd name="connsiteY27" fmla="*/ 1276 h 3574"/>
                <a:gd name="connsiteX28" fmla="*/ 1618 w 1726"/>
                <a:gd name="connsiteY28" fmla="*/ 1346 h 3574"/>
                <a:gd name="connsiteX29" fmla="*/ 1640 w 1726"/>
                <a:gd name="connsiteY29" fmla="*/ 1418 h 3574"/>
                <a:gd name="connsiteX30" fmla="*/ 1660 w 1726"/>
                <a:gd name="connsiteY30" fmla="*/ 1492 h 3574"/>
                <a:gd name="connsiteX31" fmla="*/ 1676 w 1726"/>
                <a:gd name="connsiteY31" fmla="*/ 1568 h 3574"/>
                <a:gd name="connsiteX32" fmla="*/ 1692 w 1726"/>
                <a:gd name="connsiteY32" fmla="*/ 1648 h 3574"/>
                <a:gd name="connsiteX33" fmla="*/ 1704 w 1726"/>
                <a:gd name="connsiteY33" fmla="*/ 1728 h 3574"/>
                <a:gd name="connsiteX34" fmla="*/ 1714 w 1726"/>
                <a:gd name="connsiteY34" fmla="*/ 1810 h 3574"/>
                <a:gd name="connsiteX35" fmla="*/ 1722 w 1726"/>
                <a:gd name="connsiteY35" fmla="*/ 1896 h 3574"/>
                <a:gd name="connsiteX36" fmla="*/ 1726 w 1726"/>
                <a:gd name="connsiteY36" fmla="*/ 1982 h 3574"/>
                <a:gd name="connsiteX37" fmla="*/ 1726 w 1726"/>
                <a:gd name="connsiteY37" fmla="*/ 2072 h 3574"/>
                <a:gd name="connsiteX38" fmla="*/ 1724 w 1726"/>
                <a:gd name="connsiteY38" fmla="*/ 2164 h 3574"/>
                <a:gd name="connsiteX39" fmla="*/ 1720 w 1726"/>
                <a:gd name="connsiteY39" fmla="*/ 2258 h 3574"/>
                <a:gd name="connsiteX40" fmla="*/ 1710 w 1726"/>
                <a:gd name="connsiteY40" fmla="*/ 2354 h 3574"/>
                <a:gd name="connsiteX41" fmla="*/ 1698 w 1726"/>
                <a:gd name="connsiteY41" fmla="*/ 2454 h 3574"/>
                <a:gd name="connsiteX42" fmla="*/ 1682 w 1726"/>
                <a:gd name="connsiteY42" fmla="*/ 2554 h 3574"/>
                <a:gd name="connsiteX43" fmla="*/ 1662 w 1726"/>
                <a:gd name="connsiteY43" fmla="*/ 2658 h 3574"/>
                <a:gd name="connsiteX44" fmla="*/ 1638 w 1726"/>
                <a:gd name="connsiteY44" fmla="*/ 2764 h 3574"/>
                <a:gd name="connsiteX45" fmla="*/ 1610 w 1726"/>
                <a:gd name="connsiteY45" fmla="*/ 2872 h 3574"/>
                <a:gd name="connsiteX46" fmla="*/ 1578 w 1726"/>
                <a:gd name="connsiteY46" fmla="*/ 2984 h 3574"/>
                <a:gd name="connsiteX47" fmla="*/ 1542 w 1726"/>
                <a:gd name="connsiteY47" fmla="*/ 3096 h 3574"/>
                <a:gd name="connsiteX48" fmla="*/ 1500 w 1726"/>
                <a:gd name="connsiteY48" fmla="*/ 3212 h 3574"/>
                <a:gd name="connsiteX49" fmla="*/ 1454 w 1726"/>
                <a:gd name="connsiteY49" fmla="*/ 3330 h 3574"/>
                <a:gd name="connsiteX50" fmla="*/ 1404 w 1726"/>
                <a:gd name="connsiteY50" fmla="*/ 3450 h 3574"/>
                <a:gd name="connsiteX51" fmla="*/ 1348 w 1726"/>
                <a:gd name="connsiteY51" fmla="*/ 3574 h 3574"/>
                <a:gd name="connsiteX52" fmla="*/ 1348 w 1726"/>
                <a:gd name="connsiteY52" fmla="*/ 3574 h 3574"/>
                <a:gd name="connsiteX53" fmla="*/ 1324 w 1726"/>
                <a:gd name="connsiteY53" fmla="*/ 3566 h 3574"/>
                <a:gd name="connsiteX54" fmla="*/ 1252 w 1726"/>
                <a:gd name="connsiteY54" fmla="*/ 3542 h 3574"/>
                <a:gd name="connsiteX55" fmla="*/ 1202 w 1726"/>
                <a:gd name="connsiteY55" fmla="*/ 3522 h 3574"/>
                <a:gd name="connsiteX56" fmla="*/ 484 w 1726"/>
                <a:gd name="connsiteY56" fmla="*/ 3028 h 3574"/>
                <a:gd name="connsiteX57" fmla="*/ 256 w 1726"/>
                <a:gd name="connsiteY57" fmla="*/ 2732 h 3574"/>
                <a:gd name="connsiteX58" fmla="*/ 0 w 1726"/>
                <a:gd name="connsiteY58" fmla="*/ 1320 h 3574"/>
                <a:gd name="connsiteX59" fmla="*/ 34 w 1726"/>
                <a:gd name="connsiteY59" fmla="*/ 1108 h 3574"/>
                <a:gd name="connsiteX60" fmla="*/ 58 w 1726"/>
                <a:gd name="connsiteY60" fmla="*/ 998 h 3574"/>
                <a:gd name="connsiteX61" fmla="*/ 86 w 1726"/>
                <a:gd name="connsiteY61" fmla="*/ 884 h 3574"/>
                <a:gd name="connsiteX62" fmla="*/ 118 w 1726"/>
                <a:gd name="connsiteY62" fmla="*/ 768 h 3574"/>
                <a:gd name="connsiteX63" fmla="*/ 154 w 1726"/>
                <a:gd name="connsiteY63" fmla="*/ 648 h 3574"/>
                <a:gd name="connsiteX64" fmla="*/ 196 w 1726"/>
                <a:gd name="connsiteY64" fmla="*/ 524 h 3574"/>
                <a:gd name="connsiteX65" fmla="*/ 242 w 1726"/>
                <a:gd name="connsiteY65" fmla="*/ 398 h 3574"/>
                <a:gd name="connsiteX66" fmla="*/ 294 w 1726"/>
                <a:gd name="connsiteY66" fmla="*/ 268 h 3574"/>
                <a:gd name="connsiteX67" fmla="*/ 350 w 1726"/>
                <a:gd name="connsiteY67" fmla="*/ 136 h 3574"/>
                <a:gd name="connsiteX68" fmla="*/ 412 w 1726"/>
                <a:gd name="connsiteY68" fmla="*/ 0 h 3574"/>
                <a:gd name="connsiteX69" fmla="*/ 412 w 1726"/>
                <a:gd name="connsiteY69" fmla="*/ 0 h 3574"/>
                <a:gd name="connsiteX0" fmla="*/ 378 w 1692"/>
                <a:gd name="connsiteY0" fmla="*/ 0 h 3574"/>
                <a:gd name="connsiteX1" fmla="*/ 378 w 1692"/>
                <a:gd name="connsiteY1" fmla="*/ 0 h 3574"/>
                <a:gd name="connsiteX2" fmla="*/ 402 w 1692"/>
                <a:gd name="connsiteY2" fmla="*/ 10 h 3574"/>
                <a:gd name="connsiteX3" fmla="*/ 468 w 1692"/>
                <a:gd name="connsiteY3" fmla="*/ 44 h 3574"/>
                <a:gd name="connsiteX4" fmla="*/ 514 w 1692"/>
                <a:gd name="connsiteY4" fmla="*/ 70 h 3574"/>
                <a:gd name="connsiteX5" fmla="*/ 570 w 1692"/>
                <a:gd name="connsiteY5" fmla="*/ 102 h 3574"/>
                <a:gd name="connsiteX6" fmla="*/ 630 w 1692"/>
                <a:gd name="connsiteY6" fmla="*/ 140 h 3574"/>
                <a:gd name="connsiteX7" fmla="*/ 696 w 1692"/>
                <a:gd name="connsiteY7" fmla="*/ 184 h 3574"/>
                <a:gd name="connsiteX8" fmla="*/ 768 w 1692"/>
                <a:gd name="connsiteY8" fmla="*/ 236 h 3574"/>
                <a:gd name="connsiteX9" fmla="*/ 842 w 1692"/>
                <a:gd name="connsiteY9" fmla="*/ 294 h 3574"/>
                <a:gd name="connsiteX10" fmla="*/ 920 w 1692"/>
                <a:gd name="connsiteY10" fmla="*/ 358 h 3574"/>
                <a:gd name="connsiteX11" fmla="*/ 998 w 1692"/>
                <a:gd name="connsiteY11" fmla="*/ 430 h 3574"/>
                <a:gd name="connsiteX12" fmla="*/ 1038 w 1692"/>
                <a:gd name="connsiteY12" fmla="*/ 470 h 3574"/>
                <a:gd name="connsiteX13" fmla="*/ 1078 w 1692"/>
                <a:gd name="connsiteY13" fmla="*/ 510 h 3574"/>
                <a:gd name="connsiteX14" fmla="*/ 1116 w 1692"/>
                <a:gd name="connsiteY14" fmla="*/ 552 h 3574"/>
                <a:gd name="connsiteX15" fmla="*/ 1156 w 1692"/>
                <a:gd name="connsiteY15" fmla="*/ 596 h 3574"/>
                <a:gd name="connsiteX16" fmla="*/ 1194 w 1692"/>
                <a:gd name="connsiteY16" fmla="*/ 642 h 3574"/>
                <a:gd name="connsiteX17" fmla="*/ 1234 w 1692"/>
                <a:gd name="connsiteY17" fmla="*/ 690 h 3574"/>
                <a:gd name="connsiteX18" fmla="*/ 1270 w 1692"/>
                <a:gd name="connsiteY18" fmla="*/ 740 h 3574"/>
                <a:gd name="connsiteX19" fmla="*/ 1308 w 1692"/>
                <a:gd name="connsiteY19" fmla="*/ 792 h 3574"/>
                <a:gd name="connsiteX20" fmla="*/ 1344 w 1692"/>
                <a:gd name="connsiteY20" fmla="*/ 844 h 3574"/>
                <a:gd name="connsiteX21" fmla="*/ 1378 w 1692"/>
                <a:gd name="connsiteY21" fmla="*/ 900 h 3574"/>
                <a:gd name="connsiteX22" fmla="*/ 1412 w 1692"/>
                <a:gd name="connsiteY22" fmla="*/ 958 h 3574"/>
                <a:gd name="connsiteX23" fmla="*/ 1444 w 1692"/>
                <a:gd name="connsiteY23" fmla="*/ 1018 h 3574"/>
                <a:gd name="connsiteX24" fmla="*/ 1476 w 1692"/>
                <a:gd name="connsiteY24" fmla="*/ 1080 h 3574"/>
                <a:gd name="connsiteX25" fmla="*/ 1506 w 1692"/>
                <a:gd name="connsiteY25" fmla="*/ 1142 h 3574"/>
                <a:gd name="connsiteX26" fmla="*/ 1532 w 1692"/>
                <a:gd name="connsiteY26" fmla="*/ 1208 h 3574"/>
                <a:gd name="connsiteX27" fmla="*/ 1560 w 1692"/>
                <a:gd name="connsiteY27" fmla="*/ 1276 h 3574"/>
                <a:gd name="connsiteX28" fmla="*/ 1584 w 1692"/>
                <a:gd name="connsiteY28" fmla="*/ 1346 h 3574"/>
                <a:gd name="connsiteX29" fmla="*/ 1606 w 1692"/>
                <a:gd name="connsiteY29" fmla="*/ 1418 h 3574"/>
                <a:gd name="connsiteX30" fmla="*/ 1626 w 1692"/>
                <a:gd name="connsiteY30" fmla="*/ 1492 h 3574"/>
                <a:gd name="connsiteX31" fmla="*/ 1642 w 1692"/>
                <a:gd name="connsiteY31" fmla="*/ 1568 h 3574"/>
                <a:gd name="connsiteX32" fmla="*/ 1658 w 1692"/>
                <a:gd name="connsiteY32" fmla="*/ 1648 h 3574"/>
                <a:gd name="connsiteX33" fmla="*/ 1670 w 1692"/>
                <a:gd name="connsiteY33" fmla="*/ 1728 h 3574"/>
                <a:gd name="connsiteX34" fmla="*/ 1680 w 1692"/>
                <a:gd name="connsiteY34" fmla="*/ 1810 h 3574"/>
                <a:gd name="connsiteX35" fmla="*/ 1688 w 1692"/>
                <a:gd name="connsiteY35" fmla="*/ 1896 h 3574"/>
                <a:gd name="connsiteX36" fmla="*/ 1692 w 1692"/>
                <a:gd name="connsiteY36" fmla="*/ 1982 h 3574"/>
                <a:gd name="connsiteX37" fmla="*/ 1692 w 1692"/>
                <a:gd name="connsiteY37" fmla="*/ 2072 h 3574"/>
                <a:gd name="connsiteX38" fmla="*/ 1690 w 1692"/>
                <a:gd name="connsiteY38" fmla="*/ 2164 h 3574"/>
                <a:gd name="connsiteX39" fmla="*/ 1686 w 1692"/>
                <a:gd name="connsiteY39" fmla="*/ 2258 h 3574"/>
                <a:gd name="connsiteX40" fmla="*/ 1676 w 1692"/>
                <a:gd name="connsiteY40" fmla="*/ 2354 h 3574"/>
                <a:gd name="connsiteX41" fmla="*/ 1664 w 1692"/>
                <a:gd name="connsiteY41" fmla="*/ 2454 h 3574"/>
                <a:gd name="connsiteX42" fmla="*/ 1648 w 1692"/>
                <a:gd name="connsiteY42" fmla="*/ 2554 h 3574"/>
                <a:gd name="connsiteX43" fmla="*/ 1628 w 1692"/>
                <a:gd name="connsiteY43" fmla="*/ 2658 h 3574"/>
                <a:gd name="connsiteX44" fmla="*/ 1604 w 1692"/>
                <a:gd name="connsiteY44" fmla="*/ 2764 h 3574"/>
                <a:gd name="connsiteX45" fmla="*/ 1576 w 1692"/>
                <a:gd name="connsiteY45" fmla="*/ 2872 h 3574"/>
                <a:gd name="connsiteX46" fmla="*/ 1544 w 1692"/>
                <a:gd name="connsiteY46" fmla="*/ 2984 h 3574"/>
                <a:gd name="connsiteX47" fmla="*/ 1508 w 1692"/>
                <a:gd name="connsiteY47" fmla="*/ 3096 h 3574"/>
                <a:gd name="connsiteX48" fmla="*/ 1466 w 1692"/>
                <a:gd name="connsiteY48" fmla="*/ 3212 h 3574"/>
                <a:gd name="connsiteX49" fmla="*/ 1420 w 1692"/>
                <a:gd name="connsiteY49" fmla="*/ 3330 h 3574"/>
                <a:gd name="connsiteX50" fmla="*/ 1370 w 1692"/>
                <a:gd name="connsiteY50" fmla="*/ 3450 h 3574"/>
                <a:gd name="connsiteX51" fmla="*/ 1314 w 1692"/>
                <a:gd name="connsiteY51" fmla="*/ 3574 h 3574"/>
                <a:gd name="connsiteX52" fmla="*/ 1314 w 1692"/>
                <a:gd name="connsiteY52" fmla="*/ 3574 h 3574"/>
                <a:gd name="connsiteX53" fmla="*/ 1290 w 1692"/>
                <a:gd name="connsiteY53" fmla="*/ 3566 h 3574"/>
                <a:gd name="connsiteX54" fmla="*/ 1218 w 1692"/>
                <a:gd name="connsiteY54" fmla="*/ 3542 h 3574"/>
                <a:gd name="connsiteX55" fmla="*/ 1168 w 1692"/>
                <a:gd name="connsiteY55" fmla="*/ 3522 h 3574"/>
                <a:gd name="connsiteX56" fmla="*/ 450 w 1692"/>
                <a:gd name="connsiteY56" fmla="*/ 3028 h 3574"/>
                <a:gd name="connsiteX57" fmla="*/ 222 w 1692"/>
                <a:gd name="connsiteY57" fmla="*/ 2732 h 3574"/>
                <a:gd name="connsiteX58" fmla="*/ 0 w 1692"/>
                <a:gd name="connsiteY58" fmla="*/ 1108 h 3574"/>
                <a:gd name="connsiteX59" fmla="*/ 24 w 1692"/>
                <a:gd name="connsiteY59" fmla="*/ 998 h 3574"/>
                <a:gd name="connsiteX60" fmla="*/ 52 w 1692"/>
                <a:gd name="connsiteY60" fmla="*/ 884 h 3574"/>
                <a:gd name="connsiteX61" fmla="*/ 84 w 1692"/>
                <a:gd name="connsiteY61" fmla="*/ 768 h 3574"/>
                <a:gd name="connsiteX62" fmla="*/ 120 w 1692"/>
                <a:gd name="connsiteY62" fmla="*/ 648 h 3574"/>
                <a:gd name="connsiteX63" fmla="*/ 162 w 1692"/>
                <a:gd name="connsiteY63" fmla="*/ 524 h 3574"/>
                <a:gd name="connsiteX64" fmla="*/ 208 w 1692"/>
                <a:gd name="connsiteY64" fmla="*/ 398 h 3574"/>
                <a:gd name="connsiteX65" fmla="*/ 260 w 1692"/>
                <a:gd name="connsiteY65" fmla="*/ 268 h 3574"/>
                <a:gd name="connsiteX66" fmla="*/ 316 w 1692"/>
                <a:gd name="connsiteY66" fmla="*/ 136 h 3574"/>
                <a:gd name="connsiteX67" fmla="*/ 378 w 1692"/>
                <a:gd name="connsiteY67" fmla="*/ 0 h 3574"/>
                <a:gd name="connsiteX68" fmla="*/ 378 w 1692"/>
                <a:gd name="connsiteY68" fmla="*/ 0 h 3574"/>
                <a:gd name="connsiteX0" fmla="*/ 406 w 1720"/>
                <a:gd name="connsiteY0" fmla="*/ 0 h 3574"/>
                <a:gd name="connsiteX1" fmla="*/ 406 w 1720"/>
                <a:gd name="connsiteY1" fmla="*/ 0 h 3574"/>
                <a:gd name="connsiteX2" fmla="*/ 430 w 1720"/>
                <a:gd name="connsiteY2" fmla="*/ 10 h 3574"/>
                <a:gd name="connsiteX3" fmla="*/ 496 w 1720"/>
                <a:gd name="connsiteY3" fmla="*/ 44 h 3574"/>
                <a:gd name="connsiteX4" fmla="*/ 542 w 1720"/>
                <a:gd name="connsiteY4" fmla="*/ 70 h 3574"/>
                <a:gd name="connsiteX5" fmla="*/ 598 w 1720"/>
                <a:gd name="connsiteY5" fmla="*/ 102 h 3574"/>
                <a:gd name="connsiteX6" fmla="*/ 658 w 1720"/>
                <a:gd name="connsiteY6" fmla="*/ 140 h 3574"/>
                <a:gd name="connsiteX7" fmla="*/ 724 w 1720"/>
                <a:gd name="connsiteY7" fmla="*/ 184 h 3574"/>
                <a:gd name="connsiteX8" fmla="*/ 796 w 1720"/>
                <a:gd name="connsiteY8" fmla="*/ 236 h 3574"/>
                <a:gd name="connsiteX9" fmla="*/ 870 w 1720"/>
                <a:gd name="connsiteY9" fmla="*/ 294 h 3574"/>
                <a:gd name="connsiteX10" fmla="*/ 948 w 1720"/>
                <a:gd name="connsiteY10" fmla="*/ 358 h 3574"/>
                <a:gd name="connsiteX11" fmla="*/ 1026 w 1720"/>
                <a:gd name="connsiteY11" fmla="*/ 430 h 3574"/>
                <a:gd name="connsiteX12" fmla="*/ 1066 w 1720"/>
                <a:gd name="connsiteY12" fmla="*/ 470 h 3574"/>
                <a:gd name="connsiteX13" fmla="*/ 1106 w 1720"/>
                <a:gd name="connsiteY13" fmla="*/ 510 h 3574"/>
                <a:gd name="connsiteX14" fmla="*/ 1144 w 1720"/>
                <a:gd name="connsiteY14" fmla="*/ 552 h 3574"/>
                <a:gd name="connsiteX15" fmla="*/ 1184 w 1720"/>
                <a:gd name="connsiteY15" fmla="*/ 596 h 3574"/>
                <a:gd name="connsiteX16" fmla="*/ 1222 w 1720"/>
                <a:gd name="connsiteY16" fmla="*/ 642 h 3574"/>
                <a:gd name="connsiteX17" fmla="*/ 1262 w 1720"/>
                <a:gd name="connsiteY17" fmla="*/ 690 h 3574"/>
                <a:gd name="connsiteX18" fmla="*/ 1298 w 1720"/>
                <a:gd name="connsiteY18" fmla="*/ 740 h 3574"/>
                <a:gd name="connsiteX19" fmla="*/ 1336 w 1720"/>
                <a:gd name="connsiteY19" fmla="*/ 792 h 3574"/>
                <a:gd name="connsiteX20" fmla="*/ 1372 w 1720"/>
                <a:gd name="connsiteY20" fmla="*/ 844 h 3574"/>
                <a:gd name="connsiteX21" fmla="*/ 1406 w 1720"/>
                <a:gd name="connsiteY21" fmla="*/ 900 h 3574"/>
                <a:gd name="connsiteX22" fmla="*/ 1440 w 1720"/>
                <a:gd name="connsiteY22" fmla="*/ 958 h 3574"/>
                <a:gd name="connsiteX23" fmla="*/ 1472 w 1720"/>
                <a:gd name="connsiteY23" fmla="*/ 1018 h 3574"/>
                <a:gd name="connsiteX24" fmla="*/ 1504 w 1720"/>
                <a:gd name="connsiteY24" fmla="*/ 1080 h 3574"/>
                <a:gd name="connsiteX25" fmla="*/ 1534 w 1720"/>
                <a:gd name="connsiteY25" fmla="*/ 1142 h 3574"/>
                <a:gd name="connsiteX26" fmla="*/ 1560 w 1720"/>
                <a:gd name="connsiteY26" fmla="*/ 1208 h 3574"/>
                <a:gd name="connsiteX27" fmla="*/ 1588 w 1720"/>
                <a:gd name="connsiteY27" fmla="*/ 1276 h 3574"/>
                <a:gd name="connsiteX28" fmla="*/ 1612 w 1720"/>
                <a:gd name="connsiteY28" fmla="*/ 1346 h 3574"/>
                <a:gd name="connsiteX29" fmla="*/ 1634 w 1720"/>
                <a:gd name="connsiteY29" fmla="*/ 1418 h 3574"/>
                <a:gd name="connsiteX30" fmla="*/ 1654 w 1720"/>
                <a:gd name="connsiteY30" fmla="*/ 1492 h 3574"/>
                <a:gd name="connsiteX31" fmla="*/ 1670 w 1720"/>
                <a:gd name="connsiteY31" fmla="*/ 1568 h 3574"/>
                <a:gd name="connsiteX32" fmla="*/ 1686 w 1720"/>
                <a:gd name="connsiteY32" fmla="*/ 1648 h 3574"/>
                <a:gd name="connsiteX33" fmla="*/ 1698 w 1720"/>
                <a:gd name="connsiteY33" fmla="*/ 1728 h 3574"/>
                <a:gd name="connsiteX34" fmla="*/ 1708 w 1720"/>
                <a:gd name="connsiteY34" fmla="*/ 1810 h 3574"/>
                <a:gd name="connsiteX35" fmla="*/ 1716 w 1720"/>
                <a:gd name="connsiteY35" fmla="*/ 1896 h 3574"/>
                <a:gd name="connsiteX36" fmla="*/ 1720 w 1720"/>
                <a:gd name="connsiteY36" fmla="*/ 1982 h 3574"/>
                <a:gd name="connsiteX37" fmla="*/ 1720 w 1720"/>
                <a:gd name="connsiteY37" fmla="*/ 2072 h 3574"/>
                <a:gd name="connsiteX38" fmla="*/ 1718 w 1720"/>
                <a:gd name="connsiteY38" fmla="*/ 2164 h 3574"/>
                <a:gd name="connsiteX39" fmla="*/ 1714 w 1720"/>
                <a:gd name="connsiteY39" fmla="*/ 2258 h 3574"/>
                <a:gd name="connsiteX40" fmla="*/ 1704 w 1720"/>
                <a:gd name="connsiteY40" fmla="*/ 2354 h 3574"/>
                <a:gd name="connsiteX41" fmla="*/ 1692 w 1720"/>
                <a:gd name="connsiteY41" fmla="*/ 2454 h 3574"/>
                <a:gd name="connsiteX42" fmla="*/ 1676 w 1720"/>
                <a:gd name="connsiteY42" fmla="*/ 2554 h 3574"/>
                <a:gd name="connsiteX43" fmla="*/ 1656 w 1720"/>
                <a:gd name="connsiteY43" fmla="*/ 2658 h 3574"/>
                <a:gd name="connsiteX44" fmla="*/ 1632 w 1720"/>
                <a:gd name="connsiteY44" fmla="*/ 2764 h 3574"/>
                <a:gd name="connsiteX45" fmla="*/ 1604 w 1720"/>
                <a:gd name="connsiteY45" fmla="*/ 2872 h 3574"/>
                <a:gd name="connsiteX46" fmla="*/ 1572 w 1720"/>
                <a:gd name="connsiteY46" fmla="*/ 2984 h 3574"/>
                <a:gd name="connsiteX47" fmla="*/ 1536 w 1720"/>
                <a:gd name="connsiteY47" fmla="*/ 3096 h 3574"/>
                <a:gd name="connsiteX48" fmla="*/ 1494 w 1720"/>
                <a:gd name="connsiteY48" fmla="*/ 3212 h 3574"/>
                <a:gd name="connsiteX49" fmla="*/ 1448 w 1720"/>
                <a:gd name="connsiteY49" fmla="*/ 3330 h 3574"/>
                <a:gd name="connsiteX50" fmla="*/ 1398 w 1720"/>
                <a:gd name="connsiteY50" fmla="*/ 3450 h 3574"/>
                <a:gd name="connsiteX51" fmla="*/ 1342 w 1720"/>
                <a:gd name="connsiteY51" fmla="*/ 3574 h 3574"/>
                <a:gd name="connsiteX52" fmla="*/ 1342 w 1720"/>
                <a:gd name="connsiteY52" fmla="*/ 3574 h 3574"/>
                <a:gd name="connsiteX53" fmla="*/ 1318 w 1720"/>
                <a:gd name="connsiteY53" fmla="*/ 3566 h 3574"/>
                <a:gd name="connsiteX54" fmla="*/ 1246 w 1720"/>
                <a:gd name="connsiteY54" fmla="*/ 3542 h 3574"/>
                <a:gd name="connsiteX55" fmla="*/ 1196 w 1720"/>
                <a:gd name="connsiteY55" fmla="*/ 3522 h 3574"/>
                <a:gd name="connsiteX56" fmla="*/ 478 w 1720"/>
                <a:gd name="connsiteY56" fmla="*/ 3028 h 3574"/>
                <a:gd name="connsiteX57" fmla="*/ 250 w 1720"/>
                <a:gd name="connsiteY57" fmla="*/ 2732 h 3574"/>
                <a:gd name="connsiteX58" fmla="*/ 28 w 1720"/>
                <a:gd name="connsiteY58" fmla="*/ 1108 h 3574"/>
                <a:gd name="connsiteX59" fmla="*/ 80 w 1720"/>
                <a:gd name="connsiteY59" fmla="*/ 884 h 3574"/>
                <a:gd name="connsiteX60" fmla="*/ 112 w 1720"/>
                <a:gd name="connsiteY60" fmla="*/ 768 h 3574"/>
                <a:gd name="connsiteX61" fmla="*/ 148 w 1720"/>
                <a:gd name="connsiteY61" fmla="*/ 648 h 3574"/>
                <a:gd name="connsiteX62" fmla="*/ 190 w 1720"/>
                <a:gd name="connsiteY62" fmla="*/ 524 h 3574"/>
                <a:gd name="connsiteX63" fmla="*/ 236 w 1720"/>
                <a:gd name="connsiteY63" fmla="*/ 398 h 3574"/>
                <a:gd name="connsiteX64" fmla="*/ 288 w 1720"/>
                <a:gd name="connsiteY64" fmla="*/ 268 h 3574"/>
                <a:gd name="connsiteX65" fmla="*/ 344 w 1720"/>
                <a:gd name="connsiteY65" fmla="*/ 136 h 3574"/>
                <a:gd name="connsiteX66" fmla="*/ 406 w 1720"/>
                <a:gd name="connsiteY66" fmla="*/ 0 h 3574"/>
                <a:gd name="connsiteX67" fmla="*/ 406 w 1720"/>
                <a:gd name="connsiteY67" fmla="*/ 0 h 3574"/>
                <a:gd name="connsiteX0" fmla="*/ 401 w 1715"/>
                <a:gd name="connsiteY0" fmla="*/ 0 h 3574"/>
                <a:gd name="connsiteX1" fmla="*/ 401 w 1715"/>
                <a:gd name="connsiteY1" fmla="*/ 0 h 3574"/>
                <a:gd name="connsiteX2" fmla="*/ 425 w 1715"/>
                <a:gd name="connsiteY2" fmla="*/ 10 h 3574"/>
                <a:gd name="connsiteX3" fmla="*/ 491 w 1715"/>
                <a:gd name="connsiteY3" fmla="*/ 44 h 3574"/>
                <a:gd name="connsiteX4" fmla="*/ 537 w 1715"/>
                <a:gd name="connsiteY4" fmla="*/ 70 h 3574"/>
                <a:gd name="connsiteX5" fmla="*/ 593 w 1715"/>
                <a:gd name="connsiteY5" fmla="*/ 102 h 3574"/>
                <a:gd name="connsiteX6" fmla="*/ 653 w 1715"/>
                <a:gd name="connsiteY6" fmla="*/ 140 h 3574"/>
                <a:gd name="connsiteX7" fmla="*/ 719 w 1715"/>
                <a:gd name="connsiteY7" fmla="*/ 184 h 3574"/>
                <a:gd name="connsiteX8" fmla="*/ 791 w 1715"/>
                <a:gd name="connsiteY8" fmla="*/ 236 h 3574"/>
                <a:gd name="connsiteX9" fmla="*/ 865 w 1715"/>
                <a:gd name="connsiteY9" fmla="*/ 294 h 3574"/>
                <a:gd name="connsiteX10" fmla="*/ 943 w 1715"/>
                <a:gd name="connsiteY10" fmla="*/ 358 h 3574"/>
                <a:gd name="connsiteX11" fmla="*/ 1021 w 1715"/>
                <a:gd name="connsiteY11" fmla="*/ 430 h 3574"/>
                <a:gd name="connsiteX12" fmla="*/ 1061 w 1715"/>
                <a:gd name="connsiteY12" fmla="*/ 470 h 3574"/>
                <a:gd name="connsiteX13" fmla="*/ 1101 w 1715"/>
                <a:gd name="connsiteY13" fmla="*/ 510 h 3574"/>
                <a:gd name="connsiteX14" fmla="*/ 1139 w 1715"/>
                <a:gd name="connsiteY14" fmla="*/ 552 h 3574"/>
                <a:gd name="connsiteX15" fmla="*/ 1179 w 1715"/>
                <a:gd name="connsiteY15" fmla="*/ 596 h 3574"/>
                <a:gd name="connsiteX16" fmla="*/ 1217 w 1715"/>
                <a:gd name="connsiteY16" fmla="*/ 642 h 3574"/>
                <a:gd name="connsiteX17" fmla="*/ 1257 w 1715"/>
                <a:gd name="connsiteY17" fmla="*/ 690 h 3574"/>
                <a:gd name="connsiteX18" fmla="*/ 1293 w 1715"/>
                <a:gd name="connsiteY18" fmla="*/ 740 h 3574"/>
                <a:gd name="connsiteX19" fmla="*/ 1331 w 1715"/>
                <a:gd name="connsiteY19" fmla="*/ 792 h 3574"/>
                <a:gd name="connsiteX20" fmla="*/ 1367 w 1715"/>
                <a:gd name="connsiteY20" fmla="*/ 844 h 3574"/>
                <a:gd name="connsiteX21" fmla="*/ 1401 w 1715"/>
                <a:gd name="connsiteY21" fmla="*/ 900 h 3574"/>
                <a:gd name="connsiteX22" fmla="*/ 1435 w 1715"/>
                <a:gd name="connsiteY22" fmla="*/ 958 h 3574"/>
                <a:gd name="connsiteX23" fmla="*/ 1467 w 1715"/>
                <a:gd name="connsiteY23" fmla="*/ 1018 h 3574"/>
                <a:gd name="connsiteX24" fmla="*/ 1499 w 1715"/>
                <a:gd name="connsiteY24" fmla="*/ 1080 h 3574"/>
                <a:gd name="connsiteX25" fmla="*/ 1529 w 1715"/>
                <a:gd name="connsiteY25" fmla="*/ 1142 h 3574"/>
                <a:gd name="connsiteX26" fmla="*/ 1555 w 1715"/>
                <a:gd name="connsiteY26" fmla="*/ 1208 h 3574"/>
                <a:gd name="connsiteX27" fmla="*/ 1583 w 1715"/>
                <a:gd name="connsiteY27" fmla="*/ 1276 h 3574"/>
                <a:gd name="connsiteX28" fmla="*/ 1607 w 1715"/>
                <a:gd name="connsiteY28" fmla="*/ 1346 h 3574"/>
                <a:gd name="connsiteX29" fmla="*/ 1629 w 1715"/>
                <a:gd name="connsiteY29" fmla="*/ 1418 h 3574"/>
                <a:gd name="connsiteX30" fmla="*/ 1649 w 1715"/>
                <a:gd name="connsiteY30" fmla="*/ 1492 h 3574"/>
                <a:gd name="connsiteX31" fmla="*/ 1665 w 1715"/>
                <a:gd name="connsiteY31" fmla="*/ 1568 h 3574"/>
                <a:gd name="connsiteX32" fmla="*/ 1681 w 1715"/>
                <a:gd name="connsiteY32" fmla="*/ 1648 h 3574"/>
                <a:gd name="connsiteX33" fmla="*/ 1693 w 1715"/>
                <a:gd name="connsiteY33" fmla="*/ 1728 h 3574"/>
                <a:gd name="connsiteX34" fmla="*/ 1703 w 1715"/>
                <a:gd name="connsiteY34" fmla="*/ 1810 h 3574"/>
                <a:gd name="connsiteX35" fmla="*/ 1711 w 1715"/>
                <a:gd name="connsiteY35" fmla="*/ 1896 h 3574"/>
                <a:gd name="connsiteX36" fmla="*/ 1715 w 1715"/>
                <a:gd name="connsiteY36" fmla="*/ 1982 h 3574"/>
                <a:gd name="connsiteX37" fmla="*/ 1715 w 1715"/>
                <a:gd name="connsiteY37" fmla="*/ 2072 h 3574"/>
                <a:gd name="connsiteX38" fmla="*/ 1713 w 1715"/>
                <a:gd name="connsiteY38" fmla="*/ 2164 h 3574"/>
                <a:gd name="connsiteX39" fmla="*/ 1709 w 1715"/>
                <a:gd name="connsiteY39" fmla="*/ 2258 h 3574"/>
                <a:gd name="connsiteX40" fmla="*/ 1699 w 1715"/>
                <a:gd name="connsiteY40" fmla="*/ 2354 h 3574"/>
                <a:gd name="connsiteX41" fmla="*/ 1687 w 1715"/>
                <a:gd name="connsiteY41" fmla="*/ 2454 h 3574"/>
                <a:gd name="connsiteX42" fmla="*/ 1671 w 1715"/>
                <a:gd name="connsiteY42" fmla="*/ 2554 h 3574"/>
                <a:gd name="connsiteX43" fmla="*/ 1651 w 1715"/>
                <a:gd name="connsiteY43" fmla="*/ 2658 h 3574"/>
                <a:gd name="connsiteX44" fmla="*/ 1627 w 1715"/>
                <a:gd name="connsiteY44" fmla="*/ 2764 h 3574"/>
                <a:gd name="connsiteX45" fmla="*/ 1599 w 1715"/>
                <a:gd name="connsiteY45" fmla="*/ 2872 h 3574"/>
                <a:gd name="connsiteX46" fmla="*/ 1567 w 1715"/>
                <a:gd name="connsiteY46" fmla="*/ 2984 h 3574"/>
                <a:gd name="connsiteX47" fmla="*/ 1531 w 1715"/>
                <a:gd name="connsiteY47" fmla="*/ 3096 h 3574"/>
                <a:gd name="connsiteX48" fmla="*/ 1489 w 1715"/>
                <a:gd name="connsiteY48" fmla="*/ 3212 h 3574"/>
                <a:gd name="connsiteX49" fmla="*/ 1443 w 1715"/>
                <a:gd name="connsiteY49" fmla="*/ 3330 h 3574"/>
                <a:gd name="connsiteX50" fmla="*/ 1393 w 1715"/>
                <a:gd name="connsiteY50" fmla="*/ 3450 h 3574"/>
                <a:gd name="connsiteX51" fmla="*/ 1337 w 1715"/>
                <a:gd name="connsiteY51" fmla="*/ 3574 h 3574"/>
                <a:gd name="connsiteX52" fmla="*/ 1337 w 1715"/>
                <a:gd name="connsiteY52" fmla="*/ 3574 h 3574"/>
                <a:gd name="connsiteX53" fmla="*/ 1313 w 1715"/>
                <a:gd name="connsiteY53" fmla="*/ 3566 h 3574"/>
                <a:gd name="connsiteX54" fmla="*/ 1241 w 1715"/>
                <a:gd name="connsiteY54" fmla="*/ 3542 h 3574"/>
                <a:gd name="connsiteX55" fmla="*/ 1191 w 1715"/>
                <a:gd name="connsiteY55" fmla="*/ 3522 h 3574"/>
                <a:gd name="connsiteX56" fmla="*/ 473 w 1715"/>
                <a:gd name="connsiteY56" fmla="*/ 3028 h 3574"/>
                <a:gd name="connsiteX57" fmla="*/ 245 w 1715"/>
                <a:gd name="connsiteY57" fmla="*/ 2732 h 3574"/>
                <a:gd name="connsiteX58" fmla="*/ 23 w 1715"/>
                <a:gd name="connsiteY58" fmla="*/ 1108 h 3574"/>
                <a:gd name="connsiteX59" fmla="*/ 107 w 1715"/>
                <a:gd name="connsiteY59" fmla="*/ 768 h 3574"/>
                <a:gd name="connsiteX60" fmla="*/ 143 w 1715"/>
                <a:gd name="connsiteY60" fmla="*/ 648 h 3574"/>
                <a:gd name="connsiteX61" fmla="*/ 185 w 1715"/>
                <a:gd name="connsiteY61" fmla="*/ 524 h 3574"/>
                <a:gd name="connsiteX62" fmla="*/ 231 w 1715"/>
                <a:gd name="connsiteY62" fmla="*/ 398 h 3574"/>
                <a:gd name="connsiteX63" fmla="*/ 283 w 1715"/>
                <a:gd name="connsiteY63" fmla="*/ 268 h 3574"/>
                <a:gd name="connsiteX64" fmla="*/ 339 w 1715"/>
                <a:gd name="connsiteY64" fmla="*/ 136 h 3574"/>
                <a:gd name="connsiteX65" fmla="*/ 401 w 1715"/>
                <a:gd name="connsiteY65" fmla="*/ 0 h 3574"/>
                <a:gd name="connsiteX66" fmla="*/ 401 w 1715"/>
                <a:gd name="connsiteY66" fmla="*/ 0 h 3574"/>
                <a:gd name="connsiteX0" fmla="*/ 395 w 1709"/>
                <a:gd name="connsiteY0" fmla="*/ 0 h 3574"/>
                <a:gd name="connsiteX1" fmla="*/ 395 w 1709"/>
                <a:gd name="connsiteY1" fmla="*/ 0 h 3574"/>
                <a:gd name="connsiteX2" fmla="*/ 419 w 1709"/>
                <a:gd name="connsiteY2" fmla="*/ 10 h 3574"/>
                <a:gd name="connsiteX3" fmla="*/ 485 w 1709"/>
                <a:gd name="connsiteY3" fmla="*/ 44 h 3574"/>
                <a:gd name="connsiteX4" fmla="*/ 531 w 1709"/>
                <a:gd name="connsiteY4" fmla="*/ 70 h 3574"/>
                <a:gd name="connsiteX5" fmla="*/ 587 w 1709"/>
                <a:gd name="connsiteY5" fmla="*/ 102 h 3574"/>
                <a:gd name="connsiteX6" fmla="*/ 647 w 1709"/>
                <a:gd name="connsiteY6" fmla="*/ 140 h 3574"/>
                <a:gd name="connsiteX7" fmla="*/ 713 w 1709"/>
                <a:gd name="connsiteY7" fmla="*/ 184 h 3574"/>
                <a:gd name="connsiteX8" fmla="*/ 785 w 1709"/>
                <a:gd name="connsiteY8" fmla="*/ 236 h 3574"/>
                <a:gd name="connsiteX9" fmla="*/ 859 w 1709"/>
                <a:gd name="connsiteY9" fmla="*/ 294 h 3574"/>
                <a:gd name="connsiteX10" fmla="*/ 937 w 1709"/>
                <a:gd name="connsiteY10" fmla="*/ 358 h 3574"/>
                <a:gd name="connsiteX11" fmla="*/ 1015 w 1709"/>
                <a:gd name="connsiteY11" fmla="*/ 430 h 3574"/>
                <a:gd name="connsiteX12" fmla="*/ 1055 w 1709"/>
                <a:gd name="connsiteY12" fmla="*/ 470 h 3574"/>
                <a:gd name="connsiteX13" fmla="*/ 1095 w 1709"/>
                <a:gd name="connsiteY13" fmla="*/ 510 h 3574"/>
                <a:gd name="connsiteX14" fmla="*/ 1133 w 1709"/>
                <a:gd name="connsiteY14" fmla="*/ 552 h 3574"/>
                <a:gd name="connsiteX15" fmla="*/ 1173 w 1709"/>
                <a:gd name="connsiteY15" fmla="*/ 596 h 3574"/>
                <a:gd name="connsiteX16" fmla="*/ 1211 w 1709"/>
                <a:gd name="connsiteY16" fmla="*/ 642 h 3574"/>
                <a:gd name="connsiteX17" fmla="*/ 1251 w 1709"/>
                <a:gd name="connsiteY17" fmla="*/ 690 h 3574"/>
                <a:gd name="connsiteX18" fmla="*/ 1287 w 1709"/>
                <a:gd name="connsiteY18" fmla="*/ 740 h 3574"/>
                <a:gd name="connsiteX19" fmla="*/ 1325 w 1709"/>
                <a:gd name="connsiteY19" fmla="*/ 792 h 3574"/>
                <a:gd name="connsiteX20" fmla="*/ 1361 w 1709"/>
                <a:gd name="connsiteY20" fmla="*/ 844 h 3574"/>
                <a:gd name="connsiteX21" fmla="*/ 1395 w 1709"/>
                <a:gd name="connsiteY21" fmla="*/ 900 h 3574"/>
                <a:gd name="connsiteX22" fmla="*/ 1429 w 1709"/>
                <a:gd name="connsiteY22" fmla="*/ 958 h 3574"/>
                <a:gd name="connsiteX23" fmla="*/ 1461 w 1709"/>
                <a:gd name="connsiteY23" fmla="*/ 1018 h 3574"/>
                <a:gd name="connsiteX24" fmla="*/ 1493 w 1709"/>
                <a:gd name="connsiteY24" fmla="*/ 1080 h 3574"/>
                <a:gd name="connsiteX25" fmla="*/ 1523 w 1709"/>
                <a:gd name="connsiteY25" fmla="*/ 1142 h 3574"/>
                <a:gd name="connsiteX26" fmla="*/ 1549 w 1709"/>
                <a:gd name="connsiteY26" fmla="*/ 1208 h 3574"/>
                <a:gd name="connsiteX27" fmla="*/ 1577 w 1709"/>
                <a:gd name="connsiteY27" fmla="*/ 1276 h 3574"/>
                <a:gd name="connsiteX28" fmla="*/ 1601 w 1709"/>
                <a:gd name="connsiteY28" fmla="*/ 1346 h 3574"/>
                <a:gd name="connsiteX29" fmla="*/ 1623 w 1709"/>
                <a:gd name="connsiteY29" fmla="*/ 1418 h 3574"/>
                <a:gd name="connsiteX30" fmla="*/ 1643 w 1709"/>
                <a:gd name="connsiteY30" fmla="*/ 1492 h 3574"/>
                <a:gd name="connsiteX31" fmla="*/ 1659 w 1709"/>
                <a:gd name="connsiteY31" fmla="*/ 1568 h 3574"/>
                <a:gd name="connsiteX32" fmla="*/ 1675 w 1709"/>
                <a:gd name="connsiteY32" fmla="*/ 1648 h 3574"/>
                <a:gd name="connsiteX33" fmla="*/ 1687 w 1709"/>
                <a:gd name="connsiteY33" fmla="*/ 1728 h 3574"/>
                <a:gd name="connsiteX34" fmla="*/ 1697 w 1709"/>
                <a:gd name="connsiteY34" fmla="*/ 1810 h 3574"/>
                <a:gd name="connsiteX35" fmla="*/ 1705 w 1709"/>
                <a:gd name="connsiteY35" fmla="*/ 1896 h 3574"/>
                <a:gd name="connsiteX36" fmla="*/ 1709 w 1709"/>
                <a:gd name="connsiteY36" fmla="*/ 1982 h 3574"/>
                <a:gd name="connsiteX37" fmla="*/ 1709 w 1709"/>
                <a:gd name="connsiteY37" fmla="*/ 2072 h 3574"/>
                <a:gd name="connsiteX38" fmla="*/ 1707 w 1709"/>
                <a:gd name="connsiteY38" fmla="*/ 2164 h 3574"/>
                <a:gd name="connsiteX39" fmla="*/ 1703 w 1709"/>
                <a:gd name="connsiteY39" fmla="*/ 2258 h 3574"/>
                <a:gd name="connsiteX40" fmla="*/ 1693 w 1709"/>
                <a:gd name="connsiteY40" fmla="*/ 2354 h 3574"/>
                <a:gd name="connsiteX41" fmla="*/ 1681 w 1709"/>
                <a:gd name="connsiteY41" fmla="*/ 2454 h 3574"/>
                <a:gd name="connsiteX42" fmla="*/ 1665 w 1709"/>
                <a:gd name="connsiteY42" fmla="*/ 2554 h 3574"/>
                <a:gd name="connsiteX43" fmla="*/ 1645 w 1709"/>
                <a:gd name="connsiteY43" fmla="*/ 2658 h 3574"/>
                <a:gd name="connsiteX44" fmla="*/ 1621 w 1709"/>
                <a:gd name="connsiteY44" fmla="*/ 2764 h 3574"/>
                <a:gd name="connsiteX45" fmla="*/ 1593 w 1709"/>
                <a:gd name="connsiteY45" fmla="*/ 2872 h 3574"/>
                <a:gd name="connsiteX46" fmla="*/ 1561 w 1709"/>
                <a:gd name="connsiteY46" fmla="*/ 2984 h 3574"/>
                <a:gd name="connsiteX47" fmla="*/ 1525 w 1709"/>
                <a:gd name="connsiteY47" fmla="*/ 3096 h 3574"/>
                <a:gd name="connsiteX48" fmla="*/ 1483 w 1709"/>
                <a:gd name="connsiteY48" fmla="*/ 3212 h 3574"/>
                <a:gd name="connsiteX49" fmla="*/ 1437 w 1709"/>
                <a:gd name="connsiteY49" fmla="*/ 3330 h 3574"/>
                <a:gd name="connsiteX50" fmla="*/ 1387 w 1709"/>
                <a:gd name="connsiteY50" fmla="*/ 3450 h 3574"/>
                <a:gd name="connsiteX51" fmla="*/ 1331 w 1709"/>
                <a:gd name="connsiteY51" fmla="*/ 3574 h 3574"/>
                <a:gd name="connsiteX52" fmla="*/ 1331 w 1709"/>
                <a:gd name="connsiteY52" fmla="*/ 3574 h 3574"/>
                <a:gd name="connsiteX53" fmla="*/ 1307 w 1709"/>
                <a:gd name="connsiteY53" fmla="*/ 3566 h 3574"/>
                <a:gd name="connsiteX54" fmla="*/ 1235 w 1709"/>
                <a:gd name="connsiteY54" fmla="*/ 3542 h 3574"/>
                <a:gd name="connsiteX55" fmla="*/ 1185 w 1709"/>
                <a:gd name="connsiteY55" fmla="*/ 3522 h 3574"/>
                <a:gd name="connsiteX56" fmla="*/ 467 w 1709"/>
                <a:gd name="connsiteY56" fmla="*/ 3028 h 3574"/>
                <a:gd name="connsiteX57" fmla="*/ 239 w 1709"/>
                <a:gd name="connsiteY57" fmla="*/ 2732 h 3574"/>
                <a:gd name="connsiteX58" fmla="*/ 17 w 1709"/>
                <a:gd name="connsiteY58" fmla="*/ 1108 h 3574"/>
                <a:gd name="connsiteX59" fmla="*/ 137 w 1709"/>
                <a:gd name="connsiteY59" fmla="*/ 648 h 3574"/>
                <a:gd name="connsiteX60" fmla="*/ 179 w 1709"/>
                <a:gd name="connsiteY60" fmla="*/ 524 h 3574"/>
                <a:gd name="connsiteX61" fmla="*/ 225 w 1709"/>
                <a:gd name="connsiteY61" fmla="*/ 398 h 3574"/>
                <a:gd name="connsiteX62" fmla="*/ 277 w 1709"/>
                <a:gd name="connsiteY62" fmla="*/ 268 h 3574"/>
                <a:gd name="connsiteX63" fmla="*/ 333 w 1709"/>
                <a:gd name="connsiteY63" fmla="*/ 136 h 3574"/>
                <a:gd name="connsiteX64" fmla="*/ 395 w 1709"/>
                <a:gd name="connsiteY64" fmla="*/ 0 h 3574"/>
                <a:gd name="connsiteX65" fmla="*/ 395 w 1709"/>
                <a:gd name="connsiteY65" fmla="*/ 0 h 3574"/>
                <a:gd name="connsiteX0" fmla="*/ 388 w 1702"/>
                <a:gd name="connsiteY0" fmla="*/ 0 h 3574"/>
                <a:gd name="connsiteX1" fmla="*/ 388 w 1702"/>
                <a:gd name="connsiteY1" fmla="*/ 0 h 3574"/>
                <a:gd name="connsiteX2" fmla="*/ 412 w 1702"/>
                <a:gd name="connsiteY2" fmla="*/ 10 h 3574"/>
                <a:gd name="connsiteX3" fmla="*/ 478 w 1702"/>
                <a:gd name="connsiteY3" fmla="*/ 44 h 3574"/>
                <a:gd name="connsiteX4" fmla="*/ 524 w 1702"/>
                <a:gd name="connsiteY4" fmla="*/ 70 h 3574"/>
                <a:gd name="connsiteX5" fmla="*/ 580 w 1702"/>
                <a:gd name="connsiteY5" fmla="*/ 102 h 3574"/>
                <a:gd name="connsiteX6" fmla="*/ 640 w 1702"/>
                <a:gd name="connsiteY6" fmla="*/ 140 h 3574"/>
                <a:gd name="connsiteX7" fmla="*/ 706 w 1702"/>
                <a:gd name="connsiteY7" fmla="*/ 184 h 3574"/>
                <a:gd name="connsiteX8" fmla="*/ 778 w 1702"/>
                <a:gd name="connsiteY8" fmla="*/ 236 h 3574"/>
                <a:gd name="connsiteX9" fmla="*/ 852 w 1702"/>
                <a:gd name="connsiteY9" fmla="*/ 294 h 3574"/>
                <a:gd name="connsiteX10" fmla="*/ 930 w 1702"/>
                <a:gd name="connsiteY10" fmla="*/ 358 h 3574"/>
                <a:gd name="connsiteX11" fmla="*/ 1008 w 1702"/>
                <a:gd name="connsiteY11" fmla="*/ 430 h 3574"/>
                <a:gd name="connsiteX12" fmla="*/ 1048 w 1702"/>
                <a:gd name="connsiteY12" fmla="*/ 470 h 3574"/>
                <a:gd name="connsiteX13" fmla="*/ 1088 w 1702"/>
                <a:gd name="connsiteY13" fmla="*/ 510 h 3574"/>
                <a:gd name="connsiteX14" fmla="*/ 1126 w 1702"/>
                <a:gd name="connsiteY14" fmla="*/ 552 h 3574"/>
                <a:gd name="connsiteX15" fmla="*/ 1166 w 1702"/>
                <a:gd name="connsiteY15" fmla="*/ 596 h 3574"/>
                <a:gd name="connsiteX16" fmla="*/ 1204 w 1702"/>
                <a:gd name="connsiteY16" fmla="*/ 642 h 3574"/>
                <a:gd name="connsiteX17" fmla="*/ 1244 w 1702"/>
                <a:gd name="connsiteY17" fmla="*/ 690 h 3574"/>
                <a:gd name="connsiteX18" fmla="*/ 1280 w 1702"/>
                <a:gd name="connsiteY18" fmla="*/ 740 h 3574"/>
                <a:gd name="connsiteX19" fmla="*/ 1318 w 1702"/>
                <a:gd name="connsiteY19" fmla="*/ 792 h 3574"/>
                <a:gd name="connsiteX20" fmla="*/ 1354 w 1702"/>
                <a:gd name="connsiteY20" fmla="*/ 844 h 3574"/>
                <a:gd name="connsiteX21" fmla="*/ 1388 w 1702"/>
                <a:gd name="connsiteY21" fmla="*/ 900 h 3574"/>
                <a:gd name="connsiteX22" fmla="*/ 1422 w 1702"/>
                <a:gd name="connsiteY22" fmla="*/ 958 h 3574"/>
                <a:gd name="connsiteX23" fmla="*/ 1454 w 1702"/>
                <a:gd name="connsiteY23" fmla="*/ 1018 h 3574"/>
                <a:gd name="connsiteX24" fmla="*/ 1486 w 1702"/>
                <a:gd name="connsiteY24" fmla="*/ 1080 h 3574"/>
                <a:gd name="connsiteX25" fmla="*/ 1516 w 1702"/>
                <a:gd name="connsiteY25" fmla="*/ 1142 h 3574"/>
                <a:gd name="connsiteX26" fmla="*/ 1542 w 1702"/>
                <a:gd name="connsiteY26" fmla="*/ 1208 h 3574"/>
                <a:gd name="connsiteX27" fmla="*/ 1570 w 1702"/>
                <a:gd name="connsiteY27" fmla="*/ 1276 h 3574"/>
                <a:gd name="connsiteX28" fmla="*/ 1594 w 1702"/>
                <a:gd name="connsiteY28" fmla="*/ 1346 h 3574"/>
                <a:gd name="connsiteX29" fmla="*/ 1616 w 1702"/>
                <a:gd name="connsiteY29" fmla="*/ 1418 h 3574"/>
                <a:gd name="connsiteX30" fmla="*/ 1636 w 1702"/>
                <a:gd name="connsiteY30" fmla="*/ 1492 h 3574"/>
                <a:gd name="connsiteX31" fmla="*/ 1652 w 1702"/>
                <a:gd name="connsiteY31" fmla="*/ 1568 h 3574"/>
                <a:gd name="connsiteX32" fmla="*/ 1668 w 1702"/>
                <a:gd name="connsiteY32" fmla="*/ 1648 h 3574"/>
                <a:gd name="connsiteX33" fmla="*/ 1680 w 1702"/>
                <a:gd name="connsiteY33" fmla="*/ 1728 h 3574"/>
                <a:gd name="connsiteX34" fmla="*/ 1690 w 1702"/>
                <a:gd name="connsiteY34" fmla="*/ 1810 h 3574"/>
                <a:gd name="connsiteX35" fmla="*/ 1698 w 1702"/>
                <a:gd name="connsiteY35" fmla="*/ 1896 h 3574"/>
                <a:gd name="connsiteX36" fmla="*/ 1702 w 1702"/>
                <a:gd name="connsiteY36" fmla="*/ 1982 h 3574"/>
                <a:gd name="connsiteX37" fmla="*/ 1702 w 1702"/>
                <a:gd name="connsiteY37" fmla="*/ 2072 h 3574"/>
                <a:gd name="connsiteX38" fmla="*/ 1700 w 1702"/>
                <a:gd name="connsiteY38" fmla="*/ 2164 h 3574"/>
                <a:gd name="connsiteX39" fmla="*/ 1696 w 1702"/>
                <a:gd name="connsiteY39" fmla="*/ 2258 h 3574"/>
                <a:gd name="connsiteX40" fmla="*/ 1686 w 1702"/>
                <a:gd name="connsiteY40" fmla="*/ 2354 h 3574"/>
                <a:gd name="connsiteX41" fmla="*/ 1674 w 1702"/>
                <a:gd name="connsiteY41" fmla="*/ 2454 h 3574"/>
                <a:gd name="connsiteX42" fmla="*/ 1658 w 1702"/>
                <a:gd name="connsiteY42" fmla="*/ 2554 h 3574"/>
                <a:gd name="connsiteX43" fmla="*/ 1638 w 1702"/>
                <a:gd name="connsiteY43" fmla="*/ 2658 h 3574"/>
                <a:gd name="connsiteX44" fmla="*/ 1614 w 1702"/>
                <a:gd name="connsiteY44" fmla="*/ 2764 h 3574"/>
                <a:gd name="connsiteX45" fmla="*/ 1586 w 1702"/>
                <a:gd name="connsiteY45" fmla="*/ 2872 h 3574"/>
                <a:gd name="connsiteX46" fmla="*/ 1554 w 1702"/>
                <a:gd name="connsiteY46" fmla="*/ 2984 h 3574"/>
                <a:gd name="connsiteX47" fmla="*/ 1518 w 1702"/>
                <a:gd name="connsiteY47" fmla="*/ 3096 h 3574"/>
                <a:gd name="connsiteX48" fmla="*/ 1476 w 1702"/>
                <a:gd name="connsiteY48" fmla="*/ 3212 h 3574"/>
                <a:gd name="connsiteX49" fmla="*/ 1430 w 1702"/>
                <a:gd name="connsiteY49" fmla="*/ 3330 h 3574"/>
                <a:gd name="connsiteX50" fmla="*/ 1380 w 1702"/>
                <a:gd name="connsiteY50" fmla="*/ 3450 h 3574"/>
                <a:gd name="connsiteX51" fmla="*/ 1324 w 1702"/>
                <a:gd name="connsiteY51" fmla="*/ 3574 h 3574"/>
                <a:gd name="connsiteX52" fmla="*/ 1324 w 1702"/>
                <a:gd name="connsiteY52" fmla="*/ 3574 h 3574"/>
                <a:gd name="connsiteX53" fmla="*/ 1300 w 1702"/>
                <a:gd name="connsiteY53" fmla="*/ 3566 h 3574"/>
                <a:gd name="connsiteX54" fmla="*/ 1228 w 1702"/>
                <a:gd name="connsiteY54" fmla="*/ 3542 h 3574"/>
                <a:gd name="connsiteX55" fmla="*/ 1178 w 1702"/>
                <a:gd name="connsiteY55" fmla="*/ 3522 h 3574"/>
                <a:gd name="connsiteX56" fmla="*/ 460 w 1702"/>
                <a:gd name="connsiteY56" fmla="*/ 3028 h 3574"/>
                <a:gd name="connsiteX57" fmla="*/ 232 w 1702"/>
                <a:gd name="connsiteY57" fmla="*/ 2732 h 3574"/>
                <a:gd name="connsiteX58" fmla="*/ 10 w 1702"/>
                <a:gd name="connsiteY58" fmla="*/ 1108 h 3574"/>
                <a:gd name="connsiteX59" fmla="*/ 172 w 1702"/>
                <a:gd name="connsiteY59" fmla="*/ 524 h 3574"/>
                <a:gd name="connsiteX60" fmla="*/ 218 w 1702"/>
                <a:gd name="connsiteY60" fmla="*/ 398 h 3574"/>
                <a:gd name="connsiteX61" fmla="*/ 270 w 1702"/>
                <a:gd name="connsiteY61" fmla="*/ 268 h 3574"/>
                <a:gd name="connsiteX62" fmla="*/ 326 w 1702"/>
                <a:gd name="connsiteY62" fmla="*/ 136 h 3574"/>
                <a:gd name="connsiteX63" fmla="*/ 388 w 1702"/>
                <a:gd name="connsiteY63" fmla="*/ 0 h 3574"/>
                <a:gd name="connsiteX64" fmla="*/ 388 w 1702"/>
                <a:gd name="connsiteY64" fmla="*/ 0 h 3574"/>
                <a:gd name="connsiteX0" fmla="*/ 380 w 1694"/>
                <a:gd name="connsiteY0" fmla="*/ 0 h 3574"/>
                <a:gd name="connsiteX1" fmla="*/ 380 w 1694"/>
                <a:gd name="connsiteY1" fmla="*/ 0 h 3574"/>
                <a:gd name="connsiteX2" fmla="*/ 404 w 1694"/>
                <a:gd name="connsiteY2" fmla="*/ 10 h 3574"/>
                <a:gd name="connsiteX3" fmla="*/ 470 w 1694"/>
                <a:gd name="connsiteY3" fmla="*/ 44 h 3574"/>
                <a:gd name="connsiteX4" fmla="*/ 516 w 1694"/>
                <a:gd name="connsiteY4" fmla="*/ 70 h 3574"/>
                <a:gd name="connsiteX5" fmla="*/ 572 w 1694"/>
                <a:gd name="connsiteY5" fmla="*/ 102 h 3574"/>
                <a:gd name="connsiteX6" fmla="*/ 632 w 1694"/>
                <a:gd name="connsiteY6" fmla="*/ 140 h 3574"/>
                <a:gd name="connsiteX7" fmla="*/ 698 w 1694"/>
                <a:gd name="connsiteY7" fmla="*/ 184 h 3574"/>
                <a:gd name="connsiteX8" fmla="*/ 770 w 1694"/>
                <a:gd name="connsiteY8" fmla="*/ 236 h 3574"/>
                <a:gd name="connsiteX9" fmla="*/ 844 w 1694"/>
                <a:gd name="connsiteY9" fmla="*/ 294 h 3574"/>
                <a:gd name="connsiteX10" fmla="*/ 922 w 1694"/>
                <a:gd name="connsiteY10" fmla="*/ 358 h 3574"/>
                <a:gd name="connsiteX11" fmla="*/ 1000 w 1694"/>
                <a:gd name="connsiteY11" fmla="*/ 430 h 3574"/>
                <a:gd name="connsiteX12" fmla="*/ 1040 w 1694"/>
                <a:gd name="connsiteY12" fmla="*/ 470 h 3574"/>
                <a:gd name="connsiteX13" fmla="*/ 1080 w 1694"/>
                <a:gd name="connsiteY13" fmla="*/ 510 h 3574"/>
                <a:gd name="connsiteX14" fmla="*/ 1118 w 1694"/>
                <a:gd name="connsiteY14" fmla="*/ 552 h 3574"/>
                <a:gd name="connsiteX15" fmla="*/ 1158 w 1694"/>
                <a:gd name="connsiteY15" fmla="*/ 596 h 3574"/>
                <a:gd name="connsiteX16" fmla="*/ 1196 w 1694"/>
                <a:gd name="connsiteY16" fmla="*/ 642 h 3574"/>
                <a:gd name="connsiteX17" fmla="*/ 1236 w 1694"/>
                <a:gd name="connsiteY17" fmla="*/ 690 h 3574"/>
                <a:gd name="connsiteX18" fmla="*/ 1272 w 1694"/>
                <a:gd name="connsiteY18" fmla="*/ 740 h 3574"/>
                <a:gd name="connsiteX19" fmla="*/ 1310 w 1694"/>
                <a:gd name="connsiteY19" fmla="*/ 792 h 3574"/>
                <a:gd name="connsiteX20" fmla="*/ 1346 w 1694"/>
                <a:gd name="connsiteY20" fmla="*/ 844 h 3574"/>
                <a:gd name="connsiteX21" fmla="*/ 1380 w 1694"/>
                <a:gd name="connsiteY21" fmla="*/ 900 h 3574"/>
                <a:gd name="connsiteX22" fmla="*/ 1414 w 1694"/>
                <a:gd name="connsiteY22" fmla="*/ 958 h 3574"/>
                <a:gd name="connsiteX23" fmla="*/ 1446 w 1694"/>
                <a:gd name="connsiteY23" fmla="*/ 1018 h 3574"/>
                <a:gd name="connsiteX24" fmla="*/ 1478 w 1694"/>
                <a:gd name="connsiteY24" fmla="*/ 1080 h 3574"/>
                <a:gd name="connsiteX25" fmla="*/ 1508 w 1694"/>
                <a:gd name="connsiteY25" fmla="*/ 1142 h 3574"/>
                <a:gd name="connsiteX26" fmla="*/ 1534 w 1694"/>
                <a:gd name="connsiteY26" fmla="*/ 1208 h 3574"/>
                <a:gd name="connsiteX27" fmla="*/ 1562 w 1694"/>
                <a:gd name="connsiteY27" fmla="*/ 1276 h 3574"/>
                <a:gd name="connsiteX28" fmla="*/ 1586 w 1694"/>
                <a:gd name="connsiteY28" fmla="*/ 1346 h 3574"/>
                <a:gd name="connsiteX29" fmla="*/ 1608 w 1694"/>
                <a:gd name="connsiteY29" fmla="*/ 1418 h 3574"/>
                <a:gd name="connsiteX30" fmla="*/ 1628 w 1694"/>
                <a:gd name="connsiteY30" fmla="*/ 1492 h 3574"/>
                <a:gd name="connsiteX31" fmla="*/ 1644 w 1694"/>
                <a:gd name="connsiteY31" fmla="*/ 1568 h 3574"/>
                <a:gd name="connsiteX32" fmla="*/ 1660 w 1694"/>
                <a:gd name="connsiteY32" fmla="*/ 1648 h 3574"/>
                <a:gd name="connsiteX33" fmla="*/ 1672 w 1694"/>
                <a:gd name="connsiteY33" fmla="*/ 1728 h 3574"/>
                <a:gd name="connsiteX34" fmla="*/ 1682 w 1694"/>
                <a:gd name="connsiteY34" fmla="*/ 1810 h 3574"/>
                <a:gd name="connsiteX35" fmla="*/ 1690 w 1694"/>
                <a:gd name="connsiteY35" fmla="*/ 1896 h 3574"/>
                <a:gd name="connsiteX36" fmla="*/ 1694 w 1694"/>
                <a:gd name="connsiteY36" fmla="*/ 1982 h 3574"/>
                <a:gd name="connsiteX37" fmla="*/ 1694 w 1694"/>
                <a:gd name="connsiteY37" fmla="*/ 2072 h 3574"/>
                <a:gd name="connsiteX38" fmla="*/ 1692 w 1694"/>
                <a:gd name="connsiteY38" fmla="*/ 2164 h 3574"/>
                <a:gd name="connsiteX39" fmla="*/ 1688 w 1694"/>
                <a:gd name="connsiteY39" fmla="*/ 2258 h 3574"/>
                <a:gd name="connsiteX40" fmla="*/ 1678 w 1694"/>
                <a:gd name="connsiteY40" fmla="*/ 2354 h 3574"/>
                <a:gd name="connsiteX41" fmla="*/ 1666 w 1694"/>
                <a:gd name="connsiteY41" fmla="*/ 2454 h 3574"/>
                <a:gd name="connsiteX42" fmla="*/ 1650 w 1694"/>
                <a:gd name="connsiteY42" fmla="*/ 2554 h 3574"/>
                <a:gd name="connsiteX43" fmla="*/ 1630 w 1694"/>
                <a:gd name="connsiteY43" fmla="*/ 2658 h 3574"/>
                <a:gd name="connsiteX44" fmla="*/ 1606 w 1694"/>
                <a:gd name="connsiteY44" fmla="*/ 2764 h 3574"/>
                <a:gd name="connsiteX45" fmla="*/ 1578 w 1694"/>
                <a:gd name="connsiteY45" fmla="*/ 2872 h 3574"/>
                <a:gd name="connsiteX46" fmla="*/ 1546 w 1694"/>
                <a:gd name="connsiteY46" fmla="*/ 2984 h 3574"/>
                <a:gd name="connsiteX47" fmla="*/ 1510 w 1694"/>
                <a:gd name="connsiteY47" fmla="*/ 3096 h 3574"/>
                <a:gd name="connsiteX48" fmla="*/ 1468 w 1694"/>
                <a:gd name="connsiteY48" fmla="*/ 3212 h 3574"/>
                <a:gd name="connsiteX49" fmla="*/ 1422 w 1694"/>
                <a:gd name="connsiteY49" fmla="*/ 3330 h 3574"/>
                <a:gd name="connsiteX50" fmla="*/ 1372 w 1694"/>
                <a:gd name="connsiteY50" fmla="*/ 3450 h 3574"/>
                <a:gd name="connsiteX51" fmla="*/ 1316 w 1694"/>
                <a:gd name="connsiteY51" fmla="*/ 3574 h 3574"/>
                <a:gd name="connsiteX52" fmla="*/ 1316 w 1694"/>
                <a:gd name="connsiteY52" fmla="*/ 3574 h 3574"/>
                <a:gd name="connsiteX53" fmla="*/ 1292 w 1694"/>
                <a:gd name="connsiteY53" fmla="*/ 3566 h 3574"/>
                <a:gd name="connsiteX54" fmla="*/ 1220 w 1694"/>
                <a:gd name="connsiteY54" fmla="*/ 3542 h 3574"/>
                <a:gd name="connsiteX55" fmla="*/ 1170 w 1694"/>
                <a:gd name="connsiteY55" fmla="*/ 3522 h 3574"/>
                <a:gd name="connsiteX56" fmla="*/ 452 w 1694"/>
                <a:gd name="connsiteY56" fmla="*/ 3028 h 3574"/>
                <a:gd name="connsiteX57" fmla="*/ 224 w 1694"/>
                <a:gd name="connsiteY57" fmla="*/ 2732 h 3574"/>
                <a:gd name="connsiteX58" fmla="*/ 2 w 1694"/>
                <a:gd name="connsiteY58" fmla="*/ 1108 h 3574"/>
                <a:gd name="connsiteX59" fmla="*/ 210 w 1694"/>
                <a:gd name="connsiteY59" fmla="*/ 398 h 3574"/>
                <a:gd name="connsiteX60" fmla="*/ 262 w 1694"/>
                <a:gd name="connsiteY60" fmla="*/ 268 h 3574"/>
                <a:gd name="connsiteX61" fmla="*/ 318 w 1694"/>
                <a:gd name="connsiteY61" fmla="*/ 136 h 3574"/>
                <a:gd name="connsiteX62" fmla="*/ 380 w 1694"/>
                <a:gd name="connsiteY62" fmla="*/ 0 h 3574"/>
                <a:gd name="connsiteX63" fmla="*/ 380 w 1694"/>
                <a:gd name="connsiteY63" fmla="*/ 0 h 3574"/>
                <a:gd name="connsiteX0" fmla="*/ 378 w 1692"/>
                <a:gd name="connsiteY0" fmla="*/ 0 h 3574"/>
                <a:gd name="connsiteX1" fmla="*/ 378 w 1692"/>
                <a:gd name="connsiteY1" fmla="*/ 0 h 3574"/>
                <a:gd name="connsiteX2" fmla="*/ 402 w 1692"/>
                <a:gd name="connsiteY2" fmla="*/ 10 h 3574"/>
                <a:gd name="connsiteX3" fmla="*/ 468 w 1692"/>
                <a:gd name="connsiteY3" fmla="*/ 44 h 3574"/>
                <a:gd name="connsiteX4" fmla="*/ 514 w 1692"/>
                <a:gd name="connsiteY4" fmla="*/ 70 h 3574"/>
                <a:gd name="connsiteX5" fmla="*/ 570 w 1692"/>
                <a:gd name="connsiteY5" fmla="*/ 102 h 3574"/>
                <a:gd name="connsiteX6" fmla="*/ 630 w 1692"/>
                <a:gd name="connsiteY6" fmla="*/ 140 h 3574"/>
                <a:gd name="connsiteX7" fmla="*/ 696 w 1692"/>
                <a:gd name="connsiteY7" fmla="*/ 184 h 3574"/>
                <a:gd name="connsiteX8" fmla="*/ 768 w 1692"/>
                <a:gd name="connsiteY8" fmla="*/ 236 h 3574"/>
                <a:gd name="connsiteX9" fmla="*/ 842 w 1692"/>
                <a:gd name="connsiteY9" fmla="*/ 294 h 3574"/>
                <a:gd name="connsiteX10" fmla="*/ 920 w 1692"/>
                <a:gd name="connsiteY10" fmla="*/ 358 h 3574"/>
                <a:gd name="connsiteX11" fmla="*/ 998 w 1692"/>
                <a:gd name="connsiteY11" fmla="*/ 430 h 3574"/>
                <a:gd name="connsiteX12" fmla="*/ 1038 w 1692"/>
                <a:gd name="connsiteY12" fmla="*/ 470 h 3574"/>
                <a:gd name="connsiteX13" fmla="*/ 1078 w 1692"/>
                <a:gd name="connsiteY13" fmla="*/ 510 h 3574"/>
                <a:gd name="connsiteX14" fmla="*/ 1116 w 1692"/>
                <a:gd name="connsiteY14" fmla="*/ 552 h 3574"/>
                <a:gd name="connsiteX15" fmla="*/ 1156 w 1692"/>
                <a:gd name="connsiteY15" fmla="*/ 596 h 3574"/>
                <a:gd name="connsiteX16" fmla="*/ 1194 w 1692"/>
                <a:gd name="connsiteY16" fmla="*/ 642 h 3574"/>
                <a:gd name="connsiteX17" fmla="*/ 1234 w 1692"/>
                <a:gd name="connsiteY17" fmla="*/ 690 h 3574"/>
                <a:gd name="connsiteX18" fmla="*/ 1270 w 1692"/>
                <a:gd name="connsiteY18" fmla="*/ 740 h 3574"/>
                <a:gd name="connsiteX19" fmla="*/ 1308 w 1692"/>
                <a:gd name="connsiteY19" fmla="*/ 792 h 3574"/>
                <a:gd name="connsiteX20" fmla="*/ 1344 w 1692"/>
                <a:gd name="connsiteY20" fmla="*/ 844 h 3574"/>
                <a:gd name="connsiteX21" fmla="*/ 1378 w 1692"/>
                <a:gd name="connsiteY21" fmla="*/ 900 h 3574"/>
                <a:gd name="connsiteX22" fmla="*/ 1412 w 1692"/>
                <a:gd name="connsiteY22" fmla="*/ 958 h 3574"/>
                <a:gd name="connsiteX23" fmla="*/ 1444 w 1692"/>
                <a:gd name="connsiteY23" fmla="*/ 1018 h 3574"/>
                <a:gd name="connsiteX24" fmla="*/ 1476 w 1692"/>
                <a:gd name="connsiteY24" fmla="*/ 1080 h 3574"/>
                <a:gd name="connsiteX25" fmla="*/ 1506 w 1692"/>
                <a:gd name="connsiteY25" fmla="*/ 1142 h 3574"/>
                <a:gd name="connsiteX26" fmla="*/ 1532 w 1692"/>
                <a:gd name="connsiteY26" fmla="*/ 1208 h 3574"/>
                <a:gd name="connsiteX27" fmla="*/ 1560 w 1692"/>
                <a:gd name="connsiteY27" fmla="*/ 1276 h 3574"/>
                <a:gd name="connsiteX28" fmla="*/ 1584 w 1692"/>
                <a:gd name="connsiteY28" fmla="*/ 1346 h 3574"/>
                <a:gd name="connsiteX29" fmla="*/ 1606 w 1692"/>
                <a:gd name="connsiteY29" fmla="*/ 1418 h 3574"/>
                <a:gd name="connsiteX30" fmla="*/ 1626 w 1692"/>
                <a:gd name="connsiteY30" fmla="*/ 1492 h 3574"/>
                <a:gd name="connsiteX31" fmla="*/ 1642 w 1692"/>
                <a:gd name="connsiteY31" fmla="*/ 1568 h 3574"/>
                <a:gd name="connsiteX32" fmla="*/ 1658 w 1692"/>
                <a:gd name="connsiteY32" fmla="*/ 1648 h 3574"/>
                <a:gd name="connsiteX33" fmla="*/ 1670 w 1692"/>
                <a:gd name="connsiteY33" fmla="*/ 1728 h 3574"/>
                <a:gd name="connsiteX34" fmla="*/ 1680 w 1692"/>
                <a:gd name="connsiteY34" fmla="*/ 1810 h 3574"/>
                <a:gd name="connsiteX35" fmla="*/ 1688 w 1692"/>
                <a:gd name="connsiteY35" fmla="*/ 1896 h 3574"/>
                <a:gd name="connsiteX36" fmla="*/ 1692 w 1692"/>
                <a:gd name="connsiteY36" fmla="*/ 1982 h 3574"/>
                <a:gd name="connsiteX37" fmla="*/ 1692 w 1692"/>
                <a:gd name="connsiteY37" fmla="*/ 2072 h 3574"/>
                <a:gd name="connsiteX38" fmla="*/ 1690 w 1692"/>
                <a:gd name="connsiteY38" fmla="*/ 2164 h 3574"/>
                <a:gd name="connsiteX39" fmla="*/ 1686 w 1692"/>
                <a:gd name="connsiteY39" fmla="*/ 2258 h 3574"/>
                <a:gd name="connsiteX40" fmla="*/ 1676 w 1692"/>
                <a:gd name="connsiteY40" fmla="*/ 2354 h 3574"/>
                <a:gd name="connsiteX41" fmla="*/ 1664 w 1692"/>
                <a:gd name="connsiteY41" fmla="*/ 2454 h 3574"/>
                <a:gd name="connsiteX42" fmla="*/ 1648 w 1692"/>
                <a:gd name="connsiteY42" fmla="*/ 2554 h 3574"/>
                <a:gd name="connsiteX43" fmla="*/ 1628 w 1692"/>
                <a:gd name="connsiteY43" fmla="*/ 2658 h 3574"/>
                <a:gd name="connsiteX44" fmla="*/ 1604 w 1692"/>
                <a:gd name="connsiteY44" fmla="*/ 2764 h 3574"/>
                <a:gd name="connsiteX45" fmla="*/ 1576 w 1692"/>
                <a:gd name="connsiteY45" fmla="*/ 2872 h 3574"/>
                <a:gd name="connsiteX46" fmla="*/ 1544 w 1692"/>
                <a:gd name="connsiteY46" fmla="*/ 2984 h 3574"/>
                <a:gd name="connsiteX47" fmla="*/ 1508 w 1692"/>
                <a:gd name="connsiteY47" fmla="*/ 3096 h 3574"/>
                <a:gd name="connsiteX48" fmla="*/ 1466 w 1692"/>
                <a:gd name="connsiteY48" fmla="*/ 3212 h 3574"/>
                <a:gd name="connsiteX49" fmla="*/ 1420 w 1692"/>
                <a:gd name="connsiteY49" fmla="*/ 3330 h 3574"/>
                <a:gd name="connsiteX50" fmla="*/ 1370 w 1692"/>
                <a:gd name="connsiteY50" fmla="*/ 3450 h 3574"/>
                <a:gd name="connsiteX51" fmla="*/ 1314 w 1692"/>
                <a:gd name="connsiteY51" fmla="*/ 3574 h 3574"/>
                <a:gd name="connsiteX52" fmla="*/ 1314 w 1692"/>
                <a:gd name="connsiteY52" fmla="*/ 3574 h 3574"/>
                <a:gd name="connsiteX53" fmla="*/ 1290 w 1692"/>
                <a:gd name="connsiteY53" fmla="*/ 3566 h 3574"/>
                <a:gd name="connsiteX54" fmla="*/ 1218 w 1692"/>
                <a:gd name="connsiteY54" fmla="*/ 3542 h 3574"/>
                <a:gd name="connsiteX55" fmla="*/ 1168 w 1692"/>
                <a:gd name="connsiteY55" fmla="*/ 3522 h 3574"/>
                <a:gd name="connsiteX56" fmla="*/ 450 w 1692"/>
                <a:gd name="connsiteY56" fmla="*/ 3028 h 3574"/>
                <a:gd name="connsiteX57" fmla="*/ 222 w 1692"/>
                <a:gd name="connsiteY57" fmla="*/ 2732 h 3574"/>
                <a:gd name="connsiteX58" fmla="*/ 0 w 1692"/>
                <a:gd name="connsiteY58" fmla="*/ 1108 h 3574"/>
                <a:gd name="connsiteX59" fmla="*/ 260 w 1692"/>
                <a:gd name="connsiteY59" fmla="*/ 268 h 3574"/>
                <a:gd name="connsiteX60" fmla="*/ 316 w 1692"/>
                <a:gd name="connsiteY60" fmla="*/ 136 h 3574"/>
                <a:gd name="connsiteX61" fmla="*/ 378 w 1692"/>
                <a:gd name="connsiteY61" fmla="*/ 0 h 3574"/>
                <a:gd name="connsiteX62" fmla="*/ 378 w 1692"/>
                <a:gd name="connsiteY62" fmla="*/ 0 h 3574"/>
                <a:gd name="connsiteX0" fmla="*/ 378 w 1692"/>
                <a:gd name="connsiteY0" fmla="*/ 0 h 3574"/>
                <a:gd name="connsiteX1" fmla="*/ 378 w 1692"/>
                <a:gd name="connsiteY1" fmla="*/ 0 h 3574"/>
                <a:gd name="connsiteX2" fmla="*/ 402 w 1692"/>
                <a:gd name="connsiteY2" fmla="*/ 10 h 3574"/>
                <a:gd name="connsiteX3" fmla="*/ 468 w 1692"/>
                <a:gd name="connsiteY3" fmla="*/ 44 h 3574"/>
                <a:gd name="connsiteX4" fmla="*/ 514 w 1692"/>
                <a:gd name="connsiteY4" fmla="*/ 70 h 3574"/>
                <a:gd name="connsiteX5" fmla="*/ 570 w 1692"/>
                <a:gd name="connsiteY5" fmla="*/ 102 h 3574"/>
                <a:gd name="connsiteX6" fmla="*/ 630 w 1692"/>
                <a:gd name="connsiteY6" fmla="*/ 140 h 3574"/>
                <a:gd name="connsiteX7" fmla="*/ 696 w 1692"/>
                <a:gd name="connsiteY7" fmla="*/ 184 h 3574"/>
                <a:gd name="connsiteX8" fmla="*/ 768 w 1692"/>
                <a:gd name="connsiteY8" fmla="*/ 236 h 3574"/>
                <a:gd name="connsiteX9" fmla="*/ 842 w 1692"/>
                <a:gd name="connsiteY9" fmla="*/ 294 h 3574"/>
                <a:gd name="connsiteX10" fmla="*/ 920 w 1692"/>
                <a:gd name="connsiteY10" fmla="*/ 358 h 3574"/>
                <a:gd name="connsiteX11" fmla="*/ 998 w 1692"/>
                <a:gd name="connsiteY11" fmla="*/ 430 h 3574"/>
                <a:gd name="connsiteX12" fmla="*/ 1038 w 1692"/>
                <a:gd name="connsiteY12" fmla="*/ 470 h 3574"/>
                <a:gd name="connsiteX13" fmla="*/ 1078 w 1692"/>
                <a:gd name="connsiteY13" fmla="*/ 510 h 3574"/>
                <a:gd name="connsiteX14" fmla="*/ 1116 w 1692"/>
                <a:gd name="connsiteY14" fmla="*/ 552 h 3574"/>
                <a:gd name="connsiteX15" fmla="*/ 1156 w 1692"/>
                <a:gd name="connsiteY15" fmla="*/ 596 h 3574"/>
                <a:gd name="connsiteX16" fmla="*/ 1194 w 1692"/>
                <a:gd name="connsiteY16" fmla="*/ 642 h 3574"/>
                <a:gd name="connsiteX17" fmla="*/ 1234 w 1692"/>
                <a:gd name="connsiteY17" fmla="*/ 690 h 3574"/>
                <a:gd name="connsiteX18" fmla="*/ 1270 w 1692"/>
                <a:gd name="connsiteY18" fmla="*/ 740 h 3574"/>
                <a:gd name="connsiteX19" fmla="*/ 1308 w 1692"/>
                <a:gd name="connsiteY19" fmla="*/ 792 h 3574"/>
                <a:gd name="connsiteX20" fmla="*/ 1344 w 1692"/>
                <a:gd name="connsiteY20" fmla="*/ 844 h 3574"/>
                <a:gd name="connsiteX21" fmla="*/ 1378 w 1692"/>
                <a:gd name="connsiteY21" fmla="*/ 900 h 3574"/>
                <a:gd name="connsiteX22" fmla="*/ 1412 w 1692"/>
                <a:gd name="connsiteY22" fmla="*/ 958 h 3574"/>
                <a:gd name="connsiteX23" fmla="*/ 1444 w 1692"/>
                <a:gd name="connsiteY23" fmla="*/ 1018 h 3574"/>
                <a:gd name="connsiteX24" fmla="*/ 1476 w 1692"/>
                <a:gd name="connsiteY24" fmla="*/ 1080 h 3574"/>
                <a:gd name="connsiteX25" fmla="*/ 1506 w 1692"/>
                <a:gd name="connsiteY25" fmla="*/ 1142 h 3574"/>
                <a:gd name="connsiteX26" fmla="*/ 1532 w 1692"/>
                <a:gd name="connsiteY26" fmla="*/ 1208 h 3574"/>
                <a:gd name="connsiteX27" fmla="*/ 1560 w 1692"/>
                <a:gd name="connsiteY27" fmla="*/ 1276 h 3574"/>
                <a:gd name="connsiteX28" fmla="*/ 1584 w 1692"/>
                <a:gd name="connsiteY28" fmla="*/ 1346 h 3574"/>
                <a:gd name="connsiteX29" fmla="*/ 1606 w 1692"/>
                <a:gd name="connsiteY29" fmla="*/ 1418 h 3574"/>
                <a:gd name="connsiteX30" fmla="*/ 1626 w 1692"/>
                <a:gd name="connsiteY30" fmla="*/ 1492 h 3574"/>
                <a:gd name="connsiteX31" fmla="*/ 1642 w 1692"/>
                <a:gd name="connsiteY31" fmla="*/ 1568 h 3574"/>
                <a:gd name="connsiteX32" fmla="*/ 1658 w 1692"/>
                <a:gd name="connsiteY32" fmla="*/ 1648 h 3574"/>
                <a:gd name="connsiteX33" fmla="*/ 1670 w 1692"/>
                <a:gd name="connsiteY33" fmla="*/ 1728 h 3574"/>
                <a:gd name="connsiteX34" fmla="*/ 1680 w 1692"/>
                <a:gd name="connsiteY34" fmla="*/ 1810 h 3574"/>
                <a:gd name="connsiteX35" fmla="*/ 1688 w 1692"/>
                <a:gd name="connsiteY35" fmla="*/ 1896 h 3574"/>
                <a:gd name="connsiteX36" fmla="*/ 1692 w 1692"/>
                <a:gd name="connsiteY36" fmla="*/ 1982 h 3574"/>
                <a:gd name="connsiteX37" fmla="*/ 1692 w 1692"/>
                <a:gd name="connsiteY37" fmla="*/ 2072 h 3574"/>
                <a:gd name="connsiteX38" fmla="*/ 1690 w 1692"/>
                <a:gd name="connsiteY38" fmla="*/ 2164 h 3574"/>
                <a:gd name="connsiteX39" fmla="*/ 1686 w 1692"/>
                <a:gd name="connsiteY39" fmla="*/ 2258 h 3574"/>
                <a:gd name="connsiteX40" fmla="*/ 1676 w 1692"/>
                <a:gd name="connsiteY40" fmla="*/ 2354 h 3574"/>
                <a:gd name="connsiteX41" fmla="*/ 1664 w 1692"/>
                <a:gd name="connsiteY41" fmla="*/ 2454 h 3574"/>
                <a:gd name="connsiteX42" fmla="*/ 1648 w 1692"/>
                <a:gd name="connsiteY42" fmla="*/ 2554 h 3574"/>
                <a:gd name="connsiteX43" fmla="*/ 1628 w 1692"/>
                <a:gd name="connsiteY43" fmla="*/ 2658 h 3574"/>
                <a:gd name="connsiteX44" fmla="*/ 1604 w 1692"/>
                <a:gd name="connsiteY44" fmla="*/ 2764 h 3574"/>
                <a:gd name="connsiteX45" fmla="*/ 1576 w 1692"/>
                <a:gd name="connsiteY45" fmla="*/ 2872 h 3574"/>
                <a:gd name="connsiteX46" fmla="*/ 1544 w 1692"/>
                <a:gd name="connsiteY46" fmla="*/ 2984 h 3574"/>
                <a:gd name="connsiteX47" fmla="*/ 1508 w 1692"/>
                <a:gd name="connsiteY47" fmla="*/ 3096 h 3574"/>
                <a:gd name="connsiteX48" fmla="*/ 1466 w 1692"/>
                <a:gd name="connsiteY48" fmla="*/ 3212 h 3574"/>
                <a:gd name="connsiteX49" fmla="*/ 1420 w 1692"/>
                <a:gd name="connsiteY49" fmla="*/ 3330 h 3574"/>
                <a:gd name="connsiteX50" fmla="*/ 1370 w 1692"/>
                <a:gd name="connsiteY50" fmla="*/ 3450 h 3574"/>
                <a:gd name="connsiteX51" fmla="*/ 1314 w 1692"/>
                <a:gd name="connsiteY51" fmla="*/ 3574 h 3574"/>
                <a:gd name="connsiteX52" fmla="*/ 1314 w 1692"/>
                <a:gd name="connsiteY52" fmla="*/ 3574 h 3574"/>
                <a:gd name="connsiteX53" fmla="*/ 1290 w 1692"/>
                <a:gd name="connsiteY53" fmla="*/ 3566 h 3574"/>
                <a:gd name="connsiteX54" fmla="*/ 1218 w 1692"/>
                <a:gd name="connsiteY54" fmla="*/ 3542 h 3574"/>
                <a:gd name="connsiteX55" fmla="*/ 1168 w 1692"/>
                <a:gd name="connsiteY55" fmla="*/ 3522 h 3574"/>
                <a:gd name="connsiteX56" fmla="*/ 450 w 1692"/>
                <a:gd name="connsiteY56" fmla="*/ 3028 h 3574"/>
                <a:gd name="connsiteX57" fmla="*/ 222 w 1692"/>
                <a:gd name="connsiteY57" fmla="*/ 2732 h 3574"/>
                <a:gd name="connsiteX58" fmla="*/ 0 w 1692"/>
                <a:gd name="connsiteY58" fmla="*/ 1108 h 3574"/>
                <a:gd name="connsiteX59" fmla="*/ 316 w 1692"/>
                <a:gd name="connsiteY59" fmla="*/ 136 h 3574"/>
                <a:gd name="connsiteX60" fmla="*/ 378 w 1692"/>
                <a:gd name="connsiteY60" fmla="*/ 0 h 3574"/>
                <a:gd name="connsiteX61" fmla="*/ 378 w 1692"/>
                <a:gd name="connsiteY61" fmla="*/ 0 h 3574"/>
                <a:gd name="connsiteX0" fmla="*/ 378 w 1692"/>
                <a:gd name="connsiteY0" fmla="*/ 0 h 3574"/>
                <a:gd name="connsiteX1" fmla="*/ 378 w 1692"/>
                <a:gd name="connsiteY1" fmla="*/ 0 h 3574"/>
                <a:gd name="connsiteX2" fmla="*/ 402 w 1692"/>
                <a:gd name="connsiteY2" fmla="*/ 10 h 3574"/>
                <a:gd name="connsiteX3" fmla="*/ 468 w 1692"/>
                <a:gd name="connsiteY3" fmla="*/ 44 h 3574"/>
                <a:gd name="connsiteX4" fmla="*/ 514 w 1692"/>
                <a:gd name="connsiteY4" fmla="*/ 70 h 3574"/>
                <a:gd name="connsiteX5" fmla="*/ 570 w 1692"/>
                <a:gd name="connsiteY5" fmla="*/ 102 h 3574"/>
                <a:gd name="connsiteX6" fmla="*/ 630 w 1692"/>
                <a:gd name="connsiteY6" fmla="*/ 140 h 3574"/>
                <a:gd name="connsiteX7" fmla="*/ 696 w 1692"/>
                <a:gd name="connsiteY7" fmla="*/ 184 h 3574"/>
                <a:gd name="connsiteX8" fmla="*/ 768 w 1692"/>
                <a:gd name="connsiteY8" fmla="*/ 236 h 3574"/>
                <a:gd name="connsiteX9" fmla="*/ 842 w 1692"/>
                <a:gd name="connsiteY9" fmla="*/ 294 h 3574"/>
                <a:gd name="connsiteX10" fmla="*/ 920 w 1692"/>
                <a:gd name="connsiteY10" fmla="*/ 358 h 3574"/>
                <a:gd name="connsiteX11" fmla="*/ 998 w 1692"/>
                <a:gd name="connsiteY11" fmla="*/ 430 h 3574"/>
                <a:gd name="connsiteX12" fmla="*/ 1038 w 1692"/>
                <a:gd name="connsiteY12" fmla="*/ 470 h 3574"/>
                <a:gd name="connsiteX13" fmla="*/ 1078 w 1692"/>
                <a:gd name="connsiteY13" fmla="*/ 510 h 3574"/>
                <a:gd name="connsiteX14" fmla="*/ 1116 w 1692"/>
                <a:gd name="connsiteY14" fmla="*/ 552 h 3574"/>
                <a:gd name="connsiteX15" fmla="*/ 1156 w 1692"/>
                <a:gd name="connsiteY15" fmla="*/ 596 h 3574"/>
                <a:gd name="connsiteX16" fmla="*/ 1194 w 1692"/>
                <a:gd name="connsiteY16" fmla="*/ 642 h 3574"/>
                <a:gd name="connsiteX17" fmla="*/ 1234 w 1692"/>
                <a:gd name="connsiteY17" fmla="*/ 690 h 3574"/>
                <a:gd name="connsiteX18" fmla="*/ 1270 w 1692"/>
                <a:gd name="connsiteY18" fmla="*/ 740 h 3574"/>
                <a:gd name="connsiteX19" fmla="*/ 1308 w 1692"/>
                <a:gd name="connsiteY19" fmla="*/ 792 h 3574"/>
                <a:gd name="connsiteX20" fmla="*/ 1344 w 1692"/>
                <a:gd name="connsiteY20" fmla="*/ 844 h 3574"/>
                <a:gd name="connsiteX21" fmla="*/ 1378 w 1692"/>
                <a:gd name="connsiteY21" fmla="*/ 900 h 3574"/>
                <a:gd name="connsiteX22" fmla="*/ 1412 w 1692"/>
                <a:gd name="connsiteY22" fmla="*/ 958 h 3574"/>
                <a:gd name="connsiteX23" fmla="*/ 1444 w 1692"/>
                <a:gd name="connsiteY23" fmla="*/ 1018 h 3574"/>
                <a:gd name="connsiteX24" fmla="*/ 1476 w 1692"/>
                <a:gd name="connsiteY24" fmla="*/ 1080 h 3574"/>
                <a:gd name="connsiteX25" fmla="*/ 1506 w 1692"/>
                <a:gd name="connsiteY25" fmla="*/ 1142 h 3574"/>
                <a:gd name="connsiteX26" fmla="*/ 1532 w 1692"/>
                <a:gd name="connsiteY26" fmla="*/ 1208 h 3574"/>
                <a:gd name="connsiteX27" fmla="*/ 1560 w 1692"/>
                <a:gd name="connsiteY27" fmla="*/ 1276 h 3574"/>
                <a:gd name="connsiteX28" fmla="*/ 1584 w 1692"/>
                <a:gd name="connsiteY28" fmla="*/ 1346 h 3574"/>
                <a:gd name="connsiteX29" fmla="*/ 1606 w 1692"/>
                <a:gd name="connsiteY29" fmla="*/ 1418 h 3574"/>
                <a:gd name="connsiteX30" fmla="*/ 1626 w 1692"/>
                <a:gd name="connsiteY30" fmla="*/ 1492 h 3574"/>
                <a:gd name="connsiteX31" fmla="*/ 1642 w 1692"/>
                <a:gd name="connsiteY31" fmla="*/ 1568 h 3574"/>
                <a:gd name="connsiteX32" fmla="*/ 1658 w 1692"/>
                <a:gd name="connsiteY32" fmla="*/ 1648 h 3574"/>
                <a:gd name="connsiteX33" fmla="*/ 1670 w 1692"/>
                <a:gd name="connsiteY33" fmla="*/ 1728 h 3574"/>
                <a:gd name="connsiteX34" fmla="*/ 1680 w 1692"/>
                <a:gd name="connsiteY34" fmla="*/ 1810 h 3574"/>
                <a:gd name="connsiteX35" fmla="*/ 1688 w 1692"/>
                <a:gd name="connsiteY35" fmla="*/ 1896 h 3574"/>
                <a:gd name="connsiteX36" fmla="*/ 1692 w 1692"/>
                <a:gd name="connsiteY36" fmla="*/ 1982 h 3574"/>
                <a:gd name="connsiteX37" fmla="*/ 1692 w 1692"/>
                <a:gd name="connsiteY37" fmla="*/ 2072 h 3574"/>
                <a:gd name="connsiteX38" fmla="*/ 1690 w 1692"/>
                <a:gd name="connsiteY38" fmla="*/ 2164 h 3574"/>
                <a:gd name="connsiteX39" fmla="*/ 1686 w 1692"/>
                <a:gd name="connsiteY39" fmla="*/ 2258 h 3574"/>
                <a:gd name="connsiteX40" fmla="*/ 1676 w 1692"/>
                <a:gd name="connsiteY40" fmla="*/ 2354 h 3574"/>
                <a:gd name="connsiteX41" fmla="*/ 1664 w 1692"/>
                <a:gd name="connsiteY41" fmla="*/ 2454 h 3574"/>
                <a:gd name="connsiteX42" fmla="*/ 1648 w 1692"/>
                <a:gd name="connsiteY42" fmla="*/ 2554 h 3574"/>
                <a:gd name="connsiteX43" fmla="*/ 1628 w 1692"/>
                <a:gd name="connsiteY43" fmla="*/ 2658 h 3574"/>
                <a:gd name="connsiteX44" fmla="*/ 1604 w 1692"/>
                <a:gd name="connsiteY44" fmla="*/ 2764 h 3574"/>
                <a:gd name="connsiteX45" fmla="*/ 1576 w 1692"/>
                <a:gd name="connsiteY45" fmla="*/ 2872 h 3574"/>
                <a:gd name="connsiteX46" fmla="*/ 1544 w 1692"/>
                <a:gd name="connsiteY46" fmla="*/ 2984 h 3574"/>
                <a:gd name="connsiteX47" fmla="*/ 1508 w 1692"/>
                <a:gd name="connsiteY47" fmla="*/ 3096 h 3574"/>
                <a:gd name="connsiteX48" fmla="*/ 1466 w 1692"/>
                <a:gd name="connsiteY48" fmla="*/ 3212 h 3574"/>
                <a:gd name="connsiteX49" fmla="*/ 1420 w 1692"/>
                <a:gd name="connsiteY49" fmla="*/ 3330 h 3574"/>
                <a:gd name="connsiteX50" fmla="*/ 1370 w 1692"/>
                <a:gd name="connsiteY50" fmla="*/ 3450 h 3574"/>
                <a:gd name="connsiteX51" fmla="*/ 1314 w 1692"/>
                <a:gd name="connsiteY51" fmla="*/ 3574 h 3574"/>
                <a:gd name="connsiteX52" fmla="*/ 1314 w 1692"/>
                <a:gd name="connsiteY52" fmla="*/ 3574 h 3574"/>
                <a:gd name="connsiteX53" fmla="*/ 1290 w 1692"/>
                <a:gd name="connsiteY53" fmla="*/ 3566 h 3574"/>
                <a:gd name="connsiteX54" fmla="*/ 1218 w 1692"/>
                <a:gd name="connsiteY54" fmla="*/ 3542 h 3574"/>
                <a:gd name="connsiteX55" fmla="*/ 1168 w 1692"/>
                <a:gd name="connsiteY55" fmla="*/ 3522 h 3574"/>
                <a:gd name="connsiteX56" fmla="*/ 450 w 1692"/>
                <a:gd name="connsiteY56" fmla="*/ 3028 h 3574"/>
                <a:gd name="connsiteX57" fmla="*/ 222 w 1692"/>
                <a:gd name="connsiteY57" fmla="*/ 2732 h 3574"/>
                <a:gd name="connsiteX58" fmla="*/ 0 w 1692"/>
                <a:gd name="connsiteY58" fmla="*/ 1108 h 3574"/>
                <a:gd name="connsiteX59" fmla="*/ 378 w 1692"/>
                <a:gd name="connsiteY59" fmla="*/ 0 h 3574"/>
                <a:gd name="connsiteX60" fmla="*/ 378 w 1692"/>
                <a:gd name="connsiteY60" fmla="*/ 0 h 3574"/>
                <a:gd name="connsiteX0" fmla="*/ 378 w 1692"/>
                <a:gd name="connsiteY0" fmla="*/ 0 h 3574"/>
                <a:gd name="connsiteX1" fmla="*/ 378 w 1692"/>
                <a:gd name="connsiteY1" fmla="*/ 0 h 3574"/>
                <a:gd name="connsiteX2" fmla="*/ 402 w 1692"/>
                <a:gd name="connsiteY2" fmla="*/ 10 h 3574"/>
                <a:gd name="connsiteX3" fmla="*/ 468 w 1692"/>
                <a:gd name="connsiteY3" fmla="*/ 44 h 3574"/>
                <a:gd name="connsiteX4" fmla="*/ 514 w 1692"/>
                <a:gd name="connsiteY4" fmla="*/ 70 h 3574"/>
                <a:gd name="connsiteX5" fmla="*/ 570 w 1692"/>
                <a:gd name="connsiteY5" fmla="*/ 102 h 3574"/>
                <a:gd name="connsiteX6" fmla="*/ 630 w 1692"/>
                <a:gd name="connsiteY6" fmla="*/ 140 h 3574"/>
                <a:gd name="connsiteX7" fmla="*/ 696 w 1692"/>
                <a:gd name="connsiteY7" fmla="*/ 184 h 3574"/>
                <a:gd name="connsiteX8" fmla="*/ 768 w 1692"/>
                <a:gd name="connsiteY8" fmla="*/ 236 h 3574"/>
                <a:gd name="connsiteX9" fmla="*/ 842 w 1692"/>
                <a:gd name="connsiteY9" fmla="*/ 294 h 3574"/>
                <a:gd name="connsiteX10" fmla="*/ 920 w 1692"/>
                <a:gd name="connsiteY10" fmla="*/ 358 h 3574"/>
                <a:gd name="connsiteX11" fmla="*/ 998 w 1692"/>
                <a:gd name="connsiteY11" fmla="*/ 430 h 3574"/>
                <a:gd name="connsiteX12" fmla="*/ 1038 w 1692"/>
                <a:gd name="connsiteY12" fmla="*/ 470 h 3574"/>
                <a:gd name="connsiteX13" fmla="*/ 1078 w 1692"/>
                <a:gd name="connsiteY13" fmla="*/ 510 h 3574"/>
                <a:gd name="connsiteX14" fmla="*/ 1116 w 1692"/>
                <a:gd name="connsiteY14" fmla="*/ 552 h 3574"/>
                <a:gd name="connsiteX15" fmla="*/ 1156 w 1692"/>
                <a:gd name="connsiteY15" fmla="*/ 596 h 3574"/>
                <a:gd name="connsiteX16" fmla="*/ 1194 w 1692"/>
                <a:gd name="connsiteY16" fmla="*/ 642 h 3574"/>
                <a:gd name="connsiteX17" fmla="*/ 1234 w 1692"/>
                <a:gd name="connsiteY17" fmla="*/ 690 h 3574"/>
                <a:gd name="connsiteX18" fmla="*/ 1270 w 1692"/>
                <a:gd name="connsiteY18" fmla="*/ 740 h 3574"/>
                <a:gd name="connsiteX19" fmla="*/ 1308 w 1692"/>
                <a:gd name="connsiteY19" fmla="*/ 792 h 3574"/>
                <a:gd name="connsiteX20" fmla="*/ 1344 w 1692"/>
                <a:gd name="connsiteY20" fmla="*/ 844 h 3574"/>
                <a:gd name="connsiteX21" fmla="*/ 1378 w 1692"/>
                <a:gd name="connsiteY21" fmla="*/ 900 h 3574"/>
                <a:gd name="connsiteX22" fmla="*/ 1412 w 1692"/>
                <a:gd name="connsiteY22" fmla="*/ 958 h 3574"/>
                <a:gd name="connsiteX23" fmla="*/ 1444 w 1692"/>
                <a:gd name="connsiteY23" fmla="*/ 1018 h 3574"/>
                <a:gd name="connsiteX24" fmla="*/ 1476 w 1692"/>
                <a:gd name="connsiteY24" fmla="*/ 1080 h 3574"/>
                <a:gd name="connsiteX25" fmla="*/ 1506 w 1692"/>
                <a:gd name="connsiteY25" fmla="*/ 1142 h 3574"/>
                <a:gd name="connsiteX26" fmla="*/ 1532 w 1692"/>
                <a:gd name="connsiteY26" fmla="*/ 1208 h 3574"/>
                <a:gd name="connsiteX27" fmla="*/ 1560 w 1692"/>
                <a:gd name="connsiteY27" fmla="*/ 1276 h 3574"/>
                <a:gd name="connsiteX28" fmla="*/ 1584 w 1692"/>
                <a:gd name="connsiteY28" fmla="*/ 1346 h 3574"/>
                <a:gd name="connsiteX29" fmla="*/ 1606 w 1692"/>
                <a:gd name="connsiteY29" fmla="*/ 1418 h 3574"/>
                <a:gd name="connsiteX30" fmla="*/ 1626 w 1692"/>
                <a:gd name="connsiteY30" fmla="*/ 1492 h 3574"/>
                <a:gd name="connsiteX31" fmla="*/ 1642 w 1692"/>
                <a:gd name="connsiteY31" fmla="*/ 1568 h 3574"/>
                <a:gd name="connsiteX32" fmla="*/ 1658 w 1692"/>
                <a:gd name="connsiteY32" fmla="*/ 1648 h 3574"/>
                <a:gd name="connsiteX33" fmla="*/ 1670 w 1692"/>
                <a:gd name="connsiteY33" fmla="*/ 1728 h 3574"/>
                <a:gd name="connsiteX34" fmla="*/ 1680 w 1692"/>
                <a:gd name="connsiteY34" fmla="*/ 1810 h 3574"/>
                <a:gd name="connsiteX35" fmla="*/ 1688 w 1692"/>
                <a:gd name="connsiteY35" fmla="*/ 1896 h 3574"/>
                <a:gd name="connsiteX36" fmla="*/ 1692 w 1692"/>
                <a:gd name="connsiteY36" fmla="*/ 1982 h 3574"/>
                <a:gd name="connsiteX37" fmla="*/ 1692 w 1692"/>
                <a:gd name="connsiteY37" fmla="*/ 2072 h 3574"/>
                <a:gd name="connsiteX38" fmla="*/ 1690 w 1692"/>
                <a:gd name="connsiteY38" fmla="*/ 2164 h 3574"/>
                <a:gd name="connsiteX39" fmla="*/ 1686 w 1692"/>
                <a:gd name="connsiteY39" fmla="*/ 2258 h 3574"/>
                <a:gd name="connsiteX40" fmla="*/ 1676 w 1692"/>
                <a:gd name="connsiteY40" fmla="*/ 2354 h 3574"/>
                <a:gd name="connsiteX41" fmla="*/ 1664 w 1692"/>
                <a:gd name="connsiteY41" fmla="*/ 2454 h 3574"/>
                <a:gd name="connsiteX42" fmla="*/ 1648 w 1692"/>
                <a:gd name="connsiteY42" fmla="*/ 2554 h 3574"/>
                <a:gd name="connsiteX43" fmla="*/ 1628 w 1692"/>
                <a:gd name="connsiteY43" fmla="*/ 2658 h 3574"/>
                <a:gd name="connsiteX44" fmla="*/ 1604 w 1692"/>
                <a:gd name="connsiteY44" fmla="*/ 2764 h 3574"/>
                <a:gd name="connsiteX45" fmla="*/ 1576 w 1692"/>
                <a:gd name="connsiteY45" fmla="*/ 2872 h 3574"/>
                <a:gd name="connsiteX46" fmla="*/ 1544 w 1692"/>
                <a:gd name="connsiteY46" fmla="*/ 2984 h 3574"/>
                <a:gd name="connsiteX47" fmla="*/ 1508 w 1692"/>
                <a:gd name="connsiteY47" fmla="*/ 3096 h 3574"/>
                <a:gd name="connsiteX48" fmla="*/ 1466 w 1692"/>
                <a:gd name="connsiteY48" fmla="*/ 3212 h 3574"/>
                <a:gd name="connsiteX49" fmla="*/ 1420 w 1692"/>
                <a:gd name="connsiteY49" fmla="*/ 3330 h 3574"/>
                <a:gd name="connsiteX50" fmla="*/ 1370 w 1692"/>
                <a:gd name="connsiteY50" fmla="*/ 3450 h 3574"/>
                <a:gd name="connsiteX51" fmla="*/ 1314 w 1692"/>
                <a:gd name="connsiteY51" fmla="*/ 3574 h 3574"/>
                <a:gd name="connsiteX52" fmla="*/ 1314 w 1692"/>
                <a:gd name="connsiteY52" fmla="*/ 3574 h 3574"/>
                <a:gd name="connsiteX53" fmla="*/ 1290 w 1692"/>
                <a:gd name="connsiteY53" fmla="*/ 3566 h 3574"/>
                <a:gd name="connsiteX54" fmla="*/ 1218 w 1692"/>
                <a:gd name="connsiteY54" fmla="*/ 3542 h 3574"/>
                <a:gd name="connsiteX55" fmla="*/ 1168 w 1692"/>
                <a:gd name="connsiteY55" fmla="*/ 3522 h 3574"/>
                <a:gd name="connsiteX56" fmla="*/ 450 w 1692"/>
                <a:gd name="connsiteY56" fmla="*/ 3028 h 3574"/>
                <a:gd name="connsiteX57" fmla="*/ 222 w 1692"/>
                <a:gd name="connsiteY57" fmla="*/ 2732 h 3574"/>
                <a:gd name="connsiteX58" fmla="*/ 0 w 1692"/>
                <a:gd name="connsiteY58" fmla="*/ 1108 h 3574"/>
                <a:gd name="connsiteX59" fmla="*/ 378 w 1692"/>
                <a:gd name="connsiteY59" fmla="*/ 0 h 3574"/>
                <a:gd name="connsiteX0" fmla="*/ 168 w 1482"/>
                <a:gd name="connsiteY0" fmla="*/ 0 h 3574"/>
                <a:gd name="connsiteX1" fmla="*/ 168 w 1482"/>
                <a:gd name="connsiteY1" fmla="*/ 0 h 3574"/>
                <a:gd name="connsiteX2" fmla="*/ 192 w 1482"/>
                <a:gd name="connsiteY2" fmla="*/ 10 h 3574"/>
                <a:gd name="connsiteX3" fmla="*/ 258 w 1482"/>
                <a:gd name="connsiteY3" fmla="*/ 44 h 3574"/>
                <a:gd name="connsiteX4" fmla="*/ 304 w 1482"/>
                <a:gd name="connsiteY4" fmla="*/ 70 h 3574"/>
                <a:gd name="connsiteX5" fmla="*/ 360 w 1482"/>
                <a:gd name="connsiteY5" fmla="*/ 102 h 3574"/>
                <a:gd name="connsiteX6" fmla="*/ 420 w 1482"/>
                <a:gd name="connsiteY6" fmla="*/ 140 h 3574"/>
                <a:gd name="connsiteX7" fmla="*/ 486 w 1482"/>
                <a:gd name="connsiteY7" fmla="*/ 184 h 3574"/>
                <a:gd name="connsiteX8" fmla="*/ 558 w 1482"/>
                <a:gd name="connsiteY8" fmla="*/ 236 h 3574"/>
                <a:gd name="connsiteX9" fmla="*/ 632 w 1482"/>
                <a:gd name="connsiteY9" fmla="*/ 294 h 3574"/>
                <a:gd name="connsiteX10" fmla="*/ 710 w 1482"/>
                <a:gd name="connsiteY10" fmla="*/ 358 h 3574"/>
                <a:gd name="connsiteX11" fmla="*/ 788 w 1482"/>
                <a:gd name="connsiteY11" fmla="*/ 430 h 3574"/>
                <a:gd name="connsiteX12" fmla="*/ 828 w 1482"/>
                <a:gd name="connsiteY12" fmla="*/ 470 h 3574"/>
                <a:gd name="connsiteX13" fmla="*/ 868 w 1482"/>
                <a:gd name="connsiteY13" fmla="*/ 510 h 3574"/>
                <a:gd name="connsiteX14" fmla="*/ 906 w 1482"/>
                <a:gd name="connsiteY14" fmla="*/ 552 h 3574"/>
                <a:gd name="connsiteX15" fmla="*/ 946 w 1482"/>
                <a:gd name="connsiteY15" fmla="*/ 596 h 3574"/>
                <a:gd name="connsiteX16" fmla="*/ 984 w 1482"/>
                <a:gd name="connsiteY16" fmla="*/ 642 h 3574"/>
                <a:gd name="connsiteX17" fmla="*/ 1024 w 1482"/>
                <a:gd name="connsiteY17" fmla="*/ 690 h 3574"/>
                <a:gd name="connsiteX18" fmla="*/ 1060 w 1482"/>
                <a:gd name="connsiteY18" fmla="*/ 740 h 3574"/>
                <a:gd name="connsiteX19" fmla="*/ 1098 w 1482"/>
                <a:gd name="connsiteY19" fmla="*/ 792 h 3574"/>
                <a:gd name="connsiteX20" fmla="*/ 1134 w 1482"/>
                <a:gd name="connsiteY20" fmla="*/ 844 h 3574"/>
                <a:gd name="connsiteX21" fmla="*/ 1168 w 1482"/>
                <a:gd name="connsiteY21" fmla="*/ 900 h 3574"/>
                <a:gd name="connsiteX22" fmla="*/ 1202 w 1482"/>
                <a:gd name="connsiteY22" fmla="*/ 958 h 3574"/>
                <a:gd name="connsiteX23" fmla="*/ 1234 w 1482"/>
                <a:gd name="connsiteY23" fmla="*/ 1018 h 3574"/>
                <a:gd name="connsiteX24" fmla="*/ 1266 w 1482"/>
                <a:gd name="connsiteY24" fmla="*/ 1080 h 3574"/>
                <a:gd name="connsiteX25" fmla="*/ 1296 w 1482"/>
                <a:gd name="connsiteY25" fmla="*/ 1142 h 3574"/>
                <a:gd name="connsiteX26" fmla="*/ 1322 w 1482"/>
                <a:gd name="connsiteY26" fmla="*/ 1208 h 3574"/>
                <a:gd name="connsiteX27" fmla="*/ 1350 w 1482"/>
                <a:gd name="connsiteY27" fmla="*/ 1276 h 3574"/>
                <a:gd name="connsiteX28" fmla="*/ 1374 w 1482"/>
                <a:gd name="connsiteY28" fmla="*/ 1346 h 3574"/>
                <a:gd name="connsiteX29" fmla="*/ 1396 w 1482"/>
                <a:gd name="connsiteY29" fmla="*/ 1418 h 3574"/>
                <a:gd name="connsiteX30" fmla="*/ 1416 w 1482"/>
                <a:gd name="connsiteY30" fmla="*/ 1492 h 3574"/>
                <a:gd name="connsiteX31" fmla="*/ 1432 w 1482"/>
                <a:gd name="connsiteY31" fmla="*/ 1568 h 3574"/>
                <a:gd name="connsiteX32" fmla="*/ 1448 w 1482"/>
                <a:gd name="connsiteY32" fmla="*/ 1648 h 3574"/>
                <a:gd name="connsiteX33" fmla="*/ 1460 w 1482"/>
                <a:gd name="connsiteY33" fmla="*/ 1728 h 3574"/>
                <a:gd name="connsiteX34" fmla="*/ 1470 w 1482"/>
                <a:gd name="connsiteY34" fmla="*/ 1810 h 3574"/>
                <a:gd name="connsiteX35" fmla="*/ 1478 w 1482"/>
                <a:gd name="connsiteY35" fmla="*/ 1896 h 3574"/>
                <a:gd name="connsiteX36" fmla="*/ 1482 w 1482"/>
                <a:gd name="connsiteY36" fmla="*/ 1982 h 3574"/>
                <a:gd name="connsiteX37" fmla="*/ 1482 w 1482"/>
                <a:gd name="connsiteY37" fmla="*/ 2072 h 3574"/>
                <a:gd name="connsiteX38" fmla="*/ 1480 w 1482"/>
                <a:gd name="connsiteY38" fmla="*/ 2164 h 3574"/>
                <a:gd name="connsiteX39" fmla="*/ 1476 w 1482"/>
                <a:gd name="connsiteY39" fmla="*/ 2258 h 3574"/>
                <a:gd name="connsiteX40" fmla="*/ 1466 w 1482"/>
                <a:gd name="connsiteY40" fmla="*/ 2354 h 3574"/>
                <a:gd name="connsiteX41" fmla="*/ 1454 w 1482"/>
                <a:gd name="connsiteY41" fmla="*/ 2454 h 3574"/>
                <a:gd name="connsiteX42" fmla="*/ 1438 w 1482"/>
                <a:gd name="connsiteY42" fmla="*/ 2554 h 3574"/>
                <a:gd name="connsiteX43" fmla="*/ 1418 w 1482"/>
                <a:gd name="connsiteY43" fmla="*/ 2658 h 3574"/>
                <a:gd name="connsiteX44" fmla="*/ 1394 w 1482"/>
                <a:gd name="connsiteY44" fmla="*/ 2764 h 3574"/>
                <a:gd name="connsiteX45" fmla="*/ 1366 w 1482"/>
                <a:gd name="connsiteY45" fmla="*/ 2872 h 3574"/>
                <a:gd name="connsiteX46" fmla="*/ 1334 w 1482"/>
                <a:gd name="connsiteY46" fmla="*/ 2984 h 3574"/>
                <a:gd name="connsiteX47" fmla="*/ 1298 w 1482"/>
                <a:gd name="connsiteY47" fmla="*/ 3096 h 3574"/>
                <a:gd name="connsiteX48" fmla="*/ 1256 w 1482"/>
                <a:gd name="connsiteY48" fmla="*/ 3212 h 3574"/>
                <a:gd name="connsiteX49" fmla="*/ 1210 w 1482"/>
                <a:gd name="connsiteY49" fmla="*/ 3330 h 3574"/>
                <a:gd name="connsiteX50" fmla="*/ 1160 w 1482"/>
                <a:gd name="connsiteY50" fmla="*/ 3450 h 3574"/>
                <a:gd name="connsiteX51" fmla="*/ 1104 w 1482"/>
                <a:gd name="connsiteY51" fmla="*/ 3574 h 3574"/>
                <a:gd name="connsiteX52" fmla="*/ 1104 w 1482"/>
                <a:gd name="connsiteY52" fmla="*/ 3574 h 3574"/>
                <a:gd name="connsiteX53" fmla="*/ 1080 w 1482"/>
                <a:gd name="connsiteY53" fmla="*/ 3566 h 3574"/>
                <a:gd name="connsiteX54" fmla="*/ 1008 w 1482"/>
                <a:gd name="connsiteY54" fmla="*/ 3542 h 3574"/>
                <a:gd name="connsiteX55" fmla="*/ 958 w 1482"/>
                <a:gd name="connsiteY55" fmla="*/ 3522 h 3574"/>
                <a:gd name="connsiteX56" fmla="*/ 240 w 1482"/>
                <a:gd name="connsiteY56" fmla="*/ 3028 h 3574"/>
                <a:gd name="connsiteX57" fmla="*/ 12 w 1482"/>
                <a:gd name="connsiteY57" fmla="*/ 2732 h 3574"/>
                <a:gd name="connsiteX58" fmla="*/ 168 w 1482"/>
                <a:gd name="connsiteY58" fmla="*/ 0 h 3574"/>
                <a:gd name="connsiteX0" fmla="*/ 60 w 1374"/>
                <a:gd name="connsiteY0" fmla="*/ 0 h 3574"/>
                <a:gd name="connsiteX1" fmla="*/ 60 w 1374"/>
                <a:gd name="connsiteY1" fmla="*/ 0 h 3574"/>
                <a:gd name="connsiteX2" fmla="*/ 84 w 1374"/>
                <a:gd name="connsiteY2" fmla="*/ 10 h 3574"/>
                <a:gd name="connsiteX3" fmla="*/ 150 w 1374"/>
                <a:gd name="connsiteY3" fmla="*/ 44 h 3574"/>
                <a:gd name="connsiteX4" fmla="*/ 196 w 1374"/>
                <a:gd name="connsiteY4" fmla="*/ 70 h 3574"/>
                <a:gd name="connsiteX5" fmla="*/ 252 w 1374"/>
                <a:gd name="connsiteY5" fmla="*/ 102 h 3574"/>
                <a:gd name="connsiteX6" fmla="*/ 312 w 1374"/>
                <a:gd name="connsiteY6" fmla="*/ 140 h 3574"/>
                <a:gd name="connsiteX7" fmla="*/ 378 w 1374"/>
                <a:gd name="connsiteY7" fmla="*/ 184 h 3574"/>
                <a:gd name="connsiteX8" fmla="*/ 450 w 1374"/>
                <a:gd name="connsiteY8" fmla="*/ 236 h 3574"/>
                <a:gd name="connsiteX9" fmla="*/ 524 w 1374"/>
                <a:gd name="connsiteY9" fmla="*/ 294 h 3574"/>
                <a:gd name="connsiteX10" fmla="*/ 602 w 1374"/>
                <a:gd name="connsiteY10" fmla="*/ 358 h 3574"/>
                <a:gd name="connsiteX11" fmla="*/ 680 w 1374"/>
                <a:gd name="connsiteY11" fmla="*/ 430 h 3574"/>
                <a:gd name="connsiteX12" fmla="*/ 720 w 1374"/>
                <a:gd name="connsiteY12" fmla="*/ 470 h 3574"/>
                <a:gd name="connsiteX13" fmla="*/ 760 w 1374"/>
                <a:gd name="connsiteY13" fmla="*/ 510 h 3574"/>
                <a:gd name="connsiteX14" fmla="*/ 798 w 1374"/>
                <a:gd name="connsiteY14" fmla="*/ 552 h 3574"/>
                <a:gd name="connsiteX15" fmla="*/ 838 w 1374"/>
                <a:gd name="connsiteY15" fmla="*/ 596 h 3574"/>
                <a:gd name="connsiteX16" fmla="*/ 876 w 1374"/>
                <a:gd name="connsiteY16" fmla="*/ 642 h 3574"/>
                <a:gd name="connsiteX17" fmla="*/ 916 w 1374"/>
                <a:gd name="connsiteY17" fmla="*/ 690 h 3574"/>
                <a:gd name="connsiteX18" fmla="*/ 952 w 1374"/>
                <a:gd name="connsiteY18" fmla="*/ 740 h 3574"/>
                <a:gd name="connsiteX19" fmla="*/ 990 w 1374"/>
                <a:gd name="connsiteY19" fmla="*/ 792 h 3574"/>
                <a:gd name="connsiteX20" fmla="*/ 1026 w 1374"/>
                <a:gd name="connsiteY20" fmla="*/ 844 h 3574"/>
                <a:gd name="connsiteX21" fmla="*/ 1060 w 1374"/>
                <a:gd name="connsiteY21" fmla="*/ 900 h 3574"/>
                <a:gd name="connsiteX22" fmla="*/ 1094 w 1374"/>
                <a:gd name="connsiteY22" fmla="*/ 958 h 3574"/>
                <a:gd name="connsiteX23" fmla="*/ 1126 w 1374"/>
                <a:gd name="connsiteY23" fmla="*/ 1018 h 3574"/>
                <a:gd name="connsiteX24" fmla="*/ 1158 w 1374"/>
                <a:gd name="connsiteY24" fmla="*/ 1080 h 3574"/>
                <a:gd name="connsiteX25" fmla="*/ 1188 w 1374"/>
                <a:gd name="connsiteY25" fmla="*/ 1142 h 3574"/>
                <a:gd name="connsiteX26" fmla="*/ 1214 w 1374"/>
                <a:gd name="connsiteY26" fmla="*/ 1208 h 3574"/>
                <a:gd name="connsiteX27" fmla="*/ 1242 w 1374"/>
                <a:gd name="connsiteY27" fmla="*/ 1276 h 3574"/>
                <a:gd name="connsiteX28" fmla="*/ 1266 w 1374"/>
                <a:gd name="connsiteY28" fmla="*/ 1346 h 3574"/>
                <a:gd name="connsiteX29" fmla="*/ 1288 w 1374"/>
                <a:gd name="connsiteY29" fmla="*/ 1418 h 3574"/>
                <a:gd name="connsiteX30" fmla="*/ 1308 w 1374"/>
                <a:gd name="connsiteY30" fmla="*/ 1492 h 3574"/>
                <a:gd name="connsiteX31" fmla="*/ 1324 w 1374"/>
                <a:gd name="connsiteY31" fmla="*/ 1568 h 3574"/>
                <a:gd name="connsiteX32" fmla="*/ 1340 w 1374"/>
                <a:gd name="connsiteY32" fmla="*/ 1648 h 3574"/>
                <a:gd name="connsiteX33" fmla="*/ 1352 w 1374"/>
                <a:gd name="connsiteY33" fmla="*/ 1728 h 3574"/>
                <a:gd name="connsiteX34" fmla="*/ 1362 w 1374"/>
                <a:gd name="connsiteY34" fmla="*/ 1810 h 3574"/>
                <a:gd name="connsiteX35" fmla="*/ 1370 w 1374"/>
                <a:gd name="connsiteY35" fmla="*/ 1896 h 3574"/>
                <a:gd name="connsiteX36" fmla="*/ 1374 w 1374"/>
                <a:gd name="connsiteY36" fmla="*/ 1982 h 3574"/>
                <a:gd name="connsiteX37" fmla="*/ 1374 w 1374"/>
                <a:gd name="connsiteY37" fmla="*/ 2072 h 3574"/>
                <a:gd name="connsiteX38" fmla="*/ 1372 w 1374"/>
                <a:gd name="connsiteY38" fmla="*/ 2164 h 3574"/>
                <a:gd name="connsiteX39" fmla="*/ 1368 w 1374"/>
                <a:gd name="connsiteY39" fmla="*/ 2258 h 3574"/>
                <a:gd name="connsiteX40" fmla="*/ 1358 w 1374"/>
                <a:gd name="connsiteY40" fmla="*/ 2354 h 3574"/>
                <a:gd name="connsiteX41" fmla="*/ 1346 w 1374"/>
                <a:gd name="connsiteY41" fmla="*/ 2454 h 3574"/>
                <a:gd name="connsiteX42" fmla="*/ 1330 w 1374"/>
                <a:gd name="connsiteY42" fmla="*/ 2554 h 3574"/>
                <a:gd name="connsiteX43" fmla="*/ 1310 w 1374"/>
                <a:gd name="connsiteY43" fmla="*/ 2658 h 3574"/>
                <a:gd name="connsiteX44" fmla="*/ 1286 w 1374"/>
                <a:gd name="connsiteY44" fmla="*/ 2764 h 3574"/>
                <a:gd name="connsiteX45" fmla="*/ 1258 w 1374"/>
                <a:gd name="connsiteY45" fmla="*/ 2872 h 3574"/>
                <a:gd name="connsiteX46" fmla="*/ 1226 w 1374"/>
                <a:gd name="connsiteY46" fmla="*/ 2984 h 3574"/>
                <a:gd name="connsiteX47" fmla="*/ 1190 w 1374"/>
                <a:gd name="connsiteY47" fmla="*/ 3096 h 3574"/>
                <a:gd name="connsiteX48" fmla="*/ 1148 w 1374"/>
                <a:gd name="connsiteY48" fmla="*/ 3212 h 3574"/>
                <a:gd name="connsiteX49" fmla="*/ 1102 w 1374"/>
                <a:gd name="connsiteY49" fmla="*/ 3330 h 3574"/>
                <a:gd name="connsiteX50" fmla="*/ 1052 w 1374"/>
                <a:gd name="connsiteY50" fmla="*/ 3450 h 3574"/>
                <a:gd name="connsiteX51" fmla="*/ 996 w 1374"/>
                <a:gd name="connsiteY51" fmla="*/ 3574 h 3574"/>
                <a:gd name="connsiteX52" fmla="*/ 996 w 1374"/>
                <a:gd name="connsiteY52" fmla="*/ 3574 h 3574"/>
                <a:gd name="connsiteX53" fmla="*/ 972 w 1374"/>
                <a:gd name="connsiteY53" fmla="*/ 3566 h 3574"/>
                <a:gd name="connsiteX54" fmla="*/ 900 w 1374"/>
                <a:gd name="connsiteY54" fmla="*/ 3542 h 3574"/>
                <a:gd name="connsiteX55" fmla="*/ 850 w 1374"/>
                <a:gd name="connsiteY55" fmla="*/ 3522 h 3574"/>
                <a:gd name="connsiteX56" fmla="*/ 132 w 1374"/>
                <a:gd name="connsiteY56" fmla="*/ 3028 h 3574"/>
                <a:gd name="connsiteX57" fmla="*/ 60 w 1374"/>
                <a:gd name="connsiteY57" fmla="*/ 0 h 3574"/>
                <a:gd name="connsiteX0" fmla="*/ 0 w 1314"/>
                <a:gd name="connsiteY0" fmla="*/ 0 h 3574"/>
                <a:gd name="connsiteX1" fmla="*/ 0 w 1314"/>
                <a:gd name="connsiteY1" fmla="*/ 0 h 3574"/>
                <a:gd name="connsiteX2" fmla="*/ 24 w 1314"/>
                <a:gd name="connsiteY2" fmla="*/ 10 h 3574"/>
                <a:gd name="connsiteX3" fmla="*/ 90 w 1314"/>
                <a:gd name="connsiteY3" fmla="*/ 44 h 3574"/>
                <a:gd name="connsiteX4" fmla="*/ 136 w 1314"/>
                <a:gd name="connsiteY4" fmla="*/ 70 h 3574"/>
                <a:gd name="connsiteX5" fmla="*/ 192 w 1314"/>
                <a:gd name="connsiteY5" fmla="*/ 102 h 3574"/>
                <a:gd name="connsiteX6" fmla="*/ 252 w 1314"/>
                <a:gd name="connsiteY6" fmla="*/ 140 h 3574"/>
                <a:gd name="connsiteX7" fmla="*/ 318 w 1314"/>
                <a:gd name="connsiteY7" fmla="*/ 184 h 3574"/>
                <a:gd name="connsiteX8" fmla="*/ 390 w 1314"/>
                <a:gd name="connsiteY8" fmla="*/ 236 h 3574"/>
                <a:gd name="connsiteX9" fmla="*/ 464 w 1314"/>
                <a:gd name="connsiteY9" fmla="*/ 294 h 3574"/>
                <a:gd name="connsiteX10" fmla="*/ 542 w 1314"/>
                <a:gd name="connsiteY10" fmla="*/ 358 h 3574"/>
                <a:gd name="connsiteX11" fmla="*/ 620 w 1314"/>
                <a:gd name="connsiteY11" fmla="*/ 430 h 3574"/>
                <a:gd name="connsiteX12" fmla="*/ 660 w 1314"/>
                <a:gd name="connsiteY12" fmla="*/ 470 h 3574"/>
                <a:gd name="connsiteX13" fmla="*/ 700 w 1314"/>
                <a:gd name="connsiteY13" fmla="*/ 510 h 3574"/>
                <a:gd name="connsiteX14" fmla="*/ 738 w 1314"/>
                <a:gd name="connsiteY14" fmla="*/ 552 h 3574"/>
                <a:gd name="connsiteX15" fmla="*/ 778 w 1314"/>
                <a:gd name="connsiteY15" fmla="*/ 596 h 3574"/>
                <a:gd name="connsiteX16" fmla="*/ 816 w 1314"/>
                <a:gd name="connsiteY16" fmla="*/ 642 h 3574"/>
                <a:gd name="connsiteX17" fmla="*/ 856 w 1314"/>
                <a:gd name="connsiteY17" fmla="*/ 690 h 3574"/>
                <a:gd name="connsiteX18" fmla="*/ 892 w 1314"/>
                <a:gd name="connsiteY18" fmla="*/ 740 h 3574"/>
                <a:gd name="connsiteX19" fmla="*/ 930 w 1314"/>
                <a:gd name="connsiteY19" fmla="*/ 792 h 3574"/>
                <a:gd name="connsiteX20" fmla="*/ 966 w 1314"/>
                <a:gd name="connsiteY20" fmla="*/ 844 h 3574"/>
                <a:gd name="connsiteX21" fmla="*/ 1000 w 1314"/>
                <a:gd name="connsiteY21" fmla="*/ 900 h 3574"/>
                <a:gd name="connsiteX22" fmla="*/ 1034 w 1314"/>
                <a:gd name="connsiteY22" fmla="*/ 958 h 3574"/>
                <a:gd name="connsiteX23" fmla="*/ 1066 w 1314"/>
                <a:gd name="connsiteY23" fmla="*/ 1018 h 3574"/>
                <a:gd name="connsiteX24" fmla="*/ 1098 w 1314"/>
                <a:gd name="connsiteY24" fmla="*/ 1080 h 3574"/>
                <a:gd name="connsiteX25" fmla="*/ 1128 w 1314"/>
                <a:gd name="connsiteY25" fmla="*/ 1142 h 3574"/>
                <a:gd name="connsiteX26" fmla="*/ 1154 w 1314"/>
                <a:gd name="connsiteY26" fmla="*/ 1208 h 3574"/>
                <a:gd name="connsiteX27" fmla="*/ 1182 w 1314"/>
                <a:gd name="connsiteY27" fmla="*/ 1276 h 3574"/>
                <a:gd name="connsiteX28" fmla="*/ 1206 w 1314"/>
                <a:gd name="connsiteY28" fmla="*/ 1346 h 3574"/>
                <a:gd name="connsiteX29" fmla="*/ 1228 w 1314"/>
                <a:gd name="connsiteY29" fmla="*/ 1418 h 3574"/>
                <a:gd name="connsiteX30" fmla="*/ 1248 w 1314"/>
                <a:gd name="connsiteY30" fmla="*/ 1492 h 3574"/>
                <a:gd name="connsiteX31" fmla="*/ 1264 w 1314"/>
                <a:gd name="connsiteY31" fmla="*/ 1568 h 3574"/>
                <a:gd name="connsiteX32" fmla="*/ 1280 w 1314"/>
                <a:gd name="connsiteY32" fmla="*/ 1648 h 3574"/>
                <a:gd name="connsiteX33" fmla="*/ 1292 w 1314"/>
                <a:gd name="connsiteY33" fmla="*/ 1728 h 3574"/>
                <a:gd name="connsiteX34" fmla="*/ 1302 w 1314"/>
                <a:gd name="connsiteY34" fmla="*/ 1810 h 3574"/>
                <a:gd name="connsiteX35" fmla="*/ 1310 w 1314"/>
                <a:gd name="connsiteY35" fmla="*/ 1896 h 3574"/>
                <a:gd name="connsiteX36" fmla="*/ 1314 w 1314"/>
                <a:gd name="connsiteY36" fmla="*/ 1982 h 3574"/>
                <a:gd name="connsiteX37" fmla="*/ 1314 w 1314"/>
                <a:gd name="connsiteY37" fmla="*/ 2072 h 3574"/>
                <a:gd name="connsiteX38" fmla="*/ 1312 w 1314"/>
                <a:gd name="connsiteY38" fmla="*/ 2164 h 3574"/>
                <a:gd name="connsiteX39" fmla="*/ 1308 w 1314"/>
                <a:gd name="connsiteY39" fmla="*/ 2258 h 3574"/>
                <a:gd name="connsiteX40" fmla="*/ 1298 w 1314"/>
                <a:gd name="connsiteY40" fmla="*/ 2354 h 3574"/>
                <a:gd name="connsiteX41" fmla="*/ 1286 w 1314"/>
                <a:gd name="connsiteY41" fmla="*/ 2454 h 3574"/>
                <a:gd name="connsiteX42" fmla="*/ 1270 w 1314"/>
                <a:gd name="connsiteY42" fmla="*/ 2554 h 3574"/>
                <a:gd name="connsiteX43" fmla="*/ 1250 w 1314"/>
                <a:gd name="connsiteY43" fmla="*/ 2658 h 3574"/>
                <a:gd name="connsiteX44" fmla="*/ 1226 w 1314"/>
                <a:gd name="connsiteY44" fmla="*/ 2764 h 3574"/>
                <a:gd name="connsiteX45" fmla="*/ 1198 w 1314"/>
                <a:gd name="connsiteY45" fmla="*/ 2872 h 3574"/>
                <a:gd name="connsiteX46" fmla="*/ 1166 w 1314"/>
                <a:gd name="connsiteY46" fmla="*/ 2984 h 3574"/>
                <a:gd name="connsiteX47" fmla="*/ 1130 w 1314"/>
                <a:gd name="connsiteY47" fmla="*/ 3096 h 3574"/>
                <a:gd name="connsiteX48" fmla="*/ 1088 w 1314"/>
                <a:gd name="connsiteY48" fmla="*/ 3212 h 3574"/>
                <a:gd name="connsiteX49" fmla="*/ 1042 w 1314"/>
                <a:gd name="connsiteY49" fmla="*/ 3330 h 3574"/>
                <a:gd name="connsiteX50" fmla="*/ 992 w 1314"/>
                <a:gd name="connsiteY50" fmla="*/ 3450 h 3574"/>
                <a:gd name="connsiteX51" fmla="*/ 936 w 1314"/>
                <a:gd name="connsiteY51" fmla="*/ 3574 h 3574"/>
                <a:gd name="connsiteX52" fmla="*/ 936 w 1314"/>
                <a:gd name="connsiteY52" fmla="*/ 3574 h 3574"/>
                <a:gd name="connsiteX53" fmla="*/ 912 w 1314"/>
                <a:gd name="connsiteY53" fmla="*/ 3566 h 3574"/>
                <a:gd name="connsiteX54" fmla="*/ 840 w 1314"/>
                <a:gd name="connsiteY54" fmla="*/ 3542 h 3574"/>
                <a:gd name="connsiteX55" fmla="*/ 790 w 1314"/>
                <a:gd name="connsiteY55" fmla="*/ 3522 h 3574"/>
                <a:gd name="connsiteX56" fmla="*/ 0 w 1314"/>
                <a:gd name="connsiteY56" fmla="*/ 0 h 3574"/>
                <a:gd name="connsiteX0" fmla="*/ 790 w 1314"/>
                <a:gd name="connsiteY0" fmla="*/ 3522 h 3574"/>
                <a:gd name="connsiteX1" fmla="*/ 0 w 1314"/>
                <a:gd name="connsiteY1" fmla="*/ 0 h 3574"/>
                <a:gd name="connsiteX2" fmla="*/ 24 w 1314"/>
                <a:gd name="connsiteY2" fmla="*/ 10 h 3574"/>
                <a:gd name="connsiteX3" fmla="*/ 90 w 1314"/>
                <a:gd name="connsiteY3" fmla="*/ 44 h 3574"/>
                <a:gd name="connsiteX4" fmla="*/ 136 w 1314"/>
                <a:gd name="connsiteY4" fmla="*/ 70 h 3574"/>
                <a:gd name="connsiteX5" fmla="*/ 192 w 1314"/>
                <a:gd name="connsiteY5" fmla="*/ 102 h 3574"/>
                <a:gd name="connsiteX6" fmla="*/ 252 w 1314"/>
                <a:gd name="connsiteY6" fmla="*/ 140 h 3574"/>
                <a:gd name="connsiteX7" fmla="*/ 318 w 1314"/>
                <a:gd name="connsiteY7" fmla="*/ 184 h 3574"/>
                <a:gd name="connsiteX8" fmla="*/ 390 w 1314"/>
                <a:gd name="connsiteY8" fmla="*/ 236 h 3574"/>
                <a:gd name="connsiteX9" fmla="*/ 464 w 1314"/>
                <a:gd name="connsiteY9" fmla="*/ 294 h 3574"/>
                <a:gd name="connsiteX10" fmla="*/ 542 w 1314"/>
                <a:gd name="connsiteY10" fmla="*/ 358 h 3574"/>
                <a:gd name="connsiteX11" fmla="*/ 620 w 1314"/>
                <a:gd name="connsiteY11" fmla="*/ 430 h 3574"/>
                <a:gd name="connsiteX12" fmla="*/ 660 w 1314"/>
                <a:gd name="connsiteY12" fmla="*/ 470 h 3574"/>
                <a:gd name="connsiteX13" fmla="*/ 700 w 1314"/>
                <a:gd name="connsiteY13" fmla="*/ 510 h 3574"/>
                <a:gd name="connsiteX14" fmla="*/ 738 w 1314"/>
                <a:gd name="connsiteY14" fmla="*/ 552 h 3574"/>
                <a:gd name="connsiteX15" fmla="*/ 778 w 1314"/>
                <a:gd name="connsiteY15" fmla="*/ 596 h 3574"/>
                <a:gd name="connsiteX16" fmla="*/ 816 w 1314"/>
                <a:gd name="connsiteY16" fmla="*/ 642 h 3574"/>
                <a:gd name="connsiteX17" fmla="*/ 856 w 1314"/>
                <a:gd name="connsiteY17" fmla="*/ 690 h 3574"/>
                <a:gd name="connsiteX18" fmla="*/ 892 w 1314"/>
                <a:gd name="connsiteY18" fmla="*/ 740 h 3574"/>
                <a:gd name="connsiteX19" fmla="*/ 930 w 1314"/>
                <a:gd name="connsiteY19" fmla="*/ 792 h 3574"/>
                <a:gd name="connsiteX20" fmla="*/ 966 w 1314"/>
                <a:gd name="connsiteY20" fmla="*/ 844 h 3574"/>
                <a:gd name="connsiteX21" fmla="*/ 1000 w 1314"/>
                <a:gd name="connsiteY21" fmla="*/ 900 h 3574"/>
                <a:gd name="connsiteX22" fmla="*/ 1034 w 1314"/>
                <a:gd name="connsiteY22" fmla="*/ 958 h 3574"/>
                <a:gd name="connsiteX23" fmla="*/ 1066 w 1314"/>
                <a:gd name="connsiteY23" fmla="*/ 1018 h 3574"/>
                <a:gd name="connsiteX24" fmla="*/ 1098 w 1314"/>
                <a:gd name="connsiteY24" fmla="*/ 1080 h 3574"/>
                <a:gd name="connsiteX25" fmla="*/ 1128 w 1314"/>
                <a:gd name="connsiteY25" fmla="*/ 1142 h 3574"/>
                <a:gd name="connsiteX26" fmla="*/ 1154 w 1314"/>
                <a:gd name="connsiteY26" fmla="*/ 1208 h 3574"/>
                <a:gd name="connsiteX27" fmla="*/ 1182 w 1314"/>
                <a:gd name="connsiteY27" fmla="*/ 1276 h 3574"/>
                <a:gd name="connsiteX28" fmla="*/ 1206 w 1314"/>
                <a:gd name="connsiteY28" fmla="*/ 1346 h 3574"/>
                <a:gd name="connsiteX29" fmla="*/ 1228 w 1314"/>
                <a:gd name="connsiteY29" fmla="*/ 1418 h 3574"/>
                <a:gd name="connsiteX30" fmla="*/ 1248 w 1314"/>
                <a:gd name="connsiteY30" fmla="*/ 1492 h 3574"/>
                <a:gd name="connsiteX31" fmla="*/ 1264 w 1314"/>
                <a:gd name="connsiteY31" fmla="*/ 1568 h 3574"/>
                <a:gd name="connsiteX32" fmla="*/ 1280 w 1314"/>
                <a:gd name="connsiteY32" fmla="*/ 1648 h 3574"/>
                <a:gd name="connsiteX33" fmla="*/ 1292 w 1314"/>
                <a:gd name="connsiteY33" fmla="*/ 1728 h 3574"/>
                <a:gd name="connsiteX34" fmla="*/ 1302 w 1314"/>
                <a:gd name="connsiteY34" fmla="*/ 1810 h 3574"/>
                <a:gd name="connsiteX35" fmla="*/ 1310 w 1314"/>
                <a:gd name="connsiteY35" fmla="*/ 1896 h 3574"/>
                <a:gd name="connsiteX36" fmla="*/ 1314 w 1314"/>
                <a:gd name="connsiteY36" fmla="*/ 1982 h 3574"/>
                <a:gd name="connsiteX37" fmla="*/ 1314 w 1314"/>
                <a:gd name="connsiteY37" fmla="*/ 2072 h 3574"/>
                <a:gd name="connsiteX38" fmla="*/ 1312 w 1314"/>
                <a:gd name="connsiteY38" fmla="*/ 2164 h 3574"/>
                <a:gd name="connsiteX39" fmla="*/ 1308 w 1314"/>
                <a:gd name="connsiteY39" fmla="*/ 2258 h 3574"/>
                <a:gd name="connsiteX40" fmla="*/ 1298 w 1314"/>
                <a:gd name="connsiteY40" fmla="*/ 2354 h 3574"/>
                <a:gd name="connsiteX41" fmla="*/ 1286 w 1314"/>
                <a:gd name="connsiteY41" fmla="*/ 2454 h 3574"/>
                <a:gd name="connsiteX42" fmla="*/ 1270 w 1314"/>
                <a:gd name="connsiteY42" fmla="*/ 2554 h 3574"/>
                <a:gd name="connsiteX43" fmla="*/ 1250 w 1314"/>
                <a:gd name="connsiteY43" fmla="*/ 2658 h 3574"/>
                <a:gd name="connsiteX44" fmla="*/ 1226 w 1314"/>
                <a:gd name="connsiteY44" fmla="*/ 2764 h 3574"/>
                <a:gd name="connsiteX45" fmla="*/ 1198 w 1314"/>
                <a:gd name="connsiteY45" fmla="*/ 2872 h 3574"/>
                <a:gd name="connsiteX46" fmla="*/ 1166 w 1314"/>
                <a:gd name="connsiteY46" fmla="*/ 2984 h 3574"/>
                <a:gd name="connsiteX47" fmla="*/ 1130 w 1314"/>
                <a:gd name="connsiteY47" fmla="*/ 3096 h 3574"/>
                <a:gd name="connsiteX48" fmla="*/ 1088 w 1314"/>
                <a:gd name="connsiteY48" fmla="*/ 3212 h 3574"/>
                <a:gd name="connsiteX49" fmla="*/ 1042 w 1314"/>
                <a:gd name="connsiteY49" fmla="*/ 3330 h 3574"/>
                <a:gd name="connsiteX50" fmla="*/ 992 w 1314"/>
                <a:gd name="connsiteY50" fmla="*/ 3450 h 3574"/>
                <a:gd name="connsiteX51" fmla="*/ 936 w 1314"/>
                <a:gd name="connsiteY51" fmla="*/ 3574 h 3574"/>
                <a:gd name="connsiteX52" fmla="*/ 936 w 1314"/>
                <a:gd name="connsiteY52" fmla="*/ 3574 h 3574"/>
                <a:gd name="connsiteX53" fmla="*/ 912 w 1314"/>
                <a:gd name="connsiteY53" fmla="*/ 3566 h 3574"/>
                <a:gd name="connsiteX54" fmla="*/ 840 w 1314"/>
                <a:gd name="connsiteY54" fmla="*/ 3542 h 3574"/>
                <a:gd name="connsiteX55" fmla="*/ 790 w 1314"/>
                <a:gd name="connsiteY55" fmla="*/ 3522 h 3574"/>
                <a:gd name="connsiteX0" fmla="*/ 790 w 1314"/>
                <a:gd name="connsiteY0" fmla="*/ 3522 h 3574"/>
                <a:gd name="connsiteX1" fmla="*/ 0 w 1314"/>
                <a:gd name="connsiteY1" fmla="*/ 0 h 3574"/>
                <a:gd name="connsiteX2" fmla="*/ 24 w 1314"/>
                <a:gd name="connsiteY2" fmla="*/ 10 h 3574"/>
                <a:gd name="connsiteX3" fmla="*/ 136 w 1314"/>
                <a:gd name="connsiteY3" fmla="*/ 70 h 3574"/>
                <a:gd name="connsiteX4" fmla="*/ 192 w 1314"/>
                <a:gd name="connsiteY4" fmla="*/ 102 h 3574"/>
                <a:gd name="connsiteX5" fmla="*/ 252 w 1314"/>
                <a:gd name="connsiteY5" fmla="*/ 140 h 3574"/>
                <a:gd name="connsiteX6" fmla="*/ 318 w 1314"/>
                <a:gd name="connsiteY6" fmla="*/ 184 h 3574"/>
                <a:gd name="connsiteX7" fmla="*/ 390 w 1314"/>
                <a:gd name="connsiteY7" fmla="*/ 236 h 3574"/>
                <a:gd name="connsiteX8" fmla="*/ 464 w 1314"/>
                <a:gd name="connsiteY8" fmla="*/ 294 h 3574"/>
                <a:gd name="connsiteX9" fmla="*/ 542 w 1314"/>
                <a:gd name="connsiteY9" fmla="*/ 358 h 3574"/>
                <a:gd name="connsiteX10" fmla="*/ 620 w 1314"/>
                <a:gd name="connsiteY10" fmla="*/ 430 h 3574"/>
                <a:gd name="connsiteX11" fmla="*/ 660 w 1314"/>
                <a:gd name="connsiteY11" fmla="*/ 470 h 3574"/>
                <a:gd name="connsiteX12" fmla="*/ 700 w 1314"/>
                <a:gd name="connsiteY12" fmla="*/ 510 h 3574"/>
                <a:gd name="connsiteX13" fmla="*/ 738 w 1314"/>
                <a:gd name="connsiteY13" fmla="*/ 552 h 3574"/>
                <a:gd name="connsiteX14" fmla="*/ 778 w 1314"/>
                <a:gd name="connsiteY14" fmla="*/ 596 h 3574"/>
                <a:gd name="connsiteX15" fmla="*/ 816 w 1314"/>
                <a:gd name="connsiteY15" fmla="*/ 642 h 3574"/>
                <a:gd name="connsiteX16" fmla="*/ 856 w 1314"/>
                <a:gd name="connsiteY16" fmla="*/ 690 h 3574"/>
                <a:gd name="connsiteX17" fmla="*/ 892 w 1314"/>
                <a:gd name="connsiteY17" fmla="*/ 740 h 3574"/>
                <a:gd name="connsiteX18" fmla="*/ 930 w 1314"/>
                <a:gd name="connsiteY18" fmla="*/ 792 h 3574"/>
                <a:gd name="connsiteX19" fmla="*/ 966 w 1314"/>
                <a:gd name="connsiteY19" fmla="*/ 844 h 3574"/>
                <a:gd name="connsiteX20" fmla="*/ 1000 w 1314"/>
                <a:gd name="connsiteY20" fmla="*/ 900 h 3574"/>
                <a:gd name="connsiteX21" fmla="*/ 1034 w 1314"/>
                <a:gd name="connsiteY21" fmla="*/ 958 h 3574"/>
                <a:gd name="connsiteX22" fmla="*/ 1066 w 1314"/>
                <a:gd name="connsiteY22" fmla="*/ 1018 h 3574"/>
                <a:gd name="connsiteX23" fmla="*/ 1098 w 1314"/>
                <a:gd name="connsiteY23" fmla="*/ 1080 h 3574"/>
                <a:gd name="connsiteX24" fmla="*/ 1128 w 1314"/>
                <a:gd name="connsiteY24" fmla="*/ 1142 h 3574"/>
                <a:gd name="connsiteX25" fmla="*/ 1154 w 1314"/>
                <a:gd name="connsiteY25" fmla="*/ 1208 h 3574"/>
                <a:gd name="connsiteX26" fmla="*/ 1182 w 1314"/>
                <a:gd name="connsiteY26" fmla="*/ 1276 h 3574"/>
                <a:gd name="connsiteX27" fmla="*/ 1206 w 1314"/>
                <a:gd name="connsiteY27" fmla="*/ 1346 h 3574"/>
                <a:gd name="connsiteX28" fmla="*/ 1228 w 1314"/>
                <a:gd name="connsiteY28" fmla="*/ 1418 h 3574"/>
                <a:gd name="connsiteX29" fmla="*/ 1248 w 1314"/>
                <a:gd name="connsiteY29" fmla="*/ 1492 h 3574"/>
                <a:gd name="connsiteX30" fmla="*/ 1264 w 1314"/>
                <a:gd name="connsiteY30" fmla="*/ 1568 h 3574"/>
                <a:gd name="connsiteX31" fmla="*/ 1280 w 1314"/>
                <a:gd name="connsiteY31" fmla="*/ 1648 h 3574"/>
                <a:gd name="connsiteX32" fmla="*/ 1292 w 1314"/>
                <a:gd name="connsiteY32" fmla="*/ 1728 h 3574"/>
                <a:gd name="connsiteX33" fmla="*/ 1302 w 1314"/>
                <a:gd name="connsiteY33" fmla="*/ 1810 h 3574"/>
                <a:gd name="connsiteX34" fmla="*/ 1310 w 1314"/>
                <a:gd name="connsiteY34" fmla="*/ 1896 h 3574"/>
                <a:gd name="connsiteX35" fmla="*/ 1314 w 1314"/>
                <a:gd name="connsiteY35" fmla="*/ 1982 h 3574"/>
                <a:gd name="connsiteX36" fmla="*/ 1314 w 1314"/>
                <a:gd name="connsiteY36" fmla="*/ 2072 h 3574"/>
                <a:gd name="connsiteX37" fmla="*/ 1312 w 1314"/>
                <a:gd name="connsiteY37" fmla="*/ 2164 h 3574"/>
                <a:gd name="connsiteX38" fmla="*/ 1308 w 1314"/>
                <a:gd name="connsiteY38" fmla="*/ 2258 h 3574"/>
                <a:gd name="connsiteX39" fmla="*/ 1298 w 1314"/>
                <a:gd name="connsiteY39" fmla="*/ 2354 h 3574"/>
                <a:gd name="connsiteX40" fmla="*/ 1286 w 1314"/>
                <a:gd name="connsiteY40" fmla="*/ 2454 h 3574"/>
                <a:gd name="connsiteX41" fmla="*/ 1270 w 1314"/>
                <a:gd name="connsiteY41" fmla="*/ 2554 h 3574"/>
                <a:gd name="connsiteX42" fmla="*/ 1250 w 1314"/>
                <a:gd name="connsiteY42" fmla="*/ 2658 h 3574"/>
                <a:gd name="connsiteX43" fmla="*/ 1226 w 1314"/>
                <a:gd name="connsiteY43" fmla="*/ 2764 h 3574"/>
                <a:gd name="connsiteX44" fmla="*/ 1198 w 1314"/>
                <a:gd name="connsiteY44" fmla="*/ 2872 h 3574"/>
                <a:gd name="connsiteX45" fmla="*/ 1166 w 1314"/>
                <a:gd name="connsiteY45" fmla="*/ 2984 h 3574"/>
                <a:gd name="connsiteX46" fmla="*/ 1130 w 1314"/>
                <a:gd name="connsiteY46" fmla="*/ 3096 h 3574"/>
                <a:gd name="connsiteX47" fmla="*/ 1088 w 1314"/>
                <a:gd name="connsiteY47" fmla="*/ 3212 h 3574"/>
                <a:gd name="connsiteX48" fmla="*/ 1042 w 1314"/>
                <a:gd name="connsiteY48" fmla="*/ 3330 h 3574"/>
                <a:gd name="connsiteX49" fmla="*/ 992 w 1314"/>
                <a:gd name="connsiteY49" fmla="*/ 3450 h 3574"/>
                <a:gd name="connsiteX50" fmla="*/ 936 w 1314"/>
                <a:gd name="connsiteY50" fmla="*/ 3574 h 3574"/>
                <a:gd name="connsiteX51" fmla="*/ 936 w 1314"/>
                <a:gd name="connsiteY51" fmla="*/ 3574 h 3574"/>
                <a:gd name="connsiteX52" fmla="*/ 912 w 1314"/>
                <a:gd name="connsiteY52" fmla="*/ 3566 h 3574"/>
                <a:gd name="connsiteX53" fmla="*/ 840 w 1314"/>
                <a:gd name="connsiteY53" fmla="*/ 3542 h 3574"/>
                <a:gd name="connsiteX54" fmla="*/ 790 w 1314"/>
                <a:gd name="connsiteY54" fmla="*/ 3522 h 3574"/>
                <a:gd name="connsiteX0" fmla="*/ 899 w 1423"/>
                <a:gd name="connsiteY0" fmla="*/ 4097 h 4149"/>
                <a:gd name="connsiteX1" fmla="*/ 109 w 1423"/>
                <a:gd name="connsiteY1" fmla="*/ 575 h 4149"/>
                <a:gd name="connsiteX2" fmla="*/ 245 w 1423"/>
                <a:gd name="connsiteY2" fmla="*/ 645 h 4149"/>
                <a:gd name="connsiteX3" fmla="*/ 301 w 1423"/>
                <a:gd name="connsiteY3" fmla="*/ 677 h 4149"/>
                <a:gd name="connsiteX4" fmla="*/ 361 w 1423"/>
                <a:gd name="connsiteY4" fmla="*/ 715 h 4149"/>
                <a:gd name="connsiteX5" fmla="*/ 427 w 1423"/>
                <a:gd name="connsiteY5" fmla="*/ 759 h 4149"/>
                <a:gd name="connsiteX6" fmla="*/ 499 w 1423"/>
                <a:gd name="connsiteY6" fmla="*/ 811 h 4149"/>
                <a:gd name="connsiteX7" fmla="*/ 573 w 1423"/>
                <a:gd name="connsiteY7" fmla="*/ 869 h 4149"/>
                <a:gd name="connsiteX8" fmla="*/ 651 w 1423"/>
                <a:gd name="connsiteY8" fmla="*/ 933 h 4149"/>
                <a:gd name="connsiteX9" fmla="*/ 729 w 1423"/>
                <a:gd name="connsiteY9" fmla="*/ 1005 h 4149"/>
                <a:gd name="connsiteX10" fmla="*/ 769 w 1423"/>
                <a:gd name="connsiteY10" fmla="*/ 1045 h 4149"/>
                <a:gd name="connsiteX11" fmla="*/ 809 w 1423"/>
                <a:gd name="connsiteY11" fmla="*/ 1085 h 4149"/>
                <a:gd name="connsiteX12" fmla="*/ 847 w 1423"/>
                <a:gd name="connsiteY12" fmla="*/ 1127 h 4149"/>
                <a:gd name="connsiteX13" fmla="*/ 887 w 1423"/>
                <a:gd name="connsiteY13" fmla="*/ 1171 h 4149"/>
                <a:gd name="connsiteX14" fmla="*/ 925 w 1423"/>
                <a:gd name="connsiteY14" fmla="*/ 1217 h 4149"/>
                <a:gd name="connsiteX15" fmla="*/ 965 w 1423"/>
                <a:gd name="connsiteY15" fmla="*/ 1265 h 4149"/>
                <a:gd name="connsiteX16" fmla="*/ 1001 w 1423"/>
                <a:gd name="connsiteY16" fmla="*/ 1315 h 4149"/>
                <a:gd name="connsiteX17" fmla="*/ 1039 w 1423"/>
                <a:gd name="connsiteY17" fmla="*/ 1367 h 4149"/>
                <a:gd name="connsiteX18" fmla="*/ 1075 w 1423"/>
                <a:gd name="connsiteY18" fmla="*/ 1419 h 4149"/>
                <a:gd name="connsiteX19" fmla="*/ 1109 w 1423"/>
                <a:gd name="connsiteY19" fmla="*/ 1475 h 4149"/>
                <a:gd name="connsiteX20" fmla="*/ 1143 w 1423"/>
                <a:gd name="connsiteY20" fmla="*/ 1533 h 4149"/>
                <a:gd name="connsiteX21" fmla="*/ 1175 w 1423"/>
                <a:gd name="connsiteY21" fmla="*/ 1593 h 4149"/>
                <a:gd name="connsiteX22" fmla="*/ 1207 w 1423"/>
                <a:gd name="connsiteY22" fmla="*/ 1655 h 4149"/>
                <a:gd name="connsiteX23" fmla="*/ 1237 w 1423"/>
                <a:gd name="connsiteY23" fmla="*/ 1717 h 4149"/>
                <a:gd name="connsiteX24" fmla="*/ 1263 w 1423"/>
                <a:gd name="connsiteY24" fmla="*/ 1783 h 4149"/>
                <a:gd name="connsiteX25" fmla="*/ 1291 w 1423"/>
                <a:gd name="connsiteY25" fmla="*/ 1851 h 4149"/>
                <a:gd name="connsiteX26" fmla="*/ 1315 w 1423"/>
                <a:gd name="connsiteY26" fmla="*/ 1921 h 4149"/>
                <a:gd name="connsiteX27" fmla="*/ 1337 w 1423"/>
                <a:gd name="connsiteY27" fmla="*/ 1993 h 4149"/>
                <a:gd name="connsiteX28" fmla="*/ 1357 w 1423"/>
                <a:gd name="connsiteY28" fmla="*/ 2067 h 4149"/>
                <a:gd name="connsiteX29" fmla="*/ 1373 w 1423"/>
                <a:gd name="connsiteY29" fmla="*/ 2143 h 4149"/>
                <a:gd name="connsiteX30" fmla="*/ 1389 w 1423"/>
                <a:gd name="connsiteY30" fmla="*/ 2223 h 4149"/>
                <a:gd name="connsiteX31" fmla="*/ 1401 w 1423"/>
                <a:gd name="connsiteY31" fmla="*/ 2303 h 4149"/>
                <a:gd name="connsiteX32" fmla="*/ 1411 w 1423"/>
                <a:gd name="connsiteY32" fmla="*/ 2385 h 4149"/>
                <a:gd name="connsiteX33" fmla="*/ 1419 w 1423"/>
                <a:gd name="connsiteY33" fmla="*/ 2471 h 4149"/>
                <a:gd name="connsiteX34" fmla="*/ 1423 w 1423"/>
                <a:gd name="connsiteY34" fmla="*/ 2557 h 4149"/>
                <a:gd name="connsiteX35" fmla="*/ 1423 w 1423"/>
                <a:gd name="connsiteY35" fmla="*/ 2647 h 4149"/>
                <a:gd name="connsiteX36" fmla="*/ 1421 w 1423"/>
                <a:gd name="connsiteY36" fmla="*/ 2739 h 4149"/>
                <a:gd name="connsiteX37" fmla="*/ 1417 w 1423"/>
                <a:gd name="connsiteY37" fmla="*/ 2833 h 4149"/>
                <a:gd name="connsiteX38" fmla="*/ 1407 w 1423"/>
                <a:gd name="connsiteY38" fmla="*/ 2929 h 4149"/>
                <a:gd name="connsiteX39" fmla="*/ 1395 w 1423"/>
                <a:gd name="connsiteY39" fmla="*/ 3029 h 4149"/>
                <a:gd name="connsiteX40" fmla="*/ 1379 w 1423"/>
                <a:gd name="connsiteY40" fmla="*/ 3129 h 4149"/>
                <a:gd name="connsiteX41" fmla="*/ 1359 w 1423"/>
                <a:gd name="connsiteY41" fmla="*/ 3233 h 4149"/>
                <a:gd name="connsiteX42" fmla="*/ 1335 w 1423"/>
                <a:gd name="connsiteY42" fmla="*/ 3339 h 4149"/>
                <a:gd name="connsiteX43" fmla="*/ 1307 w 1423"/>
                <a:gd name="connsiteY43" fmla="*/ 3447 h 4149"/>
                <a:gd name="connsiteX44" fmla="*/ 1275 w 1423"/>
                <a:gd name="connsiteY44" fmla="*/ 3559 h 4149"/>
                <a:gd name="connsiteX45" fmla="*/ 1239 w 1423"/>
                <a:gd name="connsiteY45" fmla="*/ 3671 h 4149"/>
                <a:gd name="connsiteX46" fmla="*/ 1197 w 1423"/>
                <a:gd name="connsiteY46" fmla="*/ 3787 h 4149"/>
                <a:gd name="connsiteX47" fmla="*/ 1151 w 1423"/>
                <a:gd name="connsiteY47" fmla="*/ 3905 h 4149"/>
                <a:gd name="connsiteX48" fmla="*/ 1101 w 1423"/>
                <a:gd name="connsiteY48" fmla="*/ 4025 h 4149"/>
                <a:gd name="connsiteX49" fmla="*/ 1045 w 1423"/>
                <a:gd name="connsiteY49" fmla="*/ 4149 h 4149"/>
                <a:gd name="connsiteX50" fmla="*/ 1045 w 1423"/>
                <a:gd name="connsiteY50" fmla="*/ 4149 h 4149"/>
                <a:gd name="connsiteX51" fmla="*/ 1021 w 1423"/>
                <a:gd name="connsiteY51" fmla="*/ 4141 h 4149"/>
                <a:gd name="connsiteX52" fmla="*/ 949 w 1423"/>
                <a:gd name="connsiteY52" fmla="*/ 4117 h 4149"/>
                <a:gd name="connsiteX53" fmla="*/ 899 w 1423"/>
                <a:gd name="connsiteY53" fmla="*/ 4097 h 4149"/>
                <a:gd name="connsiteX0" fmla="*/ 654 w 1178"/>
                <a:gd name="connsiteY0" fmla="*/ 3452 h 3504"/>
                <a:gd name="connsiteX1" fmla="*/ 0 w 1178"/>
                <a:gd name="connsiteY1" fmla="*/ 0 h 3504"/>
                <a:gd name="connsiteX2" fmla="*/ 56 w 1178"/>
                <a:gd name="connsiteY2" fmla="*/ 32 h 3504"/>
                <a:gd name="connsiteX3" fmla="*/ 116 w 1178"/>
                <a:gd name="connsiteY3" fmla="*/ 70 h 3504"/>
                <a:gd name="connsiteX4" fmla="*/ 182 w 1178"/>
                <a:gd name="connsiteY4" fmla="*/ 114 h 3504"/>
                <a:gd name="connsiteX5" fmla="*/ 254 w 1178"/>
                <a:gd name="connsiteY5" fmla="*/ 166 h 3504"/>
                <a:gd name="connsiteX6" fmla="*/ 328 w 1178"/>
                <a:gd name="connsiteY6" fmla="*/ 224 h 3504"/>
                <a:gd name="connsiteX7" fmla="*/ 406 w 1178"/>
                <a:gd name="connsiteY7" fmla="*/ 288 h 3504"/>
                <a:gd name="connsiteX8" fmla="*/ 484 w 1178"/>
                <a:gd name="connsiteY8" fmla="*/ 360 h 3504"/>
                <a:gd name="connsiteX9" fmla="*/ 524 w 1178"/>
                <a:gd name="connsiteY9" fmla="*/ 400 h 3504"/>
                <a:gd name="connsiteX10" fmla="*/ 564 w 1178"/>
                <a:gd name="connsiteY10" fmla="*/ 440 h 3504"/>
                <a:gd name="connsiteX11" fmla="*/ 602 w 1178"/>
                <a:gd name="connsiteY11" fmla="*/ 482 h 3504"/>
                <a:gd name="connsiteX12" fmla="*/ 642 w 1178"/>
                <a:gd name="connsiteY12" fmla="*/ 526 h 3504"/>
                <a:gd name="connsiteX13" fmla="*/ 680 w 1178"/>
                <a:gd name="connsiteY13" fmla="*/ 572 h 3504"/>
                <a:gd name="connsiteX14" fmla="*/ 720 w 1178"/>
                <a:gd name="connsiteY14" fmla="*/ 620 h 3504"/>
                <a:gd name="connsiteX15" fmla="*/ 756 w 1178"/>
                <a:gd name="connsiteY15" fmla="*/ 670 h 3504"/>
                <a:gd name="connsiteX16" fmla="*/ 794 w 1178"/>
                <a:gd name="connsiteY16" fmla="*/ 722 h 3504"/>
                <a:gd name="connsiteX17" fmla="*/ 830 w 1178"/>
                <a:gd name="connsiteY17" fmla="*/ 774 h 3504"/>
                <a:gd name="connsiteX18" fmla="*/ 864 w 1178"/>
                <a:gd name="connsiteY18" fmla="*/ 830 h 3504"/>
                <a:gd name="connsiteX19" fmla="*/ 898 w 1178"/>
                <a:gd name="connsiteY19" fmla="*/ 888 h 3504"/>
                <a:gd name="connsiteX20" fmla="*/ 930 w 1178"/>
                <a:gd name="connsiteY20" fmla="*/ 948 h 3504"/>
                <a:gd name="connsiteX21" fmla="*/ 962 w 1178"/>
                <a:gd name="connsiteY21" fmla="*/ 1010 h 3504"/>
                <a:gd name="connsiteX22" fmla="*/ 992 w 1178"/>
                <a:gd name="connsiteY22" fmla="*/ 1072 h 3504"/>
                <a:gd name="connsiteX23" fmla="*/ 1018 w 1178"/>
                <a:gd name="connsiteY23" fmla="*/ 1138 h 3504"/>
                <a:gd name="connsiteX24" fmla="*/ 1046 w 1178"/>
                <a:gd name="connsiteY24" fmla="*/ 1206 h 3504"/>
                <a:gd name="connsiteX25" fmla="*/ 1070 w 1178"/>
                <a:gd name="connsiteY25" fmla="*/ 1276 h 3504"/>
                <a:gd name="connsiteX26" fmla="*/ 1092 w 1178"/>
                <a:gd name="connsiteY26" fmla="*/ 1348 h 3504"/>
                <a:gd name="connsiteX27" fmla="*/ 1112 w 1178"/>
                <a:gd name="connsiteY27" fmla="*/ 1422 h 3504"/>
                <a:gd name="connsiteX28" fmla="*/ 1128 w 1178"/>
                <a:gd name="connsiteY28" fmla="*/ 1498 h 3504"/>
                <a:gd name="connsiteX29" fmla="*/ 1144 w 1178"/>
                <a:gd name="connsiteY29" fmla="*/ 1578 h 3504"/>
                <a:gd name="connsiteX30" fmla="*/ 1156 w 1178"/>
                <a:gd name="connsiteY30" fmla="*/ 1658 h 3504"/>
                <a:gd name="connsiteX31" fmla="*/ 1166 w 1178"/>
                <a:gd name="connsiteY31" fmla="*/ 1740 h 3504"/>
                <a:gd name="connsiteX32" fmla="*/ 1174 w 1178"/>
                <a:gd name="connsiteY32" fmla="*/ 1826 h 3504"/>
                <a:gd name="connsiteX33" fmla="*/ 1178 w 1178"/>
                <a:gd name="connsiteY33" fmla="*/ 1912 h 3504"/>
                <a:gd name="connsiteX34" fmla="*/ 1178 w 1178"/>
                <a:gd name="connsiteY34" fmla="*/ 2002 h 3504"/>
                <a:gd name="connsiteX35" fmla="*/ 1176 w 1178"/>
                <a:gd name="connsiteY35" fmla="*/ 2094 h 3504"/>
                <a:gd name="connsiteX36" fmla="*/ 1172 w 1178"/>
                <a:gd name="connsiteY36" fmla="*/ 2188 h 3504"/>
                <a:gd name="connsiteX37" fmla="*/ 1162 w 1178"/>
                <a:gd name="connsiteY37" fmla="*/ 2284 h 3504"/>
                <a:gd name="connsiteX38" fmla="*/ 1150 w 1178"/>
                <a:gd name="connsiteY38" fmla="*/ 2384 h 3504"/>
                <a:gd name="connsiteX39" fmla="*/ 1134 w 1178"/>
                <a:gd name="connsiteY39" fmla="*/ 2484 h 3504"/>
                <a:gd name="connsiteX40" fmla="*/ 1114 w 1178"/>
                <a:gd name="connsiteY40" fmla="*/ 2588 h 3504"/>
                <a:gd name="connsiteX41" fmla="*/ 1090 w 1178"/>
                <a:gd name="connsiteY41" fmla="*/ 2694 h 3504"/>
                <a:gd name="connsiteX42" fmla="*/ 1062 w 1178"/>
                <a:gd name="connsiteY42" fmla="*/ 2802 h 3504"/>
                <a:gd name="connsiteX43" fmla="*/ 1030 w 1178"/>
                <a:gd name="connsiteY43" fmla="*/ 2914 h 3504"/>
                <a:gd name="connsiteX44" fmla="*/ 994 w 1178"/>
                <a:gd name="connsiteY44" fmla="*/ 3026 h 3504"/>
                <a:gd name="connsiteX45" fmla="*/ 952 w 1178"/>
                <a:gd name="connsiteY45" fmla="*/ 3142 h 3504"/>
                <a:gd name="connsiteX46" fmla="*/ 906 w 1178"/>
                <a:gd name="connsiteY46" fmla="*/ 3260 h 3504"/>
                <a:gd name="connsiteX47" fmla="*/ 856 w 1178"/>
                <a:gd name="connsiteY47" fmla="*/ 3380 h 3504"/>
                <a:gd name="connsiteX48" fmla="*/ 800 w 1178"/>
                <a:gd name="connsiteY48" fmla="*/ 3504 h 3504"/>
                <a:gd name="connsiteX49" fmla="*/ 800 w 1178"/>
                <a:gd name="connsiteY49" fmla="*/ 3504 h 3504"/>
                <a:gd name="connsiteX50" fmla="*/ 776 w 1178"/>
                <a:gd name="connsiteY50" fmla="*/ 3496 h 3504"/>
                <a:gd name="connsiteX51" fmla="*/ 704 w 1178"/>
                <a:gd name="connsiteY51" fmla="*/ 3472 h 3504"/>
                <a:gd name="connsiteX52" fmla="*/ 654 w 1178"/>
                <a:gd name="connsiteY52" fmla="*/ 3452 h 3504"/>
                <a:gd name="connsiteX0" fmla="*/ 704 w 1178"/>
                <a:gd name="connsiteY0" fmla="*/ 3472 h 3504"/>
                <a:gd name="connsiteX1" fmla="*/ 0 w 1178"/>
                <a:gd name="connsiteY1" fmla="*/ 0 h 3504"/>
                <a:gd name="connsiteX2" fmla="*/ 56 w 1178"/>
                <a:gd name="connsiteY2" fmla="*/ 32 h 3504"/>
                <a:gd name="connsiteX3" fmla="*/ 116 w 1178"/>
                <a:gd name="connsiteY3" fmla="*/ 70 h 3504"/>
                <a:gd name="connsiteX4" fmla="*/ 182 w 1178"/>
                <a:gd name="connsiteY4" fmla="*/ 114 h 3504"/>
                <a:gd name="connsiteX5" fmla="*/ 254 w 1178"/>
                <a:gd name="connsiteY5" fmla="*/ 166 h 3504"/>
                <a:gd name="connsiteX6" fmla="*/ 328 w 1178"/>
                <a:gd name="connsiteY6" fmla="*/ 224 h 3504"/>
                <a:gd name="connsiteX7" fmla="*/ 406 w 1178"/>
                <a:gd name="connsiteY7" fmla="*/ 288 h 3504"/>
                <a:gd name="connsiteX8" fmla="*/ 484 w 1178"/>
                <a:gd name="connsiteY8" fmla="*/ 360 h 3504"/>
                <a:gd name="connsiteX9" fmla="*/ 524 w 1178"/>
                <a:gd name="connsiteY9" fmla="*/ 400 h 3504"/>
                <a:gd name="connsiteX10" fmla="*/ 564 w 1178"/>
                <a:gd name="connsiteY10" fmla="*/ 440 h 3504"/>
                <a:gd name="connsiteX11" fmla="*/ 602 w 1178"/>
                <a:gd name="connsiteY11" fmla="*/ 482 h 3504"/>
                <a:gd name="connsiteX12" fmla="*/ 642 w 1178"/>
                <a:gd name="connsiteY12" fmla="*/ 526 h 3504"/>
                <a:gd name="connsiteX13" fmla="*/ 680 w 1178"/>
                <a:gd name="connsiteY13" fmla="*/ 572 h 3504"/>
                <a:gd name="connsiteX14" fmla="*/ 720 w 1178"/>
                <a:gd name="connsiteY14" fmla="*/ 620 h 3504"/>
                <a:gd name="connsiteX15" fmla="*/ 756 w 1178"/>
                <a:gd name="connsiteY15" fmla="*/ 670 h 3504"/>
                <a:gd name="connsiteX16" fmla="*/ 794 w 1178"/>
                <a:gd name="connsiteY16" fmla="*/ 722 h 3504"/>
                <a:gd name="connsiteX17" fmla="*/ 830 w 1178"/>
                <a:gd name="connsiteY17" fmla="*/ 774 h 3504"/>
                <a:gd name="connsiteX18" fmla="*/ 864 w 1178"/>
                <a:gd name="connsiteY18" fmla="*/ 830 h 3504"/>
                <a:gd name="connsiteX19" fmla="*/ 898 w 1178"/>
                <a:gd name="connsiteY19" fmla="*/ 888 h 3504"/>
                <a:gd name="connsiteX20" fmla="*/ 930 w 1178"/>
                <a:gd name="connsiteY20" fmla="*/ 948 h 3504"/>
                <a:gd name="connsiteX21" fmla="*/ 962 w 1178"/>
                <a:gd name="connsiteY21" fmla="*/ 1010 h 3504"/>
                <a:gd name="connsiteX22" fmla="*/ 992 w 1178"/>
                <a:gd name="connsiteY22" fmla="*/ 1072 h 3504"/>
                <a:gd name="connsiteX23" fmla="*/ 1018 w 1178"/>
                <a:gd name="connsiteY23" fmla="*/ 1138 h 3504"/>
                <a:gd name="connsiteX24" fmla="*/ 1046 w 1178"/>
                <a:gd name="connsiteY24" fmla="*/ 1206 h 3504"/>
                <a:gd name="connsiteX25" fmla="*/ 1070 w 1178"/>
                <a:gd name="connsiteY25" fmla="*/ 1276 h 3504"/>
                <a:gd name="connsiteX26" fmla="*/ 1092 w 1178"/>
                <a:gd name="connsiteY26" fmla="*/ 1348 h 3504"/>
                <a:gd name="connsiteX27" fmla="*/ 1112 w 1178"/>
                <a:gd name="connsiteY27" fmla="*/ 1422 h 3504"/>
                <a:gd name="connsiteX28" fmla="*/ 1128 w 1178"/>
                <a:gd name="connsiteY28" fmla="*/ 1498 h 3504"/>
                <a:gd name="connsiteX29" fmla="*/ 1144 w 1178"/>
                <a:gd name="connsiteY29" fmla="*/ 1578 h 3504"/>
                <a:gd name="connsiteX30" fmla="*/ 1156 w 1178"/>
                <a:gd name="connsiteY30" fmla="*/ 1658 h 3504"/>
                <a:gd name="connsiteX31" fmla="*/ 1166 w 1178"/>
                <a:gd name="connsiteY31" fmla="*/ 1740 h 3504"/>
                <a:gd name="connsiteX32" fmla="*/ 1174 w 1178"/>
                <a:gd name="connsiteY32" fmla="*/ 1826 h 3504"/>
                <a:gd name="connsiteX33" fmla="*/ 1178 w 1178"/>
                <a:gd name="connsiteY33" fmla="*/ 1912 h 3504"/>
                <a:gd name="connsiteX34" fmla="*/ 1178 w 1178"/>
                <a:gd name="connsiteY34" fmla="*/ 2002 h 3504"/>
                <a:gd name="connsiteX35" fmla="*/ 1176 w 1178"/>
                <a:gd name="connsiteY35" fmla="*/ 2094 h 3504"/>
                <a:gd name="connsiteX36" fmla="*/ 1172 w 1178"/>
                <a:gd name="connsiteY36" fmla="*/ 2188 h 3504"/>
                <a:gd name="connsiteX37" fmla="*/ 1162 w 1178"/>
                <a:gd name="connsiteY37" fmla="*/ 2284 h 3504"/>
                <a:gd name="connsiteX38" fmla="*/ 1150 w 1178"/>
                <a:gd name="connsiteY38" fmla="*/ 2384 h 3504"/>
                <a:gd name="connsiteX39" fmla="*/ 1134 w 1178"/>
                <a:gd name="connsiteY39" fmla="*/ 2484 h 3504"/>
                <a:gd name="connsiteX40" fmla="*/ 1114 w 1178"/>
                <a:gd name="connsiteY40" fmla="*/ 2588 h 3504"/>
                <a:gd name="connsiteX41" fmla="*/ 1090 w 1178"/>
                <a:gd name="connsiteY41" fmla="*/ 2694 h 3504"/>
                <a:gd name="connsiteX42" fmla="*/ 1062 w 1178"/>
                <a:gd name="connsiteY42" fmla="*/ 2802 h 3504"/>
                <a:gd name="connsiteX43" fmla="*/ 1030 w 1178"/>
                <a:gd name="connsiteY43" fmla="*/ 2914 h 3504"/>
                <a:gd name="connsiteX44" fmla="*/ 994 w 1178"/>
                <a:gd name="connsiteY44" fmla="*/ 3026 h 3504"/>
                <a:gd name="connsiteX45" fmla="*/ 952 w 1178"/>
                <a:gd name="connsiteY45" fmla="*/ 3142 h 3504"/>
                <a:gd name="connsiteX46" fmla="*/ 906 w 1178"/>
                <a:gd name="connsiteY46" fmla="*/ 3260 h 3504"/>
                <a:gd name="connsiteX47" fmla="*/ 856 w 1178"/>
                <a:gd name="connsiteY47" fmla="*/ 3380 h 3504"/>
                <a:gd name="connsiteX48" fmla="*/ 800 w 1178"/>
                <a:gd name="connsiteY48" fmla="*/ 3504 h 3504"/>
                <a:gd name="connsiteX49" fmla="*/ 800 w 1178"/>
                <a:gd name="connsiteY49" fmla="*/ 3504 h 3504"/>
                <a:gd name="connsiteX50" fmla="*/ 776 w 1178"/>
                <a:gd name="connsiteY50" fmla="*/ 3496 h 3504"/>
                <a:gd name="connsiteX51" fmla="*/ 704 w 1178"/>
                <a:gd name="connsiteY51" fmla="*/ 3472 h 3504"/>
                <a:gd name="connsiteX0" fmla="*/ 690 w 1178"/>
                <a:gd name="connsiteY0" fmla="*/ 3455 h 3504"/>
                <a:gd name="connsiteX1" fmla="*/ 0 w 1178"/>
                <a:gd name="connsiteY1" fmla="*/ 0 h 3504"/>
                <a:gd name="connsiteX2" fmla="*/ 56 w 1178"/>
                <a:gd name="connsiteY2" fmla="*/ 32 h 3504"/>
                <a:gd name="connsiteX3" fmla="*/ 116 w 1178"/>
                <a:gd name="connsiteY3" fmla="*/ 70 h 3504"/>
                <a:gd name="connsiteX4" fmla="*/ 182 w 1178"/>
                <a:gd name="connsiteY4" fmla="*/ 114 h 3504"/>
                <a:gd name="connsiteX5" fmla="*/ 254 w 1178"/>
                <a:gd name="connsiteY5" fmla="*/ 166 h 3504"/>
                <a:gd name="connsiteX6" fmla="*/ 328 w 1178"/>
                <a:gd name="connsiteY6" fmla="*/ 224 h 3504"/>
                <a:gd name="connsiteX7" fmla="*/ 406 w 1178"/>
                <a:gd name="connsiteY7" fmla="*/ 288 h 3504"/>
                <a:gd name="connsiteX8" fmla="*/ 484 w 1178"/>
                <a:gd name="connsiteY8" fmla="*/ 360 h 3504"/>
                <a:gd name="connsiteX9" fmla="*/ 524 w 1178"/>
                <a:gd name="connsiteY9" fmla="*/ 400 h 3504"/>
                <a:gd name="connsiteX10" fmla="*/ 564 w 1178"/>
                <a:gd name="connsiteY10" fmla="*/ 440 h 3504"/>
                <a:gd name="connsiteX11" fmla="*/ 602 w 1178"/>
                <a:gd name="connsiteY11" fmla="*/ 482 h 3504"/>
                <a:gd name="connsiteX12" fmla="*/ 642 w 1178"/>
                <a:gd name="connsiteY12" fmla="*/ 526 h 3504"/>
                <a:gd name="connsiteX13" fmla="*/ 680 w 1178"/>
                <a:gd name="connsiteY13" fmla="*/ 572 h 3504"/>
                <a:gd name="connsiteX14" fmla="*/ 720 w 1178"/>
                <a:gd name="connsiteY14" fmla="*/ 620 h 3504"/>
                <a:gd name="connsiteX15" fmla="*/ 756 w 1178"/>
                <a:gd name="connsiteY15" fmla="*/ 670 h 3504"/>
                <a:gd name="connsiteX16" fmla="*/ 794 w 1178"/>
                <a:gd name="connsiteY16" fmla="*/ 722 h 3504"/>
                <a:gd name="connsiteX17" fmla="*/ 830 w 1178"/>
                <a:gd name="connsiteY17" fmla="*/ 774 h 3504"/>
                <a:gd name="connsiteX18" fmla="*/ 864 w 1178"/>
                <a:gd name="connsiteY18" fmla="*/ 830 h 3504"/>
                <a:gd name="connsiteX19" fmla="*/ 898 w 1178"/>
                <a:gd name="connsiteY19" fmla="*/ 888 h 3504"/>
                <a:gd name="connsiteX20" fmla="*/ 930 w 1178"/>
                <a:gd name="connsiteY20" fmla="*/ 948 h 3504"/>
                <a:gd name="connsiteX21" fmla="*/ 962 w 1178"/>
                <a:gd name="connsiteY21" fmla="*/ 1010 h 3504"/>
                <a:gd name="connsiteX22" fmla="*/ 992 w 1178"/>
                <a:gd name="connsiteY22" fmla="*/ 1072 h 3504"/>
                <a:gd name="connsiteX23" fmla="*/ 1018 w 1178"/>
                <a:gd name="connsiteY23" fmla="*/ 1138 h 3504"/>
                <a:gd name="connsiteX24" fmla="*/ 1046 w 1178"/>
                <a:gd name="connsiteY24" fmla="*/ 1206 h 3504"/>
                <a:gd name="connsiteX25" fmla="*/ 1070 w 1178"/>
                <a:gd name="connsiteY25" fmla="*/ 1276 h 3504"/>
                <a:gd name="connsiteX26" fmla="*/ 1092 w 1178"/>
                <a:gd name="connsiteY26" fmla="*/ 1348 h 3504"/>
                <a:gd name="connsiteX27" fmla="*/ 1112 w 1178"/>
                <a:gd name="connsiteY27" fmla="*/ 1422 h 3504"/>
                <a:gd name="connsiteX28" fmla="*/ 1128 w 1178"/>
                <a:gd name="connsiteY28" fmla="*/ 1498 h 3504"/>
                <a:gd name="connsiteX29" fmla="*/ 1144 w 1178"/>
                <a:gd name="connsiteY29" fmla="*/ 1578 h 3504"/>
                <a:gd name="connsiteX30" fmla="*/ 1156 w 1178"/>
                <a:gd name="connsiteY30" fmla="*/ 1658 h 3504"/>
                <a:gd name="connsiteX31" fmla="*/ 1166 w 1178"/>
                <a:gd name="connsiteY31" fmla="*/ 1740 h 3504"/>
                <a:gd name="connsiteX32" fmla="*/ 1174 w 1178"/>
                <a:gd name="connsiteY32" fmla="*/ 1826 h 3504"/>
                <a:gd name="connsiteX33" fmla="*/ 1178 w 1178"/>
                <a:gd name="connsiteY33" fmla="*/ 1912 h 3504"/>
                <a:gd name="connsiteX34" fmla="*/ 1178 w 1178"/>
                <a:gd name="connsiteY34" fmla="*/ 2002 h 3504"/>
                <a:gd name="connsiteX35" fmla="*/ 1176 w 1178"/>
                <a:gd name="connsiteY35" fmla="*/ 2094 h 3504"/>
                <a:gd name="connsiteX36" fmla="*/ 1172 w 1178"/>
                <a:gd name="connsiteY36" fmla="*/ 2188 h 3504"/>
                <a:gd name="connsiteX37" fmla="*/ 1162 w 1178"/>
                <a:gd name="connsiteY37" fmla="*/ 2284 h 3504"/>
                <a:gd name="connsiteX38" fmla="*/ 1150 w 1178"/>
                <a:gd name="connsiteY38" fmla="*/ 2384 h 3504"/>
                <a:gd name="connsiteX39" fmla="*/ 1134 w 1178"/>
                <a:gd name="connsiteY39" fmla="*/ 2484 h 3504"/>
                <a:gd name="connsiteX40" fmla="*/ 1114 w 1178"/>
                <a:gd name="connsiteY40" fmla="*/ 2588 h 3504"/>
                <a:gd name="connsiteX41" fmla="*/ 1090 w 1178"/>
                <a:gd name="connsiteY41" fmla="*/ 2694 h 3504"/>
                <a:gd name="connsiteX42" fmla="*/ 1062 w 1178"/>
                <a:gd name="connsiteY42" fmla="*/ 2802 h 3504"/>
                <a:gd name="connsiteX43" fmla="*/ 1030 w 1178"/>
                <a:gd name="connsiteY43" fmla="*/ 2914 h 3504"/>
                <a:gd name="connsiteX44" fmla="*/ 994 w 1178"/>
                <a:gd name="connsiteY44" fmla="*/ 3026 h 3504"/>
                <a:gd name="connsiteX45" fmla="*/ 952 w 1178"/>
                <a:gd name="connsiteY45" fmla="*/ 3142 h 3504"/>
                <a:gd name="connsiteX46" fmla="*/ 906 w 1178"/>
                <a:gd name="connsiteY46" fmla="*/ 3260 h 3504"/>
                <a:gd name="connsiteX47" fmla="*/ 856 w 1178"/>
                <a:gd name="connsiteY47" fmla="*/ 3380 h 3504"/>
                <a:gd name="connsiteX48" fmla="*/ 800 w 1178"/>
                <a:gd name="connsiteY48" fmla="*/ 3504 h 3504"/>
                <a:gd name="connsiteX49" fmla="*/ 800 w 1178"/>
                <a:gd name="connsiteY49" fmla="*/ 3504 h 3504"/>
                <a:gd name="connsiteX50" fmla="*/ 776 w 1178"/>
                <a:gd name="connsiteY50" fmla="*/ 3496 h 3504"/>
                <a:gd name="connsiteX51" fmla="*/ 690 w 1178"/>
                <a:gd name="connsiteY51" fmla="*/ 3455 h 3504"/>
                <a:gd name="connsiteX0" fmla="*/ 733 w 1221"/>
                <a:gd name="connsiteY0" fmla="*/ 3423 h 3472"/>
                <a:gd name="connsiteX1" fmla="*/ 0 w 1221"/>
                <a:gd name="connsiteY1" fmla="*/ 8 h 3472"/>
                <a:gd name="connsiteX2" fmla="*/ 99 w 1221"/>
                <a:gd name="connsiteY2" fmla="*/ 0 h 3472"/>
                <a:gd name="connsiteX3" fmla="*/ 159 w 1221"/>
                <a:gd name="connsiteY3" fmla="*/ 38 h 3472"/>
                <a:gd name="connsiteX4" fmla="*/ 225 w 1221"/>
                <a:gd name="connsiteY4" fmla="*/ 82 h 3472"/>
                <a:gd name="connsiteX5" fmla="*/ 297 w 1221"/>
                <a:gd name="connsiteY5" fmla="*/ 134 h 3472"/>
                <a:gd name="connsiteX6" fmla="*/ 371 w 1221"/>
                <a:gd name="connsiteY6" fmla="*/ 192 h 3472"/>
                <a:gd name="connsiteX7" fmla="*/ 449 w 1221"/>
                <a:gd name="connsiteY7" fmla="*/ 256 h 3472"/>
                <a:gd name="connsiteX8" fmla="*/ 527 w 1221"/>
                <a:gd name="connsiteY8" fmla="*/ 328 h 3472"/>
                <a:gd name="connsiteX9" fmla="*/ 567 w 1221"/>
                <a:gd name="connsiteY9" fmla="*/ 368 h 3472"/>
                <a:gd name="connsiteX10" fmla="*/ 607 w 1221"/>
                <a:gd name="connsiteY10" fmla="*/ 408 h 3472"/>
                <a:gd name="connsiteX11" fmla="*/ 645 w 1221"/>
                <a:gd name="connsiteY11" fmla="*/ 450 h 3472"/>
                <a:gd name="connsiteX12" fmla="*/ 685 w 1221"/>
                <a:gd name="connsiteY12" fmla="*/ 494 h 3472"/>
                <a:gd name="connsiteX13" fmla="*/ 723 w 1221"/>
                <a:gd name="connsiteY13" fmla="*/ 540 h 3472"/>
                <a:gd name="connsiteX14" fmla="*/ 763 w 1221"/>
                <a:gd name="connsiteY14" fmla="*/ 588 h 3472"/>
                <a:gd name="connsiteX15" fmla="*/ 799 w 1221"/>
                <a:gd name="connsiteY15" fmla="*/ 638 h 3472"/>
                <a:gd name="connsiteX16" fmla="*/ 837 w 1221"/>
                <a:gd name="connsiteY16" fmla="*/ 690 h 3472"/>
                <a:gd name="connsiteX17" fmla="*/ 873 w 1221"/>
                <a:gd name="connsiteY17" fmla="*/ 742 h 3472"/>
                <a:gd name="connsiteX18" fmla="*/ 907 w 1221"/>
                <a:gd name="connsiteY18" fmla="*/ 798 h 3472"/>
                <a:gd name="connsiteX19" fmla="*/ 941 w 1221"/>
                <a:gd name="connsiteY19" fmla="*/ 856 h 3472"/>
                <a:gd name="connsiteX20" fmla="*/ 973 w 1221"/>
                <a:gd name="connsiteY20" fmla="*/ 916 h 3472"/>
                <a:gd name="connsiteX21" fmla="*/ 1005 w 1221"/>
                <a:gd name="connsiteY21" fmla="*/ 978 h 3472"/>
                <a:gd name="connsiteX22" fmla="*/ 1035 w 1221"/>
                <a:gd name="connsiteY22" fmla="*/ 1040 h 3472"/>
                <a:gd name="connsiteX23" fmla="*/ 1061 w 1221"/>
                <a:gd name="connsiteY23" fmla="*/ 1106 h 3472"/>
                <a:gd name="connsiteX24" fmla="*/ 1089 w 1221"/>
                <a:gd name="connsiteY24" fmla="*/ 1174 h 3472"/>
                <a:gd name="connsiteX25" fmla="*/ 1113 w 1221"/>
                <a:gd name="connsiteY25" fmla="*/ 1244 h 3472"/>
                <a:gd name="connsiteX26" fmla="*/ 1135 w 1221"/>
                <a:gd name="connsiteY26" fmla="*/ 1316 h 3472"/>
                <a:gd name="connsiteX27" fmla="*/ 1155 w 1221"/>
                <a:gd name="connsiteY27" fmla="*/ 1390 h 3472"/>
                <a:gd name="connsiteX28" fmla="*/ 1171 w 1221"/>
                <a:gd name="connsiteY28" fmla="*/ 1466 h 3472"/>
                <a:gd name="connsiteX29" fmla="*/ 1187 w 1221"/>
                <a:gd name="connsiteY29" fmla="*/ 1546 h 3472"/>
                <a:gd name="connsiteX30" fmla="*/ 1199 w 1221"/>
                <a:gd name="connsiteY30" fmla="*/ 1626 h 3472"/>
                <a:gd name="connsiteX31" fmla="*/ 1209 w 1221"/>
                <a:gd name="connsiteY31" fmla="*/ 1708 h 3472"/>
                <a:gd name="connsiteX32" fmla="*/ 1217 w 1221"/>
                <a:gd name="connsiteY32" fmla="*/ 1794 h 3472"/>
                <a:gd name="connsiteX33" fmla="*/ 1221 w 1221"/>
                <a:gd name="connsiteY33" fmla="*/ 1880 h 3472"/>
                <a:gd name="connsiteX34" fmla="*/ 1221 w 1221"/>
                <a:gd name="connsiteY34" fmla="*/ 1970 h 3472"/>
                <a:gd name="connsiteX35" fmla="*/ 1219 w 1221"/>
                <a:gd name="connsiteY35" fmla="*/ 2062 h 3472"/>
                <a:gd name="connsiteX36" fmla="*/ 1215 w 1221"/>
                <a:gd name="connsiteY36" fmla="*/ 2156 h 3472"/>
                <a:gd name="connsiteX37" fmla="*/ 1205 w 1221"/>
                <a:gd name="connsiteY37" fmla="*/ 2252 h 3472"/>
                <a:gd name="connsiteX38" fmla="*/ 1193 w 1221"/>
                <a:gd name="connsiteY38" fmla="*/ 2352 h 3472"/>
                <a:gd name="connsiteX39" fmla="*/ 1177 w 1221"/>
                <a:gd name="connsiteY39" fmla="*/ 2452 h 3472"/>
                <a:gd name="connsiteX40" fmla="*/ 1157 w 1221"/>
                <a:gd name="connsiteY40" fmla="*/ 2556 h 3472"/>
                <a:gd name="connsiteX41" fmla="*/ 1133 w 1221"/>
                <a:gd name="connsiteY41" fmla="*/ 2662 h 3472"/>
                <a:gd name="connsiteX42" fmla="*/ 1105 w 1221"/>
                <a:gd name="connsiteY42" fmla="*/ 2770 h 3472"/>
                <a:gd name="connsiteX43" fmla="*/ 1073 w 1221"/>
                <a:gd name="connsiteY43" fmla="*/ 2882 h 3472"/>
                <a:gd name="connsiteX44" fmla="*/ 1037 w 1221"/>
                <a:gd name="connsiteY44" fmla="*/ 2994 h 3472"/>
                <a:gd name="connsiteX45" fmla="*/ 995 w 1221"/>
                <a:gd name="connsiteY45" fmla="*/ 3110 h 3472"/>
                <a:gd name="connsiteX46" fmla="*/ 949 w 1221"/>
                <a:gd name="connsiteY46" fmla="*/ 3228 h 3472"/>
                <a:gd name="connsiteX47" fmla="*/ 899 w 1221"/>
                <a:gd name="connsiteY47" fmla="*/ 3348 h 3472"/>
                <a:gd name="connsiteX48" fmla="*/ 843 w 1221"/>
                <a:gd name="connsiteY48" fmla="*/ 3472 h 3472"/>
                <a:gd name="connsiteX49" fmla="*/ 843 w 1221"/>
                <a:gd name="connsiteY49" fmla="*/ 3472 h 3472"/>
                <a:gd name="connsiteX50" fmla="*/ 819 w 1221"/>
                <a:gd name="connsiteY50" fmla="*/ 3464 h 3472"/>
                <a:gd name="connsiteX51" fmla="*/ 733 w 1221"/>
                <a:gd name="connsiteY51" fmla="*/ 3423 h 3472"/>
                <a:gd name="connsiteX0" fmla="*/ 713 w 1221"/>
                <a:gd name="connsiteY0" fmla="*/ 3376 h 3472"/>
                <a:gd name="connsiteX1" fmla="*/ 0 w 1221"/>
                <a:gd name="connsiteY1" fmla="*/ 8 h 3472"/>
                <a:gd name="connsiteX2" fmla="*/ 99 w 1221"/>
                <a:gd name="connsiteY2" fmla="*/ 0 h 3472"/>
                <a:gd name="connsiteX3" fmla="*/ 159 w 1221"/>
                <a:gd name="connsiteY3" fmla="*/ 38 h 3472"/>
                <a:gd name="connsiteX4" fmla="*/ 225 w 1221"/>
                <a:gd name="connsiteY4" fmla="*/ 82 h 3472"/>
                <a:gd name="connsiteX5" fmla="*/ 297 w 1221"/>
                <a:gd name="connsiteY5" fmla="*/ 134 h 3472"/>
                <a:gd name="connsiteX6" fmla="*/ 371 w 1221"/>
                <a:gd name="connsiteY6" fmla="*/ 192 h 3472"/>
                <a:gd name="connsiteX7" fmla="*/ 449 w 1221"/>
                <a:gd name="connsiteY7" fmla="*/ 256 h 3472"/>
                <a:gd name="connsiteX8" fmla="*/ 527 w 1221"/>
                <a:gd name="connsiteY8" fmla="*/ 328 h 3472"/>
                <a:gd name="connsiteX9" fmla="*/ 567 w 1221"/>
                <a:gd name="connsiteY9" fmla="*/ 368 h 3472"/>
                <a:gd name="connsiteX10" fmla="*/ 607 w 1221"/>
                <a:gd name="connsiteY10" fmla="*/ 408 h 3472"/>
                <a:gd name="connsiteX11" fmla="*/ 645 w 1221"/>
                <a:gd name="connsiteY11" fmla="*/ 450 h 3472"/>
                <a:gd name="connsiteX12" fmla="*/ 685 w 1221"/>
                <a:gd name="connsiteY12" fmla="*/ 494 h 3472"/>
                <a:gd name="connsiteX13" fmla="*/ 723 w 1221"/>
                <a:gd name="connsiteY13" fmla="*/ 540 h 3472"/>
                <a:gd name="connsiteX14" fmla="*/ 763 w 1221"/>
                <a:gd name="connsiteY14" fmla="*/ 588 h 3472"/>
                <a:gd name="connsiteX15" fmla="*/ 799 w 1221"/>
                <a:gd name="connsiteY15" fmla="*/ 638 h 3472"/>
                <a:gd name="connsiteX16" fmla="*/ 837 w 1221"/>
                <a:gd name="connsiteY16" fmla="*/ 690 h 3472"/>
                <a:gd name="connsiteX17" fmla="*/ 873 w 1221"/>
                <a:gd name="connsiteY17" fmla="*/ 742 h 3472"/>
                <a:gd name="connsiteX18" fmla="*/ 907 w 1221"/>
                <a:gd name="connsiteY18" fmla="*/ 798 h 3472"/>
                <a:gd name="connsiteX19" fmla="*/ 941 w 1221"/>
                <a:gd name="connsiteY19" fmla="*/ 856 h 3472"/>
                <a:gd name="connsiteX20" fmla="*/ 973 w 1221"/>
                <a:gd name="connsiteY20" fmla="*/ 916 h 3472"/>
                <a:gd name="connsiteX21" fmla="*/ 1005 w 1221"/>
                <a:gd name="connsiteY21" fmla="*/ 978 h 3472"/>
                <a:gd name="connsiteX22" fmla="*/ 1035 w 1221"/>
                <a:gd name="connsiteY22" fmla="*/ 1040 h 3472"/>
                <a:gd name="connsiteX23" fmla="*/ 1061 w 1221"/>
                <a:gd name="connsiteY23" fmla="*/ 1106 h 3472"/>
                <a:gd name="connsiteX24" fmla="*/ 1089 w 1221"/>
                <a:gd name="connsiteY24" fmla="*/ 1174 h 3472"/>
                <a:gd name="connsiteX25" fmla="*/ 1113 w 1221"/>
                <a:gd name="connsiteY25" fmla="*/ 1244 h 3472"/>
                <a:gd name="connsiteX26" fmla="*/ 1135 w 1221"/>
                <a:gd name="connsiteY26" fmla="*/ 1316 h 3472"/>
                <a:gd name="connsiteX27" fmla="*/ 1155 w 1221"/>
                <a:gd name="connsiteY27" fmla="*/ 1390 h 3472"/>
                <a:gd name="connsiteX28" fmla="*/ 1171 w 1221"/>
                <a:gd name="connsiteY28" fmla="*/ 1466 h 3472"/>
                <a:gd name="connsiteX29" fmla="*/ 1187 w 1221"/>
                <a:gd name="connsiteY29" fmla="*/ 1546 h 3472"/>
                <a:gd name="connsiteX30" fmla="*/ 1199 w 1221"/>
                <a:gd name="connsiteY30" fmla="*/ 1626 h 3472"/>
                <a:gd name="connsiteX31" fmla="*/ 1209 w 1221"/>
                <a:gd name="connsiteY31" fmla="*/ 1708 h 3472"/>
                <a:gd name="connsiteX32" fmla="*/ 1217 w 1221"/>
                <a:gd name="connsiteY32" fmla="*/ 1794 h 3472"/>
                <a:gd name="connsiteX33" fmla="*/ 1221 w 1221"/>
                <a:gd name="connsiteY33" fmla="*/ 1880 h 3472"/>
                <a:gd name="connsiteX34" fmla="*/ 1221 w 1221"/>
                <a:gd name="connsiteY34" fmla="*/ 1970 h 3472"/>
                <a:gd name="connsiteX35" fmla="*/ 1219 w 1221"/>
                <a:gd name="connsiteY35" fmla="*/ 2062 h 3472"/>
                <a:gd name="connsiteX36" fmla="*/ 1215 w 1221"/>
                <a:gd name="connsiteY36" fmla="*/ 2156 h 3472"/>
                <a:gd name="connsiteX37" fmla="*/ 1205 w 1221"/>
                <a:gd name="connsiteY37" fmla="*/ 2252 h 3472"/>
                <a:gd name="connsiteX38" fmla="*/ 1193 w 1221"/>
                <a:gd name="connsiteY38" fmla="*/ 2352 h 3472"/>
                <a:gd name="connsiteX39" fmla="*/ 1177 w 1221"/>
                <a:gd name="connsiteY39" fmla="*/ 2452 h 3472"/>
                <a:gd name="connsiteX40" fmla="*/ 1157 w 1221"/>
                <a:gd name="connsiteY40" fmla="*/ 2556 h 3472"/>
                <a:gd name="connsiteX41" fmla="*/ 1133 w 1221"/>
                <a:gd name="connsiteY41" fmla="*/ 2662 h 3472"/>
                <a:gd name="connsiteX42" fmla="*/ 1105 w 1221"/>
                <a:gd name="connsiteY42" fmla="*/ 2770 h 3472"/>
                <a:gd name="connsiteX43" fmla="*/ 1073 w 1221"/>
                <a:gd name="connsiteY43" fmla="*/ 2882 h 3472"/>
                <a:gd name="connsiteX44" fmla="*/ 1037 w 1221"/>
                <a:gd name="connsiteY44" fmla="*/ 2994 h 3472"/>
                <a:gd name="connsiteX45" fmla="*/ 995 w 1221"/>
                <a:gd name="connsiteY45" fmla="*/ 3110 h 3472"/>
                <a:gd name="connsiteX46" fmla="*/ 949 w 1221"/>
                <a:gd name="connsiteY46" fmla="*/ 3228 h 3472"/>
                <a:gd name="connsiteX47" fmla="*/ 899 w 1221"/>
                <a:gd name="connsiteY47" fmla="*/ 3348 h 3472"/>
                <a:gd name="connsiteX48" fmla="*/ 843 w 1221"/>
                <a:gd name="connsiteY48" fmla="*/ 3472 h 3472"/>
                <a:gd name="connsiteX49" fmla="*/ 843 w 1221"/>
                <a:gd name="connsiteY49" fmla="*/ 3472 h 3472"/>
                <a:gd name="connsiteX50" fmla="*/ 819 w 1221"/>
                <a:gd name="connsiteY50" fmla="*/ 3464 h 3472"/>
                <a:gd name="connsiteX51" fmla="*/ 713 w 1221"/>
                <a:gd name="connsiteY51" fmla="*/ 3376 h 3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221" h="3472">
                  <a:moveTo>
                    <a:pt x="713" y="3376"/>
                  </a:moveTo>
                  <a:cubicBezTo>
                    <a:pt x="584" y="2793"/>
                    <a:pt x="108" y="581"/>
                    <a:pt x="0" y="8"/>
                  </a:cubicBezTo>
                  <a:cubicBezTo>
                    <a:pt x="33" y="5"/>
                    <a:pt x="66" y="3"/>
                    <a:pt x="99" y="0"/>
                  </a:cubicBezTo>
                  <a:cubicBezTo>
                    <a:pt x="119" y="13"/>
                    <a:pt x="139" y="25"/>
                    <a:pt x="159" y="38"/>
                  </a:cubicBezTo>
                  <a:cubicBezTo>
                    <a:pt x="181" y="53"/>
                    <a:pt x="203" y="67"/>
                    <a:pt x="225" y="82"/>
                  </a:cubicBezTo>
                  <a:cubicBezTo>
                    <a:pt x="249" y="99"/>
                    <a:pt x="273" y="117"/>
                    <a:pt x="297" y="134"/>
                  </a:cubicBezTo>
                  <a:cubicBezTo>
                    <a:pt x="322" y="153"/>
                    <a:pt x="346" y="173"/>
                    <a:pt x="371" y="192"/>
                  </a:cubicBezTo>
                  <a:cubicBezTo>
                    <a:pt x="397" y="213"/>
                    <a:pt x="423" y="235"/>
                    <a:pt x="449" y="256"/>
                  </a:cubicBezTo>
                  <a:lnTo>
                    <a:pt x="527" y="328"/>
                  </a:lnTo>
                  <a:lnTo>
                    <a:pt x="567" y="368"/>
                  </a:lnTo>
                  <a:lnTo>
                    <a:pt x="607" y="408"/>
                  </a:lnTo>
                  <a:cubicBezTo>
                    <a:pt x="620" y="422"/>
                    <a:pt x="632" y="436"/>
                    <a:pt x="645" y="450"/>
                  </a:cubicBezTo>
                  <a:cubicBezTo>
                    <a:pt x="658" y="465"/>
                    <a:pt x="672" y="479"/>
                    <a:pt x="685" y="494"/>
                  </a:cubicBezTo>
                  <a:cubicBezTo>
                    <a:pt x="698" y="509"/>
                    <a:pt x="710" y="525"/>
                    <a:pt x="723" y="540"/>
                  </a:cubicBezTo>
                  <a:cubicBezTo>
                    <a:pt x="736" y="556"/>
                    <a:pt x="750" y="572"/>
                    <a:pt x="763" y="588"/>
                  </a:cubicBezTo>
                  <a:cubicBezTo>
                    <a:pt x="775" y="605"/>
                    <a:pt x="787" y="621"/>
                    <a:pt x="799" y="638"/>
                  </a:cubicBezTo>
                  <a:cubicBezTo>
                    <a:pt x="812" y="655"/>
                    <a:pt x="824" y="673"/>
                    <a:pt x="837" y="690"/>
                  </a:cubicBezTo>
                  <a:cubicBezTo>
                    <a:pt x="849" y="707"/>
                    <a:pt x="861" y="725"/>
                    <a:pt x="873" y="742"/>
                  </a:cubicBezTo>
                  <a:cubicBezTo>
                    <a:pt x="884" y="761"/>
                    <a:pt x="896" y="779"/>
                    <a:pt x="907" y="798"/>
                  </a:cubicBezTo>
                  <a:cubicBezTo>
                    <a:pt x="918" y="817"/>
                    <a:pt x="930" y="837"/>
                    <a:pt x="941" y="856"/>
                  </a:cubicBezTo>
                  <a:cubicBezTo>
                    <a:pt x="952" y="876"/>
                    <a:pt x="962" y="896"/>
                    <a:pt x="973" y="916"/>
                  </a:cubicBezTo>
                  <a:cubicBezTo>
                    <a:pt x="984" y="937"/>
                    <a:pt x="994" y="957"/>
                    <a:pt x="1005" y="978"/>
                  </a:cubicBezTo>
                  <a:cubicBezTo>
                    <a:pt x="1015" y="999"/>
                    <a:pt x="1025" y="1019"/>
                    <a:pt x="1035" y="1040"/>
                  </a:cubicBezTo>
                  <a:cubicBezTo>
                    <a:pt x="1044" y="1062"/>
                    <a:pt x="1052" y="1084"/>
                    <a:pt x="1061" y="1106"/>
                  </a:cubicBezTo>
                  <a:cubicBezTo>
                    <a:pt x="1070" y="1129"/>
                    <a:pt x="1080" y="1151"/>
                    <a:pt x="1089" y="1174"/>
                  </a:cubicBezTo>
                  <a:cubicBezTo>
                    <a:pt x="1097" y="1197"/>
                    <a:pt x="1105" y="1221"/>
                    <a:pt x="1113" y="1244"/>
                  </a:cubicBezTo>
                  <a:cubicBezTo>
                    <a:pt x="1120" y="1268"/>
                    <a:pt x="1128" y="1292"/>
                    <a:pt x="1135" y="1316"/>
                  </a:cubicBezTo>
                  <a:cubicBezTo>
                    <a:pt x="1142" y="1341"/>
                    <a:pt x="1148" y="1365"/>
                    <a:pt x="1155" y="1390"/>
                  </a:cubicBezTo>
                  <a:cubicBezTo>
                    <a:pt x="1160" y="1415"/>
                    <a:pt x="1166" y="1441"/>
                    <a:pt x="1171" y="1466"/>
                  </a:cubicBezTo>
                  <a:cubicBezTo>
                    <a:pt x="1176" y="1493"/>
                    <a:pt x="1182" y="1519"/>
                    <a:pt x="1187" y="1546"/>
                  </a:cubicBezTo>
                  <a:cubicBezTo>
                    <a:pt x="1191" y="1573"/>
                    <a:pt x="1195" y="1599"/>
                    <a:pt x="1199" y="1626"/>
                  </a:cubicBezTo>
                  <a:cubicBezTo>
                    <a:pt x="1202" y="1653"/>
                    <a:pt x="1206" y="1681"/>
                    <a:pt x="1209" y="1708"/>
                  </a:cubicBezTo>
                  <a:cubicBezTo>
                    <a:pt x="1212" y="1737"/>
                    <a:pt x="1214" y="1765"/>
                    <a:pt x="1217" y="1794"/>
                  </a:cubicBezTo>
                  <a:cubicBezTo>
                    <a:pt x="1218" y="1823"/>
                    <a:pt x="1220" y="1851"/>
                    <a:pt x="1221" y="1880"/>
                  </a:cubicBezTo>
                  <a:lnTo>
                    <a:pt x="1221" y="1970"/>
                  </a:lnTo>
                  <a:cubicBezTo>
                    <a:pt x="1220" y="2001"/>
                    <a:pt x="1220" y="2031"/>
                    <a:pt x="1219" y="2062"/>
                  </a:cubicBezTo>
                  <a:cubicBezTo>
                    <a:pt x="1218" y="2093"/>
                    <a:pt x="1216" y="2125"/>
                    <a:pt x="1215" y="2156"/>
                  </a:cubicBezTo>
                  <a:cubicBezTo>
                    <a:pt x="1212" y="2188"/>
                    <a:pt x="1208" y="2220"/>
                    <a:pt x="1205" y="2252"/>
                  </a:cubicBezTo>
                  <a:cubicBezTo>
                    <a:pt x="1201" y="2285"/>
                    <a:pt x="1197" y="2319"/>
                    <a:pt x="1193" y="2352"/>
                  </a:cubicBezTo>
                  <a:cubicBezTo>
                    <a:pt x="1188" y="2385"/>
                    <a:pt x="1182" y="2419"/>
                    <a:pt x="1177" y="2452"/>
                  </a:cubicBezTo>
                  <a:cubicBezTo>
                    <a:pt x="1170" y="2487"/>
                    <a:pt x="1164" y="2521"/>
                    <a:pt x="1157" y="2556"/>
                  </a:cubicBezTo>
                  <a:cubicBezTo>
                    <a:pt x="1149" y="2591"/>
                    <a:pt x="1141" y="2627"/>
                    <a:pt x="1133" y="2662"/>
                  </a:cubicBezTo>
                  <a:cubicBezTo>
                    <a:pt x="1124" y="2698"/>
                    <a:pt x="1114" y="2734"/>
                    <a:pt x="1105" y="2770"/>
                  </a:cubicBezTo>
                  <a:cubicBezTo>
                    <a:pt x="1094" y="2807"/>
                    <a:pt x="1084" y="2845"/>
                    <a:pt x="1073" y="2882"/>
                  </a:cubicBezTo>
                  <a:cubicBezTo>
                    <a:pt x="1061" y="2919"/>
                    <a:pt x="1049" y="2957"/>
                    <a:pt x="1037" y="2994"/>
                  </a:cubicBezTo>
                  <a:cubicBezTo>
                    <a:pt x="1023" y="3033"/>
                    <a:pt x="1009" y="3071"/>
                    <a:pt x="995" y="3110"/>
                  </a:cubicBezTo>
                  <a:cubicBezTo>
                    <a:pt x="980" y="3149"/>
                    <a:pt x="964" y="3189"/>
                    <a:pt x="949" y="3228"/>
                  </a:cubicBezTo>
                  <a:cubicBezTo>
                    <a:pt x="932" y="3268"/>
                    <a:pt x="916" y="3308"/>
                    <a:pt x="899" y="3348"/>
                  </a:cubicBezTo>
                  <a:cubicBezTo>
                    <a:pt x="880" y="3389"/>
                    <a:pt x="862" y="3431"/>
                    <a:pt x="843" y="3472"/>
                  </a:cubicBezTo>
                  <a:lnTo>
                    <a:pt x="843" y="3472"/>
                  </a:lnTo>
                  <a:cubicBezTo>
                    <a:pt x="835" y="3469"/>
                    <a:pt x="827" y="3467"/>
                    <a:pt x="819" y="3464"/>
                  </a:cubicBezTo>
                  <a:lnTo>
                    <a:pt x="713" y="3376"/>
                  </a:ln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11"/>
            <p:cNvSpPr/>
            <p:nvPr/>
          </p:nvSpPr>
          <p:spPr>
            <a:xfrm>
              <a:off x="-7068" y="-3268"/>
              <a:ext cx="2414499" cy="2020019"/>
            </a:xfrm>
            <a:custGeom>
              <a:avLst/>
              <a:gdLst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0 w 5616"/>
                <a:gd name="connsiteY84" fmla="*/ 53 h 4320"/>
                <a:gd name="connsiteX85" fmla="*/ 113 w 5616"/>
                <a:gd name="connsiteY85" fmla="*/ 37 h 4320"/>
                <a:gd name="connsiteX86" fmla="*/ 200 w 5616"/>
                <a:gd name="connsiteY86" fmla="*/ 27 h 4320"/>
                <a:gd name="connsiteX87" fmla="*/ 307 w 5616"/>
                <a:gd name="connsiteY87" fmla="*/ 18 h 4320"/>
                <a:gd name="connsiteX88" fmla="*/ 433 w 5616"/>
                <a:gd name="connsiteY88" fmla="*/ 9 h 4320"/>
                <a:gd name="connsiteX89" fmla="*/ 576 w 5616"/>
                <a:gd name="connsiteY89" fmla="*/ 2 h 4320"/>
                <a:gd name="connsiteX90" fmla="*/ 654 w 5616"/>
                <a:gd name="connsiteY90" fmla="*/ 0 h 4320"/>
                <a:gd name="connsiteX91" fmla="*/ 736 w 5616"/>
                <a:gd name="connsiteY91" fmla="*/ 0 h 4320"/>
                <a:gd name="connsiteX92" fmla="*/ 823 w 5616"/>
                <a:gd name="connsiteY92" fmla="*/ 0 h 4320"/>
                <a:gd name="connsiteX93" fmla="*/ 911 w 5616"/>
                <a:gd name="connsiteY93" fmla="*/ 4 h 4320"/>
                <a:gd name="connsiteX94" fmla="*/ 1003 w 5616"/>
                <a:gd name="connsiteY94" fmla="*/ 5 h 4320"/>
                <a:gd name="connsiteX95" fmla="*/ 1101 w 5616"/>
                <a:gd name="connsiteY95" fmla="*/ 11 h 4320"/>
                <a:gd name="connsiteX96" fmla="*/ 1198 w 5616"/>
                <a:gd name="connsiteY96" fmla="*/ 18 h 4320"/>
                <a:gd name="connsiteX97" fmla="*/ 1301 w 5616"/>
                <a:gd name="connsiteY97" fmla="*/ 28 h 4320"/>
                <a:gd name="connsiteX98" fmla="*/ 1406 w 5616"/>
                <a:gd name="connsiteY98" fmla="*/ 39 h 4320"/>
                <a:gd name="connsiteX99" fmla="*/ 1512 w 5616"/>
                <a:gd name="connsiteY99" fmla="*/ 53 h 4320"/>
                <a:gd name="connsiteX100" fmla="*/ 1622 w 5616"/>
                <a:gd name="connsiteY100" fmla="*/ 69 h 4320"/>
                <a:gd name="connsiteX101" fmla="*/ 1732 w 5616"/>
                <a:gd name="connsiteY101" fmla="*/ 87 h 4320"/>
                <a:gd name="connsiteX102" fmla="*/ 1845 w 5616"/>
                <a:gd name="connsiteY102" fmla="*/ 108 h 4320"/>
                <a:gd name="connsiteX103" fmla="*/ 1961 w 5616"/>
                <a:gd name="connsiteY103" fmla="*/ 133 h 4320"/>
                <a:gd name="connsiteX104" fmla="*/ 2076 w 5616"/>
                <a:gd name="connsiteY104" fmla="*/ 161 h 4320"/>
                <a:gd name="connsiteX105" fmla="*/ 2195 w 5616"/>
                <a:gd name="connsiteY105" fmla="*/ 191 h 4320"/>
                <a:gd name="connsiteX106" fmla="*/ 2312 w 5616"/>
                <a:gd name="connsiteY106" fmla="*/ 225 h 4320"/>
                <a:gd name="connsiteX107" fmla="*/ 2432 w 5616"/>
                <a:gd name="connsiteY107" fmla="*/ 262 h 4320"/>
                <a:gd name="connsiteX108" fmla="*/ 2553 w 5616"/>
                <a:gd name="connsiteY108" fmla="*/ 305 h 4320"/>
                <a:gd name="connsiteX109" fmla="*/ 2673 w 5616"/>
                <a:gd name="connsiteY109" fmla="*/ 349 h 4320"/>
                <a:gd name="connsiteX110" fmla="*/ 2794 w 5616"/>
                <a:gd name="connsiteY110" fmla="*/ 399 h 4320"/>
                <a:gd name="connsiteX111" fmla="*/ 2916 w 5616"/>
                <a:gd name="connsiteY111" fmla="*/ 452 h 4320"/>
                <a:gd name="connsiteX112" fmla="*/ 3037 w 5616"/>
                <a:gd name="connsiteY112" fmla="*/ 511 h 4320"/>
                <a:gd name="connsiteX113" fmla="*/ 3157 w 5616"/>
                <a:gd name="connsiteY113" fmla="*/ 573 h 4320"/>
                <a:gd name="connsiteX114" fmla="*/ 3218 w 5616"/>
                <a:gd name="connsiteY114" fmla="*/ 606 h 4320"/>
                <a:gd name="connsiteX115" fmla="*/ 3278 w 5616"/>
                <a:gd name="connsiteY115" fmla="*/ 640 h 4320"/>
                <a:gd name="connsiteX116" fmla="*/ 3338 w 5616"/>
                <a:gd name="connsiteY116" fmla="*/ 675 h 4320"/>
                <a:gd name="connsiteX117" fmla="*/ 3398 w 5616"/>
                <a:gd name="connsiteY117" fmla="*/ 713 h 4320"/>
                <a:gd name="connsiteX118" fmla="*/ 3459 w 5616"/>
                <a:gd name="connsiteY118" fmla="*/ 750 h 4320"/>
                <a:gd name="connsiteX119" fmla="*/ 3517 w 5616"/>
                <a:gd name="connsiteY119" fmla="*/ 789 h 4320"/>
                <a:gd name="connsiteX120" fmla="*/ 3577 w 5616"/>
                <a:gd name="connsiteY120" fmla="*/ 830 h 4320"/>
                <a:gd name="connsiteX121" fmla="*/ 3636 w 5616"/>
                <a:gd name="connsiteY121" fmla="*/ 870 h 4320"/>
                <a:gd name="connsiteX122" fmla="*/ 3694 w 5616"/>
                <a:gd name="connsiteY122" fmla="*/ 913 h 4320"/>
                <a:gd name="connsiteX123" fmla="*/ 3753 w 5616"/>
                <a:gd name="connsiteY123" fmla="*/ 957 h 4320"/>
                <a:gd name="connsiteX124" fmla="*/ 3811 w 5616"/>
                <a:gd name="connsiteY124" fmla="*/ 1003 h 4320"/>
                <a:gd name="connsiteX125" fmla="*/ 3870 w 5616"/>
                <a:gd name="connsiteY125" fmla="*/ 1049 h 4320"/>
                <a:gd name="connsiteX126" fmla="*/ 3927 w 5616"/>
                <a:gd name="connsiteY126" fmla="*/ 1099 h 4320"/>
                <a:gd name="connsiteX127" fmla="*/ 3983 w 5616"/>
                <a:gd name="connsiteY127" fmla="*/ 1149 h 4320"/>
                <a:gd name="connsiteX128" fmla="*/ 4040 w 5616"/>
                <a:gd name="connsiteY128" fmla="*/ 1200 h 4320"/>
                <a:gd name="connsiteX129" fmla="*/ 4097 w 5616"/>
                <a:gd name="connsiteY129" fmla="*/ 1252 h 4320"/>
                <a:gd name="connsiteX130" fmla="*/ 4152 w 5616"/>
                <a:gd name="connsiteY130" fmla="*/ 1306 h 4320"/>
                <a:gd name="connsiteX131" fmla="*/ 4207 w 5616"/>
                <a:gd name="connsiteY131" fmla="*/ 1361 h 4320"/>
                <a:gd name="connsiteX132" fmla="*/ 4262 w 5616"/>
                <a:gd name="connsiteY132" fmla="*/ 1420 h 4320"/>
                <a:gd name="connsiteX133" fmla="*/ 4315 w 5616"/>
                <a:gd name="connsiteY133" fmla="*/ 1478 h 4320"/>
                <a:gd name="connsiteX134" fmla="*/ 4370 w 5616"/>
                <a:gd name="connsiteY134" fmla="*/ 1539 h 4320"/>
                <a:gd name="connsiteX135" fmla="*/ 4421 w 5616"/>
                <a:gd name="connsiteY135" fmla="*/ 1601 h 4320"/>
                <a:gd name="connsiteX136" fmla="*/ 4474 w 5616"/>
                <a:gd name="connsiteY136" fmla="*/ 1663 h 4320"/>
                <a:gd name="connsiteX137" fmla="*/ 4526 w 5616"/>
                <a:gd name="connsiteY137" fmla="*/ 1728 h 4320"/>
                <a:gd name="connsiteX138" fmla="*/ 4577 w 5616"/>
                <a:gd name="connsiteY138" fmla="*/ 1796 h 4320"/>
                <a:gd name="connsiteX139" fmla="*/ 4627 w 5616"/>
                <a:gd name="connsiteY139" fmla="*/ 1863 h 4320"/>
                <a:gd name="connsiteX140" fmla="*/ 4676 w 5616"/>
                <a:gd name="connsiteY140" fmla="*/ 1932 h 4320"/>
                <a:gd name="connsiteX141" fmla="*/ 4726 w 5616"/>
                <a:gd name="connsiteY141" fmla="*/ 2005 h 4320"/>
                <a:gd name="connsiteX142" fmla="*/ 4774 w 5616"/>
                <a:gd name="connsiteY142" fmla="*/ 2078 h 4320"/>
                <a:gd name="connsiteX143" fmla="*/ 4820 w 5616"/>
                <a:gd name="connsiteY143" fmla="*/ 2154 h 4320"/>
                <a:gd name="connsiteX144" fmla="*/ 4868 w 5616"/>
                <a:gd name="connsiteY144" fmla="*/ 2230 h 4320"/>
                <a:gd name="connsiteX145" fmla="*/ 4912 w 5616"/>
                <a:gd name="connsiteY145" fmla="*/ 2308 h 4320"/>
                <a:gd name="connsiteX146" fmla="*/ 4958 w 5616"/>
                <a:gd name="connsiteY146" fmla="*/ 2390 h 4320"/>
                <a:gd name="connsiteX147" fmla="*/ 5001 w 5616"/>
                <a:gd name="connsiteY147" fmla="*/ 2471 h 4320"/>
                <a:gd name="connsiteX148" fmla="*/ 5045 w 5616"/>
                <a:gd name="connsiteY148" fmla="*/ 2554 h 4320"/>
                <a:gd name="connsiteX149" fmla="*/ 5086 w 5616"/>
                <a:gd name="connsiteY149" fmla="*/ 2641 h 4320"/>
                <a:gd name="connsiteX150" fmla="*/ 5129 w 5616"/>
                <a:gd name="connsiteY150" fmla="*/ 2728 h 4320"/>
                <a:gd name="connsiteX151" fmla="*/ 5168 w 5616"/>
                <a:gd name="connsiteY151" fmla="*/ 2819 h 4320"/>
                <a:gd name="connsiteX152" fmla="*/ 5207 w 5616"/>
                <a:gd name="connsiteY152" fmla="*/ 2909 h 4320"/>
                <a:gd name="connsiteX153" fmla="*/ 5246 w 5616"/>
                <a:gd name="connsiteY153" fmla="*/ 3003 h 4320"/>
                <a:gd name="connsiteX154" fmla="*/ 5283 w 5616"/>
                <a:gd name="connsiteY154" fmla="*/ 3099 h 4320"/>
                <a:gd name="connsiteX155" fmla="*/ 5318 w 5616"/>
                <a:gd name="connsiteY155" fmla="*/ 3194 h 4320"/>
                <a:gd name="connsiteX156" fmla="*/ 5354 w 5616"/>
                <a:gd name="connsiteY156" fmla="*/ 3294 h 4320"/>
                <a:gd name="connsiteX157" fmla="*/ 5387 w 5616"/>
                <a:gd name="connsiteY157" fmla="*/ 3396 h 4320"/>
                <a:gd name="connsiteX158" fmla="*/ 5419 w 5616"/>
                <a:gd name="connsiteY158" fmla="*/ 3499 h 4320"/>
                <a:gd name="connsiteX159" fmla="*/ 5451 w 5616"/>
                <a:gd name="connsiteY159" fmla="*/ 3604 h 4320"/>
                <a:gd name="connsiteX160" fmla="*/ 5481 w 5616"/>
                <a:gd name="connsiteY160" fmla="*/ 3712 h 4320"/>
                <a:gd name="connsiteX161" fmla="*/ 5511 w 5616"/>
                <a:gd name="connsiteY161" fmla="*/ 3820 h 4320"/>
                <a:gd name="connsiteX162" fmla="*/ 5540 w 5616"/>
                <a:gd name="connsiteY162" fmla="*/ 3932 h 4320"/>
                <a:gd name="connsiteX163" fmla="*/ 5566 w 5616"/>
                <a:gd name="connsiteY163" fmla="*/ 4045 h 4320"/>
                <a:gd name="connsiteX164" fmla="*/ 5591 w 5616"/>
                <a:gd name="connsiteY164" fmla="*/ 4162 h 4320"/>
                <a:gd name="connsiteX165" fmla="*/ 5616 w 5616"/>
                <a:gd name="connsiteY165" fmla="*/ 4279 h 4320"/>
                <a:gd name="connsiteX166" fmla="*/ 5616 w 5616"/>
                <a:gd name="connsiteY166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0 w 5616"/>
                <a:gd name="connsiteY84" fmla="*/ 53 h 4320"/>
                <a:gd name="connsiteX85" fmla="*/ 200 w 5616"/>
                <a:gd name="connsiteY85" fmla="*/ 27 h 4320"/>
                <a:gd name="connsiteX86" fmla="*/ 307 w 5616"/>
                <a:gd name="connsiteY86" fmla="*/ 18 h 4320"/>
                <a:gd name="connsiteX87" fmla="*/ 433 w 5616"/>
                <a:gd name="connsiteY87" fmla="*/ 9 h 4320"/>
                <a:gd name="connsiteX88" fmla="*/ 576 w 5616"/>
                <a:gd name="connsiteY88" fmla="*/ 2 h 4320"/>
                <a:gd name="connsiteX89" fmla="*/ 654 w 5616"/>
                <a:gd name="connsiteY89" fmla="*/ 0 h 4320"/>
                <a:gd name="connsiteX90" fmla="*/ 736 w 5616"/>
                <a:gd name="connsiteY90" fmla="*/ 0 h 4320"/>
                <a:gd name="connsiteX91" fmla="*/ 823 w 5616"/>
                <a:gd name="connsiteY91" fmla="*/ 0 h 4320"/>
                <a:gd name="connsiteX92" fmla="*/ 911 w 5616"/>
                <a:gd name="connsiteY92" fmla="*/ 4 h 4320"/>
                <a:gd name="connsiteX93" fmla="*/ 1003 w 5616"/>
                <a:gd name="connsiteY93" fmla="*/ 5 h 4320"/>
                <a:gd name="connsiteX94" fmla="*/ 1101 w 5616"/>
                <a:gd name="connsiteY94" fmla="*/ 11 h 4320"/>
                <a:gd name="connsiteX95" fmla="*/ 1198 w 5616"/>
                <a:gd name="connsiteY95" fmla="*/ 18 h 4320"/>
                <a:gd name="connsiteX96" fmla="*/ 1301 w 5616"/>
                <a:gd name="connsiteY96" fmla="*/ 28 h 4320"/>
                <a:gd name="connsiteX97" fmla="*/ 1406 w 5616"/>
                <a:gd name="connsiteY97" fmla="*/ 39 h 4320"/>
                <a:gd name="connsiteX98" fmla="*/ 1512 w 5616"/>
                <a:gd name="connsiteY98" fmla="*/ 53 h 4320"/>
                <a:gd name="connsiteX99" fmla="*/ 1622 w 5616"/>
                <a:gd name="connsiteY99" fmla="*/ 69 h 4320"/>
                <a:gd name="connsiteX100" fmla="*/ 1732 w 5616"/>
                <a:gd name="connsiteY100" fmla="*/ 87 h 4320"/>
                <a:gd name="connsiteX101" fmla="*/ 1845 w 5616"/>
                <a:gd name="connsiteY101" fmla="*/ 108 h 4320"/>
                <a:gd name="connsiteX102" fmla="*/ 1961 w 5616"/>
                <a:gd name="connsiteY102" fmla="*/ 133 h 4320"/>
                <a:gd name="connsiteX103" fmla="*/ 2076 w 5616"/>
                <a:gd name="connsiteY103" fmla="*/ 161 h 4320"/>
                <a:gd name="connsiteX104" fmla="*/ 2195 w 5616"/>
                <a:gd name="connsiteY104" fmla="*/ 191 h 4320"/>
                <a:gd name="connsiteX105" fmla="*/ 2312 w 5616"/>
                <a:gd name="connsiteY105" fmla="*/ 225 h 4320"/>
                <a:gd name="connsiteX106" fmla="*/ 2432 w 5616"/>
                <a:gd name="connsiteY106" fmla="*/ 262 h 4320"/>
                <a:gd name="connsiteX107" fmla="*/ 2553 w 5616"/>
                <a:gd name="connsiteY107" fmla="*/ 305 h 4320"/>
                <a:gd name="connsiteX108" fmla="*/ 2673 w 5616"/>
                <a:gd name="connsiteY108" fmla="*/ 349 h 4320"/>
                <a:gd name="connsiteX109" fmla="*/ 2794 w 5616"/>
                <a:gd name="connsiteY109" fmla="*/ 399 h 4320"/>
                <a:gd name="connsiteX110" fmla="*/ 2916 w 5616"/>
                <a:gd name="connsiteY110" fmla="*/ 452 h 4320"/>
                <a:gd name="connsiteX111" fmla="*/ 3037 w 5616"/>
                <a:gd name="connsiteY111" fmla="*/ 511 h 4320"/>
                <a:gd name="connsiteX112" fmla="*/ 3157 w 5616"/>
                <a:gd name="connsiteY112" fmla="*/ 573 h 4320"/>
                <a:gd name="connsiteX113" fmla="*/ 3218 w 5616"/>
                <a:gd name="connsiteY113" fmla="*/ 606 h 4320"/>
                <a:gd name="connsiteX114" fmla="*/ 3278 w 5616"/>
                <a:gd name="connsiteY114" fmla="*/ 640 h 4320"/>
                <a:gd name="connsiteX115" fmla="*/ 3338 w 5616"/>
                <a:gd name="connsiteY115" fmla="*/ 675 h 4320"/>
                <a:gd name="connsiteX116" fmla="*/ 3398 w 5616"/>
                <a:gd name="connsiteY116" fmla="*/ 713 h 4320"/>
                <a:gd name="connsiteX117" fmla="*/ 3459 w 5616"/>
                <a:gd name="connsiteY117" fmla="*/ 750 h 4320"/>
                <a:gd name="connsiteX118" fmla="*/ 3517 w 5616"/>
                <a:gd name="connsiteY118" fmla="*/ 789 h 4320"/>
                <a:gd name="connsiteX119" fmla="*/ 3577 w 5616"/>
                <a:gd name="connsiteY119" fmla="*/ 830 h 4320"/>
                <a:gd name="connsiteX120" fmla="*/ 3636 w 5616"/>
                <a:gd name="connsiteY120" fmla="*/ 870 h 4320"/>
                <a:gd name="connsiteX121" fmla="*/ 3694 w 5616"/>
                <a:gd name="connsiteY121" fmla="*/ 913 h 4320"/>
                <a:gd name="connsiteX122" fmla="*/ 3753 w 5616"/>
                <a:gd name="connsiteY122" fmla="*/ 957 h 4320"/>
                <a:gd name="connsiteX123" fmla="*/ 3811 w 5616"/>
                <a:gd name="connsiteY123" fmla="*/ 1003 h 4320"/>
                <a:gd name="connsiteX124" fmla="*/ 3870 w 5616"/>
                <a:gd name="connsiteY124" fmla="*/ 1049 h 4320"/>
                <a:gd name="connsiteX125" fmla="*/ 3927 w 5616"/>
                <a:gd name="connsiteY125" fmla="*/ 1099 h 4320"/>
                <a:gd name="connsiteX126" fmla="*/ 3983 w 5616"/>
                <a:gd name="connsiteY126" fmla="*/ 1149 h 4320"/>
                <a:gd name="connsiteX127" fmla="*/ 4040 w 5616"/>
                <a:gd name="connsiteY127" fmla="*/ 1200 h 4320"/>
                <a:gd name="connsiteX128" fmla="*/ 4097 w 5616"/>
                <a:gd name="connsiteY128" fmla="*/ 1252 h 4320"/>
                <a:gd name="connsiteX129" fmla="*/ 4152 w 5616"/>
                <a:gd name="connsiteY129" fmla="*/ 1306 h 4320"/>
                <a:gd name="connsiteX130" fmla="*/ 4207 w 5616"/>
                <a:gd name="connsiteY130" fmla="*/ 1361 h 4320"/>
                <a:gd name="connsiteX131" fmla="*/ 4262 w 5616"/>
                <a:gd name="connsiteY131" fmla="*/ 1420 h 4320"/>
                <a:gd name="connsiteX132" fmla="*/ 4315 w 5616"/>
                <a:gd name="connsiteY132" fmla="*/ 1478 h 4320"/>
                <a:gd name="connsiteX133" fmla="*/ 4370 w 5616"/>
                <a:gd name="connsiteY133" fmla="*/ 1539 h 4320"/>
                <a:gd name="connsiteX134" fmla="*/ 4421 w 5616"/>
                <a:gd name="connsiteY134" fmla="*/ 1601 h 4320"/>
                <a:gd name="connsiteX135" fmla="*/ 4474 w 5616"/>
                <a:gd name="connsiteY135" fmla="*/ 1663 h 4320"/>
                <a:gd name="connsiteX136" fmla="*/ 4526 w 5616"/>
                <a:gd name="connsiteY136" fmla="*/ 1728 h 4320"/>
                <a:gd name="connsiteX137" fmla="*/ 4577 w 5616"/>
                <a:gd name="connsiteY137" fmla="*/ 1796 h 4320"/>
                <a:gd name="connsiteX138" fmla="*/ 4627 w 5616"/>
                <a:gd name="connsiteY138" fmla="*/ 1863 h 4320"/>
                <a:gd name="connsiteX139" fmla="*/ 4676 w 5616"/>
                <a:gd name="connsiteY139" fmla="*/ 1932 h 4320"/>
                <a:gd name="connsiteX140" fmla="*/ 4726 w 5616"/>
                <a:gd name="connsiteY140" fmla="*/ 2005 h 4320"/>
                <a:gd name="connsiteX141" fmla="*/ 4774 w 5616"/>
                <a:gd name="connsiteY141" fmla="*/ 2078 h 4320"/>
                <a:gd name="connsiteX142" fmla="*/ 4820 w 5616"/>
                <a:gd name="connsiteY142" fmla="*/ 2154 h 4320"/>
                <a:gd name="connsiteX143" fmla="*/ 4868 w 5616"/>
                <a:gd name="connsiteY143" fmla="*/ 2230 h 4320"/>
                <a:gd name="connsiteX144" fmla="*/ 4912 w 5616"/>
                <a:gd name="connsiteY144" fmla="*/ 2308 h 4320"/>
                <a:gd name="connsiteX145" fmla="*/ 4958 w 5616"/>
                <a:gd name="connsiteY145" fmla="*/ 2390 h 4320"/>
                <a:gd name="connsiteX146" fmla="*/ 5001 w 5616"/>
                <a:gd name="connsiteY146" fmla="*/ 2471 h 4320"/>
                <a:gd name="connsiteX147" fmla="*/ 5045 w 5616"/>
                <a:gd name="connsiteY147" fmla="*/ 2554 h 4320"/>
                <a:gd name="connsiteX148" fmla="*/ 5086 w 5616"/>
                <a:gd name="connsiteY148" fmla="*/ 2641 h 4320"/>
                <a:gd name="connsiteX149" fmla="*/ 5129 w 5616"/>
                <a:gd name="connsiteY149" fmla="*/ 2728 h 4320"/>
                <a:gd name="connsiteX150" fmla="*/ 5168 w 5616"/>
                <a:gd name="connsiteY150" fmla="*/ 2819 h 4320"/>
                <a:gd name="connsiteX151" fmla="*/ 5207 w 5616"/>
                <a:gd name="connsiteY151" fmla="*/ 2909 h 4320"/>
                <a:gd name="connsiteX152" fmla="*/ 5246 w 5616"/>
                <a:gd name="connsiteY152" fmla="*/ 3003 h 4320"/>
                <a:gd name="connsiteX153" fmla="*/ 5283 w 5616"/>
                <a:gd name="connsiteY153" fmla="*/ 3099 h 4320"/>
                <a:gd name="connsiteX154" fmla="*/ 5318 w 5616"/>
                <a:gd name="connsiteY154" fmla="*/ 3194 h 4320"/>
                <a:gd name="connsiteX155" fmla="*/ 5354 w 5616"/>
                <a:gd name="connsiteY155" fmla="*/ 3294 h 4320"/>
                <a:gd name="connsiteX156" fmla="*/ 5387 w 5616"/>
                <a:gd name="connsiteY156" fmla="*/ 3396 h 4320"/>
                <a:gd name="connsiteX157" fmla="*/ 5419 w 5616"/>
                <a:gd name="connsiteY157" fmla="*/ 3499 h 4320"/>
                <a:gd name="connsiteX158" fmla="*/ 5451 w 5616"/>
                <a:gd name="connsiteY158" fmla="*/ 3604 h 4320"/>
                <a:gd name="connsiteX159" fmla="*/ 5481 w 5616"/>
                <a:gd name="connsiteY159" fmla="*/ 3712 h 4320"/>
                <a:gd name="connsiteX160" fmla="*/ 5511 w 5616"/>
                <a:gd name="connsiteY160" fmla="*/ 3820 h 4320"/>
                <a:gd name="connsiteX161" fmla="*/ 5540 w 5616"/>
                <a:gd name="connsiteY161" fmla="*/ 3932 h 4320"/>
                <a:gd name="connsiteX162" fmla="*/ 5566 w 5616"/>
                <a:gd name="connsiteY162" fmla="*/ 4045 h 4320"/>
                <a:gd name="connsiteX163" fmla="*/ 5591 w 5616"/>
                <a:gd name="connsiteY163" fmla="*/ 4162 h 4320"/>
                <a:gd name="connsiteX164" fmla="*/ 5616 w 5616"/>
                <a:gd name="connsiteY164" fmla="*/ 4279 h 4320"/>
                <a:gd name="connsiteX165" fmla="*/ 5616 w 5616"/>
                <a:gd name="connsiteY165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0 w 5616"/>
                <a:gd name="connsiteY84" fmla="*/ 53 h 4320"/>
                <a:gd name="connsiteX85" fmla="*/ 307 w 5616"/>
                <a:gd name="connsiteY85" fmla="*/ 18 h 4320"/>
                <a:gd name="connsiteX86" fmla="*/ 433 w 5616"/>
                <a:gd name="connsiteY86" fmla="*/ 9 h 4320"/>
                <a:gd name="connsiteX87" fmla="*/ 576 w 5616"/>
                <a:gd name="connsiteY87" fmla="*/ 2 h 4320"/>
                <a:gd name="connsiteX88" fmla="*/ 654 w 5616"/>
                <a:gd name="connsiteY88" fmla="*/ 0 h 4320"/>
                <a:gd name="connsiteX89" fmla="*/ 736 w 5616"/>
                <a:gd name="connsiteY89" fmla="*/ 0 h 4320"/>
                <a:gd name="connsiteX90" fmla="*/ 823 w 5616"/>
                <a:gd name="connsiteY90" fmla="*/ 0 h 4320"/>
                <a:gd name="connsiteX91" fmla="*/ 911 w 5616"/>
                <a:gd name="connsiteY91" fmla="*/ 4 h 4320"/>
                <a:gd name="connsiteX92" fmla="*/ 1003 w 5616"/>
                <a:gd name="connsiteY92" fmla="*/ 5 h 4320"/>
                <a:gd name="connsiteX93" fmla="*/ 1101 w 5616"/>
                <a:gd name="connsiteY93" fmla="*/ 11 h 4320"/>
                <a:gd name="connsiteX94" fmla="*/ 1198 w 5616"/>
                <a:gd name="connsiteY94" fmla="*/ 18 h 4320"/>
                <a:gd name="connsiteX95" fmla="*/ 1301 w 5616"/>
                <a:gd name="connsiteY95" fmla="*/ 28 h 4320"/>
                <a:gd name="connsiteX96" fmla="*/ 1406 w 5616"/>
                <a:gd name="connsiteY96" fmla="*/ 39 h 4320"/>
                <a:gd name="connsiteX97" fmla="*/ 1512 w 5616"/>
                <a:gd name="connsiteY97" fmla="*/ 53 h 4320"/>
                <a:gd name="connsiteX98" fmla="*/ 1622 w 5616"/>
                <a:gd name="connsiteY98" fmla="*/ 69 h 4320"/>
                <a:gd name="connsiteX99" fmla="*/ 1732 w 5616"/>
                <a:gd name="connsiteY99" fmla="*/ 87 h 4320"/>
                <a:gd name="connsiteX100" fmla="*/ 1845 w 5616"/>
                <a:gd name="connsiteY100" fmla="*/ 108 h 4320"/>
                <a:gd name="connsiteX101" fmla="*/ 1961 w 5616"/>
                <a:gd name="connsiteY101" fmla="*/ 133 h 4320"/>
                <a:gd name="connsiteX102" fmla="*/ 2076 w 5616"/>
                <a:gd name="connsiteY102" fmla="*/ 161 h 4320"/>
                <a:gd name="connsiteX103" fmla="*/ 2195 w 5616"/>
                <a:gd name="connsiteY103" fmla="*/ 191 h 4320"/>
                <a:gd name="connsiteX104" fmla="*/ 2312 w 5616"/>
                <a:gd name="connsiteY104" fmla="*/ 225 h 4320"/>
                <a:gd name="connsiteX105" fmla="*/ 2432 w 5616"/>
                <a:gd name="connsiteY105" fmla="*/ 262 h 4320"/>
                <a:gd name="connsiteX106" fmla="*/ 2553 w 5616"/>
                <a:gd name="connsiteY106" fmla="*/ 305 h 4320"/>
                <a:gd name="connsiteX107" fmla="*/ 2673 w 5616"/>
                <a:gd name="connsiteY107" fmla="*/ 349 h 4320"/>
                <a:gd name="connsiteX108" fmla="*/ 2794 w 5616"/>
                <a:gd name="connsiteY108" fmla="*/ 399 h 4320"/>
                <a:gd name="connsiteX109" fmla="*/ 2916 w 5616"/>
                <a:gd name="connsiteY109" fmla="*/ 452 h 4320"/>
                <a:gd name="connsiteX110" fmla="*/ 3037 w 5616"/>
                <a:gd name="connsiteY110" fmla="*/ 511 h 4320"/>
                <a:gd name="connsiteX111" fmla="*/ 3157 w 5616"/>
                <a:gd name="connsiteY111" fmla="*/ 573 h 4320"/>
                <a:gd name="connsiteX112" fmla="*/ 3218 w 5616"/>
                <a:gd name="connsiteY112" fmla="*/ 606 h 4320"/>
                <a:gd name="connsiteX113" fmla="*/ 3278 w 5616"/>
                <a:gd name="connsiteY113" fmla="*/ 640 h 4320"/>
                <a:gd name="connsiteX114" fmla="*/ 3338 w 5616"/>
                <a:gd name="connsiteY114" fmla="*/ 675 h 4320"/>
                <a:gd name="connsiteX115" fmla="*/ 3398 w 5616"/>
                <a:gd name="connsiteY115" fmla="*/ 713 h 4320"/>
                <a:gd name="connsiteX116" fmla="*/ 3459 w 5616"/>
                <a:gd name="connsiteY116" fmla="*/ 750 h 4320"/>
                <a:gd name="connsiteX117" fmla="*/ 3517 w 5616"/>
                <a:gd name="connsiteY117" fmla="*/ 789 h 4320"/>
                <a:gd name="connsiteX118" fmla="*/ 3577 w 5616"/>
                <a:gd name="connsiteY118" fmla="*/ 830 h 4320"/>
                <a:gd name="connsiteX119" fmla="*/ 3636 w 5616"/>
                <a:gd name="connsiteY119" fmla="*/ 870 h 4320"/>
                <a:gd name="connsiteX120" fmla="*/ 3694 w 5616"/>
                <a:gd name="connsiteY120" fmla="*/ 913 h 4320"/>
                <a:gd name="connsiteX121" fmla="*/ 3753 w 5616"/>
                <a:gd name="connsiteY121" fmla="*/ 957 h 4320"/>
                <a:gd name="connsiteX122" fmla="*/ 3811 w 5616"/>
                <a:gd name="connsiteY122" fmla="*/ 1003 h 4320"/>
                <a:gd name="connsiteX123" fmla="*/ 3870 w 5616"/>
                <a:gd name="connsiteY123" fmla="*/ 1049 h 4320"/>
                <a:gd name="connsiteX124" fmla="*/ 3927 w 5616"/>
                <a:gd name="connsiteY124" fmla="*/ 1099 h 4320"/>
                <a:gd name="connsiteX125" fmla="*/ 3983 w 5616"/>
                <a:gd name="connsiteY125" fmla="*/ 1149 h 4320"/>
                <a:gd name="connsiteX126" fmla="*/ 4040 w 5616"/>
                <a:gd name="connsiteY126" fmla="*/ 1200 h 4320"/>
                <a:gd name="connsiteX127" fmla="*/ 4097 w 5616"/>
                <a:gd name="connsiteY127" fmla="*/ 1252 h 4320"/>
                <a:gd name="connsiteX128" fmla="*/ 4152 w 5616"/>
                <a:gd name="connsiteY128" fmla="*/ 1306 h 4320"/>
                <a:gd name="connsiteX129" fmla="*/ 4207 w 5616"/>
                <a:gd name="connsiteY129" fmla="*/ 1361 h 4320"/>
                <a:gd name="connsiteX130" fmla="*/ 4262 w 5616"/>
                <a:gd name="connsiteY130" fmla="*/ 1420 h 4320"/>
                <a:gd name="connsiteX131" fmla="*/ 4315 w 5616"/>
                <a:gd name="connsiteY131" fmla="*/ 1478 h 4320"/>
                <a:gd name="connsiteX132" fmla="*/ 4370 w 5616"/>
                <a:gd name="connsiteY132" fmla="*/ 1539 h 4320"/>
                <a:gd name="connsiteX133" fmla="*/ 4421 w 5616"/>
                <a:gd name="connsiteY133" fmla="*/ 1601 h 4320"/>
                <a:gd name="connsiteX134" fmla="*/ 4474 w 5616"/>
                <a:gd name="connsiteY134" fmla="*/ 1663 h 4320"/>
                <a:gd name="connsiteX135" fmla="*/ 4526 w 5616"/>
                <a:gd name="connsiteY135" fmla="*/ 1728 h 4320"/>
                <a:gd name="connsiteX136" fmla="*/ 4577 w 5616"/>
                <a:gd name="connsiteY136" fmla="*/ 1796 h 4320"/>
                <a:gd name="connsiteX137" fmla="*/ 4627 w 5616"/>
                <a:gd name="connsiteY137" fmla="*/ 1863 h 4320"/>
                <a:gd name="connsiteX138" fmla="*/ 4676 w 5616"/>
                <a:gd name="connsiteY138" fmla="*/ 1932 h 4320"/>
                <a:gd name="connsiteX139" fmla="*/ 4726 w 5616"/>
                <a:gd name="connsiteY139" fmla="*/ 2005 h 4320"/>
                <a:gd name="connsiteX140" fmla="*/ 4774 w 5616"/>
                <a:gd name="connsiteY140" fmla="*/ 2078 h 4320"/>
                <a:gd name="connsiteX141" fmla="*/ 4820 w 5616"/>
                <a:gd name="connsiteY141" fmla="*/ 2154 h 4320"/>
                <a:gd name="connsiteX142" fmla="*/ 4868 w 5616"/>
                <a:gd name="connsiteY142" fmla="*/ 2230 h 4320"/>
                <a:gd name="connsiteX143" fmla="*/ 4912 w 5616"/>
                <a:gd name="connsiteY143" fmla="*/ 2308 h 4320"/>
                <a:gd name="connsiteX144" fmla="*/ 4958 w 5616"/>
                <a:gd name="connsiteY144" fmla="*/ 2390 h 4320"/>
                <a:gd name="connsiteX145" fmla="*/ 5001 w 5616"/>
                <a:gd name="connsiteY145" fmla="*/ 2471 h 4320"/>
                <a:gd name="connsiteX146" fmla="*/ 5045 w 5616"/>
                <a:gd name="connsiteY146" fmla="*/ 2554 h 4320"/>
                <a:gd name="connsiteX147" fmla="*/ 5086 w 5616"/>
                <a:gd name="connsiteY147" fmla="*/ 2641 h 4320"/>
                <a:gd name="connsiteX148" fmla="*/ 5129 w 5616"/>
                <a:gd name="connsiteY148" fmla="*/ 2728 h 4320"/>
                <a:gd name="connsiteX149" fmla="*/ 5168 w 5616"/>
                <a:gd name="connsiteY149" fmla="*/ 2819 h 4320"/>
                <a:gd name="connsiteX150" fmla="*/ 5207 w 5616"/>
                <a:gd name="connsiteY150" fmla="*/ 2909 h 4320"/>
                <a:gd name="connsiteX151" fmla="*/ 5246 w 5616"/>
                <a:gd name="connsiteY151" fmla="*/ 3003 h 4320"/>
                <a:gd name="connsiteX152" fmla="*/ 5283 w 5616"/>
                <a:gd name="connsiteY152" fmla="*/ 3099 h 4320"/>
                <a:gd name="connsiteX153" fmla="*/ 5318 w 5616"/>
                <a:gd name="connsiteY153" fmla="*/ 3194 h 4320"/>
                <a:gd name="connsiteX154" fmla="*/ 5354 w 5616"/>
                <a:gd name="connsiteY154" fmla="*/ 3294 h 4320"/>
                <a:gd name="connsiteX155" fmla="*/ 5387 w 5616"/>
                <a:gd name="connsiteY155" fmla="*/ 3396 h 4320"/>
                <a:gd name="connsiteX156" fmla="*/ 5419 w 5616"/>
                <a:gd name="connsiteY156" fmla="*/ 3499 h 4320"/>
                <a:gd name="connsiteX157" fmla="*/ 5451 w 5616"/>
                <a:gd name="connsiteY157" fmla="*/ 3604 h 4320"/>
                <a:gd name="connsiteX158" fmla="*/ 5481 w 5616"/>
                <a:gd name="connsiteY158" fmla="*/ 3712 h 4320"/>
                <a:gd name="connsiteX159" fmla="*/ 5511 w 5616"/>
                <a:gd name="connsiteY159" fmla="*/ 3820 h 4320"/>
                <a:gd name="connsiteX160" fmla="*/ 5540 w 5616"/>
                <a:gd name="connsiteY160" fmla="*/ 3932 h 4320"/>
                <a:gd name="connsiteX161" fmla="*/ 5566 w 5616"/>
                <a:gd name="connsiteY161" fmla="*/ 4045 h 4320"/>
                <a:gd name="connsiteX162" fmla="*/ 5591 w 5616"/>
                <a:gd name="connsiteY162" fmla="*/ 4162 h 4320"/>
                <a:gd name="connsiteX163" fmla="*/ 5616 w 5616"/>
                <a:gd name="connsiteY163" fmla="*/ 4279 h 4320"/>
                <a:gd name="connsiteX164" fmla="*/ 5616 w 5616"/>
                <a:gd name="connsiteY164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0 w 5616"/>
                <a:gd name="connsiteY84" fmla="*/ 53 h 4320"/>
                <a:gd name="connsiteX85" fmla="*/ 433 w 5616"/>
                <a:gd name="connsiteY85" fmla="*/ 9 h 4320"/>
                <a:gd name="connsiteX86" fmla="*/ 576 w 5616"/>
                <a:gd name="connsiteY86" fmla="*/ 2 h 4320"/>
                <a:gd name="connsiteX87" fmla="*/ 654 w 5616"/>
                <a:gd name="connsiteY87" fmla="*/ 0 h 4320"/>
                <a:gd name="connsiteX88" fmla="*/ 736 w 5616"/>
                <a:gd name="connsiteY88" fmla="*/ 0 h 4320"/>
                <a:gd name="connsiteX89" fmla="*/ 823 w 5616"/>
                <a:gd name="connsiteY89" fmla="*/ 0 h 4320"/>
                <a:gd name="connsiteX90" fmla="*/ 911 w 5616"/>
                <a:gd name="connsiteY90" fmla="*/ 4 h 4320"/>
                <a:gd name="connsiteX91" fmla="*/ 1003 w 5616"/>
                <a:gd name="connsiteY91" fmla="*/ 5 h 4320"/>
                <a:gd name="connsiteX92" fmla="*/ 1101 w 5616"/>
                <a:gd name="connsiteY92" fmla="*/ 11 h 4320"/>
                <a:gd name="connsiteX93" fmla="*/ 1198 w 5616"/>
                <a:gd name="connsiteY93" fmla="*/ 18 h 4320"/>
                <a:gd name="connsiteX94" fmla="*/ 1301 w 5616"/>
                <a:gd name="connsiteY94" fmla="*/ 28 h 4320"/>
                <a:gd name="connsiteX95" fmla="*/ 1406 w 5616"/>
                <a:gd name="connsiteY95" fmla="*/ 39 h 4320"/>
                <a:gd name="connsiteX96" fmla="*/ 1512 w 5616"/>
                <a:gd name="connsiteY96" fmla="*/ 53 h 4320"/>
                <a:gd name="connsiteX97" fmla="*/ 1622 w 5616"/>
                <a:gd name="connsiteY97" fmla="*/ 69 h 4320"/>
                <a:gd name="connsiteX98" fmla="*/ 1732 w 5616"/>
                <a:gd name="connsiteY98" fmla="*/ 87 h 4320"/>
                <a:gd name="connsiteX99" fmla="*/ 1845 w 5616"/>
                <a:gd name="connsiteY99" fmla="*/ 108 h 4320"/>
                <a:gd name="connsiteX100" fmla="*/ 1961 w 5616"/>
                <a:gd name="connsiteY100" fmla="*/ 133 h 4320"/>
                <a:gd name="connsiteX101" fmla="*/ 2076 w 5616"/>
                <a:gd name="connsiteY101" fmla="*/ 161 h 4320"/>
                <a:gd name="connsiteX102" fmla="*/ 2195 w 5616"/>
                <a:gd name="connsiteY102" fmla="*/ 191 h 4320"/>
                <a:gd name="connsiteX103" fmla="*/ 2312 w 5616"/>
                <a:gd name="connsiteY103" fmla="*/ 225 h 4320"/>
                <a:gd name="connsiteX104" fmla="*/ 2432 w 5616"/>
                <a:gd name="connsiteY104" fmla="*/ 262 h 4320"/>
                <a:gd name="connsiteX105" fmla="*/ 2553 w 5616"/>
                <a:gd name="connsiteY105" fmla="*/ 305 h 4320"/>
                <a:gd name="connsiteX106" fmla="*/ 2673 w 5616"/>
                <a:gd name="connsiteY106" fmla="*/ 349 h 4320"/>
                <a:gd name="connsiteX107" fmla="*/ 2794 w 5616"/>
                <a:gd name="connsiteY107" fmla="*/ 399 h 4320"/>
                <a:gd name="connsiteX108" fmla="*/ 2916 w 5616"/>
                <a:gd name="connsiteY108" fmla="*/ 452 h 4320"/>
                <a:gd name="connsiteX109" fmla="*/ 3037 w 5616"/>
                <a:gd name="connsiteY109" fmla="*/ 511 h 4320"/>
                <a:gd name="connsiteX110" fmla="*/ 3157 w 5616"/>
                <a:gd name="connsiteY110" fmla="*/ 573 h 4320"/>
                <a:gd name="connsiteX111" fmla="*/ 3218 w 5616"/>
                <a:gd name="connsiteY111" fmla="*/ 606 h 4320"/>
                <a:gd name="connsiteX112" fmla="*/ 3278 w 5616"/>
                <a:gd name="connsiteY112" fmla="*/ 640 h 4320"/>
                <a:gd name="connsiteX113" fmla="*/ 3338 w 5616"/>
                <a:gd name="connsiteY113" fmla="*/ 675 h 4320"/>
                <a:gd name="connsiteX114" fmla="*/ 3398 w 5616"/>
                <a:gd name="connsiteY114" fmla="*/ 713 h 4320"/>
                <a:gd name="connsiteX115" fmla="*/ 3459 w 5616"/>
                <a:gd name="connsiteY115" fmla="*/ 750 h 4320"/>
                <a:gd name="connsiteX116" fmla="*/ 3517 w 5616"/>
                <a:gd name="connsiteY116" fmla="*/ 789 h 4320"/>
                <a:gd name="connsiteX117" fmla="*/ 3577 w 5616"/>
                <a:gd name="connsiteY117" fmla="*/ 830 h 4320"/>
                <a:gd name="connsiteX118" fmla="*/ 3636 w 5616"/>
                <a:gd name="connsiteY118" fmla="*/ 870 h 4320"/>
                <a:gd name="connsiteX119" fmla="*/ 3694 w 5616"/>
                <a:gd name="connsiteY119" fmla="*/ 913 h 4320"/>
                <a:gd name="connsiteX120" fmla="*/ 3753 w 5616"/>
                <a:gd name="connsiteY120" fmla="*/ 957 h 4320"/>
                <a:gd name="connsiteX121" fmla="*/ 3811 w 5616"/>
                <a:gd name="connsiteY121" fmla="*/ 1003 h 4320"/>
                <a:gd name="connsiteX122" fmla="*/ 3870 w 5616"/>
                <a:gd name="connsiteY122" fmla="*/ 1049 h 4320"/>
                <a:gd name="connsiteX123" fmla="*/ 3927 w 5616"/>
                <a:gd name="connsiteY123" fmla="*/ 1099 h 4320"/>
                <a:gd name="connsiteX124" fmla="*/ 3983 w 5616"/>
                <a:gd name="connsiteY124" fmla="*/ 1149 h 4320"/>
                <a:gd name="connsiteX125" fmla="*/ 4040 w 5616"/>
                <a:gd name="connsiteY125" fmla="*/ 1200 h 4320"/>
                <a:gd name="connsiteX126" fmla="*/ 4097 w 5616"/>
                <a:gd name="connsiteY126" fmla="*/ 1252 h 4320"/>
                <a:gd name="connsiteX127" fmla="*/ 4152 w 5616"/>
                <a:gd name="connsiteY127" fmla="*/ 1306 h 4320"/>
                <a:gd name="connsiteX128" fmla="*/ 4207 w 5616"/>
                <a:gd name="connsiteY128" fmla="*/ 1361 h 4320"/>
                <a:gd name="connsiteX129" fmla="*/ 4262 w 5616"/>
                <a:gd name="connsiteY129" fmla="*/ 1420 h 4320"/>
                <a:gd name="connsiteX130" fmla="*/ 4315 w 5616"/>
                <a:gd name="connsiteY130" fmla="*/ 1478 h 4320"/>
                <a:gd name="connsiteX131" fmla="*/ 4370 w 5616"/>
                <a:gd name="connsiteY131" fmla="*/ 1539 h 4320"/>
                <a:gd name="connsiteX132" fmla="*/ 4421 w 5616"/>
                <a:gd name="connsiteY132" fmla="*/ 1601 h 4320"/>
                <a:gd name="connsiteX133" fmla="*/ 4474 w 5616"/>
                <a:gd name="connsiteY133" fmla="*/ 1663 h 4320"/>
                <a:gd name="connsiteX134" fmla="*/ 4526 w 5616"/>
                <a:gd name="connsiteY134" fmla="*/ 1728 h 4320"/>
                <a:gd name="connsiteX135" fmla="*/ 4577 w 5616"/>
                <a:gd name="connsiteY135" fmla="*/ 1796 h 4320"/>
                <a:gd name="connsiteX136" fmla="*/ 4627 w 5616"/>
                <a:gd name="connsiteY136" fmla="*/ 1863 h 4320"/>
                <a:gd name="connsiteX137" fmla="*/ 4676 w 5616"/>
                <a:gd name="connsiteY137" fmla="*/ 1932 h 4320"/>
                <a:gd name="connsiteX138" fmla="*/ 4726 w 5616"/>
                <a:gd name="connsiteY138" fmla="*/ 2005 h 4320"/>
                <a:gd name="connsiteX139" fmla="*/ 4774 w 5616"/>
                <a:gd name="connsiteY139" fmla="*/ 2078 h 4320"/>
                <a:gd name="connsiteX140" fmla="*/ 4820 w 5616"/>
                <a:gd name="connsiteY140" fmla="*/ 2154 h 4320"/>
                <a:gd name="connsiteX141" fmla="*/ 4868 w 5616"/>
                <a:gd name="connsiteY141" fmla="*/ 2230 h 4320"/>
                <a:gd name="connsiteX142" fmla="*/ 4912 w 5616"/>
                <a:gd name="connsiteY142" fmla="*/ 2308 h 4320"/>
                <a:gd name="connsiteX143" fmla="*/ 4958 w 5616"/>
                <a:gd name="connsiteY143" fmla="*/ 2390 h 4320"/>
                <a:gd name="connsiteX144" fmla="*/ 5001 w 5616"/>
                <a:gd name="connsiteY144" fmla="*/ 2471 h 4320"/>
                <a:gd name="connsiteX145" fmla="*/ 5045 w 5616"/>
                <a:gd name="connsiteY145" fmla="*/ 2554 h 4320"/>
                <a:gd name="connsiteX146" fmla="*/ 5086 w 5616"/>
                <a:gd name="connsiteY146" fmla="*/ 2641 h 4320"/>
                <a:gd name="connsiteX147" fmla="*/ 5129 w 5616"/>
                <a:gd name="connsiteY147" fmla="*/ 2728 h 4320"/>
                <a:gd name="connsiteX148" fmla="*/ 5168 w 5616"/>
                <a:gd name="connsiteY148" fmla="*/ 2819 h 4320"/>
                <a:gd name="connsiteX149" fmla="*/ 5207 w 5616"/>
                <a:gd name="connsiteY149" fmla="*/ 2909 h 4320"/>
                <a:gd name="connsiteX150" fmla="*/ 5246 w 5616"/>
                <a:gd name="connsiteY150" fmla="*/ 3003 h 4320"/>
                <a:gd name="connsiteX151" fmla="*/ 5283 w 5616"/>
                <a:gd name="connsiteY151" fmla="*/ 3099 h 4320"/>
                <a:gd name="connsiteX152" fmla="*/ 5318 w 5616"/>
                <a:gd name="connsiteY152" fmla="*/ 3194 h 4320"/>
                <a:gd name="connsiteX153" fmla="*/ 5354 w 5616"/>
                <a:gd name="connsiteY153" fmla="*/ 3294 h 4320"/>
                <a:gd name="connsiteX154" fmla="*/ 5387 w 5616"/>
                <a:gd name="connsiteY154" fmla="*/ 3396 h 4320"/>
                <a:gd name="connsiteX155" fmla="*/ 5419 w 5616"/>
                <a:gd name="connsiteY155" fmla="*/ 3499 h 4320"/>
                <a:gd name="connsiteX156" fmla="*/ 5451 w 5616"/>
                <a:gd name="connsiteY156" fmla="*/ 3604 h 4320"/>
                <a:gd name="connsiteX157" fmla="*/ 5481 w 5616"/>
                <a:gd name="connsiteY157" fmla="*/ 3712 h 4320"/>
                <a:gd name="connsiteX158" fmla="*/ 5511 w 5616"/>
                <a:gd name="connsiteY158" fmla="*/ 3820 h 4320"/>
                <a:gd name="connsiteX159" fmla="*/ 5540 w 5616"/>
                <a:gd name="connsiteY159" fmla="*/ 3932 h 4320"/>
                <a:gd name="connsiteX160" fmla="*/ 5566 w 5616"/>
                <a:gd name="connsiteY160" fmla="*/ 4045 h 4320"/>
                <a:gd name="connsiteX161" fmla="*/ 5591 w 5616"/>
                <a:gd name="connsiteY161" fmla="*/ 4162 h 4320"/>
                <a:gd name="connsiteX162" fmla="*/ 5616 w 5616"/>
                <a:gd name="connsiteY162" fmla="*/ 4279 h 4320"/>
                <a:gd name="connsiteX163" fmla="*/ 5616 w 5616"/>
                <a:gd name="connsiteY163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433 w 5616"/>
                <a:gd name="connsiteY84" fmla="*/ 9 h 4320"/>
                <a:gd name="connsiteX85" fmla="*/ 576 w 5616"/>
                <a:gd name="connsiteY85" fmla="*/ 2 h 4320"/>
                <a:gd name="connsiteX86" fmla="*/ 654 w 5616"/>
                <a:gd name="connsiteY86" fmla="*/ 0 h 4320"/>
                <a:gd name="connsiteX87" fmla="*/ 736 w 5616"/>
                <a:gd name="connsiteY87" fmla="*/ 0 h 4320"/>
                <a:gd name="connsiteX88" fmla="*/ 823 w 5616"/>
                <a:gd name="connsiteY88" fmla="*/ 0 h 4320"/>
                <a:gd name="connsiteX89" fmla="*/ 911 w 5616"/>
                <a:gd name="connsiteY89" fmla="*/ 4 h 4320"/>
                <a:gd name="connsiteX90" fmla="*/ 1003 w 5616"/>
                <a:gd name="connsiteY90" fmla="*/ 5 h 4320"/>
                <a:gd name="connsiteX91" fmla="*/ 1101 w 5616"/>
                <a:gd name="connsiteY91" fmla="*/ 11 h 4320"/>
                <a:gd name="connsiteX92" fmla="*/ 1198 w 5616"/>
                <a:gd name="connsiteY92" fmla="*/ 18 h 4320"/>
                <a:gd name="connsiteX93" fmla="*/ 1301 w 5616"/>
                <a:gd name="connsiteY93" fmla="*/ 28 h 4320"/>
                <a:gd name="connsiteX94" fmla="*/ 1406 w 5616"/>
                <a:gd name="connsiteY94" fmla="*/ 39 h 4320"/>
                <a:gd name="connsiteX95" fmla="*/ 1512 w 5616"/>
                <a:gd name="connsiteY95" fmla="*/ 53 h 4320"/>
                <a:gd name="connsiteX96" fmla="*/ 1622 w 5616"/>
                <a:gd name="connsiteY96" fmla="*/ 69 h 4320"/>
                <a:gd name="connsiteX97" fmla="*/ 1732 w 5616"/>
                <a:gd name="connsiteY97" fmla="*/ 87 h 4320"/>
                <a:gd name="connsiteX98" fmla="*/ 1845 w 5616"/>
                <a:gd name="connsiteY98" fmla="*/ 108 h 4320"/>
                <a:gd name="connsiteX99" fmla="*/ 1961 w 5616"/>
                <a:gd name="connsiteY99" fmla="*/ 133 h 4320"/>
                <a:gd name="connsiteX100" fmla="*/ 2076 w 5616"/>
                <a:gd name="connsiteY100" fmla="*/ 161 h 4320"/>
                <a:gd name="connsiteX101" fmla="*/ 2195 w 5616"/>
                <a:gd name="connsiteY101" fmla="*/ 191 h 4320"/>
                <a:gd name="connsiteX102" fmla="*/ 2312 w 5616"/>
                <a:gd name="connsiteY102" fmla="*/ 225 h 4320"/>
                <a:gd name="connsiteX103" fmla="*/ 2432 w 5616"/>
                <a:gd name="connsiteY103" fmla="*/ 262 h 4320"/>
                <a:gd name="connsiteX104" fmla="*/ 2553 w 5616"/>
                <a:gd name="connsiteY104" fmla="*/ 305 h 4320"/>
                <a:gd name="connsiteX105" fmla="*/ 2673 w 5616"/>
                <a:gd name="connsiteY105" fmla="*/ 349 h 4320"/>
                <a:gd name="connsiteX106" fmla="*/ 2794 w 5616"/>
                <a:gd name="connsiteY106" fmla="*/ 399 h 4320"/>
                <a:gd name="connsiteX107" fmla="*/ 2916 w 5616"/>
                <a:gd name="connsiteY107" fmla="*/ 452 h 4320"/>
                <a:gd name="connsiteX108" fmla="*/ 3037 w 5616"/>
                <a:gd name="connsiteY108" fmla="*/ 511 h 4320"/>
                <a:gd name="connsiteX109" fmla="*/ 3157 w 5616"/>
                <a:gd name="connsiteY109" fmla="*/ 573 h 4320"/>
                <a:gd name="connsiteX110" fmla="*/ 3218 w 5616"/>
                <a:gd name="connsiteY110" fmla="*/ 606 h 4320"/>
                <a:gd name="connsiteX111" fmla="*/ 3278 w 5616"/>
                <a:gd name="connsiteY111" fmla="*/ 640 h 4320"/>
                <a:gd name="connsiteX112" fmla="*/ 3338 w 5616"/>
                <a:gd name="connsiteY112" fmla="*/ 675 h 4320"/>
                <a:gd name="connsiteX113" fmla="*/ 3398 w 5616"/>
                <a:gd name="connsiteY113" fmla="*/ 713 h 4320"/>
                <a:gd name="connsiteX114" fmla="*/ 3459 w 5616"/>
                <a:gd name="connsiteY114" fmla="*/ 750 h 4320"/>
                <a:gd name="connsiteX115" fmla="*/ 3517 w 5616"/>
                <a:gd name="connsiteY115" fmla="*/ 789 h 4320"/>
                <a:gd name="connsiteX116" fmla="*/ 3577 w 5616"/>
                <a:gd name="connsiteY116" fmla="*/ 830 h 4320"/>
                <a:gd name="connsiteX117" fmla="*/ 3636 w 5616"/>
                <a:gd name="connsiteY117" fmla="*/ 870 h 4320"/>
                <a:gd name="connsiteX118" fmla="*/ 3694 w 5616"/>
                <a:gd name="connsiteY118" fmla="*/ 913 h 4320"/>
                <a:gd name="connsiteX119" fmla="*/ 3753 w 5616"/>
                <a:gd name="connsiteY119" fmla="*/ 957 h 4320"/>
                <a:gd name="connsiteX120" fmla="*/ 3811 w 5616"/>
                <a:gd name="connsiteY120" fmla="*/ 1003 h 4320"/>
                <a:gd name="connsiteX121" fmla="*/ 3870 w 5616"/>
                <a:gd name="connsiteY121" fmla="*/ 1049 h 4320"/>
                <a:gd name="connsiteX122" fmla="*/ 3927 w 5616"/>
                <a:gd name="connsiteY122" fmla="*/ 1099 h 4320"/>
                <a:gd name="connsiteX123" fmla="*/ 3983 w 5616"/>
                <a:gd name="connsiteY123" fmla="*/ 1149 h 4320"/>
                <a:gd name="connsiteX124" fmla="*/ 4040 w 5616"/>
                <a:gd name="connsiteY124" fmla="*/ 1200 h 4320"/>
                <a:gd name="connsiteX125" fmla="*/ 4097 w 5616"/>
                <a:gd name="connsiteY125" fmla="*/ 1252 h 4320"/>
                <a:gd name="connsiteX126" fmla="*/ 4152 w 5616"/>
                <a:gd name="connsiteY126" fmla="*/ 1306 h 4320"/>
                <a:gd name="connsiteX127" fmla="*/ 4207 w 5616"/>
                <a:gd name="connsiteY127" fmla="*/ 1361 h 4320"/>
                <a:gd name="connsiteX128" fmla="*/ 4262 w 5616"/>
                <a:gd name="connsiteY128" fmla="*/ 1420 h 4320"/>
                <a:gd name="connsiteX129" fmla="*/ 4315 w 5616"/>
                <a:gd name="connsiteY129" fmla="*/ 1478 h 4320"/>
                <a:gd name="connsiteX130" fmla="*/ 4370 w 5616"/>
                <a:gd name="connsiteY130" fmla="*/ 1539 h 4320"/>
                <a:gd name="connsiteX131" fmla="*/ 4421 w 5616"/>
                <a:gd name="connsiteY131" fmla="*/ 1601 h 4320"/>
                <a:gd name="connsiteX132" fmla="*/ 4474 w 5616"/>
                <a:gd name="connsiteY132" fmla="*/ 1663 h 4320"/>
                <a:gd name="connsiteX133" fmla="*/ 4526 w 5616"/>
                <a:gd name="connsiteY133" fmla="*/ 1728 h 4320"/>
                <a:gd name="connsiteX134" fmla="*/ 4577 w 5616"/>
                <a:gd name="connsiteY134" fmla="*/ 1796 h 4320"/>
                <a:gd name="connsiteX135" fmla="*/ 4627 w 5616"/>
                <a:gd name="connsiteY135" fmla="*/ 1863 h 4320"/>
                <a:gd name="connsiteX136" fmla="*/ 4676 w 5616"/>
                <a:gd name="connsiteY136" fmla="*/ 1932 h 4320"/>
                <a:gd name="connsiteX137" fmla="*/ 4726 w 5616"/>
                <a:gd name="connsiteY137" fmla="*/ 2005 h 4320"/>
                <a:gd name="connsiteX138" fmla="*/ 4774 w 5616"/>
                <a:gd name="connsiteY138" fmla="*/ 2078 h 4320"/>
                <a:gd name="connsiteX139" fmla="*/ 4820 w 5616"/>
                <a:gd name="connsiteY139" fmla="*/ 2154 h 4320"/>
                <a:gd name="connsiteX140" fmla="*/ 4868 w 5616"/>
                <a:gd name="connsiteY140" fmla="*/ 2230 h 4320"/>
                <a:gd name="connsiteX141" fmla="*/ 4912 w 5616"/>
                <a:gd name="connsiteY141" fmla="*/ 2308 h 4320"/>
                <a:gd name="connsiteX142" fmla="*/ 4958 w 5616"/>
                <a:gd name="connsiteY142" fmla="*/ 2390 h 4320"/>
                <a:gd name="connsiteX143" fmla="*/ 5001 w 5616"/>
                <a:gd name="connsiteY143" fmla="*/ 2471 h 4320"/>
                <a:gd name="connsiteX144" fmla="*/ 5045 w 5616"/>
                <a:gd name="connsiteY144" fmla="*/ 2554 h 4320"/>
                <a:gd name="connsiteX145" fmla="*/ 5086 w 5616"/>
                <a:gd name="connsiteY145" fmla="*/ 2641 h 4320"/>
                <a:gd name="connsiteX146" fmla="*/ 5129 w 5616"/>
                <a:gd name="connsiteY146" fmla="*/ 2728 h 4320"/>
                <a:gd name="connsiteX147" fmla="*/ 5168 w 5616"/>
                <a:gd name="connsiteY147" fmla="*/ 2819 h 4320"/>
                <a:gd name="connsiteX148" fmla="*/ 5207 w 5616"/>
                <a:gd name="connsiteY148" fmla="*/ 2909 h 4320"/>
                <a:gd name="connsiteX149" fmla="*/ 5246 w 5616"/>
                <a:gd name="connsiteY149" fmla="*/ 3003 h 4320"/>
                <a:gd name="connsiteX150" fmla="*/ 5283 w 5616"/>
                <a:gd name="connsiteY150" fmla="*/ 3099 h 4320"/>
                <a:gd name="connsiteX151" fmla="*/ 5318 w 5616"/>
                <a:gd name="connsiteY151" fmla="*/ 3194 h 4320"/>
                <a:gd name="connsiteX152" fmla="*/ 5354 w 5616"/>
                <a:gd name="connsiteY152" fmla="*/ 3294 h 4320"/>
                <a:gd name="connsiteX153" fmla="*/ 5387 w 5616"/>
                <a:gd name="connsiteY153" fmla="*/ 3396 h 4320"/>
                <a:gd name="connsiteX154" fmla="*/ 5419 w 5616"/>
                <a:gd name="connsiteY154" fmla="*/ 3499 h 4320"/>
                <a:gd name="connsiteX155" fmla="*/ 5451 w 5616"/>
                <a:gd name="connsiteY155" fmla="*/ 3604 h 4320"/>
                <a:gd name="connsiteX156" fmla="*/ 5481 w 5616"/>
                <a:gd name="connsiteY156" fmla="*/ 3712 h 4320"/>
                <a:gd name="connsiteX157" fmla="*/ 5511 w 5616"/>
                <a:gd name="connsiteY157" fmla="*/ 3820 h 4320"/>
                <a:gd name="connsiteX158" fmla="*/ 5540 w 5616"/>
                <a:gd name="connsiteY158" fmla="*/ 3932 h 4320"/>
                <a:gd name="connsiteX159" fmla="*/ 5566 w 5616"/>
                <a:gd name="connsiteY159" fmla="*/ 4045 h 4320"/>
                <a:gd name="connsiteX160" fmla="*/ 5591 w 5616"/>
                <a:gd name="connsiteY160" fmla="*/ 4162 h 4320"/>
                <a:gd name="connsiteX161" fmla="*/ 5616 w 5616"/>
                <a:gd name="connsiteY161" fmla="*/ 4279 h 4320"/>
                <a:gd name="connsiteX162" fmla="*/ 5616 w 5616"/>
                <a:gd name="connsiteY162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67 w 5616"/>
                <a:gd name="connsiteY79" fmla="*/ 394 h 4320"/>
                <a:gd name="connsiteX80" fmla="*/ 43 w 5616"/>
                <a:gd name="connsiteY80" fmla="*/ 282 h 4320"/>
                <a:gd name="connsiteX81" fmla="*/ 21 w 5616"/>
                <a:gd name="connsiteY81" fmla="*/ 168 h 4320"/>
                <a:gd name="connsiteX82" fmla="*/ 0 w 5616"/>
                <a:gd name="connsiteY82" fmla="*/ 53 h 4320"/>
                <a:gd name="connsiteX83" fmla="*/ 433 w 5616"/>
                <a:gd name="connsiteY83" fmla="*/ 9 h 4320"/>
                <a:gd name="connsiteX84" fmla="*/ 576 w 5616"/>
                <a:gd name="connsiteY84" fmla="*/ 2 h 4320"/>
                <a:gd name="connsiteX85" fmla="*/ 654 w 5616"/>
                <a:gd name="connsiteY85" fmla="*/ 0 h 4320"/>
                <a:gd name="connsiteX86" fmla="*/ 736 w 5616"/>
                <a:gd name="connsiteY86" fmla="*/ 0 h 4320"/>
                <a:gd name="connsiteX87" fmla="*/ 823 w 5616"/>
                <a:gd name="connsiteY87" fmla="*/ 0 h 4320"/>
                <a:gd name="connsiteX88" fmla="*/ 911 w 5616"/>
                <a:gd name="connsiteY88" fmla="*/ 4 h 4320"/>
                <a:gd name="connsiteX89" fmla="*/ 1003 w 5616"/>
                <a:gd name="connsiteY89" fmla="*/ 5 h 4320"/>
                <a:gd name="connsiteX90" fmla="*/ 1101 w 5616"/>
                <a:gd name="connsiteY90" fmla="*/ 11 h 4320"/>
                <a:gd name="connsiteX91" fmla="*/ 1198 w 5616"/>
                <a:gd name="connsiteY91" fmla="*/ 18 h 4320"/>
                <a:gd name="connsiteX92" fmla="*/ 1301 w 5616"/>
                <a:gd name="connsiteY92" fmla="*/ 28 h 4320"/>
                <a:gd name="connsiteX93" fmla="*/ 1406 w 5616"/>
                <a:gd name="connsiteY93" fmla="*/ 39 h 4320"/>
                <a:gd name="connsiteX94" fmla="*/ 1512 w 5616"/>
                <a:gd name="connsiteY94" fmla="*/ 53 h 4320"/>
                <a:gd name="connsiteX95" fmla="*/ 1622 w 5616"/>
                <a:gd name="connsiteY95" fmla="*/ 69 h 4320"/>
                <a:gd name="connsiteX96" fmla="*/ 1732 w 5616"/>
                <a:gd name="connsiteY96" fmla="*/ 87 h 4320"/>
                <a:gd name="connsiteX97" fmla="*/ 1845 w 5616"/>
                <a:gd name="connsiteY97" fmla="*/ 108 h 4320"/>
                <a:gd name="connsiteX98" fmla="*/ 1961 w 5616"/>
                <a:gd name="connsiteY98" fmla="*/ 133 h 4320"/>
                <a:gd name="connsiteX99" fmla="*/ 2076 w 5616"/>
                <a:gd name="connsiteY99" fmla="*/ 161 h 4320"/>
                <a:gd name="connsiteX100" fmla="*/ 2195 w 5616"/>
                <a:gd name="connsiteY100" fmla="*/ 191 h 4320"/>
                <a:gd name="connsiteX101" fmla="*/ 2312 w 5616"/>
                <a:gd name="connsiteY101" fmla="*/ 225 h 4320"/>
                <a:gd name="connsiteX102" fmla="*/ 2432 w 5616"/>
                <a:gd name="connsiteY102" fmla="*/ 262 h 4320"/>
                <a:gd name="connsiteX103" fmla="*/ 2553 w 5616"/>
                <a:gd name="connsiteY103" fmla="*/ 305 h 4320"/>
                <a:gd name="connsiteX104" fmla="*/ 2673 w 5616"/>
                <a:gd name="connsiteY104" fmla="*/ 349 h 4320"/>
                <a:gd name="connsiteX105" fmla="*/ 2794 w 5616"/>
                <a:gd name="connsiteY105" fmla="*/ 399 h 4320"/>
                <a:gd name="connsiteX106" fmla="*/ 2916 w 5616"/>
                <a:gd name="connsiteY106" fmla="*/ 452 h 4320"/>
                <a:gd name="connsiteX107" fmla="*/ 3037 w 5616"/>
                <a:gd name="connsiteY107" fmla="*/ 511 h 4320"/>
                <a:gd name="connsiteX108" fmla="*/ 3157 w 5616"/>
                <a:gd name="connsiteY108" fmla="*/ 573 h 4320"/>
                <a:gd name="connsiteX109" fmla="*/ 3218 w 5616"/>
                <a:gd name="connsiteY109" fmla="*/ 606 h 4320"/>
                <a:gd name="connsiteX110" fmla="*/ 3278 w 5616"/>
                <a:gd name="connsiteY110" fmla="*/ 640 h 4320"/>
                <a:gd name="connsiteX111" fmla="*/ 3338 w 5616"/>
                <a:gd name="connsiteY111" fmla="*/ 675 h 4320"/>
                <a:gd name="connsiteX112" fmla="*/ 3398 w 5616"/>
                <a:gd name="connsiteY112" fmla="*/ 713 h 4320"/>
                <a:gd name="connsiteX113" fmla="*/ 3459 w 5616"/>
                <a:gd name="connsiteY113" fmla="*/ 750 h 4320"/>
                <a:gd name="connsiteX114" fmla="*/ 3517 w 5616"/>
                <a:gd name="connsiteY114" fmla="*/ 789 h 4320"/>
                <a:gd name="connsiteX115" fmla="*/ 3577 w 5616"/>
                <a:gd name="connsiteY115" fmla="*/ 830 h 4320"/>
                <a:gd name="connsiteX116" fmla="*/ 3636 w 5616"/>
                <a:gd name="connsiteY116" fmla="*/ 870 h 4320"/>
                <a:gd name="connsiteX117" fmla="*/ 3694 w 5616"/>
                <a:gd name="connsiteY117" fmla="*/ 913 h 4320"/>
                <a:gd name="connsiteX118" fmla="*/ 3753 w 5616"/>
                <a:gd name="connsiteY118" fmla="*/ 957 h 4320"/>
                <a:gd name="connsiteX119" fmla="*/ 3811 w 5616"/>
                <a:gd name="connsiteY119" fmla="*/ 1003 h 4320"/>
                <a:gd name="connsiteX120" fmla="*/ 3870 w 5616"/>
                <a:gd name="connsiteY120" fmla="*/ 1049 h 4320"/>
                <a:gd name="connsiteX121" fmla="*/ 3927 w 5616"/>
                <a:gd name="connsiteY121" fmla="*/ 1099 h 4320"/>
                <a:gd name="connsiteX122" fmla="*/ 3983 w 5616"/>
                <a:gd name="connsiteY122" fmla="*/ 1149 h 4320"/>
                <a:gd name="connsiteX123" fmla="*/ 4040 w 5616"/>
                <a:gd name="connsiteY123" fmla="*/ 1200 h 4320"/>
                <a:gd name="connsiteX124" fmla="*/ 4097 w 5616"/>
                <a:gd name="connsiteY124" fmla="*/ 1252 h 4320"/>
                <a:gd name="connsiteX125" fmla="*/ 4152 w 5616"/>
                <a:gd name="connsiteY125" fmla="*/ 1306 h 4320"/>
                <a:gd name="connsiteX126" fmla="*/ 4207 w 5616"/>
                <a:gd name="connsiteY126" fmla="*/ 1361 h 4320"/>
                <a:gd name="connsiteX127" fmla="*/ 4262 w 5616"/>
                <a:gd name="connsiteY127" fmla="*/ 1420 h 4320"/>
                <a:gd name="connsiteX128" fmla="*/ 4315 w 5616"/>
                <a:gd name="connsiteY128" fmla="*/ 1478 h 4320"/>
                <a:gd name="connsiteX129" fmla="*/ 4370 w 5616"/>
                <a:gd name="connsiteY129" fmla="*/ 1539 h 4320"/>
                <a:gd name="connsiteX130" fmla="*/ 4421 w 5616"/>
                <a:gd name="connsiteY130" fmla="*/ 1601 h 4320"/>
                <a:gd name="connsiteX131" fmla="*/ 4474 w 5616"/>
                <a:gd name="connsiteY131" fmla="*/ 1663 h 4320"/>
                <a:gd name="connsiteX132" fmla="*/ 4526 w 5616"/>
                <a:gd name="connsiteY132" fmla="*/ 1728 h 4320"/>
                <a:gd name="connsiteX133" fmla="*/ 4577 w 5616"/>
                <a:gd name="connsiteY133" fmla="*/ 1796 h 4320"/>
                <a:gd name="connsiteX134" fmla="*/ 4627 w 5616"/>
                <a:gd name="connsiteY134" fmla="*/ 1863 h 4320"/>
                <a:gd name="connsiteX135" fmla="*/ 4676 w 5616"/>
                <a:gd name="connsiteY135" fmla="*/ 1932 h 4320"/>
                <a:gd name="connsiteX136" fmla="*/ 4726 w 5616"/>
                <a:gd name="connsiteY136" fmla="*/ 2005 h 4320"/>
                <a:gd name="connsiteX137" fmla="*/ 4774 w 5616"/>
                <a:gd name="connsiteY137" fmla="*/ 2078 h 4320"/>
                <a:gd name="connsiteX138" fmla="*/ 4820 w 5616"/>
                <a:gd name="connsiteY138" fmla="*/ 2154 h 4320"/>
                <a:gd name="connsiteX139" fmla="*/ 4868 w 5616"/>
                <a:gd name="connsiteY139" fmla="*/ 2230 h 4320"/>
                <a:gd name="connsiteX140" fmla="*/ 4912 w 5616"/>
                <a:gd name="connsiteY140" fmla="*/ 2308 h 4320"/>
                <a:gd name="connsiteX141" fmla="*/ 4958 w 5616"/>
                <a:gd name="connsiteY141" fmla="*/ 2390 h 4320"/>
                <a:gd name="connsiteX142" fmla="*/ 5001 w 5616"/>
                <a:gd name="connsiteY142" fmla="*/ 2471 h 4320"/>
                <a:gd name="connsiteX143" fmla="*/ 5045 w 5616"/>
                <a:gd name="connsiteY143" fmla="*/ 2554 h 4320"/>
                <a:gd name="connsiteX144" fmla="*/ 5086 w 5616"/>
                <a:gd name="connsiteY144" fmla="*/ 2641 h 4320"/>
                <a:gd name="connsiteX145" fmla="*/ 5129 w 5616"/>
                <a:gd name="connsiteY145" fmla="*/ 2728 h 4320"/>
                <a:gd name="connsiteX146" fmla="*/ 5168 w 5616"/>
                <a:gd name="connsiteY146" fmla="*/ 2819 h 4320"/>
                <a:gd name="connsiteX147" fmla="*/ 5207 w 5616"/>
                <a:gd name="connsiteY147" fmla="*/ 2909 h 4320"/>
                <a:gd name="connsiteX148" fmla="*/ 5246 w 5616"/>
                <a:gd name="connsiteY148" fmla="*/ 3003 h 4320"/>
                <a:gd name="connsiteX149" fmla="*/ 5283 w 5616"/>
                <a:gd name="connsiteY149" fmla="*/ 3099 h 4320"/>
                <a:gd name="connsiteX150" fmla="*/ 5318 w 5616"/>
                <a:gd name="connsiteY150" fmla="*/ 3194 h 4320"/>
                <a:gd name="connsiteX151" fmla="*/ 5354 w 5616"/>
                <a:gd name="connsiteY151" fmla="*/ 3294 h 4320"/>
                <a:gd name="connsiteX152" fmla="*/ 5387 w 5616"/>
                <a:gd name="connsiteY152" fmla="*/ 3396 h 4320"/>
                <a:gd name="connsiteX153" fmla="*/ 5419 w 5616"/>
                <a:gd name="connsiteY153" fmla="*/ 3499 h 4320"/>
                <a:gd name="connsiteX154" fmla="*/ 5451 w 5616"/>
                <a:gd name="connsiteY154" fmla="*/ 3604 h 4320"/>
                <a:gd name="connsiteX155" fmla="*/ 5481 w 5616"/>
                <a:gd name="connsiteY155" fmla="*/ 3712 h 4320"/>
                <a:gd name="connsiteX156" fmla="*/ 5511 w 5616"/>
                <a:gd name="connsiteY156" fmla="*/ 3820 h 4320"/>
                <a:gd name="connsiteX157" fmla="*/ 5540 w 5616"/>
                <a:gd name="connsiteY157" fmla="*/ 3932 h 4320"/>
                <a:gd name="connsiteX158" fmla="*/ 5566 w 5616"/>
                <a:gd name="connsiteY158" fmla="*/ 4045 h 4320"/>
                <a:gd name="connsiteX159" fmla="*/ 5591 w 5616"/>
                <a:gd name="connsiteY159" fmla="*/ 4162 h 4320"/>
                <a:gd name="connsiteX160" fmla="*/ 5616 w 5616"/>
                <a:gd name="connsiteY160" fmla="*/ 4279 h 4320"/>
                <a:gd name="connsiteX161" fmla="*/ 5616 w 5616"/>
                <a:gd name="connsiteY161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19 w 5616"/>
                <a:gd name="connsiteY77" fmla="*/ 610 h 4320"/>
                <a:gd name="connsiteX78" fmla="*/ 67 w 5616"/>
                <a:gd name="connsiteY78" fmla="*/ 394 h 4320"/>
                <a:gd name="connsiteX79" fmla="*/ 43 w 5616"/>
                <a:gd name="connsiteY79" fmla="*/ 282 h 4320"/>
                <a:gd name="connsiteX80" fmla="*/ 21 w 5616"/>
                <a:gd name="connsiteY80" fmla="*/ 168 h 4320"/>
                <a:gd name="connsiteX81" fmla="*/ 0 w 5616"/>
                <a:gd name="connsiteY81" fmla="*/ 53 h 4320"/>
                <a:gd name="connsiteX82" fmla="*/ 433 w 5616"/>
                <a:gd name="connsiteY82" fmla="*/ 9 h 4320"/>
                <a:gd name="connsiteX83" fmla="*/ 576 w 5616"/>
                <a:gd name="connsiteY83" fmla="*/ 2 h 4320"/>
                <a:gd name="connsiteX84" fmla="*/ 654 w 5616"/>
                <a:gd name="connsiteY84" fmla="*/ 0 h 4320"/>
                <a:gd name="connsiteX85" fmla="*/ 736 w 5616"/>
                <a:gd name="connsiteY85" fmla="*/ 0 h 4320"/>
                <a:gd name="connsiteX86" fmla="*/ 823 w 5616"/>
                <a:gd name="connsiteY86" fmla="*/ 0 h 4320"/>
                <a:gd name="connsiteX87" fmla="*/ 911 w 5616"/>
                <a:gd name="connsiteY87" fmla="*/ 4 h 4320"/>
                <a:gd name="connsiteX88" fmla="*/ 1003 w 5616"/>
                <a:gd name="connsiteY88" fmla="*/ 5 h 4320"/>
                <a:gd name="connsiteX89" fmla="*/ 1101 w 5616"/>
                <a:gd name="connsiteY89" fmla="*/ 11 h 4320"/>
                <a:gd name="connsiteX90" fmla="*/ 1198 w 5616"/>
                <a:gd name="connsiteY90" fmla="*/ 18 h 4320"/>
                <a:gd name="connsiteX91" fmla="*/ 1301 w 5616"/>
                <a:gd name="connsiteY91" fmla="*/ 28 h 4320"/>
                <a:gd name="connsiteX92" fmla="*/ 1406 w 5616"/>
                <a:gd name="connsiteY92" fmla="*/ 39 h 4320"/>
                <a:gd name="connsiteX93" fmla="*/ 1512 w 5616"/>
                <a:gd name="connsiteY93" fmla="*/ 53 h 4320"/>
                <a:gd name="connsiteX94" fmla="*/ 1622 w 5616"/>
                <a:gd name="connsiteY94" fmla="*/ 69 h 4320"/>
                <a:gd name="connsiteX95" fmla="*/ 1732 w 5616"/>
                <a:gd name="connsiteY95" fmla="*/ 87 h 4320"/>
                <a:gd name="connsiteX96" fmla="*/ 1845 w 5616"/>
                <a:gd name="connsiteY96" fmla="*/ 108 h 4320"/>
                <a:gd name="connsiteX97" fmla="*/ 1961 w 5616"/>
                <a:gd name="connsiteY97" fmla="*/ 133 h 4320"/>
                <a:gd name="connsiteX98" fmla="*/ 2076 w 5616"/>
                <a:gd name="connsiteY98" fmla="*/ 161 h 4320"/>
                <a:gd name="connsiteX99" fmla="*/ 2195 w 5616"/>
                <a:gd name="connsiteY99" fmla="*/ 191 h 4320"/>
                <a:gd name="connsiteX100" fmla="*/ 2312 w 5616"/>
                <a:gd name="connsiteY100" fmla="*/ 225 h 4320"/>
                <a:gd name="connsiteX101" fmla="*/ 2432 w 5616"/>
                <a:gd name="connsiteY101" fmla="*/ 262 h 4320"/>
                <a:gd name="connsiteX102" fmla="*/ 2553 w 5616"/>
                <a:gd name="connsiteY102" fmla="*/ 305 h 4320"/>
                <a:gd name="connsiteX103" fmla="*/ 2673 w 5616"/>
                <a:gd name="connsiteY103" fmla="*/ 349 h 4320"/>
                <a:gd name="connsiteX104" fmla="*/ 2794 w 5616"/>
                <a:gd name="connsiteY104" fmla="*/ 399 h 4320"/>
                <a:gd name="connsiteX105" fmla="*/ 2916 w 5616"/>
                <a:gd name="connsiteY105" fmla="*/ 452 h 4320"/>
                <a:gd name="connsiteX106" fmla="*/ 3037 w 5616"/>
                <a:gd name="connsiteY106" fmla="*/ 511 h 4320"/>
                <a:gd name="connsiteX107" fmla="*/ 3157 w 5616"/>
                <a:gd name="connsiteY107" fmla="*/ 573 h 4320"/>
                <a:gd name="connsiteX108" fmla="*/ 3218 w 5616"/>
                <a:gd name="connsiteY108" fmla="*/ 606 h 4320"/>
                <a:gd name="connsiteX109" fmla="*/ 3278 w 5616"/>
                <a:gd name="connsiteY109" fmla="*/ 640 h 4320"/>
                <a:gd name="connsiteX110" fmla="*/ 3338 w 5616"/>
                <a:gd name="connsiteY110" fmla="*/ 675 h 4320"/>
                <a:gd name="connsiteX111" fmla="*/ 3398 w 5616"/>
                <a:gd name="connsiteY111" fmla="*/ 713 h 4320"/>
                <a:gd name="connsiteX112" fmla="*/ 3459 w 5616"/>
                <a:gd name="connsiteY112" fmla="*/ 750 h 4320"/>
                <a:gd name="connsiteX113" fmla="*/ 3517 w 5616"/>
                <a:gd name="connsiteY113" fmla="*/ 789 h 4320"/>
                <a:gd name="connsiteX114" fmla="*/ 3577 w 5616"/>
                <a:gd name="connsiteY114" fmla="*/ 830 h 4320"/>
                <a:gd name="connsiteX115" fmla="*/ 3636 w 5616"/>
                <a:gd name="connsiteY115" fmla="*/ 870 h 4320"/>
                <a:gd name="connsiteX116" fmla="*/ 3694 w 5616"/>
                <a:gd name="connsiteY116" fmla="*/ 913 h 4320"/>
                <a:gd name="connsiteX117" fmla="*/ 3753 w 5616"/>
                <a:gd name="connsiteY117" fmla="*/ 957 h 4320"/>
                <a:gd name="connsiteX118" fmla="*/ 3811 w 5616"/>
                <a:gd name="connsiteY118" fmla="*/ 1003 h 4320"/>
                <a:gd name="connsiteX119" fmla="*/ 3870 w 5616"/>
                <a:gd name="connsiteY119" fmla="*/ 1049 h 4320"/>
                <a:gd name="connsiteX120" fmla="*/ 3927 w 5616"/>
                <a:gd name="connsiteY120" fmla="*/ 1099 h 4320"/>
                <a:gd name="connsiteX121" fmla="*/ 3983 w 5616"/>
                <a:gd name="connsiteY121" fmla="*/ 1149 h 4320"/>
                <a:gd name="connsiteX122" fmla="*/ 4040 w 5616"/>
                <a:gd name="connsiteY122" fmla="*/ 1200 h 4320"/>
                <a:gd name="connsiteX123" fmla="*/ 4097 w 5616"/>
                <a:gd name="connsiteY123" fmla="*/ 1252 h 4320"/>
                <a:gd name="connsiteX124" fmla="*/ 4152 w 5616"/>
                <a:gd name="connsiteY124" fmla="*/ 1306 h 4320"/>
                <a:gd name="connsiteX125" fmla="*/ 4207 w 5616"/>
                <a:gd name="connsiteY125" fmla="*/ 1361 h 4320"/>
                <a:gd name="connsiteX126" fmla="*/ 4262 w 5616"/>
                <a:gd name="connsiteY126" fmla="*/ 1420 h 4320"/>
                <a:gd name="connsiteX127" fmla="*/ 4315 w 5616"/>
                <a:gd name="connsiteY127" fmla="*/ 1478 h 4320"/>
                <a:gd name="connsiteX128" fmla="*/ 4370 w 5616"/>
                <a:gd name="connsiteY128" fmla="*/ 1539 h 4320"/>
                <a:gd name="connsiteX129" fmla="*/ 4421 w 5616"/>
                <a:gd name="connsiteY129" fmla="*/ 1601 h 4320"/>
                <a:gd name="connsiteX130" fmla="*/ 4474 w 5616"/>
                <a:gd name="connsiteY130" fmla="*/ 1663 h 4320"/>
                <a:gd name="connsiteX131" fmla="*/ 4526 w 5616"/>
                <a:gd name="connsiteY131" fmla="*/ 1728 h 4320"/>
                <a:gd name="connsiteX132" fmla="*/ 4577 w 5616"/>
                <a:gd name="connsiteY132" fmla="*/ 1796 h 4320"/>
                <a:gd name="connsiteX133" fmla="*/ 4627 w 5616"/>
                <a:gd name="connsiteY133" fmla="*/ 1863 h 4320"/>
                <a:gd name="connsiteX134" fmla="*/ 4676 w 5616"/>
                <a:gd name="connsiteY134" fmla="*/ 1932 h 4320"/>
                <a:gd name="connsiteX135" fmla="*/ 4726 w 5616"/>
                <a:gd name="connsiteY135" fmla="*/ 2005 h 4320"/>
                <a:gd name="connsiteX136" fmla="*/ 4774 w 5616"/>
                <a:gd name="connsiteY136" fmla="*/ 2078 h 4320"/>
                <a:gd name="connsiteX137" fmla="*/ 4820 w 5616"/>
                <a:gd name="connsiteY137" fmla="*/ 2154 h 4320"/>
                <a:gd name="connsiteX138" fmla="*/ 4868 w 5616"/>
                <a:gd name="connsiteY138" fmla="*/ 2230 h 4320"/>
                <a:gd name="connsiteX139" fmla="*/ 4912 w 5616"/>
                <a:gd name="connsiteY139" fmla="*/ 2308 h 4320"/>
                <a:gd name="connsiteX140" fmla="*/ 4958 w 5616"/>
                <a:gd name="connsiteY140" fmla="*/ 2390 h 4320"/>
                <a:gd name="connsiteX141" fmla="*/ 5001 w 5616"/>
                <a:gd name="connsiteY141" fmla="*/ 2471 h 4320"/>
                <a:gd name="connsiteX142" fmla="*/ 5045 w 5616"/>
                <a:gd name="connsiteY142" fmla="*/ 2554 h 4320"/>
                <a:gd name="connsiteX143" fmla="*/ 5086 w 5616"/>
                <a:gd name="connsiteY143" fmla="*/ 2641 h 4320"/>
                <a:gd name="connsiteX144" fmla="*/ 5129 w 5616"/>
                <a:gd name="connsiteY144" fmla="*/ 2728 h 4320"/>
                <a:gd name="connsiteX145" fmla="*/ 5168 w 5616"/>
                <a:gd name="connsiteY145" fmla="*/ 2819 h 4320"/>
                <a:gd name="connsiteX146" fmla="*/ 5207 w 5616"/>
                <a:gd name="connsiteY146" fmla="*/ 2909 h 4320"/>
                <a:gd name="connsiteX147" fmla="*/ 5246 w 5616"/>
                <a:gd name="connsiteY147" fmla="*/ 3003 h 4320"/>
                <a:gd name="connsiteX148" fmla="*/ 5283 w 5616"/>
                <a:gd name="connsiteY148" fmla="*/ 3099 h 4320"/>
                <a:gd name="connsiteX149" fmla="*/ 5318 w 5616"/>
                <a:gd name="connsiteY149" fmla="*/ 3194 h 4320"/>
                <a:gd name="connsiteX150" fmla="*/ 5354 w 5616"/>
                <a:gd name="connsiteY150" fmla="*/ 3294 h 4320"/>
                <a:gd name="connsiteX151" fmla="*/ 5387 w 5616"/>
                <a:gd name="connsiteY151" fmla="*/ 3396 h 4320"/>
                <a:gd name="connsiteX152" fmla="*/ 5419 w 5616"/>
                <a:gd name="connsiteY152" fmla="*/ 3499 h 4320"/>
                <a:gd name="connsiteX153" fmla="*/ 5451 w 5616"/>
                <a:gd name="connsiteY153" fmla="*/ 3604 h 4320"/>
                <a:gd name="connsiteX154" fmla="*/ 5481 w 5616"/>
                <a:gd name="connsiteY154" fmla="*/ 3712 h 4320"/>
                <a:gd name="connsiteX155" fmla="*/ 5511 w 5616"/>
                <a:gd name="connsiteY155" fmla="*/ 3820 h 4320"/>
                <a:gd name="connsiteX156" fmla="*/ 5540 w 5616"/>
                <a:gd name="connsiteY156" fmla="*/ 3932 h 4320"/>
                <a:gd name="connsiteX157" fmla="*/ 5566 w 5616"/>
                <a:gd name="connsiteY157" fmla="*/ 4045 h 4320"/>
                <a:gd name="connsiteX158" fmla="*/ 5591 w 5616"/>
                <a:gd name="connsiteY158" fmla="*/ 4162 h 4320"/>
                <a:gd name="connsiteX159" fmla="*/ 5616 w 5616"/>
                <a:gd name="connsiteY159" fmla="*/ 4279 h 4320"/>
                <a:gd name="connsiteX160" fmla="*/ 5616 w 5616"/>
                <a:gd name="connsiteY160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176 w 5616"/>
                <a:gd name="connsiteY75" fmla="*/ 819 h 4320"/>
                <a:gd name="connsiteX76" fmla="*/ 119 w 5616"/>
                <a:gd name="connsiteY76" fmla="*/ 610 h 4320"/>
                <a:gd name="connsiteX77" fmla="*/ 67 w 5616"/>
                <a:gd name="connsiteY77" fmla="*/ 394 h 4320"/>
                <a:gd name="connsiteX78" fmla="*/ 43 w 5616"/>
                <a:gd name="connsiteY78" fmla="*/ 282 h 4320"/>
                <a:gd name="connsiteX79" fmla="*/ 21 w 5616"/>
                <a:gd name="connsiteY79" fmla="*/ 168 h 4320"/>
                <a:gd name="connsiteX80" fmla="*/ 0 w 5616"/>
                <a:gd name="connsiteY80" fmla="*/ 53 h 4320"/>
                <a:gd name="connsiteX81" fmla="*/ 433 w 5616"/>
                <a:gd name="connsiteY81" fmla="*/ 9 h 4320"/>
                <a:gd name="connsiteX82" fmla="*/ 576 w 5616"/>
                <a:gd name="connsiteY82" fmla="*/ 2 h 4320"/>
                <a:gd name="connsiteX83" fmla="*/ 654 w 5616"/>
                <a:gd name="connsiteY83" fmla="*/ 0 h 4320"/>
                <a:gd name="connsiteX84" fmla="*/ 736 w 5616"/>
                <a:gd name="connsiteY84" fmla="*/ 0 h 4320"/>
                <a:gd name="connsiteX85" fmla="*/ 823 w 5616"/>
                <a:gd name="connsiteY85" fmla="*/ 0 h 4320"/>
                <a:gd name="connsiteX86" fmla="*/ 911 w 5616"/>
                <a:gd name="connsiteY86" fmla="*/ 4 h 4320"/>
                <a:gd name="connsiteX87" fmla="*/ 1003 w 5616"/>
                <a:gd name="connsiteY87" fmla="*/ 5 h 4320"/>
                <a:gd name="connsiteX88" fmla="*/ 1101 w 5616"/>
                <a:gd name="connsiteY88" fmla="*/ 11 h 4320"/>
                <a:gd name="connsiteX89" fmla="*/ 1198 w 5616"/>
                <a:gd name="connsiteY89" fmla="*/ 18 h 4320"/>
                <a:gd name="connsiteX90" fmla="*/ 1301 w 5616"/>
                <a:gd name="connsiteY90" fmla="*/ 28 h 4320"/>
                <a:gd name="connsiteX91" fmla="*/ 1406 w 5616"/>
                <a:gd name="connsiteY91" fmla="*/ 39 h 4320"/>
                <a:gd name="connsiteX92" fmla="*/ 1512 w 5616"/>
                <a:gd name="connsiteY92" fmla="*/ 53 h 4320"/>
                <a:gd name="connsiteX93" fmla="*/ 1622 w 5616"/>
                <a:gd name="connsiteY93" fmla="*/ 69 h 4320"/>
                <a:gd name="connsiteX94" fmla="*/ 1732 w 5616"/>
                <a:gd name="connsiteY94" fmla="*/ 87 h 4320"/>
                <a:gd name="connsiteX95" fmla="*/ 1845 w 5616"/>
                <a:gd name="connsiteY95" fmla="*/ 108 h 4320"/>
                <a:gd name="connsiteX96" fmla="*/ 1961 w 5616"/>
                <a:gd name="connsiteY96" fmla="*/ 133 h 4320"/>
                <a:gd name="connsiteX97" fmla="*/ 2076 w 5616"/>
                <a:gd name="connsiteY97" fmla="*/ 161 h 4320"/>
                <a:gd name="connsiteX98" fmla="*/ 2195 w 5616"/>
                <a:gd name="connsiteY98" fmla="*/ 191 h 4320"/>
                <a:gd name="connsiteX99" fmla="*/ 2312 w 5616"/>
                <a:gd name="connsiteY99" fmla="*/ 225 h 4320"/>
                <a:gd name="connsiteX100" fmla="*/ 2432 w 5616"/>
                <a:gd name="connsiteY100" fmla="*/ 262 h 4320"/>
                <a:gd name="connsiteX101" fmla="*/ 2553 w 5616"/>
                <a:gd name="connsiteY101" fmla="*/ 305 h 4320"/>
                <a:gd name="connsiteX102" fmla="*/ 2673 w 5616"/>
                <a:gd name="connsiteY102" fmla="*/ 349 h 4320"/>
                <a:gd name="connsiteX103" fmla="*/ 2794 w 5616"/>
                <a:gd name="connsiteY103" fmla="*/ 399 h 4320"/>
                <a:gd name="connsiteX104" fmla="*/ 2916 w 5616"/>
                <a:gd name="connsiteY104" fmla="*/ 452 h 4320"/>
                <a:gd name="connsiteX105" fmla="*/ 3037 w 5616"/>
                <a:gd name="connsiteY105" fmla="*/ 511 h 4320"/>
                <a:gd name="connsiteX106" fmla="*/ 3157 w 5616"/>
                <a:gd name="connsiteY106" fmla="*/ 573 h 4320"/>
                <a:gd name="connsiteX107" fmla="*/ 3218 w 5616"/>
                <a:gd name="connsiteY107" fmla="*/ 606 h 4320"/>
                <a:gd name="connsiteX108" fmla="*/ 3278 w 5616"/>
                <a:gd name="connsiteY108" fmla="*/ 640 h 4320"/>
                <a:gd name="connsiteX109" fmla="*/ 3338 w 5616"/>
                <a:gd name="connsiteY109" fmla="*/ 675 h 4320"/>
                <a:gd name="connsiteX110" fmla="*/ 3398 w 5616"/>
                <a:gd name="connsiteY110" fmla="*/ 713 h 4320"/>
                <a:gd name="connsiteX111" fmla="*/ 3459 w 5616"/>
                <a:gd name="connsiteY111" fmla="*/ 750 h 4320"/>
                <a:gd name="connsiteX112" fmla="*/ 3517 w 5616"/>
                <a:gd name="connsiteY112" fmla="*/ 789 h 4320"/>
                <a:gd name="connsiteX113" fmla="*/ 3577 w 5616"/>
                <a:gd name="connsiteY113" fmla="*/ 830 h 4320"/>
                <a:gd name="connsiteX114" fmla="*/ 3636 w 5616"/>
                <a:gd name="connsiteY114" fmla="*/ 870 h 4320"/>
                <a:gd name="connsiteX115" fmla="*/ 3694 w 5616"/>
                <a:gd name="connsiteY115" fmla="*/ 913 h 4320"/>
                <a:gd name="connsiteX116" fmla="*/ 3753 w 5616"/>
                <a:gd name="connsiteY116" fmla="*/ 957 h 4320"/>
                <a:gd name="connsiteX117" fmla="*/ 3811 w 5616"/>
                <a:gd name="connsiteY117" fmla="*/ 1003 h 4320"/>
                <a:gd name="connsiteX118" fmla="*/ 3870 w 5616"/>
                <a:gd name="connsiteY118" fmla="*/ 1049 h 4320"/>
                <a:gd name="connsiteX119" fmla="*/ 3927 w 5616"/>
                <a:gd name="connsiteY119" fmla="*/ 1099 h 4320"/>
                <a:gd name="connsiteX120" fmla="*/ 3983 w 5616"/>
                <a:gd name="connsiteY120" fmla="*/ 1149 h 4320"/>
                <a:gd name="connsiteX121" fmla="*/ 4040 w 5616"/>
                <a:gd name="connsiteY121" fmla="*/ 1200 h 4320"/>
                <a:gd name="connsiteX122" fmla="*/ 4097 w 5616"/>
                <a:gd name="connsiteY122" fmla="*/ 1252 h 4320"/>
                <a:gd name="connsiteX123" fmla="*/ 4152 w 5616"/>
                <a:gd name="connsiteY123" fmla="*/ 1306 h 4320"/>
                <a:gd name="connsiteX124" fmla="*/ 4207 w 5616"/>
                <a:gd name="connsiteY124" fmla="*/ 1361 h 4320"/>
                <a:gd name="connsiteX125" fmla="*/ 4262 w 5616"/>
                <a:gd name="connsiteY125" fmla="*/ 1420 h 4320"/>
                <a:gd name="connsiteX126" fmla="*/ 4315 w 5616"/>
                <a:gd name="connsiteY126" fmla="*/ 1478 h 4320"/>
                <a:gd name="connsiteX127" fmla="*/ 4370 w 5616"/>
                <a:gd name="connsiteY127" fmla="*/ 1539 h 4320"/>
                <a:gd name="connsiteX128" fmla="*/ 4421 w 5616"/>
                <a:gd name="connsiteY128" fmla="*/ 1601 h 4320"/>
                <a:gd name="connsiteX129" fmla="*/ 4474 w 5616"/>
                <a:gd name="connsiteY129" fmla="*/ 1663 h 4320"/>
                <a:gd name="connsiteX130" fmla="*/ 4526 w 5616"/>
                <a:gd name="connsiteY130" fmla="*/ 1728 h 4320"/>
                <a:gd name="connsiteX131" fmla="*/ 4577 w 5616"/>
                <a:gd name="connsiteY131" fmla="*/ 1796 h 4320"/>
                <a:gd name="connsiteX132" fmla="*/ 4627 w 5616"/>
                <a:gd name="connsiteY132" fmla="*/ 1863 h 4320"/>
                <a:gd name="connsiteX133" fmla="*/ 4676 w 5616"/>
                <a:gd name="connsiteY133" fmla="*/ 1932 h 4320"/>
                <a:gd name="connsiteX134" fmla="*/ 4726 w 5616"/>
                <a:gd name="connsiteY134" fmla="*/ 2005 h 4320"/>
                <a:gd name="connsiteX135" fmla="*/ 4774 w 5616"/>
                <a:gd name="connsiteY135" fmla="*/ 2078 h 4320"/>
                <a:gd name="connsiteX136" fmla="*/ 4820 w 5616"/>
                <a:gd name="connsiteY136" fmla="*/ 2154 h 4320"/>
                <a:gd name="connsiteX137" fmla="*/ 4868 w 5616"/>
                <a:gd name="connsiteY137" fmla="*/ 2230 h 4320"/>
                <a:gd name="connsiteX138" fmla="*/ 4912 w 5616"/>
                <a:gd name="connsiteY138" fmla="*/ 2308 h 4320"/>
                <a:gd name="connsiteX139" fmla="*/ 4958 w 5616"/>
                <a:gd name="connsiteY139" fmla="*/ 2390 h 4320"/>
                <a:gd name="connsiteX140" fmla="*/ 5001 w 5616"/>
                <a:gd name="connsiteY140" fmla="*/ 2471 h 4320"/>
                <a:gd name="connsiteX141" fmla="*/ 5045 w 5616"/>
                <a:gd name="connsiteY141" fmla="*/ 2554 h 4320"/>
                <a:gd name="connsiteX142" fmla="*/ 5086 w 5616"/>
                <a:gd name="connsiteY142" fmla="*/ 2641 h 4320"/>
                <a:gd name="connsiteX143" fmla="*/ 5129 w 5616"/>
                <a:gd name="connsiteY143" fmla="*/ 2728 h 4320"/>
                <a:gd name="connsiteX144" fmla="*/ 5168 w 5616"/>
                <a:gd name="connsiteY144" fmla="*/ 2819 h 4320"/>
                <a:gd name="connsiteX145" fmla="*/ 5207 w 5616"/>
                <a:gd name="connsiteY145" fmla="*/ 2909 h 4320"/>
                <a:gd name="connsiteX146" fmla="*/ 5246 w 5616"/>
                <a:gd name="connsiteY146" fmla="*/ 3003 h 4320"/>
                <a:gd name="connsiteX147" fmla="*/ 5283 w 5616"/>
                <a:gd name="connsiteY147" fmla="*/ 3099 h 4320"/>
                <a:gd name="connsiteX148" fmla="*/ 5318 w 5616"/>
                <a:gd name="connsiteY148" fmla="*/ 3194 h 4320"/>
                <a:gd name="connsiteX149" fmla="*/ 5354 w 5616"/>
                <a:gd name="connsiteY149" fmla="*/ 3294 h 4320"/>
                <a:gd name="connsiteX150" fmla="*/ 5387 w 5616"/>
                <a:gd name="connsiteY150" fmla="*/ 3396 h 4320"/>
                <a:gd name="connsiteX151" fmla="*/ 5419 w 5616"/>
                <a:gd name="connsiteY151" fmla="*/ 3499 h 4320"/>
                <a:gd name="connsiteX152" fmla="*/ 5451 w 5616"/>
                <a:gd name="connsiteY152" fmla="*/ 3604 h 4320"/>
                <a:gd name="connsiteX153" fmla="*/ 5481 w 5616"/>
                <a:gd name="connsiteY153" fmla="*/ 3712 h 4320"/>
                <a:gd name="connsiteX154" fmla="*/ 5511 w 5616"/>
                <a:gd name="connsiteY154" fmla="*/ 3820 h 4320"/>
                <a:gd name="connsiteX155" fmla="*/ 5540 w 5616"/>
                <a:gd name="connsiteY155" fmla="*/ 3932 h 4320"/>
                <a:gd name="connsiteX156" fmla="*/ 5566 w 5616"/>
                <a:gd name="connsiteY156" fmla="*/ 4045 h 4320"/>
                <a:gd name="connsiteX157" fmla="*/ 5591 w 5616"/>
                <a:gd name="connsiteY157" fmla="*/ 4162 h 4320"/>
                <a:gd name="connsiteX158" fmla="*/ 5616 w 5616"/>
                <a:gd name="connsiteY158" fmla="*/ 4279 h 4320"/>
                <a:gd name="connsiteX159" fmla="*/ 5616 w 5616"/>
                <a:gd name="connsiteY159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269 w 5616"/>
                <a:gd name="connsiteY72" fmla="*/ 1117 h 4320"/>
                <a:gd name="connsiteX73" fmla="*/ 236 w 5616"/>
                <a:gd name="connsiteY73" fmla="*/ 1019 h 4320"/>
                <a:gd name="connsiteX74" fmla="*/ 176 w 5616"/>
                <a:gd name="connsiteY74" fmla="*/ 819 h 4320"/>
                <a:gd name="connsiteX75" fmla="*/ 119 w 5616"/>
                <a:gd name="connsiteY75" fmla="*/ 610 h 4320"/>
                <a:gd name="connsiteX76" fmla="*/ 67 w 5616"/>
                <a:gd name="connsiteY76" fmla="*/ 394 h 4320"/>
                <a:gd name="connsiteX77" fmla="*/ 43 w 5616"/>
                <a:gd name="connsiteY77" fmla="*/ 282 h 4320"/>
                <a:gd name="connsiteX78" fmla="*/ 21 w 5616"/>
                <a:gd name="connsiteY78" fmla="*/ 168 h 4320"/>
                <a:gd name="connsiteX79" fmla="*/ 0 w 5616"/>
                <a:gd name="connsiteY79" fmla="*/ 53 h 4320"/>
                <a:gd name="connsiteX80" fmla="*/ 433 w 5616"/>
                <a:gd name="connsiteY80" fmla="*/ 9 h 4320"/>
                <a:gd name="connsiteX81" fmla="*/ 576 w 5616"/>
                <a:gd name="connsiteY81" fmla="*/ 2 h 4320"/>
                <a:gd name="connsiteX82" fmla="*/ 654 w 5616"/>
                <a:gd name="connsiteY82" fmla="*/ 0 h 4320"/>
                <a:gd name="connsiteX83" fmla="*/ 736 w 5616"/>
                <a:gd name="connsiteY83" fmla="*/ 0 h 4320"/>
                <a:gd name="connsiteX84" fmla="*/ 823 w 5616"/>
                <a:gd name="connsiteY84" fmla="*/ 0 h 4320"/>
                <a:gd name="connsiteX85" fmla="*/ 911 w 5616"/>
                <a:gd name="connsiteY85" fmla="*/ 4 h 4320"/>
                <a:gd name="connsiteX86" fmla="*/ 1003 w 5616"/>
                <a:gd name="connsiteY86" fmla="*/ 5 h 4320"/>
                <a:gd name="connsiteX87" fmla="*/ 1101 w 5616"/>
                <a:gd name="connsiteY87" fmla="*/ 11 h 4320"/>
                <a:gd name="connsiteX88" fmla="*/ 1198 w 5616"/>
                <a:gd name="connsiteY88" fmla="*/ 18 h 4320"/>
                <a:gd name="connsiteX89" fmla="*/ 1301 w 5616"/>
                <a:gd name="connsiteY89" fmla="*/ 28 h 4320"/>
                <a:gd name="connsiteX90" fmla="*/ 1406 w 5616"/>
                <a:gd name="connsiteY90" fmla="*/ 39 h 4320"/>
                <a:gd name="connsiteX91" fmla="*/ 1512 w 5616"/>
                <a:gd name="connsiteY91" fmla="*/ 53 h 4320"/>
                <a:gd name="connsiteX92" fmla="*/ 1622 w 5616"/>
                <a:gd name="connsiteY92" fmla="*/ 69 h 4320"/>
                <a:gd name="connsiteX93" fmla="*/ 1732 w 5616"/>
                <a:gd name="connsiteY93" fmla="*/ 87 h 4320"/>
                <a:gd name="connsiteX94" fmla="*/ 1845 w 5616"/>
                <a:gd name="connsiteY94" fmla="*/ 108 h 4320"/>
                <a:gd name="connsiteX95" fmla="*/ 1961 w 5616"/>
                <a:gd name="connsiteY95" fmla="*/ 133 h 4320"/>
                <a:gd name="connsiteX96" fmla="*/ 2076 w 5616"/>
                <a:gd name="connsiteY96" fmla="*/ 161 h 4320"/>
                <a:gd name="connsiteX97" fmla="*/ 2195 w 5616"/>
                <a:gd name="connsiteY97" fmla="*/ 191 h 4320"/>
                <a:gd name="connsiteX98" fmla="*/ 2312 w 5616"/>
                <a:gd name="connsiteY98" fmla="*/ 225 h 4320"/>
                <a:gd name="connsiteX99" fmla="*/ 2432 w 5616"/>
                <a:gd name="connsiteY99" fmla="*/ 262 h 4320"/>
                <a:gd name="connsiteX100" fmla="*/ 2553 w 5616"/>
                <a:gd name="connsiteY100" fmla="*/ 305 h 4320"/>
                <a:gd name="connsiteX101" fmla="*/ 2673 w 5616"/>
                <a:gd name="connsiteY101" fmla="*/ 349 h 4320"/>
                <a:gd name="connsiteX102" fmla="*/ 2794 w 5616"/>
                <a:gd name="connsiteY102" fmla="*/ 399 h 4320"/>
                <a:gd name="connsiteX103" fmla="*/ 2916 w 5616"/>
                <a:gd name="connsiteY103" fmla="*/ 452 h 4320"/>
                <a:gd name="connsiteX104" fmla="*/ 3037 w 5616"/>
                <a:gd name="connsiteY104" fmla="*/ 511 h 4320"/>
                <a:gd name="connsiteX105" fmla="*/ 3157 w 5616"/>
                <a:gd name="connsiteY105" fmla="*/ 573 h 4320"/>
                <a:gd name="connsiteX106" fmla="*/ 3218 w 5616"/>
                <a:gd name="connsiteY106" fmla="*/ 606 h 4320"/>
                <a:gd name="connsiteX107" fmla="*/ 3278 w 5616"/>
                <a:gd name="connsiteY107" fmla="*/ 640 h 4320"/>
                <a:gd name="connsiteX108" fmla="*/ 3338 w 5616"/>
                <a:gd name="connsiteY108" fmla="*/ 675 h 4320"/>
                <a:gd name="connsiteX109" fmla="*/ 3398 w 5616"/>
                <a:gd name="connsiteY109" fmla="*/ 713 h 4320"/>
                <a:gd name="connsiteX110" fmla="*/ 3459 w 5616"/>
                <a:gd name="connsiteY110" fmla="*/ 750 h 4320"/>
                <a:gd name="connsiteX111" fmla="*/ 3517 w 5616"/>
                <a:gd name="connsiteY111" fmla="*/ 789 h 4320"/>
                <a:gd name="connsiteX112" fmla="*/ 3577 w 5616"/>
                <a:gd name="connsiteY112" fmla="*/ 830 h 4320"/>
                <a:gd name="connsiteX113" fmla="*/ 3636 w 5616"/>
                <a:gd name="connsiteY113" fmla="*/ 870 h 4320"/>
                <a:gd name="connsiteX114" fmla="*/ 3694 w 5616"/>
                <a:gd name="connsiteY114" fmla="*/ 913 h 4320"/>
                <a:gd name="connsiteX115" fmla="*/ 3753 w 5616"/>
                <a:gd name="connsiteY115" fmla="*/ 957 h 4320"/>
                <a:gd name="connsiteX116" fmla="*/ 3811 w 5616"/>
                <a:gd name="connsiteY116" fmla="*/ 1003 h 4320"/>
                <a:gd name="connsiteX117" fmla="*/ 3870 w 5616"/>
                <a:gd name="connsiteY117" fmla="*/ 1049 h 4320"/>
                <a:gd name="connsiteX118" fmla="*/ 3927 w 5616"/>
                <a:gd name="connsiteY118" fmla="*/ 1099 h 4320"/>
                <a:gd name="connsiteX119" fmla="*/ 3983 w 5616"/>
                <a:gd name="connsiteY119" fmla="*/ 1149 h 4320"/>
                <a:gd name="connsiteX120" fmla="*/ 4040 w 5616"/>
                <a:gd name="connsiteY120" fmla="*/ 1200 h 4320"/>
                <a:gd name="connsiteX121" fmla="*/ 4097 w 5616"/>
                <a:gd name="connsiteY121" fmla="*/ 1252 h 4320"/>
                <a:gd name="connsiteX122" fmla="*/ 4152 w 5616"/>
                <a:gd name="connsiteY122" fmla="*/ 1306 h 4320"/>
                <a:gd name="connsiteX123" fmla="*/ 4207 w 5616"/>
                <a:gd name="connsiteY123" fmla="*/ 1361 h 4320"/>
                <a:gd name="connsiteX124" fmla="*/ 4262 w 5616"/>
                <a:gd name="connsiteY124" fmla="*/ 1420 h 4320"/>
                <a:gd name="connsiteX125" fmla="*/ 4315 w 5616"/>
                <a:gd name="connsiteY125" fmla="*/ 1478 h 4320"/>
                <a:gd name="connsiteX126" fmla="*/ 4370 w 5616"/>
                <a:gd name="connsiteY126" fmla="*/ 1539 h 4320"/>
                <a:gd name="connsiteX127" fmla="*/ 4421 w 5616"/>
                <a:gd name="connsiteY127" fmla="*/ 1601 h 4320"/>
                <a:gd name="connsiteX128" fmla="*/ 4474 w 5616"/>
                <a:gd name="connsiteY128" fmla="*/ 1663 h 4320"/>
                <a:gd name="connsiteX129" fmla="*/ 4526 w 5616"/>
                <a:gd name="connsiteY129" fmla="*/ 1728 h 4320"/>
                <a:gd name="connsiteX130" fmla="*/ 4577 w 5616"/>
                <a:gd name="connsiteY130" fmla="*/ 1796 h 4320"/>
                <a:gd name="connsiteX131" fmla="*/ 4627 w 5616"/>
                <a:gd name="connsiteY131" fmla="*/ 1863 h 4320"/>
                <a:gd name="connsiteX132" fmla="*/ 4676 w 5616"/>
                <a:gd name="connsiteY132" fmla="*/ 1932 h 4320"/>
                <a:gd name="connsiteX133" fmla="*/ 4726 w 5616"/>
                <a:gd name="connsiteY133" fmla="*/ 2005 h 4320"/>
                <a:gd name="connsiteX134" fmla="*/ 4774 w 5616"/>
                <a:gd name="connsiteY134" fmla="*/ 2078 h 4320"/>
                <a:gd name="connsiteX135" fmla="*/ 4820 w 5616"/>
                <a:gd name="connsiteY135" fmla="*/ 2154 h 4320"/>
                <a:gd name="connsiteX136" fmla="*/ 4868 w 5616"/>
                <a:gd name="connsiteY136" fmla="*/ 2230 h 4320"/>
                <a:gd name="connsiteX137" fmla="*/ 4912 w 5616"/>
                <a:gd name="connsiteY137" fmla="*/ 2308 h 4320"/>
                <a:gd name="connsiteX138" fmla="*/ 4958 w 5616"/>
                <a:gd name="connsiteY138" fmla="*/ 2390 h 4320"/>
                <a:gd name="connsiteX139" fmla="*/ 5001 w 5616"/>
                <a:gd name="connsiteY139" fmla="*/ 2471 h 4320"/>
                <a:gd name="connsiteX140" fmla="*/ 5045 w 5616"/>
                <a:gd name="connsiteY140" fmla="*/ 2554 h 4320"/>
                <a:gd name="connsiteX141" fmla="*/ 5086 w 5616"/>
                <a:gd name="connsiteY141" fmla="*/ 2641 h 4320"/>
                <a:gd name="connsiteX142" fmla="*/ 5129 w 5616"/>
                <a:gd name="connsiteY142" fmla="*/ 2728 h 4320"/>
                <a:gd name="connsiteX143" fmla="*/ 5168 w 5616"/>
                <a:gd name="connsiteY143" fmla="*/ 2819 h 4320"/>
                <a:gd name="connsiteX144" fmla="*/ 5207 w 5616"/>
                <a:gd name="connsiteY144" fmla="*/ 2909 h 4320"/>
                <a:gd name="connsiteX145" fmla="*/ 5246 w 5616"/>
                <a:gd name="connsiteY145" fmla="*/ 3003 h 4320"/>
                <a:gd name="connsiteX146" fmla="*/ 5283 w 5616"/>
                <a:gd name="connsiteY146" fmla="*/ 3099 h 4320"/>
                <a:gd name="connsiteX147" fmla="*/ 5318 w 5616"/>
                <a:gd name="connsiteY147" fmla="*/ 3194 h 4320"/>
                <a:gd name="connsiteX148" fmla="*/ 5354 w 5616"/>
                <a:gd name="connsiteY148" fmla="*/ 3294 h 4320"/>
                <a:gd name="connsiteX149" fmla="*/ 5387 w 5616"/>
                <a:gd name="connsiteY149" fmla="*/ 3396 h 4320"/>
                <a:gd name="connsiteX150" fmla="*/ 5419 w 5616"/>
                <a:gd name="connsiteY150" fmla="*/ 3499 h 4320"/>
                <a:gd name="connsiteX151" fmla="*/ 5451 w 5616"/>
                <a:gd name="connsiteY151" fmla="*/ 3604 h 4320"/>
                <a:gd name="connsiteX152" fmla="*/ 5481 w 5616"/>
                <a:gd name="connsiteY152" fmla="*/ 3712 h 4320"/>
                <a:gd name="connsiteX153" fmla="*/ 5511 w 5616"/>
                <a:gd name="connsiteY153" fmla="*/ 3820 h 4320"/>
                <a:gd name="connsiteX154" fmla="*/ 5540 w 5616"/>
                <a:gd name="connsiteY154" fmla="*/ 3932 h 4320"/>
                <a:gd name="connsiteX155" fmla="*/ 5566 w 5616"/>
                <a:gd name="connsiteY155" fmla="*/ 4045 h 4320"/>
                <a:gd name="connsiteX156" fmla="*/ 5591 w 5616"/>
                <a:gd name="connsiteY156" fmla="*/ 4162 h 4320"/>
                <a:gd name="connsiteX157" fmla="*/ 5616 w 5616"/>
                <a:gd name="connsiteY157" fmla="*/ 4279 h 4320"/>
                <a:gd name="connsiteX158" fmla="*/ 5616 w 5616"/>
                <a:gd name="connsiteY158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269 w 5616"/>
                <a:gd name="connsiteY71" fmla="*/ 1117 h 4320"/>
                <a:gd name="connsiteX72" fmla="*/ 236 w 5616"/>
                <a:gd name="connsiteY72" fmla="*/ 1019 h 4320"/>
                <a:gd name="connsiteX73" fmla="*/ 176 w 5616"/>
                <a:gd name="connsiteY73" fmla="*/ 819 h 4320"/>
                <a:gd name="connsiteX74" fmla="*/ 119 w 5616"/>
                <a:gd name="connsiteY74" fmla="*/ 610 h 4320"/>
                <a:gd name="connsiteX75" fmla="*/ 67 w 5616"/>
                <a:gd name="connsiteY75" fmla="*/ 394 h 4320"/>
                <a:gd name="connsiteX76" fmla="*/ 43 w 5616"/>
                <a:gd name="connsiteY76" fmla="*/ 282 h 4320"/>
                <a:gd name="connsiteX77" fmla="*/ 21 w 5616"/>
                <a:gd name="connsiteY77" fmla="*/ 168 h 4320"/>
                <a:gd name="connsiteX78" fmla="*/ 0 w 5616"/>
                <a:gd name="connsiteY78" fmla="*/ 53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654 w 5616"/>
                <a:gd name="connsiteY81" fmla="*/ 0 h 4320"/>
                <a:gd name="connsiteX82" fmla="*/ 736 w 5616"/>
                <a:gd name="connsiteY82" fmla="*/ 0 h 4320"/>
                <a:gd name="connsiteX83" fmla="*/ 823 w 5616"/>
                <a:gd name="connsiteY83" fmla="*/ 0 h 4320"/>
                <a:gd name="connsiteX84" fmla="*/ 911 w 5616"/>
                <a:gd name="connsiteY84" fmla="*/ 4 h 4320"/>
                <a:gd name="connsiteX85" fmla="*/ 1003 w 5616"/>
                <a:gd name="connsiteY85" fmla="*/ 5 h 4320"/>
                <a:gd name="connsiteX86" fmla="*/ 1101 w 5616"/>
                <a:gd name="connsiteY86" fmla="*/ 11 h 4320"/>
                <a:gd name="connsiteX87" fmla="*/ 1198 w 5616"/>
                <a:gd name="connsiteY87" fmla="*/ 18 h 4320"/>
                <a:gd name="connsiteX88" fmla="*/ 1301 w 5616"/>
                <a:gd name="connsiteY88" fmla="*/ 28 h 4320"/>
                <a:gd name="connsiteX89" fmla="*/ 1406 w 5616"/>
                <a:gd name="connsiteY89" fmla="*/ 39 h 4320"/>
                <a:gd name="connsiteX90" fmla="*/ 1512 w 5616"/>
                <a:gd name="connsiteY90" fmla="*/ 53 h 4320"/>
                <a:gd name="connsiteX91" fmla="*/ 1622 w 5616"/>
                <a:gd name="connsiteY91" fmla="*/ 69 h 4320"/>
                <a:gd name="connsiteX92" fmla="*/ 1732 w 5616"/>
                <a:gd name="connsiteY92" fmla="*/ 87 h 4320"/>
                <a:gd name="connsiteX93" fmla="*/ 1845 w 5616"/>
                <a:gd name="connsiteY93" fmla="*/ 108 h 4320"/>
                <a:gd name="connsiteX94" fmla="*/ 1961 w 5616"/>
                <a:gd name="connsiteY94" fmla="*/ 133 h 4320"/>
                <a:gd name="connsiteX95" fmla="*/ 2076 w 5616"/>
                <a:gd name="connsiteY95" fmla="*/ 161 h 4320"/>
                <a:gd name="connsiteX96" fmla="*/ 2195 w 5616"/>
                <a:gd name="connsiteY96" fmla="*/ 191 h 4320"/>
                <a:gd name="connsiteX97" fmla="*/ 2312 w 5616"/>
                <a:gd name="connsiteY97" fmla="*/ 225 h 4320"/>
                <a:gd name="connsiteX98" fmla="*/ 2432 w 5616"/>
                <a:gd name="connsiteY98" fmla="*/ 262 h 4320"/>
                <a:gd name="connsiteX99" fmla="*/ 2553 w 5616"/>
                <a:gd name="connsiteY99" fmla="*/ 305 h 4320"/>
                <a:gd name="connsiteX100" fmla="*/ 2673 w 5616"/>
                <a:gd name="connsiteY100" fmla="*/ 349 h 4320"/>
                <a:gd name="connsiteX101" fmla="*/ 2794 w 5616"/>
                <a:gd name="connsiteY101" fmla="*/ 399 h 4320"/>
                <a:gd name="connsiteX102" fmla="*/ 2916 w 5616"/>
                <a:gd name="connsiteY102" fmla="*/ 452 h 4320"/>
                <a:gd name="connsiteX103" fmla="*/ 3037 w 5616"/>
                <a:gd name="connsiteY103" fmla="*/ 511 h 4320"/>
                <a:gd name="connsiteX104" fmla="*/ 3157 w 5616"/>
                <a:gd name="connsiteY104" fmla="*/ 573 h 4320"/>
                <a:gd name="connsiteX105" fmla="*/ 3218 w 5616"/>
                <a:gd name="connsiteY105" fmla="*/ 606 h 4320"/>
                <a:gd name="connsiteX106" fmla="*/ 3278 w 5616"/>
                <a:gd name="connsiteY106" fmla="*/ 640 h 4320"/>
                <a:gd name="connsiteX107" fmla="*/ 3338 w 5616"/>
                <a:gd name="connsiteY107" fmla="*/ 675 h 4320"/>
                <a:gd name="connsiteX108" fmla="*/ 3398 w 5616"/>
                <a:gd name="connsiteY108" fmla="*/ 713 h 4320"/>
                <a:gd name="connsiteX109" fmla="*/ 3459 w 5616"/>
                <a:gd name="connsiteY109" fmla="*/ 750 h 4320"/>
                <a:gd name="connsiteX110" fmla="*/ 3517 w 5616"/>
                <a:gd name="connsiteY110" fmla="*/ 789 h 4320"/>
                <a:gd name="connsiteX111" fmla="*/ 3577 w 5616"/>
                <a:gd name="connsiteY111" fmla="*/ 830 h 4320"/>
                <a:gd name="connsiteX112" fmla="*/ 3636 w 5616"/>
                <a:gd name="connsiteY112" fmla="*/ 870 h 4320"/>
                <a:gd name="connsiteX113" fmla="*/ 3694 w 5616"/>
                <a:gd name="connsiteY113" fmla="*/ 913 h 4320"/>
                <a:gd name="connsiteX114" fmla="*/ 3753 w 5616"/>
                <a:gd name="connsiteY114" fmla="*/ 957 h 4320"/>
                <a:gd name="connsiteX115" fmla="*/ 3811 w 5616"/>
                <a:gd name="connsiteY115" fmla="*/ 1003 h 4320"/>
                <a:gd name="connsiteX116" fmla="*/ 3870 w 5616"/>
                <a:gd name="connsiteY116" fmla="*/ 1049 h 4320"/>
                <a:gd name="connsiteX117" fmla="*/ 3927 w 5616"/>
                <a:gd name="connsiteY117" fmla="*/ 1099 h 4320"/>
                <a:gd name="connsiteX118" fmla="*/ 3983 w 5616"/>
                <a:gd name="connsiteY118" fmla="*/ 1149 h 4320"/>
                <a:gd name="connsiteX119" fmla="*/ 4040 w 5616"/>
                <a:gd name="connsiteY119" fmla="*/ 1200 h 4320"/>
                <a:gd name="connsiteX120" fmla="*/ 4097 w 5616"/>
                <a:gd name="connsiteY120" fmla="*/ 1252 h 4320"/>
                <a:gd name="connsiteX121" fmla="*/ 4152 w 5616"/>
                <a:gd name="connsiteY121" fmla="*/ 1306 h 4320"/>
                <a:gd name="connsiteX122" fmla="*/ 4207 w 5616"/>
                <a:gd name="connsiteY122" fmla="*/ 1361 h 4320"/>
                <a:gd name="connsiteX123" fmla="*/ 4262 w 5616"/>
                <a:gd name="connsiteY123" fmla="*/ 1420 h 4320"/>
                <a:gd name="connsiteX124" fmla="*/ 4315 w 5616"/>
                <a:gd name="connsiteY124" fmla="*/ 1478 h 4320"/>
                <a:gd name="connsiteX125" fmla="*/ 4370 w 5616"/>
                <a:gd name="connsiteY125" fmla="*/ 1539 h 4320"/>
                <a:gd name="connsiteX126" fmla="*/ 4421 w 5616"/>
                <a:gd name="connsiteY126" fmla="*/ 1601 h 4320"/>
                <a:gd name="connsiteX127" fmla="*/ 4474 w 5616"/>
                <a:gd name="connsiteY127" fmla="*/ 1663 h 4320"/>
                <a:gd name="connsiteX128" fmla="*/ 4526 w 5616"/>
                <a:gd name="connsiteY128" fmla="*/ 1728 h 4320"/>
                <a:gd name="connsiteX129" fmla="*/ 4577 w 5616"/>
                <a:gd name="connsiteY129" fmla="*/ 1796 h 4320"/>
                <a:gd name="connsiteX130" fmla="*/ 4627 w 5616"/>
                <a:gd name="connsiteY130" fmla="*/ 1863 h 4320"/>
                <a:gd name="connsiteX131" fmla="*/ 4676 w 5616"/>
                <a:gd name="connsiteY131" fmla="*/ 1932 h 4320"/>
                <a:gd name="connsiteX132" fmla="*/ 4726 w 5616"/>
                <a:gd name="connsiteY132" fmla="*/ 2005 h 4320"/>
                <a:gd name="connsiteX133" fmla="*/ 4774 w 5616"/>
                <a:gd name="connsiteY133" fmla="*/ 2078 h 4320"/>
                <a:gd name="connsiteX134" fmla="*/ 4820 w 5616"/>
                <a:gd name="connsiteY134" fmla="*/ 2154 h 4320"/>
                <a:gd name="connsiteX135" fmla="*/ 4868 w 5616"/>
                <a:gd name="connsiteY135" fmla="*/ 2230 h 4320"/>
                <a:gd name="connsiteX136" fmla="*/ 4912 w 5616"/>
                <a:gd name="connsiteY136" fmla="*/ 2308 h 4320"/>
                <a:gd name="connsiteX137" fmla="*/ 4958 w 5616"/>
                <a:gd name="connsiteY137" fmla="*/ 2390 h 4320"/>
                <a:gd name="connsiteX138" fmla="*/ 5001 w 5616"/>
                <a:gd name="connsiteY138" fmla="*/ 2471 h 4320"/>
                <a:gd name="connsiteX139" fmla="*/ 5045 w 5616"/>
                <a:gd name="connsiteY139" fmla="*/ 2554 h 4320"/>
                <a:gd name="connsiteX140" fmla="*/ 5086 w 5616"/>
                <a:gd name="connsiteY140" fmla="*/ 2641 h 4320"/>
                <a:gd name="connsiteX141" fmla="*/ 5129 w 5616"/>
                <a:gd name="connsiteY141" fmla="*/ 2728 h 4320"/>
                <a:gd name="connsiteX142" fmla="*/ 5168 w 5616"/>
                <a:gd name="connsiteY142" fmla="*/ 2819 h 4320"/>
                <a:gd name="connsiteX143" fmla="*/ 5207 w 5616"/>
                <a:gd name="connsiteY143" fmla="*/ 2909 h 4320"/>
                <a:gd name="connsiteX144" fmla="*/ 5246 w 5616"/>
                <a:gd name="connsiteY144" fmla="*/ 3003 h 4320"/>
                <a:gd name="connsiteX145" fmla="*/ 5283 w 5616"/>
                <a:gd name="connsiteY145" fmla="*/ 3099 h 4320"/>
                <a:gd name="connsiteX146" fmla="*/ 5318 w 5616"/>
                <a:gd name="connsiteY146" fmla="*/ 3194 h 4320"/>
                <a:gd name="connsiteX147" fmla="*/ 5354 w 5616"/>
                <a:gd name="connsiteY147" fmla="*/ 3294 h 4320"/>
                <a:gd name="connsiteX148" fmla="*/ 5387 w 5616"/>
                <a:gd name="connsiteY148" fmla="*/ 3396 h 4320"/>
                <a:gd name="connsiteX149" fmla="*/ 5419 w 5616"/>
                <a:gd name="connsiteY149" fmla="*/ 3499 h 4320"/>
                <a:gd name="connsiteX150" fmla="*/ 5451 w 5616"/>
                <a:gd name="connsiteY150" fmla="*/ 3604 h 4320"/>
                <a:gd name="connsiteX151" fmla="*/ 5481 w 5616"/>
                <a:gd name="connsiteY151" fmla="*/ 3712 h 4320"/>
                <a:gd name="connsiteX152" fmla="*/ 5511 w 5616"/>
                <a:gd name="connsiteY152" fmla="*/ 3820 h 4320"/>
                <a:gd name="connsiteX153" fmla="*/ 5540 w 5616"/>
                <a:gd name="connsiteY153" fmla="*/ 3932 h 4320"/>
                <a:gd name="connsiteX154" fmla="*/ 5566 w 5616"/>
                <a:gd name="connsiteY154" fmla="*/ 4045 h 4320"/>
                <a:gd name="connsiteX155" fmla="*/ 5591 w 5616"/>
                <a:gd name="connsiteY155" fmla="*/ 4162 h 4320"/>
                <a:gd name="connsiteX156" fmla="*/ 5616 w 5616"/>
                <a:gd name="connsiteY156" fmla="*/ 4279 h 4320"/>
                <a:gd name="connsiteX157" fmla="*/ 5616 w 5616"/>
                <a:gd name="connsiteY157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269 w 5616"/>
                <a:gd name="connsiteY70" fmla="*/ 1117 h 4320"/>
                <a:gd name="connsiteX71" fmla="*/ 236 w 5616"/>
                <a:gd name="connsiteY71" fmla="*/ 1019 h 4320"/>
                <a:gd name="connsiteX72" fmla="*/ 176 w 5616"/>
                <a:gd name="connsiteY72" fmla="*/ 819 h 4320"/>
                <a:gd name="connsiteX73" fmla="*/ 119 w 5616"/>
                <a:gd name="connsiteY73" fmla="*/ 610 h 4320"/>
                <a:gd name="connsiteX74" fmla="*/ 67 w 5616"/>
                <a:gd name="connsiteY74" fmla="*/ 394 h 4320"/>
                <a:gd name="connsiteX75" fmla="*/ 43 w 5616"/>
                <a:gd name="connsiteY75" fmla="*/ 282 h 4320"/>
                <a:gd name="connsiteX76" fmla="*/ 21 w 5616"/>
                <a:gd name="connsiteY76" fmla="*/ 168 h 4320"/>
                <a:gd name="connsiteX77" fmla="*/ 0 w 5616"/>
                <a:gd name="connsiteY77" fmla="*/ 53 h 4320"/>
                <a:gd name="connsiteX78" fmla="*/ 433 w 5616"/>
                <a:gd name="connsiteY78" fmla="*/ 9 h 4320"/>
                <a:gd name="connsiteX79" fmla="*/ 576 w 5616"/>
                <a:gd name="connsiteY79" fmla="*/ 2 h 4320"/>
                <a:gd name="connsiteX80" fmla="*/ 654 w 5616"/>
                <a:gd name="connsiteY80" fmla="*/ 0 h 4320"/>
                <a:gd name="connsiteX81" fmla="*/ 736 w 5616"/>
                <a:gd name="connsiteY81" fmla="*/ 0 h 4320"/>
                <a:gd name="connsiteX82" fmla="*/ 823 w 5616"/>
                <a:gd name="connsiteY82" fmla="*/ 0 h 4320"/>
                <a:gd name="connsiteX83" fmla="*/ 911 w 5616"/>
                <a:gd name="connsiteY83" fmla="*/ 4 h 4320"/>
                <a:gd name="connsiteX84" fmla="*/ 1003 w 5616"/>
                <a:gd name="connsiteY84" fmla="*/ 5 h 4320"/>
                <a:gd name="connsiteX85" fmla="*/ 1101 w 5616"/>
                <a:gd name="connsiteY85" fmla="*/ 11 h 4320"/>
                <a:gd name="connsiteX86" fmla="*/ 1198 w 5616"/>
                <a:gd name="connsiteY86" fmla="*/ 18 h 4320"/>
                <a:gd name="connsiteX87" fmla="*/ 1301 w 5616"/>
                <a:gd name="connsiteY87" fmla="*/ 28 h 4320"/>
                <a:gd name="connsiteX88" fmla="*/ 1406 w 5616"/>
                <a:gd name="connsiteY88" fmla="*/ 39 h 4320"/>
                <a:gd name="connsiteX89" fmla="*/ 1512 w 5616"/>
                <a:gd name="connsiteY89" fmla="*/ 53 h 4320"/>
                <a:gd name="connsiteX90" fmla="*/ 1622 w 5616"/>
                <a:gd name="connsiteY90" fmla="*/ 69 h 4320"/>
                <a:gd name="connsiteX91" fmla="*/ 1732 w 5616"/>
                <a:gd name="connsiteY91" fmla="*/ 87 h 4320"/>
                <a:gd name="connsiteX92" fmla="*/ 1845 w 5616"/>
                <a:gd name="connsiteY92" fmla="*/ 108 h 4320"/>
                <a:gd name="connsiteX93" fmla="*/ 1961 w 5616"/>
                <a:gd name="connsiteY93" fmla="*/ 133 h 4320"/>
                <a:gd name="connsiteX94" fmla="*/ 2076 w 5616"/>
                <a:gd name="connsiteY94" fmla="*/ 161 h 4320"/>
                <a:gd name="connsiteX95" fmla="*/ 2195 w 5616"/>
                <a:gd name="connsiteY95" fmla="*/ 191 h 4320"/>
                <a:gd name="connsiteX96" fmla="*/ 2312 w 5616"/>
                <a:gd name="connsiteY96" fmla="*/ 225 h 4320"/>
                <a:gd name="connsiteX97" fmla="*/ 2432 w 5616"/>
                <a:gd name="connsiteY97" fmla="*/ 262 h 4320"/>
                <a:gd name="connsiteX98" fmla="*/ 2553 w 5616"/>
                <a:gd name="connsiteY98" fmla="*/ 305 h 4320"/>
                <a:gd name="connsiteX99" fmla="*/ 2673 w 5616"/>
                <a:gd name="connsiteY99" fmla="*/ 349 h 4320"/>
                <a:gd name="connsiteX100" fmla="*/ 2794 w 5616"/>
                <a:gd name="connsiteY100" fmla="*/ 399 h 4320"/>
                <a:gd name="connsiteX101" fmla="*/ 2916 w 5616"/>
                <a:gd name="connsiteY101" fmla="*/ 452 h 4320"/>
                <a:gd name="connsiteX102" fmla="*/ 3037 w 5616"/>
                <a:gd name="connsiteY102" fmla="*/ 511 h 4320"/>
                <a:gd name="connsiteX103" fmla="*/ 3157 w 5616"/>
                <a:gd name="connsiteY103" fmla="*/ 573 h 4320"/>
                <a:gd name="connsiteX104" fmla="*/ 3218 w 5616"/>
                <a:gd name="connsiteY104" fmla="*/ 606 h 4320"/>
                <a:gd name="connsiteX105" fmla="*/ 3278 w 5616"/>
                <a:gd name="connsiteY105" fmla="*/ 640 h 4320"/>
                <a:gd name="connsiteX106" fmla="*/ 3338 w 5616"/>
                <a:gd name="connsiteY106" fmla="*/ 675 h 4320"/>
                <a:gd name="connsiteX107" fmla="*/ 3398 w 5616"/>
                <a:gd name="connsiteY107" fmla="*/ 713 h 4320"/>
                <a:gd name="connsiteX108" fmla="*/ 3459 w 5616"/>
                <a:gd name="connsiteY108" fmla="*/ 750 h 4320"/>
                <a:gd name="connsiteX109" fmla="*/ 3517 w 5616"/>
                <a:gd name="connsiteY109" fmla="*/ 789 h 4320"/>
                <a:gd name="connsiteX110" fmla="*/ 3577 w 5616"/>
                <a:gd name="connsiteY110" fmla="*/ 830 h 4320"/>
                <a:gd name="connsiteX111" fmla="*/ 3636 w 5616"/>
                <a:gd name="connsiteY111" fmla="*/ 870 h 4320"/>
                <a:gd name="connsiteX112" fmla="*/ 3694 w 5616"/>
                <a:gd name="connsiteY112" fmla="*/ 913 h 4320"/>
                <a:gd name="connsiteX113" fmla="*/ 3753 w 5616"/>
                <a:gd name="connsiteY113" fmla="*/ 957 h 4320"/>
                <a:gd name="connsiteX114" fmla="*/ 3811 w 5616"/>
                <a:gd name="connsiteY114" fmla="*/ 1003 h 4320"/>
                <a:gd name="connsiteX115" fmla="*/ 3870 w 5616"/>
                <a:gd name="connsiteY115" fmla="*/ 1049 h 4320"/>
                <a:gd name="connsiteX116" fmla="*/ 3927 w 5616"/>
                <a:gd name="connsiteY116" fmla="*/ 1099 h 4320"/>
                <a:gd name="connsiteX117" fmla="*/ 3983 w 5616"/>
                <a:gd name="connsiteY117" fmla="*/ 1149 h 4320"/>
                <a:gd name="connsiteX118" fmla="*/ 4040 w 5616"/>
                <a:gd name="connsiteY118" fmla="*/ 1200 h 4320"/>
                <a:gd name="connsiteX119" fmla="*/ 4097 w 5616"/>
                <a:gd name="connsiteY119" fmla="*/ 1252 h 4320"/>
                <a:gd name="connsiteX120" fmla="*/ 4152 w 5616"/>
                <a:gd name="connsiteY120" fmla="*/ 1306 h 4320"/>
                <a:gd name="connsiteX121" fmla="*/ 4207 w 5616"/>
                <a:gd name="connsiteY121" fmla="*/ 1361 h 4320"/>
                <a:gd name="connsiteX122" fmla="*/ 4262 w 5616"/>
                <a:gd name="connsiteY122" fmla="*/ 1420 h 4320"/>
                <a:gd name="connsiteX123" fmla="*/ 4315 w 5616"/>
                <a:gd name="connsiteY123" fmla="*/ 1478 h 4320"/>
                <a:gd name="connsiteX124" fmla="*/ 4370 w 5616"/>
                <a:gd name="connsiteY124" fmla="*/ 1539 h 4320"/>
                <a:gd name="connsiteX125" fmla="*/ 4421 w 5616"/>
                <a:gd name="connsiteY125" fmla="*/ 1601 h 4320"/>
                <a:gd name="connsiteX126" fmla="*/ 4474 w 5616"/>
                <a:gd name="connsiteY126" fmla="*/ 1663 h 4320"/>
                <a:gd name="connsiteX127" fmla="*/ 4526 w 5616"/>
                <a:gd name="connsiteY127" fmla="*/ 1728 h 4320"/>
                <a:gd name="connsiteX128" fmla="*/ 4577 w 5616"/>
                <a:gd name="connsiteY128" fmla="*/ 1796 h 4320"/>
                <a:gd name="connsiteX129" fmla="*/ 4627 w 5616"/>
                <a:gd name="connsiteY129" fmla="*/ 1863 h 4320"/>
                <a:gd name="connsiteX130" fmla="*/ 4676 w 5616"/>
                <a:gd name="connsiteY130" fmla="*/ 1932 h 4320"/>
                <a:gd name="connsiteX131" fmla="*/ 4726 w 5616"/>
                <a:gd name="connsiteY131" fmla="*/ 2005 h 4320"/>
                <a:gd name="connsiteX132" fmla="*/ 4774 w 5616"/>
                <a:gd name="connsiteY132" fmla="*/ 2078 h 4320"/>
                <a:gd name="connsiteX133" fmla="*/ 4820 w 5616"/>
                <a:gd name="connsiteY133" fmla="*/ 2154 h 4320"/>
                <a:gd name="connsiteX134" fmla="*/ 4868 w 5616"/>
                <a:gd name="connsiteY134" fmla="*/ 2230 h 4320"/>
                <a:gd name="connsiteX135" fmla="*/ 4912 w 5616"/>
                <a:gd name="connsiteY135" fmla="*/ 2308 h 4320"/>
                <a:gd name="connsiteX136" fmla="*/ 4958 w 5616"/>
                <a:gd name="connsiteY136" fmla="*/ 2390 h 4320"/>
                <a:gd name="connsiteX137" fmla="*/ 5001 w 5616"/>
                <a:gd name="connsiteY137" fmla="*/ 2471 h 4320"/>
                <a:gd name="connsiteX138" fmla="*/ 5045 w 5616"/>
                <a:gd name="connsiteY138" fmla="*/ 2554 h 4320"/>
                <a:gd name="connsiteX139" fmla="*/ 5086 w 5616"/>
                <a:gd name="connsiteY139" fmla="*/ 2641 h 4320"/>
                <a:gd name="connsiteX140" fmla="*/ 5129 w 5616"/>
                <a:gd name="connsiteY140" fmla="*/ 2728 h 4320"/>
                <a:gd name="connsiteX141" fmla="*/ 5168 w 5616"/>
                <a:gd name="connsiteY141" fmla="*/ 2819 h 4320"/>
                <a:gd name="connsiteX142" fmla="*/ 5207 w 5616"/>
                <a:gd name="connsiteY142" fmla="*/ 2909 h 4320"/>
                <a:gd name="connsiteX143" fmla="*/ 5246 w 5616"/>
                <a:gd name="connsiteY143" fmla="*/ 3003 h 4320"/>
                <a:gd name="connsiteX144" fmla="*/ 5283 w 5616"/>
                <a:gd name="connsiteY144" fmla="*/ 3099 h 4320"/>
                <a:gd name="connsiteX145" fmla="*/ 5318 w 5616"/>
                <a:gd name="connsiteY145" fmla="*/ 3194 h 4320"/>
                <a:gd name="connsiteX146" fmla="*/ 5354 w 5616"/>
                <a:gd name="connsiteY146" fmla="*/ 3294 h 4320"/>
                <a:gd name="connsiteX147" fmla="*/ 5387 w 5616"/>
                <a:gd name="connsiteY147" fmla="*/ 3396 h 4320"/>
                <a:gd name="connsiteX148" fmla="*/ 5419 w 5616"/>
                <a:gd name="connsiteY148" fmla="*/ 3499 h 4320"/>
                <a:gd name="connsiteX149" fmla="*/ 5451 w 5616"/>
                <a:gd name="connsiteY149" fmla="*/ 3604 h 4320"/>
                <a:gd name="connsiteX150" fmla="*/ 5481 w 5616"/>
                <a:gd name="connsiteY150" fmla="*/ 3712 h 4320"/>
                <a:gd name="connsiteX151" fmla="*/ 5511 w 5616"/>
                <a:gd name="connsiteY151" fmla="*/ 3820 h 4320"/>
                <a:gd name="connsiteX152" fmla="*/ 5540 w 5616"/>
                <a:gd name="connsiteY152" fmla="*/ 3932 h 4320"/>
                <a:gd name="connsiteX153" fmla="*/ 5566 w 5616"/>
                <a:gd name="connsiteY153" fmla="*/ 4045 h 4320"/>
                <a:gd name="connsiteX154" fmla="*/ 5591 w 5616"/>
                <a:gd name="connsiteY154" fmla="*/ 4162 h 4320"/>
                <a:gd name="connsiteX155" fmla="*/ 5616 w 5616"/>
                <a:gd name="connsiteY155" fmla="*/ 4279 h 4320"/>
                <a:gd name="connsiteX156" fmla="*/ 5616 w 5616"/>
                <a:gd name="connsiteY156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269 w 5616"/>
                <a:gd name="connsiteY70" fmla="*/ 1117 h 4320"/>
                <a:gd name="connsiteX71" fmla="*/ 176 w 5616"/>
                <a:gd name="connsiteY71" fmla="*/ 819 h 4320"/>
                <a:gd name="connsiteX72" fmla="*/ 119 w 5616"/>
                <a:gd name="connsiteY72" fmla="*/ 610 h 4320"/>
                <a:gd name="connsiteX73" fmla="*/ 67 w 5616"/>
                <a:gd name="connsiteY73" fmla="*/ 394 h 4320"/>
                <a:gd name="connsiteX74" fmla="*/ 43 w 5616"/>
                <a:gd name="connsiteY74" fmla="*/ 282 h 4320"/>
                <a:gd name="connsiteX75" fmla="*/ 21 w 5616"/>
                <a:gd name="connsiteY75" fmla="*/ 168 h 4320"/>
                <a:gd name="connsiteX76" fmla="*/ 0 w 5616"/>
                <a:gd name="connsiteY76" fmla="*/ 53 h 4320"/>
                <a:gd name="connsiteX77" fmla="*/ 433 w 5616"/>
                <a:gd name="connsiteY77" fmla="*/ 9 h 4320"/>
                <a:gd name="connsiteX78" fmla="*/ 576 w 5616"/>
                <a:gd name="connsiteY78" fmla="*/ 2 h 4320"/>
                <a:gd name="connsiteX79" fmla="*/ 654 w 5616"/>
                <a:gd name="connsiteY79" fmla="*/ 0 h 4320"/>
                <a:gd name="connsiteX80" fmla="*/ 736 w 5616"/>
                <a:gd name="connsiteY80" fmla="*/ 0 h 4320"/>
                <a:gd name="connsiteX81" fmla="*/ 823 w 5616"/>
                <a:gd name="connsiteY81" fmla="*/ 0 h 4320"/>
                <a:gd name="connsiteX82" fmla="*/ 911 w 5616"/>
                <a:gd name="connsiteY82" fmla="*/ 4 h 4320"/>
                <a:gd name="connsiteX83" fmla="*/ 1003 w 5616"/>
                <a:gd name="connsiteY83" fmla="*/ 5 h 4320"/>
                <a:gd name="connsiteX84" fmla="*/ 1101 w 5616"/>
                <a:gd name="connsiteY84" fmla="*/ 11 h 4320"/>
                <a:gd name="connsiteX85" fmla="*/ 1198 w 5616"/>
                <a:gd name="connsiteY85" fmla="*/ 18 h 4320"/>
                <a:gd name="connsiteX86" fmla="*/ 1301 w 5616"/>
                <a:gd name="connsiteY86" fmla="*/ 28 h 4320"/>
                <a:gd name="connsiteX87" fmla="*/ 1406 w 5616"/>
                <a:gd name="connsiteY87" fmla="*/ 39 h 4320"/>
                <a:gd name="connsiteX88" fmla="*/ 1512 w 5616"/>
                <a:gd name="connsiteY88" fmla="*/ 53 h 4320"/>
                <a:gd name="connsiteX89" fmla="*/ 1622 w 5616"/>
                <a:gd name="connsiteY89" fmla="*/ 69 h 4320"/>
                <a:gd name="connsiteX90" fmla="*/ 1732 w 5616"/>
                <a:gd name="connsiteY90" fmla="*/ 87 h 4320"/>
                <a:gd name="connsiteX91" fmla="*/ 1845 w 5616"/>
                <a:gd name="connsiteY91" fmla="*/ 108 h 4320"/>
                <a:gd name="connsiteX92" fmla="*/ 1961 w 5616"/>
                <a:gd name="connsiteY92" fmla="*/ 133 h 4320"/>
                <a:gd name="connsiteX93" fmla="*/ 2076 w 5616"/>
                <a:gd name="connsiteY93" fmla="*/ 161 h 4320"/>
                <a:gd name="connsiteX94" fmla="*/ 2195 w 5616"/>
                <a:gd name="connsiteY94" fmla="*/ 191 h 4320"/>
                <a:gd name="connsiteX95" fmla="*/ 2312 w 5616"/>
                <a:gd name="connsiteY95" fmla="*/ 225 h 4320"/>
                <a:gd name="connsiteX96" fmla="*/ 2432 w 5616"/>
                <a:gd name="connsiteY96" fmla="*/ 262 h 4320"/>
                <a:gd name="connsiteX97" fmla="*/ 2553 w 5616"/>
                <a:gd name="connsiteY97" fmla="*/ 305 h 4320"/>
                <a:gd name="connsiteX98" fmla="*/ 2673 w 5616"/>
                <a:gd name="connsiteY98" fmla="*/ 349 h 4320"/>
                <a:gd name="connsiteX99" fmla="*/ 2794 w 5616"/>
                <a:gd name="connsiteY99" fmla="*/ 399 h 4320"/>
                <a:gd name="connsiteX100" fmla="*/ 2916 w 5616"/>
                <a:gd name="connsiteY100" fmla="*/ 452 h 4320"/>
                <a:gd name="connsiteX101" fmla="*/ 3037 w 5616"/>
                <a:gd name="connsiteY101" fmla="*/ 511 h 4320"/>
                <a:gd name="connsiteX102" fmla="*/ 3157 w 5616"/>
                <a:gd name="connsiteY102" fmla="*/ 573 h 4320"/>
                <a:gd name="connsiteX103" fmla="*/ 3218 w 5616"/>
                <a:gd name="connsiteY103" fmla="*/ 606 h 4320"/>
                <a:gd name="connsiteX104" fmla="*/ 3278 w 5616"/>
                <a:gd name="connsiteY104" fmla="*/ 640 h 4320"/>
                <a:gd name="connsiteX105" fmla="*/ 3338 w 5616"/>
                <a:gd name="connsiteY105" fmla="*/ 675 h 4320"/>
                <a:gd name="connsiteX106" fmla="*/ 3398 w 5616"/>
                <a:gd name="connsiteY106" fmla="*/ 713 h 4320"/>
                <a:gd name="connsiteX107" fmla="*/ 3459 w 5616"/>
                <a:gd name="connsiteY107" fmla="*/ 750 h 4320"/>
                <a:gd name="connsiteX108" fmla="*/ 3517 w 5616"/>
                <a:gd name="connsiteY108" fmla="*/ 789 h 4320"/>
                <a:gd name="connsiteX109" fmla="*/ 3577 w 5616"/>
                <a:gd name="connsiteY109" fmla="*/ 830 h 4320"/>
                <a:gd name="connsiteX110" fmla="*/ 3636 w 5616"/>
                <a:gd name="connsiteY110" fmla="*/ 870 h 4320"/>
                <a:gd name="connsiteX111" fmla="*/ 3694 w 5616"/>
                <a:gd name="connsiteY111" fmla="*/ 913 h 4320"/>
                <a:gd name="connsiteX112" fmla="*/ 3753 w 5616"/>
                <a:gd name="connsiteY112" fmla="*/ 957 h 4320"/>
                <a:gd name="connsiteX113" fmla="*/ 3811 w 5616"/>
                <a:gd name="connsiteY113" fmla="*/ 1003 h 4320"/>
                <a:gd name="connsiteX114" fmla="*/ 3870 w 5616"/>
                <a:gd name="connsiteY114" fmla="*/ 1049 h 4320"/>
                <a:gd name="connsiteX115" fmla="*/ 3927 w 5616"/>
                <a:gd name="connsiteY115" fmla="*/ 1099 h 4320"/>
                <a:gd name="connsiteX116" fmla="*/ 3983 w 5616"/>
                <a:gd name="connsiteY116" fmla="*/ 1149 h 4320"/>
                <a:gd name="connsiteX117" fmla="*/ 4040 w 5616"/>
                <a:gd name="connsiteY117" fmla="*/ 1200 h 4320"/>
                <a:gd name="connsiteX118" fmla="*/ 4097 w 5616"/>
                <a:gd name="connsiteY118" fmla="*/ 1252 h 4320"/>
                <a:gd name="connsiteX119" fmla="*/ 4152 w 5616"/>
                <a:gd name="connsiteY119" fmla="*/ 1306 h 4320"/>
                <a:gd name="connsiteX120" fmla="*/ 4207 w 5616"/>
                <a:gd name="connsiteY120" fmla="*/ 1361 h 4320"/>
                <a:gd name="connsiteX121" fmla="*/ 4262 w 5616"/>
                <a:gd name="connsiteY121" fmla="*/ 1420 h 4320"/>
                <a:gd name="connsiteX122" fmla="*/ 4315 w 5616"/>
                <a:gd name="connsiteY122" fmla="*/ 1478 h 4320"/>
                <a:gd name="connsiteX123" fmla="*/ 4370 w 5616"/>
                <a:gd name="connsiteY123" fmla="*/ 1539 h 4320"/>
                <a:gd name="connsiteX124" fmla="*/ 4421 w 5616"/>
                <a:gd name="connsiteY124" fmla="*/ 1601 h 4320"/>
                <a:gd name="connsiteX125" fmla="*/ 4474 w 5616"/>
                <a:gd name="connsiteY125" fmla="*/ 1663 h 4320"/>
                <a:gd name="connsiteX126" fmla="*/ 4526 w 5616"/>
                <a:gd name="connsiteY126" fmla="*/ 1728 h 4320"/>
                <a:gd name="connsiteX127" fmla="*/ 4577 w 5616"/>
                <a:gd name="connsiteY127" fmla="*/ 1796 h 4320"/>
                <a:gd name="connsiteX128" fmla="*/ 4627 w 5616"/>
                <a:gd name="connsiteY128" fmla="*/ 1863 h 4320"/>
                <a:gd name="connsiteX129" fmla="*/ 4676 w 5616"/>
                <a:gd name="connsiteY129" fmla="*/ 1932 h 4320"/>
                <a:gd name="connsiteX130" fmla="*/ 4726 w 5616"/>
                <a:gd name="connsiteY130" fmla="*/ 2005 h 4320"/>
                <a:gd name="connsiteX131" fmla="*/ 4774 w 5616"/>
                <a:gd name="connsiteY131" fmla="*/ 2078 h 4320"/>
                <a:gd name="connsiteX132" fmla="*/ 4820 w 5616"/>
                <a:gd name="connsiteY132" fmla="*/ 2154 h 4320"/>
                <a:gd name="connsiteX133" fmla="*/ 4868 w 5616"/>
                <a:gd name="connsiteY133" fmla="*/ 2230 h 4320"/>
                <a:gd name="connsiteX134" fmla="*/ 4912 w 5616"/>
                <a:gd name="connsiteY134" fmla="*/ 2308 h 4320"/>
                <a:gd name="connsiteX135" fmla="*/ 4958 w 5616"/>
                <a:gd name="connsiteY135" fmla="*/ 2390 h 4320"/>
                <a:gd name="connsiteX136" fmla="*/ 5001 w 5616"/>
                <a:gd name="connsiteY136" fmla="*/ 2471 h 4320"/>
                <a:gd name="connsiteX137" fmla="*/ 5045 w 5616"/>
                <a:gd name="connsiteY137" fmla="*/ 2554 h 4320"/>
                <a:gd name="connsiteX138" fmla="*/ 5086 w 5616"/>
                <a:gd name="connsiteY138" fmla="*/ 2641 h 4320"/>
                <a:gd name="connsiteX139" fmla="*/ 5129 w 5616"/>
                <a:gd name="connsiteY139" fmla="*/ 2728 h 4320"/>
                <a:gd name="connsiteX140" fmla="*/ 5168 w 5616"/>
                <a:gd name="connsiteY140" fmla="*/ 2819 h 4320"/>
                <a:gd name="connsiteX141" fmla="*/ 5207 w 5616"/>
                <a:gd name="connsiteY141" fmla="*/ 2909 h 4320"/>
                <a:gd name="connsiteX142" fmla="*/ 5246 w 5616"/>
                <a:gd name="connsiteY142" fmla="*/ 3003 h 4320"/>
                <a:gd name="connsiteX143" fmla="*/ 5283 w 5616"/>
                <a:gd name="connsiteY143" fmla="*/ 3099 h 4320"/>
                <a:gd name="connsiteX144" fmla="*/ 5318 w 5616"/>
                <a:gd name="connsiteY144" fmla="*/ 3194 h 4320"/>
                <a:gd name="connsiteX145" fmla="*/ 5354 w 5616"/>
                <a:gd name="connsiteY145" fmla="*/ 3294 h 4320"/>
                <a:gd name="connsiteX146" fmla="*/ 5387 w 5616"/>
                <a:gd name="connsiteY146" fmla="*/ 3396 h 4320"/>
                <a:gd name="connsiteX147" fmla="*/ 5419 w 5616"/>
                <a:gd name="connsiteY147" fmla="*/ 3499 h 4320"/>
                <a:gd name="connsiteX148" fmla="*/ 5451 w 5616"/>
                <a:gd name="connsiteY148" fmla="*/ 3604 h 4320"/>
                <a:gd name="connsiteX149" fmla="*/ 5481 w 5616"/>
                <a:gd name="connsiteY149" fmla="*/ 3712 h 4320"/>
                <a:gd name="connsiteX150" fmla="*/ 5511 w 5616"/>
                <a:gd name="connsiteY150" fmla="*/ 3820 h 4320"/>
                <a:gd name="connsiteX151" fmla="*/ 5540 w 5616"/>
                <a:gd name="connsiteY151" fmla="*/ 3932 h 4320"/>
                <a:gd name="connsiteX152" fmla="*/ 5566 w 5616"/>
                <a:gd name="connsiteY152" fmla="*/ 4045 h 4320"/>
                <a:gd name="connsiteX153" fmla="*/ 5591 w 5616"/>
                <a:gd name="connsiteY153" fmla="*/ 4162 h 4320"/>
                <a:gd name="connsiteX154" fmla="*/ 5616 w 5616"/>
                <a:gd name="connsiteY154" fmla="*/ 4279 h 4320"/>
                <a:gd name="connsiteX155" fmla="*/ 5616 w 5616"/>
                <a:gd name="connsiteY155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269 w 5616"/>
                <a:gd name="connsiteY70" fmla="*/ 1117 h 4320"/>
                <a:gd name="connsiteX71" fmla="*/ 119 w 5616"/>
                <a:gd name="connsiteY71" fmla="*/ 610 h 4320"/>
                <a:gd name="connsiteX72" fmla="*/ 67 w 5616"/>
                <a:gd name="connsiteY72" fmla="*/ 394 h 4320"/>
                <a:gd name="connsiteX73" fmla="*/ 43 w 5616"/>
                <a:gd name="connsiteY73" fmla="*/ 282 h 4320"/>
                <a:gd name="connsiteX74" fmla="*/ 21 w 5616"/>
                <a:gd name="connsiteY74" fmla="*/ 168 h 4320"/>
                <a:gd name="connsiteX75" fmla="*/ 0 w 5616"/>
                <a:gd name="connsiteY75" fmla="*/ 53 h 4320"/>
                <a:gd name="connsiteX76" fmla="*/ 433 w 5616"/>
                <a:gd name="connsiteY76" fmla="*/ 9 h 4320"/>
                <a:gd name="connsiteX77" fmla="*/ 576 w 5616"/>
                <a:gd name="connsiteY77" fmla="*/ 2 h 4320"/>
                <a:gd name="connsiteX78" fmla="*/ 654 w 5616"/>
                <a:gd name="connsiteY78" fmla="*/ 0 h 4320"/>
                <a:gd name="connsiteX79" fmla="*/ 736 w 5616"/>
                <a:gd name="connsiteY79" fmla="*/ 0 h 4320"/>
                <a:gd name="connsiteX80" fmla="*/ 823 w 5616"/>
                <a:gd name="connsiteY80" fmla="*/ 0 h 4320"/>
                <a:gd name="connsiteX81" fmla="*/ 911 w 5616"/>
                <a:gd name="connsiteY81" fmla="*/ 4 h 4320"/>
                <a:gd name="connsiteX82" fmla="*/ 1003 w 5616"/>
                <a:gd name="connsiteY82" fmla="*/ 5 h 4320"/>
                <a:gd name="connsiteX83" fmla="*/ 1101 w 5616"/>
                <a:gd name="connsiteY83" fmla="*/ 11 h 4320"/>
                <a:gd name="connsiteX84" fmla="*/ 1198 w 5616"/>
                <a:gd name="connsiteY84" fmla="*/ 18 h 4320"/>
                <a:gd name="connsiteX85" fmla="*/ 1301 w 5616"/>
                <a:gd name="connsiteY85" fmla="*/ 28 h 4320"/>
                <a:gd name="connsiteX86" fmla="*/ 1406 w 5616"/>
                <a:gd name="connsiteY86" fmla="*/ 39 h 4320"/>
                <a:gd name="connsiteX87" fmla="*/ 1512 w 5616"/>
                <a:gd name="connsiteY87" fmla="*/ 53 h 4320"/>
                <a:gd name="connsiteX88" fmla="*/ 1622 w 5616"/>
                <a:gd name="connsiteY88" fmla="*/ 69 h 4320"/>
                <a:gd name="connsiteX89" fmla="*/ 1732 w 5616"/>
                <a:gd name="connsiteY89" fmla="*/ 87 h 4320"/>
                <a:gd name="connsiteX90" fmla="*/ 1845 w 5616"/>
                <a:gd name="connsiteY90" fmla="*/ 108 h 4320"/>
                <a:gd name="connsiteX91" fmla="*/ 1961 w 5616"/>
                <a:gd name="connsiteY91" fmla="*/ 133 h 4320"/>
                <a:gd name="connsiteX92" fmla="*/ 2076 w 5616"/>
                <a:gd name="connsiteY92" fmla="*/ 161 h 4320"/>
                <a:gd name="connsiteX93" fmla="*/ 2195 w 5616"/>
                <a:gd name="connsiteY93" fmla="*/ 191 h 4320"/>
                <a:gd name="connsiteX94" fmla="*/ 2312 w 5616"/>
                <a:gd name="connsiteY94" fmla="*/ 225 h 4320"/>
                <a:gd name="connsiteX95" fmla="*/ 2432 w 5616"/>
                <a:gd name="connsiteY95" fmla="*/ 262 h 4320"/>
                <a:gd name="connsiteX96" fmla="*/ 2553 w 5616"/>
                <a:gd name="connsiteY96" fmla="*/ 305 h 4320"/>
                <a:gd name="connsiteX97" fmla="*/ 2673 w 5616"/>
                <a:gd name="connsiteY97" fmla="*/ 349 h 4320"/>
                <a:gd name="connsiteX98" fmla="*/ 2794 w 5616"/>
                <a:gd name="connsiteY98" fmla="*/ 399 h 4320"/>
                <a:gd name="connsiteX99" fmla="*/ 2916 w 5616"/>
                <a:gd name="connsiteY99" fmla="*/ 452 h 4320"/>
                <a:gd name="connsiteX100" fmla="*/ 3037 w 5616"/>
                <a:gd name="connsiteY100" fmla="*/ 511 h 4320"/>
                <a:gd name="connsiteX101" fmla="*/ 3157 w 5616"/>
                <a:gd name="connsiteY101" fmla="*/ 573 h 4320"/>
                <a:gd name="connsiteX102" fmla="*/ 3218 w 5616"/>
                <a:gd name="connsiteY102" fmla="*/ 606 h 4320"/>
                <a:gd name="connsiteX103" fmla="*/ 3278 w 5616"/>
                <a:gd name="connsiteY103" fmla="*/ 640 h 4320"/>
                <a:gd name="connsiteX104" fmla="*/ 3338 w 5616"/>
                <a:gd name="connsiteY104" fmla="*/ 675 h 4320"/>
                <a:gd name="connsiteX105" fmla="*/ 3398 w 5616"/>
                <a:gd name="connsiteY105" fmla="*/ 713 h 4320"/>
                <a:gd name="connsiteX106" fmla="*/ 3459 w 5616"/>
                <a:gd name="connsiteY106" fmla="*/ 750 h 4320"/>
                <a:gd name="connsiteX107" fmla="*/ 3517 w 5616"/>
                <a:gd name="connsiteY107" fmla="*/ 789 h 4320"/>
                <a:gd name="connsiteX108" fmla="*/ 3577 w 5616"/>
                <a:gd name="connsiteY108" fmla="*/ 830 h 4320"/>
                <a:gd name="connsiteX109" fmla="*/ 3636 w 5616"/>
                <a:gd name="connsiteY109" fmla="*/ 870 h 4320"/>
                <a:gd name="connsiteX110" fmla="*/ 3694 w 5616"/>
                <a:gd name="connsiteY110" fmla="*/ 913 h 4320"/>
                <a:gd name="connsiteX111" fmla="*/ 3753 w 5616"/>
                <a:gd name="connsiteY111" fmla="*/ 957 h 4320"/>
                <a:gd name="connsiteX112" fmla="*/ 3811 w 5616"/>
                <a:gd name="connsiteY112" fmla="*/ 1003 h 4320"/>
                <a:gd name="connsiteX113" fmla="*/ 3870 w 5616"/>
                <a:gd name="connsiteY113" fmla="*/ 1049 h 4320"/>
                <a:gd name="connsiteX114" fmla="*/ 3927 w 5616"/>
                <a:gd name="connsiteY114" fmla="*/ 1099 h 4320"/>
                <a:gd name="connsiteX115" fmla="*/ 3983 w 5616"/>
                <a:gd name="connsiteY115" fmla="*/ 1149 h 4320"/>
                <a:gd name="connsiteX116" fmla="*/ 4040 w 5616"/>
                <a:gd name="connsiteY116" fmla="*/ 1200 h 4320"/>
                <a:gd name="connsiteX117" fmla="*/ 4097 w 5616"/>
                <a:gd name="connsiteY117" fmla="*/ 1252 h 4320"/>
                <a:gd name="connsiteX118" fmla="*/ 4152 w 5616"/>
                <a:gd name="connsiteY118" fmla="*/ 1306 h 4320"/>
                <a:gd name="connsiteX119" fmla="*/ 4207 w 5616"/>
                <a:gd name="connsiteY119" fmla="*/ 1361 h 4320"/>
                <a:gd name="connsiteX120" fmla="*/ 4262 w 5616"/>
                <a:gd name="connsiteY120" fmla="*/ 1420 h 4320"/>
                <a:gd name="connsiteX121" fmla="*/ 4315 w 5616"/>
                <a:gd name="connsiteY121" fmla="*/ 1478 h 4320"/>
                <a:gd name="connsiteX122" fmla="*/ 4370 w 5616"/>
                <a:gd name="connsiteY122" fmla="*/ 1539 h 4320"/>
                <a:gd name="connsiteX123" fmla="*/ 4421 w 5616"/>
                <a:gd name="connsiteY123" fmla="*/ 1601 h 4320"/>
                <a:gd name="connsiteX124" fmla="*/ 4474 w 5616"/>
                <a:gd name="connsiteY124" fmla="*/ 1663 h 4320"/>
                <a:gd name="connsiteX125" fmla="*/ 4526 w 5616"/>
                <a:gd name="connsiteY125" fmla="*/ 1728 h 4320"/>
                <a:gd name="connsiteX126" fmla="*/ 4577 w 5616"/>
                <a:gd name="connsiteY126" fmla="*/ 1796 h 4320"/>
                <a:gd name="connsiteX127" fmla="*/ 4627 w 5616"/>
                <a:gd name="connsiteY127" fmla="*/ 1863 h 4320"/>
                <a:gd name="connsiteX128" fmla="*/ 4676 w 5616"/>
                <a:gd name="connsiteY128" fmla="*/ 1932 h 4320"/>
                <a:gd name="connsiteX129" fmla="*/ 4726 w 5616"/>
                <a:gd name="connsiteY129" fmla="*/ 2005 h 4320"/>
                <a:gd name="connsiteX130" fmla="*/ 4774 w 5616"/>
                <a:gd name="connsiteY130" fmla="*/ 2078 h 4320"/>
                <a:gd name="connsiteX131" fmla="*/ 4820 w 5616"/>
                <a:gd name="connsiteY131" fmla="*/ 2154 h 4320"/>
                <a:gd name="connsiteX132" fmla="*/ 4868 w 5616"/>
                <a:gd name="connsiteY132" fmla="*/ 2230 h 4320"/>
                <a:gd name="connsiteX133" fmla="*/ 4912 w 5616"/>
                <a:gd name="connsiteY133" fmla="*/ 2308 h 4320"/>
                <a:gd name="connsiteX134" fmla="*/ 4958 w 5616"/>
                <a:gd name="connsiteY134" fmla="*/ 2390 h 4320"/>
                <a:gd name="connsiteX135" fmla="*/ 5001 w 5616"/>
                <a:gd name="connsiteY135" fmla="*/ 2471 h 4320"/>
                <a:gd name="connsiteX136" fmla="*/ 5045 w 5616"/>
                <a:gd name="connsiteY136" fmla="*/ 2554 h 4320"/>
                <a:gd name="connsiteX137" fmla="*/ 5086 w 5616"/>
                <a:gd name="connsiteY137" fmla="*/ 2641 h 4320"/>
                <a:gd name="connsiteX138" fmla="*/ 5129 w 5616"/>
                <a:gd name="connsiteY138" fmla="*/ 2728 h 4320"/>
                <a:gd name="connsiteX139" fmla="*/ 5168 w 5616"/>
                <a:gd name="connsiteY139" fmla="*/ 2819 h 4320"/>
                <a:gd name="connsiteX140" fmla="*/ 5207 w 5616"/>
                <a:gd name="connsiteY140" fmla="*/ 2909 h 4320"/>
                <a:gd name="connsiteX141" fmla="*/ 5246 w 5616"/>
                <a:gd name="connsiteY141" fmla="*/ 3003 h 4320"/>
                <a:gd name="connsiteX142" fmla="*/ 5283 w 5616"/>
                <a:gd name="connsiteY142" fmla="*/ 3099 h 4320"/>
                <a:gd name="connsiteX143" fmla="*/ 5318 w 5616"/>
                <a:gd name="connsiteY143" fmla="*/ 3194 h 4320"/>
                <a:gd name="connsiteX144" fmla="*/ 5354 w 5616"/>
                <a:gd name="connsiteY144" fmla="*/ 3294 h 4320"/>
                <a:gd name="connsiteX145" fmla="*/ 5387 w 5616"/>
                <a:gd name="connsiteY145" fmla="*/ 3396 h 4320"/>
                <a:gd name="connsiteX146" fmla="*/ 5419 w 5616"/>
                <a:gd name="connsiteY146" fmla="*/ 3499 h 4320"/>
                <a:gd name="connsiteX147" fmla="*/ 5451 w 5616"/>
                <a:gd name="connsiteY147" fmla="*/ 3604 h 4320"/>
                <a:gd name="connsiteX148" fmla="*/ 5481 w 5616"/>
                <a:gd name="connsiteY148" fmla="*/ 3712 h 4320"/>
                <a:gd name="connsiteX149" fmla="*/ 5511 w 5616"/>
                <a:gd name="connsiteY149" fmla="*/ 3820 h 4320"/>
                <a:gd name="connsiteX150" fmla="*/ 5540 w 5616"/>
                <a:gd name="connsiteY150" fmla="*/ 3932 h 4320"/>
                <a:gd name="connsiteX151" fmla="*/ 5566 w 5616"/>
                <a:gd name="connsiteY151" fmla="*/ 4045 h 4320"/>
                <a:gd name="connsiteX152" fmla="*/ 5591 w 5616"/>
                <a:gd name="connsiteY152" fmla="*/ 4162 h 4320"/>
                <a:gd name="connsiteX153" fmla="*/ 5616 w 5616"/>
                <a:gd name="connsiteY153" fmla="*/ 4279 h 4320"/>
                <a:gd name="connsiteX154" fmla="*/ 5616 w 5616"/>
                <a:gd name="connsiteY154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269 w 5616"/>
                <a:gd name="connsiteY70" fmla="*/ 1117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433 w 5616"/>
                <a:gd name="connsiteY75" fmla="*/ 9 h 4320"/>
                <a:gd name="connsiteX76" fmla="*/ 576 w 5616"/>
                <a:gd name="connsiteY76" fmla="*/ 2 h 4320"/>
                <a:gd name="connsiteX77" fmla="*/ 654 w 5616"/>
                <a:gd name="connsiteY77" fmla="*/ 0 h 4320"/>
                <a:gd name="connsiteX78" fmla="*/ 736 w 5616"/>
                <a:gd name="connsiteY78" fmla="*/ 0 h 4320"/>
                <a:gd name="connsiteX79" fmla="*/ 823 w 5616"/>
                <a:gd name="connsiteY79" fmla="*/ 0 h 4320"/>
                <a:gd name="connsiteX80" fmla="*/ 911 w 5616"/>
                <a:gd name="connsiteY80" fmla="*/ 4 h 4320"/>
                <a:gd name="connsiteX81" fmla="*/ 1003 w 5616"/>
                <a:gd name="connsiteY81" fmla="*/ 5 h 4320"/>
                <a:gd name="connsiteX82" fmla="*/ 1101 w 5616"/>
                <a:gd name="connsiteY82" fmla="*/ 11 h 4320"/>
                <a:gd name="connsiteX83" fmla="*/ 1198 w 5616"/>
                <a:gd name="connsiteY83" fmla="*/ 18 h 4320"/>
                <a:gd name="connsiteX84" fmla="*/ 1301 w 5616"/>
                <a:gd name="connsiteY84" fmla="*/ 28 h 4320"/>
                <a:gd name="connsiteX85" fmla="*/ 1406 w 5616"/>
                <a:gd name="connsiteY85" fmla="*/ 39 h 4320"/>
                <a:gd name="connsiteX86" fmla="*/ 1512 w 5616"/>
                <a:gd name="connsiteY86" fmla="*/ 53 h 4320"/>
                <a:gd name="connsiteX87" fmla="*/ 1622 w 5616"/>
                <a:gd name="connsiteY87" fmla="*/ 69 h 4320"/>
                <a:gd name="connsiteX88" fmla="*/ 1732 w 5616"/>
                <a:gd name="connsiteY88" fmla="*/ 87 h 4320"/>
                <a:gd name="connsiteX89" fmla="*/ 1845 w 5616"/>
                <a:gd name="connsiteY89" fmla="*/ 108 h 4320"/>
                <a:gd name="connsiteX90" fmla="*/ 1961 w 5616"/>
                <a:gd name="connsiteY90" fmla="*/ 133 h 4320"/>
                <a:gd name="connsiteX91" fmla="*/ 2076 w 5616"/>
                <a:gd name="connsiteY91" fmla="*/ 161 h 4320"/>
                <a:gd name="connsiteX92" fmla="*/ 2195 w 5616"/>
                <a:gd name="connsiteY92" fmla="*/ 191 h 4320"/>
                <a:gd name="connsiteX93" fmla="*/ 2312 w 5616"/>
                <a:gd name="connsiteY93" fmla="*/ 225 h 4320"/>
                <a:gd name="connsiteX94" fmla="*/ 2432 w 5616"/>
                <a:gd name="connsiteY94" fmla="*/ 262 h 4320"/>
                <a:gd name="connsiteX95" fmla="*/ 2553 w 5616"/>
                <a:gd name="connsiteY95" fmla="*/ 305 h 4320"/>
                <a:gd name="connsiteX96" fmla="*/ 2673 w 5616"/>
                <a:gd name="connsiteY96" fmla="*/ 349 h 4320"/>
                <a:gd name="connsiteX97" fmla="*/ 2794 w 5616"/>
                <a:gd name="connsiteY97" fmla="*/ 399 h 4320"/>
                <a:gd name="connsiteX98" fmla="*/ 2916 w 5616"/>
                <a:gd name="connsiteY98" fmla="*/ 452 h 4320"/>
                <a:gd name="connsiteX99" fmla="*/ 3037 w 5616"/>
                <a:gd name="connsiteY99" fmla="*/ 511 h 4320"/>
                <a:gd name="connsiteX100" fmla="*/ 3157 w 5616"/>
                <a:gd name="connsiteY100" fmla="*/ 573 h 4320"/>
                <a:gd name="connsiteX101" fmla="*/ 3218 w 5616"/>
                <a:gd name="connsiteY101" fmla="*/ 606 h 4320"/>
                <a:gd name="connsiteX102" fmla="*/ 3278 w 5616"/>
                <a:gd name="connsiteY102" fmla="*/ 640 h 4320"/>
                <a:gd name="connsiteX103" fmla="*/ 3338 w 5616"/>
                <a:gd name="connsiteY103" fmla="*/ 675 h 4320"/>
                <a:gd name="connsiteX104" fmla="*/ 3398 w 5616"/>
                <a:gd name="connsiteY104" fmla="*/ 713 h 4320"/>
                <a:gd name="connsiteX105" fmla="*/ 3459 w 5616"/>
                <a:gd name="connsiteY105" fmla="*/ 750 h 4320"/>
                <a:gd name="connsiteX106" fmla="*/ 3517 w 5616"/>
                <a:gd name="connsiteY106" fmla="*/ 789 h 4320"/>
                <a:gd name="connsiteX107" fmla="*/ 3577 w 5616"/>
                <a:gd name="connsiteY107" fmla="*/ 830 h 4320"/>
                <a:gd name="connsiteX108" fmla="*/ 3636 w 5616"/>
                <a:gd name="connsiteY108" fmla="*/ 870 h 4320"/>
                <a:gd name="connsiteX109" fmla="*/ 3694 w 5616"/>
                <a:gd name="connsiteY109" fmla="*/ 913 h 4320"/>
                <a:gd name="connsiteX110" fmla="*/ 3753 w 5616"/>
                <a:gd name="connsiteY110" fmla="*/ 957 h 4320"/>
                <a:gd name="connsiteX111" fmla="*/ 3811 w 5616"/>
                <a:gd name="connsiteY111" fmla="*/ 1003 h 4320"/>
                <a:gd name="connsiteX112" fmla="*/ 3870 w 5616"/>
                <a:gd name="connsiteY112" fmla="*/ 1049 h 4320"/>
                <a:gd name="connsiteX113" fmla="*/ 3927 w 5616"/>
                <a:gd name="connsiteY113" fmla="*/ 1099 h 4320"/>
                <a:gd name="connsiteX114" fmla="*/ 3983 w 5616"/>
                <a:gd name="connsiteY114" fmla="*/ 1149 h 4320"/>
                <a:gd name="connsiteX115" fmla="*/ 4040 w 5616"/>
                <a:gd name="connsiteY115" fmla="*/ 1200 h 4320"/>
                <a:gd name="connsiteX116" fmla="*/ 4097 w 5616"/>
                <a:gd name="connsiteY116" fmla="*/ 1252 h 4320"/>
                <a:gd name="connsiteX117" fmla="*/ 4152 w 5616"/>
                <a:gd name="connsiteY117" fmla="*/ 1306 h 4320"/>
                <a:gd name="connsiteX118" fmla="*/ 4207 w 5616"/>
                <a:gd name="connsiteY118" fmla="*/ 1361 h 4320"/>
                <a:gd name="connsiteX119" fmla="*/ 4262 w 5616"/>
                <a:gd name="connsiteY119" fmla="*/ 1420 h 4320"/>
                <a:gd name="connsiteX120" fmla="*/ 4315 w 5616"/>
                <a:gd name="connsiteY120" fmla="*/ 1478 h 4320"/>
                <a:gd name="connsiteX121" fmla="*/ 4370 w 5616"/>
                <a:gd name="connsiteY121" fmla="*/ 1539 h 4320"/>
                <a:gd name="connsiteX122" fmla="*/ 4421 w 5616"/>
                <a:gd name="connsiteY122" fmla="*/ 1601 h 4320"/>
                <a:gd name="connsiteX123" fmla="*/ 4474 w 5616"/>
                <a:gd name="connsiteY123" fmla="*/ 1663 h 4320"/>
                <a:gd name="connsiteX124" fmla="*/ 4526 w 5616"/>
                <a:gd name="connsiteY124" fmla="*/ 1728 h 4320"/>
                <a:gd name="connsiteX125" fmla="*/ 4577 w 5616"/>
                <a:gd name="connsiteY125" fmla="*/ 1796 h 4320"/>
                <a:gd name="connsiteX126" fmla="*/ 4627 w 5616"/>
                <a:gd name="connsiteY126" fmla="*/ 1863 h 4320"/>
                <a:gd name="connsiteX127" fmla="*/ 4676 w 5616"/>
                <a:gd name="connsiteY127" fmla="*/ 1932 h 4320"/>
                <a:gd name="connsiteX128" fmla="*/ 4726 w 5616"/>
                <a:gd name="connsiteY128" fmla="*/ 2005 h 4320"/>
                <a:gd name="connsiteX129" fmla="*/ 4774 w 5616"/>
                <a:gd name="connsiteY129" fmla="*/ 2078 h 4320"/>
                <a:gd name="connsiteX130" fmla="*/ 4820 w 5616"/>
                <a:gd name="connsiteY130" fmla="*/ 2154 h 4320"/>
                <a:gd name="connsiteX131" fmla="*/ 4868 w 5616"/>
                <a:gd name="connsiteY131" fmla="*/ 2230 h 4320"/>
                <a:gd name="connsiteX132" fmla="*/ 4912 w 5616"/>
                <a:gd name="connsiteY132" fmla="*/ 2308 h 4320"/>
                <a:gd name="connsiteX133" fmla="*/ 4958 w 5616"/>
                <a:gd name="connsiteY133" fmla="*/ 2390 h 4320"/>
                <a:gd name="connsiteX134" fmla="*/ 5001 w 5616"/>
                <a:gd name="connsiteY134" fmla="*/ 2471 h 4320"/>
                <a:gd name="connsiteX135" fmla="*/ 5045 w 5616"/>
                <a:gd name="connsiteY135" fmla="*/ 2554 h 4320"/>
                <a:gd name="connsiteX136" fmla="*/ 5086 w 5616"/>
                <a:gd name="connsiteY136" fmla="*/ 2641 h 4320"/>
                <a:gd name="connsiteX137" fmla="*/ 5129 w 5616"/>
                <a:gd name="connsiteY137" fmla="*/ 2728 h 4320"/>
                <a:gd name="connsiteX138" fmla="*/ 5168 w 5616"/>
                <a:gd name="connsiteY138" fmla="*/ 2819 h 4320"/>
                <a:gd name="connsiteX139" fmla="*/ 5207 w 5616"/>
                <a:gd name="connsiteY139" fmla="*/ 2909 h 4320"/>
                <a:gd name="connsiteX140" fmla="*/ 5246 w 5616"/>
                <a:gd name="connsiteY140" fmla="*/ 3003 h 4320"/>
                <a:gd name="connsiteX141" fmla="*/ 5283 w 5616"/>
                <a:gd name="connsiteY141" fmla="*/ 3099 h 4320"/>
                <a:gd name="connsiteX142" fmla="*/ 5318 w 5616"/>
                <a:gd name="connsiteY142" fmla="*/ 3194 h 4320"/>
                <a:gd name="connsiteX143" fmla="*/ 5354 w 5616"/>
                <a:gd name="connsiteY143" fmla="*/ 3294 h 4320"/>
                <a:gd name="connsiteX144" fmla="*/ 5387 w 5616"/>
                <a:gd name="connsiteY144" fmla="*/ 3396 h 4320"/>
                <a:gd name="connsiteX145" fmla="*/ 5419 w 5616"/>
                <a:gd name="connsiteY145" fmla="*/ 3499 h 4320"/>
                <a:gd name="connsiteX146" fmla="*/ 5451 w 5616"/>
                <a:gd name="connsiteY146" fmla="*/ 3604 h 4320"/>
                <a:gd name="connsiteX147" fmla="*/ 5481 w 5616"/>
                <a:gd name="connsiteY147" fmla="*/ 3712 h 4320"/>
                <a:gd name="connsiteX148" fmla="*/ 5511 w 5616"/>
                <a:gd name="connsiteY148" fmla="*/ 3820 h 4320"/>
                <a:gd name="connsiteX149" fmla="*/ 5540 w 5616"/>
                <a:gd name="connsiteY149" fmla="*/ 3932 h 4320"/>
                <a:gd name="connsiteX150" fmla="*/ 5566 w 5616"/>
                <a:gd name="connsiteY150" fmla="*/ 4045 h 4320"/>
                <a:gd name="connsiteX151" fmla="*/ 5591 w 5616"/>
                <a:gd name="connsiteY151" fmla="*/ 4162 h 4320"/>
                <a:gd name="connsiteX152" fmla="*/ 5616 w 5616"/>
                <a:gd name="connsiteY152" fmla="*/ 4279 h 4320"/>
                <a:gd name="connsiteX153" fmla="*/ 5616 w 5616"/>
                <a:gd name="connsiteY153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269 w 5616"/>
                <a:gd name="connsiteY70" fmla="*/ 1117 h 4320"/>
                <a:gd name="connsiteX71" fmla="*/ 43 w 5616"/>
                <a:gd name="connsiteY71" fmla="*/ 282 h 4320"/>
                <a:gd name="connsiteX72" fmla="*/ 21 w 5616"/>
                <a:gd name="connsiteY72" fmla="*/ 168 h 4320"/>
                <a:gd name="connsiteX73" fmla="*/ 0 w 5616"/>
                <a:gd name="connsiteY73" fmla="*/ 53 h 4320"/>
                <a:gd name="connsiteX74" fmla="*/ 433 w 5616"/>
                <a:gd name="connsiteY74" fmla="*/ 9 h 4320"/>
                <a:gd name="connsiteX75" fmla="*/ 576 w 5616"/>
                <a:gd name="connsiteY75" fmla="*/ 2 h 4320"/>
                <a:gd name="connsiteX76" fmla="*/ 654 w 5616"/>
                <a:gd name="connsiteY76" fmla="*/ 0 h 4320"/>
                <a:gd name="connsiteX77" fmla="*/ 736 w 5616"/>
                <a:gd name="connsiteY77" fmla="*/ 0 h 4320"/>
                <a:gd name="connsiteX78" fmla="*/ 823 w 5616"/>
                <a:gd name="connsiteY78" fmla="*/ 0 h 4320"/>
                <a:gd name="connsiteX79" fmla="*/ 911 w 5616"/>
                <a:gd name="connsiteY79" fmla="*/ 4 h 4320"/>
                <a:gd name="connsiteX80" fmla="*/ 1003 w 5616"/>
                <a:gd name="connsiteY80" fmla="*/ 5 h 4320"/>
                <a:gd name="connsiteX81" fmla="*/ 1101 w 5616"/>
                <a:gd name="connsiteY81" fmla="*/ 11 h 4320"/>
                <a:gd name="connsiteX82" fmla="*/ 1198 w 5616"/>
                <a:gd name="connsiteY82" fmla="*/ 18 h 4320"/>
                <a:gd name="connsiteX83" fmla="*/ 1301 w 5616"/>
                <a:gd name="connsiteY83" fmla="*/ 28 h 4320"/>
                <a:gd name="connsiteX84" fmla="*/ 1406 w 5616"/>
                <a:gd name="connsiteY84" fmla="*/ 39 h 4320"/>
                <a:gd name="connsiteX85" fmla="*/ 1512 w 5616"/>
                <a:gd name="connsiteY85" fmla="*/ 53 h 4320"/>
                <a:gd name="connsiteX86" fmla="*/ 1622 w 5616"/>
                <a:gd name="connsiteY86" fmla="*/ 69 h 4320"/>
                <a:gd name="connsiteX87" fmla="*/ 1732 w 5616"/>
                <a:gd name="connsiteY87" fmla="*/ 87 h 4320"/>
                <a:gd name="connsiteX88" fmla="*/ 1845 w 5616"/>
                <a:gd name="connsiteY88" fmla="*/ 108 h 4320"/>
                <a:gd name="connsiteX89" fmla="*/ 1961 w 5616"/>
                <a:gd name="connsiteY89" fmla="*/ 133 h 4320"/>
                <a:gd name="connsiteX90" fmla="*/ 2076 w 5616"/>
                <a:gd name="connsiteY90" fmla="*/ 161 h 4320"/>
                <a:gd name="connsiteX91" fmla="*/ 2195 w 5616"/>
                <a:gd name="connsiteY91" fmla="*/ 191 h 4320"/>
                <a:gd name="connsiteX92" fmla="*/ 2312 w 5616"/>
                <a:gd name="connsiteY92" fmla="*/ 225 h 4320"/>
                <a:gd name="connsiteX93" fmla="*/ 2432 w 5616"/>
                <a:gd name="connsiteY93" fmla="*/ 262 h 4320"/>
                <a:gd name="connsiteX94" fmla="*/ 2553 w 5616"/>
                <a:gd name="connsiteY94" fmla="*/ 305 h 4320"/>
                <a:gd name="connsiteX95" fmla="*/ 2673 w 5616"/>
                <a:gd name="connsiteY95" fmla="*/ 349 h 4320"/>
                <a:gd name="connsiteX96" fmla="*/ 2794 w 5616"/>
                <a:gd name="connsiteY96" fmla="*/ 399 h 4320"/>
                <a:gd name="connsiteX97" fmla="*/ 2916 w 5616"/>
                <a:gd name="connsiteY97" fmla="*/ 452 h 4320"/>
                <a:gd name="connsiteX98" fmla="*/ 3037 w 5616"/>
                <a:gd name="connsiteY98" fmla="*/ 511 h 4320"/>
                <a:gd name="connsiteX99" fmla="*/ 3157 w 5616"/>
                <a:gd name="connsiteY99" fmla="*/ 573 h 4320"/>
                <a:gd name="connsiteX100" fmla="*/ 3218 w 5616"/>
                <a:gd name="connsiteY100" fmla="*/ 606 h 4320"/>
                <a:gd name="connsiteX101" fmla="*/ 3278 w 5616"/>
                <a:gd name="connsiteY101" fmla="*/ 640 h 4320"/>
                <a:gd name="connsiteX102" fmla="*/ 3338 w 5616"/>
                <a:gd name="connsiteY102" fmla="*/ 675 h 4320"/>
                <a:gd name="connsiteX103" fmla="*/ 3398 w 5616"/>
                <a:gd name="connsiteY103" fmla="*/ 713 h 4320"/>
                <a:gd name="connsiteX104" fmla="*/ 3459 w 5616"/>
                <a:gd name="connsiteY104" fmla="*/ 750 h 4320"/>
                <a:gd name="connsiteX105" fmla="*/ 3517 w 5616"/>
                <a:gd name="connsiteY105" fmla="*/ 789 h 4320"/>
                <a:gd name="connsiteX106" fmla="*/ 3577 w 5616"/>
                <a:gd name="connsiteY106" fmla="*/ 830 h 4320"/>
                <a:gd name="connsiteX107" fmla="*/ 3636 w 5616"/>
                <a:gd name="connsiteY107" fmla="*/ 870 h 4320"/>
                <a:gd name="connsiteX108" fmla="*/ 3694 w 5616"/>
                <a:gd name="connsiteY108" fmla="*/ 913 h 4320"/>
                <a:gd name="connsiteX109" fmla="*/ 3753 w 5616"/>
                <a:gd name="connsiteY109" fmla="*/ 957 h 4320"/>
                <a:gd name="connsiteX110" fmla="*/ 3811 w 5616"/>
                <a:gd name="connsiteY110" fmla="*/ 1003 h 4320"/>
                <a:gd name="connsiteX111" fmla="*/ 3870 w 5616"/>
                <a:gd name="connsiteY111" fmla="*/ 1049 h 4320"/>
                <a:gd name="connsiteX112" fmla="*/ 3927 w 5616"/>
                <a:gd name="connsiteY112" fmla="*/ 1099 h 4320"/>
                <a:gd name="connsiteX113" fmla="*/ 3983 w 5616"/>
                <a:gd name="connsiteY113" fmla="*/ 1149 h 4320"/>
                <a:gd name="connsiteX114" fmla="*/ 4040 w 5616"/>
                <a:gd name="connsiteY114" fmla="*/ 1200 h 4320"/>
                <a:gd name="connsiteX115" fmla="*/ 4097 w 5616"/>
                <a:gd name="connsiteY115" fmla="*/ 1252 h 4320"/>
                <a:gd name="connsiteX116" fmla="*/ 4152 w 5616"/>
                <a:gd name="connsiteY116" fmla="*/ 1306 h 4320"/>
                <a:gd name="connsiteX117" fmla="*/ 4207 w 5616"/>
                <a:gd name="connsiteY117" fmla="*/ 1361 h 4320"/>
                <a:gd name="connsiteX118" fmla="*/ 4262 w 5616"/>
                <a:gd name="connsiteY118" fmla="*/ 1420 h 4320"/>
                <a:gd name="connsiteX119" fmla="*/ 4315 w 5616"/>
                <a:gd name="connsiteY119" fmla="*/ 1478 h 4320"/>
                <a:gd name="connsiteX120" fmla="*/ 4370 w 5616"/>
                <a:gd name="connsiteY120" fmla="*/ 1539 h 4320"/>
                <a:gd name="connsiteX121" fmla="*/ 4421 w 5616"/>
                <a:gd name="connsiteY121" fmla="*/ 1601 h 4320"/>
                <a:gd name="connsiteX122" fmla="*/ 4474 w 5616"/>
                <a:gd name="connsiteY122" fmla="*/ 1663 h 4320"/>
                <a:gd name="connsiteX123" fmla="*/ 4526 w 5616"/>
                <a:gd name="connsiteY123" fmla="*/ 1728 h 4320"/>
                <a:gd name="connsiteX124" fmla="*/ 4577 w 5616"/>
                <a:gd name="connsiteY124" fmla="*/ 1796 h 4320"/>
                <a:gd name="connsiteX125" fmla="*/ 4627 w 5616"/>
                <a:gd name="connsiteY125" fmla="*/ 1863 h 4320"/>
                <a:gd name="connsiteX126" fmla="*/ 4676 w 5616"/>
                <a:gd name="connsiteY126" fmla="*/ 1932 h 4320"/>
                <a:gd name="connsiteX127" fmla="*/ 4726 w 5616"/>
                <a:gd name="connsiteY127" fmla="*/ 2005 h 4320"/>
                <a:gd name="connsiteX128" fmla="*/ 4774 w 5616"/>
                <a:gd name="connsiteY128" fmla="*/ 2078 h 4320"/>
                <a:gd name="connsiteX129" fmla="*/ 4820 w 5616"/>
                <a:gd name="connsiteY129" fmla="*/ 2154 h 4320"/>
                <a:gd name="connsiteX130" fmla="*/ 4868 w 5616"/>
                <a:gd name="connsiteY130" fmla="*/ 2230 h 4320"/>
                <a:gd name="connsiteX131" fmla="*/ 4912 w 5616"/>
                <a:gd name="connsiteY131" fmla="*/ 2308 h 4320"/>
                <a:gd name="connsiteX132" fmla="*/ 4958 w 5616"/>
                <a:gd name="connsiteY132" fmla="*/ 2390 h 4320"/>
                <a:gd name="connsiteX133" fmla="*/ 5001 w 5616"/>
                <a:gd name="connsiteY133" fmla="*/ 2471 h 4320"/>
                <a:gd name="connsiteX134" fmla="*/ 5045 w 5616"/>
                <a:gd name="connsiteY134" fmla="*/ 2554 h 4320"/>
                <a:gd name="connsiteX135" fmla="*/ 5086 w 5616"/>
                <a:gd name="connsiteY135" fmla="*/ 2641 h 4320"/>
                <a:gd name="connsiteX136" fmla="*/ 5129 w 5616"/>
                <a:gd name="connsiteY136" fmla="*/ 2728 h 4320"/>
                <a:gd name="connsiteX137" fmla="*/ 5168 w 5616"/>
                <a:gd name="connsiteY137" fmla="*/ 2819 h 4320"/>
                <a:gd name="connsiteX138" fmla="*/ 5207 w 5616"/>
                <a:gd name="connsiteY138" fmla="*/ 2909 h 4320"/>
                <a:gd name="connsiteX139" fmla="*/ 5246 w 5616"/>
                <a:gd name="connsiteY139" fmla="*/ 3003 h 4320"/>
                <a:gd name="connsiteX140" fmla="*/ 5283 w 5616"/>
                <a:gd name="connsiteY140" fmla="*/ 3099 h 4320"/>
                <a:gd name="connsiteX141" fmla="*/ 5318 w 5616"/>
                <a:gd name="connsiteY141" fmla="*/ 3194 h 4320"/>
                <a:gd name="connsiteX142" fmla="*/ 5354 w 5616"/>
                <a:gd name="connsiteY142" fmla="*/ 3294 h 4320"/>
                <a:gd name="connsiteX143" fmla="*/ 5387 w 5616"/>
                <a:gd name="connsiteY143" fmla="*/ 3396 h 4320"/>
                <a:gd name="connsiteX144" fmla="*/ 5419 w 5616"/>
                <a:gd name="connsiteY144" fmla="*/ 3499 h 4320"/>
                <a:gd name="connsiteX145" fmla="*/ 5451 w 5616"/>
                <a:gd name="connsiteY145" fmla="*/ 3604 h 4320"/>
                <a:gd name="connsiteX146" fmla="*/ 5481 w 5616"/>
                <a:gd name="connsiteY146" fmla="*/ 3712 h 4320"/>
                <a:gd name="connsiteX147" fmla="*/ 5511 w 5616"/>
                <a:gd name="connsiteY147" fmla="*/ 3820 h 4320"/>
                <a:gd name="connsiteX148" fmla="*/ 5540 w 5616"/>
                <a:gd name="connsiteY148" fmla="*/ 3932 h 4320"/>
                <a:gd name="connsiteX149" fmla="*/ 5566 w 5616"/>
                <a:gd name="connsiteY149" fmla="*/ 4045 h 4320"/>
                <a:gd name="connsiteX150" fmla="*/ 5591 w 5616"/>
                <a:gd name="connsiteY150" fmla="*/ 4162 h 4320"/>
                <a:gd name="connsiteX151" fmla="*/ 5616 w 5616"/>
                <a:gd name="connsiteY151" fmla="*/ 4279 h 4320"/>
                <a:gd name="connsiteX152" fmla="*/ 5616 w 5616"/>
                <a:gd name="connsiteY152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269 w 5616"/>
                <a:gd name="connsiteY70" fmla="*/ 1117 h 4320"/>
                <a:gd name="connsiteX71" fmla="*/ 21 w 5616"/>
                <a:gd name="connsiteY71" fmla="*/ 168 h 4320"/>
                <a:gd name="connsiteX72" fmla="*/ 0 w 5616"/>
                <a:gd name="connsiteY72" fmla="*/ 53 h 4320"/>
                <a:gd name="connsiteX73" fmla="*/ 433 w 5616"/>
                <a:gd name="connsiteY73" fmla="*/ 9 h 4320"/>
                <a:gd name="connsiteX74" fmla="*/ 576 w 5616"/>
                <a:gd name="connsiteY74" fmla="*/ 2 h 4320"/>
                <a:gd name="connsiteX75" fmla="*/ 654 w 5616"/>
                <a:gd name="connsiteY75" fmla="*/ 0 h 4320"/>
                <a:gd name="connsiteX76" fmla="*/ 736 w 5616"/>
                <a:gd name="connsiteY76" fmla="*/ 0 h 4320"/>
                <a:gd name="connsiteX77" fmla="*/ 823 w 5616"/>
                <a:gd name="connsiteY77" fmla="*/ 0 h 4320"/>
                <a:gd name="connsiteX78" fmla="*/ 911 w 5616"/>
                <a:gd name="connsiteY78" fmla="*/ 4 h 4320"/>
                <a:gd name="connsiteX79" fmla="*/ 1003 w 5616"/>
                <a:gd name="connsiteY79" fmla="*/ 5 h 4320"/>
                <a:gd name="connsiteX80" fmla="*/ 1101 w 5616"/>
                <a:gd name="connsiteY80" fmla="*/ 11 h 4320"/>
                <a:gd name="connsiteX81" fmla="*/ 1198 w 5616"/>
                <a:gd name="connsiteY81" fmla="*/ 18 h 4320"/>
                <a:gd name="connsiteX82" fmla="*/ 1301 w 5616"/>
                <a:gd name="connsiteY82" fmla="*/ 28 h 4320"/>
                <a:gd name="connsiteX83" fmla="*/ 1406 w 5616"/>
                <a:gd name="connsiteY83" fmla="*/ 39 h 4320"/>
                <a:gd name="connsiteX84" fmla="*/ 1512 w 5616"/>
                <a:gd name="connsiteY84" fmla="*/ 53 h 4320"/>
                <a:gd name="connsiteX85" fmla="*/ 1622 w 5616"/>
                <a:gd name="connsiteY85" fmla="*/ 69 h 4320"/>
                <a:gd name="connsiteX86" fmla="*/ 1732 w 5616"/>
                <a:gd name="connsiteY86" fmla="*/ 87 h 4320"/>
                <a:gd name="connsiteX87" fmla="*/ 1845 w 5616"/>
                <a:gd name="connsiteY87" fmla="*/ 108 h 4320"/>
                <a:gd name="connsiteX88" fmla="*/ 1961 w 5616"/>
                <a:gd name="connsiteY88" fmla="*/ 133 h 4320"/>
                <a:gd name="connsiteX89" fmla="*/ 2076 w 5616"/>
                <a:gd name="connsiteY89" fmla="*/ 161 h 4320"/>
                <a:gd name="connsiteX90" fmla="*/ 2195 w 5616"/>
                <a:gd name="connsiteY90" fmla="*/ 191 h 4320"/>
                <a:gd name="connsiteX91" fmla="*/ 2312 w 5616"/>
                <a:gd name="connsiteY91" fmla="*/ 225 h 4320"/>
                <a:gd name="connsiteX92" fmla="*/ 2432 w 5616"/>
                <a:gd name="connsiteY92" fmla="*/ 262 h 4320"/>
                <a:gd name="connsiteX93" fmla="*/ 2553 w 5616"/>
                <a:gd name="connsiteY93" fmla="*/ 305 h 4320"/>
                <a:gd name="connsiteX94" fmla="*/ 2673 w 5616"/>
                <a:gd name="connsiteY94" fmla="*/ 349 h 4320"/>
                <a:gd name="connsiteX95" fmla="*/ 2794 w 5616"/>
                <a:gd name="connsiteY95" fmla="*/ 399 h 4320"/>
                <a:gd name="connsiteX96" fmla="*/ 2916 w 5616"/>
                <a:gd name="connsiteY96" fmla="*/ 452 h 4320"/>
                <a:gd name="connsiteX97" fmla="*/ 3037 w 5616"/>
                <a:gd name="connsiteY97" fmla="*/ 511 h 4320"/>
                <a:gd name="connsiteX98" fmla="*/ 3157 w 5616"/>
                <a:gd name="connsiteY98" fmla="*/ 573 h 4320"/>
                <a:gd name="connsiteX99" fmla="*/ 3218 w 5616"/>
                <a:gd name="connsiteY99" fmla="*/ 606 h 4320"/>
                <a:gd name="connsiteX100" fmla="*/ 3278 w 5616"/>
                <a:gd name="connsiteY100" fmla="*/ 640 h 4320"/>
                <a:gd name="connsiteX101" fmla="*/ 3338 w 5616"/>
                <a:gd name="connsiteY101" fmla="*/ 675 h 4320"/>
                <a:gd name="connsiteX102" fmla="*/ 3398 w 5616"/>
                <a:gd name="connsiteY102" fmla="*/ 713 h 4320"/>
                <a:gd name="connsiteX103" fmla="*/ 3459 w 5616"/>
                <a:gd name="connsiteY103" fmla="*/ 750 h 4320"/>
                <a:gd name="connsiteX104" fmla="*/ 3517 w 5616"/>
                <a:gd name="connsiteY104" fmla="*/ 789 h 4320"/>
                <a:gd name="connsiteX105" fmla="*/ 3577 w 5616"/>
                <a:gd name="connsiteY105" fmla="*/ 830 h 4320"/>
                <a:gd name="connsiteX106" fmla="*/ 3636 w 5616"/>
                <a:gd name="connsiteY106" fmla="*/ 870 h 4320"/>
                <a:gd name="connsiteX107" fmla="*/ 3694 w 5616"/>
                <a:gd name="connsiteY107" fmla="*/ 913 h 4320"/>
                <a:gd name="connsiteX108" fmla="*/ 3753 w 5616"/>
                <a:gd name="connsiteY108" fmla="*/ 957 h 4320"/>
                <a:gd name="connsiteX109" fmla="*/ 3811 w 5616"/>
                <a:gd name="connsiteY109" fmla="*/ 1003 h 4320"/>
                <a:gd name="connsiteX110" fmla="*/ 3870 w 5616"/>
                <a:gd name="connsiteY110" fmla="*/ 1049 h 4320"/>
                <a:gd name="connsiteX111" fmla="*/ 3927 w 5616"/>
                <a:gd name="connsiteY111" fmla="*/ 1099 h 4320"/>
                <a:gd name="connsiteX112" fmla="*/ 3983 w 5616"/>
                <a:gd name="connsiteY112" fmla="*/ 1149 h 4320"/>
                <a:gd name="connsiteX113" fmla="*/ 4040 w 5616"/>
                <a:gd name="connsiteY113" fmla="*/ 1200 h 4320"/>
                <a:gd name="connsiteX114" fmla="*/ 4097 w 5616"/>
                <a:gd name="connsiteY114" fmla="*/ 1252 h 4320"/>
                <a:gd name="connsiteX115" fmla="*/ 4152 w 5616"/>
                <a:gd name="connsiteY115" fmla="*/ 1306 h 4320"/>
                <a:gd name="connsiteX116" fmla="*/ 4207 w 5616"/>
                <a:gd name="connsiteY116" fmla="*/ 1361 h 4320"/>
                <a:gd name="connsiteX117" fmla="*/ 4262 w 5616"/>
                <a:gd name="connsiteY117" fmla="*/ 1420 h 4320"/>
                <a:gd name="connsiteX118" fmla="*/ 4315 w 5616"/>
                <a:gd name="connsiteY118" fmla="*/ 1478 h 4320"/>
                <a:gd name="connsiteX119" fmla="*/ 4370 w 5616"/>
                <a:gd name="connsiteY119" fmla="*/ 1539 h 4320"/>
                <a:gd name="connsiteX120" fmla="*/ 4421 w 5616"/>
                <a:gd name="connsiteY120" fmla="*/ 1601 h 4320"/>
                <a:gd name="connsiteX121" fmla="*/ 4474 w 5616"/>
                <a:gd name="connsiteY121" fmla="*/ 1663 h 4320"/>
                <a:gd name="connsiteX122" fmla="*/ 4526 w 5616"/>
                <a:gd name="connsiteY122" fmla="*/ 1728 h 4320"/>
                <a:gd name="connsiteX123" fmla="*/ 4577 w 5616"/>
                <a:gd name="connsiteY123" fmla="*/ 1796 h 4320"/>
                <a:gd name="connsiteX124" fmla="*/ 4627 w 5616"/>
                <a:gd name="connsiteY124" fmla="*/ 1863 h 4320"/>
                <a:gd name="connsiteX125" fmla="*/ 4676 w 5616"/>
                <a:gd name="connsiteY125" fmla="*/ 1932 h 4320"/>
                <a:gd name="connsiteX126" fmla="*/ 4726 w 5616"/>
                <a:gd name="connsiteY126" fmla="*/ 2005 h 4320"/>
                <a:gd name="connsiteX127" fmla="*/ 4774 w 5616"/>
                <a:gd name="connsiteY127" fmla="*/ 2078 h 4320"/>
                <a:gd name="connsiteX128" fmla="*/ 4820 w 5616"/>
                <a:gd name="connsiteY128" fmla="*/ 2154 h 4320"/>
                <a:gd name="connsiteX129" fmla="*/ 4868 w 5616"/>
                <a:gd name="connsiteY129" fmla="*/ 2230 h 4320"/>
                <a:gd name="connsiteX130" fmla="*/ 4912 w 5616"/>
                <a:gd name="connsiteY130" fmla="*/ 2308 h 4320"/>
                <a:gd name="connsiteX131" fmla="*/ 4958 w 5616"/>
                <a:gd name="connsiteY131" fmla="*/ 2390 h 4320"/>
                <a:gd name="connsiteX132" fmla="*/ 5001 w 5616"/>
                <a:gd name="connsiteY132" fmla="*/ 2471 h 4320"/>
                <a:gd name="connsiteX133" fmla="*/ 5045 w 5616"/>
                <a:gd name="connsiteY133" fmla="*/ 2554 h 4320"/>
                <a:gd name="connsiteX134" fmla="*/ 5086 w 5616"/>
                <a:gd name="connsiteY134" fmla="*/ 2641 h 4320"/>
                <a:gd name="connsiteX135" fmla="*/ 5129 w 5616"/>
                <a:gd name="connsiteY135" fmla="*/ 2728 h 4320"/>
                <a:gd name="connsiteX136" fmla="*/ 5168 w 5616"/>
                <a:gd name="connsiteY136" fmla="*/ 2819 h 4320"/>
                <a:gd name="connsiteX137" fmla="*/ 5207 w 5616"/>
                <a:gd name="connsiteY137" fmla="*/ 2909 h 4320"/>
                <a:gd name="connsiteX138" fmla="*/ 5246 w 5616"/>
                <a:gd name="connsiteY138" fmla="*/ 3003 h 4320"/>
                <a:gd name="connsiteX139" fmla="*/ 5283 w 5616"/>
                <a:gd name="connsiteY139" fmla="*/ 3099 h 4320"/>
                <a:gd name="connsiteX140" fmla="*/ 5318 w 5616"/>
                <a:gd name="connsiteY140" fmla="*/ 3194 h 4320"/>
                <a:gd name="connsiteX141" fmla="*/ 5354 w 5616"/>
                <a:gd name="connsiteY141" fmla="*/ 3294 h 4320"/>
                <a:gd name="connsiteX142" fmla="*/ 5387 w 5616"/>
                <a:gd name="connsiteY142" fmla="*/ 3396 h 4320"/>
                <a:gd name="connsiteX143" fmla="*/ 5419 w 5616"/>
                <a:gd name="connsiteY143" fmla="*/ 3499 h 4320"/>
                <a:gd name="connsiteX144" fmla="*/ 5451 w 5616"/>
                <a:gd name="connsiteY144" fmla="*/ 3604 h 4320"/>
                <a:gd name="connsiteX145" fmla="*/ 5481 w 5616"/>
                <a:gd name="connsiteY145" fmla="*/ 3712 h 4320"/>
                <a:gd name="connsiteX146" fmla="*/ 5511 w 5616"/>
                <a:gd name="connsiteY146" fmla="*/ 3820 h 4320"/>
                <a:gd name="connsiteX147" fmla="*/ 5540 w 5616"/>
                <a:gd name="connsiteY147" fmla="*/ 3932 h 4320"/>
                <a:gd name="connsiteX148" fmla="*/ 5566 w 5616"/>
                <a:gd name="connsiteY148" fmla="*/ 4045 h 4320"/>
                <a:gd name="connsiteX149" fmla="*/ 5591 w 5616"/>
                <a:gd name="connsiteY149" fmla="*/ 4162 h 4320"/>
                <a:gd name="connsiteX150" fmla="*/ 5616 w 5616"/>
                <a:gd name="connsiteY150" fmla="*/ 4279 h 4320"/>
                <a:gd name="connsiteX151" fmla="*/ 5616 w 5616"/>
                <a:gd name="connsiteY151" fmla="*/ 4279 h 4320"/>
                <a:gd name="connsiteX0" fmla="*/ 5643 w 5643"/>
                <a:gd name="connsiteY0" fmla="*/ 4279 h 4320"/>
                <a:gd name="connsiteX1" fmla="*/ 5643 w 5643"/>
                <a:gd name="connsiteY1" fmla="*/ 4279 h 4320"/>
                <a:gd name="connsiteX2" fmla="*/ 5588 w 5643"/>
                <a:gd name="connsiteY2" fmla="*/ 4286 h 4320"/>
                <a:gd name="connsiteX3" fmla="*/ 5524 w 5643"/>
                <a:gd name="connsiteY3" fmla="*/ 4293 h 4320"/>
                <a:gd name="connsiteX4" fmla="*/ 5437 w 5643"/>
                <a:gd name="connsiteY4" fmla="*/ 4302 h 4320"/>
                <a:gd name="connsiteX5" fmla="*/ 5327 w 5643"/>
                <a:gd name="connsiteY5" fmla="*/ 4309 h 4320"/>
                <a:gd name="connsiteX6" fmla="*/ 5198 w 5643"/>
                <a:gd name="connsiteY6" fmla="*/ 4316 h 4320"/>
                <a:gd name="connsiteX7" fmla="*/ 5051 w 5643"/>
                <a:gd name="connsiteY7" fmla="*/ 4318 h 4320"/>
                <a:gd name="connsiteX8" fmla="*/ 4971 w 5643"/>
                <a:gd name="connsiteY8" fmla="*/ 4320 h 4320"/>
                <a:gd name="connsiteX9" fmla="*/ 4886 w 5643"/>
                <a:gd name="connsiteY9" fmla="*/ 4318 h 4320"/>
                <a:gd name="connsiteX10" fmla="*/ 4799 w 5643"/>
                <a:gd name="connsiteY10" fmla="*/ 4316 h 4320"/>
                <a:gd name="connsiteX11" fmla="*/ 4707 w 5643"/>
                <a:gd name="connsiteY11" fmla="*/ 4313 h 4320"/>
                <a:gd name="connsiteX12" fmla="*/ 4613 w 5643"/>
                <a:gd name="connsiteY12" fmla="*/ 4308 h 4320"/>
                <a:gd name="connsiteX13" fmla="*/ 4514 w 5643"/>
                <a:gd name="connsiteY13" fmla="*/ 4301 h 4320"/>
                <a:gd name="connsiteX14" fmla="*/ 4413 w 5643"/>
                <a:gd name="connsiteY14" fmla="*/ 4292 h 4320"/>
                <a:gd name="connsiteX15" fmla="*/ 4310 w 5643"/>
                <a:gd name="connsiteY15" fmla="*/ 4281 h 4320"/>
                <a:gd name="connsiteX16" fmla="*/ 4202 w 5643"/>
                <a:gd name="connsiteY16" fmla="*/ 4269 h 4320"/>
                <a:gd name="connsiteX17" fmla="*/ 4094 w 5643"/>
                <a:gd name="connsiteY17" fmla="*/ 4253 h 4320"/>
                <a:gd name="connsiteX18" fmla="*/ 3982 w 5643"/>
                <a:gd name="connsiteY18" fmla="*/ 4235 h 4320"/>
                <a:gd name="connsiteX19" fmla="*/ 3869 w 5643"/>
                <a:gd name="connsiteY19" fmla="*/ 4215 h 4320"/>
                <a:gd name="connsiteX20" fmla="*/ 3755 w 5643"/>
                <a:gd name="connsiteY20" fmla="*/ 4192 h 4320"/>
                <a:gd name="connsiteX21" fmla="*/ 3638 w 5643"/>
                <a:gd name="connsiteY21" fmla="*/ 4166 h 4320"/>
                <a:gd name="connsiteX22" fmla="*/ 3519 w 5643"/>
                <a:gd name="connsiteY22" fmla="*/ 4137 h 4320"/>
                <a:gd name="connsiteX23" fmla="*/ 3401 w 5643"/>
                <a:gd name="connsiteY23" fmla="*/ 4106 h 4320"/>
                <a:gd name="connsiteX24" fmla="*/ 3280 w 5643"/>
                <a:gd name="connsiteY24" fmla="*/ 4070 h 4320"/>
                <a:gd name="connsiteX25" fmla="*/ 3159 w 5643"/>
                <a:gd name="connsiteY25" fmla="*/ 4031 h 4320"/>
                <a:gd name="connsiteX26" fmla="*/ 3037 w 5643"/>
                <a:gd name="connsiteY26" fmla="*/ 3989 h 4320"/>
                <a:gd name="connsiteX27" fmla="*/ 2915 w 5643"/>
                <a:gd name="connsiteY27" fmla="*/ 3942 h 4320"/>
                <a:gd name="connsiteX28" fmla="*/ 2792 w 5643"/>
                <a:gd name="connsiteY28" fmla="*/ 3891 h 4320"/>
                <a:gd name="connsiteX29" fmla="*/ 2670 w 5643"/>
                <a:gd name="connsiteY29" fmla="*/ 3838 h 4320"/>
                <a:gd name="connsiteX30" fmla="*/ 2548 w 5643"/>
                <a:gd name="connsiteY30" fmla="*/ 3779 h 4320"/>
                <a:gd name="connsiteX31" fmla="*/ 2426 w 5643"/>
                <a:gd name="connsiteY31" fmla="*/ 3716 h 4320"/>
                <a:gd name="connsiteX32" fmla="*/ 2365 w 5643"/>
                <a:gd name="connsiteY32" fmla="*/ 3682 h 4320"/>
                <a:gd name="connsiteX33" fmla="*/ 2305 w 5643"/>
                <a:gd name="connsiteY33" fmla="*/ 3648 h 4320"/>
                <a:gd name="connsiteX34" fmla="*/ 2245 w 5643"/>
                <a:gd name="connsiteY34" fmla="*/ 3613 h 4320"/>
                <a:gd name="connsiteX35" fmla="*/ 2184 w 5643"/>
                <a:gd name="connsiteY35" fmla="*/ 3575 h 4320"/>
                <a:gd name="connsiteX36" fmla="*/ 2124 w 5643"/>
                <a:gd name="connsiteY36" fmla="*/ 3538 h 4320"/>
                <a:gd name="connsiteX37" fmla="*/ 2064 w 5643"/>
                <a:gd name="connsiteY37" fmla="*/ 3499 h 4320"/>
                <a:gd name="connsiteX38" fmla="*/ 2004 w 5643"/>
                <a:gd name="connsiteY38" fmla="*/ 3458 h 4320"/>
                <a:gd name="connsiteX39" fmla="*/ 1945 w 5643"/>
                <a:gd name="connsiteY39" fmla="*/ 3416 h 4320"/>
                <a:gd name="connsiteX40" fmla="*/ 1887 w 5643"/>
                <a:gd name="connsiteY40" fmla="*/ 3373 h 4320"/>
                <a:gd name="connsiteX41" fmla="*/ 1828 w 5643"/>
                <a:gd name="connsiteY41" fmla="*/ 3329 h 4320"/>
                <a:gd name="connsiteX42" fmla="*/ 1770 w 5643"/>
                <a:gd name="connsiteY42" fmla="*/ 3283 h 4320"/>
                <a:gd name="connsiteX43" fmla="*/ 1713 w 5643"/>
                <a:gd name="connsiteY43" fmla="*/ 3237 h 4320"/>
                <a:gd name="connsiteX44" fmla="*/ 1654 w 5643"/>
                <a:gd name="connsiteY44" fmla="*/ 3189 h 4320"/>
                <a:gd name="connsiteX45" fmla="*/ 1598 w 5643"/>
                <a:gd name="connsiteY45" fmla="*/ 3139 h 4320"/>
                <a:gd name="connsiteX46" fmla="*/ 1543 w 5643"/>
                <a:gd name="connsiteY46" fmla="*/ 3088 h 4320"/>
                <a:gd name="connsiteX47" fmla="*/ 1486 w 5643"/>
                <a:gd name="connsiteY47" fmla="*/ 3035 h 4320"/>
                <a:gd name="connsiteX48" fmla="*/ 1431 w 5643"/>
                <a:gd name="connsiteY48" fmla="*/ 2982 h 4320"/>
                <a:gd name="connsiteX49" fmla="*/ 1376 w 5643"/>
                <a:gd name="connsiteY49" fmla="*/ 2927 h 4320"/>
                <a:gd name="connsiteX50" fmla="*/ 1323 w 5643"/>
                <a:gd name="connsiteY50" fmla="*/ 2870 h 4320"/>
                <a:gd name="connsiteX51" fmla="*/ 1270 w 5643"/>
                <a:gd name="connsiteY51" fmla="*/ 2811 h 4320"/>
                <a:gd name="connsiteX52" fmla="*/ 1217 w 5643"/>
                <a:gd name="connsiteY52" fmla="*/ 2751 h 4320"/>
                <a:gd name="connsiteX53" fmla="*/ 1163 w 5643"/>
                <a:gd name="connsiteY53" fmla="*/ 2691 h 4320"/>
                <a:gd name="connsiteX54" fmla="*/ 1112 w 5643"/>
                <a:gd name="connsiteY54" fmla="*/ 2627 h 4320"/>
                <a:gd name="connsiteX55" fmla="*/ 1062 w 5643"/>
                <a:gd name="connsiteY55" fmla="*/ 2563 h 4320"/>
                <a:gd name="connsiteX56" fmla="*/ 1011 w 5643"/>
                <a:gd name="connsiteY56" fmla="*/ 2498 h 4320"/>
                <a:gd name="connsiteX57" fmla="*/ 963 w 5643"/>
                <a:gd name="connsiteY57" fmla="*/ 2430 h 4320"/>
                <a:gd name="connsiteX58" fmla="*/ 913 w 5643"/>
                <a:gd name="connsiteY58" fmla="*/ 2361 h 4320"/>
                <a:gd name="connsiteX59" fmla="*/ 866 w 5643"/>
                <a:gd name="connsiteY59" fmla="*/ 2290 h 4320"/>
                <a:gd name="connsiteX60" fmla="*/ 819 w 5643"/>
                <a:gd name="connsiteY60" fmla="*/ 2218 h 4320"/>
                <a:gd name="connsiteX61" fmla="*/ 773 w 5643"/>
                <a:gd name="connsiteY61" fmla="*/ 2143 h 4320"/>
                <a:gd name="connsiteX62" fmla="*/ 727 w 5643"/>
                <a:gd name="connsiteY62" fmla="*/ 2067 h 4320"/>
                <a:gd name="connsiteX63" fmla="*/ 683 w 5643"/>
                <a:gd name="connsiteY63" fmla="*/ 1991 h 4320"/>
                <a:gd name="connsiteX64" fmla="*/ 640 w 5643"/>
                <a:gd name="connsiteY64" fmla="*/ 1911 h 4320"/>
                <a:gd name="connsiteX65" fmla="*/ 598 w 5643"/>
                <a:gd name="connsiteY65" fmla="*/ 1829 h 4320"/>
                <a:gd name="connsiteX66" fmla="*/ 557 w 5643"/>
                <a:gd name="connsiteY66" fmla="*/ 1748 h 4320"/>
                <a:gd name="connsiteX67" fmla="*/ 516 w 5643"/>
                <a:gd name="connsiteY67" fmla="*/ 1663 h 4320"/>
                <a:gd name="connsiteX68" fmla="*/ 477 w 5643"/>
                <a:gd name="connsiteY68" fmla="*/ 1576 h 4320"/>
                <a:gd name="connsiteX69" fmla="*/ 438 w 5643"/>
                <a:gd name="connsiteY69" fmla="*/ 1489 h 4320"/>
                <a:gd name="connsiteX70" fmla="*/ 296 w 5643"/>
                <a:gd name="connsiteY70" fmla="*/ 1117 h 4320"/>
                <a:gd name="connsiteX71" fmla="*/ 27 w 5643"/>
                <a:gd name="connsiteY71" fmla="*/ 53 h 4320"/>
                <a:gd name="connsiteX72" fmla="*/ 460 w 5643"/>
                <a:gd name="connsiteY72" fmla="*/ 9 h 4320"/>
                <a:gd name="connsiteX73" fmla="*/ 603 w 5643"/>
                <a:gd name="connsiteY73" fmla="*/ 2 h 4320"/>
                <a:gd name="connsiteX74" fmla="*/ 681 w 5643"/>
                <a:gd name="connsiteY74" fmla="*/ 0 h 4320"/>
                <a:gd name="connsiteX75" fmla="*/ 763 w 5643"/>
                <a:gd name="connsiteY75" fmla="*/ 0 h 4320"/>
                <a:gd name="connsiteX76" fmla="*/ 850 w 5643"/>
                <a:gd name="connsiteY76" fmla="*/ 0 h 4320"/>
                <a:gd name="connsiteX77" fmla="*/ 938 w 5643"/>
                <a:gd name="connsiteY77" fmla="*/ 4 h 4320"/>
                <a:gd name="connsiteX78" fmla="*/ 1030 w 5643"/>
                <a:gd name="connsiteY78" fmla="*/ 5 h 4320"/>
                <a:gd name="connsiteX79" fmla="*/ 1128 w 5643"/>
                <a:gd name="connsiteY79" fmla="*/ 11 h 4320"/>
                <a:gd name="connsiteX80" fmla="*/ 1225 w 5643"/>
                <a:gd name="connsiteY80" fmla="*/ 18 h 4320"/>
                <a:gd name="connsiteX81" fmla="*/ 1328 w 5643"/>
                <a:gd name="connsiteY81" fmla="*/ 28 h 4320"/>
                <a:gd name="connsiteX82" fmla="*/ 1433 w 5643"/>
                <a:gd name="connsiteY82" fmla="*/ 39 h 4320"/>
                <a:gd name="connsiteX83" fmla="*/ 1539 w 5643"/>
                <a:gd name="connsiteY83" fmla="*/ 53 h 4320"/>
                <a:gd name="connsiteX84" fmla="*/ 1649 w 5643"/>
                <a:gd name="connsiteY84" fmla="*/ 69 h 4320"/>
                <a:gd name="connsiteX85" fmla="*/ 1759 w 5643"/>
                <a:gd name="connsiteY85" fmla="*/ 87 h 4320"/>
                <a:gd name="connsiteX86" fmla="*/ 1872 w 5643"/>
                <a:gd name="connsiteY86" fmla="*/ 108 h 4320"/>
                <a:gd name="connsiteX87" fmla="*/ 1988 w 5643"/>
                <a:gd name="connsiteY87" fmla="*/ 133 h 4320"/>
                <a:gd name="connsiteX88" fmla="*/ 2103 w 5643"/>
                <a:gd name="connsiteY88" fmla="*/ 161 h 4320"/>
                <a:gd name="connsiteX89" fmla="*/ 2222 w 5643"/>
                <a:gd name="connsiteY89" fmla="*/ 191 h 4320"/>
                <a:gd name="connsiteX90" fmla="*/ 2339 w 5643"/>
                <a:gd name="connsiteY90" fmla="*/ 225 h 4320"/>
                <a:gd name="connsiteX91" fmla="*/ 2459 w 5643"/>
                <a:gd name="connsiteY91" fmla="*/ 262 h 4320"/>
                <a:gd name="connsiteX92" fmla="*/ 2580 w 5643"/>
                <a:gd name="connsiteY92" fmla="*/ 305 h 4320"/>
                <a:gd name="connsiteX93" fmla="*/ 2700 w 5643"/>
                <a:gd name="connsiteY93" fmla="*/ 349 h 4320"/>
                <a:gd name="connsiteX94" fmla="*/ 2821 w 5643"/>
                <a:gd name="connsiteY94" fmla="*/ 399 h 4320"/>
                <a:gd name="connsiteX95" fmla="*/ 2943 w 5643"/>
                <a:gd name="connsiteY95" fmla="*/ 452 h 4320"/>
                <a:gd name="connsiteX96" fmla="*/ 3064 w 5643"/>
                <a:gd name="connsiteY96" fmla="*/ 511 h 4320"/>
                <a:gd name="connsiteX97" fmla="*/ 3184 w 5643"/>
                <a:gd name="connsiteY97" fmla="*/ 573 h 4320"/>
                <a:gd name="connsiteX98" fmla="*/ 3245 w 5643"/>
                <a:gd name="connsiteY98" fmla="*/ 606 h 4320"/>
                <a:gd name="connsiteX99" fmla="*/ 3305 w 5643"/>
                <a:gd name="connsiteY99" fmla="*/ 640 h 4320"/>
                <a:gd name="connsiteX100" fmla="*/ 3365 w 5643"/>
                <a:gd name="connsiteY100" fmla="*/ 675 h 4320"/>
                <a:gd name="connsiteX101" fmla="*/ 3425 w 5643"/>
                <a:gd name="connsiteY101" fmla="*/ 713 h 4320"/>
                <a:gd name="connsiteX102" fmla="*/ 3486 w 5643"/>
                <a:gd name="connsiteY102" fmla="*/ 750 h 4320"/>
                <a:gd name="connsiteX103" fmla="*/ 3544 w 5643"/>
                <a:gd name="connsiteY103" fmla="*/ 789 h 4320"/>
                <a:gd name="connsiteX104" fmla="*/ 3604 w 5643"/>
                <a:gd name="connsiteY104" fmla="*/ 830 h 4320"/>
                <a:gd name="connsiteX105" fmla="*/ 3663 w 5643"/>
                <a:gd name="connsiteY105" fmla="*/ 870 h 4320"/>
                <a:gd name="connsiteX106" fmla="*/ 3721 w 5643"/>
                <a:gd name="connsiteY106" fmla="*/ 913 h 4320"/>
                <a:gd name="connsiteX107" fmla="*/ 3780 w 5643"/>
                <a:gd name="connsiteY107" fmla="*/ 957 h 4320"/>
                <a:gd name="connsiteX108" fmla="*/ 3838 w 5643"/>
                <a:gd name="connsiteY108" fmla="*/ 1003 h 4320"/>
                <a:gd name="connsiteX109" fmla="*/ 3897 w 5643"/>
                <a:gd name="connsiteY109" fmla="*/ 1049 h 4320"/>
                <a:gd name="connsiteX110" fmla="*/ 3954 w 5643"/>
                <a:gd name="connsiteY110" fmla="*/ 1099 h 4320"/>
                <a:gd name="connsiteX111" fmla="*/ 4010 w 5643"/>
                <a:gd name="connsiteY111" fmla="*/ 1149 h 4320"/>
                <a:gd name="connsiteX112" fmla="*/ 4067 w 5643"/>
                <a:gd name="connsiteY112" fmla="*/ 1200 h 4320"/>
                <a:gd name="connsiteX113" fmla="*/ 4124 w 5643"/>
                <a:gd name="connsiteY113" fmla="*/ 1252 h 4320"/>
                <a:gd name="connsiteX114" fmla="*/ 4179 w 5643"/>
                <a:gd name="connsiteY114" fmla="*/ 1306 h 4320"/>
                <a:gd name="connsiteX115" fmla="*/ 4234 w 5643"/>
                <a:gd name="connsiteY115" fmla="*/ 1361 h 4320"/>
                <a:gd name="connsiteX116" fmla="*/ 4289 w 5643"/>
                <a:gd name="connsiteY116" fmla="*/ 1420 h 4320"/>
                <a:gd name="connsiteX117" fmla="*/ 4342 w 5643"/>
                <a:gd name="connsiteY117" fmla="*/ 1478 h 4320"/>
                <a:gd name="connsiteX118" fmla="*/ 4397 w 5643"/>
                <a:gd name="connsiteY118" fmla="*/ 1539 h 4320"/>
                <a:gd name="connsiteX119" fmla="*/ 4448 w 5643"/>
                <a:gd name="connsiteY119" fmla="*/ 1601 h 4320"/>
                <a:gd name="connsiteX120" fmla="*/ 4501 w 5643"/>
                <a:gd name="connsiteY120" fmla="*/ 1663 h 4320"/>
                <a:gd name="connsiteX121" fmla="*/ 4553 w 5643"/>
                <a:gd name="connsiteY121" fmla="*/ 1728 h 4320"/>
                <a:gd name="connsiteX122" fmla="*/ 4604 w 5643"/>
                <a:gd name="connsiteY122" fmla="*/ 1796 h 4320"/>
                <a:gd name="connsiteX123" fmla="*/ 4654 w 5643"/>
                <a:gd name="connsiteY123" fmla="*/ 1863 h 4320"/>
                <a:gd name="connsiteX124" fmla="*/ 4703 w 5643"/>
                <a:gd name="connsiteY124" fmla="*/ 1932 h 4320"/>
                <a:gd name="connsiteX125" fmla="*/ 4753 w 5643"/>
                <a:gd name="connsiteY125" fmla="*/ 2005 h 4320"/>
                <a:gd name="connsiteX126" fmla="*/ 4801 w 5643"/>
                <a:gd name="connsiteY126" fmla="*/ 2078 h 4320"/>
                <a:gd name="connsiteX127" fmla="*/ 4847 w 5643"/>
                <a:gd name="connsiteY127" fmla="*/ 2154 h 4320"/>
                <a:gd name="connsiteX128" fmla="*/ 4895 w 5643"/>
                <a:gd name="connsiteY128" fmla="*/ 2230 h 4320"/>
                <a:gd name="connsiteX129" fmla="*/ 4939 w 5643"/>
                <a:gd name="connsiteY129" fmla="*/ 2308 h 4320"/>
                <a:gd name="connsiteX130" fmla="*/ 4985 w 5643"/>
                <a:gd name="connsiteY130" fmla="*/ 2390 h 4320"/>
                <a:gd name="connsiteX131" fmla="*/ 5028 w 5643"/>
                <a:gd name="connsiteY131" fmla="*/ 2471 h 4320"/>
                <a:gd name="connsiteX132" fmla="*/ 5072 w 5643"/>
                <a:gd name="connsiteY132" fmla="*/ 2554 h 4320"/>
                <a:gd name="connsiteX133" fmla="*/ 5113 w 5643"/>
                <a:gd name="connsiteY133" fmla="*/ 2641 h 4320"/>
                <a:gd name="connsiteX134" fmla="*/ 5156 w 5643"/>
                <a:gd name="connsiteY134" fmla="*/ 2728 h 4320"/>
                <a:gd name="connsiteX135" fmla="*/ 5195 w 5643"/>
                <a:gd name="connsiteY135" fmla="*/ 2819 h 4320"/>
                <a:gd name="connsiteX136" fmla="*/ 5234 w 5643"/>
                <a:gd name="connsiteY136" fmla="*/ 2909 h 4320"/>
                <a:gd name="connsiteX137" fmla="*/ 5273 w 5643"/>
                <a:gd name="connsiteY137" fmla="*/ 3003 h 4320"/>
                <a:gd name="connsiteX138" fmla="*/ 5310 w 5643"/>
                <a:gd name="connsiteY138" fmla="*/ 3099 h 4320"/>
                <a:gd name="connsiteX139" fmla="*/ 5345 w 5643"/>
                <a:gd name="connsiteY139" fmla="*/ 3194 h 4320"/>
                <a:gd name="connsiteX140" fmla="*/ 5381 w 5643"/>
                <a:gd name="connsiteY140" fmla="*/ 3294 h 4320"/>
                <a:gd name="connsiteX141" fmla="*/ 5414 w 5643"/>
                <a:gd name="connsiteY141" fmla="*/ 3396 h 4320"/>
                <a:gd name="connsiteX142" fmla="*/ 5446 w 5643"/>
                <a:gd name="connsiteY142" fmla="*/ 3499 h 4320"/>
                <a:gd name="connsiteX143" fmla="*/ 5478 w 5643"/>
                <a:gd name="connsiteY143" fmla="*/ 3604 h 4320"/>
                <a:gd name="connsiteX144" fmla="*/ 5508 w 5643"/>
                <a:gd name="connsiteY144" fmla="*/ 3712 h 4320"/>
                <a:gd name="connsiteX145" fmla="*/ 5538 w 5643"/>
                <a:gd name="connsiteY145" fmla="*/ 3820 h 4320"/>
                <a:gd name="connsiteX146" fmla="*/ 5567 w 5643"/>
                <a:gd name="connsiteY146" fmla="*/ 3932 h 4320"/>
                <a:gd name="connsiteX147" fmla="*/ 5593 w 5643"/>
                <a:gd name="connsiteY147" fmla="*/ 4045 h 4320"/>
                <a:gd name="connsiteX148" fmla="*/ 5618 w 5643"/>
                <a:gd name="connsiteY148" fmla="*/ 4162 h 4320"/>
                <a:gd name="connsiteX149" fmla="*/ 5643 w 5643"/>
                <a:gd name="connsiteY149" fmla="*/ 4279 h 4320"/>
                <a:gd name="connsiteX150" fmla="*/ 5643 w 5643"/>
                <a:gd name="connsiteY150" fmla="*/ 4279 h 4320"/>
                <a:gd name="connsiteX0" fmla="*/ 5620 w 5620"/>
                <a:gd name="connsiteY0" fmla="*/ 4279 h 4320"/>
                <a:gd name="connsiteX1" fmla="*/ 5620 w 5620"/>
                <a:gd name="connsiteY1" fmla="*/ 4279 h 4320"/>
                <a:gd name="connsiteX2" fmla="*/ 5565 w 5620"/>
                <a:gd name="connsiteY2" fmla="*/ 4286 h 4320"/>
                <a:gd name="connsiteX3" fmla="*/ 5501 w 5620"/>
                <a:gd name="connsiteY3" fmla="*/ 4293 h 4320"/>
                <a:gd name="connsiteX4" fmla="*/ 5414 w 5620"/>
                <a:gd name="connsiteY4" fmla="*/ 4302 h 4320"/>
                <a:gd name="connsiteX5" fmla="*/ 5304 w 5620"/>
                <a:gd name="connsiteY5" fmla="*/ 4309 h 4320"/>
                <a:gd name="connsiteX6" fmla="*/ 5175 w 5620"/>
                <a:gd name="connsiteY6" fmla="*/ 4316 h 4320"/>
                <a:gd name="connsiteX7" fmla="*/ 5028 w 5620"/>
                <a:gd name="connsiteY7" fmla="*/ 4318 h 4320"/>
                <a:gd name="connsiteX8" fmla="*/ 4948 w 5620"/>
                <a:gd name="connsiteY8" fmla="*/ 4320 h 4320"/>
                <a:gd name="connsiteX9" fmla="*/ 4863 w 5620"/>
                <a:gd name="connsiteY9" fmla="*/ 4318 h 4320"/>
                <a:gd name="connsiteX10" fmla="*/ 4776 w 5620"/>
                <a:gd name="connsiteY10" fmla="*/ 4316 h 4320"/>
                <a:gd name="connsiteX11" fmla="*/ 4684 w 5620"/>
                <a:gd name="connsiteY11" fmla="*/ 4313 h 4320"/>
                <a:gd name="connsiteX12" fmla="*/ 4590 w 5620"/>
                <a:gd name="connsiteY12" fmla="*/ 4308 h 4320"/>
                <a:gd name="connsiteX13" fmla="*/ 4491 w 5620"/>
                <a:gd name="connsiteY13" fmla="*/ 4301 h 4320"/>
                <a:gd name="connsiteX14" fmla="*/ 4390 w 5620"/>
                <a:gd name="connsiteY14" fmla="*/ 4292 h 4320"/>
                <a:gd name="connsiteX15" fmla="*/ 4287 w 5620"/>
                <a:gd name="connsiteY15" fmla="*/ 4281 h 4320"/>
                <a:gd name="connsiteX16" fmla="*/ 4179 w 5620"/>
                <a:gd name="connsiteY16" fmla="*/ 4269 h 4320"/>
                <a:gd name="connsiteX17" fmla="*/ 4071 w 5620"/>
                <a:gd name="connsiteY17" fmla="*/ 4253 h 4320"/>
                <a:gd name="connsiteX18" fmla="*/ 3959 w 5620"/>
                <a:gd name="connsiteY18" fmla="*/ 4235 h 4320"/>
                <a:gd name="connsiteX19" fmla="*/ 3846 w 5620"/>
                <a:gd name="connsiteY19" fmla="*/ 4215 h 4320"/>
                <a:gd name="connsiteX20" fmla="*/ 3732 w 5620"/>
                <a:gd name="connsiteY20" fmla="*/ 4192 h 4320"/>
                <a:gd name="connsiteX21" fmla="*/ 3615 w 5620"/>
                <a:gd name="connsiteY21" fmla="*/ 4166 h 4320"/>
                <a:gd name="connsiteX22" fmla="*/ 3496 w 5620"/>
                <a:gd name="connsiteY22" fmla="*/ 4137 h 4320"/>
                <a:gd name="connsiteX23" fmla="*/ 3378 w 5620"/>
                <a:gd name="connsiteY23" fmla="*/ 4106 h 4320"/>
                <a:gd name="connsiteX24" fmla="*/ 3257 w 5620"/>
                <a:gd name="connsiteY24" fmla="*/ 4070 h 4320"/>
                <a:gd name="connsiteX25" fmla="*/ 3136 w 5620"/>
                <a:gd name="connsiteY25" fmla="*/ 4031 h 4320"/>
                <a:gd name="connsiteX26" fmla="*/ 3014 w 5620"/>
                <a:gd name="connsiteY26" fmla="*/ 3989 h 4320"/>
                <a:gd name="connsiteX27" fmla="*/ 2892 w 5620"/>
                <a:gd name="connsiteY27" fmla="*/ 3942 h 4320"/>
                <a:gd name="connsiteX28" fmla="*/ 2769 w 5620"/>
                <a:gd name="connsiteY28" fmla="*/ 3891 h 4320"/>
                <a:gd name="connsiteX29" fmla="*/ 2647 w 5620"/>
                <a:gd name="connsiteY29" fmla="*/ 3838 h 4320"/>
                <a:gd name="connsiteX30" fmla="*/ 2525 w 5620"/>
                <a:gd name="connsiteY30" fmla="*/ 3779 h 4320"/>
                <a:gd name="connsiteX31" fmla="*/ 2403 w 5620"/>
                <a:gd name="connsiteY31" fmla="*/ 3716 h 4320"/>
                <a:gd name="connsiteX32" fmla="*/ 2342 w 5620"/>
                <a:gd name="connsiteY32" fmla="*/ 3682 h 4320"/>
                <a:gd name="connsiteX33" fmla="*/ 2282 w 5620"/>
                <a:gd name="connsiteY33" fmla="*/ 3648 h 4320"/>
                <a:gd name="connsiteX34" fmla="*/ 2222 w 5620"/>
                <a:gd name="connsiteY34" fmla="*/ 3613 h 4320"/>
                <a:gd name="connsiteX35" fmla="*/ 2161 w 5620"/>
                <a:gd name="connsiteY35" fmla="*/ 3575 h 4320"/>
                <a:gd name="connsiteX36" fmla="*/ 2101 w 5620"/>
                <a:gd name="connsiteY36" fmla="*/ 3538 h 4320"/>
                <a:gd name="connsiteX37" fmla="*/ 2041 w 5620"/>
                <a:gd name="connsiteY37" fmla="*/ 3499 h 4320"/>
                <a:gd name="connsiteX38" fmla="*/ 1981 w 5620"/>
                <a:gd name="connsiteY38" fmla="*/ 3458 h 4320"/>
                <a:gd name="connsiteX39" fmla="*/ 1922 w 5620"/>
                <a:gd name="connsiteY39" fmla="*/ 3416 h 4320"/>
                <a:gd name="connsiteX40" fmla="*/ 1864 w 5620"/>
                <a:gd name="connsiteY40" fmla="*/ 3373 h 4320"/>
                <a:gd name="connsiteX41" fmla="*/ 1805 w 5620"/>
                <a:gd name="connsiteY41" fmla="*/ 3329 h 4320"/>
                <a:gd name="connsiteX42" fmla="*/ 1747 w 5620"/>
                <a:gd name="connsiteY42" fmla="*/ 3283 h 4320"/>
                <a:gd name="connsiteX43" fmla="*/ 1690 w 5620"/>
                <a:gd name="connsiteY43" fmla="*/ 3237 h 4320"/>
                <a:gd name="connsiteX44" fmla="*/ 1631 w 5620"/>
                <a:gd name="connsiteY44" fmla="*/ 3189 h 4320"/>
                <a:gd name="connsiteX45" fmla="*/ 1575 w 5620"/>
                <a:gd name="connsiteY45" fmla="*/ 3139 h 4320"/>
                <a:gd name="connsiteX46" fmla="*/ 1520 w 5620"/>
                <a:gd name="connsiteY46" fmla="*/ 3088 h 4320"/>
                <a:gd name="connsiteX47" fmla="*/ 1463 w 5620"/>
                <a:gd name="connsiteY47" fmla="*/ 3035 h 4320"/>
                <a:gd name="connsiteX48" fmla="*/ 1408 w 5620"/>
                <a:gd name="connsiteY48" fmla="*/ 2982 h 4320"/>
                <a:gd name="connsiteX49" fmla="*/ 1353 w 5620"/>
                <a:gd name="connsiteY49" fmla="*/ 2927 h 4320"/>
                <a:gd name="connsiteX50" fmla="*/ 1300 w 5620"/>
                <a:gd name="connsiteY50" fmla="*/ 2870 h 4320"/>
                <a:gd name="connsiteX51" fmla="*/ 1247 w 5620"/>
                <a:gd name="connsiteY51" fmla="*/ 2811 h 4320"/>
                <a:gd name="connsiteX52" fmla="*/ 1194 w 5620"/>
                <a:gd name="connsiteY52" fmla="*/ 2751 h 4320"/>
                <a:gd name="connsiteX53" fmla="*/ 1140 w 5620"/>
                <a:gd name="connsiteY53" fmla="*/ 2691 h 4320"/>
                <a:gd name="connsiteX54" fmla="*/ 1089 w 5620"/>
                <a:gd name="connsiteY54" fmla="*/ 2627 h 4320"/>
                <a:gd name="connsiteX55" fmla="*/ 1039 w 5620"/>
                <a:gd name="connsiteY55" fmla="*/ 2563 h 4320"/>
                <a:gd name="connsiteX56" fmla="*/ 988 w 5620"/>
                <a:gd name="connsiteY56" fmla="*/ 2498 h 4320"/>
                <a:gd name="connsiteX57" fmla="*/ 940 w 5620"/>
                <a:gd name="connsiteY57" fmla="*/ 2430 h 4320"/>
                <a:gd name="connsiteX58" fmla="*/ 890 w 5620"/>
                <a:gd name="connsiteY58" fmla="*/ 2361 h 4320"/>
                <a:gd name="connsiteX59" fmla="*/ 843 w 5620"/>
                <a:gd name="connsiteY59" fmla="*/ 2290 h 4320"/>
                <a:gd name="connsiteX60" fmla="*/ 796 w 5620"/>
                <a:gd name="connsiteY60" fmla="*/ 2218 h 4320"/>
                <a:gd name="connsiteX61" fmla="*/ 750 w 5620"/>
                <a:gd name="connsiteY61" fmla="*/ 2143 h 4320"/>
                <a:gd name="connsiteX62" fmla="*/ 704 w 5620"/>
                <a:gd name="connsiteY62" fmla="*/ 2067 h 4320"/>
                <a:gd name="connsiteX63" fmla="*/ 660 w 5620"/>
                <a:gd name="connsiteY63" fmla="*/ 1991 h 4320"/>
                <a:gd name="connsiteX64" fmla="*/ 617 w 5620"/>
                <a:gd name="connsiteY64" fmla="*/ 1911 h 4320"/>
                <a:gd name="connsiteX65" fmla="*/ 575 w 5620"/>
                <a:gd name="connsiteY65" fmla="*/ 1829 h 4320"/>
                <a:gd name="connsiteX66" fmla="*/ 534 w 5620"/>
                <a:gd name="connsiteY66" fmla="*/ 1748 h 4320"/>
                <a:gd name="connsiteX67" fmla="*/ 493 w 5620"/>
                <a:gd name="connsiteY67" fmla="*/ 1663 h 4320"/>
                <a:gd name="connsiteX68" fmla="*/ 454 w 5620"/>
                <a:gd name="connsiteY68" fmla="*/ 1576 h 4320"/>
                <a:gd name="connsiteX69" fmla="*/ 415 w 5620"/>
                <a:gd name="connsiteY69" fmla="*/ 1489 h 4320"/>
                <a:gd name="connsiteX70" fmla="*/ 4 w 5620"/>
                <a:gd name="connsiteY70" fmla="*/ 53 h 4320"/>
                <a:gd name="connsiteX71" fmla="*/ 437 w 5620"/>
                <a:gd name="connsiteY71" fmla="*/ 9 h 4320"/>
                <a:gd name="connsiteX72" fmla="*/ 580 w 5620"/>
                <a:gd name="connsiteY72" fmla="*/ 2 h 4320"/>
                <a:gd name="connsiteX73" fmla="*/ 658 w 5620"/>
                <a:gd name="connsiteY73" fmla="*/ 0 h 4320"/>
                <a:gd name="connsiteX74" fmla="*/ 740 w 5620"/>
                <a:gd name="connsiteY74" fmla="*/ 0 h 4320"/>
                <a:gd name="connsiteX75" fmla="*/ 827 w 5620"/>
                <a:gd name="connsiteY75" fmla="*/ 0 h 4320"/>
                <a:gd name="connsiteX76" fmla="*/ 915 w 5620"/>
                <a:gd name="connsiteY76" fmla="*/ 4 h 4320"/>
                <a:gd name="connsiteX77" fmla="*/ 1007 w 5620"/>
                <a:gd name="connsiteY77" fmla="*/ 5 h 4320"/>
                <a:gd name="connsiteX78" fmla="*/ 1105 w 5620"/>
                <a:gd name="connsiteY78" fmla="*/ 11 h 4320"/>
                <a:gd name="connsiteX79" fmla="*/ 1202 w 5620"/>
                <a:gd name="connsiteY79" fmla="*/ 18 h 4320"/>
                <a:gd name="connsiteX80" fmla="*/ 1305 w 5620"/>
                <a:gd name="connsiteY80" fmla="*/ 28 h 4320"/>
                <a:gd name="connsiteX81" fmla="*/ 1410 w 5620"/>
                <a:gd name="connsiteY81" fmla="*/ 39 h 4320"/>
                <a:gd name="connsiteX82" fmla="*/ 1516 w 5620"/>
                <a:gd name="connsiteY82" fmla="*/ 53 h 4320"/>
                <a:gd name="connsiteX83" fmla="*/ 1626 w 5620"/>
                <a:gd name="connsiteY83" fmla="*/ 69 h 4320"/>
                <a:gd name="connsiteX84" fmla="*/ 1736 w 5620"/>
                <a:gd name="connsiteY84" fmla="*/ 87 h 4320"/>
                <a:gd name="connsiteX85" fmla="*/ 1849 w 5620"/>
                <a:gd name="connsiteY85" fmla="*/ 108 h 4320"/>
                <a:gd name="connsiteX86" fmla="*/ 1965 w 5620"/>
                <a:gd name="connsiteY86" fmla="*/ 133 h 4320"/>
                <a:gd name="connsiteX87" fmla="*/ 2080 w 5620"/>
                <a:gd name="connsiteY87" fmla="*/ 161 h 4320"/>
                <a:gd name="connsiteX88" fmla="*/ 2199 w 5620"/>
                <a:gd name="connsiteY88" fmla="*/ 191 h 4320"/>
                <a:gd name="connsiteX89" fmla="*/ 2316 w 5620"/>
                <a:gd name="connsiteY89" fmla="*/ 225 h 4320"/>
                <a:gd name="connsiteX90" fmla="*/ 2436 w 5620"/>
                <a:gd name="connsiteY90" fmla="*/ 262 h 4320"/>
                <a:gd name="connsiteX91" fmla="*/ 2557 w 5620"/>
                <a:gd name="connsiteY91" fmla="*/ 305 h 4320"/>
                <a:gd name="connsiteX92" fmla="*/ 2677 w 5620"/>
                <a:gd name="connsiteY92" fmla="*/ 349 h 4320"/>
                <a:gd name="connsiteX93" fmla="*/ 2798 w 5620"/>
                <a:gd name="connsiteY93" fmla="*/ 399 h 4320"/>
                <a:gd name="connsiteX94" fmla="*/ 2920 w 5620"/>
                <a:gd name="connsiteY94" fmla="*/ 452 h 4320"/>
                <a:gd name="connsiteX95" fmla="*/ 3041 w 5620"/>
                <a:gd name="connsiteY95" fmla="*/ 511 h 4320"/>
                <a:gd name="connsiteX96" fmla="*/ 3161 w 5620"/>
                <a:gd name="connsiteY96" fmla="*/ 573 h 4320"/>
                <a:gd name="connsiteX97" fmla="*/ 3222 w 5620"/>
                <a:gd name="connsiteY97" fmla="*/ 606 h 4320"/>
                <a:gd name="connsiteX98" fmla="*/ 3282 w 5620"/>
                <a:gd name="connsiteY98" fmla="*/ 640 h 4320"/>
                <a:gd name="connsiteX99" fmla="*/ 3342 w 5620"/>
                <a:gd name="connsiteY99" fmla="*/ 675 h 4320"/>
                <a:gd name="connsiteX100" fmla="*/ 3402 w 5620"/>
                <a:gd name="connsiteY100" fmla="*/ 713 h 4320"/>
                <a:gd name="connsiteX101" fmla="*/ 3463 w 5620"/>
                <a:gd name="connsiteY101" fmla="*/ 750 h 4320"/>
                <a:gd name="connsiteX102" fmla="*/ 3521 w 5620"/>
                <a:gd name="connsiteY102" fmla="*/ 789 h 4320"/>
                <a:gd name="connsiteX103" fmla="*/ 3581 w 5620"/>
                <a:gd name="connsiteY103" fmla="*/ 830 h 4320"/>
                <a:gd name="connsiteX104" fmla="*/ 3640 w 5620"/>
                <a:gd name="connsiteY104" fmla="*/ 870 h 4320"/>
                <a:gd name="connsiteX105" fmla="*/ 3698 w 5620"/>
                <a:gd name="connsiteY105" fmla="*/ 913 h 4320"/>
                <a:gd name="connsiteX106" fmla="*/ 3757 w 5620"/>
                <a:gd name="connsiteY106" fmla="*/ 957 h 4320"/>
                <a:gd name="connsiteX107" fmla="*/ 3815 w 5620"/>
                <a:gd name="connsiteY107" fmla="*/ 1003 h 4320"/>
                <a:gd name="connsiteX108" fmla="*/ 3874 w 5620"/>
                <a:gd name="connsiteY108" fmla="*/ 1049 h 4320"/>
                <a:gd name="connsiteX109" fmla="*/ 3931 w 5620"/>
                <a:gd name="connsiteY109" fmla="*/ 1099 h 4320"/>
                <a:gd name="connsiteX110" fmla="*/ 3987 w 5620"/>
                <a:gd name="connsiteY110" fmla="*/ 1149 h 4320"/>
                <a:gd name="connsiteX111" fmla="*/ 4044 w 5620"/>
                <a:gd name="connsiteY111" fmla="*/ 1200 h 4320"/>
                <a:gd name="connsiteX112" fmla="*/ 4101 w 5620"/>
                <a:gd name="connsiteY112" fmla="*/ 1252 h 4320"/>
                <a:gd name="connsiteX113" fmla="*/ 4156 w 5620"/>
                <a:gd name="connsiteY113" fmla="*/ 1306 h 4320"/>
                <a:gd name="connsiteX114" fmla="*/ 4211 w 5620"/>
                <a:gd name="connsiteY114" fmla="*/ 1361 h 4320"/>
                <a:gd name="connsiteX115" fmla="*/ 4266 w 5620"/>
                <a:gd name="connsiteY115" fmla="*/ 1420 h 4320"/>
                <a:gd name="connsiteX116" fmla="*/ 4319 w 5620"/>
                <a:gd name="connsiteY116" fmla="*/ 1478 h 4320"/>
                <a:gd name="connsiteX117" fmla="*/ 4374 w 5620"/>
                <a:gd name="connsiteY117" fmla="*/ 1539 h 4320"/>
                <a:gd name="connsiteX118" fmla="*/ 4425 w 5620"/>
                <a:gd name="connsiteY118" fmla="*/ 1601 h 4320"/>
                <a:gd name="connsiteX119" fmla="*/ 4478 w 5620"/>
                <a:gd name="connsiteY119" fmla="*/ 1663 h 4320"/>
                <a:gd name="connsiteX120" fmla="*/ 4530 w 5620"/>
                <a:gd name="connsiteY120" fmla="*/ 1728 h 4320"/>
                <a:gd name="connsiteX121" fmla="*/ 4581 w 5620"/>
                <a:gd name="connsiteY121" fmla="*/ 1796 h 4320"/>
                <a:gd name="connsiteX122" fmla="*/ 4631 w 5620"/>
                <a:gd name="connsiteY122" fmla="*/ 1863 h 4320"/>
                <a:gd name="connsiteX123" fmla="*/ 4680 w 5620"/>
                <a:gd name="connsiteY123" fmla="*/ 1932 h 4320"/>
                <a:gd name="connsiteX124" fmla="*/ 4730 w 5620"/>
                <a:gd name="connsiteY124" fmla="*/ 2005 h 4320"/>
                <a:gd name="connsiteX125" fmla="*/ 4778 w 5620"/>
                <a:gd name="connsiteY125" fmla="*/ 2078 h 4320"/>
                <a:gd name="connsiteX126" fmla="*/ 4824 w 5620"/>
                <a:gd name="connsiteY126" fmla="*/ 2154 h 4320"/>
                <a:gd name="connsiteX127" fmla="*/ 4872 w 5620"/>
                <a:gd name="connsiteY127" fmla="*/ 2230 h 4320"/>
                <a:gd name="connsiteX128" fmla="*/ 4916 w 5620"/>
                <a:gd name="connsiteY128" fmla="*/ 2308 h 4320"/>
                <a:gd name="connsiteX129" fmla="*/ 4962 w 5620"/>
                <a:gd name="connsiteY129" fmla="*/ 2390 h 4320"/>
                <a:gd name="connsiteX130" fmla="*/ 5005 w 5620"/>
                <a:gd name="connsiteY130" fmla="*/ 2471 h 4320"/>
                <a:gd name="connsiteX131" fmla="*/ 5049 w 5620"/>
                <a:gd name="connsiteY131" fmla="*/ 2554 h 4320"/>
                <a:gd name="connsiteX132" fmla="*/ 5090 w 5620"/>
                <a:gd name="connsiteY132" fmla="*/ 2641 h 4320"/>
                <a:gd name="connsiteX133" fmla="*/ 5133 w 5620"/>
                <a:gd name="connsiteY133" fmla="*/ 2728 h 4320"/>
                <a:gd name="connsiteX134" fmla="*/ 5172 w 5620"/>
                <a:gd name="connsiteY134" fmla="*/ 2819 h 4320"/>
                <a:gd name="connsiteX135" fmla="*/ 5211 w 5620"/>
                <a:gd name="connsiteY135" fmla="*/ 2909 h 4320"/>
                <a:gd name="connsiteX136" fmla="*/ 5250 w 5620"/>
                <a:gd name="connsiteY136" fmla="*/ 3003 h 4320"/>
                <a:gd name="connsiteX137" fmla="*/ 5287 w 5620"/>
                <a:gd name="connsiteY137" fmla="*/ 3099 h 4320"/>
                <a:gd name="connsiteX138" fmla="*/ 5322 w 5620"/>
                <a:gd name="connsiteY138" fmla="*/ 3194 h 4320"/>
                <a:gd name="connsiteX139" fmla="*/ 5358 w 5620"/>
                <a:gd name="connsiteY139" fmla="*/ 3294 h 4320"/>
                <a:gd name="connsiteX140" fmla="*/ 5391 w 5620"/>
                <a:gd name="connsiteY140" fmla="*/ 3396 h 4320"/>
                <a:gd name="connsiteX141" fmla="*/ 5423 w 5620"/>
                <a:gd name="connsiteY141" fmla="*/ 3499 h 4320"/>
                <a:gd name="connsiteX142" fmla="*/ 5455 w 5620"/>
                <a:gd name="connsiteY142" fmla="*/ 3604 h 4320"/>
                <a:gd name="connsiteX143" fmla="*/ 5485 w 5620"/>
                <a:gd name="connsiteY143" fmla="*/ 3712 h 4320"/>
                <a:gd name="connsiteX144" fmla="*/ 5515 w 5620"/>
                <a:gd name="connsiteY144" fmla="*/ 3820 h 4320"/>
                <a:gd name="connsiteX145" fmla="*/ 5544 w 5620"/>
                <a:gd name="connsiteY145" fmla="*/ 3932 h 4320"/>
                <a:gd name="connsiteX146" fmla="*/ 5570 w 5620"/>
                <a:gd name="connsiteY146" fmla="*/ 4045 h 4320"/>
                <a:gd name="connsiteX147" fmla="*/ 5595 w 5620"/>
                <a:gd name="connsiteY147" fmla="*/ 4162 h 4320"/>
                <a:gd name="connsiteX148" fmla="*/ 5620 w 5620"/>
                <a:gd name="connsiteY148" fmla="*/ 4279 h 4320"/>
                <a:gd name="connsiteX149" fmla="*/ 5620 w 5620"/>
                <a:gd name="connsiteY149" fmla="*/ 4279 h 4320"/>
                <a:gd name="connsiteX0" fmla="*/ 5210 w 5210"/>
                <a:gd name="connsiteY0" fmla="*/ 4279 h 4320"/>
                <a:gd name="connsiteX1" fmla="*/ 5210 w 5210"/>
                <a:gd name="connsiteY1" fmla="*/ 4279 h 4320"/>
                <a:gd name="connsiteX2" fmla="*/ 5155 w 5210"/>
                <a:gd name="connsiteY2" fmla="*/ 4286 h 4320"/>
                <a:gd name="connsiteX3" fmla="*/ 5091 w 5210"/>
                <a:gd name="connsiteY3" fmla="*/ 4293 h 4320"/>
                <a:gd name="connsiteX4" fmla="*/ 5004 w 5210"/>
                <a:gd name="connsiteY4" fmla="*/ 4302 h 4320"/>
                <a:gd name="connsiteX5" fmla="*/ 4894 w 5210"/>
                <a:gd name="connsiteY5" fmla="*/ 4309 h 4320"/>
                <a:gd name="connsiteX6" fmla="*/ 4765 w 5210"/>
                <a:gd name="connsiteY6" fmla="*/ 4316 h 4320"/>
                <a:gd name="connsiteX7" fmla="*/ 4618 w 5210"/>
                <a:gd name="connsiteY7" fmla="*/ 4318 h 4320"/>
                <a:gd name="connsiteX8" fmla="*/ 4538 w 5210"/>
                <a:gd name="connsiteY8" fmla="*/ 4320 h 4320"/>
                <a:gd name="connsiteX9" fmla="*/ 4453 w 5210"/>
                <a:gd name="connsiteY9" fmla="*/ 4318 h 4320"/>
                <a:gd name="connsiteX10" fmla="*/ 4366 w 5210"/>
                <a:gd name="connsiteY10" fmla="*/ 4316 h 4320"/>
                <a:gd name="connsiteX11" fmla="*/ 4274 w 5210"/>
                <a:gd name="connsiteY11" fmla="*/ 4313 h 4320"/>
                <a:gd name="connsiteX12" fmla="*/ 4180 w 5210"/>
                <a:gd name="connsiteY12" fmla="*/ 4308 h 4320"/>
                <a:gd name="connsiteX13" fmla="*/ 4081 w 5210"/>
                <a:gd name="connsiteY13" fmla="*/ 4301 h 4320"/>
                <a:gd name="connsiteX14" fmla="*/ 3980 w 5210"/>
                <a:gd name="connsiteY14" fmla="*/ 4292 h 4320"/>
                <a:gd name="connsiteX15" fmla="*/ 3877 w 5210"/>
                <a:gd name="connsiteY15" fmla="*/ 4281 h 4320"/>
                <a:gd name="connsiteX16" fmla="*/ 3769 w 5210"/>
                <a:gd name="connsiteY16" fmla="*/ 4269 h 4320"/>
                <a:gd name="connsiteX17" fmla="*/ 3661 w 5210"/>
                <a:gd name="connsiteY17" fmla="*/ 4253 h 4320"/>
                <a:gd name="connsiteX18" fmla="*/ 3549 w 5210"/>
                <a:gd name="connsiteY18" fmla="*/ 4235 h 4320"/>
                <a:gd name="connsiteX19" fmla="*/ 3436 w 5210"/>
                <a:gd name="connsiteY19" fmla="*/ 4215 h 4320"/>
                <a:gd name="connsiteX20" fmla="*/ 3322 w 5210"/>
                <a:gd name="connsiteY20" fmla="*/ 4192 h 4320"/>
                <a:gd name="connsiteX21" fmla="*/ 3205 w 5210"/>
                <a:gd name="connsiteY21" fmla="*/ 4166 h 4320"/>
                <a:gd name="connsiteX22" fmla="*/ 3086 w 5210"/>
                <a:gd name="connsiteY22" fmla="*/ 4137 h 4320"/>
                <a:gd name="connsiteX23" fmla="*/ 2968 w 5210"/>
                <a:gd name="connsiteY23" fmla="*/ 4106 h 4320"/>
                <a:gd name="connsiteX24" fmla="*/ 2847 w 5210"/>
                <a:gd name="connsiteY24" fmla="*/ 4070 h 4320"/>
                <a:gd name="connsiteX25" fmla="*/ 2726 w 5210"/>
                <a:gd name="connsiteY25" fmla="*/ 4031 h 4320"/>
                <a:gd name="connsiteX26" fmla="*/ 2604 w 5210"/>
                <a:gd name="connsiteY26" fmla="*/ 3989 h 4320"/>
                <a:gd name="connsiteX27" fmla="*/ 2482 w 5210"/>
                <a:gd name="connsiteY27" fmla="*/ 3942 h 4320"/>
                <a:gd name="connsiteX28" fmla="*/ 2359 w 5210"/>
                <a:gd name="connsiteY28" fmla="*/ 3891 h 4320"/>
                <a:gd name="connsiteX29" fmla="*/ 2237 w 5210"/>
                <a:gd name="connsiteY29" fmla="*/ 3838 h 4320"/>
                <a:gd name="connsiteX30" fmla="*/ 2115 w 5210"/>
                <a:gd name="connsiteY30" fmla="*/ 3779 h 4320"/>
                <a:gd name="connsiteX31" fmla="*/ 1993 w 5210"/>
                <a:gd name="connsiteY31" fmla="*/ 3716 h 4320"/>
                <a:gd name="connsiteX32" fmla="*/ 1932 w 5210"/>
                <a:gd name="connsiteY32" fmla="*/ 3682 h 4320"/>
                <a:gd name="connsiteX33" fmla="*/ 1872 w 5210"/>
                <a:gd name="connsiteY33" fmla="*/ 3648 h 4320"/>
                <a:gd name="connsiteX34" fmla="*/ 1812 w 5210"/>
                <a:gd name="connsiteY34" fmla="*/ 3613 h 4320"/>
                <a:gd name="connsiteX35" fmla="*/ 1751 w 5210"/>
                <a:gd name="connsiteY35" fmla="*/ 3575 h 4320"/>
                <a:gd name="connsiteX36" fmla="*/ 1691 w 5210"/>
                <a:gd name="connsiteY36" fmla="*/ 3538 h 4320"/>
                <a:gd name="connsiteX37" fmla="*/ 1631 w 5210"/>
                <a:gd name="connsiteY37" fmla="*/ 3499 h 4320"/>
                <a:gd name="connsiteX38" fmla="*/ 1571 w 5210"/>
                <a:gd name="connsiteY38" fmla="*/ 3458 h 4320"/>
                <a:gd name="connsiteX39" fmla="*/ 1512 w 5210"/>
                <a:gd name="connsiteY39" fmla="*/ 3416 h 4320"/>
                <a:gd name="connsiteX40" fmla="*/ 1454 w 5210"/>
                <a:gd name="connsiteY40" fmla="*/ 3373 h 4320"/>
                <a:gd name="connsiteX41" fmla="*/ 1395 w 5210"/>
                <a:gd name="connsiteY41" fmla="*/ 3329 h 4320"/>
                <a:gd name="connsiteX42" fmla="*/ 1337 w 5210"/>
                <a:gd name="connsiteY42" fmla="*/ 3283 h 4320"/>
                <a:gd name="connsiteX43" fmla="*/ 1280 w 5210"/>
                <a:gd name="connsiteY43" fmla="*/ 3237 h 4320"/>
                <a:gd name="connsiteX44" fmla="*/ 1221 w 5210"/>
                <a:gd name="connsiteY44" fmla="*/ 3189 h 4320"/>
                <a:gd name="connsiteX45" fmla="*/ 1165 w 5210"/>
                <a:gd name="connsiteY45" fmla="*/ 3139 h 4320"/>
                <a:gd name="connsiteX46" fmla="*/ 1110 w 5210"/>
                <a:gd name="connsiteY46" fmla="*/ 3088 h 4320"/>
                <a:gd name="connsiteX47" fmla="*/ 1053 w 5210"/>
                <a:gd name="connsiteY47" fmla="*/ 3035 h 4320"/>
                <a:gd name="connsiteX48" fmla="*/ 998 w 5210"/>
                <a:gd name="connsiteY48" fmla="*/ 2982 h 4320"/>
                <a:gd name="connsiteX49" fmla="*/ 943 w 5210"/>
                <a:gd name="connsiteY49" fmla="*/ 2927 h 4320"/>
                <a:gd name="connsiteX50" fmla="*/ 890 w 5210"/>
                <a:gd name="connsiteY50" fmla="*/ 2870 h 4320"/>
                <a:gd name="connsiteX51" fmla="*/ 837 w 5210"/>
                <a:gd name="connsiteY51" fmla="*/ 2811 h 4320"/>
                <a:gd name="connsiteX52" fmla="*/ 784 w 5210"/>
                <a:gd name="connsiteY52" fmla="*/ 2751 h 4320"/>
                <a:gd name="connsiteX53" fmla="*/ 730 w 5210"/>
                <a:gd name="connsiteY53" fmla="*/ 2691 h 4320"/>
                <a:gd name="connsiteX54" fmla="*/ 679 w 5210"/>
                <a:gd name="connsiteY54" fmla="*/ 2627 h 4320"/>
                <a:gd name="connsiteX55" fmla="*/ 629 w 5210"/>
                <a:gd name="connsiteY55" fmla="*/ 2563 h 4320"/>
                <a:gd name="connsiteX56" fmla="*/ 578 w 5210"/>
                <a:gd name="connsiteY56" fmla="*/ 2498 h 4320"/>
                <a:gd name="connsiteX57" fmla="*/ 530 w 5210"/>
                <a:gd name="connsiteY57" fmla="*/ 2430 h 4320"/>
                <a:gd name="connsiteX58" fmla="*/ 480 w 5210"/>
                <a:gd name="connsiteY58" fmla="*/ 2361 h 4320"/>
                <a:gd name="connsiteX59" fmla="*/ 433 w 5210"/>
                <a:gd name="connsiteY59" fmla="*/ 2290 h 4320"/>
                <a:gd name="connsiteX60" fmla="*/ 386 w 5210"/>
                <a:gd name="connsiteY60" fmla="*/ 2218 h 4320"/>
                <a:gd name="connsiteX61" fmla="*/ 340 w 5210"/>
                <a:gd name="connsiteY61" fmla="*/ 2143 h 4320"/>
                <a:gd name="connsiteX62" fmla="*/ 294 w 5210"/>
                <a:gd name="connsiteY62" fmla="*/ 2067 h 4320"/>
                <a:gd name="connsiteX63" fmla="*/ 250 w 5210"/>
                <a:gd name="connsiteY63" fmla="*/ 1991 h 4320"/>
                <a:gd name="connsiteX64" fmla="*/ 207 w 5210"/>
                <a:gd name="connsiteY64" fmla="*/ 1911 h 4320"/>
                <a:gd name="connsiteX65" fmla="*/ 165 w 5210"/>
                <a:gd name="connsiteY65" fmla="*/ 1829 h 4320"/>
                <a:gd name="connsiteX66" fmla="*/ 124 w 5210"/>
                <a:gd name="connsiteY66" fmla="*/ 1748 h 4320"/>
                <a:gd name="connsiteX67" fmla="*/ 83 w 5210"/>
                <a:gd name="connsiteY67" fmla="*/ 1663 h 4320"/>
                <a:gd name="connsiteX68" fmla="*/ 44 w 5210"/>
                <a:gd name="connsiteY68" fmla="*/ 1576 h 4320"/>
                <a:gd name="connsiteX69" fmla="*/ 5 w 5210"/>
                <a:gd name="connsiteY69" fmla="*/ 1489 h 4320"/>
                <a:gd name="connsiteX70" fmla="*/ 27 w 5210"/>
                <a:gd name="connsiteY70" fmla="*/ 9 h 4320"/>
                <a:gd name="connsiteX71" fmla="*/ 170 w 5210"/>
                <a:gd name="connsiteY71" fmla="*/ 2 h 4320"/>
                <a:gd name="connsiteX72" fmla="*/ 248 w 5210"/>
                <a:gd name="connsiteY72" fmla="*/ 0 h 4320"/>
                <a:gd name="connsiteX73" fmla="*/ 330 w 5210"/>
                <a:gd name="connsiteY73" fmla="*/ 0 h 4320"/>
                <a:gd name="connsiteX74" fmla="*/ 417 w 5210"/>
                <a:gd name="connsiteY74" fmla="*/ 0 h 4320"/>
                <a:gd name="connsiteX75" fmla="*/ 505 w 5210"/>
                <a:gd name="connsiteY75" fmla="*/ 4 h 4320"/>
                <a:gd name="connsiteX76" fmla="*/ 597 w 5210"/>
                <a:gd name="connsiteY76" fmla="*/ 5 h 4320"/>
                <a:gd name="connsiteX77" fmla="*/ 695 w 5210"/>
                <a:gd name="connsiteY77" fmla="*/ 11 h 4320"/>
                <a:gd name="connsiteX78" fmla="*/ 792 w 5210"/>
                <a:gd name="connsiteY78" fmla="*/ 18 h 4320"/>
                <a:gd name="connsiteX79" fmla="*/ 895 w 5210"/>
                <a:gd name="connsiteY79" fmla="*/ 28 h 4320"/>
                <a:gd name="connsiteX80" fmla="*/ 1000 w 5210"/>
                <a:gd name="connsiteY80" fmla="*/ 39 h 4320"/>
                <a:gd name="connsiteX81" fmla="*/ 1106 w 5210"/>
                <a:gd name="connsiteY81" fmla="*/ 53 h 4320"/>
                <a:gd name="connsiteX82" fmla="*/ 1216 w 5210"/>
                <a:gd name="connsiteY82" fmla="*/ 69 h 4320"/>
                <a:gd name="connsiteX83" fmla="*/ 1326 w 5210"/>
                <a:gd name="connsiteY83" fmla="*/ 87 h 4320"/>
                <a:gd name="connsiteX84" fmla="*/ 1439 w 5210"/>
                <a:gd name="connsiteY84" fmla="*/ 108 h 4320"/>
                <a:gd name="connsiteX85" fmla="*/ 1555 w 5210"/>
                <a:gd name="connsiteY85" fmla="*/ 133 h 4320"/>
                <a:gd name="connsiteX86" fmla="*/ 1670 w 5210"/>
                <a:gd name="connsiteY86" fmla="*/ 161 h 4320"/>
                <a:gd name="connsiteX87" fmla="*/ 1789 w 5210"/>
                <a:gd name="connsiteY87" fmla="*/ 191 h 4320"/>
                <a:gd name="connsiteX88" fmla="*/ 1906 w 5210"/>
                <a:gd name="connsiteY88" fmla="*/ 225 h 4320"/>
                <a:gd name="connsiteX89" fmla="*/ 2026 w 5210"/>
                <a:gd name="connsiteY89" fmla="*/ 262 h 4320"/>
                <a:gd name="connsiteX90" fmla="*/ 2147 w 5210"/>
                <a:gd name="connsiteY90" fmla="*/ 305 h 4320"/>
                <a:gd name="connsiteX91" fmla="*/ 2267 w 5210"/>
                <a:gd name="connsiteY91" fmla="*/ 349 h 4320"/>
                <a:gd name="connsiteX92" fmla="*/ 2388 w 5210"/>
                <a:gd name="connsiteY92" fmla="*/ 399 h 4320"/>
                <a:gd name="connsiteX93" fmla="*/ 2510 w 5210"/>
                <a:gd name="connsiteY93" fmla="*/ 452 h 4320"/>
                <a:gd name="connsiteX94" fmla="*/ 2631 w 5210"/>
                <a:gd name="connsiteY94" fmla="*/ 511 h 4320"/>
                <a:gd name="connsiteX95" fmla="*/ 2751 w 5210"/>
                <a:gd name="connsiteY95" fmla="*/ 573 h 4320"/>
                <a:gd name="connsiteX96" fmla="*/ 2812 w 5210"/>
                <a:gd name="connsiteY96" fmla="*/ 606 h 4320"/>
                <a:gd name="connsiteX97" fmla="*/ 2872 w 5210"/>
                <a:gd name="connsiteY97" fmla="*/ 640 h 4320"/>
                <a:gd name="connsiteX98" fmla="*/ 2932 w 5210"/>
                <a:gd name="connsiteY98" fmla="*/ 675 h 4320"/>
                <a:gd name="connsiteX99" fmla="*/ 2992 w 5210"/>
                <a:gd name="connsiteY99" fmla="*/ 713 h 4320"/>
                <a:gd name="connsiteX100" fmla="*/ 3053 w 5210"/>
                <a:gd name="connsiteY100" fmla="*/ 750 h 4320"/>
                <a:gd name="connsiteX101" fmla="*/ 3111 w 5210"/>
                <a:gd name="connsiteY101" fmla="*/ 789 h 4320"/>
                <a:gd name="connsiteX102" fmla="*/ 3171 w 5210"/>
                <a:gd name="connsiteY102" fmla="*/ 830 h 4320"/>
                <a:gd name="connsiteX103" fmla="*/ 3230 w 5210"/>
                <a:gd name="connsiteY103" fmla="*/ 870 h 4320"/>
                <a:gd name="connsiteX104" fmla="*/ 3288 w 5210"/>
                <a:gd name="connsiteY104" fmla="*/ 913 h 4320"/>
                <a:gd name="connsiteX105" fmla="*/ 3347 w 5210"/>
                <a:gd name="connsiteY105" fmla="*/ 957 h 4320"/>
                <a:gd name="connsiteX106" fmla="*/ 3405 w 5210"/>
                <a:gd name="connsiteY106" fmla="*/ 1003 h 4320"/>
                <a:gd name="connsiteX107" fmla="*/ 3464 w 5210"/>
                <a:gd name="connsiteY107" fmla="*/ 1049 h 4320"/>
                <a:gd name="connsiteX108" fmla="*/ 3521 w 5210"/>
                <a:gd name="connsiteY108" fmla="*/ 1099 h 4320"/>
                <a:gd name="connsiteX109" fmla="*/ 3577 w 5210"/>
                <a:gd name="connsiteY109" fmla="*/ 1149 h 4320"/>
                <a:gd name="connsiteX110" fmla="*/ 3634 w 5210"/>
                <a:gd name="connsiteY110" fmla="*/ 1200 h 4320"/>
                <a:gd name="connsiteX111" fmla="*/ 3691 w 5210"/>
                <a:gd name="connsiteY111" fmla="*/ 1252 h 4320"/>
                <a:gd name="connsiteX112" fmla="*/ 3746 w 5210"/>
                <a:gd name="connsiteY112" fmla="*/ 1306 h 4320"/>
                <a:gd name="connsiteX113" fmla="*/ 3801 w 5210"/>
                <a:gd name="connsiteY113" fmla="*/ 1361 h 4320"/>
                <a:gd name="connsiteX114" fmla="*/ 3856 w 5210"/>
                <a:gd name="connsiteY114" fmla="*/ 1420 h 4320"/>
                <a:gd name="connsiteX115" fmla="*/ 3909 w 5210"/>
                <a:gd name="connsiteY115" fmla="*/ 1478 h 4320"/>
                <a:gd name="connsiteX116" fmla="*/ 3964 w 5210"/>
                <a:gd name="connsiteY116" fmla="*/ 1539 h 4320"/>
                <a:gd name="connsiteX117" fmla="*/ 4015 w 5210"/>
                <a:gd name="connsiteY117" fmla="*/ 1601 h 4320"/>
                <a:gd name="connsiteX118" fmla="*/ 4068 w 5210"/>
                <a:gd name="connsiteY118" fmla="*/ 1663 h 4320"/>
                <a:gd name="connsiteX119" fmla="*/ 4120 w 5210"/>
                <a:gd name="connsiteY119" fmla="*/ 1728 h 4320"/>
                <a:gd name="connsiteX120" fmla="*/ 4171 w 5210"/>
                <a:gd name="connsiteY120" fmla="*/ 1796 h 4320"/>
                <a:gd name="connsiteX121" fmla="*/ 4221 w 5210"/>
                <a:gd name="connsiteY121" fmla="*/ 1863 h 4320"/>
                <a:gd name="connsiteX122" fmla="*/ 4270 w 5210"/>
                <a:gd name="connsiteY122" fmla="*/ 1932 h 4320"/>
                <a:gd name="connsiteX123" fmla="*/ 4320 w 5210"/>
                <a:gd name="connsiteY123" fmla="*/ 2005 h 4320"/>
                <a:gd name="connsiteX124" fmla="*/ 4368 w 5210"/>
                <a:gd name="connsiteY124" fmla="*/ 2078 h 4320"/>
                <a:gd name="connsiteX125" fmla="*/ 4414 w 5210"/>
                <a:gd name="connsiteY125" fmla="*/ 2154 h 4320"/>
                <a:gd name="connsiteX126" fmla="*/ 4462 w 5210"/>
                <a:gd name="connsiteY126" fmla="*/ 2230 h 4320"/>
                <a:gd name="connsiteX127" fmla="*/ 4506 w 5210"/>
                <a:gd name="connsiteY127" fmla="*/ 2308 h 4320"/>
                <a:gd name="connsiteX128" fmla="*/ 4552 w 5210"/>
                <a:gd name="connsiteY128" fmla="*/ 2390 h 4320"/>
                <a:gd name="connsiteX129" fmla="*/ 4595 w 5210"/>
                <a:gd name="connsiteY129" fmla="*/ 2471 h 4320"/>
                <a:gd name="connsiteX130" fmla="*/ 4639 w 5210"/>
                <a:gd name="connsiteY130" fmla="*/ 2554 h 4320"/>
                <a:gd name="connsiteX131" fmla="*/ 4680 w 5210"/>
                <a:gd name="connsiteY131" fmla="*/ 2641 h 4320"/>
                <a:gd name="connsiteX132" fmla="*/ 4723 w 5210"/>
                <a:gd name="connsiteY132" fmla="*/ 2728 h 4320"/>
                <a:gd name="connsiteX133" fmla="*/ 4762 w 5210"/>
                <a:gd name="connsiteY133" fmla="*/ 2819 h 4320"/>
                <a:gd name="connsiteX134" fmla="*/ 4801 w 5210"/>
                <a:gd name="connsiteY134" fmla="*/ 2909 h 4320"/>
                <a:gd name="connsiteX135" fmla="*/ 4840 w 5210"/>
                <a:gd name="connsiteY135" fmla="*/ 3003 h 4320"/>
                <a:gd name="connsiteX136" fmla="*/ 4877 w 5210"/>
                <a:gd name="connsiteY136" fmla="*/ 3099 h 4320"/>
                <a:gd name="connsiteX137" fmla="*/ 4912 w 5210"/>
                <a:gd name="connsiteY137" fmla="*/ 3194 h 4320"/>
                <a:gd name="connsiteX138" fmla="*/ 4948 w 5210"/>
                <a:gd name="connsiteY138" fmla="*/ 3294 h 4320"/>
                <a:gd name="connsiteX139" fmla="*/ 4981 w 5210"/>
                <a:gd name="connsiteY139" fmla="*/ 3396 h 4320"/>
                <a:gd name="connsiteX140" fmla="*/ 5013 w 5210"/>
                <a:gd name="connsiteY140" fmla="*/ 3499 h 4320"/>
                <a:gd name="connsiteX141" fmla="*/ 5045 w 5210"/>
                <a:gd name="connsiteY141" fmla="*/ 3604 h 4320"/>
                <a:gd name="connsiteX142" fmla="*/ 5075 w 5210"/>
                <a:gd name="connsiteY142" fmla="*/ 3712 h 4320"/>
                <a:gd name="connsiteX143" fmla="*/ 5105 w 5210"/>
                <a:gd name="connsiteY143" fmla="*/ 3820 h 4320"/>
                <a:gd name="connsiteX144" fmla="*/ 5134 w 5210"/>
                <a:gd name="connsiteY144" fmla="*/ 3932 h 4320"/>
                <a:gd name="connsiteX145" fmla="*/ 5160 w 5210"/>
                <a:gd name="connsiteY145" fmla="*/ 4045 h 4320"/>
                <a:gd name="connsiteX146" fmla="*/ 5185 w 5210"/>
                <a:gd name="connsiteY146" fmla="*/ 4162 h 4320"/>
                <a:gd name="connsiteX147" fmla="*/ 5210 w 5210"/>
                <a:gd name="connsiteY147" fmla="*/ 4279 h 4320"/>
                <a:gd name="connsiteX148" fmla="*/ 5210 w 5210"/>
                <a:gd name="connsiteY148" fmla="*/ 4279 h 4320"/>
                <a:gd name="connsiteX0" fmla="*/ 5183 w 5183"/>
                <a:gd name="connsiteY0" fmla="*/ 4279 h 4320"/>
                <a:gd name="connsiteX1" fmla="*/ 5183 w 5183"/>
                <a:gd name="connsiteY1" fmla="*/ 4279 h 4320"/>
                <a:gd name="connsiteX2" fmla="*/ 5128 w 5183"/>
                <a:gd name="connsiteY2" fmla="*/ 4286 h 4320"/>
                <a:gd name="connsiteX3" fmla="*/ 5064 w 5183"/>
                <a:gd name="connsiteY3" fmla="*/ 4293 h 4320"/>
                <a:gd name="connsiteX4" fmla="*/ 4977 w 5183"/>
                <a:gd name="connsiteY4" fmla="*/ 4302 h 4320"/>
                <a:gd name="connsiteX5" fmla="*/ 4867 w 5183"/>
                <a:gd name="connsiteY5" fmla="*/ 4309 h 4320"/>
                <a:gd name="connsiteX6" fmla="*/ 4738 w 5183"/>
                <a:gd name="connsiteY6" fmla="*/ 4316 h 4320"/>
                <a:gd name="connsiteX7" fmla="*/ 4591 w 5183"/>
                <a:gd name="connsiteY7" fmla="*/ 4318 h 4320"/>
                <a:gd name="connsiteX8" fmla="*/ 4511 w 5183"/>
                <a:gd name="connsiteY8" fmla="*/ 4320 h 4320"/>
                <a:gd name="connsiteX9" fmla="*/ 4426 w 5183"/>
                <a:gd name="connsiteY9" fmla="*/ 4318 h 4320"/>
                <a:gd name="connsiteX10" fmla="*/ 4339 w 5183"/>
                <a:gd name="connsiteY10" fmla="*/ 4316 h 4320"/>
                <a:gd name="connsiteX11" fmla="*/ 4247 w 5183"/>
                <a:gd name="connsiteY11" fmla="*/ 4313 h 4320"/>
                <a:gd name="connsiteX12" fmla="*/ 4153 w 5183"/>
                <a:gd name="connsiteY12" fmla="*/ 4308 h 4320"/>
                <a:gd name="connsiteX13" fmla="*/ 4054 w 5183"/>
                <a:gd name="connsiteY13" fmla="*/ 4301 h 4320"/>
                <a:gd name="connsiteX14" fmla="*/ 3953 w 5183"/>
                <a:gd name="connsiteY14" fmla="*/ 4292 h 4320"/>
                <a:gd name="connsiteX15" fmla="*/ 3850 w 5183"/>
                <a:gd name="connsiteY15" fmla="*/ 4281 h 4320"/>
                <a:gd name="connsiteX16" fmla="*/ 3742 w 5183"/>
                <a:gd name="connsiteY16" fmla="*/ 4269 h 4320"/>
                <a:gd name="connsiteX17" fmla="*/ 3634 w 5183"/>
                <a:gd name="connsiteY17" fmla="*/ 4253 h 4320"/>
                <a:gd name="connsiteX18" fmla="*/ 3522 w 5183"/>
                <a:gd name="connsiteY18" fmla="*/ 4235 h 4320"/>
                <a:gd name="connsiteX19" fmla="*/ 3409 w 5183"/>
                <a:gd name="connsiteY19" fmla="*/ 4215 h 4320"/>
                <a:gd name="connsiteX20" fmla="*/ 3295 w 5183"/>
                <a:gd name="connsiteY20" fmla="*/ 4192 h 4320"/>
                <a:gd name="connsiteX21" fmla="*/ 3178 w 5183"/>
                <a:gd name="connsiteY21" fmla="*/ 4166 h 4320"/>
                <a:gd name="connsiteX22" fmla="*/ 3059 w 5183"/>
                <a:gd name="connsiteY22" fmla="*/ 4137 h 4320"/>
                <a:gd name="connsiteX23" fmla="*/ 2941 w 5183"/>
                <a:gd name="connsiteY23" fmla="*/ 4106 h 4320"/>
                <a:gd name="connsiteX24" fmla="*/ 2820 w 5183"/>
                <a:gd name="connsiteY24" fmla="*/ 4070 h 4320"/>
                <a:gd name="connsiteX25" fmla="*/ 2699 w 5183"/>
                <a:gd name="connsiteY25" fmla="*/ 4031 h 4320"/>
                <a:gd name="connsiteX26" fmla="*/ 2577 w 5183"/>
                <a:gd name="connsiteY26" fmla="*/ 3989 h 4320"/>
                <a:gd name="connsiteX27" fmla="*/ 2455 w 5183"/>
                <a:gd name="connsiteY27" fmla="*/ 3942 h 4320"/>
                <a:gd name="connsiteX28" fmla="*/ 2332 w 5183"/>
                <a:gd name="connsiteY28" fmla="*/ 3891 h 4320"/>
                <a:gd name="connsiteX29" fmla="*/ 2210 w 5183"/>
                <a:gd name="connsiteY29" fmla="*/ 3838 h 4320"/>
                <a:gd name="connsiteX30" fmla="*/ 2088 w 5183"/>
                <a:gd name="connsiteY30" fmla="*/ 3779 h 4320"/>
                <a:gd name="connsiteX31" fmla="*/ 1966 w 5183"/>
                <a:gd name="connsiteY31" fmla="*/ 3716 h 4320"/>
                <a:gd name="connsiteX32" fmla="*/ 1905 w 5183"/>
                <a:gd name="connsiteY32" fmla="*/ 3682 h 4320"/>
                <a:gd name="connsiteX33" fmla="*/ 1845 w 5183"/>
                <a:gd name="connsiteY33" fmla="*/ 3648 h 4320"/>
                <a:gd name="connsiteX34" fmla="*/ 1785 w 5183"/>
                <a:gd name="connsiteY34" fmla="*/ 3613 h 4320"/>
                <a:gd name="connsiteX35" fmla="*/ 1724 w 5183"/>
                <a:gd name="connsiteY35" fmla="*/ 3575 h 4320"/>
                <a:gd name="connsiteX36" fmla="*/ 1664 w 5183"/>
                <a:gd name="connsiteY36" fmla="*/ 3538 h 4320"/>
                <a:gd name="connsiteX37" fmla="*/ 1604 w 5183"/>
                <a:gd name="connsiteY37" fmla="*/ 3499 h 4320"/>
                <a:gd name="connsiteX38" fmla="*/ 1544 w 5183"/>
                <a:gd name="connsiteY38" fmla="*/ 3458 h 4320"/>
                <a:gd name="connsiteX39" fmla="*/ 1485 w 5183"/>
                <a:gd name="connsiteY39" fmla="*/ 3416 h 4320"/>
                <a:gd name="connsiteX40" fmla="*/ 1427 w 5183"/>
                <a:gd name="connsiteY40" fmla="*/ 3373 h 4320"/>
                <a:gd name="connsiteX41" fmla="*/ 1368 w 5183"/>
                <a:gd name="connsiteY41" fmla="*/ 3329 h 4320"/>
                <a:gd name="connsiteX42" fmla="*/ 1310 w 5183"/>
                <a:gd name="connsiteY42" fmla="*/ 3283 h 4320"/>
                <a:gd name="connsiteX43" fmla="*/ 1253 w 5183"/>
                <a:gd name="connsiteY43" fmla="*/ 3237 h 4320"/>
                <a:gd name="connsiteX44" fmla="*/ 1194 w 5183"/>
                <a:gd name="connsiteY44" fmla="*/ 3189 h 4320"/>
                <a:gd name="connsiteX45" fmla="*/ 1138 w 5183"/>
                <a:gd name="connsiteY45" fmla="*/ 3139 h 4320"/>
                <a:gd name="connsiteX46" fmla="*/ 1083 w 5183"/>
                <a:gd name="connsiteY46" fmla="*/ 3088 h 4320"/>
                <a:gd name="connsiteX47" fmla="*/ 1026 w 5183"/>
                <a:gd name="connsiteY47" fmla="*/ 3035 h 4320"/>
                <a:gd name="connsiteX48" fmla="*/ 971 w 5183"/>
                <a:gd name="connsiteY48" fmla="*/ 2982 h 4320"/>
                <a:gd name="connsiteX49" fmla="*/ 916 w 5183"/>
                <a:gd name="connsiteY49" fmla="*/ 2927 h 4320"/>
                <a:gd name="connsiteX50" fmla="*/ 863 w 5183"/>
                <a:gd name="connsiteY50" fmla="*/ 2870 h 4320"/>
                <a:gd name="connsiteX51" fmla="*/ 810 w 5183"/>
                <a:gd name="connsiteY51" fmla="*/ 2811 h 4320"/>
                <a:gd name="connsiteX52" fmla="*/ 757 w 5183"/>
                <a:gd name="connsiteY52" fmla="*/ 2751 h 4320"/>
                <a:gd name="connsiteX53" fmla="*/ 703 w 5183"/>
                <a:gd name="connsiteY53" fmla="*/ 2691 h 4320"/>
                <a:gd name="connsiteX54" fmla="*/ 652 w 5183"/>
                <a:gd name="connsiteY54" fmla="*/ 2627 h 4320"/>
                <a:gd name="connsiteX55" fmla="*/ 602 w 5183"/>
                <a:gd name="connsiteY55" fmla="*/ 2563 h 4320"/>
                <a:gd name="connsiteX56" fmla="*/ 551 w 5183"/>
                <a:gd name="connsiteY56" fmla="*/ 2498 h 4320"/>
                <a:gd name="connsiteX57" fmla="*/ 503 w 5183"/>
                <a:gd name="connsiteY57" fmla="*/ 2430 h 4320"/>
                <a:gd name="connsiteX58" fmla="*/ 453 w 5183"/>
                <a:gd name="connsiteY58" fmla="*/ 2361 h 4320"/>
                <a:gd name="connsiteX59" fmla="*/ 406 w 5183"/>
                <a:gd name="connsiteY59" fmla="*/ 2290 h 4320"/>
                <a:gd name="connsiteX60" fmla="*/ 359 w 5183"/>
                <a:gd name="connsiteY60" fmla="*/ 2218 h 4320"/>
                <a:gd name="connsiteX61" fmla="*/ 313 w 5183"/>
                <a:gd name="connsiteY61" fmla="*/ 2143 h 4320"/>
                <a:gd name="connsiteX62" fmla="*/ 267 w 5183"/>
                <a:gd name="connsiteY62" fmla="*/ 2067 h 4320"/>
                <a:gd name="connsiteX63" fmla="*/ 223 w 5183"/>
                <a:gd name="connsiteY63" fmla="*/ 1991 h 4320"/>
                <a:gd name="connsiteX64" fmla="*/ 180 w 5183"/>
                <a:gd name="connsiteY64" fmla="*/ 1911 h 4320"/>
                <a:gd name="connsiteX65" fmla="*/ 138 w 5183"/>
                <a:gd name="connsiteY65" fmla="*/ 1829 h 4320"/>
                <a:gd name="connsiteX66" fmla="*/ 97 w 5183"/>
                <a:gd name="connsiteY66" fmla="*/ 1748 h 4320"/>
                <a:gd name="connsiteX67" fmla="*/ 56 w 5183"/>
                <a:gd name="connsiteY67" fmla="*/ 1663 h 4320"/>
                <a:gd name="connsiteX68" fmla="*/ 17 w 5183"/>
                <a:gd name="connsiteY68" fmla="*/ 1576 h 4320"/>
                <a:gd name="connsiteX69" fmla="*/ 0 w 5183"/>
                <a:gd name="connsiteY69" fmla="*/ 9 h 4320"/>
                <a:gd name="connsiteX70" fmla="*/ 143 w 5183"/>
                <a:gd name="connsiteY70" fmla="*/ 2 h 4320"/>
                <a:gd name="connsiteX71" fmla="*/ 221 w 5183"/>
                <a:gd name="connsiteY71" fmla="*/ 0 h 4320"/>
                <a:gd name="connsiteX72" fmla="*/ 303 w 5183"/>
                <a:gd name="connsiteY72" fmla="*/ 0 h 4320"/>
                <a:gd name="connsiteX73" fmla="*/ 390 w 5183"/>
                <a:gd name="connsiteY73" fmla="*/ 0 h 4320"/>
                <a:gd name="connsiteX74" fmla="*/ 478 w 5183"/>
                <a:gd name="connsiteY74" fmla="*/ 4 h 4320"/>
                <a:gd name="connsiteX75" fmla="*/ 570 w 5183"/>
                <a:gd name="connsiteY75" fmla="*/ 5 h 4320"/>
                <a:gd name="connsiteX76" fmla="*/ 668 w 5183"/>
                <a:gd name="connsiteY76" fmla="*/ 11 h 4320"/>
                <a:gd name="connsiteX77" fmla="*/ 765 w 5183"/>
                <a:gd name="connsiteY77" fmla="*/ 18 h 4320"/>
                <a:gd name="connsiteX78" fmla="*/ 868 w 5183"/>
                <a:gd name="connsiteY78" fmla="*/ 28 h 4320"/>
                <a:gd name="connsiteX79" fmla="*/ 973 w 5183"/>
                <a:gd name="connsiteY79" fmla="*/ 39 h 4320"/>
                <a:gd name="connsiteX80" fmla="*/ 1079 w 5183"/>
                <a:gd name="connsiteY80" fmla="*/ 53 h 4320"/>
                <a:gd name="connsiteX81" fmla="*/ 1189 w 5183"/>
                <a:gd name="connsiteY81" fmla="*/ 69 h 4320"/>
                <a:gd name="connsiteX82" fmla="*/ 1299 w 5183"/>
                <a:gd name="connsiteY82" fmla="*/ 87 h 4320"/>
                <a:gd name="connsiteX83" fmla="*/ 1412 w 5183"/>
                <a:gd name="connsiteY83" fmla="*/ 108 h 4320"/>
                <a:gd name="connsiteX84" fmla="*/ 1528 w 5183"/>
                <a:gd name="connsiteY84" fmla="*/ 133 h 4320"/>
                <a:gd name="connsiteX85" fmla="*/ 1643 w 5183"/>
                <a:gd name="connsiteY85" fmla="*/ 161 h 4320"/>
                <a:gd name="connsiteX86" fmla="*/ 1762 w 5183"/>
                <a:gd name="connsiteY86" fmla="*/ 191 h 4320"/>
                <a:gd name="connsiteX87" fmla="*/ 1879 w 5183"/>
                <a:gd name="connsiteY87" fmla="*/ 225 h 4320"/>
                <a:gd name="connsiteX88" fmla="*/ 1999 w 5183"/>
                <a:gd name="connsiteY88" fmla="*/ 262 h 4320"/>
                <a:gd name="connsiteX89" fmla="*/ 2120 w 5183"/>
                <a:gd name="connsiteY89" fmla="*/ 305 h 4320"/>
                <a:gd name="connsiteX90" fmla="*/ 2240 w 5183"/>
                <a:gd name="connsiteY90" fmla="*/ 349 h 4320"/>
                <a:gd name="connsiteX91" fmla="*/ 2361 w 5183"/>
                <a:gd name="connsiteY91" fmla="*/ 399 h 4320"/>
                <a:gd name="connsiteX92" fmla="*/ 2483 w 5183"/>
                <a:gd name="connsiteY92" fmla="*/ 452 h 4320"/>
                <a:gd name="connsiteX93" fmla="*/ 2604 w 5183"/>
                <a:gd name="connsiteY93" fmla="*/ 511 h 4320"/>
                <a:gd name="connsiteX94" fmla="*/ 2724 w 5183"/>
                <a:gd name="connsiteY94" fmla="*/ 573 h 4320"/>
                <a:gd name="connsiteX95" fmla="*/ 2785 w 5183"/>
                <a:gd name="connsiteY95" fmla="*/ 606 h 4320"/>
                <a:gd name="connsiteX96" fmla="*/ 2845 w 5183"/>
                <a:gd name="connsiteY96" fmla="*/ 640 h 4320"/>
                <a:gd name="connsiteX97" fmla="*/ 2905 w 5183"/>
                <a:gd name="connsiteY97" fmla="*/ 675 h 4320"/>
                <a:gd name="connsiteX98" fmla="*/ 2965 w 5183"/>
                <a:gd name="connsiteY98" fmla="*/ 713 h 4320"/>
                <a:gd name="connsiteX99" fmla="*/ 3026 w 5183"/>
                <a:gd name="connsiteY99" fmla="*/ 750 h 4320"/>
                <a:gd name="connsiteX100" fmla="*/ 3084 w 5183"/>
                <a:gd name="connsiteY100" fmla="*/ 789 h 4320"/>
                <a:gd name="connsiteX101" fmla="*/ 3144 w 5183"/>
                <a:gd name="connsiteY101" fmla="*/ 830 h 4320"/>
                <a:gd name="connsiteX102" fmla="*/ 3203 w 5183"/>
                <a:gd name="connsiteY102" fmla="*/ 870 h 4320"/>
                <a:gd name="connsiteX103" fmla="*/ 3261 w 5183"/>
                <a:gd name="connsiteY103" fmla="*/ 913 h 4320"/>
                <a:gd name="connsiteX104" fmla="*/ 3320 w 5183"/>
                <a:gd name="connsiteY104" fmla="*/ 957 h 4320"/>
                <a:gd name="connsiteX105" fmla="*/ 3378 w 5183"/>
                <a:gd name="connsiteY105" fmla="*/ 1003 h 4320"/>
                <a:gd name="connsiteX106" fmla="*/ 3437 w 5183"/>
                <a:gd name="connsiteY106" fmla="*/ 1049 h 4320"/>
                <a:gd name="connsiteX107" fmla="*/ 3494 w 5183"/>
                <a:gd name="connsiteY107" fmla="*/ 1099 h 4320"/>
                <a:gd name="connsiteX108" fmla="*/ 3550 w 5183"/>
                <a:gd name="connsiteY108" fmla="*/ 1149 h 4320"/>
                <a:gd name="connsiteX109" fmla="*/ 3607 w 5183"/>
                <a:gd name="connsiteY109" fmla="*/ 1200 h 4320"/>
                <a:gd name="connsiteX110" fmla="*/ 3664 w 5183"/>
                <a:gd name="connsiteY110" fmla="*/ 1252 h 4320"/>
                <a:gd name="connsiteX111" fmla="*/ 3719 w 5183"/>
                <a:gd name="connsiteY111" fmla="*/ 1306 h 4320"/>
                <a:gd name="connsiteX112" fmla="*/ 3774 w 5183"/>
                <a:gd name="connsiteY112" fmla="*/ 1361 h 4320"/>
                <a:gd name="connsiteX113" fmla="*/ 3829 w 5183"/>
                <a:gd name="connsiteY113" fmla="*/ 1420 h 4320"/>
                <a:gd name="connsiteX114" fmla="*/ 3882 w 5183"/>
                <a:gd name="connsiteY114" fmla="*/ 1478 h 4320"/>
                <a:gd name="connsiteX115" fmla="*/ 3937 w 5183"/>
                <a:gd name="connsiteY115" fmla="*/ 1539 h 4320"/>
                <a:gd name="connsiteX116" fmla="*/ 3988 w 5183"/>
                <a:gd name="connsiteY116" fmla="*/ 1601 h 4320"/>
                <a:gd name="connsiteX117" fmla="*/ 4041 w 5183"/>
                <a:gd name="connsiteY117" fmla="*/ 1663 h 4320"/>
                <a:gd name="connsiteX118" fmla="*/ 4093 w 5183"/>
                <a:gd name="connsiteY118" fmla="*/ 1728 h 4320"/>
                <a:gd name="connsiteX119" fmla="*/ 4144 w 5183"/>
                <a:gd name="connsiteY119" fmla="*/ 1796 h 4320"/>
                <a:gd name="connsiteX120" fmla="*/ 4194 w 5183"/>
                <a:gd name="connsiteY120" fmla="*/ 1863 h 4320"/>
                <a:gd name="connsiteX121" fmla="*/ 4243 w 5183"/>
                <a:gd name="connsiteY121" fmla="*/ 1932 h 4320"/>
                <a:gd name="connsiteX122" fmla="*/ 4293 w 5183"/>
                <a:gd name="connsiteY122" fmla="*/ 2005 h 4320"/>
                <a:gd name="connsiteX123" fmla="*/ 4341 w 5183"/>
                <a:gd name="connsiteY123" fmla="*/ 2078 h 4320"/>
                <a:gd name="connsiteX124" fmla="*/ 4387 w 5183"/>
                <a:gd name="connsiteY124" fmla="*/ 2154 h 4320"/>
                <a:gd name="connsiteX125" fmla="*/ 4435 w 5183"/>
                <a:gd name="connsiteY125" fmla="*/ 2230 h 4320"/>
                <a:gd name="connsiteX126" fmla="*/ 4479 w 5183"/>
                <a:gd name="connsiteY126" fmla="*/ 2308 h 4320"/>
                <a:gd name="connsiteX127" fmla="*/ 4525 w 5183"/>
                <a:gd name="connsiteY127" fmla="*/ 2390 h 4320"/>
                <a:gd name="connsiteX128" fmla="*/ 4568 w 5183"/>
                <a:gd name="connsiteY128" fmla="*/ 2471 h 4320"/>
                <a:gd name="connsiteX129" fmla="*/ 4612 w 5183"/>
                <a:gd name="connsiteY129" fmla="*/ 2554 h 4320"/>
                <a:gd name="connsiteX130" fmla="*/ 4653 w 5183"/>
                <a:gd name="connsiteY130" fmla="*/ 2641 h 4320"/>
                <a:gd name="connsiteX131" fmla="*/ 4696 w 5183"/>
                <a:gd name="connsiteY131" fmla="*/ 2728 h 4320"/>
                <a:gd name="connsiteX132" fmla="*/ 4735 w 5183"/>
                <a:gd name="connsiteY132" fmla="*/ 2819 h 4320"/>
                <a:gd name="connsiteX133" fmla="*/ 4774 w 5183"/>
                <a:gd name="connsiteY133" fmla="*/ 2909 h 4320"/>
                <a:gd name="connsiteX134" fmla="*/ 4813 w 5183"/>
                <a:gd name="connsiteY134" fmla="*/ 3003 h 4320"/>
                <a:gd name="connsiteX135" fmla="*/ 4850 w 5183"/>
                <a:gd name="connsiteY135" fmla="*/ 3099 h 4320"/>
                <a:gd name="connsiteX136" fmla="*/ 4885 w 5183"/>
                <a:gd name="connsiteY136" fmla="*/ 3194 h 4320"/>
                <a:gd name="connsiteX137" fmla="*/ 4921 w 5183"/>
                <a:gd name="connsiteY137" fmla="*/ 3294 h 4320"/>
                <a:gd name="connsiteX138" fmla="*/ 4954 w 5183"/>
                <a:gd name="connsiteY138" fmla="*/ 3396 h 4320"/>
                <a:gd name="connsiteX139" fmla="*/ 4986 w 5183"/>
                <a:gd name="connsiteY139" fmla="*/ 3499 h 4320"/>
                <a:gd name="connsiteX140" fmla="*/ 5018 w 5183"/>
                <a:gd name="connsiteY140" fmla="*/ 3604 h 4320"/>
                <a:gd name="connsiteX141" fmla="*/ 5048 w 5183"/>
                <a:gd name="connsiteY141" fmla="*/ 3712 h 4320"/>
                <a:gd name="connsiteX142" fmla="*/ 5078 w 5183"/>
                <a:gd name="connsiteY142" fmla="*/ 3820 h 4320"/>
                <a:gd name="connsiteX143" fmla="*/ 5107 w 5183"/>
                <a:gd name="connsiteY143" fmla="*/ 3932 h 4320"/>
                <a:gd name="connsiteX144" fmla="*/ 5133 w 5183"/>
                <a:gd name="connsiteY144" fmla="*/ 4045 h 4320"/>
                <a:gd name="connsiteX145" fmla="*/ 5158 w 5183"/>
                <a:gd name="connsiteY145" fmla="*/ 4162 h 4320"/>
                <a:gd name="connsiteX146" fmla="*/ 5183 w 5183"/>
                <a:gd name="connsiteY146" fmla="*/ 4279 h 4320"/>
                <a:gd name="connsiteX147" fmla="*/ 5183 w 5183"/>
                <a:gd name="connsiteY147" fmla="*/ 4279 h 4320"/>
                <a:gd name="connsiteX0" fmla="*/ 5172 w 5172"/>
                <a:gd name="connsiteY0" fmla="*/ 4279 h 4320"/>
                <a:gd name="connsiteX1" fmla="*/ 5172 w 5172"/>
                <a:gd name="connsiteY1" fmla="*/ 4279 h 4320"/>
                <a:gd name="connsiteX2" fmla="*/ 5117 w 5172"/>
                <a:gd name="connsiteY2" fmla="*/ 4286 h 4320"/>
                <a:gd name="connsiteX3" fmla="*/ 5053 w 5172"/>
                <a:gd name="connsiteY3" fmla="*/ 4293 h 4320"/>
                <a:gd name="connsiteX4" fmla="*/ 4966 w 5172"/>
                <a:gd name="connsiteY4" fmla="*/ 4302 h 4320"/>
                <a:gd name="connsiteX5" fmla="*/ 4856 w 5172"/>
                <a:gd name="connsiteY5" fmla="*/ 4309 h 4320"/>
                <a:gd name="connsiteX6" fmla="*/ 4727 w 5172"/>
                <a:gd name="connsiteY6" fmla="*/ 4316 h 4320"/>
                <a:gd name="connsiteX7" fmla="*/ 4580 w 5172"/>
                <a:gd name="connsiteY7" fmla="*/ 4318 h 4320"/>
                <a:gd name="connsiteX8" fmla="*/ 4500 w 5172"/>
                <a:gd name="connsiteY8" fmla="*/ 4320 h 4320"/>
                <a:gd name="connsiteX9" fmla="*/ 4415 w 5172"/>
                <a:gd name="connsiteY9" fmla="*/ 4318 h 4320"/>
                <a:gd name="connsiteX10" fmla="*/ 4328 w 5172"/>
                <a:gd name="connsiteY10" fmla="*/ 4316 h 4320"/>
                <a:gd name="connsiteX11" fmla="*/ 4236 w 5172"/>
                <a:gd name="connsiteY11" fmla="*/ 4313 h 4320"/>
                <a:gd name="connsiteX12" fmla="*/ 4142 w 5172"/>
                <a:gd name="connsiteY12" fmla="*/ 4308 h 4320"/>
                <a:gd name="connsiteX13" fmla="*/ 4043 w 5172"/>
                <a:gd name="connsiteY13" fmla="*/ 4301 h 4320"/>
                <a:gd name="connsiteX14" fmla="*/ 3942 w 5172"/>
                <a:gd name="connsiteY14" fmla="*/ 4292 h 4320"/>
                <a:gd name="connsiteX15" fmla="*/ 3839 w 5172"/>
                <a:gd name="connsiteY15" fmla="*/ 4281 h 4320"/>
                <a:gd name="connsiteX16" fmla="*/ 3731 w 5172"/>
                <a:gd name="connsiteY16" fmla="*/ 4269 h 4320"/>
                <a:gd name="connsiteX17" fmla="*/ 3623 w 5172"/>
                <a:gd name="connsiteY17" fmla="*/ 4253 h 4320"/>
                <a:gd name="connsiteX18" fmla="*/ 3511 w 5172"/>
                <a:gd name="connsiteY18" fmla="*/ 4235 h 4320"/>
                <a:gd name="connsiteX19" fmla="*/ 3398 w 5172"/>
                <a:gd name="connsiteY19" fmla="*/ 4215 h 4320"/>
                <a:gd name="connsiteX20" fmla="*/ 3284 w 5172"/>
                <a:gd name="connsiteY20" fmla="*/ 4192 h 4320"/>
                <a:gd name="connsiteX21" fmla="*/ 3167 w 5172"/>
                <a:gd name="connsiteY21" fmla="*/ 4166 h 4320"/>
                <a:gd name="connsiteX22" fmla="*/ 3048 w 5172"/>
                <a:gd name="connsiteY22" fmla="*/ 4137 h 4320"/>
                <a:gd name="connsiteX23" fmla="*/ 2930 w 5172"/>
                <a:gd name="connsiteY23" fmla="*/ 4106 h 4320"/>
                <a:gd name="connsiteX24" fmla="*/ 2809 w 5172"/>
                <a:gd name="connsiteY24" fmla="*/ 4070 h 4320"/>
                <a:gd name="connsiteX25" fmla="*/ 2688 w 5172"/>
                <a:gd name="connsiteY25" fmla="*/ 4031 h 4320"/>
                <a:gd name="connsiteX26" fmla="*/ 2566 w 5172"/>
                <a:gd name="connsiteY26" fmla="*/ 3989 h 4320"/>
                <a:gd name="connsiteX27" fmla="*/ 2444 w 5172"/>
                <a:gd name="connsiteY27" fmla="*/ 3942 h 4320"/>
                <a:gd name="connsiteX28" fmla="*/ 2321 w 5172"/>
                <a:gd name="connsiteY28" fmla="*/ 3891 h 4320"/>
                <a:gd name="connsiteX29" fmla="*/ 2199 w 5172"/>
                <a:gd name="connsiteY29" fmla="*/ 3838 h 4320"/>
                <a:gd name="connsiteX30" fmla="*/ 2077 w 5172"/>
                <a:gd name="connsiteY30" fmla="*/ 3779 h 4320"/>
                <a:gd name="connsiteX31" fmla="*/ 1955 w 5172"/>
                <a:gd name="connsiteY31" fmla="*/ 3716 h 4320"/>
                <a:gd name="connsiteX32" fmla="*/ 1894 w 5172"/>
                <a:gd name="connsiteY32" fmla="*/ 3682 h 4320"/>
                <a:gd name="connsiteX33" fmla="*/ 1834 w 5172"/>
                <a:gd name="connsiteY33" fmla="*/ 3648 h 4320"/>
                <a:gd name="connsiteX34" fmla="*/ 1774 w 5172"/>
                <a:gd name="connsiteY34" fmla="*/ 3613 h 4320"/>
                <a:gd name="connsiteX35" fmla="*/ 1713 w 5172"/>
                <a:gd name="connsiteY35" fmla="*/ 3575 h 4320"/>
                <a:gd name="connsiteX36" fmla="*/ 1653 w 5172"/>
                <a:gd name="connsiteY36" fmla="*/ 3538 h 4320"/>
                <a:gd name="connsiteX37" fmla="*/ 1593 w 5172"/>
                <a:gd name="connsiteY37" fmla="*/ 3499 h 4320"/>
                <a:gd name="connsiteX38" fmla="*/ 1533 w 5172"/>
                <a:gd name="connsiteY38" fmla="*/ 3458 h 4320"/>
                <a:gd name="connsiteX39" fmla="*/ 1474 w 5172"/>
                <a:gd name="connsiteY39" fmla="*/ 3416 h 4320"/>
                <a:gd name="connsiteX40" fmla="*/ 1416 w 5172"/>
                <a:gd name="connsiteY40" fmla="*/ 3373 h 4320"/>
                <a:gd name="connsiteX41" fmla="*/ 1357 w 5172"/>
                <a:gd name="connsiteY41" fmla="*/ 3329 h 4320"/>
                <a:gd name="connsiteX42" fmla="*/ 1299 w 5172"/>
                <a:gd name="connsiteY42" fmla="*/ 3283 h 4320"/>
                <a:gd name="connsiteX43" fmla="*/ 1242 w 5172"/>
                <a:gd name="connsiteY43" fmla="*/ 3237 h 4320"/>
                <a:gd name="connsiteX44" fmla="*/ 1183 w 5172"/>
                <a:gd name="connsiteY44" fmla="*/ 3189 h 4320"/>
                <a:gd name="connsiteX45" fmla="*/ 1127 w 5172"/>
                <a:gd name="connsiteY45" fmla="*/ 3139 h 4320"/>
                <a:gd name="connsiteX46" fmla="*/ 1072 w 5172"/>
                <a:gd name="connsiteY46" fmla="*/ 3088 h 4320"/>
                <a:gd name="connsiteX47" fmla="*/ 1015 w 5172"/>
                <a:gd name="connsiteY47" fmla="*/ 3035 h 4320"/>
                <a:gd name="connsiteX48" fmla="*/ 960 w 5172"/>
                <a:gd name="connsiteY48" fmla="*/ 2982 h 4320"/>
                <a:gd name="connsiteX49" fmla="*/ 905 w 5172"/>
                <a:gd name="connsiteY49" fmla="*/ 2927 h 4320"/>
                <a:gd name="connsiteX50" fmla="*/ 852 w 5172"/>
                <a:gd name="connsiteY50" fmla="*/ 2870 h 4320"/>
                <a:gd name="connsiteX51" fmla="*/ 799 w 5172"/>
                <a:gd name="connsiteY51" fmla="*/ 2811 h 4320"/>
                <a:gd name="connsiteX52" fmla="*/ 746 w 5172"/>
                <a:gd name="connsiteY52" fmla="*/ 2751 h 4320"/>
                <a:gd name="connsiteX53" fmla="*/ 692 w 5172"/>
                <a:gd name="connsiteY53" fmla="*/ 2691 h 4320"/>
                <a:gd name="connsiteX54" fmla="*/ 641 w 5172"/>
                <a:gd name="connsiteY54" fmla="*/ 2627 h 4320"/>
                <a:gd name="connsiteX55" fmla="*/ 591 w 5172"/>
                <a:gd name="connsiteY55" fmla="*/ 2563 h 4320"/>
                <a:gd name="connsiteX56" fmla="*/ 540 w 5172"/>
                <a:gd name="connsiteY56" fmla="*/ 2498 h 4320"/>
                <a:gd name="connsiteX57" fmla="*/ 492 w 5172"/>
                <a:gd name="connsiteY57" fmla="*/ 2430 h 4320"/>
                <a:gd name="connsiteX58" fmla="*/ 442 w 5172"/>
                <a:gd name="connsiteY58" fmla="*/ 2361 h 4320"/>
                <a:gd name="connsiteX59" fmla="*/ 395 w 5172"/>
                <a:gd name="connsiteY59" fmla="*/ 2290 h 4320"/>
                <a:gd name="connsiteX60" fmla="*/ 348 w 5172"/>
                <a:gd name="connsiteY60" fmla="*/ 2218 h 4320"/>
                <a:gd name="connsiteX61" fmla="*/ 302 w 5172"/>
                <a:gd name="connsiteY61" fmla="*/ 2143 h 4320"/>
                <a:gd name="connsiteX62" fmla="*/ 256 w 5172"/>
                <a:gd name="connsiteY62" fmla="*/ 2067 h 4320"/>
                <a:gd name="connsiteX63" fmla="*/ 212 w 5172"/>
                <a:gd name="connsiteY63" fmla="*/ 1991 h 4320"/>
                <a:gd name="connsiteX64" fmla="*/ 169 w 5172"/>
                <a:gd name="connsiteY64" fmla="*/ 1911 h 4320"/>
                <a:gd name="connsiteX65" fmla="*/ 127 w 5172"/>
                <a:gd name="connsiteY65" fmla="*/ 1829 h 4320"/>
                <a:gd name="connsiteX66" fmla="*/ 86 w 5172"/>
                <a:gd name="connsiteY66" fmla="*/ 1748 h 4320"/>
                <a:gd name="connsiteX67" fmla="*/ 45 w 5172"/>
                <a:gd name="connsiteY67" fmla="*/ 1663 h 4320"/>
                <a:gd name="connsiteX68" fmla="*/ 6 w 5172"/>
                <a:gd name="connsiteY68" fmla="*/ 1576 h 4320"/>
                <a:gd name="connsiteX69" fmla="*/ 9 w 5172"/>
                <a:gd name="connsiteY69" fmla="*/ 29 h 4320"/>
                <a:gd name="connsiteX70" fmla="*/ 132 w 5172"/>
                <a:gd name="connsiteY70" fmla="*/ 2 h 4320"/>
                <a:gd name="connsiteX71" fmla="*/ 210 w 5172"/>
                <a:gd name="connsiteY71" fmla="*/ 0 h 4320"/>
                <a:gd name="connsiteX72" fmla="*/ 292 w 5172"/>
                <a:gd name="connsiteY72" fmla="*/ 0 h 4320"/>
                <a:gd name="connsiteX73" fmla="*/ 379 w 5172"/>
                <a:gd name="connsiteY73" fmla="*/ 0 h 4320"/>
                <a:gd name="connsiteX74" fmla="*/ 467 w 5172"/>
                <a:gd name="connsiteY74" fmla="*/ 4 h 4320"/>
                <a:gd name="connsiteX75" fmla="*/ 559 w 5172"/>
                <a:gd name="connsiteY75" fmla="*/ 5 h 4320"/>
                <a:gd name="connsiteX76" fmla="*/ 657 w 5172"/>
                <a:gd name="connsiteY76" fmla="*/ 11 h 4320"/>
                <a:gd name="connsiteX77" fmla="*/ 754 w 5172"/>
                <a:gd name="connsiteY77" fmla="*/ 18 h 4320"/>
                <a:gd name="connsiteX78" fmla="*/ 857 w 5172"/>
                <a:gd name="connsiteY78" fmla="*/ 28 h 4320"/>
                <a:gd name="connsiteX79" fmla="*/ 962 w 5172"/>
                <a:gd name="connsiteY79" fmla="*/ 39 h 4320"/>
                <a:gd name="connsiteX80" fmla="*/ 1068 w 5172"/>
                <a:gd name="connsiteY80" fmla="*/ 53 h 4320"/>
                <a:gd name="connsiteX81" fmla="*/ 1178 w 5172"/>
                <a:gd name="connsiteY81" fmla="*/ 69 h 4320"/>
                <a:gd name="connsiteX82" fmla="*/ 1288 w 5172"/>
                <a:gd name="connsiteY82" fmla="*/ 87 h 4320"/>
                <a:gd name="connsiteX83" fmla="*/ 1401 w 5172"/>
                <a:gd name="connsiteY83" fmla="*/ 108 h 4320"/>
                <a:gd name="connsiteX84" fmla="*/ 1517 w 5172"/>
                <a:gd name="connsiteY84" fmla="*/ 133 h 4320"/>
                <a:gd name="connsiteX85" fmla="*/ 1632 w 5172"/>
                <a:gd name="connsiteY85" fmla="*/ 161 h 4320"/>
                <a:gd name="connsiteX86" fmla="*/ 1751 w 5172"/>
                <a:gd name="connsiteY86" fmla="*/ 191 h 4320"/>
                <a:gd name="connsiteX87" fmla="*/ 1868 w 5172"/>
                <a:gd name="connsiteY87" fmla="*/ 225 h 4320"/>
                <a:gd name="connsiteX88" fmla="*/ 1988 w 5172"/>
                <a:gd name="connsiteY88" fmla="*/ 262 h 4320"/>
                <a:gd name="connsiteX89" fmla="*/ 2109 w 5172"/>
                <a:gd name="connsiteY89" fmla="*/ 305 h 4320"/>
                <a:gd name="connsiteX90" fmla="*/ 2229 w 5172"/>
                <a:gd name="connsiteY90" fmla="*/ 349 h 4320"/>
                <a:gd name="connsiteX91" fmla="*/ 2350 w 5172"/>
                <a:gd name="connsiteY91" fmla="*/ 399 h 4320"/>
                <a:gd name="connsiteX92" fmla="*/ 2472 w 5172"/>
                <a:gd name="connsiteY92" fmla="*/ 452 h 4320"/>
                <a:gd name="connsiteX93" fmla="*/ 2593 w 5172"/>
                <a:gd name="connsiteY93" fmla="*/ 511 h 4320"/>
                <a:gd name="connsiteX94" fmla="*/ 2713 w 5172"/>
                <a:gd name="connsiteY94" fmla="*/ 573 h 4320"/>
                <a:gd name="connsiteX95" fmla="*/ 2774 w 5172"/>
                <a:gd name="connsiteY95" fmla="*/ 606 h 4320"/>
                <a:gd name="connsiteX96" fmla="*/ 2834 w 5172"/>
                <a:gd name="connsiteY96" fmla="*/ 640 h 4320"/>
                <a:gd name="connsiteX97" fmla="*/ 2894 w 5172"/>
                <a:gd name="connsiteY97" fmla="*/ 675 h 4320"/>
                <a:gd name="connsiteX98" fmla="*/ 2954 w 5172"/>
                <a:gd name="connsiteY98" fmla="*/ 713 h 4320"/>
                <a:gd name="connsiteX99" fmla="*/ 3015 w 5172"/>
                <a:gd name="connsiteY99" fmla="*/ 750 h 4320"/>
                <a:gd name="connsiteX100" fmla="*/ 3073 w 5172"/>
                <a:gd name="connsiteY100" fmla="*/ 789 h 4320"/>
                <a:gd name="connsiteX101" fmla="*/ 3133 w 5172"/>
                <a:gd name="connsiteY101" fmla="*/ 830 h 4320"/>
                <a:gd name="connsiteX102" fmla="*/ 3192 w 5172"/>
                <a:gd name="connsiteY102" fmla="*/ 870 h 4320"/>
                <a:gd name="connsiteX103" fmla="*/ 3250 w 5172"/>
                <a:gd name="connsiteY103" fmla="*/ 913 h 4320"/>
                <a:gd name="connsiteX104" fmla="*/ 3309 w 5172"/>
                <a:gd name="connsiteY104" fmla="*/ 957 h 4320"/>
                <a:gd name="connsiteX105" fmla="*/ 3367 w 5172"/>
                <a:gd name="connsiteY105" fmla="*/ 1003 h 4320"/>
                <a:gd name="connsiteX106" fmla="*/ 3426 w 5172"/>
                <a:gd name="connsiteY106" fmla="*/ 1049 h 4320"/>
                <a:gd name="connsiteX107" fmla="*/ 3483 w 5172"/>
                <a:gd name="connsiteY107" fmla="*/ 1099 h 4320"/>
                <a:gd name="connsiteX108" fmla="*/ 3539 w 5172"/>
                <a:gd name="connsiteY108" fmla="*/ 1149 h 4320"/>
                <a:gd name="connsiteX109" fmla="*/ 3596 w 5172"/>
                <a:gd name="connsiteY109" fmla="*/ 1200 h 4320"/>
                <a:gd name="connsiteX110" fmla="*/ 3653 w 5172"/>
                <a:gd name="connsiteY110" fmla="*/ 1252 h 4320"/>
                <a:gd name="connsiteX111" fmla="*/ 3708 w 5172"/>
                <a:gd name="connsiteY111" fmla="*/ 1306 h 4320"/>
                <a:gd name="connsiteX112" fmla="*/ 3763 w 5172"/>
                <a:gd name="connsiteY112" fmla="*/ 1361 h 4320"/>
                <a:gd name="connsiteX113" fmla="*/ 3818 w 5172"/>
                <a:gd name="connsiteY113" fmla="*/ 1420 h 4320"/>
                <a:gd name="connsiteX114" fmla="*/ 3871 w 5172"/>
                <a:gd name="connsiteY114" fmla="*/ 1478 h 4320"/>
                <a:gd name="connsiteX115" fmla="*/ 3926 w 5172"/>
                <a:gd name="connsiteY115" fmla="*/ 1539 h 4320"/>
                <a:gd name="connsiteX116" fmla="*/ 3977 w 5172"/>
                <a:gd name="connsiteY116" fmla="*/ 1601 h 4320"/>
                <a:gd name="connsiteX117" fmla="*/ 4030 w 5172"/>
                <a:gd name="connsiteY117" fmla="*/ 1663 h 4320"/>
                <a:gd name="connsiteX118" fmla="*/ 4082 w 5172"/>
                <a:gd name="connsiteY118" fmla="*/ 1728 h 4320"/>
                <a:gd name="connsiteX119" fmla="*/ 4133 w 5172"/>
                <a:gd name="connsiteY119" fmla="*/ 1796 h 4320"/>
                <a:gd name="connsiteX120" fmla="*/ 4183 w 5172"/>
                <a:gd name="connsiteY120" fmla="*/ 1863 h 4320"/>
                <a:gd name="connsiteX121" fmla="*/ 4232 w 5172"/>
                <a:gd name="connsiteY121" fmla="*/ 1932 h 4320"/>
                <a:gd name="connsiteX122" fmla="*/ 4282 w 5172"/>
                <a:gd name="connsiteY122" fmla="*/ 2005 h 4320"/>
                <a:gd name="connsiteX123" fmla="*/ 4330 w 5172"/>
                <a:gd name="connsiteY123" fmla="*/ 2078 h 4320"/>
                <a:gd name="connsiteX124" fmla="*/ 4376 w 5172"/>
                <a:gd name="connsiteY124" fmla="*/ 2154 h 4320"/>
                <a:gd name="connsiteX125" fmla="*/ 4424 w 5172"/>
                <a:gd name="connsiteY125" fmla="*/ 2230 h 4320"/>
                <a:gd name="connsiteX126" fmla="*/ 4468 w 5172"/>
                <a:gd name="connsiteY126" fmla="*/ 2308 h 4320"/>
                <a:gd name="connsiteX127" fmla="*/ 4514 w 5172"/>
                <a:gd name="connsiteY127" fmla="*/ 2390 h 4320"/>
                <a:gd name="connsiteX128" fmla="*/ 4557 w 5172"/>
                <a:gd name="connsiteY128" fmla="*/ 2471 h 4320"/>
                <a:gd name="connsiteX129" fmla="*/ 4601 w 5172"/>
                <a:gd name="connsiteY129" fmla="*/ 2554 h 4320"/>
                <a:gd name="connsiteX130" fmla="*/ 4642 w 5172"/>
                <a:gd name="connsiteY130" fmla="*/ 2641 h 4320"/>
                <a:gd name="connsiteX131" fmla="*/ 4685 w 5172"/>
                <a:gd name="connsiteY131" fmla="*/ 2728 h 4320"/>
                <a:gd name="connsiteX132" fmla="*/ 4724 w 5172"/>
                <a:gd name="connsiteY132" fmla="*/ 2819 h 4320"/>
                <a:gd name="connsiteX133" fmla="*/ 4763 w 5172"/>
                <a:gd name="connsiteY133" fmla="*/ 2909 h 4320"/>
                <a:gd name="connsiteX134" fmla="*/ 4802 w 5172"/>
                <a:gd name="connsiteY134" fmla="*/ 3003 h 4320"/>
                <a:gd name="connsiteX135" fmla="*/ 4839 w 5172"/>
                <a:gd name="connsiteY135" fmla="*/ 3099 h 4320"/>
                <a:gd name="connsiteX136" fmla="*/ 4874 w 5172"/>
                <a:gd name="connsiteY136" fmla="*/ 3194 h 4320"/>
                <a:gd name="connsiteX137" fmla="*/ 4910 w 5172"/>
                <a:gd name="connsiteY137" fmla="*/ 3294 h 4320"/>
                <a:gd name="connsiteX138" fmla="*/ 4943 w 5172"/>
                <a:gd name="connsiteY138" fmla="*/ 3396 h 4320"/>
                <a:gd name="connsiteX139" fmla="*/ 4975 w 5172"/>
                <a:gd name="connsiteY139" fmla="*/ 3499 h 4320"/>
                <a:gd name="connsiteX140" fmla="*/ 5007 w 5172"/>
                <a:gd name="connsiteY140" fmla="*/ 3604 h 4320"/>
                <a:gd name="connsiteX141" fmla="*/ 5037 w 5172"/>
                <a:gd name="connsiteY141" fmla="*/ 3712 h 4320"/>
                <a:gd name="connsiteX142" fmla="*/ 5067 w 5172"/>
                <a:gd name="connsiteY142" fmla="*/ 3820 h 4320"/>
                <a:gd name="connsiteX143" fmla="*/ 5096 w 5172"/>
                <a:gd name="connsiteY143" fmla="*/ 3932 h 4320"/>
                <a:gd name="connsiteX144" fmla="*/ 5122 w 5172"/>
                <a:gd name="connsiteY144" fmla="*/ 4045 h 4320"/>
                <a:gd name="connsiteX145" fmla="*/ 5147 w 5172"/>
                <a:gd name="connsiteY145" fmla="*/ 4162 h 4320"/>
                <a:gd name="connsiteX146" fmla="*/ 5172 w 5172"/>
                <a:gd name="connsiteY146" fmla="*/ 4279 h 4320"/>
                <a:gd name="connsiteX147" fmla="*/ 5172 w 5172"/>
                <a:gd name="connsiteY147" fmla="*/ 4279 h 4320"/>
                <a:gd name="connsiteX0" fmla="*/ 5172 w 5172"/>
                <a:gd name="connsiteY0" fmla="*/ 4279 h 4320"/>
                <a:gd name="connsiteX1" fmla="*/ 5172 w 5172"/>
                <a:gd name="connsiteY1" fmla="*/ 4279 h 4320"/>
                <a:gd name="connsiteX2" fmla="*/ 5117 w 5172"/>
                <a:gd name="connsiteY2" fmla="*/ 4286 h 4320"/>
                <a:gd name="connsiteX3" fmla="*/ 5053 w 5172"/>
                <a:gd name="connsiteY3" fmla="*/ 4293 h 4320"/>
                <a:gd name="connsiteX4" fmla="*/ 4966 w 5172"/>
                <a:gd name="connsiteY4" fmla="*/ 4302 h 4320"/>
                <a:gd name="connsiteX5" fmla="*/ 4856 w 5172"/>
                <a:gd name="connsiteY5" fmla="*/ 4309 h 4320"/>
                <a:gd name="connsiteX6" fmla="*/ 4727 w 5172"/>
                <a:gd name="connsiteY6" fmla="*/ 4316 h 4320"/>
                <a:gd name="connsiteX7" fmla="*/ 4580 w 5172"/>
                <a:gd name="connsiteY7" fmla="*/ 4318 h 4320"/>
                <a:gd name="connsiteX8" fmla="*/ 4500 w 5172"/>
                <a:gd name="connsiteY8" fmla="*/ 4320 h 4320"/>
                <a:gd name="connsiteX9" fmla="*/ 4415 w 5172"/>
                <a:gd name="connsiteY9" fmla="*/ 4318 h 4320"/>
                <a:gd name="connsiteX10" fmla="*/ 4328 w 5172"/>
                <a:gd name="connsiteY10" fmla="*/ 4316 h 4320"/>
                <a:gd name="connsiteX11" fmla="*/ 4236 w 5172"/>
                <a:gd name="connsiteY11" fmla="*/ 4313 h 4320"/>
                <a:gd name="connsiteX12" fmla="*/ 4142 w 5172"/>
                <a:gd name="connsiteY12" fmla="*/ 4308 h 4320"/>
                <a:gd name="connsiteX13" fmla="*/ 4043 w 5172"/>
                <a:gd name="connsiteY13" fmla="*/ 4301 h 4320"/>
                <a:gd name="connsiteX14" fmla="*/ 3942 w 5172"/>
                <a:gd name="connsiteY14" fmla="*/ 4292 h 4320"/>
                <a:gd name="connsiteX15" fmla="*/ 3839 w 5172"/>
                <a:gd name="connsiteY15" fmla="*/ 4281 h 4320"/>
                <a:gd name="connsiteX16" fmla="*/ 3731 w 5172"/>
                <a:gd name="connsiteY16" fmla="*/ 4269 h 4320"/>
                <a:gd name="connsiteX17" fmla="*/ 3623 w 5172"/>
                <a:gd name="connsiteY17" fmla="*/ 4253 h 4320"/>
                <a:gd name="connsiteX18" fmla="*/ 3511 w 5172"/>
                <a:gd name="connsiteY18" fmla="*/ 4235 h 4320"/>
                <a:gd name="connsiteX19" fmla="*/ 3398 w 5172"/>
                <a:gd name="connsiteY19" fmla="*/ 4215 h 4320"/>
                <a:gd name="connsiteX20" fmla="*/ 3284 w 5172"/>
                <a:gd name="connsiteY20" fmla="*/ 4192 h 4320"/>
                <a:gd name="connsiteX21" fmla="*/ 3167 w 5172"/>
                <a:gd name="connsiteY21" fmla="*/ 4166 h 4320"/>
                <a:gd name="connsiteX22" fmla="*/ 3048 w 5172"/>
                <a:gd name="connsiteY22" fmla="*/ 4137 h 4320"/>
                <a:gd name="connsiteX23" fmla="*/ 2930 w 5172"/>
                <a:gd name="connsiteY23" fmla="*/ 4106 h 4320"/>
                <a:gd name="connsiteX24" fmla="*/ 2809 w 5172"/>
                <a:gd name="connsiteY24" fmla="*/ 4070 h 4320"/>
                <a:gd name="connsiteX25" fmla="*/ 2688 w 5172"/>
                <a:gd name="connsiteY25" fmla="*/ 4031 h 4320"/>
                <a:gd name="connsiteX26" fmla="*/ 2566 w 5172"/>
                <a:gd name="connsiteY26" fmla="*/ 3989 h 4320"/>
                <a:gd name="connsiteX27" fmla="*/ 2444 w 5172"/>
                <a:gd name="connsiteY27" fmla="*/ 3942 h 4320"/>
                <a:gd name="connsiteX28" fmla="*/ 2321 w 5172"/>
                <a:gd name="connsiteY28" fmla="*/ 3891 h 4320"/>
                <a:gd name="connsiteX29" fmla="*/ 2199 w 5172"/>
                <a:gd name="connsiteY29" fmla="*/ 3838 h 4320"/>
                <a:gd name="connsiteX30" fmla="*/ 2077 w 5172"/>
                <a:gd name="connsiteY30" fmla="*/ 3779 h 4320"/>
                <a:gd name="connsiteX31" fmla="*/ 1955 w 5172"/>
                <a:gd name="connsiteY31" fmla="*/ 3716 h 4320"/>
                <a:gd name="connsiteX32" fmla="*/ 1894 w 5172"/>
                <a:gd name="connsiteY32" fmla="*/ 3682 h 4320"/>
                <a:gd name="connsiteX33" fmla="*/ 1834 w 5172"/>
                <a:gd name="connsiteY33" fmla="*/ 3648 h 4320"/>
                <a:gd name="connsiteX34" fmla="*/ 1774 w 5172"/>
                <a:gd name="connsiteY34" fmla="*/ 3613 h 4320"/>
                <a:gd name="connsiteX35" fmla="*/ 1713 w 5172"/>
                <a:gd name="connsiteY35" fmla="*/ 3575 h 4320"/>
                <a:gd name="connsiteX36" fmla="*/ 1653 w 5172"/>
                <a:gd name="connsiteY36" fmla="*/ 3538 h 4320"/>
                <a:gd name="connsiteX37" fmla="*/ 1593 w 5172"/>
                <a:gd name="connsiteY37" fmla="*/ 3499 h 4320"/>
                <a:gd name="connsiteX38" fmla="*/ 1533 w 5172"/>
                <a:gd name="connsiteY38" fmla="*/ 3458 h 4320"/>
                <a:gd name="connsiteX39" fmla="*/ 1474 w 5172"/>
                <a:gd name="connsiteY39" fmla="*/ 3416 h 4320"/>
                <a:gd name="connsiteX40" fmla="*/ 1416 w 5172"/>
                <a:gd name="connsiteY40" fmla="*/ 3373 h 4320"/>
                <a:gd name="connsiteX41" fmla="*/ 1357 w 5172"/>
                <a:gd name="connsiteY41" fmla="*/ 3329 h 4320"/>
                <a:gd name="connsiteX42" fmla="*/ 1299 w 5172"/>
                <a:gd name="connsiteY42" fmla="*/ 3283 h 4320"/>
                <a:gd name="connsiteX43" fmla="*/ 1242 w 5172"/>
                <a:gd name="connsiteY43" fmla="*/ 3237 h 4320"/>
                <a:gd name="connsiteX44" fmla="*/ 1183 w 5172"/>
                <a:gd name="connsiteY44" fmla="*/ 3189 h 4320"/>
                <a:gd name="connsiteX45" fmla="*/ 1127 w 5172"/>
                <a:gd name="connsiteY45" fmla="*/ 3139 h 4320"/>
                <a:gd name="connsiteX46" fmla="*/ 1072 w 5172"/>
                <a:gd name="connsiteY46" fmla="*/ 3088 h 4320"/>
                <a:gd name="connsiteX47" fmla="*/ 1015 w 5172"/>
                <a:gd name="connsiteY47" fmla="*/ 3035 h 4320"/>
                <a:gd name="connsiteX48" fmla="*/ 960 w 5172"/>
                <a:gd name="connsiteY48" fmla="*/ 2982 h 4320"/>
                <a:gd name="connsiteX49" fmla="*/ 905 w 5172"/>
                <a:gd name="connsiteY49" fmla="*/ 2927 h 4320"/>
                <a:gd name="connsiteX50" fmla="*/ 852 w 5172"/>
                <a:gd name="connsiteY50" fmla="*/ 2870 h 4320"/>
                <a:gd name="connsiteX51" fmla="*/ 799 w 5172"/>
                <a:gd name="connsiteY51" fmla="*/ 2811 h 4320"/>
                <a:gd name="connsiteX52" fmla="*/ 746 w 5172"/>
                <a:gd name="connsiteY52" fmla="*/ 2751 h 4320"/>
                <a:gd name="connsiteX53" fmla="*/ 692 w 5172"/>
                <a:gd name="connsiteY53" fmla="*/ 2691 h 4320"/>
                <a:gd name="connsiteX54" fmla="*/ 641 w 5172"/>
                <a:gd name="connsiteY54" fmla="*/ 2627 h 4320"/>
                <a:gd name="connsiteX55" fmla="*/ 591 w 5172"/>
                <a:gd name="connsiteY55" fmla="*/ 2563 h 4320"/>
                <a:gd name="connsiteX56" fmla="*/ 540 w 5172"/>
                <a:gd name="connsiteY56" fmla="*/ 2498 h 4320"/>
                <a:gd name="connsiteX57" fmla="*/ 492 w 5172"/>
                <a:gd name="connsiteY57" fmla="*/ 2430 h 4320"/>
                <a:gd name="connsiteX58" fmla="*/ 442 w 5172"/>
                <a:gd name="connsiteY58" fmla="*/ 2361 h 4320"/>
                <a:gd name="connsiteX59" fmla="*/ 395 w 5172"/>
                <a:gd name="connsiteY59" fmla="*/ 2290 h 4320"/>
                <a:gd name="connsiteX60" fmla="*/ 348 w 5172"/>
                <a:gd name="connsiteY60" fmla="*/ 2218 h 4320"/>
                <a:gd name="connsiteX61" fmla="*/ 302 w 5172"/>
                <a:gd name="connsiteY61" fmla="*/ 2143 h 4320"/>
                <a:gd name="connsiteX62" fmla="*/ 256 w 5172"/>
                <a:gd name="connsiteY62" fmla="*/ 2067 h 4320"/>
                <a:gd name="connsiteX63" fmla="*/ 212 w 5172"/>
                <a:gd name="connsiteY63" fmla="*/ 1991 h 4320"/>
                <a:gd name="connsiteX64" fmla="*/ 169 w 5172"/>
                <a:gd name="connsiteY64" fmla="*/ 1911 h 4320"/>
                <a:gd name="connsiteX65" fmla="*/ 127 w 5172"/>
                <a:gd name="connsiteY65" fmla="*/ 1829 h 4320"/>
                <a:gd name="connsiteX66" fmla="*/ 86 w 5172"/>
                <a:gd name="connsiteY66" fmla="*/ 1748 h 4320"/>
                <a:gd name="connsiteX67" fmla="*/ 45 w 5172"/>
                <a:gd name="connsiteY67" fmla="*/ 1663 h 4320"/>
                <a:gd name="connsiteX68" fmla="*/ 6 w 5172"/>
                <a:gd name="connsiteY68" fmla="*/ 1576 h 4320"/>
                <a:gd name="connsiteX69" fmla="*/ 9 w 5172"/>
                <a:gd name="connsiteY69" fmla="*/ 24 h 4320"/>
                <a:gd name="connsiteX70" fmla="*/ 132 w 5172"/>
                <a:gd name="connsiteY70" fmla="*/ 2 h 4320"/>
                <a:gd name="connsiteX71" fmla="*/ 210 w 5172"/>
                <a:gd name="connsiteY71" fmla="*/ 0 h 4320"/>
                <a:gd name="connsiteX72" fmla="*/ 292 w 5172"/>
                <a:gd name="connsiteY72" fmla="*/ 0 h 4320"/>
                <a:gd name="connsiteX73" fmla="*/ 379 w 5172"/>
                <a:gd name="connsiteY73" fmla="*/ 0 h 4320"/>
                <a:gd name="connsiteX74" fmla="*/ 467 w 5172"/>
                <a:gd name="connsiteY74" fmla="*/ 4 h 4320"/>
                <a:gd name="connsiteX75" fmla="*/ 559 w 5172"/>
                <a:gd name="connsiteY75" fmla="*/ 5 h 4320"/>
                <a:gd name="connsiteX76" fmla="*/ 657 w 5172"/>
                <a:gd name="connsiteY76" fmla="*/ 11 h 4320"/>
                <a:gd name="connsiteX77" fmla="*/ 754 w 5172"/>
                <a:gd name="connsiteY77" fmla="*/ 18 h 4320"/>
                <a:gd name="connsiteX78" fmla="*/ 857 w 5172"/>
                <a:gd name="connsiteY78" fmla="*/ 28 h 4320"/>
                <a:gd name="connsiteX79" fmla="*/ 962 w 5172"/>
                <a:gd name="connsiteY79" fmla="*/ 39 h 4320"/>
                <a:gd name="connsiteX80" fmla="*/ 1068 w 5172"/>
                <a:gd name="connsiteY80" fmla="*/ 53 h 4320"/>
                <a:gd name="connsiteX81" fmla="*/ 1178 w 5172"/>
                <a:gd name="connsiteY81" fmla="*/ 69 h 4320"/>
                <a:gd name="connsiteX82" fmla="*/ 1288 w 5172"/>
                <a:gd name="connsiteY82" fmla="*/ 87 h 4320"/>
                <a:gd name="connsiteX83" fmla="*/ 1401 w 5172"/>
                <a:gd name="connsiteY83" fmla="*/ 108 h 4320"/>
                <a:gd name="connsiteX84" fmla="*/ 1517 w 5172"/>
                <a:gd name="connsiteY84" fmla="*/ 133 h 4320"/>
                <a:gd name="connsiteX85" fmla="*/ 1632 w 5172"/>
                <a:gd name="connsiteY85" fmla="*/ 161 h 4320"/>
                <a:gd name="connsiteX86" fmla="*/ 1751 w 5172"/>
                <a:gd name="connsiteY86" fmla="*/ 191 h 4320"/>
                <a:gd name="connsiteX87" fmla="*/ 1868 w 5172"/>
                <a:gd name="connsiteY87" fmla="*/ 225 h 4320"/>
                <a:gd name="connsiteX88" fmla="*/ 1988 w 5172"/>
                <a:gd name="connsiteY88" fmla="*/ 262 h 4320"/>
                <a:gd name="connsiteX89" fmla="*/ 2109 w 5172"/>
                <a:gd name="connsiteY89" fmla="*/ 305 h 4320"/>
                <a:gd name="connsiteX90" fmla="*/ 2229 w 5172"/>
                <a:gd name="connsiteY90" fmla="*/ 349 h 4320"/>
                <a:gd name="connsiteX91" fmla="*/ 2350 w 5172"/>
                <a:gd name="connsiteY91" fmla="*/ 399 h 4320"/>
                <a:gd name="connsiteX92" fmla="*/ 2472 w 5172"/>
                <a:gd name="connsiteY92" fmla="*/ 452 h 4320"/>
                <a:gd name="connsiteX93" fmla="*/ 2593 w 5172"/>
                <a:gd name="connsiteY93" fmla="*/ 511 h 4320"/>
                <a:gd name="connsiteX94" fmla="*/ 2713 w 5172"/>
                <a:gd name="connsiteY94" fmla="*/ 573 h 4320"/>
                <a:gd name="connsiteX95" fmla="*/ 2774 w 5172"/>
                <a:gd name="connsiteY95" fmla="*/ 606 h 4320"/>
                <a:gd name="connsiteX96" fmla="*/ 2834 w 5172"/>
                <a:gd name="connsiteY96" fmla="*/ 640 h 4320"/>
                <a:gd name="connsiteX97" fmla="*/ 2894 w 5172"/>
                <a:gd name="connsiteY97" fmla="*/ 675 h 4320"/>
                <a:gd name="connsiteX98" fmla="*/ 2954 w 5172"/>
                <a:gd name="connsiteY98" fmla="*/ 713 h 4320"/>
                <a:gd name="connsiteX99" fmla="*/ 3015 w 5172"/>
                <a:gd name="connsiteY99" fmla="*/ 750 h 4320"/>
                <a:gd name="connsiteX100" fmla="*/ 3073 w 5172"/>
                <a:gd name="connsiteY100" fmla="*/ 789 h 4320"/>
                <a:gd name="connsiteX101" fmla="*/ 3133 w 5172"/>
                <a:gd name="connsiteY101" fmla="*/ 830 h 4320"/>
                <a:gd name="connsiteX102" fmla="*/ 3192 w 5172"/>
                <a:gd name="connsiteY102" fmla="*/ 870 h 4320"/>
                <a:gd name="connsiteX103" fmla="*/ 3250 w 5172"/>
                <a:gd name="connsiteY103" fmla="*/ 913 h 4320"/>
                <a:gd name="connsiteX104" fmla="*/ 3309 w 5172"/>
                <a:gd name="connsiteY104" fmla="*/ 957 h 4320"/>
                <a:gd name="connsiteX105" fmla="*/ 3367 w 5172"/>
                <a:gd name="connsiteY105" fmla="*/ 1003 h 4320"/>
                <a:gd name="connsiteX106" fmla="*/ 3426 w 5172"/>
                <a:gd name="connsiteY106" fmla="*/ 1049 h 4320"/>
                <a:gd name="connsiteX107" fmla="*/ 3483 w 5172"/>
                <a:gd name="connsiteY107" fmla="*/ 1099 h 4320"/>
                <a:gd name="connsiteX108" fmla="*/ 3539 w 5172"/>
                <a:gd name="connsiteY108" fmla="*/ 1149 h 4320"/>
                <a:gd name="connsiteX109" fmla="*/ 3596 w 5172"/>
                <a:gd name="connsiteY109" fmla="*/ 1200 h 4320"/>
                <a:gd name="connsiteX110" fmla="*/ 3653 w 5172"/>
                <a:gd name="connsiteY110" fmla="*/ 1252 h 4320"/>
                <a:gd name="connsiteX111" fmla="*/ 3708 w 5172"/>
                <a:gd name="connsiteY111" fmla="*/ 1306 h 4320"/>
                <a:gd name="connsiteX112" fmla="*/ 3763 w 5172"/>
                <a:gd name="connsiteY112" fmla="*/ 1361 h 4320"/>
                <a:gd name="connsiteX113" fmla="*/ 3818 w 5172"/>
                <a:gd name="connsiteY113" fmla="*/ 1420 h 4320"/>
                <a:gd name="connsiteX114" fmla="*/ 3871 w 5172"/>
                <a:gd name="connsiteY114" fmla="*/ 1478 h 4320"/>
                <a:gd name="connsiteX115" fmla="*/ 3926 w 5172"/>
                <a:gd name="connsiteY115" fmla="*/ 1539 h 4320"/>
                <a:gd name="connsiteX116" fmla="*/ 3977 w 5172"/>
                <a:gd name="connsiteY116" fmla="*/ 1601 h 4320"/>
                <a:gd name="connsiteX117" fmla="*/ 4030 w 5172"/>
                <a:gd name="connsiteY117" fmla="*/ 1663 h 4320"/>
                <a:gd name="connsiteX118" fmla="*/ 4082 w 5172"/>
                <a:gd name="connsiteY118" fmla="*/ 1728 h 4320"/>
                <a:gd name="connsiteX119" fmla="*/ 4133 w 5172"/>
                <a:gd name="connsiteY119" fmla="*/ 1796 h 4320"/>
                <a:gd name="connsiteX120" fmla="*/ 4183 w 5172"/>
                <a:gd name="connsiteY120" fmla="*/ 1863 h 4320"/>
                <a:gd name="connsiteX121" fmla="*/ 4232 w 5172"/>
                <a:gd name="connsiteY121" fmla="*/ 1932 h 4320"/>
                <a:gd name="connsiteX122" fmla="*/ 4282 w 5172"/>
                <a:gd name="connsiteY122" fmla="*/ 2005 h 4320"/>
                <a:gd name="connsiteX123" fmla="*/ 4330 w 5172"/>
                <a:gd name="connsiteY123" fmla="*/ 2078 h 4320"/>
                <a:gd name="connsiteX124" fmla="*/ 4376 w 5172"/>
                <a:gd name="connsiteY124" fmla="*/ 2154 h 4320"/>
                <a:gd name="connsiteX125" fmla="*/ 4424 w 5172"/>
                <a:gd name="connsiteY125" fmla="*/ 2230 h 4320"/>
                <a:gd name="connsiteX126" fmla="*/ 4468 w 5172"/>
                <a:gd name="connsiteY126" fmla="*/ 2308 h 4320"/>
                <a:gd name="connsiteX127" fmla="*/ 4514 w 5172"/>
                <a:gd name="connsiteY127" fmla="*/ 2390 h 4320"/>
                <a:gd name="connsiteX128" fmla="*/ 4557 w 5172"/>
                <a:gd name="connsiteY128" fmla="*/ 2471 h 4320"/>
                <a:gd name="connsiteX129" fmla="*/ 4601 w 5172"/>
                <a:gd name="connsiteY129" fmla="*/ 2554 h 4320"/>
                <a:gd name="connsiteX130" fmla="*/ 4642 w 5172"/>
                <a:gd name="connsiteY130" fmla="*/ 2641 h 4320"/>
                <a:gd name="connsiteX131" fmla="*/ 4685 w 5172"/>
                <a:gd name="connsiteY131" fmla="*/ 2728 h 4320"/>
                <a:gd name="connsiteX132" fmla="*/ 4724 w 5172"/>
                <a:gd name="connsiteY132" fmla="*/ 2819 h 4320"/>
                <a:gd name="connsiteX133" fmla="*/ 4763 w 5172"/>
                <a:gd name="connsiteY133" fmla="*/ 2909 h 4320"/>
                <a:gd name="connsiteX134" fmla="*/ 4802 w 5172"/>
                <a:gd name="connsiteY134" fmla="*/ 3003 h 4320"/>
                <a:gd name="connsiteX135" fmla="*/ 4839 w 5172"/>
                <a:gd name="connsiteY135" fmla="*/ 3099 h 4320"/>
                <a:gd name="connsiteX136" fmla="*/ 4874 w 5172"/>
                <a:gd name="connsiteY136" fmla="*/ 3194 h 4320"/>
                <a:gd name="connsiteX137" fmla="*/ 4910 w 5172"/>
                <a:gd name="connsiteY137" fmla="*/ 3294 h 4320"/>
                <a:gd name="connsiteX138" fmla="*/ 4943 w 5172"/>
                <a:gd name="connsiteY138" fmla="*/ 3396 h 4320"/>
                <a:gd name="connsiteX139" fmla="*/ 4975 w 5172"/>
                <a:gd name="connsiteY139" fmla="*/ 3499 h 4320"/>
                <a:gd name="connsiteX140" fmla="*/ 5007 w 5172"/>
                <a:gd name="connsiteY140" fmla="*/ 3604 h 4320"/>
                <a:gd name="connsiteX141" fmla="*/ 5037 w 5172"/>
                <a:gd name="connsiteY141" fmla="*/ 3712 h 4320"/>
                <a:gd name="connsiteX142" fmla="*/ 5067 w 5172"/>
                <a:gd name="connsiteY142" fmla="*/ 3820 h 4320"/>
                <a:gd name="connsiteX143" fmla="*/ 5096 w 5172"/>
                <a:gd name="connsiteY143" fmla="*/ 3932 h 4320"/>
                <a:gd name="connsiteX144" fmla="*/ 5122 w 5172"/>
                <a:gd name="connsiteY144" fmla="*/ 4045 h 4320"/>
                <a:gd name="connsiteX145" fmla="*/ 5147 w 5172"/>
                <a:gd name="connsiteY145" fmla="*/ 4162 h 4320"/>
                <a:gd name="connsiteX146" fmla="*/ 5172 w 5172"/>
                <a:gd name="connsiteY146" fmla="*/ 4279 h 4320"/>
                <a:gd name="connsiteX147" fmla="*/ 5172 w 5172"/>
                <a:gd name="connsiteY147" fmla="*/ 4279 h 4320"/>
                <a:gd name="connsiteX0" fmla="*/ 5172 w 5172"/>
                <a:gd name="connsiteY0" fmla="*/ 4301 h 4342"/>
                <a:gd name="connsiteX1" fmla="*/ 5172 w 5172"/>
                <a:gd name="connsiteY1" fmla="*/ 4301 h 4342"/>
                <a:gd name="connsiteX2" fmla="*/ 5117 w 5172"/>
                <a:gd name="connsiteY2" fmla="*/ 4308 h 4342"/>
                <a:gd name="connsiteX3" fmla="*/ 5053 w 5172"/>
                <a:gd name="connsiteY3" fmla="*/ 4315 h 4342"/>
                <a:gd name="connsiteX4" fmla="*/ 4966 w 5172"/>
                <a:gd name="connsiteY4" fmla="*/ 4324 h 4342"/>
                <a:gd name="connsiteX5" fmla="*/ 4856 w 5172"/>
                <a:gd name="connsiteY5" fmla="*/ 4331 h 4342"/>
                <a:gd name="connsiteX6" fmla="*/ 4727 w 5172"/>
                <a:gd name="connsiteY6" fmla="*/ 4338 h 4342"/>
                <a:gd name="connsiteX7" fmla="*/ 4580 w 5172"/>
                <a:gd name="connsiteY7" fmla="*/ 4340 h 4342"/>
                <a:gd name="connsiteX8" fmla="*/ 4500 w 5172"/>
                <a:gd name="connsiteY8" fmla="*/ 4342 h 4342"/>
                <a:gd name="connsiteX9" fmla="*/ 4415 w 5172"/>
                <a:gd name="connsiteY9" fmla="*/ 4340 h 4342"/>
                <a:gd name="connsiteX10" fmla="*/ 4328 w 5172"/>
                <a:gd name="connsiteY10" fmla="*/ 4338 h 4342"/>
                <a:gd name="connsiteX11" fmla="*/ 4236 w 5172"/>
                <a:gd name="connsiteY11" fmla="*/ 4335 h 4342"/>
                <a:gd name="connsiteX12" fmla="*/ 4142 w 5172"/>
                <a:gd name="connsiteY12" fmla="*/ 4330 h 4342"/>
                <a:gd name="connsiteX13" fmla="*/ 4043 w 5172"/>
                <a:gd name="connsiteY13" fmla="*/ 4323 h 4342"/>
                <a:gd name="connsiteX14" fmla="*/ 3942 w 5172"/>
                <a:gd name="connsiteY14" fmla="*/ 4314 h 4342"/>
                <a:gd name="connsiteX15" fmla="*/ 3839 w 5172"/>
                <a:gd name="connsiteY15" fmla="*/ 4303 h 4342"/>
                <a:gd name="connsiteX16" fmla="*/ 3731 w 5172"/>
                <a:gd name="connsiteY16" fmla="*/ 4291 h 4342"/>
                <a:gd name="connsiteX17" fmla="*/ 3623 w 5172"/>
                <a:gd name="connsiteY17" fmla="*/ 4275 h 4342"/>
                <a:gd name="connsiteX18" fmla="*/ 3511 w 5172"/>
                <a:gd name="connsiteY18" fmla="*/ 4257 h 4342"/>
                <a:gd name="connsiteX19" fmla="*/ 3398 w 5172"/>
                <a:gd name="connsiteY19" fmla="*/ 4237 h 4342"/>
                <a:gd name="connsiteX20" fmla="*/ 3284 w 5172"/>
                <a:gd name="connsiteY20" fmla="*/ 4214 h 4342"/>
                <a:gd name="connsiteX21" fmla="*/ 3167 w 5172"/>
                <a:gd name="connsiteY21" fmla="*/ 4188 h 4342"/>
                <a:gd name="connsiteX22" fmla="*/ 3048 w 5172"/>
                <a:gd name="connsiteY22" fmla="*/ 4159 h 4342"/>
                <a:gd name="connsiteX23" fmla="*/ 2930 w 5172"/>
                <a:gd name="connsiteY23" fmla="*/ 4128 h 4342"/>
                <a:gd name="connsiteX24" fmla="*/ 2809 w 5172"/>
                <a:gd name="connsiteY24" fmla="*/ 4092 h 4342"/>
                <a:gd name="connsiteX25" fmla="*/ 2688 w 5172"/>
                <a:gd name="connsiteY25" fmla="*/ 4053 h 4342"/>
                <a:gd name="connsiteX26" fmla="*/ 2566 w 5172"/>
                <a:gd name="connsiteY26" fmla="*/ 4011 h 4342"/>
                <a:gd name="connsiteX27" fmla="*/ 2444 w 5172"/>
                <a:gd name="connsiteY27" fmla="*/ 3964 h 4342"/>
                <a:gd name="connsiteX28" fmla="*/ 2321 w 5172"/>
                <a:gd name="connsiteY28" fmla="*/ 3913 h 4342"/>
                <a:gd name="connsiteX29" fmla="*/ 2199 w 5172"/>
                <a:gd name="connsiteY29" fmla="*/ 3860 h 4342"/>
                <a:gd name="connsiteX30" fmla="*/ 2077 w 5172"/>
                <a:gd name="connsiteY30" fmla="*/ 3801 h 4342"/>
                <a:gd name="connsiteX31" fmla="*/ 1955 w 5172"/>
                <a:gd name="connsiteY31" fmla="*/ 3738 h 4342"/>
                <a:gd name="connsiteX32" fmla="*/ 1894 w 5172"/>
                <a:gd name="connsiteY32" fmla="*/ 3704 h 4342"/>
                <a:gd name="connsiteX33" fmla="*/ 1834 w 5172"/>
                <a:gd name="connsiteY33" fmla="*/ 3670 h 4342"/>
                <a:gd name="connsiteX34" fmla="*/ 1774 w 5172"/>
                <a:gd name="connsiteY34" fmla="*/ 3635 h 4342"/>
                <a:gd name="connsiteX35" fmla="*/ 1713 w 5172"/>
                <a:gd name="connsiteY35" fmla="*/ 3597 h 4342"/>
                <a:gd name="connsiteX36" fmla="*/ 1653 w 5172"/>
                <a:gd name="connsiteY36" fmla="*/ 3560 h 4342"/>
                <a:gd name="connsiteX37" fmla="*/ 1593 w 5172"/>
                <a:gd name="connsiteY37" fmla="*/ 3521 h 4342"/>
                <a:gd name="connsiteX38" fmla="*/ 1533 w 5172"/>
                <a:gd name="connsiteY38" fmla="*/ 3480 h 4342"/>
                <a:gd name="connsiteX39" fmla="*/ 1474 w 5172"/>
                <a:gd name="connsiteY39" fmla="*/ 3438 h 4342"/>
                <a:gd name="connsiteX40" fmla="*/ 1416 w 5172"/>
                <a:gd name="connsiteY40" fmla="*/ 3395 h 4342"/>
                <a:gd name="connsiteX41" fmla="*/ 1357 w 5172"/>
                <a:gd name="connsiteY41" fmla="*/ 3351 h 4342"/>
                <a:gd name="connsiteX42" fmla="*/ 1299 w 5172"/>
                <a:gd name="connsiteY42" fmla="*/ 3305 h 4342"/>
                <a:gd name="connsiteX43" fmla="*/ 1242 w 5172"/>
                <a:gd name="connsiteY43" fmla="*/ 3259 h 4342"/>
                <a:gd name="connsiteX44" fmla="*/ 1183 w 5172"/>
                <a:gd name="connsiteY44" fmla="*/ 3211 h 4342"/>
                <a:gd name="connsiteX45" fmla="*/ 1127 w 5172"/>
                <a:gd name="connsiteY45" fmla="*/ 3161 h 4342"/>
                <a:gd name="connsiteX46" fmla="*/ 1072 w 5172"/>
                <a:gd name="connsiteY46" fmla="*/ 3110 h 4342"/>
                <a:gd name="connsiteX47" fmla="*/ 1015 w 5172"/>
                <a:gd name="connsiteY47" fmla="*/ 3057 h 4342"/>
                <a:gd name="connsiteX48" fmla="*/ 960 w 5172"/>
                <a:gd name="connsiteY48" fmla="*/ 3004 h 4342"/>
                <a:gd name="connsiteX49" fmla="*/ 905 w 5172"/>
                <a:gd name="connsiteY49" fmla="*/ 2949 h 4342"/>
                <a:gd name="connsiteX50" fmla="*/ 852 w 5172"/>
                <a:gd name="connsiteY50" fmla="*/ 2892 h 4342"/>
                <a:gd name="connsiteX51" fmla="*/ 799 w 5172"/>
                <a:gd name="connsiteY51" fmla="*/ 2833 h 4342"/>
                <a:gd name="connsiteX52" fmla="*/ 746 w 5172"/>
                <a:gd name="connsiteY52" fmla="*/ 2773 h 4342"/>
                <a:gd name="connsiteX53" fmla="*/ 692 w 5172"/>
                <a:gd name="connsiteY53" fmla="*/ 2713 h 4342"/>
                <a:gd name="connsiteX54" fmla="*/ 641 w 5172"/>
                <a:gd name="connsiteY54" fmla="*/ 2649 h 4342"/>
                <a:gd name="connsiteX55" fmla="*/ 591 w 5172"/>
                <a:gd name="connsiteY55" fmla="*/ 2585 h 4342"/>
                <a:gd name="connsiteX56" fmla="*/ 540 w 5172"/>
                <a:gd name="connsiteY56" fmla="*/ 2520 h 4342"/>
                <a:gd name="connsiteX57" fmla="*/ 492 w 5172"/>
                <a:gd name="connsiteY57" fmla="*/ 2452 h 4342"/>
                <a:gd name="connsiteX58" fmla="*/ 442 w 5172"/>
                <a:gd name="connsiteY58" fmla="*/ 2383 h 4342"/>
                <a:gd name="connsiteX59" fmla="*/ 395 w 5172"/>
                <a:gd name="connsiteY59" fmla="*/ 2312 h 4342"/>
                <a:gd name="connsiteX60" fmla="*/ 348 w 5172"/>
                <a:gd name="connsiteY60" fmla="*/ 2240 h 4342"/>
                <a:gd name="connsiteX61" fmla="*/ 302 w 5172"/>
                <a:gd name="connsiteY61" fmla="*/ 2165 h 4342"/>
                <a:gd name="connsiteX62" fmla="*/ 256 w 5172"/>
                <a:gd name="connsiteY62" fmla="*/ 2089 h 4342"/>
                <a:gd name="connsiteX63" fmla="*/ 212 w 5172"/>
                <a:gd name="connsiteY63" fmla="*/ 2013 h 4342"/>
                <a:gd name="connsiteX64" fmla="*/ 169 w 5172"/>
                <a:gd name="connsiteY64" fmla="*/ 1933 h 4342"/>
                <a:gd name="connsiteX65" fmla="*/ 127 w 5172"/>
                <a:gd name="connsiteY65" fmla="*/ 1851 h 4342"/>
                <a:gd name="connsiteX66" fmla="*/ 86 w 5172"/>
                <a:gd name="connsiteY66" fmla="*/ 1770 h 4342"/>
                <a:gd name="connsiteX67" fmla="*/ 45 w 5172"/>
                <a:gd name="connsiteY67" fmla="*/ 1685 h 4342"/>
                <a:gd name="connsiteX68" fmla="*/ 6 w 5172"/>
                <a:gd name="connsiteY68" fmla="*/ 1598 h 4342"/>
                <a:gd name="connsiteX69" fmla="*/ 4 w 5172"/>
                <a:gd name="connsiteY69" fmla="*/ 0 h 4342"/>
                <a:gd name="connsiteX70" fmla="*/ 132 w 5172"/>
                <a:gd name="connsiteY70" fmla="*/ 24 h 4342"/>
                <a:gd name="connsiteX71" fmla="*/ 210 w 5172"/>
                <a:gd name="connsiteY71" fmla="*/ 22 h 4342"/>
                <a:gd name="connsiteX72" fmla="*/ 292 w 5172"/>
                <a:gd name="connsiteY72" fmla="*/ 22 h 4342"/>
                <a:gd name="connsiteX73" fmla="*/ 379 w 5172"/>
                <a:gd name="connsiteY73" fmla="*/ 22 h 4342"/>
                <a:gd name="connsiteX74" fmla="*/ 467 w 5172"/>
                <a:gd name="connsiteY74" fmla="*/ 26 h 4342"/>
                <a:gd name="connsiteX75" fmla="*/ 559 w 5172"/>
                <a:gd name="connsiteY75" fmla="*/ 27 h 4342"/>
                <a:gd name="connsiteX76" fmla="*/ 657 w 5172"/>
                <a:gd name="connsiteY76" fmla="*/ 33 h 4342"/>
                <a:gd name="connsiteX77" fmla="*/ 754 w 5172"/>
                <a:gd name="connsiteY77" fmla="*/ 40 h 4342"/>
                <a:gd name="connsiteX78" fmla="*/ 857 w 5172"/>
                <a:gd name="connsiteY78" fmla="*/ 50 h 4342"/>
                <a:gd name="connsiteX79" fmla="*/ 962 w 5172"/>
                <a:gd name="connsiteY79" fmla="*/ 61 h 4342"/>
                <a:gd name="connsiteX80" fmla="*/ 1068 w 5172"/>
                <a:gd name="connsiteY80" fmla="*/ 75 h 4342"/>
                <a:gd name="connsiteX81" fmla="*/ 1178 w 5172"/>
                <a:gd name="connsiteY81" fmla="*/ 91 h 4342"/>
                <a:gd name="connsiteX82" fmla="*/ 1288 w 5172"/>
                <a:gd name="connsiteY82" fmla="*/ 109 h 4342"/>
                <a:gd name="connsiteX83" fmla="*/ 1401 w 5172"/>
                <a:gd name="connsiteY83" fmla="*/ 130 h 4342"/>
                <a:gd name="connsiteX84" fmla="*/ 1517 w 5172"/>
                <a:gd name="connsiteY84" fmla="*/ 155 h 4342"/>
                <a:gd name="connsiteX85" fmla="*/ 1632 w 5172"/>
                <a:gd name="connsiteY85" fmla="*/ 183 h 4342"/>
                <a:gd name="connsiteX86" fmla="*/ 1751 w 5172"/>
                <a:gd name="connsiteY86" fmla="*/ 213 h 4342"/>
                <a:gd name="connsiteX87" fmla="*/ 1868 w 5172"/>
                <a:gd name="connsiteY87" fmla="*/ 247 h 4342"/>
                <a:gd name="connsiteX88" fmla="*/ 1988 w 5172"/>
                <a:gd name="connsiteY88" fmla="*/ 284 h 4342"/>
                <a:gd name="connsiteX89" fmla="*/ 2109 w 5172"/>
                <a:gd name="connsiteY89" fmla="*/ 327 h 4342"/>
                <a:gd name="connsiteX90" fmla="*/ 2229 w 5172"/>
                <a:gd name="connsiteY90" fmla="*/ 371 h 4342"/>
                <a:gd name="connsiteX91" fmla="*/ 2350 w 5172"/>
                <a:gd name="connsiteY91" fmla="*/ 421 h 4342"/>
                <a:gd name="connsiteX92" fmla="*/ 2472 w 5172"/>
                <a:gd name="connsiteY92" fmla="*/ 474 h 4342"/>
                <a:gd name="connsiteX93" fmla="*/ 2593 w 5172"/>
                <a:gd name="connsiteY93" fmla="*/ 533 h 4342"/>
                <a:gd name="connsiteX94" fmla="*/ 2713 w 5172"/>
                <a:gd name="connsiteY94" fmla="*/ 595 h 4342"/>
                <a:gd name="connsiteX95" fmla="*/ 2774 w 5172"/>
                <a:gd name="connsiteY95" fmla="*/ 628 h 4342"/>
                <a:gd name="connsiteX96" fmla="*/ 2834 w 5172"/>
                <a:gd name="connsiteY96" fmla="*/ 662 h 4342"/>
                <a:gd name="connsiteX97" fmla="*/ 2894 w 5172"/>
                <a:gd name="connsiteY97" fmla="*/ 697 h 4342"/>
                <a:gd name="connsiteX98" fmla="*/ 2954 w 5172"/>
                <a:gd name="connsiteY98" fmla="*/ 735 h 4342"/>
                <a:gd name="connsiteX99" fmla="*/ 3015 w 5172"/>
                <a:gd name="connsiteY99" fmla="*/ 772 h 4342"/>
                <a:gd name="connsiteX100" fmla="*/ 3073 w 5172"/>
                <a:gd name="connsiteY100" fmla="*/ 811 h 4342"/>
                <a:gd name="connsiteX101" fmla="*/ 3133 w 5172"/>
                <a:gd name="connsiteY101" fmla="*/ 852 h 4342"/>
                <a:gd name="connsiteX102" fmla="*/ 3192 w 5172"/>
                <a:gd name="connsiteY102" fmla="*/ 892 h 4342"/>
                <a:gd name="connsiteX103" fmla="*/ 3250 w 5172"/>
                <a:gd name="connsiteY103" fmla="*/ 935 h 4342"/>
                <a:gd name="connsiteX104" fmla="*/ 3309 w 5172"/>
                <a:gd name="connsiteY104" fmla="*/ 979 h 4342"/>
                <a:gd name="connsiteX105" fmla="*/ 3367 w 5172"/>
                <a:gd name="connsiteY105" fmla="*/ 1025 h 4342"/>
                <a:gd name="connsiteX106" fmla="*/ 3426 w 5172"/>
                <a:gd name="connsiteY106" fmla="*/ 1071 h 4342"/>
                <a:gd name="connsiteX107" fmla="*/ 3483 w 5172"/>
                <a:gd name="connsiteY107" fmla="*/ 1121 h 4342"/>
                <a:gd name="connsiteX108" fmla="*/ 3539 w 5172"/>
                <a:gd name="connsiteY108" fmla="*/ 1171 h 4342"/>
                <a:gd name="connsiteX109" fmla="*/ 3596 w 5172"/>
                <a:gd name="connsiteY109" fmla="*/ 1222 h 4342"/>
                <a:gd name="connsiteX110" fmla="*/ 3653 w 5172"/>
                <a:gd name="connsiteY110" fmla="*/ 1274 h 4342"/>
                <a:gd name="connsiteX111" fmla="*/ 3708 w 5172"/>
                <a:gd name="connsiteY111" fmla="*/ 1328 h 4342"/>
                <a:gd name="connsiteX112" fmla="*/ 3763 w 5172"/>
                <a:gd name="connsiteY112" fmla="*/ 1383 h 4342"/>
                <a:gd name="connsiteX113" fmla="*/ 3818 w 5172"/>
                <a:gd name="connsiteY113" fmla="*/ 1442 h 4342"/>
                <a:gd name="connsiteX114" fmla="*/ 3871 w 5172"/>
                <a:gd name="connsiteY114" fmla="*/ 1500 h 4342"/>
                <a:gd name="connsiteX115" fmla="*/ 3926 w 5172"/>
                <a:gd name="connsiteY115" fmla="*/ 1561 h 4342"/>
                <a:gd name="connsiteX116" fmla="*/ 3977 w 5172"/>
                <a:gd name="connsiteY116" fmla="*/ 1623 h 4342"/>
                <a:gd name="connsiteX117" fmla="*/ 4030 w 5172"/>
                <a:gd name="connsiteY117" fmla="*/ 1685 h 4342"/>
                <a:gd name="connsiteX118" fmla="*/ 4082 w 5172"/>
                <a:gd name="connsiteY118" fmla="*/ 1750 h 4342"/>
                <a:gd name="connsiteX119" fmla="*/ 4133 w 5172"/>
                <a:gd name="connsiteY119" fmla="*/ 1818 h 4342"/>
                <a:gd name="connsiteX120" fmla="*/ 4183 w 5172"/>
                <a:gd name="connsiteY120" fmla="*/ 1885 h 4342"/>
                <a:gd name="connsiteX121" fmla="*/ 4232 w 5172"/>
                <a:gd name="connsiteY121" fmla="*/ 1954 h 4342"/>
                <a:gd name="connsiteX122" fmla="*/ 4282 w 5172"/>
                <a:gd name="connsiteY122" fmla="*/ 2027 h 4342"/>
                <a:gd name="connsiteX123" fmla="*/ 4330 w 5172"/>
                <a:gd name="connsiteY123" fmla="*/ 2100 h 4342"/>
                <a:gd name="connsiteX124" fmla="*/ 4376 w 5172"/>
                <a:gd name="connsiteY124" fmla="*/ 2176 h 4342"/>
                <a:gd name="connsiteX125" fmla="*/ 4424 w 5172"/>
                <a:gd name="connsiteY125" fmla="*/ 2252 h 4342"/>
                <a:gd name="connsiteX126" fmla="*/ 4468 w 5172"/>
                <a:gd name="connsiteY126" fmla="*/ 2330 h 4342"/>
                <a:gd name="connsiteX127" fmla="*/ 4514 w 5172"/>
                <a:gd name="connsiteY127" fmla="*/ 2412 h 4342"/>
                <a:gd name="connsiteX128" fmla="*/ 4557 w 5172"/>
                <a:gd name="connsiteY128" fmla="*/ 2493 h 4342"/>
                <a:gd name="connsiteX129" fmla="*/ 4601 w 5172"/>
                <a:gd name="connsiteY129" fmla="*/ 2576 h 4342"/>
                <a:gd name="connsiteX130" fmla="*/ 4642 w 5172"/>
                <a:gd name="connsiteY130" fmla="*/ 2663 h 4342"/>
                <a:gd name="connsiteX131" fmla="*/ 4685 w 5172"/>
                <a:gd name="connsiteY131" fmla="*/ 2750 h 4342"/>
                <a:gd name="connsiteX132" fmla="*/ 4724 w 5172"/>
                <a:gd name="connsiteY132" fmla="*/ 2841 h 4342"/>
                <a:gd name="connsiteX133" fmla="*/ 4763 w 5172"/>
                <a:gd name="connsiteY133" fmla="*/ 2931 h 4342"/>
                <a:gd name="connsiteX134" fmla="*/ 4802 w 5172"/>
                <a:gd name="connsiteY134" fmla="*/ 3025 h 4342"/>
                <a:gd name="connsiteX135" fmla="*/ 4839 w 5172"/>
                <a:gd name="connsiteY135" fmla="*/ 3121 h 4342"/>
                <a:gd name="connsiteX136" fmla="*/ 4874 w 5172"/>
                <a:gd name="connsiteY136" fmla="*/ 3216 h 4342"/>
                <a:gd name="connsiteX137" fmla="*/ 4910 w 5172"/>
                <a:gd name="connsiteY137" fmla="*/ 3316 h 4342"/>
                <a:gd name="connsiteX138" fmla="*/ 4943 w 5172"/>
                <a:gd name="connsiteY138" fmla="*/ 3418 h 4342"/>
                <a:gd name="connsiteX139" fmla="*/ 4975 w 5172"/>
                <a:gd name="connsiteY139" fmla="*/ 3521 h 4342"/>
                <a:gd name="connsiteX140" fmla="*/ 5007 w 5172"/>
                <a:gd name="connsiteY140" fmla="*/ 3626 h 4342"/>
                <a:gd name="connsiteX141" fmla="*/ 5037 w 5172"/>
                <a:gd name="connsiteY141" fmla="*/ 3734 h 4342"/>
                <a:gd name="connsiteX142" fmla="*/ 5067 w 5172"/>
                <a:gd name="connsiteY142" fmla="*/ 3842 h 4342"/>
                <a:gd name="connsiteX143" fmla="*/ 5096 w 5172"/>
                <a:gd name="connsiteY143" fmla="*/ 3954 h 4342"/>
                <a:gd name="connsiteX144" fmla="*/ 5122 w 5172"/>
                <a:gd name="connsiteY144" fmla="*/ 4067 h 4342"/>
                <a:gd name="connsiteX145" fmla="*/ 5147 w 5172"/>
                <a:gd name="connsiteY145" fmla="*/ 4184 h 4342"/>
                <a:gd name="connsiteX146" fmla="*/ 5172 w 5172"/>
                <a:gd name="connsiteY146" fmla="*/ 4301 h 4342"/>
                <a:gd name="connsiteX147" fmla="*/ 5172 w 5172"/>
                <a:gd name="connsiteY147" fmla="*/ 4301 h 4342"/>
                <a:gd name="connsiteX0" fmla="*/ 5172 w 5172"/>
                <a:gd name="connsiteY0" fmla="*/ 4296 h 4337"/>
                <a:gd name="connsiteX1" fmla="*/ 5172 w 5172"/>
                <a:gd name="connsiteY1" fmla="*/ 4296 h 4337"/>
                <a:gd name="connsiteX2" fmla="*/ 5117 w 5172"/>
                <a:gd name="connsiteY2" fmla="*/ 4303 h 4337"/>
                <a:gd name="connsiteX3" fmla="*/ 5053 w 5172"/>
                <a:gd name="connsiteY3" fmla="*/ 4310 h 4337"/>
                <a:gd name="connsiteX4" fmla="*/ 4966 w 5172"/>
                <a:gd name="connsiteY4" fmla="*/ 4319 h 4337"/>
                <a:gd name="connsiteX5" fmla="*/ 4856 w 5172"/>
                <a:gd name="connsiteY5" fmla="*/ 4326 h 4337"/>
                <a:gd name="connsiteX6" fmla="*/ 4727 w 5172"/>
                <a:gd name="connsiteY6" fmla="*/ 4333 h 4337"/>
                <a:gd name="connsiteX7" fmla="*/ 4580 w 5172"/>
                <a:gd name="connsiteY7" fmla="*/ 4335 h 4337"/>
                <a:gd name="connsiteX8" fmla="*/ 4500 w 5172"/>
                <a:gd name="connsiteY8" fmla="*/ 4337 h 4337"/>
                <a:gd name="connsiteX9" fmla="*/ 4415 w 5172"/>
                <a:gd name="connsiteY9" fmla="*/ 4335 h 4337"/>
                <a:gd name="connsiteX10" fmla="*/ 4328 w 5172"/>
                <a:gd name="connsiteY10" fmla="*/ 4333 h 4337"/>
                <a:gd name="connsiteX11" fmla="*/ 4236 w 5172"/>
                <a:gd name="connsiteY11" fmla="*/ 4330 h 4337"/>
                <a:gd name="connsiteX12" fmla="*/ 4142 w 5172"/>
                <a:gd name="connsiteY12" fmla="*/ 4325 h 4337"/>
                <a:gd name="connsiteX13" fmla="*/ 4043 w 5172"/>
                <a:gd name="connsiteY13" fmla="*/ 4318 h 4337"/>
                <a:gd name="connsiteX14" fmla="*/ 3942 w 5172"/>
                <a:gd name="connsiteY14" fmla="*/ 4309 h 4337"/>
                <a:gd name="connsiteX15" fmla="*/ 3839 w 5172"/>
                <a:gd name="connsiteY15" fmla="*/ 4298 h 4337"/>
                <a:gd name="connsiteX16" fmla="*/ 3731 w 5172"/>
                <a:gd name="connsiteY16" fmla="*/ 4286 h 4337"/>
                <a:gd name="connsiteX17" fmla="*/ 3623 w 5172"/>
                <a:gd name="connsiteY17" fmla="*/ 4270 h 4337"/>
                <a:gd name="connsiteX18" fmla="*/ 3511 w 5172"/>
                <a:gd name="connsiteY18" fmla="*/ 4252 h 4337"/>
                <a:gd name="connsiteX19" fmla="*/ 3398 w 5172"/>
                <a:gd name="connsiteY19" fmla="*/ 4232 h 4337"/>
                <a:gd name="connsiteX20" fmla="*/ 3284 w 5172"/>
                <a:gd name="connsiteY20" fmla="*/ 4209 h 4337"/>
                <a:gd name="connsiteX21" fmla="*/ 3167 w 5172"/>
                <a:gd name="connsiteY21" fmla="*/ 4183 h 4337"/>
                <a:gd name="connsiteX22" fmla="*/ 3048 w 5172"/>
                <a:gd name="connsiteY22" fmla="*/ 4154 h 4337"/>
                <a:gd name="connsiteX23" fmla="*/ 2930 w 5172"/>
                <a:gd name="connsiteY23" fmla="*/ 4123 h 4337"/>
                <a:gd name="connsiteX24" fmla="*/ 2809 w 5172"/>
                <a:gd name="connsiteY24" fmla="*/ 4087 h 4337"/>
                <a:gd name="connsiteX25" fmla="*/ 2688 w 5172"/>
                <a:gd name="connsiteY25" fmla="*/ 4048 h 4337"/>
                <a:gd name="connsiteX26" fmla="*/ 2566 w 5172"/>
                <a:gd name="connsiteY26" fmla="*/ 4006 h 4337"/>
                <a:gd name="connsiteX27" fmla="*/ 2444 w 5172"/>
                <a:gd name="connsiteY27" fmla="*/ 3959 h 4337"/>
                <a:gd name="connsiteX28" fmla="*/ 2321 w 5172"/>
                <a:gd name="connsiteY28" fmla="*/ 3908 h 4337"/>
                <a:gd name="connsiteX29" fmla="*/ 2199 w 5172"/>
                <a:gd name="connsiteY29" fmla="*/ 3855 h 4337"/>
                <a:gd name="connsiteX30" fmla="*/ 2077 w 5172"/>
                <a:gd name="connsiteY30" fmla="*/ 3796 h 4337"/>
                <a:gd name="connsiteX31" fmla="*/ 1955 w 5172"/>
                <a:gd name="connsiteY31" fmla="*/ 3733 h 4337"/>
                <a:gd name="connsiteX32" fmla="*/ 1894 w 5172"/>
                <a:gd name="connsiteY32" fmla="*/ 3699 h 4337"/>
                <a:gd name="connsiteX33" fmla="*/ 1834 w 5172"/>
                <a:gd name="connsiteY33" fmla="*/ 3665 h 4337"/>
                <a:gd name="connsiteX34" fmla="*/ 1774 w 5172"/>
                <a:gd name="connsiteY34" fmla="*/ 3630 h 4337"/>
                <a:gd name="connsiteX35" fmla="*/ 1713 w 5172"/>
                <a:gd name="connsiteY35" fmla="*/ 3592 h 4337"/>
                <a:gd name="connsiteX36" fmla="*/ 1653 w 5172"/>
                <a:gd name="connsiteY36" fmla="*/ 3555 h 4337"/>
                <a:gd name="connsiteX37" fmla="*/ 1593 w 5172"/>
                <a:gd name="connsiteY37" fmla="*/ 3516 h 4337"/>
                <a:gd name="connsiteX38" fmla="*/ 1533 w 5172"/>
                <a:gd name="connsiteY38" fmla="*/ 3475 h 4337"/>
                <a:gd name="connsiteX39" fmla="*/ 1474 w 5172"/>
                <a:gd name="connsiteY39" fmla="*/ 3433 h 4337"/>
                <a:gd name="connsiteX40" fmla="*/ 1416 w 5172"/>
                <a:gd name="connsiteY40" fmla="*/ 3390 h 4337"/>
                <a:gd name="connsiteX41" fmla="*/ 1357 w 5172"/>
                <a:gd name="connsiteY41" fmla="*/ 3346 h 4337"/>
                <a:gd name="connsiteX42" fmla="*/ 1299 w 5172"/>
                <a:gd name="connsiteY42" fmla="*/ 3300 h 4337"/>
                <a:gd name="connsiteX43" fmla="*/ 1242 w 5172"/>
                <a:gd name="connsiteY43" fmla="*/ 3254 h 4337"/>
                <a:gd name="connsiteX44" fmla="*/ 1183 w 5172"/>
                <a:gd name="connsiteY44" fmla="*/ 3206 h 4337"/>
                <a:gd name="connsiteX45" fmla="*/ 1127 w 5172"/>
                <a:gd name="connsiteY45" fmla="*/ 3156 h 4337"/>
                <a:gd name="connsiteX46" fmla="*/ 1072 w 5172"/>
                <a:gd name="connsiteY46" fmla="*/ 3105 h 4337"/>
                <a:gd name="connsiteX47" fmla="*/ 1015 w 5172"/>
                <a:gd name="connsiteY47" fmla="*/ 3052 h 4337"/>
                <a:gd name="connsiteX48" fmla="*/ 960 w 5172"/>
                <a:gd name="connsiteY48" fmla="*/ 2999 h 4337"/>
                <a:gd name="connsiteX49" fmla="*/ 905 w 5172"/>
                <a:gd name="connsiteY49" fmla="*/ 2944 h 4337"/>
                <a:gd name="connsiteX50" fmla="*/ 852 w 5172"/>
                <a:gd name="connsiteY50" fmla="*/ 2887 h 4337"/>
                <a:gd name="connsiteX51" fmla="*/ 799 w 5172"/>
                <a:gd name="connsiteY51" fmla="*/ 2828 h 4337"/>
                <a:gd name="connsiteX52" fmla="*/ 746 w 5172"/>
                <a:gd name="connsiteY52" fmla="*/ 2768 h 4337"/>
                <a:gd name="connsiteX53" fmla="*/ 692 w 5172"/>
                <a:gd name="connsiteY53" fmla="*/ 2708 h 4337"/>
                <a:gd name="connsiteX54" fmla="*/ 641 w 5172"/>
                <a:gd name="connsiteY54" fmla="*/ 2644 h 4337"/>
                <a:gd name="connsiteX55" fmla="*/ 591 w 5172"/>
                <a:gd name="connsiteY55" fmla="*/ 2580 h 4337"/>
                <a:gd name="connsiteX56" fmla="*/ 540 w 5172"/>
                <a:gd name="connsiteY56" fmla="*/ 2515 h 4337"/>
                <a:gd name="connsiteX57" fmla="*/ 492 w 5172"/>
                <a:gd name="connsiteY57" fmla="*/ 2447 h 4337"/>
                <a:gd name="connsiteX58" fmla="*/ 442 w 5172"/>
                <a:gd name="connsiteY58" fmla="*/ 2378 h 4337"/>
                <a:gd name="connsiteX59" fmla="*/ 395 w 5172"/>
                <a:gd name="connsiteY59" fmla="*/ 2307 h 4337"/>
                <a:gd name="connsiteX60" fmla="*/ 348 w 5172"/>
                <a:gd name="connsiteY60" fmla="*/ 2235 h 4337"/>
                <a:gd name="connsiteX61" fmla="*/ 302 w 5172"/>
                <a:gd name="connsiteY61" fmla="*/ 2160 h 4337"/>
                <a:gd name="connsiteX62" fmla="*/ 256 w 5172"/>
                <a:gd name="connsiteY62" fmla="*/ 2084 h 4337"/>
                <a:gd name="connsiteX63" fmla="*/ 212 w 5172"/>
                <a:gd name="connsiteY63" fmla="*/ 2008 h 4337"/>
                <a:gd name="connsiteX64" fmla="*/ 169 w 5172"/>
                <a:gd name="connsiteY64" fmla="*/ 1928 h 4337"/>
                <a:gd name="connsiteX65" fmla="*/ 127 w 5172"/>
                <a:gd name="connsiteY65" fmla="*/ 1846 h 4337"/>
                <a:gd name="connsiteX66" fmla="*/ 86 w 5172"/>
                <a:gd name="connsiteY66" fmla="*/ 1765 h 4337"/>
                <a:gd name="connsiteX67" fmla="*/ 45 w 5172"/>
                <a:gd name="connsiteY67" fmla="*/ 1680 h 4337"/>
                <a:gd name="connsiteX68" fmla="*/ 6 w 5172"/>
                <a:gd name="connsiteY68" fmla="*/ 1593 h 4337"/>
                <a:gd name="connsiteX69" fmla="*/ 19 w 5172"/>
                <a:gd name="connsiteY69" fmla="*/ 0 h 4337"/>
                <a:gd name="connsiteX70" fmla="*/ 132 w 5172"/>
                <a:gd name="connsiteY70" fmla="*/ 19 h 4337"/>
                <a:gd name="connsiteX71" fmla="*/ 210 w 5172"/>
                <a:gd name="connsiteY71" fmla="*/ 17 h 4337"/>
                <a:gd name="connsiteX72" fmla="*/ 292 w 5172"/>
                <a:gd name="connsiteY72" fmla="*/ 17 h 4337"/>
                <a:gd name="connsiteX73" fmla="*/ 379 w 5172"/>
                <a:gd name="connsiteY73" fmla="*/ 17 h 4337"/>
                <a:gd name="connsiteX74" fmla="*/ 467 w 5172"/>
                <a:gd name="connsiteY74" fmla="*/ 21 h 4337"/>
                <a:gd name="connsiteX75" fmla="*/ 559 w 5172"/>
                <a:gd name="connsiteY75" fmla="*/ 22 h 4337"/>
                <a:gd name="connsiteX76" fmla="*/ 657 w 5172"/>
                <a:gd name="connsiteY76" fmla="*/ 28 h 4337"/>
                <a:gd name="connsiteX77" fmla="*/ 754 w 5172"/>
                <a:gd name="connsiteY77" fmla="*/ 35 h 4337"/>
                <a:gd name="connsiteX78" fmla="*/ 857 w 5172"/>
                <a:gd name="connsiteY78" fmla="*/ 45 h 4337"/>
                <a:gd name="connsiteX79" fmla="*/ 962 w 5172"/>
                <a:gd name="connsiteY79" fmla="*/ 56 h 4337"/>
                <a:gd name="connsiteX80" fmla="*/ 1068 w 5172"/>
                <a:gd name="connsiteY80" fmla="*/ 70 h 4337"/>
                <a:gd name="connsiteX81" fmla="*/ 1178 w 5172"/>
                <a:gd name="connsiteY81" fmla="*/ 86 h 4337"/>
                <a:gd name="connsiteX82" fmla="*/ 1288 w 5172"/>
                <a:gd name="connsiteY82" fmla="*/ 104 h 4337"/>
                <a:gd name="connsiteX83" fmla="*/ 1401 w 5172"/>
                <a:gd name="connsiteY83" fmla="*/ 125 h 4337"/>
                <a:gd name="connsiteX84" fmla="*/ 1517 w 5172"/>
                <a:gd name="connsiteY84" fmla="*/ 150 h 4337"/>
                <a:gd name="connsiteX85" fmla="*/ 1632 w 5172"/>
                <a:gd name="connsiteY85" fmla="*/ 178 h 4337"/>
                <a:gd name="connsiteX86" fmla="*/ 1751 w 5172"/>
                <a:gd name="connsiteY86" fmla="*/ 208 h 4337"/>
                <a:gd name="connsiteX87" fmla="*/ 1868 w 5172"/>
                <a:gd name="connsiteY87" fmla="*/ 242 h 4337"/>
                <a:gd name="connsiteX88" fmla="*/ 1988 w 5172"/>
                <a:gd name="connsiteY88" fmla="*/ 279 h 4337"/>
                <a:gd name="connsiteX89" fmla="*/ 2109 w 5172"/>
                <a:gd name="connsiteY89" fmla="*/ 322 h 4337"/>
                <a:gd name="connsiteX90" fmla="*/ 2229 w 5172"/>
                <a:gd name="connsiteY90" fmla="*/ 366 h 4337"/>
                <a:gd name="connsiteX91" fmla="*/ 2350 w 5172"/>
                <a:gd name="connsiteY91" fmla="*/ 416 h 4337"/>
                <a:gd name="connsiteX92" fmla="*/ 2472 w 5172"/>
                <a:gd name="connsiteY92" fmla="*/ 469 h 4337"/>
                <a:gd name="connsiteX93" fmla="*/ 2593 w 5172"/>
                <a:gd name="connsiteY93" fmla="*/ 528 h 4337"/>
                <a:gd name="connsiteX94" fmla="*/ 2713 w 5172"/>
                <a:gd name="connsiteY94" fmla="*/ 590 h 4337"/>
                <a:gd name="connsiteX95" fmla="*/ 2774 w 5172"/>
                <a:gd name="connsiteY95" fmla="*/ 623 h 4337"/>
                <a:gd name="connsiteX96" fmla="*/ 2834 w 5172"/>
                <a:gd name="connsiteY96" fmla="*/ 657 h 4337"/>
                <a:gd name="connsiteX97" fmla="*/ 2894 w 5172"/>
                <a:gd name="connsiteY97" fmla="*/ 692 h 4337"/>
                <a:gd name="connsiteX98" fmla="*/ 2954 w 5172"/>
                <a:gd name="connsiteY98" fmla="*/ 730 h 4337"/>
                <a:gd name="connsiteX99" fmla="*/ 3015 w 5172"/>
                <a:gd name="connsiteY99" fmla="*/ 767 h 4337"/>
                <a:gd name="connsiteX100" fmla="*/ 3073 w 5172"/>
                <a:gd name="connsiteY100" fmla="*/ 806 h 4337"/>
                <a:gd name="connsiteX101" fmla="*/ 3133 w 5172"/>
                <a:gd name="connsiteY101" fmla="*/ 847 h 4337"/>
                <a:gd name="connsiteX102" fmla="*/ 3192 w 5172"/>
                <a:gd name="connsiteY102" fmla="*/ 887 h 4337"/>
                <a:gd name="connsiteX103" fmla="*/ 3250 w 5172"/>
                <a:gd name="connsiteY103" fmla="*/ 930 h 4337"/>
                <a:gd name="connsiteX104" fmla="*/ 3309 w 5172"/>
                <a:gd name="connsiteY104" fmla="*/ 974 h 4337"/>
                <a:gd name="connsiteX105" fmla="*/ 3367 w 5172"/>
                <a:gd name="connsiteY105" fmla="*/ 1020 h 4337"/>
                <a:gd name="connsiteX106" fmla="*/ 3426 w 5172"/>
                <a:gd name="connsiteY106" fmla="*/ 1066 h 4337"/>
                <a:gd name="connsiteX107" fmla="*/ 3483 w 5172"/>
                <a:gd name="connsiteY107" fmla="*/ 1116 h 4337"/>
                <a:gd name="connsiteX108" fmla="*/ 3539 w 5172"/>
                <a:gd name="connsiteY108" fmla="*/ 1166 h 4337"/>
                <a:gd name="connsiteX109" fmla="*/ 3596 w 5172"/>
                <a:gd name="connsiteY109" fmla="*/ 1217 h 4337"/>
                <a:gd name="connsiteX110" fmla="*/ 3653 w 5172"/>
                <a:gd name="connsiteY110" fmla="*/ 1269 h 4337"/>
                <a:gd name="connsiteX111" fmla="*/ 3708 w 5172"/>
                <a:gd name="connsiteY111" fmla="*/ 1323 h 4337"/>
                <a:gd name="connsiteX112" fmla="*/ 3763 w 5172"/>
                <a:gd name="connsiteY112" fmla="*/ 1378 h 4337"/>
                <a:gd name="connsiteX113" fmla="*/ 3818 w 5172"/>
                <a:gd name="connsiteY113" fmla="*/ 1437 h 4337"/>
                <a:gd name="connsiteX114" fmla="*/ 3871 w 5172"/>
                <a:gd name="connsiteY114" fmla="*/ 1495 h 4337"/>
                <a:gd name="connsiteX115" fmla="*/ 3926 w 5172"/>
                <a:gd name="connsiteY115" fmla="*/ 1556 h 4337"/>
                <a:gd name="connsiteX116" fmla="*/ 3977 w 5172"/>
                <a:gd name="connsiteY116" fmla="*/ 1618 h 4337"/>
                <a:gd name="connsiteX117" fmla="*/ 4030 w 5172"/>
                <a:gd name="connsiteY117" fmla="*/ 1680 h 4337"/>
                <a:gd name="connsiteX118" fmla="*/ 4082 w 5172"/>
                <a:gd name="connsiteY118" fmla="*/ 1745 h 4337"/>
                <a:gd name="connsiteX119" fmla="*/ 4133 w 5172"/>
                <a:gd name="connsiteY119" fmla="*/ 1813 h 4337"/>
                <a:gd name="connsiteX120" fmla="*/ 4183 w 5172"/>
                <a:gd name="connsiteY120" fmla="*/ 1880 h 4337"/>
                <a:gd name="connsiteX121" fmla="*/ 4232 w 5172"/>
                <a:gd name="connsiteY121" fmla="*/ 1949 h 4337"/>
                <a:gd name="connsiteX122" fmla="*/ 4282 w 5172"/>
                <a:gd name="connsiteY122" fmla="*/ 2022 h 4337"/>
                <a:gd name="connsiteX123" fmla="*/ 4330 w 5172"/>
                <a:gd name="connsiteY123" fmla="*/ 2095 h 4337"/>
                <a:gd name="connsiteX124" fmla="*/ 4376 w 5172"/>
                <a:gd name="connsiteY124" fmla="*/ 2171 h 4337"/>
                <a:gd name="connsiteX125" fmla="*/ 4424 w 5172"/>
                <a:gd name="connsiteY125" fmla="*/ 2247 h 4337"/>
                <a:gd name="connsiteX126" fmla="*/ 4468 w 5172"/>
                <a:gd name="connsiteY126" fmla="*/ 2325 h 4337"/>
                <a:gd name="connsiteX127" fmla="*/ 4514 w 5172"/>
                <a:gd name="connsiteY127" fmla="*/ 2407 h 4337"/>
                <a:gd name="connsiteX128" fmla="*/ 4557 w 5172"/>
                <a:gd name="connsiteY128" fmla="*/ 2488 h 4337"/>
                <a:gd name="connsiteX129" fmla="*/ 4601 w 5172"/>
                <a:gd name="connsiteY129" fmla="*/ 2571 h 4337"/>
                <a:gd name="connsiteX130" fmla="*/ 4642 w 5172"/>
                <a:gd name="connsiteY130" fmla="*/ 2658 h 4337"/>
                <a:gd name="connsiteX131" fmla="*/ 4685 w 5172"/>
                <a:gd name="connsiteY131" fmla="*/ 2745 h 4337"/>
                <a:gd name="connsiteX132" fmla="*/ 4724 w 5172"/>
                <a:gd name="connsiteY132" fmla="*/ 2836 h 4337"/>
                <a:gd name="connsiteX133" fmla="*/ 4763 w 5172"/>
                <a:gd name="connsiteY133" fmla="*/ 2926 h 4337"/>
                <a:gd name="connsiteX134" fmla="*/ 4802 w 5172"/>
                <a:gd name="connsiteY134" fmla="*/ 3020 h 4337"/>
                <a:gd name="connsiteX135" fmla="*/ 4839 w 5172"/>
                <a:gd name="connsiteY135" fmla="*/ 3116 h 4337"/>
                <a:gd name="connsiteX136" fmla="*/ 4874 w 5172"/>
                <a:gd name="connsiteY136" fmla="*/ 3211 h 4337"/>
                <a:gd name="connsiteX137" fmla="*/ 4910 w 5172"/>
                <a:gd name="connsiteY137" fmla="*/ 3311 h 4337"/>
                <a:gd name="connsiteX138" fmla="*/ 4943 w 5172"/>
                <a:gd name="connsiteY138" fmla="*/ 3413 h 4337"/>
                <a:gd name="connsiteX139" fmla="*/ 4975 w 5172"/>
                <a:gd name="connsiteY139" fmla="*/ 3516 h 4337"/>
                <a:gd name="connsiteX140" fmla="*/ 5007 w 5172"/>
                <a:gd name="connsiteY140" fmla="*/ 3621 h 4337"/>
                <a:gd name="connsiteX141" fmla="*/ 5037 w 5172"/>
                <a:gd name="connsiteY141" fmla="*/ 3729 h 4337"/>
                <a:gd name="connsiteX142" fmla="*/ 5067 w 5172"/>
                <a:gd name="connsiteY142" fmla="*/ 3837 h 4337"/>
                <a:gd name="connsiteX143" fmla="*/ 5096 w 5172"/>
                <a:gd name="connsiteY143" fmla="*/ 3949 h 4337"/>
                <a:gd name="connsiteX144" fmla="*/ 5122 w 5172"/>
                <a:gd name="connsiteY144" fmla="*/ 4062 h 4337"/>
                <a:gd name="connsiteX145" fmla="*/ 5147 w 5172"/>
                <a:gd name="connsiteY145" fmla="*/ 4179 h 4337"/>
                <a:gd name="connsiteX146" fmla="*/ 5172 w 5172"/>
                <a:gd name="connsiteY146" fmla="*/ 4296 h 4337"/>
                <a:gd name="connsiteX147" fmla="*/ 5172 w 5172"/>
                <a:gd name="connsiteY147" fmla="*/ 4296 h 4337"/>
                <a:gd name="connsiteX0" fmla="*/ 5172 w 5172"/>
                <a:gd name="connsiteY0" fmla="*/ 4286 h 4327"/>
                <a:gd name="connsiteX1" fmla="*/ 5172 w 5172"/>
                <a:gd name="connsiteY1" fmla="*/ 4286 h 4327"/>
                <a:gd name="connsiteX2" fmla="*/ 5117 w 5172"/>
                <a:gd name="connsiteY2" fmla="*/ 4293 h 4327"/>
                <a:gd name="connsiteX3" fmla="*/ 5053 w 5172"/>
                <a:gd name="connsiteY3" fmla="*/ 4300 h 4327"/>
                <a:gd name="connsiteX4" fmla="*/ 4966 w 5172"/>
                <a:gd name="connsiteY4" fmla="*/ 4309 h 4327"/>
                <a:gd name="connsiteX5" fmla="*/ 4856 w 5172"/>
                <a:gd name="connsiteY5" fmla="*/ 4316 h 4327"/>
                <a:gd name="connsiteX6" fmla="*/ 4727 w 5172"/>
                <a:gd name="connsiteY6" fmla="*/ 4323 h 4327"/>
                <a:gd name="connsiteX7" fmla="*/ 4580 w 5172"/>
                <a:gd name="connsiteY7" fmla="*/ 4325 h 4327"/>
                <a:gd name="connsiteX8" fmla="*/ 4500 w 5172"/>
                <a:gd name="connsiteY8" fmla="*/ 4327 h 4327"/>
                <a:gd name="connsiteX9" fmla="*/ 4415 w 5172"/>
                <a:gd name="connsiteY9" fmla="*/ 4325 h 4327"/>
                <a:gd name="connsiteX10" fmla="*/ 4328 w 5172"/>
                <a:gd name="connsiteY10" fmla="*/ 4323 h 4327"/>
                <a:gd name="connsiteX11" fmla="*/ 4236 w 5172"/>
                <a:gd name="connsiteY11" fmla="*/ 4320 h 4327"/>
                <a:gd name="connsiteX12" fmla="*/ 4142 w 5172"/>
                <a:gd name="connsiteY12" fmla="*/ 4315 h 4327"/>
                <a:gd name="connsiteX13" fmla="*/ 4043 w 5172"/>
                <a:gd name="connsiteY13" fmla="*/ 4308 h 4327"/>
                <a:gd name="connsiteX14" fmla="*/ 3942 w 5172"/>
                <a:gd name="connsiteY14" fmla="*/ 4299 h 4327"/>
                <a:gd name="connsiteX15" fmla="*/ 3839 w 5172"/>
                <a:gd name="connsiteY15" fmla="*/ 4288 h 4327"/>
                <a:gd name="connsiteX16" fmla="*/ 3731 w 5172"/>
                <a:gd name="connsiteY16" fmla="*/ 4276 h 4327"/>
                <a:gd name="connsiteX17" fmla="*/ 3623 w 5172"/>
                <a:gd name="connsiteY17" fmla="*/ 4260 h 4327"/>
                <a:gd name="connsiteX18" fmla="*/ 3511 w 5172"/>
                <a:gd name="connsiteY18" fmla="*/ 4242 h 4327"/>
                <a:gd name="connsiteX19" fmla="*/ 3398 w 5172"/>
                <a:gd name="connsiteY19" fmla="*/ 4222 h 4327"/>
                <a:gd name="connsiteX20" fmla="*/ 3284 w 5172"/>
                <a:gd name="connsiteY20" fmla="*/ 4199 h 4327"/>
                <a:gd name="connsiteX21" fmla="*/ 3167 w 5172"/>
                <a:gd name="connsiteY21" fmla="*/ 4173 h 4327"/>
                <a:gd name="connsiteX22" fmla="*/ 3048 w 5172"/>
                <a:gd name="connsiteY22" fmla="*/ 4144 h 4327"/>
                <a:gd name="connsiteX23" fmla="*/ 2930 w 5172"/>
                <a:gd name="connsiteY23" fmla="*/ 4113 h 4327"/>
                <a:gd name="connsiteX24" fmla="*/ 2809 w 5172"/>
                <a:gd name="connsiteY24" fmla="*/ 4077 h 4327"/>
                <a:gd name="connsiteX25" fmla="*/ 2688 w 5172"/>
                <a:gd name="connsiteY25" fmla="*/ 4038 h 4327"/>
                <a:gd name="connsiteX26" fmla="*/ 2566 w 5172"/>
                <a:gd name="connsiteY26" fmla="*/ 3996 h 4327"/>
                <a:gd name="connsiteX27" fmla="*/ 2444 w 5172"/>
                <a:gd name="connsiteY27" fmla="*/ 3949 h 4327"/>
                <a:gd name="connsiteX28" fmla="*/ 2321 w 5172"/>
                <a:gd name="connsiteY28" fmla="*/ 3898 h 4327"/>
                <a:gd name="connsiteX29" fmla="*/ 2199 w 5172"/>
                <a:gd name="connsiteY29" fmla="*/ 3845 h 4327"/>
                <a:gd name="connsiteX30" fmla="*/ 2077 w 5172"/>
                <a:gd name="connsiteY30" fmla="*/ 3786 h 4327"/>
                <a:gd name="connsiteX31" fmla="*/ 1955 w 5172"/>
                <a:gd name="connsiteY31" fmla="*/ 3723 h 4327"/>
                <a:gd name="connsiteX32" fmla="*/ 1894 w 5172"/>
                <a:gd name="connsiteY32" fmla="*/ 3689 h 4327"/>
                <a:gd name="connsiteX33" fmla="*/ 1834 w 5172"/>
                <a:gd name="connsiteY33" fmla="*/ 3655 h 4327"/>
                <a:gd name="connsiteX34" fmla="*/ 1774 w 5172"/>
                <a:gd name="connsiteY34" fmla="*/ 3620 h 4327"/>
                <a:gd name="connsiteX35" fmla="*/ 1713 w 5172"/>
                <a:gd name="connsiteY35" fmla="*/ 3582 h 4327"/>
                <a:gd name="connsiteX36" fmla="*/ 1653 w 5172"/>
                <a:gd name="connsiteY36" fmla="*/ 3545 h 4327"/>
                <a:gd name="connsiteX37" fmla="*/ 1593 w 5172"/>
                <a:gd name="connsiteY37" fmla="*/ 3506 h 4327"/>
                <a:gd name="connsiteX38" fmla="*/ 1533 w 5172"/>
                <a:gd name="connsiteY38" fmla="*/ 3465 h 4327"/>
                <a:gd name="connsiteX39" fmla="*/ 1474 w 5172"/>
                <a:gd name="connsiteY39" fmla="*/ 3423 h 4327"/>
                <a:gd name="connsiteX40" fmla="*/ 1416 w 5172"/>
                <a:gd name="connsiteY40" fmla="*/ 3380 h 4327"/>
                <a:gd name="connsiteX41" fmla="*/ 1357 w 5172"/>
                <a:gd name="connsiteY41" fmla="*/ 3336 h 4327"/>
                <a:gd name="connsiteX42" fmla="*/ 1299 w 5172"/>
                <a:gd name="connsiteY42" fmla="*/ 3290 h 4327"/>
                <a:gd name="connsiteX43" fmla="*/ 1242 w 5172"/>
                <a:gd name="connsiteY43" fmla="*/ 3244 h 4327"/>
                <a:gd name="connsiteX44" fmla="*/ 1183 w 5172"/>
                <a:gd name="connsiteY44" fmla="*/ 3196 h 4327"/>
                <a:gd name="connsiteX45" fmla="*/ 1127 w 5172"/>
                <a:gd name="connsiteY45" fmla="*/ 3146 h 4327"/>
                <a:gd name="connsiteX46" fmla="*/ 1072 w 5172"/>
                <a:gd name="connsiteY46" fmla="*/ 3095 h 4327"/>
                <a:gd name="connsiteX47" fmla="*/ 1015 w 5172"/>
                <a:gd name="connsiteY47" fmla="*/ 3042 h 4327"/>
                <a:gd name="connsiteX48" fmla="*/ 960 w 5172"/>
                <a:gd name="connsiteY48" fmla="*/ 2989 h 4327"/>
                <a:gd name="connsiteX49" fmla="*/ 905 w 5172"/>
                <a:gd name="connsiteY49" fmla="*/ 2934 h 4327"/>
                <a:gd name="connsiteX50" fmla="*/ 852 w 5172"/>
                <a:gd name="connsiteY50" fmla="*/ 2877 h 4327"/>
                <a:gd name="connsiteX51" fmla="*/ 799 w 5172"/>
                <a:gd name="connsiteY51" fmla="*/ 2818 h 4327"/>
                <a:gd name="connsiteX52" fmla="*/ 746 w 5172"/>
                <a:gd name="connsiteY52" fmla="*/ 2758 h 4327"/>
                <a:gd name="connsiteX53" fmla="*/ 692 w 5172"/>
                <a:gd name="connsiteY53" fmla="*/ 2698 h 4327"/>
                <a:gd name="connsiteX54" fmla="*/ 641 w 5172"/>
                <a:gd name="connsiteY54" fmla="*/ 2634 h 4327"/>
                <a:gd name="connsiteX55" fmla="*/ 591 w 5172"/>
                <a:gd name="connsiteY55" fmla="*/ 2570 h 4327"/>
                <a:gd name="connsiteX56" fmla="*/ 540 w 5172"/>
                <a:gd name="connsiteY56" fmla="*/ 2505 h 4327"/>
                <a:gd name="connsiteX57" fmla="*/ 492 w 5172"/>
                <a:gd name="connsiteY57" fmla="*/ 2437 h 4327"/>
                <a:gd name="connsiteX58" fmla="*/ 442 w 5172"/>
                <a:gd name="connsiteY58" fmla="*/ 2368 h 4327"/>
                <a:gd name="connsiteX59" fmla="*/ 395 w 5172"/>
                <a:gd name="connsiteY59" fmla="*/ 2297 h 4327"/>
                <a:gd name="connsiteX60" fmla="*/ 348 w 5172"/>
                <a:gd name="connsiteY60" fmla="*/ 2225 h 4327"/>
                <a:gd name="connsiteX61" fmla="*/ 302 w 5172"/>
                <a:gd name="connsiteY61" fmla="*/ 2150 h 4327"/>
                <a:gd name="connsiteX62" fmla="*/ 256 w 5172"/>
                <a:gd name="connsiteY62" fmla="*/ 2074 h 4327"/>
                <a:gd name="connsiteX63" fmla="*/ 212 w 5172"/>
                <a:gd name="connsiteY63" fmla="*/ 1998 h 4327"/>
                <a:gd name="connsiteX64" fmla="*/ 169 w 5172"/>
                <a:gd name="connsiteY64" fmla="*/ 1918 h 4327"/>
                <a:gd name="connsiteX65" fmla="*/ 127 w 5172"/>
                <a:gd name="connsiteY65" fmla="*/ 1836 h 4327"/>
                <a:gd name="connsiteX66" fmla="*/ 86 w 5172"/>
                <a:gd name="connsiteY66" fmla="*/ 1755 h 4327"/>
                <a:gd name="connsiteX67" fmla="*/ 45 w 5172"/>
                <a:gd name="connsiteY67" fmla="*/ 1670 h 4327"/>
                <a:gd name="connsiteX68" fmla="*/ 6 w 5172"/>
                <a:gd name="connsiteY68" fmla="*/ 1583 h 4327"/>
                <a:gd name="connsiteX69" fmla="*/ 9 w 5172"/>
                <a:gd name="connsiteY69" fmla="*/ 0 h 4327"/>
                <a:gd name="connsiteX70" fmla="*/ 132 w 5172"/>
                <a:gd name="connsiteY70" fmla="*/ 9 h 4327"/>
                <a:gd name="connsiteX71" fmla="*/ 210 w 5172"/>
                <a:gd name="connsiteY71" fmla="*/ 7 h 4327"/>
                <a:gd name="connsiteX72" fmla="*/ 292 w 5172"/>
                <a:gd name="connsiteY72" fmla="*/ 7 h 4327"/>
                <a:gd name="connsiteX73" fmla="*/ 379 w 5172"/>
                <a:gd name="connsiteY73" fmla="*/ 7 h 4327"/>
                <a:gd name="connsiteX74" fmla="*/ 467 w 5172"/>
                <a:gd name="connsiteY74" fmla="*/ 11 h 4327"/>
                <a:gd name="connsiteX75" fmla="*/ 559 w 5172"/>
                <a:gd name="connsiteY75" fmla="*/ 12 h 4327"/>
                <a:gd name="connsiteX76" fmla="*/ 657 w 5172"/>
                <a:gd name="connsiteY76" fmla="*/ 18 h 4327"/>
                <a:gd name="connsiteX77" fmla="*/ 754 w 5172"/>
                <a:gd name="connsiteY77" fmla="*/ 25 h 4327"/>
                <a:gd name="connsiteX78" fmla="*/ 857 w 5172"/>
                <a:gd name="connsiteY78" fmla="*/ 35 h 4327"/>
                <a:gd name="connsiteX79" fmla="*/ 962 w 5172"/>
                <a:gd name="connsiteY79" fmla="*/ 46 h 4327"/>
                <a:gd name="connsiteX80" fmla="*/ 1068 w 5172"/>
                <a:gd name="connsiteY80" fmla="*/ 60 h 4327"/>
                <a:gd name="connsiteX81" fmla="*/ 1178 w 5172"/>
                <a:gd name="connsiteY81" fmla="*/ 76 h 4327"/>
                <a:gd name="connsiteX82" fmla="*/ 1288 w 5172"/>
                <a:gd name="connsiteY82" fmla="*/ 94 h 4327"/>
                <a:gd name="connsiteX83" fmla="*/ 1401 w 5172"/>
                <a:gd name="connsiteY83" fmla="*/ 115 h 4327"/>
                <a:gd name="connsiteX84" fmla="*/ 1517 w 5172"/>
                <a:gd name="connsiteY84" fmla="*/ 140 h 4327"/>
                <a:gd name="connsiteX85" fmla="*/ 1632 w 5172"/>
                <a:gd name="connsiteY85" fmla="*/ 168 h 4327"/>
                <a:gd name="connsiteX86" fmla="*/ 1751 w 5172"/>
                <a:gd name="connsiteY86" fmla="*/ 198 h 4327"/>
                <a:gd name="connsiteX87" fmla="*/ 1868 w 5172"/>
                <a:gd name="connsiteY87" fmla="*/ 232 h 4327"/>
                <a:gd name="connsiteX88" fmla="*/ 1988 w 5172"/>
                <a:gd name="connsiteY88" fmla="*/ 269 h 4327"/>
                <a:gd name="connsiteX89" fmla="*/ 2109 w 5172"/>
                <a:gd name="connsiteY89" fmla="*/ 312 h 4327"/>
                <a:gd name="connsiteX90" fmla="*/ 2229 w 5172"/>
                <a:gd name="connsiteY90" fmla="*/ 356 h 4327"/>
                <a:gd name="connsiteX91" fmla="*/ 2350 w 5172"/>
                <a:gd name="connsiteY91" fmla="*/ 406 h 4327"/>
                <a:gd name="connsiteX92" fmla="*/ 2472 w 5172"/>
                <a:gd name="connsiteY92" fmla="*/ 459 h 4327"/>
                <a:gd name="connsiteX93" fmla="*/ 2593 w 5172"/>
                <a:gd name="connsiteY93" fmla="*/ 518 h 4327"/>
                <a:gd name="connsiteX94" fmla="*/ 2713 w 5172"/>
                <a:gd name="connsiteY94" fmla="*/ 580 h 4327"/>
                <a:gd name="connsiteX95" fmla="*/ 2774 w 5172"/>
                <a:gd name="connsiteY95" fmla="*/ 613 h 4327"/>
                <a:gd name="connsiteX96" fmla="*/ 2834 w 5172"/>
                <a:gd name="connsiteY96" fmla="*/ 647 h 4327"/>
                <a:gd name="connsiteX97" fmla="*/ 2894 w 5172"/>
                <a:gd name="connsiteY97" fmla="*/ 682 h 4327"/>
                <a:gd name="connsiteX98" fmla="*/ 2954 w 5172"/>
                <a:gd name="connsiteY98" fmla="*/ 720 h 4327"/>
                <a:gd name="connsiteX99" fmla="*/ 3015 w 5172"/>
                <a:gd name="connsiteY99" fmla="*/ 757 h 4327"/>
                <a:gd name="connsiteX100" fmla="*/ 3073 w 5172"/>
                <a:gd name="connsiteY100" fmla="*/ 796 h 4327"/>
                <a:gd name="connsiteX101" fmla="*/ 3133 w 5172"/>
                <a:gd name="connsiteY101" fmla="*/ 837 h 4327"/>
                <a:gd name="connsiteX102" fmla="*/ 3192 w 5172"/>
                <a:gd name="connsiteY102" fmla="*/ 877 h 4327"/>
                <a:gd name="connsiteX103" fmla="*/ 3250 w 5172"/>
                <a:gd name="connsiteY103" fmla="*/ 920 h 4327"/>
                <a:gd name="connsiteX104" fmla="*/ 3309 w 5172"/>
                <a:gd name="connsiteY104" fmla="*/ 964 h 4327"/>
                <a:gd name="connsiteX105" fmla="*/ 3367 w 5172"/>
                <a:gd name="connsiteY105" fmla="*/ 1010 h 4327"/>
                <a:gd name="connsiteX106" fmla="*/ 3426 w 5172"/>
                <a:gd name="connsiteY106" fmla="*/ 1056 h 4327"/>
                <a:gd name="connsiteX107" fmla="*/ 3483 w 5172"/>
                <a:gd name="connsiteY107" fmla="*/ 1106 h 4327"/>
                <a:gd name="connsiteX108" fmla="*/ 3539 w 5172"/>
                <a:gd name="connsiteY108" fmla="*/ 1156 h 4327"/>
                <a:gd name="connsiteX109" fmla="*/ 3596 w 5172"/>
                <a:gd name="connsiteY109" fmla="*/ 1207 h 4327"/>
                <a:gd name="connsiteX110" fmla="*/ 3653 w 5172"/>
                <a:gd name="connsiteY110" fmla="*/ 1259 h 4327"/>
                <a:gd name="connsiteX111" fmla="*/ 3708 w 5172"/>
                <a:gd name="connsiteY111" fmla="*/ 1313 h 4327"/>
                <a:gd name="connsiteX112" fmla="*/ 3763 w 5172"/>
                <a:gd name="connsiteY112" fmla="*/ 1368 h 4327"/>
                <a:gd name="connsiteX113" fmla="*/ 3818 w 5172"/>
                <a:gd name="connsiteY113" fmla="*/ 1427 h 4327"/>
                <a:gd name="connsiteX114" fmla="*/ 3871 w 5172"/>
                <a:gd name="connsiteY114" fmla="*/ 1485 h 4327"/>
                <a:gd name="connsiteX115" fmla="*/ 3926 w 5172"/>
                <a:gd name="connsiteY115" fmla="*/ 1546 h 4327"/>
                <a:gd name="connsiteX116" fmla="*/ 3977 w 5172"/>
                <a:gd name="connsiteY116" fmla="*/ 1608 h 4327"/>
                <a:gd name="connsiteX117" fmla="*/ 4030 w 5172"/>
                <a:gd name="connsiteY117" fmla="*/ 1670 h 4327"/>
                <a:gd name="connsiteX118" fmla="*/ 4082 w 5172"/>
                <a:gd name="connsiteY118" fmla="*/ 1735 h 4327"/>
                <a:gd name="connsiteX119" fmla="*/ 4133 w 5172"/>
                <a:gd name="connsiteY119" fmla="*/ 1803 h 4327"/>
                <a:gd name="connsiteX120" fmla="*/ 4183 w 5172"/>
                <a:gd name="connsiteY120" fmla="*/ 1870 h 4327"/>
                <a:gd name="connsiteX121" fmla="*/ 4232 w 5172"/>
                <a:gd name="connsiteY121" fmla="*/ 1939 h 4327"/>
                <a:gd name="connsiteX122" fmla="*/ 4282 w 5172"/>
                <a:gd name="connsiteY122" fmla="*/ 2012 h 4327"/>
                <a:gd name="connsiteX123" fmla="*/ 4330 w 5172"/>
                <a:gd name="connsiteY123" fmla="*/ 2085 h 4327"/>
                <a:gd name="connsiteX124" fmla="*/ 4376 w 5172"/>
                <a:gd name="connsiteY124" fmla="*/ 2161 h 4327"/>
                <a:gd name="connsiteX125" fmla="*/ 4424 w 5172"/>
                <a:gd name="connsiteY125" fmla="*/ 2237 h 4327"/>
                <a:gd name="connsiteX126" fmla="*/ 4468 w 5172"/>
                <a:gd name="connsiteY126" fmla="*/ 2315 h 4327"/>
                <a:gd name="connsiteX127" fmla="*/ 4514 w 5172"/>
                <a:gd name="connsiteY127" fmla="*/ 2397 h 4327"/>
                <a:gd name="connsiteX128" fmla="*/ 4557 w 5172"/>
                <a:gd name="connsiteY128" fmla="*/ 2478 h 4327"/>
                <a:gd name="connsiteX129" fmla="*/ 4601 w 5172"/>
                <a:gd name="connsiteY129" fmla="*/ 2561 h 4327"/>
                <a:gd name="connsiteX130" fmla="*/ 4642 w 5172"/>
                <a:gd name="connsiteY130" fmla="*/ 2648 h 4327"/>
                <a:gd name="connsiteX131" fmla="*/ 4685 w 5172"/>
                <a:gd name="connsiteY131" fmla="*/ 2735 h 4327"/>
                <a:gd name="connsiteX132" fmla="*/ 4724 w 5172"/>
                <a:gd name="connsiteY132" fmla="*/ 2826 h 4327"/>
                <a:gd name="connsiteX133" fmla="*/ 4763 w 5172"/>
                <a:gd name="connsiteY133" fmla="*/ 2916 h 4327"/>
                <a:gd name="connsiteX134" fmla="*/ 4802 w 5172"/>
                <a:gd name="connsiteY134" fmla="*/ 3010 h 4327"/>
                <a:gd name="connsiteX135" fmla="*/ 4839 w 5172"/>
                <a:gd name="connsiteY135" fmla="*/ 3106 h 4327"/>
                <a:gd name="connsiteX136" fmla="*/ 4874 w 5172"/>
                <a:gd name="connsiteY136" fmla="*/ 3201 h 4327"/>
                <a:gd name="connsiteX137" fmla="*/ 4910 w 5172"/>
                <a:gd name="connsiteY137" fmla="*/ 3301 h 4327"/>
                <a:gd name="connsiteX138" fmla="*/ 4943 w 5172"/>
                <a:gd name="connsiteY138" fmla="*/ 3403 h 4327"/>
                <a:gd name="connsiteX139" fmla="*/ 4975 w 5172"/>
                <a:gd name="connsiteY139" fmla="*/ 3506 h 4327"/>
                <a:gd name="connsiteX140" fmla="*/ 5007 w 5172"/>
                <a:gd name="connsiteY140" fmla="*/ 3611 h 4327"/>
                <a:gd name="connsiteX141" fmla="*/ 5037 w 5172"/>
                <a:gd name="connsiteY141" fmla="*/ 3719 h 4327"/>
                <a:gd name="connsiteX142" fmla="*/ 5067 w 5172"/>
                <a:gd name="connsiteY142" fmla="*/ 3827 h 4327"/>
                <a:gd name="connsiteX143" fmla="*/ 5096 w 5172"/>
                <a:gd name="connsiteY143" fmla="*/ 3939 h 4327"/>
                <a:gd name="connsiteX144" fmla="*/ 5122 w 5172"/>
                <a:gd name="connsiteY144" fmla="*/ 4052 h 4327"/>
                <a:gd name="connsiteX145" fmla="*/ 5147 w 5172"/>
                <a:gd name="connsiteY145" fmla="*/ 4169 h 4327"/>
                <a:gd name="connsiteX146" fmla="*/ 5172 w 5172"/>
                <a:gd name="connsiteY146" fmla="*/ 4286 h 4327"/>
                <a:gd name="connsiteX147" fmla="*/ 5172 w 5172"/>
                <a:gd name="connsiteY147" fmla="*/ 4286 h 432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5172" h="4327">
                  <a:moveTo>
                    <a:pt x="5172" y="4286"/>
                  </a:moveTo>
                  <a:lnTo>
                    <a:pt x="5172" y="4286"/>
                  </a:lnTo>
                  <a:cubicBezTo>
                    <a:pt x="5154" y="4288"/>
                    <a:pt x="5135" y="4291"/>
                    <a:pt x="5117" y="4293"/>
                  </a:cubicBezTo>
                  <a:cubicBezTo>
                    <a:pt x="5096" y="4295"/>
                    <a:pt x="5074" y="4298"/>
                    <a:pt x="5053" y="4300"/>
                  </a:cubicBezTo>
                  <a:lnTo>
                    <a:pt x="4966" y="4309"/>
                  </a:lnTo>
                  <a:lnTo>
                    <a:pt x="4856" y="4316"/>
                  </a:lnTo>
                  <a:lnTo>
                    <a:pt x="4727" y="4323"/>
                  </a:lnTo>
                  <a:lnTo>
                    <a:pt x="4580" y="4325"/>
                  </a:lnTo>
                  <a:cubicBezTo>
                    <a:pt x="4553" y="4326"/>
                    <a:pt x="4527" y="4326"/>
                    <a:pt x="4500" y="4327"/>
                  </a:cubicBezTo>
                  <a:cubicBezTo>
                    <a:pt x="4472" y="4326"/>
                    <a:pt x="4443" y="4326"/>
                    <a:pt x="4415" y="4325"/>
                  </a:cubicBezTo>
                  <a:cubicBezTo>
                    <a:pt x="4386" y="4324"/>
                    <a:pt x="4357" y="4324"/>
                    <a:pt x="4328" y="4323"/>
                  </a:cubicBezTo>
                  <a:lnTo>
                    <a:pt x="4236" y="4320"/>
                  </a:lnTo>
                  <a:cubicBezTo>
                    <a:pt x="4205" y="4318"/>
                    <a:pt x="4173" y="4317"/>
                    <a:pt x="4142" y="4315"/>
                  </a:cubicBezTo>
                  <a:cubicBezTo>
                    <a:pt x="4109" y="4313"/>
                    <a:pt x="4076" y="4310"/>
                    <a:pt x="4043" y="4308"/>
                  </a:cubicBezTo>
                  <a:lnTo>
                    <a:pt x="3942" y="4299"/>
                  </a:lnTo>
                  <a:cubicBezTo>
                    <a:pt x="3908" y="4295"/>
                    <a:pt x="3873" y="4292"/>
                    <a:pt x="3839" y="4288"/>
                  </a:cubicBezTo>
                  <a:lnTo>
                    <a:pt x="3731" y="4276"/>
                  </a:lnTo>
                  <a:lnTo>
                    <a:pt x="3623" y="4260"/>
                  </a:lnTo>
                  <a:lnTo>
                    <a:pt x="3511" y="4242"/>
                  </a:lnTo>
                  <a:lnTo>
                    <a:pt x="3398" y="4222"/>
                  </a:lnTo>
                  <a:lnTo>
                    <a:pt x="3284" y="4199"/>
                  </a:lnTo>
                  <a:lnTo>
                    <a:pt x="3167" y="4173"/>
                  </a:lnTo>
                  <a:lnTo>
                    <a:pt x="3048" y="4144"/>
                  </a:lnTo>
                  <a:lnTo>
                    <a:pt x="2930" y="4113"/>
                  </a:lnTo>
                  <a:lnTo>
                    <a:pt x="2809" y="4077"/>
                  </a:lnTo>
                  <a:lnTo>
                    <a:pt x="2688" y="4038"/>
                  </a:lnTo>
                  <a:lnTo>
                    <a:pt x="2566" y="3996"/>
                  </a:lnTo>
                  <a:lnTo>
                    <a:pt x="2444" y="3949"/>
                  </a:lnTo>
                  <a:lnTo>
                    <a:pt x="2321" y="3898"/>
                  </a:lnTo>
                  <a:lnTo>
                    <a:pt x="2199" y="3845"/>
                  </a:lnTo>
                  <a:lnTo>
                    <a:pt x="2077" y="3786"/>
                  </a:lnTo>
                  <a:lnTo>
                    <a:pt x="1955" y="3723"/>
                  </a:lnTo>
                  <a:lnTo>
                    <a:pt x="1894" y="3689"/>
                  </a:lnTo>
                  <a:cubicBezTo>
                    <a:pt x="1874" y="3678"/>
                    <a:pt x="1854" y="3666"/>
                    <a:pt x="1834" y="3655"/>
                  </a:cubicBezTo>
                  <a:cubicBezTo>
                    <a:pt x="1814" y="3643"/>
                    <a:pt x="1794" y="3632"/>
                    <a:pt x="1774" y="3620"/>
                  </a:cubicBezTo>
                  <a:cubicBezTo>
                    <a:pt x="1754" y="3607"/>
                    <a:pt x="1733" y="3595"/>
                    <a:pt x="1713" y="3582"/>
                  </a:cubicBezTo>
                  <a:cubicBezTo>
                    <a:pt x="1693" y="3570"/>
                    <a:pt x="1673" y="3557"/>
                    <a:pt x="1653" y="3545"/>
                  </a:cubicBezTo>
                  <a:lnTo>
                    <a:pt x="1593" y="3506"/>
                  </a:lnTo>
                  <a:cubicBezTo>
                    <a:pt x="1573" y="3492"/>
                    <a:pt x="1553" y="3479"/>
                    <a:pt x="1533" y="3465"/>
                  </a:cubicBezTo>
                  <a:cubicBezTo>
                    <a:pt x="1513" y="3451"/>
                    <a:pt x="1494" y="3437"/>
                    <a:pt x="1474" y="3423"/>
                  </a:cubicBezTo>
                  <a:lnTo>
                    <a:pt x="1416" y="3380"/>
                  </a:lnTo>
                  <a:lnTo>
                    <a:pt x="1357" y="3336"/>
                  </a:lnTo>
                  <a:lnTo>
                    <a:pt x="1299" y="3290"/>
                  </a:lnTo>
                  <a:cubicBezTo>
                    <a:pt x="1280" y="3275"/>
                    <a:pt x="1261" y="3259"/>
                    <a:pt x="1242" y="3244"/>
                  </a:cubicBezTo>
                  <a:cubicBezTo>
                    <a:pt x="1222" y="3228"/>
                    <a:pt x="1203" y="3212"/>
                    <a:pt x="1183" y="3196"/>
                  </a:cubicBezTo>
                  <a:lnTo>
                    <a:pt x="1127" y="3146"/>
                  </a:lnTo>
                  <a:cubicBezTo>
                    <a:pt x="1109" y="3129"/>
                    <a:pt x="1090" y="3112"/>
                    <a:pt x="1072" y="3095"/>
                  </a:cubicBezTo>
                  <a:cubicBezTo>
                    <a:pt x="1053" y="3077"/>
                    <a:pt x="1034" y="3060"/>
                    <a:pt x="1015" y="3042"/>
                  </a:cubicBezTo>
                  <a:cubicBezTo>
                    <a:pt x="997" y="3024"/>
                    <a:pt x="978" y="3007"/>
                    <a:pt x="960" y="2989"/>
                  </a:cubicBezTo>
                  <a:lnTo>
                    <a:pt x="905" y="2934"/>
                  </a:lnTo>
                  <a:cubicBezTo>
                    <a:pt x="887" y="2915"/>
                    <a:pt x="870" y="2896"/>
                    <a:pt x="852" y="2877"/>
                  </a:cubicBezTo>
                  <a:lnTo>
                    <a:pt x="799" y="2818"/>
                  </a:lnTo>
                  <a:cubicBezTo>
                    <a:pt x="781" y="2798"/>
                    <a:pt x="764" y="2778"/>
                    <a:pt x="746" y="2758"/>
                  </a:cubicBezTo>
                  <a:lnTo>
                    <a:pt x="692" y="2698"/>
                  </a:lnTo>
                  <a:cubicBezTo>
                    <a:pt x="675" y="2677"/>
                    <a:pt x="658" y="2655"/>
                    <a:pt x="641" y="2634"/>
                  </a:cubicBezTo>
                  <a:cubicBezTo>
                    <a:pt x="624" y="2613"/>
                    <a:pt x="608" y="2591"/>
                    <a:pt x="591" y="2570"/>
                  </a:cubicBezTo>
                  <a:cubicBezTo>
                    <a:pt x="574" y="2548"/>
                    <a:pt x="557" y="2527"/>
                    <a:pt x="540" y="2505"/>
                  </a:cubicBezTo>
                  <a:cubicBezTo>
                    <a:pt x="524" y="2482"/>
                    <a:pt x="508" y="2460"/>
                    <a:pt x="492" y="2437"/>
                  </a:cubicBezTo>
                  <a:cubicBezTo>
                    <a:pt x="475" y="2414"/>
                    <a:pt x="459" y="2391"/>
                    <a:pt x="442" y="2368"/>
                  </a:cubicBezTo>
                  <a:cubicBezTo>
                    <a:pt x="426" y="2344"/>
                    <a:pt x="411" y="2321"/>
                    <a:pt x="395" y="2297"/>
                  </a:cubicBezTo>
                  <a:cubicBezTo>
                    <a:pt x="379" y="2273"/>
                    <a:pt x="364" y="2249"/>
                    <a:pt x="348" y="2225"/>
                  </a:cubicBezTo>
                  <a:cubicBezTo>
                    <a:pt x="333" y="2200"/>
                    <a:pt x="317" y="2175"/>
                    <a:pt x="302" y="2150"/>
                  </a:cubicBezTo>
                  <a:cubicBezTo>
                    <a:pt x="287" y="2125"/>
                    <a:pt x="271" y="2099"/>
                    <a:pt x="256" y="2074"/>
                  </a:cubicBezTo>
                  <a:cubicBezTo>
                    <a:pt x="241" y="2049"/>
                    <a:pt x="227" y="2023"/>
                    <a:pt x="212" y="1998"/>
                  </a:cubicBezTo>
                  <a:cubicBezTo>
                    <a:pt x="198" y="1971"/>
                    <a:pt x="183" y="1945"/>
                    <a:pt x="169" y="1918"/>
                  </a:cubicBezTo>
                  <a:cubicBezTo>
                    <a:pt x="155" y="1891"/>
                    <a:pt x="141" y="1863"/>
                    <a:pt x="127" y="1836"/>
                  </a:cubicBezTo>
                  <a:cubicBezTo>
                    <a:pt x="113" y="1809"/>
                    <a:pt x="100" y="1782"/>
                    <a:pt x="86" y="1755"/>
                  </a:cubicBezTo>
                  <a:cubicBezTo>
                    <a:pt x="72" y="1727"/>
                    <a:pt x="59" y="1698"/>
                    <a:pt x="45" y="1670"/>
                  </a:cubicBezTo>
                  <a:lnTo>
                    <a:pt x="6" y="1583"/>
                  </a:lnTo>
                  <a:cubicBezTo>
                    <a:pt x="0" y="1061"/>
                    <a:pt x="15" y="522"/>
                    <a:pt x="9" y="0"/>
                  </a:cubicBezTo>
                  <a:cubicBezTo>
                    <a:pt x="47" y="6"/>
                    <a:pt x="94" y="3"/>
                    <a:pt x="132" y="9"/>
                  </a:cubicBezTo>
                  <a:cubicBezTo>
                    <a:pt x="158" y="8"/>
                    <a:pt x="184" y="8"/>
                    <a:pt x="210" y="7"/>
                  </a:cubicBezTo>
                  <a:lnTo>
                    <a:pt x="292" y="7"/>
                  </a:lnTo>
                  <a:lnTo>
                    <a:pt x="379" y="7"/>
                  </a:lnTo>
                  <a:cubicBezTo>
                    <a:pt x="408" y="8"/>
                    <a:pt x="438" y="10"/>
                    <a:pt x="467" y="11"/>
                  </a:cubicBezTo>
                  <a:cubicBezTo>
                    <a:pt x="498" y="11"/>
                    <a:pt x="528" y="12"/>
                    <a:pt x="559" y="12"/>
                  </a:cubicBezTo>
                  <a:lnTo>
                    <a:pt x="657" y="18"/>
                  </a:lnTo>
                  <a:lnTo>
                    <a:pt x="754" y="25"/>
                  </a:lnTo>
                  <a:lnTo>
                    <a:pt x="857" y="35"/>
                  </a:lnTo>
                  <a:lnTo>
                    <a:pt x="962" y="46"/>
                  </a:lnTo>
                  <a:cubicBezTo>
                    <a:pt x="997" y="51"/>
                    <a:pt x="1033" y="55"/>
                    <a:pt x="1068" y="60"/>
                  </a:cubicBezTo>
                  <a:cubicBezTo>
                    <a:pt x="1105" y="65"/>
                    <a:pt x="1141" y="71"/>
                    <a:pt x="1178" y="76"/>
                  </a:cubicBezTo>
                  <a:lnTo>
                    <a:pt x="1288" y="94"/>
                  </a:lnTo>
                  <a:lnTo>
                    <a:pt x="1401" y="115"/>
                  </a:lnTo>
                  <a:cubicBezTo>
                    <a:pt x="1440" y="123"/>
                    <a:pt x="1478" y="132"/>
                    <a:pt x="1517" y="140"/>
                  </a:cubicBezTo>
                  <a:lnTo>
                    <a:pt x="1632" y="168"/>
                  </a:lnTo>
                  <a:lnTo>
                    <a:pt x="1751" y="198"/>
                  </a:lnTo>
                  <a:lnTo>
                    <a:pt x="1868" y="232"/>
                  </a:lnTo>
                  <a:lnTo>
                    <a:pt x="1988" y="269"/>
                  </a:lnTo>
                  <a:lnTo>
                    <a:pt x="2109" y="312"/>
                  </a:lnTo>
                  <a:lnTo>
                    <a:pt x="2229" y="356"/>
                  </a:lnTo>
                  <a:cubicBezTo>
                    <a:pt x="2269" y="373"/>
                    <a:pt x="2310" y="389"/>
                    <a:pt x="2350" y="406"/>
                  </a:cubicBezTo>
                  <a:lnTo>
                    <a:pt x="2472" y="459"/>
                  </a:lnTo>
                  <a:cubicBezTo>
                    <a:pt x="2512" y="479"/>
                    <a:pt x="2553" y="498"/>
                    <a:pt x="2593" y="518"/>
                  </a:cubicBezTo>
                  <a:lnTo>
                    <a:pt x="2713" y="580"/>
                  </a:lnTo>
                  <a:lnTo>
                    <a:pt x="2774" y="613"/>
                  </a:lnTo>
                  <a:cubicBezTo>
                    <a:pt x="2794" y="624"/>
                    <a:pt x="2814" y="636"/>
                    <a:pt x="2834" y="647"/>
                  </a:cubicBezTo>
                  <a:cubicBezTo>
                    <a:pt x="2854" y="659"/>
                    <a:pt x="2874" y="670"/>
                    <a:pt x="2894" y="682"/>
                  </a:cubicBezTo>
                  <a:cubicBezTo>
                    <a:pt x="2914" y="695"/>
                    <a:pt x="2934" y="707"/>
                    <a:pt x="2954" y="720"/>
                  </a:cubicBezTo>
                  <a:lnTo>
                    <a:pt x="3015" y="757"/>
                  </a:lnTo>
                  <a:cubicBezTo>
                    <a:pt x="3034" y="770"/>
                    <a:pt x="3054" y="783"/>
                    <a:pt x="3073" y="796"/>
                  </a:cubicBezTo>
                  <a:cubicBezTo>
                    <a:pt x="3093" y="810"/>
                    <a:pt x="3113" y="823"/>
                    <a:pt x="3133" y="837"/>
                  </a:cubicBezTo>
                  <a:cubicBezTo>
                    <a:pt x="3153" y="850"/>
                    <a:pt x="3172" y="864"/>
                    <a:pt x="3192" y="877"/>
                  </a:cubicBezTo>
                  <a:lnTo>
                    <a:pt x="3250" y="920"/>
                  </a:lnTo>
                  <a:lnTo>
                    <a:pt x="3309" y="964"/>
                  </a:lnTo>
                  <a:lnTo>
                    <a:pt x="3367" y="1010"/>
                  </a:lnTo>
                  <a:cubicBezTo>
                    <a:pt x="3387" y="1025"/>
                    <a:pt x="3406" y="1041"/>
                    <a:pt x="3426" y="1056"/>
                  </a:cubicBezTo>
                  <a:cubicBezTo>
                    <a:pt x="3445" y="1073"/>
                    <a:pt x="3464" y="1089"/>
                    <a:pt x="3483" y="1106"/>
                  </a:cubicBezTo>
                  <a:lnTo>
                    <a:pt x="3539" y="1156"/>
                  </a:lnTo>
                  <a:lnTo>
                    <a:pt x="3596" y="1207"/>
                  </a:lnTo>
                  <a:cubicBezTo>
                    <a:pt x="3615" y="1224"/>
                    <a:pt x="3634" y="1242"/>
                    <a:pt x="3653" y="1259"/>
                  </a:cubicBezTo>
                  <a:cubicBezTo>
                    <a:pt x="3671" y="1277"/>
                    <a:pt x="3690" y="1295"/>
                    <a:pt x="3708" y="1313"/>
                  </a:cubicBezTo>
                  <a:lnTo>
                    <a:pt x="3763" y="1368"/>
                  </a:lnTo>
                  <a:cubicBezTo>
                    <a:pt x="3781" y="1388"/>
                    <a:pt x="3800" y="1407"/>
                    <a:pt x="3818" y="1427"/>
                  </a:cubicBezTo>
                  <a:cubicBezTo>
                    <a:pt x="3836" y="1446"/>
                    <a:pt x="3853" y="1466"/>
                    <a:pt x="3871" y="1485"/>
                  </a:cubicBezTo>
                  <a:lnTo>
                    <a:pt x="3926" y="1546"/>
                  </a:lnTo>
                  <a:cubicBezTo>
                    <a:pt x="3943" y="1567"/>
                    <a:pt x="3960" y="1587"/>
                    <a:pt x="3977" y="1608"/>
                  </a:cubicBezTo>
                  <a:lnTo>
                    <a:pt x="4030" y="1670"/>
                  </a:lnTo>
                  <a:cubicBezTo>
                    <a:pt x="4047" y="1692"/>
                    <a:pt x="4065" y="1713"/>
                    <a:pt x="4082" y="1735"/>
                  </a:cubicBezTo>
                  <a:cubicBezTo>
                    <a:pt x="4099" y="1758"/>
                    <a:pt x="4116" y="1780"/>
                    <a:pt x="4133" y="1803"/>
                  </a:cubicBezTo>
                  <a:cubicBezTo>
                    <a:pt x="4150" y="1825"/>
                    <a:pt x="4166" y="1848"/>
                    <a:pt x="4183" y="1870"/>
                  </a:cubicBezTo>
                  <a:cubicBezTo>
                    <a:pt x="4199" y="1893"/>
                    <a:pt x="4216" y="1916"/>
                    <a:pt x="4232" y="1939"/>
                  </a:cubicBezTo>
                  <a:cubicBezTo>
                    <a:pt x="4249" y="1963"/>
                    <a:pt x="4265" y="1988"/>
                    <a:pt x="4282" y="2012"/>
                  </a:cubicBezTo>
                  <a:cubicBezTo>
                    <a:pt x="4298" y="2036"/>
                    <a:pt x="4314" y="2061"/>
                    <a:pt x="4330" y="2085"/>
                  </a:cubicBezTo>
                  <a:cubicBezTo>
                    <a:pt x="4345" y="2110"/>
                    <a:pt x="4361" y="2136"/>
                    <a:pt x="4376" y="2161"/>
                  </a:cubicBezTo>
                  <a:cubicBezTo>
                    <a:pt x="4392" y="2186"/>
                    <a:pt x="4408" y="2212"/>
                    <a:pt x="4424" y="2237"/>
                  </a:cubicBezTo>
                  <a:cubicBezTo>
                    <a:pt x="4439" y="2263"/>
                    <a:pt x="4453" y="2289"/>
                    <a:pt x="4468" y="2315"/>
                  </a:cubicBezTo>
                  <a:cubicBezTo>
                    <a:pt x="4483" y="2342"/>
                    <a:pt x="4499" y="2370"/>
                    <a:pt x="4514" y="2397"/>
                  </a:cubicBezTo>
                  <a:cubicBezTo>
                    <a:pt x="4528" y="2424"/>
                    <a:pt x="4543" y="2451"/>
                    <a:pt x="4557" y="2478"/>
                  </a:cubicBezTo>
                  <a:cubicBezTo>
                    <a:pt x="4572" y="2506"/>
                    <a:pt x="4586" y="2533"/>
                    <a:pt x="4601" y="2561"/>
                  </a:cubicBezTo>
                  <a:cubicBezTo>
                    <a:pt x="4615" y="2590"/>
                    <a:pt x="4628" y="2619"/>
                    <a:pt x="4642" y="2648"/>
                  </a:cubicBezTo>
                  <a:cubicBezTo>
                    <a:pt x="4656" y="2677"/>
                    <a:pt x="4671" y="2706"/>
                    <a:pt x="4685" y="2735"/>
                  </a:cubicBezTo>
                  <a:cubicBezTo>
                    <a:pt x="4698" y="2765"/>
                    <a:pt x="4711" y="2796"/>
                    <a:pt x="4724" y="2826"/>
                  </a:cubicBezTo>
                  <a:lnTo>
                    <a:pt x="4763" y="2916"/>
                  </a:lnTo>
                  <a:cubicBezTo>
                    <a:pt x="4776" y="2947"/>
                    <a:pt x="4789" y="2979"/>
                    <a:pt x="4802" y="3010"/>
                  </a:cubicBezTo>
                  <a:cubicBezTo>
                    <a:pt x="4814" y="3042"/>
                    <a:pt x="4827" y="3074"/>
                    <a:pt x="4839" y="3106"/>
                  </a:cubicBezTo>
                  <a:cubicBezTo>
                    <a:pt x="4851" y="3138"/>
                    <a:pt x="4862" y="3169"/>
                    <a:pt x="4874" y="3201"/>
                  </a:cubicBezTo>
                  <a:cubicBezTo>
                    <a:pt x="4886" y="3234"/>
                    <a:pt x="4898" y="3268"/>
                    <a:pt x="4910" y="3301"/>
                  </a:cubicBezTo>
                  <a:lnTo>
                    <a:pt x="4943" y="3403"/>
                  </a:lnTo>
                  <a:cubicBezTo>
                    <a:pt x="4954" y="3437"/>
                    <a:pt x="4964" y="3472"/>
                    <a:pt x="4975" y="3506"/>
                  </a:cubicBezTo>
                  <a:cubicBezTo>
                    <a:pt x="4986" y="3541"/>
                    <a:pt x="4996" y="3576"/>
                    <a:pt x="5007" y="3611"/>
                  </a:cubicBezTo>
                  <a:lnTo>
                    <a:pt x="5037" y="3719"/>
                  </a:lnTo>
                  <a:lnTo>
                    <a:pt x="5067" y="3827"/>
                  </a:lnTo>
                  <a:cubicBezTo>
                    <a:pt x="5077" y="3864"/>
                    <a:pt x="5086" y="3902"/>
                    <a:pt x="5096" y="3939"/>
                  </a:cubicBezTo>
                  <a:cubicBezTo>
                    <a:pt x="5105" y="3977"/>
                    <a:pt x="5113" y="4014"/>
                    <a:pt x="5122" y="4052"/>
                  </a:cubicBezTo>
                  <a:cubicBezTo>
                    <a:pt x="5130" y="4091"/>
                    <a:pt x="5139" y="4130"/>
                    <a:pt x="5147" y="4169"/>
                  </a:cubicBezTo>
                  <a:cubicBezTo>
                    <a:pt x="5155" y="4208"/>
                    <a:pt x="5164" y="4247"/>
                    <a:pt x="5172" y="4286"/>
                  </a:cubicBezTo>
                  <a:lnTo>
                    <a:pt x="5172" y="4286"/>
                  </a:lnTo>
                </a:path>
              </a:pathLst>
            </a:custGeom>
            <a:solidFill>
              <a:schemeClr val="accent2"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6357950" y="5286388"/>
            <a:ext cx="2796106" cy="1617611"/>
            <a:chOff x="6357950" y="5286388"/>
            <a:chExt cx="2796106" cy="1617611"/>
          </a:xfrm>
        </p:grpSpPr>
        <p:sp>
          <p:nvSpPr>
            <p:cNvPr id="12" name="Freeform 39"/>
            <p:cNvSpPr/>
            <p:nvPr/>
          </p:nvSpPr>
          <p:spPr>
            <a:xfrm>
              <a:off x="7286645" y="5286388"/>
              <a:ext cx="1867411" cy="1617611"/>
            </a:xfrm>
            <a:custGeom>
              <a:avLst/>
              <a:gdLst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0 w 2172"/>
                <a:gd name="connsiteY48" fmla="*/ 1848 h 2138"/>
                <a:gd name="connsiteX49" fmla="*/ 2172 w 2172"/>
                <a:gd name="connsiteY49" fmla="*/ 1956 h 2138"/>
                <a:gd name="connsiteX50" fmla="*/ 2170 w 2172"/>
                <a:gd name="connsiteY50" fmla="*/ 2068 h 2138"/>
                <a:gd name="connsiteX51" fmla="*/ 2170 w 2172"/>
                <a:gd name="connsiteY51" fmla="*/ 2068 h 2138"/>
                <a:gd name="connsiteX52" fmla="*/ 2146 w 2172"/>
                <a:gd name="connsiteY52" fmla="*/ 2074 h 2138"/>
                <a:gd name="connsiteX53" fmla="*/ 2074 w 2172"/>
                <a:gd name="connsiteY53" fmla="*/ 2090 h 2138"/>
                <a:gd name="connsiteX54" fmla="*/ 2024 w 2172"/>
                <a:gd name="connsiteY54" fmla="*/ 2100 h 2138"/>
                <a:gd name="connsiteX55" fmla="*/ 1964 w 2172"/>
                <a:gd name="connsiteY55" fmla="*/ 2110 h 2138"/>
                <a:gd name="connsiteX56" fmla="*/ 1820 w 2172"/>
                <a:gd name="connsiteY56" fmla="*/ 2128 h 2138"/>
                <a:gd name="connsiteX57" fmla="*/ 1738 w 2172"/>
                <a:gd name="connsiteY57" fmla="*/ 2134 h 2138"/>
                <a:gd name="connsiteX58" fmla="*/ 1652 w 2172"/>
                <a:gd name="connsiteY58" fmla="*/ 2138 h 2138"/>
                <a:gd name="connsiteX59" fmla="*/ 1558 w 2172"/>
                <a:gd name="connsiteY59" fmla="*/ 2136 h 2138"/>
                <a:gd name="connsiteX60" fmla="*/ 1462 w 2172"/>
                <a:gd name="connsiteY60" fmla="*/ 2132 h 2138"/>
                <a:gd name="connsiteX61" fmla="*/ 1414 w 2172"/>
                <a:gd name="connsiteY61" fmla="*/ 2128 h 2138"/>
                <a:gd name="connsiteX62" fmla="*/ 1364 w 2172"/>
                <a:gd name="connsiteY62" fmla="*/ 2122 h 2138"/>
                <a:gd name="connsiteX63" fmla="*/ 1312 w 2172"/>
                <a:gd name="connsiteY63" fmla="*/ 2116 h 2138"/>
                <a:gd name="connsiteX64" fmla="*/ 1262 w 2172"/>
                <a:gd name="connsiteY64" fmla="*/ 2108 h 2138"/>
                <a:gd name="connsiteX65" fmla="*/ 1210 w 2172"/>
                <a:gd name="connsiteY65" fmla="*/ 2098 h 2138"/>
                <a:gd name="connsiteX66" fmla="*/ 1158 w 2172"/>
                <a:gd name="connsiteY66" fmla="*/ 2086 h 2138"/>
                <a:gd name="connsiteX67" fmla="*/ 1108 w 2172"/>
                <a:gd name="connsiteY67" fmla="*/ 2072 h 2138"/>
                <a:gd name="connsiteX68" fmla="*/ 1056 w 2172"/>
                <a:gd name="connsiteY68" fmla="*/ 2056 h 2138"/>
                <a:gd name="connsiteX69" fmla="*/ 1004 w 2172"/>
                <a:gd name="connsiteY69" fmla="*/ 2040 h 2138"/>
                <a:gd name="connsiteX70" fmla="*/ 952 w 2172"/>
                <a:gd name="connsiteY70" fmla="*/ 2020 h 2138"/>
                <a:gd name="connsiteX71" fmla="*/ 900 w 2172"/>
                <a:gd name="connsiteY71" fmla="*/ 1998 h 2138"/>
                <a:gd name="connsiteX72" fmla="*/ 850 w 2172"/>
                <a:gd name="connsiteY72" fmla="*/ 1974 h 2138"/>
                <a:gd name="connsiteX73" fmla="*/ 800 w 2172"/>
                <a:gd name="connsiteY73" fmla="*/ 1948 h 2138"/>
                <a:gd name="connsiteX74" fmla="*/ 750 w 2172"/>
                <a:gd name="connsiteY74" fmla="*/ 1920 h 2138"/>
                <a:gd name="connsiteX75" fmla="*/ 700 w 2172"/>
                <a:gd name="connsiteY75" fmla="*/ 1888 h 2138"/>
                <a:gd name="connsiteX76" fmla="*/ 652 w 2172"/>
                <a:gd name="connsiteY76" fmla="*/ 1856 h 2138"/>
                <a:gd name="connsiteX77" fmla="*/ 604 w 2172"/>
                <a:gd name="connsiteY77" fmla="*/ 1818 h 2138"/>
                <a:gd name="connsiteX78" fmla="*/ 558 w 2172"/>
                <a:gd name="connsiteY78" fmla="*/ 1780 h 2138"/>
                <a:gd name="connsiteX79" fmla="*/ 512 w 2172"/>
                <a:gd name="connsiteY79" fmla="*/ 1738 h 2138"/>
                <a:gd name="connsiteX80" fmla="*/ 468 w 2172"/>
                <a:gd name="connsiteY80" fmla="*/ 1692 h 2138"/>
                <a:gd name="connsiteX81" fmla="*/ 426 w 2172"/>
                <a:gd name="connsiteY81" fmla="*/ 1644 h 2138"/>
                <a:gd name="connsiteX82" fmla="*/ 384 w 2172"/>
                <a:gd name="connsiteY82" fmla="*/ 1592 h 2138"/>
                <a:gd name="connsiteX83" fmla="*/ 344 w 2172"/>
                <a:gd name="connsiteY83" fmla="*/ 1538 h 2138"/>
                <a:gd name="connsiteX84" fmla="*/ 306 w 2172"/>
                <a:gd name="connsiteY84" fmla="*/ 1480 h 2138"/>
                <a:gd name="connsiteX85" fmla="*/ 270 w 2172"/>
                <a:gd name="connsiteY85" fmla="*/ 1418 h 2138"/>
                <a:gd name="connsiteX86" fmla="*/ 234 w 2172"/>
                <a:gd name="connsiteY86" fmla="*/ 1354 h 2138"/>
                <a:gd name="connsiteX87" fmla="*/ 202 w 2172"/>
                <a:gd name="connsiteY87" fmla="*/ 1284 h 2138"/>
                <a:gd name="connsiteX88" fmla="*/ 172 w 2172"/>
                <a:gd name="connsiteY88" fmla="*/ 1212 h 2138"/>
                <a:gd name="connsiteX89" fmla="*/ 142 w 2172"/>
                <a:gd name="connsiteY89" fmla="*/ 1136 h 2138"/>
                <a:gd name="connsiteX90" fmla="*/ 116 w 2172"/>
                <a:gd name="connsiteY90" fmla="*/ 1056 h 2138"/>
                <a:gd name="connsiteX91" fmla="*/ 92 w 2172"/>
                <a:gd name="connsiteY91" fmla="*/ 972 h 2138"/>
                <a:gd name="connsiteX92" fmla="*/ 72 w 2172"/>
                <a:gd name="connsiteY92" fmla="*/ 884 h 2138"/>
                <a:gd name="connsiteX93" fmla="*/ 52 w 2172"/>
                <a:gd name="connsiteY93" fmla="*/ 792 h 2138"/>
                <a:gd name="connsiteX94" fmla="*/ 36 w 2172"/>
                <a:gd name="connsiteY94" fmla="*/ 696 h 2138"/>
                <a:gd name="connsiteX95" fmla="*/ 24 w 2172"/>
                <a:gd name="connsiteY95" fmla="*/ 594 h 2138"/>
                <a:gd name="connsiteX96" fmla="*/ 12 w 2172"/>
                <a:gd name="connsiteY96" fmla="*/ 490 h 2138"/>
                <a:gd name="connsiteX97" fmla="*/ 6 w 2172"/>
                <a:gd name="connsiteY97" fmla="*/ 380 h 2138"/>
                <a:gd name="connsiteX98" fmla="*/ 0 w 2172"/>
                <a:gd name="connsiteY98" fmla="*/ 264 h 2138"/>
                <a:gd name="connsiteX99" fmla="*/ 0 w 2172"/>
                <a:gd name="connsiteY99" fmla="*/ 146 h 2138"/>
                <a:gd name="connsiteX100" fmla="*/ 2 w 2172"/>
                <a:gd name="connsiteY100" fmla="*/ 22 h 2138"/>
                <a:gd name="connsiteX101" fmla="*/ 2 w 2172"/>
                <a:gd name="connsiteY101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0 w 2172"/>
                <a:gd name="connsiteY48" fmla="*/ 1848 h 2138"/>
                <a:gd name="connsiteX49" fmla="*/ 2172 w 2172"/>
                <a:gd name="connsiteY49" fmla="*/ 1956 h 2138"/>
                <a:gd name="connsiteX50" fmla="*/ 2170 w 2172"/>
                <a:gd name="connsiteY50" fmla="*/ 2068 h 2138"/>
                <a:gd name="connsiteX51" fmla="*/ 2170 w 2172"/>
                <a:gd name="connsiteY51" fmla="*/ 2068 h 2138"/>
                <a:gd name="connsiteX52" fmla="*/ 2146 w 2172"/>
                <a:gd name="connsiteY52" fmla="*/ 2074 h 2138"/>
                <a:gd name="connsiteX53" fmla="*/ 2024 w 2172"/>
                <a:gd name="connsiteY53" fmla="*/ 2100 h 2138"/>
                <a:gd name="connsiteX54" fmla="*/ 1964 w 2172"/>
                <a:gd name="connsiteY54" fmla="*/ 2110 h 2138"/>
                <a:gd name="connsiteX55" fmla="*/ 1820 w 2172"/>
                <a:gd name="connsiteY55" fmla="*/ 2128 h 2138"/>
                <a:gd name="connsiteX56" fmla="*/ 1738 w 2172"/>
                <a:gd name="connsiteY56" fmla="*/ 2134 h 2138"/>
                <a:gd name="connsiteX57" fmla="*/ 1652 w 2172"/>
                <a:gd name="connsiteY57" fmla="*/ 2138 h 2138"/>
                <a:gd name="connsiteX58" fmla="*/ 1558 w 2172"/>
                <a:gd name="connsiteY58" fmla="*/ 2136 h 2138"/>
                <a:gd name="connsiteX59" fmla="*/ 1462 w 2172"/>
                <a:gd name="connsiteY59" fmla="*/ 2132 h 2138"/>
                <a:gd name="connsiteX60" fmla="*/ 1414 w 2172"/>
                <a:gd name="connsiteY60" fmla="*/ 2128 h 2138"/>
                <a:gd name="connsiteX61" fmla="*/ 1364 w 2172"/>
                <a:gd name="connsiteY61" fmla="*/ 2122 h 2138"/>
                <a:gd name="connsiteX62" fmla="*/ 1312 w 2172"/>
                <a:gd name="connsiteY62" fmla="*/ 2116 h 2138"/>
                <a:gd name="connsiteX63" fmla="*/ 1262 w 2172"/>
                <a:gd name="connsiteY63" fmla="*/ 2108 h 2138"/>
                <a:gd name="connsiteX64" fmla="*/ 1210 w 2172"/>
                <a:gd name="connsiteY64" fmla="*/ 2098 h 2138"/>
                <a:gd name="connsiteX65" fmla="*/ 1158 w 2172"/>
                <a:gd name="connsiteY65" fmla="*/ 2086 h 2138"/>
                <a:gd name="connsiteX66" fmla="*/ 1108 w 2172"/>
                <a:gd name="connsiteY66" fmla="*/ 2072 h 2138"/>
                <a:gd name="connsiteX67" fmla="*/ 1056 w 2172"/>
                <a:gd name="connsiteY67" fmla="*/ 2056 h 2138"/>
                <a:gd name="connsiteX68" fmla="*/ 1004 w 2172"/>
                <a:gd name="connsiteY68" fmla="*/ 2040 h 2138"/>
                <a:gd name="connsiteX69" fmla="*/ 952 w 2172"/>
                <a:gd name="connsiteY69" fmla="*/ 2020 h 2138"/>
                <a:gd name="connsiteX70" fmla="*/ 900 w 2172"/>
                <a:gd name="connsiteY70" fmla="*/ 1998 h 2138"/>
                <a:gd name="connsiteX71" fmla="*/ 850 w 2172"/>
                <a:gd name="connsiteY71" fmla="*/ 1974 h 2138"/>
                <a:gd name="connsiteX72" fmla="*/ 800 w 2172"/>
                <a:gd name="connsiteY72" fmla="*/ 1948 h 2138"/>
                <a:gd name="connsiteX73" fmla="*/ 750 w 2172"/>
                <a:gd name="connsiteY73" fmla="*/ 1920 h 2138"/>
                <a:gd name="connsiteX74" fmla="*/ 700 w 2172"/>
                <a:gd name="connsiteY74" fmla="*/ 1888 h 2138"/>
                <a:gd name="connsiteX75" fmla="*/ 652 w 2172"/>
                <a:gd name="connsiteY75" fmla="*/ 1856 h 2138"/>
                <a:gd name="connsiteX76" fmla="*/ 604 w 2172"/>
                <a:gd name="connsiteY76" fmla="*/ 1818 h 2138"/>
                <a:gd name="connsiteX77" fmla="*/ 558 w 2172"/>
                <a:gd name="connsiteY77" fmla="*/ 1780 h 2138"/>
                <a:gd name="connsiteX78" fmla="*/ 512 w 2172"/>
                <a:gd name="connsiteY78" fmla="*/ 1738 h 2138"/>
                <a:gd name="connsiteX79" fmla="*/ 468 w 2172"/>
                <a:gd name="connsiteY79" fmla="*/ 1692 h 2138"/>
                <a:gd name="connsiteX80" fmla="*/ 426 w 2172"/>
                <a:gd name="connsiteY80" fmla="*/ 1644 h 2138"/>
                <a:gd name="connsiteX81" fmla="*/ 384 w 2172"/>
                <a:gd name="connsiteY81" fmla="*/ 1592 h 2138"/>
                <a:gd name="connsiteX82" fmla="*/ 344 w 2172"/>
                <a:gd name="connsiteY82" fmla="*/ 1538 h 2138"/>
                <a:gd name="connsiteX83" fmla="*/ 306 w 2172"/>
                <a:gd name="connsiteY83" fmla="*/ 1480 h 2138"/>
                <a:gd name="connsiteX84" fmla="*/ 270 w 2172"/>
                <a:gd name="connsiteY84" fmla="*/ 1418 h 2138"/>
                <a:gd name="connsiteX85" fmla="*/ 234 w 2172"/>
                <a:gd name="connsiteY85" fmla="*/ 1354 h 2138"/>
                <a:gd name="connsiteX86" fmla="*/ 202 w 2172"/>
                <a:gd name="connsiteY86" fmla="*/ 1284 h 2138"/>
                <a:gd name="connsiteX87" fmla="*/ 172 w 2172"/>
                <a:gd name="connsiteY87" fmla="*/ 1212 h 2138"/>
                <a:gd name="connsiteX88" fmla="*/ 142 w 2172"/>
                <a:gd name="connsiteY88" fmla="*/ 1136 h 2138"/>
                <a:gd name="connsiteX89" fmla="*/ 116 w 2172"/>
                <a:gd name="connsiteY89" fmla="*/ 1056 h 2138"/>
                <a:gd name="connsiteX90" fmla="*/ 92 w 2172"/>
                <a:gd name="connsiteY90" fmla="*/ 972 h 2138"/>
                <a:gd name="connsiteX91" fmla="*/ 72 w 2172"/>
                <a:gd name="connsiteY91" fmla="*/ 884 h 2138"/>
                <a:gd name="connsiteX92" fmla="*/ 52 w 2172"/>
                <a:gd name="connsiteY92" fmla="*/ 792 h 2138"/>
                <a:gd name="connsiteX93" fmla="*/ 36 w 2172"/>
                <a:gd name="connsiteY93" fmla="*/ 696 h 2138"/>
                <a:gd name="connsiteX94" fmla="*/ 24 w 2172"/>
                <a:gd name="connsiteY94" fmla="*/ 594 h 2138"/>
                <a:gd name="connsiteX95" fmla="*/ 12 w 2172"/>
                <a:gd name="connsiteY95" fmla="*/ 490 h 2138"/>
                <a:gd name="connsiteX96" fmla="*/ 6 w 2172"/>
                <a:gd name="connsiteY96" fmla="*/ 380 h 2138"/>
                <a:gd name="connsiteX97" fmla="*/ 0 w 2172"/>
                <a:gd name="connsiteY97" fmla="*/ 264 h 2138"/>
                <a:gd name="connsiteX98" fmla="*/ 0 w 2172"/>
                <a:gd name="connsiteY98" fmla="*/ 146 h 2138"/>
                <a:gd name="connsiteX99" fmla="*/ 2 w 2172"/>
                <a:gd name="connsiteY99" fmla="*/ 22 h 2138"/>
                <a:gd name="connsiteX100" fmla="*/ 2 w 2172"/>
                <a:gd name="connsiteY100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0 w 2172"/>
                <a:gd name="connsiteY48" fmla="*/ 1848 h 2138"/>
                <a:gd name="connsiteX49" fmla="*/ 2172 w 2172"/>
                <a:gd name="connsiteY49" fmla="*/ 1956 h 2138"/>
                <a:gd name="connsiteX50" fmla="*/ 2170 w 2172"/>
                <a:gd name="connsiteY50" fmla="*/ 2068 h 2138"/>
                <a:gd name="connsiteX51" fmla="*/ 2170 w 2172"/>
                <a:gd name="connsiteY51" fmla="*/ 2068 h 2138"/>
                <a:gd name="connsiteX52" fmla="*/ 2024 w 2172"/>
                <a:gd name="connsiteY52" fmla="*/ 2100 h 2138"/>
                <a:gd name="connsiteX53" fmla="*/ 1964 w 2172"/>
                <a:gd name="connsiteY53" fmla="*/ 2110 h 2138"/>
                <a:gd name="connsiteX54" fmla="*/ 1820 w 2172"/>
                <a:gd name="connsiteY54" fmla="*/ 2128 h 2138"/>
                <a:gd name="connsiteX55" fmla="*/ 1738 w 2172"/>
                <a:gd name="connsiteY55" fmla="*/ 2134 h 2138"/>
                <a:gd name="connsiteX56" fmla="*/ 1652 w 2172"/>
                <a:gd name="connsiteY56" fmla="*/ 2138 h 2138"/>
                <a:gd name="connsiteX57" fmla="*/ 1558 w 2172"/>
                <a:gd name="connsiteY57" fmla="*/ 2136 h 2138"/>
                <a:gd name="connsiteX58" fmla="*/ 1462 w 2172"/>
                <a:gd name="connsiteY58" fmla="*/ 2132 h 2138"/>
                <a:gd name="connsiteX59" fmla="*/ 1414 w 2172"/>
                <a:gd name="connsiteY59" fmla="*/ 2128 h 2138"/>
                <a:gd name="connsiteX60" fmla="*/ 1364 w 2172"/>
                <a:gd name="connsiteY60" fmla="*/ 2122 h 2138"/>
                <a:gd name="connsiteX61" fmla="*/ 1312 w 2172"/>
                <a:gd name="connsiteY61" fmla="*/ 2116 h 2138"/>
                <a:gd name="connsiteX62" fmla="*/ 1262 w 2172"/>
                <a:gd name="connsiteY62" fmla="*/ 2108 h 2138"/>
                <a:gd name="connsiteX63" fmla="*/ 1210 w 2172"/>
                <a:gd name="connsiteY63" fmla="*/ 2098 h 2138"/>
                <a:gd name="connsiteX64" fmla="*/ 1158 w 2172"/>
                <a:gd name="connsiteY64" fmla="*/ 2086 h 2138"/>
                <a:gd name="connsiteX65" fmla="*/ 1108 w 2172"/>
                <a:gd name="connsiteY65" fmla="*/ 2072 h 2138"/>
                <a:gd name="connsiteX66" fmla="*/ 1056 w 2172"/>
                <a:gd name="connsiteY66" fmla="*/ 2056 h 2138"/>
                <a:gd name="connsiteX67" fmla="*/ 1004 w 2172"/>
                <a:gd name="connsiteY67" fmla="*/ 2040 h 2138"/>
                <a:gd name="connsiteX68" fmla="*/ 952 w 2172"/>
                <a:gd name="connsiteY68" fmla="*/ 2020 h 2138"/>
                <a:gd name="connsiteX69" fmla="*/ 900 w 2172"/>
                <a:gd name="connsiteY69" fmla="*/ 1998 h 2138"/>
                <a:gd name="connsiteX70" fmla="*/ 850 w 2172"/>
                <a:gd name="connsiteY70" fmla="*/ 1974 h 2138"/>
                <a:gd name="connsiteX71" fmla="*/ 800 w 2172"/>
                <a:gd name="connsiteY71" fmla="*/ 1948 h 2138"/>
                <a:gd name="connsiteX72" fmla="*/ 750 w 2172"/>
                <a:gd name="connsiteY72" fmla="*/ 1920 h 2138"/>
                <a:gd name="connsiteX73" fmla="*/ 700 w 2172"/>
                <a:gd name="connsiteY73" fmla="*/ 1888 h 2138"/>
                <a:gd name="connsiteX74" fmla="*/ 652 w 2172"/>
                <a:gd name="connsiteY74" fmla="*/ 1856 h 2138"/>
                <a:gd name="connsiteX75" fmla="*/ 604 w 2172"/>
                <a:gd name="connsiteY75" fmla="*/ 1818 h 2138"/>
                <a:gd name="connsiteX76" fmla="*/ 558 w 2172"/>
                <a:gd name="connsiteY76" fmla="*/ 1780 h 2138"/>
                <a:gd name="connsiteX77" fmla="*/ 512 w 2172"/>
                <a:gd name="connsiteY77" fmla="*/ 1738 h 2138"/>
                <a:gd name="connsiteX78" fmla="*/ 468 w 2172"/>
                <a:gd name="connsiteY78" fmla="*/ 1692 h 2138"/>
                <a:gd name="connsiteX79" fmla="*/ 426 w 2172"/>
                <a:gd name="connsiteY79" fmla="*/ 1644 h 2138"/>
                <a:gd name="connsiteX80" fmla="*/ 384 w 2172"/>
                <a:gd name="connsiteY80" fmla="*/ 1592 h 2138"/>
                <a:gd name="connsiteX81" fmla="*/ 344 w 2172"/>
                <a:gd name="connsiteY81" fmla="*/ 1538 h 2138"/>
                <a:gd name="connsiteX82" fmla="*/ 306 w 2172"/>
                <a:gd name="connsiteY82" fmla="*/ 1480 h 2138"/>
                <a:gd name="connsiteX83" fmla="*/ 270 w 2172"/>
                <a:gd name="connsiteY83" fmla="*/ 1418 h 2138"/>
                <a:gd name="connsiteX84" fmla="*/ 234 w 2172"/>
                <a:gd name="connsiteY84" fmla="*/ 1354 h 2138"/>
                <a:gd name="connsiteX85" fmla="*/ 202 w 2172"/>
                <a:gd name="connsiteY85" fmla="*/ 1284 h 2138"/>
                <a:gd name="connsiteX86" fmla="*/ 172 w 2172"/>
                <a:gd name="connsiteY86" fmla="*/ 1212 h 2138"/>
                <a:gd name="connsiteX87" fmla="*/ 142 w 2172"/>
                <a:gd name="connsiteY87" fmla="*/ 1136 h 2138"/>
                <a:gd name="connsiteX88" fmla="*/ 116 w 2172"/>
                <a:gd name="connsiteY88" fmla="*/ 1056 h 2138"/>
                <a:gd name="connsiteX89" fmla="*/ 92 w 2172"/>
                <a:gd name="connsiteY89" fmla="*/ 972 h 2138"/>
                <a:gd name="connsiteX90" fmla="*/ 72 w 2172"/>
                <a:gd name="connsiteY90" fmla="*/ 884 h 2138"/>
                <a:gd name="connsiteX91" fmla="*/ 52 w 2172"/>
                <a:gd name="connsiteY91" fmla="*/ 792 h 2138"/>
                <a:gd name="connsiteX92" fmla="*/ 36 w 2172"/>
                <a:gd name="connsiteY92" fmla="*/ 696 h 2138"/>
                <a:gd name="connsiteX93" fmla="*/ 24 w 2172"/>
                <a:gd name="connsiteY93" fmla="*/ 594 h 2138"/>
                <a:gd name="connsiteX94" fmla="*/ 12 w 2172"/>
                <a:gd name="connsiteY94" fmla="*/ 490 h 2138"/>
                <a:gd name="connsiteX95" fmla="*/ 6 w 2172"/>
                <a:gd name="connsiteY95" fmla="*/ 380 h 2138"/>
                <a:gd name="connsiteX96" fmla="*/ 0 w 2172"/>
                <a:gd name="connsiteY96" fmla="*/ 264 h 2138"/>
                <a:gd name="connsiteX97" fmla="*/ 0 w 2172"/>
                <a:gd name="connsiteY97" fmla="*/ 146 h 2138"/>
                <a:gd name="connsiteX98" fmla="*/ 2 w 2172"/>
                <a:gd name="connsiteY98" fmla="*/ 22 h 2138"/>
                <a:gd name="connsiteX99" fmla="*/ 2 w 2172"/>
                <a:gd name="connsiteY99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0 w 2172"/>
                <a:gd name="connsiteY48" fmla="*/ 1848 h 2138"/>
                <a:gd name="connsiteX49" fmla="*/ 2172 w 2172"/>
                <a:gd name="connsiteY49" fmla="*/ 1956 h 2138"/>
                <a:gd name="connsiteX50" fmla="*/ 2170 w 2172"/>
                <a:gd name="connsiteY50" fmla="*/ 2068 h 2138"/>
                <a:gd name="connsiteX51" fmla="*/ 2024 w 2172"/>
                <a:gd name="connsiteY51" fmla="*/ 2100 h 2138"/>
                <a:gd name="connsiteX52" fmla="*/ 1964 w 2172"/>
                <a:gd name="connsiteY52" fmla="*/ 2110 h 2138"/>
                <a:gd name="connsiteX53" fmla="*/ 1820 w 2172"/>
                <a:gd name="connsiteY53" fmla="*/ 2128 h 2138"/>
                <a:gd name="connsiteX54" fmla="*/ 1738 w 2172"/>
                <a:gd name="connsiteY54" fmla="*/ 2134 h 2138"/>
                <a:gd name="connsiteX55" fmla="*/ 1652 w 2172"/>
                <a:gd name="connsiteY55" fmla="*/ 2138 h 2138"/>
                <a:gd name="connsiteX56" fmla="*/ 1558 w 2172"/>
                <a:gd name="connsiteY56" fmla="*/ 2136 h 2138"/>
                <a:gd name="connsiteX57" fmla="*/ 1462 w 2172"/>
                <a:gd name="connsiteY57" fmla="*/ 2132 h 2138"/>
                <a:gd name="connsiteX58" fmla="*/ 1414 w 2172"/>
                <a:gd name="connsiteY58" fmla="*/ 2128 h 2138"/>
                <a:gd name="connsiteX59" fmla="*/ 1364 w 2172"/>
                <a:gd name="connsiteY59" fmla="*/ 2122 h 2138"/>
                <a:gd name="connsiteX60" fmla="*/ 1312 w 2172"/>
                <a:gd name="connsiteY60" fmla="*/ 2116 h 2138"/>
                <a:gd name="connsiteX61" fmla="*/ 1262 w 2172"/>
                <a:gd name="connsiteY61" fmla="*/ 2108 h 2138"/>
                <a:gd name="connsiteX62" fmla="*/ 1210 w 2172"/>
                <a:gd name="connsiteY62" fmla="*/ 2098 h 2138"/>
                <a:gd name="connsiteX63" fmla="*/ 1158 w 2172"/>
                <a:gd name="connsiteY63" fmla="*/ 2086 h 2138"/>
                <a:gd name="connsiteX64" fmla="*/ 1108 w 2172"/>
                <a:gd name="connsiteY64" fmla="*/ 2072 h 2138"/>
                <a:gd name="connsiteX65" fmla="*/ 1056 w 2172"/>
                <a:gd name="connsiteY65" fmla="*/ 2056 h 2138"/>
                <a:gd name="connsiteX66" fmla="*/ 1004 w 2172"/>
                <a:gd name="connsiteY66" fmla="*/ 2040 h 2138"/>
                <a:gd name="connsiteX67" fmla="*/ 952 w 2172"/>
                <a:gd name="connsiteY67" fmla="*/ 2020 h 2138"/>
                <a:gd name="connsiteX68" fmla="*/ 900 w 2172"/>
                <a:gd name="connsiteY68" fmla="*/ 1998 h 2138"/>
                <a:gd name="connsiteX69" fmla="*/ 850 w 2172"/>
                <a:gd name="connsiteY69" fmla="*/ 1974 h 2138"/>
                <a:gd name="connsiteX70" fmla="*/ 800 w 2172"/>
                <a:gd name="connsiteY70" fmla="*/ 1948 h 2138"/>
                <a:gd name="connsiteX71" fmla="*/ 750 w 2172"/>
                <a:gd name="connsiteY71" fmla="*/ 1920 h 2138"/>
                <a:gd name="connsiteX72" fmla="*/ 700 w 2172"/>
                <a:gd name="connsiteY72" fmla="*/ 1888 h 2138"/>
                <a:gd name="connsiteX73" fmla="*/ 652 w 2172"/>
                <a:gd name="connsiteY73" fmla="*/ 1856 h 2138"/>
                <a:gd name="connsiteX74" fmla="*/ 604 w 2172"/>
                <a:gd name="connsiteY74" fmla="*/ 1818 h 2138"/>
                <a:gd name="connsiteX75" fmla="*/ 558 w 2172"/>
                <a:gd name="connsiteY75" fmla="*/ 1780 h 2138"/>
                <a:gd name="connsiteX76" fmla="*/ 512 w 2172"/>
                <a:gd name="connsiteY76" fmla="*/ 1738 h 2138"/>
                <a:gd name="connsiteX77" fmla="*/ 468 w 2172"/>
                <a:gd name="connsiteY77" fmla="*/ 1692 h 2138"/>
                <a:gd name="connsiteX78" fmla="*/ 426 w 2172"/>
                <a:gd name="connsiteY78" fmla="*/ 1644 h 2138"/>
                <a:gd name="connsiteX79" fmla="*/ 384 w 2172"/>
                <a:gd name="connsiteY79" fmla="*/ 1592 h 2138"/>
                <a:gd name="connsiteX80" fmla="*/ 344 w 2172"/>
                <a:gd name="connsiteY80" fmla="*/ 1538 h 2138"/>
                <a:gd name="connsiteX81" fmla="*/ 306 w 2172"/>
                <a:gd name="connsiteY81" fmla="*/ 1480 h 2138"/>
                <a:gd name="connsiteX82" fmla="*/ 270 w 2172"/>
                <a:gd name="connsiteY82" fmla="*/ 1418 h 2138"/>
                <a:gd name="connsiteX83" fmla="*/ 234 w 2172"/>
                <a:gd name="connsiteY83" fmla="*/ 1354 h 2138"/>
                <a:gd name="connsiteX84" fmla="*/ 202 w 2172"/>
                <a:gd name="connsiteY84" fmla="*/ 1284 h 2138"/>
                <a:gd name="connsiteX85" fmla="*/ 172 w 2172"/>
                <a:gd name="connsiteY85" fmla="*/ 1212 h 2138"/>
                <a:gd name="connsiteX86" fmla="*/ 142 w 2172"/>
                <a:gd name="connsiteY86" fmla="*/ 1136 h 2138"/>
                <a:gd name="connsiteX87" fmla="*/ 116 w 2172"/>
                <a:gd name="connsiteY87" fmla="*/ 1056 h 2138"/>
                <a:gd name="connsiteX88" fmla="*/ 92 w 2172"/>
                <a:gd name="connsiteY88" fmla="*/ 972 h 2138"/>
                <a:gd name="connsiteX89" fmla="*/ 72 w 2172"/>
                <a:gd name="connsiteY89" fmla="*/ 884 h 2138"/>
                <a:gd name="connsiteX90" fmla="*/ 52 w 2172"/>
                <a:gd name="connsiteY90" fmla="*/ 792 h 2138"/>
                <a:gd name="connsiteX91" fmla="*/ 36 w 2172"/>
                <a:gd name="connsiteY91" fmla="*/ 696 h 2138"/>
                <a:gd name="connsiteX92" fmla="*/ 24 w 2172"/>
                <a:gd name="connsiteY92" fmla="*/ 594 h 2138"/>
                <a:gd name="connsiteX93" fmla="*/ 12 w 2172"/>
                <a:gd name="connsiteY93" fmla="*/ 490 h 2138"/>
                <a:gd name="connsiteX94" fmla="*/ 6 w 2172"/>
                <a:gd name="connsiteY94" fmla="*/ 380 h 2138"/>
                <a:gd name="connsiteX95" fmla="*/ 0 w 2172"/>
                <a:gd name="connsiteY95" fmla="*/ 264 h 2138"/>
                <a:gd name="connsiteX96" fmla="*/ 0 w 2172"/>
                <a:gd name="connsiteY96" fmla="*/ 146 h 2138"/>
                <a:gd name="connsiteX97" fmla="*/ 2 w 2172"/>
                <a:gd name="connsiteY97" fmla="*/ 22 h 2138"/>
                <a:gd name="connsiteX98" fmla="*/ 2 w 2172"/>
                <a:gd name="connsiteY98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2 w 2172"/>
                <a:gd name="connsiteY48" fmla="*/ 1956 h 2138"/>
                <a:gd name="connsiteX49" fmla="*/ 2170 w 2172"/>
                <a:gd name="connsiteY49" fmla="*/ 2068 h 2138"/>
                <a:gd name="connsiteX50" fmla="*/ 2024 w 2172"/>
                <a:gd name="connsiteY50" fmla="*/ 2100 h 2138"/>
                <a:gd name="connsiteX51" fmla="*/ 1964 w 2172"/>
                <a:gd name="connsiteY51" fmla="*/ 2110 h 2138"/>
                <a:gd name="connsiteX52" fmla="*/ 1820 w 2172"/>
                <a:gd name="connsiteY52" fmla="*/ 2128 h 2138"/>
                <a:gd name="connsiteX53" fmla="*/ 1738 w 2172"/>
                <a:gd name="connsiteY53" fmla="*/ 2134 h 2138"/>
                <a:gd name="connsiteX54" fmla="*/ 1652 w 2172"/>
                <a:gd name="connsiteY54" fmla="*/ 2138 h 2138"/>
                <a:gd name="connsiteX55" fmla="*/ 1558 w 2172"/>
                <a:gd name="connsiteY55" fmla="*/ 2136 h 2138"/>
                <a:gd name="connsiteX56" fmla="*/ 1462 w 2172"/>
                <a:gd name="connsiteY56" fmla="*/ 2132 h 2138"/>
                <a:gd name="connsiteX57" fmla="*/ 1414 w 2172"/>
                <a:gd name="connsiteY57" fmla="*/ 2128 h 2138"/>
                <a:gd name="connsiteX58" fmla="*/ 1364 w 2172"/>
                <a:gd name="connsiteY58" fmla="*/ 2122 h 2138"/>
                <a:gd name="connsiteX59" fmla="*/ 1312 w 2172"/>
                <a:gd name="connsiteY59" fmla="*/ 2116 h 2138"/>
                <a:gd name="connsiteX60" fmla="*/ 1262 w 2172"/>
                <a:gd name="connsiteY60" fmla="*/ 2108 h 2138"/>
                <a:gd name="connsiteX61" fmla="*/ 1210 w 2172"/>
                <a:gd name="connsiteY61" fmla="*/ 2098 h 2138"/>
                <a:gd name="connsiteX62" fmla="*/ 1158 w 2172"/>
                <a:gd name="connsiteY62" fmla="*/ 2086 h 2138"/>
                <a:gd name="connsiteX63" fmla="*/ 1108 w 2172"/>
                <a:gd name="connsiteY63" fmla="*/ 2072 h 2138"/>
                <a:gd name="connsiteX64" fmla="*/ 1056 w 2172"/>
                <a:gd name="connsiteY64" fmla="*/ 2056 h 2138"/>
                <a:gd name="connsiteX65" fmla="*/ 1004 w 2172"/>
                <a:gd name="connsiteY65" fmla="*/ 2040 h 2138"/>
                <a:gd name="connsiteX66" fmla="*/ 952 w 2172"/>
                <a:gd name="connsiteY66" fmla="*/ 2020 h 2138"/>
                <a:gd name="connsiteX67" fmla="*/ 900 w 2172"/>
                <a:gd name="connsiteY67" fmla="*/ 1998 h 2138"/>
                <a:gd name="connsiteX68" fmla="*/ 850 w 2172"/>
                <a:gd name="connsiteY68" fmla="*/ 1974 h 2138"/>
                <a:gd name="connsiteX69" fmla="*/ 800 w 2172"/>
                <a:gd name="connsiteY69" fmla="*/ 1948 h 2138"/>
                <a:gd name="connsiteX70" fmla="*/ 750 w 2172"/>
                <a:gd name="connsiteY70" fmla="*/ 1920 h 2138"/>
                <a:gd name="connsiteX71" fmla="*/ 700 w 2172"/>
                <a:gd name="connsiteY71" fmla="*/ 1888 h 2138"/>
                <a:gd name="connsiteX72" fmla="*/ 652 w 2172"/>
                <a:gd name="connsiteY72" fmla="*/ 1856 h 2138"/>
                <a:gd name="connsiteX73" fmla="*/ 604 w 2172"/>
                <a:gd name="connsiteY73" fmla="*/ 1818 h 2138"/>
                <a:gd name="connsiteX74" fmla="*/ 558 w 2172"/>
                <a:gd name="connsiteY74" fmla="*/ 1780 h 2138"/>
                <a:gd name="connsiteX75" fmla="*/ 512 w 2172"/>
                <a:gd name="connsiteY75" fmla="*/ 1738 h 2138"/>
                <a:gd name="connsiteX76" fmla="*/ 468 w 2172"/>
                <a:gd name="connsiteY76" fmla="*/ 1692 h 2138"/>
                <a:gd name="connsiteX77" fmla="*/ 426 w 2172"/>
                <a:gd name="connsiteY77" fmla="*/ 1644 h 2138"/>
                <a:gd name="connsiteX78" fmla="*/ 384 w 2172"/>
                <a:gd name="connsiteY78" fmla="*/ 1592 h 2138"/>
                <a:gd name="connsiteX79" fmla="*/ 344 w 2172"/>
                <a:gd name="connsiteY79" fmla="*/ 1538 h 2138"/>
                <a:gd name="connsiteX80" fmla="*/ 306 w 2172"/>
                <a:gd name="connsiteY80" fmla="*/ 1480 h 2138"/>
                <a:gd name="connsiteX81" fmla="*/ 270 w 2172"/>
                <a:gd name="connsiteY81" fmla="*/ 1418 h 2138"/>
                <a:gd name="connsiteX82" fmla="*/ 234 w 2172"/>
                <a:gd name="connsiteY82" fmla="*/ 1354 h 2138"/>
                <a:gd name="connsiteX83" fmla="*/ 202 w 2172"/>
                <a:gd name="connsiteY83" fmla="*/ 1284 h 2138"/>
                <a:gd name="connsiteX84" fmla="*/ 172 w 2172"/>
                <a:gd name="connsiteY84" fmla="*/ 1212 h 2138"/>
                <a:gd name="connsiteX85" fmla="*/ 142 w 2172"/>
                <a:gd name="connsiteY85" fmla="*/ 1136 h 2138"/>
                <a:gd name="connsiteX86" fmla="*/ 116 w 2172"/>
                <a:gd name="connsiteY86" fmla="*/ 1056 h 2138"/>
                <a:gd name="connsiteX87" fmla="*/ 92 w 2172"/>
                <a:gd name="connsiteY87" fmla="*/ 972 h 2138"/>
                <a:gd name="connsiteX88" fmla="*/ 72 w 2172"/>
                <a:gd name="connsiteY88" fmla="*/ 884 h 2138"/>
                <a:gd name="connsiteX89" fmla="*/ 52 w 2172"/>
                <a:gd name="connsiteY89" fmla="*/ 792 h 2138"/>
                <a:gd name="connsiteX90" fmla="*/ 36 w 2172"/>
                <a:gd name="connsiteY90" fmla="*/ 696 h 2138"/>
                <a:gd name="connsiteX91" fmla="*/ 24 w 2172"/>
                <a:gd name="connsiteY91" fmla="*/ 594 h 2138"/>
                <a:gd name="connsiteX92" fmla="*/ 12 w 2172"/>
                <a:gd name="connsiteY92" fmla="*/ 490 h 2138"/>
                <a:gd name="connsiteX93" fmla="*/ 6 w 2172"/>
                <a:gd name="connsiteY93" fmla="*/ 380 h 2138"/>
                <a:gd name="connsiteX94" fmla="*/ 0 w 2172"/>
                <a:gd name="connsiteY94" fmla="*/ 264 h 2138"/>
                <a:gd name="connsiteX95" fmla="*/ 0 w 2172"/>
                <a:gd name="connsiteY95" fmla="*/ 146 h 2138"/>
                <a:gd name="connsiteX96" fmla="*/ 2 w 2172"/>
                <a:gd name="connsiteY96" fmla="*/ 22 h 2138"/>
                <a:gd name="connsiteX97" fmla="*/ 2 w 2172"/>
                <a:gd name="connsiteY97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72 w 2172"/>
                <a:gd name="connsiteY47" fmla="*/ 1956 h 2138"/>
                <a:gd name="connsiteX48" fmla="*/ 2170 w 2172"/>
                <a:gd name="connsiteY48" fmla="*/ 2068 h 2138"/>
                <a:gd name="connsiteX49" fmla="*/ 2024 w 2172"/>
                <a:gd name="connsiteY49" fmla="*/ 2100 h 2138"/>
                <a:gd name="connsiteX50" fmla="*/ 1964 w 2172"/>
                <a:gd name="connsiteY50" fmla="*/ 2110 h 2138"/>
                <a:gd name="connsiteX51" fmla="*/ 1820 w 2172"/>
                <a:gd name="connsiteY51" fmla="*/ 2128 h 2138"/>
                <a:gd name="connsiteX52" fmla="*/ 1738 w 2172"/>
                <a:gd name="connsiteY52" fmla="*/ 2134 h 2138"/>
                <a:gd name="connsiteX53" fmla="*/ 1652 w 2172"/>
                <a:gd name="connsiteY53" fmla="*/ 2138 h 2138"/>
                <a:gd name="connsiteX54" fmla="*/ 1558 w 2172"/>
                <a:gd name="connsiteY54" fmla="*/ 2136 h 2138"/>
                <a:gd name="connsiteX55" fmla="*/ 1462 w 2172"/>
                <a:gd name="connsiteY55" fmla="*/ 2132 h 2138"/>
                <a:gd name="connsiteX56" fmla="*/ 1414 w 2172"/>
                <a:gd name="connsiteY56" fmla="*/ 2128 h 2138"/>
                <a:gd name="connsiteX57" fmla="*/ 1364 w 2172"/>
                <a:gd name="connsiteY57" fmla="*/ 2122 h 2138"/>
                <a:gd name="connsiteX58" fmla="*/ 1312 w 2172"/>
                <a:gd name="connsiteY58" fmla="*/ 2116 h 2138"/>
                <a:gd name="connsiteX59" fmla="*/ 1262 w 2172"/>
                <a:gd name="connsiteY59" fmla="*/ 2108 h 2138"/>
                <a:gd name="connsiteX60" fmla="*/ 1210 w 2172"/>
                <a:gd name="connsiteY60" fmla="*/ 2098 h 2138"/>
                <a:gd name="connsiteX61" fmla="*/ 1158 w 2172"/>
                <a:gd name="connsiteY61" fmla="*/ 2086 h 2138"/>
                <a:gd name="connsiteX62" fmla="*/ 1108 w 2172"/>
                <a:gd name="connsiteY62" fmla="*/ 2072 h 2138"/>
                <a:gd name="connsiteX63" fmla="*/ 1056 w 2172"/>
                <a:gd name="connsiteY63" fmla="*/ 2056 h 2138"/>
                <a:gd name="connsiteX64" fmla="*/ 1004 w 2172"/>
                <a:gd name="connsiteY64" fmla="*/ 2040 h 2138"/>
                <a:gd name="connsiteX65" fmla="*/ 952 w 2172"/>
                <a:gd name="connsiteY65" fmla="*/ 2020 h 2138"/>
                <a:gd name="connsiteX66" fmla="*/ 900 w 2172"/>
                <a:gd name="connsiteY66" fmla="*/ 1998 h 2138"/>
                <a:gd name="connsiteX67" fmla="*/ 850 w 2172"/>
                <a:gd name="connsiteY67" fmla="*/ 1974 h 2138"/>
                <a:gd name="connsiteX68" fmla="*/ 800 w 2172"/>
                <a:gd name="connsiteY68" fmla="*/ 1948 h 2138"/>
                <a:gd name="connsiteX69" fmla="*/ 750 w 2172"/>
                <a:gd name="connsiteY69" fmla="*/ 1920 h 2138"/>
                <a:gd name="connsiteX70" fmla="*/ 700 w 2172"/>
                <a:gd name="connsiteY70" fmla="*/ 1888 h 2138"/>
                <a:gd name="connsiteX71" fmla="*/ 652 w 2172"/>
                <a:gd name="connsiteY71" fmla="*/ 1856 h 2138"/>
                <a:gd name="connsiteX72" fmla="*/ 604 w 2172"/>
                <a:gd name="connsiteY72" fmla="*/ 1818 h 2138"/>
                <a:gd name="connsiteX73" fmla="*/ 558 w 2172"/>
                <a:gd name="connsiteY73" fmla="*/ 1780 h 2138"/>
                <a:gd name="connsiteX74" fmla="*/ 512 w 2172"/>
                <a:gd name="connsiteY74" fmla="*/ 1738 h 2138"/>
                <a:gd name="connsiteX75" fmla="*/ 468 w 2172"/>
                <a:gd name="connsiteY75" fmla="*/ 1692 h 2138"/>
                <a:gd name="connsiteX76" fmla="*/ 426 w 2172"/>
                <a:gd name="connsiteY76" fmla="*/ 1644 h 2138"/>
                <a:gd name="connsiteX77" fmla="*/ 384 w 2172"/>
                <a:gd name="connsiteY77" fmla="*/ 1592 h 2138"/>
                <a:gd name="connsiteX78" fmla="*/ 344 w 2172"/>
                <a:gd name="connsiteY78" fmla="*/ 1538 h 2138"/>
                <a:gd name="connsiteX79" fmla="*/ 306 w 2172"/>
                <a:gd name="connsiteY79" fmla="*/ 1480 h 2138"/>
                <a:gd name="connsiteX80" fmla="*/ 270 w 2172"/>
                <a:gd name="connsiteY80" fmla="*/ 1418 h 2138"/>
                <a:gd name="connsiteX81" fmla="*/ 234 w 2172"/>
                <a:gd name="connsiteY81" fmla="*/ 1354 h 2138"/>
                <a:gd name="connsiteX82" fmla="*/ 202 w 2172"/>
                <a:gd name="connsiteY82" fmla="*/ 1284 h 2138"/>
                <a:gd name="connsiteX83" fmla="*/ 172 w 2172"/>
                <a:gd name="connsiteY83" fmla="*/ 1212 h 2138"/>
                <a:gd name="connsiteX84" fmla="*/ 142 w 2172"/>
                <a:gd name="connsiteY84" fmla="*/ 1136 h 2138"/>
                <a:gd name="connsiteX85" fmla="*/ 116 w 2172"/>
                <a:gd name="connsiteY85" fmla="*/ 1056 h 2138"/>
                <a:gd name="connsiteX86" fmla="*/ 92 w 2172"/>
                <a:gd name="connsiteY86" fmla="*/ 972 h 2138"/>
                <a:gd name="connsiteX87" fmla="*/ 72 w 2172"/>
                <a:gd name="connsiteY87" fmla="*/ 884 h 2138"/>
                <a:gd name="connsiteX88" fmla="*/ 52 w 2172"/>
                <a:gd name="connsiteY88" fmla="*/ 792 h 2138"/>
                <a:gd name="connsiteX89" fmla="*/ 36 w 2172"/>
                <a:gd name="connsiteY89" fmla="*/ 696 h 2138"/>
                <a:gd name="connsiteX90" fmla="*/ 24 w 2172"/>
                <a:gd name="connsiteY90" fmla="*/ 594 h 2138"/>
                <a:gd name="connsiteX91" fmla="*/ 12 w 2172"/>
                <a:gd name="connsiteY91" fmla="*/ 490 h 2138"/>
                <a:gd name="connsiteX92" fmla="*/ 6 w 2172"/>
                <a:gd name="connsiteY92" fmla="*/ 380 h 2138"/>
                <a:gd name="connsiteX93" fmla="*/ 0 w 2172"/>
                <a:gd name="connsiteY93" fmla="*/ 264 h 2138"/>
                <a:gd name="connsiteX94" fmla="*/ 0 w 2172"/>
                <a:gd name="connsiteY94" fmla="*/ 146 h 2138"/>
                <a:gd name="connsiteX95" fmla="*/ 2 w 2172"/>
                <a:gd name="connsiteY95" fmla="*/ 22 h 2138"/>
                <a:gd name="connsiteX96" fmla="*/ 2 w 2172"/>
                <a:gd name="connsiteY96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72 w 2172"/>
                <a:gd name="connsiteY46" fmla="*/ 1956 h 2138"/>
                <a:gd name="connsiteX47" fmla="*/ 2170 w 2172"/>
                <a:gd name="connsiteY47" fmla="*/ 2068 h 2138"/>
                <a:gd name="connsiteX48" fmla="*/ 2024 w 2172"/>
                <a:gd name="connsiteY48" fmla="*/ 2100 h 2138"/>
                <a:gd name="connsiteX49" fmla="*/ 1964 w 2172"/>
                <a:gd name="connsiteY49" fmla="*/ 2110 h 2138"/>
                <a:gd name="connsiteX50" fmla="*/ 1820 w 2172"/>
                <a:gd name="connsiteY50" fmla="*/ 2128 h 2138"/>
                <a:gd name="connsiteX51" fmla="*/ 1738 w 2172"/>
                <a:gd name="connsiteY51" fmla="*/ 2134 h 2138"/>
                <a:gd name="connsiteX52" fmla="*/ 1652 w 2172"/>
                <a:gd name="connsiteY52" fmla="*/ 2138 h 2138"/>
                <a:gd name="connsiteX53" fmla="*/ 1558 w 2172"/>
                <a:gd name="connsiteY53" fmla="*/ 2136 h 2138"/>
                <a:gd name="connsiteX54" fmla="*/ 1462 w 2172"/>
                <a:gd name="connsiteY54" fmla="*/ 2132 h 2138"/>
                <a:gd name="connsiteX55" fmla="*/ 1414 w 2172"/>
                <a:gd name="connsiteY55" fmla="*/ 2128 h 2138"/>
                <a:gd name="connsiteX56" fmla="*/ 1364 w 2172"/>
                <a:gd name="connsiteY56" fmla="*/ 2122 h 2138"/>
                <a:gd name="connsiteX57" fmla="*/ 1312 w 2172"/>
                <a:gd name="connsiteY57" fmla="*/ 2116 h 2138"/>
                <a:gd name="connsiteX58" fmla="*/ 1262 w 2172"/>
                <a:gd name="connsiteY58" fmla="*/ 2108 h 2138"/>
                <a:gd name="connsiteX59" fmla="*/ 1210 w 2172"/>
                <a:gd name="connsiteY59" fmla="*/ 2098 h 2138"/>
                <a:gd name="connsiteX60" fmla="*/ 1158 w 2172"/>
                <a:gd name="connsiteY60" fmla="*/ 2086 h 2138"/>
                <a:gd name="connsiteX61" fmla="*/ 1108 w 2172"/>
                <a:gd name="connsiteY61" fmla="*/ 2072 h 2138"/>
                <a:gd name="connsiteX62" fmla="*/ 1056 w 2172"/>
                <a:gd name="connsiteY62" fmla="*/ 2056 h 2138"/>
                <a:gd name="connsiteX63" fmla="*/ 1004 w 2172"/>
                <a:gd name="connsiteY63" fmla="*/ 2040 h 2138"/>
                <a:gd name="connsiteX64" fmla="*/ 952 w 2172"/>
                <a:gd name="connsiteY64" fmla="*/ 2020 h 2138"/>
                <a:gd name="connsiteX65" fmla="*/ 900 w 2172"/>
                <a:gd name="connsiteY65" fmla="*/ 1998 h 2138"/>
                <a:gd name="connsiteX66" fmla="*/ 850 w 2172"/>
                <a:gd name="connsiteY66" fmla="*/ 1974 h 2138"/>
                <a:gd name="connsiteX67" fmla="*/ 800 w 2172"/>
                <a:gd name="connsiteY67" fmla="*/ 1948 h 2138"/>
                <a:gd name="connsiteX68" fmla="*/ 750 w 2172"/>
                <a:gd name="connsiteY68" fmla="*/ 1920 h 2138"/>
                <a:gd name="connsiteX69" fmla="*/ 700 w 2172"/>
                <a:gd name="connsiteY69" fmla="*/ 1888 h 2138"/>
                <a:gd name="connsiteX70" fmla="*/ 652 w 2172"/>
                <a:gd name="connsiteY70" fmla="*/ 1856 h 2138"/>
                <a:gd name="connsiteX71" fmla="*/ 604 w 2172"/>
                <a:gd name="connsiteY71" fmla="*/ 1818 h 2138"/>
                <a:gd name="connsiteX72" fmla="*/ 558 w 2172"/>
                <a:gd name="connsiteY72" fmla="*/ 1780 h 2138"/>
                <a:gd name="connsiteX73" fmla="*/ 512 w 2172"/>
                <a:gd name="connsiteY73" fmla="*/ 1738 h 2138"/>
                <a:gd name="connsiteX74" fmla="*/ 468 w 2172"/>
                <a:gd name="connsiteY74" fmla="*/ 1692 h 2138"/>
                <a:gd name="connsiteX75" fmla="*/ 426 w 2172"/>
                <a:gd name="connsiteY75" fmla="*/ 1644 h 2138"/>
                <a:gd name="connsiteX76" fmla="*/ 384 w 2172"/>
                <a:gd name="connsiteY76" fmla="*/ 1592 h 2138"/>
                <a:gd name="connsiteX77" fmla="*/ 344 w 2172"/>
                <a:gd name="connsiteY77" fmla="*/ 1538 h 2138"/>
                <a:gd name="connsiteX78" fmla="*/ 306 w 2172"/>
                <a:gd name="connsiteY78" fmla="*/ 1480 h 2138"/>
                <a:gd name="connsiteX79" fmla="*/ 270 w 2172"/>
                <a:gd name="connsiteY79" fmla="*/ 1418 h 2138"/>
                <a:gd name="connsiteX80" fmla="*/ 234 w 2172"/>
                <a:gd name="connsiteY80" fmla="*/ 1354 h 2138"/>
                <a:gd name="connsiteX81" fmla="*/ 202 w 2172"/>
                <a:gd name="connsiteY81" fmla="*/ 1284 h 2138"/>
                <a:gd name="connsiteX82" fmla="*/ 172 w 2172"/>
                <a:gd name="connsiteY82" fmla="*/ 1212 h 2138"/>
                <a:gd name="connsiteX83" fmla="*/ 142 w 2172"/>
                <a:gd name="connsiteY83" fmla="*/ 1136 h 2138"/>
                <a:gd name="connsiteX84" fmla="*/ 116 w 2172"/>
                <a:gd name="connsiteY84" fmla="*/ 1056 h 2138"/>
                <a:gd name="connsiteX85" fmla="*/ 92 w 2172"/>
                <a:gd name="connsiteY85" fmla="*/ 972 h 2138"/>
                <a:gd name="connsiteX86" fmla="*/ 72 w 2172"/>
                <a:gd name="connsiteY86" fmla="*/ 884 h 2138"/>
                <a:gd name="connsiteX87" fmla="*/ 52 w 2172"/>
                <a:gd name="connsiteY87" fmla="*/ 792 h 2138"/>
                <a:gd name="connsiteX88" fmla="*/ 36 w 2172"/>
                <a:gd name="connsiteY88" fmla="*/ 696 h 2138"/>
                <a:gd name="connsiteX89" fmla="*/ 24 w 2172"/>
                <a:gd name="connsiteY89" fmla="*/ 594 h 2138"/>
                <a:gd name="connsiteX90" fmla="*/ 12 w 2172"/>
                <a:gd name="connsiteY90" fmla="*/ 490 h 2138"/>
                <a:gd name="connsiteX91" fmla="*/ 6 w 2172"/>
                <a:gd name="connsiteY91" fmla="*/ 380 h 2138"/>
                <a:gd name="connsiteX92" fmla="*/ 0 w 2172"/>
                <a:gd name="connsiteY92" fmla="*/ 264 h 2138"/>
                <a:gd name="connsiteX93" fmla="*/ 0 w 2172"/>
                <a:gd name="connsiteY93" fmla="*/ 146 h 2138"/>
                <a:gd name="connsiteX94" fmla="*/ 2 w 2172"/>
                <a:gd name="connsiteY94" fmla="*/ 22 h 2138"/>
                <a:gd name="connsiteX95" fmla="*/ 2 w 2172"/>
                <a:gd name="connsiteY95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72 w 2172"/>
                <a:gd name="connsiteY45" fmla="*/ 1956 h 2138"/>
                <a:gd name="connsiteX46" fmla="*/ 2170 w 2172"/>
                <a:gd name="connsiteY46" fmla="*/ 2068 h 2138"/>
                <a:gd name="connsiteX47" fmla="*/ 2024 w 2172"/>
                <a:gd name="connsiteY47" fmla="*/ 2100 h 2138"/>
                <a:gd name="connsiteX48" fmla="*/ 1964 w 2172"/>
                <a:gd name="connsiteY48" fmla="*/ 2110 h 2138"/>
                <a:gd name="connsiteX49" fmla="*/ 1820 w 2172"/>
                <a:gd name="connsiteY49" fmla="*/ 2128 h 2138"/>
                <a:gd name="connsiteX50" fmla="*/ 1738 w 2172"/>
                <a:gd name="connsiteY50" fmla="*/ 2134 h 2138"/>
                <a:gd name="connsiteX51" fmla="*/ 1652 w 2172"/>
                <a:gd name="connsiteY51" fmla="*/ 2138 h 2138"/>
                <a:gd name="connsiteX52" fmla="*/ 1558 w 2172"/>
                <a:gd name="connsiteY52" fmla="*/ 2136 h 2138"/>
                <a:gd name="connsiteX53" fmla="*/ 1462 w 2172"/>
                <a:gd name="connsiteY53" fmla="*/ 2132 h 2138"/>
                <a:gd name="connsiteX54" fmla="*/ 1414 w 2172"/>
                <a:gd name="connsiteY54" fmla="*/ 2128 h 2138"/>
                <a:gd name="connsiteX55" fmla="*/ 1364 w 2172"/>
                <a:gd name="connsiteY55" fmla="*/ 2122 h 2138"/>
                <a:gd name="connsiteX56" fmla="*/ 1312 w 2172"/>
                <a:gd name="connsiteY56" fmla="*/ 2116 h 2138"/>
                <a:gd name="connsiteX57" fmla="*/ 1262 w 2172"/>
                <a:gd name="connsiteY57" fmla="*/ 2108 h 2138"/>
                <a:gd name="connsiteX58" fmla="*/ 1210 w 2172"/>
                <a:gd name="connsiteY58" fmla="*/ 2098 h 2138"/>
                <a:gd name="connsiteX59" fmla="*/ 1158 w 2172"/>
                <a:gd name="connsiteY59" fmla="*/ 2086 h 2138"/>
                <a:gd name="connsiteX60" fmla="*/ 1108 w 2172"/>
                <a:gd name="connsiteY60" fmla="*/ 2072 h 2138"/>
                <a:gd name="connsiteX61" fmla="*/ 1056 w 2172"/>
                <a:gd name="connsiteY61" fmla="*/ 2056 h 2138"/>
                <a:gd name="connsiteX62" fmla="*/ 1004 w 2172"/>
                <a:gd name="connsiteY62" fmla="*/ 2040 h 2138"/>
                <a:gd name="connsiteX63" fmla="*/ 952 w 2172"/>
                <a:gd name="connsiteY63" fmla="*/ 2020 h 2138"/>
                <a:gd name="connsiteX64" fmla="*/ 900 w 2172"/>
                <a:gd name="connsiteY64" fmla="*/ 1998 h 2138"/>
                <a:gd name="connsiteX65" fmla="*/ 850 w 2172"/>
                <a:gd name="connsiteY65" fmla="*/ 1974 h 2138"/>
                <a:gd name="connsiteX66" fmla="*/ 800 w 2172"/>
                <a:gd name="connsiteY66" fmla="*/ 1948 h 2138"/>
                <a:gd name="connsiteX67" fmla="*/ 750 w 2172"/>
                <a:gd name="connsiteY67" fmla="*/ 1920 h 2138"/>
                <a:gd name="connsiteX68" fmla="*/ 700 w 2172"/>
                <a:gd name="connsiteY68" fmla="*/ 1888 h 2138"/>
                <a:gd name="connsiteX69" fmla="*/ 652 w 2172"/>
                <a:gd name="connsiteY69" fmla="*/ 1856 h 2138"/>
                <a:gd name="connsiteX70" fmla="*/ 604 w 2172"/>
                <a:gd name="connsiteY70" fmla="*/ 1818 h 2138"/>
                <a:gd name="connsiteX71" fmla="*/ 558 w 2172"/>
                <a:gd name="connsiteY71" fmla="*/ 1780 h 2138"/>
                <a:gd name="connsiteX72" fmla="*/ 512 w 2172"/>
                <a:gd name="connsiteY72" fmla="*/ 1738 h 2138"/>
                <a:gd name="connsiteX73" fmla="*/ 468 w 2172"/>
                <a:gd name="connsiteY73" fmla="*/ 1692 h 2138"/>
                <a:gd name="connsiteX74" fmla="*/ 426 w 2172"/>
                <a:gd name="connsiteY74" fmla="*/ 1644 h 2138"/>
                <a:gd name="connsiteX75" fmla="*/ 384 w 2172"/>
                <a:gd name="connsiteY75" fmla="*/ 1592 h 2138"/>
                <a:gd name="connsiteX76" fmla="*/ 344 w 2172"/>
                <a:gd name="connsiteY76" fmla="*/ 1538 h 2138"/>
                <a:gd name="connsiteX77" fmla="*/ 306 w 2172"/>
                <a:gd name="connsiteY77" fmla="*/ 1480 h 2138"/>
                <a:gd name="connsiteX78" fmla="*/ 270 w 2172"/>
                <a:gd name="connsiteY78" fmla="*/ 1418 h 2138"/>
                <a:gd name="connsiteX79" fmla="*/ 234 w 2172"/>
                <a:gd name="connsiteY79" fmla="*/ 1354 h 2138"/>
                <a:gd name="connsiteX80" fmla="*/ 202 w 2172"/>
                <a:gd name="connsiteY80" fmla="*/ 1284 h 2138"/>
                <a:gd name="connsiteX81" fmla="*/ 172 w 2172"/>
                <a:gd name="connsiteY81" fmla="*/ 1212 h 2138"/>
                <a:gd name="connsiteX82" fmla="*/ 142 w 2172"/>
                <a:gd name="connsiteY82" fmla="*/ 1136 h 2138"/>
                <a:gd name="connsiteX83" fmla="*/ 116 w 2172"/>
                <a:gd name="connsiteY83" fmla="*/ 1056 h 2138"/>
                <a:gd name="connsiteX84" fmla="*/ 92 w 2172"/>
                <a:gd name="connsiteY84" fmla="*/ 972 h 2138"/>
                <a:gd name="connsiteX85" fmla="*/ 72 w 2172"/>
                <a:gd name="connsiteY85" fmla="*/ 884 h 2138"/>
                <a:gd name="connsiteX86" fmla="*/ 52 w 2172"/>
                <a:gd name="connsiteY86" fmla="*/ 792 h 2138"/>
                <a:gd name="connsiteX87" fmla="*/ 36 w 2172"/>
                <a:gd name="connsiteY87" fmla="*/ 696 h 2138"/>
                <a:gd name="connsiteX88" fmla="*/ 24 w 2172"/>
                <a:gd name="connsiteY88" fmla="*/ 594 h 2138"/>
                <a:gd name="connsiteX89" fmla="*/ 12 w 2172"/>
                <a:gd name="connsiteY89" fmla="*/ 490 h 2138"/>
                <a:gd name="connsiteX90" fmla="*/ 6 w 2172"/>
                <a:gd name="connsiteY90" fmla="*/ 380 h 2138"/>
                <a:gd name="connsiteX91" fmla="*/ 0 w 2172"/>
                <a:gd name="connsiteY91" fmla="*/ 264 h 2138"/>
                <a:gd name="connsiteX92" fmla="*/ 0 w 2172"/>
                <a:gd name="connsiteY92" fmla="*/ 146 h 2138"/>
                <a:gd name="connsiteX93" fmla="*/ 2 w 2172"/>
                <a:gd name="connsiteY93" fmla="*/ 22 h 2138"/>
                <a:gd name="connsiteX94" fmla="*/ 2 w 2172"/>
                <a:gd name="connsiteY94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72 w 2172"/>
                <a:gd name="connsiteY44" fmla="*/ 1956 h 2138"/>
                <a:gd name="connsiteX45" fmla="*/ 2170 w 2172"/>
                <a:gd name="connsiteY45" fmla="*/ 2068 h 2138"/>
                <a:gd name="connsiteX46" fmla="*/ 2024 w 2172"/>
                <a:gd name="connsiteY46" fmla="*/ 2100 h 2138"/>
                <a:gd name="connsiteX47" fmla="*/ 1964 w 2172"/>
                <a:gd name="connsiteY47" fmla="*/ 2110 h 2138"/>
                <a:gd name="connsiteX48" fmla="*/ 1820 w 2172"/>
                <a:gd name="connsiteY48" fmla="*/ 2128 h 2138"/>
                <a:gd name="connsiteX49" fmla="*/ 1738 w 2172"/>
                <a:gd name="connsiteY49" fmla="*/ 2134 h 2138"/>
                <a:gd name="connsiteX50" fmla="*/ 1652 w 2172"/>
                <a:gd name="connsiteY50" fmla="*/ 2138 h 2138"/>
                <a:gd name="connsiteX51" fmla="*/ 1558 w 2172"/>
                <a:gd name="connsiteY51" fmla="*/ 2136 h 2138"/>
                <a:gd name="connsiteX52" fmla="*/ 1462 w 2172"/>
                <a:gd name="connsiteY52" fmla="*/ 2132 h 2138"/>
                <a:gd name="connsiteX53" fmla="*/ 1414 w 2172"/>
                <a:gd name="connsiteY53" fmla="*/ 2128 h 2138"/>
                <a:gd name="connsiteX54" fmla="*/ 1364 w 2172"/>
                <a:gd name="connsiteY54" fmla="*/ 2122 h 2138"/>
                <a:gd name="connsiteX55" fmla="*/ 1312 w 2172"/>
                <a:gd name="connsiteY55" fmla="*/ 2116 h 2138"/>
                <a:gd name="connsiteX56" fmla="*/ 1262 w 2172"/>
                <a:gd name="connsiteY56" fmla="*/ 2108 h 2138"/>
                <a:gd name="connsiteX57" fmla="*/ 1210 w 2172"/>
                <a:gd name="connsiteY57" fmla="*/ 2098 h 2138"/>
                <a:gd name="connsiteX58" fmla="*/ 1158 w 2172"/>
                <a:gd name="connsiteY58" fmla="*/ 2086 h 2138"/>
                <a:gd name="connsiteX59" fmla="*/ 1108 w 2172"/>
                <a:gd name="connsiteY59" fmla="*/ 2072 h 2138"/>
                <a:gd name="connsiteX60" fmla="*/ 1056 w 2172"/>
                <a:gd name="connsiteY60" fmla="*/ 2056 h 2138"/>
                <a:gd name="connsiteX61" fmla="*/ 1004 w 2172"/>
                <a:gd name="connsiteY61" fmla="*/ 2040 h 2138"/>
                <a:gd name="connsiteX62" fmla="*/ 952 w 2172"/>
                <a:gd name="connsiteY62" fmla="*/ 2020 h 2138"/>
                <a:gd name="connsiteX63" fmla="*/ 900 w 2172"/>
                <a:gd name="connsiteY63" fmla="*/ 1998 h 2138"/>
                <a:gd name="connsiteX64" fmla="*/ 850 w 2172"/>
                <a:gd name="connsiteY64" fmla="*/ 1974 h 2138"/>
                <a:gd name="connsiteX65" fmla="*/ 800 w 2172"/>
                <a:gd name="connsiteY65" fmla="*/ 1948 h 2138"/>
                <a:gd name="connsiteX66" fmla="*/ 750 w 2172"/>
                <a:gd name="connsiteY66" fmla="*/ 1920 h 2138"/>
                <a:gd name="connsiteX67" fmla="*/ 700 w 2172"/>
                <a:gd name="connsiteY67" fmla="*/ 1888 h 2138"/>
                <a:gd name="connsiteX68" fmla="*/ 652 w 2172"/>
                <a:gd name="connsiteY68" fmla="*/ 1856 h 2138"/>
                <a:gd name="connsiteX69" fmla="*/ 604 w 2172"/>
                <a:gd name="connsiteY69" fmla="*/ 1818 h 2138"/>
                <a:gd name="connsiteX70" fmla="*/ 558 w 2172"/>
                <a:gd name="connsiteY70" fmla="*/ 1780 h 2138"/>
                <a:gd name="connsiteX71" fmla="*/ 512 w 2172"/>
                <a:gd name="connsiteY71" fmla="*/ 1738 h 2138"/>
                <a:gd name="connsiteX72" fmla="*/ 468 w 2172"/>
                <a:gd name="connsiteY72" fmla="*/ 1692 h 2138"/>
                <a:gd name="connsiteX73" fmla="*/ 426 w 2172"/>
                <a:gd name="connsiteY73" fmla="*/ 1644 h 2138"/>
                <a:gd name="connsiteX74" fmla="*/ 384 w 2172"/>
                <a:gd name="connsiteY74" fmla="*/ 1592 h 2138"/>
                <a:gd name="connsiteX75" fmla="*/ 344 w 2172"/>
                <a:gd name="connsiteY75" fmla="*/ 1538 h 2138"/>
                <a:gd name="connsiteX76" fmla="*/ 306 w 2172"/>
                <a:gd name="connsiteY76" fmla="*/ 1480 h 2138"/>
                <a:gd name="connsiteX77" fmla="*/ 270 w 2172"/>
                <a:gd name="connsiteY77" fmla="*/ 1418 h 2138"/>
                <a:gd name="connsiteX78" fmla="*/ 234 w 2172"/>
                <a:gd name="connsiteY78" fmla="*/ 1354 h 2138"/>
                <a:gd name="connsiteX79" fmla="*/ 202 w 2172"/>
                <a:gd name="connsiteY79" fmla="*/ 1284 h 2138"/>
                <a:gd name="connsiteX80" fmla="*/ 172 w 2172"/>
                <a:gd name="connsiteY80" fmla="*/ 1212 h 2138"/>
                <a:gd name="connsiteX81" fmla="*/ 142 w 2172"/>
                <a:gd name="connsiteY81" fmla="*/ 1136 h 2138"/>
                <a:gd name="connsiteX82" fmla="*/ 116 w 2172"/>
                <a:gd name="connsiteY82" fmla="*/ 1056 h 2138"/>
                <a:gd name="connsiteX83" fmla="*/ 92 w 2172"/>
                <a:gd name="connsiteY83" fmla="*/ 972 h 2138"/>
                <a:gd name="connsiteX84" fmla="*/ 72 w 2172"/>
                <a:gd name="connsiteY84" fmla="*/ 884 h 2138"/>
                <a:gd name="connsiteX85" fmla="*/ 52 w 2172"/>
                <a:gd name="connsiteY85" fmla="*/ 792 h 2138"/>
                <a:gd name="connsiteX86" fmla="*/ 36 w 2172"/>
                <a:gd name="connsiteY86" fmla="*/ 696 h 2138"/>
                <a:gd name="connsiteX87" fmla="*/ 24 w 2172"/>
                <a:gd name="connsiteY87" fmla="*/ 594 h 2138"/>
                <a:gd name="connsiteX88" fmla="*/ 12 w 2172"/>
                <a:gd name="connsiteY88" fmla="*/ 490 h 2138"/>
                <a:gd name="connsiteX89" fmla="*/ 6 w 2172"/>
                <a:gd name="connsiteY89" fmla="*/ 380 h 2138"/>
                <a:gd name="connsiteX90" fmla="*/ 0 w 2172"/>
                <a:gd name="connsiteY90" fmla="*/ 264 h 2138"/>
                <a:gd name="connsiteX91" fmla="*/ 0 w 2172"/>
                <a:gd name="connsiteY91" fmla="*/ 146 h 2138"/>
                <a:gd name="connsiteX92" fmla="*/ 2 w 2172"/>
                <a:gd name="connsiteY92" fmla="*/ 22 h 2138"/>
                <a:gd name="connsiteX93" fmla="*/ 2 w 2172"/>
                <a:gd name="connsiteY93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72 w 2172"/>
                <a:gd name="connsiteY43" fmla="*/ 1956 h 2138"/>
                <a:gd name="connsiteX44" fmla="*/ 2170 w 2172"/>
                <a:gd name="connsiteY44" fmla="*/ 2068 h 2138"/>
                <a:gd name="connsiteX45" fmla="*/ 2024 w 2172"/>
                <a:gd name="connsiteY45" fmla="*/ 2100 h 2138"/>
                <a:gd name="connsiteX46" fmla="*/ 1964 w 2172"/>
                <a:gd name="connsiteY46" fmla="*/ 2110 h 2138"/>
                <a:gd name="connsiteX47" fmla="*/ 1820 w 2172"/>
                <a:gd name="connsiteY47" fmla="*/ 2128 h 2138"/>
                <a:gd name="connsiteX48" fmla="*/ 1738 w 2172"/>
                <a:gd name="connsiteY48" fmla="*/ 2134 h 2138"/>
                <a:gd name="connsiteX49" fmla="*/ 1652 w 2172"/>
                <a:gd name="connsiteY49" fmla="*/ 2138 h 2138"/>
                <a:gd name="connsiteX50" fmla="*/ 1558 w 2172"/>
                <a:gd name="connsiteY50" fmla="*/ 2136 h 2138"/>
                <a:gd name="connsiteX51" fmla="*/ 1462 w 2172"/>
                <a:gd name="connsiteY51" fmla="*/ 2132 h 2138"/>
                <a:gd name="connsiteX52" fmla="*/ 1414 w 2172"/>
                <a:gd name="connsiteY52" fmla="*/ 2128 h 2138"/>
                <a:gd name="connsiteX53" fmla="*/ 1364 w 2172"/>
                <a:gd name="connsiteY53" fmla="*/ 2122 h 2138"/>
                <a:gd name="connsiteX54" fmla="*/ 1312 w 2172"/>
                <a:gd name="connsiteY54" fmla="*/ 2116 h 2138"/>
                <a:gd name="connsiteX55" fmla="*/ 1262 w 2172"/>
                <a:gd name="connsiteY55" fmla="*/ 2108 h 2138"/>
                <a:gd name="connsiteX56" fmla="*/ 1210 w 2172"/>
                <a:gd name="connsiteY56" fmla="*/ 2098 h 2138"/>
                <a:gd name="connsiteX57" fmla="*/ 1158 w 2172"/>
                <a:gd name="connsiteY57" fmla="*/ 2086 h 2138"/>
                <a:gd name="connsiteX58" fmla="*/ 1108 w 2172"/>
                <a:gd name="connsiteY58" fmla="*/ 2072 h 2138"/>
                <a:gd name="connsiteX59" fmla="*/ 1056 w 2172"/>
                <a:gd name="connsiteY59" fmla="*/ 2056 h 2138"/>
                <a:gd name="connsiteX60" fmla="*/ 1004 w 2172"/>
                <a:gd name="connsiteY60" fmla="*/ 2040 h 2138"/>
                <a:gd name="connsiteX61" fmla="*/ 952 w 2172"/>
                <a:gd name="connsiteY61" fmla="*/ 2020 h 2138"/>
                <a:gd name="connsiteX62" fmla="*/ 900 w 2172"/>
                <a:gd name="connsiteY62" fmla="*/ 1998 h 2138"/>
                <a:gd name="connsiteX63" fmla="*/ 850 w 2172"/>
                <a:gd name="connsiteY63" fmla="*/ 1974 h 2138"/>
                <a:gd name="connsiteX64" fmla="*/ 800 w 2172"/>
                <a:gd name="connsiteY64" fmla="*/ 1948 h 2138"/>
                <a:gd name="connsiteX65" fmla="*/ 750 w 2172"/>
                <a:gd name="connsiteY65" fmla="*/ 1920 h 2138"/>
                <a:gd name="connsiteX66" fmla="*/ 700 w 2172"/>
                <a:gd name="connsiteY66" fmla="*/ 1888 h 2138"/>
                <a:gd name="connsiteX67" fmla="*/ 652 w 2172"/>
                <a:gd name="connsiteY67" fmla="*/ 1856 h 2138"/>
                <a:gd name="connsiteX68" fmla="*/ 604 w 2172"/>
                <a:gd name="connsiteY68" fmla="*/ 1818 h 2138"/>
                <a:gd name="connsiteX69" fmla="*/ 558 w 2172"/>
                <a:gd name="connsiteY69" fmla="*/ 1780 h 2138"/>
                <a:gd name="connsiteX70" fmla="*/ 512 w 2172"/>
                <a:gd name="connsiteY70" fmla="*/ 1738 h 2138"/>
                <a:gd name="connsiteX71" fmla="*/ 468 w 2172"/>
                <a:gd name="connsiteY71" fmla="*/ 1692 h 2138"/>
                <a:gd name="connsiteX72" fmla="*/ 426 w 2172"/>
                <a:gd name="connsiteY72" fmla="*/ 1644 h 2138"/>
                <a:gd name="connsiteX73" fmla="*/ 384 w 2172"/>
                <a:gd name="connsiteY73" fmla="*/ 1592 h 2138"/>
                <a:gd name="connsiteX74" fmla="*/ 344 w 2172"/>
                <a:gd name="connsiteY74" fmla="*/ 1538 h 2138"/>
                <a:gd name="connsiteX75" fmla="*/ 306 w 2172"/>
                <a:gd name="connsiteY75" fmla="*/ 1480 h 2138"/>
                <a:gd name="connsiteX76" fmla="*/ 270 w 2172"/>
                <a:gd name="connsiteY76" fmla="*/ 1418 h 2138"/>
                <a:gd name="connsiteX77" fmla="*/ 234 w 2172"/>
                <a:gd name="connsiteY77" fmla="*/ 1354 h 2138"/>
                <a:gd name="connsiteX78" fmla="*/ 202 w 2172"/>
                <a:gd name="connsiteY78" fmla="*/ 1284 h 2138"/>
                <a:gd name="connsiteX79" fmla="*/ 172 w 2172"/>
                <a:gd name="connsiteY79" fmla="*/ 1212 h 2138"/>
                <a:gd name="connsiteX80" fmla="*/ 142 w 2172"/>
                <a:gd name="connsiteY80" fmla="*/ 1136 h 2138"/>
                <a:gd name="connsiteX81" fmla="*/ 116 w 2172"/>
                <a:gd name="connsiteY81" fmla="*/ 1056 h 2138"/>
                <a:gd name="connsiteX82" fmla="*/ 92 w 2172"/>
                <a:gd name="connsiteY82" fmla="*/ 972 h 2138"/>
                <a:gd name="connsiteX83" fmla="*/ 72 w 2172"/>
                <a:gd name="connsiteY83" fmla="*/ 884 h 2138"/>
                <a:gd name="connsiteX84" fmla="*/ 52 w 2172"/>
                <a:gd name="connsiteY84" fmla="*/ 792 h 2138"/>
                <a:gd name="connsiteX85" fmla="*/ 36 w 2172"/>
                <a:gd name="connsiteY85" fmla="*/ 696 h 2138"/>
                <a:gd name="connsiteX86" fmla="*/ 24 w 2172"/>
                <a:gd name="connsiteY86" fmla="*/ 594 h 2138"/>
                <a:gd name="connsiteX87" fmla="*/ 12 w 2172"/>
                <a:gd name="connsiteY87" fmla="*/ 490 h 2138"/>
                <a:gd name="connsiteX88" fmla="*/ 6 w 2172"/>
                <a:gd name="connsiteY88" fmla="*/ 380 h 2138"/>
                <a:gd name="connsiteX89" fmla="*/ 0 w 2172"/>
                <a:gd name="connsiteY89" fmla="*/ 264 h 2138"/>
                <a:gd name="connsiteX90" fmla="*/ 0 w 2172"/>
                <a:gd name="connsiteY90" fmla="*/ 146 h 2138"/>
                <a:gd name="connsiteX91" fmla="*/ 2 w 2172"/>
                <a:gd name="connsiteY91" fmla="*/ 22 h 2138"/>
                <a:gd name="connsiteX92" fmla="*/ 2 w 2172"/>
                <a:gd name="connsiteY92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172 w 2172"/>
                <a:gd name="connsiteY42" fmla="*/ 1956 h 2138"/>
                <a:gd name="connsiteX43" fmla="*/ 2170 w 2172"/>
                <a:gd name="connsiteY43" fmla="*/ 2068 h 2138"/>
                <a:gd name="connsiteX44" fmla="*/ 2024 w 2172"/>
                <a:gd name="connsiteY44" fmla="*/ 2100 h 2138"/>
                <a:gd name="connsiteX45" fmla="*/ 1964 w 2172"/>
                <a:gd name="connsiteY45" fmla="*/ 2110 h 2138"/>
                <a:gd name="connsiteX46" fmla="*/ 1820 w 2172"/>
                <a:gd name="connsiteY46" fmla="*/ 2128 h 2138"/>
                <a:gd name="connsiteX47" fmla="*/ 1738 w 2172"/>
                <a:gd name="connsiteY47" fmla="*/ 2134 h 2138"/>
                <a:gd name="connsiteX48" fmla="*/ 1652 w 2172"/>
                <a:gd name="connsiteY48" fmla="*/ 2138 h 2138"/>
                <a:gd name="connsiteX49" fmla="*/ 1558 w 2172"/>
                <a:gd name="connsiteY49" fmla="*/ 2136 h 2138"/>
                <a:gd name="connsiteX50" fmla="*/ 1462 w 2172"/>
                <a:gd name="connsiteY50" fmla="*/ 2132 h 2138"/>
                <a:gd name="connsiteX51" fmla="*/ 1414 w 2172"/>
                <a:gd name="connsiteY51" fmla="*/ 2128 h 2138"/>
                <a:gd name="connsiteX52" fmla="*/ 1364 w 2172"/>
                <a:gd name="connsiteY52" fmla="*/ 2122 h 2138"/>
                <a:gd name="connsiteX53" fmla="*/ 1312 w 2172"/>
                <a:gd name="connsiteY53" fmla="*/ 2116 h 2138"/>
                <a:gd name="connsiteX54" fmla="*/ 1262 w 2172"/>
                <a:gd name="connsiteY54" fmla="*/ 2108 h 2138"/>
                <a:gd name="connsiteX55" fmla="*/ 1210 w 2172"/>
                <a:gd name="connsiteY55" fmla="*/ 2098 h 2138"/>
                <a:gd name="connsiteX56" fmla="*/ 1158 w 2172"/>
                <a:gd name="connsiteY56" fmla="*/ 2086 h 2138"/>
                <a:gd name="connsiteX57" fmla="*/ 1108 w 2172"/>
                <a:gd name="connsiteY57" fmla="*/ 2072 h 2138"/>
                <a:gd name="connsiteX58" fmla="*/ 1056 w 2172"/>
                <a:gd name="connsiteY58" fmla="*/ 2056 h 2138"/>
                <a:gd name="connsiteX59" fmla="*/ 1004 w 2172"/>
                <a:gd name="connsiteY59" fmla="*/ 2040 h 2138"/>
                <a:gd name="connsiteX60" fmla="*/ 952 w 2172"/>
                <a:gd name="connsiteY60" fmla="*/ 2020 h 2138"/>
                <a:gd name="connsiteX61" fmla="*/ 900 w 2172"/>
                <a:gd name="connsiteY61" fmla="*/ 1998 h 2138"/>
                <a:gd name="connsiteX62" fmla="*/ 850 w 2172"/>
                <a:gd name="connsiteY62" fmla="*/ 1974 h 2138"/>
                <a:gd name="connsiteX63" fmla="*/ 800 w 2172"/>
                <a:gd name="connsiteY63" fmla="*/ 1948 h 2138"/>
                <a:gd name="connsiteX64" fmla="*/ 750 w 2172"/>
                <a:gd name="connsiteY64" fmla="*/ 1920 h 2138"/>
                <a:gd name="connsiteX65" fmla="*/ 700 w 2172"/>
                <a:gd name="connsiteY65" fmla="*/ 1888 h 2138"/>
                <a:gd name="connsiteX66" fmla="*/ 652 w 2172"/>
                <a:gd name="connsiteY66" fmla="*/ 1856 h 2138"/>
                <a:gd name="connsiteX67" fmla="*/ 604 w 2172"/>
                <a:gd name="connsiteY67" fmla="*/ 1818 h 2138"/>
                <a:gd name="connsiteX68" fmla="*/ 558 w 2172"/>
                <a:gd name="connsiteY68" fmla="*/ 1780 h 2138"/>
                <a:gd name="connsiteX69" fmla="*/ 512 w 2172"/>
                <a:gd name="connsiteY69" fmla="*/ 1738 h 2138"/>
                <a:gd name="connsiteX70" fmla="*/ 468 w 2172"/>
                <a:gd name="connsiteY70" fmla="*/ 1692 h 2138"/>
                <a:gd name="connsiteX71" fmla="*/ 426 w 2172"/>
                <a:gd name="connsiteY71" fmla="*/ 1644 h 2138"/>
                <a:gd name="connsiteX72" fmla="*/ 384 w 2172"/>
                <a:gd name="connsiteY72" fmla="*/ 1592 h 2138"/>
                <a:gd name="connsiteX73" fmla="*/ 344 w 2172"/>
                <a:gd name="connsiteY73" fmla="*/ 1538 h 2138"/>
                <a:gd name="connsiteX74" fmla="*/ 306 w 2172"/>
                <a:gd name="connsiteY74" fmla="*/ 1480 h 2138"/>
                <a:gd name="connsiteX75" fmla="*/ 270 w 2172"/>
                <a:gd name="connsiteY75" fmla="*/ 1418 h 2138"/>
                <a:gd name="connsiteX76" fmla="*/ 234 w 2172"/>
                <a:gd name="connsiteY76" fmla="*/ 1354 h 2138"/>
                <a:gd name="connsiteX77" fmla="*/ 202 w 2172"/>
                <a:gd name="connsiteY77" fmla="*/ 1284 h 2138"/>
                <a:gd name="connsiteX78" fmla="*/ 172 w 2172"/>
                <a:gd name="connsiteY78" fmla="*/ 1212 h 2138"/>
                <a:gd name="connsiteX79" fmla="*/ 142 w 2172"/>
                <a:gd name="connsiteY79" fmla="*/ 1136 h 2138"/>
                <a:gd name="connsiteX80" fmla="*/ 116 w 2172"/>
                <a:gd name="connsiteY80" fmla="*/ 1056 h 2138"/>
                <a:gd name="connsiteX81" fmla="*/ 92 w 2172"/>
                <a:gd name="connsiteY81" fmla="*/ 972 h 2138"/>
                <a:gd name="connsiteX82" fmla="*/ 72 w 2172"/>
                <a:gd name="connsiteY82" fmla="*/ 884 h 2138"/>
                <a:gd name="connsiteX83" fmla="*/ 52 w 2172"/>
                <a:gd name="connsiteY83" fmla="*/ 792 h 2138"/>
                <a:gd name="connsiteX84" fmla="*/ 36 w 2172"/>
                <a:gd name="connsiteY84" fmla="*/ 696 h 2138"/>
                <a:gd name="connsiteX85" fmla="*/ 24 w 2172"/>
                <a:gd name="connsiteY85" fmla="*/ 594 h 2138"/>
                <a:gd name="connsiteX86" fmla="*/ 12 w 2172"/>
                <a:gd name="connsiteY86" fmla="*/ 490 h 2138"/>
                <a:gd name="connsiteX87" fmla="*/ 6 w 2172"/>
                <a:gd name="connsiteY87" fmla="*/ 380 h 2138"/>
                <a:gd name="connsiteX88" fmla="*/ 0 w 2172"/>
                <a:gd name="connsiteY88" fmla="*/ 264 h 2138"/>
                <a:gd name="connsiteX89" fmla="*/ 0 w 2172"/>
                <a:gd name="connsiteY89" fmla="*/ 146 h 2138"/>
                <a:gd name="connsiteX90" fmla="*/ 2 w 2172"/>
                <a:gd name="connsiteY90" fmla="*/ 22 h 2138"/>
                <a:gd name="connsiteX91" fmla="*/ 2 w 2172"/>
                <a:gd name="connsiteY91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172 w 2172"/>
                <a:gd name="connsiteY41" fmla="*/ 1956 h 2138"/>
                <a:gd name="connsiteX42" fmla="*/ 2170 w 2172"/>
                <a:gd name="connsiteY42" fmla="*/ 2068 h 2138"/>
                <a:gd name="connsiteX43" fmla="*/ 2024 w 2172"/>
                <a:gd name="connsiteY43" fmla="*/ 2100 h 2138"/>
                <a:gd name="connsiteX44" fmla="*/ 1964 w 2172"/>
                <a:gd name="connsiteY44" fmla="*/ 2110 h 2138"/>
                <a:gd name="connsiteX45" fmla="*/ 1820 w 2172"/>
                <a:gd name="connsiteY45" fmla="*/ 2128 h 2138"/>
                <a:gd name="connsiteX46" fmla="*/ 1738 w 2172"/>
                <a:gd name="connsiteY46" fmla="*/ 2134 h 2138"/>
                <a:gd name="connsiteX47" fmla="*/ 1652 w 2172"/>
                <a:gd name="connsiteY47" fmla="*/ 2138 h 2138"/>
                <a:gd name="connsiteX48" fmla="*/ 1558 w 2172"/>
                <a:gd name="connsiteY48" fmla="*/ 2136 h 2138"/>
                <a:gd name="connsiteX49" fmla="*/ 1462 w 2172"/>
                <a:gd name="connsiteY49" fmla="*/ 2132 h 2138"/>
                <a:gd name="connsiteX50" fmla="*/ 1414 w 2172"/>
                <a:gd name="connsiteY50" fmla="*/ 2128 h 2138"/>
                <a:gd name="connsiteX51" fmla="*/ 1364 w 2172"/>
                <a:gd name="connsiteY51" fmla="*/ 2122 h 2138"/>
                <a:gd name="connsiteX52" fmla="*/ 1312 w 2172"/>
                <a:gd name="connsiteY52" fmla="*/ 2116 h 2138"/>
                <a:gd name="connsiteX53" fmla="*/ 1262 w 2172"/>
                <a:gd name="connsiteY53" fmla="*/ 2108 h 2138"/>
                <a:gd name="connsiteX54" fmla="*/ 1210 w 2172"/>
                <a:gd name="connsiteY54" fmla="*/ 2098 h 2138"/>
                <a:gd name="connsiteX55" fmla="*/ 1158 w 2172"/>
                <a:gd name="connsiteY55" fmla="*/ 2086 h 2138"/>
                <a:gd name="connsiteX56" fmla="*/ 1108 w 2172"/>
                <a:gd name="connsiteY56" fmla="*/ 2072 h 2138"/>
                <a:gd name="connsiteX57" fmla="*/ 1056 w 2172"/>
                <a:gd name="connsiteY57" fmla="*/ 2056 h 2138"/>
                <a:gd name="connsiteX58" fmla="*/ 1004 w 2172"/>
                <a:gd name="connsiteY58" fmla="*/ 2040 h 2138"/>
                <a:gd name="connsiteX59" fmla="*/ 952 w 2172"/>
                <a:gd name="connsiteY59" fmla="*/ 2020 h 2138"/>
                <a:gd name="connsiteX60" fmla="*/ 900 w 2172"/>
                <a:gd name="connsiteY60" fmla="*/ 1998 h 2138"/>
                <a:gd name="connsiteX61" fmla="*/ 850 w 2172"/>
                <a:gd name="connsiteY61" fmla="*/ 1974 h 2138"/>
                <a:gd name="connsiteX62" fmla="*/ 800 w 2172"/>
                <a:gd name="connsiteY62" fmla="*/ 1948 h 2138"/>
                <a:gd name="connsiteX63" fmla="*/ 750 w 2172"/>
                <a:gd name="connsiteY63" fmla="*/ 1920 h 2138"/>
                <a:gd name="connsiteX64" fmla="*/ 700 w 2172"/>
                <a:gd name="connsiteY64" fmla="*/ 1888 h 2138"/>
                <a:gd name="connsiteX65" fmla="*/ 652 w 2172"/>
                <a:gd name="connsiteY65" fmla="*/ 1856 h 2138"/>
                <a:gd name="connsiteX66" fmla="*/ 604 w 2172"/>
                <a:gd name="connsiteY66" fmla="*/ 1818 h 2138"/>
                <a:gd name="connsiteX67" fmla="*/ 558 w 2172"/>
                <a:gd name="connsiteY67" fmla="*/ 1780 h 2138"/>
                <a:gd name="connsiteX68" fmla="*/ 512 w 2172"/>
                <a:gd name="connsiteY68" fmla="*/ 1738 h 2138"/>
                <a:gd name="connsiteX69" fmla="*/ 468 w 2172"/>
                <a:gd name="connsiteY69" fmla="*/ 1692 h 2138"/>
                <a:gd name="connsiteX70" fmla="*/ 426 w 2172"/>
                <a:gd name="connsiteY70" fmla="*/ 1644 h 2138"/>
                <a:gd name="connsiteX71" fmla="*/ 384 w 2172"/>
                <a:gd name="connsiteY71" fmla="*/ 1592 h 2138"/>
                <a:gd name="connsiteX72" fmla="*/ 344 w 2172"/>
                <a:gd name="connsiteY72" fmla="*/ 1538 h 2138"/>
                <a:gd name="connsiteX73" fmla="*/ 306 w 2172"/>
                <a:gd name="connsiteY73" fmla="*/ 1480 h 2138"/>
                <a:gd name="connsiteX74" fmla="*/ 270 w 2172"/>
                <a:gd name="connsiteY74" fmla="*/ 1418 h 2138"/>
                <a:gd name="connsiteX75" fmla="*/ 234 w 2172"/>
                <a:gd name="connsiteY75" fmla="*/ 1354 h 2138"/>
                <a:gd name="connsiteX76" fmla="*/ 202 w 2172"/>
                <a:gd name="connsiteY76" fmla="*/ 1284 h 2138"/>
                <a:gd name="connsiteX77" fmla="*/ 172 w 2172"/>
                <a:gd name="connsiteY77" fmla="*/ 1212 h 2138"/>
                <a:gd name="connsiteX78" fmla="*/ 142 w 2172"/>
                <a:gd name="connsiteY78" fmla="*/ 1136 h 2138"/>
                <a:gd name="connsiteX79" fmla="*/ 116 w 2172"/>
                <a:gd name="connsiteY79" fmla="*/ 1056 h 2138"/>
                <a:gd name="connsiteX80" fmla="*/ 92 w 2172"/>
                <a:gd name="connsiteY80" fmla="*/ 972 h 2138"/>
                <a:gd name="connsiteX81" fmla="*/ 72 w 2172"/>
                <a:gd name="connsiteY81" fmla="*/ 884 h 2138"/>
                <a:gd name="connsiteX82" fmla="*/ 52 w 2172"/>
                <a:gd name="connsiteY82" fmla="*/ 792 h 2138"/>
                <a:gd name="connsiteX83" fmla="*/ 36 w 2172"/>
                <a:gd name="connsiteY83" fmla="*/ 696 h 2138"/>
                <a:gd name="connsiteX84" fmla="*/ 24 w 2172"/>
                <a:gd name="connsiteY84" fmla="*/ 594 h 2138"/>
                <a:gd name="connsiteX85" fmla="*/ 12 w 2172"/>
                <a:gd name="connsiteY85" fmla="*/ 490 h 2138"/>
                <a:gd name="connsiteX86" fmla="*/ 6 w 2172"/>
                <a:gd name="connsiteY86" fmla="*/ 380 h 2138"/>
                <a:gd name="connsiteX87" fmla="*/ 0 w 2172"/>
                <a:gd name="connsiteY87" fmla="*/ 264 h 2138"/>
                <a:gd name="connsiteX88" fmla="*/ 0 w 2172"/>
                <a:gd name="connsiteY88" fmla="*/ 146 h 2138"/>
                <a:gd name="connsiteX89" fmla="*/ 2 w 2172"/>
                <a:gd name="connsiteY89" fmla="*/ 22 h 2138"/>
                <a:gd name="connsiteX90" fmla="*/ 2 w 2172"/>
                <a:gd name="connsiteY90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52 w 2172"/>
                <a:gd name="connsiteY39" fmla="*/ 1122 h 2138"/>
                <a:gd name="connsiteX40" fmla="*/ 2172 w 2172"/>
                <a:gd name="connsiteY40" fmla="*/ 1956 h 2138"/>
                <a:gd name="connsiteX41" fmla="*/ 2170 w 2172"/>
                <a:gd name="connsiteY41" fmla="*/ 2068 h 2138"/>
                <a:gd name="connsiteX42" fmla="*/ 2024 w 2172"/>
                <a:gd name="connsiteY42" fmla="*/ 2100 h 2138"/>
                <a:gd name="connsiteX43" fmla="*/ 1964 w 2172"/>
                <a:gd name="connsiteY43" fmla="*/ 2110 h 2138"/>
                <a:gd name="connsiteX44" fmla="*/ 1820 w 2172"/>
                <a:gd name="connsiteY44" fmla="*/ 2128 h 2138"/>
                <a:gd name="connsiteX45" fmla="*/ 1738 w 2172"/>
                <a:gd name="connsiteY45" fmla="*/ 2134 h 2138"/>
                <a:gd name="connsiteX46" fmla="*/ 1652 w 2172"/>
                <a:gd name="connsiteY46" fmla="*/ 2138 h 2138"/>
                <a:gd name="connsiteX47" fmla="*/ 1558 w 2172"/>
                <a:gd name="connsiteY47" fmla="*/ 2136 h 2138"/>
                <a:gd name="connsiteX48" fmla="*/ 1462 w 2172"/>
                <a:gd name="connsiteY48" fmla="*/ 2132 h 2138"/>
                <a:gd name="connsiteX49" fmla="*/ 1414 w 2172"/>
                <a:gd name="connsiteY49" fmla="*/ 2128 h 2138"/>
                <a:gd name="connsiteX50" fmla="*/ 1364 w 2172"/>
                <a:gd name="connsiteY50" fmla="*/ 2122 h 2138"/>
                <a:gd name="connsiteX51" fmla="*/ 1312 w 2172"/>
                <a:gd name="connsiteY51" fmla="*/ 2116 h 2138"/>
                <a:gd name="connsiteX52" fmla="*/ 1262 w 2172"/>
                <a:gd name="connsiteY52" fmla="*/ 2108 h 2138"/>
                <a:gd name="connsiteX53" fmla="*/ 1210 w 2172"/>
                <a:gd name="connsiteY53" fmla="*/ 2098 h 2138"/>
                <a:gd name="connsiteX54" fmla="*/ 1158 w 2172"/>
                <a:gd name="connsiteY54" fmla="*/ 2086 h 2138"/>
                <a:gd name="connsiteX55" fmla="*/ 1108 w 2172"/>
                <a:gd name="connsiteY55" fmla="*/ 2072 h 2138"/>
                <a:gd name="connsiteX56" fmla="*/ 1056 w 2172"/>
                <a:gd name="connsiteY56" fmla="*/ 2056 h 2138"/>
                <a:gd name="connsiteX57" fmla="*/ 1004 w 2172"/>
                <a:gd name="connsiteY57" fmla="*/ 2040 h 2138"/>
                <a:gd name="connsiteX58" fmla="*/ 952 w 2172"/>
                <a:gd name="connsiteY58" fmla="*/ 2020 h 2138"/>
                <a:gd name="connsiteX59" fmla="*/ 900 w 2172"/>
                <a:gd name="connsiteY59" fmla="*/ 1998 h 2138"/>
                <a:gd name="connsiteX60" fmla="*/ 850 w 2172"/>
                <a:gd name="connsiteY60" fmla="*/ 1974 h 2138"/>
                <a:gd name="connsiteX61" fmla="*/ 800 w 2172"/>
                <a:gd name="connsiteY61" fmla="*/ 1948 h 2138"/>
                <a:gd name="connsiteX62" fmla="*/ 750 w 2172"/>
                <a:gd name="connsiteY62" fmla="*/ 1920 h 2138"/>
                <a:gd name="connsiteX63" fmla="*/ 700 w 2172"/>
                <a:gd name="connsiteY63" fmla="*/ 1888 h 2138"/>
                <a:gd name="connsiteX64" fmla="*/ 652 w 2172"/>
                <a:gd name="connsiteY64" fmla="*/ 1856 h 2138"/>
                <a:gd name="connsiteX65" fmla="*/ 604 w 2172"/>
                <a:gd name="connsiteY65" fmla="*/ 1818 h 2138"/>
                <a:gd name="connsiteX66" fmla="*/ 558 w 2172"/>
                <a:gd name="connsiteY66" fmla="*/ 1780 h 2138"/>
                <a:gd name="connsiteX67" fmla="*/ 512 w 2172"/>
                <a:gd name="connsiteY67" fmla="*/ 1738 h 2138"/>
                <a:gd name="connsiteX68" fmla="*/ 468 w 2172"/>
                <a:gd name="connsiteY68" fmla="*/ 1692 h 2138"/>
                <a:gd name="connsiteX69" fmla="*/ 426 w 2172"/>
                <a:gd name="connsiteY69" fmla="*/ 1644 h 2138"/>
                <a:gd name="connsiteX70" fmla="*/ 384 w 2172"/>
                <a:gd name="connsiteY70" fmla="*/ 1592 h 2138"/>
                <a:gd name="connsiteX71" fmla="*/ 344 w 2172"/>
                <a:gd name="connsiteY71" fmla="*/ 1538 h 2138"/>
                <a:gd name="connsiteX72" fmla="*/ 306 w 2172"/>
                <a:gd name="connsiteY72" fmla="*/ 1480 h 2138"/>
                <a:gd name="connsiteX73" fmla="*/ 270 w 2172"/>
                <a:gd name="connsiteY73" fmla="*/ 1418 h 2138"/>
                <a:gd name="connsiteX74" fmla="*/ 234 w 2172"/>
                <a:gd name="connsiteY74" fmla="*/ 1354 h 2138"/>
                <a:gd name="connsiteX75" fmla="*/ 202 w 2172"/>
                <a:gd name="connsiteY75" fmla="*/ 1284 h 2138"/>
                <a:gd name="connsiteX76" fmla="*/ 172 w 2172"/>
                <a:gd name="connsiteY76" fmla="*/ 1212 h 2138"/>
                <a:gd name="connsiteX77" fmla="*/ 142 w 2172"/>
                <a:gd name="connsiteY77" fmla="*/ 1136 h 2138"/>
                <a:gd name="connsiteX78" fmla="*/ 116 w 2172"/>
                <a:gd name="connsiteY78" fmla="*/ 1056 h 2138"/>
                <a:gd name="connsiteX79" fmla="*/ 92 w 2172"/>
                <a:gd name="connsiteY79" fmla="*/ 972 h 2138"/>
                <a:gd name="connsiteX80" fmla="*/ 72 w 2172"/>
                <a:gd name="connsiteY80" fmla="*/ 884 h 2138"/>
                <a:gd name="connsiteX81" fmla="*/ 52 w 2172"/>
                <a:gd name="connsiteY81" fmla="*/ 792 h 2138"/>
                <a:gd name="connsiteX82" fmla="*/ 36 w 2172"/>
                <a:gd name="connsiteY82" fmla="*/ 696 h 2138"/>
                <a:gd name="connsiteX83" fmla="*/ 24 w 2172"/>
                <a:gd name="connsiteY83" fmla="*/ 594 h 2138"/>
                <a:gd name="connsiteX84" fmla="*/ 12 w 2172"/>
                <a:gd name="connsiteY84" fmla="*/ 490 h 2138"/>
                <a:gd name="connsiteX85" fmla="*/ 6 w 2172"/>
                <a:gd name="connsiteY85" fmla="*/ 380 h 2138"/>
                <a:gd name="connsiteX86" fmla="*/ 0 w 2172"/>
                <a:gd name="connsiteY86" fmla="*/ 264 h 2138"/>
                <a:gd name="connsiteX87" fmla="*/ 0 w 2172"/>
                <a:gd name="connsiteY87" fmla="*/ 146 h 2138"/>
                <a:gd name="connsiteX88" fmla="*/ 2 w 2172"/>
                <a:gd name="connsiteY88" fmla="*/ 22 h 2138"/>
                <a:gd name="connsiteX89" fmla="*/ 2 w 2172"/>
                <a:gd name="connsiteY89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172 w 2172"/>
                <a:gd name="connsiteY39" fmla="*/ 1956 h 2138"/>
                <a:gd name="connsiteX40" fmla="*/ 2170 w 2172"/>
                <a:gd name="connsiteY40" fmla="*/ 2068 h 2138"/>
                <a:gd name="connsiteX41" fmla="*/ 2024 w 2172"/>
                <a:gd name="connsiteY41" fmla="*/ 2100 h 2138"/>
                <a:gd name="connsiteX42" fmla="*/ 1964 w 2172"/>
                <a:gd name="connsiteY42" fmla="*/ 2110 h 2138"/>
                <a:gd name="connsiteX43" fmla="*/ 1820 w 2172"/>
                <a:gd name="connsiteY43" fmla="*/ 2128 h 2138"/>
                <a:gd name="connsiteX44" fmla="*/ 1738 w 2172"/>
                <a:gd name="connsiteY44" fmla="*/ 2134 h 2138"/>
                <a:gd name="connsiteX45" fmla="*/ 1652 w 2172"/>
                <a:gd name="connsiteY45" fmla="*/ 2138 h 2138"/>
                <a:gd name="connsiteX46" fmla="*/ 1558 w 2172"/>
                <a:gd name="connsiteY46" fmla="*/ 2136 h 2138"/>
                <a:gd name="connsiteX47" fmla="*/ 1462 w 2172"/>
                <a:gd name="connsiteY47" fmla="*/ 2132 h 2138"/>
                <a:gd name="connsiteX48" fmla="*/ 1414 w 2172"/>
                <a:gd name="connsiteY48" fmla="*/ 2128 h 2138"/>
                <a:gd name="connsiteX49" fmla="*/ 1364 w 2172"/>
                <a:gd name="connsiteY49" fmla="*/ 2122 h 2138"/>
                <a:gd name="connsiteX50" fmla="*/ 1312 w 2172"/>
                <a:gd name="connsiteY50" fmla="*/ 2116 h 2138"/>
                <a:gd name="connsiteX51" fmla="*/ 1262 w 2172"/>
                <a:gd name="connsiteY51" fmla="*/ 2108 h 2138"/>
                <a:gd name="connsiteX52" fmla="*/ 1210 w 2172"/>
                <a:gd name="connsiteY52" fmla="*/ 2098 h 2138"/>
                <a:gd name="connsiteX53" fmla="*/ 1158 w 2172"/>
                <a:gd name="connsiteY53" fmla="*/ 2086 h 2138"/>
                <a:gd name="connsiteX54" fmla="*/ 1108 w 2172"/>
                <a:gd name="connsiteY54" fmla="*/ 2072 h 2138"/>
                <a:gd name="connsiteX55" fmla="*/ 1056 w 2172"/>
                <a:gd name="connsiteY55" fmla="*/ 2056 h 2138"/>
                <a:gd name="connsiteX56" fmla="*/ 1004 w 2172"/>
                <a:gd name="connsiteY56" fmla="*/ 2040 h 2138"/>
                <a:gd name="connsiteX57" fmla="*/ 952 w 2172"/>
                <a:gd name="connsiteY57" fmla="*/ 2020 h 2138"/>
                <a:gd name="connsiteX58" fmla="*/ 900 w 2172"/>
                <a:gd name="connsiteY58" fmla="*/ 1998 h 2138"/>
                <a:gd name="connsiteX59" fmla="*/ 850 w 2172"/>
                <a:gd name="connsiteY59" fmla="*/ 1974 h 2138"/>
                <a:gd name="connsiteX60" fmla="*/ 800 w 2172"/>
                <a:gd name="connsiteY60" fmla="*/ 1948 h 2138"/>
                <a:gd name="connsiteX61" fmla="*/ 750 w 2172"/>
                <a:gd name="connsiteY61" fmla="*/ 1920 h 2138"/>
                <a:gd name="connsiteX62" fmla="*/ 700 w 2172"/>
                <a:gd name="connsiteY62" fmla="*/ 1888 h 2138"/>
                <a:gd name="connsiteX63" fmla="*/ 652 w 2172"/>
                <a:gd name="connsiteY63" fmla="*/ 1856 h 2138"/>
                <a:gd name="connsiteX64" fmla="*/ 604 w 2172"/>
                <a:gd name="connsiteY64" fmla="*/ 1818 h 2138"/>
                <a:gd name="connsiteX65" fmla="*/ 558 w 2172"/>
                <a:gd name="connsiteY65" fmla="*/ 1780 h 2138"/>
                <a:gd name="connsiteX66" fmla="*/ 512 w 2172"/>
                <a:gd name="connsiteY66" fmla="*/ 1738 h 2138"/>
                <a:gd name="connsiteX67" fmla="*/ 468 w 2172"/>
                <a:gd name="connsiteY67" fmla="*/ 1692 h 2138"/>
                <a:gd name="connsiteX68" fmla="*/ 426 w 2172"/>
                <a:gd name="connsiteY68" fmla="*/ 1644 h 2138"/>
                <a:gd name="connsiteX69" fmla="*/ 384 w 2172"/>
                <a:gd name="connsiteY69" fmla="*/ 1592 h 2138"/>
                <a:gd name="connsiteX70" fmla="*/ 344 w 2172"/>
                <a:gd name="connsiteY70" fmla="*/ 1538 h 2138"/>
                <a:gd name="connsiteX71" fmla="*/ 306 w 2172"/>
                <a:gd name="connsiteY71" fmla="*/ 1480 h 2138"/>
                <a:gd name="connsiteX72" fmla="*/ 270 w 2172"/>
                <a:gd name="connsiteY72" fmla="*/ 1418 h 2138"/>
                <a:gd name="connsiteX73" fmla="*/ 234 w 2172"/>
                <a:gd name="connsiteY73" fmla="*/ 1354 h 2138"/>
                <a:gd name="connsiteX74" fmla="*/ 202 w 2172"/>
                <a:gd name="connsiteY74" fmla="*/ 1284 h 2138"/>
                <a:gd name="connsiteX75" fmla="*/ 172 w 2172"/>
                <a:gd name="connsiteY75" fmla="*/ 1212 h 2138"/>
                <a:gd name="connsiteX76" fmla="*/ 142 w 2172"/>
                <a:gd name="connsiteY76" fmla="*/ 1136 h 2138"/>
                <a:gd name="connsiteX77" fmla="*/ 116 w 2172"/>
                <a:gd name="connsiteY77" fmla="*/ 1056 h 2138"/>
                <a:gd name="connsiteX78" fmla="*/ 92 w 2172"/>
                <a:gd name="connsiteY78" fmla="*/ 972 h 2138"/>
                <a:gd name="connsiteX79" fmla="*/ 72 w 2172"/>
                <a:gd name="connsiteY79" fmla="*/ 884 h 2138"/>
                <a:gd name="connsiteX80" fmla="*/ 52 w 2172"/>
                <a:gd name="connsiteY80" fmla="*/ 792 h 2138"/>
                <a:gd name="connsiteX81" fmla="*/ 36 w 2172"/>
                <a:gd name="connsiteY81" fmla="*/ 696 h 2138"/>
                <a:gd name="connsiteX82" fmla="*/ 24 w 2172"/>
                <a:gd name="connsiteY82" fmla="*/ 594 h 2138"/>
                <a:gd name="connsiteX83" fmla="*/ 12 w 2172"/>
                <a:gd name="connsiteY83" fmla="*/ 490 h 2138"/>
                <a:gd name="connsiteX84" fmla="*/ 6 w 2172"/>
                <a:gd name="connsiteY84" fmla="*/ 380 h 2138"/>
                <a:gd name="connsiteX85" fmla="*/ 0 w 2172"/>
                <a:gd name="connsiteY85" fmla="*/ 264 h 2138"/>
                <a:gd name="connsiteX86" fmla="*/ 0 w 2172"/>
                <a:gd name="connsiteY86" fmla="*/ 146 h 2138"/>
                <a:gd name="connsiteX87" fmla="*/ 2 w 2172"/>
                <a:gd name="connsiteY87" fmla="*/ 22 h 2138"/>
                <a:gd name="connsiteX88" fmla="*/ 2 w 2172"/>
                <a:gd name="connsiteY88" fmla="*/ 22 h 2138"/>
                <a:gd name="connsiteX0" fmla="*/ 2 w 2170"/>
                <a:gd name="connsiteY0" fmla="*/ 22 h 2138"/>
                <a:gd name="connsiteX1" fmla="*/ 2 w 2170"/>
                <a:gd name="connsiteY1" fmla="*/ 22 h 2138"/>
                <a:gd name="connsiteX2" fmla="*/ 26 w 2170"/>
                <a:gd name="connsiteY2" fmla="*/ 18 h 2138"/>
                <a:gd name="connsiteX3" fmla="*/ 98 w 2170"/>
                <a:gd name="connsiteY3" fmla="*/ 10 h 2138"/>
                <a:gd name="connsiteX4" fmla="*/ 148 w 2170"/>
                <a:gd name="connsiteY4" fmla="*/ 6 h 2138"/>
                <a:gd name="connsiteX5" fmla="*/ 208 w 2170"/>
                <a:gd name="connsiteY5" fmla="*/ 2 h 2138"/>
                <a:gd name="connsiteX6" fmla="*/ 276 w 2170"/>
                <a:gd name="connsiteY6" fmla="*/ 0 h 2138"/>
                <a:gd name="connsiteX7" fmla="*/ 350 w 2170"/>
                <a:gd name="connsiteY7" fmla="*/ 0 h 2138"/>
                <a:gd name="connsiteX8" fmla="*/ 432 w 2170"/>
                <a:gd name="connsiteY8" fmla="*/ 2 h 2138"/>
                <a:gd name="connsiteX9" fmla="*/ 518 w 2170"/>
                <a:gd name="connsiteY9" fmla="*/ 6 h 2138"/>
                <a:gd name="connsiteX10" fmla="*/ 610 w 2170"/>
                <a:gd name="connsiteY10" fmla="*/ 14 h 2138"/>
                <a:gd name="connsiteX11" fmla="*/ 706 w 2170"/>
                <a:gd name="connsiteY11" fmla="*/ 28 h 2138"/>
                <a:gd name="connsiteX12" fmla="*/ 806 w 2170"/>
                <a:gd name="connsiteY12" fmla="*/ 46 h 2138"/>
                <a:gd name="connsiteX13" fmla="*/ 856 w 2170"/>
                <a:gd name="connsiteY13" fmla="*/ 56 h 2138"/>
                <a:gd name="connsiteX14" fmla="*/ 906 w 2170"/>
                <a:gd name="connsiteY14" fmla="*/ 68 h 2138"/>
                <a:gd name="connsiteX15" fmla="*/ 958 w 2170"/>
                <a:gd name="connsiteY15" fmla="*/ 82 h 2138"/>
                <a:gd name="connsiteX16" fmla="*/ 1010 w 2170"/>
                <a:gd name="connsiteY16" fmla="*/ 98 h 2138"/>
                <a:gd name="connsiteX17" fmla="*/ 1060 w 2170"/>
                <a:gd name="connsiteY17" fmla="*/ 114 h 2138"/>
                <a:gd name="connsiteX18" fmla="*/ 1112 w 2170"/>
                <a:gd name="connsiteY18" fmla="*/ 132 h 2138"/>
                <a:gd name="connsiteX19" fmla="*/ 1164 w 2170"/>
                <a:gd name="connsiteY19" fmla="*/ 154 h 2138"/>
                <a:gd name="connsiteX20" fmla="*/ 1216 w 2170"/>
                <a:gd name="connsiteY20" fmla="*/ 176 h 2138"/>
                <a:gd name="connsiteX21" fmla="*/ 1266 w 2170"/>
                <a:gd name="connsiteY21" fmla="*/ 200 h 2138"/>
                <a:gd name="connsiteX22" fmla="*/ 1318 w 2170"/>
                <a:gd name="connsiteY22" fmla="*/ 226 h 2138"/>
                <a:gd name="connsiteX23" fmla="*/ 1368 w 2170"/>
                <a:gd name="connsiteY23" fmla="*/ 254 h 2138"/>
                <a:gd name="connsiteX24" fmla="*/ 1418 w 2170"/>
                <a:gd name="connsiteY24" fmla="*/ 284 h 2138"/>
                <a:gd name="connsiteX25" fmla="*/ 1466 w 2170"/>
                <a:gd name="connsiteY25" fmla="*/ 318 h 2138"/>
                <a:gd name="connsiteX26" fmla="*/ 1516 w 2170"/>
                <a:gd name="connsiteY26" fmla="*/ 352 h 2138"/>
                <a:gd name="connsiteX27" fmla="*/ 1562 w 2170"/>
                <a:gd name="connsiteY27" fmla="*/ 390 h 2138"/>
                <a:gd name="connsiteX28" fmla="*/ 1610 w 2170"/>
                <a:gd name="connsiteY28" fmla="*/ 428 h 2138"/>
                <a:gd name="connsiteX29" fmla="*/ 1654 w 2170"/>
                <a:gd name="connsiteY29" fmla="*/ 472 h 2138"/>
                <a:gd name="connsiteX30" fmla="*/ 1698 w 2170"/>
                <a:gd name="connsiteY30" fmla="*/ 516 h 2138"/>
                <a:gd name="connsiteX31" fmla="*/ 1742 w 2170"/>
                <a:gd name="connsiteY31" fmla="*/ 564 h 2138"/>
                <a:gd name="connsiteX32" fmla="*/ 1782 w 2170"/>
                <a:gd name="connsiteY32" fmla="*/ 614 h 2138"/>
                <a:gd name="connsiteX33" fmla="*/ 1822 w 2170"/>
                <a:gd name="connsiteY33" fmla="*/ 666 h 2138"/>
                <a:gd name="connsiteX34" fmla="*/ 1862 w 2170"/>
                <a:gd name="connsiteY34" fmla="*/ 722 h 2138"/>
                <a:gd name="connsiteX35" fmla="*/ 1898 w 2170"/>
                <a:gd name="connsiteY35" fmla="*/ 782 h 2138"/>
                <a:gd name="connsiteX36" fmla="*/ 1932 w 2170"/>
                <a:gd name="connsiteY36" fmla="*/ 844 h 2138"/>
                <a:gd name="connsiteX37" fmla="*/ 1966 w 2170"/>
                <a:gd name="connsiteY37" fmla="*/ 908 h 2138"/>
                <a:gd name="connsiteX38" fmla="*/ 1996 w 2170"/>
                <a:gd name="connsiteY38" fmla="*/ 976 h 2138"/>
                <a:gd name="connsiteX39" fmla="*/ 2170 w 2170"/>
                <a:gd name="connsiteY39" fmla="*/ 2068 h 2138"/>
                <a:gd name="connsiteX40" fmla="*/ 2024 w 2170"/>
                <a:gd name="connsiteY40" fmla="*/ 2100 h 2138"/>
                <a:gd name="connsiteX41" fmla="*/ 1964 w 2170"/>
                <a:gd name="connsiteY41" fmla="*/ 2110 h 2138"/>
                <a:gd name="connsiteX42" fmla="*/ 1820 w 2170"/>
                <a:gd name="connsiteY42" fmla="*/ 2128 h 2138"/>
                <a:gd name="connsiteX43" fmla="*/ 1738 w 2170"/>
                <a:gd name="connsiteY43" fmla="*/ 2134 h 2138"/>
                <a:gd name="connsiteX44" fmla="*/ 1652 w 2170"/>
                <a:gd name="connsiteY44" fmla="*/ 2138 h 2138"/>
                <a:gd name="connsiteX45" fmla="*/ 1558 w 2170"/>
                <a:gd name="connsiteY45" fmla="*/ 2136 h 2138"/>
                <a:gd name="connsiteX46" fmla="*/ 1462 w 2170"/>
                <a:gd name="connsiteY46" fmla="*/ 2132 h 2138"/>
                <a:gd name="connsiteX47" fmla="*/ 1414 w 2170"/>
                <a:gd name="connsiteY47" fmla="*/ 2128 h 2138"/>
                <a:gd name="connsiteX48" fmla="*/ 1364 w 2170"/>
                <a:gd name="connsiteY48" fmla="*/ 2122 h 2138"/>
                <a:gd name="connsiteX49" fmla="*/ 1312 w 2170"/>
                <a:gd name="connsiteY49" fmla="*/ 2116 h 2138"/>
                <a:gd name="connsiteX50" fmla="*/ 1262 w 2170"/>
                <a:gd name="connsiteY50" fmla="*/ 2108 h 2138"/>
                <a:gd name="connsiteX51" fmla="*/ 1210 w 2170"/>
                <a:gd name="connsiteY51" fmla="*/ 2098 h 2138"/>
                <a:gd name="connsiteX52" fmla="*/ 1158 w 2170"/>
                <a:gd name="connsiteY52" fmla="*/ 2086 h 2138"/>
                <a:gd name="connsiteX53" fmla="*/ 1108 w 2170"/>
                <a:gd name="connsiteY53" fmla="*/ 2072 h 2138"/>
                <a:gd name="connsiteX54" fmla="*/ 1056 w 2170"/>
                <a:gd name="connsiteY54" fmla="*/ 2056 h 2138"/>
                <a:gd name="connsiteX55" fmla="*/ 1004 w 2170"/>
                <a:gd name="connsiteY55" fmla="*/ 2040 h 2138"/>
                <a:gd name="connsiteX56" fmla="*/ 952 w 2170"/>
                <a:gd name="connsiteY56" fmla="*/ 2020 h 2138"/>
                <a:gd name="connsiteX57" fmla="*/ 900 w 2170"/>
                <a:gd name="connsiteY57" fmla="*/ 1998 h 2138"/>
                <a:gd name="connsiteX58" fmla="*/ 850 w 2170"/>
                <a:gd name="connsiteY58" fmla="*/ 1974 h 2138"/>
                <a:gd name="connsiteX59" fmla="*/ 800 w 2170"/>
                <a:gd name="connsiteY59" fmla="*/ 1948 h 2138"/>
                <a:gd name="connsiteX60" fmla="*/ 750 w 2170"/>
                <a:gd name="connsiteY60" fmla="*/ 1920 h 2138"/>
                <a:gd name="connsiteX61" fmla="*/ 700 w 2170"/>
                <a:gd name="connsiteY61" fmla="*/ 1888 h 2138"/>
                <a:gd name="connsiteX62" fmla="*/ 652 w 2170"/>
                <a:gd name="connsiteY62" fmla="*/ 1856 h 2138"/>
                <a:gd name="connsiteX63" fmla="*/ 604 w 2170"/>
                <a:gd name="connsiteY63" fmla="*/ 1818 h 2138"/>
                <a:gd name="connsiteX64" fmla="*/ 558 w 2170"/>
                <a:gd name="connsiteY64" fmla="*/ 1780 h 2138"/>
                <a:gd name="connsiteX65" fmla="*/ 512 w 2170"/>
                <a:gd name="connsiteY65" fmla="*/ 1738 h 2138"/>
                <a:gd name="connsiteX66" fmla="*/ 468 w 2170"/>
                <a:gd name="connsiteY66" fmla="*/ 1692 h 2138"/>
                <a:gd name="connsiteX67" fmla="*/ 426 w 2170"/>
                <a:gd name="connsiteY67" fmla="*/ 1644 h 2138"/>
                <a:gd name="connsiteX68" fmla="*/ 384 w 2170"/>
                <a:gd name="connsiteY68" fmla="*/ 1592 h 2138"/>
                <a:gd name="connsiteX69" fmla="*/ 344 w 2170"/>
                <a:gd name="connsiteY69" fmla="*/ 1538 h 2138"/>
                <a:gd name="connsiteX70" fmla="*/ 306 w 2170"/>
                <a:gd name="connsiteY70" fmla="*/ 1480 h 2138"/>
                <a:gd name="connsiteX71" fmla="*/ 270 w 2170"/>
                <a:gd name="connsiteY71" fmla="*/ 1418 h 2138"/>
                <a:gd name="connsiteX72" fmla="*/ 234 w 2170"/>
                <a:gd name="connsiteY72" fmla="*/ 1354 h 2138"/>
                <a:gd name="connsiteX73" fmla="*/ 202 w 2170"/>
                <a:gd name="connsiteY73" fmla="*/ 1284 h 2138"/>
                <a:gd name="connsiteX74" fmla="*/ 172 w 2170"/>
                <a:gd name="connsiteY74" fmla="*/ 1212 h 2138"/>
                <a:gd name="connsiteX75" fmla="*/ 142 w 2170"/>
                <a:gd name="connsiteY75" fmla="*/ 1136 h 2138"/>
                <a:gd name="connsiteX76" fmla="*/ 116 w 2170"/>
                <a:gd name="connsiteY76" fmla="*/ 1056 h 2138"/>
                <a:gd name="connsiteX77" fmla="*/ 92 w 2170"/>
                <a:gd name="connsiteY77" fmla="*/ 972 h 2138"/>
                <a:gd name="connsiteX78" fmla="*/ 72 w 2170"/>
                <a:gd name="connsiteY78" fmla="*/ 884 h 2138"/>
                <a:gd name="connsiteX79" fmla="*/ 52 w 2170"/>
                <a:gd name="connsiteY79" fmla="*/ 792 h 2138"/>
                <a:gd name="connsiteX80" fmla="*/ 36 w 2170"/>
                <a:gd name="connsiteY80" fmla="*/ 696 h 2138"/>
                <a:gd name="connsiteX81" fmla="*/ 24 w 2170"/>
                <a:gd name="connsiteY81" fmla="*/ 594 h 2138"/>
                <a:gd name="connsiteX82" fmla="*/ 12 w 2170"/>
                <a:gd name="connsiteY82" fmla="*/ 490 h 2138"/>
                <a:gd name="connsiteX83" fmla="*/ 6 w 2170"/>
                <a:gd name="connsiteY83" fmla="*/ 380 h 2138"/>
                <a:gd name="connsiteX84" fmla="*/ 0 w 2170"/>
                <a:gd name="connsiteY84" fmla="*/ 264 h 2138"/>
                <a:gd name="connsiteX85" fmla="*/ 0 w 2170"/>
                <a:gd name="connsiteY85" fmla="*/ 146 h 2138"/>
                <a:gd name="connsiteX86" fmla="*/ 2 w 2170"/>
                <a:gd name="connsiteY86" fmla="*/ 22 h 2138"/>
                <a:gd name="connsiteX87" fmla="*/ 2 w 2170"/>
                <a:gd name="connsiteY87" fmla="*/ 22 h 2138"/>
                <a:gd name="connsiteX0" fmla="*/ 2 w 2029"/>
                <a:gd name="connsiteY0" fmla="*/ 22 h 2289"/>
                <a:gd name="connsiteX1" fmla="*/ 2 w 2029"/>
                <a:gd name="connsiteY1" fmla="*/ 22 h 2289"/>
                <a:gd name="connsiteX2" fmla="*/ 26 w 2029"/>
                <a:gd name="connsiteY2" fmla="*/ 18 h 2289"/>
                <a:gd name="connsiteX3" fmla="*/ 98 w 2029"/>
                <a:gd name="connsiteY3" fmla="*/ 10 h 2289"/>
                <a:gd name="connsiteX4" fmla="*/ 148 w 2029"/>
                <a:gd name="connsiteY4" fmla="*/ 6 h 2289"/>
                <a:gd name="connsiteX5" fmla="*/ 208 w 2029"/>
                <a:gd name="connsiteY5" fmla="*/ 2 h 2289"/>
                <a:gd name="connsiteX6" fmla="*/ 276 w 2029"/>
                <a:gd name="connsiteY6" fmla="*/ 0 h 2289"/>
                <a:gd name="connsiteX7" fmla="*/ 350 w 2029"/>
                <a:gd name="connsiteY7" fmla="*/ 0 h 2289"/>
                <a:gd name="connsiteX8" fmla="*/ 432 w 2029"/>
                <a:gd name="connsiteY8" fmla="*/ 2 h 2289"/>
                <a:gd name="connsiteX9" fmla="*/ 518 w 2029"/>
                <a:gd name="connsiteY9" fmla="*/ 6 h 2289"/>
                <a:gd name="connsiteX10" fmla="*/ 610 w 2029"/>
                <a:gd name="connsiteY10" fmla="*/ 14 h 2289"/>
                <a:gd name="connsiteX11" fmla="*/ 706 w 2029"/>
                <a:gd name="connsiteY11" fmla="*/ 28 h 2289"/>
                <a:gd name="connsiteX12" fmla="*/ 806 w 2029"/>
                <a:gd name="connsiteY12" fmla="*/ 46 h 2289"/>
                <a:gd name="connsiteX13" fmla="*/ 856 w 2029"/>
                <a:gd name="connsiteY13" fmla="*/ 56 h 2289"/>
                <a:gd name="connsiteX14" fmla="*/ 906 w 2029"/>
                <a:gd name="connsiteY14" fmla="*/ 68 h 2289"/>
                <a:gd name="connsiteX15" fmla="*/ 958 w 2029"/>
                <a:gd name="connsiteY15" fmla="*/ 82 h 2289"/>
                <a:gd name="connsiteX16" fmla="*/ 1010 w 2029"/>
                <a:gd name="connsiteY16" fmla="*/ 98 h 2289"/>
                <a:gd name="connsiteX17" fmla="*/ 1060 w 2029"/>
                <a:gd name="connsiteY17" fmla="*/ 114 h 2289"/>
                <a:gd name="connsiteX18" fmla="*/ 1112 w 2029"/>
                <a:gd name="connsiteY18" fmla="*/ 132 h 2289"/>
                <a:gd name="connsiteX19" fmla="*/ 1164 w 2029"/>
                <a:gd name="connsiteY19" fmla="*/ 154 h 2289"/>
                <a:gd name="connsiteX20" fmla="*/ 1216 w 2029"/>
                <a:gd name="connsiteY20" fmla="*/ 176 h 2289"/>
                <a:gd name="connsiteX21" fmla="*/ 1266 w 2029"/>
                <a:gd name="connsiteY21" fmla="*/ 200 h 2289"/>
                <a:gd name="connsiteX22" fmla="*/ 1318 w 2029"/>
                <a:gd name="connsiteY22" fmla="*/ 226 h 2289"/>
                <a:gd name="connsiteX23" fmla="*/ 1368 w 2029"/>
                <a:gd name="connsiteY23" fmla="*/ 254 h 2289"/>
                <a:gd name="connsiteX24" fmla="*/ 1418 w 2029"/>
                <a:gd name="connsiteY24" fmla="*/ 284 h 2289"/>
                <a:gd name="connsiteX25" fmla="*/ 1466 w 2029"/>
                <a:gd name="connsiteY25" fmla="*/ 318 h 2289"/>
                <a:gd name="connsiteX26" fmla="*/ 1516 w 2029"/>
                <a:gd name="connsiteY26" fmla="*/ 352 h 2289"/>
                <a:gd name="connsiteX27" fmla="*/ 1562 w 2029"/>
                <a:gd name="connsiteY27" fmla="*/ 390 h 2289"/>
                <a:gd name="connsiteX28" fmla="*/ 1610 w 2029"/>
                <a:gd name="connsiteY28" fmla="*/ 428 h 2289"/>
                <a:gd name="connsiteX29" fmla="*/ 1654 w 2029"/>
                <a:gd name="connsiteY29" fmla="*/ 472 h 2289"/>
                <a:gd name="connsiteX30" fmla="*/ 1698 w 2029"/>
                <a:gd name="connsiteY30" fmla="*/ 516 h 2289"/>
                <a:gd name="connsiteX31" fmla="*/ 1742 w 2029"/>
                <a:gd name="connsiteY31" fmla="*/ 564 h 2289"/>
                <a:gd name="connsiteX32" fmla="*/ 1782 w 2029"/>
                <a:gd name="connsiteY32" fmla="*/ 614 h 2289"/>
                <a:gd name="connsiteX33" fmla="*/ 1822 w 2029"/>
                <a:gd name="connsiteY33" fmla="*/ 666 h 2289"/>
                <a:gd name="connsiteX34" fmla="*/ 1862 w 2029"/>
                <a:gd name="connsiteY34" fmla="*/ 722 h 2289"/>
                <a:gd name="connsiteX35" fmla="*/ 1898 w 2029"/>
                <a:gd name="connsiteY35" fmla="*/ 782 h 2289"/>
                <a:gd name="connsiteX36" fmla="*/ 1932 w 2029"/>
                <a:gd name="connsiteY36" fmla="*/ 844 h 2289"/>
                <a:gd name="connsiteX37" fmla="*/ 1966 w 2029"/>
                <a:gd name="connsiteY37" fmla="*/ 908 h 2289"/>
                <a:gd name="connsiteX38" fmla="*/ 1996 w 2029"/>
                <a:gd name="connsiteY38" fmla="*/ 976 h 2289"/>
                <a:gd name="connsiteX39" fmla="*/ 2024 w 2029"/>
                <a:gd name="connsiteY39" fmla="*/ 2100 h 2289"/>
                <a:gd name="connsiteX40" fmla="*/ 1964 w 2029"/>
                <a:gd name="connsiteY40" fmla="*/ 2110 h 2289"/>
                <a:gd name="connsiteX41" fmla="*/ 1820 w 2029"/>
                <a:gd name="connsiteY41" fmla="*/ 2128 h 2289"/>
                <a:gd name="connsiteX42" fmla="*/ 1738 w 2029"/>
                <a:gd name="connsiteY42" fmla="*/ 2134 h 2289"/>
                <a:gd name="connsiteX43" fmla="*/ 1652 w 2029"/>
                <a:gd name="connsiteY43" fmla="*/ 2138 h 2289"/>
                <a:gd name="connsiteX44" fmla="*/ 1558 w 2029"/>
                <a:gd name="connsiteY44" fmla="*/ 2136 h 2289"/>
                <a:gd name="connsiteX45" fmla="*/ 1462 w 2029"/>
                <a:gd name="connsiteY45" fmla="*/ 2132 h 2289"/>
                <a:gd name="connsiteX46" fmla="*/ 1414 w 2029"/>
                <a:gd name="connsiteY46" fmla="*/ 2128 h 2289"/>
                <a:gd name="connsiteX47" fmla="*/ 1364 w 2029"/>
                <a:gd name="connsiteY47" fmla="*/ 2122 h 2289"/>
                <a:gd name="connsiteX48" fmla="*/ 1312 w 2029"/>
                <a:gd name="connsiteY48" fmla="*/ 2116 h 2289"/>
                <a:gd name="connsiteX49" fmla="*/ 1262 w 2029"/>
                <a:gd name="connsiteY49" fmla="*/ 2108 h 2289"/>
                <a:gd name="connsiteX50" fmla="*/ 1210 w 2029"/>
                <a:gd name="connsiteY50" fmla="*/ 2098 h 2289"/>
                <a:gd name="connsiteX51" fmla="*/ 1158 w 2029"/>
                <a:gd name="connsiteY51" fmla="*/ 2086 h 2289"/>
                <a:gd name="connsiteX52" fmla="*/ 1108 w 2029"/>
                <a:gd name="connsiteY52" fmla="*/ 2072 h 2289"/>
                <a:gd name="connsiteX53" fmla="*/ 1056 w 2029"/>
                <a:gd name="connsiteY53" fmla="*/ 2056 h 2289"/>
                <a:gd name="connsiteX54" fmla="*/ 1004 w 2029"/>
                <a:gd name="connsiteY54" fmla="*/ 2040 h 2289"/>
                <a:gd name="connsiteX55" fmla="*/ 952 w 2029"/>
                <a:gd name="connsiteY55" fmla="*/ 2020 h 2289"/>
                <a:gd name="connsiteX56" fmla="*/ 900 w 2029"/>
                <a:gd name="connsiteY56" fmla="*/ 1998 h 2289"/>
                <a:gd name="connsiteX57" fmla="*/ 850 w 2029"/>
                <a:gd name="connsiteY57" fmla="*/ 1974 h 2289"/>
                <a:gd name="connsiteX58" fmla="*/ 800 w 2029"/>
                <a:gd name="connsiteY58" fmla="*/ 1948 h 2289"/>
                <a:gd name="connsiteX59" fmla="*/ 750 w 2029"/>
                <a:gd name="connsiteY59" fmla="*/ 1920 h 2289"/>
                <a:gd name="connsiteX60" fmla="*/ 700 w 2029"/>
                <a:gd name="connsiteY60" fmla="*/ 1888 h 2289"/>
                <a:gd name="connsiteX61" fmla="*/ 652 w 2029"/>
                <a:gd name="connsiteY61" fmla="*/ 1856 h 2289"/>
                <a:gd name="connsiteX62" fmla="*/ 604 w 2029"/>
                <a:gd name="connsiteY62" fmla="*/ 1818 h 2289"/>
                <a:gd name="connsiteX63" fmla="*/ 558 w 2029"/>
                <a:gd name="connsiteY63" fmla="*/ 1780 h 2289"/>
                <a:gd name="connsiteX64" fmla="*/ 512 w 2029"/>
                <a:gd name="connsiteY64" fmla="*/ 1738 h 2289"/>
                <a:gd name="connsiteX65" fmla="*/ 468 w 2029"/>
                <a:gd name="connsiteY65" fmla="*/ 1692 h 2289"/>
                <a:gd name="connsiteX66" fmla="*/ 426 w 2029"/>
                <a:gd name="connsiteY66" fmla="*/ 1644 h 2289"/>
                <a:gd name="connsiteX67" fmla="*/ 384 w 2029"/>
                <a:gd name="connsiteY67" fmla="*/ 1592 h 2289"/>
                <a:gd name="connsiteX68" fmla="*/ 344 w 2029"/>
                <a:gd name="connsiteY68" fmla="*/ 1538 h 2289"/>
                <a:gd name="connsiteX69" fmla="*/ 306 w 2029"/>
                <a:gd name="connsiteY69" fmla="*/ 1480 h 2289"/>
                <a:gd name="connsiteX70" fmla="*/ 270 w 2029"/>
                <a:gd name="connsiteY70" fmla="*/ 1418 h 2289"/>
                <a:gd name="connsiteX71" fmla="*/ 234 w 2029"/>
                <a:gd name="connsiteY71" fmla="*/ 1354 h 2289"/>
                <a:gd name="connsiteX72" fmla="*/ 202 w 2029"/>
                <a:gd name="connsiteY72" fmla="*/ 1284 h 2289"/>
                <a:gd name="connsiteX73" fmla="*/ 172 w 2029"/>
                <a:gd name="connsiteY73" fmla="*/ 1212 h 2289"/>
                <a:gd name="connsiteX74" fmla="*/ 142 w 2029"/>
                <a:gd name="connsiteY74" fmla="*/ 1136 h 2289"/>
                <a:gd name="connsiteX75" fmla="*/ 116 w 2029"/>
                <a:gd name="connsiteY75" fmla="*/ 1056 h 2289"/>
                <a:gd name="connsiteX76" fmla="*/ 92 w 2029"/>
                <a:gd name="connsiteY76" fmla="*/ 972 h 2289"/>
                <a:gd name="connsiteX77" fmla="*/ 72 w 2029"/>
                <a:gd name="connsiteY77" fmla="*/ 884 h 2289"/>
                <a:gd name="connsiteX78" fmla="*/ 52 w 2029"/>
                <a:gd name="connsiteY78" fmla="*/ 792 h 2289"/>
                <a:gd name="connsiteX79" fmla="*/ 36 w 2029"/>
                <a:gd name="connsiteY79" fmla="*/ 696 h 2289"/>
                <a:gd name="connsiteX80" fmla="*/ 24 w 2029"/>
                <a:gd name="connsiteY80" fmla="*/ 594 h 2289"/>
                <a:gd name="connsiteX81" fmla="*/ 12 w 2029"/>
                <a:gd name="connsiteY81" fmla="*/ 490 h 2289"/>
                <a:gd name="connsiteX82" fmla="*/ 6 w 2029"/>
                <a:gd name="connsiteY82" fmla="*/ 380 h 2289"/>
                <a:gd name="connsiteX83" fmla="*/ 0 w 2029"/>
                <a:gd name="connsiteY83" fmla="*/ 264 h 2289"/>
                <a:gd name="connsiteX84" fmla="*/ 0 w 2029"/>
                <a:gd name="connsiteY84" fmla="*/ 146 h 2289"/>
                <a:gd name="connsiteX85" fmla="*/ 2 w 2029"/>
                <a:gd name="connsiteY85" fmla="*/ 22 h 2289"/>
                <a:gd name="connsiteX86" fmla="*/ 2 w 2029"/>
                <a:gd name="connsiteY86" fmla="*/ 22 h 2289"/>
                <a:gd name="connsiteX0" fmla="*/ 2 w 2053"/>
                <a:gd name="connsiteY0" fmla="*/ 22 h 2292"/>
                <a:gd name="connsiteX1" fmla="*/ 2 w 2053"/>
                <a:gd name="connsiteY1" fmla="*/ 22 h 2292"/>
                <a:gd name="connsiteX2" fmla="*/ 26 w 2053"/>
                <a:gd name="connsiteY2" fmla="*/ 18 h 2292"/>
                <a:gd name="connsiteX3" fmla="*/ 98 w 2053"/>
                <a:gd name="connsiteY3" fmla="*/ 10 h 2292"/>
                <a:gd name="connsiteX4" fmla="*/ 148 w 2053"/>
                <a:gd name="connsiteY4" fmla="*/ 6 h 2292"/>
                <a:gd name="connsiteX5" fmla="*/ 208 w 2053"/>
                <a:gd name="connsiteY5" fmla="*/ 2 h 2292"/>
                <a:gd name="connsiteX6" fmla="*/ 276 w 2053"/>
                <a:gd name="connsiteY6" fmla="*/ 0 h 2292"/>
                <a:gd name="connsiteX7" fmla="*/ 350 w 2053"/>
                <a:gd name="connsiteY7" fmla="*/ 0 h 2292"/>
                <a:gd name="connsiteX8" fmla="*/ 432 w 2053"/>
                <a:gd name="connsiteY8" fmla="*/ 2 h 2292"/>
                <a:gd name="connsiteX9" fmla="*/ 518 w 2053"/>
                <a:gd name="connsiteY9" fmla="*/ 6 h 2292"/>
                <a:gd name="connsiteX10" fmla="*/ 610 w 2053"/>
                <a:gd name="connsiteY10" fmla="*/ 14 h 2292"/>
                <a:gd name="connsiteX11" fmla="*/ 706 w 2053"/>
                <a:gd name="connsiteY11" fmla="*/ 28 h 2292"/>
                <a:gd name="connsiteX12" fmla="*/ 806 w 2053"/>
                <a:gd name="connsiteY12" fmla="*/ 46 h 2292"/>
                <a:gd name="connsiteX13" fmla="*/ 856 w 2053"/>
                <a:gd name="connsiteY13" fmla="*/ 56 h 2292"/>
                <a:gd name="connsiteX14" fmla="*/ 906 w 2053"/>
                <a:gd name="connsiteY14" fmla="*/ 68 h 2292"/>
                <a:gd name="connsiteX15" fmla="*/ 958 w 2053"/>
                <a:gd name="connsiteY15" fmla="*/ 82 h 2292"/>
                <a:gd name="connsiteX16" fmla="*/ 1010 w 2053"/>
                <a:gd name="connsiteY16" fmla="*/ 98 h 2292"/>
                <a:gd name="connsiteX17" fmla="*/ 1060 w 2053"/>
                <a:gd name="connsiteY17" fmla="*/ 114 h 2292"/>
                <a:gd name="connsiteX18" fmla="*/ 1112 w 2053"/>
                <a:gd name="connsiteY18" fmla="*/ 132 h 2292"/>
                <a:gd name="connsiteX19" fmla="*/ 1164 w 2053"/>
                <a:gd name="connsiteY19" fmla="*/ 154 h 2292"/>
                <a:gd name="connsiteX20" fmla="*/ 1216 w 2053"/>
                <a:gd name="connsiteY20" fmla="*/ 176 h 2292"/>
                <a:gd name="connsiteX21" fmla="*/ 1266 w 2053"/>
                <a:gd name="connsiteY21" fmla="*/ 200 h 2292"/>
                <a:gd name="connsiteX22" fmla="*/ 1318 w 2053"/>
                <a:gd name="connsiteY22" fmla="*/ 226 h 2292"/>
                <a:gd name="connsiteX23" fmla="*/ 1368 w 2053"/>
                <a:gd name="connsiteY23" fmla="*/ 254 h 2292"/>
                <a:gd name="connsiteX24" fmla="*/ 1418 w 2053"/>
                <a:gd name="connsiteY24" fmla="*/ 284 h 2292"/>
                <a:gd name="connsiteX25" fmla="*/ 1466 w 2053"/>
                <a:gd name="connsiteY25" fmla="*/ 318 h 2292"/>
                <a:gd name="connsiteX26" fmla="*/ 1516 w 2053"/>
                <a:gd name="connsiteY26" fmla="*/ 352 h 2292"/>
                <a:gd name="connsiteX27" fmla="*/ 1562 w 2053"/>
                <a:gd name="connsiteY27" fmla="*/ 390 h 2292"/>
                <a:gd name="connsiteX28" fmla="*/ 1610 w 2053"/>
                <a:gd name="connsiteY28" fmla="*/ 428 h 2292"/>
                <a:gd name="connsiteX29" fmla="*/ 1654 w 2053"/>
                <a:gd name="connsiteY29" fmla="*/ 472 h 2292"/>
                <a:gd name="connsiteX30" fmla="*/ 1698 w 2053"/>
                <a:gd name="connsiteY30" fmla="*/ 516 h 2292"/>
                <a:gd name="connsiteX31" fmla="*/ 1742 w 2053"/>
                <a:gd name="connsiteY31" fmla="*/ 564 h 2292"/>
                <a:gd name="connsiteX32" fmla="*/ 1782 w 2053"/>
                <a:gd name="connsiteY32" fmla="*/ 614 h 2292"/>
                <a:gd name="connsiteX33" fmla="*/ 1822 w 2053"/>
                <a:gd name="connsiteY33" fmla="*/ 666 h 2292"/>
                <a:gd name="connsiteX34" fmla="*/ 1862 w 2053"/>
                <a:gd name="connsiteY34" fmla="*/ 722 h 2292"/>
                <a:gd name="connsiteX35" fmla="*/ 1898 w 2053"/>
                <a:gd name="connsiteY35" fmla="*/ 782 h 2292"/>
                <a:gd name="connsiteX36" fmla="*/ 1932 w 2053"/>
                <a:gd name="connsiteY36" fmla="*/ 844 h 2292"/>
                <a:gd name="connsiteX37" fmla="*/ 1966 w 2053"/>
                <a:gd name="connsiteY37" fmla="*/ 908 h 2292"/>
                <a:gd name="connsiteX38" fmla="*/ 1996 w 2053"/>
                <a:gd name="connsiteY38" fmla="*/ 976 h 2292"/>
                <a:gd name="connsiteX39" fmla="*/ 2024 w 2053"/>
                <a:gd name="connsiteY39" fmla="*/ 2100 h 2292"/>
                <a:gd name="connsiteX40" fmla="*/ 1820 w 2053"/>
                <a:gd name="connsiteY40" fmla="*/ 2128 h 2292"/>
                <a:gd name="connsiteX41" fmla="*/ 1738 w 2053"/>
                <a:gd name="connsiteY41" fmla="*/ 2134 h 2292"/>
                <a:gd name="connsiteX42" fmla="*/ 1652 w 2053"/>
                <a:gd name="connsiteY42" fmla="*/ 2138 h 2292"/>
                <a:gd name="connsiteX43" fmla="*/ 1558 w 2053"/>
                <a:gd name="connsiteY43" fmla="*/ 2136 h 2292"/>
                <a:gd name="connsiteX44" fmla="*/ 1462 w 2053"/>
                <a:gd name="connsiteY44" fmla="*/ 2132 h 2292"/>
                <a:gd name="connsiteX45" fmla="*/ 1414 w 2053"/>
                <a:gd name="connsiteY45" fmla="*/ 2128 h 2292"/>
                <a:gd name="connsiteX46" fmla="*/ 1364 w 2053"/>
                <a:gd name="connsiteY46" fmla="*/ 2122 h 2292"/>
                <a:gd name="connsiteX47" fmla="*/ 1312 w 2053"/>
                <a:gd name="connsiteY47" fmla="*/ 2116 h 2292"/>
                <a:gd name="connsiteX48" fmla="*/ 1262 w 2053"/>
                <a:gd name="connsiteY48" fmla="*/ 2108 h 2292"/>
                <a:gd name="connsiteX49" fmla="*/ 1210 w 2053"/>
                <a:gd name="connsiteY49" fmla="*/ 2098 h 2292"/>
                <a:gd name="connsiteX50" fmla="*/ 1158 w 2053"/>
                <a:gd name="connsiteY50" fmla="*/ 2086 h 2292"/>
                <a:gd name="connsiteX51" fmla="*/ 1108 w 2053"/>
                <a:gd name="connsiteY51" fmla="*/ 2072 h 2292"/>
                <a:gd name="connsiteX52" fmla="*/ 1056 w 2053"/>
                <a:gd name="connsiteY52" fmla="*/ 2056 h 2292"/>
                <a:gd name="connsiteX53" fmla="*/ 1004 w 2053"/>
                <a:gd name="connsiteY53" fmla="*/ 2040 h 2292"/>
                <a:gd name="connsiteX54" fmla="*/ 952 w 2053"/>
                <a:gd name="connsiteY54" fmla="*/ 2020 h 2292"/>
                <a:gd name="connsiteX55" fmla="*/ 900 w 2053"/>
                <a:gd name="connsiteY55" fmla="*/ 1998 h 2292"/>
                <a:gd name="connsiteX56" fmla="*/ 850 w 2053"/>
                <a:gd name="connsiteY56" fmla="*/ 1974 h 2292"/>
                <a:gd name="connsiteX57" fmla="*/ 800 w 2053"/>
                <a:gd name="connsiteY57" fmla="*/ 1948 h 2292"/>
                <a:gd name="connsiteX58" fmla="*/ 750 w 2053"/>
                <a:gd name="connsiteY58" fmla="*/ 1920 h 2292"/>
                <a:gd name="connsiteX59" fmla="*/ 700 w 2053"/>
                <a:gd name="connsiteY59" fmla="*/ 1888 h 2292"/>
                <a:gd name="connsiteX60" fmla="*/ 652 w 2053"/>
                <a:gd name="connsiteY60" fmla="*/ 1856 h 2292"/>
                <a:gd name="connsiteX61" fmla="*/ 604 w 2053"/>
                <a:gd name="connsiteY61" fmla="*/ 1818 h 2292"/>
                <a:gd name="connsiteX62" fmla="*/ 558 w 2053"/>
                <a:gd name="connsiteY62" fmla="*/ 1780 h 2292"/>
                <a:gd name="connsiteX63" fmla="*/ 512 w 2053"/>
                <a:gd name="connsiteY63" fmla="*/ 1738 h 2292"/>
                <a:gd name="connsiteX64" fmla="*/ 468 w 2053"/>
                <a:gd name="connsiteY64" fmla="*/ 1692 h 2292"/>
                <a:gd name="connsiteX65" fmla="*/ 426 w 2053"/>
                <a:gd name="connsiteY65" fmla="*/ 1644 h 2292"/>
                <a:gd name="connsiteX66" fmla="*/ 384 w 2053"/>
                <a:gd name="connsiteY66" fmla="*/ 1592 h 2292"/>
                <a:gd name="connsiteX67" fmla="*/ 344 w 2053"/>
                <a:gd name="connsiteY67" fmla="*/ 1538 h 2292"/>
                <a:gd name="connsiteX68" fmla="*/ 306 w 2053"/>
                <a:gd name="connsiteY68" fmla="*/ 1480 h 2292"/>
                <a:gd name="connsiteX69" fmla="*/ 270 w 2053"/>
                <a:gd name="connsiteY69" fmla="*/ 1418 h 2292"/>
                <a:gd name="connsiteX70" fmla="*/ 234 w 2053"/>
                <a:gd name="connsiteY70" fmla="*/ 1354 h 2292"/>
                <a:gd name="connsiteX71" fmla="*/ 202 w 2053"/>
                <a:gd name="connsiteY71" fmla="*/ 1284 h 2292"/>
                <a:gd name="connsiteX72" fmla="*/ 172 w 2053"/>
                <a:gd name="connsiteY72" fmla="*/ 1212 h 2292"/>
                <a:gd name="connsiteX73" fmla="*/ 142 w 2053"/>
                <a:gd name="connsiteY73" fmla="*/ 1136 h 2292"/>
                <a:gd name="connsiteX74" fmla="*/ 116 w 2053"/>
                <a:gd name="connsiteY74" fmla="*/ 1056 h 2292"/>
                <a:gd name="connsiteX75" fmla="*/ 92 w 2053"/>
                <a:gd name="connsiteY75" fmla="*/ 972 h 2292"/>
                <a:gd name="connsiteX76" fmla="*/ 72 w 2053"/>
                <a:gd name="connsiteY76" fmla="*/ 884 h 2292"/>
                <a:gd name="connsiteX77" fmla="*/ 52 w 2053"/>
                <a:gd name="connsiteY77" fmla="*/ 792 h 2292"/>
                <a:gd name="connsiteX78" fmla="*/ 36 w 2053"/>
                <a:gd name="connsiteY78" fmla="*/ 696 h 2292"/>
                <a:gd name="connsiteX79" fmla="*/ 24 w 2053"/>
                <a:gd name="connsiteY79" fmla="*/ 594 h 2292"/>
                <a:gd name="connsiteX80" fmla="*/ 12 w 2053"/>
                <a:gd name="connsiteY80" fmla="*/ 490 h 2292"/>
                <a:gd name="connsiteX81" fmla="*/ 6 w 2053"/>
                <a:gd name="connsiteY81" fmla="*/ 380 h 2292"/>
                <a:gd name="connsiteX82" fmla="*/ 0 w 2053"/>
                <a:gd name="connsiteY82" fmla="*/ 264 h 2292"/>
                <a:gd name="connsiteX83" fmla="*/ 0 w 2053"/>
                <a:gd name="connsiteY83" fmla="*/ 146 h 2292"/>
                <a:gd name="connsiteX84" fmla="*/ 2 w 2053"/>
                <a:gd name="connsiteY84" fmla="*/ 22 h 2292"/>
                <a:gd name="connsiteX85" fmla="*/ 2 w 2053"/>
                <a:gd name="connsiteY85" fmla="*/ 22 h 2292"/>
                <a:gd name="connsiteX0" fmla="*/ 2 w 2067"/>
                <a:gd name="connsiteY0" fmla="*/ 22 h 2293"/>
                <a:gd name="connsiteX1" fmla="*/ 2 w 2067"/>
                <a:gd name="connsiteY1" fmla="*/ 22 h 2293"/>
                <a:gd name="connsiteX2" fmla="*/ 26 w 2067"/>
                <a:gd name="connsiteY2" fmla="*/ 18 h 2293"/>
                <a:gd name="connsiteX3" fmla="*/ 98 w 2067"/>
                <a:gd name="connsiteY3" fmla="*/ 10 h 2293"/>
                <a:gd name="connsiteX4" fmla="*/ 148 w 2067"/>
                <a:gd name="connsiteY4" fmla="*/ 6 h 2293"/>
                <a:gd name="connsiteX5" fmla="*/ 208 w 2067"/>
                <a:gd name="connsiteY5" fmla="*/ 2 h 2293"/>
                <a:gd name="connsiteX6" fmla="*/ 276 w 2067"/>
                <a:gd name="connsiteY6" fmla="*/ 0 h 2293"/>
                <a:gd name="connsiteX7" fmla="*/ 350 w 2067"/>
                <a:gd name="connsiteY7" fmla="*/ 0 h 2293"/>
                <a:gd name="connsiteX8" fmla="*/ 432 w 2067"/>
                <a:gd name="connsiteY8" fmla="*/ 2 h 2293"/>
                <a:gd name="connsiteX9" fmla="*/ 518 w 2067"/>
                <a:gd name="connsiteY9" fmla="*/ 6 h 2293"/>
                <a:gd name="connsiteX10" fmla="*/ 610 w 2067"/>
                <a:gd name="connsiteY10" fmla="*/ 14 h 2293"/>
                <a:gd name="connsiteX11" fmla="*/ 706 w 2067"/>
                <a:gd name="connsiteY11" fmla="*/ 28 h 2293"/>
                <a:gd name="connsiteX12" fmla="*/ 806 w 2067"/>
                <a:gd name="connsiteY12" fmla="*/ 46 h 2293"/>
                <a:gd name="connsiteX13" fmla="*/ 856 w 2067"/>
                <a:gd name="connsiteY13" fmla="*/ 56 h 2293"/>
                <a:gd name="connsiteX14" fmla="*/ 906 w 2067"/>
                <a:gd name="connsiteY14" fmla="*/ 68 h 2293"/>
                <a:gd name="connsiteX15" fmla="*/ 958 w 2067"/>
                <a:gd name="connsiteY15" fmla="*/ 82 h 2293"/>
                <a:gd name="connsiteX16" fmla="*/ 1010 w 2067"/>
                <a:gd name="connsiteY16" fmla="*/ 98 h 2293"/>
                <a:gd name="connsiteX17" fmla="*/ 1060 w 2067"/>
                <a:gd name="connsiteY17" fmla="*/ 114 h 2293"/>
                <a:gd name="connsiteX18" fmla="*/ 1112 w 2067"/>
                <a:gd name="connsiteY18" fmla="*/ 132 h 2293"/>
                <a:gd name="connsiteX19" fmla="*/ 1164 w 2067"/>
                <a:gd name="connsiteY19" fmla="*/ 154 h 2293"/>
                <a:gd name="connsiteX20" fmla="*/ 1216 w 2067"/>
                <a:gd name="connsiteY20" fmla="*/ 176 h 2293"/>
                <a:gd name="connsiteX21" fmla="*/ 1266 w 2067"/>
                <a:gd name="connsiteY21" fmla="*/ 200 h 2293"/>
                <a:gd name="connsiteX22" fmla="*/ 1318 w 2067"/>
                <a:gd name="connsiteY22" fmla="*/ 226 h 2293"/>
                <a:gd name="connsiteX23" fmla="*/ 1368 w 2067"/>
                <a:gd name="connsiteY23" fmla="*/ 254 h 2293"/>
                <a:gd name="connsiteX24" fmla="*/ 1418 w 2067"/>
                <a:gd name="connsiteY24" fmla="*/ 284 h 2293"/>
                <a:gd name="connsiteX25" fmla="*/ 1466 w 2067"/>
                <a:gd name="connsiteY25" fmla="*/ 318 h 2293"/>
                <a:gd name="connsiteX26" fmla="*/ 1516 w 2067"/>
                <a:gd name="connsiteY26" fmla="*/ 352 h 2293"/>
                <a:gd name="connsiteX27" fmla="*/ 1562 w 2067"/>
                <a:gd name="connsiteY27" fmla="*/ 390 h 2293"/>
                <a:gd name="connsiteX28" fmla="*/ 1610 w 2067"/>
                <a:gd name="connsiteY28" fmla="*/ 428 h 2293"/>
                <a:gd name="connsiteX29" fmla="*/ 1654 w 2067"/>
                <a:gd name="connsiteY29" fmla="*/ 472 h 2293"/>
                <a:gd name="connsiteX30" fmla="*/ 1698 w 2067"/>
                <a:gd name="connsiteY30" fmla="*/ 516 h 2293"/>
                <a:gd name="connsiteX31" fmla="*/ 1742 w 2067"/>
                <a:gd name="connsiteY31" fmla="*/ 564 h 2293"/>
                <a:gd name="connsiteX32" fmla="*/ 1782 w 2067"/>
                <a:gd name="connsiteY32" fmla="*/ 614 h 2293"/>
                <a:gd name="connsiteX33" fmla="*/ 1822 w 2067"/>
                <a:gd name="connsiteY33" fmla="*/ 666 h 2293"/>
                <a:gd name="connsiteX34" fmla="*/ 1862 w 2067"/>
                <a:gd name="connsiteY34" fmla="*/ 722 h 2293"/>
                <a:gd name="connsiteX35" fmla="*/ 1898 w 2067"/>
                <a:gd name="connsiteY35" fmla="*/ 782 h 2293"/>
                <a:gd name="connsiteX36" fmla="*/ 1932 w 2067"/>
                <a:gd name="connsiteY36" fmla="*/ 844 h 2293"/>
                <a:gd name="connsiteX37" fmla="*/ 1966 w 2067"/>
                <a:gd name="connsiteY37" fmla="*/ 908 h 2293"/>
                <a:gd name="connsiteX38" fmla="*/ 1996 w 2067"/>
                <a:gd name="connsiteY38" fmla="*/ 976 h 2293"/>
                <a:gd name="connsiteX39" fmla="*/ 2024 w 2067"/>
                <a:gd name="connsiteY39" fmla="*/ 2100 h 2293"/>
                <a:gd name="connsiteX40" fmla="*/ 1738 w 2067"/>
                <a:gd name="connsiteY40" fmla="*/ 2134 h 2293"/>
                <a:gd name="connsiteX41" fmla="*/ 1652 w 2067"/>
                <a:gd name="connsiteY41" fmla="*/ 2138 h 2293"/>
                <a:gd name="connsiteX42" fmla="*/ 1558 w 2067"/>
                <a:gd name="connsiteY42" fmla="*/ 2136 h 2293"/>
                <a:gd name="connsiteX43" fmla="*/ 1462 w 2067"/>
                <a:gd name="connsiteY43" fmla="*/ 2132 h 2293"/>
                <a:gd name="connsiteX44" fmla="*/ 1414 w 2067"/>
                <a:gd name="connsiteY44" fmla="*/ 2128 h 2293"/>
                <a:gd name="connsiteX45" fmla="*/ 1364 w 2067"/>
                <a:gd name="connsiteY45" fmla="*/ 2122 h 2293"/>
                <a:gd name="connsiteX46" fmla="*/ 1312 w 2067"/>
                <a:gd name="connsiteY46" fmla="*/ 2116 h 2293"/>
                <a:gd name="connsiteX47" fmla="*/ 1262 w 2067"/>
                <a:gd name="connsiteY47" fmla="*/ 2108 h 2293"/>
                <a:gd name="connsiteX48" fmla="*/ 1210 w 2067"/>
                <a:gd name="connsiteY48" fmla="*/ 2098 h 2293"/>
                <a:gd name="connsiteX49" fmla="*/ 1158 w 2067"/>
                <a:gd name="connsiteY49" fmla="*/ 2086 h 2293"/>
                <a:gd name="connsiteX50" fmla="*/ 1108 w 2067"/>
                <a:gd name="connsiteY50" fmla="*/ 2072 h 2293"/>
                <a:gd name="connsiteX51" fmla="*/ 1056 w 2067"/>
                <a:gd name="connsiteY51" fmla="*/ 2056 h 2293"/>
                <a:gd name="connsiteX52" fmla="*/ 1004 w 2067"/>
                <a:gd name="connsiteY52" fmla="*/ 2040 h 2293"/>
                <a:gd name="connsiteX53" fmla="*/ 952 w 2067"/>
                <a:gd name="connsiteY53" fmla="*/ 2020 h 2293"/>
                <a:gd name="connsiteX54" fmla="*/ 900 w 2067"/>
                <a:gd name="connsiteY54" fmla="*/ 1998 h 2293"/>
                <a:gd name="connsiteX55" fmla="*/ 850 w 2067"/>
                <a:gd name="connsiteY55" fmla="*/ 1974 h 2293"/>
                <a:gd name="connsiteX56" fmla="*/ 800 w 2067"/>
                <a:gd name="connsiteY56" fmla="*/ 1948 h 2293"/>
                <a:gd name="connsiteX57" fmla="*/ 750 w 2067"/>
                <a:gd name="connsiteY57" fmla="*/ 1920 h 2293"/>
                <a:gd name="connsiteX58" fmla="*/ 700 w 2067"/>
                <a:gd name="connsiteY58" fmla="*/ 1888 h 2293"/>
                <a:gd name="connsiteX59" fmla="*/ 652 w 2067"/>
                <a:gd name="connsiteY59" fmla="*/ 1856 h 2293"/>
                <a:gd name="connsiteX60" fmla="*/ 604 w 2067"/>
                <a:gd name="connsiteY60" fmla="*/ 1818 h 2293"/>
                <a:gd name="connsiteX61" fmla="*/ 558 w 2067"/>
                <a:gd name="connsiteY61" fmla="*/ 1780 h 2293"/>
                <a:gd name="connsiteX62" fmla="*/ 512 w 2067"/>
                <a:gd name="connsiteY62" fmla="*/ 1738 h 2293"/>
                <a:gd name="connsiteX63" fmla="*/ 468 w 2067"/>
                <a:gd name="connsiteY63" fmla="*/ 1692 h 2293"/>
                <a:gd name="connsiteX64" fmla="*/ 426 w 2067"/>
                <a:gd name="connsiteY64" fmla="*/ 1644 h 2293"/>
                <a:gd name="connsiteX65" fmla="*/ 384 w 2067"/>
                <a:gd name="connsiteY65" fmla="*/ 1592 h 2293"/>
                <a:gd name="connsiteX66" fmla="*/ 344 w 2067"/>
                <a:gd name="connsiteY66" fmla="*/ 1538 h 2293"/>
                <a:gd name="connsiteX67" fmla="*/ 306 w 2067"/>
                <a:gd name="connsiteY67" fmla="*/ 1480 h 2293"/>
                <a:gd name="connsiteX68" fmla="*/ 270 w 2067"/>
                <a:gd name="connsiteY68" fmla="*/ 1418 h 2293"/>
                <a:gd name="connsiteX69" fmla="*/ 234 w 2067"/>
                <a:gd name="connsiteY69" fmla="*/ 1354 h 2293"/>
                <a:gd name="connsiteX70" fmla="*/ 202 w 2067"/>
                <a:gd name="connsiteY70" fmla="*/ 1284 h 2293"/>
                <a:gd name="connsiteX71" fmla="*/ 172 w 2067"/>
                <a:gd name="connsiteY71" fmla="*/ 1212 h 2293"/>
                <a:gd name="connsiteX72" fmla="*/ 142 w 2067"/>
                <a:gd name="connsiteY72" fmla="*/ 1136 h 2293"/>
                <a:gd name="connsiteX73" fmla="*/ 116 w 2067"/>
                <a:gd name="connsiteY73" fmla="*/ 1056 h 2293"/>
                <a:gd name="connsiteX74" fmla="*/ 92 w 2067"/>
                <a:gd name="connsiteY74" fmla="*/ 972 h 2293"/>
                <a:gd name="connsiteX75" fmla="*/ 72 w 2067"/>
                <a:gd name="connsiteY75" fmla="*/ 884 h 2293"/>
                <a:gd name="connsiteX76" fmla="*/ 52 w 2067"/>
                <a:gd name="connsiteY76" fmla="*/ 792 h 2293"/>
                <a:gd name="connsiteX77" fmla="*/ 36 w 2067"/>
                <a:gd name="connsiteY77" fmla="*/ 696 h 2293"/>
                <a:gd name="connsiteX78" fmla="*/ 24 w 2067"/>
                <a:gd name="connsiteY78" fmla="*/ 594 h 2293"/>
                <a:gd name="connsiteX79" fmla="*/ 12 w 2067"/>
                <a:gd name="connsiteY79" fmla="*/ 490 h 2293"/>
                <a:gd name="connsiteX80" fmla="*/ 6 w 2067"/>
                <a:gd name="connsiteY80" fmla="*/ 380 h 2293"/>
                <a:gd name="connsiteX81" fmla="*/ 0 w 2067"/>
                <a:gd name="connsiteY81" fmla="*/ 264 h 2293"/>
                <a:gd name="connsiteX82" fmla="*/ 0 w 2067"/>
                <a:gd name="connsiteY82" fmla="*/ 146 h 2293"/>
                <a:gd name="connsiteX83" fmla="*/ 2 w 2067"/>
                <a:gd name="connsiteY83" fmla="*/ 22 h 2293"/>
                <a:gd name="connsiteX84" fmla="*/ 2 w 2067"/>
                <a:gd name="connsiteY84" fmla="*/ 22 h 2293"/>
                <a:gd name="connsiteX0" fmla="*/ 2 w 2081"/>
                <a:gd name="connsiteY0" fmla="*/ 22 h 2294"/>
                <a:gd name="connsiteX1" fmla="*/ 2 w 2081"/>
                <a:gd name="connsiteY1" fmla="*/ 22 h 2294"/>
                <a:gd name="connsiteX2" fmla="*/ 26 w 2081"/>
                <a:gd name="connsiteY2" fmla="*/ 18 h 2294"/>
                <a:gd name="connsiteX3" fmla="*/ 98 w 2081"/>
                <a:gd name="connsiteY3" fmla="*/ 10 h 2294"/>
                <a:gd name="connsiteX4" fmla="*/ 148 w 2081"/>
                <a:gd name="connsiteY4" fmla="*/ 6 h 2294"/>
                <a:gd name="connsiteX5" fmla="*/ 208 w 2081"/>
                <a:gd name="connsiteY5" fmla="*/ 2 h 2294"/>
                <a:gd name="connsiteX6" fmla="*/ 276 w 2081"/>
                <a:gd name="connsiteY6" fmla="*/ 0 h 2294"/>
                <a:gd name="connsiteX7" fmla="*/ 350 w 2081"/>
                <a:gd name="connsiteY7" fmla="*/ 0 h 2294"/>
                <a:gd name="connsiteX8" fmla="*/ 432 w 2081"/>
                <a:gd name="connsiteY8" fmla="*/ 2 h 2294"/>
                <a:gd name="connsiteX9" fmla="*/ 518 w 2081"/>
                <a:gd name="connsiteY9" fmla="*/ 6 h 2294"/>
                <a:gd name="connsiteX10" fmla="*/ 610 w 2081"/>
                <a:gd name="connsiteY10" fmla="*/ 14 h 2294"/>
                <a:gd name="connsiteX11" fmla="*/ 706 w 2081"/>
                <a:gd name="connsiteY11" fmla="*/ 28 h 2294"/>
                <a:gd name="connsiteX12" fmla="*/ 806 w 2081"/>
                <a:gd name="connsiteY12" fmla="*/ 46 h 2294"/>
                <a:gd name="connsiteX13" fmla="*/ 856 w 2081"/>
                <a:gd name="connsiteY13" fmla="*/ 56 h 2294"/>
                <a:gd name="connsiteX14" fmla="*/ 906 w 2081"/>
                <a:gd name="connsiteY14" fmla="*/ 68 h 2294"/>
                <a:gd name="connsiteX15" fmla="*/ 958 w 2081"/>
                <a:gd name="connsiteY15" fmla="*/ 82 h 2294"/>
                <a:gd name="connsiteX16" fmla="*/ 1010 w 2081"/>
                <a:gd name="connsiteY16" fmla="*/ 98 h 2294"/>
                <a:gd name="connsiteX17" fmla="*/ 1060 w 2081"/>
                <a:gd name="connsiteY17" fmla="*/ 114 h 2294"/>
                <a:gd name="connsiteX18" fmla="*/ 1112 w 2081"/>
                <a:gd name="connsiteY18" fmla="*/ 132 h 2294"/>
                <a:gd name="connsiteX19" fmla="*/ 1164 w 2081"/>
                <a:gd name="connsiteY19" fmla="*/ 154 h 2294"/>
                <a:gd name="connsiteX20" fmla="*/ 1216 w 2081"/>
                <a:gd name="connsiteY20" fmla="*/ 176 h 2294"/>
                <a:gd name="connsiteX21" fmla="*/ 1266 w 2081"/>
                <a:gd name="connsiteY21" fmla="*/ 200 h 2294"/>
                <a:gd name="connsiteX22" fmla="*/ 1318 w 2081"/>
                <a:gd name="connsiteY22" fmla="*/ 226 h 2294"/>
                <a:gd name="connsiteX23" fmla="*/ 1368 w 2081"/>
                <a:gd name="connsiteY23" fmla="*/ 254 h 2294"/>
                <a:gd name="connsiteX24" fmla="*/ 1418 w 2081"/>
                <a:gd name="connsiteY24" fmla="*/ 284 h 2294"/>
                <a:gd name="connsiteX25" fmla="*/ 1466 w 2081"/>
                <a:gd name="connsiteY25" fmla="*/ 318 h 2294"/>
                <a:gd name="connsiteX26" fmla="*/ 1516 w 2081"/>
                <a:gd name="connsiteY26" fmla="*/ 352 h 2294"/>
                <a:gd name="connsiteX27" fmla="*/ 1562 w 2081"/>
                <a:gd name="connsiteY27" fmla="*/ 390 h 2294"/>
                <a:gd name="connsiteX28" fmla="*/ 1610 w 2081"/>
                <a:gd name="connsiteY28" fmla="*/ 428 h 2294"/>
                <a:gd name="connsiteX29" fmla="*/ 1654 w 2081"/>
                <a:gd name="connsiteY29" fmla="*/ 472 h 2294"/>
                <a:gd name="connsiteX30" fmla="*/ 1698 w 2081"/>
                <a:gd name="connsiteY30" fmla="*/ 516 h 2294"/>
                <a:gd name="connsiteX31" fmla="*/ 1742 w 2081"/>
                <a:gd name="connsiteY31" fmla="*/ 564 h 2294"/>
                <a:gd name="connsiteX32" fmla="*/ 1782 w 2081"/>
                <a:gd name="connsiteY32" fmla="*/ 614 h 2294"/>
                <a:gd name="connsiteX33" fmla="*/ 1822 w 2081"/>
                <a:gd name="connsiteY33" fmla="*/ 666 h 2294"/>
                <a:gd name="connsiteX34" fmla="*/ 1862 w 2081"/>
                <a:gd name="connsiteY34" fmla="*/ 722 h 2294"/>
                <a:gd name="connsiteX35" fmla="*/ 1898 w 2081"/>
                <a:gd name="connsiteY35" fmla="*/ 782 h 2294"/>
                <a:gd name="connsiteX36" fmla="*/ 1932 w 2081"/>
                <a:gd name="connsiteY36" fmla="*/ 844 h 2294"/>
                <a:gd name="connsiteX37" fmla="*/ 1966 w 2081"/>
                <a:gd name="connsiteY37" fmla="*/ 908 h 2294"/>
                <a:gd name="connsiteX38" fmla="*/ 1996 w 2081"/>
                <a:gd name="connsiteY38" fmla="*/ 976 h 2294"/>
                <a:gd name="connsiteX39" fmla="*/ 2024 w 2081"/>
                <a:gd name="connsiteY39" fmla="*/ 2100 h 2294"/>
                <a:gd name="connsiteX40" fmla="*/ 1652 w 2081"/>
                <a:gd name="connsiteY40" fmla="*/ 2138 h 2294"/>
                <a:gd name="connsiteX41" fmla="*/ 1558 w 2081"/>
                <a:gd name="connsiteY41" fmla="*/ 2136 h 2294"/>
                <a:gd name="connsiteX42" fmla="*/ 1462 w 2081"/>
                <a:gd name="connsiteY42" fmla="*/ 2132 h 2294"/>
                <a:gd name="connsiteX43" fmla="*/ 1414 w 2081"/>
                <a:gd name="connsiteY43" fmla="*/ 2128 h 2294"/>
                <a:gd name="connsiteX44" fmla="*/ 1364 w 2081"/>
                <a:gd name="connsiteY44" fmla="*/ 2122 h 2294"/>
                <a:gd name="connsiteX45" fmla="*/ 1312 w 2081"/>
                <a:gd name="connsiteY45" fmla="*/ 2116 h 2294"/>
                <a:gd name="connsiteX46" fmla="*/ 1262 w 2081"/>
                <a:gd name="connsiteY46" fmla="*/ 2108 h 2294"/>
                <a:gd name="connsiteX47" fmla="*/ 1210 w 2081"/>
                <a:gd name="connsiteY47" fmla="*/ 2098 h 2294"/>
                <a:gd name="connsiteX48" fmla="*/ 1158 w 2081"/>
                <a:gd name="connsiteY48" fmla="*/ 2086 h 2294"/>
                <a:gd name="connsiteX49" fmla="*/ 1108 w 2081"/>
                <a:gd name="connsiteY49" fmla="*/ 2072 h 2294"/>
                <a:gd name="connsiteX50" fmla="*/ 1056 w 2081"/>
                <a:gd name="connsiteY50" fmla="*/ 2056 h 2294"/>
                <a:gd name="connsiteX51" fmla="*/ 1004 w 2081"/>
                <a:gd name="connsiteY51" fmla="*/ 2040 h 2294"/>
                <a:gd name="connsiteX52" fmla="*/ 952 w 2081"/>
                <a:gd name="connsiteY52" fmla="*/ 2020 h 2294"/>
                <a:gd name="connsiteX53" fmla="*/ 900 w 2081"/>
                <a:gd name="connsiteY53" fmla="*/ 1998 h 2294"/>
                <a:gd name="connsiteX54" fmla="*/ 850 w 2081"/>
                <a:gd name="connsiteY54" fmla="*/ 1974 h 2294"/>
                <a:gd name="connsiteX55" fmla="*/ 800 w 2081"/>
                <a:gd name="connsiteY55" fmla="*/ 1948 h 2294"/>
                <a:gd name="connsiteX56" fmla="*/ 750 w 2081"/>
                <a:gd name="connsiteY56" fmla="*/ 1920 h 2294"/>
                <a:gd name="connsiteX57" fmla="*/ 700 w 2081"/>
                <a:gd name="connsiteY57" fmla="*/ 1888 h 2294"/>
                <a:gd name="connsiteX58" fmla="*/ 652 w 2081"/>
                <a:gd name="connsiteY58" fmla="*/ 1856 h 2294"/>
                <a:gd name="connsiteX59" fmla="*/ 604 w 2081"/>
                <a:gd name="connsiteY59" fmla="*/ 1818 h 2294"/>
                <a:gd name="connsiteX60" fmla="*/ 558 w 2081"/>
                <a:gd name="connsiteY60" fmla="*/ 1780 h 2294"/>
                <a:gd name="connsiteX61" fmla="*/ 512 w 2081"/>
                <a:gd name="connsiteY61" fmla="*/ 1738 h 2294"/>
                <a:gd name="connsiteX62" fmla="*/ 468 w 2081"/>
                <a:gd name="connsiteY62" fmla="*/ 1692 h 2294"/>
                <a:gd name="connsiteX63" fmla="*/ 426 w 2081"/>
                <a:gd name="connsiteY63" fmla="*/ 1644 h 2294"/>
                <a:gd name="connsiteX64" fmla="*/ 384 w 2081"/>
                <a:gd name="connsiteY64" fmla="*/ 1592 h 2294"/>
                <a:gd name="connsiteX65" fmla="*/ 344 w 2081"/>
                <a:gd name="connsiteY65" fmla="*/ 1538 h 2294"/>
                <a:gd name="connsiteX66" fmla="*/ 306 w 2081"/>
                <a:gd name="connsiteY66" fmla="*/ 1480 h 2294"/>
                <a:gd name="connsiteX67" fmla="*/ 270 w 2081"/>
                <a:gd name="connsiteY67" fmla="*/ 1418 h 2294"/>
                <a:gd name="connsiteX68" fmla="*/ 234 w 2081"/>
                <a:gd name="connsiteY68" fmla="*/ 1354 h 2294"/>
                <a:gd name="connsiteX69" fmla="*/ 202 w 2081"/>
                <a:gd name="connsiteY69" fmla="*/ 1284 h 2294"/>
                <a:gd name="connsiteX70" fmla="*/ 172 w 2081"/>
                <a:gd name="connsiteY70" fmla="*/ 1212 h 2294"/>
                <a:gd name="connsiteX71" fmla="*/ 142 w 2081"/>
                <a:gd name="connsiteY71" fmla="*/ 1136 h 2294"/>
                <a:gd name="connsiteX72" fmla="*/ 116 w 2081"/>
                <a:gd name="connsiteY72" fmla="*/ 1056 h 2294"/>
                <a:gd name="connsiteX73" fmla="*/ 92 w 2081"/>
                <a:gd name="connsiteY73" fmla="*/ 972 h 2294"/>
                <a:gd name="connsiteX74" fmla="*/ 72 w 2081"/>
                <a:gd name="connsiteY74" fmla="*/ 884 h 2294"/>
                <a:gd name="connsiteX75" fmla="*/ 52 w 2081"/>
                <a:gd name="connsiteY75" fmla="*/ 792 h 2294"/>
                <a:gd name="connsiteX76" fmla="*/ 36 w 2081"/>
                <a:gd name="connsiteY76" fmla="*/ 696 h 2294"/>
                <a:gd name="connsiteX77" fmla="*/ 24 w 2081"/>
                <a:gd name="connsiteY77" fmla="*/ 594 h 2294"/>
                <a:gd name="connsiteX78" fmla="*/ 12 w 2081"/>
                <a:gd name="connsiteY78" fmla="*/ 490 h 2294"/>
                <a:gd name="connsiteX79" fmla="*/ 6 w 2081"/>
                <a:gd name="connsiteY79" fmla="*/ 380 h 2294"/>
                <a:gd name="connsiteX80" fmla="*/ 0 w 2081"/>
                <a:gd name="connsiteY80" fmla="*/ 264 h 2294"/>
                <a:gd name="connsiteX81" fmla="*/ 0 w 2081"/>
                <a:gd name="connsiteY81" fmla="*/ 146 h 2294"/>
                <a:gd name="connsiteX82" fmla="*/ 2 w 2081"/>
                <a:gd name="connsiteY82" fmla="*/ 22 h 2294"/>
                <a:gd name="connsiteX83" fmla="*/ 2 w 2081"/>
                <a:gd name="connsiteY83" fmla="*/ 22 h 2294"/>
                <a:gd name="connsiteX0" fmla="*/ 2 w 2097"/>
                <a:gd name="connsiteY0" fmla="*/ 22 h 2293"/>
                <a:gd name="connsiteX1" fmla="*/ 2 w 2097"/>
                <a:gd name="connsiteY1" fmla="*/ 22 h 2293"/>
                <a:gd name="connsiteX2" fmla="*/ 26 w 2097"/>
                <a:gd name="connsiteY2" fmla="*/ 18 h 2293"/>
                <a:gd name="connsiteX3" fmla="*/ 98 w 2097"/>
                <a:gd name="connsiteY3" fmla="*/ 10 h 2293"/>
                <a:gd name="connsiteX4" fmla="*/ 148 w 2097"/>
                <a:gd name="connsiteY4" fmla="*/ 6 h 2293"/>
                <a:gd name="connsiteX5" fmla="*/ 208 w 2097"/>
                <a:gd name="connsiteY5" fmla="*/ 2 h 2293"/>
                <a:gd name="connsiteX6" fmla="*/ 276 w 2097"/>
                <a:gd name="connsiteY6" fmla="*/ 0 h 2293"/>
                <a:gd name="connsiteX7" fmla="*/ 350 w 2097"/>
                <a:gd name="connsiteY7" fmla="*/ 0 h 2293"/>
                <a:gd name="connsiteX8" fmla="*/ 432 w 2097"/>
                <a:gd name="connsiteY8" fmla="*/ 2 h 2293"/>
                <a:gd name="connsiteX9" fmla="*/ 518 w 2097"/>
                <a:gd name="connsiteY9" fmla="*/ 6 h 2293"/>
                <a:gd name="connsiteX10" fmla="*/ 610 w 2097"/>
                <a:gd name="connsiteY10" fmla="*/ 14 h 2293"/>
                <a:gd name="connsiteX11" fmla="*/ 706 w 2097"/>
                <a:gd name="connsiteY11" fmla="*/ 28 h 2293"/>
                <a:gd name="connsiteX12" fmla="*/ 806 w 2097"/>
                <a:gd name="connsiteY12" fmla="*/ 46 h 2293"/>
                <a:gd name="connsiteX13" fmla="*/ 856 w 2097"/>
                <a:gd name="connsiteY13" fmla="*/ 56 h 2293"/>
                <a:gd name="connsiteX14" fmla="*/ 906 w 2097"/>
                <a:gd name="connsiteY14" fmla="*/ 68 h 2293"/>
                <a:gd name="connsiteX15" fmla="*/ 958 w 2097"/>
                <a:gd name="connsiteY15" fmla="*/ 82 h 2293"/>
                <a:gd name="connsiteX16" fmla="*/ 1010 w 2097"/>
                <a:gd name="connsiteY16" fmla="*/ 98 h 2293"/>
                <a:gd name="connsiteX17" fmla="*/ 1060 w 2097"/>
                <a:gd name="connsiteY17" fmla="*/ 114 h 2293"/>
                <a:gd name="connsiteX18" fmla="*/ 1112 w 2097"/>
                <a:gd name="connsiteY18" fmla="*/ 132 h 2293"/>
                <a:gd name="connsiteX19" fmla="*/ 1164 w 2097"/>
                <a:gd name="connsiteY19" fmla="*/ 154 h 2293"/>
                <a:gd name="connsiteX20" fmla="*/ 1216 w 2097"/>
                <a:gd name="connsiteY20" fmla="*/ 176 h 2293"/>
                <a:gd name="connsiteX21" fmla="*/ 1266 w 2097"/>
                <a:gd name="connsiteY21" fmla="*/ 200 h 2293"/>
                <a:gd name="connsiteX22" fmla="*/ 1318 w 2097"/>
                <a:gd name="connsiteY22" fmla="*/ 226 h 2293"/>
                <a:gd name="connsiteX23" fmla="*/ 1368 w 2097"/>
                <a:gd name="connsiteY23" fmla="*/ 254 h 2293"/>
                <a:gd name="connsiteX24" fmla="*/ 1418 w 2097"/>
                <a:gd name="connsiteY24" fmla="*/ 284 h 2293"/>
                <a:gd name="connsiteX25" fmla="*/ 1466 w 2097"/>
                <a:gd name="connsiteY25" fmla="*/ 318 h 2293"/>
                <a:gd name="connsiteX26" fmla="*/ 1516 w 2097"/>
                <a:gd name="connsiteY26" fmla="*/ 352 h 2293"/>
                <a:gd name="connsiteX27" fmla="*/ 1562 w 2097"/>
                <a:gd name="connsiteY27" fmla="*/ 390 h 2293"/>
                <a:gd name="connsiteX28" fmla="*/ 1610 w 2097"/>
                <a:gd name="connsiteY28" fmla="*/ 428 h 2293"/>
                <a:gd name="connsiteX29" fmla="*/ 1654 w 2097"/>
                <a:gd name="connsiteY29" fmla="*/ 472 h 2293"/>
                <a:gd name="connsiteX30" fmla="*/ 1698 w 2097"/>
                <a:gd name="connsiteY30" fmla="*/ 516 h 2293"/>
                <a:gd name="connsiteX31" fmla="*/ 1742 w 2097"/>
                <a:gd name="connsiteY31" fmla="*/ 564 h 2293"/>
                <a:gd name="connsiteX32" fmla="*/ 1782 w 2097"/>
                <a:gd name="connsiteY32" fmla="*/ 614 h 2293"/>
                <a:gd name="connsiteX33" fmla="*/ 1822 w 2097"/>
                <a:gd name="connsiteY33" fmla="*/ 666 h 2293"/>
                <a:gd name="connsiteX34" fmla="*/ 1862 w 2097"/>
                <a:gd name="connsiteY34" fmla="*/ 722 h 2293"/>
                <a:gd name="connsiteX35" fmla="*/ 1898 w 2097"/>
                <a:gd name="connsiteY35" fmla="*/ 782 h 2293"/>
                <a:gd name="connsiteX36" fmla="*/ 1932 w 2097"/>
                <a:gd name="connsiteY36" fmla="*/ 844 h 2293"/>
                <a:gd name="connsiteX37" fmla="*/ 1966 w 2097"/>
                <a:gd name="connsiteY37" fmla="*/ 908 h 2293"/>
                <a:gd name="connsiteX38" fmla="*/ 1996 w 2097"/>
                <a:gd name="connsiteY38" fmla="*/ 976 h 2293"/>
                <a:gd name="connsiteX39" fmla="*/ 2024 w 2097"/>
                <a:gd name="connsiteY39" fmla="*/ 2100 h 2293"/>
                <a:gd name="connsiteX40" fmla="*/ 1558 w 2097"/>
                <a:gd name="connsiteY40" fmla="*/ 2136 h 2293"/>
                <a:gd name="connsiteX41" fmla="*/ 1462 w 2097"/>
                <a:gd name="connsiteY41" fmla="*/ 2132 h 2293"/>
                <a:gd name="connsiteX42" fmla="*/ 1414 w 2097"/>
                <a:gd name="connsiteY42" fmla="*/ 2128 h 2293"/>
                <a:gd name="connsiteX43" fmla="*/ 1364 w 2097"/>
                <a:gd name="connsiteY43" fmla="*/ 2122 h 2293"/>
                <a:gd name="connsiteX44" fmla="*/ 1312 w 2097"/>
                <a:gd name="connsiteY44" fmla="*/ 2116 h 2293"/>
                <a:gd name="connsiteX45" fmla="*/ 1262 w 2097"/>
                <a:gd name="connsiteY45" fmla="*/ 2108 h 2293"/>
                <a:gd name="connsiteX46" fmla="*/ 1210 w 2097"/>
                <a:gd name="connsiteY46" fmla="*/ 2098 h 2293"/>
                <a:gd name="connsiteX47" fmla="*/ 1158 w 2097"/>
                <a:gd name="connsiteY47" fmla="*/ 2086 h 2293"/>
                <a:gd name="connsiteX48" fmla="*/ 1108 w 2097"/>
                <a:gd name="connsiteY48" fmla="*/ 2072 h 2293"/>
                <a:gd name="connsiteX49" fmla="*/ 1056 w 2097"/>
                <a:gd name="connsiteY49" fmla="*/ 2056 h 2293"/>
                <a:gd name="connsiteX50" fmla="*/ 1004 w 2097"/>
                <a:gd name="connsiteY50" fmla="*/ 2040 h 2293"/>
                <a:gd name="connsiteX51" fmla="*/ 952 w 2097"/>
                <a:gd name="connsiteY51" fmla="*/ 2020 h 2293"/>
                <a:gd name="connsiteX52" fmla="*/ 900 w 2097"/>
                <a:gd name="connsiteY52" fmla="*/ 1998 h 2293"/>
                <a:gd name="connsiteX53" fmla="*/ 850 w 2097"/>
                <a:gd name="connsiteY53" fmla="*/ 1974 h 2293"/>
                <a:gd name="connsiteX54" fmla="*/ 800 w 2097"/>
                <a:gd name="connsiteY54" fmla="*/ 1948 h 2293"/>
                <a:gd name="connsiteX55" fmla="*/ 750 w 2097"/>
                <a:gd name="connsiteY55" fmla="*/ 1920 h 2293"/>
                <a:gd name="connsiteX56" fmla="*/ 700 w 2097"/>
                <a:gd name="connsiteY56" fmla="*/ 1888 h 2293"/>
                <a:gd name="connsiteX57" fmla="*/ 652 w 2097"/>
                <a:gd name="connsiteY57" fmla="*/ 1856 h 2293"/>
                <a:gd name="connsiteX58" fmla="*/ 604 w 2097"/>
                <a:gd name="connsiteY58" fmla="*/ 1818 h 2293"/>
                <a:gd name="connsiteX59" fmla="*/ 558 w 2097"/>
                <a:gd name="connsiteY59" fmla="*/ 1780 h 2293"/>
                <a:gd name="connsiteX60" fmla="*/ 512 w 2097"/>
                <a:gd name="connsiteY60" fmla="*/ 1738 h 2293"/>
                <a:gd name="connsiteX61" fmla="*/ 468 w 2097"/>
                <a:gd name="connsiteY61" fmla="*/ 1692 h 2293"/>
                <a:gd name="connsiteX62" fmla="*/ 426 w 2097"/>
                <a:gd name="connsiteY62" fmla="*/ 1644 h 2293"/>
                <a:gd name="connsiteX63" fmla="*/ 384 w 2097"/>
                <a:gd name="connsiteY63" fmla="*/ 1592 h 2293"/>
                <a:gd name="connsiteX64" fmla="*/ 344 w 2097"/>
                <a:gd name="connsiteY64" fmla="*/ 1538 h 2293"/>
                <a:gd name="connsiteX65" fmla="*/ 306 w 2097"/>
                <a:gd name="connsiteY65" fmla="*/ 1480 h 2293"/>
                <a:gd name="connsiteX66" fmla="*/ 270 w 2097"/>
                <a:gd name="connsiteY66" fmla="*/ 1418 h 2293"/>
                <a:gd name="connsiteX67" fmla="*/ 234 w 2097"/>
                <a:gd name="connsiteY67" fmla="*/ 1354 h 2293"/>
                <a:gd name="connsiteX68" fmla="*/ 202 w 2097"/>
                <a:gd name="connsiteY68" fmla="*/ 1284 h 2293"/>
                <a:gd name="connsiteX69" fmla="*/ 172 w 2097"/>
                <a:gd name="connsiteY69" fmla="*/ 1212 h 2293"/>
                <a:gd name="connsiteX70" fmla="*/ 142 w 2097"/>
                <a:gd name="connsiteY70" fmla="*/ 1136 h 2293"/>
                <a:gd name="connsiteX71" fmla="*/ 116 w 2097"/>
                <a:gd name="connsiteY71" fmla="*/ 1056 h 2293"/>
                <a:gd name="connsiteX72" fmla="*/ 92 w 2097"/>
                <a:gd name="connsiteY72" fmla="*/ 972 h 2293"/>
                <a:gd name="connsiteX73" fmla="*/ 72 w 2097"/>
                <a:gd name="connsiteY73" fmla="*/ 884 h 2293"/>
                <a:gd name="connsiteX74" fmla="*/ 52 w 2097"/>
                <a:gd name="connsiteY74" fmla="*/ 792 h 2293"/>
                <a:gd name="connsiteX75" fmla="*/ 36 w 2097"/>
                <a:gd name="connsiteY75" fmla="*/ 696 h 2293"/>
                <a:gd name="connsiteX76" fmla="*/ 24 w 2097"/>
                <a:gd name="connsiteY76" fmla="*/ 594 h 2293"/>
                <a:gd name="connsiteX77" fmla="*/ 12 w 2097"/>
                <a:gd name="connsiteY77" fmla="*/ 490 h 2293"/>
                <a:gd name="connsiteX78" fmla="*/ 6 w 2097"/>
                <a:gd name="connsiteY78" fmla="*/ 380 h 2293"/>
                <a:gd name="connsiteX79" fmla="*/ 0 w 2097"/>
                <a:gd name="connsiteY79" fmla="*/ 264 h 2293"/>
                <a:gd name="connsiteX80" fmla="*/ 0 w 2097"/>
                <a:gd name="connsiteY80" fmla="*/ 146 h 2293"/>
                <a:gd name="connsiteX81" fmla="*/ 2 w 2097"/>
                <a:gd name="connsiteY81" fmla="*/ 22 h 2293"/>
                <a:gd name="connsiteX82" fmla="*/ 2 w 2097"/>
                <a:gd name="connsiteY82" fmla="*/ 22 h 2293"/>
                <a:gd name="connsiteX0" fmla="*/ 2 w 2113"/>
                <a:gd name="connsiteY0" fmla="*/ 22 h 2292"/>
                <a:gd name="connsiteX1" fmla="*/ 2 w 2113"/>
                <a:gd name="connsiteY1" fmla="*/ 22 h 2292"/>
                <a:gd name="connsiteX2" fmla="*/ 26 w 2113"/>
                <a:gd name="connsiteY2" fmla="*/ 18 h 2292"/>
                <a:gd name="connsiteX3" fmla="*/ 98 w 2113"/>
                <a:gd name="connsiteY3" fmla="*/ 10 h 2292"/>
                <a:gd name="connsiteX4" fmla="*/ 148 w 2113"/>
                <a:gd name="connsiteY4" fmla="*/ 6 h 2292"/>
                <a:gd name="connsiteX5" fmla="*/ 208 w 2113"/>
                <a:gd name="connsiteY5" fmla="*/ 2 h 2292"/>
                <a:gd name="connsiteX6" fmla="*/ 276 w 2113"/>
                <a:gd name="connsiteY6" fmla="*/ 0 h 2292"/>
                <a:gd name="connsiteX7" fmla="*/ 350 w 2113"/>
                <a:gd name="connsiteY7" fmla="*/ 0 h 2292"/>
                <a:gd name="connsiteX8" fmla="*/ 432 w 2113"/>
                <a:gd name="connsiteY8" fmla="*/ 2 h 2292"/>
                <a:gd name="connsiteX9" fmla="*/ 518 w 2113"/>
                <a:gd name="connsiteY9" fmla="*/ 6 h 2292"/>
                <a:gd name="connsiteX10" fmla="*/ 610 w 2113"/>
                <a:gd name="connsiteY10" fmla="*/ 14 h 2292"/>
                <a:gd name="connsiteX11" fmla="*/ 706 w 2113"/>
                <a:gd name="connsiteY11" fmla="*/ 28 h 2292"/>
                <a:gd name="connsiteX12" fmla="*/ 806 w 2113"/>
                <a:gd name="connsiteY12" fmla="*/ 46 h 2292"/>
                <a:gd name="connsiteX13" fmla="*/ 856 w 2113"/>
                <a:gd name="connsiteY13" fmla="*/ 56 h 2292"/>
                <a:gd name="connsiteX14" fmla="*/ 906 w 2113"/>
                <a:gd name="connsiteY14" fmla="*/ 68 h 2292"/>
                <a:gd name="connsiteX15" fmla="*/ 958 w 2113"/>
                <a:gd name="connsiteY15" fmla="*/ 82 h 2292"/>
                <a:gd name="connsiteX16" fmla="*/ 1010 w 2113"/>
                <a:gd name="connsiteY16" fmla="*/ 98 h 2292"/>
                <a:gd name="connsiteX17" fmla="*/ 1060 w 2113"/>
                <a:gd name="connsiteY17" fmla="*/ 114 h 2292"/>
                <a:gd name="connsiteX18" fmla="*/ 1112 w 2113"/>
                <a:gd name="connsiteY18" fmla="*/ 132 h 2292"/>
                <a:gd name="connsiteX19" fmla="*/ 1164 w 2113"/>
                <a:gd name="connsiteY19" fmla="*/ 154 h 2292"/>
                <a:gd name="connsiteX20" fmla="*/ 1216 w 2113"/>
                <a:gd name="connsiteY20" fmla="*/ 176 h 2292"/>
                <a:gd name="connsiteX21" fmla="*/ 1266 w 2113"/>
                <a:gd name="connsiteY21" fmla="*/ 200 h 2292"/>
                <a:gd name="connsiteX22" fmla="*/ 1318 w 2113"/>
                <a:gd name="connsiteY22" fmla="*/ 226 h 2292"/>
                <a:gd name="connsiteX23" fmla="*/ 1368 w 2113"/>
                <a:gd name="connsiteY23" fmla="*/ 254 h 2292"/>
                <a:gd name="connsiteX24" fmla="*/ 1418 w 2113"/>
                <a:gd name="connsiteY24" fmla="*/ 284 h 2292"/>
                <a:gd name="connsiteX25" fmla="*/ 1466 w 2113"/>
                <a:gd name="connsiteY25" fmla="*/ 318 h 2292"/>
                <a:gd name="connsiteX26" fmla="*/ 1516 w 2113"/>
                <a:gd name="connsiteY26" fmla="*/ 352 h 2292"/>
                <a:gd name="connsiteX27" fmla="*/ 1562 w 2113"/>
                <a:gd name="connsiteY27" fmla="*/ 390 h 2292"/>
                <a:gd name="connsiteX28" fmla="*/ 1610 w 2113"/>
                <a:gd name="connsiteY28" fmla="*/ 428 h 2292"/>
                <a:gd name="connsiteX29" fmla="*/ 1654 w 2113"/>
                <a:gd name="connsiteY29" fmla="*/ 472 h 2292"/>
                <a:gd name="connsiteX30" fmla="*/ 1698 w 2113"/>
                <a:gd name="connsiteY30" fmla="*/ 516 h 2292"/>
                <a:gd name="connsiteX31" fmla="*/ 1742 w 2113"/>
                <a:gd name="connsiteY31" fmla="*/ 564 h 2292"/>
                <a:gd name="connsiteX32" fmla="*/ 1782 w 2113"/>
                <a:gd name="connsiteY32" fmla="*/ 614 h 2292"/>
                <a:gd name="connsiteX33" fmla="*/ 1822 w 2113"/>
                <a:gd name="connsiteY33" fmla="*/ 666 h 2292"/>
                <a:gd name="connsiteX34" fmla="*/ 1862 w 2113"/>
                <a:gd name="connsiteY34" fmla="*/ 722 h 2292"/>
                <a:gd name="connsiteX35" fmla="*/ 1898 w 2113"/>
                <a:gd name="connsiteY35" fmla="*/ 782 h 2292"/>
                <a:gd name="connsiteX36" fmla="*/ 1932 w 2113"/>
                <a:gd name="connsiteY36" fmla="*/ 844 h 2292"/>
                <a:gd name="connsiteX37" fmla="*/ 1966 w 2113"/>
                <a:gd name="connsiteY37" fmla="*/ 908 h 2292"/>
                <a:gd name="connsiteX38" fmla="*/ 1996 w 2113"/>
                <a:gd name="connsiteY38" fmla="*/ 976 h 2292"/>
                <a:gd name="connsiteX39" fmla="*/ 2024 w 2113"/>
                <a:gd name="connsiteY39" fmla="*/ 2100 h 2292"/>
                <a:gd name="connsiteX40" fmla="*/ 1462 w 2113"/>
                <a:gd name="connsiteY40" fmla="*/ 2132 h 2292"/>
                <a:gd name="connsiteX41" fmla="*/ 1414 w 2113"/>
                <a:gd name="connsiteY41" fmla="*/ 2128 h 2292"/>
                <a:gd name="connsiteX42" fmla="*/ 1364 w 2113"/>
                <a:gd name="connsiteY42" fmla="*/ 2122 h 2292"/>
                <a:gd name="connsiteX43" fmla="*/ 1312 w 2113"/>
                <a:gd name="connsiteY43" fmla="*/ 2116 h 2292"/>
                <a:gd name="connsiteX44" fmla="*/ 1262 w 2113"/>
                <a:gd name="connsiteY44" fmla="*/ 2108 h 2292"/>
                <a:gd name="connsiteX45" fmla="*/ 1210 w 2113"/>
                <a:gd name="connsiteY45" fmla="*/ 2098 h 2292"/>
                <a:gd name="connsiteX46" fmla="*/ 1158 w 2113"/>
                <a:gd name="connsiteY46" fmla="*/ 2086 h 2292"/>
                <a:gd name="connsiteX47" fmla="*/ 1108 w 2113"/>
                <a:gd name="connsiteY47" fmla="*/ 2072 h 2292"/>
                <a:gd name="connsiteX48" fmla="*/ 1056 w 2113"/>
                <a:gd name="connsiteY48" fmla="*/ 2056 h 2292"/>
                <a:gd name="connsiteX49" fmla="*/ 1004 w 2113"/>
                <a:gd name="connsiteY49" fmla="*/ 2040 h 2292"/>
                <a:gd name="connsiteX50" fmla="*/ 952 w 2113"/>
                <a:gd name="connsiteY50" fmla="*/ 2020 h 2292"/>
                <a:gd name="connsiteX51" fmla="*/ 900 w 2113"/>
                <a:gd name="connsiteY51" fmla="*/ 1998 h 2292"/>
                <a:gd name="connsiteX52" fmla="*/ 850 w 2113"/>
                <a:gd name="connsiteY52" fmla="*/ 1974 h 2292"/>
                <a:gd name="connsiteX53" fmla="*/ 800 w 2113"/>
                <a:gd name="connsiteY53" fmla="*/ 1948 h 2292"/>
                <a:gd name="connsiteX54" fmla="*/ 750 w 2113"/>
                <a:gd name="connsiteY54" fmla="*/ 1920 h 2292"/>
                <a:gd name="connsiteX55" fmla="*/ 700 w 2113"/>
                <a:gd name="connsiteY55" fmla="*/ 1888 h 2292"/>
                <a:gd name="connsiteX56" fmla="*/ 652 w 2113"/>
                <a:gd name="connsiteY56" fmla="*/ 1856 h 2292"/>
                <a:gd name="connsiteX57" fmla="*/ 604 w 2113"/>
                <a:gd name="connsiteY57" fmla="*/ 1818 h 2292"/>
                <a:gd name="connsiteX58" fmla="*/ 558 w 2113"/>
                <a:gd name="connsiteY58" fmla="*/ 1780 h 2292"/>
                <a:gd name="connsiteX59" fmla="*/ 512 w 2113"/>
                <a:gd name="connsiteY59" fmla="*/ 1738 h 2292"/>
                <a:gd name="connsiteX60" fmla="*/ 468 w 2113"/>
                <a:gd name="connsiteY60" fmla="*/ 1692 h 2292"/>
                <a:gd name="connsiteX61" fmla="*/ 426 w 2113"/>
                <a:gd name="connsiteY61" fmla="*/ 1644 h 2292"/>
                <a:gd name="connsiteX62" fmla="*/ 384 w 2113"/>
                <a:gd name="connsiteY62" fmla="*/ 1592 h 2292"/>
                <a:gd name="connsiteX63" fmla="*/ 344 w 2113"/>
                <a:gd name="connsiteY63" fmla="*/ 1538 h 2292"/>
                <a:gd name="connsiteX64" fmla="*/ 306 w 2113"/>
                <a:gd name="connsiteY64" fmla="*/ 1480 h 2292"/>
                <a:gd name="connsiteX65" fmla="*/ 270 w 2113"/>
                <a:gd name="connsiteY65" fmla="*/ 1418 h 2292"/>
                <a:gd name="connsiteX66" fmla="*/ 234 w 2113"/>
                <a:gd name="connsiteY66" fmla="*/ 1354 h 2292"/>
                <a:gd name="connsiteX67" fmla="*/ 202 w 2113"/>
                <a:gd name="connsiteY67" fmla="*/ 1284 h 2292"/>
                <a:gd name="connsiteX68" fmla="*/ 172 w 2113"/>
                <a:gd name="connsiteY68" fmla="*/ 1212 h 2292"/>
                <a:gd name="connsiteX69" fmla="*/ 142 w 2113"/>
                <a:gd name="connsiteY69" fmla="*/ 1136 h 2292"/>
                <a:gd name="connsiteX70" fmla="*/ 116 w 2113"/>
                <a:gd name="connsiteY70" fmla="*/ 1056 h 2292"/>
                <a:gd name="connsiteX71" fmla="*/ 92 w 2113"/>
                <a:gd name="connsiteY71" fmla="*/ 972 h 2292"/>
                <a:gd name="connsiteX72" fmla="*/ 72 w 2113"/>
                <a:gd name="connsiteY72" fmla="*/ 884 h 2292"/>
                <a:gd name="connsiteX73" fmla="*/ 52 w 2113"/>
                <a:gd name="connsiteY73" fmla="*/ 792 h 2292"/>
                <a:gd name="connsiteX74" fmla="*/ 36 w 2113"/>
                <a:gd name="connsiteY74" fmla="*/ 696 h 2292"/>
                <a:gd name="connsiteX75" fmla="*/ 24 w 2113"/>
                <a:gd name="connsiteY75" fmla="*/ 594 h 2292"/>
                <a:gd name="connsiteX76" fmla="*/ 12 w 2113"/>
                <a:gd name="connsiteY76" fmla="*/ 490 h 2292"/>
                <a:gd name="connsiteX77" fmla="*/ 6 w 2113"/>
                <a:gd name="connsiteY77" fmla="*/ 380 h 2292"/>
                <a:gd name="connsiteX78" fmla="*/ 0 w 2113"/>
                <a:gd name="connsiteY78" fmla="*/ 264 h 2292"/>
                <a:gd name="connsiteX79" fmla="*/ 0 w 2113"/>
                <a:gd name="connsiteY79" fmla="*/ 146 h 2292"/>
                <a:gd name="connsiteX80" fmla="*/ 2 w 2113"/>
                <a:gd name="connsiteY80" fmla="*/ 22 h 2292"/>
                <a:gd name="connsiteX81" fmla="*/ 2 w 2113"/>
                <a:gd name="connsiteY81" fmla="*/ 22 h 2292"/>
                <a:gd name="connsiteX0" fmla="*/ 2 w 2121"/>
                <a:gd name="connsiteY0" fmla="*/ 22 h 2292"/>
                <a:gd name="connsiteX1" fmla="*/ 2 w 2121"/>
                <a:gd name="connsiteY1" fmla="*/ 22 h 2292"/>
                <a:gd name="connsiteX2" fmla="*/ 26 w 2121"/>
                <a:gd name="connsiteY2" fmla="*/ 18 h 2292"/>
                <a:gd name="connsiteX3" fmla="*/ 98 w 2121"/>
                <a:gd name="connsiteY3" fmla="*/ 10 h 2292"/>
                <a:gd name="connsiteX4" fmla="*/ 148 w 2121"/>
                <a:gd name="connsiteY4" fmla="*/ 6 h 2292"/>
                <a:gd name="connsiteX5" fmla="*/ 208 w 2121"/>
                <a:gd name="connsiteY5" fmla="*/ 2 h 2292"/>
                <a:gd name="connsiteX6" fmla="*/ 276 w 2121"/>
                <a:gd name="connsiteY6" fmla="*/ 0 h 2292"/>
                <a:gd name="connsiteX7" fmla="*/ 350 w 2121"/>
                <a:gd name="connsiteY7" fmla="*/ 0 h 2292"/>
                <a:gd name="connsiteX8" fmla="*/ 432 w 2121"/>
                <a:gd name="connsiteY8" fmla="*/ 2 h 2292"/>
                <a:gd name="connsiteX9" fmla="*/ 518 w 2121"/>
                <a:gd name="connsiteY9" fmla="*/ 6 h 2292"/>
                <a:gd name="connsiteX10" fmla="*/ 610 w 2121"/>
                <a:gd name="connsiteY10" fmla="*/ 14 h 2292"/>
                <a:gd name="connsiteX11" fmla="*/ 706 w 2121"/>
                <a:gd name="connsiteY11" fmla="*/ 28 h 2292"/>
                <a:gd name="connsiteX12" fmla="*/ 806 w 2121"/>
                <a:gd name="connsiteY12" fmla="*/ 46 h 2292"/>
                <a:gd name="connsiteX13" fmla="*/ 856 w 2121"/>
                <a:gd name="connsiteY13" fmla="*/ 56 h 2292"/>
                <a:gd name="connsiteX14" fmla="*/ 906 w 2121"/>
                <a:gd name="connsiteY14" fmla="*/ 68 h 2292"/>
                <a:gd name="connsiteX15" fmla="*/ 958 w 2121"/>
                <a:gd name="connsiteY15" fmla="*/ 82 h 2292"/>
                <a:gd name="connsiteX16" fmla="*/ 1010 w 2121"/>
                <a:gd name="connsiteY16" fmla="*/ 98 h 2292"/>
                <a:gd name="connsiteX17" fmla="*/ 1060 w 2121"/>
                <a:gd name="connsiteY17" fmla="*/ 114 h 2292"/>
                <a:gd name="connsiteX18" fmla="*/ 1112 w 2121"/>
                <a:gd name="connsiteY18" fmla="*/ 132 h 2292"/>
                <a:gd name="connsiteX19" fmla="*/ 1164 w 2121"/>
                <a:gd name="connsiteY19" fmla="*/ 154 h 2292"/>
                <a:gd name="connsiteX20" fmla="*/ 1216 w 2121"/>
                <a:gd name="connsiteY20" fmla="*/ 176 h 2292"/>
                <a:gd name="connsiteX21" fmla="*/ 1266 w 2121"/>
                <a:gd name="connsiteY21" fmla="*/ 200 h 2292"/>
                <a:gd name="connsiteX22" fmla="*/ 1318 w 2121"/>
                <a:gd name="connsiteY22" fmla="*/ 226 h 2292"/>
                <a:gd name="connsiteX23" fmla="*/ 1368 w 2121"/>
                <a:gd name="connsiteY23" fmla="*/ 254 h 2292"/>
                <a:gd name="connsiteX24" fmla="*/ 1418 w 2121"/>
                <a:gd name="connsiteY24" fmla="*/ 284 h 2292"/>
                <a:gd name="connsiteX25" fmla="*/ 1466 w 2121"/>
                <a:gd name="connsiteY25" fmla="*/ 318 h 2292"/>
                <a:gd name="connsiteX26" fmla="*/ 1516 w 2121"/>
                <a:gd name="connsiteY26" fmla="*/ 352 h 2292"/>
                <a:gd name="connsiteX27" fmla="*/ 1562 w 2121"/>
                <a:gd name="connsiteY27" fmla="*/ 390 h 2292"/>
                <a:gd name="connsiteX28" fmla="*/ 1610 w 2121"/>
                <a:gd name="connsiteY28" fmla="*/ 428 h 2292"/>
                <a:gd name="connsiteX29" fmla="*/ 1654 w 2121"/>
                <a:gd name="connsiteY29" fmla="*/ 472 h 2292"/>
                <a:gd name="connsiteX30" fmla="*/ 1698 w 2121"/>
                <a:gd name="connsiteY30" fmla="*/ 516 h 2292"/>
                <a:gd name="connsiteX31" fmla="*/ 1742 w 2121"/>
                <a:gd name="connsiteY31" fmla="*/ 564 h 2292"/>
                <a:gd name="connsiteX32" fmla="*/ 1782 w 2121"/>
                <a:gd name="connsiteY32" fmla="*/ 614 h 2292"/>
                <a:gd name="connsiteX33" fmla="*/ 1822 w 2121"/>
                <a:gd name="connsiteY33" fmla="*/ 666 h 2292"/>
                <a:gd name="connsiteX34" fmla="*/ 1862 w 2121"/>
                <a:gd name="connsiteY34" fmla="*/ 722 h 2292"/>
                <a:gd name="connsiteX35" fmla="*/ 1898 w 2121"/>
                <a:gd name="connsiteY35" fmla="*/ 782 h 2292"/>
                <a:gd name="connsiteX36" fmla="*/ 1932 w 2121"/>
                <a:gd name="connsiteY36" fmla="*/ 844 h 2292"/>
                <a:gd name="connsiteX37" fmla="*/ 1966 w 2121"/>
                <a:gd name="connsiteY37" fmla="*/ 908 h 2292"/>
                <a:gd name="connsiteX38" fmla="*/ 1996 w 2121"/>
                <a:gd name="connsiteY38" fmla="*/ 976 h 2292"/>
                <a:gd name="connsiteX39" fmla="*/ 2024 w 2121"/>
                <a:gd name="connsiteY39" fmla="*/ 2100 h 2292"/>
                <a:gd name="connsiteX40" fmla="*/ 1414 w 2121"/>
                <a:gd name="connsiteY40" fmla="*/ 2128 h 2292"/>
                <a:gd name="connsiteX41" fmla="*/ 1364 w 2121"/>
                <a:gd name="connsiteY41" fmla="*/ 2122 h 2292"/>
                <a:gd name="connsiteX42" fmla="*/ 1312 w 2121"/>
                <a:gd name="connsiteY42" fmla="*/ 2116 h 2292"/>
                <a:gd name="connsiteX43" fmla="*/ 1262 w 2121"/>
                <a:gd name="connsiteY43" fmla="*/ 2108 h 2292"/>
                <a:gd name="connsiteX44" fmla="*/ 1210 w 2121"/>
                <a:gd name="connsiteY44" fmla="*/ 2098 h 2292"/>
                <a:gd name="connsiteX45" fmla="*/ 1158 w 2121"/>
                <a:gd name="connsiteY45" fmla="*/ 2086 h 2292"/>
                <a:gd name="connsiteX46" fmla="*/ 1108 w 2121"/>
                <a:gd name="connsiteY46" fmla="*/ 2072 h 2292"/>
                <a:gd name="connsiteX47" fmla="*/ 1056 w 2121"/>
                <a:gd name="connsiteY47" fmla="*/ 2056 h 2292"/>
                <a:gd name="connsiteX48" fmla="*/ 1004 w 2121"/>
                <a:gd name="connsiteY48" fmla="*/ 2040 h 2292"/>
                <a:gd name="connsiteX49" fmla="*/ 952 w 2121"/>
                <a:gd name="connsiteY49" fmla="*/ 2020 h 2292"/>
                <a:gd name="connsiteX50" fmla="*/ 900 w 2121"/>
                <a:gd name="connsiteY50" fmla="*/ 1998 h 2292"/>
                <a:gd name="connsiteX51" fmla="*/ 850 w 2121"/>
                <a:gd name="connsiteY51" fmla="*/ 1974 h 2292"/>
                <a:gd name="connsiteX52" fmla="*/ 800 w 2121"/>
                <a:gd name="connsiteY52" fmla="*/ 1948 h 2292"/>
                <a:gd name="connsiteX53" fmla="*/ 750 w 2121"/>
                <a:gd name="connsiteY53" fmla="*/ 1920 h 2292"/>
                <a:gd name="connsiteX54" fmla="*/ 700 w 2121"/>
                <a:gd name="connsiteY54" fmla="*/ 1888 h 2292"/>
                <a:gd name="connsiteX55" fmla="*/ 652 w 2121"/>
                <a:gd name="connsiteY55" fmla="*/ 1856 h 2292"/>
                <a:gd name="connsiteX56" fmla="*/ 604 w 2121"/>
                <a:gd name="connsiteY56" fmla="*/ 1818 h 2292"/>
                <a:gd name="connsiteX57" fmla="*/ 558 w 2121"/>
                <a:gd name="connsiteY57" fmla="*/ 1780 h 2292"/>
                <a:gd name="connsiteX58" fmla="*/ 512 w 2121"/>
                <a:gd name="connsiteY58" fmla="*/ 1738 h 2292"/>
                <a:gd name="connsiteX59" fmla="*/ 468 w 2121"/>
                <a:gd name="connsiteY59" fmla="*/ 1692 h 2292"/>
                <a:gd name="connsiteX60" fmla="*/ 426 w 2121"/>
                <a:gd name="connsiteY60" fmla="*/ 1644 h 2292"/>
                <a:gd name="connsiteX61" fmla="*/ 384 w 2121"/>
                <a:gd name="connsiteY61" fmla="*/ 1592 h 2292"/>
                <a:gd name="connsiteX62" fmla="*/ 344 w 2121"/>
                <a:gd name="connsiteY62" fmla="*/ 1538 h 2292"/>
                <a:gd name="connsiteX63" fmla="*/ 306 w 2121"/>
                <a:gd name="connsiteY63" fmla="*/ 1480 h 2292"/>
                <a:gd name="connsiteX64" fmla="*/ 270 w 2121"/>
                <a:gd name="connsiteY64" fmla="*/ 1418 h 2292"/>
                <a:gd name="connsiteX65" fmla="*/ 234 w 2121"/>
                <a:gd name="connsiteY65" fmla="*/ 1354 h 2292"/>
                <a:gd name="connsiteX66" fmla="*/ 202 w 2121"/>
                <a:gd name="connsiteY66" fmla="*/ 1284 h 2292"/>
                <a:gd name="connsiteX67" fmla="*/ 172 w 2121"/>
                <a:gd name="connsiteY67" fmla="*/ 1212 h 2292"/>
                <a:gd name="connsiteX68" fmla="*/ 142 w 2121"/>
                <a:gd name="connsiteY68" fmla="*/ 1136 h 2292"/>
                <a:gd name="connsiteX69" fmla="*/ 116 w 2121"/>
                <a:gd name="connsiteY69" fmla="*/ 1056 h 2292"/>
                <a:gd name="connsiteX70" fmla="*/ 92 w 2121"/>
                <a:gd name="connsiteY70" fmla="*/ 972 h 2292"/>
                <a:gd name="connsiteX71" fmla="*/ 72 w 2121"/>
                <a:gd name="connsiteY71" fmla="*/ 884 h 2292"/>
                <a:gd name="connsiteX72" fmla="*/ 52 w 2121"/>
                <a:gd name="connsiteY72" fmla="*/ 792 h 2292"/>
                <a:gd name="connsiteX73" fmla="*/ 36 w 2121"/>
                <a:gd name="connsiteY73" fmla="*/ 696 h 2292"/>
                <a:gd name="connsiteX74" fmla="*/ 24 w 2121"/>
                <a:gd name="connsiteY74" fmla="*/ 594 h 2292"/>
                <a:gd name="connsiteX75" fmla="*/ 12 w 2121"/>
                <a:gd name="connsiteY75" fmla="*/ 490 h 2292"/>
                <a:gd name="connsiteX76" fmla="*/ 6 w 2121"/>
                <a:gd name="connsiteY76" fmla="*/ 380 h 2292"/>
                <a:gd name="connsiteX77" fmla="*/ 0 w 2121"/>
                <a:gd name="connsiteY77" fmla="*/ 264 h 2292"/>
                <a:gd name="connsiteX78" fmla="*/ 0 w 2121"/>
                <a:gd name="connsiteY78" fmla="*/ 146 h 2292"/>
                <a:gd name="connsiteX79" fmla="*/ 2 w 2121"/>
                <a:gd name="connsiteY79" fmla="*/ 22 h 2292"/>
                <a:gd name="connsiteX80" fmla="*/ 2 w 2121"/>
                <a:gd name="connsiteY80" fmla="*/ 22 h 2292"/>
                <a:gd name="connsiteX0" fmla="*/ 2 w 2129"/>
                <a:gd name="connsiteY0" fmla="*/ 22 h 2291"/>
                <a:gd name="connsiteX1" fmla="*/ 2 w 2129"/>
                <a:gd name="connsiteY1" fmla="*/ 22 h 2291"/>
                <a:gd name="connsiteX2" fmla="*/ 26 w 2129"/>
                <a:gd name="connsiteY2" fmla="*/ 18 h 2291"/>
                <a:gd name="connsiteX3" fmla="*/ 98 w 2129"/>
                <a:gd name="connsiteY3" fmla="*/ 10 h 2291"/>
                <a:gd name="connsiteX4" fmla="*/ 148 w 2129"/>
                <a:gd name="connsiteY4" fmla="*/ 6 h 2291"/>
                <a:gd name="connsiteX5" fmla="*/ 208 w 2129"/>
                <a:gd name="connsiteY5" fmla="*/ 2 h 2291"/>
                <a:gd name="connsiteX6" fmla="*/ 276 w 2129"/>
                <a:gd name="connsiteY6" fmla="*/ 0 h 2291"/>
                <a:gd name="connsiteX7" fmla="*/ 350 w 2129"/>
                <a:gd name="connsiteY7" fmla="*/ 0 h 2291"/>
                <a:gd name="connsiteX8" fmla="*/ 432 w 2129"/>
                <a:gd name="connsiteY8" fmla="*/ 2 h 2291"/>
                <a:gd name="connsiteX9" fmla="*/ 518 w 2129"/>
                <a:gd name="connsiteY9" fmla="*/ 6 h 2291"/>
                <a:gd name="connsiteX10" fmla="*/ 610 w 2129"/>
                <a:gd name="connsiteY10" fmla="*/ 14 h 2291"/>
                <a:gd name="connsiteX11" fmla="*/ 706 w 2129"/>
                <a:gd name="connsiteY11" fmla="*/ 28 h 2291"/>
                <a:gd name="connsiteX12" fmla="*/ 806 w 2129"/>
                <a:gd name="connsiteY12" fmla="*/ 46 h 2291"/>
                <a:gd name="connsiteX13" fmla="*/ 856 w 2129"/>
                <a:gd name="connsiteY13" fmla="*/ 56 h 2291"/>
                <a:gd name="connsiteX14" fmla="*/ 906 w 2129"/>
                <a:gd name="connsiteY14" fmla="*/ 68 h 2291"/>
                <a:gd name="connsiteX15" fmla="*/ 958 w 2129"/>
                <a:gd name="connsiteY15" fmla="*/ 82 h 2291"/>
                <a:gd name="connsiteX16" fmla="*/ 1010 w 2129"/>
                <a:gd name="connsiteY16" fmla="*/ 98 h 2291"/>
                <a:gd name="connsiteX17" fmla="*/ 1060 w 2129"/>
                <a:gd name="connsiteY17" fmla="*/ 114 h 2291"/>
                <a:gd name="connsiteX18" fmla="*/ 1112 w 2129"/>
                <a:gd name="connsiteY18" fmla="*/ 132 h 2291"/>
                <a:gd name="connsiteX19" fmla="*/ 1164 w 2129"/>
                <a:gd name="connsiteY19" fmla="*/ 154 h 2291"/>
                <a:gd name="connsiteX20" fmla="*/ 1216 w 2129"/>
                <a:gd name="connsiteY20" fmla="*/ 176 h 2291"/>
                <a:gd name="connsiteX21" fmla="*/ 1266 w 2129"/>
                <a:gd name="connsiteY21" fmla="*/ 200 h 2291"/>
                <a:gd name="connsiteX22" fmla="*/ 1318 w 2129"/>
                <a:gd name="connsiteY22" fmla="*/ 226 h 2291"/>
                <a:gd name="connsiteX23" fmla="*/ 1368 w 2129"/>
                <a:gd name="connsiteY23" fmla="*/ 254 h 2291"/>
                <a:gd name="connsiteX24" fmla="*/ 1418 w 2129"/>
                <a:gd name="connsiteY24" fmla="*/ 284 h 2291"/>
                <a:gd name="connsiteX25" fmla="*/ 1466 w 2129"/>
                <a:gd name="connsiteY25" fmla="*/ 318 h 2291"/>
                <a:gd name="connsiteX26" fmla="*/ 1516 w 2129"/>
                <a:gd name="connsiteY26" fmla="*/ 352 h 2291"/>
                <a:gd name="connsiteX27" fmla="*/ 1562 w 2129"/>
                <a:gd name="connsiteY27" fmla="*/ 390 h 2291"/>
                <a:gd name="connsiteX28" fmla="*/ 1610 w 2129"/>
                <a:gd name="connsiteY28" fmla="*/ 428 h 2291"/>
                <a:gd name="connsiteX29" fmla="*/ 1654 w 2129"/>
                <a:gd name="connsiteY29" fmla="*/ 472 h 2291"/>
                <a:gd name="connsiteX30" fmla="*/ 1698 w 2129"/>
                <a:gd name="connsiteY30" fmla="*/ 516 h 2291"/>
                <a:gd name="connsiteX31" fmla="*/ 1742 w 2129"/>
                <a:gd name="connsiteY31" fmla="*/ 564 h 2291"/>
                <a:gd name="connsiteX32" fmla="*/ 1782 w 2129"/>
                <a:gd name="connsiteY32" fmla="*/ 614 h 2291"/>
                <a:gd name="connsiteX33" fmla="*/ 1822 w 2129"/>
                <a:gd name="connsiteY33" fmla="*/ 666 h 2291"/>
                <a:gd name="connsiteX34" fmla="*/ 1862 w 2129"/>
                <a:gd name="connsiteY34" fmla="*/ 722 h 2291"/>
                <a:gd name="connsiteX35" fmla="*/ 1898 w 2129"/>
                <a:gd name="connsiteY35" fmla="*/ 782 h 2291"/>
                <a:gd name="connsiteX36" fmla="*/ 1932 w 2129"/>
                <a:gd name="connsiteY36" fmla="*/ 844 h 2291"/>
                <a:gd name="connsiteX37" fmla="*/ 1966 w 2129"/>
                <a:gd name="connsiteY37" fmla="*/ 908 h 2291"/>
                <a:gd name="connsiteX38" fmla="*/ 1996 w 2129"/>
                <a:gd name="connsiteY38" fmla="*/ 976 h 2291"/>
                <a:gd name="connsiteX39" fmla="*/ 2024 w 2129"/>
                <a:gd name="connsiteY39" fmla="*/ 2100 h 2291"/>
                <a:gd name="connsiteX40" fmla="*/ 1364 w 2129"/>
                <a:gd name="connsiteY40" fmla="*/ 2122 h 2291"/>
                <a:gd name="connsiteX41" fmla="*/ 1312 w 2129"/>
                <a:gd name="connsiteY41" fmla="*/ 2116 h 2291"/>
                <a:gd name="connsiteX42" fmla="*/ 1262 w 2129"/>
                <a:gd name="connsiteY42" fmla="*/ 2108 h 2291"/>
                <a:gd name="connsiteX43" fmla="*/ 1210 w 2129"/>
                <a:gd name="connsiteY43" fmla="*/ 2098 h 2291"/>
                <a:gd name="connsiteX44" fmla="*/ 1158 w 2129"/>
                <a:gd name="connsiteY44" fmla="*/ 2086 h 2291"/>
                <a:gd name="connsiteX45" fmla="*/ 1108 w 2129"/>
                <a:gd name="connsiteY45" fmla="*/ 2072 h 2291"/>
                <a:gd name="connsiteX46" fmla="*/ 1056 w 2129"/>
                <a:gd name="connsiteY46" fmla="*/ 2056 h 2291"/>
                <a:gd name="connsiteX47" fmla="*/ 1004 w 2129"/>
                <a:gd name="connsiteY47" fmla="*/ 2040 h 2291"/>
                <a:gd name="connsiteX48" fmla="*/ 952 w 2129"/>
                <a:gd name="connsiteY48" fmla="*/ 2020 h 2291"/>
                <a:gd name="connsiteX49" fmla="*/ 900 w 2129"/>
                <a:gd name="connsiteY49" fmla="*/ 1998 h 2291"/>
                <a:gd name="connsiteX50" fmla="*/ 850 w 2129"/>
                <a:gd name="connsiteY50" fmla="*/ 1974 h 2291"/>
                <a:gd name="connsiteX51" fmla="*/ 800 w 2129"/>
                <a:gd name="connsiteY51" fmla="*/ 1948 h 2291"/>
                <a:gd name="connsiteX52" fmla="*/ 750 w 2129"/>
                <a:gd name="connsiteY52" fmla="*/ 1920 h 2291"/>
                <a:gd name="connsiteX53" fmla="*/ 700 w 2129"/>
                <a:gd name="connsiteY53" fmla="*/ 1888 h 2291"/>
                <a:gd name="connsiteX54" fmla="*/ 652 w 2129"/>
                <a:gd name="connsiteY54" fmla="*/ 1856 h 2291"/>
                <a:gd name="connsiteX55" fmla="*/ 604 w 2129"/>
                <a:gd name="connsiteY55" fmla="*/ 1818 h 2291"/>
                <a:gd name="connsiteX56" fmla="*/ 558 w 2129"/>
                <a:gd name="connsiteY56" fmla="*/ 1780 h 2291"/>
                <a:gd name="connsiteX57" fmla="*/ 512 w 2129"/>
                <a:gd name="connsiteY57" fmla="*/ 1738 h 2291"/>
                <a:gd name="connsiteX58" fmla="*/ 468 w 2129"/>
                <a:gd name="connsiteY58" fmla="*/ 1692 h 2291"/>
                <a:gd name="connsiteX59" fmla="*/ 426 w 2129"/>
                <a:gd name="connsiteY59" fmla="*/ 1644 h 2291"/>
                <a:gd name="connsiteX60" fmla="*/ 384 w 2129"/>
                <a:gd name="connsiteY60" fmla="*/ 1592 h 2291"/>
                <a:gd name="connsiteX61" fmla="*/ 344 w 2129"/>
                <a:gd name="connsiteY61" fmla="*/ 1538 h 2291"/>
                <a:gd name="connsiteX62" fmla="*/ 306 w 2129"/>
                <a:gd name="connsiteY62" fmla="*/ 1480 h 2291"/>
                <a:gd name="connsiteX63" fmla="*/ 270 w 2129"/>
                <a:gd name="connsiteY63" fmla="*/ 1418 h 2291"/>
                <a:gd name="connsiteX64" fmla="*/ 234 w 2129"/>
                <a:gd name="connsiteY64" fmla="*/ 1354 h 2291"/>
                <a:gd name="connsiteX65" fmla="*/ 202 w 2129"/>
                <a:gd name="connsiteY65" fmla="*/ 1284 h 2291"/>
                <a:gd name="connsiteX66" fmla="*/ 172 w 2129"/>
                <a:gd name="connsiteY66" fmla="*/ 1212 h 2291"/>
                <a:gd name="connsiteX67" fmla="*/ 142 w 2129"/>
                <a:gd name="connsiteY67" fmla="*/ 1136 h 2291"/>
                <a:gd name="connsiteX68" fmla="*/ 116 w 2129"/>
                <a:gd name="connsiteY68" fmla="*/ 1056 h 2291"/>
                <a:gd name="connsiteX69" fmla="*/ 92 w 2129"/>
                <a:gd name="connsiteY69" fmla="*/ 972 h 2291"/>
                <a:gd name="connsiteX70" fmla="*/ 72 w 2129"/>
                <a:gd name="connsiteY70" fmla="*/ 884 h 2291"/>
                <a:gd name="connsiteX71" fmla="*/ 52 w 2129"/>
                <a:gd name="connsiteY71" fmla="*/ 792 h 2291"/>
                <a:gd name="connsiteX72" fmla="*/ 36 w 2129"/>
                <a:gd name="connsiteY72" fmla="*/ 696 h 2291"/>
                <a:gd name="connsiteX73" fmla="*/ 24 w 2129"/>
                <a:gd name="connsiteY73" fmla="*/ 594 h 2291"/>
                <a:gd name="connsiteX74" fmla="*/ 12 w 2129"/>
                <a:gd name="connsiteY74" fmla="*/ 490 h 2291"/>
                <a:gd name="connsiteX75" fmla="*/ 6 w 2129"/>
                <a:gd name="connsiteY75" fmla="*/ 380 h 2291"/>
                <a:gd name="connsiteX76" fmla="*/ 0 w 2129"/>
                <a:gd name="connsiteY76" fmla="*/ 264 h 2291"/>
                <a:gd name="connsiteX77" fmla="*/ 0 w 2129"/>
                <a:gd name="connsiteY77" fmla="*/ 146 h 2291"/>
                <a:gd name="connsiteX78" fmla="*/ 2 w 2129"/>
                <a:gd name="connsiteY78" fmla="*/ 22 h 2291"/>
                <a:gd name="connsiteX79" fmla="*/ 2 w 2129"/>
                <a:gd name="connsiteY79" fmla="*/ 22 h 2291"/>
                <a:gd name="connsiteX0" fmla="*/ 2 w 2138"/>
                <a:gd name="connsiteY0" fmla="*/ 22 h 2290"/>
                <a:gd name="connsiteX1" fmla="*/ 2 w 2138"/>
                <a:gd name="connsiteY1" fmla="*/ 22 h 2290"/>
                <a:gd name="connsiteX2" fmla="*/ 26 w 2138"/>
                <a:gd name="connsiteY2" fmla="*/ 18 h 2290"/>
                <a:gd name="connsiteX3" fmla="*/ 98 w 2138"/>
                <a:gd name="connsiteY3" fmla="*/ 10 h 2290"/>
                <a:gd name="connsiteX4" fmla="*/ 148 w 2138"/>
                <a:gd name="connsiteY4" fmla="*/ 6 h 2290"/>
                <a:gd name="connsiteX5" fmla="*/ 208 w 2138"/>
                <a:gd name="connsiteY5" fmla="*/ 2 h 2290"/>
                <a:gd name="connsiteX6" fmla="*/ 276 w 2138"/>
                <a:gd name="connsiteY6" fmla="*/ 0 h 2290"/>
                <a:gd name="connsiteX7" fmla="*/ 350 w 2138"/>
                <a:gd name="connsiteY7" fmla="*/ 0 h 2290"/>
                <a:gd name="connsiteX8" fmla="*/ 432 w 2138"/>
                <a:gd name="connsiteY8" fmla="*/ 2 h 2290"/>
                <a:gd name="connsiteX9" fmla="*/ 518 w 2138"/>
                <a:gd name="connsiteY9" fmla="*/ 6 h 2290"/>
                <a:gd name="connsiteX10" fmla="*/ 610 w 2138"/>
                <a:gd name="connsiteY10" fmla="*/ 14 h 2290"/>
                <a:gd name="connsiteX11" fmla="*/ 706 w 2138"/>
                <a:gd name="connsiteY11" fmla="*/ 28 h 2290"/>
                <a:gd name="connsiteX12" fmla="*/ 806 w 2138"/>
                <a:gd name="connsiteY12" fmla="*/ 46 h 2290"/>
                <a:gd name="connsiteX13" fmla="*/ 856 w 2138"/>
                <a:gd name="connsiteY13" fmla="*/ 56 h 2290"/>
                <a:gd name="connsiteX14" fmla="*/ 906 w 2138"/>
                <a:gd name="connsiteY14" fmla="*/ 68 h 2290"/>
                <a:gd name="connsiteX15" fmla="*/ 958 w 2138"/>
                <a:gd name="connsiteY15" fmla="*/ 82 h 2290"/>
                <a:gd name="connsiteX16" fmla="*/ 1010 w 2138"/>
                <a:gd name="connsiteY16" fmla="*/ 98 h 2290"/>
                <a:gd name="connsiteX17" fmla="*/ 1060 w 2138"/>
                <a:gd name="connsiteY17" fmla="*/ 114 h 2290"/>
                <a:gd name="connsiteX18" fmla="*/ 1112 w 2138"/>
                <a:gd name="connsiteY18" fmla="*/ 132 h 2290"/>
                <a:gd name="connsiteX19" fmla="*/ 1164 w 2138"/>
                <a:gd name="connsiteY19" fmla="*/ 154 h 2290"/>
                <a:gd name="connsiteX20" fmla="*/ 1216 w 2138"/>
                <a:gd name="connsiteY20" fmla="*/ 176 h 2290"/>
                <a:gd name="connsiteX21" fmla="*/ 1266 w 2138"/>
                <a:gd name="connsiteY21" fmla="*/ 200 h 2290"/>
                <a:gd name="connsiteX22" fmla="*/ 1318 w 2138"/>
                <a:gd name="connsiteY22" fmla="*/ 226 h 2290"/>
                <a:gd name="connsiteX23" fmla="*/ 1368 w 2138"/>
                <a:gd name="connsiteY23" fmla="*/ 254 h 2290"/>
                <a:gd name="connsiteX24" fmla="*/ 1418 w 2138"/>
                <a:gd name="connsiteY24" fmla="*/ 284 h 2290"/>
                <a:gd name="connsiteX25" fmla="*/ 1466 w 2138"/>
                <a:gd name="connsiteY25" fmla="*/ 318 h 2290"/>
                <a:gd name="connsiteX26" fmla="*/ 1516 w 2138"/>
                <a:gd name="connsiteY26" fmla="*/ 352 h 2290"/>
                <a:gd name="connsiteX27" fmla="*/ 1562 w 2138"/>
                <a:gd name="connsiteY27" fmla="*/ 390 h 2290"/>
                <a:gd name="connsiteX28" fmla="*/ 1610 w 2138"/>
                <a:gd name="connsiteY28" fmla="*/ 428 h 2290"/>
                <a:gd name="connsiteX29" fmla="*/ 1654 w 2138"/>
                <a:gd name="connsiteY29" fmla="*/ 472 h 2290"/>
                <a:gd name="connsiteX30" fmla="*/ 1698 w 2138"/>
                <a:gd name="connsiteY30" fmla="*/ 516 h 2290"/>
                <a:gd name="connsiteX31" fmla="*/ 1742 w 2138"/>
                <a:gd name="connsiteY31" fmla="*/ 564 h 2290"/>
                <a:gd name="connsiteX32" fmla="*/ 1782 w 2138"/>
                <a:gd name="connsiteY32" fmla="*/ 614 h 2290"/>
                <a:gd name="connsiteX33" fmla="*/ 1822 w 2138"/>
                <a:gd name="connsiteY33" fmla="*/ 666 h 2290"/>
                <a:gd name="connsiteX34" fmla="*/ 1862 w 2138"/>
                <a:gd name="connsiteY34" fmla="*/ 722 h 2290"/>
                <a:gd name="connsiteX35" fmla="*/ 1898 w 2138"/>
                <a:gd name="connsiteY35" fmla="*/ 782 h 2290"/>
                <a:gd name="connsiteX36" fmla="*/ 1932 w 2138"/>
                <a:gd name="connsiteY36" fmla="*/ 844 h 2290"/>
                <a:gd name="connsiteX37" fmla="*/ 1966 w 2138"/>
                <a:gd name="connsiteY37" fmla="*/ 908 h 2290"/>
                <a:gd name="connsiteX38" fmla="*/ 1996 w 2138"/>
                <a:gd name="connsiteY38" fmla="*/ 976 h 2290"/>
                <a:gd name="connsiteX39" fmla="*/ 2024 w 2138"/>
                <a:gd name="connsiteY39" fmla="*/ 2100 h 2290"/>
                <a:gd name="connsiteX40" fmla="*/ 1312 w 2138"/>
                <a:gd name="connsiteY40" fmla="*/ 2116 h 2290"/>
                <a:gd name="connsiteX41" fmla="*/ 1262 w 2138"/>
                <a:gd name="connsiteY41" fmla="*/ 2108 h 2290"/>
                <a:gd name="connsiteX42" fmla="*/ 1210 w 2138"/>
                <a:gd name="connsiteY42" fmla="*/ 2098 h 2290"/>
                <a:gd name="connsiteX43" fmla="*/ 1158 w 2138"/>
                <a:gd name="connsiteY43" fmla="*/ 2086 h 2290"/>
                <a:gd name="connsiteX44" fmla="*/ 1108 w 2138"/>
                <a:gd name="connsiteY44" fmla="*/ 2072 h 2290"/>
                <a:gd name="connsiteX45" fmla="*/ 1056 w 2138"/>
                <a:gd name="connsiteY45" fmla="*/ 2056 h 2290"/>
                <a:gd name="connsiteX46" fmla="*/ 1004 w 2138"/>
                <a:gd name="connsiteY46" fmla="*/ 2040 h 2290"/>
                <a:gd name="connsiteX47" fmla="*/ 952 w 2138"/>
                <a:gd name="connsiteY47" fmla="*/ 2020 h 2290"/>
                <a:gd name="connsiteX48" fmla="*/ 900 w 2138"/>
                <a:gd name="connsiteY48" fmla="*/ 1998 h 2290"/>
                <a:gd name="connsiteX49" fmla="*/ 850 w 2138"/>
                <a:gd name="connsiteY49" fmla="*/ 1974 h 2290"/>
                <a:gd name="connsiteX50" fmla="*/ 800 w 2138"/>
                <a:gd name="connsiteY50" fmla="*/ 1948 h 2290"/>
                <a:gd name="connsiteX51" fmla="*/ 750 w 2138"/>
                <a:gd name="connsiteY51" fmla="*/ 1920 h 2290"/>
                <a:gd name="connsiteX52" fmla="*/ 700 w 2138"/>
                <a:gd name="connsiteY52" fmla="*/ 1888 h 2290"/>
                <a:gd name="connsiteX53" fmla="*/ 652 w 2138"/>
                <a:gd name="connsiteY53" fmla="*/ 1856 h 2290"/>
                <a:gd name="connsiteX54" fmla="*/ 604 w 2138"/>
                <a:gd name="connsiteY54" fmla="*/ 1818 h 2290"/>
                <a:gd name="connsiteX55" fmla="*/ 558 w 2138"/>
                <a:gd name="connsiteY55" fmla="*/ 1780 h 2290"/>
                <a:gd name="connsiteX56" fmla="*/ 512 w 2138"/>
                <a:gd name="connsiteY56" fmla="*/ 1738 h 2290"/>
                <a:gd name="connsiteX57" fmla="*/ 468 w 2138"/>
                <a:gd name="connsiteY57" fmla="*/ 1692 h 2290"/>
                <a:gd name="connsiteX58" fmla="*/ 426 w 2138"/>
                <a:gd name="connsiteY58" fmla="*/ 1644 h 2290"/>
                <a:gd name="connsiteX59" fmla="*/ 384 w 2138"/>
                <a:gd name="connsiteY59" fmla="*/ 1592 h 2290"/>
                <a:gd name="connsiteX60" fmla="*/ 344 w 2138"/>
                <a:gd name="connsiteY60" fmla="*/ 1538 h 2290"/>
                <a:gd name="connsiteX61" fmla="*/ 306 w 2138"/>
                <a:gd name="connsiteY61" fmla="*/ 1480 h 2290"/>
                <a:gd name="connsiteX62" fmla="*/ 270 w 2138"/>
                <a:gd name="connsiteY62" fmla="*/ 1418 h 2290"/>
                <a:gd name="connsiteX63" fmla="*/ 234 w 2138"/>
                <a:gd name="connsiteY63" fmla="*/ 1354 h 2290"/>
                <a:gd name="connsiteX64" fmla="*/ 202 w 2138"/>
                <a:gd name="connsiteY64" fmla="*/ 1284 h 2290"/>
                <a:gd name="connsiteX65" fmla="*/ 172 w 2138"/>
                <a:gd name="connsiteY65" fmla="*/ 1212 h 2290"/>
                <a:gd name="connsiteX66" fmla="*/ 142 w 2138"/>
                <a:gd name="connsiteY66" fmla="*/ 1136 h 2290"/>
                <a:gd name="connsiteX67" fmla="*/ 116 w 2138"/>
                <a:gd name="connsiteY67" fmla="*/ 1056 h 2290"/>
                <a:gd name="connsiteX68" fmla="*/ 92 w 2138"/>
                <a:gd name="connsiteY68" fmla="*/ 972 h 2290"/>
                <a:gd name="connsiteX69" fmla="*/ 72 w 2138"/>
                <a:gd name="connsiteY69" fmla="*/ 884 h 2290"/>
                <a:gd name="connsiteX70" fmla="*/ 52 w 2138"/>
                <a:gd name="connsiteY70" fmla="*/ 792 h 2290"/>
                <a:gd name="connsiteX71" fmla="*/ 36 w 2138"/>
                <a:gd name="connsiteY71" fmla="*/ 696 h 2290"/>
                <a:gd name="connsiteX72" fmla="*/ 24 w 2138"/>
                <a:gd name="connsiteY72" fmla="*/ 594 h 2290"/>
                <a:gd name="connsiteX73" fmla="*/ 12 w 2138"/>
                <a:gd name="connsiteY73" fmla="*/ 490 h 2290"/>
                <a:gd name="connsiteX74" fmla="*/ 6 w 2138"/>
                <a:gd name="connsiteY74" fmla="*/ 380 h 2290"/>
                <a:gd name="connsiteX75" fmla="*/ 0 w 2138"/>
                <a:gd name="connsiteY75" fmla="*/ 264 h 2290"/>
                <a:gd name="connsiteX76" fmla="*/ 0 w 2138"/>
                <a:gd name="connsiteY76" fmla="*/ 146 h 2290"/>
                <a:gd name="connsiteX77" fmla="*/ 2 w 2138"/>
                <a:gd name="connsiteY77" fmla="*/ 22 h 2290"/>
                <a:gd name="connsiteX78" fmla="*/ 2 w 2138"/>
                <a:gd name="connsiteY78" fmla="*/ 22 h 2290"/>
                <a:gd name="connsiteX0" fmla="*/ 2 w 2146"/>
                <a:gd name="connsiteY0" fmla="*/ 22 h 2289"/>
                <a:gd name="connsiteX1" fmla="*/ 2 w 2146"/>
                <a:gd name="connsiteY1" fmla="*/ 22 h 2289"/>
                <a:gd name="connsiteX2" fmla="*/ 26 w 2146"/>
                <a:gd name="connsiteY2" fmla="*/ 18 h 2289"/>
                <a:gd name="connsiteX3" fmla="*/ 98 w 2146"/>
                <a:gd name="connsiteY3" fmla="*/ 10 h 2289"/>
                <a:gd name="connsiteX4" fmla="*/ 148 w 2146"/>
                <a:gd name="connsiteY4" fmla="*/ 6 h 2289"/>
                <a:gd name="connsiteX5" fmla="*/ 208 w 2146"/>
                <a:gd name="connsiteY5" fmla="*/ 2 h 2289"/>
                <a:gd name="connsiteX6" fmla="*/ 276 w 2146"/>
                <a:gd name="connsiteY6" fmla="*/ 0 h 2289"/>
                <a:gd name="connsiteX7" fmla="*/ 350 w 2146"/>
                <a:gd name="connsiteY7" fmla="*/ 0 h 2289"/>
                <a:gd name="connsiteX8" fmla="*/ 432 w 2146"/>
                <a:gd name="connsiteY8" fmla="*/ 2 h 2289"/>
                <a:gd name="connsiteX9" fmla="*/ 518 w 2146"/>
                <a:gd name="connsiteY9" fmla="*/ 6 h 2289"/>
                <a:gd name="connsiteX10" fmla="*/ 610 w 2146"/>
                <a:gd name="connsiteY10" fmla="*/ 14 h 2289"/>
                <a:gd name="connsiteX11" fmla="*/ 706 w 2146"/>
                <a:gd name="connsiteY11" fmla="*/ 28 h 2289"/>
                <a:gd name="connsiteX12" fmla="*/ 806 w 2146"/>
                <a:gd name="connsiteY12" fmla="*/ 46 h 2289"/>
                <a:gd name="connsiteX13" fmla="*/ 856 w 2146"/>
                <a:gd name="connsiteY13" fmla="*/ 56 h 2289"/>
                <a:gd name="connsiteX14" fmla="*/ 906 w 2146"/>
                <a:gd name="connsiteY14" fmla="*/ 68 h 2289"/>
                <a:gd name="connsiteX15" fmla="*/ 958 w 2146"/>
                <a:gd name="connsiteY15" fmla="*/ 82 h 2289"/>
                <a:gd name="connsiteX16" fmla="*/ 1010 w 2146"/>
                <a:gd name="connsiteY16" fmla="*/ 98 h 2289"/>
                <a:gd name="connsiteX17" fmla="*/ 1060 w 2146"/>
                <a:gd name="connsiteY17" fmla="*/ 114 h 2289"/>
                <a:gd name="connsiteX18" fmla="*/ 1112 w 2146"/>
                <a:gd name="connsiteY18" fmla="*/ 132 h 2289"/>
                <a:gd name="connsiteX19" fmla="*/ 1164 w 2146"/>
                <a:gd name="connsiteY19" fmla="*/ 154 h 2289"/>
                <a:gd name="connsiteX20" fmla="*/ 1216 w 2146"/>
                <a:gd name="connsiteY20" fmla="*/ 176 h 2289"/>
                <a:gd name="connsiteX21" fmla="*/ 1266 w 2146"/>
                <a:gd name="connsiteY21" fmla="*/ 200 h 2289"/>
                <a:gd name="connsiteX22" fmla="*/ 1318 w 2146"/>
                <a:gd name="connsiteY22" fmla="*/ 226 h 2289"/>
                <a:gd name="connsiteX23" fmla="*/ 1368 w 2146"/>
                <a:gd name="connsiteY23" fmla="*/ 254 h 2289"/>
                <a:gd name="connsiteX24" fmla="*/ 1418 w 2146"/>
                <a:gd name="connsiteY24" fmla="*/ 284 h 2289"/>
                <a:gd name="connsiteX25" fmla="*/ 1466 w 2146"/>
                <a:gd name="connsiteY25" fmla="*/ 318 h 2289"/>
                <a:gd name="connsiteX26" fmla="*/ 1516 w 2146"/>
                <a:gd name="connsiteY26" fmla="*/ 352 h 2289"/>
                <a:gd name="connsiteX27" fmla="*/ 1562 w 2146"/>
                <a:gd name="connsiteY27" fmla="*/ 390 h 2289"/>
                <a:gd name="connsiteX28" fmla="*/ 1610 w 2146"/>
                <a:gd name="connsiteY28" fmla="*/ 428 h 2289"/>
                <a:gd name="connsiteX29" fmla="*/ 1654 w 2146"/>
                <a:gd name="connsiteY29" fmla="*/ 472 h 2289"/>
                <a:gd name="connsiteX30" fmla="*/ 1698 w 2146"/>
                <a:gd name="connsiteY30" fmla="*/ 516 h 2289"/>
                <a:gd name="connsiteX31" fmla="*/ 1742 w 2146"/>
                <a:gd name="connsiteY31" fmla="*/ 564 h 2289"/>
                <a:gd name="connsiteX32" fmla="*/ 1782 w 2146"/>
                <a:gd name="connsiteY32" fmla="*/ 614 h 2289"/>
                <a:gd name="connsiteX33" fmla="*/ 1822 w 2146"/>
                <a:gd name="connsiteY33" fmla="*/ 666 h 2289"/>
                <a:gd name="connsiteX34" fmla="*/ 1862 w 2146"/>
                <a:gd name="connsiteY34" fmla="*/ 722 h 2289"/>
                <a:gd name="connsiteX35" fmla="*/ 1898 w 2146"/>
                <a:gd name="connsiteY35" fmla="*/ 782 h 2289"/>
                <a:gd name="connsiteX36" fmla="*/ 1932 w 2146"/>
                <a:gd name="connsiteY36" fmla="*/ 844 h 2289"/>
                <a:gd name="connsiteX37" fmla="*/ 1966 w 2146"/>
                <a:gd name="connsiteY37" fmla="*/ 908 h 2289"/>
                <a:gd name="connsiteX38" fmla="*/ 1996 w 2146"/>
                <a:gd name="connsiteY38" fmla="*/ 976 h 2289"/>
                <a:gd name="connsiteX39" fmla="*/ 2024 w 2146"/>
                <a:gd name="connsiteY39" fmla="*/ 2100 h 2289"/>
                <a:gd name="connsiteX40" fmla="*/ 1262 w 2146"/>
                <a:gd name="connsiteY40" fmla="*/ 2108 h 2289"/>
                <a:gd name="connsiteX41" fmla="*/ 1210 w 2146"/>
                <a:gd name="connsiteY41" fmla="*/ 2098 h 2289"/>
                <a:gd name="connsiteX42" fmla="*/ 1158 w 2146"/>
                <a:gd name="connsiteY42" fmla="*/ 2086 h 2289"/>
                <a:gd name="connsiteX43" fmla="*/ 1108 w 2146"/>
                <a:gd name="connsiteY43" fmla="*/ 2072 h 2289"/>
                <a:gd name="connsiteX44" fmla="*/ 1056 w 2146"/>
                <a:gd name="connsiteY44" fmla="*/ 2056 h 2289"/>
                <a:gd name="connsiteX45" fmla="*/ 1004 w 2146"/>
                <a:gd name="connsiteY45" fmla="*/ 2040 h 2289"/>
                <a:gd name="connsiteX46" fmla="*/ 952 w 2146"/>
                <a:gd name="connsiteY46" fmla="*/ 2020 h 2289"/>
                <a:gd name="connsiteX47" fmla="*/ 900 w 2146"/>
                <a:gd name="connsiteY47" fmla="*/ 1998 h 2289"/>
                <a:gd name="connsiteX48" fmla="*/ 850 w 2146"/>
                <a:gd name="connsiteY48" fmla="*/ 1974 h 2289"/>
                <a:gd name="connsiteX49" fmla="*/ 800 w 2146"/>
                <a:gd name="connsiteY49" fmla="*/ 1948 h 2289"/>
                <a:gd name="connsiteX50" fmla="*/ 750 w 2146"/>
                <a:gd name="connsiteY50" fmla="*/ 1920 h 2289"/>
                <a:gd name="connsiteX51" fmla="*/ 700 w 2146"/>
                <a:gd name="connsiteY51" fmla="*/ 1888 h 2289"/>
                <a:gd name="connsiteX52" fmla="*/ 652 w 2146"/>
                <a:gd name="connsiteY52" fmla="*/ 1856 h 2289"/>
                <a:gd name="connsiteX53" fmla="*/ 604 w 2146"/>
                <a:gd name="connsiteY53" fmla="*/ 1818 h 2289"/>
                <a:gd name="connsiteX54" fmla="*/ 558 w 2146"/>
                <a:gd name="connsiteY54" fmla="*/ 1780 h 2289"/>
                <a:gd name="connsiteX55" fmla="*/ 512 w 2146"/>
                <a:gd name="connsiteY55" fmla="*/ 1738 h 2289"/>
                <a:gd name="connsiteX56" fmla="*/ 468 w 2146"/>
                <a:gd name="connsiteY56" fmla="*/ 1692 h 2289"/>
                <a:gd name="connsiteX57" fmla="*/ 426 w 2146"/>
                <a:gd name="connsiteY57" fmla="*/ 1644 h 2289"/>
                <a:gd name="connsiteX58" fmla="*/ 384 w 2146"/>
                <a:gd name="connsiteY58" fmla="*/ 1592 h 2289"/>
                <a:gd name="connsiteX59" fmla="*/ 344 w 2146"/>
                <a:gd name="connsiteY59" fmla="*/ 1538 h 2289"/>
                <a:gd name="connsiteX60" fmla="*/ 306 w 2146"/>
                <a:gd name="connsiteY60" fmla="*/ 1480 h 2289"/>
                <a:gd name="connsiteX61" fmla="*/ 270 w 2146"/>
                <a:gd name="connsiteY61" fmla="*/ 1418 h 2289"/>
                <a:gd name="connsiteX62" fmla="*/ 234 w 2146"/>
                <a:gd name="connsiteY62" fmla="*/ 1354 h 2289"/>
                <a:gd name="connsiteX63" fmla="*/ 202 w 2146"/>
                <a:gd name="connsiteY63" fmla="*/ 1284 h 2289"/>
                <a:gd name="connsiteX64" fmla="*/ 172 w 2146"/>
                <a:gd name="connsiteY64" fmla="*/ 1212 h 2289"/>
                <a:gd name="connsiteX65" fmla="*/ 142 w 2146"/>
                <a:gd name="connsiteY65" fmla="*/ 1136 h 2289"/>
                <a:gd name="connsiteX66" fmla="*/ 116 w 2146"/>
                <a:gd name="connsiteY66" fmla="*/ 1056 h 2289"/>
                <a:gd name="connsiteX67" fmla="*/ 92 w 2146"/>
                <a:gd name="connsiteY67" fmla="*/ 972 h 2289"/>
                <a:gd name="connsiteX68" fmla="*/ 72 w 2146"/>
                <a:gd name="connsiteY68" fmla="*/ 884 h 2289"/>
                <a:gd name="connsiteX69" fmla="*/ 52 w 2146"/>
                <a:gd name="connsiteY69" fmla="*/ 792 h 2289"/>
                <a:gd name="connsiteX70" fmla="*/ 36 w 2146"/>
                <a:gd name="connsiteY70" fmla="*/ 696 h 2289"/>
                <a:gd name="connsiteX71" fmla="*/ 24 w 2146"/>
                <a:gd name="connsiteY71" fmla="*/ 594 h 2289"/>
                <a:gd name="connsiteX72" fmla="*/ 12 w 2146"/>
                <a:gd name="connsiteY72" fmla="*/ 490 h 2289"/>
                <a:gd name="connsiteX73" fmla="*/ 6 w 2146"/>
                <a:gd name="connsiteY73" fmla="*/ 380 h 2289"/>
                <a:gd name="connsiteX74" fmla="*/ 0 w 2146"/>
                <a:gd name="connsiteY74" fmla="*/ 264 h 2289"/>
                <a:gd name="connsiteX75" fmla="*/ 0 w 2146"/>
                <a:gd name="connsiteY75" fmla="*/ 146 h 2289"/>
                <a:gd name="connsiteX76" fmla="*/ 2 w 2146"/>
                <a:gd name="connsiteY76" fmla="*/ 22 h 2289"/>
                <a:gd name="connsiteX77" fmla="*/ 2 w 2146"/>
                <a:gd name="connsiteY77" fmla="*/ 22 h 2289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158 w 2155"/>
                <a:gd name="connsiteY41" fmla="*/ 2086 h 2287"/>
                <a:gd name="connsiteX42" fmla="*/ 1108 w 2155"/>
                <a:gd name="connsiteY42" fmla="*/ 2072 h 2287"/>
                <a:gd name="connsiteX43" fmla="*/ 1056 w 2155"/>
                <a:gd name="connsiteY43" fmla="*/ 2056 h 2287"/>
                <a:gd name="connsiteX44" fmla="*/ 1004 w 2155"/>
                <a:gd name="connsiteY44" fmla="*/ 2040 h 2287"/>
                <a:gd name="connsiteX45" fmla="*/ 952 w 2155"/>
                <a:gd name="connsiteY45" fmla="*/ 2020 h 2287"/>
                <a:gd name="connsiteX46" fmla="*/ 900 w 2155"/>
                <a:gd name="connsiteY46" fmla="*/ 1998 h 2287"/>
                <a:gd name="connsiteX47" fmla="*/ 850 w 2155"/>
                <a:gd name="connsiteY47" fmla="*/ 1974 h 2287"/>
                <a:gd name="connsiteX48" fmla="*/ 800 w 2155"/>
                <a:gd name="connsiteY48" fmla="*/ 1948 h 2287"/>
                <a:gd name="connsiteX49" fmla="*/ 750 w 2155"/>
                <a:gd name="connsiteY49" fmla="*/ 1920 h 2287"/>
                <a:gd name="connsiteX50" fmla="*/ 700 w 2155"/>
                <a:gd name="connsiteY50" fmla="*/ 1888 h 2287"/>
                <a:gd name="connsiteX51" fmla="*/ 652 w 2155"/>
                <a:gd name="connsiteY51" fmla="*/ 1856 h 2287"/>
                <a:gd name="connsiteX52" fmla="*/ 604 w 2155"/>
                <a:gd name="connsiteY52" fmla="*/ 1818 h 2287"/>
                <a:gd name="connsiteX53" fmla="*/ 558 w 2155"/>
                <a:gd name="connsiteY53" fmla="*/ 1780 h 2287"/>
                <a:gd name="connsiteX54" fmla="*/ 512 w 2155"/>
                <a:gd name="connsiteY54" fmla="*/ 1738 h 2287"/>
                <a:gd name="connsiteX55" fmla="*/ 468 w 2155"/>
                <a:gd name="connsiteY55" fmla="*/ 1692 h 2287"/>
                <a:gd name="connsiteX56" fmla="*/ 426 w 2155"/>
                <a:gd name="connsiteY56" fmla="*/ 1644 h 2287"/>
                <a:gd name="connsiteX57" fmla="*/ 384 w 2155"/>
                <a:gd name="connsiteY57" fmla="*/ 1592 h 2287"/>
                <a:gd name="connsiteX58" fmla="*/ 344 w 2155"/>
                <a:gd name="connsiteY58" fmla="*/ 1538 h 2287"/>
                <a:gd name="connsiteX59" fmla="*/ 306 w 2155"/>
                <a:gd name="connsiteY59" fmla="*/ 1480 h 2287"/>
                <a:gd name="connsiteX60" fmla="*/ 270 w 2155"/>
                <a:gd name="connsiteY60" fmla="*/ 1418 h 2287"/>
                <a:gd name="connsiteX61" fmla="*/ 234 w 2155"/>
                <a:gd name="connsiteY61" fmla="*/ 1354 h 2287"/>
                <a:gd name="connsiteX62" fmla="*/ 202 w 2155"/>
                <a:gd name="connsiteY62" fmla="*/ 1284 h 2287"/>
                <a:gd name="connsiteX63" fmla="*/ 172 w 2155"/>
                <a:gd name="connsiteY63" fmla="*/ 1212 h 2287"/>
                <a:gd name="connsiteX64" fmla="*/ 142 w 2155"/>
                <a:gd name="connsiteY64" fmla="*/ 1136 h 2287"/>
                <a:gd name="connsiteX65" fmla="*/ 116 w 2155"/>
                <a:gd name="connsiteY65" fmla="*/ 1056 h 2287"/>
                <a:gd name="connsiteX66" fmla="*/ 92 w 2155"/>
                <a:gd name="connsiteY66" fmla="*/ 972 h 2287"/>
                <a:gd name="connsiteX67" fmla="*/ 72 w 2155"/>
                <a:gd name="connsiteY67" fmla="*/ 884 h 2287"/>
                <a:gd name="connsiteX68" fmla="*/ 52 w 2155"/>
                <a:gd name="connsiteY68" fmla="*/ 792 h 2287"/>
                <a:gd name="connsiteX69" fmla="*/ 36 w 2155"/>
                <a:gd name="connsiteY69" fmla="*/ 696 h 2287"/>
                <a:gd name="connsiteX70" fmla="*/ 24 w 2155"/>
                <a:gd name="connsiteY70" fmla="*/ 594 h 2287"/>
                <a:gd name="connsiteX71" fmla="*/ 12 w 2155"/>
                <a:gd name="connsiteY71" fmla="*/ 490 h 2287"/>
                <a:gd name="connsiteX72" fmla="*/ 6 w 2155"/>
                <a:gd name="connsiteY72" fmla="*/ 380 h 2287"/>
                <a:gd name="connsiteX73" fmla="*/ 0 w 2155"/>
                <a:gd name="connsiteY73" fmla="*/ 264 h 2287"/>
                <a:gd name="connsiteX74" fmla="*/ 0 w 2155"/>
                <a:gd name="connsiteY74" fmla="*/ 146 h 2287"/>
                <a:gd name="connsiteX75" fmla="*/ 2 w 2155"/>
                <a:gd name="connsiteY75" fmla="*/ 22 h 2287"/>
                <a:gd name="connsiteX76" fmla="*/ 2 w 2155"/>
                <a:gd name="connsiteY76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108 w 2155"/>
                <a:gd name="connsiteY41" fmla="*/ 2072 h 2287"/>
                <a:gd name="connsiteX42" fmla="*/ 1056 w 2155"/>
                <a:gd name="connsiteY42" fmla="*/ 2056 h 2287"/>
                <a:gd name="connsiteX43" fmla="*/ 1004 w 2155"/>
                <a:gd name="connsiteY43" fmla="*/ 2040 h 2287"/>
                <a:gd name="connsiteX44" fmla="*/ 952 w 2155"/>
                <a:gd name="connsiteY44" fmla="*/ 2020 h 2287"/>
                <a:gd name="connsiteX45" fmla="*/ 900 w 2155"/>
                <a:gd name="connsiteY45" fmla="*/ 1998 h 2287"/>
                <a:gd name="connsiteX46" fmla="*/ 850 w 2155"/>
                <a:gd name="connsiteY46" fmla="*/ 1974 h 2287"/>
                <a:gd name="connsiteX47" fmla="*/ 800 w 2155"/>
                <a:gd name="connsiteY47" fmla="*/ 1948 h 2287"/>
                <a:gd name="connsiteX48" fmla="*/ 750 w 2155"/>
                <a:gd name="connsiteY48" fmla="*/ 1920 h 2287"/>
                <a:gd name="connsiteX49" fmla="*/ 700 w 2155"/>
                <a:gd name="connsiteY49" fmla="*/ 1888 h 2287"/>
                <a:gd name="connsiteX50" fmla="*/ 652 w 2155"/>
                <a:gd name="connsiteY50" fmla="*/ 1856 h 2287"/>
                <a:gd name="connsiteX51" fmla="*/ 604 w 2155"/>
                <a:gd name="connsiteY51" fmla="*/ 1818 h 2287"/>
                <a:gd name="connsiteX52" fmla="*/ 558 w 2155"/>
                <a:gd name="connsiteY52" fmla="*/ 1780 h 2287"/>
                <a:gd name="connsiteX53" fmla="*/ 512 w 2155"/>
                <a:gd name="connsiteY53" fmla="*/ 1738 h 2287"/>
                <a:gd name="connsiteX54" fmla="*/ 468 w 2155"/>
                <a:gd name="connsiteY54" fmla="*/ 1692 h 2287"/>
                <a:gd name="connsiteX55" fmla="*/ 426 w 2155"/>
                <a:gd name="connsiteY55" fmla="*/ 1644 h 2287"/>
                <a:gd name="connsiteX56" fmla="*/ 384 w 2155"/>
                <a:gd name="connsiteY56" fmla="*/ 1592 h 2287"/>
                <a:gd name="connsiteX57" fmla="*/ 344 w 2155"/>
                <a:gd name="connsiteY57" fmla="*/ 1538 h 2287"/>
                <a:gd name="connsiteX58" fmla="*/ 306 w 2155"/>
                <a:gd name="connsiteY58" fmla="*/ 1480 h 2287"/>
                <a:gd name="connsiteX59" fmla="*/ 270 w 2155"/>
                <a:gd name="connsiteY59" fmla="*/ 1418 h 2287"/>
                <a:gd name="connsiteX60" fmla="*/ 234 w 2155"/>
                <a:gd name="connsiteY60" fmla="*/ 1354 h 2287"/>
                <a:gd name="connsiteX61" fmla="*/ 202 w 2155"/>
                <a:gd name="connsiteY61" fmla="*/ 1284 h 2287"/>
                <a:gd name="connsiteX62" fmla="*/ 172 w 2155"/>
                <a:gd name="connsiteY62" fmla="*/ 1212 h 2287"/>
                <a:gd name="connsiteX63" fmla="*/ 142 w 2155"/>
                <a:gd name="connsiteY63" fmla="*/ 1136 h 2287"/>
                <a:gd name="connsiteX64" fmla="*/ 116 w 2155"/>
                <a:gd name="connsiteY64" fmla="*/ 1056 h 2287"/>
                <a:gd name="connsiteX65" fmla="*/ 92 w 2155"/>
                <a:gd name="connsiteY65" fmla="*/ 972 h 2287"/>
                <a:gd name="connsiteX66" fmla="*/ 72 w 2155"/>
                <a:gd name="connsiteY66" fmla="*/ 884 h 2287"/>
                <a:gd name="connsiteX67" fmla="*/ 52 w 2155"/>
                <a:gd name="connsiteY67" fmla="*/ 792 h 2287"/>
                <a:gd name="connsiteX68" fmla="*/ 36 w 2155"/>
                <a:gd name="connsiteY68" fmla="*/ 696 h 2287"/>
                <a:gd name="connsiteX69" fmla="*/ 24 w 2155"/>
                <a:gd name="connsiteY69" fmla="*/ 594 h 2287"/>
                <a:gd name="connsiteX70" fmla="*/ 12 w 2155"/>
                <a:gd name="connsiteY70" fmla="*/ 490 h 2287"/>
                <a:gd name="connsiteX71" fmla="*/ 6 w 2155"/>
                <a:gd name="connsiteY71" fmla="*/ 380 h 2287"/>
                <a:gd name="connsiteX72" fmla="*/ 0 w 2155"/>
                <a:gd name="connsiteY72" fmla="*/ 264 h 2287"/>
                <a:gd name="connsiteX73" fmla="*/ 0 w 2155"/>
                <a:gd name="connsiteY73" fmla="*/ 146 h 2287"/>
                <a:gd name="connsiteX74" fmla="*/ 2 w 2155"/>
                <a:gd name="connsiteY74" fmla="*/ 22 h 2287"/>
                <a:gd name="connsiteX75" fmla="*/ 2 w 2155"/>
                <a:gd name="connsiteY75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56 w 2155"/>
                <a:gd name="connsiteY41" fmla="*/ 2056 h 2287"/>
                <a:gd name="connsiteX42" fmla="*/ 1004 w 2155"/>
                <a:gd name="connsiteY42" fmla="*/ 2040 h 2287"/>
                <a:gd name="connsiteX43" fmla="*/ 952 w 2155"/>
                <a:gd name="connsiteY43" fmla="*/ 2020 h 2287"/>
                <a:gd name="connsiteX44" fmla="*/ 900 w 2155"/>
                <a:gd name="connsiteY44" fmla="*/ 1998 h 2287"/>
                <a:gd name="connsiteX45" fmla="*/ 850 w 2155"/>
                <a:gd name="connsiteY45" fmla="*/ 1974 h 2287"/>
                <a:gd name="connsiteX46" fmla="*/ 800 w 2155"/>
                <a:gd name="connsiteY46" fmla="*/ 1948 h 2287"/>
                <a:gd name="connsiteX47" fmla="*/ 750 w 2155"/>
                <a:gd name="connsiteY47" fmla="*/ 1920 h 2287"/>
                <a:gd name="connsiteX48" fmla="*/ 700 w 2155"/>
                <a:gd name="connsiteY48" fmla="*/ 1888 h 2287"/>
                <a:gd name="connsiteX49" fmla="*/ 652 w 2155"/>
                <a:gd name="connsiteY49" fmla="*/ 1856 h 2287"/>
                <a:gd name="connsiteX50" fmla="*/ 604 w 2155"/>
                <a:gd name="connsiteY50" fmla="*/ 1818 h 2287"/>
                <a:gd name="connsiteX51" fmla="*/ 558 w 2155"/>
                <a:gd name="connsiteY51" fmla="*/ 1780 h 2287"/>
                <a:gd name="connsiteX52" fmla="*/ 512 w 2155"/>
                <a:gd name="connsiteY52" fmla="*/ 1738 h 2287"/>
                <a:gd name="connsiteX53" fmla="*/ 468 w 2155"/>
                <a:gd name="connsiteY53" fmla="*/ 1692 h 2287"/>
                <a:gd name="connsiteX54" fmla="*/ 426 w 2155"/>
                <a:gd name="connsiteY54" fmla="*/ 1644 h 2287"/>
                <a:gd name="connsiteX55" fmla="*/ 384 w 2155"/>
                <a:gd name="connsiteY55" fmla="*/ 1592 h 2287"/>
                <a:gd name="connsiteX56" fmla="*/ 344 w 2155"/>
                <a:gd name="connsiteY56" fmla="*/ 1538 h 2287"/>
                <a:gd name="connsiteX57" fmla="*/ 306 w 2155"/>
                <a:gd name="connsiteY57" fmla="*/ 1480 h 2287"/>
                <a:gd name="connsiteX58" fmla="*/ 270 w 2155"/>
                <a:gd name="connsiteY58" fmla="*/ 1418 h 2287"/>
                <a:gd name="connsiteX59" fmla="*/ 234 w 2155"/>
                <a:gd name="connsiteY59" fmla="*/ 1354 h 2287"/>
                <a:gd name="connsiteX60" fmla="*/ 202 w 2155"/>
                <a:gd name="connsiteY60" fmla="*/ 1284 h 2287"/>
                <a:gd name="connsiteX61" fmla="*/ 172 w 2155"/>
                <a:gd name="connsiteY61" fmla="*/ 1212 h 2287"/>
                <a:gd name="connsiteX62" fmla="*/ 142 w 2155"/>
                <a:gd name="connsiteY62" fmla="*/ 1136 h 2287"/>
                <a:gd name="connsiteX63" fmla="*/ 116 w 2155"/>
                <a:gd name="connsiteY63" fmla="*/ 1056 h 2287"/>
                <a:gd name="connsiteX64" fmla="*/ 92 w 2155"/>
                <a:gd name="connsiteY64" fmla="*/ 972 h 2287"/>
                <a:gd name="connsiteX65" fmla="*/ 72 w 2155"/>
                <a:gd name="connsiteY65" fmla="*/ 884 h 2287"/>
                <a:gd name="connsiteX66" fmla="*/ 52 w 2155"/>
                <a:gd name="connsiteY66" fmla="*/ 792 h 2287"/>
                <a:gd name="connsiteX67" fmla="*/ 36 w 2155"/>
                <a:gd name="connsiteY67" fmla="*/ 696 h 2287"/>
                <a:gd name="connsiteX68" fmla="*/ 24 w 2155"/>
                <a:gd name="connsiteY68" fmla="*/ 594 h 2287"/>
                <a:gd name="connsiteX69" fmla="*/ 12 w 2155"/>
                <a:gd name="connsiteY69" fmla="*/ 490 h 2287"/>
                <a:gd name="connsiteX70" fmla="*/ 6 w 2155"/>
                <a:gd name="connsiteY70" fmla="*/ 380 h 2287"/>
                <a:gd name="connsiteX71" fmla="*/ 0 w 2155"/>
                <a:gd name="connsiteY71" fmla="*/ 264 h 2287"/>
                <a:gd name="connsiteX72" fmla="*/ 0 w 2155"/>
                <a:gd name="connsiteY72" fmla="*/ 146 h 2287"/>
                <a:gd name="connsiteX73" fmla="*/ 2 w 2155"/>
                <a:gd name="connsiteY73" fmla="*/ 22 h 2287"/>
                <a:gd name="connsiteX74" fmla="*/ 2 w 2155"/>
                <a:gd name="connsiteY74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952 w 2155"/>
                <a:gd name="connsiteY42" fmla="*/ 2020 h 2287"/>
                <a:gd name="connsiteX43" fmla="*/ 900 w 2155"/>
                <a:gd name="connsiteY43" fmla="*/ 1998 h 2287"/>
                <a:gd name="connsiteX44" fmla="*/ 850 w 2155"/>
                <a:gd name="connsiteY44" fmla="*/ 1974 h 2287"/>
                <a:gd name="connsiteX45" fmla="*/ 800 w 2155"/>
                <a:gd name="connsiteY45" fmla="*/ 1948 h 2287"/>
                <a:gd name="connsiteX46" fmla="*/ 750 w 2155"/>
                <a:gd name="connsiteY46" fmla="*/ 1920 h 2287"/>
                <a:gd name="connsiteX47" fmla="*/ 700 w 2155"/>
                <a:gd name="connsiteY47" fmla="*/ 1888 h 2287"/>
                <a:gd name="connsiteX48" fmla="*/ 652 w 2155"/>
                <a:gd name="connsiteY48" fmla="*/ 1856 h 2287"/>
                <a:gd name="connsiteX49" fmla="*/ 604 w 2155"/>
                <a:gd name="connsiteY49" fmla="*/ 1818 h 2287"/>
                <a:gd name="connsiteX50" fmla="*/ 558 w 2155"/>
                <a:gd name="connsiteY50" fmla="*/ 1780 h 2287"/>
                <a:gd name="connsiteX51" fmla="*/ 512 w 2155"/>
                <a:gd name="connsiteY51" fmla="*/ 1738 h 2287"/>
                <a:gd name="connsiteX52" fmla="*/ 468 w 2155"/>
                <a:gd name="connsiteY52" fmla="*/ 1692 h 2287"/>
                <a:gd name="connsiteX53" fmla="*/ 426 w 2155"/>
                <a:gd name="connsiteY53" fmla="*/ 1644 h 2287"/>
                <a:gd name="connsiteX54" fmla="*/ 384 w 2155"/>
                <a:gd name="connsiteY54" fmla="*/ 1592 h 2287"/>
                <a:gd name="connsiteX55" fmla="*/ 344 w 2155"/>
                <a:gd name="connsiteY55" fmla="*/ 1538 h 2287"/>
                <a:gd name="connsiteX56" fmla="*/ 306 w 2155"/>
                <a:gd name="connsiteY56" fmla="*/ 1480 h 2287"/>
                <a:gd name="connsiteX57" fmla="*/ 270 w 2155"/>
                <a:gd name="connsiteY57" fmla="*/ 1418 h 2287"/>
                <a:gd name="connsiteX58" fmla="*/ 234 w 2155"/>
                <a:gd name="connsiteY58" fmla="*/ 1354 h 2287"/>
                <a:gd name="connsiteX59" fmla="*/ 202 w 2155"/>
                <a:gd name="connsiteY59" fmla="*/ 1284 h 2287"/>
                <a:gd name="connsiteX60" fmla="*/ 172 w 2155"/>
                <a:gd name="connsiteY60" fmla="*/ 1212 h 2287"/>
                <a:gd name="connsiteX61" fmla="*/ 142 w 2155"/>
                <a:gd name="connsiteY61" fmla="*/ 1136 h 2287"/>
                <a:gd name="connsiteX62" fmla="*/ 116 w 2155"/>
                <a:gd name="connsiteY62" fmla="*/ 1056 h 2287"/>
                <a:gd name="connsiteX63" fmla="*/ 92 w 2155"/>
                <a:gd name="connsiteY63" fmla="*/ 972 h 2287"/>
                <a:gd name="connsiteX64" fmla="*/ 72 w 2155"/>
                <a:gd name="connsiteY64" fmla="*/ 884 h 2287"/>
                <a:gd name="connsiteX65" fmla="*/ 52 w 2155"/>
                <a:gd name="connsiteY65" fmla="*/ 792 h 2287"/>
                <a:gd name="connsiteX66" fmla="*/ 36 w 2155"/>
                <a:gd name="connsiteY66" fmla="*/ 696 h 2287"/>
                <a:gd name="connsiteX67" fmla="*/ 24 w 2155"/>
                <a:gd name="connsiteY67" fmla="*/ 594 h 2287"/>
                <a:gd name="connsiteX68" fmla="*/ 12 w 2155"/>
                <a:gd name="connsiteY68" fmla="*/ 490 h 2287"/>
                <a:gd name="connsiteX69" fmla="*/ 6 w 2155"/>
                <a:gd name="connsiteY69" fmla="*/ 380 h 2287"/>
                <a:gd name="connsiteX70" fmla="*/ 0 w 2155"/>
                <a:gd name="connsiteY70" fmla="*/ 264 h 2287"/>
                <a:gd name="connsiteX71" fmla="*/ 0 w 2155"/>
                <a:gd name="connsiteY71" fmla="*/ 146 h 2287"/>
                <a:gd name="connsiteX72" fmla="*/ 2 w 2155"/>
                <a:gd name="connsiteY72" fmla="*/ 22 h 2287"/>
                <a:gd name="connsiteX73" fmla="*/ 2 w 2155"/>
                <a:gd name="connsiteY73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900 w 2155"/>
                <a:gd name="connsiteY42" fmla="*/ 1998 h 2287"/>
                <a:gd name="connsiteX43" fmla="*/ 850 w 2155"/>
                <a:gd name="connsiteY43" fmla="*/ 1974 h 2287"/>
                <a:gd name="connsiteX44" fmla="*/ 800 w 2155"/>
                <a:gd name="connsiteY44" fmla="*/ 1948 h 2287"/>
                <a:gd name="connsiteX45" fmla="*/ 750 w 2155"/>
                <a:gd name="connsiteY45" fmla="*/ 1920 h 2287"/>
                <a:gd name="connsiteX46" fmla="*/ 700 w 2155"/>
                <a:gd name="connsiteY46" fmla="*/ 1888 h 2287"/>
                <a:gd name="connsiteX47" fmla="*/ 652 w 2155"/>
                <a:gd name="connsiteY47" fmla="*/ 1856 h 2287"/>
                <a:gd name="connsiteX48" fmla="*/ 604 w 2155"/>
                <a:gd name="connsiteY48" fmla="*/ 1818 h 2287"/>
                <a:gd name="connsiteX49" fmla="*/ 558 w 2155"/>
                <a:gd name="connsiteY49" fmla="*/ 1780 h 2287"/>
                <a:gd name="connsiteX50" fmla="*/ 512 w 2155"/>
                <a:gd name="connsiteY50" fmla="*/ 1738 h 2287"/>
                <a:gd name="connsiteX51" fmla="*/ 468 w 2155"/>
                <a:gd name="connsiteY51" fmla="*/ 1692 h 2287"/>
                <a:gd name="connsiteX52" fmla="*/ 426 w 2155"/>
                <a:gd name="connsiteY52" fmla="*/ 1644 h 2287"/>
                <a:gd name="connsiteX53" fmla="*/ 384 w 2155"/>
                <a:gd name="connsiteY53" fmla="*/ 1592 h 2287"/>
                <a:gd name="connsiteX54" fmla="*/ 344 w 2155"/>
                <a:gd name="connsiteY54" fmla="*/ 1538 h 2287"/>
                <a:gd name="connsiteX55" fmla="*/ 306 w 2155"/>
                <a:gd name="connsiteY55" fmla="*/ 1480 h 2287"/>
                <a:gd name="connsiteX56" fmla="*/ 270 w 2155"/>
                <a:gd name="connsiteY56" fmla="*/ 1418 h 2287"/>
                <a:gd name="connsiteX57" fmla="*/ 234 w 2155"/>
                <a:gd name="connsiteY57" fmla="*/ 1354 h 2287"/>
                <a:gd name="connsiteX58" fmla="*/ 202 w 2155"/>
                <a:gd name="connsiteY58" fmla="*/ 1284 h 2287"/>
                <a:gd name="connsiteX59" fmla="*/ 172 w 2155"/>
                <a:gd name="connsiteY59" fmla="*/ 1212 h 2287"/>
                <a:gd name="connsiteX60" fmla="*/ 142 w 2155"/>
                <a:gd name="connsiteY60" fmla="*/ 1136 h 2287"/>
                <a:gd name="connsiteX61" fmla="*/ 116 w 2155"/>
                <a:gd name="connsiteY61" fmla="*/ 1056 h 2287"/>
                <a:gd name="connsiteX62" fmla="*/ 92 w 2155"/>
                <a:gd name="connsiteY62" fmla="*/ 972 h 2287"/>
                <a:gd name="connsiteX63" fmla="*/ 72 w 2155"/>
                <a:gd name="connsiteY63" fmla="*/ 884 h 2287"/>
                <a:gd name="connsiteX64" fmla="*/ 52 w 2155"/>
                <a:gd name="connsiteY64" fmla="*/ 792 h 2287"/>
                <a:gd name="connsiteX65" fmla="*/ 36 w 2155"/>
                <a:gd name="connsiteY65" fmla="*/ 696 h 2287"/>
                <a:gd name="connsiteX66" fmla="*/ 24 w 2155"/>
                <a:gd name="connsiteY66" fmla="*/ 594 h 2287"/>
                <a:gd name="connsiteX67" fmla="*/ 12 w 2155"/>
                <a:gd name="connsiteY67" fmla="*/ 490 h 2287"/>
                <a:gd name="connsiteX68" fmla="*/ 6 w 2155"/>
                <a:gd name="connsiteY68" fmla="*/ 380 h 2287"/>
                <a:gd name="connsiteX69" fmla="*/ 0 w 2155"/>
                <a:gd name="connsiteY69" fmla="*/ 264 h 2287"/>
                <a:gd name="connsiteX70" fmla="*/ 0 w 2155"/>
                <a:gd name="connsiteY70" fmla="*/ 146 h 2287"/>
                <a:gd name="connsiteX71" fmla="*/ 2 w 2155"/>
                <a:gd name="connsiteY71" fmla="*/ 22 h 2287"/>
                <a:gd name="connsiteX72" fmla="*/ 2 w 2155"/>
                <a:gd name="connsiteY72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850 w 2155"/>
                <a:gd name="connsiteY42" fmla="*/ 1974 h 2287"/>
                <a:gd name="connsiteX43" fmla="*/ 800 w 2155"/>
                <a:gd name="connsiteY43" fmla="*/ 1948 h 2287"/>
                <a:gd name="connsiteX44" fmla="*/ 750 w 2155"/>
                <a:gd name="connsiteY44" fmla="*/ 1920 h 2287"/>
                <a:gd name="connsiteX45" fmla="*/ 700 w 2155"/>
                <a:gd name="connsiteY45" fmla="*/ 1888 h 2287"/>
                <a:gd name="connsiteX46" fmla="*/ 652 w 2155"/>
                <a:gd name="connsiteY46" fmla="*/ 1856 h 2287"/>
                <a:gd name="connsiteX47" fmla="*/ 604 w 2155"/>
                <a:gd name="connsiteY47" fmla="*/ 1818 h 2287"/>
                <a:gd name="connsiteX48" fmla="*/ 558 w 2155"/>
                <a:gd name="connsiteY48" fmla="*/ 1780 h 2287"/>
                <a:gd name="connsiteX49" fmla="*/ 512 w 2155"/>
                <a:gd name="connsiteY49" fmla="*/ 1738 h 2287"/>
                <a:gd name="connsiteX50" fmla="*/ 468 w 2155"/>
                <a:gd name="connsiteY50" fmla="*/ 1692 h 2287"/>
                <a:gd name="connsiteX51" fmla="*/ 426 w 2155"/>
                <a:gd name="connsiteY51" fmla="*/ 1644 h 2287"/>
                <a:gd name="connsiteX52" fmla="*/ 384 w 2155"/>
                <a:gd name="connsiteY52" fmla="*/ 1592 h 2287"/>
                <a:gd name="connsiteX53" fmla="*/ 344 w 2155"/>
                <a:gd name="connsiteY53" fmla="*/ 1538 h 2287"/>
                <a:gd name="connsiteX54" fmla="*/ 306 w 2155"/>
                <a:gd name="connsiteY54" fmla="*/ 1480 h 2287"/>
                <a:gd name="connsiteX55" fmla="*/ 270 w 2155"/>
                <a:gd name="connsiteY55" fmla="*/ 1418 h 2287"/>
                <a:gd name="connsiteX56" fmla="*/ 234 w 2155"/>
                <a:gd name="connsiteY56" fmla="*/ 1354 h 2287"/>
                <a:gd name="connsiteX57" fmla="*/ 202 w 2155"/>
                <a:gd name="connsiteY57" fmla="*/ 1284 h 2287"/>
                <a:gd name="connsiteX58" fmla="*/ 172 w 2155"/>
                <a:gd name="connsiteY58" fmla="*/ 1212 h 2287"/>
                <a:gd name="connsiteX59" fmla="*/ 142 w 2155"/>
                <a:gd name="connsiteY59" fmla="*/ 1136 h 2287"/>
                <a:gd name="connsiteX60" fmla="*/ 116 w 2155"/>
                <a:gd name="connsiteY60" fmla="*/ 1056 h 2287"/>
                <a:gd name="connsiteX61" fmla="*/ 92 w 2155"/>
                <a:gd name="connsiteY61" fmla="*/ 972 h 2287"/>
                <a:gd name="connsiteX62" fmla="*/ 72 w 2155"/>
                <a:gd name="connsiteY62" fmla="*/ 884 h 2287"/>
                <a:gd name="connsiteX63" fmla="*/ 52 w 2155"/>
                <a:gd name="connsiteY63" fmla="*/ 792 h 2287"/>
                <a:gd name="connsiteX64" fmla="*/ 36 w 2155"/>
                <a:gd name="connsiteY64" fmla="*/ 696 h 2287"/>
                <a:gd name="connsiteX65" fmla="*/ 24 w 2155"/>
                <a:gd name="connsiteY65" fmla="*/ 594 h 2287"/>
                <a:gd name="connsiteX66" fmla="*/ 12 w 2155"/>
                <a:gd name="connsiteY66" fmla="*/ 490 h 2287"/>
                <a:gd name="connsiteX67" fmla="*/ 6 w 2155"/>
                <a:gd name="connsiteY67" fmla="*/ 380 h 2287"/>
                <a:gd name="connsiteX68" fmla="*/ 0 w 2155"/>
                <a:gd name="connsiteY68" fmla="*/ 264 h 2287"/>
                <a:gd name="connsiteX69" fmla="*/ 0 w 2155"/>
                <a:gd name="connsiteY69" fmla="*/ 146 h 2287"/>
                <a:gd name="connsiteX70" fmla="*/ 2 w 2155"/>
                <a:gd name="connsiteY70" fmla="*/ 22 h 2287"/>
                <a:gd name="connsiteX71" fmla="*/ 2 w 2155"/>
                <a:gd name="connsiteY71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800 w 2155"/>
                <a:gd name="connsiteY42" fmla="*/ 1948 h 2287"/>
                <a:gd name="connsiteX43" fmla="*/ 750 w 2155"/>
                <a:gd name="connsiteY43" fmla="*/ 1920 h 2287"/>
                <a:gd name="connsiteX44" fmla="*/ 700 w 2155"/>
                <a:gd name="connsiteY44" fmla="*/ 1888 h 2287"/>
                <a:gd name="connsiteX45" fmla="*/ 652 w 2155"/>
                <a:gd name="connsiteY45" fmla="*/ 1856 h 2287"/>
                <a:gd name="connsiteX46" fmla="*/ 604 w 2155"/>
                <a:gd name="connsiteY46" fmla="*/ 1818 h 2287"/>
                <a:gd name="connsiteX47" fmla="*/ 558 w 2155"/>
                <a:gd name="connsiteY47" fmla="*/ 1780 h 2287"/>
                <a:gd name="connsiteX48" fmla="*/ 512 w 2155"/>
                <a:gd name="connsiteY48" fmla="*/ 1738 h 2287"/>
                <a:gd name="connsiteX49" fmla="*/ 468 w 2155"/>
                <a:gd name="connsiteY49" fmla="*/ 1692 h 2287"/>
                <a:gd name="connsiteX50" fmla="*/ 426 w 2155"/>
                <a:gd name="connsiteY50" fmla="*/ 1644 h 2287"/>
                <a:gd name="connsiteX51" fmla="*/ 384 w 2155"/>
                <a:gd name="connsiteY51" fmla="*/ 1592 h 2287"/>
                <a:gd name="connsiteX52" fmla="*/ 344 w 2155"/>
                <a:gd name="connsiteY52" fmla="*/ 1538 h 2287"/>
                <a:gd name="connsiteX53" fmla="*/ 306 w 2155"/>
                <a:gd name="connsiteY53" fmla="*/ 1480 h 2287"/>
                <a:gd name="connsiteX54" fmla="*/ 270 w 2155"/>
                <a:gd name="connsiteY54" fmla="*/ 1418 h 2287"/>
                <a:gd name="connsiteX55" fmla="*/ 234 w 2155"/>
                <a:gd name="connsiteY55" fmla="*/ 1354 h 2287"/>
                <a:gd name="connsiteX56" fmla="*/ 202 w 2155"/>
                <a:gd name="connsiteY56" fmla="*/ 1284 h 2287"/>
                <a:gd name="connsiteX57" fmla="*/ 172 w 2155"/>
                <a:gd name="connsiteY57" fmla="*/ 1212 h 2287"/>
                <a:gd name="connsiteX58" fmla="*/ 142 w 2155"/>
                <a:gd name="connsiteY58" fmla="*/ 1136 h 2287"/>
                <a:gd name="connsiteX59" fmla="*/ 116 w 2155"/>
                <a:gd name="connsiteY59" fmla="*/ 1056 h 2287"/>
                <a:gd name="connsiteX60" fmla="*/ 92 w 2155"/>
                <a:gd name="connsiteY60" fmla="*/ 972 h 2287"/>
                <a:gd name="connsiteX61" fmla="*/ 72 w 2155"/>
                <a:gd name="connsiteY61" fmla="*/ 884 h 2287"/>
                <a:gd name="connsiteX62" fmla="*/ 52 w 2155"/>
                <a:gd name="connsiteY62" fmla="*/ 792 h 2287"/>
                <a:gd name="connsiteX63" fmla="*/ 36 w 2155"/>
                <a:gd name="connsiteY63" fmla="*/ 696 h 2287"/>
                <a:gd name="connsiteX64" fmla="*/ 24 w 2155"/>
                <a:gd name="connsiteY64" fmla="*/ 594 h 2287"/>
                <a:gd name="connsiteX65" fmla="*/ 12 w 2155"/>
                <a:gd name="connsiteY65" fmla="*/ 490 h 2287"/>
                <a:gd name="connsiteX66" fmla="*/ 6 w 2155"/>
                <a:gd name="connsiteY66" fmla="*/ 380 h 2287"/>
                <a:gd name="connsiteX67" fmla="*/ 0 w 2155"/>
                <a:gd name="connsiteY67" fmla="*/ 264 h 2287"/>
                <a:gd name="connsiteX68" fmla="*/ 0 w 2155"/>
                <a:gd name="connsiteY68" fmla="*/ 146 h 2287"/>
                <a:gd name="connsiteX69" fmla="*/ 2 w 2155"/>
                <a:gd name="connsiteY69" fmla="*/ 22 h 2287"/>
                <a:gd name="connsiteX70" fmla="*/ 2 w 2155"/>
                <a:gd name="connsiteY70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750 w 2155"/>
                <a:gd name="connsiteY42" fmla="*/ 1920 h 2287"/>
                <a:gd name="connsiteX43" fmla="*/ 700 w 2155"/>
                <a:gd name="connsiteY43" fmla="*/ 1888 h 2287"/>
                <a:gd name="connsiteX44" fmla="*/ 652 w 2155"/>
                <a:gd name="connsiteY44" fmla="*/ 1856 h 2287"/>
                <a:gd name="connsiteX45" fmla="*/ 604 w 2155"/>
                <a:gd name="connsiteY45" fmla="*/ 1818 h 2287"/>
                <a:gd name="connsiteX46" fmla="*/ 558 w 2155"/>
                <a:gd name="connsiteY46" fmla="*/ 1780 h 2287"/>
                <a:gd name="connsiteX47" fmla="*/ 512 w 2155"/>
                <a:gd name="connsiteY47" fmla="*/ 1738 h 2287"/>
                <a:gd name="connsiteX48" fmla="*/ 468 w 2155"/>
                <a:gd name="connsiteY48" fmla="*/ 1692 h 2287"/>
                <a:gd name="connsiteX49" fmla="*/ 426 w 2155"/>
                <a:gd name="connsiteY49" fmla="*/ 1644 h 2287"/>
                <a:gd name="connsiteX50" fmla="*/ 384 w 2155"/>
                <a:gd name="connsiteY50" fmla="*/ 1592 h 2287"/>
                <a:gd name="connsiteX51" fmla="*/ 344 w 2155"/>
                <a:gd name="connsiteY51" fmla="*/ 1538 h 2287"/>
                <a:gd name="connsiteX52" fmla="*/ 306 w 2155"/>
                <a:gd name="connsiteY52" fmla="*/ 1480 h 2287"/>
                <a:gd name="connsiteX53" fmla="*/ 270 w 2155"/>
                <a:gd name="connsiteY53" fmla="*/ 1418 h 2287"/>
                <a:gd name="connsiteX54" fmla="*/ 234 w 2155"/>
                <a:gd name="connsiteY54" fmla="*/ 1354 h 2287"/>
                <a:gd name="connsiteX55" fmla="*/ 202 w 2155"/>
                <a:gd name="connsiteY55" fmla="*/ 1284 h 2287"/>
                <a:gd name="connsiteX56" fmla="*/ 172 w 2155"/>
                <a:gd name="connsiteY56" fmla="*/ 1212 h 2287"/>
                <a:gd name="connsiteX57" fmla="*/ 142 w 2155"/>
                <a:gd name="connsiteY57" fmla="*/ 1136 h 2287"/>
                <a:gd name="connsiteX58" fmla="*/ 116 w 2155"/>
                <a:gd name="connsiteY58" fmla="*/ 1056 h 2287"/>
                <a:gd name="connsiteX59" fmla="*/ 92 w 2155"/>
                <a:gd name="connsiteY59" fmla="*/ 972 h 2287"/>
                <a:gd name="connsiteX60" fmla="*/ 72 w 2155"/>
                <a:gd name="connsiteY60" fmla="*/ 884 h 2287"/>
                <a:gd name="connsiteX61" fmla="*/ 52 w 2155"/>
                <a:gd name="connsiteY61" fmla="*/ 792 h 2287"/>
                <a:gd name="connsiteX62" fmla="*/ 36 w 2155"/>
                <a:gd name="connsiteY62" fmla="*/ 696 h 2287"/>
                <a:gd name="connsiteX63" fmla="*/ 24 w 2155"/>
                <a:gd name="connsiteY63" fmla="*/ 594 h 2287"/>
                <a:gd name="connsiteX64" fmla="*/ 12 w 2155"/>
                <a:gd name="connsiteY64" fmla="*/ 490 h 2287"/>
                <a:gd name="connsiteX65" fmla="*/ 6 w 2155"/>
                <a:gd name="connsiteY65" fmla="*/ 380 h 2287"/>
                <a:gd name="connsiteX66" fmla="*/ 0 w 2155"/>
                <a:gd name="connsiteY66" fmla="*/ 264 h 2287"/>
                <a:gd name="connsiteX67" fmla="*/ 0 w 2155"/>
                <a:gd name="connsiteY67" fmla="*/ 146 h 2287"/>
                <a:gd name="connsiteX68" fmla="*/ 2 w 2155"/>
                <a:gd name="connsiteY68" fmla="*/ 22 h 2287"/>
                <a:gd name="connsiteX69" fmla="*/ 2 w 2155"/>
                <a:gd name="connsiteY69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700 w 2155"/>
                <a:gd name="connsiteY42" fmla="*/ 1888 h 2287"/>
                <a:gd name="connsiteX43" fmla="*/ 652 w 2155"/>
                <a:gd name="connsiteY43" fmla="*/ 1856 h 2287"/>
                <a:gd name="connsiteX44" fmla="*/ 604 w 2155"/>
                <a:gd name="connsiteY44" fmla="*/ 1818 h 2287"/>
                <a:gd name="connsiteX45" fmla="*/ 558 w 2155"/>
                <a:gd name="connsiteY45" fmla="*/ 1780 h 2287"/>
                <a:gd name="connsiteX46" fmla="*/ 512 w 2155"/>
                <a:gd name="connsiteY46" fmla="*/ 1738 h 2287"/>
                <a:gd name="connsiteX47" fmla="*/ 468 w 2155"/>
                <a:gd name="connsiteY47" fmla="*/ 1692 h 2287"/>
                <a:gd name="connsiteX48" fmla="*/ 426 w 2155"/>
                <a:gd name="connsiteY48" fmla="*/ 1644 h 2287"/>
                <a:gd name="connsiteX49" fmla="*/ 384 w 2155"/>
                <a:gd name="connsiteY49" fmla="*/ 1592 h 2287"/>
                <a:gd name="connsiteX50" fmla="*/ 344 w 2155"/>
                <a:gd name="connsiteY50" fmla="*/ 1538 h 2287"/>
                <a:gd name="connsiteX51" fmla="*/ 306 w 2155"/>
                <a:gd name="connsiteY51" fmla="*/ 1480 h 2287"/>
                <a:gd name="connsiteX52" fmla="*/ 270 w 2155"/>
                <a:gd name="connsiteY52" fmla="*/ 1418 h 2287"/>
                <a:gd name="connsiteX53" fmla="*/ 234 w 2155"/>
                <a:gd name="connsiteY53" fmla="*/ 1354 h 2287"/>
                <a:gd name="connsiteX54" fmla="*/ 202 w 2155"/>
                <a:gd name="connsiteY54" fmla="*/ 1284 h 2287"/>
                <a:gd name="connsiteX55" fmla="*/ 172 w 2155"/>
                <a:gd name="connsiteY55" fmla="*/ 1212 h 2287"/>
                <a:gd name="connsiteX56" fmla="*/ 142 w 2155"/>
                <a:gd name="connsiteY56" fmla="*/ 1136 h 2287"/>
                <a:gd name="connsiteX57" fmla="*/ 116 w 2155"/>
                <a:gd name="connsiteY57" fmla="*/ 1056 h 2287"/>
                <a:gd name="connsiteX58" fmla="*/ 92 w 2155"/>
                <a:gd name="connsiteY58" fmla="*/ 972 h 2287"/>
                <a:gd name="connsiteX59" fmla="*/ 72 w 2155"/>
                <a:gd name="connsiteY59" fmla="*/ 884 h 2287"/>
                <a:gd name="connsiteX60" fmla="*/ 52 w 2155"/>
                <a:gd name="connsiteY60" fmla="*/ 792 h 2287"/>
                <a:gd name="connsiteX61" fmla="*/ 36 w 2155"/>
                <a:gd name="connsiteY61" fmla="*/ 696 h 2287"/>
                <a:gd name="connsiteX62" fmla="*/ 24 w 2155"/>
                <a:gd name="connsiteY62" fmla="*/ 594 h 2287"/>
                <a:gd name="connsiteX63" fmla="*/ 12 w 2155"/>
                <a:gd name="connsiteY63" fmla="*/ 490 h 2287"/>
                <a:gd name="connsiteX64" fmla="*/ 6 w 2155"/>
                <a:gd name="connsiteY64" fmla="*/ 380 h 2287"/>
                <a:gd name="connsiteX65" fmla="*/ 0 w 2155"/>
                <a:gd name="connsiteY65" fmla="*/ 264 h 2287"/>
                <a:gd name="connsiteX66" fmla="*/ 0 w 2155"/>
                <a:gd name="connsiteY66" fmla="*/ 146 h 2287"/>
                <a:gd name="connsiteX67" fmla="*/ 2 w 2155"/>
                <a:gd name="connsiteY67" fmla="*/ 22 h 2287"/>
                <a:gd name="connsiteX68" fmla="*/ 2 w 2155"/>
                <a:gd name="connsiteY68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700 w 2155"/>
                <a:gd name="connsiteY42" fmla="*/ 1888 h 2287"/>
                <a:gd name="connsiteX43" fmla="*/ 604 w 2155"/>
                <a:gd name="connsiteY43" fmla="*/ 1818 h 2287"/>
                <a:gd name="connsiteX44" fmla="*/ 558 w 2155"/>
                <a:gd name="connsiteY44" fmla="*/ 1780 h 2287"/>
                <a:gd name="connsiteX45" fmla="*/ 512 w 2155"/>
                <a:gd name="connsiteY45" fmla="*/ 1738 h 2287"/>
                <a:gd name="connsiteX46" fmla="*/ 468 w 2155"/>
                <a:gd name="connsiteY46" fmla="*/ 1692 h 2287"/>
                <a:gd name="connsiteX47" fmla="*/ 426 w 2155"/>
                <a:gd name="connsiteY47" fmla="*/ 1644 h 2287"/>
                <a:gd name="connsiteX48" fmla="*/ 384 w 2155"/>
                <a:gd name="connsiteY48" fmla="*/ 1592 h 2287"/>
                <a:gd name="connsiteX49" fmla="*/ 344 w 2155"/>
                <a:gd name="connsiteY49" fmla="*/ 1538 h 2287"/>
                <a:gd name="connsiteX50" fmla="*/ 306 w 2155"/>
                <a:gd name="connsiteY50" fmla="*/ 1480 h 2287"/>
                <a:gd name="connsiteX51" fmla="*/ 270 w 2155"/>
                <a:gd name="connsiteY51" fmla="*/ 1418 h 2287"/>
                <a:gd name="connsiteX52" fmla="*/ 234 w 2155"/>
                <a:gd name="connsiteY52" fmla="*/ 1354 h 2287"/>
                <a:gd name="connsiteX53" fmla="*/ 202 w 2155"/>
                <a:gd name="connsiteY53" fmla="*/ 1284 h 2287"/>
                <a:gd name="connsiteX54" fmla="*/ 172 w 2155"/>
                <a:gd name="connsiteY54" fmla="*/ 1212 h 2287"/>
                <a:gd name="connsiteX55" fmla="*/ 142 w 2155"/>
                <a:gd name="connsiteY55" fmla="*/ 1136 h 2287"/>
                <a:gd name="connsiteX56" fmla="*/ 116 w 2155"/>
                <a:gd name="connsiteY56" fmla="*/ 1056 h 2287"/>
                <a:gd name="connsiteX57" fmla="*/ 92 w 2155"/>
                <a:gd name="connsiteY57" fmla="*/ 972 h 2287"/>
                <a:gd name="connsiteX58" fmla="*/ 72 w 2155"/>
                <a:gd name="connsiteY58" fmla="*/ 884 h 2287"/>
                <a:gd name="connsiteX59" fmla="*/ 52 w 2155"/>
                <a:gd name="connsiteY59" fmla="*/ 792 h 2287"/>
                <a:gd name="connsiteX60" fmla="*/ 36 w 2155"/>
                <a:gd name="connsiteY60" fmla="*/ 696 h 2287"/>
                <a:gd name="connsiteX61" fmla="*/ 24 w 2155"/>
                <a:gd name="connsiteY61" fmla="*/ 594 h 2287"/>
                <a:gd name="connsiteX62" fmla="*/ 12 w 2155"/>
                <a:gd name="connsiteY62" fmla="*/ 490 h 2287"/>
                <a:gd name="connsiteX63" fmla="*/ 6 w 2155"/>
                <a:gd name="connsiteY63" fmla="*/ 380 h 2287"/>
                <a:gd name="connsiteX64" fmla="*/ 0 w 2155"/>
                <a:gd name="connsiteY64" fmla="*/ 264 h 2287"/>
                <a:gd name="connsiteX65" fmla="*/ 0 w 2155"/>
                <a:gd name="connsiteY65" fmla="*/ 146 h 2287"/>
                <a:gd name="connsiteX66" fmla="*/ 2 w 2155"/>
                <a:gd name="connsiteY66" fmla="*/ 22 h 2287"/>
                <a:gd name="connsiteX67" fmla="*/ 2 w 2155"/>
                <a:gd name="connsiteY67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700 w 2155"/>
                <a:gd name="connsiteY42" fmla="*/ 1888 h 2287"/>
                <a:gd name="connsiteX43" fmla="*/ 558 w 2155"/>
                <a:gd name="connsiteY43" fmla="*/ 1780 h 2287"/>
                <a:gd name="connsiteX44" fmla="*/ 512 w 2155"/>
                <a:gd name="connsiteY44" fmla="*/ 1738 h 2287"/>
                <a:gd name="connsiteX45" fmla="*/ 468 w 2155"/>
                <a:gd name="connsiteY45" fmla="*/ 1692 h 2287"/>
                <a:gd name="connsiteX46" fmla="*/ 426 w 2155"/>
                <a:gd name="connsiteY46" fmla="*/ 1644 h 2287"/>
                <a:gd name="connsiteX47" fmla="*/ 384 w 2155"/>
                <a:gd name="connsiteY47" fmla="*/ 1592 h 2287"/>
                <a:gd name="connsiteX48" fmla="*/ 344 w 2155"/>
                <a:gd name="connsiteY48" fmla="*/ 1538 h 2287"/>
                <a:gd name="connsiteX49" fmla="*/ 306 w 2155"/>
                <a:gd name="connsiteY49" fmla="*/ 1480 h 2287"/>
                <a:gd name="connsiteX50" fmla="*/ 270 w 2155"/>
                <a:gd name="connsiteY50" fmla="*/ 1418 h 2287"/>
                <a:gd name="connsiteX51" fmla="*/ 234 w 2155"/>
                <a:gd name="connsiteY51" fmla="*/ 1354 h 2287"/>
                <a:gd name="connsiteX52" fmla="*/ 202 w 2155"/>
                <a:gd name="connsiteY52" fmla="*/ 1284 h 2287"/>
                <a:gd name="connsiteX53" fmla="*/ 172 w 2155"/>
                <a:gd name="connsiteY53" fmla="*/ 1212 h 2287"/>
                <a:gd name="connsiteX54" fmla="*/ 142 w 2155"/>
                <a:gd name="connsiteY54" fmla="*/ 1136 h 2287"/>
                <a:gd name="connsiteX55" fmla="*/ 116 w 2155"/>
                <a:gd name="connsiteY55" fmla="*/ 1056 h 2287"/>
                <a:gd name="connsiteX56" fmla="*/ 92 w 2155"/>
                <a:gd name="connsiteY56" fmla="*/ 972 h 2287"/>
                <a:gd name="connsiteX57" fmla="*/ 72 w 2155"/>
                <a:gd name="connsiteY57" fmla="*/ 884 h 2287"/>
                <a:gd name="connsiteX58" fmla="*/ 52 w 2155"/>
                <a:gd name="connsiteY58" fmla="*/ 792 h 2287"/>
                <a:gd name="connsiteX59" fmla="*/ 36 w 2155"/>
                <a:gd name="connsiteY59" fmla="*/ 696 h 2287"/>
                <a:gd name="connsiteX60" fmla="*/ 24 w 2155"/>
                <a:gd name="connsiteY60" fmla="*/ 594 h 2287"/>
                <a:gd name="connsiteX61" fmla="*/ 12 w 2155"/>
                <a:gd name="connsiteY61" fmla="*/ 490 h 2287"/>
                <a:gd name="connsiteX62" fmla="*/ 6 w 2155"/>
                <a:gd name="connsiteY62" fmla="*/ 380 h 2287"/>
                <a:gd name="connsiteX63" fmla="*/ 0 w 2155"/>
                <a:gd name="connsiteY63" fmla="*/ 264 h 2287"/>
                <a:gd name="connsiteX64" fmla="*/ 0 w 2155"/>
                <a:gd name="connsiteY64" fmla="*/ 146 h 2287"/>
                <a:gd name="connsiteX65" fmla="*/ 2 w 2155"/>
                <a:gd name="connsiteY65" fmla="*/ 22 h 2287"/>
                <a:gd name="connsiteX66" fmla="*/ 2 w 2155"/>
                <a:gd name="connsiteY66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558 w 2155"/>
                <a:gd name="connsiteY42" fmla="*/ 1780 h 2287"/>
                <a:gd name="connsiteX43" fmla="*/ 512 w 2155"/>
                <a:gd name="connsiteY43" fmla="*/ 1738 h 2287"/>
                <a:gd name="connsiteX44" fmla="*/ 468 w 2155"/>
                <a:gd name="connsiteY44" fmla="*/ 1692 h 2287"/>
                <a:gd name="connsiteX45" fmla="*/ 426 w 2155"/>
                <a:gd name="connsiteY45" fmla="*/ 1644 h 2287"/>
                <a:gd name="connsiteX46" fmla="*/ 384 w 2155"/>
                <a:gd name="connsiteY46" fmla="*/ 1592 h 2287"/>
                <a:gd name="connsiteX47" fmla="*/ 344 w 2155"/>
                <a:gd name="connsiteY47" fmla="*/ 1538 h 2287"/>
                <a:gd name="connsiteX48" fmla="*/ 306 w 2155"/>
                <a:gd name="connsiteY48" fmla="*/ 1480 h 2287"/>
                <a:gd name="connsiteX49" fmla="*/ 270 w 2155"/>
                <a:gd name="connsiteY49" fmla="*/ 1418 h 2287"/>
                <a:gd name="connsiteX50" fmla="*/ 234 w 2155"/>
                <a:gd name="connsiteY50" fmla="*/ 1354 h 2287"/>
                <a:gd name="connsiteX51" fmla="*/ 202 w 2155"/>
                <a:gd name="connsiteY51" fmla="*/ 1284 h 2287"/>
                <a:gd name="connsiteX52" fmla="*/ 172 w 2155"/>
                <a:gd name="connsiteY52" fmla="*/ 1212 h 2287"/>
                <a:gd name="connsiteX53" fmla="*/ 142 w 2155"/>
                <a:gd name="connsiteY53" fmla="*/ 1136 h 2287"/>
                <a:gd name="connsiteX54" fmla="*/ 116 w 2155"/>
                <a:gd name="connsiteY54" fmla="*/ 1056 h 2287"/>
                <a:gd name="connsiteX55" fmla="*/ 92 w 2155"/>
                <a:gd name="connsiteY55" fmla="*/ 972 h 2287"/>
                <a:gd name="connsiteX56" fmla="*/ 72 w 2155"/>
                <a:gd name="connsiteY56" fmla="*/ 884 h 2287"/>
                <a:gd name="connsiteX57" fmla="*/ 52 w 2155"/>
                <a:gd name="connsiteY57" fmla="*/ 792 h 2287"/>
                <a:gd name="connsiteX58" fmla="*/ 36 w 2155"/>
                <a:gd name="connsiteY58" fmla="*/ 696 h 2287"/>
                <a:gd name="connsiteX59" fmla="*/ 24 w 2155"/>
                <a:gd name="connsiteY59" fmla="*/ 594 h 2287"/>
                <a:gd name="connsiteX60" fmla="*/ 12 w 2155"/>
                <a:gd name="connsiteY60" fmla="*/ 490 h 2287"/>
                <a:gd name="connsiteX61" fmla="*/ 6 w 2155"/>
                <a:gd name="connsiteY61" fmla="*/ 380 h 2287"/>
                <a:gd name="connsiteX62" fmla="*/ 0 w 2155"/>
                <a:gd name="connsiteY62" fmla="*/ 264 h 2287"/>
                <a:gd name="connsiteX63" fmla="*/ 0 w 2155"/>
                <a:gd name="connsiteY63" fmla="*/ 146 h 2287"/>
                <a:gd name="connsiteX64" fmla="*/ 2 w 2155"/>
                <a:gd name="connsiteY64" fmla="*/ 22 h 2287"/>
                <a:gd name="connsiteX65" fmla="*/ 2 w 2155"/>
                <a:gd name="connsiteY65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512 w 2155"/>
                <a:gd name="connsiteY42" fmla="*/ 1738 h 2287"/>
                <a:gd name="connsiteX43" fmla="*/ 468 w 2155"/>
                <a:gd name="connsiteY43" fmla="*/ 1692 h 2287"/>
                <a:gd name="connsiteX44" fmla="*/ 426 w 2155"/>
                <a:gd name="connsiteY44" fmla="*/ 1644 h 2287"/>
                <a:gd name="connsiteX45" fmla="*/ 384 w 2155"/>
                <a:gd name="connsiteY45" fmla="*/ 1592 h 2287"/>
                <a:gd name="connsiteX46" fmla="*/ 344 w 2155"/>
                <a:gd name="connsiteY46" fmla="*/ 1538 h 2287"/>
                <a:gd name="connsiteX47" fmla="*/ 306 w 2155"/>
                <a:gd name="connsiteY47" fmla="*/ 1480 h 2287"/>
                <a:gd name="connsiteX48" fmla="*/ 270 w 2155"/>
                <a:gd name="connsiteY48" fmla="*/ 1418 h 2287"/>
                <a:gd name="connsiteX49" fmla="*/ 234 w 2155"/>
                <a:gd name="connsiteY49" fmla="*/ 1354 h 2287"/>
                <a:gd name="connsiteX50" fmla="*/ 202 w 2155"/>
                <a:gd name="connsiteY50" fmla="*/ 1284 h 2287"/>
                <a:gd name="connsiteX51" fmla="*/ 172 w 2155"/>
                <a:gd name="connsiteY51" fmla="*/ 1212 h 2287"/>
                <a:gd name="connsiteX52" fmla="*/ 142 w 2155"/>
                <a:gd name="connsiteY52" fmla="*/ 1136 h 2287"/>
                <a:gd name="connsiteX53" fmla="*/ 116 w 2155"/>
                <a:gd name="connsiteY53" fmla="*/ 1056 h 2287"/>
                <a:gd name="connsiteX54" fmla="*/ 92 w 2155"/>
                <a:gd name="connsiteY54" fmla="*/ 972 h 2287"/>
                <a:gd name="connsiteX55" fmla="*/ 72 w 2155"/>
                <a:gd name="connsiteY55" fmla="*/ 884 h 2287"/>
                <a:gd name="connsiteX56" fmla="*/ 52 w 2155"/>
                <a:gd name="connsiteY56" fmla="*/ 792 h 2287"/>
                <a:gd name="connsiteX57" fmla="*/ 36 w 2155"/>
                <a:gd name="connsiteY57" fmla="*/ 696 h 2287"/>
                <a:gd name="connsiteX58" fmla="*/ 24 w 2155"/>
                <a:gd name="connsiteY58" fmla="*/ 594 h 2287"/>
                <a:gd name="connsiteX59" fmla="*/ 12 w 2155"/>
                <a:gd name="connsiteY59" fmla="*/ 490 h 2287"/>
                <a:gd name="connsiteX60" fmla="*/ 6 w 2155"/>
                <a:gd name="connsiteY60" fmla="*/ 380 h 2287"/>
                <a:gd name="connsiteX61" fmla="*/ 0 w 2155"/>
                <a:gd name="connsiteY61" fmla="*/ 264 h 2287"/>
                <a:gd name="connsiteX62" fmla="*/ 0 w 2155"/>
                <a:gd name="connsiteY62" fmla="*/ 146 h 2287"/>
                <a:gd name="connsiteX63" fmla="*/ 2 w 2155"/>
                <a:gd name="connsiteY63" fmla="*/ 22 h 2287"/>
                <a:gd name="connsiteX64" fmla="*/ 2 w 2155"/>
                <a:gd name="connsiteY64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512 w 2155"/>
                <a:gd name="connsiteY42" fmla="*/ 1738 h 2287"/>
                <a:gd name="connsiteX43" fmla="*/ 426 w 2155"/>
                <a:gd name="connsiteY43" fmla="*/ 1644 h 2287"/>
                <a:gd name="connsiteX44" fmla="*/ 384 w 2155"/>
                <a:gd name="connsiteY44" fmla="*/ 1592 h 2287"/>
                <a:gd name="connsiteX45" fmla="*/ 344 w 2155"/>
                <a:gd name="connsiteY45" fmla="*/ 1538 h 2287"/>
                <a:gd name="connsiteX46" fmla="*/ 306 w 2155"/>
                <a:gd name="connsiteY46" fmla="*/ 1480 h 2287"/>
                <a:gd name="connsiteX47" fmla="*/ 270 w 2155"/>
                <a:gd name="connsiteY47" fmla="*/ 1418 h 2287"/>
                <a:gd name="connsiteX48" fmla="*/ 234 w 2155"/>
                <a:gd name="connsiteY48" fmla="*/ 1354 h 2287"/>
                <a:gd name="connsiteX49" fmla="*/ 202 w 2155"/>
                <a:gd name="connsiteY49" fmla="*/ 1284 h 2287"/>
                <a:gd name="connsiteX50" fmla="*/ 172 w 2155"/>
                <a:gd name="connsiteY50" fmla="*/ 1212 h 2287"/>
                <a:gd name="connsiteX51" fmla="*/ 142 w 2155"/>
                <a:gd name="connsiteY51" fmla="*/ 1136 h 2287"/>
                <a:gd name="connsiteX52" fmla="*/ 116 w 2155"/>
                <a:gd name="connsiteY52" fmla="*/ 1056 h 2287"/>
                <a:gd name="connsiteX53" fmla="*/ 92 w 2155"/>
                <a:gd name="connsiteY53" fmla="*/ 972 h 2287"/>
                <a:gd name="connsiteX54" fmla="*/ 72 w 2155"/>
                <a:gd name="connsiteY54" fmla="*/ 884 h 2287"/>
                <a:gd name="connsiteX55" fmla="*/ 52 w 2155"/>
                <a:gd name="connsiteY55" fmla="*/ 792 h 2287"/>
                <a:gd name="connsiteX56" fmla="*/ 36 w 2155"/>
                <a:gd name="connsiteY56" fmla="*/ 696 h 2287"/>
                <a:gd name="connsiteX57" fmla="*/ 24 w 2155"/>
                <a:gd name="connsiteY57" fmla="*/ 594 h 2287"/>
                <a:gd name="connsiteX58" fmla="*/ 12 w 2155"/>
                <a:gd name="connsiteY58" fmla="*/ 490 h 2287"/>
                <a:gd name="connsiteX59" fmla="*/ 6 w 2155"/>
                <a:gd name="connsiteY59" fmla="*/ 380 h 2287"/>
                <a:gd name="connsiteX60" fmla="*/ 0 w 2155"/>
                <a:gd name="connsiteY60" fmla="*/ 264 h 2287"/>
                <a:gd name="connsiteX61" fmla="*/ 0 w 2155"/>
                <a:gd name="connsiteY61" fmla="*/ 146 h 2287"/>
                <a:gd name="connsiteX62" fmla="*/ 2 w 2155"/>
                <a:gd name="connsiteY62" fmla="*/ 22 h 2287"/>
                <a:gd name="connsiteX63" fmla="*/ 2 w 2155"/>
                <a:gd name="connsiteY63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426 w 2155"/>
                <a:gd name="connsiteY42" fmla="*/ 1644 h 2287"/>
                <a:gd name="connsiteX43" fmla="*/ 384 w 2155"/>
                <a:gd name="connsiteY43" fmla="*/ 1592 h 2287"/>
                <a:gd name="connsiteX44" fmla="*/ 344 w 2155"/>
                <a:gd name="connsiteY44" fmla="*/ 1538 h 2287"/>
                <a:gd name="connsiteX45" fmla="*/ 306 w 2155"/>
                <a:gd name="connsiteY45" fmla="*/ 1480 h 2287"/>
                <a:gd name="connsiteX46" fmla="*/ 270 w 2155"/>
                <a:gd name="connsiteY46" fmla="*/ 1418 h 2287"/>
                <a:gd name="connsiteX47" fmla="*/ 234 w 2155"/>
                <a:gd name="connsiteY47" fmla="*/ 1354 h 2287"/>
                <a:gd name="connsiteX48" fmla="*/ 202 w 2155"/>
                <a:gd name="connsiteY48" fmla="*/ 1284 h 2287"/>
                <a:gd name="connsiteX49" fmla="*/ 172 w 2155"/>
                <a:gd name="connsiteY49" fmla="*/ 1212 h 2287"/>
                <a:gd name="connsiteX50" fmla="*/ 142 w 2155"/>
                <a:gd name="connsiteY50" fmla="*/ 1136 h 2287"/>
                <a:gd name="connsiteX51" fmla="*/ 116 w 2155"/>
                <a:gd name="connsiteY51" fmla="*/ 1056 h 2287"/>
                <a:gd name="connsiteX52" fmla="*/ 92 w 2155"/>
                <a:gd name="connsiteY52" fmla="*/ 972 h 2287"/>
                <a:gd name="connsiteX53" fmla="*/ 72 w 2155"/>
                <a:gd name="connsiteY53" fmla="*/ 884 h 2287"/>
                <a:gd name="connsiteX54" fmla="*/ 52 w 2155"/>
                <a:gd name="connsiteY54" fmla="*/ 792 h 2287"/>
                <a:gd name="connsiteX55" fmla="*/ 36 w 2155"/>
                <a:gd name="connsiteY55" fmla="*/ 696 h 2287"/>
                <a:gd name="connsiteX56" fmla="*/ 24 w 2155"/>
                <a:gd name="connsiteY56" fmla="*/ 594 h 2287"/>
                <a:gd name="connsiteX57" fmla="*/ 12 w 2155"/>
                <a:gd name="connsiteY57" fmla="*/ 490 h 2287"/>
                <a:gd name="connsiteX58" fmla="*/ 6 w 2155"/>
                <a:gd name="connsiteY58" fmla="*/ 380 h 2287"/>
                <a:gd name="connsiteX59" fmla="*/ 0 w 2155"/>
                <a:gd name="connsiteY59" fmla="*/ 264 h 2287"/>
                <a:gd name="connsiteX60" fmla="*/ 0 w 2155"/>
                <a:gd name="connsiteY60" fmla="*/ 146 h 2287"/>
                <a:gd name="connsiteX61" fmla="*/ 2 w 2155"/>
                <a:gd name="connsiteY61" fmla="*/ 22 h 2287"/>
                <a:gd name="connsiteX62" fmla="*/ 2 w 2155"/>
                <a:gd name="connsiteY62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426 w 2155"/>
                <a:gd name="connsiteY41" fmla="*/ 1644 h 2287"/>
                <a:gd name="connsiteX42" fmla="*/ 384 w 2155"/>
                <a:gd name="connsiteY42" fmla="*/ 1592 h 2287"/>
                <a:gd name="connsiteX43" fmla="*/ 344 w 2155"/>
                <a:gd name="connsiteY43" fmla="*/ 1538 h 2287"/>
                <a:gd name="connsiteX44" fmla="*/ 306 w 2155"/>
                <a:gd name="connsiteY44" fmla="*/ 1480 h 2287"/>
                <a:gd name="connsiteX45" fmla="*/ 270 w 2155"/>
                <a:gd name="connsiteY45" fmla="*/ 1418 h 2287"/>
                <a:gd name="connsiteX46" fmla="*/ 234 w 2155"/>
                <a:gd name="connsiteY46" fmla="*/ 1354 h 2287"/>
                <a:gd name="connsiteX47" fmla="*/ 202 w 2155"/>
                <a:gd name="connsiteY47" fmla="*/ 1284 h 2287"/>
                <a:gd name="connsiteX48" fmla="*/ 172 w 2155"/>
                <a:gd name="connsiteY48" fmla="*/ 1212 h 2287"/>
                <a:gd name="connsiteX49" fmla="*/ 142 w 2155"/>
                <a:gd name="connsiteY49" fmla="*/ 1136 h 2287"/>
                <a:gd name="connsiteX50" fmla="*/ 116 w 2155"/>
                <a:gd name="connsiteY50" fmla="*/ 1056 h 2287"/>
                <a:gd name="connsiteX51" fmla="*/ 92 w 2155"/>
                <a:gd name="connsiteY51" fmla="*/ 972 h 2287"/>
                <a:gd name="connsiteX52" fmla="*/ 72 w 2155"/>
                <a:gd name="connsiteY52" fmla="*/ 884 h 2287"/>
                <a:gd name="connsiteX53" fmla="*/ 52 w 2155"/>
                <a:gd name="connsiteY53" fmla="*/ 792 h 2287"/>
                <a:gd name="connsiteX54" fmla="*/ 36 w 2155"/>
                <a:gd name="connsiteY54" fmla="*/ 696 h 2287"/>
                <a:gd name="connsiteX55" fmla="*/ 24 w 2155"/>
                <a:gd name="connsiteY55" fmla="*/ 594 h 2287"/>
                <a:gd name="connsiteX56" fmla="*/ 12 w 2155"/>
                <a:gd name="connsiteY56" fmla="*/ 490 h 2287"/>
                <a:gd name="connsiteX57" fmla="*/ 6 w 2155"/>
                <a:gd name="connsiteY57" fmla="*/ 380 h 2287"/>
                <a:gd name="connsiteX58" fmla="*/ 0 w 2155"/>
                <a:gd name="connsiteY58" fmla="*/ 264 h 2287"/>
                <a:gd name="connsiteX59" fmla="*/ 0 w 2155"/>
                <a:gd name="connsiteY59" fmla="*/ 146 h 2287"/>
                <a:gd name="connsiteX60" fmla="*/ 2 w 2155"/>
                <a:gd name="connsiteY60" fmla="*/ 22 h 2287"/>
                <a:gd name="connsiteX61" fmla="*/ 2 w 2155"/>
                <a:gd name="connsiteY61" fmla="*/ 22 h 2287"/>
                <a:gd name="connsiteX0" fmla="*/ 2 w 2286"/>
                <a:gd name="connsiteY0" fmla="*/ 22 h 2211"/>
                <a:gd name="connsiteX1" fmla="*/ 2 w 2286"/>
                <a:gd name="connsiteY1" fmla="*/ 22 h 2211"/>
                <a:gd name="connsiteX2" fmla="*/ 26 w 2286"/>
                <a:gd name="connsiteY2" fmla="*/ 18 h 2211"/>
                <a:gd name="connsiteX3" fmla="*/ 98 w 2286"/>
                <a:gd name="connsiteY3" fmla="*/ 10 h 2211"/>
                <a:gd name="connsiteX4" fmla="*/ 148 w 2286"/>
                <a:gd name="connsiteY4" fmla="*/ 6 h 2211"/>
                <a:gd name="connsiteX5" fmla="*/ 208 w 2286"/>
                <a:gd name="connsiteY5" fmla="*/ 2 h 2211"/>
                <a:gd name="connsiteX6" fmla="*/ 276 w 2286"/>
                <a:gd name="connsiteY6" fmla="*/ 0 h 2211"/>
                <a:gd name="connsiteX7" fmla="*/ 350 w 2286"/>
                <a:gd name="connsiteY7" fmla="*/ 0 h 2211"/>
                <a:gd name="connsiteX8" fmla="*/ 432 w 2286"/>
                <a:gd name="connsiteY8" fmla="*/ 2 h 2211"/>
                <a:gd name="connsiteX9" fmla="*/ 518 w 2286"/>
                <a:gd name="connsiteY9" fmla="*/ 6 h 2211"/>
                <a:gd name="connsiteX10" fmla="*/ 610 w 2286"/>
                <a:gd name="connsiteY10" fmla="*/ 14 h 2211"/>
                <a:gd name="connsiteX11" fmla="*/ 706 w 2286"/>
                <a:gd name="connsiteY11" fmla="*/ 28 h 2211"/>
                <a:gd name="connsiteX12" fmla="*/ 806 w 2286"/>
                <a:gd name="connsiteY12" fmla="*/ 46 h 2211"/>
                <a:gd name="connsiteX13" fmla="*/ 856 w 2286"/>
                <a:gd name="connsiteY13" fmla="*/ 56 h 2211"/>
                <a:gd name="connsiteX14" fmla="*/ 906 w 2286"/>
                <a:gd name="connsiteY14" fmla="*/ 68 h 2211"/>
                <a:gd name="connsiteX15" fmla="*/ 958 w 2286"/>
                <a:gd name="connsiteY15" fmla="*/ 82 h 2211"/>
                <a:gd name="connsiteX16" fmla="*/ 1010 w 2286"/>
                <a:gd name="connsiteY16" fmla="*/ 98 h 2211"/>
                <a:gd name="connsiteX17" fmla="*/ 1060 w 2286"/>
                <a:gd name="connsiteY17" fmla="*/ 114 h 2211"/>
                <a:gd name="connsiteX18" fmla="*/ 1112 w 2286"/>
                <a:gd name="connsiteY18" fmla="*/ 132 h 2211"/>
                <a:gd name="connsiteX19" fmla="*/ 1164 w 2286"/>
                <a:gd name="connsiteY19" fmla="*/ 154 h 2211"/>
                <a:gd name="connsiteX20" fmla="*/ 1216 w 2286"/>
                <a:gd name="connsiteY20" fmla="*/ 176 h 2211"/>
                <a:gd name="connsiteX21" fmla="*/ 1266 w 2286"/>
                <a:gd name="connsiteY21" fmla="*/ 200 h 2211"/>
                <a:gd name="connsiteX22" fmla="*/ 1318 w 2286"/>
                <a:gd name="connsiteY22" fmla="*/ 226 h 2211"/>
                <a:gd name="connsiteX23" fmla="*/ 1368 w 2286"/>
                <a:gd name="connsiteY23" fmla="*/ 254 h 2211"/>
                <a:gd name="connsiteX24" fmla="*/ 1418 w 2286"/>
                <a:gd name="connsiteY24" fmla="*/ 284 h 2211"/>
                <a:gd name="connsiteX25" fmla="*/ 1466 w 2286"/>
                <a:gd name="connsiteY25" fmla="*/ 318 h 2211"/>
                <a:gd name="connsiteX26" fmla="*/ 1516 w 2286"/>
                <a:gd name="connsiteY26" fmla="*/ 352 h 2211"/>
                <a:gd name="connsiteX27" fmla="*/ 1562 w 2286"/>
                <a:gd name="connsiteY27" fmla="*/ 390 h 2211"/>
                <a:gd name="connsiteX28" fmla="*/ 1610 w 2286"/>
                <a:gd name="connsiteY28" fmla="*/ 428 h 2211"/>
                <a:gd name="connsiteX29" fmla="*/ 1654 w 2286"/>
                <a:gd name="connsiteY29" fmla="*/ 472 h 2211"/>
                <a:gd name="connsiteX30" fmla="*/ 1698 w 2286"/>
                <a:gd name="connsiteY30" fmla="*/ 516 h 2211"/>
                <a:gd name="connsiteX31" fmla="*/ 1742 w 2286"/>
                <a:gd name="connsiteY31" fmla="*/ 564 h 2211"/>
                <a:gd name="connsiteX32" fmla="*/ 1782 w 2286"/>
                <a:gd name="connsiteY32" fmla="*/ 614 h 2211"/>
                <a:gd name="connsiteX33" fmla="*/ 1822 w 2286"/>
                <a:gd name="connsiteY33" fmla="*/ 666 h 2211"/>
                <a:gd name="connsiteX34" fmla="*/ 1862 w 2286"/>
                <a:gd name="connsiteY34" fmla="*/ 722 h 2211"/>
                <a:gd name="connsiteX35" fmla="*/ 1898 w 2286"/>
                <a:gd name="connsiteY35" fmla="*/ 782 h 2211"/>
                <a:gd name="connsiteX36" fmla="*/ 1932 w 2286"/>
                <a:gd name="connsiteY36" fmla="*/ 844 h 2211"/>
                <a:gd name="connsiteX37" fmla="*/ 1966 w 2286"/>
                <a:gd name="connsiteY37" fmla="*/ 908 h 2211"/>
                <a:gd name="connsiteX38" fmla="*/ 1996 w 2286"/>
                <a:gd name="connsiteY38" fmla="*/ 976 h 2211"/>
                <a:gd name="connsiteX39" fmla="*/ 2024 w 2286"/>
                <a:gd name="connsiteY39" fmla="*/ 2100 h 2211"/>
                <a:gd name="connsiteX40" fmla="*/ 426 w 2286"/>
                <a:gd name="connsiteY40" fmla="*/ 1644 h 2211"/>
                <a:gd name="connsiteX41" fmla="*/ 384 w 2286"/>
                <a:gd name="connsiteY41" fmla="*/ 1592 h 2211"/>
                <a:gd name="connsiteX42" fmla="*/ 344 w 2286"/>
                <a:gd name="connsiteY42" fmla="*/ 1538 h 2211"/>
                <a:gd name="connsiteX43" fmla="*/ 306 w 2286"/>
                <a:gd name="connsiteY43" fmla="*/ 1480 h 2211"/>
                <a:gd name="connsiteX44" fmla="*/ 270 w 2286"/>
                <a:gd name="connsiteY44" fmla="*/ 1418 h 2211"/>
                <a:gd name="connsiteX45" fmla="*/ 234 w 2286"/>
                <a:gd name="connsiteY45" fmla="*/ 1354 h 2211"/>
                <a:gd name="connsiteX46" fmla="*/ 202 w 2286"/>
                <a:gd name="connsiteY46" fmla="*/ 1284 h 2211"/>
                <a:gd name="connsiteX47" fmla="*/ 172 w 2286"/>
                <a:gd name="connsiteY47" fmla="*/ 1212 h 2211"/>
                <a:gd name="connsiteX48" fmla="*/ 142 w 2286"/>
                <a:gd name="connsiteY48" fmla="*/ 1136 h 2211"/>
                <a:gd name="connsiteX49" fmla="*/ 116 w 2286"/>
                <a:gd name="connsiteY49" fmla="*/ 1056 h 2211"/>
                <a:gd name="connsiteX50" fmla="*/ 92 w 2286"/>
                <a:gd name="connsiteY50" fmla="*/ 972 h 2211"/>
                <a:gd name="connsiteX51" fmla="*/ 72 w 2286"/>
                <a:gd name="connsiteY51" fmla="*/ 884 h 2211"/>
                <a:gd name="connsiteX52" fmla="*/ 52 w 2286"/>
                <a:gd name="connsiteY52" fmla="*/ 792 h 2211"/>
                <a:gd name="connsiteX53" fmla="*/ 36 w 2286"/>
                <a:gd name="connsiteY53" fmla="*/ 696 h 2211"/>
                <a:gd name="connsiteX54" fmla="*/ 24 w 2286"/>
                <a:gd name="connsiteY54" fmla="*/ 594 h 2211"/>
                <a:gd name="connsiteX55" fmla="*/ 12 w 2286"/>
                <a:gd name="connsiteY55" fmla="*/ 490 h 2211"/>
                <a:gd name="connsiteX56" fmla="*/ 6 w 2286"/>
                <a:gd name="connsiteY56" fmla="*/ 380 h 2211"/>
                <a:gd name="connsiteX57" fmla="*/ 0 w 2286"/>
                <a:gd name="connsiteY57" fmla="*/ 264 h 2211"/>
                <a:gd name="connsiteX58" fmla="*/ 0 w 2286"/>
                <a:gd name="connsiteY58" fmla="*/ 146 h 2211"/>
                <a:gd name="connsiteX59" fmla="*/ 2 w 2286"/>
                <a:gd name="connsiteY59" fmla="*/ 22 h 2211"/>
                <a:gd name="connsiteX60" fmla="*/ 2 w 2286"/>
                <a:gd name="connsiteY60" fmla="*/ 22 h 2211"/>
                <a:gd name="connsiteX0" fmla="*/ 2 w 2255"/>
                <a:gd name="connsiteY0" fmla="*/ 22 h 1729"/>
                <a:gd name="connsiteX1" fmla="*/ 2 w 2255"/>
                <a:gd name="connsiteY1" fmla="*/ 22 h 1729"/>
                <a:gd name="connsiteX2" fmla="*/ 26 w 2255"/>
                <a:gd name="connsiteY2" fmla="*/ 18 h 1729"/>
                <a:gd name="connsiteX3" fmla="*/ 98 w 2255"/>
                <a:gd name="connsiteY3" fmla="*/ 10 h 1729"/>
                <a:gd name="connsiteX4" fmla="*/ 148 w 2255"/>
                <a:gd name="connsiteY4" fmla="*/ 6 h 1729"/>
                <a:gd name="connsiteX5" fmla="*/ 208 w 2255"/>
                <a:gd name="connsiteY5" fmla="*/ 2 h 1729"/>
                <a:gd name="connsiteX6" fmla="*/ 276 w 2255"/>
                <a:gd name="connsiteY6" fmla="*/ 0 h 1729"/>
                <a:gd name="connsiteX7" fmla="*/ 350 w 2255"/>
                <a:gd name="connsiteY7" fmla="*/ 0 h 1729"/>
                <a:gd name="connsiteX8" fmla="*/ 432 w 2255"/>
                <a:gd name="connsiteY8" fmla="*/ 2 h 1729"/>
                <a:gd name="connsiteX9" fmla="*/ 518 w 2255"/>
                <a:gd name="connsiteY9" fmla="*/ 6 h 1729"/>
                <a:gd name="connsiteX10" fmla="*/ 610 w 2255"/>
                <a:gd name="connsiteY10" fmla="*/ 14 h 1729"/>
                <a:gd name="connsiteX11" fmla="*/ 706 w 2255"/>
                <a:gd name="connsiteY11" fmla="*/ 28 h 1729"/>
                <a:gd name="connsiteX12" fmla="*/ 806 w 2255"/>
                <a:gd name="connsiteY12" fmla="*/ 46 h 1729"/>
                <a:gd name="connsiteX13" fmla="*/ 856 w 2255"/>
                <a:gd name="connsiteY13" fmla="*/ 56 h 1729"/>
                <a:gd name="connsiteX14" fmla="*/ 906 w 2255"/>
                <a:gd name="connsiteY14" fmla="*/ 68 h 1729"/>
                <a:gd name="connsiteX15" fmla="*/ 958 w 2255"/>
                <a:gd name="connsiteY15" fmla="*/ 82 h 1729"/>
                <a:gd name="connsiteX16" fmla="*/ 1010 w 2255"/>
                <a:gd name="connsiteY16" fmla="*/ 98 h 1729"/>
                <a:gd name="connsiteX17" fmla="*/ 1060 w 2255"/>
                <a:gd name="connsiteY17" fmla="*/ 114 h 1729"/>
                <a:gd name="connsiteX18" fmla="*/ 1112 w 2255"/>
                <a:gd name="connsiteY18" fmla="*/ 132 h 1729"/>
                <a:gd name="connsiteX19" fmla="*/ 1164 w 2255"/>
                <a:gd name="connsiteY19" fmla="*/ 154 h 1729"/>
                <a:gd name="connsiteX20" fmla="*/ 1216 w 2255"/>
                <a:gd name="connsiteY20" fmla="*/ 176 h 1729"/>
                <a:gd name="connsiteX21" fmla="*/ 1266 w 2255"/>
                <a:gd name="connsiteY21" fmla="*/ 200 h 1729"/>
                <a:gd name="connsiteX22" fmla="*/ 1318 w 2255"/>
                <a:gd name="connsiteY22" fmla="*/ 226 h 1729"/>
                <a:gd name="connsiteX23" fmla="*/ 1368 w 2255"/>
                <a:gd name="connsiteY23" fmla="*/ 254 h 1729"/>
                <a:gd name="connsiteX24" fmla="*/ 1418 w 2255"/>
                <a:gd name="connsiteY24" fmla="*/ 284 h 1729"/>
                <a:gd name="connsiteX25" fmla="*/ 1466 w 2255"/>
                <a:gd name="connsiteY25" fmla="*/ 318 h 1729"/>
                <a:gd name="connsiteX26" fmla="*/ 1516 w 2255"/>
                <a:gd name="connsiteY26" fmla="*/ 352 h 1729"/>
                <a:gd name="connsiteX27" fmla="*/ 1562 w 2255"/>
                <a:gd name="connsiteY27" fmla="*/ 390 h 1729"/>
                <a:gd name="connsiteX28" fmla="*/ 1610 w 2255"/>
                <a:gd name="connsiteY28" fmla="*/ 428 h 1729"/>
                <a:gd name="connsiteX29" fmla="*/ 1654 w 2255"/>
                <a:gd name="connsiteY29" fmla="*/ 472 h 1729"/>
                <a:gd name="connsiteX30" fmla="*/ 1698 w 2255"/>
                <a:gd name="connsiteY30" fmla="*/ 516 h 1729"/>
                <a:gd name="connsiteX31" fmla="*/ 1742 w 2255"/>
                <a:gd name="connsiteY31" fmla="*/ 564 h 1729"/>
                <a:gd name="connsiteX32" fmla="*/ 1782 w 2255"/>
                <a:gd name="connsiteY32" fmla="*/ 614 h 1729"/>
                <a:gd name="connsiteX33" fmla="*/ 1822 w 2255"/>
                <a:gd name="connsiteY33" fmla="*/ 666 h 1729"/>
                <a:gd name="connsiteX34" fmla="*/ 1862 w 2255"/>
                <a:gd name="connsiteY34" fmla="*/ 722 h 1729"/>
                <a:gd name="connsiteX35" fmla="*/ 1898 w 2255"/>
                <a:gd name="connsiteY35" fmla="*/ 782 h 1729"/>
                <a:gd name="connsiteX36" fmla="*/ 1932 w 2255"/>
                <a:gd name="connsiteY36" fmla="*/ 844 h 1729"/>
                <a:gd name="connsiteX37" fmla="*/ 1966 w 2255"/>
                <a:gd name="connsiteY37" fmla="*/ 908 h 1729"/>
                <a:gd name="connsiteX38" fmla="*/ 1996 w 2255"/>
                <a:gd name="connsiteY38" fmla="*/ 976 h 1729"/>
                <a:gd name="connsiteX39" fmla="*/ 1993 w 2255"/>
                <a:gd name="connsiteY39" fmla="*/ 1611 h 1729"/>
                <a:gd name="connsiteX40" fmla="*/ 426 w 2255"/>
                <a:gd name="connsiteY40" fmla="*/ 1644 h 1729"/>
                <a:gd name="connsiteX41" fmla="*/ 384 w 2255"/>
                <a:gd name="connsiteY41" fmla="*/ 1592 h 1729"/>
                <a:gd name="connsiteX42" fmla="*/ 344 w 2255"/>
                <a:gd name="connsiteY42" fmla="*/ 1538 h 1729"/>
                <a:gd name="connsiteX43" fmla="*/ 306 w 2255"/>
                <a:gd name="connsiteY43" fmla="*/ 1480 h 1729"/>
                <a:gd name="connsiteX44" fmla="*/ 270 w 2255"/>
                <a:gd name="connsiteY44" fmla="*/ 1418 h 1729"/>
                <a:gd name="connsiteX45" fmla="*/ 234 w 2255"/>
                <a:gd name="connsiteY45" fmla="*/ 1354 h 1729"/>
                <a:gd name="connsiteX46" fmla="*/ 202 w 2255"/>
                <a:gd name="connsiteY46" fmla="*/ 1284 h 1729"/>
                <a:gd name="connsiteX47" fmla="*/ 172 w 2255"/>
                <a:gd name="connsiteY47" fmla="*/ 1212 h 1729"/>
                <a:gd name="connsiteX48" fmla="*/ 142 w 2255"/>
                <a:gd name="connsiteY48" fmla="*/ 1136 h 1729"/>
                <a:gd name="connsiteX49" fmla="*/ 116 w 2255"/>
                <a:gd name="connsiteY49" fmla="*/ 1056 h 1729"/>
                <a:gd name="connsiteX50" fmla="*/ 92 w 2255"/>
                <a:gd name="connsiteY50" fmla="*/ 972 h 1729"/>
                <a:gd name="connsiteX51" fmla="*/ 72 w 2255"/>
                <a:gd name="connsiteY51" fmla="*/ 884 h 1729"/>
                <a:gd name="connsiteX52" fmla="*/ 52 w 2255"/>
                <a:gd name="connsiteY52" fmla="*/ 792 h 1729"/>
                <a:gd name="connsiteX53" fmla="*/ 36 w 2255"/>
                <a:gd name="connsiteY53" fmla="*/ 696 h 1729"/>
                <a:gd name="connsiteX54" fmla="*/ 24 w 2255"/>
                <a:gd name="connsiteY54" fmla="*/ 594 h 1729"/>
                <a:gd name="connsiteX55" fmla="*/ 12 w 2255"/>
                <a:gd name="connsiteY55" fmla="*/ 490 h 1729"/>
                <a:gd name="connsiteX56" fmla="*/ 6 w 2255"/>
                <a:gd name="connsiteY56" fmla="*/ 380 h 1729"/>
                <a:gd name="connsiteX57" fmla="*/ 0 w 2255"/>
                <a:gd name="connsiteY57" fmla="*/ 264 h 1729"/>
                <a:gd name="connsiteX58" fmla="*/ 0 w 2255"/>
                <a:gd name="connsiteY58" fmla="*/ 146 h 1729"/>
                <a:gd name="connsiteX59" fmla="*/ 2 w 2255"/>
                <a:gd name="connsiteY59" fmla="*/ 22 h 1729"/>
                <a:gd name="connsiteX60" fmla="*/ 2 w 2255"/>
                <a:gd name="connsiteY60" fmla="*/ 22 h 1729"/>
                <a:gd name="connsiteX0" fmla="*/ 2 w 2245"/>
                <a:gd name="connsiteY0" fmla="*/ 22 h 1742"/>
                <a:gd name="connsiteX1" fmla="*/ 2 w 2245"/>
                <a:gd name="connsiteY1" fmla="*/ 22 h 1742"/>
                <a:gd name="connsiteX2" fmla="*/ 26 w 2245"/>
                <a:gd name="connsiteY2" fmla="*/ 18 h 1742"/>
                <a:gd name="connsiteX3" fmla="*/ 98 w 2245"/>
                <a:gd name="connsiteY3" fmla="*/ 10 h 1742"/>
                <a:gd name="connsiteX4" fmla="*/ 148 w 2245"/>
                <a:gd name="connsiteY4" fmla="*/ 6 h 1742"/>
                <a:gd name="connsiteX5" fmla="*/ 208 w 2245"/>
                <a:gd name="connsiteY5" fmla="*/ 2 h 1742"/>
                <a:gd name="connsiteX6" fmla="*/ 276 w 2245"/>
                <a:gd name="connsiteY6" fmla="*/ 0 h 1742"/>
                <a:gd name="connsiteX7" fmla="*/ 350 w 2245"/>
                <a:gd name="connsiteY7" fmla="*/ 0 h 1742"/>
                <a:gd name="connsiteX8" fmla="*/ 432 w 2245"/>
                <a:gd name="connsiteY8" fmla="*/ 2 h 1742"/>
                <a:gd name="connsiteX9" fmla="*/ 518 w 2245"/>
                <a:gd name="connsiteY9" fmla="*/ 6 h 1742"/>
                <a:gd name="connsiteX10" fmla="*/ 610 w 2245"/>
                <a:gd name="connsiteY10" fmla="*/ 14 h 1742"/>
                <a:gd name="connsiteX11" fmla="*/ 706 w 2245"/>
                <a:gd name="connsiteY11" fmla="*/ 28 h 1742"/>
                <a:gd name="connsiteX12" fmla="*/ 806 w 2245"/>
                <a:gd name="connsiteY12" fmla="*/ 46 h 1742"/>
                <a:gd name="connsiteX13" fmla="*/ 856 w 2245"/>
                <a:gd name="connsiteY13" fmla="*/ 56 h 1742"/>
                <a:gd name="connsiteX14" fmla="*/ 906 w 2245"/>
                <a:gd name="connsiteY14" fmla="*/ 68 h 1742"/>
                <a:gd name="connsiteX15" fmla="*/ 958 w 2245"/>
                <a:gd name="connsiteY15" fmla="*/ 82 h 1742"/>
                <a:gd name="connsiteX16" fmla="*/ 1010 w 2245"/>
                <a:gd name="connsiteY16" fmla="*/ 98 h 1742"/>
                <a:gd name="connsiteX17" fmla="*/ 1060 w 2245"/>
                <a:gd name="connsiteY17" fmla="*/ 114 h 1742"/>
                <a:gd name="connsiteX18" fmla="*/ 1112 w 2245"/>
                <a:gd name="connsiteY18" fmla="*/ 132 h 1742"/>
                <a:gd name="connsiteX19" fmla="*/ 1164 w 2245"/>
                <a:gd name="connsiteY19" fmla="*/ 154 h 1742"/>
                <a:gd name="connsiteX20" fmla="*/ 1216 w 2245"/>
                <a:gd name="connsiteY20" fmla="*/ 176 h 1742"/>
                <a:gd name="connsiteX21" fmla="*/ 1266 w 2245"/>
                <a:gd name="connsiteY21" fmla="*/ 200 h 1742"/>
                <a:gd name="connsiteX22" fmla="*/ 1318 w 2245"/>
                <a:gd name="connsiteY22" fmla="*/ 226 h 1742"/>
                <a:gd name="connsiteX23" fmla="*/ 1368 w 2245"/>
                <a:gd name="connsiteY23" fmla="*/ 254 h 1742"/>
                <a:gd name="connsiteX24" fmla="*/ 1418 w 2245"/>
                <a:gd name="connsiteY24" fmla="*/ 284 h 1742"/>
                <a:gd name="connsiteX25" fmla="*/ 1466 w 2245"/>
                <a:gd name="connsiteY25" fmla="*/ 318 h 1742"/>
                <a:gd name="connsiteX26" fmla="*/ 1516 w 2245"/>
                <a:gd name="connsiteY26" fmla="*/ 352 h 1742"/>
                <a:gd name="connsiteX27" fmla="*/ 1562 w 2245"/>
                <a:gd name="connsiteY27" fmla="*/ 390 h 1742"/>
                <a:gd name="connsiteX28" fmla="*/ 1610 w 2245"/>
                <a:gd name="connsiteY28" fmla="*/ 428 h 1742"/>
                <a:gd name="connsiteX29" fmla="*/ 1654 w 2245"/>
                <a:gd name="connsiteY29" fmla="*/ 472 h 1742"/>
                <a:gd name="connsiteX30" fmla="*/ 1698 w 2245"/>
                <a:gd name="connsiteY30" fmla="*/ 516 h 1742"/>
                <a:gd name="connsiteX31" fmla="*/ 1742 w 2245"/>
                <a:gd name="connsiteY31" fmla="*/ 564 h 1742"/>
                <a:gd name="connsiteX32" fmla="*/ 1782 w 2245"/>
                <a:gd name="connsiteY32" fmla="*/ 614 h 1742"/>
                <a:gd name="connsiteX33" fmla="*/ 1822 w 2245"/>
                <a:gd name="connsiteY33" fmla="*/ 666 h 1742"/>
                <a:gd name="connsiteX34" fmla="*/ 1862 w 2245"/>
                <a:gd name="connsiteY34" fmla="*/ 722 h 1742"/>
                <a:gd name="connsiteX35" fmla="*/ 1898 w 2245"/>
                <a:gd name="connsiteY35" fmla="*/ 782 h 1742"/>
                <a:gd name="connsiteX36" fmla="*/ 1932 w 2245"/>
                <a:gd name="connsiteY36" fmla="*/ 844 h 1742"/>
                <a:gd name="connsiteX37" fmla="*/ 1966 w 2245"/>
                <a:gd name="connsiteY37" fmla="*/ 908 h 1742"/>
                <a:gd name="connsiteX38" fmla="*/ 1996 w 2245"/>
                <a:gd name="connsiteY38" fmla="*/ 976 h 1742"/>
                <a:gd name="connsiteX39" fmla="*/ 1983 w 2245"/>
                <a:gd name="connsiteY39" fmla="*/ 1631 h 1742"/>
                <a:gd name="connsiteX40" fmla="*/ 426 w 2245"/>
                <a:gd name="connsiteY40" fmla="*/ 1644 h 1742"/>
                <a:gd name="connsiteX41" fmla="*/ 384 w 2245"/>
                <a:gd name="connsiteY41" fmla="*/ 1592 h 1742"/>
                <a:gd name="connsiteX42" fmla="*/ 344 w 2245"/>
                <a:gd name="connsiteY42" fmla="*/ 1538 h 1742"/>
                <a:gd name="connsiteX43" fmla="*/ 306 w 2245"/>
                <a:gd name="connsiteY43" fmla="*/ 1480 h 1742"/>
                <a:gd name="connsiteX44" fmla="*/ 270 w 2245"/>
                <a:gd name="connsiteY44" fmla="*/ 1418 h 1742"/>
                <a:gd name="connsiteX45" fmla="*/ 234 w 2245"/>
                <a:gd name="connsiteY45" fmla="*/ 1354 h 1742"/>
                <a:gd name="connsiteX46" fmla="*/ 202 w 2245"/>
                <a:gd name="connsiteY46" fmla="*/ 1284 h 1742"/>
                <a:gd name="connsiteX47" fmla="*/ 172 w 2245"/>
                <a:gd name="connsiteY47" fmla="*/ 1212 h 1742"/>
                <a:gd name="connsiteX48" fmla="*/ 142 w 2245"/>
                <a:gd name="connsiteY48" fmla="*/ 1136 h 1742"/>
                <a:gd name="connsiteX49" fmla="*/ 116 w 2245"/>
                <a:gd name="connsiteY49" fmla="*/ 1056 h 1742"/>
                <a:gd name="connsiteX50" fmla="*/ 92 w 2245"/>
                <a:gd name="connsiteY50" fmla="*/ 972 h 1742"/>
                <a:gd name="connsiteX51" fmla="*/ 72 w 2245"/>
                <a:gd name="connsiteY51" fmla="*/ 884 h 1742"/>
                <a:gd name="connsiteX52" fmla="*/ 52 w 2245"/>
                <a:gd name="connsiteY52" fmla="*/ 792 h 1742"/>
                <a:gd name="connsiteX53" fmla="*/ 36 w 2245"/>
                <a:gd name="connsiteY53" fmla="*/ 696 h 1742"/>
                <a:gd name="connsiteX54" fmla="*/ 24 w 2245"/>
                <a:gd name="connsiteY54" fmla="*/ 594 h 1742"/>
                <a:gd name="connsiteX55" fmla="*/ 12 w 2245"/>
                <a:gd name="connsiteY55" fmla="*/ 490 h 1742"/>
                <a:gd name="connsiteX56" fmla="*/ 6 w 2245"/>
                <a:gd name="connsiteY56" fmla="*/ 380 h 1742"/>
                <a:gd name="connsiteX57" fmla="*/ 0 w 2245"/>
                <a:gd name="connsiteY57" fmla="*/ 264 h 1742"/>
                <a:gd name="connsiteX58" fmla="*/ 0 w 2245"/>
                <a:gd name="connsiteY58" fmla="*/ 146 h 1742"/>
                <a:gd name="connsiteX59" fmla="*/ 2 w 2245"/>
                <a:gd name="connsiteY59" fmla="*/ 22 h 1742"/>
                <a:gd name="connsiteX60" fmla="*/ 2 w 2245"/>
                <a:gd name="connsiteY60" fmla="*/ 22 h 1742"/>
                <a:gd name="connsiteX0" fmla="*/ 2 w 2204"/>
                <a:gd name="connsiteY0" fmla="*/ 22 h 1752"/>
                <a:gd name="connsiteX1" fmla="*/ 2 w 2204"/>
                <a:gd name="connsiteY1" fmla="*/ 22 h 1752"/>
                <a:gd name="connsiteX2" fmla="*/ 26 w 2204"/>
                <a:gd name="connsiteY2" fmla="*/ 18 h 1752"/>
                <a:gd name="connsiteX3" fmla="*/ 98 w 2204"/>
                <a:gd name="connsiteY3" fmla="*/ 10 h 1752"/>
                <a:gd name="connsiteX4" fmla="*/ 148 w 2204"/>
                <a:gd name="connsiteY4" fmla="*/ 6 h 1752"/>
                <a:gd name="connsiteX5" fmla="*/ 208 w 2204"/>
                <a:gd name="connsiteY5" fmla="*/ 2 h 1752"/>
                <a:gd name="connsiteX6" fmla="*/ 276 w 2204"/>
                <a:gd name="connsiteY6" fmla="*/ 0 h 1752"/>
                <a:gd name="connsiteX7" fmla="*/ 350 w 2204"/>
                <a:gd name="connsiteY7" fmla="*/ 0 h 1752"/>
                <a:gd name="connsiteX8" fmla="*/ 432 w 2204"/>
                <a:gd name="connsiteY8" fmla="*/ 2 h 1752"/>
                <a:gd name="connsiteX9" fmla="*/ 518 w 2204"/>
                <a:gd name="connsiteY9" fmla="*/ 6 h 1752"/>
                <a:gd name="connsiteX10" fmla="*/ 610 w 2204"/>
                <a:gd name="connsiteY10" fmla="*/ 14 h 1752"/>
                <a:gd name="connsiteX11" fmla="*/ 706 w 2204"/>
                <a:gd name="connsiteY11" fmla="*/ 28 h 1752"/>
                <a:gd name="connsiteX12" fmla="*/ 806 w 2204"/>
                <a:gd name="connsiteY12" fmla="*/ 46 h 1752"/>
                <a:gd name="connsiteX13" fmla="*/ 856 w 2204"/>
                <a:gd name="connsiteY13" fmla="*/ 56 h 1752"/>
                <a:gd name="connsiteX14" fmla="*/ 906 w 2204"/>
                <a:gd name="connsiteY14" fmla="*/ 68 h 1752"/>
                <a:gd name="connsiteX15" fmla="*/ 958 w 2204"/>
                <a:gd name="connsiteY15" fmla="*/ 82 h 1752"/>
                <a:gd name="connsiteX16" fmla="*/ 1010 w 2204"/>
                <a:gd name="connsiteY16" fmla="*/ 98 h 1752"/>
                <a:gd name="connsiteX17" fmla="*/ 1060 w 2204"/>
                <a:gd name="connsiteY17" fmla="*/ 114 h 1752"/>
                <a:gd name="connsiteX18" fmla="*/ 1112 w 2204"/>
                <a:gd name="connsiteY18" fmla="*/ 132 h 1752"/>
                <a:gd name="connsiteX19" fmla="*/ 1164 w 2204"/>
                <a:gd name="connsiteY19" fmla="*/ 154 h 1752"/>
                <a:gd name="connsiteX20" fmla="*/ 1216 w 2204"/>
                <a:gd name="connsiteY20" fmla="*/ 176 h 1752"/>
                <a:gd name="connsiteX21" fmla="*/ 1266 w 2204"/>
                <a:gd name="connsiteY21" fmla="*/ 200 h 1752"/>
                <a:gd name="connsiteX22" fmla="*/ 1318 w 2204"/>
                <a:gd name="connsiteY22" fmla="*/ 226 h 1752"/>
                <a:gd name="connsiteX23" fmla="*/ 1368 w 2204"/>
                <a:gd name="connsiteY23" fmla="*/ 254 h 1752"/>
                <a:gd name="connsiteX24" fmla="*/ 1418 w 2204"/>
                <a:gd name="connsiteY24" fmla="*/ 284 h 1752"/>
                <a:gd name="connsiteX25" fmla="*/ 1466 w 2204"/>
                <a:gd name="connsiteY25" fmla="*/ 318 h 1752"/>
                <a:gd name="connsiteX26" fmla="*/ 1516 w 2204"/>
                <a:gd name="connsiteY26" fmla="*/ 352 h 1752"/>
                <a:gd name="connsiteX27" fmla="*/ 1562 w 2204"/>
                <a:gd name="connsiteY27" fmla="*/ 390 h 1752"/>
                <a:gd name="connsiteX28" fmla="*/ 1610 w 2204"/>
                <a:gd name="connsiteY28" fmla="*/ 428 h 1752"/>
                <a:gd name="connsiteX29" fmla="*/ 1654 w 2204"/>
                <a:gd name="connsiteY29" fmla="*/ 472 h 1752"/>
                <a:gd name="connsiteX30" fmla="*/ 1698 w 2204"/>
                <a:gd name="connsiteY30" fmla="*/ 516 h 1752"/>
                <a:gd name="connsiteX31" fmla="*/ 1742 w 2204"/>
                <a:gd name="connsiteY31" fmla="*/ 564 h 1752"/>
                <a:gd name="connsiteX32" fmla="*/ 1782 w 2204"/>
                <a:gd name="connsiteY32" fmla="*/ 614 h 1752"/>
                <a:gd name="connsiteX33" fmla="*/ 1822 w 2204"/>
                <a:gd name="connsiteY33" fmla="*/ 666 h 1752"/>
                <a:gd name="connsiteX34" fmla="*/ 1862 w 2204"/>
                <a:gd name="connsiteY34" fmla="*/ 722 h 1752"/>
                <a:gd name="connsiteX35" fmla="*/ 1898 w 2204"/>
                <a:gd name="connsiteY35" fmla="*/ 782 h 1752"/>
                <a:gd name="connsiteX36" fmla="*/ 1932 w 2204"/>
                <a:gd name="connsiteY36" fmla="*/ 844 h 1752"/>
                <a:gd name="connsiteX37" fmla="*/ 1966 w 2204"/>
                <a:gd name="connsiteY37" fmla="*/ 908 h 1752"/>
                <a:gd name="connsiteX38" fmla="*/ 1996 w 2204"/>
                <a:gd name="connsiteY38" fmla="*/ 976 h 1752"/>
                <a:gd name="connsiteX39" fmla="*/ 1942 w 2204"/>
                <a:gd name="connsiteY39" fmla="*/ 1641 h 1752"/>
                <a:gd name="connsiteX40" fmla="*/ 426 w 2204"/>
                <a:gd name="connsiteY40" fmla="*/ 1644 h 1752"/>
                <a:gd name="connsiteX41" fmla="*/ 384 w 2204"/>
                <a:gd name="connsiteY41" fmla="*/ 1592 h 1752"/>
                <a:gd name="connsiteX42" fmla="*/ 344 w 2204"/>
                <a:gd name="connsiteY42" fmla="*/ 1538 h 1752"/>
                <a:gd name="connsiteX43" fmla="*/ 306 w 2204"/>
                <a:gd name="connsiteY43" fmla="*/ 1480 h 1752"/>
                <a:gd name="connsiteX44" fmla="*/ 270 w 2204"/>
                <a:gd name="connsiteY44" fmla="*/ 1418 h 1752"/>
                <a:gd name="connsiteX45" fmla="*/ 234 w 2204"/>
                <a:gd name="connsiteY45" fmla="*/ 1354 h 1752"/>
                <a:gd name="connsiteX46" fmla="*/ 202 w 2204"/>
                <a:gd name="connsiteY46" fmla="*/ 1284 h 1752"/>
                <a:gd name="connsiteX47" fmla="*/ 172 w 2204"/>
                <a:gd name="connsiteY47" fmla="*/ 1212 h 1752"/>
                <a:gd name="connsiteX48" fmla="*/ 142 w 2204"/>
                <a:gd name="connsiteY48" fmla="*/ 1136 h 1752"/>
                <a:gd name="connsiteX49" fmla="*/ 116 w 2204"/>
                <a:gd name="connsiteY49" fmla="*/ 1056 h 1752"/>
                <a:gd name="connsiteX50" fmla="*/ 92 w 2204"/>
                <a:gd name="connsiteY50" fmla="*/ 972 h 1752"/>
                <a:gd name="connsiteX51" fmla="*/ 72 w 2204"/>
                <a:gd name="connsiteY51" fmla="*/ 884 h 1752"/>
                <a:gd name="connsiteX52" fmla="*/ 52 w 2204"/>
                <a:gd name="connsiteY52" fmla="*/ 792 h 1752"/>
                <a:gd name="connsiteX53" fmla="*/ 36 w 2204"/>
                <a:gd name="connsiteY53" fmla="*/ 696 h 1752"/>
                <a:gd name="connsiteX54" fmla="*/ 24 w 2204"/>
                <a:gd name="connsiteY54" fmla="*/ 594 h 1752"/>
                <a:gd name="connsiteX55" fmla="*/ 12 w 2204"/>
                <a:gd name="connsiteY55" fmla="*/ 490 h 1752"/>
                <a:gd name="connsiteX56" fmla="*/ 6 w 2204"/>
                <a:gd name="connsiteY56" fmla="*/ 380 h 1752"/>
                <a:gd name="connsiteX57" fmla="*/ 0 w 2204"/>
                <a:gd name="connsiteY57" fmla="*/ 264 h 1752"/>
                <a:gd name="connsiteX58" fmla="*/ 0 w 2204"/>
                <a:gd name="connsiteY58" fmla="*/ 146 h 1752"/>
                <a:gd name="connsiteX59" fmla="*/ 2 w 2204"/>
                <a:gd name="connsiteY59" fmla="*/ 22 h 1752"/>
                <a:gd name="connsiteX60" fmla="*/ 2 w 2204"/>
                <a:gd name="connsiteY60" fmla="*/ 22 h 1752"/>
                <a:gd name="connsiteX0" fmla="*/ 2 w 2006"/>
                <a:gd name="connsiteY0" fmla="*/ 22 h 1752"/>
                <a:gd name="connsiteX1" fmla="*/ 2 w 2006"/>
                <a:gd name="connsiteY1" fmla="*/ 22 h 1752"/>
                <a:gd name="connsiteX2" fmla="*/ 26 w 2006"/>
                <a:gd name="connsiteY2" fmla="*/ 18 h 1752"/>
                <a:gd name="connsiteX3" fmla="*/ 98 w 2006"/>
                <a:gd name="connsiteY3" fmla="*/ 10 h 1752"/>
                <a:gd name="connsiteX4" fmla="*/ 148 w 2006"/>
                <a:gd name="connsiteY4" fmla="*/ 6 h 1752"/>
                <a:gd name="connsiteX5" fmla="*/ 208 w 2006"/>
                <a:gd name="connsiteY5" fmla="*/ 2 h 1752"/>
                <a:gd name="connsiteX6" fmla="*/ 276 w 2006"/>
                <a:gd name="connsiteY6" fmla="*/ 0 h 1752"/>
                <a:gd name="connsiteX7" fmla="*/ 350 w 2006"/>
                <a:gd name="connsiteY7" fmla="*/ 0 h 1752"/>
                <a:gd name="connsiteX8" fmla="*/ 432 w 2006"/>
                <a:gd name="connsiteY8" fmla="*/ 2 h 1752"/>
                <a:gd name="connsiteX9" fmla="*/ 518 w 2006"/>
                <a:gd name="connsiteY9" fmla="*/ 6 h 1752"/>
                <a:gd name="connsiteX10" fmla="*/ 610 w 2006"/>
                <a:gd name="connsiteY10" fmla="*/ 14 h 1752"/>
                <a:gd name="connsiteX11" fmla="*/ 706 w 2006"/>
                <a:gd name="connsiteY11" fmla="*/ 28 h 1752"/>
                <a:gd name="connsiteX12" fmla="*/ 806 w 2006"/>
                <a:gd name="connsiteY12" fmla="*/ 46 h 1752"/>
                <a:gd name="connsiteX13" fmla="*/ 856 w 2006"/>
                <a:gd name="connsiteY13" fmla="*/ 56 h 1752"/>
                <a:gd name="connsiteX14" fmla="*/ 906 w 2006"/>
                <a:gd name="connsiteY14" fmla="*/ 68 h 1752"/>
                <a:gd name="connsiteX15" fmla="*/ 958 w 2006"/>
                <a:gd name="connsiteY15" fmla="*/ 82 h 1752"/>
                <a:gd name="connsiteX16" fmla="*/ 1010 w 2006"/>
                <a:gd name="connsiteY16" fmla="*/ 98 h 1752"/>
                <a:gd name="connsiteX17" fmla="*/ 1060 w 2006"/>
                <a:gd name="connsiteY17" fmla="*/ 114 h 1752"/>
                <a:gd name="connsiteX18" fmla="*/ 1112 w 2006"/>
                <a:gd name="connsiteY18" fmla="*/ 132 h 1752"/>
                <a:gd name="connsiteX19" fmla="*/ 1164 w 2006"/>
                <a:gd name="connsiteY19" fmla="*/ 154 h 1752"/>
                <a:gd name="connsiteX20" fmla="*/ 1216 w 2006"/>
                <a:gd name="connsiteY20" fmla="*/ 176 h 1752"/>
                <a:gd name="connsiteX21" fmla="*/ 1266 w 2006"/>
                <a:gd name="connsiteY21" fmla="*/ 200 h 1752"/>
                <a:gd name="connsiteX22" fmla="*/ 1318 w 2006"/>
                <a:gd name="connsiteY22" fmla="*/ 226 h 1752"/>
                <a:gd name="connsiteX23" fmla="*/ 1368 w 2006"/>
                <a:gd name="connsiteY23" fmla="*/ 254 h 1752"/>
                <a:gd name="connsiteX24" fmla="*/ 1418 w 2006"/>
                <a:gd name="connsiteY24" fmla="*/ 284 h 1752"/>
                <a:gd name="connsiteX25" fmla="*/ 1466 w 2006"/>
                <a:gd name="connsiteY25" fmla="*/ 318 h 1752"/>
                <a:gd name="connsiteX26" fmla="*/ 1516 w 2006"/>
                <a:gd name="connsiteY26" fmla="*/ 352 h 1752"/>
                <a:gd name="connsiteX27" fmla="*/ 1562 w 2006"/>
                <a:gd name="connsiteY27" fmla="*/ 390 h 1752"/>
                <a:gd name="connsiteX28" fmla="*/ 1610 w 2006"/>
                <a:gd name="connsiteY28" fmla="*/ 428 h 1752"/>
                <a:gd name="connsiteX29" fmla="*/ 1654 w 2006"/>
                <a:gd name="connsiteY29" fmla="*/ 472 h 1752"/>
                <a:gd name="connsiteX30" fmla="*/ 1698 w 2006"/>
                <a:gd name="connsiteY30" fmla="*/ 516 h 1752"/>
                <a:gd name="connsiteX31" fmla="*/ 1742 w 2006"/>
                <a:gd name="connsiteY31" fmla="*/ 564 h 1752"/>
                <a:gd name="connsiteX32" fmla="*/ 1782 w 2006"/>
                <a:gd name="connsiteY32" fmla="*/ 614 h 1752"/>
                <a:gd name="connsiteX33" fmla="*/ 1822 w 2006"/>
                <a:gd name="connsiteY33" fmla="*/ 666 h 1752"/>
                <a:gd name="connsiteX34" fmla="*/ 1862 w 2006"/>
                <a:gd name="connsiteY34" fmla="*/ 722 h 1752"/>
                <a:gd name="connsiteX35" fmla="*/ 1898 w 2006"/>
                <a:gd name="connsiteY35" fmla="*/ 782 h 1752"/>
                <a:gd name="connsiteX36" fmla="*/ 1932 w 2006"/>
                <a:gd name="connsiteY36" fmla="*/ 844 h 1752"/>
                <a:gd name="connsiteX37" fmla="*/ 1966 w 2006"/>
                <a:gd name="connsiteY37" fmla="*/ 908 h 1752"/>
                <a:gd name="connsiteX38" fmla="*/ 1996 w 2006"/>
                <a:gd name="connsiteY38" fmla="*/ 976 h 1752"/>
                <a:gd name="connsiteX39" fmla="*/ 1942 w 2006"/>
                <a:gd name="connsiteY39" fmla="*/ 1641 h 1752"/>
                <a:gd name="connsiteX40" fmla="*/ 426 w 2006"/>
                <a:gd name="connsiteY40" fmla="*/ 1644 h 1752"/>
                <a:gd name="connsiteX41" fmla="*/ 384 w 2006"/>
                <a:gd name="connsiteY41" fmla="*/ 1592 h 1752"/>
                <a:gd name="connsiteX42" fmla="*/ 344 w 2006"/>
                <a:gd name="connsiteY42" fmla="*/ 1538 h 1752"/>
                <a:gd name="connsiteX43" fmla="*/ 306 w 2006"/>
                <a:gd name="connsiteY43" fmla="*/ 1480 h 1752"/>
                <a:gd name="connsiteX44" fmla="*/ 270 w 2006"/>
                <a:gd name="connsiteY44" fmla="*/ 1418 h 1752"/>
                <a:gd name="connsiteX45" fmla="*/ 234 w 2006"/>
                <a:gd name="connsiteY45" fmla="*/ 1354 h 1752"/>
                <a:gd name="connsiteX46" fmla="*/ 202 w 2006"/>
                <a:gd name="connsiteY46" fmla="*/ 1284 h 1752"/>
                <a:gd name="connsiteX47" fmla="*/ 172 w 2006"/>
                <a:gd name="connsiteY47" fmla="*/ 1212 h 1752"/>
                <a:gd name="connsiteX48" fmla="*/ 142 w 2006"/>
                <a:gd name="connsiteY48" fmla="*/ 1136 h 1752"/>
                <a:gd name="connsiteX49" fmla="*/ 116 w 2006"/>
                <a:gd name="connsiteY49" fmla="*/ 1056 h 1752"/>
                <a:gd name="connsiteX50" fmla="*/ 92 w 2006"/>
                <a:gd name="connsiteY50" fmla="*/ 972 h 1752"/>
                <a:gd name="connsiteX51" fmla="*/ 72 w 2006"/>
                <a:gd name="connsiteY51" fmla="*/ 884 h 1752"/>
                <a:gd name="connsiteX52" fmla="*/ 52 w 2006"/>
                <a:gd name="connsiteY52" fmla="*/ 792 h 1752"/>
                <a:gd name="connsiteX53" fmla="*/ 36 w 2006"/>
                <a:gd name="connsiteY53" fmla="*/ 696 h 1752"/>
                <a:gd name="connsiteX54" fmla="*/ 24 w 2006"/>
                <a:gd name="connsiteY54" fmla="*/ 594 h 1752"/>
                <a:gd name="connsiteX55" fmla="*/ 12 w 2006"/>
                <a:gd name="connsiteY55" fmla="*/ 490 h 1752"/>
                <a:gd name="connsiteX56" fmla="*/ 6 w 2006"/>
                <a:gd name="connsiteY56" fmla="*/ 380 h 1752"/>
                <a:gd name="connsiteX57" fmla="*/ 0 w 2006"/>
                <a:gd name="connsiteY57" fmla="*/ 264 h 1752"/>
                <a:gd name="connsiteX58" fmla="*/ 0 w 2006"/>
                <a:gd name="connsiteY58" fmla="*/ 146 h 1752"/>
                <a:gd name="connsiteX59" fmla="*/ 2 w 2006"/>
                <a:gd name="connsiteY59" fmla="*/ 22 h 1752"/>
                <a:gd name="connsiteX60" fmla="*/ 2 w 2006"/>
                <a:gd name="connsiteY60" fmla="*/ 22 h 1752"/>
                <a:gd name="connsiteX0" fmla="*/ 2 w 2006"/>
                <a:gd name="connsiteY0" fmla="*/ 22 h 1729"/>
                <a:gd name="connsiteX1" fmla="*/ 2 w 2006"/>
                <a:gd name="connsiteY1" fmla="*/ 22 h 1729"/>
                <a:gd name="connsiteX2" fmla="*/ 26 w 2006"/>
                <a:gd name="connsiteY2" fmla="*/ 18 h 1729"/>
                <a:gd name="connsiteX3" fmla="*/ 98 w 2006"/>
                <a:gd name="connsiteY3" fmla="*/ 10 h 1729"/>
                <a:gd name="connsiteX4" fmla="*/ 148 w 2006"/>
                <a:gd name="connsiteY4" fmla="*/ 6 h 1729"/>
                <a:gd name="connsiteX5" fmla="*/ 208 w 2006"/>
                <a:gd name="connsiteY5" fmla="*/ 2 h 1729"/>
                <a:gd name="connsiteX6" fmla="*/ 276 w 2006"/>
                <a:gd name="connsiteY6" fmla="*/ 0 h 1729"/>
                <a:gd name="connsiteX7" fmla="*/ 350 w 2006"/>
                <a:gd name="connsiteY7" fmla="*/ 0 h 1729"/>
                <a:gd name="connsiteX8" fmla="*/ 432 w 2006"/>
                <a:gd name="connsiteY8" fmla="*/ 2 h 1729"/>
                <a:gd name="connsiteX9" fmla="*/ 518 w 2006"/>
                <a:gd name="connsiteY9" fmla="*/ 6 h 1729"/>
                <a:gd name="connsiteX10" fmla="*/ 610 w 2006"/>
                <a:gd name="connsiteY10" fmla="*/ 14 h 1729"/>
                <a:gd name="connsiteX11" fmla="*/ 706 w 2006"/>
                <a:gd name="connsiteY11" fmla="*/ 28 h 1729"/>
                <a:gd name="connsiteX12" fmla="*/ 806 w 2006"/>
                <a:gd name="connsiteY12" fmla="*/ 46 h 1729"/>
                <a:gd name="connsiteX13" fmla="*/ 856 w 2006"/>
                <a:gd name="connsiteY13" fmla="*/ 56 h 1729"/>
                <a:gd name="connsiteX14" fmla="*/ 906 w 2006"/>
                <a:gd name="connsiteY14" fmla="*/ 68 h 1729"/>
                <a:gd name="connsiteX15" fmla="*/ 958 w 2006"/>
                <a:gd name="connsiteY15" fmla="*/ 82 h 1729"/>
                <a:gd name="connsiteX16" fmla="*/ 1010 w 2006"/>
                <a:gd name="connsiteY16" fmla="*/ 98 h 1729"/>
                <a:gd name="connsiteX17" fmla="*/ 1060 w 2006"/>
                <a:gd name="connsiteY17" fmla="*/ 114 h 1729"/>
                <a:gd name="connsiteX18" fmla="*/ 1112 w 2006"/>
                <a:gd name="connsiteY18" fmla="*/ 132 h 1729"/>
                <a:gd name="connsiteX19" fmla="*/ 1164 w 2006"/>
                <a:gd name="connsiteY19" fmla="*/ 154 h 1729"/>
                <a:gd name="connsiteX20" fmla="*/ 1216 w 2006"/>
                <a:gd name="connsiteY20" fmla="*/ 176 h 1729"/>
                <a:gd name="connsiteX21" fmla="*/ 1266 w 2006"/>
                <a:gd name="connsiteY21" fmla="*/ 200 h 1729"/>
                <a:gd name="connsiteX22" fmla="*/ 1318 w 2006"/>
                <a:gd name="connsiteY22" fmla="*/ 226 h 1729"/>
                <a:gd name="connsiteX23" fmla="*/ 1368 w 2006"/>
                <a:gd name="connsiteY23" fmla="*/ 254 h 1729"/>
                <a:gd name="connsiteX24" fmla="*/ 1418 w 2006"/>
                <a:gd name="connsiteY24" fmla="*/ 284 h 1729"/>
                <a:gd name="connsiteX25" fmla="*/ 1466 w 2006"/>
                <a:gd name="connsiteY25" fmla="*/ 318 h 1729"/>
                <a:gd name="connsiteX26" fmla="*/ 1516 w 2006"/>
                <a:gd name="connsiteY26" fmla="*/ 352 h 1729"/>
                <a:gd name="connsiteX27" fmla="*/ 1562 w 2006"/>
                <a:gd name="connsiteY27" fmla="*/ 390 h 1729"/>
                <a:gd name="connsiteX28" fmla="*/ 1610 w 2006"/>
                <a:gd name="connsiteY28" fmla="*/ 428 h 1729"/>
                <a:gd name="connsiteX29" fmla="*/ 1654 w 2006"/>
                <a:gd name="connsiteY29" fmla="*/ 472 h 1729"/>
                <a:gd name="connsiteX30" fmla="*/ 1698 w 2006"/>
                <a:gd name="connsiteY30" fmla="*/ 516 h 1729"/>
                <a:gd name="connsiteX31" fmla="*/ 1742 w 2006"/>
                <a:gd name="connsiteY31" fmla="*/ 564 h 1729"/>
                <a:gd name="connsiteX32" fmla="*/ 1782 w 2006"/>
                <a:gd name="connsiteY32" fmla="*/ 614 h 1729"/>
                <a:gd name="connsiteX33" fmla="*/ 1822 w 2006"/>
                <a:gd name="connsiteY33" fmla="*/ 666 h 1729"/>
                <a:gd name="connsiteX34" fmla="*/ 1862 w 2006"/>
                <a:gd name="connsiteY34" fmla="*/ 722 h 1729"/>
                <a:gd name="connsiteX35" fmla="*/ 1898 w 2006"/>
                <a:gd name="connsiteY35" fmla="*/ 782 h 1729"/>
                <a:gd name="connsiteX36" fmla="*/ 1932 w 2006"/>
                <a:gd name="connsiteY36" fmla="*/ 844 h 1729"/>
                <a:gd name="connsiteX37" fmla="*/ 1966 w 2006"/>
                <a:gd name="connsiteY37" fmla="*/ 908 h 1729"/>
                <a:gd name="connsiteX38" fmla="*/ 1996 w 2006"/>
                <a:gd name="connsiteY38" fmla="*/ 976 h 1729"/>
                <a:gd name="connsiteX39" fmla="*/ 1942 w 2006"/>
                <a:gd name="connsiteY39" fmla="*/ 1641 h 1729"/>
                <a:gd name="connsiteX40" fmla="*/ 426 w 2006"/>
                <a:gd name="connsiteY40" fmla="*/ 1644 h 1729"/>
                <a:gd name="connsiteX41" fmla="*/ 384 w 2006"/>
                <a:gd name="connsiteY41" fmla="*/ 1592 h 1729"/>
                <a:gd name="connsiteX42" fmla="*/ 344 w 2006"/>
                <a:gd name="connsiteY42" fmla="*/ 1538 h 1729"/>
                <a:gd name="connsiteX43" fmla="*/ 306 w 2006"/>
                <a:gd name="connsiteY43" fmla="*/ 1480 h 1729"/>
                <a:gd name="connsiteX44" fmla="*/ 270 w 2006"/>
                <a:gd name="connsiteY44" fmla="*/ 1418 h 1729"/>
                <a:gd name="connsiteX45" fmla="*/ 234 w 2006"/>
                <a:gd name="connsiteY45" fmla="*/ 1354 h 1729"/>
                <a:gd name="connsiteX46" fmla="*/ 202 w 2006"/>
                <a:gd name="connsiteY46" fmla="*/ 1284 h 1729"/>
                <a:gd name="connsiteX47" fmla="*/ 172 w 2006"/>
                <a:gd name="connsiteY47" fmla="*/ 1212 h 1729"/>
                <a:gd name="connsiteX48" fmla="*/ 142 w 2006"/>
                <a:gd name="connsiteY48" fmla="*/ 1136 h 1729"/>
                <a:gd name="connsiteX49" fmla="*/ 116 w 2006"/>
                <a:gd name="connsiteY49" fmla="*/ 1056 h 1729"/>
                <a:gd name="connsiteX50" fmla="*/ 92 w 2006"/>
                <a:gd name="connsiteY50" fmla="*/ 972 h 1729"/>
                <a:gd name="connsiteX51" fmla="*/ 72 w 2006"/>
                <a:gd name="connsiteY51" fmla="*/ 884 h 1729"/>
                <a:gd name="connsiteX52" fmla="*/ 52 w 2006"/>
                <a:gd name="connsiteY52" fmla="*/ 792 h 1729"/>
                <a:gd name="connsiteX53" fmla="*/ 36 w 2006"/>
                <a:gd name="connsiteY53" fmla="*/ 696 h 1729"/>
                <a:gd name="connsiteX54" fmla="*/ 24 w 2006"/>
                <a:gd name="connsiteY54" fmla="*/ 594 h 1729"/>
                <a:gd name="connsiteX55" fmla="*/ 12 w 2006"/>
                <a:gd name="connsiteY55" fmla="*/ 490 h 1729"/>
                <a:gd name="connsiteX56" fmla="*/ 6 w 2006"/>
                <a:gd name="connsiteY56" fmla="*/ 380 h 1729"/>
                <a:gd name="connsiteX57" fmla="*/ 0 w 2006"/>
                <a:gd name="connsiteY57" fmla="*/ 264 h 1729"/>
                <a:gd name="connsiteX58" fmla="*/ 0 w 2006"/>
                <a:gd name="connsiteY58" fmla="*/ 146 h 1729"/>
                <a:gd name="connsiteX59" fmla="*/ 2 w 2006"/>
                <a:gd name="connsiteY59" fmla="*/ 22 h 1729"/>
                <a:gd name="connsiteX60" fmla="*/ 2 w 2006"/>
                <a:gd name="connsiteY60" fmla="*/ 22 h 1729"/>
                <a:gd name="connsiteX0" fmla="*/ 2 w 2006"/>
                <a:gd name="connsiteY0" fmla="*/ 22 h 1729"/>
                <a:gd name="connsiteX1" fmla="*/ 2 w 2006"/>
                <a:gd name="connsiteY1" fmla="*/ 22 h 1729"/>
                <a:gd name="connsiteX2" fmla="*/ 26 w 2006"/>
                <a:gd name="connsiteY2" fmla="*/ 18 h 1729"/>
                <a:gd name="connsiteX3" fmla="*/ 98 w 2006"/>
                <a:gd name="connsiteY3" fmla="*/ 10 h 1729"/>
                <a:gd name="connsiteX4" fmla="*/ 148 w 2006"/>
                <a:gd name="connsiteY4" fmla="*/ 6 h 1729"/>
                <a:gd name="connsiteX5" fmla="*/ 208 w 2006"/>
                <a:gd name="connsiteY5" fmla="*/ 2 h 1729"/>
                <a:gd name="connsiteX6" fmla="*/ 276 w 2006"/>
                <a:gd name="connsiteY6" fmla="*/ 0 h 1729"/>
                <a:gd name="connsiteX7" fmla="*/ 350 w 2006"/>
                <a:gd name="connsiteY7" fmla="*/ 0 h 1729"/>
                <a:gd name="connsiteX8" fmla="*/ 432 w 2006"/>
                <a:gd name="connsiteY8" fmla="*/ 2 h 1729"/>
                <a:gd name="connsiteX9" fmla="*/ 518 w 2006"/>
                <a:gd name="connsiteY9" fmla="*/ 6 h 1729"/>
                <a:gd name="connsiteX10" fmla="*/ 610 w 2006"/>
                <a:gd name="connsiteY10" fmla="*/ 14 h 1729"/>
                <a:gd name="connsiteX11" fmla="*/ 706 w 2006"/>
                <a:gd name="connsiteY11" fmla="*/ 28 h 1729"/>
                <a:gd name="connsiteX12" fmla="*/ 806 w 2006"/>
                <a:gd name="connsiteY12" fmla="*/ 46 h 1729"/>
                <a:gd name="connsiteX13" fmla="*/ 856 w 2006"/>
                <a:gd name="connsiteY13" fmla="*/ 56 h 1729"/>
                <a:gd name="connsiteX14" fmla="*/ 906 w 2006"/>
                <a:gd name="connsiteY14" fmla="*/ 68 h 1729"/>
                <a:gd name="connsiteX15" fmla="*/ 958 w 2006"/>
                <a:gd name="connsiteY15" fmla="*/ 82 h 1729"/>
                <a:gd name="connsiteX16" fmla="*/ 1010 w 2006"/>
                <a:gd name="connsiteY16" fmla="*/ 98 h 1729"/>
                <a:gd name="connsiteX17" fmla="*/ 1060 w 2006"/>
                <a:gd name="connsiteY17" fmla="*/ 114 h 1729"/>
                <a:gd name="connsiteX18" fmla="*/ 1112 w 2006"/>
                <a:gd name="connsiteY18" fmla="*/ 132 h 1729"/>
                <a:gd name="connsiteX19" fmla="*/ 1164 w 2006"/>
                <a:gd name="connsiteY19" fmla="*/ 154 h 1729"/>
                <a:gd name="connsiteX20" fmla="*/ 1216 w 2006"/>
                <a:gd name="connsiteY20" fmla="*/ 176 h 1729"/>
                <a:gd name="connsiteX21" fmla="*/ 1266 w 2006"/>
                <a:gd name="connsiteY21" fmla="*/ 200 h 1729"/>
                <a:gd name="connsiteX22" fmla="*/ 1318 w 2006"/>
                <a:gd name="connsiteY22" fmla="*/ 226 h 1729"/>
                <a:gd name="connsiteX23" fmla="*/ 1368 w 2006"/>
                <a:gd name="connsiteY23" fmla="*/ 254 h 1729"/>
                <a:gd name="connsiteX24" fmla="*/ 1418 w 2006"/>
                <a:gd name="connsiteY24" fmla="*/ 284 h 1729"/>
                <a:gd name="connsiteX25" fmla="*/ 1466 w 2006"/>
                <a:gd name="connsiteY25" fmla="*/ 318 h 1729"/>
                <a:gd name="connsiteX26" fmla="*/ 1516 w 2006"/>
                <a:gd name="connsiteY26" fmla="*/ 352 h 1729"/>
                <a:gd name="connsiteX27" fmla="*/ 1562 w 2006"/>
                <a:gd name="connsiteY27" fmla="*/ 390 h 1729"/>
                <a:gd name="connsiteX28" fmla="*/ 1610 w 2006"/>
                <a:gd name="connsiteY28" fmla="*/ 428 h 1729"/>
                <a:gd name="connsiteX29" fmla="*/ 1654 w 2006"/>
                <a:gd name="connsiteY29" fmla="*/ 472 h 1729"/>
                <a:gd name="connsiteX30" fmla="*/ 1698 w 2006"/>
                <a:gd name="connsiteY30" fmla="*/ 516 h 1729"/>
                <a:gd name="connsiteX31" fmla="*/ 1742 w 2006"/>
                <a:gd name="connsiteY31" fmla="*/ 564 h 1729"/>
                <a:gd name="connsiteX32" fmla="*/ 1782 w 2006"/>
                <a:gd name="connsiteY32" fmla="*/ 614 h 1729"/>
                <a:gd name="connsiteX33" fmla="*/ 1822 w 2006"/>
                <a:gd name="connsiteY33" fmla="*/ 666 h 1729"/>
                <a:gd name="connsiteX34" fmla="*/ 1862 w 2006"/>
                <a:gd name="connsiteY34" fmla="*/ 722 h 1729"/>
                <a:gd name="connsiteX35" fmla="*/ 1898 w 2006"/>
                <a:gd name="connsiteY35" fmla="*/ 782 h 1729"/>
                <a:gd name="connsiteX36" fmla="*/ 1932 w 2006"/>
                <a:gd name="connsiteY36" fmla="*/ 844 h 1729"/>
                <a:gd name="connsiteX37" fmla="*/ 1966 w 2006"/>
                <a:gd name="connsiteY37" fmla="*/ 908 h 1729"/>
                <a:gd name="connsiteX38" fmla="*/ 1996 w 2006"/>
                <a:gd name="connsiteY38" fmla="*/ 976 h 1729"/>
                <a:gd name="connsiteX39" fmla="*/ 1958 w 2006"/>
                <a:gd name="connsiteY39" fmla="*/ 1657 h 1729"/>
                <a:gd name="connsiteX40" fmla="*/ 426 w 2006"/>
                <a:gd name="connsiteY40" fmla="*/ 1644 h 1729"/>
                <a:gd name="connsiteX41" fmla="*/ 384 w 2006"/>
                <a:gd name="connsiteY41" fmla="*/ 1592 h 1729"/>
                <a:gd name="connsiteX42" fmla="*/ 344 w 2006"/>
                <a:gd name="connsiteY42" fmla="*/ 1538 h 1729"/>
                <a:gd name="connsiteX43" fmla="*/ 306 w 2006"/>
                <a:gd name="connsiteY43" fmla="*/ 1480 h 1729"/>
                <a:gd name="connsiteX44" fmla="*/ 270 w 2006"/>
                <a:gd name="connsiteY44" fmla="*/ 1418 h 1729"/>
                <a:gd name="connsiteX45" fmla="*/ 234 w 2006"/>
                <a:gd name="connsiteY45" fmla="*/ 1354 h 1729"/>
                <a:gd name="connsiteX46" fmla="*/ 202 w 2006"/>
                <a:gd name="connsiteY46" fmla="*/ 1284 h 1729"/>
                <a:gd name="connsiteX47" fmla="*/ 172 w 2006"/>
                <a:gd name="connsiteY47" fmla="*/ 1212 h 1729"/>
                <a:gd name="connsiteX48" fmla="*/ 142 w 2006"/>
                <a:gd name="connsiteY48" fmla="*/ 1136 h 1729"/>
                <a:gd name="connsiteX49" fmla="*/ 116 w 2006"/>
                <a:gd name="connsiteY49" fmla="*/ 1056 h 1729"/>
                <a:gd name="connsiteX50" fmla="*/ 92 w 2006"/>
                <a:gd name="connsiteY50" fmla="*/ 972 h 1729"/>
                <a:gd name="connsiteX51" fmla="*/ 72 w 2006"/>
                <a:gd name="connsiteY51" fmla="*/ 884 h 1729"/>
                <a:gd name="connsiteX52" fmla="*/ 52 w 2006"/>
                <a:gd name="connsiteY52" fmla="*/ 792 h 1729"/>
                <a:gd name="connsiteX53" fmla="*/ 36 w 2006"/>
                <a:gd name="connsiteY53" fmla="*/ 696 h 1729"/>
                <a:gd name="connsiteX54" fmla="*/ 24 w 2006"/>
                <a:gd name="connsiteY54" fmla="*/ 594 h 1729"/>
                <a:gd name="connsiteX55" fmla="*/ 12 w 2006"/>
                <a:gd name="connsiteY55" fmla="*/ 490 h 1729"/>
                <a:gd name="connsiteX56" fmla="*/ 6 w 2006"/>
                <a:gd name="connsiteY56" fmla="*/ 380 h 1729"/>
                <a:gd name="connsiteX57" fmla="*/ 0 w 2006"/>
                <a:gd name="connsiteY57" fmla="*/ 264 h 1729"/>
                <a:gd name="connsiteX58" fmla="*/ 0 w 2006"/>
                <a:gd name="connsiteY58" fmla="*/ 146 h 1729"/>
                <a:gd name="connsiteX59" fmla="*/ 2 w 2006"/>
                <a:gd name="connsiteY59" fmla="*/ 22 h 1729"/>
                <a:gd name="connsiteX60" fmla="*/ 2 w 2006"/>
                <a:gd name="connsiteY60" fmla="*/ 22 h 1729"/>
                <a:gd name="connsiteX0" fmla="*/ 2 w 1996"/>
                <a:gd name="connsiteY0" fmla="*/ 22 h 1729"/>
                <a:gd name="connsiteX1" fmla="*/ 2 w 1996"/>
                <a:gd name="connsiteY1" fmla="*/ 22 h 1729"/>
                <a:gd name="connsiteX2" fmla="*/ 26 w 1996"/>
                <a:gd name="connsiteY2" fmla="*/ 18 h 1729"/>
                <a:gd name="connsiteX3" fmla="*/ 98 w 1996"/>
                <a:gd name="connsiteY3" fmla="*/ 10 h 1729"/>
                <a:gd name="connsiteX4" fmla="*/ 148 w 1996"/>
                <a:gd name="connsiteY4" fmla="*/ 6 h 1729"/>
                <a:gd name="connsiteX5" fmla="*/ 208 w 1996"/>
                <a:gd name="connsiteY5" fmla="*/ 2 h 1729"/>
                <a:gd name="connsiteX6" fmla="*/ 276 w 1996"/>
                <a:gd name="connsiteY6" fmla="*/ 0 h 1729"/>
                <a:gd name="connsiteX7" fmla="*/ 350 w 1996"/>
                <a:gd name="connsiteY7" fmla="*/ 0 h 1729"/>
                <a:gd name="connsiteX8" fmla="*/ 432 w 1996"/>
                <a:gd name="connsiteY8" fmla="*/ 2 h 1729"/>
                <a:gd name="connsiteX9" fmla="*/ 518 w 1996"/>
                <a:gd name="connsiteY9" fmla="*/ 6 h 1729"/>
                <a:gd name="connsiteX10" fmla="*/ 610 w 1996"/>
                <a:gd name="connsiteY10" fmla="*/ 14 h 1729"/>
                <a:gd name="connsiteX11" fmla="*/ 706 w 1996"/>
                <a:gd name="connsiteY11" fmla="*/ 28 h 1729"/>
                <a:gd name="connsiteX12" fmla="*/ 806 w 1996"/>
                <a:gd name="connsiteY12" fmla="*/ 46 h 1729"/>
                <a:gd name="connsiteX13" fmla="*/ 856 w 1996"/>
                <a:gd name="connsiteY13" fmla="*/ 56 h 1729"/>
                <a:gd name="connsiteX14" fmla="*/ 906 w 1996"/>
                <a:gd name="connsiteY14" fmla="*/ 68 h 1729"/>
                <a:gd name="connsiteX15" fmla="*/ 958 w 1996"/>
                <a:gd name="connsiteY15" fmla="*/ 82 h 1729"/>
                <a:gd name="connsiteX16" fmla="*/ 1010 w 1996"/>
                <a:gd name="connsiteY16" fmla="*/ 98 h 1729"/>
                <a:gd name="connsiteX17" fmla="*/ 1060 w 1996"/>
                <a:gd name="connsiteY17" fmla="*/ 114 h 1729"/>
                <a:gd name="connsiteX18" fmla="*/ 1112 w 1996"/>
                <a:gd name="connsiteY18" fmla="*/ 132 h 1729"/>
                <a:gd name="connsiteX19" fmla="*/ 1164 w 1996"/>
                <a:gd name="connsiteY19" fmla="*/ 154 h 1729"/>
                <a:gd name="connsiteX20" fmla="*/ 1216 w 1996"/>
                <a:gd name="connsiteY20" fmla="*/ 176 h 1729"/>
                <a:gd name="connsiteX21" fmla="*/ 1266 w 1996"/>
                <a:gd name="connsiteY21" fmla="*/ 200 h 1729"/>
                <a:gd name="connsiteX22" fmla="*/ 1318 w 1996"/>
                <a:gd name="connsiteY22" fmla="*/ 226 h 1729"/>
                <a:gd name="connsiteX23" fmla="*/ 1368 w 1996"/>
                <a:gd name="connsiteY23" fmla="*/ 254 h 1729"/>
                <a:gd name="connsiteX24" fmla="*/ 1418 w 1996"/>
                <a:gd name="connsiteY24" fmla="*/ 284 h 1729"/>
                <a:gd name="connsiteX25" fmla="*/ 1466 w 1996"/>
                <a:gd name="connsiteY25" fmla="*/ 318 h 1729"/>
                <a:gd name="connsiteX26" fmla="*/ 1516 w 1996"/>
                <a:gd name="connsiteY26" fmla="*/ 352 h 1729"/>
                <a:gd name="connsiteX27" fmla="*/ 1562 w 1996"/>
                <a:gd name="connsiteY27" fmla="*/ 390 h 1729"/>
                <a:gd name="connsiteX28" fmla="*/ 1610 w 1996"/>
                <a:gd name="connsiteY28" fmla="*/ 428 h 1729"/>
                <a:gd name="connsiteX29" fmla="*/ 1654 w 1996"/>
                <a:gd name="connsiteY29" fmla="*/ 472 h 1729"/>
                <a:gd name="connsiteX30" fmla="*/ 1698 w 1996"/>
                <a:gd name="connsiteY30" fmla="*/ 516 h 1729"/>
                <a:gd name="connsiteX31" fmla="*/ 1742 w 1996"/>
                <a:gd name="connsiteY31" fmla="*/ 564 h 1729"/>
                <a:gd name="connsiteX32" fmla="*/ 1782 w 1996"/>
                <a:gd name="connsiteY32" fmla="*/ 614 h 1729"/>
                <a:gd name="connsiteX33" fmla="*/ 1822 w 1996"/>
                <a:gd name="connsiteY33" fmla="*/ 666 h 1729"/>
                <a:gd name="connsiteX34" fmla="*/ 1862 w 1996"/>
                <a:gd name="connsiteY34" fmla="*/ 722 h 1729"/>
                <a:gd name="connsiteX35" fmla="*/ 1898 w 1996"/>
                <a:gd name="connsiteY35" fmla="*/ 782 h 1729"/>
                <a:gd name="connsiteX36" fmla="*/ 1932 w 1996"/>
                <a:gd name="connsiteY36" fmla="*/ 844 h 1729"/>
                <a:gd name="connsiteX37" fmla="*/ 1966 w 1996"/>
                <a:gd name="connsiteY37" fmla="*/ 908 h 1729"/>
                <a:gd name="connsiteX38" fmla="*/ 1996 w 1996"/>
                <a:gd name="connsiteY38" fmla="*/ 976 h 1729"/>
                <a:gd name="connsiteX39" fmla="*/ 1958 w 1996"/>
                <a:gd name="connsiteY39" fmla="*/ 1657 h 1729"/>
                <a:gd name="connsiteX40" fmla="*/ 426 w 1996"/>
                <a:gd name="connsiteY40" fmla="*/ 1644 h 1729"/>
                <a:gd name="connsiteX41" fmla="*/ 384 w 1996"/>
                <a:gd name="connsiteY41" fmla="*/ 1592 h 1729"/>
                <a:gd name="connsiteX42" fmla="*/ 344 w 1996"/>
                <a:gd name="connsiteY42" fmla="*/ 1538 h 1729"/>
                <a:gd name="connsiteX43" fmla="*/ 306 w 1996"/>
                <a:gd name="connsiteY43" fmla="*/ 1480 h 1729"/>
                <a:gd name="connsiteX44" fmla="*/ 270 w 1996"/>
                <a:gd name="connsiteY44" fmla="*/ 1418 h 1729"/>
                <a:gd name="connsiteX45" fmla="*/ 234 w 1996"/>
                <a:gd name="connsiteY45" fmla="*/ 1354 h 1729"/>
                <a:gd name="connsiteX46" fmla="*/ 202 w 1996"/>
                <a:gd name="connsiteY46" fmla="*/ 1284 h 1729"/>
                <a:gd name="connsiteX47" fmla="*/ 172 w 1996"/>
                <a:gd name="connsiteY47" fmla="*/ 1212 h 1729"/>
                <a:gd name="connsiteX48" fmla="*/ 142 w 1996"/>
                <a:gd name="connsiteY48" fmla="*/ 1136 h 1729"/>
                <a:gd name="connsiteX49" fmla="*/ 116 w 1996"/>
                <a:gd name="connsiteY49" fmla="*/ 1056 h 1729"/>
                <a:gd name="connsiteX50" fmla="*/ 92 w 1996"/>
                <a:gd name="connsiteY50" fmla="*/ 972 h 1729"/>
                <a:gd name="connsiteX51" fmla="*/ 72 w 1996"/>
                <a:gd name="connsiteY51" fmla="*/ 884 h 1729"/>
                <a:gd name="connsiteX52" fmla="*/ 52 w 1996"/>
                <a:gd name="connsiteY52" fmla="*/ 792 h 1729"/>
                <a:gd name="connsiteX53" fmla="*/ 36 w 1996"/>
                <a:gd name="connsiteY53" fmla="*/ 696 h 1729"/>
                <a:gd name="connsiteX54" fmla="*/ 24 w 1996"/>
                <a:gd name="connsiteY54" fmla="*/ 594 h 1729"/>
                <a:gd name="connsiteX55" fmla="*/ 12 w 1996"/>
                <a:gd name="connsiteY55" fmla="*/ 490 h 1729"/>
                <a:gd name="connsiteX56" fmla="*/ 6 w 1996"/>
                <a:gd name="connsiteY56" fmla="*/ 380 h 1729"/>
                <a:gd name="connsiteX57" fmla="*/ 0 w 1996"/>
                <a:gd name="connsiteY57" fmla="*/ 264 h 1729"/>
                <a:gd name="connsiteX58" fmla="*/ 0 w 1996"/>
                <a:gd name="connsiteY58" fmla="*/ 146 h 1729"/>
                <a:gd name="connsiteX59" fmla="*/ 2 w 1996"/>
                <a:gd name="connsiteY59" fmla="*/ 22 h 1729"/>
                <a:gd name="connsiteX60" fmla="*/ 2 w 1996"/>
                <a:gd name="connsiteY60" fmla="*/ 22 h 1729"/>
                <a:gd name="connsiteX0" fmla="*/ 2 w 1996"/>
                <a:gd name="connsiteY0" fmla="*/ 22 h 1729"/>
                <a:gd name="connsiteX1" fmla="*/ 2 w 1996"/>
                <a:gd name="connsiteY1" fmla="*/ 22 h 1729"/>
                <a:gd name="connsiteX2" fmla="*/ 26 w 1996"/>
                <a:gd name="connsiteY2" fmla="*/ 18 h 1729"/>
                <a:gd name="connsiteX3" fmla="*/ 98 w 1996"/>
                <a:gd name="connsiteY3" fmla="*/ 10 h 1729"/>
                <a:gd name="connsiteX4" fmla="*/ 148 w 1996"/>
                <a:gd name="connsiteY4" fmla="*/ 6 h 1729"/>
                <a:gd name="connsiteX5" fmla="*/ 208 w 1996"/>
                <a:gd name="connsiteY5" fmla="*/ 2 h 1729"/>
                <a:gd name="connsiteX6" fmla="*/ 276 w 1996"/>
                <a:gd name="connsiteY6" fmla="*/ 0 h 1729"/>
                <a:gd name="connsiteX7" fmla="*/ 350 w 1996"/>
                <a:gd name="connsiteY7" fmla="*/ 0 h 1729"/>
                <a:gd name="connsiteX8" fmla="*/ 432 w 1996"/>
                <a:gd name="connsiteY8" fmla="*/ 2 h 1729"/>
                <a:gd name="connsiteX9" fmla="*/ 518 w 1996"/>
                <a:gd name="connsiteY9" fmla="*/ 6 h 1729"/>
                <a:gd name="connsiteX10" fmla="*/ 610 w 1996"/>
                <a:gd name="connsiteY10" fmla="*/ 14 h 1729"/>
                <a:gd name="connsiteX11" fmla="*/ 706 w 1996"/>
                <a:gd name="connsiteY11" fmla="*/ 28 h 1729"/>
                <a:gd name="connsiteX12" fmla="*/ 806 w 1996"/>
                <a:gd name="connsiteY12" fmla="*/ 46 h 1729"/>
                <a:gd name="connsiteX13" fmla="*/ 856 w 1996"/>
                <a:gd name="connsiteY13" fmla="*/ 56 h 1729"/>
                <a:gd name="connsiteX14" fmla="*/ 906 w 1996"/>
                <a:gd name="connsiteY14" fmla="*/ 68 h 1729"/>
                <a:gd name="connsiteX15" fmla="*/ 958 w 1996"/>
                <a:gd name="connsiteY15" fmla="*/ 82 h 1729"/>
                <a:gd name="connsiteX16" fmla="*/ 1010 w 1996"/>
                <a:gd name="connsiteY16" fmla="*/ 98 h 1729"/>
                <a:gd name="connsiteX17" fmla="*/ 1060 w 1996"/>
                <a:gd name="connsiteY17" fmla="*/ 114 h 1729"/>
                <a:gd name="connsiteX18" fmla="*/ 1112 w 1996"/>
                <a:gd name="connsiteY18" fmla="*/ 132 h 1729"/>
                <a:gd name="connsiteX19" fmla="*/ 1164 w 1996"/>
                <a:gd name="connsiteY19" fmla="*/ 154 h 1729"/>
                <a:gd name="connsiteX20" fmla="*/ 1216 w 1996"/>
                <a:gd name="connsiteY20" fmla="*/ 176 h 1729"/>
                <a:gd name="connsiteX21" fmla="*/ 1266 w 1996"/>
                <a:gd name="connsiteY21" fmla="*/ 200 h 1729"/>
                <a:gd name="connsiteX22" fmla="*/ 1318 w 1996"/>
                <a:gd name="connsiteY22" fmla="*/ 226 h 1729"/>
                <a:gd name="connsiteX23" fmla="*/ 1368 w 1996"/>
                <a:gd name="connsiteY23" fmla="*/ 254 h 1729"/>
                <a:gd name="connsiteX24" fmla="*/ 1418 w 1996"/>
                <a:gd name="connsiteY24" fmla="*/ 284 h 1729"/>
                <a:gd name="connsiteX25" fmla="*/ 1466 w 1996"/>
                <a:gd name="connsiteY25" fmla="*/ 318 h 1729"/>
                <a:gd name="connsiteX26" fmla="*/ 1516 w 1996"/>
                <a:gd name="connsiteY26" fmla="*/ 352 h 1729"/>
                <a:gd name="connsiteX27" fmla="*/ 1562 w 1996"/>
                <a:gd name="connsiteY27" fmla="*/ 390 h 1729"/>
                <a:gd name="connsiteX28" fmla="*/ 1610 w 1996"/>
                <a:gd name="connsiteY28" fmla="*/ 428 h 1729"/>
                <a:gd name="connsiteX29" fmla="*/ 1654 w 1996"/>
                <a:gd name="connsiteY29" fmla="*/ 472 h 1729"/>
                <a:gd name="connsiteX30" fmla="*/ 1698 w 1996"/>
                <a:gd name="connsiteY30" fmla="*/ 516 h 1729"/>
                <a:gd name="connsiteX31" fmla="*/ 1742 w 1996"/>
                <a:gd name="connsiteY31" fmla="*/ 564 h 1729"/>
                <a:gd name="connsiteX32" fmla="*/ 1782 w 1996"/>
                <a:gd name="connsiteY32" fmla="*/ 614 h 1729"/>
                <a:gd name="connsiteX33" fmla="*/ 1822 w 1996"/>
                <a:gd name="connsiteY33" fmla="*/ 666 h 1729"/>
                <a:gd name="connsiteX34" fmla="*/ 1862 w 1996"/>
                <a:gd name="connsiteY34" fmla="*/ 722 h 1729"/>
                <a:gd name="connsiteX35" fmla="*/ 1898 w 1996"/>
                <a:gd name="connsiteY35" fmla="*/ 782 h 1729"/>
                <a:gd name="connsiteX36" fmla="*/ 1932 w 1996"/>
                <a:gd name="connsiteY36" fmla="*/ 844 h 1729"/>
                <a:gd name="connsiteX37" fmla="*/ 1966 w 1996"/>
                <a:gd name="connsiteY37" fmla="*/ 908 h 1729"/>
                <a:gd name="connsiteX38" fmla="*/ 1996 w 1996"/>
                <a:gd name="connsiteY38" fmla="*/ 976 h 1729"/>
                <a:gd name="connsiteX39" fmla="*/ 1982 w 1996"/>
                <a:gd name="connsiteY39" fmla="*/ 1665 h 1729"/>
                <a:gd name="connsiteX40" fmla="*/ 426 w 1996"/>
                <a:gd name="connsiteY40" fmla="*/ 1644 h 1729"/>
                <a:gd name="connsiteX41" fmla="*/ 384 w 1996"/>
                <a:gd name="connsiteY41" fmla="*/ 1592 h 1729"/>
                <a:gd name="connsiteX42" fmla="*/ 344 w 1996"/>
                <a:gd name="connsiteY42" fmla="*/ 1538 h 1729"/>
                <a:gd name="connsiteX43" fmla="*/ 306 w 1996"/>
                <a:gd name="connsiteY43" fmla="*/ 1480 h 1729"/>
                <a:gd name="connsiteX44" fmla="*/ 270 w 1996"/>
                <a:gd name="connsiteY44" fmla="*/ 1418 h 1729"/>
                <a:gd name="connsiteX45" fmla="*/ 234 w 1996"/>
                <a:gd name="connsiteY45" fmla="*/ 1354 h 1729"/>
                <a:gd name="connsiteX46" fmla="*/ 202 w 1996"/>
                <a:gd name="connsiteY46" fmla="*/ 1284 h 1729"/>
                <a:gd name="connsiteX47" fmla="*/ 172 w 1996"/>
                <a:gd name="connsiteY47" fmla="*/ 1212 h 1729"/>
                <a:gd name="connsiteX48" fmla="*/ 142 w 1996"/>
                <a:gd name="connsiteY48" fmla="*/ 1136 h 1729"/>
                <a:gd name="connsiteX49" fmla="*/ 116 w 1996"/>
                <a:gd name="connsiteY49" fmla="*/ 1056 h 1729"/>
                <a:gd name="connsiteX50" fmla="*/ 92 w 1996"/>
                <a:gd name="connsiteY50" fmla="*/ 972 h 1729"/>
                <a:gd name="connsiteX51" fmla="*/ 72 w 1996"/>
                <a:gd name="connsiteY51" fmla="*/ 884 h 1729"/>
                <a:gd name="connsiteX52" fmla="*/ 52 w 1996"/>
                <a:gd name="connsiteY52" fmla="*/ 792 h 1729"/>
                <a:gd name="connsiteX53" fmla="*/ 36 w 1996"/>
                <a:gd name="connsiteY53" fmla="*/ 696 h 1729"/>
                <a:gd name="connsiteX54" fmla="*/ 24 w 1996"/>
                <a:gd name="connsiteY54" fmla="*/ 594 h 1729"/>
                <a:gd name="connsiteX55" fmla="*/ 12 w 1996"/>
                <a:gd name="connsiteY55" fmla="*/ 490 h 1729"/>
                <a:gd name="connsiteX56" fmla="*/ 6 w 1996"/>
                <a:gd name="connsiteY56" fmla="*/ 380 h 1729"/>
                <a:gd name="connsiteX57" fmla="*/ 0 w 1996"/>
                <a:gd name="connsiteY57" fmla="*/ 264 h 1729"/>
                <a:gd name="connsiteX58" fmla="*/ 0 w 1996"/>
                <a:gd name="connsiteY58" fmla="*/ 146 h 1729"/>
                <a:gd name="connsiteX59" fmla="*/ 2 w 1996"/>
                <a:gd name="connsiteY59" fmla="*/ 22 h 1729"/>
                <a:gd name="connsiteX60" fmla="*/ 2 w 1996"/>
                <a:gd name="connsiteY60" fmla="*/ 22 h 1729"/>
                <a:gd name="connsiteX0" fmla="*/ 2 w 1996"/>
                <a:gd name="connsiteY0" fmla="*/ 22 h 1729"/>
                <a:gd name="connsiteX1" fmla="*/ 2 w 1996"/>
                <a:gd name="connsiteY1" fmla="*/ 22 h 1729"/>
                <a:gd name="connsiteX2" fmla="*/ 26 w 1996"/>
                <a:gd name="connsiteY2" fmla="*/ 18 h 1729"/>
                <a:gd name="connsiteX3" fmla="*/ 98 w 1996"/>
                <a:gd name="connsiteY3" fmla="*/ 10 h 1729"/>
                <a:gd name="connsiteX4" fmla="*/ 148 w 1996"/>
                <a:gd name="connsiteY4" fmla="*/ 6 h 1729"/>
                <a:gd name="connsiteX5" fmla="*/ 208 w 1996"/>
                <a:gd name="connsiteY5" fmla="*/ 2 h 1729"/>
                <a:gd name="connsiteX6" fmla="*/ 276 w 1996"/>
                <a:gd name="connsiteY6" fmla="*/ 0 h 1729"/>
                <a:gd name="connsiteX7" fmla="*/ 350 w 1996"/>
                <a:gd name="connsiteY7" fmla="*/ 0 h 1729"/>
                <a:gd name="connsiteX8" fmla="*/ 432 w 1996"/>
                <a:gd name="connsiteY8" fmla="*/ 2 h 1729"/>
                <a:gd name="connsiteX9" fmla="*/ 518 w 1996"/>
                <a:gd name="connsiteY9" fmla="*/ 6 h 1729"/>
                <a:gd name="connsiteX10" fmla="*/ 610 w 1996"/>
                <a:gd name="connsiteY10" fmla="*/ 14 h 1729"/>
                <a:gd name="connsiteX11" fmla="*/ 706 w 1996"/>
                <a:gd name="connsiteY11" fmla="*/ 28 h 1729"/>
                <a:gd name="connsiteX12" fmla="*/ 806 w 1996"/>
                <a:gd name="connsiteY12" fmla="*/ 46 h 1729"/>
                <a:gd name="connsiteX13" fmla="*/ 856 w 1996"/>
                <a:gd name="connsiteY13" fmla="*/ 56 h 1729"/>
                <a:gd name="connsiteX14" fmla="*/ 906 w 1996"/>
                <a:gd name="connsiteY14" fmla="*/ 68 h 1729"/>
                <a:gd name="connsiteX15" fmla="*/ 958 w 1996"/>
                <a:gd name="connsiteY15" fmla="*/ 82 h 1729"/>
                <a:gd name="connsiteX16" fmla="*/ 1010 w 1996"/>
                <a:gd name="connsiteY16" fmla="*/ 98 h 1729"/>
                <a:gd name="connsiteX17" fmla="*/ 1060 w 1996"/>
                <a:gd name="connsiteY17" fmla="*/ 114 h 1729"/>
                <a:gd name="connsiteX18" fmla="*/ 1112 w 1996"/>
                <a:gd name="connsiteY18" fmla="*/ 132 h 1729"/>
                <a:gd name="connsiteX19" fmla="*/ 1164 w 1996"/>
                <a:gd name="connsiteY19" fmla="*/ 154 h 1729"/>
                <a:gd name="connsiteX20" fmla="*/ 1216 w 1996"/>
                <a:gd name="connsiteY20" fmla="*/ 176 h 1729"/>
                <a:gd name="connsiteX21" fmla="*/ 1266 w 1996"/>
                <a:gd name="connsiteY21" fmla="*/ 200 h 1729"/>
                <a:gd name="connsiteX22" fmla="*/ 1318 w 1996"/>
                <a:gd name="connsiteY22" fmla="*/ 226 h 1729"/>
                <a:gd name="connsiteX23" fmla="*/ 1368 w 1996"/>
                <a:gd name="connsiteY23" fmla="*/ 254 h 1729"/>
                <a:gd name="connsiteX24" fmla="*/ 1418 w 1996"/>
                <a:gd name="connsiteY24" fmla="*/ 284 h 1729"/>
                <a:gd name="connsiteX25" fmla="*/ 1466 w 1996"/>
                <a:gd name="connsiteY25" fmla="*/ 318 h 1729"/>
                <a:gd name="connsiteX26" fmla="*/ 1516 w 1996"/>
                <a:gd name="connsiteY26" fmla="*/ 352 h 1729"/>
                <a:gd name="connsiteX27" fmla="*/ 1562 w 1996"/>
                <a:gd name="connsiteY27" fmla="*/ 390 h 1729"/>
                <a:gd name="connsiteX28" fmla="*/ 1610 w 1996"/>
                <a:gd name="connsiteY28" fmla="*/ 428 h 1729"/>
                <a:gd name="connsiteX29" fmla="*/ 1654 w 1996"/>
                <a:gd name="connsiteY29" fmla="*/ 472 h 1729"/>
                <a:gd name="connsiteX30" fmla="*/ 1698 w 1996"/>
                <a:gd name="connsiteY30" fmla="*/ 516 h 1729"/>
                <a:gd name="connsiteX31" fmla="*/ 1742 w 1996"/>
                <a:gd name="connsiteY31" fmla="*/ 564 h 1729"/>
                <a:gd name="connsiteX32" fmla="*/ 1782 w 1996"/>
                <a:gd name="connsiteY32" fmla="*/ 614 h 1729"/>
                <a:gd name="connsiteX33" fmla="*/ 1822 w 1996"/>
                <a:gd name="connsiteY33" fmla="*/ 666 h 1729"/>
                <a:gd name="connsiteX34" fmla="*/ 1862 w 1996"/>
                <a:gd name="connsiteY34" fmla="*/ 722 h 1729"/>
                <a:gd name="connsiteX35" fmla="*/ 1898 w 1996"/>
                <a:gd name="connsiteY35" fmla="*/ 782 h 1729"/>
                <a:gd name="connsiteX36" fmla="*/ 1932 w 1996"/>
                <a:gd name="connsiteY36" fmla="*/ 844 h 1729"/>
                <a:gd name="connsiteX37" fmla="*/ 1966 w 1996"/>
                <a:gd name="connsiteY37" fmla="*/ 908 h 1729"/>
                <a:gd name="connsiteX38" fmla="*/ 1996 w 1996"/>
                <a:gd name="connsiteY38" fmla="*/ 976 h 1729"/>
                <a:gd name="connsiteX39" fmla="*/ 1982 w 1996"/>
                <a:gd name="connsiteY39" fmla="*/ 1665 h 1729"/>
                <a:gd name="connsiteX40" fmla="*/ 426 w 1996"/>
                <a:gd name="connsiteY40" fmla="*/ 1644 h 1729"/>
                <a:gd name="connsiteX41" fmla="*/ 384 w 1996"/>
                <a:gd name="connsiteY41" fmla="*/ 1592 h 1729"/>
                <a:gd name="connsiteX42" fmla="*/ 344 w 1996"/>
                <a:gd name="connsiteY42" fmla="*/ 1538 h 1729"/>
                <a:gd name="connsiteX43" fmla="*/ 306 w 1996"/>
                <a:gd name="connsiteY43" fmla="*/ 1480 h 1729"/>
                <a:gd name="connsiteX44" fmla="*/ 270 w 1996"/>
                <a:gd name="connsiteY44" fmla="*/ 1418 h 1729"/>
                <a:gd name="connsiteX45" fmla="*/ 234 w 1996"/>
                <a:gd name="connsiteY45" fmla="*/ 1354 h 1729"/>
                <a:gd name="connsiteX46" fmla="*/ 202 w 1996"/>
                <a:gd name="connsiteY46" fmla="*/ 1284 h 1729"/>
                <a:gd name="connsiteX47" fmla="*/ 172 w 1996"/>
                <a:gd name="connsiteY47" fmla="*/ 1212 h 1729"/>
                <a:gd name="connsiteX48" fmla="*/ 142 w 1996"/>
                <a:gd name="connsiteY48" fmla="*/ 1136 h 1729"/>
                <a:gd name="connsiteX49" fmla="*/ 116 w 1996"/>
                <a:gd name="connsiteY49" fmla="*/ 1056 h 1729"/>
                <a:gd name="connsiteX50" fmla="*/ 92 w 1996"/>
                <a:gd name="connsiteY50" fmla="*/ 972 h 1729"/>
                <a:gd name="connsiteX51" fmla="*/ 72 w 1996"/>
                <a:gd name="connsiteY51" fmla="*/ 884 h 1729"/>
                <a:gd name="connsiteX52" fmla="*/ 52 w 1996"/>
                <a:gd name="connsiteY52" fmla="*/ 792 h 1729"/>
                <a:gd name="connsiteX53" fmla="*/ 36 w 1996"/>
                <a:gd name="connsiteY53" fmla="*/ 696 h 1729"/>
                <a:gd name="connsiteX54" fmla="*/ 24 w 1996"/>
                <a:gd name="connsiteY54" fmla="*/ 594 h 1729"/>
                <a:gd name="connsiteX55" fmla="*/ 12 w 1996"/>
                <a:gd name="connsiteY55" fmla="*/ 490 h 1729"/>
                <a:gd name="connsiteX56" fmla="*/ 6 w 1996"/>
                <a:gd name="connsiteY56" fmla="*/ 380 h 1729"/>
                <a:gd name="connsiteX57" fmla="*/ 0 w 1996"/>
                <a:gd name="connsiteY57" fmla="*/ 264 h 1729"/>
                <a:gd name="connsiteX58" fmla="*/ 0 w 1996"/>
                <a:gd name="connsiteY58" fmla="*/ 146 h 1729"/>
                <a:gd name="connsiteX59" fmla="*/ 2 w 1996"/>
                <a:gd name="connsiteY59" fmla="*/ 22 h 1729"/>
                <a:gd name="connsiteX60" fmla="*/ 2 w 1996"/>
                <a:gd name="connsiteY60" fmla="*/ 22 h 17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996" h="1729">
                  <a:moveTo>
                    <a:pt x="2" y="22"/>
                  </a:moveTo>
                  <a:lnTo>
                    <a:pt x="2" y="22"/>
                  </a:lnTo>
                  <a:cubicBezTo>
                    <a:pt x="10" y="21"/>
                    <a:pt x="18" y="19"/>
                    <a:pt x="26" y="18"/>
                  </a:cubicBezTo>
                  <a:cubicBezTo>
                    <a:pt x="50" y="15"/>
                    <a:pt x="74" y="13"/>
                    <a:pt x="98" y="10"/>
                  </a:cubicBezTo>
                  <a:cubicBezTo>
                    <a:pt x="115" y="9"/>
                    <a:pt x="131" y="7"/>
                    <a:pt x="148" y="6"/>
                  </a:cubicBezTo>
                  <a:cubicBezTo>
                    <a:pt x="168" y="5"/>
                    <a:pt x="188" y="3"/>
                    <a:pt x="208" y="2"/>
                  </a:cubicBezTo>
                  <a:cubicBezTo>
                    <a:pt x="231" y="1"/>
                    <a:pt x="253" y="1"/>
                    <a:pt x="276" y="0"/>
                  </a:cubicBezTo>
                  <a:lnTo>
                    <a:pt x="350" y="0"/>
                  </a:lnTo>
                  <a:cubicBezTo>
                    <a:pt x="377" y="1"/>
                    <a:pt x="405" y="1"/>
                    <a:pt x="432" y="2"/>
                  </a:cubicBezTo>
                  <a:cubicBezTo>
                    <a:pt x="461" y="3"/>
                    <a:pt x="489" y="5"/>
                    <a:pt x="518" y="6"/>
                  </a:cubicBezTo>
                  <a:lnTo>
                    <a:pt x="610" y="14"/>
                  </a:lnTo>
                  <a:cubicBezTo>
                    <a:pt x="642" y="19"/>
                    <a:pt x="674" y="23"/>
                    <a:pt x="706" y="28"/>
                  </a:cubicBezTo>
                  <a:lnTo>
                    <a:pt x="806" y="46"/>
                  </a:lnTo>
                  <a:cubicBezTo>
                    <a:pt x="823" y="49"/>
                    <a:pt x="839" y="53"/>
                    <a:pt x="856" y="56"/>
                  </a:cubicBezTo>
                  <a:lnTo>
                    <a:pt x="906" y="68"/>
                  </a:lnTo>
                  <a:cubicBezTo>
                    <a:pt x="923" y="73"/>
                    <a:pt x="941" y="77"/>
                    <a:pt x="958" y="82"/>
                  </a:cubicBezTo>
                  <a:cubicBezTo>
                    <a:pt x="975" y="87"/>
                    <a:pt x="993" y="93"/>
                    <a:pt x="1010" y="98"/>
                  </a:cubicBezTo>
                  <a:cubicBezTo>
                    <a:pt x="1027" y="103"/>
                    <a:pt x="1043" y="109"/>
                    <a:pt x="1060" y="114"/>
                  </a:cubicBezTo>
                  <a:lnTo>
                    <a:pt x="1112" y="132"/>
                  </a:lnTo>
                  <a:cubicBezTo>
                    <a:pt x="1129" y="139"/>
                    <a:pt x="1147" y="147"/>
                    <a:pt x="1164" y="154"/>
                  </a:cubicBezTo>
                  <a:cubicBezTo>
                    <a:pt x="1181" y="161"/>
                    <a:pt x="1199" y="169"/>
                    <a:pt x="1216" y="176"/>
                  </a:cubicBezTo>
                  <a:lnTo>
                    <a:pt x="1266" y="200"/>
                  </a:lnTo>
                  <a:cubicBezTo>
                    <a:pt x="1283" y="209"/>
                    <a:pt x="1301" y="217"/>
                    <a:pt x="1318" y="226"/>
                  </a:cubicBezTo>
                  <a:cubicBezTo>
                    <a:pt x="1335" y="235"/>
                    <a:pt x="1351" y="245"/>
                    <a:pt x="1368" y="254"/>
                  </a:cubicBezTo>
                  <a:cubicBezTo>
                    <a:pt x="1385" y="264"/>
                    <a:pt x="1401" y="274"/>
                    <a:pt x="1418" y="284"/>
                  </a:cubicBezTo>
                  <a:cubicBezTo>
                    <a:pt x="1434" y="295"/>
                    <a:pt x="1450" y="307"/>
                    <a:pt x="1466" y="318"/>
                  </a:cubicBezTo>
                  <a:cubicBezTo>
                    <a:pt x="1483" y="329"/>
                    <a:pt x="1499" y="341"/>
                    <a:pt x="1516" y="352"/>
                  </a:cubicBezTo>
                  <a:cubicBezTo>
                    <a:pt x="1531" y="365"/>
                    <a:pt x="1547" y="377"/>
                    <a:pt x="1562" y="390"/>
                  </a:cubicBezTo>
                  <a:cubicBezTo>
                    <a:pt x="1578" y="403"/>
                    <a:pt x="1594" y="415"/>
                    <a:pt x="1610" y="428"/>
                  </a:cubicBezTo>
                  <a:lnTo>
                    <a:pt x="1654" y="472"/>
                  </a:lnTo>
                  <a:lnTo>
                    <a:pt x="1698" y="516"/>
                  </a:lnTo>
                  <a:cubicBezTo>
                    <a:pt x="1713" y="532"/>
                    <a:pt x="1727" y="548"/>
                    <a:pt x="1742" y="564"/>
                  </a:cubicBezTo>
                  <a:cubicBezTo>
                    <a:pt x="1755" y="581"/>
                    <a:pt x="1769" y="597"/>
                    <a:pt x="1782" y="614"/>
                  </a:cubicBezTo>
                  <a:lnTo>
                    <a:pt x="1822" y="666"/>
                  </a:lnTo>
                  <a:cubicBezTo>
                    <a:pt x="1835" y="685"/>
                    <a:pt x="1849" y="703"/>
                    <a:pt x="1862" y="722"/>
                  </a:cubicBezTo>
                  <a:lnTo>
                    <a:pt x="1898" y="782"/>
                  </a:lnTo>
                  <a:cubicBezTo>
                    <a:pt x="1909" y="803"/>
                    <a:pt x="1921" y="823"/>
                    <a:pt x="1932" y="844"/>
                  </a:cubicBezTo>
                  <a:cubicBezTo>
                    <a:pt x="1943" y="865"/>
                    <a:pt x="1955" y="887"/>
                    <a:pt x="1966" y="908"/>
                  </a:cubicBezTo>
                  <a:cubicBezTo>
                    <a:pt x="1976" y="931"/>
                    <a:pt x="1986" y="953"/>
                    <a:pt x="1996" y="976"/>
                  </a:cubicBezTo>
                  <a:cubicBezTo>
                    <a:pt x="1982" y="1144"/>
                    <a:pt x="1971" y="1259"/>
                    <a:pt x="1982" y="1665"/>
                  </a:cubicBezTo>
                  <a:cubicBezTo>
                    <a:pt x="1700" y="1684"/>
                    <a:pt x="699" y="1729"/>
                    <a:pt x="426" y="1644"/>
                  </a:cubicBezTo>
                  <a:cubicBezTo>
                    <a:pt x="412" y="1627"/>
                    <a:pt x="398" y="1609"/>
                    <a:pt x="384" y="1592"/>
                  </a:cubicBezTo>
                  <a:cubicBezTo>
                    <a:pt x="371" y="1574"/>
                    <a:pt x="357" y="1556"/>
                    <a:pt x="344" y="1538"/>
                  </a:cubicBezTo>
                  <a:cubicBezTo>
                    <a:pt x="331" y="1519"/>
                    <a:pt x="319" y="1499"/>
                    <a:pt x="306" y="1480"/>
                  </a:cubicBezTo>
                  <a:cubicBezTo>
                    <a:pt x="294" y="1459"/>
                    <a:pt x="282" y="1439"/>
                    <a:pt x="270" y="1418"/>
                  </a:cubicBezTo>
                  <a:cubicBezTo>
                    <a:pt x="258" y="1397"/>
                    <a:pt x="246" y="1375"/>
                    <a:pt x="234" y="1354"/>
                  </a:cubicBezTo>
                  <a:cubicBezTo>
                    <a:pt x="223" y="1331"/>
                    <a:pt x="213" y="1307"/>
                    <a:pt x="202" y="1284"/>
                  </a:cubicBezTo>
                  <a:lnTo>
                    <a:pt x="172" y="1212"/>
                  </a:lnTo>
                  <a:cubicBezTo>
                    <a:pt x="162" y="1187"/>
                    <a:pt x="152" y="1161"/>
                    <a:pt x="142" y="1136"/>
                  </a:cubicBezTo>
                  <a:cubicBezTo>
                    <a:pt x="133" y="1109"/>
                    <a:pt x="125" y="1083"/>
                    <a:pt x="116" y="1056"/>
                  </a:cubicBezTo>
                  <a:lnTo>
                    <a:pt x="92" y="972"/>
                  </a:lnTo>
                  <a:cubicBezTo>
                    <a:pt x="85" y="943"/>
                    <a:pt x="79" y="913"/>
                    <a:pt x="72" y="884"/>
                  </a:cubicBezTo>
                  <a:cubicBezTo>
                    <a:pt x="65" y="853"/>
                    <a:pt x="59" y="823"/>
                    <a:pt x="52" y="792"/>
                  </a:cubicBezTo>
                  <a:cubicBezTo>
                    <a:pt x="47" y="760"/>
                    <a:pt x="41" y="728"/>
                    <a:pt x="36" y="696"/>
                  </a:cubicBezTo>
                  <a:lnTo>
                    <a:pt x="24" y="594"/>
                  </a:lnTo>
                  <a:cubicBezTo>
                    <a:pt x="20" y="559"/>
                    <a:pt x="16" y="525"/>
                    <a:pt x="12" y="490"/>
                  </a:cubicBezTo>
                  <a:cubicBezTo>
                    <a:pt x="10" y="453"/>
                    <a:pt x="8" y="417"/>
                    <a:pt x="6" y="380"/>
                  </a:cubicBezTo>
                  <a:cubicBezTo>
                    <a:pt x="4" y="341"/>
                    <a:pt x="2" y="303"/>
                    <a:pt x="0" y="264"/>
                  </a:cubicBezTo>
                  <a:lnTo>
                    <a:pt x="0" y="146"/>
                  </a:lnTo>
                  <a:cubicBezTo>
                    <a:pt x="1" y="105"/>
                    <a:pt x="1" y="63"/>
                    <a:pt x="2" y="22"/>
                  </a:cubicBezTo>
                  <a:lnTo>
                    <a:pt x="2" y="22"/>
                  </a:lnTo>
                </a:path>
              </a:pathLst>
            </a:custGeom>
            <a:solidFill>
              <a:schemeClr val="accent2"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43"/>
            <p:cNvSpPr/>
            <p:nvPr/>
          </p:nvSpPr>
          <p:spPr>
            <a:xfrm>
              <a:off x="6357950" y="5879204"/>
              <a:ext cx="2082595" cy="982824"/>
            </a:xfrm>
            <a:custGeom>
              <a:avLst/>
              <a:gdLst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98 w 1782"/>
                <a:gd name="connsiteY53" fmla="*/ 1024 h 1136"/>
                <a:gd name="connsiteX54" fmla="*/ 1444 w 1782"/>
                <a:gd name="connsiteY54" fmla="*/ 1048 h 1136"/>
                <a:gd name="connsiteX55" fmla="*/ 1388 w 1782"/>
                <a:gd name="connsiteY55" fmla="*/ 1070 h 1136"/>
                <a:gd name="connsiteX56" fmla="*/ 1328 w 1782"/>
                <a:gd name="connsiteY56" fmla="*/ 1090 h 1136"/>
                <a:gd name="connsiteX57" fmla="*/ 1266 w 1782"/>
                <a:gd name="connsiteY57" fmla="*/ 1106 h 1136"/>
                <a:gd name="connsiteX58" fmla="*/ 1200 w 1782"/>
                <a:gd name="connsiteY58" fmla="*/ 1120 h 1136"/>
                <a:gd name="connsiteX59" fmla="*/ 1132 w 1782"/>
                <a:gd name="connsiteY59" fmla="*/ 1130 h 1136"/>
                <a:gd name="connsiteX60" fmla="*/ 1098 w 1782"/>
                <a:gd name="connsiteY60" fmla="*/ 1134 h 1136"/>
                <a:gd name="connsiteX61" fmla="*/ 1028 w 1782"/>
                <a:gd name="connsiteY61" fmla="*/ 1136 h 1136"/>
                <a:gd name="connsiteX62" fmla="*/ 992 w 1782"/>
                <a:gd name="connsiteY62" fmla="*/ 1136 h 1136"/>
                <a:gd name="connsiteX63" fmla="*/ 956 w 1782"/>
                <a:gd name="connsiteY63" fmla="*/ 1134 h 1136"/>
                <a:gd name="connsiteX64" fmla="*/ 920 w 1782"/>
                <a:gd name="connsiteY64" fmla="*/ 1130 h 1136"/>
                <a:gd name="connsiteX65" fmla="*/ 884 w 1782"/>
                <a:gd name="connsiteY65" fmla="*/ 1124 h 1136"/>
                <a:gd name="connsiteX66" fmla="*/ 848 w 1782"/>
                <a:gd name="connsiteY66" fmla="*/ 1118 h 1136"/>
                <a:gd name="connsiteX67" fmla="*/ 810 w 1782"/>
                <a:gd name="connsiteY67" fmla="*/ 1108 h 1136"/>
                <a:gd name="connsiteX68" fmla="*/ 774 w 1782"/>
                <a:gd name="connsiteY68" fmla="*/ 1098 h 1136"/>
                <a:gd name="connsiteX69" fmla="*/ 736 w 1782"/>
                <a:gd name="connsiteY69" fmla="*/ 1084 h 1136"/>
                <a:gd name="connsiteX70" fmla="*/ 700 w 1782"/>
                <a:gd name="connsiteY70" fmla="*/ 1070 h 1136"/>
                <a:gd name="connsiteX71" fmla="*/ 662 w 1782"/>
                <a:gd name="connsiteY71" fmla="*/ 1054 h 1136"/>
                <a:gd name="connsiteX72" fmla="*/ 624 w 1782"/>
                <a:gd name="connsiteY72" fmla="*/ 1034 h 1136"/>
                <a:gd name="connsiteX73" fmla="*/ 588 w 1782"/>
                <a:gd name="connsiteY73" fmla="*/ 1012 h 1136"/>
                <a:gd name="connsiteX74" fmla="*/ 550 w 1782"/>
                <a:gd name="connsiteY74" fmla="*/ 990 h 1136"/>
                <a:gd name="connsiteX75" fmla="*/ 514 w 1782"/>
                <a:gd name="connsiteY75" fmla="*/ 962 h 1136"/>
                <a:gd name="connsiteX76" fmla="*/ 478 w 1782"/>
                <a:gd name="connsiteY76" fmla="*/ 934 h 1136"/>
                <a:gd name="connsiteX77" fmla="*/ 440 w 1782"/>
                <a:gd name="connsiteY77" fmla="*/ 902 h 1136"/>
                <a:gd name="connsiteX78" fmla="*/ 404 w 1782"/>
                <a:gd name="connsiteY78" fmla="*/ 868 h 1136"/>
                <a:gd name="connsiteX79" fmla="*/ 368 w 1782"/>
                <a:gd name="connsiteY79" fmla="*/ 832 h 1136"/>
                <a:gd name="connsiteX80" fmla="*/ 332 w 1782"/>
                <a:gd name="connsiteY80" fmla="*/ 792 h 1136"/>
                <a:gd name="connsiteX81" fmla="*/ 296 w 1782"/>
                <a:gd name="connsiteY81" fmla="*/ 750 h 1136"/>
                <a:gd name="connsiteX82" fmla="*/ 262 w 1782"/>
                <a:gd name="connsiteY82" fmla="*/ 704 h 1136"/>
                <a:gd name="connsiteX83" fmla="*/ 228 w 1782"/>
                <a:gd name="connsiteY83" fmla="*/ 656 h 1136"/>
                <a:gd name="connsiteX84" fmla="*/ 194 w 1782"/>
                <a:gd name="connsiteY84" fmla="*/ 604 h 1136"/>
                <a:gd name="connsiteX85" fmla="*/ 160 w 1782"/>
                <a:gd name="connsiteY85" fmla="*/ 550 h 1136"/>
                <a:gd name="connsiteX86" fmla="*/ 126 w 1782"/>
                <a:gd name="connsiteY86" fmla="*/ 490 h 1136"/>
                <a:gd name="connsiteX87" fmla="*/ 94 w 1782"/>
                <a:gd name="connsiteY87" fmla="*/ 430 h 1136"/>
                <a:gd name="connsiteX88" fmla="*/ 62 w 1782"/>
                <a:gd name="connsiteY88" fmla="*/ 364 h 1136"/>
                <a:gd name="connsiteX89" fmla="*/ 30 w 1782"/>
                <a:gd name="connsiteY89" fmla="*/ 296 h 1136"/>
                <a:gd name="connsiteX90" fmla="*/ 0 w 1782"/>
                <a:gd name="connsiteY90" fmla="*/ 222 h 1136"/>
                <a:gd name="connsiteX91" fmla="*/ 0 w 1782"/>
                <a:gd name="connsiteY91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98 w 1782"/>
                <a:gd name="connsiteY53" fmla="*/ 1024 h 1136"/>
                <a:gd name="connsiteX54" fmla="*/ 1444 w 1782"/>
                <a:gd name="connsiteY54" fmla="*/ 1048 h 1136"/>
                <a:gd name="connsiteX55" fmla="*/ 1388 w 1782"/>
                <a:gd name="connsiteY55" fmla="*/ 1070 h 1136"/>
                <a:gd name="connsiteX56" fmla="*/ 1328 w 1782"/>
                <a:gd name="connsiteY56" fmla="*/ 1090 h 1136"/>
                <a:gd name="connsiteX57" fmla="*/ 1266 w 1782"/>
                <a:gd name="connsiteY57" fmla="*/ 1106 h 1136"/>
                <a:gd name="connsiteX58" fmla="*/ 1200 w 1782"/>
                <a:gd name="connsiteY58" fmla="*/ 1120 h 1136"/>
                <a:gd name="connsiteX59" fmla="*/ 1132 w 1782"/>
                <a:gd name="connsiteY59" fmla="*/ 1130 h 1136"/>
                <a:gd name="connsiteX60" fmla="*/ 1098 w 1782"/>
                <a:gd name="connsiteY60" fmla="*/ 1134 h 1136"/>
                <a:gd name="connsiteX61" fmla="*/ 1028 w 1782"/>
                <a:gd name="connsiteY61" fmla="*/ 1136 h 1136"/>
                <a:gd name="connsiteX62" fmla="*/ 992 w 1782"/>
                <a:gd name="connsiteY62" fmla="*/ 1136 h 1136"/>
                <a:gd name="connsiteX63" fmla="*/ 920 w 1782"/>
                <a:gd name="connsiteY63" fmla="*/ 1130 h 1136"/>
                <a:gd name="connsiteX64" fmla="*/ 884 w 1782"/>
                <a:gd name="connsiteY64" fmla="*/ 1124 h 1136"/>
                <a:gd name="connsiteX65" fmla="*/ 848 w 1782"/>
                <a:gd name="connsiteY65" fmla="*/ 1118 h 1136"/>
                <a:gd name="connsiteX66" fmla="*/ 810 w 1782"/>
                <a:gd name="connsiteY66" fmla="*/ 1108 h 1136"/>
                <a:gd name="connsiteX67" fmla="*/ 774 w 1782"/>
                <a:gd name="connsiteY67" fmla="*/ 1098 h 1136"/>
                <a:gd name="connsiteX68" fmla="*/ 736 w 1782"/>
                <a:gd name="connsiteY68" fmla="*/ 1084 h 1136"/>
                <a:gd name="connsiteX69" fmla="*/ 700 w 1782"/>
                <a:gd name="connsiteY69" fmla="*/ 1070 h 1136"/>
                <a:gd name="connsiteX70" fmla="*/ 662 w 1782"/>
                <a:gd name="connsiteY70" fmla="*/ 1054 h 1136"/>
                <a:gd name="connsiteX71" fmla="*/ 624 w 1782"/>
                <a:gd name="connsiteY71" fmla="*/ 1034 h 1136"/>
                <a:gd name="connsiteX72" fmla="*/ 588 w 1782"/>
                <a:gd name="connsiteY72" fmla="*/ 1012 h 1136"/>
                <a:gd name="connsiteX73" fmla="*/ 550 w 1782"/>
                <a:gd name="connsiteY73" fmla="*/ 990 h 1136"/>
                <a:gd name="connsiteX74" fmla="*/ 514 w 1782"/>
                <a:gd name="connsiteY74" fmla="*/ 962 h 1136"/>
                <a:gd name="connsiteX75" fmla="*/ 478 w 1782"/>
                <a:gd name="connsiteY75" fmla="*/ 934 h 1136"/>
                <a:gd name="connsiteX76" fmla="*/ 440 w 1782"/>
                <a:gd name="connsiteY76" fmla="*/ 902 h 1136"/>
                <a:gd name="connsiteX77" fmla="*/ 404 w 1782"/>
                <a:gd name="connsiteY77" fmla="*/ 868 h 1136"/>
                <a:gd name="connsiteX78" fmla="*/ 368 w 1782"/>
                <a:gd name="connsiteY78" fmla="*/ 832 h 1136"/>
                <a:gd name="connsiteX79" fmla="*/ 332 w 1782"/>
                <a:gd name="connsiteY79" fmla="*/ 792 h 1136"/>
                <a:gd name="connsiteX80" fmla="*/ 296 w 1782"/>
                <a:gd name="connsiteY80" fmla="*/ 750 h 1136"/>
                <a:gd name="connsiteX81" fmla="*/ 262 w 1782"/>
                <a:gd name="connsiteY81" fmla="*/ 704 h 1136"/>
                <a:gd name="connsiteX82" fmla="*/ 228 w 1782"/>
                <a:gd name="connsiteY82" fmla="*/ 656 h 1136"/>
                <a:gd name="connsiteX83" fmla="*/ 194 w 1782"/>
                <a:gd name="connsiteY83" fmla="*/ 604 h 1136"/>
                <a:gd name="connsiteX84" fmla="*/ 160 w 1782"/>
                <a:gd name="connsiteY84" fmla="*/ 550 h 1136"/>
                <a:gd name="connsiteX85" fmla="*/ 126 w 1782"/>
                <a:gd name="connsiteY85" fmla="*/ 490 h 1136"/>
                <a:gd name="connsiteX86" fmla="*/ 94 w 1782"/>
                <a:gd name="connsiteY86" fmla="*/ 430 h 1136"/>
                <a:gd name="connsiteX87" fmla="*/ 62 w 1782"/>
                <a:gd name="connsiteY87" fmla="*/ 364 h 1136"/>
                <a:gd name="connsiteX88" fmla="*/ 30 w 1782"/>
                <a:gd name="connsiteY88" fmla="*/ 296 h 1136"/>
                <a:gd name="connsiteX89" fmla="*/ 0 w 1782"/>
                <a:gd name="connsiteY89" fmla="*/ 222 h 1136"/>
                <a:gd name="connsiteX90" fmla="*/ 0 w 1782"/>
                <a:gd name="connsiteY90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98 w 1782"/>
                <a:gd name="connsiteY53" fmla="*/ 1024 h 1136"/>
                <a:gd name="connsiteX54" fmla="*/ 1444 w 1782"/>
                <a:gd name="connsiteY54" fmla="*/ 1048 h 1136"/>
                <a:gd name="connsiteX55" fmla="*/ 1388 w 1782"/>
                <a:gd name="connsiteY55" fmla="*/ 1070 h 1136"/>
                <a:gd name="connsiteX56" fmla="*/ 1328 w 1782"/>
                <a:gd name="connsiteY56" fmla="*/ 1090 h 1136"/>
                <a:gd name="connsiteX57" fmla="*/ 1266 w 1782"/>
                <a:gd name="connsiteY57" fmla="*/ 1106 h 1136"/>
                <a:gd name="connsiteX58" fmla="*/ 1200 w 1782"/>
                <a:gd name="connsiteY58" fmla="*/ 1120 h 1136"/>
                <a:gd name="connsiteX59" fmla="*/ 1132 w 1782"/>
                <a:gd name="connsiteY59" fmla="*/ 1130 h 1136"/>
                <a:gd name="connsiteX60" fmla="*/ 1098 w 1782"/>
                <a:gd name="connsiteY60" fmla="*/ 1134 h 1136"/>
                <a:gd name="connsiteX61" fmla="*/ 1028 w 1782"/>
                <a:gd name="connsiteY61" fmla="*/ 1136 h 1136"/>
                <a:gd name="connsiteX62" fmla="*/ 992 w 1782"/>
                <a:gd name="connsiteY62" fmla="*/ 1136 h 1136"/>
                <a:gd name="connsiteX63" fmla="*/ 920 w 1782"/>
                <a:gd name="connsiteY63" fmla="*/ 1130 h 1136"/>
                <a:gd name="connsiteX64" fmla="*/ 884 w 1782"/>
                <a:gd name="connsiteY64" fmla="*/ 1124 h 1136"/>
                <a:gd name="connsiteX65" fmla="*/ 848 w 1782"/>
                <a:gd name="connsiteY65" fmla="*/ 1118 h 1136"/>
                <a:gd name="connsiteX66" fmla="*/ 810 w 1782"/>
                <a:gd name="connsiteY66" fmla="*/ 1108 h 1136"/>
                <a:gd name="connsiteX67" fmla="*/ 736 w 1782"/>
                <a:gd name="connsiteY67" fmla="*/ 1084 h 1136"/>
                <a:gd name="connsiteX68" fmla="*/ 700 w 1782"/>
                <a:gd name="connsiteY68" fmla="*/ 1070 h 1136"/>
                <a:gd name="connsiteX69" fmla="*/ 662 w 1782"/>
                <a:gd name="connsiteY69" fmla="*/ 1054 h 1136"/>
                <a:gd name="connsiteX70" fmla="*/ 624 w 1782"/>
                <a:gd name="connsiteY70" fmla="*/ 1034 h 1136"/>
                <a:gd name="connsiteX71" fmla="*/ 588 w 1782"/>
                <a:gd name="connsiteY71" fmla="*/ 1012 h 1136"/>
                <a:gd name="connsiteX72" fmla="*/ 550 w 1782"/>
                <a:gd name="connsiteY72" fmla="*/ 990 h 1136"/>
                <a:gd name="connsiteX73" fmla="*/ 514 w 1782"/>
                <a:gd name="connsiteY73" fmla="*/ 962 h 1136"/>
                <a:gd name="connsiteX74" fmla="*/ 478 w 1782"/>
                <a:gd name="connsiteY74" fmla="*/ 934 h 1136"/>
                <a:gd name="connsiteX75" fmla="*/ 440 w 1782"/>
                <a:gd name="connsiteY75" fmla="*/ 902 h 1136"/>
                <a:gd name="connsiteX76" fmla="*/ 404 w 1782"/>
                <a:gd name="connsiteY76" fmla="*/ 868 h 1136"/>
                <a:gd name="connsiteX77" fmla="*/ 368 w 1782"/>
                <a:gd name="connsiteY77" fmla="*/ 832 h 1136"/>
                <a:gd name="connsiteX78" fmla="*/ 332 w 1782"/>
                <a:gd name="connsiteY78" fmla="*/ 792 h 1136"/>
                <a:gd name="connsiteX79" fmla="*/ 296 w 1782"/>
                <a:gd name="connsiteY79" fmla="*/ 750 h 1136"/>
                <a:gd name="connsiteX80" fmla="*/ 262 w 1782"/>
                <a:gd name="connsiteY80" fmla="*/ 704 h 1136"/>
                <a:gd name="connsiteX81" fmla="*/ 228 w 1782"/>
                <a:gd name="connsiteY81" fmla="*/ 656 h 1136"/>
                <a:gd name="connsiteX82" fmla="*/ 194 w 1782"/>
                <a:gd name="connsiteY82" fmla="*/ 604 h 1136"/>
                <a:gd name="connsiteX83" fmla="*/ 160 w 1782"/>
                <a:gd name="connsiteY83" fmla="*/ 550 h 1136"/>
                <a:gd name="connsiteX84" fmla="*/ 126 w 1782"/>
                <a:gd name="connsiteY84" fmla="*/ 490 h 1136"/>
                <a:gd name="connsiteX85" fmla="*/ 94 w 1782"/>
                <a:gd name="connsiteY85" fmla="*/ 430 h 1136"/>
                <a:gd name="connsiteX86" fmla="*/ 62 w 1782"/>
                <a:gd name="connsiteY86" fmla="*/ 364 h 1136"/>
                <a:gd name="connsiteX87" fmla="*/ 30 w 1782"/>
                <a:gd name="connsiteY87" fmla="*/ 296 h 1136"/>
                <a:gd name="connsiteX88" fmla="*/ 0 w 1782"/>
                <a:gd name="connsiteY88" fmla="*/ 222 h 1136"/>
                <a:gd name="connsiteX89" fmla="*/ 0 w 1782"/>
                <a:gd name="connsiteY89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98 w 1782"/>
                <a:gd name="connsiteY53" fmla="*/ 1024 h 1136"/>
                <a:gd name="connsiteX54" fmla="*/ 1444 w 1782"/>
                <a:gd name="connsiteY54" fmla="*/ 1048 h 1136"/>
                <a:gd name="connsiteX55" fmla="*/ 1388 w 1782"/>
                <a:gd name="connsiteY55" fmla="*/ 1070 h 1136"/>
                <a:gd name="connsiteX56" fmla="*/ 1328 w 1782"/>
                <a:gd name="connsiteY56" fmla="*/ 1090 h 1136"/>
                <a:gd name="connsiteX57" fmla="*/ 1266 w 1782"/>
                <a:gd name="connsiteY57" fmla="*/ 1106 h 1136"/>
                <a:gd name="connsiteX58" fmla="*/ 1200 w 1782"/>
                <a:gd name="connsiteY58" fmla="*/ 1120 h 1136"/>
                <a:gd name="connsiteX59" fmla="*/ 1132 w 1782"/>
                <a:gd name="connsiteY59" fmla="*/ 1130 h 1136"/>
                <a:gd name="connsiteX60" fmla="*/ 1098 w 1782"/>
                <a:gd name="connsiteY60" fmla="*/ 1134 h 1136"/>
                <a:gd name="connsiteX61" fmla="*/ 1028 w 1782"/>
                <a:gd name="connsiteY61" fmla="*/ 1136 h 1136"/>
                <a:gd name="connsiteX62" fmla="*/ 992 w 1782"/>
                <a:gd name="connsiteY62" fmla="*/ 1136 h 1136"/>
                <a:gd name="connsiteX63" fmla="*/ 920 w 1782"/>
                <a:gd name="connsiteY63" fmla="*/ 1130 h 1136"/>
                <a:gd name="connsiteX64" fmla="*/ 884 w 1782"/>
                <a:gd name="connsiteY64" fmla="*/ 1124 h 1136"/>
                <a:gd name="connsiteX65" fmla="*/ 848 w 1782"/>
                <a:gd name="connsiteY65" fmla="*/ 1118 h 1136"/>
                <a:gd name="connsiteX66" fmla="*/ 810 w 1782"/>
                <a:gd name="connsiteY66" fmla="*/ 1108 h 1136"/>
                <a:gd name="connsiteX67" fmla="*/ 736 w 1782"/>
                <a:gd name="connsiteY67" fmla="*/ 1084 h 1136"/>
                <a:gd name="connsiteX68" fmla="*/ 662 w 1782"/>
                <a:gd name="connsiteY68" fmla="*/ 1054 h 1136"/>
                <a:gd name="connsiteX69" fmla="*/ 624 w 1782"/>
                <a:gd name="connsiteY69" fmla="*/ 1034 h 1136"/>
                <a:gd name="connsiteX70" fmla="*/ 588 w 1782"/>
                <a:gd name="connsiteY70" fmla="*/ 1012 h 1136"/>
                <a:gd name="connsiteX71" fmla="*/ 550 w 1782"/>
                <a:gd name="connsiteY71" fmla="*/ 990 h 1136"/>
                <a:gd name="connsiteX72" fmla="*/ 514 w 1782"/>
                <a:gd name="connsiteY72" fmla="*/ 962 h 1136"/>
                <a:gd name="connsiteX73" fmla="*/ 478 w 1782"/>
                <a:gd name="connsiteY73" fmla="*/ 934 h 1136"/>
                <a:gd name="connsiteX74" fmla="*/ 440 w 1782"/>
                <a:gd name="connsiteY74" fmla="*/ 902 h 1136"/>
                <a:gd name="connsiteX75" fmla="*/ 404 w 1782"/>
                <a:gd name="connsiteY75" fmla="*/ 868 h 1136"/>
                <a:gd name="connsiteX76" fmla="*/ 368 w 1782"/>
                <a:gd name="connsiteY76" fmla="*/ 832 h 1136"/>
                <a:gd name="connsiteX77" fmla="*/ 332 w 1782"/>
                <a:gd name="connsiteY77" fmla="*/ 792 h 1136"/>
                <a:gd name="connsiteX78" fmla="*/ 296 w 1782"/>
                <a:gd name="connsiteY78" fmla="*/ 750 h 1136"/>
                <a:gd name="connsiteX79" fmla="*/ 262 w 1782"/>
                <a:gd name="connsiteY79" fmla="*/ 704 h 1136"/>
                <a:gd name="connsiteX80" fmla="*/ 228 w 1782"/>
                <a:gd name="connsiteY80" fmla="*/ 656 h 1136"/>
                <a:gd name="connsiteX81" fmla="*/ 194 w 1782"/>
                <a:gd name="connsiteY81" fmla="*/ 604 h 1136"/>
                <a:gd name="connsiteX82" fmla="*/ 160 w 1782"/>
                <a:gd name="connsiteY82" fmla="*/ 550 h 1136"/>
                <a:gd name="connsiteX83" fmla="*/ 126 w 1782"/>
                <a:gd name="connsiteY83" fmla="*/ 490 h 1136"/>
                <a:gd name="connsiteX84" fmla="*/ 94 w 1782"/>
                <a:gd name="connsiteY84" fmla="*/ 430 h 1136"/>
                <a:gd name="connsiteX85" fmla="*/ 62 w 1782"/>
                <a:gd name="connsiteY85" fmla="*/ 364 h 1136"/>
                <a:gd name="connsiteX86" fmla="*/ 30 w 1782"/>
                <a:gd name="connsiteY86" fmla="*/ 296 h 1136"/>
                <a:gd name="connsiteX87" fmla="*/ 0 w 1782"/>
                <a:gd name="connsiteY87" fmla="*/ 222 h 1136"/>
                <a:gd name="connsiteX88" fmla="*/ 0 w 1782"/>
                <a:gd name="connsiteY88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98 w 1782"/>
                <a:gd name="connsiteY53" fmla="*/ 1024 h 1136"/>
                <a:gd name="connsiteX54" fmla="*/ 1444 w 1782"/>
                <a:gd name="connsiteY54" fmla="*/ 1048 h 1136"/>
                <a:gd name="connsiteX55" fmla="*/ 1388 w 1782"/>
                <a:gd name="connsiteY55" fmla="*/ 1070 h 1136"/>
                <a:gd name="connsiteX56" fmla="*/ 1328 w 1782"/>
                <a:gd name="connsiteY56" fmla="*/ 1090 h 1136"/>
                <a:gd name="connsiteX57" fmla="*/ 1266 w 1782"/>
                <a:gd name="connsiteY57" fmla="*/ 1106 h 1136"/>
                <a:gd name="connsiteX58" fmla="*/ 1200 w 1782"/>
                <a:gd name="connsiteY58" fmla="*/ 1120 h 1136"/>
                <a:gd name="connsiteX59" fmla="*/ 1132 w 1782"/>
                <a:gd name="connsiteY59" fmla="*/ 1130 h 1136"/>
                <a:gd name="connsiteX60" fmla="*/ 1098 w 1782"/>
                <a:gd name="connsiteY60" fmla="*/ 1134 h 1136"/>
                <a:gd name="connsiteX61" fmla="*/ 1028 w 1782"/>
                <a:gd name="connsiteY61" fmla="*/ 1136 h 1136"/>
                <a:gd name="connsiteX62" fmla="*/ 992 w 1782"/>
                <a:gd name="connsiteY62" fmla="*/ 1136 h 1136"/>
                <a:gd name="connsiteX63" fmla="*/ 920 w 1782"/>
                <a:gd name="connsiteY63" fmla="*/ 1130 h 1136"/>
                <a:gd name="connsiteX64" fmla="*/ 884 w 1782"/>
                <a:gd name="connsiteY64" fmla="*/ 1124 h 1136"/>
                <a:gd name="connsiteX65" fmla="*/ 848 w 1782"/>
                <a:gd name="connsiteY65" fmla="*/ 1118 h 1136"/>
                <a:gd name="connsiteX66" fmla="*/ 810 w 1782"/>
                <a:gd name="connsiteY66" fmla="*/ 1108 h 1136"/>
                <a:gd name="connsiteX67" fmla="*/ 736 w 1782"/>
                <a:gd name="connsiteY67" fmla="*/ 1084 h 1136"/>
                <a:gd name="connsiteX68" fmla="*/ 662 w 1782"/>
                <a:gd name="connsiteY68" fmla="*/ 1054 h 1136"/>
                <a:gd name="connsiteX69" fmla="*/ 624 w 1782"/>
                <a:gd name="connsiteY69" fmla="*/ 1034 h 1136"/>
                <a:gd name="connsiteX70" fmla="*/ 550 w 1782"/>
                <a:gd name="connsiteY70" fmla="*/ 990 h 1136"/>
                <a:gd name="connsiteX71" fmla="*/ 514 w 1782"/>
                <a:gd name="connsiteY71" fmla="*/ 962 h 1136"/>
                <a:gd name="connsiteX72" fmla="*/ 478 w 1782"/>
                <a:gd name="connsiteY72" fmla="*/ 934 h 1136"/>
                <a:gd name="connsiteX73" fmla="*/ 440 w 1782"/>
                <a:gd name="connsiteY73" fmla="*/ 902 h 1136"/>
                <a:gd name="connsiteX74" fmla="*/ 404 w 1782"/>
                <a:gd name="connsiteY74" fmla="*/ 868 h 1136"/>
                <a:gd name="connsiteX75" fmla="*/ 368 w 1782"/>
                <a:gd name="connsiteY75" fmla="*/ 832 h 1136"/>
                <a:gd name="connsiteX76" fmla="*/ 332 w 1782"/>
                <a:gd name="connsiteY76" fmla="*/ 792 h 1136"/>
                <a:gd name="connsiteX77" fmla="*/ 296 w 1782"/>
                <a:gd name="connsiteY77" fmla="*/ 750 h 1136"/>
                <a:gd name="connsiteX78" fmla="*/ 262 w 1782"/>
                <a:gd name="connsiteY78" fmla="*/ 704 h 1136"/>
                <a:gd name="connsiteX79" fmla="*/ 228 w 1782"/>
                <a:gd name="connsiteY79" fmla="*/ 656 h 1136"/>
                <a:gd name="connsiteX80" fmla="*/ 194 w 1782"/>
                <a:gd name="connsiteY80" fmla="*/ 604 h 1136"/>
                <a:gd name="connsiteX81" fmla="*/ 160 w 1782"/>
                <a:gd name="connsiteY81" fmla="*/ 550 h 1136"/>
                <a:gd name="connsiteX82" fmla="*/ 126 w 1782"/>
                <a:gd name="connsiteY82" fmla="*/ 490 h 1136"/>
                <a:gd name="connsiteX83" fmla="*/ 94 w 1782"/>
                <a:gd name="connsiteY83" fmla="*/ 430 h 1136"/>
                <a:gd name="connsiteX84" fmla="*/ 62 w 1782"/>
                <a:gd name="connsiteY84" fmla="*/ 364 h 1136"/>
                <a:gd name="connsiteX85" fmla="*/ 30 w 1782"/>
                <a:gd name="connsiteY85" fmla="*/ 296 h 1136"/>
                <a:gd name="connsiteX86" fmla="*/ 0 w 1782"/>
                <a:gd name="connsiteY86" fmla="*/ 222 h 1136"/>
                <a:gd name="connsiteX87" fmla="*/ 0 w 1782"/>
                <a:gd name="connsiteY87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98 w 1782"/>
                <a:gd name="connsiteY53" fmla="*/ 1024 h 1136"/>
                <a:gd name="connsiteX54" fmla="*/ 1444 w 1782"/>
                <a:gd name="connsiteY54" fmla="*/ 1048 h 1136"/>
                <a:gd name="connsiteX55" fmla="*/ 1388 w 1782"/>
                <a:gd name="connsiteY55" fmla="*/ 1070 h 1136"/>
                <a:gd name="connsiteX56" fmla="*/ 1328 w 1782"/>
                <a:gd name="connsiteY56" fmla="*/ 1090 h 1136"/>
                <a:gd name="connsiteX57" fmla="*/ 1266 w 1782"/>
                <a:gd name="connsiteY57" fmla="*/ 1106 h 1136"/>
                <a:gd name="connsiteX58" fmla="*/ 1200 w 1782"/>
                <a:gd name="connsiteY58" fmla="*/ 1120 h 1136"/>
                <a:gd name="connsiteX59" fmla="*/ 1132 w 1782"/>
                <a:gd name="connsiteY59" fmla="*/ 1130 h 1136"/>
                <a:gd name="connsiteX60" fmla="*/ 1098 w 1782"/>
                <a:gd name="connsiteY60" fmla="*/ 1134 h 1136"/>
                <a:gd name="connsiteX61" fmla="*/ 1028 w 1782"/>
                <a:gd name="connsiteY61" fmla="*/ 1136 h 1136"/>
                <a:gd name="connsiteX62" fmla="*/ 992 w 1782"/>
                <a:gd name="connsiteY62" fmla="*/ 1136 h 1136"/>
                <a:gd name="connsiteX63" fmla="*/ 920 w 1782"/>
                <a:gd name="connsiteY63" fmla="*/ 1130 h 1136"/>
                <a:gd name="connsiteX64" fmla="*/ 884 w 1782"/>
                <a:gd name="connsiteY64" fmla="*/ 1124 h 1136"/>
                <a:gd name="connsiteX65" fmla="*/ 848 w 1782"/>
                <a:gd name="connsiteY65" fmla="*/ 1118 h 1136"/>
                <a:gd name="connsiteX66" fmla="*/ 810 w 1782"/>
                <a:gd name="connsiteY66" fmla="*/ 1108 h 1136"/>
                <a:gd name="connsiteX67" fmla="*/ 736 w 1782"/>
                <a:gd name="connsiteY67" fmla="*/ 1084 h 1136"/>
                <a:gd name="connsiteX68" fmla="*/ 662 w 1782"/>
                <a:gd name="connsiteY68" fmla="*/ 1054 h 1136"/>
                <a:gd name="connsiteX69" fmla="*/ 624 w 1782"/>
                <a:gd name="connsiteY69" fmla="*/ 1034 h 1136"/>
                <a:gd name="connsiteX70" fmla="*/ 514 w 1782"/>
                <a:gd name="connsiteY70" fmla="*/ 962 h 1136"/>
                <a:gd name="connsiteX71" fmla="*/ 478 w 1782"/>
                <a:gd name="connsiteY71" fmla="*/ 934 h 1136"/>
                <a:gd name="connsiteX72" fmla="*/ 440 w 1782"/>
                <a:gd name="connsiteY72" fmla="*/ 902 h 1136"/>
                <a:gd name="connsiteX73" fmla="*/ 404 w 1782"/>
                <a:gd name="connsiteY73" fmla="*/ 868 h 1136"/>
                <a:gd name="connsiteX74" fmla="*/ 368 w 1782"/>
                <a:gd name="connsiteY74" fmla="*/ 832 h 1136"/>
                <a:gd name="connsiteX75" fmla="*/ 332 w 1782"/>
                <a:gd name="connsiteY75" fmla="*/ 792 h 1136"/>
                <a:gd name="connsiteX76" fmla="*/ 296 w 1782"/>
                <a:gd name="connsiteY76" fmla="*/ 750 h 1136"/>
                <a:gd name="connsiteX77" fmla="*/ 262 w 1782"/>
                <a:gd name="connsiteY77" fmla="*/ 704 h 1136"/>
                <a:gd name="connsiteX78" fmla="*/ 228 w 1782"/>
                <a:gd name="connsiteY78" fmla="*/ 656 h 1136"/>
                <a:gd name="connsiteX79" fmla="*/ 194 w 1782"/>
                <a:gd name="connsiteY79" fmla="*/ 604 h 1136"/>
                <a:gd name="connsiteX80" fmla="*/ 160 w 1782"/>
                <a:gd name="connsiteY80" fmla="*/ 550 h 1136"/>
                <a:gd name="connsiteX81" fmla="*/ 126 w 1782"/>
                <a:gd name="connsiteY81" fmla="*/ 490 h 1136"/>
                <a:gd name="connsiteX82" fmla="*/ 94 w 1782"/>
                <a:gd name="connsiteY82" fmla="*/ 430 h 1136"/>
                <a:gd name="connsiteX83" fmla="*/ 62 w 1782"/>
                <a:gd name="connsiteY83" fmla="*/ 364 h 1136"/>
                <a:gd name="connsiteX84" fmla="*/ 30 w 1782"/>
                <a:gd name="connsiteY84" fmla="*/ 296 h 1136"/>
                <a:gd name="connsiteX85" fmla="*/ 0 w 1782"/>
                <a:gd name="connsiteY85" fmla="*/ 222 h 1136"/>
                <a:gd name="connsiteX86" fmla="*/ 0 w 1782"/>
                <a:gd name="connsiteY86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98 w 1782"/>
                <a:gd name="connsiteY53" fmla="*/ 1024 h 1136"/>
                <a:gd name="connsiteX54" fmla="*/ 1444 w 1782"/>
                <a:gd name="connsiteY54" fmla="*/ 1048 h 1136"/>
                <a:gd name="connsiteX55" fmla="*/ 1388 w 1782"/>
                <a:gd name="connsiteY55" fmla="*/ 1070 h 1136"/>
                <a:gd name="connsiteX56" fmla="*/ 1328 w 1782"/>
                <a:gd name="connsiteY56" fmla="*/ 1090 h 1136"/>
                <a:gd name="connsiteX57" fmla="*/ 1266 w 1782"/>
                <a:gd name="connsiteY57" fmla="*/ 1106 h 1136"/>
                <a:gd name="connsiteX58" fmla="*/ 1200 w 1782"/>
                <a:gd name="connsiteY58" fmla="*/ 1120 h 1136"/>
                <a:gd name="connsiteX59" fmla="*/ 1132 w 1782"/>
                <a:gd name="connsiteY59" fmla="*/ 1130 h 1136"/>
                <a:gd name="connsiteX60" fmla="*/ 1098 w 1782"/>
                <a:gd name="connsiteY60" fmla="*/ 1134 h 1136"/>
                <a:gd name="connsiteX61" fmla="*/ 1028 w 1782"/>
                <a:gd name="connsiteY61" fmla="*/ 1136 h 1136"/>
                <a:gd name="connsiteX62" fmla="*/ 992 w 1782"/>
                <a:gd name="connsiteY62" fmla="*/ 1136 h 1136"/>
                <a:gd name="connsiteX63" fmla="*/ 920 w 1782"/>
                <a:gd name="connsiteY63" fmla="*/ 1130 h 1136"/>
                <a:gd name="connsiteX64" fmla="*/ 884 w 1782"/>
                <a:gd name="connsiteY64" fmla="*/ 1124 h 1136"/>
                <a:gd name="connsiteX65" fmla="*/ 848 w 1782"/>
                <a:gd name="connsiteY65" fmla="*/ 1118 h 1136"/>
                <a:gd name="connsiteX66" fmla="*/ 810 w 1782"/>
                <a:gd name="connsiteY66" fmla="*/ 1108 h 1136"/>
                <a:gd name="connsiteX67" fmla="*/ 736 w 1782"/>
                <a:gd name="connsiteY67" fmla="*/ 1084 h 1136"/>
                <a:gd name="connsiteX68" fmla="*/ 662 w 1782"/>
                <a:gd name="connsiteY68" fmla="*/ 1054 h 1136"/>
                <a:gd name="connsiteX69" fmla="*/ 624 w 1782"/>
                <a:gd name="connsiteY69" fmla="*/ 1034 h 1136"/>
                <a:gd name="connsiteX70" fmla="*/ 478 w 1782"/>
                <a:gd name="connsiteY70" fmla="*/ 934 h 1136"/>
                <a:gd name="connsiteX71" fmla="*/ 440 w 1782"/>
                <a:gd name="connsiteY71" fmla="*/ 902 h 1136"/>
                <a:gd name="connsiteX72" fmla="*/ 404 w 1782"/>
                <a:gd name="connsiteY72" fmla="*/ 868 h 1136"/>
                <a:gd name="connsiteX73" fmla="*/ 368 w 1782"/>
                <a:gd name="connsiteY73" fmla="*/ 832 h 1136"/>
                <a:gd name="connsiteX74" fmla="*/ 332 w 1782"/>
                <a:gd name="connsiteY74" fmla="*/ 792 h 1136"/>
                <a:gd name="connsiteX75" fmla="*/ 296 w 1782"/>
                <a:gd name="connsiteY75" fmla="*/ 750 h 1136"/>
                <a:gd name="connsiteX76" fmla="*/ 262 w 1782"/>
                <a:gd name="connsiteY76" fmla="*/ 704 h 1136"/>
                <a:gd name="connsiteX77" fmla="*/ 228 w 1782"/>
                <a:gd name="connsiteY77" fmla="*/ 656 h 1136"/>
                <a:gd name="connsiteX78" fmla="*/ 194 w 1782"/>
                <a:gd name="connsiteY78" fmla="*/ 604 h 1136"/>
                <a:gd name="connsiteX79" fmla="*/ 160 w 1782"/>
                <a:gd name="connsiteY79" fmla="*/ 550 h 1136"/>
                <a:gd name="connsiteX80" fmla="*/ 126 w 1782"/>
                <a:gd name="connsiteY80" fmla="*/ 490 h 1136"/>
                <a:gd name="connsiteX81" fmla="*/ 94 w 1782"/>
                <a:gd name="connsiteY81" fmla="*/ 430 h 1136"/>
                <a:gd name="connsiteX82" fmla="*/ 62 w 1782"/>
                <a:gd name="connsiteY82" fmla="*/ 364 h 1136"/>
                <a:gd name="connsiteX83" fmla="*/ 30 w 1782"/>
                <a:gd name="connsiteY83" fmla="*/ 296 h 1136"/>
                <a:gd name="connsiteX84" fmla="*/ 0 w 1782"/>
                <a:gd name="connsiteY84" fmla="*/ 222 h 1136"/>
                <a:gd name="connsiteX85" fmla="*/ 0 w 1782"/>
                <a:gd name="connsiteY85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98 w 1782"/>
                <a:gd name="connsiteY53" fmla="*/ 1024 h 1136"/>
                <a:gd name="connsiteX54" fmla="*/ 1444 w 1782"/>
                <a:gd name="connsiteY54" fmla="*/ 1048 h 1136"/>
                <a:gd name="connsiteX55" fmla="*/ 1388 w 1782"/>
                <a:gd name="connsiteY55" fmla="*/ 1070 h 1136"/>
                <a:gd name="connsiteX56" fmla="*/ 1328 w 1782"/>
                <a:gd name="connsiteY56" fmla="*/ 1090 h 1136"/>
                <a:gd name="connsiteX57" fmla="*/ 1266 w 1782"/>
                <a:gd name="connsiteY57" fmla="*/ 1106 h 1136"/>
                <a:gd name="connsiteX58" fmla="*/ 1200 w 1782"/>
                <a:gd name="connsiteY58" fmla="*/ 1120 h 1136"/>
                <a:gd name="connsiteX59" fmla="*/ 1132 w 1782"/>
                <a:gd name="connsiteY59" fmla="*/ 1130 h 1136"/>
                <a:gd name="connsiteX60" fmla="*/ 1098 w 1782"/>
                <a:gd name="connsiteY60" fmla="*/ 1134 h 1136"/>
                <a:gd name="connsiteX61" fmla="*/ 1028 w 1782"/>
                <a:gd name="connsiteY61" fmla="*/ 1136 h 1136"/>
                <a:gd name="connsiteX62" fmla="*/ 992 w 1782"/>
                <a:gd name="connsiteY62" fmla="*/ 1136 h 1136"/>
                <a:gd name="connsiteX63" fmla="*/ 920 w 1782"/>
                <a:gd name="connsiteY63" fmla="*/ 1130 h 1136"/>
                <a:gd name="connsiteX64" fmla="*/ 884 w 1782"/>
                <a:gd name="connsiteY64" fmla="*/ 1124 h 1136"/>
                <a:gd name="connsiteX65" fmla="*/ 848 w 1782"/>
                <a:gd name="connsiteY65" fmla="*/ 1118 h 1136"/>
                <a:gd name="connsiteX66" fmla="*/ 810 w 1782"/>
                <a:gd name="connsiteY66" fmla="*/ 1108 h 1136"/>
                <a:gd name="connsiteX67" fmla="*/ 736 w 1782"/>
                <a:gd name="connsiteY67" fmla="*/ 1084 h 1136"/>
                <a:gd name="connsiteX68" fmla="*/ 662 w 1782"/>
                <a:gd name="connsiteY68" fmla="*/ 1054 h 1136"/>
                <a:gd name="connsiteX69" fmla="*/ 624 w 1782"/>
                <a:gd name="connsiteY69" fmla="*/ 1034 h 1136"/>
                <a:gd name="connsiteX70" fmla="*/ 478 w 1782"/>
                <a:gd name="connsiteY70" fmla="*/ 934 h 1136"/>
                <a:gd name="connsiteX71" fmla="*/ 404 w 1782"/>
                <a:gd name="connsiteY71" fmla="*/ 868 h 1136"/>
                <a:gd name="connsiteX72" fmla="*/ 368 w 1782"/>
                <a:gd name="connsiteY72" fmla="*/ 832 h 1136"/>
                <a:gd name="connsiteX73" fmla="*/ 332 w 1782"/>
                <a:gd name="connsiteY73" fmla="*/ 792 h 1136"/>
                <a:gd name="connsiteX74" fmla="*/ 296 w 1782"/>
                <a:gd name="connsiteY74" fmla="*/ 750 h 1136"/>
                <a:gd name="connsiteX75" fmla="*/ 262 w 1782"/>
                <a:gd name="connsiteY75" fmla="*/ 704 h 1136"/>
                <a:gd name="connsiteX76" fmla="*/ 228 w 1782"/>
                <a:gd name="connsiteY76" fmla="*/ 656 h 1136"/>
                <a:gd name="connsiteX77" fmla="*/ 194 w 1782"/>
                <a:gd name="connsiteY77" fmla="*/ 604 h 1136"/>
                <a:gd name="connsiteX78" fmla="*/ 160 w 1782"/>
                <a:gd name="connsiteY78" fmla="*/ 550 h 1136"/>
                <a:gd name="connsiteX79" fmla="*/ 126 w 1782"/>
                <a:gd name="connsiteY79" fmla="*/ 490 h 1136"/>
                <a:gd name="connsiteX80" fmla="*/ 94 w 1782"/>
                <a:gd name="connsiteY80" fmla="*/ 430 h 1136"/>
                <a:gd name="connsiteX81" fmla="*/ 62 w 1782"/>
                <a:gd name="connsiteY81" fmla="*/ 364 h 1136"/>
                <a:gd name="connsiteX82" fmla="*/ 30 w 1782"/>
                <a:gd name="connsiteY82" fmla="*/ 296 h 1136"/>
                <a:gd name="connsiteX83" fmla="*/ 0 w 1782"/>
                <a:gd name="connsiteY83" fmla="*/ 222 h 1136"/>
                <a:gd name="connsiteX84" fmla="*/ 0 w 1782"/>
                <a:gd name="connsiteY84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98 w 1782"/>
                <a:gd name="connsiteY53" fmla="*/ 1024 h 1136"/>
                <a:gd name="connsiteX54" fmla="*/ 1444 w 1782"/>
                <a:gd name="connsiteY54" fmla="*/ 1048 h 1136"/>
                <a:gd name="connsiteX55" fmla="*/ 1388 w 1782"/>
                <a:gd name="connsiteY55" fmla="*/ 1070 h 1136"/>
                <a:gd name="connsiteX56" fmla="*/ 1328 w 1782"/>
                <a:gd name="connsiteY56" fmla="*/ 1090 h 1136"/>
                <a:gd name="connsiteX57" fmla="*/ 1266 w 1782"/>
                <a:gd name="connsiteY57" fmla="*/ 1106 h 1136"/>
                <a:gd name="connsiteX58" fmla="*/ 1200 w 1782"/>
                <a:gd name="connsiteY58" fmla="*/ 1120 h 1136"/>
                <a:gd name="connsiteX59" fmla="*/ 1132 w 1782"/>
                <a:gd name="connsiteY59" fmla="*/ 1130 h 1136"/>
                <a:gd name="connsiteX60" fmla="*/ 1098 w 1782"/>
                <a:gd name="connsiteY60" fmla="*/ 1134 h 1136"/>
                <a:gd name="connsiteX61" fmla="*/ 1028 w 1782"/>
                <a:gd name="connsiteY61" fmla="*/ 1136 h 1136"/>
                <a:gd name="connsiteX62" fmla="*/ 992 w 1782"/>
                <a:gd name="connsiteY62" fmla="*/ 1136 h 1136"/>
                <a:gd name="connsiteX63" fmla="*/ 920 w 1782"/>
                <a:gd name="connsiteY63" fmla="*/ 1130 h 1136"/>
                <a:gd name="connsiteX64" fmla="*/ 884 w 1782"/>
                <a:gd name="connsiteY64" fmla="*/ 1124 h 1136"/>
                <a:gd name="connsiteX65" fmla="*/ 848 w 1782"/>
                <a:gd name="connsiteY65" fmla="*/ 1118 h 1136"/>
                <a:gd name="connsiteX66" fmla="*/ 810 w 1782"/>
                <a:gd name="connsiteY66" fmla="*/ 1108 h 1136"/>
                <a:gd name="connsiteX67" fmla="*/ 736 w 1782"/>
                <a:gd name="connsiteY67" fmla="*/ 1084 h 1136"/>
                <a:gd name="connsiteX68" fmla="*/ 662 w 1782"/>
                <a:gd name="connsiteY68" fmla="*/ 1054 h 1136"/>
                <a:gd name="connsiteX69" fmla="*/ 624 w 1782"/>
                <a:gd name="connsiteY69" fmla="*/ 1034 h 1136"/>
                <a:gd name="connsiteX70" fmla="*/ 478 w 1782"/>
                <a:gd name="connsiteY70" fmla="*/ 934 h 1136"/>
                <a:gd name="connsiteX71" fmla="*/ 368 w 1782"/>
                <a:gd name="connsiteY71" fmla="*/ 832 h 1136"/>
                <a:gd name="connsiteX72" fmla="*/ 332 w 1782"/>
                <a:gd name="connsiteY72" fmla="*/ 792 h 1136"/>
                <a:gd name="connsiteX73" fmla="*/ 296 w 1782"/>
                <a:gd name="connsiteY73" fmla="*/ 750 h 1136"/>
                <a:gd name="connsiteX74" fmla="*/ 262 w 1782"/>
                <a:gd name="connsiteY74" fmla="*/ 704 h 1136"/>
                <a:gd name="connsiteX75" fmla="*/ 228 w 1782"/>
                <a:gd name="connsiteY75" fmla="*/ 656 h 1136"/>
                <a:gd name="connsiteX76" fmla="*/ 194 w 1782"/>
                <a:gd name="connsiteY76" fmla="*/ 604 h 1136"/>
                <a:gd name="connsiteX77" fmla="*/ 160 w 1782"/>
                <a:gd name="connsiteY77" fmla="*/ 550 h 1136"/>
                <a:gd name="connsiteX78" fmla="*/ 126 w 1782"/>
                <a:gd name="connsiteY78" fmla="*/ 490 h 1136"/>
                <a:gd name="connsiteX79" fmla="*/ 94 w 1782"/>
                <a:gd name="connsiteY79" fmla="*/ 430 h 1136"/>
                <a:gd name="connsiteX80" fmla="*/ 62 w 1782"/>
                <a:gd name="connsiteY80" fmla="*/ 364 h 1136"/>
                <a:gd name="connsiteX81" fmla="*/ 30 w 1782"/>
                <a:gd name="connsiteY81" fmla="*/ 296 h 1136"/>
                <a:gd name="connsiteX82" fmla="*/ 0 w 1782"/>
                <a:gd name="connsiteY82" fmla="*/ 222 h 1136"/>
                <a:gd name="connsiteX83" fmla="*/ 0 w 1782"/>
                <a:gd name="connsiteY83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98 w 1782"/>
                <a:gd name="connsiteY53" fmla="*/ 1024 h 1136"/>
                <a:gd name="connsiteX54" fmla="*/ 1444 w 1782"/>
                <a:gd name="connsiteY54" fmla="*/ 1048 h 1136"/>
                <a:gd name="connsiteX55" fmla="*/ 1388 w 1782"/>
                <a:gd name="connsiteY55" fmla="*/ 1070 h 1136"/>
                <a:gd name="connsiteX56" fmla="*/ 1328 w 1782"/>
                <a:gd name="connsiteY56" fmla="*/ 1090 h 1136"/>
                <a:gd name="connsiteX57" fmla="*/ 1266 w 1782"/>
                <a:gd name="connsiteY57" fmla="*/ 1106 h 1136"/>
                <a:gd name="connsiteX58" fmla="*/ 1200 w 1782"/>
                <a:gd name="connsiteY58" fmla="*/ 1120 h 1136"/>
                <a:gd name="connsiteX59" fmla="*/ 1132 w 1782"/>
                <a:gd name="connsiteY59" fmla="*/ 1130 h 1136"/>
                <a:gd name="connsiteX60" fmla="*/ 1098 w 1782"/>
                <a:gd name="connsiteY60" fmla="*/ 1134 h 1136"/>
                <a:gd name="connsiteX61" fmla="*/ 1028 w 1782"/>
                <a:gd name="connsiteY61" fmla="*/ 1136 h 1136"/>
                <a:gd name="connsiteX62" fmla="*/ 992 w 1782"/>
                <a:gd name="connsiteY62" fmla="*/ 1136 h 1136"/>
                <a:gd name="connsiteX63" fmla="*/ 920 w 1782"/>
                <a:gd name="connsiteY63" fmla="*/ 1130 h 1136"/>
                <a:gd name="connsiteX64" fmla="*/ 884 w 1782"/>
                <a:gd name="connsiteY64" fmla="*/ 1124 h 1136"/>
                <a:gd name="connsiteX65" fmla="*/ 848 w 1782"/>
                <a:gd name="connsiteY65" fmla="*/ 1118 h 1136"/>
                <a:gd name="connsiteX66" fmla="*/ 810 w 1782"/>
                <a:gd name="connsiteY66" fmla="*/ 1108 h 1136"/>
                <a:gd name="connsiteX67" fmla="*/ 736 w 1782"/>
                <a:gd name="connsiteY67" fmla="*/ 1084 h 1136"/>
                <a:gd name="connsiteX68" fmla="*/ 662 w 1782"/>
                <a:gd name="connsiteY68" fmla="*/ 1054 h 1136"/>
                <a:gd name="connsiteX69" fmla="*/ 624 w 1782"/>
                <a:gd name="connsiteY69" fmla="*/ 1034 h 1136"/>
                <a:gd name="connsiteX70" fmla="*/ 368 w 1782"/>
                <a:gd name="connsiteY70" fmla="*/ 832 h 1136"/>
                <a:gd name="connsiteX71" fmla="*/ 332 w 1782"/>
                <a:gd name="connsiteY71" fmla="*/ 792 h 1136"/>
                <a:gd name="connsiteX72" fmla="*/ 296 w 1782"/>
                <a:gd name="connsiteY72" fmla="*/ 750 h 1136"/>
                <a:gd name="connsiteX73" fmla="*/ 262 w 1782"/>
                <a:gd name="connsiteY73" fmla="*/ 704 h 1136"/>
                <a:gd name="connsiteX74" fmla="*/ 228 w 1782"/>
                <a:gd name="connsiteY74" fmla="*/ 656 h 1136"/>
                <a:gd name="connsiteX75" fmla="*/ 194 w 1782"/>
                <a:gd name="connsiteY75" fmla="*/ 604 h 1136"/>
                <a:gd name="connsiteX76" fmla="*/ 160 w 1782"/>
                <a:gd name="connsiteY76" fmla="*/ 550 h 1136"/>
                <a:gd name="connsiteX77" fmla="*/ 126 w 1782"/>
                <a:gd name="connsiteY77" fmla="*/ 490 h 1136"/>
                <a:gd name="connsiteX78" fmla="*/ 94 w 1782"/>
                <a:gd name="connsiteY78" fmla="*/ 430 h 1136"/>
                <a:gd name="connsiteX79" fmla="*/ 62 w 1782"/>
                <a:gd name="connsiteY79" fmla="*/ 364 h 1136"/>
                <a:gd name="connsiteX80" fmla="*/ 30 w 1782"/>
                <a:gd name="connsiteY80" fmla="*/ 296 h 1136"/>
                <a:gd name="connsiteX81" fmla="*/ 0 w 1782"/>
                <a:gd name="connsiteY81" fmla="*/ 222 h 1136"/>
                <a:gd name="connsiteX82" fmla="*/ 0 w 1782"/>
                <a:gd name="connsiteY82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28 w 1782"/>
                <a:gd name="connsiteY60" fmla="*/ 1136 h 1136"/>
                <a:gd name="connsiteX61" fmla="*/ 992 w 1782"/>
                <a:gd name="connsiteY61" fmla="*/ 1136 h 1136"/>
                <a:gd name="connsiteX62" fmla="*/ 920 w 1782"/>
                <a:gd name="connsiteY62" fmla="*/ 1130 h 1136"/>
                <a:gd name="connsiteX63" fmla="*/ 884 w 1782"/>
                <a:gd name="connsiteY63" fmla="*/ 1124 h 1136"/>
                <a:gd name="connsiteX64" fmla="*/ 848 w 1782"/>
                <a:gd name="connsiteY64" fmla="*/ 1118 h 1136"/>
                <a:gd name="connsiteX65" fmla="*/ 810 w 1782"/>
                <a:gd name="connsiteY65" fmla="*/ 1108 h 1136"/>
                <a:gd name="connsiteX66" fmla="*/ 736 w 1782"/>
                <a:gd name="connsiteY66" fmla="*/ 1084 h 1136"/>
                <a:gd name="connsiteX67" fmla="*/ 662 w 1782"/>
                <a:gd name="connsiteY67" fmla="*/ 1054 h 1136"/>
                <a:gd name="connsiteX68" fmla="*/ 624 w 1782"/>
                <a:gd name="connsiteY68" fmla="*/ 1034 h 1136"/>
                <a:gd name="connsiteX69" fmla="*/ 368 w 1782"/>
                <a:gd name="connsiteY69" fmla="*/ 832 h 1136"/>
                <a:gd name="connsiteX70" fmla="*/ 332 w 1782"/>
                <a:gd name="connsiteY70" fmla="*/ 792 h 1136"/>
                <a:gd name="connsiteX71" fmla="*/ 296 w 1782"/>
                <a:gd name="connsiteY71" fmla="*/ 750 h 1136"/>
                <a:gd name="connsiteX72" fmla="*/ 262 w 1782"/>
                <a:gd name="connsiteY72" fmla="*/ 704 h 1136"/>
                <a:gd name="connsiteX73" fmla="*/ 228 w 1782"/>
                <a:gd name="connsiteY73" fmla="*/ 656 h 1136"/>
                <a:gd name="connsiteX74" fmla="*/ 194 w 1782"/>
                <a:gd name="connsiteY74" fmla="*/ 604 h 1136"/>
                <a:gd name="connsiteX75" fmla="*/ 160 w 1782"/>
                <a:gd name="connsiteY75" fmla="*/ 550 h 1136"/>
                <a:gd name="connsiteX76" fmla="*/ 126 w 1782"/>
                <a:gd name="connsiteY76" fmla="*/ 490 h 1136"/>
                <a:gd name="connsiteX77" fmla="*/ 94 w 1782"/>
                <a:gd name="connsiteY77" fmla="*/ 430 h 1136"/>
                <a:gd name="connsiteX78" fmla="*/ 62 w 1782"/>
                <a:gd name="connsiteY78" fmla="*/ 364 h 1136"/>
                <a:gd name="connsiteX79" fmla="*/ 30 w 1782"/>
                <a:gd name="connsiteY79" fmla="*/ 296 h 1136"/>
                <a:gd name="connsiteX80" fmla="*/ 0 w 1782"/>
                <a:gd name="connsiteY80" fmla="*/ 222 h 1136"/>
                <a:gd name="connsiteX81" fmla="*/ 0 w 1782"/>
                <a:gd name="connsiteY81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328 w 1782"/>
                <a:gd name="connsiteY54" fmla="*/ 1090 h 1136"/>
                <a:gd name="connsiteX55" fmla="*/ 1266 w 1782"/>
                <a:gd name="connsiteY55" fmla="*/ 1106 h 1136"/>
                <a:gd name="connsiteX56" fmla="*/ 1200 w 1782"/>
                <a:gd name="connsiteY56" fmla="*/ 1120 h 1136"/>
                <a:gd name="connsiteX57" fmla="*/ 1132 w 1782"/>
                <a:gd name="connsiteY57" fmla="*/ 1130 h 1136"/>
                <a:gd name="connsiteX58" fmla="*/ 1098 w 1782"/>
                <a:gd name="connsiteY58" fmla="*/ 1134 h 1136"/>
                <a:gd name="connsiteX59" fmla="*/ 1028 w 1782"/>
                <a:gd name="connsiteY59" fmla="*/ 1136 h 1136"/>
                <a:gd name="connsiteX60" fmla="*/ 992 w 1782"/>
                <a:gd name="connsiteY60" fmla="*/ 1136 h 1136"/>
                <a:gd name="connsiteX61" fmla="*/ 920 w 1782"/>
                <a:gd name="connsiteY61" fmla="*/ 1130 h 1136"/>
                <a:gd name="connsiteX62" fmla="*/ 884 w 1782"/>
                <a:gd name="connsiteY62" fmla="*/ 1124 h 1136"/>
                <a:gd name="connsiteX63" fmla="*/ 848 w 1782"/>
                <a:gd name="connsiteY63" fmla="*/ 1118 h 1136"/>
                <a:gd name="connsiteX64" fmla="*/ 810 w 1782"/>
                <a:gd name="connsiteY64" fmla="*/ 1108 h 1136"/>
                <a:gd name="connsiteX65" fmla="*/ 736 w 1782"/>
                <a:gd name="connsiteY65" fmla="*/ 1084 h 1136"/>
                <a:gd name="connsiteX66" fmla="*/ 662 w 1782"/>
                <a:gd name="connsiteY66" fmla="*/ 1054 h 1136"/>
                <a:gd name="connsiteX67" fmla="*/ 624 w 1782"/>
                <a:gd name="connsiteY67" fmla="*/ 1034 h 1136"/>
                <a:gd name="connsiteX68" fmla="*/ 368 w 1782"/>
                <a:gd name="connsiteY68" fmla="*/ 832 h 1136"/>
                <a:gd name="connsiteX69" fmla="*/ 332 w 1782"/>
                <a:gd name="connsiteY69" fmla="*/ 792 h 1136"/>
                <a:gd name="connsiteX70" fmla="*/ 296 w 1782"/>
                <a:gd name="connsiteY70" fmla="*/ 750 h 1136"/>
                <a:gd name="connsiteX71" fmla="*/ 262 w 1782"/>
                <a:gd name="connsiteY71" fmla="*/ 704 h 1136"/>
                <a:gd name="connsiteX72" fmla="*/ 228 w 1782"/>
                <a:gd name="connsiteY72" fmla="*/ 656 h 1136"/>
                <a:gd name="connsiteX73" fmla="*/ 194 w 1782"/>
                <a:gd name="connsiteY73" fmla="*/ 604 h 1136"/>
                <a:gd name="connsiteX74" fmla="*/ 160 w 1782"/>
                <a:gd name="connsiteY74" fmla="*/ 550 h 1136"/>
                <a:gd name="connsiteX75" fmla="*/ 126 w 1782"/>
                <a:gd name="connsiteY75" fmla="*/ 490 h 1136"/>
                <a:gd name="connsiteX76" fmla="*/ 94 w 1782"/>
                <a:gd name="connsiteY76" fmla="*/ 430 h 1136"/>
                <a:gd name="connsiteX77" fmla="*/ 62 w 1782"/>
                <a:gd name="connsiteY77" fmla="*/ 364 h 1136"/>
                <a:gd name="connsiteX78" fmla="*/ 30 w 1782"/>
                <a:gd name="connsiteY78" fmla="*/ 296 h 1136"/>
                <a:gd name="connsiteX79" fmla="*/ 0 w 1782"/>
                <a:gd name="connsiteY79" fmla="*/ 222 h 1136"/>
                <a:gd name="connsiteX80" fmla="*/ 0 w 1782"/>
                <a:gd name="connsiteY80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266 w 1782"/>
                <a:gd name="connsiteY54" fmla="*/ 1106 h 1136"/>
                <a:gd name="connsiteX55" fmla="*/ 1200 w 1782"/>
                <a:gd name="connsiteY55" fmla="*/ 1120 h 1136"/>
                <a:gd name="connsiteX56" fmla="*/ 1132 w 1782"/>
                <a:gd name="connsiteY56" fmla="*/ 1130 h 1136"/>
                <a:gd name="connsiteX57" fmla="*/ 1098 w 1782"/>
                <a:gd name="connsiteY57" fmla="*/ 1134 h 1136"/>
                <a:gd name="connsiteX58" fmla="*/ 1028 w 1782"/>
                <a:gd name="connsiteY58" fmla="*/ 1136 h 1136"/>
                <a:gd name="connsiteX59" fmla="*/ 992 w 1782"/>
                <a:gd name="connsiteY59" fmla="*/ 1136 h 1136"/>
                <a:gd name="connsiteX60" fmla="*/ 920 w 1782"/>
                <a:gd name="connsiteY60" fmla="*/ 1130 h 1136"/>
                <a:gd name="connsiteX61" fmla="*/ 884 w 1782"/>
                <a:gd name="connsiteY61" fmla="*/ 1124 h 1136"/>
                <a:gd name="connsiteX62" fmla="*/ 848 w 1782"/>
                <a:gd name="connsiteY62" fmla="*/ 1118 h 1136"/>
                <a:gd name="connsiteX63" fmla="*/ 810 w 1782"/>
                <a:gd name="connsiteY63" fmla="*/ 1108 h 1136"/>
                <a:gd name="connsiteX64" fmla="*/ 736 w 1782"/>
                <a:gd name="connsiteY64" fmla="*/ 1084 h 1136"/>
                <a:gd name="connsiteX65" fmla="*/ 662 w 1782"/>
                <a:gd name="connsiteY65" fmla="*/ 1054 h 1136"/>
                <a:gd name="connsiteX66" fmla="*/ 624 w 1782"/>
                <a:gd name="connsiteY66" fmla="*/ 1034 h 1136"/>
                <a:gd name="connsiteX67" fmla="*/ 368 w 1782"/>
                <a:gd name="connsiteY67" fmla="*/ 832 h 1136"/>
                <a:gd name="connsiteX68" fmla="*/ 332 w 1782"/>
                <a:gd name="connsiteY68" fmla="*/ 792 h 1136"/>
                <a:gd name="connsiteX69" fmla="*/ 296 w 1782"/>
                <a:gd name="connsiteY69" fmla="*/ 750 h 1136"/>
                <a:gd name="connsiteX70" fmla="*/ 262 w 1782"/>
                <a:gd name="connsiteY70" fmla="*/ 704 h 1136"/>
                <a:gd name="connsiteX71" fmla="*/ 228 w 1782"/>
                <a:gd name="connsiteY71" fmla="*/ 656 h 1136"/>
                <a:gd name="connsiteX72" fmla="*/ 194 w 1782"/>
                <a:gd name="connsiteY72" fmla="*/ 604 h 1136"/>
                <a:gd name="connsiteX73" fmla="*/ 160 w 1782"/>
                <a:gd name="connsiteY73" fmla="*/ 550 h 1136"/>
                <a:gd name="connsiteX74" fmla="*/ 126 w 1782"/>
                <a:gd name="connsiteY74" fmla="*/ 490 h 1136"/>
                <a:gd name="connsiteX75" fmla="*/ 94 w 1782"/>
                <a:gd name="connsiteY75" fmla="*/ 430 h 1136"/>
                <a:gd name="connsiteX76" fmla="*/ 62 w 1782"/>
                <a:gd name="connsiteY76" fmla="*/ 364 h 1136"/>
                <a:gd name="connsiteX77" fmla="*/ 30 w 1782"/>
                <a:gd name="connsiteY77" fmla="*/ 296 h 1136"/>
                <a:gd name="connsiteX78" fmla="*/ 0 w 1782"/>
                <a:gd name="connsiteY78" fmla="*/ 222 h 1136"/>
                <a:gd name="connsiteX79" fmla="*/ 0 w 1782"/>
                <a:gd name="connsiteY79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266 w 1782"/>
                <a:gd name="connsiteY54" fmla="*/ 1106 h 1136"/>
                <a:gd name="connsiteX55" fmla="*/ 1132 w 1782"/>
                <a:gd name="connsiteY55" fmla="*/ 1130 h 1136"/>
                <a:gd name="connsiteX56" fmla="*/ 1098 w 1782"/>
                <a:gd name="connsiteY56" fmla="*/ 1134 h 1136"/>
                <a:gd name="connsiteX57" fmla="*/ 1028 w 1782"/>
                <a:gd name="connsiteY57" fmla="*/ 1136 h 1136"/>
                <a:gd name="connsiteX58" fmla="*/ 992 w 1782"/>
                <a:gd name="connsiteY58" fmla="*/ 1136 h 1136"/>
                <a:gd name="connsiteX59" fmla="*/ 920 w 1782"/>
                <a:gd name="connsiteY59" fmla="*/ 1130 h 1136"/>
                <a:gd name="connsiteX60" fmla="*/ 884 w 1782"/>
                <a:gd name="connsiteY60" fmla="*/ 1124 h 1136"/>
                <a:gd name="connsiteX61" fmla="*/ 848 w 1782"/>
                <a:gd name="connsiteY61" fmla="*/ 1118 h 1136"/>
                <a:gd name="connsiteX62" fmla="*/ 810 w 1782"/>
                <a:gd name="connsiteY62" fmla="*/ 1108 h 1136"/>
                <a:gd name="connsiteX63" fmla="*/ 736 w 1782"/>
                <a:gd name="connsiteY63" fmla="*/ 1084 h 1136"/>
                <a:gd name="connsiteX64" fmla="*/ 662 w 1782"/>
                <a:gd name="connsiteY64" fmla="*/ 1054 h 1136"/>
                <a:gd name="connsiteX65" fmla="*/ 624 w 1782"/>
                <a:gd name="connsiteY65" fmla="*/ 1034 h 1136"/>
                <a:gd name="connsiteX66" fmla="*/ 368 w 1782"/>
                <a:gd name="connsiteY66" fmla="*/ 832 h 1136"/>
                <a:gd name="connsiteX67" fmla="*/ 332 w 1782"/>
                <a:gd name="connsiteY67" fmla="*/ 792 h 1136"/>
                <a:gd name="connsiteX68" fmla="*/ 296 w 1782"/>
                <a:gd name="connsiteY68" fmla="*/ 750 h 1136"/>
                <a:gd name="connsiteX69" fmla="*/ 262 w 1782"/>
                <a:gd name="connsiteY69" fmla="*/ 704 h 1136"/>
                <a:gd name="connsiteX70" fmla="*/ 228 w 1782"/>
                <a:gd name="connsiteY70" fmla="*/ 656 h 1136"/>
                <a:gd name="connsiteX71" fmla="*/ 194 w 1782"/>
                <a:gd name="connsiteY71" fmla="*/ 604 h 1136"/>
                <a:gd name="connsiteX72" fmla="*/ 160 w 1782"/>
                <a:gd name="connsiteY72" fmla="*/ 550 h 1136"/>
                <a:gd name="connsiteX73" fmla="*/ 126 w 1782"/>
                <a:gd name="connsiteY73" fmla="*/ 490 h 1136"/>
                <a:gd name="connsiteX74" fmla="*/ 94 w 1782"/>
                <a:gd name="connsiteY74" fmla="*/ 430 h 1136"/>
                <a:gd name="connsiteX75" fmla="*/ 62 w 1782"/>
                <a:gd name="connsiteY75" fmla="*/ 364 h 1136"/>
                <a:gd name="connsiteX76" fmla="*/ 30 w 1782"/>
                <a:gd name="connsiteY76" fmla="*/ 296 h 1136"/>
                <a:gd name="connsiteX77" fmla="*/ 0 w 1782"/>
                <a:gd name="connsiteY77" fmla="*/ 222 h 1136"/>
                <a:gd name="connsiteX78" fmla="*/ 0 w 1782"/>
                <a:gd name="connsiteY78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266 w 1782"/>
                <a:gd name="connsiteY54" fmla="*/ 1106 h 1136"/>
                <a:gd name="connsiteX55" fmla="*/ 1132 w 1782"/>
                <a:gd name="connsiteY55" fmla="*/ 1130 h 1136"/>
                <a:gd name="connsiteX56" fmla="*/ 1028 w 1782"/>
                <a:gd name="connsiteY56" fmla="*/ 1136 h 1136"/>
                <a:gd name="connsiteX57" fmla="*/ 992 w 1782"/>
                <a:gd name="connsiteY57" fmla="*/ 1136 h 1136"/>
                <a:gd name="connsiteX58" fmla="*/ 920 w 1782"/>
                <a:gd name="connsiteY58" fmla="*/ 1130 h 1136"/>
                <a:gd name="connsiteX59" fmla="*/ 884 w 1782"/>
                <a:gd name="connsiteY59" fmla="*/ 1124 h 1136"/>
                <a:gd name="connsiteX60" fmla="*/ 848 w 1782"/>
                <a:gd name="connsiteY60" fmla="*/ 1118 h 1136"/>
                <a:gd name="connsiteX61" fmla="*/ 810 w 1782"/>
                <a:gd name="connsiteY61" fmla="*/ 1108 h 1136"/>
                <a:gd name="connsiteX62" fmla="*/ 736 w 1782"/>
                <a:gd name="connsiteY62" fmla="*/ 1084 h 1136"/>
                <a:gd name="connsiteX63" fmla="*/ 662 w 1782"/>
                <a:gd name="connsiteY63" fmla="*/ 1054 h 1136"/>
                <a:gd name="connsiteX64" fmla="*/ 624 w 1782"/>
                <a:gd name="connsiteY64" fmla="*/ 1034 h 1136"/>
                <a:gd name="connsiteX65" fmla="*/ 368 w 1782"/>
                <a:gd name="connsiteY65" fmla="*/ 832 h 1136"/>
                <a:gd name="connsiteX66" fmla="*/ 332 w 1782"/>
                <a:gd name="connsiteY66" fmla="*/ 792 h 1136"/>
                <a:gd name="connsiteX67" fmla="*/ 296 w 1782"/>
                <a:gd name="connsiteY67" fmla="*/ 750 h 1136"/>
                <a:gd name="connsiteX68" fmla="*/ 262 w 1782"/>
                <a:gd name="connsiteY68" fmla="*/ 704 h 1136"/>
                <a:gd name="connsiteX69" fmla="*/ 228 w 1782"/>
                <a:gd name="connsiteY69" fmla="*/ 656 h 1136"/>
                <a:gd name="connsiteX70" fmla="*/ 194 w 1782"/>
                <a:gd name="connsiteY70" fmla="*/ 604 h 1136"/>
                <a:gd name="connsiteX71" fmla="*/ 160 w 1782"/>
                <a:gd name="connsiteY71" fmla="*/ 550 h 1136"/>
                <a:gd name="connsiteX72" fmla="*/ 126 w 1782"/>
                <a:gd name="connsiteY72" fmla="*/ 490 h 1136"/>
                <a:gd name="connsiteX73" fmla="*/ 94 w 1782"/>
                <a:gd name="connsiteY73" fmla="*/ 430 h 1136"/>
                <a:gd name="connsiteX74" fmla="*/ 62 w 1782"/>
                <a:gd name="connsiteY74" fmla="*/ 364 h 1136"/>
                <a:gd name="connsiteX75" fmla="*/ 30 w 1782"/>
                <a:gd name="connsiteY75" fmla="*/ 296 h 1136"/>
                <a:gd name="connsiteX76" fmla="*/ 0 w 1782"/>
                <a:gd name="connsiteY76" fmla="*/ 222 h 1136"/>
                <a:gd name="connsiteX77" fmla="*/ 0 w 1782"/>
                <a:gd name="connsiteY77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266 w 1782"/>
                <a:gd name="connsiteY54" fmla="*/ 1106 h 1136"/>
                <a:gd name="connsiteX55" fmla="*/ 1132 w 1782"/>
                <a:gd name="connsiteY55" fmla="*/ 1130 h 1136"/>
                <a:gd name="connsiteX56" fmla="*/ 1028 w 1782"/>
                <a:gd name="connsiteY56" fmla="*/ 1136 h 1136"/>
                <a:gd name="connsiteX57" fmla="*/ 920 w 1782"/>
                <a:gd name="connsiteY57" fmla="*/ 1130 h 1136"/>
                <a:gd name="connsiteX58" fmla="*/ 884 w 1782"/>
                <a:gd name="connsiteY58" fmla="*/ 1124 h 1136"/>
                <a:gd name="connsiteX59" fmla="*/ 848 w 1782"/>
                <a:gd name="connsiteY59" fmla="*/ 1118 h 1136"/>
                <a:gd name="connsiteX60" fmla="*/ 810 w 1782"/>
                <a:gd name="connsiteY60" fmla="*/ 1108 h 1136"/>
                <a:gd name="connsiteX61" fmla="*/ 736 w 1782"/>
                <a:gd name="connsiteY61" fmla="*/ 1084 h 1136"/>
                <a:gd name="connsiteX62" fmla="*/ 662 w 1782"/>
                <a:gd name="connsiteY62" fmla="*/ 1054 h 1136"/>
                <a:gd name="connsiteX63" fmla="*/ 624 w 1782"/>
                <a:gd name="connsiteY63" fmla="*/ 1034 h 1136"/>
                <a:gd name="connsiteX64" fmla="*/ 368 w 1782"/>
                <a:gd name="connsiteY64" fmla="*/ 832 h 1136"/>
                <a:gd name="connsiteX65" fmla="*/ 332 w 1782"/>
                <a:gd name="connsiteY65" fmla="*/ 792 h 1136"/>
                <a:gd name="connsiteX66" fmla="*/ 296 w 1782"/>
                <a:gd name="connsiteY66" fmla="*/ 750 h 1136"/>
                <a:gd name="connsiteX67" fmla="*/ 262 w 1782"/>
                <a:gd name="connsiteY67" fmla="*/ 704 h 1136"/>
                <a:gd name="connsiteX68" fmla="*/ 228 w 1782"/>
                <a:gd name="connsiteY68" fmla="*/ 656 h 1136"/>
                <a:gd name="connsiteX69" fmla="*/ 194 w 1782"/>
                <a:gd name="connsiteY69" fmla="*/ 604 h 1136"/>
                <a:gd name="connsiteX70" fmla="*/ 160 w 1782"/>
                <a:gd name="connsiteY70" fmla="*/ 550 h 1136"/>
                <a:gd name="connsiteX71" fmla="*/ 126 w 1782"/>
                <a:gd name="connsiteY71" fmla="*/ 490 h 1136"/>
                <a:gd name="connsiteX72" fmla="*/ 94 w 1782"/>
                <a:gd name="connsiteY72" fmla="*/ 430 h 1136"/>
                <a:gd name="connsiteX73" fmla="*/ 62 w 1782"/>
                <a:gd name="connsiteY73" fmla="*/ 364 h 1136"/>
                <a:gd name="connsiteX74" fmla="*/ 30 w 1782"/>
                <a:gd name="connsiteY74" fmla="*/ 296 h 1136"/>
                <a:gd name="connsiteX75" fmla="*/ 0 w 1782"/>
                <a:gd name="connsiteY75" fmla="*/ 222 h 1136"/>
                <a:gd name="connsiteX76" fmla="*/ 0 w 1782"/>
                <a:gd name="connsiteY76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266 w 1782"/>
                <a:gd name="connsiteY54" fmla="*/ 1106 h 1136"/>
                <a:gd name="connsiteX55" fmla="*/ 1132 w 1782"/>
                <a:gd name="connsiteY55" fmla="*/ 1130 h 1136"/>
                <a:gd name="connsiteX56" fmla="*/ 1028 w 1782"/>
                <a:gd name="connsiteY56" fmla="*/ 1136 h 1136"/>
                <a:gd name="connsiteX57" fmla="*/ 920 w 1782"/>
                <a:gd name="connsiteY57" fmla="*/ 1130 h 1136"/>
                <a:gd name="connsiteX58" fmla="*/ 848 w 1782"/>
                <a:gd name="connsiteY58" fmla="*/ 1118 h 1136"/>
                <a:gd name="connsiteX59" fmla="*/ 810 w 1782"/>
                <a:gd name="connsiteY59" fmla="*/ 1108 h 1136"/>
                <a:gd name="connsiteX60" fmla="*/ 736 w 1782"/>
                <a:gd name="connsiteY60" fmla="*/ 1084 h 1136"/>
                <a:gd name="connsiteX61" fmla="*/ 662 w 1782"/>
                <a:gd name="connsiteY61" fmla="*/ 1054 h 1136"/>
                <a:gd name="connsiteX62" fmla="*/ 624 w 1782"/>
                <a:gd name="connsiteY62" fmla="*/ 1034 h 1136"/>
                <a:gd name="connsiteX63" fmla="*/ 368 w 1782"/>
                <a:gd name="connsiteY63" fmla="*/ 832 h 1136"/>
                <a:gd name="connsiteX64" fmla="*/ 332 w 1782"/>
                <a:gd name="connsiteY64" fmla="*/ 792 h 1136"/>
                <a:gd name="connsiteX65" fmla="*/ 296 w 1782"/>
                <a:gd name="connsiteY65" fmla="*/ 750 h 1136"/>
                <a:gd name="connsiteX66" fmla="*/ 262 w 1782"/>
                <a:gd name="connsiteY66" fmla="*/ 704 h 1136"/>
                <a:gd name="connsiteX67" fmla="*/ 228 w 1782"/>
                <a:gd name="connsiteY67" fmla="*/ 656 h 1136"/>
                <a:gd name="connsiteX68" fmla="*/ 194 w 1782"/>
                <a:gd name="connsiteY68" fmla="*/ 604 h 1136"/>
                <a:gd name="connsiteX69" fmla="*/ 160 w 1782"/>
                <a:gd name="connsiteY69" fmla="*/ 550 h 1136"/>
                <a:gd name="connsiteX70" fmla="*/ 126 w 1782"/>
                <a:gd name="connsiteY70" fmla="*/ 490 h 1136"/>
                <a:gd name="connsiteX71" fmla="*/ 94 w 1782"/>
                <a:gd name="connsiteY71" fmla="*/ 430 h 1136"/>
                <a:gd name="connsiteX72" fmla="*/ 62 w 1782"/>
                <a:gd name="connsiteY72" fmla="*/ 364 h 1136"/>
                <a:gd name="connsiteX73" fmla="*/ 30 w 1782"/>
                <a:gd name="connsiteY73" fmla="*/ 296 h 1136"/>
                <a:gd name="connsiteX74" fmla="*/ 0 w 1782"/>
                <a:gd name="connsiteY74" fmla="*/ 222 h 1136"/>
                <a:gd name="connsiteX75" fmla="*/ 0 w 1782"/>
                <a:gd name="connsiteY75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266 w 1782"/>
                <a:gd name="connsiteY54" fmla="*/ 1106 h 1136"/>
                <a:gd name="connsiteX55" fmla="*/ 1132 w 1782"/>
                <a:gd name="connsiteY55" fmla="*/ 1130 h 1136"/>
                <a:gd name="connsiteX56" fmla="*/ 1028 w 1782"/>
                <a:gd name="connsiteY56" fmla="*/ 1136 h 1136"/>
                <a:gd name="connsiteX57" fmla="*/ 920 w 1782"/>
                <a:gd name="connsiteY57" fmla="*/ 1130 h 1136"/>
                <a:gd name="connsiteX58" fmla="*/ 810 w 1782"/>
                <a:gd name="connsiteY58" fmla="*/ 1108 h 1136"/>
                <a:gd name="connsiteX59" fmla="*/ 736 w 1782"/>
                <a:gd name="connsiteY59" fmla="*/ 1084 h 1136"/>
                <a:gd name="connsiteX60" fmla="*/ 662 w 1782"/>
                <a:gd name="connsiteY60" fmla="*/ 1054 h 1136"/>
                <a:gd name="connsiteX61" fmla="*/ 624 w 1782"/>
                <a:gd name="connsiteY61" fmla="*/ 1034 h 1136"/>
                <a:gd name="connsiteX62" fmla="*/ 368 w 1782"/>
                <a:gd name="connsiteY62" fmla="*/ 832 h 1136"/>
                <a:gd name="connsiteX63" fmla="*/ 332 w 1782"/>
                <a:gd name="connsiteY63" fmla="*/ 792 h 1136"/>
                <a:gd name="connsiteX64" fmla="*/ 296 w 1782"/>
                <a:gd name="connsiteY64" fmla="*/ 750 h 1136"/>
                <a:gd name="connsiteX65" fmla="*/ 262 w 1782"/>
                <a:gd name="connsiteY65" fmla="*/ 704 h 1136"/>
                <a:gd name="connsiteX66" fmla="*/ 228 w 1782"/>
                <a:gd name="connsiteY66" fmla="*/ 656 h 1136"/>
                <a:gd name="connsiteX67" fmla="*/ 194 w 1782"/>
                <a:gd name="connsiteY67" fmla="*/ 604 h 1136"/>
                <a:gd name="connsiteX68" fmla="*/ 160 w 1782"/>
                <a:gd name="connsiteY68" fmla="*/ 550 h 1136"/>
                <a:gd name="connsiteX69" fmla="*/ 126 w 1782"/>
                <a:gd name="connsiteY69" fmla="*/ 490 h 1136"/>
                <a:gd name="connsiteX70" fmla="*/ 94 w 1782"/>
                <a:gd name="connsiteY70" fmla="*/ 430 h 1136"/>
                <a:gd name="connsiteX71" fmla="*/ 62 w 1782"/>
                <a:gd name="connsiteY71" fmla="*/ 364 h 1136"/>
                <a:gd name="connsiteX72" fmla="*/ 30 w 1782"/>
                <a:gd name="connsiteY72" fmla="*/ 296 h 1136"/>
                <a:gd name="connsiteX73" fmla="*/ 0 w 1782"/>
                <a:gd name="connsiteY73" fmla="*/ 222 h 1136"/>
                <a:gd name="connsiteX74" fmla="*/ 0 w 1782"/>
                <a:gd name="connsiteY74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266 w 1782"/>
                <a:gd name="connsiteY54" fmla="*/ 1106 h 1136"/>
                <a:gd name="connsiteX55" fmla="*/ 1132 w 1782"/>
                <a:gd name="connsiteY55" fmla="*/ 1130 h 1136"/>
                <a:gd name="connsiteX56" fmla="*/ 1028 w 1782"/>
                <a:gd name="connsiteY56" fmla="*/ 1136 h 1136"/>
                <a:gd name="connsiteX57" fmla="*/ 810 w 1782"/>
                <a:gd name="connsiteY57" fmla="*/ 1108 h 1136"/>
                <a:gd name="connsiteX58" fmla="*/ 736 w 1782"/>
                <a:gd name="connsiteY58" fmla="*/ 1084 h 1136"/>
                <a:gd name="connsiteX59" fmla="*/ 662 w 1782"/>
                <a:gd name="connsiteY59" fmla="*/ 1054 h 1136"/>
                <a:gd name="connsiteX60" fmla="*/ 624 w 1782"/>
                <a:gd name="connsiteY60" fmla="*/ 1034 h 1136"/>
                <a:gd name="connsiteX61" fmla="*/ 368 w 1782"/>
                <a:gd name="connsiteY61" fmla="*/ 832 h 1136"/>
                <a:gd name="connsiteX62" fmla="*/ 332 w 1782"/>
                <a:gd name="connsiteY62" fmla="*/ 792 h 1136"/>
                <a:gd name="connsiteX63" fmla="*/ 296 w 1782"/>
                <a:gd name="connsiteY63" fmla="*/ 750 h 1136"/>
                <a:gd name="connsiteX64" fmla="*/ 262 w 1782"/>
                <a:gd name="connsiteY64" fmla="*/ 704 h 1136"/>
                <a:gd name="connsiteX65" fmla="*/ 228 w 1782"/>
                <a:gd name="connsiteY65" fmla="*/ 656 h 1136"/>
                <a:gd name="connsiteX66" fmla="*/ 194 w 1782"/>
                <a:gd name="connsiteY66" fmla="*/ 604 h 1136"/>
                <a:gd name="connsiteX67" fmla="*/ 160 w 1782"/>
                <a:gd name="connsiteY67" fmla="*/ 550 h 1136"/>
                <a:gd name="connsiteX68" fmla="*/ 126 w 1782"/>
                <a:gd name="connsiteY68" fmla="*/ 490 h 1136"/>
                <a:gd name="connsiteX69" fmla="*/ 94 w 1782"/>
                <a:gd name="connsiteY69" fmla="*/ 430 h 1136"/>
                <a:gd name="connsiteX70" fmla="*/ 62 w 1782"/>
                <a:gd name="connsiteY70" fmla="*/ 364 h 1136"/>
                <a:gd name="connsiteX71" fmla="*/ 30 w 1782"/>
                <a:gd name="connsiteY71" fmla="*/ 296 h 1136"/>
                <a:gd name="connsiteX72" fmla="*/ 0 w 1782"/>
                <a:gd name="connsiteY72" fmla="*/ 222 h 1136"/>
                <a:gd name="connsiteX73" fmla="*/ 0 w 1782"/>
                <a:gd name="connsiteY73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266 w 1782"/>
                <a:gd name="connsiteY54" fmla="*/ 1106 h 1136"/>
                <a:gd name="connsiteX55" fmla="*/ 1132 w 1782"/>
                <a:gd name="connsiteY55" fmla="*/ 1130 h 1136"/>
                <a:gd name="connsiteX56" fmla="*/ 1028 w 1782"/>
                <a:gd name="connsiteY56" fmla="*/ 1136 h 1136"/>
                <a:gd name="connsiteX57" fmla="*/ 736 w 1782"/>
                <a:gd name="connsiteY57" fmla="*/ 1084 h 1136"/>
                <a:gd name="connsiteX58" fmla="*/ 662 w 1782"/>
                <a:gd name="connsiteY58" fmla="*/ 1054 h 1136"/>
                <a:gd name="connsiteX59" fmla="*/ 624 w 1782"/>
                <a:gd name="connsiteY59" fmla="*/ 1034 h 1136"/>
                <a:gd name="connsiteX60" fmla="*/ 368 w 1782"/>
                <a:gd name="connsiteY60" fmla="*/ 832 h 1136"/>
                <a:gd name="connsiteX61" fmla="*/ 332 w 1782"/>
                <a:gd name="connsiteY61" fmla="*/ 792 h 1136"/>
                <a:gd name="connsiteX62" fmla="*/ 296 w 1782"/>
                <a:gd name="connsiteY62" fmla="*/ 750 h 1136"/>
                <a:gd name="connsiteX63" fmla="*/ 262 w 1782"/>
                <a:gd name="connsiteY63" fmla="*/ 704 h 1136"/>
                <a:gd name="connsiteX64" fmla="*/ 228 w 1782"/>
                <a:gd name="connsiteY64" fmla="*/ 656 h 1136"/>
                <a:gd name="connsiteX65" fmla="*/ 194 w 1782"/>
                <a:gd name="connsiteY65" fmla="*/ 604 h 1136"/>
                <a:gd name="connsiteX66" fmla="*/ 160 w 1782"/>
                <a:gd name="connsiteY66" fmla="*/ 550 h 1136"/>
                <a:gd name="connsiteX67" fmla="*/ 126 w 1782"/>
                <a:gd name="connsiteY67" fmla="*/ 490 h 1136"/>
                <a:gd name="connsiteX68" fmla="*/ 94 w 1782"/>
                <a:gd name="connsiteY68" fmla="*/ 430 h 1136"/>
                <a:gd name="connsiteX69" fmla="*/ 62 w 1782"/>
                <a:gd name="connsiteY69" fmla="*/ 364 h 1136"/>
                <a:gd name="connsiteX70" fmla="*/ 30 w 1782"/>
                <a:gd name="connsiteY70" fmla="*/ 296 h 1136"/>
                <a:gd name="connsiteX71" fmla="*/ 0 w 1782"/>
                <a:gd name="connsiteY71" fmla="*/ 222 h 1136"/>
                <a:gd name="connsiteX72" fmla="*/ 0 w 1782"/>
                <a:gd name="connsiteY72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266 w 1782"/>
                <a:gd name="connsiteY54" fmla="*/ 1106 h 1136"/>
                <a:gd name="connsiteX55" fmla="*/ 1132 w 1782"/>
                <a:gd name="connsiteY55" fmla="*/ 1130 h 1136"/>
                <a:gd name="connsiteX56" fmla="*/ 1028 w 1782"/>
                <a:gd name="connsiteY56" fmla="*/ 1136 h 1136"/>
                <a:gd name="connsiteX57" fmla="*/ 662 w 1782"/>
                <a:gd name="connsiteY57" fmla="*/ 1054 h 1136"/>
                <a:gd name="connsiteX58" fmla="*/ 624 w 1782"/>
                <a:gd name="connsiteY58" fmla="*/ 1034 h 1136"/>
                <a:gd name="connsiteX59" fmla="*/ 368 w 1782"/>
                <a:gd name="connsiteY59" fmla="*/ 832 h 1136"/>
                <a:gd name="connsiteX60" fmla="*/ 332 w 1782"/>
                <a:gd name="connsiteY60" fmla="*/ 792 h 1136"/>
                <a:gd name="connsiteX61" fmla="*/ 296 w 1782"/>
                <a:gd name="connsiteY61" fmla="*/ 750 h 1136"/>
                <a:gd name="connsiteX62" fmla="*/ 262 w 1782"/>
                <a:gd name="connsiteY62" fmla="*/ 704 h 1136"/>
                <a:gd name="connsiteX63" fmla="*/ 228 w 1782"/>
                <a:gd name="connsiteY63" fmla="*/ 656 h 1136"/>
                <a:gd name="connsiteX64" fmla="*/ 194 w 1782"/>
                <a:gd name="connsiteY64" fmla="*/ 604 h 1136"/>
                <a:gd name="connsiteX65" fmla="*/ 160 w 1782"/>
                <a:gd name="connsiteY65" fmla="*/ 550 h 1136"/>
                <a:gd name="connsiteX66" fmla="*/ 126 w 1782"/>
                <a:gd name="connsiteY66" fmla="*/ 490 h 1136"/>
                <a:gd name="connsiteX67" fmla="*/ 94 w 1782"/>
                <a:gd name="connsiteY67" fmla="*/ 430 h 1136"/>
                <a:gd name="connsiteX68" fmla="*/ 62 w 1782"/>
                <a:gd name="connsiteY68" fmla="*/ 364 h 1136"/>
                <a:gd name="connsiteX69" fmla="*/ 30 w 1782"/>
                <a:gd name="connsiteY69" fmla="*/ 296 h 1136"/>
                <a:gd name="connsiteX70" fmla="*/ 0 w 1782"/>
                <a:gd name="connsiteY70" fmla="*/ 222 h 1136"/>
                <a:gd name="connsiteX71" fmla="*/ 0 w 1782"/>
                <a:gd name="connsiteY71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266 w 1782"/>
                <a:gd name="connsiteY54" fmla="*/ 1106 h 1136"/>
                <a:gd name="connsiteX55" fmla="*/ 1132 w 1782"/>
                <a:gd name="connsiteY55" fmla="*/ 1130 h 1136"/>
                <a:gd name="connsiteX56" fmla="*/ 1028 w 1782"/>
                <a:gd name="connsiteY56" fmla="*/ 1136 h 1136"/>
                <a:gd name="connsiteX57" fmla="*/ 662 w 1782"/>
                <a:gd name="connsiteY57" fmla="*/ 1054 h 1136"/>
                <a:gd name="connsiteX58" fmla="*/ 368 w 1782"/>
                <a:gd name="connsiteY58" fmla="*/ 832 h 1136"/>
                <a:gd name="connsiteX59" fmla="*/ 332 w 1782"/>
                <a:gd name="connsiteY59" fmla="*/ 792 h 1136"/>
                <a:gd name="connsiteX60" fmla="*/ 296 w 1782"/>
                <a:gd name="connsiteY60" fmla="*/ 750 h 1136"/>
                <a:gd name="connsiteX61" fmla="*/ 262 w 1782"/>
                <a:gd name="connsiteY61" fmla="*/ 704 h 1136"/>
                <a:gd name="connsiteX62" fmla="*/ 228 w 1782"/>
                <a:gd name="connsiteY62" fmla="*/ 656 h 1136"/>
                <a:gd name="connsiteX63" fmla="*/ 194 w 1782"/>
                <a:gd name="connsiteY63" fmla="*/ 604 h 1136"/>
                <a:gd name="connsiteX64" fmla="*/ 160 w 1782"/>
                <a:gd name="connsiteY64" fmla="*/ 550 h 1136"/>
                <a:gd name="connsiteX65" fmla="*/ 126 w 1782"/>
                <a:gd name="connsiteY65" fmla="*/ 490 h 1136"/>
                <a:gd name="connsiteX66" fmla="*/ 94 w 1782"/>
                <a:gd name="connsiteY66" fmla="*/ 430 h 1136"/>
                <a:gd name="connsiteX67" fmla="*/ 62 w 1782"/>
                <a:gd name="connsiteY67" fmla="*/ 364 h 1136"/>
                <a:gd name="connsiteX68" fmla="*/ 30 w 1782"/>
                <a:gd name="connsiteY68" fmla="*/ 296 h 1136"/>
                <a:gd name="connsiteX69" fmla="*/ 0 w 1782"/>
                <a:gd name="connsiteY69" fmla="*/ 222 h 1136"/>
                <a:gd name="connsiteX70" fmla="*/ 0 w 1782"/>
                <a:gd name="connsiteY70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266 w 1782"/>
                <a:gd name="connsiteY54" fmla="*/ 1106 h 1136"/>
                <a:gd name="connsiteX55" fmla="*/ 1132 w 1782"/>
                <a:gd name="connsiteY55" fmla="*/ 1130 h 1136"/>
                <a:gd name="connsiteX56" fmla="*/ 1028 w 1782"/>
                <a:gd name="connsiteY56" fmla="*/ 1136 h 1136"/>
                <a:gd name="connsiteX57" fmla="*/ 368 w 1782"/>
                <a:gd name="connsiteY57" fmla="*/ 832 h 1136"/>
                <a:gd name="connsiteX58" fmla="*/ 332 w 1782"/>
                <a:gd name="connsiteY58" fmla="*/ 792 h 1136"/>
                <a:gd name="connsiteX59" fmla="*/ 296 w 1782"/>
                <a:gd name="connsiteY59" fmla="*/ 750 h 1136"/>
                <a:gd name="connsiteX60" fmla="*/ 262 w 1782"/>
                <a:gd name="connsiteY60" fmla="*/ 704 h 1136"/>
                <a:gd name="connsiteX61" fmla="*/ 228 w 1782"/>
                <a:gd name="connsiteY61" fmla="*/ 656 h 1136"/>
                <a:gd name="connsiteX62" fmla="*/ 194 w 1782"/>
                <a:gd name="connsiteY62" fmla="*/ 604 h 1136"/>
                <a:gd name="connsiteX63" fmla="*/ 160 w 1782"/>
                <a:gd name="connsiteY63" fmla="*/ 550 h 1136"/>
                <a:gd name="connsiteX64" fmla="*/ 126 w 1782"/>
                <a:gd name="connsiteY64" fmla="*/ 490 h 1136"/>
                <a:gd name="connsiteX65" fmla="*/ 94 w 1782"/>
                <a:gd name="connsiteY65" fmla="*/ 430 h 1136"/>
                <a:gd name="connsiteX66" fmla="*/ 62 w 1782"/>
                <a:gd name="connsiteY66" fmla="*/ 364 h 1136"/>
                <a:gd name="connsiteX67" fmla="*/ 30 w 1782"/>
                <a:gd name="connsiteY67" fmla="*/ 296 h 1136"/>
                <a:gd name="connsiteX68" fmla="*/ 0 w 1782"/>
                <a:gd name="connsiteY68" fmla="*/ 222 h 1136"/>
                <a:gd name="connsiteX69" fmla="*/ 0 w 1782"/>
                <a:gd name="connsiteY69" fmla="*/ 222 h 1136"/>
                <a:gd name="connsiteX0" fmla="*/ 0 w 1782"/>
                <a:gd name="connsiteY0" fmla="*/ 222 h 1176"/>
                <a:gd name="connsiteX1" fmla="*/ 0 w 1782"/>
                <a:gd name="connsiteY1" fmla="*/ 222 h 1176"/>
                <a:gd name="connsiteX2" fmla="*/ 14 w 1782"/>
                <a:gd name="connsiteY2" fmla="*/ 214 h 1176"/>
                <a:gd name="connsiteX3" fmla="*/ 52 w 1782"/>
                <a:gd name="connsiteY3" fmla="*/ 192 h 1176"/>
                <a:gd name="connsiteX4" fmla="*/ 114 w 1782"/>
                <a:gd name="connsiteY4" fmla="*/ 158 h 1176"/>
                <a:gd name="connsiteX5" fmla="*/ 152 w 1782"/>
                <a:gd name="connsiteY5" fmla="*/ 140 h 1176"/>
                <a:gd name="connsiteX6" fmla="*/ 196 w 1782"/>
                <a:gd name="connsiteY6" fmla="*/ 120 h 1176"/>
                <a:gd name="connsiteX7" fmla="*/ 244 w 1782"/>
                <a:gd name="connsiteY7" fmla="*/ 100 h 1176"/>
                <a:gd name="connsiteX8" fmla="*/ 296 w 1782"/>
                <a:gd name="connsiteY8" fmla="*/ 82 h 1176"/>
                <a:gd name="connsiteX9" fmla="*/ 350 w 1782"/>
                <a:gd name="connsiteY9" fmla="*/ 62 h 1176"/>
                <a:gd name="connsiteX10" fmla="*/ 410 w 1782"/>
                <a:gd name="connsiteY10" fmla="*/ 46 h 1176"/>
                <a:gd name="connsiteX11" fmla="*/ 472 w 1782"/>
                <a:gd name="connsiteY11" fmla="*/ 30 h 1176"/>
                <a:gd name="connsiteX12" fmla="*/ 536 w 1782"/>
                <a:gd name="connsiteY12" fmla="*/ 18 h 1176"/>
                <a:gd name="connsiteX13" fmla="*/ 602 w 1782"/>
                <a:gd name="connsiteY13" fmla="*/ 8 h 1176"/>
                <a:gd name="connsiteX14" fmla="*/ 672 w 1782"/>
                <a:gd name="connsiteY14" fmla="*/ 2 h 1176"/>
                <a:gd name="connsiteX15" fmla="*/ 742 w 1782"/>
                <a:gd name="connsiteY15" fmla="*/ 0 h 1176"/>
                <a:gd name="connsiteX16" fmla="*/ 778 w 1782"/>
                <a:gd name="connsiteY16" fmla="*/ 2 h 1176"/>
                <a:gd name="connsiteX17" fmla="*/ 814 w 1782"/>
                <a:gd name="connsiteY17" fmla="*/ 4 h 1176"/>
                <a:gd name="connsiteX18" fmla="*/ 850 w 1782"/>
                <a:gd name="connsiteY18" fmla="*/ 6 h 1176"/>
                <a:gd name="connsiteX19" fmla="*/ 888 w 1782"/>
                <a:gd name="connsiteY19" fmla="*/ 12 h 1176"/>
                <a:gd name="connsiteX20" fmla="*/ 924 w 1782"/>
                <a:gd name="connsiteY20" fmla="*/ 18 h 1176"/>
                <a:gd name="connsiteX21" fmla="*/ 960 w 1782"/>
                <a:gd name="connsiteY21" fmla="*/ 26 h 1176"/>
                <a:gd name="connsiteX22" fmla="*/ 998 w 1782"/>
                <a:gd name="connsiteY22" fmla="*/ 36 h 1176"/>
                <a:gd name="connsiteX23" fmla="*/ 1034 w 1782"/>
                <a:gd name="connsiteY23" fmla="*/ 46 h 1176"/>
                <a:gd name="connsiteX24" fmla="*/ 1072 w 1782"/>
                <a:gd name="connsiteY24" fmla="*/ 58 h 1176"/>
                <a:gd name="connsiteX25" fmla="*/ 1110 w 1782"/>
                <a:gd name="connsiteY25" fmla="*/ 74 h 1176"/>
                <a:gd name="connsiteX26" fmla="*/ 1146 w 1782"/>
                <a:gd name="connsiteY26" fmla="*/ 90 h 1176"/>
                <a:gd name="connsiteX27" fmla="*/ 1184 w 1782"/>
                <a:gd name="connsiteY27" fmla="*/ 108 h 1176"/>
                <a:gd name="connsiteX28" fmla="*/ 1220 w 1782"/>
                <a:gd name="connsiteY28" fmla="*/ 128 h 1176"/>
                <a:gd name="connsiteX29" fmla="*/ 1256 w 1782"/>
                <a:gd name="connsiteY29" fmla="*/ 152 h 1176"/>
                <a:gd name="connsiteX30" fmla="*/ 1292 w 1782"/>
                <a:gd name="connsiteY30" fmla="*/ 176 h 1176"/>
                <a:gd name="connsiteX31" fmla="*/ 1328 w 1782"/>
                <a:gd name="connsiteY31" fmla="*/ 202 h 1176"/>
                <a:gd name="connsiteX32" fmla="*/ 1364 w 1782"/>
                <a:gd name="connsiteY32" fmla="*/ 232 h 1176"/>
                <a:gd name="connsiteX33" fmla="*/ 1400 w 1782"/>
                <a:gd name="connsiteY33" fmla="*/ 264 h 1176"/>
                <a:gd name="connsiteX34" fmla="*/ 1434 w 1782"/>
                <a:gd name="connsiteY34" fmla="*/ 298 h 1176"/>
                <a:gd name="connsiteX35" fmla="*/ 1470 w 1782"/>
                <a:gd name="connsiteY35" fmla="*/ 334 h 1176"/>
                <a:gd name="connsiteX36" fmla="*/ 1504 w 1782"/>
                <a:gd name="connsiteY36" fmla="*/ 372 h 1176"/>
                <a:gd name="connsiteX37" fmla="*/ 1536 w 1782"/>
                <a:gd name="connsiteY37" fmla="*/ 414 h 1176"/>
                <a:gd name="connsiteX38" fmla="*/ 1570 w 1782"/>
                <a:gd name="connsiteY38" fmla="*/ 458 h 1176"/>
                <a:gd name="connsiteX39" fmla="*/ 1602 w 1782"/>
                <a:gd name="connsiteY39" fmla="*/ 506 h 1176"/>
                <a:gd name="connsiteX40" fmla="*/ 1634 w 1782"/>
                <a:gd name="connsiteY40" fmla="*/ 556 h 1176"/>
                <a:gd name="connsiteX41" fmla="*/ 1664 w 1782"/>
                <a:gd name="connsiteY41" fmla="*/ 608 h 1176"/>
                <a:gd name="connsiteX42" fmla="*/ 1696 w 1782"/>
                <a:gd name="connsiteY42" fmla="*/ 664 h 1176"/>
                <a:gd name="connsiteX43" fmla="*/ 1724 w 1782"/>
                <a:gd name="connsiteY43" fmla="*/ 724 h 1176"/>
                <a:gd name="connsiteX44" fmla="*/ 1754 w 1782"/>
                <a:gd name="connsiteY44" fmla="*/ 786 h 1176"/>
                <a:gd name="connsiteX45" fmla="*/ 1782 w 1782"/>
                <a:gd name="connsiteY45" fmla="*/ 850 h 1176"/>
                <a:gd name="connsiteX46" fmla="*/ 1782 w 1782"/>
                <a:gd name="connsiteY46" fmla="*/ 850 h 1176"/>
                <a:gd name="connsiteX47" fmla="*/ 1768 w 1782"/>
                <a:gd name="connsiteY47" fmla="*/ 860 h 1176"/>
                <a:gd name="connsiteX48" fmla="*/ 1732 w 1782"/>
                <a:gd name="connsiteY48" fmla="*/ 888 h 1176"/>
                <a:gd name="connsiteX49" fmla="*/ 1672 w 1782"/>
                <a:gd name="connsiteY49" fmla="*/ 928 h 1176"/>
                <a:gd name="connsiteX50" fmla="*/ 1636 w 1782"/>
                <a:gd name="connsiteY50" fmla="*/ 952 h 1176"/>
                <a:gd name="connsiteX51" fmla="*/ 1594 w 1782"/>
                <a:gd name="connsiteY51" fmla="*/ 976 h 1176"/>
                <a:gd name="connsiteX52" fmla="*/ 1548 w 1782"/>
                <a:gd name="connsiteY52" fmla="*/ 1000 h 1176"/>
                <a:gd name="connsiteX53" fmla="*/ 1444 w 1782"/>
                <a:gd name="connsiteY53" fmla="*/ 1048 h 1176"/>
                <a:gd name="connsiteX54" fmla="*/ 1266 w 1782"/>
                <a:gd name="connsiteY54" fmla="*/ 1106 h 1176"/>
                <a:gd name="connsiteX55" fmla="*/ 1132 w 1782"/>
                <a:gd name="connsiteY55" fmla="*/ 1130 h 1176"/>
                <a:gd name="connsiteX56" fmla="*/ 368 w 1782"/>
                <a:gd name="connsiteY56" fmla="*/ 832 h 1176"/>
                <a:gd name="connsiteX57" fmla="*/ 332 w 1782"/>
                <a:gd name="connsiteY57" fmla="*/ 792 h 1176"/>
                <a:gd name="connsiteX58" fmla="*/ 296 w 1782"/>
                <a:gd name="connsiteY58" fmla="*/ 750 h 1176"/>
                <a:gd name="connsiteX59" fmla="*/ 262 w 1782"/>
                <a:gd name="connsiteY59" fmla="*/ 704 h 1176"/>
                <a:gd name="connsiteX60" fmla="*/ 228 w 1782"/>
                <a:gd name="connsiteY60" fmla="*/ 656 h 1176"/>
                <a:gd name="connsiteX61" fmla="*/ 194 w 1782"/>
                <a:gd name="connsiteY61" fmla="*/ 604 h 1176"/>
                <a:gd name="connsiteX62" fmla="*/ 160 w 1782"/>
                <a:gd name="connsiteY62" fmla="*/ 550 h 1176"/>
                <a:gd name="connsiteX63" fmla="*/ 126 w 1782"/>
                <a:gd name="connsiteY63" fmla="*/ 490 h 1176"/>
                <a:gd name="connsiteX64" fmla="*/ 94 w 1782"/>
                <a:gd name="connsiteY64" fmla="*/ 430 h 1176"/>
                <a:gd name="connsiteX65" fmla="*/ 62 w 1782"/>
                <a:gd name="connsiteY65" fmla="*/ 364 h 1176"/>
                <a:gd name="connsiteX66" fmla="*/ 30 w 1782"/>
                <a:gd name="connsiteY66" fmla="*/ 296 h 1176"/>
                <a:gd name="connsiteX67" fmla="*/ 0 w 1782"/>
                <a:gd name="connsiteY67" fmla="*/ 222 h 1176"/>
                <a:gd name="connsiteX68" fmla="*/ 0 w 1782"/>
                <a:gd name="connsiteY68" fmla="*/ 222 h 1176"/>
                <a:gd name="connsiteX0" fmla="*/ 0 w 1782"/>
                <a:gd name="connsiteY0" fmla="*/ 222 h 1106"/>
                <a:gd name="connsiteX1" fmla="*/ 0 w 1782"/>
                <a:gd name="connsiteY1" fmla="*/ 222 h 1106"/>
                <a:gd name="connsiteX2" fmla="*/ 14 w 1782"/>
                <a:gd name="connsiteY2" fmla="*/ 214 h 1106"/>
                <a:gd name="connsiteX3" fmla="*/ 52 w 1782"/>
                <a:gd name="connsiteY3" fmla="*/ 192 h 1106"/>
                <a:gd name="connsiteX4" fmla="*/ 114 w 1782"/>
                <a:gd name="connsiteY4" fmla="*/ 158 h 1106"/>
                <a:gd name="connsiteX5" fmla="*/ 152 w 1782"/>
                <a:gd name="connsiteY5" fmla="*/ 140 h 1106"/>
                <a:gd name="connsiteX6" fmla="*/ 196 w 1782"/>
                <a:gd name="connsiteY6" fmla="*/ 120 h 1106"/>
                <a:gd name="connsiteX7" fmla="*/ 244 w 1782"/>
                <a:gd name="connsiteY7" fmla="*/ 100 h 1106"/>
                <a:gd name="connsiteX8" fmla="*/ 296 w 1782"/>
                <a:gd name="connsiteY8" fmla="*/ 82 h 1106"/>
                <a:gd name="connsiteX9" fmla="*/ 350 w 1782"/>
                <a:gd name="connsiteY9" fmla="*/ 62 h 1106"/>
                <a:gd name="connsiteX10" fmla="*/ 410 w 1782"/>
                <a:gd name="connsiteY10" fmla="*/ 46 h 1106"/>
                <a:gd name="connsiteX11" fmla="*/ 472 w 1782"/>
                <a:gd name="connsiteY11" fmla="*/ 30 h 1106"/>
                <a:gd name="connsiteX12" fmla="*/ 536 w 1782"/>
                <a:gd name="connsiteY12" fmla="*/ 18 h 1106"/>
                <a:gd name="connsiteX13" fmla="*/ 602 w 1782"/>
                <a:gd name="connsiteY13" fmla="*/ 8 h 1106"/>
                <a:gd name="connsiteX14" fmla="*/ 672 w 1782"/>
                <a:gd name="connsiteY14" fmla="*/ 2 h 1106"/>
                <a:gd name="connsiteX15" fmla="*/ 742 w 1782"/>
                <a:gd name="connsiteY15" fmla="*/ 0 h 1106"/>
                <a:gd name="connsiteX16" fmla="*/ 778 w 1782"/>
                <a:gd name="connsiteY16" fmla="*/ 2 h 1106"/>
                <a:gd name="connsiteX17" fmla="*/ 814 w 1782"/>
                <a:gd name="connsiteY17" fmla="*/ 4 h 1106"/>
                <a:gd name="connsiteX18" fmla="*/ 850 w 1782"/>
                <a:gd name="connsiteY18" fmla="*/ 6 h 1106"/>
                <a:gd name="connsiteX19" fmla="*/ 888 w 1782"/>
                <a:gd name="connsiteY19" fmla="*/ 12 h 1106"/>
                <a:gd name="connsiteX20" fmla="*/ 924 w 1782"/>
                <a:gd name="connsiteY20" fmla="*/ 18 h 1106"/>
                <a:gd name="connsiteX21" fmla="*/ 960 w 1782"/>
                <a:gd name="connsiteY21" fmla="*/ 26 h 1106"/>
                <a:gd name="connsiteX22" fmla="*/ 998 w 1782"/>
                <a:gd name="connsiteY22" fmla="*/ 36 h 1106"/>
                <a:gd name="connsiteX23" fmla="*/ 1034 w 1782"/>
                <a:gd name="connsiteY23" fmla="*/ 46 h 1106"/>
                <a:gd name="connsiteX24" fmla="*/ 1072 w 1782"/>
                <a:gd name="connsiteY24" fmla="*/ 58 h 1106"/>
                <a:gd name="connsiteX25" fmla="*/ 1110 w 1782"/>
                <a:gd name="connsiteY25" fmla="*/ 74 h 1106"/>
                <a:gd name="connsiteX26" fmla="*/ 1146 w 1782"/>
                <a:gd name="connsiteY26" fmla="*/ 90 h 1106"/>
                <a:gd name="connsiteX27" fmla="*/ 1184 w 1782"/>
                <a:gd name="connsiteY27" fmla="*/ 108 h 1106"/>
                <a:gd name="connsiteX28" fmla="*/ 1220 w 1782"/>
                <a:gd name="connsiteY28" fmla="*/ 128 h 1106"/>
                <a:gd name="connsiteX29" fmla="*/ 1256 w 1782"/>
                <a:gd name="connsiteY29" fmla="*/ 152 h 1106"/>
                <a:gd name="connsiteX30" fmla="*/ 1292 w 1782"/>
                <a:gd name="connsiteY30" fmla="*/ 176 h 1106"/>
                <a:gd name="connsiteX31" fmla="*/ 1328 w 1782"/>
                <a:gd name="connsiteY31" fmla="*/ 202 h 1106"/>
                <a:gd name="connsiteX32" fmla="*/ 1364 w 1782"/>
                <a:gd name="connsiteY32" fmla="*/ 232 h 1106"/>
                <a:gd name="connsiteX33" fmla="*/ 1400 w 1782"/>
                <a:gd name="connsiteY33" fmla="*/ 264 h 1106"/>
                <a:gd name="connsiteX34" fmla="*/ 1434 w 1782"/>
                <a:gd name="connsiteY34" fmla="*/ 298 h 1106"/>
                <a:gd name="connsiteX35" fmla="*/ 1470 w 1782"/>
                <a:gd name="connsiteY35" fmla="*/ 334 h 1106"/>
                <a:gd name="connsiteX36" fmla="*/ 1504 w 1782"/>
                <a:gd name="connsiteY36" fmla="*/ 372 h 1106"/>
                <a:gd name="connsiteX37" fmla="*/ 1536 w 1782"/>
                <a:gd name="connsiteY37" fmla="*/ 414 h 1106"/>
                <a:gd name="connsiteX38" fmla="*/ 1570 w 1782"/>
                <a:gd name="connsiteY38" fmla="*/ 458 h 1106"/>
                <a:gd name="connsiteX39" fmla="*/ 1602 w 1782"/>
                <a:gd name="connsiteY39" fmla="*/ 506 h 1106"/>
                <a:gd name="connsiteX40" fmla="*/ 1634 w 1782"/>
                <a:gd name="connsiteY40" fmla="*/ 556 h 1106"/>
                <a:gd name="connsiteX41" fmla="*/ 1664 w 1782"/>
                <a:gd name="connsiteY41" fmla="*/ 608 h 1106"/>
                <a:gd name="connsiteX42" fmla="*/ 1696 w 1782"/>
                <a:gd name="connsiteY42" fmla="*/ 664 h 1106"/>
                <a:gd name="connsiteX43" fmla="*/ 1724 w 1782"/>
                <a:gd name="connsiteY43" fmla="*/ 724 h 1106"/>
                <a:gd name="connsiteX44" fmla="*/ 1754 w 1782"/>
                <a:gd name="connsiteY44" fmla="*/ 786 h 1106"/>
                <a:gd name="connsiteX45" fmla="*/ 1782 w 1782"/>
                <a:gd name="connsiteY45" fmla="*/ 850 h 1106"/>
                <a:gd name="connsiteX46" fmla="*/ 1782 w 1782"/>
                <a:gd name="connsiteY46" fmla="*/ 850 h 1106"/>
                <a:gd name="connsiteX47" fmla="*/ 1768 w 1782"/>
                <a:gd name="connsiteY47" fmla="*/ 860 h 1106"/>
                <a:gd name="connsiteX48" fmla="*/ 1732 w 1782"/>
                <a:gd name="connsiteY48" fmla="*/ 888 h 1106"/>
                <a:gd name="connsiteX49" fmla="*/ 1672 w 1782"/>
                <a:gd name="connsiteY49" fmla="*/ 928 h 1106"/>
                <a:gd name="connsiteX50" fmla="*/ 1636 w 1782"/>
                <a:gd name="connsiteY50" fmla="*/ 952 h 1106"/>
                <a:gd name="connsiteX51" fmla="*/ 1594 w 1782"/>
                <a:gd name="connsiteY51" fmla="*/ 976 h 1106"/>
                <a:gd name="connsiteX52" fmla="*/ 1548 w 1782"/>
                <a:gd name="connsiteY52" fmla="*/ 1000 h 1106"/>
                <a:gd name="connsiteX53" fmla="*/ 1444 w 1782"/>
                <a:gd name="connsiteY53" fmla="*/ 1048 h 1106"/>
                <a:gd name="connsiteX54" fmla="*/ 1266 w 1782"/>
                <a:gd name="connsiteY54" fmla="*/ 1106 h 1106"/>
                <a:gd name="connsiteX55" fmla="*/ 368 w 1782"/>
                <a:gd name="connsiteY55" fmla="*/ 832 h 1106"/>
                <a:gd name="connsiteX56" fmla="*/ 332 w 1782"/>
                <a:gd name="connsiteY56" fmla="*/ 792 h 1106"/>
                <a:gd name="connsiteX57" fmla="*/ 296 w 1782"/>
                <a:gd name="connsiteY57" fmla="*/ 750 h 1106"/>
                <a:gd name="connsiteX58" fmla="*/ 262 w 1782"/>
                <a:gd name="connsiteY58" fmla="*/ 704 h 1106"/>
                <a:gd name="connsiteX59" fmla="*/ 228 w 1782"/>
                <a:gd name="connsiteY59" fmla="*/ 656 h 1106"/>
                <a:gd name="connsiteX60" fmla="*/ 194 w 1782"/>
                <a:gd name="connsiteY60" fmla="*/ 604 h 1106"/>
                <a:gd name="connsiteX61" fmla="*/ 160 w 1782"/>
                <a:gd name="connsiteY61" fmla="*/ 550 h 1106"/>
                <a:gd name="connsiteX62" fmla="*/ 126 w 1782"/>
                <a:gd name="connsiteY62" fmla="*/ 490 h 1106"/>
                <a:gd name="connsiteX63" fmla="*/ 94 w 1782"/>
                <a:gd name="connsiteY63" fmla="*/ 430 h 1106"/>
                <a:gd name="connsiteX64" fmla="*/ 62 w 1782"/>
                <a:gd name="connsiteY64" fmla="*/ 364 h 1106"/>
                <a:gd name="connsiteX65" fmla="*/ 30 w 1782"/>
                <a:gd name="connsiteY65" fmla="*/ 296 h 1106"/>
                <a:gd name="connsiteX66" fmla="*/ 0 w 1782"/>
                <a:gd name="connsiteY66" fmla="*/ 222 h 1106"/>
                <a:gd name="connsiteX67" fmla="*/ 0 w 1782"/>
                <a:gd name="connsiteY67" fmla="*/ 222 h 1106"/>
                <a:gd name="connsiteX0" fmla="*/ 0 w 1782"/>
                <a:gd name="connsiteY0" fmla="*/ 222 h 1048"/>
                <a:gd name="connsiteX1" fmla="*/ 0 w 1782"/>
                <a:gd name="connsiteY1" fmla="*/ 222 h 1048"/>
                <a:gd name="connsiteX2" fmla="*/ 14 w 1782"/>
                <a:gd name="connsiteY2" fmla="*/ 214 h 1048"/>
                <a:gd name="connsiteX3" fmla="*/ 52 w 1782"/>
                <a:gd name="connsiteY3" fmla="*/ 192 h 1048"/>
                <a:gd name="connsiteX4" fmla="*/ 114 w 1782"/>
                <a:gd name="connsiteY4" fmla="*/ 158 h 1048"/>
                <a:gd name="connsiteX5" fmla="*/ 152 w 1782"/>
                <a:gd name="connsiteY5" fmla="*/ 140 h 1048"/>
                <a:gd name="connsiteX6" fmla="*/ 196 w 1782"/>
                <a:gd name="connsiteY6" fmla="*/ 120 h 1048"/>
                <a:gd name="connsiteX7" fmla="*/ 244 w 1782"/>
                <a:gd name="connsiteY7" fmla="*/ 100 h 1048"/>
                <a:gd name="connsiteX8" fmla="*/ 296 w 1782"/>
                <a:gd name="connsiteY8" fmla="*/ 82 h 1048"/>
                <a:gd name="connsiteX9" fmla="*/ 350 w 1782"/>
                <a:gd name="connsiteY9" fmla="*/ 62 h 1048"/>
                <a:gd name="connsiteX10" fmla="*/ 410 w 1782"/>
                <a:gd name="connsiteY10" fmla="*/ 46 h 1048"/>
                <a:gd name="connsiteX11" fmla="*/ 472 w 1782"/>
                <a:gd name="connsiteY11" fmla="*/ 30 h 1048"/>
                <a:gd name="connsiteX12" fmla="*/ 536 w 1782"/>
                <a:gd name="connsiteY12" fmla="*/ 18 h 1048"/>
                <a:gd name="connsiteX13" fmla="*/ 602 w 1782"/>
                <a:gd name="connsiteY13" fmla="*/ 8 h 1048"/>
                <a:gd name="connsiteX14" fmla="*/ 672 w 1782"/>
                <a:gd name="connsiteY14" fmla="*/ 2 h 1048"/>
                <a:gd name="connsiteX15" fmla="*/ 742 w 1782"/>
                <a:gd name="connsiteY15" fmla="*/ 0 h 1048"/>
                <a:gd name="connsiteX16" fmla="*/ 778 w 1782"/>
                <a:gd name="connsiteY16" fmla="*/ 2 h 1048"/>
                <a:gd name="connsiteX17" fmla="*/ 814 w 1782"/>
                <a:gd name="connsiteY17" fmla="*/ 4 h 1048"/>
                <a:gd name="connsiteX18" fmla="*/ 850 w 1782"/>
                <a:gd name="connsiteY18" fmla="*/ 6 h 1048"/>
                <a:gd name="connsiteX19" fmla="*/ 888 w 1782"/>
                <a:gd name="connsiteY19" fmla="*/ 12 h 1048"/>
                <a:gd name="connsiteX20" fmla="*/ 924 w 1782"/>
                <a:gd name="connsiteY20" fmla="*/ 18 h 1048"/>
                <a:gd name="connsiteX21" fmla="*/ 960 w 1782"/>
                <a:gd name="connsiteY21" fmla="*/ 26 h 1048"/>
                <a:gd name="connsiteX22" fmla="*/ 998 w 1782"/>
                <a:gd name="connsiteY22" fmla="*/ 36 h 1048"/>
                <a:gd name="connsiteX23" fmla="*/ 1034 w 1782"/>
                <a:gd name="connsiteY23" fmla="*/ 46 h 1048"/>
                <a:gd name="connsiteX24" fmla="*/ 1072 w 1782"/>
                <a:gd name="connsiteY24" fmla="*/ 58 h 1048"/>
                <a:gd name="connsiteX25" fmla="*/ 1110 w 1782"/>
                <a:gd name="connsiteY25" fmla="*/ 74 h 1048"/>
                <a:gd name="connsiteX26" fmla="*/ 1146 w 1782"/>
                <a:gd name="connsiteY26" fmla="*/ 90 h 1048"/>
                <a:gd name="connsiteX27" fmla="*/ 1184 w 1782"/>
                <a:gd name="connsiteY27" fmla="*/ 108 h 1048"/>
                <a:gd name="connsiteX28" fmla="*/ 1220 w 1782"/>
                <a:gd name="connsiteY28" fmla="*/ 128 h 1048"/>
                <a:gd name="connsiteX29" fmla="*/ 1256 w 1782"/>
                <a:gd name="connsiteY29" fmla="*/ 152 h 1048"/>
                <a:gd name="connsiteX30" fmla="*/ 1292 w 1782"/>
                <a:gd name="connsiteY30" fmla="*/ 176 h 1048"/>
                <a:gd name="connsiteX31" fmla="*/ 1328 w 1782"/>
                <a:gd name="connsiteY31" fmla="*/ 202 h 1048"/>
                <a:gd name="connsiteX32" fmla="*/ 1364 w 1782"/>
                <a:gd name="connsiteY32" fmla="*/ 232 h 1048"/>
                <a:gd name="connsiteX33" fmla="*/ 1400 w 1782"/>
                <a:gd name="connsiteY33" fmla="*/ 264 h 1048"/>
                <a:gd name="connsiteX34" fmla="*/ 1434 w 1782"/>
                <a:gd name="connsiteY34" fmla="*/ 298 h 1048"/>
                <a:gd name="connsiteX35" fmla="*/ 1470 w 1782"/>
                <a:gd name="connsiteY35" fmla="*/ 334 h 1048"/>
                <a:gd name="connsiteX36" fmla="*/ 1504 w 1782"/>
                <a:gd name="connsiteY36" fmla="*/ 372 h 1048"/>
                <a:gd name="connsiteX37" fmla="*/ 1536 w 1782"/>
                <a:gd name="connsiteY37" fmla="*/ 414 h 1048"/>
                <a:gd name="connsiteX38" fmla="*/ 1570 w 1782"/>
                <a:gd name="connsiteY38" fmla="*/ 458 h 1048"/>
                <a:gd name="connsiteX39" fmla="*/ 1602 w 1782"/>
                <a:gd name="connsiteY39" fmla="*/ 506 h 1048"/>
                <a:gd name="connsiteX40" fmla="*/ 1634 w 1782"/>
                <a:gd name="connsiteY40" fmla="*/ 556 h 1048"/>
                <a:gd name="connsiteX41" fmla="*/ 1664 w 1782"/>
                <a:gd name="connsiteY41" fmla="*/ 608 h 1048"/>
                <a:gd name="connsiteX42" fmla="*/ 1696 w 1782"/>
                <a:gd name="connsiteY42" fmla="*/ 664 h 1048"/>
                <a:gd name="connsiteX43" fmla="*/ 1724 w 1782"/>
                <a:gd name="connsiteY43" fmla="*/ 724 h 1048"/>
                <a:gd name="connsiteX44" fmla="*/ 1754 w 1782"/>
                <a:gd name="connsiteY44" fmla="*/ 786 h 1048"/>
                <a:gd name="connsiteX45" fmla="*/ 1782 w 1782"/>
                <a:gd name="connsiteY45" fmla="*/ 850 h 1048"/>
                <a:gd name="connsiteX46" fmla="*/ 1782 w 1782"/>
                <a:gd name="connsiteY46" fmla="*/ 850 h 1048"/>
                <a:gd name="connsiteX47" fmla="*/ 1768 w 1782"/>
                <a:gd name="connsiteY47" fmla="*/ 860 h 1048"/>
                <a:gd name="connsiteX48" fmla="*/ 1732 w 1782"/>
                <a:gd name="connsiteY48" fmla="*/ 888 h 1048"/>
                <a:gd name="connsiteX49" fmla="*/ 1672 w 1782"/>
                <a:gd name="connsiteY49" fmla="*/ 928 h 1048"/>
                <a:gd name="connsiteX50" fmla="*/ 1636 w 1782"/>
                <a:gd name="connsiteY50" fmla="*/ 952 h 1048"/>
                <a:gd name="connsiteX51" fmla="*/ 1594 w 1782"/>
                <a:gd name="connsiteY51" fmla="*/ 976 h 1048"/>
                <a:gd name="connsiteX52" fmla="*/ 1548 w 1782"/>
                <a:gd name="connsiteY52" fmla="*/ 1000 h 1048"/>
                <a:gd name="connsiteX53" fmla="*/ 1444 w 1782"/>
                <a:gd name="connsiteY53" fmla="*/ 1048 h 1048"/>
                <a:gd name="connsiteX54" fmla="*/ 368 w 1782"/>
                <a:gd name="connsiteY54" fmla="*/ 832 h 1048"/>
                <a:gd name="connsiteX55" fmla="*/ 332 w 1782"/>
                <a:gd name="connsiteY55" fmla="*/ 792 h 1048"/>
                <a:gd name="connsiteX56" fmla="*/ 296 w 1782"/>
                <a:gd name="connsiteY56" fmla="*/ 750 h 1048"/>
                <a:gd name="connsiteX57" fmla="*/ 262 w 1782"/>
                <a:gd name="connsiteY57" fmla="*/ 704 h 1048"/>
                <a:gd name="connsiteX58" fmla="*/ 228 w 1782"/>
                <a:gd name="connsiteY58" fmla="*/ 656 h 1048"/>
                <a:gd name="connsiteX59" fmla="*/ 194 w 1782"/>
                <a:gd name="connsiteY59" fmla="*/ 604 h 1048"/>
                <a:gd name="connsiteX60" fmla="*/ 160 w 1782"/>
                <a:gd name="connsiteY60" fmla="*/ 550 h 1048"/>
                <a:gd name="connsiteX61" fmla="*/ 126 w 1782"/>
                <a:gd name="connsiteY61" fmla="*/ 490 h 1048"/>
                <a:gd name="connsiteX62" fmla="*/ 94 w 1782"/>
                <a:gd name="connsiteY62" fmla="*/ 430 h 1048"/>
                <a:gd name="connsiteX63" fmla="*/ 62 w 1782"/>
                <a:gd name="connsiteY63" fmla="*/ 364 h 1048"/>
                <a:gd name="connsiteX64" fmla="*/ 30 w 1782"/>
                <a:gd name="connsiteY64" fmla="*/ 296 h 1048"/>
                <a:gd name="connsiteX65" fmla="*/ 0 w 1782"/>
                <a:gd name="connsiteY65" fmla="*/ 222 h 1048"/>
                <a:gd name="connsiteX66" fmla="*/ 0 w 1782"/>
                <a:gd name="connsiteY66" fmla="*/ 222 h 1048"/>
                <a:gd name="connsiteX0" fmla="*/ 0 w 1782"/>
                <a:gd name="connsiteY0" fmla="*/ 222 h 1000"/>
                <a:gd name="connsiteX1" fmla="*/ 0 w 1782"/>
                <a:gd name="connsiteY1" fmla="*/ 222 h 1000"/>
                <a:gd name="connsiteX2" fmla="*/ 14 w 1782"/>
                <a:gd name="connsiteY2" fmla="*/ 214 h 1000"/>
                <a:gd name="connsiteX3" fmla="*/ 52 w 1782"/>
                <a:gd name="connsiteY3" fmla="*/ 192 h 1000"/>
                <a:gd name="connsiteX4" fmla="*/ 114 w 1782"/>
                <a:gd name="connsiteY4" fmla="*/ 158 h 1000"/>
                <a:gd name="connsiteX5" fmla="*/ 152 w 1782"/>
                <a:gd name="connsiteY5" fmla="*/ 140 h 1000"/>
                <a:gd name="connsiteX6" fmla="*/ 196 w 1782"/>
                <a:gd name="connsiteY6" fmla="*/ 120 h 1000"/>
                <a:gd name="connsiteX7" fmla="*/ 244 w 1782"/>
                <a:gd name="connsiteY7" fmla="*/ 100 h 1000"/>
                <a:gd name="connsiteX8" fmla="*/ 296 w 1782"/>
                <a:gd name="connsiteY8" fmla="*/ 82 h 1000"/>
                <a:gd name="connsiteX9" fmla="*/ 350 w 1782"/>
                <a:gd name="connsiteY9" fmla="*/ 62 h 1000"/>
                <a:gd name="connsiteX10" fmla="*/ 410 w 1782"/>
                <a:gd name="connsiteY10" fmla="*/ 46 h 1000"/>
                <a:gd name="connsiteX11" fmla="*/ 472 w 1782"/>
                <a:gd name="connsiteY11" fmla="*/ 30 h 1000"/>
                <a:gd name="connsiteX12" fmla="*/ 536 w 1782"/>
                <a:gd name="connsiteY12" fmla="*/ 18 h 1000"/>
                <a:gd name="connsiteX13" fmla="*/ 602 w 1782"/>
                <a:gd name="connsiteY13" fmla="*/ 8 h 1000"/>
                <a:gd name="connsiteX14" fmla="*/ 672 w 1782"/>
                <a:gd name="connsiteY14" fmla="*/ 2 h 1000"/>
                <a:gd name="connsiteX15" fmla="*/ 742 w 1782"/>
                <a:gd name="connsiteY15" fmla="*/ 0 h 1000"/>
                <a:gd name="connsiteX16" fmla="*/ 778 w 1782"/>
                <a:gd name="connsiteY16" fmla="*/ 2 h 1000"/>
                <a:gd name="connsiteX17" fmla="*/ 814 w 1782"/>
                <a:gd name="connsiteY17" fmla="*/ 4 h 1000"/>
                <a:gd name="connsiteX18" fmla="*/ 850 w 1782"/>
                <a:gd name="connsiteY18" fmla="*/ 6 h 1000"/>
                <a:gd name="connsiteX19" fmla="*/ 888 w 1782"/>
                <a:gd name="connsiteY19" fmla="*/ 12 h 1000"/>
                <a:gd name="connsiteX20" fmla="*/ 924 w 1782"/>
                <a:gd name="connsiteY20" fmla="*/ 18 h 1000"/>
                <a:gd name="connsiteX21" fmla="*/ 960 w 1782"/>
                <a:gd name="connsiteY21" fmla="*/ 26 h 1000"/>
                <a:gd name="connsiteX22" fmla="*/ 998 w 1782"/>
                <a:gd name="connsiteY22" fmla="*/ 36 h 1000"/>
                <a:gd name="connsiteX23" fmla="*/ 1034 w 1782"/>
                <a:gd name="connsiteY23" fmla="*/ 46 h 1000"/>
                <a:gd name="connsiteX24" fmla="*/ 1072 w 1782"/>
                <a:gd name="connsiteY24" fmla="*/ 58 h 1000"/>
                <a:gd name="connsiteX25" fmla="*/ 1110 w 1782"/>
                <a:gd name="connsiteY25" fmla="*/ 74 h 1000"/>
                <a:gd name="connsiteX26" fmla="*/ 1146 w 1782"/>
                <a:gd name="connsiteY26" fmla="*/ 90 h 1000"/>
                <a:gd name="connsiteX27" fmla="*/ 1184 w 1782"/>
                <a:gd name="connsiteY27" fmla="*/ 108 h 1000"/>
                <a:gd name="connsiteX28" fmla="*/ 1220 w 1782"/>
                <a:gd name="connsiteY28" fmla="*/ 128 h 1000"/>
                <a:gd name="connsiteX29" fmla="*/ 1256 w 1782"/>
                <a:gd name="connsiteY29" fmla="*/ 152 h 1000"/>
                <a:gd name="connsiteX30" fmla="*/ 1292 w 1782"/>
                <a:gd name="connsiteY30" fmla="*/ 176 h 1000"/>
                <a:gd name="connsiteX31" fmla="*/ 1328 w 1782"/>
                <a:gd name="connsiteY31" fmla="*/ 202 h 1000"/>
                <a:gd name="connsiteX32" fmla="*/ 1364 w 1782"/>
                <a:gd name="connsiteY32" fmla="*/ 232 h 1000"/>
                <a:gd name="connsiteX33" fmla="*/ 1400 w 1782"/>
                <a:gd name="connsiteY33" fmla="*/ 264 h 1000"/>
                <a:gd name="connsiteX34" fmla="*/ 1434 w 1782"/>
                <a:gd name="connsiteY34" fmla="*/ 298 h 1000"/>
                <a:gd name="connsiteX35" fmla="*/ 1470 w 1782"/>
                <a:gd name="connsiteY35" fmla="*/ 334 h 1000"/>
                <a:gd name="connsiteX36" fmla="*/ 1504 w 1782"/>
                <a:gd name="connsiteY36" fmla="*/ 372 h 1000"/>
                <a:gd name="connsiteX37" fmla="*/ 1536 w 1782"/>
                <a:gd name="connsiteY37" fmla="*/ 414 h 1000"/>
                <a:gd name="connsiteX38" fmla="*/ 1570 w 1782"/>
                <a:gd name="connsiteY38" fmla="*/ 458 h 1000"/>
                <a:gd name="connsiteX39" fmla="*/ 1602 w 1782"/>
                <a:gd name="connsiteY39" fmla="*/ 506 h 1000"/>
                <a:gd name="connsiteX40" fmla="*/ 1634 w 1782"/>
                <a:gd name="connsiteY40" fmla="*/ 556 h 1000"/>
                <a:gd name="connsiteX41" fmla="*/ 1664 w 1782"/>
                <a:gd name="connsiteY41" fmla="*/ 608 h 1000"/>
                <a:gd name="connsiteX42" fmla="*/ 1696 w 1782"/>
                <a:gd name="connsiteY42" fmla="*/ 664 h 1000"/>
                <a:gd name="connsiteX43" fmla="*/ 1724 w 1782"/>
                <a:gd name="connsiteY43" fmla="*/ 724 h 1000"/>
                <a:gd name="connsiteX44" fmla="*/ 1754 w 1782"/>
                <a:gd name="connsiteY44" fmla="*/ 786 h 1000"/>
                <a:gd name="connsiteX45" fmla="*/ 1782 w 1782"/>
                <a:gd name="connsiteY45" fmla="*/ 850 h 1000"/>
                <a:gd name="connsiteX46" fmla="*/ 1782 w 1782"/>
                <a:gd name="connsiteY46" fmla="*/ 850 h 1000"/>
                <a:gd name="connsiteX47" fmla="*/ 1768 w 1782"/>
                <a:gd name="connsiteY47" fmla="*/ 860 h 1000"/>
                <a:gd name="connsiteX48" fmla="*/ 1732 w 1782"/>
                <a:gd name="connsiteY48" fmla="*/ 888 h 1000"/>
                <a:gd name="connsiteX49" fmla="*/ 1672 w 1782"/>
                <a:gd name="connsiteY49" fmla="*/ 928 h 1000"/>
                <a:gd name="connsiteX50" fmla="*/ 1636 w 1782"/>
                <a:gd name="connsiteY50" fmla="*/ 952 h 1000"/>
                <a:gd name="connsiteX51" fmla="*/ 1594 w 1782"/>
                <a:gd name="connsiteY51" fmla="*/ 976 h 1000"/>
                <a:gd name="connsiteX52" fmla="*/ 1548 w 1782"/>
                <a:gd name="connsiteY52" fmla="*/ 1000 h 1000"/>
                <a:gd name="connsiteX53" fmla="*/ 368 w 1782"/>
                <a:gd name="connsiteY53" fmla="*/ 832 h 1000"/>
                <a:gd name="connsiteX54" fmla="*/ 332 w 1782"/>
                <a:gd name="connsiteY54" fmla="*/ 792 h 1000"/>
                <a:gd name="connsiteX55" fmla="*/ 296 w 1782"/>
                <a:gd name="connsiteY55" fmla="*/ 750 h 1000"/>
                <a:gd name="connsiteX56" fmla="*/ 262 w 1782"/>
                <a:gd name="connsiteY56" fmla="*/ 704 h 1000"/>
                <a:gd name="connsiteX57" fmla="*/ 228 w 1782"/>
                <a:gd name="connsiteY57" fmla="*/ 656 h 1000"/>
                <a:gd name="connsiteX58" fmla="*/ 194 w 1782"/>
                <a:gd name="connsiteY58" fmla="*/ 604 h 1000"/>
                <a:gd name="connsiteX59" fmla="*/ 160 w 1782"/>
                <a:gd name="connsiteY59" fmla="*/ 550 h 1000"/>
                <a:gd name="connsiteX60" fmla="*/ 126 w 1782"/>
                <a:gd name="connsiteY60" fmla="*/ 490 h 1000"/>
                <a:gd name="connsiteX61" fmla="*/ 94 w 1782"/>
                <a:gd name="connsiteY61" fmla="*/ 430 h 1000"/>
                <a:gd name="connsiteX62" fmla="*/ 62 w 1782"/>
                <a:gd name="connsiteY62" fmla="*/ 364 h 1000"/>
                <a:gd name="connsiteX63" fmla="*/ 30 w 1782"/>
                <a:gd name="connsiteY63" fmla="*/ 296 h 1000"/>
                <a:gd name="connsiteX64" fmla="*/ 0 w 1782"/>
                <a:gd name="connsiteY64" fmla="*/ 222 h 1000"/>
                <a:gd name="connsiteX65" fmla="*/ 0 w 1782"/>
                <a:gd name="connsiteY65" fmla="*/ 222 h 1000"/>
                <a:gd name="connsiteX0" fmla="*/ 0 w 1782"/>
                <a:gd name="connsiteY0" fmla="*/ 222 h 976"/>
                <a:gd name="connsiteX1" fmla="*/ 0 w 1782"/>
                <a:gd name="connsiteY1" fmla="*/ 222 h 976"/>
                <a:gd name="connsiteX2" fmla="*/ 14 w 1782"/>
                <a:gd name="connsiteY2" fmla="*/ 214 h 976"/>
                <a:gd name="connsiteX3" fmla="*/ 52 w 1782"/>
                <a:gd name="connsiteY3" fmla="*/ 192 h 976"/>
                <a:gd name="connsiteX4" fmla="*/ 114 w 1782"/>
                <a:gd name="connsiteY4" fmla="*/ 158 h 976"/>
                <a:gd name="connsiteX5" fmla="*/ 152 w 1782"/>
                <a:gd name="connsiteY5" fmla="*/ 140 h 976"/>
                <a:gd name="connsiteX6" fmla="*/ 196 w 1782"/>
                <a:gd name="connsiteY6" fmla="*/ 120 h 976"/>
                <a:gd name="connsiteX7" fmla="*/ 244 w 1782"/>
                <a:gd name="connsiteY7" fmla="*/ 100 h 976"/>
                <a:gd name="connsiteX8" fmla="*/ 296 w 1782"/>
                <a:gd name="connsiteY8" fmla="*/ 82 h 976"/>
                <a:gd name="connsiteX9" fmla="*/ 350 w 1782"/>
                <a:gd name="connsiteY9" fmla="*/ 62 h 976"/>
                <a:gd name="connsiteX10" fmla="*/ 410 w 1782"/>
                <a:gd name="connsiteY10" fmla="*/ 46 h 976"/>
                <a:gd name="connsiteX11" fmla="*/ 472 w 1782"/>
                <a:gd name="connsiteY11" fmla="*/ 30 h 976"/>
                <a:gd name="connsiteX12" fmla="*/ 536 w 1782"/>
                <a:gd name="connsiteY12" fmla="*/ 18 h 976"/>
                <a:gd name="connsiteX13" fmla="*/ 602 w 1782"/>
                <a:gd name="connsiteY13" fmla="*/ 8 h 976"/>
                <a:gd name="connsiteX14" fmla="*/ 672 w 1782"/>
                <a:gd name="connsiteY14" fmla="*/ 2 h 976"/>
                <a:gd name="connsiteX15" fmla="*/ 742 w 1782"/>
                <a:gd name="connsiteY15" fmla="*/ 0 h 976"/>
                <a:gd name="connsiteX16" fmla="*/ 778 w 1782"/>
                <a:gd name="connsiteY16" fmla="*/ 2 h 976"/>
                <a:gd name="connsiteX17" fmla="*/ 814 w 1782"/>
                <a:gd name="connsiteY17" fmla="*/ 4 h 976"/>
                <a:gd name="connsiteX18" fmla="*/ 850 w 1782"/>
                <a:gd name="connsiteY18" fmla="*/ 6 h 976"/>
                <a:gd name="connsiteX19" fmla="*/ 888 w 1782"/>
                <a:gd name="connsiteY19" fmla="*/ 12 h 976"/>
                <a:gd name="connsiteX20" fmla="*/ 924 w 1782"/>
                <a:gd name="connsiteY20" fmla="*/ 18 h 976"/>
                <a:gd name="connsiteX21" fmla="*/ 960 w 1782"/>
                <a:gd name="connsiteY21" fmla="*/ 26 h 976"/>
                <a:gd name="connsiteX22" fmla="*/ 998 w 1782"/>
                <a:gd name="connsiteY22" fmla="*/ 36 h 976"/>
                <a:gd name="connsiteX23" fmla="*/ 1034 w 1782"/>
                <a:gd name="connsiteY23" fmla="*/ 46 h 976"/>
                <a:gd name="connsiteX24" fmla="*/ 1072 w 1782"/>
                <a:gd name="connsiteY24" fmla="*/ 58 h 976"/>
                <a:gd name="connsiteX25" fmla="*/ 1110 w 1782"/>
                <a:gd name="connsiteY25" fmla="*/ 74 h 976"/>
                <a:gd name="connsiteX26" fmla="*/ 1146 w 1782"/>
                <a:gd name="connsiteY26" fmla="*/ 90 h 976"/>
                <a:gd name="connsiteX27" fmla="*/ 1184 w 1782"/>
                <a:gd name="connsiteY27" fmla="*/ 108 h 976"/>
                <a:gd name="connsiteX28" fmla="*/ 1220 w 1782"/>
                <a:gd name="connsiteY28" fmla="*/ 128 h 976"/>
                <a:gd name="connsiteX29" fmla="*/ 1256 w 1782"/>
                <a:gd name="connsiteY29" fmla="*/ 152 h 976"/>
                <a:gd name="connsiteX30" fmla="*/ 1292 w 1782"/>
                <a:gd name="connsiteY30" fmla="*/ 176 h 976"/>
                <a:gd name="connsiteX31" fmla="*/ 1328 w 1782"/>
                <a:gd name="connsiteY31" fmla="*/ 202 h 976"/>
                <a:gd name="connsiteX32" fmla="*/ 1364 w 1782"/>
                <a:gd name="connsiteY32" fmla="*/ 232 h 976"/>
                <a:gd name="connsiteX33" fmla="*/ 1400 w 1782"/>
                <a:gd name="connsiteY33" fmla="*/ 264 h 976"/>
                <a:gd name="connsiteX34" fmla="*/ 1434 w 1782"/>
                <a:gd name="connsiteY34" fmla="*/ 298 h 976"/>
                <a:gd name="connsiteX35" fmla="*/ 1470 w 1782"/>
                <a:gd name="connsiteY35" fmla="*/ 334 h 976"/>
                <a:gd name="connsiteX36" fmla="*/ 1504 w 1782"/>
                <a:gd name="connsiteY36" fmla="*/ 372 h 976"/>
                <a:gd name="connsiteX37" fmla="*/ 1536 w 1782"/>
                <a:gd name="connsiteY37" fmla="*/ 414 h 976"/>
                <a:gd name="connsiteX38" fmla="*/ 1570 w 1782"/>
                <a:gd name="connsiteY38" fmla="*/ 458 h 976"/>
                <a:gd name="connsiteX39" fmla="*/ 1602 w 1782"/>
                <a:gd name="connsiteY39" fmla="*/ 506 h 976"/>
                <a:gd name="connsiteX40" fmla="*/ 1634 w 1782"/>
                <a:gd name="connsiteY40" fmla="*/ 556 h 976"/>
                <a:gd name="connsiteX41" fmla="*/ 1664 w 1782"/>
                <a:gd name="connsiteY41" fmla="*/ 608 h 976"/>
                <a:gd name="connsiteX42" fmla="*/ 1696 w 1782"/>
                <a:gd name="connsiteY42" fmla="*/ 664 h 976"/>
                <a:gd name="connsiteX43" fmla="*/ 1724 w 1782"/>
                <a:gd name="connsiteY43" fmla="*/ 724 h 976"/>
                <a:gd name="connsiteX44" fmla="*/ 1754 w 1782"/>
                <a:gd name="connsiteY44" fmla="*/ 786 h 976"/>
                <a:gd name="connsiteX45" fmla="*/ 1782 w 1782"/>
                <a:gd name="connsiteY45" fmla="*/ 850 h 976"/>
                <a:gd name="connsiteX46" fmla="*/ 1782 w 1782"/>
                <a:gd name="connsiteY46" fmla="*/ 850 h 976"/>
                <a:gd name="connsiteX47" fmla="*/ 1768 w 1782"/>
                <a:gd name="connsiteY47" fmla="*/ 860 h 976"/>
                <a:gd name="connsiteX48" fmla="*/ 1732 w 1782"/>
                <a:gd name="connsiteY48" fmla="*/ 888 h 976"/>
                <a:gd name="connsiteX49" fmla="*/ 1672 w 1782"/>
                <a:gd name="connsiteY49" fmla="*/ 928 h 976"/>
                <a:gd name="connsiteX50" fmla="*/ 1636 w 1782"/>
                <a:gd name="connsiteY50" fmla="*/ 952 h 976"/>
                <a:gd name="connsiteX51" fmla="*/ 1594 w 1782"/>
                <a:gd name="connsiteY51" fmla="*/ 976 h 976"/>
                <a:gd name="connsiteX52" fmla="*/ 368 w 1782"/>
                <a:gd name="connsiteY52" fmla="*/ 832 h 976"/>
                <a:gd name="connsiteX53" fmla="*/ 332 w 1782"/>
                <a:gd name="connsiteY53" fmla="*/ 792 h 976"/>
                <a:gd name="connsiteX54" fmla="*/ 296 w 1782"/>
                <a:gd name="connsiteY54" fmla="*/ 750 h 976"/>
                <a:gd name="connsiteX55" fmla="*/ 262 w 1782"/>
                <a:gd name="connsiteY55" fmla="*/ 704 h 976"/>
                <a:gd name="connsiteX56" fmla="*/ 228 w 1782"/>
                <a:gd name="connsiteY56" fmla="*/ 656 h 976"/>
                <a:gd name="connsiteX57" fmla="*/ 194 w 1782"/>
                <a:gd name="connsiteY57" fmla="*/ 604 h 976"/>
                <a:gd name="connsiteX58" fmla="*/ 160 w 1782"/>
                <a:gd name="connsiteY58" fmla="*/ 550 h 976"/>
                <a:gd name="connsiteX59" fmla="*/ 126 w 1782"/>
                <a:gd name="connsiteY59" fmla="*/ 490 h 976"/>
                <a:gd name="connsiteX60" fmla="*/ 94 w 1782"/>
                <a:gd name="connsiteY60" fmla="*/ 430 h 976"/>
                <a:gd name="connsiteX61" fmla="*/ 62 w 1782"/>
                <a:gd name="connsiteY61" fmla="*/ 364 h 976"/>
                <a:gd name="connsiteX62" fmla="*/ 30 w 1782"/>
                <a:gd name="connsiteY62" fmla="*/ 296 h 976"/>
                <a:gd name="connsiteX63" fmla="*/ 0 w 1782"/>
                <a:gd name="connsiteY63" fmla="*/ 222 h 976"/>
                <a:gd name="connsiteX64" fmla="*/ 0 w 1782"/>
                <a:gd name="connsiteY64" fmla="*/ 222 h 976"/>
                <a:gd name="connsiteX0" fmla="*/ 0 w 1782"/>
                <a:gd name="connsiteY0" fmla="*/ 222 h 976"/>
                <a:gd name="connsiteX1" fmla="*/ 0 w 1782"/>
                <a:gd name="connsiteY1" fmla="*/ 222 h 976"/>
                <a:gd name="connsiteX2" fmla="*/ 14 w 1782"/>
                <a:gd name="connsiteY2" fmla="*/ 214 h 976"/>
                <a:gd name="connsiteX3" fmla="*/ 52 w 1782"/>
                <a:gd name="connsiteY3" fmla="*/ 192 h 976"/>
                <a:gd name="connsiteX4" fmla="*/ 114 w 1782"/>
                <a:gd name="connsiteY4" fmla="*/ 158 h 976"/>
                <a:gd name="connsiteX5" fmla="*/ 152 w 1782"/>
                <a:gd name="connsiteY5" fmla="*/ 140 h 976"/>
                <a:gd name="connsiteX6" fmla="*/ 196 w 1782"/>
                <a:gd name="connsiteY6" fmla="*/ 120 h 976"/>
                <a:gd name="connsiteX7" fmla="*/ 244 w 1782"/>
                <a:gd name="connsiteY7" fmla="*/ 100 h 976"/>
                <a:gd name="connsiteX8" fmla="*/ 296 w 1782"/>
                <a:gd name="connsiteY8" fmla="*/ 82 h 976"/>
                <a:gd name="connsiteX9" fmla="*/ 350 w 1782"/>
                <a:gd name="connsiteY9" fmla="*/ 62 h 976"/>
                <a:gd name="connsiteX10" fmla="*/ 410 w 1782"/>
                <a:gd name="connsiteY10" fmla="*/ 46 h 976"/>
                <a:gd name="connsiteX11" fmla="*/ 472 w 1782"/>
                <a:gd name="connsiteY11" fmla="*/ 30 h 976"/>
                <a:gd name="connsiteX12" fmla="*/ 536 w 1782"/>
                <a:gd name="connsiteY12" fmla="*/ 18 h 976"/>
                <a:gd name="connsiteX13" fmla="*/ 602 w 1782"/>
                <a:gd name="connsiteY13" fmla="*/ 8 h 976"/>
                <a:gd name="connsiteX14" fmla="*/ 672 w 1782"/>
                <a:gd name="connsiteY14" fmla="*/ 2 h 976"/>
                <a:gd name="connsiteX15" fmla="*/ 742 w 1782"/>
                <a:gd name="connsiteY15" fmla="*/ 0 h 976"/>
                <a:gd name="connsiteX16" fmla="*/ 778 w 1782"/>
                <a:gd name="connsiteY16" fmla="*/ 2 h 976"/>
                <a:gd name="connsiteX17" fmla="*/ 814 w 1782"/>
                <a:gd name="connsiteY17" fmla="*/ 4 h 976"/>
                <a:gd name="connsiteX18" fmla="*/ 850 w 1782"/>
                <a:gd name="connsiteY18" fmla="*/ 6 h 976"/>
                <a:gd name="connsiteX19" fmla="*/ 888 w 1782"/>
                <a:gd name="connsiteY19" fmla="*/ 12 h 976"/>
                <a:gd name="connsiteX20" fmla="*/ 924 w 1782"/>
                <a:gd name="connsiteY20" fmla="*/ 18 h 976"/>
                <a:gd name="connsiteX21" fmla="*/ 960 w 1782"/>
                <a:gd name="connsiteY21" fmla="*/ 26 h 976"/>
                <a:gd name="connsiteX22" fmla="*/ 998 w 1782"/>
                <a:gd name="connsiteY22" fmla="*/ 36 h 976"/>
                <a:gd name="connsiteX23" fmla="*/ 1034 w 1782"/>
                <a:gd name="connsiteY23" fmla="*/ 46 h 976"/>
                <a:gd name="connsiteX24" fmla="*/ 1072 w 1782"/>
                <a:gd name="connsiteY24" fmla="*/ 58 h 976"/>
                <a:gd name="connsiteX25" fmla="*/ 1110 w 1782"/>
                <a:gd name="connsiteY25" fmla="*/ 74 h 976"/>
                <a:gd name="connsiteX26" fmla="*/ 1146 w 1782"/>
                <a:gd name="connsiteY26" fmla="*/ 90 h 976"/>
                <a:gd name="connsiteX27" fmla="*/ 1184 w 1782"/>
                <a:gd name="connsiteY27" fmla="*/ 108 h 976"/>
                <a:gd name="connsiteX28" fmla="*/ 1220 w 1782"/>
                <a:gd name="connsiteY28" fmla="*/ 128 h 976"/>
                <a:gd name="connsiteX29" fmla="*/ 1256 w 1782"/>
                <a:gd name="connsiteY29" fmla="*/ 152 h 976"/>
                <a:gd name="connsiteX30" fmla="*/ 1292 w 1782"/>
                <a:gd name="connsiteY30" fmla="*/ 176 h 976"/>
                <a:gd name="connsiteX31" fmla="*/ 1328 w 1782"/>
                <a:gd name="connsiteY31" fmla="*/ 202 h 976"/>
                <a:gd name="connsiteX32" fmla="*/ 1364 w 1782"/>
                <a:gd name="connsiteY32" fmla="*/ 232 h 976"/>
                <a:gd name="connsiteX33" fmla="*/ 1400 w 1782"/>
                <a:gd name="connsiteY33" fmla="*/ 264 h 976"/>
                <a:gd name="connsiteX34" fmla="*/ 1434 w 1782"/>
                <a:gd name="connsiteY34" fmla="*/ 298 h 976"/>
                <a:gd name="connsiteX35" fmla="*/ 1470 w 1782"/>
                <a:gd name="connsiteY35" fmla="*/ 334 h 976"/>
                <a:gd name="connsiteX36" fmla="*/ 1504 w 1782"/>
                <a:gd name="connsiteY36" fmla="*/ 372 h 976"/>
                <a:gd name="connsiteX37" fmla="*/ 1536 w 1782"/>
                <a:gd name="connsiteY37" fmla="*/ 414 h 976"/>
                <a:gd name="connsiteX38" fmla="*/ 1570 w 1782"/>
                <a:gd name="connsiteY38" fmla="*/ 458 h 976"/>
                <a:gd name="connsiteX39" fmla="*/ 1602 w 1782"/>
                <a:gd name="connsiteY39" fmla="*/ 506 h 976"/>
                <a:gd name="connsiteX40" fmla="*/ 1634 w 1782"/>
                <a:gd name="connsiteY40" fmla="*/ 556 h 976"/>
                <a:gd name="connsiteX41" fmla="*/ 1664 w 1782"/>
                <a:gd name="connsiteY41" fmla="*/ 608 h 976"/>
                <a:gd name="connsiteX42" fmla="*/ 1696 w 1782"/>
                <a:gd name="connsiteY42" fmla="*/ 664 h 976"/>
                <a:gd name="connsiteX43" fmla="*/ 1724 w 1782"/>
                <a:gd name="connsiteY43" fmla="*/ 724 h 976"/>
                <a:gd name="connsiteX44" fmla="*/ 1754 w 1782"/>
                <a:gd name="connsiteY44" fmla="*/ 786 h 976"/>
                <a:gd name="connsiteX45" fmla="*/ 1782 w 1782"/>
                <a:gd name="connsiteY45" fmla="*/ 850 h 976"/>
                <a:gd name="connsiteX46" fmla="*/ 1782 w 1782"/>
                <a:gd name="connsiteY46" fmla="*/ 850 h 976"/>
                <a:gd name="connsiteX47" fmla="*/ 1768 w 1782"/>
                <a:gd name="connsiteY47" fmla="*/ 860 h 976"/>
                <a:gd name="connsiteX48" fmla="*/ 1732 w 1782"/>
                <a:gd name="connsiteY48" fmla="*/ 888 h 976"/>
                <a:gd name="connsiteX49" fmla="*/ 1672 w 1782"/>
                <a:gd name="connsiteY49" fmla="*/ 928 h 976"/>
                <a:gd name="connsiteX50" fmla="*/ 1594 w 1782"/>
                <a:gd name="connsiteY50" fmla="*/ 976 h 976"/>
                <a:gd name="connsiteX51" fmla="*/ 368 w 1782"/>
                <a:gd name="connsiteY51" fmla="*/ 832 h 976"/>
                <a:gd name="connsiteX52" fmla="*/ 332 w 1782"/>
                <a:gd name="connsiteY52" fmla="*/ 792 h 976"/>
                <a:gd name="connsiteX53" fmla="*/ 296 w 1782"/>
                <a:gd name="connsiteY53" fmla="*/ 750 h 976"/>
                <a:gd name="connsiteX54" fmla="*/ 262 w 1782"/>
                <a:gd name="connsiteY54" fmla="*/ 704 h 976"/>
                <a:gd name="connsiteX55" fmla="*/ 228 w 1782"/>
                <a:gd name="connsiteY55" fmla="*/ 656 h 976"/>
                <a:gd name="connsiteX56" fmla="*/ 194 w 1782"/>
                <a:gd name="connsiteY56" fmla="*/ 604 h 976"/>
                <a:gd name="connsiteX57" fmla="*/ 160 w 1782"/>
                <a:gd name="connsiteY57" fmla="*/ 550 h 976"/>
                <a:gd name="connsiteX58" fmla="*/ 126 w 1782"/>
                <a:gd name="connsiteY58" fmla="*/ 490 h 976"/>
                <a:gd name="connsiteX59" fmla="*/ 94 w 1782"/>
                <a:gd name="connsiteY59" fmla="*/ 430 h 976"/>
                <a:gd name="connsiteX60" fmla="*/ 62 w 1782"/>
                <a:gd name="connsiteY60" fmla="*/ 364 h 976"/>
                <a:gd name="connsiteX61" fmla="*/ 30 w 1782"/>
                <a:gd name="connsiteY61" fmla="*/ 296 h 976"/>
                <a:gd name="connsiteX62" fmla="*/ 0 w 1782"/>
                <a:gd name="connsiteY62" fmla="*/ 222 h 976"/>
                <a:gd name="connsiteX63" fmla="*/ 0 w 1782"/>
                <a:gd name="connsiteY63" fmla="*/ 222 h 976"/>
                <a:gd name="connsiteX0" fmla="*/ 0 w 1782"/>
                <a:gd name="connsiteY0" fmla="*/ 222 h 928"/>
                <a:gd name="connsiteX1" fmla="*/ 0 w 1782"/>
                <a:gd name="connsiteY1" fmla="*/ 222 h 928"/>
                <a:gd name="connsiteX2" fmla="*/ 14 w 1782"/>
                <a:gd name="connsiteY2" fmla="*/ 214 h 928"/>
                <a:gd name="connsiteX3" fmla="*/ 52 w 1782"/>
                <a:gd name="connsiteY3" fmla="*/ 192 h 928"/>
                <a:gd name="connsiteX4" fmla="*/ 114 w 1782"/>
                <a:gd name="connsiteY4" fmla="*/ 158 h 928"/>
                <a:gd name="connsiteX5" fmla="*/ 152 w 1782"/>
                <a:gd name="connsiteY5" fmla="*/ 140 h 928"/>
                <a:gd name="connsiteX6" fmla="*/ 196 w 1782"/>
                <a:gd name="connsiteY6" fmla="*/ 120 h 928"/>
                <a:gd name="connsiteX7" fmla="*/ 244 w 1782"/>
                <a:gd name="connsiteY7" fmla="*/ 100 h 928"/>
                <a:gd name="connsiteX8" fmla="*/ 296 w 1782"/>
                <a:gd name="connsiteY8" fmla="*/ 82 h 928"/>
                <a:gd name="connsiteX9" fmla="*/ 350 w 1782"/>
                <a:gd name="connsiteY9" fmla="*/ 62 h 928"/>
                <a:gd name="connsiteX10" fmla="*/ 410 w 1782"/>
                <a:gd name="connsiteY10" fmla="*/ 46 h 928"/>
                <a:gd name="connsiteX11" fmla="*/ 472 w 1782"/>
                <a:gd name="connsiteY11" fmla="*/ 30 h 928"/>
                <a:gd name="connsiteX12" fmla="*/ 536 w 1782"/>
                <a:gd name="connsiteY12" fmla="*/ 18 h 928"/>
                <a:gd name="connsiteX13" fmla="*/ 602 w 1782"/>
                <a:gd name="connsiteY13" fmla="*/ 8 h 928"/>
                <a:gd name="connsiteX14" fmla="*/ 672 w 1782"/>
                <a:gd name="connsiteY14" fmla="*/ 2 h 928"/>
                <a:gd name="connsiteX15" fmla="*/ 742 w 1782"/>
                <a:gd name="connsiteY15" fmla="*/ 0 h 928"/>
                <a:gd name="connsiteX16" fmla="*/ 778 w 1782"/>
                <a:gd name="connsiteY16" fmla="*/ 2 h 928"/>
                <a:gd name="connsiteX17" fmla="*/ 814 w 1782"/>
                <a:gd name="connsiteY17" fmla="*/ 4 h 928"/>
                <a:gd name="connsiteX18" fmla="*/ 850 w 1782"/>
                <a:gd name="connsiteY18" fmla="*/ 6 h 928"/>
                <a:gd name="connsiteX19" fmla="*/ 888 w 1782"/>
                <a:gd name="connsiteY19" fmla="*/ 12 h 928"/>
                <a:gd name="connsiteX20" fmla="*/ 924 w 1782"/>
                <a:gd name="connsiteY20" fmla="*/ 18 h 928"/>
                <a:gd name="connsiteX21" fmla="*/ 960 w 1782"/>
                <a:gd name="connsiteY21" fmla="*/ 26 h 928"/>
                <a:gd name="connsiteX22" fmla="*/ 998 w 1782"/>
                <a:gd name="connsiteY22" fmla="*/ 36 h 928"/>
                <a:gd name="connsiteX23" fmla="*/ 1034 w 1782"/>
                <a:gd name="connsiteY23" fmla="*/ 46 h 928"/>
                <a:gd name="connsiteX24" fmla="*/ 1072 w 1782"/>
                <a:gd name="connsiteY24" fmla="*/ 58 h 928"/>
                <a:gd name="connsiteX25" fmla="*/ 1110 w 1782"/>
                <a:gd name="connsiteY25" fmla="*/ 74 h 928"/>
                <a:gd name="connsiteX26" fmla="*/ 1146 w 1782"/>
                <a:gd name="connsiteY26" fmla="*/ 90 h 928"/>
                <a:gd name="connsiteX27" fmla="*/ 1184 w 1782"/>
                <a:gd name="connsiteY27" fmla="*/ 108 h 928"/>
                <a:gd name="connsiteX28" fmla="*/ 1220 w 1782"/>
                <a:gd name="connsiteY28" fmla="*/ 128 h 928"/>
                <a:gd name="connsiteX29" fmla="*/ 1256 w 1782"/>
                <a:gd name="connsiteY29" fmla="*/ 152 h 928"/>
                <a:gd name="connsiteX30" fmla="*/ 1292 w 1782"/>
                <a:gd name="connsiteY30" fmla="*/ 176 h 928"/>
                <a:gd name="connsiteX31" fmla="*/ 1328 w 1782"/>
                <a:gd name="connsiteY31" fmla="*/ 202 h 928"/>
                <a:gd name="connsiteX32" fmla="*/ 1364 w 1782"/>
                <a:gd name="connsiteY32" fmla="*/ 232 h 928"/>
                <a:gd name="connsiteX33" fmla="*/ 1400 w 1782"/>
                <a:gd name="connsiteY33" fmla="*/ 264 h 928"/>
                <a:gd name="connsiteX34" fmla="*/ 1434 w 1782"/>
                <a:gd name="connsiteY34" fmla="*/ 298 h 928"/>
                <a:gd name="connsiteX35" fmla="*/ 1470 w 1782"/>
                <a:gd name="connsiteY35" fmla="*/ 334 h 928"/>
                <a:gd name="connsiteX36" fmla="*/ 1504 w 1782"/>
                <a:gd name="connsiteY36" fmla="*/ 372 h 928"/>
                <a:gd name="connsiteX37" fmla="*/ 1536 w 1782"/>
                <a:gd name="connsiteY37" fmla="*/ 414 h 928"/>
                <a:gd name="connsiteX38" fmla="*/ 1570 w 1782"/>
                <a:gd name="connsiteY38" fmla="*/ 458 h 928"/>
                <a:gd name="connsiteX39" fmla="*/ 1602 w 1782"/>
                <a:gd name="connsiteY39" fmla="*/ 506 h 928"/>
                <a:gd name="connsiteX40" fmla="*/ 1634 w 1782"/>
                <a:gd name="connsiteY40" fmla="*/ 556 h 928"/>
                <a:gd name="connsiteX41" fmla="*/ 1664 w 1782"/>
                <a:gd name="connsiteY41" fmla="*/ 608 h 928"/>
                <a:gd name="connsiteX42" fmla="*/ 1696 w 1782"/>
                <a:gd name="connsiteY42" fmla="*/ 664 h 928"/>
                <a:gd name="connsiteX43" fmla="*/ 1724 w 1782"/>
                <a:gd name="connsiteY43" fmla="*/ 724 h 928"/>
                <a:gd name="connsiteX44" fmla="*/ 1754 w 1782"/>
                <a:gd name="connsiteY44" fmla="*/ 786 h 928"/>
                <a:gd name="connsiteX45" fmla="*/ 1782 w 1782"/>
                <a:gd name="connsiteY45" fmla="*/ 850 h 928"/>
                <a:gd name="connsiteX46" fmla="*/ 1782 w 1782"/>
                <a:gd name="connsiteY46" fmla="*/ 850 h 928"/>
                <a:gd name="connsiteX47" fmla="*/ 1768 w 1782"/>
                <a:gd name="connsiteY47" fmla="*/ 860 h 928"/>
                <a:gd name="connsiteX48" fmla="*/ 1732 w 1782"/>
                <a:gd name="connsiteY48" fmla="*/ 888 h 928"/>
                <a:gd name="connsiteX49" fmla="*/ 1672 w 1782"/>
                <a:gd name="connsiteY49" fmla="*/ 928 h 928"/>
                <a:gd name="connsiteX50" fmla="*/ 368 w 1782"/>
                <a:gd name="connsiteY50" fmla="*/ 832 h 928"/>
                <a:gd name="connsiteX51" fmla="*/ 332 w 1782"/>
                <a:gd name="connsiteY51" fmla="*/ 792 h 928"/>
                <a:gd name="connsiteX52" fmla="*/ 296 w 1782"/>
                <a:gd name="connsiteY52" fmla="*/ 750 h 928"/>
                <a:gd name="connsiteX53" fmla="*/ 262 w 1782"/>
                <a:gd name="connsiteY53" fmla="*/ 704 h 928"/>
                <a:gd name="connsiteX54" fmla="*/ 228 w 1782"/>
                <a:gd name="connsiteY54" fmla="*/ 656 h 928"/>
                <a:gd name="connsiteX55" fmla="*/ 194 w 1782"/>
                <a:gd name="connsiteY55" fmla="*/ 604 h 928"/>
                <a:gd name="connsiteX56" fmla="*/ 160 w 1782"/>
                <a:gd name="connsiteY56" fmla="*/ 550 h 928"/>
                <a:gd name="connsiteX57" fmla="*/ 126 w 1782"/>
                <a:gd name="connsiteY57" fmla="*/ 490 h 928"/>
                <a:gd name="connsiteX58" fmla="*/ 94 w 1782"/>
                <a:gd name="connsiteY58" fmla="*/ 430 h 928"/>
                <a:gd name="connsiteX59" fmla="*/ 62 w 1782"/>
                <a:gd name="connsiteY59" fmla="*/ 364 h 928"/>
                <a:gd name="connsiteX60" fmla="*/ 30 w 1782"/>
                <a:gd name="connsiteY60" fmla="*/ 296 h 928"/>
                <a:gd name="connsiteX61" fmla="*/ 0 w 1782"/>
                <a:gd name="connsiteY61" fmla="*/ 222 h 928"/>
                <a:gd name="connsiteX62" fmla="*/ 0 w 1782"/>
                <a:gd name="connsiteY62" fmla="*/ 222 h 928"/>
                <a:gd name="connsiteX0" fmla="*/ 0 w 1782"/>
                <a:gd name="connsiteY0" fmla="*/ 222 h 888"/>
                <a:gd name="connsiteX1" fmla="*/ 0 w 1782"/>
                <a:gd name="connsiteY1" fmla="*/ 222 h 888"/>
                <a:gd name="connsiteX2" fmla="*/ 14 w 1782"/>
                <a:gd name="connsiteY2" fmla="*/ 214 h 888"/>
                <a:gd name="connsiteX3" fmla="*/ 52 w 1782"/>
                <a:gd name="connsiteY3" fmla="*/ 192 h 888"/>
                <a:gd name="connsiteX4" fmla="*/ 114 w 1782"/>
                <a:gd name="connsiteY4" fmla="*/ 158 h 888"/>
                <a:gd name="connsiteX5" fmla="*/ 152 w 1782"/>
                <a:gd name="connsiteY5" fmla="*/ 140 h 888"/>
                <a:gd name="connsiteX6" fmla="*/ 196 w 1782"/>
                <a:gd name="connsiteY6" fmla="*/ 120 h 888"/>
                <a:gd name="connsiteX7" fmla="*/ 244 w 1782"/>
                <a:gd name="connsiteY7" fmla="*/ 100 h 888"/>
                <a:gd name="connsiteX8" fmla="*/ 296 w 1782"/>
                <a:gd name="connsiteY8" fmla="*/ 82 h 888"/>
                <a:gd name="connsiteX9" fmla="*/ 350 w 1782"/>
                <a:gd name="connsiteY9" fmla="*/ 62 h 888"/>
                <a:gd name="connsiteX10" fmla="*/ 410 w 1782"/>
                <a:gd name="connsiteY10" fmla="*/ 46 h 888"/>
                <a:gd name="connsiteX11" fmla="*/ 472 w 1782"/>
                <a:gd name="connsiteY11" fmla="*/ 30 h 888"/>
                <a:gd name="connsiteX12" fmla="*/ 536 w 1782"/>
                <a:gd name="connsiteY12" fmla="*/ 18 h 888"/>
                <a:gd name="connsiteX13" fmla="*/ 602 w 1782"/>
                <a:gd name="connsiteY13" fmla="*/ 8 h 888"/>
                <a:gd name="connsiteX14" fmla="*/ 672 w 1782"/>
                <a:gd name="connsiteY14" fmla="*/ 2 h 888"/>
                <a:gd name="connsiteX15" fmla="*/ 742 w 1782"/>
                <a:gd name="connsiteY15" fmla="*/ 0 h 888"/>
                <a:gd name="connsiteX16" fmla="*/ 778 w 1782"/>
                <a:gd name="connsiteY16" fmla="*/ 2 h 888"/>
                <a:gd name="connsiteX17" fmla="*/ 814 w 1782"/>
                <a:gd name="connsiteY17" fmla="*/ 4 h 888"/>
                <a:gd name="connsiteX18" fmla="*/ 850 w 1782"/>
                <a:gd name="connsiteY18" fmla="*/ 6 h 888"/>
                <a:gd name="connsiteX19" fmla="*/ 888 w 1782"/>
                <a:gd name="connsiteY19" fmla="*/ 12 h 888"/>
                <a:gd name="connsiteX20" fmla="*/ 924 w 1782"/>
                <a:gd name="connsiteY20" fmla="*/ 18 h 888"/>
                <a:gd name="connsiteX21" fmla="*/ 960 w 1782"/>
                <a:gd name="connsiteY21" fmla="*/ 26 h 888"/>
                <a:gd name="connsiteX22" fmla="*/ 998 w 1782"/>
                <a:gd name="connsiteY22" fmla="*/ 36 h 888"/>
                <a:gd name="connsiteX23" fmla="*/ 1034 w 1782"/>
                <a:gd name="connsiteY23" fmla="*/ 46 h 888"/>
                <a:gd name="connsiteX24" fmla="*/ 1072 w 1782"/>
                <a:gd name="connsiteY24" fmla="*/ 58 h 888"/>
                <a:gd name="connsiteX25" fmla="*/ 1110 w 1782"/>
                <a:gd name="connsiteY25" fmla="*/ 74 h 888"/>
                <a:gd name="connsiteX26" fmla="*/ 1146 w 1782"/>
                <a:gd name="connsiteY26" fmla="*/ 90 h 888"/>
                <a:gd name="connsiteX27" fmla="*/ 1184 w 1782"/>
                <a:gd name="connsiteY27" fmla="*/ 108 h 888"/>
                <a:gd name="connsiteX28" fmla="*/ 1220 w 1782"/>
                <a:gd name="connsiteY28" fmla="*/ 128 h 888"/>
                <a:gd name="connsiteX29" fmla="*/ 1256 w 1782"/>
                <a:gd name="connsiteY29" fmla="*/ 152 h 888"/>
                <a:gd name="connsiteX30" fmla="*/ 1292 w 1782"/>
                <a:gd name="connsiteY30" fmla="*/ 176 h 888"/>
                <a:gd name="connsiteX31" fmla="*/ 1328 w 1782"/>
                <a:gd name="connsiteY31" fmla="*/ 202 h 888"/>
                <a:gd name="connsiteX32" fmla="*/ 1364 w 1782"/>
                <a:gd name="connsiteY32" fmla="*/ 232 h 888"/>
                <a:gd name="connsiteX33" fmla="*/ 1400 w 1782"/>
                <a:gd name="connsiteY33" fmla="*/ 264 h 888"/>
                <a:gd name="connsiteX34" fmla="*/ 1434 w 1782"/>
                <a:gd name="connsiteY34" fmla="*/ 298 h 888"/>
                <a:gd name="connsiteX35" fmla="*/ 1470 w 1782"/>
                <a:gd name="connsiteY35" fmla="*/ 334 h 888"/>
                <a:gd name="connsiteX36" fmla="*/ 1504 w 1782"/>
                <a:gd name="connsiteY36" fmla="*/ 372 h 888"/>
                <a:gd name="connsiteX37" fmla="*/ 1536 w 1782"/>
                <a:gd name="connsiteY37" fmla="*/ 414 h 888"/>
                <a:gd name="connsiteX38" fmla="*/ 1570 w 1782"/>
                <a:gd name="connsiteY38" fmla="*/ 458 h 888"/>
                <a:gd name="connsiteX39" fmla="*/ 1602 w 1782"/>
                <a:gd name="connsiteY39" fmla="*/ 506 h 888"/>
                <a:gd name="connsiteX40" fmla="*/ 1634 w 1782"/>
                <a:gd name="connsiteY40" fmla="*/ 556 h 888"/>
                <a:gd name="connsiteX41" fmla="*/ 1664 w 1782"/>
                <a:gd name="connsiteY41" fmla="*/ 608 h 888"/>
                <a:gd name="connsiteX42" fmla="*/ 1696 w 1782"/>
                <a:gd name="connsiteY42" fmla="*/ 664 h 888"/>
                <a:gd name="connsiteX43" fmla="*/ 1724 w 1782"/>
                <a:gd name="connsiteY43" fmla="*/ 724 h 888"/>
                <a:gd name="connsiteX44" fmla="*/ 1754 w 1782"/>
                <a:gd name="connsiteY44" fmla="*/ 786 h 888"/>
                <a:gd name="connsiteX45" fmla="*/ 1782 w 1782"/>
                <a:gd name="connsiteY45" fmla="*/ 850 h 888"/>
                <a:gd name="connsiteX46" fmla="*/ 1782 w 1782"/>
                <a:gd name="connsiteY46" fmla="*/ 850 h 888"/>
                <a:gd name="connsiteX47" fmla="*/ 1768 w 1782"/>
                <a:gd name="connsiteY47" fmla="*/ 860 h 888"/>
                <a:gd name="connsiteX48" fmla="*/ 1732 w 1782"/>
                <a:gd name="connsiteY48" fmla="*/ 888 h 888"/>
                <a:gd name="connsiteX49" fmla="*/ 368 w 1782"/>
                <a:gd name="connsiteY49" fmla="*/ 832 h 888"/>
                <a:gd name="connsiteX50" fmla="*/ 332 w 1782"/>
                <a:gd name="connsiteY50" fmla="*/ 792 h 888"/>
                <a:gd name="connsiteX51" fmla="*/ 296 w 1782"/>
                <a:gd name="connsiteY51" fmla="*/ 750 h 888"/>
                <a:gd name="connsiteX52" fmla="*/ 262 w 1782"/>
                <a:gd name="connsiteY52" fmla="*/ 704 h 888"/>
                <a:gd name="connsiteX53" fmla="*/ 228 w 1782"/>
                <a:gd name="connsiteY53" fmla="*/ 656 h 888"/>
                <a:gd name="connsiteX54" fmla="*/ 194 w 1782"/>
                <a:gd name="connsiteY54" fmla="*/ 604 h 888"/>
                <a:gd name="connsiteX55" fmla="*/ 160 w 1782"/>
                <a:gd name="connsiteY55" fmla="*/ 550 h 888"/>
                <a:gd name="connsiteX56" fmla="*/ 126 w 1782"/>
                <a:gd name="connsiteY56" fmla="*/ 490 h 888"/>
                <a:gd name="connsiteX57" fmla="*/ 94 w 1782"/>
                <a:gd name="connsiteY57" fmla="*/ 430 h 888"/>
                <a:gd name="connsiteX58" fmla="*/ 62 w 1782"/>
                <a:gd name="connsiteY58" fmla="*/ 364 h 888"/>
                <a:gd name="connsiteX59" fmla="*/ 30 w 1782"/>
                <a:gd name="connsiteY59" fmla="*/ 296 h 888"/>
                <a:gd name="connsiteX60" fmla="*/ 0 w 1782"/>
                <a:gd name="connsiteY60" fmla="*/ 222 h 888"/>
                <a:gd name="connsiteX61" fmla="*/ 0 w 1782"/>
                <a:gd name="connsiteY61" fmla="*/ 222 h 888"/>
                <a:gd name="connsiteX0" fmla="*/ 0 w 1782"/>
                <a:gd name="connsiteY0" fmla="*/ 222 h 860"/>
                <a:gd name="connsiteX1" fmla="*/ 0 w 1782"/>
                <a:gd name="connsiteY1" fmla="*/ 222 h 860"/>
                <a:gd name="connsiteX2" fmla="*/ 14 w 1782"/>
                <a:gd name="connsiteY2" fmla="*/ 214 h 860"/>
                <a:gd name="connsiteX3" fmla="*/ 52 w 1782"/>
                <a:gd name="connsiteY3" fmla="*/ 192 h 860"/>
                <a:gd name="connsiteX4" fmla="*/ 114 w 1782"/>
                <a:gd name="connsiteY4" fmla="*/ 158 h 860"/>
                <a:gd name="connsiteX5" fmla="*/ 152 w 1782"/>
                <a:gd name="connsiteY5" fmla="*/ 140 h 860"/>
                <a:gd name="connsiteX6" fmla="*/ 196 w 1782"/>
                <a:gd name="connsiteY6" fmla="*/ 120 h 860"/>
                <a:gd name="connsiteX7" fmla="*/ 244 w 1782"/>
                <a:gd name="connsiteY7" fmla="*/ 100 h 860"/>
                <a:gd name="connsiteX8" fmla="*/ 296 w 1782"/>
                <a:gd name="connsiteY8" fmla="*/ 82 h 860"/>
                <a:gd name="connsiteX9" fmla="*/ 350 w 1782"/>
                <a:gd name="connsiteY9" fmla="*/ 62 h 860"/>
                <a:gd name="connsiteX10" fmla="*/ 410 w 1782"/>
                <a:gd name="connsiteY10" fmla="*/ 46 h 860"/>
                <a:gd name="connsiteX11" fmla="*/ 472 w 1782"/>
                <a:gd name="connsiteY11" fmla="*/ 30 h 860"/>
                <a:gd name="connsiteX12" fmla="*/ 536 w 1782"/>
                <a:gd name="connsiteY12" fmla="*/ 18 h 860"/>
                <a:gd name="connsiteX13" fmla="*/ 602 w 1782"/>
                <a:gd name="connsiteY13" fmla="*/ 8 h 860"/>
                <a:gd name="connsiteX14" fmla="*/ 672 w 1782"/>
                <a:gd name="connsiteY14" fmla="*/ 2 h 860"/>
                <a:gd name="connsiteX15" fmla="*/ 742 w 1782"/>
                <a:gd name="connsiteY15" fmla="*/ 0 h 860"/>
                <a:gd name="connsiteX16" fmla="*/ 778 w 1782"/>
                <a:gd name="connsiteY16" fmla="*/ 2 h 860"/>
                <a:gd name="connsiteX17" fmla="*/ 814 w 1782"/>
                <a:gd name="connsiteY17" fmla="*/ 4 h 860"/>
                <a:gd name="connsiteX18" fmla="*/ 850 w 1782"/>
                <a:gd name="connsiteY18" fmla="*/ 6 h 860"/>
                <a:gd name="connsiteX19" fmla="*/ 888 w 1782"/>
                <a:gd name="connsiteY19" fmla="*/ 12 h 860"/>
                <a:gd name="connsiteX20" fmla="*/ 924 w 1782"/>
                <a:gd name="connsiteY20" fmla="*/ 18 h 860"/>
                <a:gd name="connsiteX21" fmla="*/ 960 w 1782"/>
                <a:gd name="connsiteY21" fmla="*/ 26 h 860"/>
                <a:gd name="connsiteX22" fmla="*/ 998 w 1782"/>
                <a:gd name="connsiteY22" fmla="*/ 36 h 860"/>
                <a:gd name="connsiteX23" fmla="*/ 1034 w 1782"/>
                <a:gd name="connsiteY23" fmla="*/ 46 h 860"/>
                <a:gd name="connsiteX24" fmla="*/ 1072 w 1782"/>
                <a:gd name="connsiteY24" fmla="*/ 58 h 860"/>
                <a:gd name="connsiteX25" fmla="*/ 1110 w 1782"/>
                <a:gd name="connsiteY25" fmla="*/ 74 h 860"/>
                <a:gd name="connsiteX26" fmla="*/ 1146 w 1782"/>
                <a:gd name="connsiteY26" fmla="*/ 90 h 860"/>
                <a:gd name="connsiteX27" fmla="*/ 1184 w 1782"/>
                <a:gd name="connsiteY27" fmla="*/ 108 h 860"/>
                <a:gd name="connsiteX28" fmla="*/ 1220 w 1782"/>
                <a:gd name="connsiteY28" fmla="*/ 128 h 860"/>
                <a:gd name="connsiteX29" fmla="*/ 1256 w 1782"/>
                <a:gd name="connsiteY29" fmla="*/ 152 h 860"/>
                <a:gd name="connsiteX30" fmla="*/ 1292 w 1782"/>
                <a:gd name="connsiteY30" fmla="*/ 176 h 860"/>
                <a:gd name="connsiteX31" fmla="*/ 1328 w 1782"/>
                <a:gd name="connsiteY31" fmla="*/ 202 h 860"/>
                <a:gd name="connsiteX32" fmla="*/ 1364 w 1782"/>
                <a:gd name="connsiteY32" fmla="*/ 232 h 860"/>
                <a:gd name="connsiteX33" fmla="*/ 1400 w 1782"/>
                <a:gd name="connsiteY33" fmla="*/ 264 h 860"/>
                <a:gd name="connsiteX34" fmla="*/ 1434 w 1782"/>
                <a:gd name="connsiteY34" fmla="*/ 298 h 860"/>
                <a:gd name="connsiteX35" fmla="*/ 1470 w 1782"/>
                <a:gd name="connsiteY35" fmla="*/ 334 h 860"/>
                <a:gd name="connsiteX36" fmla="*/ 1504 w 1782"/>
                <a:gd name="connsiteY36" fmla="*/ 372 h 860"/>
                <a:gd name="connsiteX37" fmla="*/ 1536 w 1782"/>
                <a:gd name="connsiteY37" fmla="*/ 414 h 860"/>
                <a:gd name="connsiteX38" fmla="*/ 1570 w 1782"/>
                <a:gd name="connsiteY38" fmla="*/ 458 h 860"/>
                <a:gd name="connsiteX39" fmla="*/ 1602 w 1782"/>
                <a:gd name="connsiteY39" fmla="*/ 506 h 860"/>
                <a:gd name="connsiteX40" fmla="*/ 1634 w 1782"/>
                <a:gd name="connsiteY40" fmla="*/ 556 h 860"/>
                <a:gd name="connsiteX41" fmla="*/ 1664 w 1782"/>
                <a:gd name="connsiteY41" fmla="*/ 608 h 860"/>
                <a:gd name="connsiteX42" fmla="*/ 1696 w 1782"/>
                <a:gd name="connsiteY42" fmla="*/ 664 h 860"/>
                <a:gd name="connsiteX43" fmla="*/ 1724 w 1782"/>
                <a:gd name="connsiteY43" fmla="*/ 724 h 860"/>
                <a:gd name="connsiteX44" fmla="*/ 1754 w 1782"/>
                <a:gd name="connsiteY44" fmla="*/ 786 h 860"/>
                <a:gd name="connsiteX45" fmla="*/ 1782 w 1782"/>
                <a:gd name="connsiteY45" fmla="*/ 850 h 860"/>
                <a:gd name="connsiteX46" fmla="*/ 1782 w 1782"/>
                <a:gd name="connsiteY46" fmla="*/ 850 h 860"/>
                <a:gd name="connsiteX47" fmla="*/ 1768 w 1782"/>
                <a:gd name="connsiteY47" fmla="*/ 860 h 860"/>
                <a:gd name="connsiteX48" fmla="*/ 368 w 1782"/>
                <a:gd name="connsiteY48" fmla="*/ 832 h 860"/>
                <a:gd name="connsiteX49" fmla="*/ 332 w 1782"/>
                <a:gd name="connsiteY49" fmla="*/ 792 h 860"/>
                <a:gd name="connsiteX50" fmla="*/ 296 w 1782"/>
                <a:gd name="connsiteY50" fmla="*/ 750 h 860"/>
                <a:gd name="connsiteX51" fmla="*/ 262 w 1782"/>
                <a:gd name="connsiteY51" fmla="*/ 704 h 860"/>
                <a:gd name="connsiteX52" fmla="*/ 228 w 1782"/>
                <a:gd name="connsiteY52" fmla="*/ 656 h 860"/>
                <a:gd name="connsiteX53" fmla="*/ 194 w 1782"/>
                <a:gd name="connsiteY53" fmla="*/ 604 h 860"/>
                <a:gd name="connsiteX54" fmla="*/ 160 w 1782"/>
                <a:gd name="connsiteY54" fmla="*/ 550 h 860"/>
                <a:gd name="connsiteX55" fmla="*/ 126 w 1782"/>
                <a:gd name="connsiteY55" fmla="*/ 490 h 860"/>
                <a:gd name="connsiteX56" fmla="*/ 94 w 1782"/>
                <a:gd name="connsiteY56" fmla="*/ 430 h 860"/>
                <a:gd name="connsiteX57" fmla="*/ 62 w 1782"/>
                <a:gd name="connsiteY57" fmla="*/ 364 h 860"/>
                <a:gd name="connsiteX58" fmla="*/ 30 w 1782"/>
                <a:gd name="connsiteY58" fmla="*/ 296 h 860"/>
                <a:gd name="connsiteX59" fmla="*/ 0 w 1782"/>
                <a:gd name="connsiteY59" fmla="*/ 222 h 860"/>
                <a:gd name="connsiteX60" fmla="*/ 0 w 1782"/>
                <a:gd name="connsiteY60" fmla="*/ 222 h 860"/>
                <a:gd name="connsiteX0" fmla="*/ 0 w 1782"/>
                <a:gd name="connsiteY0" fmla="*/ 222 h 850"/>
                <a:gd name="connsiteX1" fmla="*/ 0 w 1782"/>
                <a:gd name="connsiteY1" fmla="*/ 222 h 850"/>
                <a:gd name="connsiteX2" fmla="*/ 14 w 1782"/>
                <a:gd name="connsiteY2" fmla="*/ 214 h 850"/>
                <a:gd name="connsiteX3" fmla="*/ 52 w 1782"/>
                <a:gd name="connsiteY3" fmla="*/ 192 h 850"/>
                <a:gd name="connsiteX4" fmla="*/ 114 w 1782"/>
                <a:gd name="connsiteY4" fmla="*/ 158 h 850"/>
                <a:gd name="connsiteX5" fmla="*/ 152 w 1782"/>
                <a:gd name="connsiteY5" fmla="*/ 140 h 850"/>
                <a:gd name="connsiteX6" fmla="*/ 196 w 1782"/>
                <a:gd name="connsiteY6" fmla="*/ 120 h 850"/>
                <a:gd name="connsiteX7" fmla="*/ 244 w 1782"/>
                <a:gd name="connsiteY7" fmla="*/ 100 h 850"/>
                <a:gd name="connsiteX8" fmla="*/ 296 w 1782"/>
                <a:gd name="connsiteY8" fmla="*/ 82 h 850"/>
                <a:gd name="connsiteX9" fmla="*/ 350 w 1782"/>
                <a:gd name="connsiteY9" fmla="*/ 62 h 850"/>
                <a:gd name="connsiteX10" fmla="*/ 410 w 1782"/>
                <a:gd name="connsiteY10" fmla="*/ 46 h 850"/>
                <a:gd name="connsiteX11" fmla="*/ 472 w 1782"/>
                <a:gd name="connsiteY11" fmla="*/ 30 h 850"/>
                <a:gd name="connsiteX12" fmla="*/ 536 w 1782"/>
                <a:gd name="connsiteY12" fmla="*/ 18 h 850"/>
                <a:gd name="connsiteX13" fmla="*/ 602 w 1782"/>
                <a:gd name="connsiteY13" fmla="*/ 8 h 850"/>
                <a:gd name="connsiteX14" fmla="*/ 672 w 1782"/>
                <a:gd name="connsiteY14" fmla="*/ 2 h 850"/>
                <a:gd name="connsiteX15" fmla="*/ 742 w 1782"/>
                <a:gd name="connsiteY15" fmla="*/ 0 h 850"/>
                <a:gd name="connsiteX16" fmla="*/ 778 w 1782"/>
                <a:gd name="connsiteY16" fmla="*/ 2 h 850"/>
                <a:gd name="connsiteX17" fmla="*/ 814 w 1782"/>
                <a:gd name="connsiteY17" fmla="*/ 4 h 850"/>
                <a:gd name="connsiteX18" fmla="*/ 850 w 1782"/>
                <a:gd name="connsiteY18" fmla="*/ 6 h 850"/>
                <a:gd name="connsiteX19" fmla="*/ 888 w 1782"/>
                <a:gd name="connsiteY19" fmla="*/ 12 h 850"/>
                <a:gd name="connsiteX20" fmla="*/ 924 w 1782"/>
                <a:gd name="connsiteY20" fmla="*/ 18 h 850"/>
                <a:gd name="connsiteX21" fmla="*/ 960 w 1782"/>
                <a:gd name="connsiteY21" fmla="*/ 26 h 850"/>
                <a:gd name="connsiteX22" fmla="*/ 998 w 1782"/>
                <a:gd name="connsiteY22" fmla="*/ 36 h 850"/>
                <a:gd name="connsiteX23" fmla="*/ 1034 w 1782"/>
                <a:gd name="connsiteY23" fmla="*/ 46 h 850"/>
                <a:gd name="connsiteX24" fmla="*/ 1072 w 1782"/>
                <a:gd name="connsiteY24" fmla="*/ 58 h 850"/>
                <a:gd name="connsiteX25" fmla="*/ 1110 w 1782"/>
                <a:gd name="connsiteY25" fmla="*/ 74 h 850"/>
                <a:gd name="connsiteX26" fmla="*/ 1146 w 1782"/>
                <a:gd name="connsiteY26" fmla="*/ 90 h 850"/>
                <a:gd name="connsiteX27" fmla="*/ 1184 w 1782"/>
                <a:gd name="connsiteY27" fmla="*/ 108 h 850"/>
                <a:gd name="connsiteX28" fmla="*/ 1220 w 1782"/>
                <a:gd name="connsiteY28" fmla="*/ 128 h 850"/>
                <a:gd name="connsiteX29" fmla="*/ 1256 w 1782"/>
                <a:gd name="connsiteY29" fmla="*/ 152 h 850"/>
                <a:gd name="connsiteX30" fmla="*/ 1292 w 1782"/>
                <a:gd name="connsiteY30" fmla="*/ 176 h 850"/>
                <a:gd name="connsiteX31" fmla="*/ 1328 w 1782"/>
                <a:gd name="connsiteY31" fmla="*/ 202 h 850"/>
                <a:gd name="connsiteX32" fmla="*/ 1364 w 1782"/>
                <a:gd name="connsiteY32" fmla="*/ 232 h 850"/>
                <a:gd name="connsiteX33" fmla="*/ 1400 w 1782"/>
                <a:gd name="connsiteY33" fmla="*/ 264 h 850"/>
                <a:gd name="connsiteX34" fmla="*/ 1434 w 1782"/>
                <a:gd name="connsiteY34" fmla="*/ 298 h 850"/>
                <a:gd name="connsiteX35" fmla="*/ 1470 w 1782"/>
                <a:gd name="connsiteY35" fmla="*/ 334 h 850"/>
                <a:gd name="connsiteX36" fmla="*/ 1504 w 1782"/>
                <a:gd name="connsiteY36" fmla="*/ 372 h 850"/>
                <a:gd name="connsiteX37" fmla="*/ 1536 w 1782"/>
                <a:gd name="connsiteY37" fmla="*/ 414 h 850"/>
                <a:gd name="connsiteX38" fmla="*/ 1570 w 1782"/>
                <a:gd name="connsiteY38" fmla="*/ 458 h 850"/>
                <a:gd name="connsiteX39" fmla="*/ 1602 w 1782"/>
                <a:gd name="connsiteY39" fmla="*/ 506 h 850"/>
                <a:gd name="connsiteX40" fmla="*/ 1634 w 1782"/>
                <a:gd name="connsiteY40" fmla="*/ 556 h 850"/>
                <a:gd name="connsiteX41" fmla="*/ 1664 w 1782"/>
                <a:gd name="connsiteY41" fmla="*/ 608 h 850"/>
                <a:gd name="connsiteX42" fmla="*/ 1696 w 1782"/>
                <a:gd name="connsiteY42" fmla="*/ 664 h 850"/>
                <a:gd name="connsiteX43" fmla="*/ 1724 w 1782"/>
                <a:gd name="connsiteY43" fmla="*/ 724 h 850"/>
                <a:gd name="connsiteX44" fmla="*/ 1754 w 1782"/>
                <a:gd name="connsiteY44" fmla="*/ 786 h 850"/>
                <a:gd name="connsiteX45" fmla="*/ 1782 w 1782"/>
                <a:gd name="connsiteY45" fmla="*/ 850 h 850"/>
                <a:gd name="connsiteX46" fmla="*/ 1782 w 1782"/>
                <a:gd name="connsiteY46" fmla="*/ 850 h 850"/>
                <a:gd name="connsiteX47" fmla="*/ 368 w 1782"/>
                <a:gd name="connsiteY47" fmla="*/ 832 h 850"/>
                <a:gd name="connsiteX48" fmla="*/ 332 w 1782"/>
                <a:gd name="connsiteY48" fmla="*/ 792 h 850"/>
                <a:gd name="connsiteX49" fmla="*/ 296 w 1782"/>
                <a:gd name="connsiteY49" fmla="*/ 750 h 850"/>
                <a:gd name="connsiteX50" fmla="*/ 262 w 1782"/>
                <a:gd name="connsiteY50" fmla="*/ 704 h 850"/>
                <a:gd name="connsiteX51" fmla="*/ 228 w 1782"/>
                <a:gd name="connsiteY51" fmla="*/ 656 h 850"/>
                <a:gd name="connsiteX52" fmla="*/ 194 w 1782"/>
                <a:gd name="connsiteY52" fmla="*/ 604 h 850"/>
                <a:gd name="connsiteX53" fmla="*/ 160 w 1782"/>
                <a:gd name="connsiteY53" fmla="*/ 550 h 850"/>
                <a:gd name="connsiteX54" fmla="*/ 126 w 1782"/>
                <a:gd name="connsiteY54" fmla="*/ 490 h 850"/>
                <a:gd name="connsiteX55" fmla="*/ 94 w 1782"/>
                <a:gd name="connsiteY55" fmla="*/ 430 h 850"/>
                <a:gd name="connsiteX56" fmla="*/ 62 w 1782"/>
                <a:gd name="connsiteY56" fmla="*/ 364 h 850"/>
                <a:gd name="connsiteX57" fmla="*/ 30 w 1782"/>
                <a:gd name="connsiteY57" fmla="*/ 296 h 850"/>
                <a:gd name="connsiteX58" fmla="*/ 0 w 1782"/>
                <a:gd name="connsiteY58" fmla="*/ 222 h 850"/>
                <a:gd name="connsiteX59" fmla="*/ 0 w 1782"/>
                <a:gd name="connsiteY59" fmla="*/ 222 h 850"/>
                <a:gd name="connsiteX0" fmla="*/ 0 w 1782"/>
                <a:gd name="connsiteY0" fmla="*/ 222 h 850"/>
                <a:gd name="connsiteX1" fmla="*/ 0 w 1782"/>
                <a:gd name="connsiteY1" fmla="*/ 222 h 850"/>
                <a:gd name="connsiteX2" fmla="*/ 14 w 1782"/>
                <a:gd name="connsiteY2" fmla="*/ 214 h 850"/>
                <a:gd name="connsiteX3" fmla="*/ 52 w 1782"/>
                <a:gd name="connsiteY3" fmla="*/ 192 h 850"/>
                <a:gd name="connsiteX4" fmla="*/ 114 w 1782"/>
                <a:gd name="connsiteY4" fmla="*/ 158 h 850"/>
                <a:gd name="connsiteX5" fmla="*/ 152 w 1782"/>
                <a:gd name="connsiteY5" fmla="*/ 140 h 850"/>
                <a:gd name="connsiteX6" fmla="*/ 196 w 1782"/>
                <a:gd name="connsiteY6" fmla="*/ 120 h 850"/>
                <a:gd name="connsiteX7" fmla="*/ 244 w 1782"/>
                <a:gd name="connsiteY7" fmla="*/ 100 h 850"/>
                <a:gd name="connsiteX8" fmla="*/ 296 w 1782"/>
                <a:gd name="connsiteY8" fmla="*/ 82 h 850"/>
                <a:gd name="connsiteX9" fmla="*/ 350 w 1782"/>
                <a:gd name="connsiteY9" fmla="*/ 62 h 850"/>
                <a:gd name="connsiteX10" fmla="*/ 410 w 1782"/>
                <a:gd name="connsiteY10" fmla="*/ 46 h 850"/>
                <a:gd name="connsiteX11" fmla="*/ 472 w 1782"/>
                <a:gd name="connsiteY11" fmla="*/ 30 h 850"/>
                <a:gd name="connsiteX12" fmla="*/ 536 w 1782"/>
                <a:gd name="connsiteY12" fmla="*/ 18 h 850"/>
                <a:gd name="connsiteX13" fmla="*/ 602 w 1782"/>
                <a:gd name="connsiteY13" fmla="*/ 8 h 850"/>
                <a:gd name="connsiteX14" fmla="*/ 672 w 1782"/>
                <a:gd name="connsiteY14" fmla="*/ 2 h 850"/>
                <a:gd name="connsiteX15" fmla="*/ 742 w 1782"/>
                <a:gd name="connsiteY15" fmla="*/ 0 h 850"/>
                <a:gd name="connsiteX16" fmla="*/ 778 w 1782"/>
                <a:gd name="connsiteY16" fmla="*/ 2 h 850"/>
                <a:gd name="connsiteX17" fmla="*/ 814 w 1782"/>
                <a:gd name="connsiteY17" fmla="*/ 4 h 850"/>
                <a:gd name="connsiteX18" fmla="*/ 850 w 1782"/>
                <a:gd name="connsiteY18" fmla="*/ 6 h 850"/>
                <a:gd name="connsiteX19" fmla="*/ 888 w 1782"/>
                <a:gd name="connsiteY19" fmla="*/ 12 h 850"/>
                <a:gd name="connsiteX20" fmla="*/ 924 w 1782"/>
                <a:gd name="connsiteY20" fmla="*/ 18 h 850"/>
                <a:gd name="connsiteX21" fmla="*/ 960 w 1782"/>
                <a:gd name="connsiteY21" fmla="*/ 26 h 850"/>
                <a:gd name="connsiteX22" fmla="*/ 998 w 1782"/>
                <a:gd name="connsiteY22" fmla="*/ 36 h 850"/>
                <a:gd name="connsiteX23" fmla="*/ 1034 w 1782"/>
                <a:gd name="connsiteY23" fmla="*/ 46 h 850"/>
                <a:gd name="connsiteX24" fmla="*/ 1072 w 1782"/>
                <a:gd name="connsiteY24" fmla="*/ 58 h 850"/>
                <a:gd name="connsiteX25" fmla="*/ 1110 w 1782"/>
                <a:gd name="connsiteY25" fmla="*/ 74 h 850"/>
                <a:gd name="connsiteX26" fmla="*/ 1146 w 1782"/>
                <a:gd name="connsiteY26" fmla="*/ 90 h 850"/>
                <a:gd name="connsiteX27" fmla="*/ 1184 w 1782"/>
                <a:gd name="connsiteY27" fmla="*/ 108 h 850"/>
                <a:gd name="connsiteX28" fmla="*/ 1220 w 1782"/>
                <a:gd name="connsiteY28" fmla="*/ 128 h 850"/>
                <a:gd name="connsiteX29" fmla="*/ 1256 w 1782"/>
                <a:gd name="connsiteY29" fmla="*/ 152 h 850"/>
                <a:gd name="connsiteX30" fmla="*/ 1292 w 1782"/>
                <a:gd name="connsiteY30" fmla="*/ 176 h 850"/>
                <a:gd name="connsiteX31" fmla="*/ 1328 w 1782"/>
                <a:gd name="connsiteY31" fmla="*/ 202 h 850"/>
                <a:gd name="connsiteX32" fmla="*/ 1364 w 1782"/>
                <a:gd name="connsiteY32" fmla="*/ 232 h 850"/>
                <a:gd name="connsiteX33" fmla="*/ 1400 w 1782"/>
                <a:gd name="connsiteY33" fmla="*/ 264 h 850"/>
                <a:gd name="connsiteX34" fmla="*/ 1434 w 1782"/>
                <a:gd name="connsiteY34" fmla="*/ 298 h 850"/>
                <a:gd name="connsiteX35" fmla="*/ 1470 w 1782"/>
                <a:gd name="connsiteY35" fmla="*/ 334 h 850"/>
                <a:gd name="connsiteX36" fmla="*/ 1504 w 1782"/>
                <a:gd name="connsiteY36" fmla="*/ 372 h 850"/>
                <a:gd name="connsiteX37" fmla="*/ 1536 w 1782"/>
                <a:gd name="connsiteY37" fmla="*/ 414 h 850"/>
                <a:gd name="connsiteX38" fmla="*/ 1570 w 1782"/>
                <a:gd name="connsiteY38" fmla="*/ 458 h 850"/>
                <a:gd name="connsiteX39" fmla="*/ 1602 w 1782"/>
                <a:gd name="connsiteY39" fmla="*/ 506 h 850"/>
                <a:gd name="connsiteX40" fmla="*/ 1634 w 1782"/>
                <a:gd name="connsiteY40" fmla="*/ 556 h 850"/>
                <a:gd name="connsiteX41" fmla="*/ 1664 w 1782"/>
                <a:gd name="connsiteY41" fmla="*/ 608 h 850"/>
                <a:gd name="connsiteX42" fmla="*/ 1696 w 1782"/>
                <a:gd name="connsiteY42" fmla="*/ 664 h 850"/>
                <a:gd name="connsiteX43" fmla="*/ 1724 w 1782"/>
                <a:gd name="connsiteY43" fmla="*/ 724 h 850"/>
                <a:gd name="connsiteX44" fmla="*/ 1754 w 1782"/>
                <a:gd name="connsiteY44" fmla="*/ 786 h 850"/>
                <a:gd name="connsiteX45" fmla="*/ 1782 w 1782"/>
                <a:gd name="connsiteY45" fmla="*/ 850 h 850"/>
                <a:gd name="connsiteX46" fmla="*/ 368 w 1782"/>
                <a:gd name="connsiteY46" fmla="*/ 832 h 850"/>
                <a:gd name="connsiteX47" fmla="*/ 332 w 1782"/>
                <a:gd name="connsiteY47" fmla="*/ 792 h 850"/>
                <a:gd name="connsiteX48" fmla="*/ 296 w 1782"/>
                <a:gd name="connsiteY48" fmla="*/ 750 h 850"/>
                <a:gd name="connsiteX49" fmla="*/ 262 w 1782"/>
                <a:gd name="connsiteY49" fmla="*/ 704 h 850"/>
                <a:gd name="connsiteX50" fmla="*/ 228 w 1782"/>
                <a:gd name="connsiteY50" fmla="*/ 656 h 850"/>
                <a:gd name="connsiteX51" fmla="*/ 194 w 1782"/>
                <a:gd name="connsiteY51" fmla="*/ 604 h 850"/>
                <a:gd name="connsiteX52" fmla="*/ 160 w 1782"/>
                <a:gd name="connsiteY52" fmla="*/ 550 h 850"/>
                <a:gd name="connsiteX53" fmla="*/ 126 w 1782"/>
                <a:gd name="connsiteY53" fmla="*/ 490 h 850"/>
                <a:gd name="connsiteX54" fmla="*/ 94 w 1782"/>
                <a:gd name="connsiteY54" fmla="*/ 430 h 850"/>
                <a:gd name="connsiteX55" fmla="*/ 62 w 1782"/>
                <a:gd name="connsiteY55" fmla="*/ 364 h 850"/>
                <a:gd name="connsiteX56" fmla="*/ 30 w 1782"/>
                <a:gd name="connsiteY56" fmla="*/ 296 h 850"/>
                <a:gd name="connsiteX57" fmla="*/ 0 w 1782"/>
                <a:gd name="connsiteY57" fmla="*/ 222 h 850"/>
                <a:gd name="connsiteX58" fmla="*/ 0 w 1782"/>
                <a:gd name="connsiteY58" fmla="*/ 222 h 850"/>
                <a:gd name="connsiteX0" fmla="*/ 0 w 1763"/>
                <a:gd name="connsiteY0" fmla="*/ 222 h 832"/>
                <a:gd name="connsiteX1" fmla="*/ 0 w 1763"/>
                <a:gd name="connsiteY1" fmla="*/ 222 h 832"/>
                <a:gd name="connsiteX2" fmla="*/ 14 w 1763"/>
                <a:gd name="connsiteY2" fmla="*/ 214 h 832"/>
                <a:gd name="connsiteX3" fmla="*/ 52 w 1763"/>
                <a:gd name="connsiteY3" fmla="*/ 192 h 832"/>
                <a:gd name="connsiteX4" fmla="*/ 114 w 1763"/>
                <a:gd name="connsiteY4" fmla="*/ 158 h 832"/>
                <a:gd name="connsiteX5" fmla="*/ 152 w 1763"/>
                <a:gd name="connsiteY5" fmla="*/ 140 h 832"/>
                <a:gd name="connsiteX6" fmla="*/ 196 w 1763"/>
                <a:gd name="connsiteY6" fmla="*/ 120 h 832"/>
                <a:gd name="connsiteX7" fmla="*/ 244 w 1763"/>
                <a:gd name="connsiteY7" fmla="*/ 100 h 832"/>
                <a:gd name="connsiteX8" fmla="*/ 296 w 1763"/>
                <a:gd name="connsiteY8" fmla="*/ 82 h 832"/>
                <a:gd name="connsiteX9" fmla="*/ 350 w 1763"/>
                <a:gd name="connsiteY9" fmla="*/ 62 h 832"/>
                <a:gd name="connsiteX10" fmla="*/ 410 w 1763"/>
                <a:gd name="connsiteY10" fmla="*/ 46 h 832"/>
                <a:gd name="connsiteX11" fmla="*/ 472 w 1763"/>
                <a:gd name="connsiteY11" fmla="*/ 30 h 832"/>
                <a:gd name="connsiteX12" fmla="*/ 536 w 1763"/>
                <a:gd name="connsiteY12" fmla="*/ 18 h 832"/>
                <a:gd name="connsiteX13" fmla="*/ 602 w 1763"/>
                <a:gd name="connsiteY13" fmla="*/ 8 h 832"/>
                <a:gd name="connsiteX14" fmla="*/ 672 w 1763"/>
                <a:gd name="connsiteY14" fmla="*/ 2 h 832"/>
                <a:gd name="connsiteX15" fmla="*/ 742 w 1763"/>
                <a:gd name="connsiteY15" fmla="*/ 0 h 832"/>
                <a:gd name="connsiteX16" fmla="*/ 778 w 1763"/>
                <a:gd name="connsiteY16" fmla="*/ 2 h 832"/>
                <a:gd name="connsiteX17" fmla="*/ 814 w 1763"/>
                <a:gd name="connsiteY17" fmla="*/ 4 h 832"/>
                <a:gd name="connsiteX18" fmla="*/ 850 w 1763"/>
                <a:gd name="connsiteY18" fmla="*/ 6 h 832"/>
                <a:gd name="connsiteX19" fmla="*/ 888 w 1763"/>
                <a:gd name="connsiteY19" fmla="*/ 12 h 832"/>
                <a:gd name="connsiteX20" fmla="*/ 924 w 1763"/>
                <a:gd name="connsiteY20" fmla="*/ 18 h 832"/>
                <a:gd name="connsiteX21" fmla="*/ 960 w 1763"/>
                <a:gd name="connsiteY21" fmla="*/ 26 h 832"/>
                <a:gd name="connsiteX22" fmla="*/ 998 w 1763"/>
                <a:gd name="connsiteY22" fmla="*/ 36 h 832"/>
                <a:gd name="connsiteX23" fmla="*/ 1034 w 1763"/>
                <a:gd name="connsiteY23" fmla="*/ 46 h 832"/>
                <a:gd name="connsiteX24" fmla="*/ 1072 w 1763"/>
                <a:gd name="connsiteY24" fmla="*/ 58 h 832"/>
                <a:gd name="connsiteX25" fmla="*/ 1110 w 1763"/>
                <a:gd name="connsiteY25" fmla="*/ 74 h 832"/>
                <a:gd name="connsiteX26" fmla="*/ 1146 w 1763"/>
                <a:gd name="connsiteY26" fmla="*/ 90 h 832"/>
                <a:gd name="connsiteX27" fmla="*/ 1184 w 1763"/>
                <a:gd name="connsiteY27" fmla="*/ 108 h 832"/>
                <a:gd name="connsiteX28" fmla="*/ 1220 w 1763"/>
                <a:gd name="connsiteY28" fmla="*/ 128 h 832"/>
                <a:gd name="connsiteX29" fmla="*/ 1256 w 1763"/>
                <a:gd name="connsiteY29" fmla="*/ 152 h 832"/>
                <a:gd name="connsiteX30" fmla="*/ 1292 w 1763"/>
                <a:gd name="connsiteY30" fmla="*/ 176 h 832"/>
                <a:gd name="connsiteX31" fmla="*/ 1328 w 1763"/>
                <a:gd name="connsiteY31" fmla="*/ 202 h 832"/>
                <a:gd name="connsiteX32" fmla="*/ 1364 w 1763"/>
                <a:gd name="connsiteY32" fmla="*/ 232 h 832"/>
                <a:gd name="connsiteX33" fmla="*/ 1400 w 1763"/>
                <a:gd name="connsiteY33" fmla="*/ 264 h 832"/>
                <a:gd name="connsiteX34" fmla="*/ 1434 w 1763"/>
                <a:gd name="connsiteY34" fmla="*/ 298 h 832"/>
                <a:gd name="connsiteX35" fmla="*/ 1470 w 1763"/>
                <a:gd name="connsiteY35" fmla="*/ 334 h 832"/>
                <a:gd name="connsiteX36" fmla="*/ 1504 w 1763"/>
                <a:gd name="connsiteY36" fmla="*/ 372 h 832"/>
                <a:gd name="connsiteX37" fmla="*/ 1536 w 1763"/>
                <a:gd name="connsiteY37" fmla="*/ 414 h 832"/>
                <a:gd name="connsiteX38" fmla="*/ 1570 w 1763"/>
                <a:gd name="connsiteY38" fmla="*/ 458 h 832"/>
                <a:gd name="connsiteX39" fmla="*/ 1602 w 1763"/>
                <a:gd name="connsiteY39" fmla="*/ 506 h 832"/>
                <a:gd name="connsiteX40" fmla="*/ 1634 w 1763"/>
                <a:gd name="connsiteY40" fmla="*/ 556 h 832"/>
                <a:gd name="connsiteX41" fmla="*/ 1664 w 1763"/>
                <a:gd name="connsiteY41" fmla="*/ 608 h 832"/>
                <a:gd name="connsiteX42" fmla="*/ 1696 w 1763"/>
                <a:gd name="connsiteY42" fmla="*/ 664 h 832"/>
                <a:gd name="connsiteX43" fmla="*/ 1724 w 1763"/>
                <a:gd name="connsiteY43" fmla="*/ 724 h 832"/>
                <a:gd name="connsiteX44" fmla="*/ 1754 w 1763"/>
                <a:gd name="connsiteY44" fmla="*/ 786 h 832"/>
                <a:gd name="connsiteX45" fmla="*/ 1746 w 1763"/>
                <a:gd name="connsiteY45" fmla="*/ 824 h 832"/>
                <a:gd name="connsiteX46" fmla="*/ 368 w 1763"/>
                <a:gd name="connsiteY46" fmla="*/ 832 h 832"/>
                <a:gd name="connsiteX47" fmla="*/ 332 w 1763"/>
                <a:gd name="connsiteY47" fmla="*/ 792 h 832"/>
                <a:gd name="connsiteX48" fmla="*/ 296 w 1763"/>
                <a:gd name="connsiteY48" fmla="*/ 750 h 832"/>
                <a:gd name="connsiteX49" fmla="*/ 262 w 1763"/>
                <a:gd name="connsiteY49" fmla="*/ 704 h 832"/>
                <a:gd name="connsiteX50" fmla="*/ 228 w 1763"/>
                <a:gd name="connsiteY50" fmla="*/ 656 h 832"/>
                <a:gd name="connsiteX51" fmla="*/ 194 w 1763"/>
                <a:gd name="connsiteY51" fmla="*/ 604 h 832"/>
                <a:gd name="connsiteX52" fmla="*/ 160 w 1763"/>
                <a:gd name="connsiteY52" fmla="*/ 550 h 832"/>
                <a:gd name="connsiteX53" fmla="*/ 126 w 1763"/>
                <a:gd name="connsiteY53" fmla="*/ 490 h 832"/>
                <a:gd name="connsiteX54" fmla="*/ 94 w 1763"/>
                <a:gd name="connsiteY54" fmla="*/ 430 h 832"/>
                <a:gd name="connsiteX55" fmla="*/ 62 w 1763"/>
                <a:gd name="connsiteY55" fmla="*/ 364 h 832"/>
                <a:gd name="connsiteX56" fmla="*/ 30 w 1763"/>
                <a:gd name="connsiteY56" fmla="*/ 296 h 832"/>
                <a:gd name="connsiteX57" fmla="*/ 0 w 1763"/>
                <a:gd name="connsiteY57" fmla="*/ 222 h 832"/>
                <a:gd name="connsiteX58" fmla="*/ 0 w 1763"/>
                <a:gd name="connsiteY58" fmla="*/ 222 h 8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63" h="832">
                  <a:moveTo>
                    <a:pt x="0" y="222"/>
                  </a:moveTo>
                  <a:lnTo>
                    <a:pt x="0" y="222"/>
                  </a:lnTo>
                  <a:cubicBezTo>
                    <a:pt x="5" y="219"/>
                    <a:pt x="9" y="217"/>
                    <a:pt x="14" y="214"/>
                  </a:cubicBezTo>
                  <a:cubicBezTo>
                    <a:pt x="27" y="207"/>
                    <a:pt x="39" y="199"/>
                    <a:pt x="52" y="192"/>
                  </a:cubicBezTo>
                  <a:cubicBezTo>
                    <a:pt x="73" y="181"/>
                    <a:pt x="93" y="169"/>
                    <a:pt x="114" y="158"/>
                  </a:cubicBezTo>
                  <a:cubicBezTo>
                    <a:pt x="127" y="152"/>
                    <a:pt x="139" y="146"/>
                    <a:pt x="152" y="140"/>
                  </a:cubicBezTo>
                  <a:cubicBezTo>
                    <a:pt x="167" y="133"/>
                    <a:pt x="181" y="127"/>
                    <a:pt x="196" y="120"/>
                  </a:cubicBezTo>
                  <a:cubicBezTo>
                    <a:pt x="212" y="113"/>
                    <a:pt x="228" y="107"/>
                    <a:pt x="244" y="100"/>
                  </a:cubicBezTo>
                  <a:lnTo>
                    <a:pt x="296" y="82"/>
                  </a:lnTo>
                  <a:cubicBezTo>
                    <a:pt x="314" y="75"/>
                    <a:pt x="332" y="69"/>
                    <a:pt x="350" y="62"/>
                  </a:cubicBezTo>
                  <a:cubicBezTo>
                    <a:pt x="370" y="57"/>
                    <a:pt x="390" y="51"/>
                    <a:pt x="410" y="46"/>
                  </a:cubicBezTo>
                  <a:cubicBezTo>
                    <a:pt x="431" y="41"/>
                    <a:pt x="451" y="35"/>
                    <a:pt x="472" y="30"/>
                  </a:cubicBezTo>
                  <a:lnTo>
                    <a:pt x="536" y="18"/>
                  </a:lnTo>
                  <a:cubicBezTo>
                    <a:pt x="558" y="15"/>
                    <a:pt x="580" y="11"/>
                    <a:pt x="602" y="8"/>
                  </a:cubicBezTo>
                  <a:lnTo>
                    <a:pt x="672" y="2"/>
                  </a:lnTo>
                  <a:cubicBezTo>
                    <a:pt x="695" y="1"/>
                    <a:pt x="719" y="1"/>
                    <a:pt x="742" y="0"/>
                  </a:cubicBezTo>
                  <a:cubicBezTo>
                    <a:pt x="754" y="1"/>
                    <a:pt x="766" y="1"/>
                    <a:pt x="778" y="2"/>
                  </a:cubicBezTo>
                  <a:cubicBezTo>
                    <a:pt x="790" y="3"/>
                    <a:pt x="802" y="3"/>
                    <a:pt x="814" y="4"/>
                  </a:cubicBezTo>
                  <a:cubicBezTo>
                    <a:pt x="826" y="5"/>
                    <a:pt x="838" y="5"/>
                    <a:pt x="850" y="6"/>
                  </a:cubicBezTo>
                  <a:lnTo>
                    <a:pt x="888" y="12"/>
                  </a:lnTo>
                  <a:lnTo>
                    <a:pt x="924" y="18"/>
                  </a:lnTo>
                  <a:cubicBezTo>
                    <a:pt x="936" y="21"/>
                    <a:pt x="948" y="23"/>
                    <a:pt x="960" y="26"/>
                  </a:cubicBezTo>
                  <a:cubicBezTo>
                    <a:pt x="973" y="29"/>
                    <a:pt x="985" y="33"/>
                    <a:pt x="998" y="36"/>
                  </a:cubicBezTo>
                  <a:cubicBezTo>
                    <a:pt x="1010" y="39"/>
                    <a:pt x="1022" y="43"/>
                    <a:pt x="1034" y="46"/>
                  </a:cubicBezTo>
                  <a:lnTo>
                    <a:pt x="1072" y="58"/>
                  </a:lnTo>
                  <a:cubicBezTo>
                    <a:pt x="1085" y="63"/>
                    <a:pt x="1097" y="69"/>
                    <a:pt x="1110" y="74"/>
                  </a:cubicBezTo>
                  <a:cubicBezTo>
                    <a:pt x="1122" y="79"/>
                    <a:pt x="1134" y="85"/>
                    <a:pt x="1146" y="90"/>
                  </a:cubicBezTo>
                  <a:cubicBezTo>
                    <a:pt x="1159" y="96"/>
                    <a:pt x="1171" y="102"/>
                    <a:pt x="1184" y="108"/>
                  </a:cubicBezTo>
                  <a:cubicBezTo>
                    <a:pt x="1196" y="115"/>
                    <a:pt x="1208" y="121"/>
                    <a:pt x="1220" y="128"/>
                  </a:cubicBezTo>
                  <a:lnTo>
                    <a:pt x="1256" y="152"/>
                  </a:lnTo>
                  <a:lnTo>
                    <a:pt x="1292" y="176"/>
                  </a:lnTo>
                  <a:cubicBezTo>
                    <a:pt x="1304" y="185"/>
                    <a:pt x="1316" y="193"/>
                    <a:pt x="1328" y="202"/>
                  </a:cubicBezTo>
                  <a:lnTo>
                    <a:pt x="1364" y="232"/>
                  </a:lnTo>
                  <a:cubicBezTo>
                    <a:pt x="1376" y="243"/>
                    <a:pt x="1388" y="253"/>
                    <a:pt x="1400" y="264"/>
                  </a:cubicBezTo>
                  <a:lnTo>
                    <a:pt x="1434" y="298"/>
                  </a:lnTo>
                  <a:lnTo>
                    <a:pt x="1470" y="334"/>
                  </a:lnTo>
                  <a:cubicBezTo>
                    <a:pt x="1481" y="347"/>
                    <a:pt x="1493" y="359"/>
                    <a:pt x="1504" y="372"/>
                  </a:cubicBezTo>
                  <a:cubicBezTo>
                    <a:pt x="1515" y="386"/>
                    <a:pt x="1525" y="400"/>
                    <a:pt x="1536" y="414"/>
                  </a:cubicBezTo>
                  <a:cubicBezTo>
                    <a:pt x="1547" y="429"/>
                    <a:pt x="1559" y="443"/>
                    <a:pt x="1570" y="458"/>
                  </a:cubicBezTo>
                  <a:cubicBezTo>
                    <a:pt x="1581" y="474"/>
                    <a:pt x="1591" y="490"/>
                    <a:pt x="1602" y="506"/>
                  </a:cubicBezTo>
                  <a:cubicBezTo>
                    <a:pt x="1613" y="523"/>
                    <a:pt x="1623" y="539"/>
                    <a:pt x="1634" y="556"/>
                  </a:cubicBezTo>
                  <a:cubicBezTo>
                    <a:pt x="1644" y="573"/>
                    <a:pt x="1654" y="591"/>
                    <a:pt x="1664" y="608"/>
                  </a:cubicBezTo>
                  <a:cubicBezTo>
                    <a:pt x="1675" y="627"/>
                    <a:pt x="1685" y="645"/>
                    <a:pt x="1696" y="664"/>
                  </a:cubicBezTo>
                  <a:cubicBezTo>
                    <a:pt x="1705" y="684"/>
                    <a:pt x="1715" y="704"/>
                    <a:pt x="1724" y="724"/>
                  </a:cubicBezTo>
                  <a:cubicBezTo>
                    <a:pt x="1734" y="745"/>
                    <a:pt x="1744" y="765"/>
                    <a:pt x="1754" y="786"/>
                  </a:cubicBezTo>
                  <a:cubicBezTo>
                    <a:pt x="1763" y="807"/>
                    <a:pt x="1737" y="803"/>
                    <a:pt x="1746" y="824"/>
                  </a:cubicBezTo>
                  <a:lnTo>
                    <a:pt x="368" y="832"/>
                  </a:lnTo>
                  <a:cubicBezTo>
                    <a:pt x="356" y="819"/>
                    <a:pt x="344" y="805"/>
                    <a:pt x="332" y="792"/>
                  </a:cubicBezTo>
                  <a:lnTo>
                    <a:pt x="296" y="750"/>
                  </a:lnTo>
                  <a:cubicBezTo>
                    <a:pt x="285" y="735"/>
                    <a:pt x="273" y="719"/>
                    <a:pt x="262" y="704"/>
                  </a:cubicBezTo>
                  <a:cubicBezTo>
                    <a:pt x="251" y="688"/>
                    <a:pt x="239" y="672"/>
                    <a:pt x="228" y="656"/>
                  </a:cubicBezTo>
                  <a:cubicBezTo>
                    <a:pt x="217" y="639"/>
                    <a:pt x="205" y="621"/>
                    <a:pt x="194" y="604"/>
                  </a:cubicBezTo>
                  <a:cubicBezTo>
                    <a:pt x="183" y="586"/>
                    <a:pt x="171" y="568"/>
                    <a:pt x="160" y="550"/>
                  </a:cubicBezTo>
                  <a:cubicBezTo>
                    <a:pt x="149" y="530"/>
                    <a:pt x="137" y="510"/>
                    <a:pt x="126" y="490"/>
                  </a:cubicBezTo>
                  <a:cubicBezTo>
                    <a:pt x="115" y="470"/>
                    <a:pt x="105" y="450"/>
                    <a:pt x="94" y="430"/>
                  </a:cubicBezTo>
                  <a:cubicBezTo>
                    <a:pt x="83" y="408"/>
                    <a:pt x="73" y="386"/>
                    <a:pt x="62" y="364"/>
                  </a:cubicBezTo>
                  <a:cubicBezTo>
                    <a:pt x="51" y="341"/>
                    <a:pt x="41" y="319"/>
                    <a:pt x="30" y="296"/>
                  </a:cubicBezTo>
                  <a:cubicBezTo>
                    <a:pt x="20" y="271"/>
                    <a:pt x="10" y="247"/>
                    <a:pt x="0" y="222"/>
                  </a:cubicBezTo>
                  <a:lnTo>
                    <a:pt x="0" y="222"/>
                  </a:lnTo>
                </a:path>
              </a:pathLst>
            </a:custGeom>
            <a:solidFill>
              <a:schemeClr val="accent2">
                <a:alpha val="17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7650" y="2673355"/>
            <a:ext cx="8648700" cy="1470025"/>
          </a:xfrm>
        </p:spPr>
        <p:txBody>
          <a:bodyPr/>
          <a:lstStyle>
            <a:lvl1pPr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4" name="날짜 개체 틀 2"/>
          <p:cNvSpPr>
            <a:spLocks noGrp="1"/>
          </p:cNvSpPr>
          <p:nvPr>
            <p:ph type="dt" sz="half" idx="10"/>
          </p:nvPr>
        </p:nvSpPr>
        <p:spPr>
          <a:xfrm>
            <a:off x="23495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759893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2424" y="4879975"/>
            <a:ext cx="2593224" cy="1996631"/>
            <a:chOff x="-2424" y="4879975"/>
            <a:chExt cx="2593224" cy="1996631"/>
          </a:xfrm>
        </p:grpSpPr>
        <p:sp>
          <p:nvSpPr>
            <p:cNvPr id="11" name="Freeform 31"/>
            <p:cNvSpPr/>
            <p:nvPr/>
          </p:nvSpPr>
          <p:spPr>
            <a:xfrm>
              <a:off x="-2424" y="4879975"/>
              <a:ext cx="788210" cy="1455157"/>
            </a:xfrm>
            <a:custGeom>
              <a:avLst/>
              <a:gdLst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20 w 866"/>
                <a:gd name="connsiteY47" fmla="*/ 748 h 1230"/>
                <a:gd name="connsiteX48" fmla="*/ 32 w 866"/>
                <a:gd name="connsiteY48" fmla="*/ 698 h 1230"/>
                <a:gd name="connsiteX49" fmla="*/ 48 w 866"/>
                <a:gd name="connsiteY49" fmla="*/ 648 h 1230"/>
                <a:gd name="connsiteX50" fmla="*/ 68 w 866"/>
                <a:gd name="connsiteY50" fmla="*/ 598 h 1230"/>
                <a:gd name="connsiteX51" fmla="*/ 92 w 866"/>
                <a:gd name="connsiteY51" fmla="*/ 546 h 1230"/>
                <a:gd name="connsiteX52" fmla="*/ 120 w 866"/>
                <a:gd name="connsiteY52" fmla="*/ 494 h 1230"/>
                <a:gd name="connsiteX53" fmla="*/ 154 w 866"/>
                <a:gd name="connsiteY53" fmla="*/ 444 h 1230"/>
                <a:gd name="connsiteX54" fmla="*/ 194 w 866"/>
                <a:gd name="connsiteY54" fmla="*/ 392 h 1230"/>
                <a:gd name="connsiteX55" fmla="*/ 216 w 866"/>
                <a:gd name="connsiteY55" fmla="*/ 368 h 1230"/>
                <a:gd name="connsiteX56" fmla="*/ 238 w 866"/>
                <a:gd name="connsiteY56" fmla="*/ 342 h 1230"/>
                <a:gd name="connsiteX57" fmla="*/ 264 w 866"/>
                <a:gd name="connsiteY57" fmla="*/ 318 h 1230"/>
                <a:gd name="connsiteX58" fmla="*/ 290 w 866"/>
                <a:gd name="connsiteY58" fmla="*/ 294 h 1230"/>
                <a:gd name="connsiteX59" fmla="*/ 318 w 866"/>
                <a:gd name="connsiteY59" fmla="*/ 270 h 1230"/>
                <a:gd name="connsiteX60" fmla="*/ 348 w 866"/>
                <a:gd name="connsiteY60" fmla="*/ 246 h 1230"/>
                <a:gd name="connsiteX61" fmla="*/ 378 w 866"/>
                <a:gd name="connsiteY61" fmla="*/ 222 h 1230"/>
                <a:gd name="connsiteX62" fmla="*/ 412 w 866"/>
                <a:gd name="connsiteY62" fmla="*/ 200 h 1230"/>
                <a:gd name="connsiteX63" fmla="*/ 446 w 866"/>
                <a:gd name="connsiteY63" fmla="*/ 178 h 1230"/>
                <a:gd name="connsiteX64" fmla="*/ 482 w 866"/>
                <a:gd name="connsiteY64" fmla="*/ 156 h 1230"/>
                <a:gd name="connsiteX65" fmla="*/ 520 w 866"/>
                <a:gd name="connsiteY65" fmla="*/ 134 h 1230"/>
                <a:gd name="connsiteX66" fmla="*/ 560 w 866"/>
                <a:gd name="connsiteY66" fmla="*/ 112 h 1230"/>
                <a:gd name="connsiteX67" fmla="*/ 602 w 866"/>
                <a:gd name="connsiteY67" fmla="*/ 92 h 1230"/>
                <a:gd name="connsiteX68" fmla="*/ 646 w 866"/>
                <a:gd name="connsiteY68" fmla="*/ 72 h 1230"/>
                <a:gd name="connsiteX69" fmla="*/ 692 w 866"/>
                <a:gd name="connsiteY69" fmla="*/ 54 h 1230"/>
                <a:gd name="connsiteX70" fmla="*/ 742 w 866"/>
                <a:gd name="connsiteY70" fmla="*/ 34 h 1230"/>
                <a:gd name="connsiteX71" fmla="*/ 792 w 866"/>
                <a:gd name="connsiteY71" fmla="*/ 18 h 1230"/>
                <a:gd name="connsiteX72" fmla="*/ 844 w 866"/>
                <a:gd name="connsiteY72" fmla="*/ 0 h 1230"/>
                <a:gd name="connsiteX73" fmla="*/ 844 w 866"/>
                <a:gd name="connsiteY73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32 w 866"/>
                <a:gd name="connsiteY47" fmla="*/ 698 h 1230"/>
                <a:gd name="connsiteX48" fmla="*/ 48 w 866"/>
                <a:gd name="connsiteY48" fmla="*/ 648 h 1230"/>
                <a:gd name="connsiteX49" fmla="*/ 68 w 866"/>
                <a:gd name="connsiteY49" fmla="*/ 598 h 1230"/>
                <a:gd name="connsiteX50" fmla="*/ 92 w 866"/>
                <a:gd name="connsiteY50" fmla="*/ 546 h 1230"/>
                <a:gd name="connsiteX51" fmla="*/ 120 w 866"/>
                <a:gd name="connsiteY51" fmla="*/ 494 h 1230"/>
                <a:gd name="connsiteX52" fmla="*/ 154 w 866"/>
                <a:gd name="connsiteY52" fmla="*/ 444 h 1230"/>
                <a:gd name="connsiteX53" fmla="*/ 194 w 866"/>
                <a:gd name="connsiteY53" fmla="*/ 392 h 1230"/>
                <a:gd name="connsiteX54" fmla="*/ 216 w 866"/>
                <a:gd name="connsiteY54" fmla="*/ 368 h 1230"/>
                <a:gd name="connsiteX55" fmla="*/ 238 w 866"/>
                <a:gd name="connsiteY55" fmla="*/ 342 h 1230"/>
                <a:gd name="connsiteX56" fmla="*/ 264 w 866"/>
                <a:gd name="connsiteY56" fmla="*/ 318 h 1230"/>
                <a:gd name="connsiteX57" fmla="*/ 290 w 866"/>
                <a:gd name="connsiteY57" fmla="*/ 294 h 1230"/>
                <a:gd name="connsiteX58" fmla="*/ 318 w 866"/>
                <a:gd name="connsiteY58" fmla="*/ 270 h 1230"/>
                <a:gd name="connsiteX59" fmla="*/ 348 w 866"/>
                <a:gd name="connsiteY59" fmla="*/ 246 h 1230"/>
                <a:gd name="connsiteX60" fmla="*/ 378 w 866"/>
                <a:gd name="connsiteY60" fmla="*/ 222 h 1230"/>
                <a:gd name="connsiteX61" fmla="*/ 412 w 866"/>
                <a:gd name="connsiteY61" fmla="*/ 200 h 1230"/>
                <a:gd name="connsiteX62" fmla="*/ 446 w 866"/>
                <a:gd name="connsiteY62" fmla="*/ 178 h 1230"/>
                <a:gd name="connsiteX63" fmla="*/ 482 w 866"/>
                <a:gd name="connsiteY63" fmla="*/ 156 h 1230"/>
                <a:gd name="connsiteX64" fmla="*/ 520 w 866"/>
                <a:gd name="connsiteY64" fmla="*/ 134 h 1230"/>
                <a:gd name="connsiteX65" fmla="*/ 560 w 866"/>
                <a:gd name="connsiteY65" fmla="*/ 112 h 1230"/>
                <a:gd name="connsiteX66" fmla="*/ 602 w 866"/>
                <a:gd name="connsiteY66" fmla="*/ 92 h 1230"/>
                <a:gd name="connsiteX67" fmla="*/ 646 w 866"/>
                <a:gd name="connsiteY67" fmla="*/ 72 h 1230"/>
                <a:gd name="connsiteX68" fmla="*/ 692 w 866"/>
                <a:gd name="connsiteY68" fmla="*/ 54 h 1230"/>
                <a:gd name="connsiteX69" fmla="*/ 742 w 866"/>
                <a:gd name="connsiteY69" fmla="*/ 34 h 1230"/>
                <a:gd name="connsiteX70" fmla="*/ 792 w 866"/>
                <a:gd name="connsiteY70" fmla="*/ 18 h 1230"/>
                <a:gd name="connsiteX71" fmla="*/ 844 w 866"/>
                <a:gd name="connsiteY71" fmla="*/ 0 h 1230"/>
                <a:gd name="connsiteX72" fmla="*/ 844 w 866"/>
                <a:gd name="connsiteY72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48 w 866"/>
                <a:gd name="connsiteY47" fmla="*/ 648 h 1230"/>
                <a:gd name="connsiteX48" fmla="*/ 68 w 866"/>
                <a:gd name="connsiteY48" fmla="*/ 598 h 1230"/>
                <a:gd name="connsiteX49" fmla="*/ 92 w 866"/>
                <a:gd name="connsiteY49" fmla="*/ 546 h 1230"/>
                <a:gd name="connsiteX50" fmla="*/ 120 w 866"/>
                <a:gd name="connsiteY50" fmla="*/ 494 h 1230"/>
                <a:gd name="connsiteX51" fmla="*/ 154 w 866"/>
                <a:gd name="connsiteY51" fmla="*/ 444 h 1230"/>
                <a:gd name="connsiteX52" fmla="*/ 194 w 866"/>
                <a:gd name="connsiteY52" fmla="*/ 392 h 1230"/>
                <a:gd name="connsiteX53" fmla="*/ 216 w 866"/>
                <a:gd name="connsiteY53" fmla="*/ 368 h 1230"/>
                <a:gd name="connsiteX54" fmla="*/ 238 w 866"/>
                <a:gd name="connsiteY54" fmla="*/ 342 h 1230"/>
                <a:gd name="connsiteX55" fmla="*/ 264 w 866"/>
                <a:gd name="connsiteY55" fmla="*/ 318 h 1230"/>
                <a:gd name="connsiteX56" fmla="*/ 290 w 866"/>
                <a:gd name="connsiteY56" fmla="*/ 294 h 1230"/>
                <a:gd name="connsiteX57" fmla="*/ 318 w 866"/>
                <a:gd name="connsiteY57" fmla="*/ 270 h 1230"/>
                <a:gd name="connsiteX58" fmla="*/ 348 w 866"/>
                <a:gd name="connsiteY58" fmla="*/ 246 h 1230"/>
                <a:gd name="connsiteX59" fmla="*/ 378 w 866"/>
                <a:gd name="connsiteY59" fmla="*/ 222 h 1230"/>
                <a:gd name="connsiteX60" fmla="*/ 412 w 866"/>
                <a:gd name="connsiteY60" fmla="*/ 200 h 1230"/>
                <a:gd name="connsiteX61" fmla="*/ 446 w 866"/>
                <a:gd name="connsiteY61" fmla="*/ 178 h 1230"/>
                <a:gd name="connsiteX62" fmla="*/ 482 w 866"/>
                <a:gd name="connsiteY62" fmla="*/ 156 h 1230"/>
                <a:gd name="connsiteX63" fmla="*/ 520 w 866"/>
                <a:gd name="connsiteY63" fmla="*/ 134 h 1230"/>
                <a:gd name="connsiteX64" fmla="*/ 560 w 866"/>
                <a:gd name="connsiteY64" fmla="*/ 112 h 1230"/>
                <a:gd name="connsiteX65" fmla="*/ 602 w 866"/>
                <a:gd name="connsiteY65" fmla="*/ 92 h 1230"/>
                <a:gd name="connsiteX66" fmla="*/ 646 w 866"/>
                <a:gd name="connsiteY66" fmla="*/ 72 h 1230"/>
                <a:gd name="connsiteX67" fmla="*/ 692 w 866"/>
                <a:gd name="connsiteY67" fmla="*/ 54 h 1230"/>
                <a:gd name="connsiteX68" fmla="*/ 742 w 866"/>
                <a:gd name="connsiteY68" fmla="*/ 34 h 1230"/>
                <a:gd name="connsiteX69" fmla="*/ 792 w 866"/>
                <a:gd name="connsiteY69" fmla="*/ 18 h 1230"/>
                <a:gd name="connsiteX70" fmla="*/ 844 w 866"/>
                <a:gd name="connsiteY70" fmla="*/ 0 h 1230"/>
                <a:gd name="connsiteX71" fmla="*/ 844 w 866"/>
                <a:gd name="connsiteY71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68 w 866"/>
                <a:gd name="connsiteY47" fmla="*/ 598 h 1230"/>
                <a:gd name="connsiteX48" fmla="*/ 92 w 866"/>
                <a:gd name="connsiteY48" fmla="*/ 546 h 1230"/>
                <a:gd name="connsiteX49" fmla="*/ 120 w 866"/>
                <a:gd name="connsiteY49" fmla="*/ 494 h 1230"/>
                <a:gd name="connsiteX50" fmla="*/ 154 w 866"/>
                <a:gd name="connsiteY50" fmla="*/ 444 h 1230"/>
                <a:gd name="connsiteX51" fmla="*/ 194 w 866"/>
                <a:gd name="connsiteY51" fmla="*/ 392 h 1230"/>
                <a:gd name="connsiteX52" fmla="*/ 216 w 866"/>
                <a:gd name="connsiteY52" fmla="*/ 368 h 1230"/>
                <a:gd name="connsiteX53" fmla="*/ 238 w 866"/>
                <a:gd name="connsiteY53" fmla="*/ 342 h 1230"/>
                <a:gd name="connsiteX54" fmla="*/ 264 w 866"/>
                <a:gd name="connsiteY54" fmla="*/ 318 h 1230"/>
                <a:gd name="connsiteX55" fmla="*/ 290 w 866"/>
                <a:gd name="connsiteY55" fmla="*/ 294 h 1230"/>
                <a:gd name="connsiteX56" fmla="*/ 318 w 866"/>
                <a:gd name="connsiteY56" fmla="*/ 270 h 1230"/>
                <a:gd name="connsiteX57" fmla="*/ 348 w 866"/>
                <a:gd name="connsiteY57" fmla="*/ 246 h 1230"/>
                <a:gd name="connsiteX58" fmla="*/ 378 w 866"/>
                <a:gd name="connsiteY58" fmla="*/ 222 h 1230"/>
                <a:gd name="connsiteX59" fmla="*/ 412 w 866"/>
                <a:gd name="connsiteY59" fmla="*/ 200 h 1230"/>
                <a:gd name="connsiteX60" fmla="*/ 446 w 866"/>
                <a:gd name="connsiteY60" fmla="*/ 178 h 1230"/>
                <a:gd name="connsiteX61" fmla="*/ 482 w 866"/>
                <a:gd name="connsiteY61" fmla="*/ 156 h 1230"/>
                <a:gd name="connsiteX62" fmla="*/ 520 w 866"/>
                <a:gd name="connsiteY62" fmla="*/ 134 h 1230"/>
                <a:gd name="connsiteX63" fmla="*/ 560 w 866"/>
                <a:gd name="connsiteY63" fmla="*/ 112 h 1230"/>
                <a:gd name="connsiteX64" fmla="*/ 602 w 866"/>
                <a:gd name="connsiteY64" fmla="*/ 92 h 1230"/>
                <a:gd name="connsiteX65" fmla="*/ 646 w 866"/>
                <a:gd name="connsiteY65" fmla="*/ 72 h 1230"/>
                <a:gd name="connsiteX66" fmla="*/ 692 w 866"/>
                <a:gd name="connsiteY66" fmla="*/ 54 h 1230"/>
                <a:gd name="connsiteX67" fmla="*/ 742 w 866"/>
                <a:gd name="connsiteY67" fmla="*/ 34 h 1230"/>
                <a:gd name="connsiteX68" fmla="*/ 792 w 866"/>
                <a:gd name="connsiteY68" fmla="*/ 18 h 1230"/>
                <a:gd name="connsiteX69" fmla="*/ 844 w 866"/>
                <a:gd name="connsiteY69" fmla="*/ 0 h 1230"/>
                <a:gd name="connsiteX70" fmla="*/ 844 w 866"/>
                <a:gd name="connsiteY70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68 w 866"/>
                <a:gd name="connsiteY47" fmla="*/ 598 h 1230"/>
                <a:gd name="connsiteX48" fmla="*/ 92 w 866"/>
                <a:gd name="connsiteY48" fmla="*/ 546 h 1230"/>
                <a:gd name="connsiteX49" fmla="*/ 154 w 866"/>
                <a:gd name="connsiteY49" fmla="*/ 444 h 1230"/>
                <a:gd name="connsiteX50" fmla="*/ 194 w 866"/>
                <a:gd name="connsiteY50" fmla="*/ 392 h 1230"/>
                <a:gd name="connsiteX51" fmla="*/ 216 w 866"/>
                <a:gd name="connsiteY51" fmla="*/ 368 h 1230"/>
                <a:gd name="connsiteX52" fmla="*/ 238 w 866"/>
                <a:gd name="connsiteY52" fmla="*/ 342 h 1230"/>
                <a:gd name="connsiteX53" fmla="*/ 264 w 866"/>
                <a:gd name="connsiteY53" fmla="*/ 318 h 1230"/>
                <a:gd name="connsiteX54" fmla="*/ 290 w 866"/>
                <a:gd name="connsiteY54" fmla="*/ 294 h 1230"/>
                <a:gd name="connsiteX55" fmla="*/ 318 w 866"/>
                <a:gd name="connsiteY55" fmla="*/ 270 h 1230"/>
                <a:gd name="connsiteX56" fmla="*/ 348 w 866"/>
                <a:gd name="connsiteY56" fmla="*/ 246 h 1230"/>
                <a:gd name="connsiteX57" fmla="*/ 378 w 866"/>
                <a:gd name="connsiteY57" fmla="*/ 222 h 1230"/>
                <a:gd name="connsiteX58" fmla="*/ 412 w 866"/>
                <a:gd name="connsiteY58" fmla="*/ 200 h 1230"/>
                <a:gd name="connsiteX59" fmla="*/ 446 w 866"/>
                <a:gd name="connsiteY59" fmla="*/ 178 h 1230"/>
                <a:gd name="connsiteX60" fmla="*/ 482 w 866"/>
                <a:gd name="connsiteY60" fmla="*/ 156 h 1230"/>
                <a:gd name="connsiteX61" fmla="*/ 520 w 866"/>
                <a:gd name="connsiteY61" fmla="*/ 134 h 1230"/>
                <a:gd name="connsiteX62" fmla="*/ 560 w 866"/>
                <a:gd name="connsiteY62" fmla="*/ 112 h 1230"/>
                <a:gd name="connsiteX63" fmla="*/ 602 w 866"/>
                <a:gd name="connsiteY63" fmla="*/ 92 h 1230"/>
                <a:gd name="connsiteX64" fmla="*/ 646 w 866"/>
                <a:gd name="connsiteY64" fmla="*/ 72 h 1230"/>
                <a:gd name="connsiteX65" fmla="*/ 692 w 866"/>
                <a:gd name="connsiteY65" fmla="*/ 54 h 1230"/>
                <a:gd name="connsiteX66" fmla="*/ 742 w 866"/>
                <a:gd name="connsiteY66" fmla="*/ 34 h 1230"/>
                <a:gd name="connsiteX67" fmla="*/ 792 w 866"/>
                <a:gd name="connsiteY67" fmla="*/ 18 h 1230"/>
                <a:gd name="connsiteX68" fmla="*/ 844 w 866"/>
                <a:gd name="connsiteY68" fmla="*/ 0 h 1230"/>
                <a:gd name="connsiteX69" fmla="*/ 844 w 866"/>
                <a:gd name="connsiteY69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68 w 866"/>
                <a:gd name="connsiteY47" fmla="*/ 598 h 1230"/>
                <a:gd name="connsiteX48" fmla="*/ 92 w 866"/>
                <a:gd name="connsiteY48" fmla="*/ 546 h 1230"/>
                <a:gd name="connsiteX49" fmla="*/ 194 w 866"/>
                <a:gd name="connsiteY49" fmla="*/ 392 h 1230"/>
                <a:gd name="connsiteX50" fmla="*/ 216 w 866"/>
                <a:gd name="connsiteY50" fmla="*/ 368 h 1230"/>
                <a:gd name="connsiteX51" fmla="*/ 238 w 866"/>
                <a:gd name="connsiteY51" fmla="*/ 342 h 1230"/>
                <a:gd name="connsiteX52" fmla="*/ 264 w 866"/>
                <a:gd name="connsiteY52" fmla="*/ 318 h 1230"/>
                <a:gd name="connsiteX53" fmla="*/ 290 w 866"/>
                <a:gd name="connsiteY53" fmla="*/ 294 h 1230"/>
                <a:gd name="connsiteX54" fmla="*/ 318 w 866"/>
                <a:gd name="connsiteY54" fmla="*/ 270 h 1230"/>
                <a:gd name="connsiteX55" fmla="*/ 348 w 866"/>
                <a:gd name="connsiteY55" fmla="*/ 246 h 1230"/>
                <a:gd name="connsiteX56" fmla="*/ 378 w 866"/>
                <a:gd name="connsiteY56" fmla="*/ 222 h 1230"/>
                <a:gd name="connsiteX57" fmla="*/ 412 w 866"/>
                <a:gd name="connsiteY57" fmla="*/ 200 h 1230"/>
                <a:gd name="connsiteX58" fmla="*/ 446 w 866"/>
                <a:gd name="connsiteY58" fmla="*/ 178 h 1230"/>
                <a:gd name="connsiteX59" fmla="*/ 482 w 866"/>
                <a:gd name="connsiteY59" fmla="*/ 156 h 1230"/>
                <a:gd name="connsiteX60" fmla="*/ 520 w 866"/>
                <a:gd name="connsiteY60" fmla="*/ 134 h 1230"/>
                <a:gd name="connsiteX61" fmla="*/ 560 w 866"/>
                <a:gd name="connsiteY61" fmla="*/ 112 h 1230"/>
                <a:gd name="connsiteX62" fmla="*/ 602 w 866"/>
                <a:gd name="connsiteY62" fmla="*/ 92 h 1230"/>
                <a:gd name="connsiteX63" fmla="*/ 646 w 866"/>
                <a:gd name="connsiteY63" fmla="*/ 72 h 1230"/>
                <a:gd name="connsiteX64" fmla="*/ 692 w 866"/>
                <a:gd name="connsiteY64" fmla="*/ 54 h 1230"/>
                <a:gd name="connsiteX65" fmla="*/ 742 w 866"/>
                <a:gd name="connsiteY65" fmla="*/ 34 h 1230"/>
                <a:gd name="connsiteX66" fmla="*/ 792 w 866"/>
                <a:gd name="connsiteY66" fmla="*/ 18 h 1230"/>
                <a:gd name="connsiteX67" fmla="*/ 844 w 866"/>
                <a:gd name="connsiteY67" fmla="*/ 0 h 1230"/>
                <a:gd name="connsiteX68" fmla="*/ 844 w 866"/>
                <a:gd name="connsiteY68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68 w 866"/>
                <a:gd name="connsiteY47" fmla="*/ 598 h 1230"/>
                <a:gd name="connsiteX48" fmla="*/ 194 w 866"/>
                <a:gd name="connsiteY48" fmla="*/ 392 h 1230"/>
                <a:gd name="connsiteX49" fmla="*/ 216 w 866"/>
                <a:gd name="connsiteY49" fmla="*/ 368 h 1230"/>
                <a:gd name="connsiteX50" fmla="*/ 238 w 866"/>
                <a:gd name="connsiteY50" fmla="*/ 342 h 1230"/>
                <a:gd name="connsiteX51" fmla="*/ 264 w 866"/>
                <a:gd name="connsiteY51" fmla="*/ 318 h 1230"/>
                <a:gd name="connsiteX52" fmla="*/ 290 w 866"/>
                <a:gd name="connsiteY52" fmla="*/ 294 h 1230"/>
                <a:gd name="connsiteX53" fmla="*/ 318 w 866"/>
                <a:gd name="connsiteY53" fmla="*/ 270 h 1230"/>
                <a:gd name="connsiteX54" fmla="*/ 348 w 866"/>
                <a:gd name="connsiteY54" fmla="*/ 246 h 1230"/>
                <a:gd name="connsiteX55" fmla="*/ 378 w 866"/>
                <a:gd name="connsiteY55" fmla="*/ 222 h 1230"/>
                <a:gd name="connsiteX56" fmla="*/ 412 w 866"/>
                <a:gd name="connsiteY56" fmla="*/ 200 h 1230"/>
                <a:gd name="connsiteX57" fmla="*/ 446 w 866"/>
                <a:gd name="connsiteY57" fmla="*/ 178 h 1230"/>
                <a:gd name="connsiteX58" fmla="*/ 482 w 866"/>
                <a:gd name="connsiteY58" fmla="*/ 156 h 1230"/>
                <a:gd name="connsiteX59" fmla="*/ 520 w 866"/>
                <a:gd name="connsiteY59" fmla="*/ 134 h 1230"/>
                <a:gd name="connsiteX60" fmla="*/ 560 w 866"/>
                <a:gd name="connsiteY60" fmla="*/ 112 h 1230"/>
                <a:gd name="connsiteX61" fmla="*/ 602 w 866"/>
                <a:gd name="connsiteY61" fmla="*/ 92 h 1230"/>
                <a:gd name="connsiteX62" fmla="*/ 646 w 866"/>
                <a:gd name="connsiteY62" fmla="*/ 72 h 1230"/>
                <a:gd name="connsiteX63" fmla="*/ 692 w 866"/>
                <a:gd name="connsiteY63" fmla="*/ 54 h 1230"/>
                <a:gd name="connsiteX64" fmla="*/ 742 w 866"/>
                <a:gd name="connsiteY64" fmla="*/ 34 h 1230"/>
                <a:gd name="connsiteX65" fmla="*/ 792 w 866"/>
                <a:gd name="connsiteY65" fmla="*/ 18 h 1230"/>
                <a:gd name="connsiteX66" fmla="*/ 844 w 866"/>
                <a:gd name="connsiteY66" fmla="*/ 0 h 1230"/>
                <a:gd name="connsiteX67" fmla="*/ 844 w 866"/>
                <a:gd name="connsiteY67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4 w 866"/>
                <a:gd name="connsiteY45" fmla="*/ 844 h 1230"/>
                <a:gd name="connsiteX46" fmla="*/ 68 w 866"/>
                <a:gd name="connsiteY46" fmla="*/ 598 h 1230"/>
                <a:gd name="connsiteX47" fmla="*/ 194 w 866"/>
                <a:gd name="connsiteY47" fmla="*/ 392 h 1230"/>
                <a:gd name="connsiteX48" fmla="*/ 216 w 866"/>
                <a:gd name="connsiteY48" fmla="*/ 368 h 1230"/>
                <a:gd name="connsiteX49" fmla="*/ 238 w 866"/>
                <a:gd name="connsiteY49" fmla="*/ 342 h 1230"/>
                <a:gd name="connsiteX50" fmla="*/ 264 w 866"/>
                <a:gd name="connsiteY50" fmla="*/ 318 h 1230"/>
                <a:gd name="connsiteX51" fmla="*/ 290 w 866"/>
                <a:gd name="connsiteY51" fmla="*/ 294 h 1230"/>
                <a:gd name="connsiteX52" fmla="*/ 318 w 866"/>
                <a:gd name="connsiteY52" fmla="*/ 270 h 1230"/>
                <a:gd name="connsiteX53" fmla="*/ 348 w 866"/>
                <a:gd name="connsiteY53" fmla="*/ 246 h 1230"/>
                <a:gd name="connsiteX54" fmla="*/ 378 w 866"/>
                <a:gd name="connsiteY54" fmla="*/ 222 h 1230"/>
                <a:gd name="connsiteX55" fmla="*/ 412 w 866"/>
                <a:gd name="connsiteY55" fmla="*/ 200 h 1230"/>
                <a:gd name="connsiteX56" fmla="*/ 446 w 866"/>
                <a:gd name="connsiteY56" fmla="*/ 178 h 1230"/>
                <a:gd name="connsiteX57" fmla="*/ 482 w 866"/>
                <a:gd name="connsiteY57" fmla="*/ 156 h 1230"/>
                <a:gd name="connsiteX58" fmla="*/ 520 w 866"/>
                <a:gd name="connsiteY58" fmla="*/ 134 h 1230"/>
                <a:gd name="connsiteX59" fmla="*/ 560 w 866"/>
                <a:gd name="connsiteY59" fmla="*/ 112 h 1230"/>
                <a:gd name="connsiteX60" fmla="*/ 602 w 866"/>
                <a:gd name="connsiteY60" fmla="*/ 92 h 1230"/>
                <a:gd name="connsiteX61" fmla="*/ 646 w 866"/>
                <a:gd name="connsiteY61" fmla="*/ 72 h 1230"/>
                <a:gd name="connsiteX62" fmla="*/ 692 w 866"/>
                <a:gd name="connsiteY62" fmla="*/ 54 h 1230"/>
                <a:gd name="connsiteX63" fmla="*/ 742 w 866"/>
                <a:gd name="connsiteY63" fmla="*/ 34 h 1230"/>
                <a:gd name="connsiteX64" fmla="*/ 792 w 866"/>
                <a:gd name="connsiteY64" fmla="*/ 18 h 1230"/>
                <a:gd name="connsiteX65" fmla="*/ 844 w 866"/>
                <a:gd name="connsiteY65" fmla="*/ 0 h 1230"/>
                <a:gd name="connsiteX66" fmla="*/ 844 w 866"/>
                <a:gd name="connsiteY66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0 w 866"/>
                <a:gd name="connsiteY42" fmla="*/ 976 h 1230"/>
                <a:gd name="connsiteX43" fmla="*/ 0 w 866"/>
                <a:gd name="connsiteY43" fmla="*/ 934 h 1230"/>
                <a:gd name="connsiteX44" fmla="*/ 4 w 866"/>
                <a:gd name="connsiteY44" fmla="*/ 844 h 1230"/>
                <a:gd name="connsiteX45" fmla="*/ 68 w 866"/>
                <a:gd name="connsiteY45" fmla="*/ 598 h 1230"/>
                <a:gd name="connsiteX46" fmla="*/ 194 w 866"/>
                <a:gd name="connsiteY46" fmla="*/ 392 h 1230"/>
                <a:gd name="connsiteX47" fmla="*/ 216 w 866"/>
                <a:gd name="connsiteY47" fmla="*/ 368 h 1230"/>
                <a:gd name="connsiteX48" fmla="*/ 238 w 866"/>
                <a:gd name="connsiteY48" fmla="*/ 342 h 1230"/>
                <a:gd name="connsiteX49" fmla="*/ 264 w 866"/>
                <a:gd name="connsiteY49" fmla="*/ 318 h 1230"/>
                <a:gd name="connsiteX50" fmla="*/ 290 w 866"/>
                <a:gd name="connsiteY50" fmla="*/ 294 h 1230"/>
                <a:gd name="connsiteX51" fmla="*/ 318 w 866"/>
                <a:gd name="connsiteY51" fmla="*/ 270 h 1230"/>
                <a:gd name="connsiteX52" fmla="*/ 348 w 866"/>
                <a:gd name="connsiteY52" fmla="*/ 246 h 1230"/>
                <a:gd name="connsiteX53" fmla="*/ 378 w 866"/>
                <a:gd name="connsiteY53" fmla="*/ 222 h 1230"/>
                <a:gd name="connsiteX54" fmla="*/ 412 w 866"/>
                <a:gd name="connsiteY54" fmla="*/ 200 h 1230"/>
                <a:gd name="connsiteX55" fmla="*/ 446 w 866"/>
                <a:gd name="connsiteY55" fmla="*/ 178 h 1230"/>
                <a:gd name="connsiteX56" fmla="*/ 482 w 866"/>
                <a:gd name="connsiteY56" fmla="*/ 156 h 1230"/>
                <a:gd name="connsiteX57" fmla="*/ 520 w 866"/>
                <a:gd name="connsiteY57" fmla="*/ 134 h 1230"/>
                <a:gd name="connsiteX58" fmla="*/ 560 w 866"/>
                <a:gd name="connsiteY58" fmla="*/ 112 h 1230"/>
                <a:gd name="connsiteX59" fmla="*/ 602 w 866"/>
                <a:gd name="connsiteY59" fmla="*/ 92 h 1230"/>
                <a:gd name="connsiteX60" fmla="*/ 646 w 866"/>
                <a:gd name="connsiteY60" fmla="*/ 72 h 1230"/>
                <a:gd name="connsiteX61" fmla="*/ 692 w 866"/>
                <a:gd name="connsiteY61" fmla="*/ 54 h 1230"/>
                <a:gd name="connsiteX62" fmla="*/ 742 w 866"/>
                <a:gd name="connsiteY62" fmla="*/ 34 h 1230"/>
                <a:gd name="connsiteX63" fmla="*/ 792 w 866"/>
                <a:gd name="connsiteY63" fmla="*/ 18 h 1230"/>
                <a:gd name="connsiteX64" fmla="*/ 844 w 866"/>
                <a:gd name="connsiteY64" fmla="*/ 0 h 1230"/>
                <a:gd name="connsiteX65" fmla="*/ 844 w 866"/>
                <a:gd name="connsiteY65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24 w 866"/>
                <a:gd name="connsiteY38" fmla="*/ 1146 h 1230"/>
                <a:gd name="connsiteX39" fmla="*/ 12 w 866"/>
                <a:gd name="connsiteY39" fmla="*/ 1088 h 1230"/>
                <a:gd name="connsiteX40" fmla="*/ 8 w 866"/>
                <a:gd name="connsiteY40" fmla="*/ 1052 h 1230"/>
                <a:gd name="connsiteX41" fmla="*/ 0 w 866"/>
                <a:gd name="connsiteY41" fmla="*/ 976 h 1230"/>
                <a:gd name="connsiteX42" fmla="*/ 0 w 866"/>
                <a:gd name="connsiteY42" fmla="*/ 934 h 1230"/>
                <a:gd name="connsiteX43" fmla="*/ 4 w 866"/>
                <a:gd name="connsiteY43" fmla="*/ 844 h 1230"/>
                <a:gd name="connsiteX44" fmla="*/ 68 w 866"/>
                <a:gd name="connsiteY44" fmla="*/ 598 h 1230"/>
                <a:gd name="connsiteX45" fmla="*/ 194 w 866"/>
                <a:gd name="connsiteY45" fmla="*/ 392 h 1230"/>
                <a:gd name="connsiteX46" fmla="*/ 216 w 866"/>
                <a:gd name="connsiteY46" fmla="*/ 368 h 1230"/>
                <a:gd name="connsiteX47" fmla="*/ 238 w 866"/>
                <a:gd name="connsiteY47" fmla="*/ 342 h 1230"/>
                <a:gd name="connsiteX48" fmla="*/ 264 w 866"/>
                <a:gd name="connsiteY48" fmla="*/ 318 h 1230"/>
                <a:gd name="connsiteX49" fmla="*/ 290 w 866"/>
                <a:gd name="connsiteY49" fmla="*/ 294 h 1230"/>
                <a:gd name="connsiteX50" fmla="*/ 318 w 866"/>
                <a:gd name="connsiteY50" fmla="*/ 270 h 1230"/>
                <a:gd name="connsiteX51" fmla="*/ 348 w 866"/>
                <a:gd name="connsiteY51" fmla="*/ 246 h 1230"/>
                <a:gd name="connsiteX52" fmla="*/ 378 w 866"/>
                <a:gd name="connsiteY52" fmla="*/ 222 h 1230"/>
                <a:gd name="connsiteX53" fmla="*/ 412 w 866"/>
                <a:gd name="connsiteY53" fmla="*/ 200 h 1230"/>
                <a:gd name="connsiteX54" fmla="*/ 446 w 866"/>
                <a:gd name="connsiteY54" fmla="*/ 178 h 1230"/>
                <a:gd name="connsiteX55" fmla="*/ 482 w 866"/>
                <a:gd name="connsiteY55" fmla="*/ 156 h 1230"/>
                <a:gd name="connsiteX56" fmla="*/ 520 w 866"/>
                <a:gd name="connsiteY56" fmla="*/ 134 h 1230"/>
                <a:gd name="connsiteX57" fmla="*/ 560 w 866"/>
                <a:gd name="connsiteY57" fmla="*/ 112 h 1230"/>
                <a:gd name="connsiteX58" fmla="*/ 602 w 866"/>
                <a:gd name="connsiteY58" fmla="*/ 92 h 1230"/>
                <a:gd name="connsiteX59" fmla="*/ 646 w 866"/>
                <a:gd name="connsiteY59" fmla="*/ 72 h 1230"/>
                <a:gd name="connsiteX60" fmla="*/ 692 w 866"/>
                <a:gd name="connsiteY60" fmla="*/ 54 h 1230"/>
                <a:gd name="connsiteX61" fmla="*/ 742 w 866"/>
                <a:gd name="connsiteY61" fmla="*/ 34 h 1230"/>
                <a:gd name="connsiteX62" fmla="*/ 792 w 866"/>
                <a:gd name="connsiteY62" fmla="*/ 18 h 1230"/>
                <a:gd name="connsiteX63" fmla="*/ 844 w 866"/>
                <a:gd name="connsiteY63" fmla="*/ 0 h 1230"/>
                <a:gd name="connsiteX64" fmla="*/ 844 w 866"/>
                <a:gd name="connsiteY64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24 w 866"/>
                <a:gd name="connsiteY37" fmla="*/ 1146 h 1230"/>
                <a:gd name="connsiteX38" fmla="*/ 12 w 866"/>
                <a:gd name="connsiteY38" fmla="*/ 1088 h 1230"/>
                <a:gd name="connsiteX39" fmla="*/ 8 w 866"/>
                <a:gd name="connsiteY39" fmla="*/ 1052 h 1230"/>
                <a:gd name="connsiteX40" fmla="*/ 0 w 866"/>
                <a:gd name="connsiteY40" fmla="*/ 976 h 1230"/>
                <a:gd name="connsiteX41" fmla="*/ 0 w 866"/>
                <a:gd name="connsiteY41" fmla="*/ 934 h 1230"/>
                <a:gd name="connsiteX42" fmla="*/ 4 w 866"/>
                <a:gd name="connsiteY42" fmla="*/ 844 h 1230"/>
                <a:gd name="connsiteX43" fmla="*/ 68 w 866"/>
                <a:gd name="connsiteY43" fmla="*/ 598 h 1230"/>
                <a:gd name="connsiteX44" fmla="*/ 194 w 866"/>
                <a:gd name="connsiteY44" fmla="*/ 392 h 1230"/>
                <a:gd name="connsiteX45" fmla="*/ 216 w 866"/>
                <a:gd name="connsiteY45" fmla="*/ 368 h 1230"/>
                <a:gd name="connsiteX46" fmla="*/ 238 w 866"/>
                <a:gd name="connsiteY46" fmla="*/ 342 h 1230"/>
                <a:gd name="connsiteX47" fmla="*/ 264 w 866"/>
                <a:gd name="connsiteY47" fmla="*/ 318 h 1230"/>
                <a:gd name="connsiteX48" fmla="*/ 290 w 866"/>
                <a:gd name="connsiteY48" fmla="*/ 294 h 1230"/>
                <a:gd name="connsiteX49" fmla="*/ 318 w 866"/>
                <a:gd name="connsiteY49" fmla="*/ 270 h 1230"/>
                <a:gd name="connsiteX50" fmla="*/ 348 w 866"/>
                <a:gd name="connsiteY50" fmla="*/ 246 h 1230"/>
                <a:gd name="connsiteX51" fmla="*/ 378 w 866"/>
                <a:gd name="connsiteY51" fmla="*/ 222 h 1230"/>
                <a:gd name="connsiteX52" fmla="*/ 412 w 866"/>
                <a:gd name="connsiteY52" fmla="*/ 200 h 1230"/>
                <a:gd name="connsiteX53" fmla="*/ 446 w 866"/>
                <a:gd name="connsiteY53" fmla="*/ 178 h 1230"/>
                <a:gd name="connsiteX54" fmla="*/ 482 w 866"/>
                <a:gd name="connsiteY54" fmla="*/ 156 h 1230"/>
                <a:gd name="connsiteX55" fmla="*/ 520 w 866"/>
                <a:gd name="connsiteY55" fmla="*/ 134 h 1230"/>
                <a:gd name="connsiteX56" fmla="*/ 560 w 866"/>
                <a:gd name="connsiteY56" fmla="*/ 112 h 1230"/>
                <a:gd name="connsiteX57" fmla="*/ 602 w 866"/>
                <a:gd name="connsiteY57" fmla="*/ 92 h 1230"/>
                <a:gd name="connsiteX58" fmla="*/ 646 w 866"/>
                <a:gd name="connsiteY58" fmla="*/ 72 h 1230"/>
                <a:gd name="connsiteX59" fmla="*/ 692 w 866"/>
                <a:gd name="connsiteY59" fmla="*/ 54 h 1230"/>
                <a:gd name="connsiteX60" fmla="*/ 742 w 866"/>
                <a:gd name="connsiteY60" fmla="*/ 34 h 1230"/>
                <a:gd name="connsiteX61" fmla="*/ 792 w 866"/>
                <a:gd name="connsiteY61" fmla="*/ 18 h 1230"/>
                <a:gd name="connsiteX62" fmla="*/ 844 w 866"/>
                <a:gd name="connsiteY62" fmla="*/ 0 h 1230"/>
                <a:gd name="connsiteX63" fmla="*/ 844 w 866"/>
                <a:gd name="connsiteY63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96 w 866"/>
                <a:gd name="connsiteY33" fmla="*/ 1214 h 1230"/>
                <a:gd name="connsiteX34" fmla="*/ 48 w 866"/>
                <a:gd name="connsiteY34" fmla="*/ 1230 h 1230"/>
                <a:gd name="connsiteX35" fmla="*/ 48 w 866"/>
                <a:gd name="connsiteY35" fmla="*/ 1230 h 1230"/>
                <a:gd name="connsiteX36" fmla="*/ 24 w 866"/>
                <a:gd name="connsiteY36" fmla="*/ 1146 h 1230"/>
                <a:gd name="connsiteX37" fmla="*/ 12 w 866"/>
                <a:gd name="connsiteY37" fmla="*/ 1088 h 1230"/>
                <a:gd name="connsiteX38" fmla="*/ 8 w 866"/>
                <a:gd name="connsiteY38" fmla="*/ 1052 h 1230"/>
                <a:gd name="connsiteX39" fmla="*/ 0 w 866"/>
                <a:gd name="connsiteY39" fmla="*/ 976 h 1230"/>
                <a:gd name="connsiteX40" fmla="*/ 0 w 866"/>
                <a:gd name="connsiteY40" fmla="*/ 934 h 1230"/>
                <a:gd name="connsiteX41" fmla="*/ 4 w 866"/>
                <a:gd name="connsiteY41" fmla="*/ 844 h 1230"/>
                <a:gd name="connsiteX42" fmla="*/ 68 w 866"/>
                <a:gd name="connsiteY42" fmla="*/ 598 h 1230"/>
                <a:gd name="connsiteX43" fmla="*/ 194 w 866"/>
                <a:gd name="connsiteY43" fmla="*/ 392 h 1230"/>
                <a:gd name="connsiteX44" fmla="*/ 216 w 866"/>
                <a:gd name="connsiteY44" fmla="*/ 368 h 1230"/>
                <a:gd name="connsiteX45" fmla="*/ 238 w 866"/>
                <a:gd name="connsiteY45" fmla="*/ 342 h 1230"/>
                <a:gd name="connsiteX46" fmla="*/ 264 w 866"/>
                <a:gd name="connsiteY46" fmla="*/ 318 h 1230"/>
                <a:gd name="connsiteX47" fmla="*/ 290 w 866"/>
                <a:gd name="connsiteY47" fmla="*/ 294 h 1230"/>
                <a:gd name="connsiteX48" fmla="*/ 318 w 866"/>
                <a:gd name="connsiteY48" fmla="*/ 270 h 1230"/>
                <a:gd name="connsiteX49" fmla="*/ 348 w 866"/>
                <a:gd name="connsiteY49" fmla="*/ 246 h 1230"/>
                <a:gd name="connsiteX50" fmla="*/ 378 w 866"/>
                <a:gd name="connsiteY50" fmla="*/ 222 h 1230"/>
                <a:gd name="connsiteX51" fmla="*/ 412 w 866"/>
                <a:gd name="connsiteY51" fmla="*/ 200 h 1230"/>
                <a:gd name="connsiteX52" fmla="*/ 446 w 866"/>
                <a:gd name="connsiteY52" fmla="*/ 178 h 1230"/>
                <a:gd name="connsiteX53" fmla="*/ 482 w 866"/>
                <a:gd name="connsiteY53" fmla="*/ 156 h 1230"/>
                <a:gd name="connsiteX54" fmla="*/ 520 w 866"/>
                <a:gd name="connsiteY54" fmla="*/ 134 h 1230"/>
                <a:gd name="connsiteX55" fmla="*/ 560 w 866"/>
                <a:gd name="connsiteY55" fmla="*/ 112 h 1230"/>
                <a:gd name="connsiteX56" fmla="*/ 602 w 866"/>
                <a:gd name="connsiteY56" fmla="*/ 92 h 1230"/>
                <a:gd name="connsiteX57" fmla="*/ 646 w 866"/>
                <a:gd name="connsiteY57" fmla="*/ 72 h 1230"/>
                <a:gd name="connsiteX58" fmla="*/ 692 w 866"/>
                <a:gd name="connsiteY58" fmla="*/ 54 h 1230"/>
                <a:gd name="connsiteX59" fmla="*/ 742 w 866"/>
                <a:gd name="connsiteY59" fmla="*/ 34 h 1230"/>
                <a:gd name="connsiteX60" fmla="*/ 792 w 866"/>
                <a:gd name="connsiteY60" fmla="*/ 18 h 1230"/>
                <a:gd name="connsiteX61" fmla="*/ 844 w 866"/>
                <a:gd name="connsiteY61" fmla="*/ 0 h 1230"/>
                <a:gd name="connsiteX62" fmla="*/ 844 w 866"/>
                <a:gd name="connsiteY62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96 w 866"/>
                <a:gd name="connsiteY32" fmla="*/ 1214 h 1230"/>
                <a:gd name="connsiteX33" fmla="*/ 48 w 866"/>
                <a:gd name="connsiteY33" fmla="*/ 1230 h 1230"/>
                <a:gd name="connsiteX34" fmla="*/ 48 w 866"/>
                <a:gd name="connsiteY34" fmla="*/ 1230 h 1230"/>
                <a:gd name="connsiteX35" fmla="*/ 24 w 866"/>
                <a:gd name="connsiteY35" fmla="*/ 1146 h 1230"/>
                <a:gd name="connsiteX36" fmla="*/ 12 w 866"/>
                <a:gd name="connsiteY36" fmla="*/ 1088 h 1230"/>
                <a:gd name="connsiteX37" fmla="*/ 8 w 866"/>
                <a:gd name="connsiteY37" fmla="*/ 1052 h 1230"/>
                <a:gd name="connsiteX38" fmla="*/ 0 w 866"/>
                <a:gd name="connsiteY38" fmla="*/ 976 h 1230"/>
                <a:gd name="connsiteX39" fmla="*/ 0 w 866"/>
                <a:gd name="connsiteY39" fmla="*/ 934 h 1230"/>
                <a:gd name="connsiteX40" fmla="*/ 4 w 866"/>
                <a:gd name="connsiteY40" fmla="*/ 844 h 1230"/>
                <a:gd name="connsiteX41" fmla="*/ 68 w 866"/>
                <a:gd name="connsiteY41" fmla="*/ 598 h 1230"/>
                <a:gd name="connsiteX42" fmla="*/ 194 w 866"/>
                <a:gd name="connsiteY42" fmla="*/ 392 h 1230"/>
                <a:gd name="connsiteX43" fmla="*/ 216 w 866"/>
                <a:gd name="connsiteY43" fmla="*/ 368 h 1230"/>
                <a:gd name="connsiteX44" fmla="*/ 238 w 866"/>
                <a:gd name="connsiteY44" fmla="*/ 342 h 1230"/>
                <a:gd name="connsiteX45" fmla="*/ 264 w 866"/>
                <a:gd name="connsiteY45" fmla="*/ 318 h 1230"/>
                <a:gd name="connsiteX46" fmla="*/ 290 w 866"/>
                <a:gd name="connsiteY46" fmla="*/ 294 h 1230"/>
                <a:gd name="connsiteX47" fmla="*/ 318 w 866"/>
                <a:gd name="connsiteY47" fmla="*/ 270 h 1230"/>
                <a:gd name="connsiteX48" fmla="*/ 348 w 866"/>
                <a:gd name="connsiteY48" fmla="*/ 246 h 1230"/>
                <a:gd name="connsiteX49" fmla="*/ 378 w 866"/>
                <a:gd name="connsiteY49" fmla="*/ 222 h 1230"/>
                <a:gd name="connsiteX50" fmla="*/ 412 w 866"/>
                <a:gd name="connsiteY50" fmla="*/ 200 h 1230"/>
                <a:gd name="connsiteX51" fmla="*/ 446 w 866"/>
                <a:gd name="connsiteY51" fmla="*/ 178 h 1230"/>
                <a:gd name="connsiteX52" fmla="*/ 482 w 866"/>
                <a:gd name="connsiteY52" fmla="*/ 156 h 1230"/>
                <a:gd name="connsiteX53" fmla="*/ 520 w 866"/>
                <a:gd name="connsiteY53" fmla="*/ 134 h 1230"/>
                <a:gd name="connsiteX54" fmla="*/ 560 w 866"/>
                <a:gd name="connsiteY54" fmla="*/ 112 h 1230"/>
                <a:gd name="connsiteX55" fmla="*/ 602 w 866"/>
                <a:gd name="connsiteY55" fmla="*/ 92 h 1230"/>
                <a:gd name="connsiteX56" fmla="*/ 646 w 866"/>
                <a:gd name="connsiteY56" fmla="*/ 72 h 1230"/>
                <a:gd name="connsiteX57" fmla="*/ 692 w 866"/>
                <a:gd name="connsiteY57" fmla="*/ 54 h 1230"/>
                <a:gd name="connsiteX58" fmla="*/ 742 w 866"/>
                <a:gd name="connsiteY58" fmla="*/ 34 h 1230"/>
                <a:gd name="connsiteX59" fmla="*/ 792 w 866"/>
                <a:gd name="connsiteY59" fmla="*/ 18 h 1230"/>
                <a:gd name="connsiteX60" fmla="*/ 844 w 866"/>
                <a:gd name="connsiteY60" fmla="*/ 0 h 1230"/>
                <a:gd name="connsiteX61" fmla="*/ 844 w 866"/>
                <a:gd name="connsiteY61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96 w 866"/>
                <a:gd name="connsiteY32" fmla="*/ 1214 h 1230"/>
                <a:gd name="connsiteX33" fmla="*/ 48 w 866"/>
                <a:gd name="connsiteY33" fmla="*/ 1230 h 1230"/>
                <a:gd name="connsiteX34" fmla="*/ 24 w 866"/>
                <a:gd name="connsiteY34" fmla="*/ 1146 h 1230"/>
                <a:gd name="connsiteX35" fmla="*/ 12 w 866"/>
                <a:gd name="connsiteY35" fmla="*/ 1088 h 1230"/>
                <a:gd name="connsiteX36" fmla="*/ 8 w 866"/>
                <a:gd name="connsiteY36" fmla="*/ 1052 h 1230"/>
                <a:gd name="connsiteX37" fmla="*/ 0 w 866"/>
                <a:gd name="connsiteY37" fmla="*/ 976 h 1230"/>
                <a:gd name="connsiteX38" fmla="*/ 0 w 866"/>
                <a:gd name="connsiteY38" fmla="*/ 934 h 1230"/>
                <a:gd name="connsiteX39" fmla="*/ 4 w 866"/>
                <a:gd name="connsiteY39" fmla="*/ 844 h 1230"/>
                <a:gd name="connsiteX40" fmla="*/ 68 w 866"/>
                <a:gd name="connsiteY40" fmla="*/ 598 h 1230"/>
                <a:gd name="connsiteX41" fmla="*/ 194 w 866"/>
                <a:gd name="connsiteY41" fmla="*/ 392 h 1230"/>
                <a:gd name="connsiteX42" fmla="*/ 216 w 866"/>
                <a:gd name="connsiteY42" fmla="*/ 368 h 1230"/>
                <a:gd name="connsiteX43" fmla="*/ 238 w 866"/>
                <a:gd name="connsiteY43" fmla="*/ 342 h 1230"/>
                <a:gd name="connsiteX44" fmla="*/ 264 w 866"/>
                <a:gd name="connsiteY44" fmla="*/ 318 h 1230"/>
                <a:gd name="connsiteX45" fmla="*/ 290 w 866"/>
                <a:gd name="connsiteY45" fmla="*/ 294 h 1230"/>
                <a:gd name="connsiteX46" fmla="*/ 318 w 866"/>
                <a:gd name="connsiteY46" fmla="*/ 270 h 1230"/>
                <a:gd name="connsiteX47" fmla="*/ 348 w 866"/>
                <a:gd name="connsiteY47" fmla="*/ 246 h 1230"/>
                <a:gd name="connsiteX48" fmla="*/ 378 w 866"/>
                <a:gd name="connsiteY48" fmla="*/ 222 h 1230"/>
                <a:gd name="connsiteX49" fmla="*/ 412 w 866"/>
                <a:gd name="connsiteY49" fmla="*/ 200 h 1230"/>
                <a:gd name="connsiteX50" fmla="*/ 446 w 866"/>
                <a:gd name="connsiteY50" fmla="*/ 178 h 1230"/>
                <a:gd name="connsiteX51" fmla="*/ 482 w 866"/>
                <a:gd name="connsiteY51" fmla="*/ 156 h 1230"/>
                <a:gd name="connsiteX52" fmla="*/ 520 w 866"/>
                <a:gd name="connsiteY52" fmla="*/ 134 h 1230"/>
                <a:gd name="connsiteX53" fmla="*/ 560 w 866"/>
                <a:gd name="connsiteY53" fmla="*/ 112 h 1230"/>
                <a:gd name="connsiteX54" fmla="*/ 602 w 866"/>
                <a:gd name="connsiteY54" fmla="*/ 92 h 1230"/>
                <a:gd name="connsiteX55" fmla="*/ 646 w 866"/>
                <a:gd name="connsiteY55" fmla="*/ 72 h 1230"/>
                <a:gd name="connsiteX56" fmla="*/ 692 w 866"/>
                <a:gd name="connsiteY56" fmla="*/ 54 h 1230"/>
                <a:gd name="connsiteX57" fmla="*/ 742 w 866"/>
                <a:gd name="connsiteY57" fmla="*/ 34 h 1230"/>
                <a:gd name="connsiteX58" fmla="*/ 792 w 866"/>
                <a:gd name="connsiteY58" fmla="*/ 18 h 1230"/>
                <a:gd name="connsiteX59" fmla="*/ 844 w 866"/>
                <a:gd name="connsiteY59" fmla="*/ 0 h 1230"/>
                <a:gd name="connsiteX60" fmla="*/ 844 w 866"/>
                <a:gd name="connsiteY60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48 w 866"/>
                <a:gd name="connsiteY32" fmla="*/ 1230 h 1230"/>
                <a:gd name="connsiteX33" fmla="*/ 24 w 866"/>
                <a:gd name="connsiteY33" fmla="*/ 1146 h 1230"/>
                <a:gd name="connsiteX34" fmla="*/ 12 w 866"/>
                <a:gd name="connsiteY34" fmla="*/ 1088 h 1230"/>
                <a:gd name="connsiteX35" fmla="*/ 8 w 866"/>
                <a:gd name="connsiteY35" fmla="*/ 1052 h 1230"/>
                <a:gd name="connsiteX36" fmla="*/ 0 w 866"/>
                <a:gd name="connsiteY36" fmla="*/ 976 h 1230"/>
                <a:gd name="connsiteX37" fmla="*/ 0 w 866"/>
                <a:gd name="connsiteY37" fmla="*/ 934 h 1230"/>
                <a:gd name="connsiteX38" fmla="*/ 4 w 866"/>
                <a:gd name="connsiteY38" fmla="*/ 844 h 1230"/>
                <a:gd name="connsiteX39" fmla="*/ 68 w 866"/>
                <a:gd name="connsiteY39" fmla="*/ 598 h 1230"/>
                <a:gd name="connsiteX40" fmla="*/ 194 w 866"/>
                <a:gd name="connsiteY40" fmla="*/ 392 h 1230"/>
                <a:gd name="connsiteX41" fmla="*/ 216 w 866"/>
                <a:gd name="connsiteY41" fmla="*/ 368 h 1230"/>
                <a:gd name="connsiteX42" fmla="*/ 238 w 866"/>
                <a:gd name="connsiteY42" fmla="*/ 342 h 1230"/>
                <a:gd name="connsiteX43" fmla="*/ 264 w 866"/>
                <a:gd name="connsiteY43" fmla="*/ 318 h 1230"/>
                <a:gd name="connsiteX44" fmla="*/ 290 w 866"/>
                <a:gd name="connsiteY44" fmla="*/ 294 h 1230"/>
                <a:gd name="connsiteX45" fmla="*/ 318 w 866"/>
                <a:gd name="connsiteY45" fmla="*/ 270 h 1230"/>
                <a:gd name="connsiteX46" fmla="*/ 348 w 866"/>
                <a:gd name="connsiteY46" fmla="*/ 246 h 1230"/>
                <a:gd name="connsiteX47" fmla="*/ 378 w 866"/>
                <a:gd name="connsiteY47" fmla="*/ 222 h 1230"/>
                <a:gd name="connsiteX48" fmla="*/ 412 w 866"/>
                <a:gd name="connsiteY48" fmla="*/ 200 h 1230"/>
                <a:gd name="connsiteX49" fmla="*/ 446 w 866"/>
                <a:gd name="connsiteY49" fmla="*/ 178 h 1230"/>
                <a:gd name="connsiteX50" fmla="*/ 482 w 866"/>
                <a:gd name="connsiteY50" fmla="*/ 156 h 1230"/>
                <a:gd name="connsiteX51" fmla="*/ 520 w 866"/>
                <a:gd name="connsiteY51" fmla="*/ 134 h 1230"/>
                <a:gd name="connsiteX52" fmla="*/ 560 w 866"/>
                <a:gd name="connsiteY52" fmla="*/ 112 h 1230"/>
                <a:gd name="connsiteX53" fmla="*/ 602 w 866"/>
                <a:gd name="connsiteY53" fmla="*/ 92 h 1230"/>
                <a:gd name="connsiteX54" fmla="*/ 646 w 866"/>
                <a:gd name="connsiteY54" fmla="*/ 72 h 1230"/>
                <a:gd name="connsiteX55" fmla="*/ 692 w 866"/>
                <a:gd name="connsiteY55" fmla="*/ 54 h 1230"/>
                <a:gd name="connsiteX56" fmla="*/ 742 w 866"/>
                <a:gd name="connsiteY56" fmla="*/ 34 h 1230"/>
                <a:gd name="connsiteX57" fmla="*/ 792 w 866"/>
                <a:gd name="connsiteY57" fmla="*/ 18 h 1230"/>
                <a:gd name="connsiteX58" fmla="*/ 844 w 866"/>
                <a:gd name="connsiteY58" fmla="*/ 0 h 1230"/>
                <a:gd name="connsiteX59" fmla="*/ 844 w 866"/>
                <a:gd name="connsiteY59" fmla="*/ 0 h 1230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24 w 866"/>
                <a:gd name="connsiteY32" fmla="*/ 1146 h 1162"/>
                <a:gd name="connsiteX33" fmla="*/ 12 w 866"/>
                <a:gd name="connsiteY33" fmla="*/ 1088 h 1162"/>
                <a:gd name="connsiteX34" fmla="*/ 8 w 866"/>
                <a:gd name="connsiteY34" fmla="*/ 1052 h 1162"/>
                <a:gd name="connsiteX35" fmla="*/ 0 w 866"/>
                <a:gd name="connsiteY35" fmla="*/ 976 h 1162"/>
                <a:gd name="connsiteX36" fmla="*/ 0 w 866"/>
                <a:gd name="connsiteY36" fmla="*/ 934 h 1162"/>
                <a:gd name="connsiteX37" fmla="*/ 4 w 866"/>
                <a:gd name="connsiteY37" fmla="*/ 844 h 1162"/>
                <a:gd name="connsiteX38" fmla="*/ 68 w 866"/>
                <a:gd name="connsiteY38" fmla="*/ 598 h 1162"/>
                <a:gd name="connsiteX39" fmla="*/ 194 w 866"/>
                <a:gd name="connsiteY39" fmla="*/ 392 h 1162"/>
                <a:gd name="connsiteX40" fmla="*/ 216 w 866"/>
                <a:gd name="connsiteY40" fmla="*/ 368 h 1162"/>
                <a:gd name="connsiteX41" fmla="*/ 238 w 866"/>
                <a:gd name="connsiteY41" fmla="*/ 342 h 1162"/>
                <a:gd name="connsiteX42" fmla="*/ 264 w 866"/>
                <a:gd name="connsiteY42" fmla="*/ 318 h 1162"/>
                <a:gd name="connsiteX43" fmla="*/ 290 w 866"/>
                <a:gd name="connsiteY43" fmla="*/ 294 h 1162"/>
                <a:gd name="connsiteX44" fmla="*/ 318 w 866"/>
                <a:gd name="connsiteY44" fmla="*/ 270 h 1162"/>
                <a:gd name="connsiteX45" fmla="*/ 348 w 866"/>
                <a:gd name="connsiteY45" fmla="*/ 246 h 1162"/>
                <a:gd name="connsiteX46" fmla="*/ 378 w 866"/>
                <a:gd name="connsiteY46" fmla="*/ 222 h 1162"/>
                <a:gd name="connsiteX47" fmla="*/ 412 w 866"/>
                <a:gd name="connsiteY47" fmla="*/ 200 h 1162"/>
                <a:gd name="connsiteX48" fmla="*/ 446 w 866"/>
                <a:gd name="connsiteY48" fmla="*/ 178 h 1162"/>
                <a:gd name="connsiteX49" fmla="*/ 482 w 866"/>
                <a:gd name="connsiteY49" fmla="*/ 156 h 1162"/>
                <a:gd name="connsiteX50" fmla="*/ 520 w 866"/>
                <a:gd name="connsiteY50" fmla="*/ 134 h 1162"/>
                <a:gd name="connsiteX51" fmla="*/ 560 w 866"/>
                <a:gd name="connsiteY51" fmla="*/ 112 h 1162"/>
                <a:gd name="connsiteX52" fmla="*/ 602 w 866"/>
                <a:gd name="connsiteY52" fmla="*/ 92 h 1162"/>
                <a:gd name="connsiteX53" fmla="*/ 646 w 866"/>
                <a:gd name="connsiteY53" fmla="*/ 72 h 1162"/>
                <a:gd name="connsiteX54" fmla="*/ 692 w 866"/>
                <a:gd name="connsiteY54" fmla="*/ 54 h 1162"/>
                <a:gd name="connsiteX55" fmla="*/ 742 w 866"/>
                <a:gd name="connsiteY55" fmla="*/ 34 h 1162"/>
                <a:gd name="connsiteX56" fmla="*/ 792 w 866"/>
                <a:gd name="connsiteY56" fmla="*/ 18 h 1162"/>
                <a:gd name="connsiteX57" fmla="*/ 844 w 866"/>
                <a:gd name="connsiteY57" fmla="*/ 0 h 1162"/>
                <a:gd name="connsiteX58" fmla="*/ 844 w 866"/>
                <a:gd name="connsiteY58" fmla="*/ 0 h 1162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12 w 866"/>
                <a:gd name="connsiteY32" fmla="*/ 1088 h 1162"/>
                <a:gd name="connsiteX33" fmla="*/ 8 w 866"/>
                <a:gd name="connsiteY33" fmla="*/ 1052 h 1162"/>
                <a:gd name="connsiteX34" fmla="*/ 0 w 866"/>
                <a:gd name="connsiteY34" fmla="*/ 976 h 1162"/>
                <a:gd name="connsiteX35" fmla="*/ 0 w 866"/>
                <a:gd name="connsiteY35" fmla="*/ 934 h 1162"/>
                <a:gd name="connsiteX36" fmla="*/ 4 w 866"/>
                <a:gd name="connsiteY36" fmla="*/ 844 h 1162"/>
                <a:gd name="connsiteX37" fmla="*/ 68 w 866"/>
                <a:gd name="connsiteY37" fmla="*/ 598 h 1162"/>
                <a:gd name="connsiteX38" fmla="*/ 194 w 866"/>
                <a:gd name="connsiteY38" fmla="*/ 392 h 1162"/>
                <a:gd name="connsiteX39" fmla="*/ 216 w 866"/>
                <a:gd name="connsiteY39" fmla="*/ 368 h 1162"/>
                <a:gd name="connsiteX40" fmla="*/ 238 w 866"/>
                <a:gd name="connsiteY40" fmla="*/ 342 h 1162"/>
                <a:gd name="connsiteX41" fmla="*/ 264 w 866"/>
                <a:gd name="connsiteY41" fmla="*/ 318 h 1162"/>
                <a:gd name="connsiteX42" fmla="*/ 290 w 866"/>
                <a:gd name="connsiteY42" fmla="*/ 294 h 1162"/>
                <a:gd name="connsiteX43" fmla="*/ 318 w 866"/>
                <a:gd name="connsiteY43" fmla="*/ 270 h 1162"/>
                <a:gd name="connsiteX44" fmla="*/ 348 w 866"/>
                <a:gd name="connsiteY44" fmla="*/ 246 h 1162"/>
                <a:gd name="connsiteX45" fmla="*/ 378 w 866"/>
                <a:gd name="connsiteY45" fmla="*/ 222 h 1162"/>
                <a:gd name="connsiteX46" fmla="*/ 412 w 866"/>
                <a:gd name="connsiteY46" fmla="*/ 200 h 1162"/>
                <a:gd name="connsiteX47" fmla="*/ 446 w 866"/>
                <a:gd name="connsiteY47" fmla="*/ 178 h 1162"/>
                <a:gd name="connsiteX48" fmla="*/ 482 w 866"/>
                <a:gd name="connsiteY48" fmla="*/ 156 h 1162"/>
                <a:gd name="connsiteX49" fmla="*/ 520 w 866"/>
                <a:gd name="connsiteY49" fmla="*/ 134 h 1162"/>
                <a:gd name="connsiteX50" fmla="*/ 560 w 866"/>
                <a:gd name="connsiteY50" fmla="*/ 112 h 1162"/>
                <a:gd name="connsiteX51" fmla="*/ 602 w 866"/>
                <a:gd name="connsiteY51" fmla="*/ 92 h 1162"/>
                <a:gd name="connsiteX52" fmla="*/ 646 w 866"/>
                <a:gd name="connsiteY52" fmla="*/ 72 h 1162"/>
                <a:gd name="connsiteX53" fmla="*/ 692 w 866"/>
                <a:gd name="connsiteY53" fmla="*/ 54 h 1162"/>
                <a:gd name="connsiteX54" fmla="*/ 742 w 866"/>
                <a:gd name="connsiteY54" fmla="*/ 34 h 1162"/>
                <a:gd name="connsiteX55" fmla="*/ 792 w 866"/>
                <a:gd name="connsiteY55" fmla="*/ 18 h 1162"/>
                <a:gd name="connsiteX56" fmla="*/ 844 w 866"/>
                <a:gd name="connsiteY56" fmla="*/ 0 h 1162"/>
                <a:gd name="connsiteX57" fmla="*/ 844 w 866"/>
                <a:gd name="connsiteY57" fmla="*/ 0 h 1162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8 w 866"/>
                <a:gd name="connsiteY32" fmla="*/ 1052 h 1162"/>
                <a:gd name="connsiteX33" fmla="*/ 0 w 866"/>
                <a:gd name="connsiteY33" fmla="*/ 976 h 1162"/>
                <a:gd name="connsiteX34" fmla="*/ 0 w 866"/>
                <a:gd name="connsiteY34" fmla="*/ 934 h 1162"/>
                <a:gd name="connsiteX35" fmla="*/ 4 w 866"/>
                <a:gd name="connsiteY35" fmla="*/ 844 h 1162"/>
                <a:gd name="connsiteX36" fmla="*/ 68 w 866"/>
                <a:gd name="connsiteY36" fmla="*/ 598 h 1162"/>
                <a:gd name="connsiteX37" fmla="*/ 194 w 866"/>
                <a:gd name="connsiteY37" fmla="*/ 392 h 1162"/>
                <a:gd name="connsiteX38" fmla="*/ 216 w 866"/>
                <a:gd name="connsiteY38" fmla="*/ 368 h 1162"/>
                <a:gd name="connsiteX39" fmla="*/ 238 w 866"/>
                <a:gd name="connsiteY39" fmla="*/ 342 h 1162"/>
                <a:gd name="connsiteX40" fmla="*/ 264 w 866"/>
                <a:gd name="connsiteY40" fmla="*/ 318 h 1162"/>
                <a:gd name="connsiteX41" fmla="*/ 290 w 866"/>
                <a:gd name="connsiteY41" fmla="*/ 294 h 1162"/>
                <a:gd name="connsiteX42" fmla="*/ 318 w 866"/>
                <a:gd name="connsiteY42" fmla="*/ 270 h 1162"/>
                <a:gd name="connsiteX43" fmla="*/ 348 w 866"/>
                <a:gd name="connsiteY43" fmla="*/ 246 h 1162"/>
                <a:gd name="connsiteX44" fmla="*/ 378 w 866"/>
                <a:gd name="connsiteY44" fmla="*/ 222 h 1162"/>
                <a:gd name="connsiteX45" fmla="*/ 412 w 866"/>
                <a:gd name="connsiteY45" fmla="*/ 200 h 1162"/>
                <a:gd name="connsiteX46" fmla="*/ 446 w 866"/>
                <a:gd name="connsiteY46" fmla="*/ 178 h 1162"/>
                <a:gd name="connsiteX47" fmla="*/ 482 w 866"/>
                <a:gd name="connsiteY47" fmla="*/ 156 h 1162"/>
                <a:gd name="connsiteX48" fmla="*/ 520 w 866"/>
                <a:gd name="connsiteY48" fmla="*/ 134 h 1162"/>
                <a:gd name="connsiteX49" fmla="*/ 560 w 866"/>
                <a:gd name="connsiteY49" fmla="*/ 112 h 1162"/>
                <a:gd name="connsiteX50" fmla="*/ 602 w 866"/>
                <a:gd name="connsiteY50" fmla="*/ 92 h 1162"/>
                <a:gd name="connsiteX51" fmla="*/ 646 w 866"/>
                <a:gd name="connsiteY51" fmla="*/ 72 h 1162"/>
                <a:gd name="connsiteX52" fmla="*/ 692 w 866"/>
                <a:gd name="connsiteY52" fmla="*/ 54 h 1162"/>
                <a:gd name="connsiteX53" fmla="*/ 742 w 866"/>
                <a:gd name="connsiteY53" fmla="*/ 34 h 1162"/>
                <a:gd name="connsiteX54" fmla="*/ 792 w 866"/>
                <a:gd name="connsiteY54" fmla="*/ 18 h 1162"/>
                <a:gd name="connsiteX55" fmla="*/ 844 w 866"/>
                <a:gd name="connsiteY55" fmla="*/ 0 h 1162"/>
                <a:gd name="connsiteX56" fmla="*/ 844 w 866"/>
                <a:gd name="connsiteY56" fmla="*/ 0 h 1162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0 w 866"/>
                <a:gd name="connsiteY32" fmla="*/ 976 h 1162"/>
                <a:gd name="connsiteX33" fmla="*/ 0 w 866"/>
                <a:gd name="connsiteY33" fmla="*/ 934 h 1162"/>
                <a:gd name="connsiteX34" fmla="*/ 4 w 866"/>
                <a:gd name="connsiteY34" fmla="*/ 844 h 1162"/>
                <a:gd name="connsiteX35" fmla="*/ 68 w 866"/>
                <a:gd name="connsiteY35" fmla="*/ 598 h 1162"/>
                <a:gd name="connsiteX36" fmla="*/ 194 w 866"/>
                <a:gd name="connsiteY36" fmla="*/ 392 h 1162"/>
                <a:gd name="connsiteX37" fmla="*/ 216 w 866"/>
                <a:gd name="connsiteY37" fmla="*/ 368 h 1162"/>
                <a:gd name="connsiteX38" fmla="*/ 238 w 866"/>
                <a:gd name="connsiteY38" fmla="*/ 342 h 1162"/>
                <a:gd name="connsiteX39" fmla="*/ 264 w 866"/>
                <a:gd name="connsiteY39" fmla="*/ 318 h 1162"/>
                <a:gd name="connsiteX40" fmla="*/ 290 w 866"/>
                <a:gd name="connsiteY40" fmla="*/ 294 h 1162"/>
                <a:gd name="connsiteX41" fmla="*/ 318 w 866"/>
                <a:gd name="connsiteY41" fmla="*/ 270 h 1162"/>
                <a:gd name="connsiteX42" fmla="*/ 348 w 866"/>
                <a:gd name="connsiteY42" fmla="*/ 246 h 1162"/>
                <a:gd name="connsiteX43" fmla="*/ 378 w 866"/>
                <a:gd name="connsiteY43" fmla="*/ 222 h 1162"/>
                <a:gd name="connsiteX44" fmla="*/ 412 w 866"/>
                <a:gd name="connsiteY44" fmla="*/ 200 h 1162"/>
                <a:gd name="connsiteX45" fmla="*/ 446 w 866"/>
                <a:gd name="connsiteY45" fmla="*/ 178 h 1162"/>
                <a:gd name="connsiteX46" fmla="*/ 482 w 866"/>
                <a:gd name="connsiteY46" fmla="*/ 156 h 1162"/>
                <a:gd name="connsiteX47" fmla="*/ 520 w 866"/>
                <a:gd name="connsiteY47" fmla="*/ 134 h 1162"/>
                <a:gd name="connsiteX48" fmla="*/ 560 w 866"/>
                <a:gd name="connsiteY48" fmla="*/ 112 h 1162"/>
                <a:gd name="connsiteX49" fmla="*/ 602 w 866"/>
                <a:gd name="connsiteY49" fmla="*/ 92 h 1162"/>
                <a:gd name="connsiteX50" fmla="*/ 646 w 866"/>
                <a:gd name="connsiteY50" fmla="*/ 72 h 1162"/>
                <a:gd name="connsiteX51" fmla="*/ 692 w 866"/>
                <a:gd name="connsiteY51" fmla="*/ 54 h 1162"/>
                <a:gd name="connsiteX52" fmla="*/ 742 w 866"/>
                <a:gd name="connsiteY52" fmla="*/ 34 h 1162"/>
                <a:gd name="connsiteX53" fmla="*/ 792 w 866"/>
                <a:gd name="connsiteY53" fmla="*/ 18 h 1162"/>
                <a:gd name="connsiteX54" fmla="*/ 844 w 866"/>
                <a:gd name="connsiteY54" fmla="*/ 0 h 1162"/>
                <a:gd name="connsiteX55" fmla="*/ 844 w 866"/>
                <a:gd name="connsiteY55" fmla="*/ 0 h 1162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0 w 866"/>
                <a:gd name="connsiteY32" fmla="*/ 934 h 1162"/>
                <a:gd name="connsiteX33" fmla="*/ 4 w 866"/>
                <a:gd name="connsiteY33" fmla="*/ 844 h 1162"/>
                <a:gd name="connsiteX34" fmla="*/ 68 w 866"/>
                <a:gd name="connsiteY34" fmla="*/ 598 h 1162"/>
                <a:gd name="connsiteX35" fmla="*/ 194 w 866"/>
                <a:gd name="connsiteY35" fmla="*/ 392 h 1162"/>
                <a:gd name="connsiteX36" fmla="*/ 216 w 866"/>
                <a:gd name="connsiteY36" fmla="*/ 368 h 1162"/>
                <a:gd name="connsiteX37" fmla="*/ 238 w 866"/>
                <a:gd name="connsiteY37" fmla="*/ 342 h 1162"/>
                <a:gd name="connsiteX38" fmla="*/ 264 w 866"/>
                <a:gd name="connsiteY38" fmla="*/ 318 h 1162"/>
                <a:gd name="connsiteX39" fmla="*/ 290 w 866"/>
                <a:gd name="connsiteY39" fmla="*/ 294 h 1162"/>
                <a:gd name="connsiteX40" fmla="*/ 318 w 866"/>
                <a:gd name="connsiteY40" fmla="*/ 270 h 1162"/>
                <a:gd name="connsiteX41" fmla="*/ 348 w 866"/>
                <a:gd name="connsiteY41" fmla="*/ 246 h 1162"/>
                <a:gd name="connsiteX42" fmla="*/ 378 w 866"/>
                <a:gd name="connsiteY42" fmla="*/ 222 h 1162"/>
                <a:gd name="connsiteX43" fmla="*/ 412 w 866"/>
                <a:gd name="connsiteY43" fmla="*/ 200 h 1162"/>
                <a:gd name="connsiteX44" fmla="*/ 446 w 866"/>
                <a:gd name="connsiteY44" fmla="*/ 178 h 1162"/>
                <a:gd name="connsiteX45" fmla="*/ 482 w 866"/>
                <a:gd name="connsiteY45" fmla="*/ 156 h 1162"/>
                <a:gd name="connsiteX46" fmla="*/ 520 w 866"/>
                <a:gd name="connsiteY46" fmla="*/ 134 h 1162"/>
                <a:gd name="connsiteX47" fmla="*/ 560 w 866"/>
                <a:gd name="connsiteY47" fmla="*/ 112 h 1162"/>
                <a:gd name="connsiteX48" fmla="*/ 602 w 866"/>
                <a:gd name="connsiteY48" fmla="*/ 92 h 1162"/>
                <a:gd name="connsiteX49" fmla="*/ 646 w 866"/>
                <a:gd name="connsiteY49" fmla="*/ 72 h 1162"/>
                <a:gd name="connsiteX50" fmla="*/ 692 w 866"/>
                <a:gd name="connsiteY50" fmla="*/ 54 h 1162"/>
                <a:gd name="connsiteX51" fmla="*/ 742 w 866"/>
                <a:gd name="connsiteY51" fmla="*/ 34 h 1162"/>
                <a:gd name="connsiteX52" fmla="*/ 792 w 866"/>
                <a:gd name="connsiteY52" fmla="*/ 18 h 1162"/>
                <a:gd name="connsiteX53" fmla="*/ 844 w 866"/>
                <a:gd name="connsiteY53" fmla="*/ 0 h 1162"/>
                <a:gd name="connsiteX54" fmla="*/ 844 w 866"/>
                <a:gd name="connsiteY54" fmla="*/ 0 h 1162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0 w 866"/>
                <a:gd name="connsiteY32" fmla="*/ 934 h 1162"/>
                <a:gd name="connsiteX33" fmla="*/ 4 w 866"/>
                <a:gd name="connsiteY33" fmla="*/ 844 h 1162"/>
                <a:gd name="connsiteX34" fmla="*/ 194 w 866"/>
                <a:gd name="connsiteY34" fmla="*/ 392 h 1162"/>
                <a:gd name="connsiteX35" fmla="*/ 216 w 866"/>
                <a:gd name="connsiteY35" fmla="*/ 368 h 1162"/>
                <a:gd name="connsiteX36" fmla="*/ 238 w 866"/>
                <a:gd name="connsiteY36" fmla="*/ 342 h 1162"/>
                <a:gd name="connsiteX37" fmla="*/ 264 w 866"/>
                <a:gd name="connsiteY37" fmla="*/ 318 h 1162"/>
                <a:gd name="connsiteX38" fmla="*/ 290 w 866"/>
                <a:gd name="connsiteY38" fmla="*/ 294 h 1162"/>
                <a:gd name="connsiteX39" fmla="*/ 318 w 866"/>
                <a:gd name="connsiteY39" fmla="*/ 270 h 1162"/>
                <a:gd name="connsiteX40" fmla="*/ 348 w 866"/>
                <a:gd name="connsiteY40" fmla="*/ 246 h 1162"/>
                <a:gd name="connsiteX41" fmla="*/ 378 w 866"/>
                <a:gd name="connsiteY41" fmla="*/ 222 h 1162"/>
                <a:gd name="connsiteX42" fmla="*/ 412 w 866"/>
                <a:gd name="connsiteY42" fmla="*/ 200 h 1162"/>
                <a:gd name="connsiteX43" fmla="*/ 446 w 866"/>
                <a:gd name="connsiteY43" fmla="*/ 178 h 1162"/>
                <a:gd name="connsiteX44" fmla="*/ 482 w 866"/>
                <a:gd name="connsiteY44" fmla="*/ 156 h 1162"/>
                <a:gd name="connsiteX45" fmla="*/ 520 w 866"/>
                <a:gd name="connsiteY45" fmla="*/ 134 h 1162"/>
                <a:gd name="connsiteX46" fmla="*/ 560 w 866"/>
                <a:gd name="connsiteY46" fmla="*/ 112 h 1162"/>
                <a:gd name="connsiteX47" fmla="*/ 602 w 866"/>
                <a:gd name="connsiteY47" fmla="*/ 92 h 1162"/>
                <a:gd name="connsiteX48" fmla="*/ 646 w 866"/>
                <a:gd name="connsiteY48" fmla="*/ 72 h 1162"/>
                <a:gd name="connsiteX49" fmla="*/ 692 w 866"/>
                <a:gd name="connsiteY49" fmla="*/ 54 h 1162"/>
                <a:gd name="connsiteX50" fmla="*/ 742 w 866"/>
                <a:gd name="connsiteY50" fmla="*/ 34 h 1162"/>
                <a:gd name="connsiteX51" fmla="*/ 792 w 866"/>
                <a:gd name="connsiteY51" fmla="*/ 18 h 1162"/>
                <a:gd name="connsiteX52" fmla="*/ 844 w 866"/>
                <a:gd name="connsiteY52" fmla="*/ 0 h 1162"/>
                <a:gd name="connsiteX53" fmla="*/ 844 w 866"/>
                <a:gd name="connsiteY53" fmla="*/ 0 h 1162"/>
                <a:gd name="connsiteX0" fmla="*/ 849 w 871"/>
                <a:gd name="connsiteY0" fmla="*/ 0 h 1162"/>
                <a:gd name="connsiteX1" fmla="*/ 849 w 871"/>
                <a:gd name="connsiteY1" fmla="*/ 0 h 1162"/>
                <a:gd name="connsiteX2" fmla="*/ 857 w 871"/>
                <a:gd name="connsiteY2" fmla="*/ 40 h 1162"/>
                <a:gd name="connsiteX3" fmla="*/ 863 w 871"/>
                <a:gd name="connsiteY3" fmla="*/ 86 h 1162"/>
                <a:gd name="connsiteX4" fmla="*/ 869 w 871"/>
                <a:gd name="connsiteY4" fmla="*/ 146 h 1162"/>
                <a:gd name="connsiteX5" fmla="*/ 871 w 871"/>
                <a:gd name="connsiteY5" fmla="*/ 182 h 1162"/>
                <a:gd name="connsiteX6" fmla="*/ 871 w 871"/>
                <a:gd name="connsiteY6" fmla="*/ 220 h 1162"/>
                <a:gd name="connsiteX7" fmla="*/ 869 w 871"/>
                <a:gd name="connsiteY7" fmla="*/ 260 h 1162"/>
                <a:gd name="connsiteX8" fmla="*/ 867 w 871"/>
                <a:gd name="connsiteY8" fmla="*/ 304 h 1162"/>
                <a:gd name="connsiteX9" fmla="*/ 863 w 871"/>
                <a:gd name="connsiteY9" fmla="*/ 348 h 1162"/>
                <a:gd name="connsiteX10" fmla="*/ 857 w 871"/>
                <a:gd name="connsiteY10" fmla="*/ 396 h 1162"/>
                <a:gd name="connsiteX11" fmla="*/ 847 w 871"/>
                <a:gd name="connsiteY11" fmla="*/ 444 h 1162"/>
                <a:gd name="connsiteX12" fmla="*/ 835 w 871"/>
                <a:gd name="connsiteY12" fmla="*/ 494 h 1162"/>
                <a:gd name="connsiteX13" fmla="*/ 821 w 871"/>
                <a:gd name="connsiteY13" fmla="*/ 544 h 1162"/>
                <a:gd name="connsiteX14" fmla="*/ 803 w 871"/>
                <a:gd name="connsiteY14" fmla="*/ 594 h 1162"/>
                <a:gd name="connsiteX15" fmla="*/ 781 w 871"/>
                <a:gd name="connsiteY15" fmla="*/ 646 h 1162"/>
                <a:gd name="connsiteX16" fmla="*/ 755 w 871"/>
                <a:gd name="connsiteY16" fmla="*/ 698 h 1162"/>
                <a:gd name="connsiteX17" fmla="*/ 727 w 871"/>
                <a:gd name="connsiteY17" fmla="*/ 750 h 1162"/>
                <a:gd name="connsiteX18" fmla="*/ 693 w 871"/>
                <a:gd name="connsiteY18" fmla="*/ 800 h 1162"/>
                <a:gd name="connsiteX19" fmla="*/ 653 w 871"/>
                <a:gd name="connsiteY19" fmla="*/ 852 h 1162"/>
                <a:gd name="connsiteX20" fmla="*/ 611 w 871"/>
                <a:gd name="connsiteY20" fmla="*/ 900 h 1162"/>
                <a:gd name="connsiteX21" fmla="*/ 561 w 871"/>
                <a:gd name="connsiteY21" fmla="*/ 948 h 1162"/>
                <a:gd name="connsiteX22" fmla="*/ 535 w 871"/>
                <a:gd name="connsiteY22" fmla="*/ 972 h 1162"/>
                <a:gd name="connsiteX23" fmla="*/ 507 w 871"/>
                <a:gd name="connsiteY23" fmla="*/ 996 h 1162"/>
                <a:gd name="connsiteX24" fmla="*/ 479 w 871"/>
                <a:gd name="connsiteY24" fmla="*/ 1018 h 1162"/>
                <a:gd name="connsiteX25" fmla="*/ 447 w 871"/>
                <a:gd name="connsiteY25" fmla="*/ 1040 h 1162"/>
                <a:gd name="connsiteX26" fmla="*/ 415 w 871"/>
                <a:gd name="connsiteY26" fmla="*/ 1062 h 1162"/>
                <a:gd name="connsiteX27" fmla="*/ 383 w 871"/>
                <a:gd name="connsiteY27" fmla="*/ 1084 h 1162"/>
                <a:gd name="connsiteX28" fmla="*/ 347 w 871"/>
                <a:gd name="connsiteY28" fmla="*/ 1104 h 1162"/>
                <a:gd name="connsiteX29" fmla="*/ 311 w 871"/>
                <a:gd name="connsiteY29" fmla="*/ 1124 h 1162"/>
                <a:gd name="connsiteX30" fmla="*/ 271 w 871"/>
                <a:gd name="connsiteY30" fmla="*/ 1144 h 1162"/>
                <a:gd name="connsiteX31" fmla="*/ 231 w 871"/>
                <a:gd name="connsiteY31" fmla="*/ 1162 h 1162"/>
                <a:gd name="connsiteX32" fmla="*/ 5 w 871"/>
                <a:gd name="connsiteY32" fmla="*/ 934 h 1162"/>
                <a:gd name="connsiteX33" fmla="*/ 199 w 871"/>
                <a:gd name="connsiteY33" fmla="*/ 392 h 1162"/>
                <a:gd name="connsiteX34" fmla="*/ 221 w 871"/>
                <a:gd name="connsiteY34" fmla="*/ 368 h 1162"/>
                <a:gd name="connsiteX35" fmla="*/ 243 w 871"/>
                <a:gd name="connsiteY35" fmla="*/ 342 h 1162"/>
                <a:gd name="connsiteX36" fmla="*/ 269 w 871"/>
                <a:gd name="connsiteY36" fmla="*/ 318 h 1162"/>
                <a:gd name="connsiteX37" fmla="*/ 295 w 871"/>
                <a:gd name="connsiteY37" fmla="*/ 294 h 1162"/>
                <a:gd name="connsiteX38" fmla="*/ 323 w 871"/>
                <a:gd name="connsiteY38" fmla="*/ 270 h 1162"/>
                <a:gd name="connsiteX39" fmla="*/ 353 w 871"/>
                <a:gd name="connsiteY39" fmla="*/ 246 h 1162"/>
                <a:gd name="connsiteX40" fmla="*/ 383 w 871"/>
                <a:gd name="connsiteY40" fmla="*/ 222 h 1162"/>
                <a:gd name="connsiteX41" fmla="*/ 417 w 871"/>
                <a:gd name="connsiteY41" fmla="*/ 200 h 1162"/>
                <a:gd name="connsiteX42" fmla="*/ 451 w 871"/>
                <a:gd name="connsiteY42" fmla="*/ 178 h 1162"/>
                <a:gd name="connsiteX43" fmla="*/ 487 w 871"/>
                <a:gd name="connsiteY43" fmla="*/ 156 h 1162"/>
                <a:gd name="connsiteX44" fmla="*/ 525 w 871"/>
                <a:gd name="connsiteY44" fmla="*/ 134 h 1162"/>
                <a:gd name="connsiteX45" fmla="*/ 565 w 871"/>
                <a:gd name="connsiteY45" fmla="*/ 112 h 1162"/>
                <a:gd name="connsiteX46" fmla="*/ 607 w 871"/>
                <a:gd name="connsiteY46" fmla="*/ 92 h 1162"/>
                <a:gd name="connsiteX47" fmla="*/ 651 w 871"/>
                <a:gd name="connsiteY47" fmla="*/ 72 h 1162"/>
                <a:gd name="connsiteX48" fmla="*/ 697 w 871"/>
                <a:gd name="connsiteY48" fmla="*/ 54 h 1162"/>
                <a:gd name="connsiteX49" fmla="*/ 747 w 871"/>
                <a:gd name="connsiteY49" fmla="*/ 34 h 1162"/>
                <a:gd name="connsiteX50" fmla="*/ 797 w 871"/>
                <a:gd name="connsiteY50" fmla="*/ 18 h 1162"/>
                <a:gd name="connsiteX51" fmla="*/ 849 w 871"/>
                <a:gd name="connsiteY51" fmla="*/ 0 h 1162"/>
                <a:gd name="connsiteX52" fmla="*/ 849 w 871"/>
                <a:gd name="connsiteY52" fmla="*/ 0 h 1162"/>
                <a:gd name="connsiteX0" fmla="*/ 650 w 672"/>
                <a:gd name="connsiteY0" fmla="*/ 0 h 1162"/>
                <a:gd name="connsiteX1" fmla="*/ 650 w 672"/>
                <a:gd name="connsiteY1" fmla="*/ 0 h 1162"/>
                <a:gd name="connsiteX2" fmla="*/ 658 w 672"/>
                <a:gd name="connsiteY2" fmla="*/ 40 h 1162"/>
                <a:gd name="connsiteX3" fmla="*/ 664 w 672"/>
                <a:gd name="connsiteY3" fmla="*/ 86 h 1162"/>
                <a:gd name="connsiteX4" fmla="*/ 670 w 672"/>
                <a:gd name="connsiteY4" fmla="*/ 146 h 1162"/>
                <a:gd name="connsiteX5" fmla="*/ 672 w 672"/>
                <a:gd name="connsiteY5" fmla="*/ 182 h 1162"/>
                <a:gd name="connsiteX6" fmla="*/ 672 w 672"/>
                <a:gd name="connsiteY6" fmla="*/ 220 h 1162"/>
                <a:gd name="connsiteX7" fmla="*/ 670 w 672"/>
                <a:gd name="connsiteY7" fmla="*/ 260 h 1162"/>
                <a:gd name="connsiteX8" fmla="*/ 668 w 672"/>
                <a:gd name="connsiteY8" fmla="*/ 304 h 1162"/>
                <a:gd name="connsiteX9" fmla="*/ 664 w 672"/>
                <a:gd name="connsiteY9" fmla="*/ 348 h 1162"/>
                <a:gd name="connsiteX10" fmla="*/ 658 w 672"/>
                <a:gd name="connsiteY10" fmla="*/ 396 h 1162"/>
                <a:gd name="connsiteX11" fmla="*/ 648 w 672"/>
                <a:gd name="connsiteY11" fmla="*/ 444 h 1162"/>
                <a:gd name="connsiteX12" fmla="*/ 636 w 672"/>
                <a:gd name="connsiteY12" fmla="*/ 494 h 1162"/>
                <a:gd name="connsiteX13" fmla="*/ 622 w 672"/>
                <a:gd name="connsiteY13" fmla="*/ 544 h 1162"/>
                <a:gd name="connsiteX14" fmla="*/ 604 w 672"/>
                <a:gd name="connsiteY14" fmla="*/ 594 h 1162"/>
                <a:gd name="connsiteX15" fmla="*/ 582 w 672"/>
                <a:gd name="connsiteY15" fmla="*/ 646 h 1162"/>
                <a:gd name="connsiteX16" fmla="*/ 556 w 672"/>
                <a:gd name="connsiteY16" fmla="*/ 698 h 1162"/>
                <a:gd name="connsiteX17" fmla="*/ 528 w 672"/>
                <a:gd name="connsiteY17" fmla="*/ 750 h 1162"/>
                <a:gd name="connsiteX18" fmla="*/ 494 w 672"/>
                <a:gd name="connsiteY18" fmla="*/ 800 h 1162"/>
                <a:gd name="connsiteX19" fmla="*/ 454 w 672"/>
                <a:gd name="connsiteY19" fmla="*/ 852 h 1162"/>
                <a:gd name="connsiteX20" fmla="*/ 412 w 672"/>
                <a:gd name="connsiteY20" fmla="*/ 900 h 1162"/>
                <a:gd name="connsiteX21" fmla="*/ 362 w 672"/>
                <a:gd name="connsiteY21" fmla="*/ 948 h 1162"/>
                <a:gd name="connsiteX22" fmla="*/ 336 w 672"/>
                <a:gd name="connsiteY22" fmla="*/ 972 h 1162"/>
                <a:gd name="connsiteX23" fmla="*/ 308 w 672"/>
                <a:gd name="connsiteY23" fmla="*/ 996 h 1162"/>
                <a:gd name="connsiteX24" fmla="*/ 280 w 672"/>
                <a:gd name="connsiteY24" fmla="*/ 1018 h 1162"/>
                <a:gd name="connsiteX25" fmla="*/ 248 w 672"/>
                <a:gd name="connsiteY25" fmla="*/ 1040 h 1162"/>
                <a:gd name="connsiteX26" fmla="*/ 216 w 672"/>
                <a:gd name="connsiteY26" fmla="*/ 1062 h 1162"/>
                <a:gd name="connsiteX27" fmla="*/ 184 w 672"/>
                <a:gd name="connsiteY27" fmla="*/ 1084 h 1162"/>
                <a:gd name="connsiteX28" fmla="*/ 148 w 672"/>
                <a:gd name="connsiteY28" fmla="*/ 1104 h 1162"/>
                <a:gd name="connsiteX29" fmla="*/ 112 w 672"/>
                <a:gd name="connsiteY29" fmla="*/ 1124 h 1162"/>
                <a:gd name="connsiteX30" fmla="*/ 72 w 672"/>
                <a:gd name="connsiteY30" fmla="*/ 1144 h 1162"/>
                <a:gd name="connsiteX31" fmla="*/ 32 w 672"/>
                <a:gd name="connsiteY31" fmla="*/ 1162 h 1162"/>
                <a:gd name="connsiteX32" fmla="*/ 0 w 672"/>
                <a:gd name="connsiteY32" fmla="*/ 392 h 1162"/>
                <a:gd name="connsiteX33" fmla="*/ 22 w 672"/>
                <a:gd name="connsiteY33" fmla="*/ 368 h 1162"/>
                <a:gd name="connsiteX34" fmla="*/ 44 w 672"/>
                <a:gd name="connsiteY34" fmla="*/ 342 h 1162"/>
                <a:gd name="connsiteX35" fmla="*/ 70 w 672"/>
                <a:gd name="connsiteY35" fmla="*/ 318 h 1162"/>
                <a:gd name="connsiteX36" fmla="*/ 96 w 672"/>
                <a:gd name="connsiteY36" fmla="*/ 294 h 1162"/>
                <a:gd name="connsiteX37" fmla="*/ 124 w 672"/>
                <a:gd name="connsiteY37" fmla="*/ 270 h 1162"/>
                <a:gd name="connsiteX38" fmla="*/ 154 w 672"/>
                <a:gd name="connsiteY38" fmla="*/ 246 h 1162"/>
                <a:gd name="connsiteX39" fmla="*/ 184 w 672"/>
                <a:gd name="connsiteY39" fmla="*/ 222 h 1162"/>
                <a:gd name="connsiteX40" fmla="*/ 218 w 672"/>
                <a:gd name="connsiteY40" fmla="*/ 200 h 1162"/>
                <a:gd name="connsiteX41" fmla="*/ 252 w 672"/>
                <a:gd name="connsiteY41" fmla="*/ 178 h 1162"/>
                <a:gd name="connsiteX42" fmla="*/ 288 w 672"/>
                <a:gd name="connsiteY42" fmla="*/ 156 h 1162"/>
                <a:gd name="connsiteX43" fmla="*/ 326 w 672"/>
                <a:gd name="connsiteY43" fmla="*/ 134 h 1162"/>
                <a:gd name="connsiteX44" fmla="*/ 366 w 672"/>
                <a:gd name="connsiteY44" fmla="*/ 112 h 1162"/>
                <a:gd name="connsiteX45" fmla="*/ 408 w 672"/>
                <a:gd name="connsiteY45" fmla="*/ 92 h 1162"/>
                <a:gd name="connsiteX46" fmla="*/ 452 w 672"/>
                <a:gd name="connsiteY46" fmla="*/ 72 h 1162"/>
                <a:gd name="connsiteX47" fmla="*/ 498 w 672"/>
                <a:gd name="connsiteY47" fmla="*/ 54 h 1162"/>
                <a:gd name="connsiteX48" fmla="*/ 548 w 672"/>
                <a:gd name="connsiteY48" fmla="*/ 34 h 1162"/>
                <a:gd name="connsiteX49" fmla="*/ 598 w 672"/>
                <a:gd name="connsiteY49" fmla="*/ 18 h 1162"/>
                <a:gd name="connsiteX50" fmla="*/ 650 w 672"/>
                <a:gd name="connsiteY50" fmla="*/ 0 h 1162"/>
                <a:gd name="connsiteX51" fmla="*/ 650 w 672"/>
                <a:gd name="connsiteY51" fmla="*/ 0 h 1162"/>
                <a:gd name="connsiteX0" fmla="*/ 630 w 652"/>
                <a:gd name="connsiteY0" fmla="*/ 0 h 1162"/>
                <a:gd name="connsiteX1" fmla="*/ 630 w 652"/>
                <a:gd name="connsiteY1" fmla="*/ 0 h 1162"/>
                <a:gd name="connsiteX2" fmla="*/ 638 w 652"/>
                <a:gd name="connsiteY2" fmla="*/ 40 h 1162"/>
                <a:gd name="connsiteX3" fmla="*/ 644 w 652"/>
                <a:gd name="connsiteY3" fmla="*/ 86 h 1162"/>
                <a:gd name="connsiteX4" fmla="*/ 650 w 652"/>
                <a:gd name="connsiteY4" fmla="*/ 146 h 1162"/>
                <a:gd name="connsiteX5" fmla="*/ 652 w 652"/>
                <a:gd name="connsiteY5" fmla="*/ 182 h 1162"/>
                <a:gd name="connsiteX6" fmla="*/ 652 w 652"/>
                <a:gd name="connsiteY6" fmla="*/ 220 h 1162"/>
                <a:gd name="connsiteX7" fmla="*/ 650 w 652"/>
                <a:gd name="connsiteY7" fmla="*/ 260 h 1162"/>
                <a:gd name="connsiteX8" fmla="*/ 648 w 652"/>
                <a:gd name="connsiteY8" fmla="*/ 304 h 1162"/>
                <a:gd name="connsiteX9" fmla="*/ 644 w 652"/>
                <a:gd name="connsiteY9" fmla="*/ 348 h 1162"/>
                <a:gd name="connsiteX10" fmla="*/ 638 w 652"/>
                <a:gd name="connsiteY10" fmla="*/ 396 h 1162"/>
                <a:gd name="connsiteX11" fmla="*/ 628 w 652"/>
                <a:gd name="connsiteY11" fmla="*/ 444 h 1162"/>
                <a:gd name="connsiteX12" fmla="*/ 616 w 652"/>
                <a:gd name="connsiteY12" fmla="*/ 494 h 1162"/>
                <a:gd name="connsiteX13" fmla="*/ 602 w 652"/>
                <a:gd name="connsiteY13" fmla="*/ 544 h 1162"/>
                <a:gd name="connsiteX14" fmla="*/ 584 w 652"/>
                <a:gd name="connsiteY14" fmla="*/ 594 h 1162"/>
                <a:gd name="connsiteX15" fmla="*/ 562 w 652"/>
                <a:gd name="connsiteY15" fmla="*/ 646 h 1162"/>
                <a:gd name="connsiteX16" fmla="*/ 536 w 652"/>
                <a:gd name="connsiteY16" fmla="*/ 698 h 1162"/>
                <a:gd name="connsiteX17" fmla="*/ 508 w 652"/>
                <a:gd name="connsiteY17" fmla="*/ 750 h 1162"/>
                <a:gd name="connsiteX18" fmla="*/ 474 w 652"/>
                <a:gd name="connsiteY18" fmla="*/ 800 h 1162"/>
                <a:gd name="connsiteX19" fmla="*/ 434 w 652"/>
                <a:gd name="connsiteY19" fmla="*/ 852 h 1162"/>
                <a:gd name="connsiteX20" fmla="*/ 392 w 652"/>
                <a:gd name="connsiteY20" fmla="*/ 900 h 1162"/>
                <a:gd name="connsiteX21" fmla="*/ 342 w 652"/>
                <a:gd name="connsiteY21" fmla="*/ 948 h 1162"/>
                <a:gd name="connsiteX22" fmla="*/ 316 w 652"/>
                <a:gd name="connsiteY22" fmla="*/ 972 h 1162"/>
                <a:gd name="connsiteX23" fmla="*/ 288 w 652"/>
                <a:gd name="connsiteY23" fmla="*/ 996 h 1162"/>
                <a:gd name="connsiteX24" fmla="*/ 260 w 652"/>
                <a:gd name="connsiteY24" fmla="*/ 1018 h 1162"/>
                <a:gd name="connsiteX25" fmla="*/ 228 w 652"/>
                <a:gd name="connsiteY25" fmla="*/ 1040 h 1162"/>
                <a:gd name="connsiteX26" fmla="*/ 196 w 652"/>
                <a:gd name="connsiteY26" fmla="*/ 1062 h 1162"/>
                <a:gd name="connsiteX27" fmla="*/ 164 w 652"/>
                <a:gd name="connsiteY27" fmla="*/ 1084 h 1162"/>
                <a:gd name="connsiteX28" fmla="*/ 128 w 652"/>
                <a:gd name="connsiteY28" fmla="*/ 1104 h 1162"/>
                <a:gd name="connsiteX29" fmla="*/ 92 w 652"/>
                <a:gd name="connsiteY29" fmla="*/ 1124 h 1162"/>
                <a:gd name="connsiteX30" fmla="*/ 52 w 652"/>
                <a:gd name="connsiteY30" fmla="*/ 1144 h 1162"/>
                <a:gd name="connsiteX31" fmla="*/ 12 w 652"/>
                <a:gd name="connsiteY31" fmla="*/ 1162 h 1162"/>
                <a:gd name="connsiteX32" fmla="*/ 2 w 652"/>
                <a:gd name="connsiteY32" fmla="*/ 368 h 1162"/>
                <a:gd name="connsiteX33" fmla="*/ 24 w 652"/>
                <a:gd name="connsiteY33" fmla="*/ 342 h 1162"/>
                <a:gd name="connsiteX34" fmla="*/ 50 w 652"/>
                <a:gd name="connsiteY34" fmla="*/ 318 h 1162"/>
                <a:gd name="connsiteX35" fmla="*/ 76 w 652"/>
                <a:gd name="connsiteY35" fmla="*/ 294 h 1162"/>
                <a:gd name="connsiteX36" fmla="*/ 104 w 652"/>
                <a:gd name="connsiteY36" fmla="*/ 270 h 1162"/>
                <a:gd name="connsiteX37" fmla="*/ 134 w 652"/>
                <a:gd name="connsiteY37" fmla="*/ 246 h 1162"/>
                <a:gd name="connsiteX38" fmla="*/ 164 w 652"/>
                <a:gd name="connsiteY38" fmla="*/ 222 h 1162"/>
                <a:gd name="connsiteX39" fmla="*/ 198 w 652"/>
                <a:gd name="connsiteY39" fmla="*/ 200 h 1162"/>
                <a:gd name="connsiteX40" fmla="*/ 232 w 652"/>
                <a:gd name="connsiteY40" fmla="*/ 178 h 1162"/>
                <a:gd name="connsiteX41" fmla="*/ 268 w 652"/>
                <a:gd name="connsiteY41" fmla="*/ 156 h 1162"/>
                <a:gd name="connsiteX42" fmla="*/ 306 w 652"/>
                <a:gd name="connsiteY42" fmla="*/ 134 h 1162"/>
                <a:gd name="connsiteX43" fmla="*/ 346 w 652"/>
                <a:gd name="connsiteY43" fmla="*/ 112 h 1162"/>
                <a:gd name="connsiteX44" fmla="*/ 388 w 652"/>
                <a:gd name="connsiteY44" fmla="*/ 92 h 1162"/>
                <a:gd name="connsiteX45" fmla="*/ 432 w 652"/>
                <a:gd name="connsiteY45" fmla="*/ 72 h 1162"/>
                <a:gd name="connsiteX46" fmla="*/ 478 w 652"/>
                <a:gd name="connsiteY46" fmla="*/ 54 h 1162"/>
                <a:gd name="connsiteX47" fmla="*/ 528 w 652"/>
                <a:gd name="connsiteY47" fmla="*/ 34 h 1162"/>
                <a:gd name="connsiteX48" fmla="*/ 578 w 652"/>
                <a:gd name="connsiteY48" fmla="*/ 18 h 1162"/>
                <a:gd name="connsiteX49" fmla="*/ 630 w 652"/>
                <a:gd name="connsiteY49" fmla="*/ 0 h 1162"/>
                <a:gd name="connsiteX50" fmla="*/ 630 w 652"/>
                <a:gd name="connsiteY50" fmla="*/ 0 h 1162"/>
                <a:gd name="connsiteX0" fmla="*/ 623 w 645"/>
                <a:gd name="connsiteY0" fmla="*/ 0 h 1162"/>
                <a:gd name="connsiteX1" fmla="*/ 623 w 645"/>
                <a:gd name="connsiteY1" fmla="*/ 0 h 1162"/>
                <a:gd name="connsiteX2" fmla="*/ 631 w 645"/>
                <a:gd name="connsiteY2" fmla="*/ 40 h 1162"/>
                <a:gd name="connsiteX3" fmla="*/ 637 w 645"/>
                <a:gd name="connsiteY3" fmla="*/ 86 h 1162"/>
                <a:gd name="connsiteX4" fmla="*/ 643 w 645"/>
                <a:gd name="connsiteY4" fmla="*/ 146 h 1162"/>
                <a:gd name="connsiteX5" fmla="*/ 645 w 645"/>
                <a:gd name="connsiteY5" fmla="*/ 182 h 1162"/>
                <a:gd name="connsiteX6" fmla="*/ 645 w 645"/>
                <a:gd name="connsiteY6" fmla="*/ 220 h 1162"/>
                <a:gd name="connsiteX7" fmla="*/ 643 w 645"/>
                <a:gd name="connsiteY7" fmla="*/ 260 h 1162"/>
                <a:gd name="connsiteX8" fmla="*/ 641 w 645"/>
                <a:gd name="connsiteY8" fmla="*/ 304 h 1162"/>
                <a:gd name="connsiteX9" fmla="*/ 637 w 645"/>
                <a:gd name="connsiteY9" fmla="*/ 348 h 1162"/>
                <a:gd name="connsiteX10" fmla="*/ 631 w 645"/>
                <a:gd name="connsiteY10" fmla="*/ 396 h 1162"/>
                <a:gd name="connsiteX11" fmla="*/ 621 w 645"/>
                <a:gd name="connsiteY11" fmla="*/ 444 h 1162"/>
                <a:gd name="connsiteX12" fmla="*/ 609 w 645"/>
                <a:gd name="connsiteY12" fmla="*/ 494 h 1162"/>
                <a:gd name="connsiteX13" fmla="*/ 595 w 645"/>
                <a:gd name="connsiteY13" fmla="*/ 544 h 1162"/>
                <a:gd name="connsiteX14" fmla="*/ 577 w 645"/>
                <a:gd name="connsiteY14" fmla="*/ 594 h 1162"/>
                <a:gd name="connsiteX15" fmla="*/ 555 w 645"/>
                <a:gd name="connsiteY15" fmla="*/ 646 h 1162"/>
                <a:gd name="connsiteX16" fmla="*/ 529 w 645"/>
                <a:gd name="connsiteY16" fmla="*/ 698 h 1162"/>
                <a:gd name="connsiteX17" fmla="*/ 501 w 645"/>
                <a:gd name="connsiteY17" fmla="*/ 750 h 1162"/>
                <a:gd name="connsiteX18" fmla="*/ 467 w 645"/>
                <a:gd name="connsiteY18" fmla="*/ 800 h 1162"/>
                <a:gd name="connsiteX19" fmla="*/ 427 w 645"/>
                <a:gd name="connsiteY19" fmla="*/ 852 h 1162"/>
                <a:gd name="connsiteX20" fmla="*/ 385 w 645"/>
                <a:gd name="connsiteY20" fmla="*/ 900 h 1162"/>
                <a:gd name="connsiteX21" fmla="*/ 335 w 645"/>
                <a:gd name="connsiteY21" fmla="*/ 948 h 1162"/>
                <a:gd name="connsiteX22" fmla="*/ 309 w 645"/>
                <a:gd name="connsiteY22" fmla="*/ 972 h 1162"/>
                <a:gd name="connsiteX23" fmla="*/ 281 w 645"/>
                <a:gd name="connsiteY23" fmla="*/ 996 h 1162"/>
                <a:gd name="connsiteX24" fmla="*/ 253 w 645"/>
                <a:gd name="connsiteY24" fmla="*/ 1018 h 1162"/>
                <a:gd name="connsiteX25" fmla="*/ 221 w 645"/>
                <a:gd name="connsiteY25" fmla="*/ 1040 h 1162"/>
                <a:gd name="connsiteX26" fmla="*/ 189 w 645"/>
                <a:gd name="connsiteY26" fmla="*/ 1062 h 1162"/>
                <a:gd name="connsiteX27" fmla="*/ 157 w 645"/>
                <a:gd name="connsiteY27" fmla="*/ 1084 h 1162"/>
                <a:gd name="connsiteX28" fmla="*/ 121 w 645"/>
                <a:gd name="connsiteY28" fmla="*/ 1104 h 1162"/>
                <a:gd name="connsiteX29" fmla="*/ 85 w 645"/>
                <a:gd name="connsiteY29" fmla="*/ 1124 h 1162"/>
                <a:gd name="connsiteX30" fmla="*/ 45 w 645"/>
                <a:gd name="connsiteY30" fmla="*/ 1144 h 1162"/>
                <a:gd name="connsiteX31" fmla="*/ 5 w 645"/>
                <a:gd name="connsiteY31" fmla="*/ 1162 h 1162"/>
                <a:gd name="connsiteX32" fmla="*/ 17 w 645"/>
                <a:gd name="connsiteY32" fmla="*/ 342 h 1162"/>
                <a:gd name="connsiteX33" fmla="*/ 43 w 645"/>
                <a:gd name="connsiteY33" fmla="*/ 318 h 1162"/>
                <a:gd name="connsiteX34" fmla="*/ 69 w 645"/>
                <a:gd name="connsiteY34" fmla="*/ 294 h 1162"/>
                <a:gd name="connsiteX35" fmla="*/ 97 w 645"/>
                <a:gd name="connsiteY35" fmla="*/ 270 h 1162"/>
                <a:gd name="connsiteX36" fmla="*/ 127 w 645"/>
                <a:gd name="connsiteY36" fmla="*/ 246 h 1162"/>
                <a:gd name="connsiteX37" fmla="*/ 157 w 645"/>
                <a:gd name="connsiteY37" fmla="*/ 222 h 1162"/>
                <a:gd name="connsiteX38" fmla="*/ 191 w 645"/>
                <a:gd name="connsiteY38" fmla="*/ 200 h 1162"/>
                <a:gd name="connsiteX39" fmla="*/ 225 w 645"/>
                <a:gd name="connsiteY39" fmla="*/ 178 h 1162"/>
                <a:gd name="connsiteX40" fmla="*/ 261 w 645"/>
                <a:gd name="connsiteY40" fmla="*/ 156 h 1162"/>
                <a:gd name="connsiteX41" fmla="*/ 299 w 645"/>
                <a:gd name="connsiteY41" fmla="*/ 134 h 1162"/>
                <a:gd name="connsiteX42" fmla="*/ 339 w 645"/>
                <a:gd name="connsiteY42" fmla="*/ 112 h 1162"/>
                <a:gd name="connsiteX43" fmla="*/ 381 w 645"/>
                <a:gd name="connsiteY43" fmla="*/ 92 h 1162"/>
                <a:gd name="connsiteX44" fmla="*/ 425 w 645"/>
                <a:gd name="connsiteY44" fmla="*/ 72 h 1162"/>
                <a:gd name="connsiteX45" fmla="*/ 471 w 645"/>
                <a:gd name="connsiteY45" fmla="*/ 54 h 1162"/>
                <a:gd name="connsiteX46" fmla="*/ 521 w 645"/>
                <a:gd name="connsiteY46" fmla="*/ 34 h 1162"/>
                <a:gd name="connsiteX47" fmla="*/ 571 w 645"/>
                <a:gd name="connsiteY47" fmla="*/ 18 h 1162"/>
                <a:gd name="connsiteX48" fmla="*/ 623 w 645"/>
                <a:gd name="connsiteY48" fmla="*/ 0 h 1162"/>
                <a:gd name="connsiteX49" fmla="*/ 623 w 645"/>
                <a:gd name="connsiteY49" fmla="*/ 0 h 1162"/>
                <a:gd name="connsiteX0" fmla="*/ 623 w 645"/>
                <a:gd name="connsiteY0" fmla="*/ 0 h 1162"/>
                <a:gd name="connsiteX1" fmla="*/ 623 w 645"/>
                <a:gd name="connsiteY1" fmla="*/ 0 h 1162"/>
                <a:gd name="connsiteX2" fmla="*/ 631 w 645"/>
                <a:gd name="connsiteY2" fmla="*/ 40 h 1162"/>
                <a:gd name="connsiteX3" fmla="*/ 637 w 645"/>
                <a:gd name="connsiteY3" fmla="*/ 86 h 1162"/>
                <a:gd name="connsiteX4" fmla="*/ 643 w 645"/>
                <a:gd name="connsiteY4" fmla="*/ 146 h 1162"/>
                <a:gd name="connsiteX5" fmla="*/ 645 w 645"/>
                <a:gd name="connsiteY5" fmla="*/ 182 h 1162"/>
                <a:gd name="connsiteX6" fmla="*/ 645 w 645"/>
                <a:gd name="connsiteY6" fmla="*/ 220 h 1162"/>
                <a:gd name="connsiteX7" fmla="*/ 643 w 645"/>
                <a:gd name="connsiteY7" fmla="*/ 260 h 1162"/>
                <a:gd name="connsiteX8" fmla="*/ 641 w 645"/>
                <a:gd name="connsiteY8" fmla="*/ 304 h 1162"/>
                <a:gd name="connsiteX9" fmla="*/ 637 w 645"/>
                <a:gd name="connsiteY9" fmla="*/ 348 h 1162"/>
                <a:gd name="connsiteX10" fmla="*/ 631 w 645"/>
                <a:gd name="connsiteY10" fmla="*/ 396 h 1162"/>
                <a:gd name="connsiteX11" fmla="*/ 621 w 645"/>
                <a:gd name="connsiteY11" fmla="*/ 444 h 1162"/>
                <a:gd name="connsiteX12" fmla="*/ 609 w 645"/>
                <a:gd name="connsiteY12" fmla="*/ 494 h 1162"/>
                <a:gd name="connsiteX13" fmla="*/ 595 w 645"/>
                <a:gd name="connsiteY13" fmla="*/ 544 h 1162"/>
                <a:gd name="connsiteX14" fmla="*/ 577 w 645"/>
                <a:gd name="connsiteY14" fmla="*/ 594 h 1162"/>
                <a:gd name="connsiteX15" fmla="*/ 555 w 645"/>
                <a:gd name="connsiteY15" fmla="*/ 646 h 1162"/>
                <a:gd name="connsiteX16" fmla="*/ 529 w 645"/>
                <a:gd name="connsiteY16" fmla="*/ 698 h 1162"/>
                <a:gd name="connsiteX17" fmla="*/ 501 w 645"/>
                <a:gd name="connsiteY17" fmla="*/ 750 h 1162"/>
                <a:gd name="connsiteX18" fmla="*/ 467 w 645"/>
                <a:gd name="connsiteY18" fmla="*/ 800 h 1162"/>
                <a:gd name="connsiteX19" fmla="*/ 427 w 645"/>
                <a:gd name="connsiteY19" fmla="*/ 852 h 1162"/>
                <a:gd name="connsiteX20" fmla="*/ 385 w 645"/>
                <a:gd name="connsiteY20" fmla="*/ 900 h 1162"/>
                <a:gd name="connsiteX21" fmla="*/ 335 w 645"/>
                <a:gd name="connsiteY21" fmla="*/ 948 h 1162"/>
                <a:gd name="connsiteX22" fmla="*/ 309 w 645"/>
                <a:gd name="connsiteY22" fmla="*/ 972 h 1162"/>
                <a:gd name="connsiteX23" fmla="*/ 281 w 645"/>
                <a:gd name="connsiteY23" fmla="*/ 996 h 1162"/>
                <a:gd name="connsiteX24" fmla="*/ 253 w 645"/>
                <a:gd name="connsiteY24" fmla="*/ 1018 h 1162"/>
                <a:gd name="connsiteX25" fmla="*/ 221 w 645"/>
                <a:gd name="connsiteY25" fmla="*/ 1040 h 1162"/>
                <a:gd name="connsiteX26" fmla="*/ 189 w 645"/>
                <a:gd name="connsiteY26" fmla="*/ 1062 h 1162"/>
                <a:gd name="connsiteX27" fmla="*/ 157 w 645"/>
                <a:gd name="connsiteY27" fmla="*/ 1084 h 1162"/>
                <a:gd name="connsiteX28" fmla="*/ 121 w 645"/>
                <a:gd name="connsiteY28" fmla="*/ 1104 h 1162"/>
                <a:gd name="connsiteX29" fmla="*/ 85 w 645"/>
                <a:gd name="connsiteY29" fmla="*/ 1124 h 1162"/>
                <a:gd name="connsiteX30" fmla="*/ 45 w 645"/>
                <a:gd name="connsiteY30" fmla="*/ 1144 h 1162"/>
                <a:gd name="connsiteX31" fmla="*/ 5 w 645"/>
                <a:gd name="connsiteY31" fmla="*/ 1162 h 1162"/>
                <a:gd name="connsiteX32" fmla="*/ 17 w 645"/>
                <a:gd name="connsiteY32" fmla="*/ 342 h 1162"/>
                <a:gd name="connsiteX33" fmla="*/ 43 w 645"/>
                <a:gd name="connsiteY33" fmla="*/ 318 h 1162"/>
                <a:gd name="connsiteX34" fmla="*/ 69 w 645"/>
                <a:gd name="connsiteY34" fmla="*/ 294 h 1162"/>
                <a:gd name="connsiteX35" fmla="*/ 97 w 645"/>
                <a:gd name="connsiteY35" fmla="*/ 270 h 1162"/>
                <a:gd name="connsiteX36" fmla="*/ 127 w 645"/>
                <a:gd name="connsiteY36" fmla="*/ 246 h 1162"/>
                <a:gd name="connsiteX37" fmla="*/ 157 w 645"/>
                <a:gd name="connsiteY37" fmla="*/ 222 h 1162"/>
                <a:gd name="connsiteX38" fmla="*/ 191 w 645"/>
                <a:gd name="connsiteY38" fmla="*/ 200 h 1162"/>
                <a:gd name="connsiteX39" fmla="*/ 225 w 645"/>
                <a:gd name="connsiteY39" fmla="*/ 178 h 1162"/>
                <a:gd name="connsiteX40" fmla="*/ 261 w 645"/>
                <a:gd name="connsiteY40" fmla="*/ 156 h 1162"/>
                <a:gd name="connsiteX41" fmla="*/ 299 w 645"/>
                <a:gd name="connsiteY41" fmla="*/ 134 h 1162"/>
                <a:gd name="connsiteX42" fmla="*/ 339 w 645"/>
                <a:gd name="connsiteY42" fmla="*/ 112 h 1162"/>
                <a:gd name="connsiteX43" fmla="*/ 381 w 645"/>
                <a:gd name="connsiteY43" fmla="*/ 92 h 1162"/>
                <a:gd name="connsiteX44" fmla="*/ 425 w 645"/>
                <a:gd name="connsiteY44" fmla="*/ 72 h 1162"/>
                <a:gd name="connsiteX45" fmla="*/ 471 w 645"/>
                <a:gd name="connsiteY45" fmla="*/ 54 h 1162"/>
                <a:gd name="connsiteX46" fmla="*/ 521 w 645"/>
                <a:gd name="connsiteY46" fmla="*/ 34 h 1162"/>
                <a:gd name="connsiteX47" fmla="*/ 571 w 645"/>
                <a:gd name="connsiteY47" fmla="*/ 18 h 1162"/>
                <a:gd name="connsiteX48" fmla="*/ 623 w 645"/>
                <a:gd name="connsiteY48" fmla="*/ 0 h 1162"/>
                <a:gd name="connsiteX49" fmla="*/ 623 w 645"/>
                <a:gd name="connsiteY49" fmla="*/ 0 h 1162"/>
                <a:gd name="connsiteX0" fmla="*/ 623 w 645"/>
                <a:gd name="connsiteY0" fmla="*/ 0 h 1162"/>
                <a:gd name="connsiteX1" fmla="*/ 623 w 645"/>
                <a:gd name="connsiteY1" fmla="*/ 0 h 1162"/>
                <a:gd name="connsiteX2" fmla="*/ 631 w 645"/>
                <a:gd name="connsiteY2" fmla="*/ 40 h 1162"/>
                <a:gd name="connsiteX3" fmla="*/ 637 w 645"/>
                <a:gd name="connsiteY3" fmla="*/ 86 h 1162"/>
                <a:gd name="connsiteX4" fmla="*/ 643 w 645"/>
                <a:gd name="connsiteY4" fmla="*/ 146 h 1162"/>
                <a:gd name="connsiteX5" fmla="*/ 645 w 645"/>
                <a:gd name="connsiteY5" fmla="*/ 182 h 1162"/>
                <a:gd name="connsiteX6" fmla="*/ 645 w 645"/>
                <a:gd name="connsiteY6" fmla="*/ 220 h 1162"/>
                <a:gd name="connsiteX7" fmla="*/ 643 w 645"/>
                <a:gd name="connsiteY7" fmla="*/ 260 h 1162"/>
                <a:gd name="connsiteX8" fmla="*/ 641 w 645"/>
                <a:gd name="connsiteY8" fmla="*/ 304 h 1162"/>
                <a:gd name="connsiteX9" fmla="*/ 637 w 645"/>
                <a:gd name="connsiteY9" fmla="*/ 348 h 1162"/>
                <a:gd name="connsiteX10" fmla="*/ 631 w 645"/>
                <a:gd name="connsiteY10" fmla="*/ 396 h 1162"/>
                <a:gd name="connsiteX11" fmla="*/ 621 w 645"/>
                <a:gd name="connsiteY11" fmla="*/ 444 h 1162"/>
                <a:gd name="connsiteX12" fmla="*/ 609 w 645"/>
                <a:gd name="connsiteY12" fmla="*/ 494 h 1162"/>
                <a:gd name="connsiteX13" fmla="*/ 595 w 645"/>
                <a:gd name="connsiteY13" fmla="*/ 544 h 1162"/>
                <a:gd name="connsiteX14" fmla="*/ 577 w 645"/>
                <a:gd name="connsiteY14" fmla="*/ 594 h 1162"/>
                <a:gd name="connsiteX15" fmla="*/ 555 w 645"/>
                <a:gd name="connsiteY15" fmla="*/ 646 h 1162"/>
                <a:gd name="connsiteX16" fmla="*/ 529 w 645"/>
                <a:gd name="connsiteY16" fmla="*/ 698 h 1162"/>
                <a:gd name="connsiteX17" fmla="*/ 501 w 645"/>
                <a:gd name="connsiteY17" fmla="*/ 750 h 1162"/>
                <a:gd name="connsiteX18" fmla="*/ 467 w 645"/>
                <a:gd name="connsiteY18" fmla="*/ 800 h 1162"/>
                <a:gd name="connsiteX19" fmla="*/ 427 w 645"/>
                <a:gd name="connsiteY19" fmla="*/ 852 h 1162"/>
                <a:gd name="connsiteX20" fmla="*/ 385 w 645"/>
                <a:gd name="connsiteY20" fmla="*/ 900 h 1162"/>
                <a:gd name="connsiteX21" fmla="*/ 335 w 645"/>
                <a:gd name="connsiteY21" fmla="*/ 948 h 1162"/>
                <a:gd name="connsiteX22" fmla="*/ 309 w 645"/>
                <a:gd name="connsiteY22" fmla="*/ 972 h 1162"/>
                <a:gd name="connsiteX23" fmla="*/ 281 w 645"/>
                <a:gd name="connsiteY23" fmla="*/ 996 h 1162"/>
                <a:gd name="connsiteX24" fmla="*/ 253 w 645"/>
                <a:gd name="connsiteY24" fmla="*/ 1018 h 1162"/>
                <a:gd name="connsiteX25" fmla="*/ 221 w 645"/>
                <a:gd name="connsiteY25" fmla="*/ 1040 h 1162"/>
                <a:gd name="connsiteX26" fmla="*/ 189 w 645"/>
                <a:gd name="connsiteY26" fmla="*/ 1062 h 1162"/>
                <a:gd name="connsiteX27" fmla="*/ 157 w 645"/>
                <a:gd name="connsiteY27" fmla="*/ 1084 h 1162"/>
                <a:gd name="connsiteX28" fmla="*/ 121 w 645"/>
                <a:gd name="connsiteY28" fmla="*/ 1104 h 1162"/>
                <a:gd name="connsiteX29" fmla="*/ 85 w 645"/>
                <a:gd name="connsiteY29" fmla="*/ 1124 h 1162"/>
                <a:gd name="connsiteX30" fmla="*/ 45 w 645"/>
                <a:gd name="connsiteY30" fmla="*/ 1144 h 1162"/>
                <a:gd name="connsiteX31" fmla="*/ 5 w 645"/>
                <a:gd name="connsiteY31" fmla="*/ 1162 h 1162"/>
                <a:gd name="connsiteX32" fmla="*/ 14 w 645"/>
                <a:gd name="connsiteY32" fmla="*/ 360 h 1162"/>
                <a:gd name="connsiteX33" fmla="*/ 43 w 645"/>
                <a:gd name="connsiteY33" fmla="*/ 318 h 1162"/>
                <a:gd name="connsiteX34" fmla="*/ 69 w 645"/>
                <a:gd name="connsiteY34" fmla="*/ 294 h 1162"/>
                <a:gd name="connsiteX35" fmla="*/ 97 w 645"/>
                <a:gd name="connsiteY35" fmla="*/ 270 h 1162"/>
                <a:gd name="connsiteX36" fmla="*/ 127 w 645"/>
                <a:gd name="connsiteY36" fmla="*/ 246 h 1162"/>
                <a:gd name="connsiteX37" fmla="*/ 157 w 645"/>
                <a:gd name="connsiteY37" fmla="*/ 222 h 1162"/>
                <a:gd name="connsiteX38" fmla="*/ 191 w 645"/>
                <a:gd name="connsiteY38" fmla="*/ 200 h 1162"/>
                <a:gd name="connsiteX39" fmla="*/ 225 w 645"/>
                <a:gd name="connsiteY39" fmla="*/ 178 h 1162"/>
                <a:gd name="connsiteX40" fmla="*/ 261 w 645"/>
                <a:gd name="connsiteY40" fmla="*/ 156 h 1162"/>
                <a:gd name="connsiteX41" fmla="*/ 299 w 645"/>
                <a:gd name="connsiteY41" fmla="*/ 134 h 1162"/>
                <a:gd name="connsiteX42" fmla="*/ 339 w 645"/>
                <a:gd name="connsiteY42" fmla="*/ 112 h 1162"/>
                <a:gd name="connsiteX43" fmla="*/ 381 w 645"/>
                <a:gd name="connsiteY43" fmla="*/ 92 h 1162"/>
                <a:gd name="connsiteX44" fmla="*/ 425 w 645"/>
                <a:gd name="connsiteY44" fmla="*/ 72 h 1162"/>
                <a:gd name="connsiteX45" fmla="*/ 471 w 645"/>
                <a:gd name="connsiteY45" fmla="*/ 54 h 1162"/>
                <a:gd name="connsiteX46" fmla="*/ 521 w 645"/>
                <a:gd name="connsiteY46" fmla="*/ 34 h 1162"/>
                <a:gd name="connsiteX47" fmla="*/ 571 w 645"/>
                <a:gd name="connsiteY47" fmla="*/ 18 h 1162"/>
                <a:gd name="connsiteX48" fmla="*/ 623 w 645"/>
                <a:gd name="connsiteY48" fmla="*/ 0 h 1162"/>
                <a:gd name="connsiteX49" fmla="*/ 623 w 645"/>
                <a:gd name="connsiteY49" fmla="*/ 0 h 1162"/>
                <a:gd name="connsiteX0" fmla="*/ 623 w 645"/>
                <a:gd name="connsiteY0" fmla="*/ 0 h 1162"/>
                <a:gd name="connsiteX1" fmla="*/ 623 w 645"/>
                <a:gd name="connsiteY1" fmla="*/ 0 h 1162"/>
                <a:gd name="connsiteX2" fmla="*/ 631 w 645"/>
                <a:gd name="connsiteY2" fmla="*/ 40 h 1162"/>
                <a:gd name="connsiteX3" fmla="*/ 637 w 645"/>
                <a:gd name="connsiteY3" fmla="*/ 86 h 1162"/>
                <a:gd name="connsiteX4" fmla="*/ 643 w 645"/>
                <a:gd name="connsiteY4" fmla="*/ 146 h 1162"/>
                <a:gd name="connsiteX5" fmla="*/ 645 w 645"/>
                <a:gd name="connsiteY5" fmla="*/ 182 h 1162"/>
                <a:gd name="connsiteX6" fmla="*/ 645 w 645"/>
                <a:gd name="connsiteY6" fmla="*/ 220 h 1162"/>
                <a:gd name="connsiteX7" fmla="*/ 643 w 645"/>
                <a:gd name="connsiteY7" fmla="*/ 260 h 1162"/>
                <a:gd name="connsiteX8" fmla="*/ 641 w 645"/>
                <a:gd name="connsiteY8" fmla="*/ 304 h 1162"/>
                <a:gd name="connsiteX9" fmla="*/ 637 w 645"/>
                <a:gd name="connsiteY9" fmla="*/ 348 h 1162"/>
                <a:gd name="connsiteX10" fmla="*/ 631 w 645"/>
                <a:gd name="connsiteY10" fmla="*/ 396 h 1162"/>
                <a:gd name="connsiteX11" fmla="*/ 621 w 645"/>
                <a:gd name="connsiteY11" fmla="*/ 444 h 1162"/>
                <a:gd name="connsiteX12" fmla="*/ 609 w 645"/>
                <a:gd name="connsiteY12" fmla="*/ 494 h 1162"/>
                <a:gd name="connsiteX13" fmla="*/ 595 w 645"/>
                <a:gd name="connsiteY13" fmla="*/ 544 h 1162"/>
                <a:gd name="connsiteX14" fmla="*/ 577 w 645"/>
                <a:gd name="connsiteY14" fmla="*/ 594 h 1162"/>
                <a:gd name="connsiteX15" fmla="*/ 555 w 645"/>
                <a:gd name="connsiteY15" fmla="*/ 646 h 1162"/>
                <a:gd name="connsiteX16" fmla="*/ 529 w 645"/>
                <a:gd name="connsiteY16" fmla="*/ 698 h 1162"/>
                <a:gd name="connsiteX17" fmla="*/ 501 w 645"/>
                <a:gd name="connsiteY17" fmla="*/ 750 h 1162"/>
                <a:gd name="connsiteX18" fmla="*/ 467 w 645"/>
                <a:gd name="connsiteY18" fmla="*/ 800 h 1162"/>
                <a:gd name="connsiteX19" fmla="*/ 427 w 645"/>
                <a:gd name="connsiteY19" fmla="*/ 852 h 1162"/>
                <a:gd name="connsiteX20" fmla="*/ 385 w 645"/>
                <a:gd name="connsiteY20" fmla="*/ 900 h 1162"/>
                <a:gd name="connsiteX21" fmla="*/ 335 w 645"/>
                <a:gd name="connsiteY21" fmla="*/ 948 h 1162"/>
                <a:gd name="connsiteX22" fmla="*/ 309 w 645"/>
                <a:gd name="connsiteY22" fmla="*/ 972 h 1162"/>
                <a:gd name="connsiteX23" fmla="*/ 281 w 645"/>
                <a:gd name="connsiteY23" fmla="*/ 996 h 1162"/>
                <a:gd name="connsiteX24" fmla="*/ 253 w 645"/>
                <a:gd name="connsiteY24" fmla="*/ 1018 h 1162"/>
                <a:gd name="connsiteX25" fmla="*/ 221 w 645"/>
                <a:gd name="connsiteY25" fmla="*/ 1040 h 1162"/>
                <a:gd name="connsiteX26" fmla="*/ 189 w 645"/>
                <a:gd name="connsiteY26" fmla="*/ 1062 h 1162"/>
                <a:gd name="connsiteX27" fmla="*/ 157 w 645"/>
                <a:gd name="connsiteY27" fmla="*/ 1084 h 1162"/>
                <a:gd name="connsiteX28" fmla="*/ 121 w 645"/>
                <a:gd name="connsiteY28" fmla="*/ 1104 h 1162"/>
                <a:gd name="connsiteX29" fmla="*/ 85 w 645"/>
                <a:gd name="connsiteY29" fmla="*/ 1124 h 1162"/>
                <a:gd name="connsiteX30" fmla="*/ 45 w 645"/>
                <a:gd name="connsiteY30" fmla="*/ 1144 h 1162"/>
                <a:gd name="connsiteX31" fmla="*/ 5 w 645"/>
                <a:gd name="connsiteY31" fmla="*/ 1162 h 1162"/>
                <a:gd name="connsiteX32" fmla="*/ 14 w 645"/>
                <a:gd name="connsiteY32" fmla="*/ 360 h 1162"/>
                <a:gd name="connsiteX33" fmla="*/ 43 w 645"/>
                <a:gd name="connsiteY33" fmla="*/ 318 h 1162"/>
                <a:gd name="connsiteX34" fmla="*/ 69 w 645"/>
                <a:gd name="connsiteY34" fmla="*/ 294 h 1162"/>
                <a:gd name="connsiteX35" fmla="*/ 97 w 645"/>
                <a:gd name="connsiteY35" fmla="*/ 270 h 1162"/>
                <a:gd name="connsiteX36" fmla="*/ 127 w 645"/>
                <a:gd name="connsiteY36" fmla="*/ 246 h 1162"/>
                <a:gd name="connsiteX37" fmla="*/ 157 w 645"/>
                <a:gd name="connsiteY37" fmla="*/ 222 h 1162"/>
                <a:gd name="connsiteX38" fmla="*/ 191 w 645"/>
                <a:gd name="connsiteY38" fmla="*/ 200 h 1162"/>
                <a:gd name="connsiteX39" fmla="*/ 225 w 645"/>
                <a:gd name="connsiteY39" fmla="*/ 178 h 1162"/>
                <a:gd name="connsiteX40" fmla="*/ 261 w 645"/>
                <a:gd name="connsiteY40" fmla="*/ 156 h 1162"/>
                <a:gd name="connsiteX41" fmla="*/ 299 w 645"/>
                <a:gd name="connsiteY41" fmla="*/ 134 h 1162"/>
                <a:gd name="connsiteX42" fmla="*/ 339 w 645"/>
                <a:gd name="connsiteY42" fmla="*/ 112 h 1162"/>
                <a:gd name="connsiteX43" fmla="*/ 381 w 645"/>
                <a:gd name="connsiteY43" fmla="*/ 92 h 1162"/>
                <a:gd name="connsiteX44" fmla="*/ 425 w 645"/>
                <a:gd name="connsiteY44" fmla="*/ 72 h 1162"/>
                <a:gd name="connsiteX45" fmla="*/ 471 w 645"/>
                <a:gd name="connsiteY45" fmla="*/ 54 h 1162"/>
                <a:gd name="connsiteX46" fmla="*/ 521 w 645"/>
                <a:gd name="connsiteY46" fmla="*/ 34 h 1162"/>
                <a:gd name="connsiteX47" fmla="*/ 571 w 645"/>
                <a:gd name="connsiteY47" fmla="*/ 18 h 1162"/>
                <a:gd name="connsiteX48" fmla="*/ 623 w 645"/>
                <a:gd name="connsiteY48" fmla="*/ 0 h 1162"/>
                <a:gd name="connsiteX49" fmla="*/ 623 w 645"/>
                <a:gd name="connsiteY49" fmla="*/ 0 h 1162"/>
                <a:gd name="connsiteX0" fmla="*/ 615 w 637"/>
                <a:gd name="connsiteY0" fmla="*/ 0 h 1150"/>
                <a:gd name="connsiteX1" fmla="*/ 615 w 637"/>
                <a:gd name="connsiteY1" fmla="*/ 0 h 1150"/>
                <a:gd name="connsiteX2" fmla="*/ 623 w 637"/>
                <a:gd name="connsiteY2" fmla="*/ 40 h 1150"/>
                <a:gd name="connsiteX3" fmla="*/ 629 w 637"/>
                <a:gd name="connsiteY3" fmla="*/ 86 h 1150"/>
                <a:gd name="connsiteX4" fmla="*/ 635 w 637"/>
                <a:gd name="connsiteY4" fmla="*/ 146 h 1150"/>
                <a:gd name="connsiteX5" fmla="*/ 637 w 637"/>
                <a:gd name="connsiteY5" fmla="*/ 182 h 1150"/>
                <a:gd name="connsiteX6" fmla="*/ 637 w 637"/>
                <a:gd name="connsiteY6" fmla="*/ 220 h 1150"/>
                <a:gd name="connsiteX7" fmla="*/ 635 w 637"/>
                <a:gd name="connsiteY7" fmla="*/ 260 h 1150"/>
                <a:gd name="connsiteX8" fmla="*/ 633 w 637"/>
                <a:gd name="connsiteY8" fmla="*/ 304 h 1150"/>
                <a:gd name="connsiteX9" fmla="*/ 629 w 637"/>
                <a:gd name="connsiteY9" fmla="*/ 348 h 1150"/>
                <a:gd name="connsiteX10" fmla="*/ 623 w 637"/>
                <a:gd name="connsiteY10" fmla="*/ 396 h 1150"/>
                <a:gd name="connsiteX11" fmla="*/ 613 w 637"/>
                <a:gd name="connsiteY11" fmla="*/ 444 h 1150"/>
                <a:gd name="connsiteX12" fmla="*/ 601 w 637"/>
                <a:gd name="connsiteY12" fmla="*/ 494 h 1150"/>
                <a:gd name="connsiteX13" fmla="*/ 587 w 637"/>
                <a:gd name="connsiteY13" fmla="*/ 544 h 1150"/>
                <a:gd name="connsiteX14" fmla="*/ 569 w 637"/>
                <a:gd name="connsiteY14" fmla="*/ 594 h 1150"/>
                <a:gd name="connsiteX15" fmla="*/ 547 w 637"/>
                <a:gd name="connsiteY15" fmla="*/ 646 h 1150"/>
                <a:gd name="connsiteX16" fmla="*/ 521 w 637"/>
                <a:gd name="connsiteY16" fmla="*/ 698 h 1150"/>
                <a:gd name="connsiteX17" fmla="*/ 493 w 637"/>
                <a:gd name="connsiteY17" fmla="*/ 750 h 1150"/>
                <a:gd name="connsiteX18" fmla="*/ 459 w 637"/>
                <a:gd name="connsiteY18" fmla="*/ 800 h 1150"/>
                <a:gd name="connsiteX19" fmla="*/ 419 w 637"/>
                <a:gd name="connsiteY19" fmla="*/ 852 h 1150"/>
                <a:gd name="connsiteX20" fmla="*/ 377 w 637"/>
                <a:gd name="connsiteY20" fmla="*/ 900 h 1150"/>
                <a:gd name="connsiteX21" fmla="*/ 327 w 637"/>
                <a:gd name="connsiteY21" fmla="*/ 948 h 1150"/>
                <a:gd name="connsiteX22" fmla="*/ 301 w 637"/>
                <a:gd name="connsiteY22" fmla="*/ 972 h 1150"/>
                <a:gd name="connsiteX23" fmla="*/ 273 w 637"/>
                <a:gd name="connsiteY23" fmla="*/ 996 h 1150"/>
                <a:gd name="connsiteX24" fmla="*/ 245 w 637"/>
                <a:gd name="connsiteY24" fmla="*/ 1018 h 1150"/>
                <a:gd name="connsiteX25" fmla="*/ 213 w 637"/>
                <a:gd name="connsiteY25" fmla="*/ 1040 h 1150"/>
                <a:gd name="connsiteX26" fmla="*/ 181 w 637"/>
                <a:gd name="connsiteY26" fmla="*/ 1062 h 1150"/>
                <a:gd name="connsiteX27" fmla="*/ 149 w 637"/>
                <a:gd name="connsiteY27" fmla="*/ 1084 h 1150"/>
                <a:gd name="connsiteX28" fmla="*/ 113 w 637"/>
                <a:gd name="connsiteY28" fmla="*/ 1104 h 1150"/>
                <a:gd name="connsiteX29" fmla="*/ 77 w 637"/>
                <a:gd name="connsiteY29" fmla="*/ 1124 h 1150"/>
                <a:gd name="connsiteX30" fmla="*/ 37 w 637"/>
                <a:gd name="connsiteY30" fmla="*/ 1144 h 1150"/>
                <a:gd name="connsiteX31" fmla="*/ 5 w 637"/>
                <a:gd name="connsiteY31" fmla="*/ 1138 h 1150"/>
                <a:gd name="connsiteX32" fmla="*/ 6 w 637"/>
                <a:gd name="connsiteY32" fmla="*/ 360 h 1150"/>
                <a:gd name="connsiteX33" fmla="*/ 35 w 637"/>
                <a:gd name="connsiteY33" fmla="*/ 318 h 1150"/>
                <a:gd name="connsiteX34" fmla="*/ 61 w 637"/>
                <a:gd name="connsiteY34" fmla="*/ 294 h 1150"/>
                <a:gd name="connsiteX35" fmla="*/ 89 w 637"/>
                <a:gd name="connsiteY35" fmla="*/ 270 h 1150"/>
                <a:gd name="connsiteX36" fmla="*/ 119 w 637"/>
                <a:gd name="connsiteY36" fmla="*/ 246 h 1150"/>
                <a:gd name="connsiteX37" fmla="*/ 149 w 637"/>
                <a:gd name="connsiteY37" fmla="*/ 222 h 1150"/>
                <a:gd name="connsiteX38" fmla="*/ 183 w 637"/>
                <a:gd name="connsiteY38" fmla="*/ 200 h 1150"/>
                <a:gd name="connsiteX39" fmla="*/ 217 w 637"/>
                <a:gd name="connsiteY39" fmla="*/ 178 h 1150"/>
                <a:gd name="connsiteX40" fmla="*/ 253 w 637"/>
                <a:gd name="connsiteY40" fmla="*/ 156 h 1150"/>
                <a:gd name="connsiteX41" fmla="*/ 291 w 637"/>
                <a:gd name="connsiteY41" fmla="*/ 134 h 1150"/>
                <a:gd name="connsiteX42" fmla="*/ 331 w 637"/>
                <a:gd name="connsiteY42" fmla="*/ 112 h 1150"/>
                <a:gd name="connsiteX43" fmla="*/ 373 w 637"/>
                <a:gd name="connsiteY43" fmla="*/ 92 h 1150"/>
                <a:gd name="connsiteX44" fmla="*/ 417 w 637"/>
                <a:gd name="connsiteY44" fmla="*/ 72 h 1150"/>
                <a:gd name="connsiteX45" fmla="*/ 463 w 637"/>
                <a:gd name="connsiteY45" fmla="*/ 54 h 1150"/>
                <a:gd name="connsiteX46" fmla="*/ 513 w 637"/>
                <a:gd name="connsiteY46" fmla="*/ 34 h 1150"/>
                <a:gd name="connsiteX47" fmla="*/ 563 w 637"/>
                <a:gd name="connsiteY47" fmla="*/ 18 h 1150"/>
                <a:gd name="connsiteX48" fmla="*/ 615 w 637"/>
                <a:gd name="connsiteY48" fmla="*/ 0 h 1150"/>
                <a:gd name="connsiteX49" fmla="*/ 615 w 637"/>
                <a:gd name="connsiteY49" fmla="*/ 0 h 1150"/>
                <a:gd name="connsiteX0" fmla="*/ 615 w 637"/>
                <a:gd name="connsiteY0" fmla="*/ 0 h 1176"/>
                <a:gd name="connsiteX1" fmla="*/ 615 w 637"/>
                <a:gd name="connsiteY1" fmla="*/ 0 h 1176"/>
                <a:gd name="connsiteX2" fmla="*/ 623 w 637"/>
                <a:gd name="connsiteY2" fmla="*/ 40 h 1176"/>
                <a:gd name="connsiteX3" fmla="*/ 629 w 637"/>
                <a:gd name="connsiteY3" fmla="*/ 86 h 1176"/>
                <a:gd name="connsiteX4" fmla="*/ 635 w 637"/>
                <a:gd name="connsiteY4" fmla="*/ 146 h 1176"/>
                <a:gd name="connsiteX5" fmla="*/ 637 w 637"/>
                <a:gd name="connsiteY5" fmla="*/ 182 h 1176"/>
                <a:gd name="connsiteX6" fmla="*/ 637 w 637"/>
                <a:gd name="connsiteY6" fmla="*/ 220 h 1176"/>
                <a:gd name="connsiteX7" fmla="*/ 635 w 637"/>
                <a:gd name="connsiteY7" fmla="*/ 260 h 1176"/>
                <a:gd name="connsiteX8" fmla="*/ 633 w 637"/>
                <a:gd name="connsiteY8" fmla="*/ 304 h 1176"/>
                <a:gd name="connsiteX9" fmla="*/ 629 w 637"/>
                <a:gd name="connsiteY9" fmla="*/ 348 h 1176"/>
                <a:gd name="connsiteX10" fmla="*/ 623 w 637"/>
                <a:gd name="connsiteY10" fmla="*/ 396 h 1176"/>
                <a:gd name="connsiteX11" fmla="*/ 613 w 637"/>
                <a:gd name="connsiteY11" fmla="*/ 444 h 1176"/>
                <a:gd name="connsiteX12" fmla="*/ 601 w 637"/>
                <a:gd name="connsiteY12" fmla="*/ 494 h 1176"/>
                <a:gd name="connsiteX13" fmla="*/ 587 w 637"/>
                <a:gd name="connsiteY13" fmla="*/ 544 h 1176"/>
                <a:gd name="connsiteX14" fmla="*/ 569 w 637"/>
                <a:gd name="connsiteY14" fmla="*/ 594 h 1176"/>
                <a:gd name="connsiteX15" fmla="*/ 547 w 637"/>
                <a:gd name="connsiteY15" fmla="*/ 646 h 1176"/>
                <a:gd name="connsiteX16" fmla="*/ 521 w 637"/>
                <a:gd name="connsiteY16" fmla="*/ 698 h 1176"/>
                <a:gd name="connsiteX17" fmla="*/ 493 w 637"/>
                <a:gd name="connsiteY17" fmla="*/ 750 h 1176"/>
                <a:gd name="connsiteX18" fmla="*/ 459 w 637"/>
                <a:gd name="connsiteY18" fmla="*/ 800 h 1176"/>
                <a:gd name="connsiteX19" fmla="*/ 419 w 637"/>
                <a:gd name="connsiteY19" fmla="*/ 852 h 1176"/>
                <a:gd name="connsiteX20" fmla="*/ 377 w 637"/>
                <a:gd name="connsiteY20" fmla="*/ 900 h 1176"/>
                <a:gd name="connsiteX21" fmla="*/ 327 w 637"/>
                <a:gd name="connsiteY21" fmla="*/ 948 h 1176"/>
                <a:gd name="connsiteX22" fmla="*/ 301 w 637"/>
                <a:gd name="connsiteY22" fmla="*/ 972 h 1176"/>
                <a:gd name="connsiteX23" fmla="*/ 273 w 637"/>
                <a:gd name="connsiteY23" fmla="*/ 996 h 1176"/>
                <a:gd name="connsiteX24" fmla="*/ 245 w 637"/>
                <a:gd name="connsiteY24" fmla="*/ 1018 h 1176"/>
                <a:gd name="connsiteX25" fmla="*/ 213 w 637"/>
                <a:gd name="connsiteY25" fmla="*/ 1040 h 1176"/>
                <a:gd name="connsiteX26" fmla="*/ 181 w 637"/>
                <a:gd name="connsiteY26" fmla="*/ 1062 h 1176"/>
                <a:gd name="connsiteX27" fmla="*/ 149 w 637"/>
                <a:gd name="connsiteY27" fmla="*/ 1084 h 1176"/>
                <a:gd name="connsiteX28" fmla="*/ 113 w 637"/>
                <a:gd name="connsiteY28" fmla="*/ 1104 h 1176"/>
                <a:gd name="connsiteX29" fmla="*/ 77 w 637"/>
                <a:gd name="connsiteY29" fmla="*/ 1124 h 1176"/>
                <a:gd name="connsiteX30" fmla="*/ 37 w 637"/>
                <a:gd name="connsiteY30" fmla="*/ 1144 h 1176"/>
                <a:gd name="connsiteX31" fmla="*/ 5 w 637"/>
                <a:gd name="connsiteY31" fmla="*/ 1138 h 1176"/>
                <a:gd name="connsiteX32" fmla="*/ 6 w 637"/>
                <a:gd name="connsiteY32" fmla="*/ 360 h 1176"/>
                <a:gd name="connsiteX33" fmla="*/ 35 w 637"/>
                <a:gd name="connsiteY33" fmla="*/ 318 h 1176"/>
                <a:gd name="connsiteX34" fmla="*/ 61 w 637"/>
                <a:gd name="connsiteY34" fmla="*/ 294 h 1176"/>
                <a:gd name="connsiteX35" fmla="*/ 89 w 637"/>
                <a:gd name="connsiteY35" fmla="*/ 270 h 1176"/>
                <a:gd name="connsiteX36" fmla="*/ 119 w 637"/>
                <a:gd name="connsiteY36" fmla="*/ 246 h 1176"/>
                <a:gd name="connsiteX37" fmla="*/ 149 w 637"/>
                <a:gd name="connsiteY37" fmla="*/ 222 h 1176"/>
                <a:gd name="connsiteX38" fmla="*/ 183 w 637"/>
                <a:gd name="connsiteY38" fmla="*/ 200 h 1176"/>
                <a:gd name="connsiteX39" fmla="*/ 217 w 637"/>
                <a:gd name="connsiteY39" fmla="*/ 178 h 1176"/>
                <a:gd name="connsiteX40" fmla="*/ 253 w 637"/>
                <a:gd name="connsiteY40" fmla="*/ 156 h 1176"/>
                <a:gd name="connsiteX41" fmla="*/ 291 w 637"/>
                <a:gd name="connsiteY41" fmla="*/ 134 h 1176"/>
                <a:gd name="connsiteX42" fmla="*/ 331 w 637"/>
                <a:gd name="connsiteY42" fmla="*/ 112 h 1176"/>
                <a:gd name="connsiteX43" fmla="*/ 373 w 637"/>
                <a:gd name="connsiteY43" fmla="*/ 92 h 1176"/>
                <a:gd name="connsiteX44" fmla="*/ 417 w 637"/>
                <a:gd name="connsiteY44" fmla="*/ 72 h 1176"/>
                <a:gd name="connsiteX45" fmla="*/ 463 w 637"/>
                <a:gd name="connsiteY45" fmla="*/ 54 h 1176"/>
                <a:gd name="connsiteX46" fmla="*/ 513 w 637"/>
                <a:gd name="connsiteY46" fmla="*/ 34 h 1176"/>
                <a:gd name="connsiteX47" fmla="*/ 563 w 637"/>
                <a:gd name="connsiteY47" fmla="*/ 18 h 1176"/>
                <a:gd name="connsiteX48" fmla="*/ 615 w 637"/>
                <a:gd name="connsiteY48" fmla="*/ 0 h 1176"/>
                <a:gd name="connsiteX49" fmla="*/ 615 w 637"/>
                <a:gd name="connsiteY49" fmla="*/ 0 h 11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37" h="1176">
                  <a:moveTo>
                    <a:pt x="615" y="0"/>
                  </a:moveTo>
                  <a:lnTo>
                    <a:pt x="615" y="0"/>
                  </a:lnTo>
                  <a:cubicBezTo>
                    <a:pt x="618" y="13"/>
                    <a:pt x="620" y="27"/>
                    <a:pt x="623" y="40"/>
                  </a:cubicBezTo>
                  <a:cubicBezTo>
                    <a:pt x="625" y="55"/>
                    <a:pt x="627" y="71"/>
                    <a:pt x="629" y="86"/>
                  </a:cubicBezTo>
                  <a:lnTo>
                    <a:pt x="635" y="146"/>
                  </a:lnTo>
                  <a:cubicBezTo>
                    <a:pt x="636" y="158"/>
                    <a:pt x="636" y="170"/>
                    <a:pt x="637" y="182"/>
                  </a:cubicBezTo>
                  <a:lnTo>
                    <a:pt x="637" y="220"/>
                  </a:lnTo>
                  <a:cubicBezTo>
                    <a:pt x="636" y="233"/>
                    <a:pt x="636" y="247"/>
                    <a:pt x="635" y="260"/>
                  </a:cubicBezTo>
                  <a:cubicBezTo>
                    <a:pt x="634" y="275"/>
                    <a:pt x="634" y="289"/>
                    <a:pt x="633" y="304"/>
                  </a:cubicBezTo>
                  <a:cubicBezTo>
                    <a:pt x="632" y="319"/>
                    <a:pt x="630" y="333"/>
                    <a:pt x="629" y="348"/>
                  </a:cubicBezTo>
                  <a:lnTo>
                    <a:pt x="623" y="396"/>
                  </a:lnTo>
                  <a:cubicBezTo>
                    <a:pt x="620" y="412"/>
                    <a:pt x="616" y="428"/>
                    <a:pt x="613" y="444"/>
                  </a:cubicBezTo>
                  <a:cubicBezTo>
                    <a:pt x="609" y="461"/>
                    <a:pt x="605" y="477"/>
                    <a:pt x="601" y="494"/>
                  </a:cubicBezTo>
                  <a:cubicBezTo>
                    <a:pt x="596" y="511"/>
                    <a:pt x="592" y="527"/>
                    <a:pt x="587" y="544"/>
                  </a:cubicBezTo>
                  <a:cubicBezTo>
                    <a:pt x="581" y="561"/>
                    <a:pt x="575" y="577"/>
                    <a:pt x="569" y="594"/>
                  </a:cubicBezTo>
                  <a:cubicBezTo>
                    <a:pt x="562" y="611"/>
                    <a:pt x="554" y="629"/>
                    <a:pt x="547" y="646"/>
                  </a:cubicBezTo>
                  <a:cubicBezTo>
                    <a:pt x="538" y="663"/>
                    <a:pt x="530" y="681"/>
                    <a:pt x="521" y="698"/>
                  </a:cubicBezTo>
                  <a:cubicBezTo>
                    <a:pt x="512" y="715"/>
                    <a:pt x="502" y="733"/>
                    <a:pt x="493" y="750"/>
                  </a:cubicBezTo>
                  <a:cubicBezTo>
                    <a:pt x="482" y="767"/>
                    <a:pt x="470" y="783"/>
                    <a:pt x="459" y="800"/>
                  </a:cubicBezTo>
                  <a:lnTo>
                    <a:pt x="419" y="852"/>
                  </a:lnTo>
                  <a:lnTo>
                    <a:pt x="377" y="900"/>
                  </a:lnTo>
                  <a:cubicBezTo>
                    <a:pt x="360" y="916"/>
                    <a:pt x="344" y="932"/>
                    <a:pt x="327" y="948"/>
                  </a:cubicBezTo>
                  <a:cubicBezTo>
                    <a:pt x="318" y="956"/>
                    <a:pt x="310" y="964"/>
                    <a:pt x="301" y="972"/>
                  </a:cubicBezTo>
                  <a:cubicBezTo>
                    <a:pt x="292" y="980"/>
                    <a:pt x="282" y="988"/>
                    <a:pt x="273" y="996"/>
                  </a:cubicBezTo>
                  <a:lnTo>
                    <a:pt x="245" y="1018"/>
                  </a:lnTo>
                  <a:cubicBezTo>
                    <a:pt x="234" y="1025"/>
                    <a:pt x="224" y="1033"/>
                    <a:pt x="213" y="1040"/>
                  </a:cubicBezTo>
                  <a:cubicBezTo>
                    <a:pt x="202" y="1047"/>
                    <a:pt x="192" y="1055"/>
                    <a:pt x="181" y="1062"/>
                  </a:cubicBezTo>
                  <a:cubicBezTo>
                    <a:pt x="170" y="1069"/>
                    <a:pt x="160" y="1077"/>
                    <a:pt x="149" y="1084"/>
                  </a:cubicBezTo>
                  <a:cubicBezTo>
                    <a:pt x="137" y="1091"/>
                    <a:pt x="125" y="1097"/>
                    <a:pt x="113" y="1104"/>
                  </a:cubicBezTo>
                  <a:cubicBezTo>
                    <a:pt x="101" y="1111"/>
                    <a:pt x="89" y="1117"/>
                    <a:pt x="77" y="1124"/>
                  </a:cubicBezTo>
                  <a:cubicBezTo>
                    <a:pt x="64" y="1131"/>
                    <a:pt x="50" y="1137"/>
                    <a:pt x="37" y="1144"/>
                  </a:cubicBezTo>
                  <a:cubicBezTo>
                    <a:pt x="24" y="1150"/>
                    <a:pt x="8" y="1176"/>
                    <a:pt x="5" y="1138"/>
                  </a:cubicBezTo>
                  <a:cubicBezTo>
                    <a:pt x="0" y="1004"/>
                    <a:pt x="5" y="515"/>
                    <a:pt x="6" y="360"/>
                  </a:cubicBezTo>
                  <a:cubicBezTo>
                    <a:pt x="4" y="352"/>
                    <a:pt x="26" y="329"/>
                    <a:pt x="35" y="318"/>
                  </a:cubicBezTo>
                  <a:cubicBezTo>
                    <a:pt x="44" y="307"/>
                    <a:pt x="52" y="302"/>
                    <a:pt x="61" y="294"/>
                  </a:cubicBezTo>
                  <a:cubicBezTo>
                    <a:pt x="70" y="286"/>
                    <a:pt x="80" y="278"/>
                    <a:pt x="89" y="270"/>
                  </a:cubicBezTo>
                  <a:lnTo>
                    <a:pt x="119" y="246"/>
                  </a:lnTo>
                  <a:lnTo>
                    <a:pt x="149" y="222"/>
                  </a:lnTo>
                  <a:cubicBezTo>
                    <a:pt x="160" y="215"/>
                    <a:pt x="172" y="207"/>
                    <a:pt x="183" y="200"/>
                  </a:cubicBezTo>
                  <a:cubicBezTo>
                    <a:pt x="194" y="193"/>
                    <a:pt x="206" y="185"/>
                    <a:pt x="217" y="178"/>
                  </a:cubicBezTo>
                  <a:cubicBezTo>
                    <a:pt x="229" y="171"/>
                    <a:pt x="241" y="163"/>
                    <a:pt x="253" y="156"/>
                  </a:cubicBezTo>
                  <a:cubicBezTo>
                    <a:pt x="266" y="149"/>
                    <a:pt x="278" y="141"/>
                    <a:pt x="291" y="134"/>
                  </a:cubicBezTo>
                  <a:cubicBezTo>
                    <a:pt x="304" y="127"/>
                    <a:pt x="318" y="119"/>
                    <a:pt x="331" y="112"/>
                  </a:cubicBezTo>
                  <a:cubicBezTo>
                    <a:pt x="345" y="105"/>
                    <a:pt x="359" y="99"/>
                    <a:pt x="373" y="92"/>
                  </a:cubicBezTo>
                  <a:cubicBezTo>
                    <a:pt x="388" y="85"/>
                    <a:pt x="402" y="79"/>
                    <a:pt x="417" y="72"/>
                  </a:cubicBezTo>
                  <a:lnTo>
                    <a:pt x="463" y="54"/>
                  </a:lnTo>
                  <a:cubicBezTo>
                    <a:pt x="480" y="47"/>
                    <a:pt x="496" y="41"/>
                    <a:pt x="513" y="34"/>
                  </a:cubicBezTo>
                  <a:cubicBezTo>
                    <a:pt x="530" y="29"/>
                    <a:pt x="546" y="23"/>
                    <a:pt x="563" y="18"/>
                  </a:cubicBezTo>
                  <a:lnTo>
                    <a:pt x="615" y="0"/>
                  </a:lnTo>
                  <a:lnTo>
                    <a:pt x="615" y="0"/>
                  </a:lnTo>
                </a:path>
              </a:pathLst>
            </a:custGeom>
            <a:solidFill>
              <a:schemeClr val="accent1">
                <a:lumMod val="50000"/>
                <a:alpha val="17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35"/>
            <p:cNvSpPr/>
            <p:nvPr/>
          </p:nvSpPr>
          <p:spPr>
            <a:xfrm>
              <a:off x="-1382" y="5350582"/>
              <a:ext cx="2592182" cy="1526024"/>
            </a:xfrm>
            <a:custGeom>
              <a:avLst/>
              <a:gdLst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784 w 3264"/>
                <a:gd name="connsiteY91" fmla="*/ 1626 h 1630"/>
                <a:gd name="connsiteX92" fmla="*/ 680 w 3264"/>
                <a:gd name="connsiteY92" fmla="*/ 1622 h 1630"/>
                <a:gd name="connsiteX93" fmla="*/ 572 w 3264"/>
                <a:gd name="connsiteY93" fmla="*/ 1612 h 1630"/>
                <a:gd name="connsiteX94" fmla="*/ 464 w 3264"/>
                <a:gd name="connsiteY94" fmla="*/ 1600 h 1630"/>
                <a:gd name="connsiteX95" fmla="*/ 352 w 3264"/>
                <a:gd name="connsiteY95" fmla="*/ 1584 h 1630"/>
                <a:gd name="connsiteX96" fmla="*/ 238 w 3264"/>
                <a:gd name="connsiteY96" fmla="*/ 1566 h 1630"/>
                <a:gd name="connsiteX97" fmla="*/ 120 w 3264"/>
                <a:gd name="connsiteY97" fmla="*/ 1542 h 1630"/>
                <a:gd name="connsiteX98" fmla="*/ 0 w 3264"/>
                <a:gd name="connsiteY98" fmla="*/ 1516 h 1630"/>
                <a:gd name="connsiteX99" fmla="*/ 0 w 3264"/>
                <a:gd name="connsiteY99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680 w 3264"/>
                <a:gd name="connsiteY91" fmla="*/ 1622 h 1630"/>
                <a:gd name="connsiteX92" fmla="*/ 572 w 3264"/>
                <a:gd name="connsiteY92" fmla="*/ 1612 h 1630"/>
                <a:gd name="connsiteX93" fmla="*/ 464 w 3264"/>
                <a:gd name="connsiteY93" fmla="*/ 1600 h 1630"/>
                <a:gd name="connsiteX94" fmla="*/ 352 w 3264"/>
                <a:gd name="connsiteY94" fmla="*/ 1584 h 1630"/>
                <a:gd name="connsiteX95" fmla="*/ 238 w 3264"/>
                <a:gd name="connsiteY95" fmla="*/ 1566 h 1630"/>
                <a:gd name="connsiteX96" fmla="*/ 120 w 3264"/>
                <a:gd name="connsiteY96" fmla="*/ 1542 h 1630"/>
                <a:gd name="connsiteX97" fmla="*/ 0 w 3264"/>
                <a:gd name="connsiteY97" fmla="*/ 1516 h 1630"/>
                <a:gd name="connsiteX98" fmla="*/ 0 w 3264"/>
                <a:gd name="connsiteY98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572 w 3264"/>
                <a:gd name="connsiteY91" fmla="*/ 1612 h 1630"/>
                <a:gd name="connsiteX92" fmla="*/ 464 w 3264"/>
                <a:gd name="connsiteY92" fmla="*/ 1600 h 1630"/>
                <a:gd name="connsiteX93" fmla="*/ 352 w 3264"/>
                <a:gd name="connsiteY93" fmla="*/ 1584 h 1630"/>
                <a:gd name="connsiteX94" fmla="*/ 238 w 3264"/>
                <a:gd name="connsiteY94" fmla="*/ 1566 h 1630"/>
                <a:gd name="connsiteX95" fmla="*/ 120 w 3264"/>
                <a:gd name="connsiteY95" fmla="*/ 1542 h 1630"/>
                <a:gd name="connsiteX96" fmla="*/ 0 w 3264"/>
                <a:gd name="connsiteY96" fmla="*/ 1516 h 1630"/>
                <a:gd name="connsiteX97" fmla="*/ 0 w 3264"/>
                <a:gd name="connsiteY97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464 w 3264"/>
                <a:gd name="connsiteY91" fmla="*/ 1600 h 1630"/>
                <a:gd name="connsiteX92" fmla="*/ 352 w 3264"/>
                <a:gd name="connsiteY92" fmla="*/ 1584 h 1630"/>
                <a:gd name="connsiteX93" fmla="*/ 238 w 3264"/>
                <a:gd name="connsiteY93" fmla="*/ 1566 h 1630"/>
                <a:gd name="connsiteX94" fmla="*/ 120 w 3264"/>
                <a:gd name="connsiteY94" fmla="*/ 1542 h 1630"/>
                <a:gd name="connsiteX95" fmla="*/ 0 w 3264"/>
                <a:gd name="connsiteY95" fmla="*/ 1516 h 1630"/>
                <a:gd name="connsiteX96" fmla="*/ 0 w 3264"/>
                <a:gd name="connsiteY96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464 w 3264"/>
                <a:gd name="connsiteY91" fmla="*/ 1600 h 1630"/>
                <a:gd name="connsiteX92" fmla="*/ 238 w 3264"/>
                <a:gd name="connsiteY92" fmla="*/ 1566 h 1630"/>
                <a:gd name="connsiteX93" fmla="*/ 120 w 3264"/>
                <a:gd name="connsiteY93" fmla="*/ 1542 h 1630"/>
                <a:gd name="connsiteX94" fmla="*/ 0 w 3264"/>
                <a:gd name="connsiteY94" fmla="*/ 1516 h 1630"/>
                <a:gd name="connsiteX95" fmla="*/ 0 w 3264"/>
                <a:gd name="connsiteY95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464 w 3264"/>
                <a:gd name="connsiteY91" fmla="*/ 1600 h 1630"/>
                <a:gd name="connsiteX92" fmla="*/ 120 w 3264"/>
                <a:gd name="connsiteY92" fmla="*/ 1542 h 1630"/>
                <a:gd name="connsiteX93" fmla="*/ 0 w 3264"/>
                <a:gd name="connsiteY93" fmla="*/ 1516 h 1630"/>
                <a:gd name="connsiteX94" fmla="*/ 0 w 3264"/>
                <a:gd name="connsiteY94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02 w 3264"/>
                <a:gd name="connsiteY4" fmla="*/ 1338 h 1630"/>
                <a:gd name="connsiteX5" fmla="*/ 138 w 3264"/>
                <a:gd name="connsiteY5" fmla="*/ 1280 h 1630"/>
                <a:gd name="connsiteX6" fmla="*/ 182 w 3264"/>
                <a:gd name="connsiteY6" fmla="*/ 1218 h 1630"/>
                <a:gd name="connsiteX7" fmla="*/ 232 w 3264"/>
                <a:gd name="connsiteY7" fmla="*/ 1150 h 1630"/>
                <a:gd name="connsiteX8" fmla="*/ 288 w 3264"/>
                <a:gd name="connsiteY8" fmla="*/ 1078 h 1630"/>
                <a:gd name="connsiteX9" fmla="*/ 348 w 3264"/>
                <a:gd name="connsiteY9" fmla="*/ 1002 h 1630"/>
                <a:gd name="connsiteX10" fmla="*/ 418 w 3264"/>
                <a:gd name="connsiteY10" fmla="*/ 924 h 1630"/>
                <a:gd name="connsiteX11" fmla="*/ 492 w 3264"/>
                <a:gd name="connsiteY11" fmla="*/ 844 h 1630"/>
                <a:gd name="connsiteX12" fmla="*/ 574 w 3264"/>
                <a:gd name="connsiteY12" fmla="*/ 762 h 1630"/>
                <a:gd name="connsiteX13" fmla="*/ 616 w 3264"/>
                <a:gd name="connsiteY13" fmla="*/ 722 h 1630"/>
                <a:gd name="connsiteX14" fmla="*/ 662 w 3264"/>
                <a:gd name="connsiteY14" fmla="*/ 682 h 1630"/>
                <a:gd name="connsiteX15" fmla="*/ 708 w 3264"/>
                <a:gd name="connsiteY15" fmla="*/ 642 h 1630"/>
                <a:gd name="connsiteX16" fmla="*/ 756 w 3264"/>
                <a:gd name="connsiteY16" fmla="*/ 602 h 1630"/>
                <a:gd name="connsiteX17" fmla="*/ 806 w 3264"/>
                <a:gd name="connsiteY17" fmla="*/ 562 h 1630"/>
                <a:gd name="connsiteX18" fmla="*/ 858 w 3264"/>
                <a:gd name="connsiteY18" fmla="*/ 524 h 1630"/>
                <a:gd name="connsiteX19" fmla="*/ 912 w 3264"/>
                <a:gd name="connsiteY19" fmla="*/ 486 h 1630"/>
                <a:gd name="connsiteX20" fmla="*/ 966 w 3264"/>
                <a:gd name="connsiteY20" fmla="*/ 448 h 1630"/>
                <a:gd name="connsiteX21" fmla="*/ 1024 w 3264"/>
                <a:gd name="connsiteY21" fmla="*/ 412 h 1630"/>
                <a:gd name="connsiteX22" fmla="*/ 1082 w 3264"/>
                <a:gd name="connsiteY22" fmla="*/ 376 h 1630"/>
                <a:gd name="connsiteX23" fmla="*/ 1142 w 3264"/>
                <a:gd name="connsiteY23" fmla="*/ 340 h 1630"/>
                <a:gd name="connsiteX24" fmla="*/ 1206 w 3264"/>
                <a:gd name="connsiteY24" fmla="*/ 306 h 1630"/>
                <a:gd name="connsiteX25" fmla="*/ 1270 w 3264"/>
                <a:gd name="connsiteY25" fmla="*/ 274 h 1630"/>
                <a:gd name="connsiteX26" fmla="*/ 1334 w 3264"/>
                <a:gd name="connsiteY26" fmla="*/ 242 h 1630"/>
                <a:gd name="connsiteX27" fmla="*/ 1402 w 3264"/>
                <a:gd name="connsiteY27" fmla="*/ 212 h 1630"/>
                <a:gd name="connsiteX28" fmla="*/ 1472 w 3264"/>
                <a:gd name="connsiteY28" fmla="*/ 184 h 1630"/>
                <a:gd name="connsiteX29" fmla="*/ 1544 w 3264"/>
                <a:gd name="connsiteY29" fmla="*/ 158 h 1630"/>
                <a:gd name="connsiteX30" fmla="*/ 1616 w 3264"/>
                <a:gd name="connsiteY30" fmla="*/ 132 h 1630"/>
                <a:gd name="connsiteX31" fmla="*/ 1692 w 3264"/>
                <a:gd name="connsiteY31" fmla="*/ 110 h 1630"/>
                <a:gd name="connsiteX32" fmla="*/ 1768 w 3264"/>
                <a:gd name="connsiteY32" fmla="*/ 88 h 1630"/>
                <a:gd name="connsiteX33" fmla="*/ 1848 w 3264"/>
                <a:gd name="connsiteY33" fmla="*/ 70 h 1630"/>
                <a:gd name="connsiteX34" fmla="*/ 1928 w 3264"/>
                <a:gd name="connsiteY34" fmla="*/ 52 h 1630"/>
                <a:gd name="connsiteX35" fmla="*/ 2010 w 3264"/>
                <a:gd name="connsiteY35" fmla="*/ 38 h 1630"/>
                <a:gd name="connsiteX36" fmla="*/ 2096 w 3264"/>
                <a:gd name="connsiteY36" fmla="*/ 26 h 1630"/>
                <a:gd name="connsiteX37" fmla="*/ 2182 w 3264"/>
                <a:gd name="connsiteY37" fmla="*/ 16 h 1630"/>
                <a:gd name="connsiteX38" fmla="*/ 2270 w 3264"/>
                <a:gd name="connsiteY38" fmla="*/ 8 h 1630"/>
                <a:gd name="connsiteX39" fmla="*/ 2360 w 3264"/>
                <a:gd name="connsiteY39" fmla="*/ 4 h 1630"/>
                <a:gd name="connsiteX40" fmla="*/ 2454 w 3264"/>
                <a:gd name="connsiteY40" fmla="*/ 0 h 1630"/>
                <a:gd name="connsiteX41" fmla="*/ 2548 w 3264"/>
                <a:gd name="connsiteY41" fmla="*/ 2 h 1630"/>
                <a:gd name="connsiteX42" fmla="*/ 2644 w 3264"/>
                <a:gd name="connsiteY42" fmla="*/ 6 h 1630"/>
                <a:gd name="connsiteX43" fmla="*/ 2742 w 3264"/>
                <a:gd name="connsiteY43" fmla="*/ 12 h 1630"/>
                <a:gd name="connsiteX44" fmla="*/ 2842 w 3264"/>
                <a:gd name="connsiteY44" fmla="*/ 22 h 1630"/>
                <a:gd name="connsiteX45" fmla="*/ 2944 w 3264"/>
                <a:gd name="connsiteY45" fmla="*/ 36 h 1630"/>
                <a:gd name="connsiteX46" fmla="*/ 3048 w 3264"/>
                <a:gd name="connsiteY46" fmla="*/ 52 h 1630"/>
                <a:gd name="connsiteX47" fmla="*/ 3156 w 3264"/>
                <a:gd name="connsiteY47" fmla="*/ 72 h 1630"/>
                <a:gd name="connsiteX48" fmla="*/ 3264 w 3264"/>
                <a:gd name="connsiteY48" fmla="*/ 96 h 1630"/>
                <a:gd name="connsiteX49" fmla="*/ 3264 w 3264"/>
                <a:gd name="connsiteY49" fmla="*/ 96 h 1630"/>
                <a:gd name="connsiteX50" fmla="*/ 3256 w 3264"/>
                <a:gd name="connsiteY50" fmla="*/ 118 h 1630"/>
                <a:gd name="connsiteX51" fmla="*/ 3230 w 3264"/>
                <a:gd name="connsiteY51" fmla="*/ 182 h 1630"/>
                <a:gd name="connsiteX52" fmla="*/ 3210 w 3264"/>
                <a:gd name="connsiteY52" fmla="*/ 226 h 1630"/>
                <a:gd name="connsiteX53" fmla="*/ 3184 w 3264"/>
                <a:gd name="connsiteY53" fmla="*/ 278 h 1630"/>
                <a:gd name="connsiteX54" fmla="*/ 3154 w 3264"/>
                <a:gd name="connsiteY54" fmla="*/ 338 h 1630"/>
                <a:gd name="connsiteX55" fmla="*/ 3118 w 3264"/>
                <a:gd name="connsiteY55" fmla="*/ 404 h 1630"/>
                <a:gd name="connsiteX56" fmla="*/ 3076 w 3264"/>
                <a:gd name="connsiteY56" fmla="*/ 474 h 1630"/>
                <a:gd name="connsiteX57" fmla="*/ 3028 w 3264"/>
                <a:gd name="connsiteY57" fmla="*/ 548 h 1630"/>
                <a:gd name="connsiteX58" fmla="*/ 2974 w 3264"/>
                <a:gd name="connsiteY58" fmla="*/ 626 h 1630"/>
                <a:gd name="connsiteX59" fmla="*/ 2914 w 3264"/>
                <a:gd name="connsiteY59" fmla="*/ 706 h 1630"/>
                <a:gd name="connsiteX60" fmla="*/ 2846 w 3264"/>
                <a:gd name="connsiteY60" fmla="*/ 786 h 1630"/>
                <a:gd name="connsiteX61" fmla="*/ 2810 w 3264"/>
                <a:gd name="connsiteY61" fmla="*/ 828 h 1630"/>
                <a:gd name="connsiteX62" fmla="*/ 2772 w 3264"/>
                <a:gd name="connsiteY62" fmla="*/ 870 h 1630"/>
                <a:gd name="connsiteX63" fmla="*/ 2734 w 3264"/>
                <a:gd name="connsiteY63" fmla="*/ 910 h 1630"/>
                <a:gd name="connsiteX64" fmla="*/ 2692 w 3264"/>
                <a:gd name="connsiteY64" fmla="*/ 952 h 1630"/>
                <a:gd name="connsiteX65" fmla="*/ 2648 w 3264"/>
                <a:gd name="connsiteY65" fmla="*/ 992 h 1630"/>
                <a:gd name="connsiteX66" fmla="*/ 2604 w 3264"/>
                <a:gd name="connsiteY66" fmla="*/ 1034 h 1630"/>
                <a:gd name="connsiteX67" fmla="*/ 2556 w 3264"/>
                <a:gd name="connsiteY67" fmla="*/ 1074 h 1630"/>
                <a:gd name="connsiteX68" fmla="*/ 2508 w 3264"/>
                <a:gd name="connsiteY68" fmla="*/ 1114 h 1630"/>
                <a:gd name="connsiteX69" fmla="*/ 2456 w 3264"/>
                <a:gd name="connsiteY69" fmla="*/ 1152 h 1630"/>
                <a:gd name="connsiteX70" fmla="*/ 2404 w 3264"/>
                <a:gd name="connsiteY70" fmla="*/ 1190 h 1630"/>
                <a:gd name="connsiteX71" fmla="*/ 2348 w 3264"/>
                <a:gd name="connsiteY71" fmla="*/ 1228 h 1630"/>
                <a:gd name="connsiteX72" fmla="*/ 2292 w 3264"/>
                <a:gd name="connsiteY72" fmla="*/ 1264 h 1630"/>
                <a:gd name="connsiteX73" fmla="*/ 2232 w 3264"/>
                <a:gd name="connsiteY73" fmla="*/ 1300 h 1630"/>
                <a:gd name="connsiteX74" fmla="*/ 2170 w 3264"/>
                <a:gd name="connsiteY74" fmla="*/ 1334 h 1630"/>
                <a:gd name="connsiteX75" fmla="*/ 2108 w 3264"/>
                <a:gd name="connsiteY75" fmla="*/ 1366 h 1630"/>
                <a:gd name="connsiteX76" fmla="*/ 2042 w 3264"/>
                <a:gd name="connsiteY76" fmla="*/ 1398 h 1630"/>
                <a:gd name="connsiteX77" fmla="*/ 1974 w 3264"/>
                <a:gd name="connsiteY77" fmla="*/ 1428 h 1630"/>
                <a:gd name="connsiteX78" fmla="*/ 1904 w 3264"/>
                <a:gd name="connsiteY78" fmla="*/ 1456 h 1630"/>
                <a:gd name="connsiteX79" fmla="*/ 1832 w 3264"/>
                <a:gd name="connsiteY79" fmla="*/ 1482 h 1630"/>
                <a:gd name="connsiteX80" fmla="*/ 1758 w 3264"/>
                <a:gd name="connsiteY80" fmla="*/ 1506 h 1630"/>
                <a:gd name="connsiteX81" fmla="*/ 1682 w 3264"/>
                <a:gd name="connsiteY81" fmla="*/ 1530 h 1630"/>
                <a:gd name="connsiteX82" fmla="*/ 1602 w 3264"/>
                <a:gd name="connsiteY82" fmla="*/ 1550 h 1630"/>
                <a:gd name="connsiteX83" fmla="*/ 1438 w 3264"/>
                <a:gd name="connsiteY83" fmla="*/ 1584 h 1630"/>
                <a:gd name="connsiteX84" fmla="*/ 1352 w 3264"/>
                <a:gd name="connsiteY84" fmla="*/ 1598 h 1630"/>
                <a:gd name="connsiteX85" fmla="*/ 1264 w 3264"/>
                <a:gd name="connsiteY85" fmla="*/ 1610 h 1630"/>
                <a:gd name="connsiteX86" fmla="*/ 1172 w 3264"/>
                <a:gd name="connsiteY86" fmla="*/ 1620 h 1630"/>
                <a:gd name="connsiteX87" fmla="*/ 1078 w 3264"/>
                <a:gd name="connsiteY87" fmla="*/ 1626 h 1630"/>
                <a:gd name="connsiteX88" fmla="*/ 982 w 3264"/>
                <a:gd name="connsiteY88" fmla="*/ 1628 h 1630"/>
                <a:gd name="connsiteX89" fmla="*/ 884 w 3264"/>
                <a:gd name="connsiteY89" fmla="*/ 1630 h 1630"/>
                <a:gd name="connsiteX90" fmla="*/ 464 w 3264"/>
                <a:gd name="connsiteY90" fmla="*/ 1600 h 1630"/>
                <a:gd name="connsiteX91" fmla="*/ 120 w 3264"/>
                <a:gd name="connsiteY91" fmla="*/ 1542 h 1630"/>
                <a:gd name="connsiteX92" fmla="*/ 0 w 3264"/>
                <a:gd name="connsiteY92" fmla="*/ 1516 h 1630"/>
                <a:gd name="connsiteX93" fmla="*/ 0 w 3264"/>
                <a:gd name="connsiteY93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288 w 3264"/>
                <a:gd name="connsiteY7" fmla="*/ 1078 h 1630"/>
                <a:gd name="connsiteX8" fmla="*/ 348 w 3264"/>
                <a:gd name="connsiteY8" fmla="*/ 1002 h 1630"/>
                <a:gd name="connsiteX9" fmla="*/ 418 w 3264"/>
                <a:gd name="connsiteY9" fmla="*/ 924 h 1630"/>
                <a:gd name="connsiteX10" fmla="*/ 492 w 3264"/>
                <a:gd name="connsiteY10" fmla="*/ 844 h 1630"/>
                <a:gd name="connsiteX11" fmla="*/ 574 w 3264"/>
                <a:gd name="connsiteY11" fmla="*/ 762 h 1630"/>
                <a:gd name="connsiteX12" fmla="*/ 616 w 3264"/>
                <a:gd name="connsiteY12" fmla="*/ 722 h 1630"/>
                <a:gd name="connsiteX13" fmla="*/ 662 w 3264"/>
                <a:gd name="connsiteY13" fmla="*/ 682 h 1630"/>
                <a:gd name="connsiteX14" fmla="*/ 708 w 3264"/>
                <a:gd name="connsiteY14" fmla="*/ 642 h 1630"/>
                <a:gd name="connsiteX15" fmla="*/ 756 w 3264"/>
                <a:gd name="connsiteY15" fmla="*/ 602 h 1630"/>
                <a:gd name="connsiteX16" fmla="*/ 806 w 3264"/>
                <a:gd name="connsiteY16" fmla="*/ 562 h 1630"/>
                <a:gd name="connsiteX17" fmla="*/ 858 w 3264"/>
                <a:gd name="connsiteY17" fmla="*/ 524 h 1630"/>
                <a:gd name="connsiteX18" fmla="*/ 912 w 3264"/>
                <a:gd name="connsiteY18" fmla="*/ 486 h 1630"/>
                <a:gd name="connsiteX19" fmla="*/ 966 w 3264"/>
                <a:gd name="connsiteY19" fmla="*/ 448 h 1630"/>
                <a:gd name="connsiteX20" fmla="*/ 1024 w 3264"/>
                <a:gd name="connsiteY20" fmla="*/ 412 h 1630"/>
                <a:gd name="connsiteX21" fmla="*/ 1082 w 3264"/>
                <a:gd name="connsiteY21" fmla="*/ 376 h 1630"/>
                <a:gd name="connsiteX22" fmla="*/ 1142 w 3264"/>
                <a:gd name="connsiteY22" fmla="*/ 340 h 1630"/>
                <a:gd name="connsiteX23" fmla="*/ 1206 w 3264"/>
                <a:gd name="connsiteY23" fmla="*/ 306 h 1630"/>
                <a:gd name="connsiteX24" fmla="*/ 1270 w 3264"/>
                <a:gd name="connsiteY24" fmla="*/ 274 h 1630"/>
                <a:gd name="connsiteX25" fmla="*/ 1334 w 3264"/>
                <a:gd name="connsiteY25" fmla="*/ 242 h 1630"/>
                <a:gd name="connsiteX26" fmla="*/ 1402 w 3264"/>
                <a:gd name="connsiteY26" fmla="*/ 212 h 1630"/>
                <a:gd name="connsiteX27" fmla="*/ 1472 w 3264"/>
                <a:gd name="connsiteY27" fmla="*/ 184 h 1630"/>
                <a:gd name="connsiteX28" fmla="*/ 1544 w 3264"/>
                <a:gd name="connsiteY28" fmla="*/ 158 h 1630"/>
                <a:gd name="connsiteX29" fmla="*/ 1616 w 3264"/>
                <a:gd name="connsiteY29" fmla="*/ 132 h 1630"/>
                <a:gd name="connsiteX30" fmla="*/ 1692 w 3264"/>
                <a:gd name="connsiteY30" fmla="*/ 110 h 1630"/>
                <a:gd name="connsiteX31" fmla="*/ 1768 w 3264"/>
                <a:gd name="connsiteY31" fmla="*/ 88 h 1630"/>
                <a:gd name="connsiteX32" fmla="*/ 1848 w 3264"/>
                <a:gd name="connsiteY32" fmla="*/ 70 h 1630"/>
                <a:gd name="connsiteX33" fmla="*/ 1928 w 3264"/>
                <a:gd name="connsiteY33" fmla="*/ 52 h 1630"/>
                <a:gd name="connsiteX34" fmla="*/ 2010 w 3264"/>
                <a:gd name="connsiteY34" fmla="*/ 38 h 1630"/>
                <a:gd name="connsiteX35" fmla="*/ 2096 w 3264"/>
                <a:gd name="connsiteY35" fmla="*/ 26 h 1630"/>
                <a:gd name="connsiteX36" fmla="*/ 2182 w 3264"/>
                <a:gd name="connsiteY36" fmla="*/ 16 h 1630"/>
                <a:gd name="connsiteX37" fmla="*/ 2270 w 3264"/>
                <a:gd name="connsiteY37" fmla="*/ 8 h 1630"/>
                <a:gd name="connsiteX38" fmla="*/ 2360 w 3264"/>
                <a:gd name="connsiteY38" fmla="*/ 4 h 1630"/>
                <a:gd name="connsiteX39" fmla="*/ 2454 w 3264"/>
                <a:gd name="connsiteY39" fmla="*/ 0 h 1630"/>
                <a:gd name="connsiteX40" fmla="*/ 2548 w 3264"/>
                <a:gd name="connsiteY40" fmla="*/ 2 h 1630"/>
                <a:gd name="connsiteX41" fmla="*/ 2644 w 3264"/>
                <a:gd name="connsiteY41" fmla="*/ 6 h 1630"/>
                <a:gd name="connsiteX42" fmla="*/ 2742 w 3264"/>
                <a:gd name="connsiteY42" fmla="*/ 12 h 1630"/>
                <a:gd name="connsiteX43" fmla="*/ 2842 w 3264"/>
                <a:gd name="connsiteY43" fmla="*/ 22 h 1630"/>
                <a:gd name="connsiteX44" fmla="*/ 2944 w 3264"/>
                <a:gd name="connsiteY44" fmla="*/ 36 h 1630"/>
                <a:gd name="connsiteX45" fmla="*/ 3048 w 3264"/>
                <a:gd name="connsiteY45" fmla="*/ 52 h 1630"/>
                <a:gd name="connsiteX46" fmla="*/ 3156 w 3264"/>
                <a:gd name="connsiteY46" fmla="*/ 72 h 1630"/>
                <a:gd name="connsiteX47" fmla="*/ 3264 w 3264"/>
                <a:gd name="connsiteY47" fmla="*/ 96 h 1630"/>
                <a:gd name="connsiteX48" fmla="*/ 3264 w 3264"/>
                <a:gd name="connsiteY48" fmla="*/ 96 h 1630"/>
                <a:gd name="connsiteX49" fmla="*/ 3256 w 3264"/>
                <a:gd name="connsiteY49" fmla="*/ 118 h 1630"/>
                <a:gd name="connsiteX50" fmla="*/ 3230 w 3264"/>
                <a:gd name="connsiteY50" fmla="*/ 182 h 1630"/>
                <a:gd name="connsiteX51" fmla="*/ 3210 w 3264"/>
                <a:gd name="connsiteY51" fmla="*/ 226 h 1630"/>
                <a:gd name="connsiteX52" fmla="*/ 3184 w 3264"/>
                <a:gd name="connsiteY52" fmla="*/ 278 h 1630"/>
                <a:gd name="connsiteX53" fmla="*/ 3154 w 3264"/>
                <a:gd name="connsiteY53" fmla="*/ 338 h 1630"/>
                <a:gd name="connsiteX54" fmla="*/ 3118 w 3264"/>
                <a:gd name="connsiteY54" fmla="*/ 404 h 1630"/>
                <a:gd name="connsiteX55" fmla="*/ 3076 w 3264"/>
                <a:gd name="connsiteY55" fmla="*/ 474 h 1630"/>
                <a:gd name="connsiteX56" fmla="*/ 3028 w 3264"/>
                <a:gd name="connsiteY56" fmla="*/ 548 h 1630"/>
                <a:gd name="connsiteX57" fmla="*/ 2974 w 3264"/>
                <a:gd name="connsiteY57" fmla="*/ 626 h 1630"/>
                <a:gd name="connsiteX58" fmla="*/ 2914 w 3264"/>
                <a:gd name="connsiteY58" fmla="*/ 706 h 1630"/>
                <a:gd name="connsiteX59" fmla="*/ 2846 w 3264"/>
                <a:gd name="connsiteY59" fmla="*/ 786 h 1630"/>
                <a:gd name="connsiteX60" fmla="*/ 2810 w 3264"/>
                <a:gd name="connsiteY60" fmla="*/ 828 h 1630"/>
                <a:gd name="connsiteX61" fmla="*/ 2772 w 3264"/>
                <a:gd name="connsiteY61" fmla="*/ 870 h 1630"/>
                <a:gd name="connsiteX62" fmla="*/ 2734 w 3264"/>
                <a:gd name="connsiteY62" fmla="*/ 910 h 1630"/>
                <a:gd name="connsiteX63" fmla="*/ 2692 w 3264"/>
                <a:gd name="connsiteY63" fmla="*/ 952 h 1630"/>
                <a:gd name="connsiteX64" fmla="*/ 2648 w 3264"/>
                <a:gd name="connsiteY64" fmla="*/ 992 h 1630"/>
                <a:gd name="connsiteX65" fmla="*/ 2604 w 3264"/>
                <a:gd name="connsiteY65" fmla="*/ 1034 h 1630"/>
                <a:gd name="connsiteX66" fmla="*/ 2556 w 3264"/>
                <a:gd name="connsiteY66" fmla="*/ 1074 h 1630"/>
                <a:gd name="connsiteX67" fmla="*/ 2508 w 3264"/>
                <a:gd name="connsiteY67" fmla="*/ 1114 h 1630"/>
                <a:gd name="connsiteX68" fmla="*/ 2456 w 3264"/>
                <a:gd name="connsiteY68" fmla="*/ 1152 h 1630"/>
                <a:gd name="connsiteX69" fmla="*/ 2404 w 3264"/>
                <a:gd name="connsiteY69" fmla="*/ 1190 h 1630"/>
                <a:gd name="connsiteX70" fmla="*/ 2348 w 3264"/>
                <a:gd name="connsiteY70" fmla="*/ 1228 h 1630"/>
                <a:gd name="connsiteX71" fmla="*/ 2292 w 3264"/>
                <a:gd name="connsiteY71" fmla="*/ 1264 h 1630"/>
                <a:gd name="connsiteX72" fmla="*/ 2232 w 3264"/>
                <a:gd name="connsiteY72" fmla="*/ 1300 h 1630"/>
                <a:gd name="connsiteX73" fmla="*/ 2170 w 3264"/>
                <a:gd name="connsiteY73" fmla="*/ 1334 h 1630"/>
                <a:gd name="connsiteX74" fmla="*/ 2108 w 3264"/>
                <a:gd name="connsiteY74" fmla="*/ 1366 h 1630"/>
                <a:gd name="connsiteX75" fmla="*/ 2042 w 3264"/>
                <a:gd name="connsiteY75" fmla="*/ 1398 h 1630"/>
                <a:gd name="connsiteX76" fmla="*/ 1974 w 3264"/>
                <a:gd name="connsiteY76" fmla="*/ 1428 h 1630"/>
                <a:gd name="connsiteX77" fmla="*/ 1904 w 3264"/>
                <a:gd name="connsiteY77" fmla="*/ 1456 h 1630"/>
                <a:gd name="connsiteX78" fmla="*/ 1832 w 3264"/>
                <a:gd name="connsiteY78" fmla="*/ 1482 h 1630"/>
                <a:gd name="connsiteX79" fmla="*/ 1758 w 3264"/>
                <a:gd name="connsiteY79" fmla="*/ 1506 h 1630"/>
                <a:gd name="connsiteX80" fmla="*/ 1682 w 3264"/>
                <a:gd name="connsiteY80" fmla="*/ 1530 h 1630"/>
                <a:gd name="connsiteX81" fmla="*/ 1602 w 3264"/>
                <a:gd name="connsiteY81" fmla="*/ 1550 h 1630"/>
                <a:gd name="connsiteX82" fmla="*/ 1438 w 3264"/>
                <a:gd name="connsiteY82" fmla="*/ 1584 h 1630"/>
                <a:gd name="connsiteX83" fmla="*/ 1352 w 3264"/>
                <a:gd name="connsiteY83" fmla="*/ 1598 h 1630"/>
                <a:gd name="connsiteX84" fmla="*/ 1264 w 3264"/>
                <a:gd name="connsiteY84" fmla="*/ 1610 h 1630"/>
                <a:gd name="connsiteX85" fmla="*/ 1172 w 3264"/>
                <a:gd name="connsiteY85" fmla="*/ 1620 h 1630"/>
                <a:gd name="connsiteX86" fmla="*/ 1078 w 3264"/>
                <a:gd name="connsiteY86" fmla="*/ 1626 h 1630"/>
                <a:gd name="connsiteX87" fmla="*/ 982 w 3264"/>
                <a:gd name="connsiteY87" fmla="*/ 1628 h 1630"/>
                <a:gd name="connsiteX88" fmla="*/ 884 w 3264"/>
                <a:gd name="connsiteY88" fmla="*/ 1630 h 1630"/>
                <a:gd name="connsiteX89" fmla="*/ 464 w 3264"/>
                <a:gd name="connsiteY89" fmla="*/ 1600 h 1630"/>
                <a:gd name="connsiteX90" fmla="*/ 120 w 3264"/>
                <a:gd name="connsiteY90" fmla="*/ 1542 h 1630"/>
                <a:gd name="connsiteX91" fmla="*/ 0 w 3264"/>
                <a:gd name="connsiteY91" fmla="*/ 1516 h 1630"/>
                <a:gd name="connsiteX92" fmla="*/ 0 w 3264"/>
                <a:gd name="connsiteY92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348 w 3264"/>
                <a:gd name="connsiteY7" fmla="*/ 1002 h 1630"/>
                <a:gd name="connsiteX8" fmla="*/ 418 w 3264"/>
                <a:gd name="connsiteY8" fmla="*/ 924 h 1630"/>
                <a:gd name="connsiteX9" fmla="*/ 492 w 3264"/>
                <a:gd name="connsiteY9" fmla="*/ 844 h 1630"/>
                <a:gd name="connsiteX10" fmla="*/ 574 w 3264"/>
                <a:gd name="connsiteY10" fmla="*/ 762 h 1630"/>
                <a:gd name="connsiteX11" fmla="*/ 616 w 3264"/>
                <a:gd name="connsiteY11" fmla="*/ 722 h 1630"/>
                <a:gd name="connsiteX12" fmla="*/ 662 w 3264"/>
                <a:gd name="connsiteY12" fmla="*/ 682 h 1630"/>
                <a:gd name="connsiteX13" fmla="*/ 708 w 3264"/>
                <a:gd name="connsiteY13" fmla="*/ 642 h 1630"/>
                <a:gd name="connsiteX14" fmla="*/ 756 w 3264"/>
                <a:gd name="connsiteY14" fmla="*/ 602 h 1630"/>
                <a:gd name="connsiteX15" fmla="*/ 806 w 3264"/>
                <a:gd name="connsiteY15" fmla="*/ 562 h 1630"/>
                <a:gd name="connsiteX16" fmla="*/ 858 w 3264"/>
                <a:gd name="connsiteY16" fmla="*/ 524 h 1630"/>
                <a:gd name="connsiteX17" fmla="*/ 912 w 3264"/>
                <a:gd name="connsiteY17" fmla="*/ 486 h 1630"/>
                <a:gd name="connsiteX18" fmla="*/ 966 w 3264"/>
                <a:gd name="connsiteY18" fmla="*/ 448 h 1630"/>
                <a:gd name="connsiteX19" fmla="*/ 1024 w 3264"/>
                <a:gd name="connsiteY19" fmla="*/ 412 h 1630"/>
                <a:gd name="connsiteX20" fmla="*/ 1082 w 3264"/>
                <a:gd name="connsiteY20" fmla="*/ 376 h 1630"/>
                <a:gd name="connsiteX21" fmla="*/ 1142 w 3264"/>
                <a:gd name="connsiteY21" fmla="*/ 340 h 1630"/>
                <a:gd name="connsiteX22" fmla="*/ 1206 w 3264"/>
                <a:gd name="connsiteY22" fmla="*/ 306 h 1630"/>
                <a:gd name="connsiteX23" fmla="*/ 1270 w 3264"/>
                <a:gd name="connsiteY23" fmla="*/ 274 h 1630"/>
                <a:gd name="connsiteX24" fmla="*/ 1334 w 3264"/>
                <a:gd name="connsiteY24" fmla="*/ 242 h 1630"/>
                <a:gd name="connsiteX25" fmla="*/ 1402 w 3264"/>
                <a:gd name="connsiteY25" fmla="*/ 212 h 1630"/>
                <a:gd name="connsiteX26" fmla="*/ 1472 w 3264"/>
                <a:gd name="connsiteY26" fmla="*/ 184 h 1630"/>
                <a:gd name="connsiteX27" fmla="*/ 1544 w 3264"/>
                <a:gd name="connsiteY27" fmla="*/ 158 h 1630"/>
                <a:gd name="connsiteX28" fmla="*/ 1616 w 3264"/>
                <a:gd name="connsiteY28" fmla="*/ 132 h 1630"/>
                <a:gd name="connsiteX29" fmla="*/ 1692 w 3264"/>
                <a:gd name="connsiteY29" fmla="*/ 110 h 1630"/>
                <a:gd name="connsiteX30" fmla="*/ 1768 w 3264"/>
                <a:gd name="connsiteY30" fmla="*/ 88 h 1630"/>
                <a:gd name="connsiteX31" fmla="*/ 1848 w 3264"/>
                <a:gd name="connsiteY31" fmla="*/ 70 h 1630"/>
                <a:gd name="connsiteX32" fmla="*/ 1928 w 3264"/>
                <a:gd name="connsiteY32" fmla="*/ 52 h 1630"/>
                <a:gd name="connsiteX33" fmla="*/ 2010 w 3264"/>
                <a:gd name="connsiteY33" fmla="*/ 38 h 1630"/>
                <a:gd name="connsiteX34" fmla="*/ 2096 w 3264"/>
                <a:gd name="connsiteY34" fmla="*/ 26 h 1630"/>
                <a:gd name="connsiteX35" fmla="*/ 2182 w 3264"/>
                <a:gd name="connsiteY35" fmla="*/ 16 h 1630"/>
                <a:gd name="connsiteX36" fmla="*/ 2270 w 3264"/>
                <a:gd name="connsiteY36" fmla="*/ 8 h 1630"/>
                <a:gd name="connsiteX37" fmla="*/ 2360 w 3264"/>
                <a:gd name="connsiteY37" fmla="*/ 4 h 1630"/>
                <a:gd name="connsiteX38" fmla="*/ 2454 w 3264"/>
                <a:gd name="connsiteY38" fmla="*/ 0 h 1630"/>
                <a:gd name="connsiteX39" fmla="*/ 2548 w 3264"/>
                <a:gd name="connsiteY39" fmla="*/ 2 h 1630"/>
                <a:gd name="connsiteX40" fmla="*/ 2644 w 3264"/>
                <a:gd name="connsiteY40" fmla="*/ 6 h 1630"/>
                <a:gd name="connsiteX41" fmla="*/ 2742 w 3264"/>
                <a:gd name="connsiteY41" fmla="*/ 12 h 1630"/>
                <a:gd name="connsiteX42" fmla="*/ 2842 w 3264"/>
                <a:gd name="connsiteY42" fmla="*/ 22 h 1630"/>
                <a:gd name="connsiteX43" fmla="*/ 2944 w 3264"/>
                <a:gd name="connsiteY43" fmla="*/ 36 h 1630"/>
                <a:gd name="connsiteX44" fmla="*/ 3048 w 3264"/>
                <a:gd name="connsiteY44" fmla="*/ 52 h 1630"/>
                <a:gd name="connsiteX45" fmla="*/ 3156 w 3264"/>
                <a:gd name="connsiteY45" fmla="*/ 72 h 1630"/>
                <a:gd name="connsiteX46" fmla="*/ 3264 w 3264"/>
                <a:gd name="connsiteY46" fmla="*/ 96 h 1630"/>
                <a:gd name="connsiteX47" fmla="*/ 3264 w 3264"/>
                <a:gd name="connsiteY47" fmla="*/ 96 h 1630"/>
                <a:gd name="connsiteX48" fmla="*/ 3256 w 3264"/>
                <a:gd name="connsiteY48" fmla="*/ 118 h 1630"/>
                <a:gd name="connsiteX49" fmla="*/ 3230 w 3264"/>
                <a:gd name="connsiteY49" fmla="*/ 182 h 1630"/>
                <a:gd name="connsiteX50" fmla="*/ 3210 w 3264"/>
                <a:gd name="connsiteY50" fmla="*/ 226 h 1630"/>
                <a:gd name="connsiteX51" fmla="*/ 3184 w 3264"/>
                <a:gd name="connsiteY51" fmla="*/ 278 h 1630"/>
                <a:gd name="connsiteX52" fmla="*/ 3154 w 3264"/>
                <a:gd name="connsiteY52" fmla="*/ 338 h 1630"/>
                <a:gd name="connsiteX53" fmla="*/ 3118 w 3264"/>
                <a:gd name="connsiteY53" fmla="*/ 404 h 1630"/>
                <a:gd name="connsiteX54" fmla="*/ 3076 w 3264"/>
                <a:gd name="connsiteY54" fmla="*/ 474 h 1630"/>
                <a:gd name="connsiteX55" fmla="*/ 3028 w 3264"/>
                <a:gd name="connsiteY55" fmla="*/ 548 h 1630"/>
                <a:gd name="connsiteX56" fmla="*/ 2974 w 3264"/>
                <a:gd name="connsiteY56" fmla="*/ 626 h 1630"/>
                <a:gd name="connsiteX57" fmla="*/ 2914 w 3264"/>
                <a:gd name="connsiteY57" fmla="*/ 706 h 1630"/>
                <a:gd name="connsiteX58" fmla="*/ 2846 w 3264"/>
                <a:gd name="connsiteY58" fmla="*/ 786 h 1630"/>
                <a:gd name="connsiteX59" fmla="*/ 2810 w 3264"/>
                <a:gd name="connsiteY59" fmla="*/ 828 h 1630"/>
                <a:gd name="connsiteX60" fmla="*/ 2772 w 3264"/>
                <a:gd name="connsiteY60" fmla="*/ 870 h 1630"/>
                <a:gd name="connsiteX61" fmla="*/ 2734 w 3264"/>
                <a:gd name="connsiteY61" fmla="*/ 910 h 1630"/>
                <a:gd name="connsiteX62" fmla="*/ 2692 w 3264"/>
                <a:gd name="connsiteY62" fmla="*/ 952 h 1630"/>
                <a:gd name="connsiteX63" fmla="*/ 2648 w 3264"/>
                <a:gd name="connsiteY63" fmla="*/ 992 h 1630"/>
                <a:gd name="connsiteX64" fmla="*/ 2604 w 3264"/>
                <a:gd name="connsiteY64" fmla="*/ 1034 h 1630"/>
                <a:gd name="connsiteX65" fmla="*/ 2556 w 3264"/>
                <a:gd name="connsiteY65" fmla="*/ 1074 h 1630"/>
                <a:gd name="connsiteX66" fmla="*/ 2508 w 3264"/>
                <a:gd name="connsiteY66" fmla="*/ 1114 h 1630"/>
                <a:gd name="connsiteX67" fmla="*/ 2456 w 3264"/>
                <a:gd name="connsiteY67" fmla="*/ 1152 h 1630"/>
                <a:gd name="connsiteX68" fmla="*/ 2404 w 3264"/>
                <a:gd name="connsiteY68" fmla="*/ 1190 h 1630"/>
                <a:gd name="connsiteX69" fmla="*/ 2348 w 3264"/>
                <a:gd name="connsiteY69" fmla="*/ 1228 h 1630"/>
                <a:gd name="connsiteX70" fmla="*/ 2292 w 3264"/>
                <a:gd name="connsiteY70" fmla="*/ 1264 h 1630"/>
                <a:gd name="connsiteX71" fmla="*/ 2232 w 3264"/>
                <a:gd name="connsiteY71" fmla="*/ 1300 h 1630"/>
                <a:gd name="connsiteX72" fmla="*/ 2170 w 3264"/>
                <a:gd name="connsiteY72" fmla="*/ 1334 h 1630"/>
                <a:gd name="connsiteX73" fmla="*/ 2108 w 3264"/>
                <a:gd name="connsiteY73" fmla="*/ 1366 h 1630"/>
                <a:gd name="connsiteX74" fmla="*/ 2042 w 3264"/>
                <a:gd name="connsiteY74" fmla="*/ 1398 h 1630"/>
                <a:gd name="connsiteX75" fmla="*/ 1974 w 3264"/>
                <a:gd name="connsiteY75" fmla="*/ 1428 h 1630"/>
                <a:gd name="connsiteX76" fmla="*/ 1904 w 3264"/>
                <a:gd name="connsiteY76" fmla="*/ 1456 h 1630"/>
                <a:gd name="connsiteX77" fmla="*/ 1832 w 3264"/>
                <a:gd name="connsiteY77" fmla="*/ 1482 h 1630"/>
                <a:gd name="connsiteX78" fmla="*/ 1758 w 3264"/>
                <a:gd name="connsiteY78" fmla="*/ 1506 h 1630"/>
                <a:gd name="connsiteX79" fmla="*/ 1682 w 3264"/>
                <a:gd name="connsiteY79" fmla="*/ 1530 h 1630"/>
                <a:gd name="connsiteX80" fmla="*/ 1602 w 3264"/>
                <a:gd name="connsiteY80" fmla="*/ 1550 h 1630"/>
                <a:gd name="connsiteX81" fmla="*/ 1438 w 3264"/>
                <a:gd name="connsiteY81" fmla="*/ 1584 h 1630"/>
                <a:gd name="connsiteX82" fmla="*/ 1352 w 3264"/>
                <a:gd name="connsiteY82" fmla="*/ 1598 h 1630"/>
                <a:gd name="connsiteX83" fmla="*/ 1264 w 3264"/>
                <a:gd name="connsiteY83" fmla="*/ 1610 h 1630"/>
                <a:gd name="connsiteX84" fmla="*/ 1172 w 3264"/>
                <a:gd name="connsiteY84" fmla="*/ 1620 h 1630"/>
                <a:gd name="connsiteX85" fmla="*/ 1078 w 3264"/>
                <a:gd name="connsiteY85" fmla="*/ 1626 h 1630"/>
                <a:gd name="connsiteX86" fmla="*/ 982 w 3264"/>
                <a:gd name="connsiteY86" fmla="*/ 1628 h 1630"/>
                <a:gd name="connsiteX87" fmla="*/ 884 w 3264"/>
                <a:gd name="connsiteY87" fmla="*/ 1630 h 1630"/>
                <a:gd name="connsiteX88" fmla="*/ 464 w 3264"/>
                <a:gd name="connsiteY88" fmla="*/ 1600 h 1630"/>
                <a:gd name="connsiteX89" fmla="*/ 120 w 3264"/>
                <a:gd name="connsiteY89" fmla="*/ 1542 h 1630"/>
                <a:gd name="connsiteX90" fmla="*/ 0 w 3264"/>
                <a:gd name="connsiteY90" fmla="*/ 1516 h 1630"/>
                <a:gd name="connsiteX91" fmla="*/ 0 w 3264"/>
                <a:gd name="connsiteY91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418 w 3264"/>
                <a:gd name="connsiteY7" fmla="*/ 924 h 1630"/>
                <a:gd name="connsiteX8" fmla="*/ 492 w 3264"/>
                <a:gd name="connsiteY8" fmla="*/ 844 h 1630"/>
                <a:gd name="connsiteX9" fmla="*/ 574 w 3264"/>
                <a:gd name="connsiteY9" fmla="*/ 762 h 1630"/>
                <a:gd name="connsiteX10" fmla="*/ 616 w 3264"/>
                <a:gd name="connsiteY10" fmla="*/ 722 h 1630"/>
                <a:gd name="connsiteX11" fmla="*/ 662 w 3264"/>
                <a:gd name="connsiteY11" fmla="*/ 682 h 1630"/>
                <a:gd name="connsiteX12" fmla="*/ 708 w 3264"/>
                <a:gd name="connsiteY12" fmla="*/ 642 h 1630"/>
                <a:gd name="connsiteX13" fmla="*/ 756 w 3264"/>
                <a:gd name="connsiteY13" fmla="*/ 602 h 1630"/>
                <a:gd name="connsiteX14" fmla="*/ 806 w 3264"/>
                <a:gd name="connsiteY14" fmla="*/ 562 h 1630"/>
                <a:gd name="connsiteX15" fmla="*/ 858 w 3264"/>
                <a:gd name="connsiteY15" fmla="*/ 524 h 1630"/>
                <a:gd name="connsiteX16" fmla="*/ 912 w 3264"/>
                <a:gd name="connsiteY16" fmla="*/ 486 h 1630"/>
                <a:gd name="connsiteX17" fmla="*/ 966 w 3264"/>
                <a:gd name="connsiteY17" fmla="*/ 448 h 1630"/>
                <a:gd name="connsiteX18" fmla="*/ 1024 w 3264"/>
                <a:gd name="connsiteY18" fmla="*/ 412 h 1630"/>
                <a:gd name="connsiteX19" fmla="*/ 1082 w 3264"/>
                <a:gd name="connsiteY19" fmla="*/ 376 h 1630"/>
                <a:gd name="connsiteX20" fmla="*/ 1142 w 3264"/>
                <a:gd name="connsiteY20" fmla="*/ 340 h 1630"/>
                <a:gd name="connsiteX21" fmla="*/ 1206 w 3264"/>
                <a:gd name="connsiteY21" fmla="*/ 306 h 1630"/>
                <a:gd name="connsiteX22" fmla="*/ 1270 w 3264"/>
                <a:gd name="connsiteY22" fmla="*/ 274 h 1630"/>
                <a:gd name="connsiteX23" fmla="*/ 1334 w 3264"/>
                <a:gd name="connsiteY23" fmla="*/ 242 h 1630"/>
                <a:gd name="connsiteX24" fmla="*/ 1402 w 3264"/>
                <a:gd name="connsiteY24" fmla="*/ 212 h 1630"/>
                <a:gd name="connsiteX25" fmla="*/ 1472 w 3264"/>
                <a:gd name="connsiteY25" fmla="*/ 184 h 1630"/>
                <a:gd name="connsiteX26" fmla="*/ 1544 w 3264"/>
                <a:gd name="connsiteY26" fmla="*/ 158 h 1630"/>
                <a:gd name="connsiteX27" fmla="*/ 1616 w 3264"/>
                <a:gd name="connsiteY27" fmla="*/ 132 h 1630"/>
                <a:gd name="connsiteX28" fmla="*/ 1692 w 3264"/>
                <a:gd name="connsiteY28" fmla="*/ 110 h 1630"/>
                <a:gd name="connsiteX29" fmla="*/ 1768 w 3264"/>
                <a:gd name="connsiteY29" fmla="*/ 88 h 1630"/>
                <a:gd name="connsiteX30" fmla="*/ 1848 w 3264"/>
                <a:gd name="connsiteY30" fmla="*/ 70 h 1630"/>
                <a:gd name="connsiteX31" fmla="*/ 1928 w 3264"/>
                <a:gd name="connsiteY31" fmla="*/ 52 h 1630"/>
                <a:gd name="connsiteX32" fmla="*/ 2010 w 3264"/>
                <a:gd name="connsiteY32" fmla="*/ 38 h 1630"/>
                <a:gd name="connsiteX33" fmla="*/ 2096 w 3264"/>
                <a:gd name="connsiteY33" fmla="*/ 26 h 1630"/>
                <a:gd name="connsiteX34" fmla="*/ 2182 w 3264"/>
                <a:gd name="connsiteY34" fmla="*/ 16 h 1630"/>
                <a:gd name="connsiteX35" fmla="*/ 2270 w 3264"/>
                <a:gd name="connsiteY35" fmla="*/ 8 h 1630"/>
                <a:gd name="connsiteX36" fmla="*/ 2360 w 3264"/>
                <a:gd name="connsiteY36" fmla="*/ 4 h 1630"/>
                <a:gd name="connsiteX37" fmla="*/ 2454 w 3264"/>
                <a:gd name="connsiteY37" fmla="*/ 0 h 1630"/>
                <a:gd name="connsiteX38" fmla="*/ 2548 w 3264"/>
                <a:gd name="connsiteY38" fmla="*/ 2 h 1630"/>
                <a:gd name="connsiteX39" fmla="*/ 2644 w 3264"/>
                <a:gd name="connsiteY39" fmla="*/ 6 h 1630"/>
                <a:gd name="connsiteX40" fmla="*/ 2742 w 3264"/>
                <a:gd name="connsiteY40" fmla="*/ 12 h 1630"/>
                <a:gd name="connsiteX41" fmla="*/ 2842 w 3264"/>
                <a:gd name="connsiteY41" fmla="*/ 22 h 1630"/>
                <a:gd name="connsiteX42" fmla="*/ 2944 w 3264"/>
                <a:gd name="connsiteY42" fmla="*/ 36 h 1630"/>
                <a:gd name="connsiteX43" fmla="*/ 3048 w 3264"/>
                <a:gd name="connsiteY43" fmla="*/ 52 h 1630"/>
                <a:gd name="connsiteX44" fmla="*/ 3156 w 3264"/>
                <a:gd name="connsiteY44" fmla="*/ 72 h 1630"/>
                <a:gd name="connsiteX45" fmla="*/ 3264 w 3264"/>
                <a:gd name="connsiteY45" fmla="*/ 96 h 1630"/>
                <a:gd name="connsiteX46" fmla="*/ 3264 w 3264"/>
                <a:gd name="connsiteY46" fmla="*/ 96 h 1630"/>
                <a:gd name="connsiteX47" fmla="*/ 3256 w 3264"/>
                <a:gd name="connsiteY47" fmla="*/ 118 h 1630"/>
                <a:gd name="connsiteX48" fmla="*/ 3230 w 3264"/>
                <a:gd name="connsiteY48" fmla="*/ 182 h 1630"/>
                <a:gd name="connsiteX49" fmla="*/ 3210 w 3264"/>
                <a:gd name="connsiteY49" fmla="*/ 226 h 1630"/>
                <a:gd name="connsiteX50" fmla="*/ 3184 w 3264"/>
                <a:gd name="connsiteY50" fmla="*/ 278 h 1630"/>
                <a:gd name="connsiteX51" fmla="*/ 3154 w 3264"/>
                <a:gd name="connsiteY51" fmla="*/ 338 h 1630"/>
                <a:gd name="connsiteX52" fmla="*/ 3118 w 3264"/>
                <a:gd name="connsiteY52" fmla="*/ 404 h 1630"/>
                <a:gd name="connsiteX53" fmla="*/ 3076 w 3264"/>
                <a:gd name="connsiteY53" fmla="*/ 474 h 1630"/>
                <a:gd name="connsiteX54" fmla="*/ 3028 w 3264"/>
                <a:gd name="connsiteY54" fmla="*/ 548 h 1630"/>
                <a:gd name="connsiteX55" fmla="*/ 2974 w 3264"/>
                <a:gd name="connsiteY55" fmla="*/ 626 h 1630"/>
                <a:gd name="connsiteX56" fmla="*/ 2914 w 3264"/>
                <a:gd name="connsiteY56" fmla="*/ 706 h 1630"/>
                <a:gd name="connsiteX57" fmla="*/ 2846 w 3264"/>
                <a:gd name="connsiteY57" fmla="*/ 786 h 1630"/>
                <a:gd name="connsiteX58" fmla="*/ 2810 w 3264"/>
                <a:gd name="connsiteY58" fmla="*/ 828 h 1630"/>
                <a:gd name="connsiteX59" fmla="*/ 2772 w 3264"/>
                <a:gd name="connsiteY59" fmla="*/ 870 h 1630"/>
                <a:gd name="connsiteX60" fmla="*/ 2734 w 3264"/>
                <a:gd name="connsiteY60" fmla="*/ 910 h 1630"/>
                <a:gd name="connsiteX61" fmla="*/ 2692 w 3264"/>
                <a:gd name="connsiteY61" fmla="*/ 952 h 1630"/>
                <a:gd name="connsiteX62" fmla="*/ 2648 w 3264"/>
                <a:gd name="connsiteY62" fmla="*/ 992 h 1630"/>
                <a:gd name="connsiteX63" fmla="*/ 2604 w 3264"/>
                <a:gd name="connsiteY63" fmla="*/ 1034 h 1630"/>
                <a:gd name="connsiteX64" fmla="*/ 2556 w 3264"/>
                <a:gd name="connsiteY64" fmla="*/ 1074 h 1630"/>
                <a:gd name="connsiteX65" fmla="*/ 2508 w 3264"/>
                <a:gd name="connsiteY65" fmla="*/ 1114 h 1630"/>
                <a:gd name="connsiteX66" fmla="*/ 2456 w 3264"/>
                <a:gd name="connsiteY66" fmla="*/ 1152 h 1630"/>
                <a:gd name="connsiteX67" fmla="*/ 2404 w 3264"/>
                <a:gd name="connsiteY67" fmla="*/ 1190 h 1630"/>
                <a:gd name="connsiteX68" fmla="*/ 2348 w 3264"/>
                <a:gd name="connsiteY68" fmla="*/ 1228 h 1630"/>
                <a:gd name="connsiteX69" fmla="*/ 2292 w 3264"/>
                <a:gd name="connsiteY69" fmla="*/ 1264 h 1630"/>
                <a:gd name="connsiteX70" fmla="*/ 2232 w 3264"/>
                <a:gd name="connsiteY70" fmla="*/ 1300 h 1630"/>
                <a:gd name="connsiteX71" fmla="*/ 2170 w 3264"/>
                <a:gd name="connsiteY71" fmla="*/ 1334 h 1630"/>
                <a:gd name="connsiteX72" fmla="*/ 2108 w 3264"/>
                <a:gd name="connsiteY72" fmla="*/ 1366 h 1630"/>
                <a:gd name="connsiteX73" fmla="*/ 2042 w 3264"/>
                <a:gd name="connsiteY73" fmla="*/ 1398 h 1630"/>
                <a:gd name="connsiteX74" fmla="*/ 1974 w 3264"/>
                <a:gd name="connsiteY74" fmla="*/ 1428 h 1630"/>
                <a:gd name="connsiteX75" fmla="*/ 1904 w 3264"/>
                <a:gd name="connsiteY75" fmla="*/ 1456 h 1630"/>
                <a:gd name="connsiteX76" fmla="*/ 1832 w 3264"/>
                <a:gd name="connsiteY76" fmla="*/ 1482 h 1630"/>
                <a:gd name="connsiteX77" fmla="*/ 1758 w 3264"/>
                <a:gd name="connsiteY77" fmla="*/ 1506 h 1630"/>
                <a:gd name="connsiteX78" fmla="*/ 1682 w 3264"/>
                <a:gd name="connsiteY78" fmla="*/ 1530 h 1630"/>
                <a:gd name="connsiteX79" fmla="*/ 1602 w 3264"/>
                <a:gd name="connsiteY79" fmla="*/ 1550 h 1630"/>
                <a:gd name="connsiteX80" fmla="*/ 1438 w 3264"/>
                <a:gd name="connsiteY80" fmla="*/ 1584 h 1630"/>
                <a:gd name="connsiteX81" fmla="*/ 1352 w 3264"/>
                <a:gd name="connsiteY81" fmla="*/ 1598 h 1630"/>
                <a:gd name="connsiteX82" fmla="*/ 1264 w 3264"/>
                <a:gd name="connsiteY82" fmla="*/ 1610 h 1630"/>
                <a:gd name="connsiteX83" fmla="*/ 1172 w 3264"/>
                <a:gd name="connsiteY83" fmla="*/ 1620 h 1630"/>
                <a:gd name="connsiteX84" fmla="*/ 1078 w 3264"/>
                <a:gd name="connsiteY84" fmla="*/ 1626 h 1630"/>
                <a:gd name="connsiteX85" fmla="*/ 982 w 3264"/>
                <a:gd name="connsiteY85" fmla="*/ 1628 h 1630"/>
                <a:gd name="connsiteX86" fmla="*/ 884 w 3264"/>
                <a:gd name="connsiteY86" fmla="*/ 1630 h 1630"/>
                <a:gd name="connsiteX87" fmla="*/ 464 w 3264"/>
                <a:gd name="connsiteY87" fmla="*/ 1600 h 1630"/>
                <a:gd name="connsiteX88" fmla="*/ 120 w 3264"/>
                <a:gd name="connsiteY88" fmla="*/ 1542 h 1630"/>
                <a:gd name="connsiteX89" fmla="*/ 0 w 3264"/>
                <a:gd name="connsiteY89" fmla="*/ 1516 h 1630"/>
                <a:gd name="connsiteX90" fmla="*/ 0 w 3264"/>
                <a:gd name="connsiteY90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492 w 3264"/>
                <a:gd name="connsiteY7" fmla="*/ 844 h 1630"/>
                <a:gd name="connsiteX8" fmla="*/ 574 w 3264"/>
                <a:gd name="connsiteY8" fmla="*/ 762 h 1630"/>
                <a:gd name="connsiteX9" fmla="*/ 616 w 3264"/>
                <a:gd name="connsiteY9" fmla="*/ 722 h 1630"/>
                <a:gd name="connsiteX10" fmla="*/ 662 w 3264"/>
                <a:gd name="connsiteY10" fmla="*/ 682 h 1630"/>
                <a:gd name="connsiteX11" fmla="*/ 708 w 3264"/>
                <a:gd name="connsiteY11" fmla="*/ 642 h 1630"/>
                <a:gd name="connsiteX12" fmla="*/ 756 w 3264"/>
                <a:gd name="connsiteY12" fmla="*/ 602 h 1630"/>
                <a:gd name="connsiteX13" fmla="*/ 806 w 3264"/>
                <a:gd name="connsiteY13" fmla="*/ 562 h 1630"/>
                <a:gd name="connsiteX14" fmla="*/ 858 w 3264"/>
                <a:gd name="connsiteY14" fmla="*/ 524 h 1630"/>
                <a:gd name="connsiteX15" fmla="*/ 912 w 3264"/>
                <a:gd name="connsiteY15" fmla="*/ 486 h 1630"/>
                <a:gd name="connsiteX16" fmla="*/ 966 w 3264"/>
                <a:gd name="connsiteY16" fmla="*/ 448 h 1630"/>
                <a:gd name="connsiteX17" fmla="*/ 1024 w 3264"/>
                <a:gd name="connsiteY17" fmla="*/ 412 h 1630"/>
                <a:gd name="connsiteX18" fmla="*/ 1082 w 3264"/>
                <a:gd name="connsiteY18" fmla="*/ 376 h 1630"/>
                <a:gd name="connsiteX19" fmla="*/ 1142 w 3264"/>
                <a:gd name="connsiteY19" fmla="*/ 340 h 1630"/>
                <a:gd name="connsiteX20" fmla="*/ 1206 w 3264"/>
                <a:gd name="connsiteY20" fmla="*/ 306 h 1630"/>
                <a:gd name="connsiteX21" fmla="*/ 1270 w 3264"/>
                <a:gd name="connsiteY21" fmla="*/ 274 h 1630"/>
                <a:gd name="connsiteX22" fmla="*/ 1334 w 3264"/>
                <a:gd name="connsiteY22" fmla="*/ 242 h 1630"/>
                <a:gd name="connsiteX23" fmla="*/ 1402 w 3264"/>
                <a:gd name="connsiteY23" fmla="*/ 212 h 1630"/>
                <a:gd name="connsiteX24" fmla="*/ 1472 w 3264"/>
                <a:gd name="connsiteY24" fmla="*/ 184 h 1630"/>
                <a:gd name="connsiteX25" fmla="*/ 1544 w 3264"/>
                <a:gd name="connsiteY25" fmla="*/ 158 h 1630"/>
                <a:gd name="connsiteX26" fmla="*/ 1616 w 3264"/>
                <a:gd name="connsiteY26" fmla="*/ 132 h 1630"/>
                <a:gd name="connsiteX27" fmla="*/ 1692 w 3264"/>
                <a:gd name="connsiteY27" fmla="*/ 110 h 1630"/>
                <a:gd name="connsiteX28" fmla="*/ 1768 w 3264"/>
                <a:gd name="connsiteY28" fmla="*/ 88 h 1630"/>
                <a:gd name="connsiteX29" fmla="*/ 1848 w 3264"/>
                <a:gd name="connsiteY29" fmla="*/ 70 h 1630"/>
                <a:gd name="connsiteX30" fmla="*/ 1928 w 3264"/>
                <a:gd name="connsiteY30" fmla="*/ 52 h 1630"/>
                <a:gd name="connsiteX31" fmla="*/ 2010 w 3264"/>
                <a:gd name="connsiteY31" fmla="*/ 38 h 1630"/>
                <a:gd name="connsiteX32" fmla="*/ 2096 w 3264"/>
                <a:gd name="connsiteY32" fmla="*/ 26 h 1630"/>
                <a:gd name="connsiteX33" fmla="*/ 2182 w 3264"/>
                <a:gd name="connsiteY33" fmla="*/ 16 h 1630"/>
                <a:gd name="connsiteX34" fmla="*/ 2270 w 3264"/>
                <a:gd name="connsiteY34" fmla="*/ 8 h 1630"/>
                <a:gd name="connsiteX35" fmla="*/ 2360 w 3264"/>
                <a:gd name="connsiteY35" fmla="*/ 4 h 1630"/>
                <a:gd name="connsiteX36" fmla="*/ 2454 w 3264"/>
                <a:gd name="connsiteY36" fmla="*/ 0 h 1630"/>
                <a:gd name="connsiteX37" fmla="*/ 2548 w 3264"/>
                <a:gd name="connsiteY37" fmla="*/ 2 h 1630"/>
                <a:gd name="connsiteX38" fmla="*/ 2644 w 3264"/>
                <a:gd name="connsiteY38" fmla="*/ 6 h 1630"/>
                <a:gd name="connsiteX39" fmla="*/ 2742 w 3264"/>
                <a:gd name="connsiteY39" fmla="*/ 12 h 1630"/>
                <a:gd name="connsiteX40" fmla="*/ 2842 w 3264"/>
                <a:gd name="connsiteY40" fmla="*/ 22 h 1630"/>
                <a:gd name="connsiteX41" fmla="*/ 2944 w 3264"/>
                <a:gd name="connsiteY41" fmla="*/ 36 h 1630"/>
                <a:gd name="connsiteX42" fmla="*/ 3048 w 3264"/>
                <a:gd name="connsiteY42" fmla="*/ 52 h 1630"/>
                <a:gd name="connsiteX43" fmla="*/ 3156 w 3264"/>
                <a:gd name="connsiteY43" fmla="*/ 72 h 1630"/>
                <a:gd name="connsiteX44" fmla="*/ 3264 w 3264"/>
                <a:gd name="connsiteY44" fmla="*/ 96 h 1630"/>
                <a:gd name="connsiteX45" fmla="*/ 3264 w 3264"/>
                <a:gd name="connsiteY45" fmla="*/ 96 h 1630"/>
                <a:gd name="connsiteX46" fmla="*/ 3256 w 3264"/>
                <a:gd name="connsiteY46" fmla="*/ 118 h 1630"/>
                <a:gd name="connsiteX47" fmla="*/ 3230 w 3264"/>
                <a:gd name="connsiteY47" fmla="*/ 182 h 1630"/>
                <a:gd name="connsiteX48" fmla="*/ 3210 w 3264"/>
                <a:gd name="connsiteY48" fmla="*/ 226 h 1630"/>
                <a:gd name="connsiteX49" fmla="*/ 3184 w 3264"/>
                <a:gd name="connsiteY49" fmla="*/ 278 h 1630"/>
                <a:gd name="connsiteX50" fmla="*/ 3154 w 3264"/>
                <a:gd name="connsiteY50" fmla="*/ 338 h 1630"/>
                <a:gd name="connsiteX51" fmla="*/ 3118 w 3264"/>
                <a:gd name="connsiteY51" fmla="*/ 404 h 1630"/>
                <a:gd name="connsiteX52" fmla="*/ 3076 w 3264"/>
                <a:gd name="connsiteY52" fmla="*/ 474 h 1630"/>
                <a:gd name="connsiteX53" fmla="*/ 3028 w 3264"/>
                <a:gd name="connsiteY53" fmla="*/ 548 h 1630"/>
                <a:gd name="connsiteX54" fmla="*/ 2974 w 3264"/>
                <a:gd name="connsiteY54" fmla="*/ 626 h 1630"/>
                <a:gd name="connsiteX55" fmla="*/ 2914 w 3264"/>
                <a:gd name="connsiteY55" fmla="*/ 706 h 1630"/>
                <a:gd name="connsiteX56" fmla="*/ 2846 w 3264"/>
                <a:gd name="connsiteY56" fmla="*/ 786 h 1630"/>
                <a:gd name="connsiteX57" fmla="*/ 2810 w 3264"/>
                <a:gd name="connsiteY57" fmla="*/ 828 h 1630"/>
                <a:gd name="connsiteX58" fmla="*/ 2772 w 3264"/>
                <a:gd name="connsiteY58" fmla="*/ 870 h 1630"/>
                <a:gd name="connsiteX59" fmla="*/ 2734 w 3264"/>
                <a:gd name="connsiteY59" fmla="*/ 910 h 1630"/>
                <a:gd name="connsiteX60" fmla="*/ 2692 w 3264"/>
                <a:gd name="connsiteY60" fmla="*/ 952 h 1630"/>
                <a:gd name="connsiteX61" fmla="*/ 2648 w 3264"/>
                <a:gd name="connsiteY61" fmla="*/ 992 h 1630"/>
                <a:gd name="connsiteX62" fmla="*/ 2604 w 3264"/>
                <a:gd name="connsiteY62" fmla="*/ 1034 h 1630"/>
                <a:gd name="connsiteX63" fmla="*/ 2556 w 3264"/>
                <a:gd name="connsiteY63" fmla="*/ 1074 h 1630"/>
                <a:gd name="connsiteX64" fmla="*/ 2508 w 3264"/>
                <a:gd name="connsiteY64" fmla="*/ 1114 h 1630"/>
                <a:gd name="connsiteX65" fmla="*/ 2456 w 3264"/>
                <a:gd name="connsiteY65" fmla="*/ 1152 h 1630"/>
                <a:gd name="connsiteX66" fmla="*/ 2404 w 3264"/>
                <a:gd name="connsiteY66" fmla="*/ 1190 h 1630"/>
                <a:gd name="connsiteX67" fmla="*/ 2348 w 3264"/>
                <a:gd name="connsiteY67" fmla="*/ 1228 h 1630"/>
                <a:gd name="connsiteX68" fmla="*/ 2292 w 3264"/>
                <a:gd name="connsiteY68" fmla="*/ 1264 h 1630"/>
                <a:gd name="connsiteX69" fmla="*/ 2232 w 3264"/>
                <a:gd name="connsiteY69" fmla="*/ 1300 h 1630"/>
                <a:gd name="connsiteX70" fmla="*/ 2170 w 3264"/>
                <a:gd name="connsiteY70" fmla="*/ 1334 h 1630"/>
                <a:gd name="connsiteX71" fmla="*/ 2108 w 3264"/>
                <a:gd name="connsiteY71" fmla="*/ 1366 h 1630"/>
                <a:gd name="connsiteX72" fmla="*/ 2042 w 3264"/>
                <a:gd name="connsiteY72" fmla="*/ 1398 h 1630"/>
                <a:gd name="connsiteX73" fmla="*/ 1974 w 3264"/>
                <a:gd name="connsiteY73" fmla="*/ 1428 h 1630"/>
                <a:gd name="connsiteX74" fmla="*/ 1904 w 3264"/>
                <a:gd name="connsiteY74" fmla="*/ 1456 h 1630"/>
                <a:gd name="connsiteX75" fmla="*/ 1832 w 3264"/>
                <a:gd name="connsiteY75" fmla="*/ 1482 h 1630"/>
                <a:gd name="connsiteX76" fmla="*/ 1758 w 3264"/>
                <a:gd name="connsiteY76" fmla="*/ 1506 h 1630"/>
                <a:gd name="connsiteX77" fmla="*/ 1682 w 3264"/>
                <a:gd name="connsiteY77" fmla="*/ 1530 h 1630"/>
                <a:gd name="connsiteX78" fmla="*/ 1602 w 3264"/>
                <a:gd name="connsiteY78" fmla="*/ 1550 h 1630"/>
                <a:gd name="connsiteX79" fmla="*/ 1438 w 3264"/>
                <a:gd name="connsiteY79" fmla="*/ 1584 h 1630"/>
                <a:gd name="connsiteX80" fmla="*/ 1352 w 3264"/>
                <a:gd name="connsiteY80" fmla="*/ 1598 h 1630"/>
                <a:gd name="connsiteX81" fmla="*/ 1264 w 3264"/>
                <a:gd name="connsiteY81" fmla="*/ 1610 h 1630"/>
                <a:gd name="connsiteX82" fmla="*/ 1172 w 3264"/>
                <a:gd name="connsiteY82" fmla="*/ 1620 h 1630"/>
                <a:gd name="connsiteX83" fmla="*/ 1078 w 3264"/>
                <a:gd name="connsiteY83" fmla="*/ 1626 h 1630"/>
                <a:gd name="connsiteX84" fmla="*/ 982 w 3264"/>
                <a:gd name="connsiteY84" fmla="*/ 1628 h 1630"/>
                <a:gd name="connsiteX85" fmla="*/ 884 w 3264"/>
                <a:gd name="connsiteY85" fmla="*/ 1630 h 1630"/>
                <a:gd name="connsiteX86" fmla="*/ 464 w 3264"/>
                <a:gd name="connsiteY86" fmla="*/ 1600 h 1630"/>
                <a:gd name="connsiteX87" fmla="*/ 120 w 3264"/>
                <a:gd name="connsiteY87" fmla="*/ 1542 h 1630"/>
                <a:gd name="connsiteX88" fmla="*/ 0 w 3264"/>
                <a:gd name="connsiteY88" fmla="*/ 1516 h 1630"/>
                <a:gd name="connsiteX89" fmla="*/ 0 w 3264"/>
                <a:gd name="connsiteY89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574 w 3264"/>
                <a:gd name="connsiteY7" fmla="*/ 762 h 1630"/>
                <a:gd name="connsiteX8" fmla="*/ 616 w 3264"/>
                <a:gd name="connsiteY8" fmla="*/ 722 h 1630"/>
                <a:gd name="connsiteX9" fmla="*/ 662 w 3264"/>
                <a:gd name="connsiteY9" fmla="*/ 682 h 1630"/>
                <a:gd name="connsiteX10" fmla="*/ 708 w 3264"/>
                <a:gd name="connsiteY10" fmla="*/ 642 h 1630"/>
                <a:gd name="connsiteX11" fmla="*/ 756 w 3264"/>
                <a:gd name="connsiteY11" fmla="*/ 602 h 1630"/>
                <a:gd name="connsiteX12" fmla="*/ 806 w 3264"/>
                <a:gd name="connsiteY12" fmla="*/ 562 h 1630"/>
                <a:gd name="connsiteX13" fmla="*/ 858 w 3264"/>
                <a:gd name="connsiteY13" fmla="*/ 524 h 1630"/>
                <a:gd name="connsiteX14" fmla="*/ 912 w 3264"/>
                <a:gd name="connsiteY14" fmla="*/ 486 h 1630"/>
                <a:gd name="connsiteX15" fmla="*/ 966 w 3264"/>
                <a:gd name="connsiteY15" fmla="*/ 448 h 1630"/>
                <a:gd name="connsiteX16" fmla="*/ 1024 w 3264"/>
                <a:gd name="connsiteY16" fmla="*/ 412 h 1630"/>
                <a:gd name="connsiteX17" fmla="*/ 1082 w 3264"/>
                <a:gd name="connsiteY17" fmla="*/ 376 h 1630"/>
                <a:gd name="connsiteX18" fmla="*/ 1142 w 3264"/>
                <a:gd name="connsiteY18" fmla="*/ 340 h 1630"/>
                <a:gd name="connsiteX19" fmla="*/ 1206 w 3264"/>
                <a:gd name="connsiteY19" fmla="*/ 306 h 1630"/>
                <a:gd name="connsiteX20" fmla="*/ 1270 w 3264"/>
                <a:gd name="connsiteY20" fmla="*/ 274 h 1630"/>
                <a:gd name="connsiteX21" fmla="*/ 1334 w 3264"/>
                <a:gd name="connsiteY21" fmla="*/ 242 h 1630"/>
                <a:gd name="connsiteX22" fmla="*/ 1402 w 3264"/>
                <a:gd name="connsiteY22" fmla="*/ 212 h 1630"/>
                <a:gd name="connsiteX23" fmla="*/ 1472 w 3264"/>
                <a:gd name="connsiteY23" fmla="*/ 184 h 1630"/>
                <a:gd name="connsiteX24" fmla="*/ 1544 w 3264"/>
                <a:gd name="connsiteY24" fmla="*/ 158 h 1630"/>
                <a:gd name="connsiteX25" fmla="*/ 1616 w 3264"/>
                <a:gd name="connsiteY25" fmla="*/ 132 h 1630"/>
                <a:gd name="connsiteX26" fmla="*/ 1692 w 3264"/>
                <a:gd name="connsiteY26" fmla="*/ 110 h 1630"/>
                <a:gd name="connsiteX27" fmla="*/ 1768 w 3264"/>
                <a:gd name="connsiteY27" fmla="*/ 88 h 1630"/>
                <a:gd name="connsiteX28" fmla="*/ 1848 w 3264"/>
                <a:gd name="connsiteY28" fmla="*/ 70 h 1630"/>
                <a:gd name="connsiteX29" fmla="*/ 1928 w 3264"/>
                <a:gd name="connsiteY29" fmla="*/ 52 h 1630"/>
                <a:gd name="connsiteX30" fmla="*/ 2010 w 3264"/>
                <a:gd name="connsiteY30" fmla="*/ 38 h 1630"/>
                <a:gd name="connsiteX31" fmla="*/ 2096 w 3264"/>
                <a:gd name="connsiteY31" fmla="*/ 26 h 1630"/>
                <a:gd name="connsiteX32" fmla="*/ 2182 w 3264"/>
                <a:gd name="connsiteY32" fmla="*/ 16 h 1630"/>
                <a:gd name="connsiteX33" fmla="*/ 2270 w 3264"/>
                <a:gd name="connsiteY33" fmla="*/ 8 h 1630"/>
                <a:gd name="connsiteX34" fmla="*/ 2360 w 3264"/>
                <a:gd name="connsiteY34" fmla="*/ 4 h 1630"/>
                <a:gd name="connsiteX35" fmla="*/ 2454 w 3264"/>
                <a:gd name="connsiteY35" fmla="*/ 0 h 1630"/>
                <a:gd name="connsiteX36" fmla="*/ 2548 w 3264"/>
                <a:gd name="connsiteY36" fmla="*/ 2 h 1630"/>
                <a:gd name="connsiteX37" fmla="*/ 2644 w 3264"/>
                <a:gd name="connsiteY37" fmla="*/ 6 h 1630"/>
                <a:gd name="connsiteX38" fmla="*/ 2742 w 3264"/>
                <a:gd name="connsiteY38" fmla="*/ 12 h 1630"/>
                <a:gd name="connsiteX39" fmla="*/ 2842 w 3264"/>
                <a:gd name="connsiteY39" fmla="*/ 22 h 1630"/>
                <a:gd name="connsiteX40" fmla="*/ 2944 w 3264"/>
                <a:gd name="connsiteY40" fmla="*/ 36 h 1630"/>
                <a:gd name="connsiteX41" fmla="*/ 3048 w 3264"/>
                <a:gd name="connsiteY41" fmla="*/ 52 h 1630"/>
                <a:gd name="connsiteX42" fmla="*/ 3156 w 3264"/>
                <a:gd name="connsiteY42" fmla="*/ 72 h 1630"/>
                <a:gd name="connsiteX43" fmla="*/ 3264 w 3264"/>
                <a:gd name="connsiteY43" fmla="*/ 96 h 1630"/>
                <a:gd name="connsiteX44" fmla="*/ 3264 w 3264"/>
                <a:gd name="connsiteY44" fmla="*/ 96 h 1630"/>
                <a:gd name="connsiteX45" fmla="*/ 3256 w 3264"/>
                <a:gd name="connsiteY45" fmla="*/ 118 h 1630"/>
                <a:gd name="connsiteX46" fmla="*/ 3230 w 3264"/>
                <a:gd name="connsiteY46" fmla="*/ 182 h 1630"/>
                <a:gd name="connsiteX47" fmla="*/ 3210 w 3264"/>
                <a:gd name="connsiteY47" fmla="*/ 226 h 1630"/>
                <a:gd name="connsiteX48" fmla="*/ 3184 w 3264"/>
                <a:gd name="connsiteY48" fmla="*/ 278 h 1630"/>
                <a:gd name="connsiteX49" fmla="*/ 3154 w 3264"/>
                <a:gd name="connsiteY49" fmla="*/ 338 h 1630"/>
                <a:gd name="connsiteX50" fmla="*/ 3118 w 3264"/>
                <a:gd name="connsiteY50" fmla="*/ 404 h 1630"/>
                <a:gd name="connsiteX51" fmla="*/ 3076 w 3264"/>
                <a:gd name="connsiteY51" fmla="*/ 474 h 1630"/>
                <a:gd name="connsiteX52" fmla="*/ 3028 w 3264"/>
                <a:gd name="connsiteY52" fmla="*/ 548 h 1630"/>
                <a:gd name="connsiteX53" fmla="*/ 2974 w 3264"/>
                <a:gd name="connsiteY53" fmla="*/ 626 h 1630"/>
                <a:gd name="connsiteX54" fmla="*/ 2914 w 3264"/>
                <a:gd name="connsiteY54" fmla="*/ 706 h 1630"/>
                <a:gd name="connsiteX55" fmla="*/ 2846 w 3264"/>
                <a:gd name="connsiteY55" fmla="*/ 786 h 1630"/>
                <a:gd name="connsiteX56" fmla="*/ 2810 w 3264"/>
                <a:gd name="connsiteY56" fmla="*/ 828 h 1630"/>
                <a:gd name="connsiteX57" fmla="*/ 2772 w 3264"/>
                <a:gd name="connsiteY57" fmla="*/ 870 h 1630"/>
                <a:gd name="connsiteX58" fmla="*/ 2734 w 3264"/>
                <a:gd name="connsiteY58" fmla="*/ 910 h 1630"/>
                <a:gd name="connsiteX59" fmla="*/ 2692 w 3264"/>
                <a:gd name="connsiteY59" fmla="*/ 952 h 1630"/>
                <a:gd name="connsiteX60" fmla="*/ 2648 w 3264"/>
                <a:gd name="connsiteY60" fmla="*/ 992 h 1630"/>
                <a:gd name="connsiteX61" fmla="*/ 2604 w 3264"/>
                <a:gd name="connsiteY61" fmla="*/ 1034 h 1630"/>
                <a:gd name="connsiteX62" fmla="*/ 2556 w 3264"/>
                <a:gd name="connsiteY62" fmla="*/ 1074 h 1630"/>
                <a:gd name="connsiteX63" fmla="*/ 2508 w 3264"/>
                <a:gd name="connsiteY63" fmla="*/ 1114 h 1630"/>
                <a:gd name="connsiteX64" fmla="*/ 2456 w 3264"/>
                <a:gd name="connsiteY64" fmla="*/ 1152 h 1630"/>
                <a:gd name="connsiteX65" fmla="*/ 2404 w 3264"/>
                <a:gd name="connsiteY65" fmla="*/ 1190 h 1630"/>
                <a:gd name="connsiteX66" fmla="*/ 2348 w 3264"/>
                <a:gd name="connsiteY66" fmla="*/ 1228 h 1630"/>
                <a:gd name="connsiteX67" fmla="*/ 2292 w 3264"/>
                <a:gd name="connsiteY67" fmla="*/ 1264 h 1630"/>
                <a:gd name="connsiteX68" fmla="*/ 2232 w 3264"/>
                <a:gd name="connsiteY68" fmla="*/ 1300 h 1630"/>
                <a:gd name="connsiteX69" fmla="*/ 2170 w 3264"/>
                <a:gd name="connsiteY69" fmla="*/ 1334 h 1630"/>
                <a:gd name="connsiteX70" fmla="*/ 2108 w 3264"/>
                <a:gd name="connsiteY70" fmla="*/ 1366 h 1630"/>
                <a:gd name="connsiteX71" fmla="*/ 2042 w 3264"/>
                <a:gd name="connsiteY71" fmla="*/ 1398 h 1630"/>
                <a:gd name="connsiteX72" fmla="*/ 1974 w 3264"/>
                <a:gd name="connsiteY72" fmla="*/ 1428 h 1630"/>
                <a:gd name="connsiteX73" fmla="*/ 1904 w 3264"/>
                <a:gd name="connsiteY73" fmla="*/ 1456 h 1630"/>
                <a:gd name="connsiteX74" fmla="*/ 1832 w 3264"/>
                <a:gd name="connsiteY74" fmla="*/ 1482 h 1630"/>
                <a:gd name="connsiteX75" fmla="*/ 1758 w 3264"/>
                <a:gd name="connsiteY75" fmla="*/ 1506 h 1630"/>
                <a:gd name="connsiteX76" fmla="*/ 1682 w 3264"/>
                <a:gd name="connsiteY76" fmla="*/ 1530 h 1630"/>
                <a:gd name="connsiteX77" fmla="*/ 1602 w 3264"/>
                <a:gd name="connsiteY77" fmla="*/ 1550 h 1630"/>
                <a:gd name="connsiteX78" fmla="*/ 1438 w 3264"/>
                <a:gd name="connsiteY78" fmla="*/ 1584 h 1630"/>
                <a:gd name="connsiteX79" fmla="*/ 1352 w 3264"/>
                <a:gd name="connsiteY79" fmla="*/ 1598 h 1630"/>
                <a:gd name="connsiteX80" fmla="*/ 1264 w 3264"/>
                <a:gd name="connsiteY80" fmla="*/ 1610 h 1630"/>
                <a:gd name="connsiteX81" fmla="*/ 1172 w 3264"/>
                <a:gd name="connsiteY81" fmla="*/ 1620 h 1630"/>
                <a:gd name="connsiteX82" fmla="*/ 1078 w 3264"/>
                <a:gd name="connsiteY82" fmla="*/ 1626 h 1630"/>
                <a:gd name="connsiteX83" fmla="*/ 982 w 3264"/>
                <a:gd name="connsiteY83" fmla="*/ 1628 h 1630"/>
                <a:gd name="connsiteX84" fmla="*/ 884 w 3264"/>
                <a:gd name="connsiteY84" fmla="*/ 1630 h 1630"/>
                <a:gd name="connsiteX85" fmla="*/ 464 w 3264"/>
                <a:gd name="connsiteY85" fmla="*/ 1600 h 1630"/>
                <a:gd name="connsiteX86" fmla="*/ 120 w 3264"/>
                <a:gd name="connsiteY86" fmla="*/ 1542 h 1630"/>
                <a:gd name="connsiteX87" fmla="*/ 0 w 3264"/>
                <a:gd name="connsiteY87" fmla="*/ 1516 h 1630"/>
                <a:gd name="connsiteX88" fmla="*/ 0 w 3264"/>
                <a:gd name="connsiteY88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708 w 3264"/>
                <a:gd name="connsiteY9" fmla="*/ 642 h 1630"/>
                <a:gd name="connsiteX10" fmla="*/ 756 w 3264"/>
                <a:gd name="connsiteY10" fmla="*/ 602 h 1630"/>
                <a:gd name="connsiteX11" fmla="*/ 806 w 3264"/>
                <a:gd name="connsiteY11" fmla="*/ 562 h 1630"/>
                <a:gd name="connsiteX12" fmla="*/ 858 w 3264"/>
                <a:gd name="connsiteY12" fmla="*/ 524 h 1630"/>
                <a:gd name="connsiteX13" fmla="*/ 912 w 3264"/>
                <a:gd name="connsiteY13" fmla="*/ 486 h 1630"/>
                <a:gd name="connsiteX14" fmla="*/ 966 w 3264"/>
                <a:gd name="connsiteY14" fmla="*/ 448 h 1630"/>
                <a:gd name="connsiteX15" fmla="*/ 1024 w 3264"/>
                <a:gd name="connsiteY15" fmla="*/ 412 h 1630"/>
                <a:gd name="connsiteX16" fmla="*/ 1082 w 3264"/>
                <a:gd name="connsiteY16" fmla="*/ 376 h 1630"/>
                <a:gd name="connsiteX17" fmla="*/ 1142 w 3264"/>
                <a:gd name="connsiteY17" fmla="*/ 340 h 1630"/>
                <a:gd name="connsiteX18" fmla="*/ 1206 w 3264"/>
                <a:gd name="connsiteY18" fmla="*/ 306 h 1630"/>
                <a:gd name="connsiteX19" fmla="*/ 1270 w 3264"/>
                <a:gd name="connsiteY19" fmla="*/ 274 h 1630"/>
                <a:gd name="connsiteX20" fmla="*/ 1334 w 3264"/>
                <a:gd name="connsiteY20" fmla="*/ 242 h 1630"/>
                <a:gd name="connsiteX21" fmla="*/ 1402 w 3264"/>
                <a:gd name="connsiteY21" fmla="*/ 212 h 1630"/>
                <a:gd name="connsiteX22" fmla="*/ 1472 w 3264"/>
                <a:gd name="connsiteY22" fmla="*/ 184 h 1630"/>
                <a:gd name="connsiteX23" fmla="*/ 1544 w 3264"/>
                <a:gd name="connsiteY23" fmla="*/ 158 h 1630"/>
                <a:gd name="connsiteX24" fmla="*/ 1616 w 3264"/>
                <a:gd name="connsiteY24" fmla="*/ 132 h 1630"/>
                <a:gd name="connsiteX25" fmla="*/ 1692 w 3264"/>
                <a:gd name="connsiteY25" fmla="*/ 110 h 1630"/>
                <a:gd name="connsiteX26" fmla="*/ 1768 w 3264"/>
                <a:gd name="connsiteY26" fmla="*/ 88 h 1630"/>
                <a:gd name="connsiteX27" fmla="*/ 1848 w 3264"/>
                <a:gd name="connsiteY27" fmla="*/ 70 h 1630"/>
                <a:gd name="connsiteX28" fmla="*/ 1928 w 3264"/>
                <a:gd name="connsiteY28" fmla="*/ 52 h 1630"/>
                <a:gd name="connsiteX29" fmla="*/ 2010 w 3264"/>
                <a:gd name="connsiteY29" fmla="*/ 38 h 1630"/>
                <a:gd name="connsiteX30" fmla="*/ 2096 w 3264"/>
                <a:gd name="connsiteY30" fmla="*/ 26 h 1630"/>
                <a:gd name="connsiteX31" fmla="*/ 2182 w 3264"/>
                <a:gd name="connsiteY31" fmla="*/ 16 h 1630"/>
                <a:gd name="connsiteX32" fmla="*/ 2270 w 3264"/>
                <a:gd name="connsiteY32" fmla="*/ 8 h 1630"/>
                <a:gd name="connsiteX33" fmla="*/ 2360 w 3264"/>
                <a:gd name="connsiteY33" fmla="*/ 4 h 1630"/>
                <a:gd name="connsiteX34" fmla="*/ 2454 w 3264"/>
                <a:gd name="connsiteY34" fmla="*/ 0 h 1630"/>
                <a:gd name="connsiteX35" fmla="*/ 2548 w 3264"/>
                <a:gd name="connsiteY35" fmla="*/ 2 h 1630"/>
                <a:gd name="connsiteX36" fmla="*/ 2644 w 3264"/>
                <a:gd name="connsiteY36" fmla="*/ 6 h 1630"/>
                <a:gd name="connsiteX37" fmla="*/ 2742 w 3264"/>
                <a:gd name="connsiteY37" fmla="*/ 12 h 1630"/>
                <a:gd name="connsiteX38" fmla="*/ 2842 w 3264"/>
                <a:gd name="connsiteY38" fmla="*/ 22 h 1630"/>
                <a:gd name="connsiteX39" fmla="*/ 2944 w 3264"/>
                <a:gd name="connsiteY39" fmla="*/ 36 h 1630"/>
                <a:gd name="connsiteX40" fmla="*/ 3048 w 3264"/>
                <a:gd name="connsiteY40" fmla="*/ 52 h 1630"/>
                <a:gd name="connsiteX41" fmla="*/ 3156 w 3264"/>
                <a:gd name="connsiteY41" fmla="*/ 72 h 1630"/>
                <a:gd name="connsiteX42" fmla="*/ 3264 w 3264"/>
                <a:gd name="connsiteY42" fmla="*/ 96 h 1630"/>
                <a:gd name="connsiteX43" fmla="*/ 3264 w 3264"/>
                <a:gd name="connsiteY43" fmla="*/ 96 h 1630"/>
                <a:gd name="connsiteX44" fmla="*/ 3256 w 3264"/>
                <a:gd name="connsiteY44" fmla="*/ 118 h 1630"/>
                <a:gd name="connsiteX45" fmla="*/ 3230 w 3264"/>
                <a:gd name="connsiteY45" fmla="*/ 182 h 1630"/>
                <a:gd name="connsiteX46" fmla="*/ 3210 w 3264"/>
                <a:gd name="connsiteY46" fmla="*/ 226 h 1630"/>
                <a:gd name="connsiteX47" fmla="*/ 3184 w 3264"/>
                <a:gd name="connsiteY47" fmla="*/ 278 h 1630"/>
                <a:gd name="connsiteX48" fmla="*/ 3154 w 3264"/>
                <a:gd name="connsiteY48" fmla="*/ 338 h 1630"/>
                <a:gd name="connsiteX49" fmla="*/ 3118 w 3264"/>
                <a:gd name="connsiteY49" fmla="*/ 404 h 1630"/>
                <a:gd name="connsiteX50" fmla="*/ 3076 w 3264"/>
                <a:gd name="connsiteY50" fmla="*/ 474 h 1630"/>
                <a:gd name="connsiteX51" fmla="*/ 3028 w 3264"/>
                <a:gd name="connsiteY51" fmla="*/ 548 h 1630"/>
                <a:gd name="connsiteX52" fmla="*/ 2974 w 3264"/>
                <a:gd name="connsiteY52" fmla="*/ 626 h 1630"/>
                <a:gd name="connsiteX53" fmla="*/ 2914 w 3264"/>
                <a:gd name="connsiteY53" fmla="*/ 706 h 1630"/>
                <a:gd name="connsiteX54" fmla="*/ 2846 w 3264"/>
                <a:gd name="connsiteY54" fmla="*/ 786 h 1630"/>
                <a:gd name="connsiteX55" fmla="*/ 2810 w 3264"/>
                <a:gd name="connsiteY55" fmla="*/ 828 h 1630"/>
                <a:gd name="connsiteX56" fmla="*/ 2772 w 3264"/>
                <a:gd name="connsiteY56" fmla="*/ 870 h 1630"/>
                <a:gd name="connsiteX57" fmla="*/ 2734 w 3264"/>
                <a:gd name="connsiteY57" fmla="*/ 910 h 1630"/>
                <a:gd name="connsiteX58" fmla="*/ 2692 w 3264"/>
                <a:gd name="connsiteY58" fmla="*/ 952 h 1630"/>
                <a:gd name="connsiteX59" fmla="*/ 2648 w 3264"/>
                <a:gd name="connsiteY59" fmla="*/ 992 h 1630"/>
                <a:gd name="connsiteX60" fmla="*/ 2604 w 3264"/>
                <a:gd name="connsiteY60" fmla="*/ 1034 h 1630"/>
                <a:gd name="connsiteX61" fmla="*/ 2556 w 3264"/>
                <a:gd name="connsiteY61" fmla="*/ 1074 h 1630"/>
                <a:gd name="connsiteX62" fmla="*/ 2508 w 3264"/>
                <a:gd name="connsiteY62" fmla="*/ 1114 h 1630"/>
                <a:gd name="connsiteX63" fmla="*/ 2456 w 3264"/>
                <a:gd name="connsiteY63" fmla="*/ 1152 h 1630"/>
                <a:gd name="connsiteX64" fmla="*/ 2404 w 3264"/>
                <a:gd name="connsiteY64" fmla="*/ 1190 h 1630"/>
                <a:gd name="connsiteX65" fmla="*/ 2348 w 3264"/>
                <a:gd name="connsiteY65" fmla="*/ 1228 h 1630"/>
                <a:gd name="connsiteX66" fmla="*/ 2292 w 3264"/>
                <a:gd name="connsiteY66" fmla="*/ 1264 h 1630"/>
                <a:gd name="connsiteX67" fmla="*/ 2232 w 3264"/>
                <a:gd name="connsiteY67" fmla="*/ 1300 h 1630"/>
                <a:gd name="connsiteX68" fmla="*/ 2170 w 3264"/>
                <a:gd name="connsiteY68" fmla="*/ 1334 h 1630"/>
                <a:gd name="connsiteX69" fmla="*/ 2108 w 3264"/>
                <a:gd name="connsiteY69" fmla="*/ 1366 h 1630"/>
                <a:gd name="connsiteX70" fmla="*/ 2042 w 3264"/>
                <a:gd name="connsiteY70" fmla="*/ 1398 h 1630"/>
                <a:gd name="connsiteX71" fmla="*/ 1974 w 3264"/>
                <a:gd name="connsiteY71" fmla="*/ 1428 h 1630"/>
                <a:gd name="connsiteX72" fmla="*/ 1904 w 3264"/>
                <a:gd name="connsiteY72" fmla="*/ 1456 h 1630"/>
                <a:gd name="connsiteX73" fmla="*/ 1832 w 3264"/>
                <a:gd name="connsiteY73" fmla="*/ 1482 h 1630"/>
                <a:gd name="connsiteX74" fmla="*/ 1758 w 3264"/>
                <a:gd name="connsiteY74" fmla="*/ 1506 h 1630"/>
                <a:gd name="connsiteX75" fmla="*/ 1682 w 3264"/>
                <a:gd name="connsiteY75" fmla="*/ 1530 h 1630"/>
                <a:gd name="connsiteX76" fmla="*/ 1602 w 3264"/>
                <a:gd name="connsiteY76" fmla="*/ 1550 h 1630"/>
                <a:gd name="connsiteX77" fmla="*/ 1438 w 3264"/>
                <a:gd name="connsiteY77" fmla="*/ 1584 h 1630"/>
                <a:gd name="connsiteX78" fmla="*/ 1352 w 3264"/>
                <a:gd name="connsiteY78" fmla="*/ 1598 h 1630"/>
                <a:gd name="connsiteX79" fmla="*/ 1264 w 3264"/>
                <a:gd name="connsiteY79" fmla="*/ 1610 h 1630"/>
                <a:gd name="connsiteX80" fmla="*/ 1172 w 3264"/>
                <a:gd name="connsiteY80" fmla="*/ 1620 h 1630"/>
                <a:gd name="connsiteX81" fmla="*/ 1078 w 3264"/>
                <a:gd name="connsiteY81" fmla="*/ 1626 h 1630"/>
                <a:gd name="connsiteX82" fmla="*/ 982 w 3264"/>
                <a:gd name="connsiteY82" fmla="*/ 1628 h 1630"/>
                <a:gd name="connsiteX83" fmla="*/ 884 w 3264"/>
                <a:gd name="connsiteY83" fmla="*/ 1630 h 1630"/>
                <a:gd name="connsiteX84" fmla="*/ 464 w 3264"/>
                <a:gd name="connsiteY84" fmla="*/ 1600 h 1630"/>
                <a:gd name="connsiteX85" fmla="*/ 120 w 3264"/>
                <a:gd name="connsiteY85" fmla="*/ 1542 h 1630"/>
                <a:gd name="connsiteX86" fmla="*/ 0 w 3264"/>
                <a:gd name="connsiteY86" fmla="*/ 1516 h 1630"/>
                <a:gd name="connsiteX87" fmla="*/ 0 w 3264"/>
                <a:gd name="connsiteY87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756 w 3264"/>
                <a:gd name="connsiteY9" fmla="*/ 602 h 1630"/>
                <a:gd name="connsiteX10" fmla="*/ 806 w 3264"/>
                <a:gd name="connsiteY10" fmla="*/ 562 h 1630"/>
                <a:gd name="connsiteX11" fmla="*/ 858 w 3264"/>
                <a:gd name="connsiteY11" fmla="*/ 524 h 1630"/>
                <a:gd name="connsiteX12" fmla="*/ 912 w 3264"/>
                <a:gd name="connsiteY12" fmla="*/ 486 h 1630"/>
                <a:gd name="connsiteX13" fmla="*/ 966 w 3264"/>
                <a:gd name="connsiteY13" fmla="*/ 448 h 1630"/>
                <a:gd name="connsiteX14" fmla="*/ 1024 w 3264"/>
                <a:gd name="connsiteY14" fmla="*/ 412 h 1630"/>
                <a:gd name="connsiteX15" fmla="*/ 1082 w 3264"/>
                <a:gd name="connsiteY15" fmla="*/ 376 h 1630"/>
                <a:gd name="connsiteX16" fmla="*/ 1142 w 3264"/>
                <a:gd name="connsiteY16" fmla="*/ 340 h 1630"/>
                <a:gd name="connsiteX17" fmla="*/ 1206 w 3264"/>
                <a:gd name="connsiteY17" fmla="*/ 306 h 1630"/>
                <a:gd name="connsiteX18" fmla="*/ 1270 w 3264"/>
                <a:gd name="connsiteY18" fmla="*/ 274 h 1630"/>
                <a:gd name="connsiteX19" fmla="*/ 1334 w 3264"/>
                <a:gd name="connsiteY19" fmla="*/ 242 h 1630"/>
                <a:gd name="connsiteX20" fmla="*/ 1402 w 3264"/>
                <a:gd name="connsiteY20" fmla="*/ 212 h 1630"/>
                <a:gd name="connsiteX21" fmla="*/ 1472 w 3264"/>
                <a:gd name="connsiteY21" fmla="*/ 184 h 1630"/>
                <a:gd name="connsiteX22" fmla="*/ 1544 w 3264"/>
                <a:gd name="connsiteY22" fmla="*/ 158 h 1630"/>
                <a:gd name="connsiteX23" fmla="*/ 1616 w 3264"/>
                <a:gd name="connsiteY23" fmla="*/ 132 h 1630"/>
                <a:gd name="connsiteX24" fmla="*/ 1692 w 3264"/>
                <a:gd name="connsiteY24" fmla="*/ 110 h 1630"/>
                <a:gd name="connsiteX25" fmla="*/ 1768 w 3264"/>
                <a:gd name="connsiteY25" fmla="*/ 88 h 1630"/>
                <a:gd name="connsiteX26" fmla="*/ 1848 w 3264"/>
                <a:gd name="connsiteY26" fmla="*/ 70 h 1630"/>
                <a:gd name="connsiteX27" fmla="*/ 1928 w 3264"/>
                <a:gd name="connsiteY27" fmla="*/ 52 h 1630"/>
                <a:gd name="connsiteX28" fmla="*/ 2010 w 3264"/>
                <a:gd name="connsiteY28" fmla="*/ 38 h 1630"/>
                <a:gd name="connsiteX29" fmla="*/ 2096 w 3264"/>
                <a:gd name="connsiteY29" fmla="*/ 26 h 1630"/>
                <a:gd name="connsiteX30" fmla="*/ 2182 w 3264"/>
                <a:gd name="connsiteY30" fmla="*/ 16 h 1630"/>
                <a:gd name="connsiteX31" fmla="*/ 2270 w 3264"/>
                <a:gd name="connsiteY31" fmla="*/ 8 h 1630"/>
                <a:gd name="connsiteX32" fmla="*/ 2360 w 3264"/>
                <a:gd name="connsiteY32" fmla="*/ 4 h 1630"/>
                <a:gd name="connsiteX33" fmla="*/ 2454 w 3264"/>
                <a:gd name="connsiteY33" fmla="*/ 0 h 1630"/>
                <a:gd name="connsiteX34" fmla="*/ 2548 w 3264"/>
                <a:gd name="connsiteY34" fmla="*/ 2 h 1630"/>
                <a:gd name="connsiteX35" fmla="*/ 2644 w 3264"/>
                <a:gd name="connsiteY35" fmla="*/ 6 h 1630"/>
                <a:gd name="connsiteX36" fmla="*/ 2742 w 3264"/>
                <a:gd name="connsiteY36" fmla="*/ 12 h 1630"/>
                <a:gd name="connsiteX37" fmla="*/ 2842 w 3264"/>
                <a:gd name="connsiteY37" fmla="*/ 22 h 1630"/>
                <a:gd name="connsiteX38" fmla="*/ 2944 w 3264"/>
                <a:gd name="connsiteY38" fmla="*/ 36 h 1630"/>
                <a:gd name="connsiteX39" fmla="*/ 3048 w 3264"/>
                <a:gd name="connsiteY39" fmla="*/ 52 h 1630"/>
                <a:gd name="connsiteX40" fmla="*/ 3156 w 3264"/>
                <a:gd name="connsiteY40" fmla="*/ 72 h 1630"/>
                <a:gd name="connsiteX41" fmla="*/ 3264 w 3264"/>
                <a:gd name="connsiteY41" fmla="*/ 96 h 1630"/>
                <a:gd name="connsiteX42" fmla="*/ 3264 w 3264"/>
                <a:gd name="connsiteY42" fmla="*/ 96 h 1630"/>
                <a:gd name="connsiteX43" fmla="*/ 3256 w 3264"/>
                <a:gd name="connsiteY43" fmla="*/ 118 h 1630"/>
                <a:gd name="connsiteX44" fmla="*/ 3230 w 3264"/>
                <a:gd name="connsiteY44" fmla="*/ 182 h 1630"/>
                <a:gd name="connsiteX45" fmla="*/ 3210 w 3264"/>
                <a:gd name="connsiteY45" fmla="*/ 226 h 1630"/>
                <a:gd name="connsiteX46" fmla="*/ 3184 w 3264"/>
                <a:gd name="connsiteY46" fmla="*/ 278 h 1630"/>
                <a:gd name="connsiteX47" fmla="*/ 3154 w 3264"/>
                <a:gd name="connsiteY47" fmla="*/ 338 h 1630"/>
                <a:gd name="connsiteX48" fmla="*/ 3118 w 3264"/>
                <a:gd name="connsiteY48" fmla="*/ 404 h 1630"/>
                <a:gd name="connsiteX49" fmla="*/ 3076 w 3264"/>
                <a:gd name="connsiteY49" fmla="*/ 474 h 1630"/>
                <a:gd name="connsiteX50" fmla="*/ 3028 w 3264"/>
                <a:gd name="connsiteY50" fmla="*/ 548 h 1630"/>
                <a:gd name="connsiteX51" fmla="*/ 2974 w 3264"/>
                <a:gd name="connsiteY51" fmla="*/ 626 h 1630"/>
                <a:gd name="connsiteX52" fmla="*/ 2914 w 3264"/>
                <a:gd name="connsiteY52" fmla="*/ 706 h 1630"/>
                <a:gd name="connsiteX53" fmla="*/ 2846 w 3264"/>
                <a:gd name="connsiteY53" fmla="*/ 786 h 1630"/>
                <a:gd name="connsiteX54" fmla="*/ 2810 w 3264"/>
                <a:gd name="connsiteY54" fmla="*/ 828 h 1630"/>
                <a:gd name="connsiteX55" fmla="*/ 2772 w 3264"/>
                <a:gd name="connsiteY55" fmla="*/ 870 h 1630"/>
                <a:gd name="connsiteX56" fmla="*/ 2734 w 3264"/>
                <a:gd name="connsiteY56" fmla="*/ 910 h 1630"/>
                <a:gd name="connsiteX57" fmla="*/ 2692 w 3264"/>
                <a:gd name="connsiteY57" fmla="*/ 952 h 1630"/>
                <a:gd name="connsiteX58" fmla="*/ 2648 w 3264"/>
                <a:gd name="connsiteY58" fmla="*/ 992 h 1630"/>
                <a:gd name="connsiteX59" fmla="*/ 2604 w 3264"/>
                <a:gd name="connsiteY59" fmla="*/ 1034 h 1630"/>
                <a:gd name="connsiteX60" fmla="*/ 2556 w 3264"/>
                <a:gd name="connsiteY60" fmla="*/ 1074 h 1630"/>
                <a:gd name="connsiteX61" fmla="*/ 2508 w 3264"/>
                <a:gd name="connsiteY61" fmla="*/ 1114 h 1630"/>
                <a:gd name="connsiteX62" fmla="*/ 2456 w 3264"/>
                <a:gd name="connsiteY62" fmla="*/ 1152 h 1630"/>
                <a:gd name="connsiteX63" fmla="*/ 2404 w 3264"/>
                <a:gd name="connsiteY63" fmla="*/ 1190 h 1630"/>
                <a:gd name="connsiteX64" fmla="*/ 2348 w 3264"/>
                <a:gd name="connsiteY64" fmla="*/ 1228 h 1630"/>
                <a:gd name="connsiteX65" fmla="*/ 2292 w 3264"/>
                <a:gd name="connsiteY65" fmla="*/ 1264 h 1630"/>
                <a:gd name="connsiteX66" fmla="*/ 2232 w 3264"/>
                <a:gd name="connsiteY66" fmla="*/ 1300 h 1630"/>
                <a:gd name="connsiteX67" fmla="*/ 2170 w 3264"/>
                <a:gd name="connsiteY67" fmla="*/ 1334 h 1630"/>
                <a:gd name="connsiteX68" fmla="*/ 2108 w 3264"/>
                <a:gd name="connsiteY68" fmla="*/ 1366 h 1630"/>
                <a:gd name="connsiteX69" fmla="*/ 2042 w 3264"/>
                <a:gd name="connsiteY69" fmla="*/ 1398 h 1630"/>
                <a:gd name="connsiteX70" fmla="*/ 1974 w 3264"/>
                <a:gd name="connsiteY70" fmla="*/ 1428 h 1630"/>
                <a:gd name="connsiteX71" fmla="*/ 1904 w 3264"/>
                <a:gd name="connsiteY71" fmla="*/ 1456 h 1630"/>
                <a:gd name="connsiteX72" fmla="*/ 1832 w 3264"/>
                <a:gd name="connsiteY72" fmla="*/ 1482 h 1630"/>
                <a:gd name="connsiteX73" fmla="*/ 1758 w 3264"/>
                <a:gd name="connsiteY73" fmla="*/ 1506 h 1630"/>
                <a:gd name="connsiteX74" fmla="*/ 1682 w 3264"/>
                <a:gd name="connsiteY74" fmla="*/ 1530 h 1630"/>
                <a:gd name="connsiteX75" fmla="*/ 1602 w 3264"/>
                <a:gd name="connsiteY75" fmla="*/ 1550 h 1630"/>
                <a:gd name="connsiteX76" fmla="*/ 1438 w 3264"/>
                <a:gd name="connsiteY76" fmla="*/ 1584 h 1630"/>
                <a:gd name="connsiteX77" fmla="*/ 1352 w 3264"/>
                <a:gd name="connsiteY77" fmla="*/ 1598 h 1630"/>
                <a:gd name="connsiteX78" fmla="*/ 1264 w 3264"/>
                <a:gd name="connsiteY78" fmla="*/ 1610 h 1630"/>
                <a:gd name="connsiteX79" fmla="*/ 1172 w 3264"/>
                <a:gd name="connsiteY79" fmla="*/ 1620 h 1630"/>
                <a:gd name="connsiteX80" fmla="*/ 1078 w 3264"/>
                <a:gd name="connsiteY80" fmla="*/ 1626 h 1630"/>
                <a:gd name="connsiteX81" fmla="*/ 982 w 3264"/>
                <a:gd name="connsiteY81" fmla="*/ 1628 h 1630"/>
                <a:gd name="connsiteX82" fmla="*/ 884 w 3264"/>
                <a:gd name="connsiteY82" fmla="*/ 1630 h 1630"/>
                <a:gd name="connsiteX83" fmla="*/ 464 w 3264"/>
                <a:gd name="connsiteY83" fmla="*/ 1600 h 1630"/>
                <a:gd name="connsiteX84" fmla="*/ 120 w 3264"/>
                <a:gd name="connsiteY84" fmla="*/ 1542 h 1630"/>
                <a:gd name="connsiteX85" fmla="*/ 0 w 3264"/>
                <a:gd name="connsiteY85" fmla="*/ 1516 h 1630"/>
                <a:gd name="connsiteX86" fmla="*/ 0 w 3264"/>
                <a:gd name="connsiteY86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806 w 3264"/>
                <a:gd name="connsiteY9" fmla="*/ 562 h 1630"/>
                <a:gd name="connsiteX10" fmla="*/ 858 w 3264"/>
                <a:gd name="connsiteY10" fmla="*/ 524 h 1630"/>
                <a:gd name="connsiteX11" fmla="*/ 912 w 3264"/>
                <a:gd name="connsiteY11" fmla="*/ 486 h 1630"/>
                <a:gd name="connsiteX12" fmla="*/ 966 w 3264"/>
                <a:gd name="connsiteY12" fmla="*/ 448 h 1630"/>
                <a:gd name="connsiteX13" fmla="*/ 1024 w 3264"/>
                <a:gd name="connsiteY13" fmla="*/ 412 h 1630"/>
                <a:gd name="connsiteX14" fmla="*/ 1082 w 3264"/>
                <a:gd name="connsiteY14" fmla="*/ 376 h 1630"/>
                <a:gd name="connsiteX15" fmla="*/ 1142 w 3264"/>
                <a:gd name="connsiteY15" fmla="*/ 340 h 1630"/>
                <a:gd name="connsiteX16" fmla="*/ 1206 w 3264"/>
                <a:gd name="connsiteY16" fmla="*/ 306 h 1630"/>
                <a:gd name="connsiteX17" fmla="*/ 1270 w 3264"/>
                <a:gd name="connsiteY17" fmla="*/ 274 h 1630"/>
                <a:gd name="connsiteX18" fmla="*/ 1334 w 3264"/>
                <a:gd name="connsiteY18" fmla="*/ 242 h 1630"/>
                <a:gd name="connsiteX19" fmla="*/ 1402 w 3264"/>
                <a:gd name="connsiteY19" fmla="*/ 212 h 1630"/>
                <a:gd name="connsiteX20" fmla="*/ 1472 w 3264"/>
                <a:gd name="connsiteY20" fmla="*/ 184 h 1630"/>
                <a:gd name="connsiteX21" fmla="*/ 1544 w 3264"/>
                <a:gd name="connsiteY21" fmla="*/ 158 h 1630"/>
                <a:gd name="connsiteX22" fmla="*/ 1616 w 3264"/>
                <a:gd name="connsiteY22" fmla="*/ 132 h 1630"/>
                <a:gd name="connsiteX23" fmla="*/ 1692 w 3264"/>
                <a:gd name="connsiteY23" fmla="*/ 110 h 1630"/>
                <a:gd name="connsiteX24" fmla="*/ 1768 w 3264"/>
                <a:gd name="connsiteY24" fmla="*/ 88 h 1630"/>
                <a:gd name="connsiteX25" fmla="*/ 1848 w 3264"/>
                <a:gd name="connsiteY25" fmla="*/ 70 h 1630"/>
                <a:gd name="connsiteX26" fmla="*/ 1928 w 3264"/>
                <a:gd name="connsiteY26" fmla="*/ 52 h 1630"/>
                <a:gd name="connsiteX27" fmla="*/ 2010 w 3264"/>
                <a:gd name="connsiteY27" fmla="*/ 38 h 1630"/>
                <a:gd name="connsiteX28" fmla="*/ 2096 w 3264"/>
                <a:gd name="connsiteY28" fmla="*/ 26 h 1630"/>
                <a:gd name="connsiteX29" fmla="*/ 2182 w 3264"/>
                <a:gd name="connsiteY29" fmla="*/ 16 h 1630"/>
                <a:gd name="connsiteX30" fmla="*/ 2270 w 3264"/>
                <a:gd name="connsiteY30" fmla="*/ 8 h 1630"/>
                <a:gd name="connsiteX31" fmla="*/ 2360 w 3264"/>
                <a:gd name="connsiteY31" fmla="*/ 4 h 1630"/>
                <a:gd name="connsiteX32" fmla="*/ 2454 w 3264"/>
                <a:gd name="connsiteY32" fmla="*/ 0 h 1630"/>
                <a:gd name="connsiteX33" fmla="*/ 2548 w 3264"/>
                <a:gd name="connsiteY33" fmla="*/ 2 h 1630"/>
                <a:gd name="connsiteX34" fmla="*/ 2644 w 3264"/>
                <a:gd name="connsiteY34" fmla="*/ 6 h 1630"/>
                <a:gd name="connsiteX35" fmla="*/ 2742 w 3264"/>
                <a:gd name="connsiteY35" fmla="*/ 12 h 1630"/>
                <a:gd name="connsiteX36" fmla="*/ 2842 w 3264"/>
                <a:gd name="connsiteY36" fmla="*/ 22 h 1630"/>
                <a:gd name="connsiteX37" fmla="*/ 2944 w 3264"/>
                <a:gd name="connsiteY37" fmla="*/ 36 h 1630"/>
                <a:gd name="connsiteX38" fmla="*/ 3048 w 3264"/>
                <a:gd name="connsiteY38" fmla="*/ 52 h 1630"/>
                <a:gd name="connsiteX39" fmla="*/ 3156 w 3264"/>
                <a:gd name="connsiteY39" fmla="*/ 72 h 1630"/>
                <a:gd name="connsiteX40" fmla="*/ 3264 w 3264"/>
                <a:gd name="connsiteY40" fmla="*/ 96 h 1630"/>
                <a:gd name="connsiteX41" fmla="*/ 3264 w 3264"/>
                <a:gd name="connsiteY41" fmla="*/ 96 h 1630"/>
                <a:gd name="connsiteX42" fmla="*/ 3256 w 3264"/>
                <a:gd name="connsiteY42" fmla="*/ 118 h 1630"/>
                <a:gd name="connsiteX43" fmla="*/ 3230 w 3264"/>
                <a:gd name="connsiteY43" fmla="*/ 182 h 1630"/>
                <a:gd name="connsiteX44" fmla="*/ 3210 w 3264"/>
                <a:gd name="connsiteY44" fmla="*/ 226 h 1630"/>
                <a:gd name="connsiteX45" fmla="*/ 3184 w 3264"/>
                <a:gd name="connsiteY45" fmla="*/ 278 h 1630"/>
                <a:gd name="connsiteX46" fmla="*/ 3154 w 3264"/>
                <a:gd name="connsiteY46" fmla="*/ 338 h 1630"/>
                <a:gd name="connsiteX47" fmla="*/ 3118 w 3264"/>
                <a:gd name="connsiteY47" fmla="*/ 404 h 1630"/>
                <a:gd name="connsiteX48" fmla="*/ 3076 w 3264"/>
                <a:gd name="connsiteY48" fmla="*/ 474 h 1630"/>
                <a:gd name="connsiteX49" fmla="*/ 3028 w 3264"/>
                <a:gd name="connsiteY49" fmla="*/ 548 h 1630"/>
                <a:gd name="connsiteX50" fmla="*/ 2974 w 3264"/>
                <a:gd name="connsiteY50" fmla="*/ 626 h 1630"/>
                <a:gd name="connsiteX51" fmla="*/ 2914 w 3264"/>
                <a:gd name="connsiteY51" fmla="*/ 706 h 1630"/>
                <a:gd name="connsiteX52" fmla="*/ 2846 w 3264"/>
                <a:gd name="connsiteY52" fmla="*/ 786 h 1630"/>
                <a:gd name="connsiteX53" fmla="*/ 2810 w 3264"/>
                <a:gd name="connsiteY53" fmla="*/ 828 h 1630"/>
                <a:gd name="connsiteX54" fmla="*/ 2772 w 3264"/>
                <a:gd name="connsiteY54" fmla="*/ 870 h 1630"/>
                <a:gd name="connsiteX55" fmla="*/ 2734 w 3264"/>
                <a:gd name="connsiteY55" fmla="*/ 910 h 1630"/>
                <a:gd name="connsiteX56" fmla="*/ 2692 w 3264"/>
                <a:gd name="connsiteY56" fmla="*/ 952 h 1630"/>
                <a:gd name="connsiteX57" fmla="*/ 2648 w 3264"/>
                <a:gd name="connsiteY57" fmla="*/ 992 h 1630"/>
                <a:gd name="connsiteX58" fmla="*/ 2604 w 3264"/>
                <a:gd name="connsiteY58" fmla="*/ 1034 h 1630"/>
                <a:gd name="connsiteX59" fmla="*/ 2556 w 3264"/>
                <a:gd name="connsiteY59" fmla="*/ 1074 h 1630"/>
                <a:gd name="connsiteX60" fmla="*/ 2508 w 3264"/>
                <a:gd name="connsiteY60" fmla="*/ 1114 h 1630"/>
                <a:gd name="connsiteX61" fmla="*/ 2456 w 3264"/>
                <a:gd name="connsiteY61" fmla="*/ 1152 h 1630"/>
                <a:gd name="connsiteX62" fmla="*/ 2404 w 3264"/>
                <a:gd name="connsiteY62" fmla="*/ 1190 h 1630"/>
                <a:gd name="connsiteX63" fmla="*/ 2348 w 3264"/>
                <a:gd name="connsiteY63" fmla="*/ 1228 h 1630"/>
                <a:gd name="connsiteX64" fmla="*/ 2292 w 3264"/>
                <a:gd name="connsiteY64" fmla="*/ 1264 h 1630"/>
                <a:gd name="connsiteX65" fmla="*/ 2232 w 3264"/>
                <a:gd name="connsiteY65" fmla="*/ 1300 h 1630"/>
                <a:gd name="connsiteX66" fmla="*/ 2170 w 3264"/>
                <a:gd name="connsiteY66" fmla="*/ 1334 h 1630"/>
                <a:gd name="connsiteX67" fmla="*/ 2108 w 3264"/>
                <a:gd name="connsiteY67" fmla="*/ 1366 h 1630"/>
                <a:gd name="connsiteX68" fmla="*/ 2042 w 3264"/>
                <a:gd name="connsiteY68" fmla="*/ 1398 h 1630"/>
                <a:gd name="connsiteX69" fmla="*/ 1974 w 3264"/>
                <a:gd name="connsiteY69" fmla="*/ 1428 h 1630"/>
                <a:gd name="connsiteX70" fmla="*/ 1904 w 3264"/>
                <a:gd name="connsiteY70" fmla="*/ 1456 h 1630"/>
                <a:gd name="connsiteX71" fmla="*/ 1832 w 3264"/>
                <a:gd name="connsiteY71" fmla="*/ 1482 h 1630"/>
                <a:gd name="connsiteX72" fmla="*/ 1758 w 3264"/>
                <a:gd name="connsiteY72" fmla="*/ 1506 h 1630"/>
                <a:gd name="connsiteX73" fmla="*/ 1682 w 3264"/>
                <a:gd name="connsiteY73" fmla="*/ 1530 h 1630"/>
                <a:gd name="connsiteX74" fmla="*/ 1602 w 3264"/>
                <a:gd name="connsiteY74" fmla="*/ 1550 h 1630"/>
                <a:gd name="connsiteX75" fmla="*/ 1438 w 3264"/>
                <a:gd name="connsiteY75" fmla="*/ 1584 h 1630"/>
                <a:gd name="connsiteX76" fmla="*/ 1352 w 3264"/>
                <a:gd name="connsiteY76" fmla="*/ 1598 h 1630"/>
                <a:gd name="connsiteX77" fmla="*/ 1264 w 3264"/>
                <a:gd name="connsiteY77" fmla="*/ 1610 h 1630"/>
                <a:gd name="connsiteX78" fmla="*/ 1172 w 3264"/>
                <a:gd name="connsiteY78" fmla="*/ 1620 h 1630"/>
                <a:gd name="connsiteX79" fmla="*/ 1078 w 3264"/>
                <a:gd name="connsiteY79" fmla="*/ 1626 h 1630"/>
                <a:gd name="connsiteX80" fmla="*/ 982 w 3264"/>
                <a:gd name="connsiteY80" fmla="*/ 1628 h 1630"/>
                <a:gd name="connsiteX81" fmla="*/ 884 w 3264"/>
                <a:gd name="connsiteY81" fmla="*/ 1630 h 1630"/>
                <a:gd name="connsiteX82" fmla="*/ 464 w 3264"/>
                <a:gd name="connsiteY82" fmla="*/ 1600 h 1630"/>
                <a:gd name="connsiteX83" fmla="*/ 120 w 3264"/>
                <a:gd name="connsiteY83" fmla="*/ 1542 h 1630"/>
                <a:gd name="connsiteX84" fmla="*/ 0 w 3264"/>
                <a:gd name="connsiteY84" fmla="*/ 1516 h 1630"/>
                <a:gd name="connsiteX85" fmla="*/ 0 w 3264"/>
                <a:gd name="connsiteY85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806 w 3264"/>
                <a:gd name="connsiteY9" fmla="*/ 562 h 1630"/>
                <a:gd name="connsiteX10" fmla="*/ 912 w 3264"/>
                <a:gd name="connsiteY10" fmla="*/ 486 h 1630"/>
                <a:gd name="connsiteX11" fmla="*/ 966 w 3264"/>
                <a:gd name="connsiteY11" fmla="*/ 448 h 1630"/>
                <a:gd name="connsiteX12" fmla="*/ 1024 w 3264"/>
                <a:gd name="connsiteY12" fmla="*/ 412 h 1630"/>
                <a:gd name="connsiteX13" fmla="*/ 1082 w 3264"/>
                <a:gd name="connsiteY13" fmla="*/ 376 h 1630"/>
                <a:gd name="connsiteX14" fmla="*/ 1142 w 3264"/>
                <a:gd name="connsiteY14" fmla="*/ 340 h 1630"/>
                <a:gd name="connsiteX15" fmla="*/ 1206 w 3264"/>
                <a:gd name="connsiteY15" fmla="*/ 306 h 1630"/>
                <a:gd name="connsiteX16" fmla="*/ 1270 w 3264"/>
                <a:gd name="connsiteY16" fmla="*/ 274 h 1630"/>
                <a:gd name="connsiteX17" fmla="*/ 1334 w 3264"/>
                <a:gd name="connsiteY17" fmla="*/ 242 h 1630"/>
                <a:gd name="connsiteX18" fmla="*/ 1402 w 3264"/>
                <a:gd name="connsiteY18" fmla="*/ 212 h 1630"/>
                <a:gd name="connsiteX19" fmla="*/ 1472 w 3264"/>
                <a:gd name="connsiteY19" fmla="*/ 184 h 1630"/>
                <a:gd name="connsiteX20" fmla="*/ 1544 w 3264"/>
                <a:gd name="connsiteY20" fmla="*/ 158 h 1630"/>
                <a:gd name="connsiteX21" fmla="*/ 1616 w 3264"/>
                <a:gd name="connsiteY21" fmla="*/ 132 h 1630"/>
                <a:gd name="connsiteX22" fmla="*/ 1692 w 3264"/>
                <a:gd name="connsiteY22" fmla="*/ 110 h 1630"/>
                <a:gd name="connsiteX23" fmla="*/ 1768 w 3264"/>
                <a:gd name="connsiteY23" fmla="*/ 88 h 1630"/>
                <a:gd name="connsiteX24" fmla="*/ 1848 w 3264"/>
                <a:gd name="connsiteY24" fmla="*/ 70 h 1630"/>
                <a:gd name="connsiteX25" fmla="*/ 1928 w 3264"/>
                <a:gd name="connsiteY25" fmla="*/ 52 h 1630"/>
                <a:gd name="connsiteX26" fmla="*/ 2010 w 3264"/>
                <a:gd name="connsiteY26" fmla="*/ 38 h 1630"/>
                <a:gd name="connsiteX27" fmla="*/ 2096 w 3264"/>
                <a:gd name="connsiteY27" fmla="*/ 26 h 1630"/>
                <a:gd name="connsiteX28" fmla="*/ 2182 w 3264"/>
                <a:gd name="connsiteY28" fmla="*/ 16 h 1630"/>
                <a:gd name="connsiteX29" fmla="*/ 2270 w 3264"/>
                <a:gd name="connsiteY29" fmla="*/ 8 h 1630"/>
                <a:gd name="connsiteX30" fmla="*/ 2360 w 3264"/>
                <a:gd name="connsiteY30" fmla="*/ 4 h 1630"/>
                <a:gd name="connsiteX31" fmla="*/ 2454 w 3264"/>
                <a:gd name="connsiteY31" fmla="*/ 0 h 1630"/>
                <a:gd name="connsiteX32" fmla="*/ 2548 w 3264"/>
                <a:gd name="connsiteY32" fmla="*/ 2 h 1630"/>
                <a:gd name="connsiteX33" fmla="*/ 2644 w 3264"/>
                <a:gd name="connsiteY33" fmla="*/ 6 h 1630"/>
                <a:gd name="connsiteX34" fmla="*/ 2742 w 3264"/>
                <a:gd name="connsiteY34" fmla="*/ 12 h 1630"/>
                <a:gd name="connsiteX35" fmla="*/ 2842 w 3264"/>
                <a:gd name="connsiteY35" fmla="*/ 22 h 1630"/>
                <a:gd name="connsiteX36" fmla="*/ 2944 w 3264"/>
                <a:gd name="connsiteY36" fmla="*/ 36 h 1630"/>
                <a:gd name="connsiteX37" fmla="*/ 3048 w 3264"/>
                <a:gd name="connsiteY37" fmla="*/ 52 h 1630"/>
                <a:gd name="connsiteX38" fmla="*/ 3156 w 3264"/>
                <a:gd name="connsiteY38" fmla="*/ 72 h 1630"/>
                <a:gd name="connsiteX39" fmla="*/ 3264 w 3264"/>
                <a:gd name="connsiteY39" fmla="*/ 96 h 1630"/>
                <a:gd name="connsiteX40" fmla="*/ 3264 w 3264"/>
                <a:gd name="connsiteY40" fmla="*/ 96 h 1630"/>
                <a:gd name="connsiteX41" fmla="*/ 3256 w 3264"/>
                <a:gd name="connsiteY41" fmla="*/ 118 h 1630"/>
                <a:gd name="connsiteX42" fmla="*/ 3230 w 3264"/>
                <a:gd name="connsiteY42" fmla="*/ 182 h 1630"/>
                <a:gd name="connsiteX43" fmla="*/ 3210 w 3264"/>
                <a:gd name="connsiteY43" fmla="*/ 226 h 1630"/>
                <a:gd name="connsiteX44" fmla="*/ 3184 w 3264"/>
                <a:gd name="connsiteY44" fmla="*/ 278 h 1630"/>
                <a:gd name="connsiteX45" fmla="*/ 3154 w 3264"/>
                <a:gd name="connsiteY45" fmla="*/ 338 h 1630"/>
                <a:gd name="connsiteX46" fmla="*/ 3118 w 3264"/>
                <a:gd name="connsiteY46" fmla="*/ 404 h 1630"/>
                <a:gd name="connsiteX47" fmla="*/ 3076 w 3264"/>
                <a:gd name="connsiteY47" fmla="*/ 474 h 1630"/>
                <a:gd name="connsiteX48" fmla="*/ 3028 w 3264"/>
                <a:gd name="connsiteY48" fmla="*/ 548 h 1630"/>
                <a:gd name="connsiteX49" fmla="*/ 2974 w 3264"/>
                <a:gd name="connsiteY49" fmla="*/ 626 h 1630"/>
                <a:gd name="connsiteX50" fmla="*/ 2914 w 3264"/>
                <a:gd name="connsiteY50" fmla="*/ 706 h 1630"/>
                <a:gd name="connsiteX51" fmla="*/ 2846 w 3264"/>
                <a:gd name="connsiteY51" fmla="*/ 786 h 1630"/>
                <a:gd name="connsiteX52" fmla="*/ 2810 w 3264"/>
                <a:gd name="connsiteY52" fmla="*/ 828 h 1630"/>
                <a:gd name="connsiteX53" fmla="*/ 2772 w 3264"/>
                <a:gd name="connsiteY53" fmla="*/ 870 h 1630"/>
                <a:gd name="connsiteX54" fmla="*/ 2734 w 3264"/>
                <a:gd name="connsiteY54" fmla="*/ 910 h 1630"/>
                <a:gd name="connsiteX55" fmla="*/ 2692 w 3264"/>
                <a:gd name="connsiteY55" fmla="*/ 952 h 1630"/>
                <a:gd name="connsiteX56" fmla="*/ 2648 w 3264"/>
                <a:gd name="connsiteY56" fmla="*/ 992 h 1630"/>
                <a:gd name="connsiteX57" fmla="*/ 2604 w 3264"/>
                <a:gd name="connsiteY57" fmla="*/ 1034 h 1630"/>
                <a:gd name="connsiteX58" fmla="*/ 2556 w 3264"/>
                <a:gd name="connsiteY58" fmla="*/ 1074 h 1630"/>
                <a:gd name="connsiteX59" fmla="*/ 2508 w 3264"/>
                <a:gd name="connsiteY59" fmla="*/ 1114 h 1630"/>
                <a:gd name="connsiteX60" fmla="*/ 2456 w 3264"/>
                <a:gd name="connsiteY60" fmla="*/ 1152 h 1630"/>
                <a:gd name="connsiteX61" fmla="*/ 2404 w 3264"/>
                <a:gd name="connsiteY61" fmla="*/ 1190 h 1630"/>
                <a:gd name="connsiteX62" fmla="*/ 2348 w 3264"/>
                <a:gd name="connsiteY62" fmla="*/ 1228 h 1630"/>
                <a:gd name="connsiteX63" fmla="*/ 2292 w 3264"/>
                <a:gd name="connsiteY63" fmla="*/ 1264 h 1630"/>
                <a:gd name="connsiteX64" fmla="*/ 2232 w 3264"/>
                <a:gd name="connsiteY64" fmla="*/ 1300 h 1630"/>
                <a:gd name="connsiteX65" fmla="*/ 2170 w 3264"/>
                <a:gd name="connsiteY65" fmla="*/ 1334 h 1630"/>
                <a:gd name="connsiteX66" fmla="*/ 2108 w 3264"/>
                <a:gd name="connsiteY66" fmla="*/ 1366 h 1630"/>
                <a:gd name="connsiteX67" fmla="*/ 2042 w 3264"/>
                <a:gd name="connsiteY67" fmla="*/ 1398 h 1630"/>
                <a:gd name="connsiteX68" fmla="*/ 1974 w 3264"/>
                <a:gd name="connsiteY68" fmla="*/ 1428 h 1630"/>
                <a:gd name="connsiteX69" fmla="*/ 1904 w 3264"/>
                <a:gd name="connsiteY69" fmla="*/ 1456 h 1630"/>
                <a:gd name="connsiteX70" fmla="*/ 1832 w 3264"/>
                <a:gd name="connsiteY70" fmla="*/ 1482 h 1630"/>
                <a:gd name="connsiteX71" fmla="*/ 1758 w 3264"/>
                <a:gd name="connsiteY71" fmla="*/ 1506 h 1630"/>
                <a:gd name="connsiteX72" fmla="*/ 1682 w 3264"/>
                <a:gd name="connsiteY72" fmla="*/ 1530 h 1630"/>
                <a:gd name="connsiteX73" fmla="*/ 1602 w 3264"/>
                <a:gd name="connsiteY73" fmla="*/ 1550 h 1630"/>
                <a:gd name="connsiteX74" fmla="*/ 1438 w 3264"/>
                <a:gd name="connsiteY74" fmla="*/ 1584 h 1630"/>
                <a:gd name="connsiteX75" fmla="*/ 1352 w 3264"/>
                <a:gd name="connsiteY75" fmla="*/ 1598 h 1630"/>
                <a:gd name="connsiteX76" fmla="*/ 1264 w 3264"/>
                <a:gd name="connsiteY76" fmla="*/ 1610 h 1630"/>
                <a:gd name="connsiteX77" fmla="*/ 1172 w 3264"/>
                <a:gd name="connsiteY77" fmla="*/ 1620 h 1630"/>
                <a:gd name="connsiteX78" fmla="*/ 1078 w 3264"/>
                <a:gd name="connsiteY78" fmla="*/ 1626 h 1630"/>
                <a:gd name="connsiteX79" fmla="*/ 982 w 3264"/>
                <a:gd name="connsiteY79" fmla="*/ 1628 h 1630"/>
                <a:gd name="connsiteX80" fmla="*/ 884 w 3264"/>
                <a:gd name="connsiteY80" fmla="*/ 1630 h 1630"/>
                <a:gd name="connsiteX81" fmla="*/ 464 w 3264"/>
                <a:gd name="connsiteY81" fmla="*/ 1600 h 1630"/>
                <a:gd name="connsiteX82" fmla="*/ 120 w 3264"/>
                <a:gd name="connsiteY82" fmla="*/ 1542 h 1630"/>
                <a:gd name="connsiteX83" fmla="*/ 0 w 3264"/>
                <a:gd name="connsiteY83" fmla="*/ 1516 h 1630"/>
                <a:gd name="connsiteX84" fmla="*/ 0 w 3264"/>
                <a:gd name="connsiteY84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806 w 3264"/>
                <a:gd name="connsiteY9" fmla="*/ 562 h 1630"/>
                <a:gd name="connsiteX10" fmla="*/ 912 w 3264"/>
                <a:gd name="connsiteY10" fmla="*/ 486 h 1630"/>
                <a:gd name="connsiteX11" fmla="*/ 1024 w 3264"/>
                <a:gd name="connsiteY11" fmla="*/ 412 h 1630"/>
                <a:gd name="connsiteX12" fmla="*/ 1082 w 3264"/>
                <a:gd name="connsiteY12" fmla="*/ 376 h 1630"/>
                <a:gd name="connsiteX13" fmla="*/ 1142 w 3264"/>
                <a:gd name="connsiteY13" fmla="*/ 340 h 1630"/>
                <a:gd name="connsiteX14" fmla="*/ 1206 w 3264"/>
                <a:gd name="connsiteY14" fmla="*/ 306 h 1630"/>
                <a:gd name="connsiteX15" fmla="*/ 1270 w 3264"/>
                <a:gd name="connsiteY15" fmla="*/ 274 h 1630"/>
                <a:gd name="connsiteX16" fmla="*/ 1334 w 3264"/>
                <a:gd name="connsiteY16" fmla="*/ 242 h 1630"/>
                <a:gd name="connsiteX17" fmla="*/ 1402 w 3264"/>
                <a:gd name="connsiteY17" fmla="*/ 212 h 1630"/>
                <a:gd name="connsiteX18" fmla="*/ 1472 w 3264"/>
                <a:gd name="connsiteY18" fmla="*/ 184 h 1630"/>
                <a:gd name="connsiteX19" fmla="*/ 1544 w 3264"/>
                <a:gd name="connsiteY19" fmla="*/ 158 h 1630"/>
                <a:gd name="connsiteX20" fmla="*/ 1616 w 3264"/>
                <a:gd name="connsiteY20" fmla="*/ 132 h 1630"/>
                <a:gd name="connsiteX21" fmla="*/ 1692 w 3264"/>
                <a:gd name="connsiteY21" fmla="*/ 110 h 1630"/>
                <a:gd name="connsiteX22" fmla="*/ 1768 w 3264"/>
                <a:gd name="connsiteY22" fmla="*/ 88 h 1630"/>
                <a:gd name="connsiteX23" fmla="*/ 1848 w 3264"/>
                <a:gd name="connsiteY23" fmla="*/ 70 h 1630"/>
                <a:gd name="connsiteX24" fmla="*/ 1928 w 3264"/>
                <a:gd name="connsiteY24" fmla="*/ 52 h 1630"/>
                <a:gd name="connsiteX25" fmla="*/ 2010 w 3264"/>
                <a:gd name="connsiteY25" fmla="*/ 38 h 1630"/>
                <a:gd name="connsiteX26" fmla="*/ 2096 w 3264"/>
                <a:gd name="connsiteY26" fmla="*/ 26 h 1630"/>
                <a:gd name="connsiteX27" fmla="*/ 2182 w 3264"/>
                <a:gd name="connsiteY27" fmla="*/ 16 h 1630"/>
                <a:gd name="connsiteX28" fmla="*/ 2270 w 3264"/>
                <a:gd name="connsiteY28" fmla="*/ 8 h 1630"/>
                <a:gd name="connsiteX29" fmla="*/ 2360 w 3264"/>
                <a:gd name="connsiteY29" fmla="*/ 4 h 1630"/>
                <a:gd name="connsiteX30" fmla="*/ 2454 w 3264"/>
                <a:gd name="connsiteY30" fmla="*/ 0 h 1630"/>
                <a:gd name="connsiteX31" fmla="*/ 2548 w 3264"/>
                <a:gd name="connsiteY31" fmla="*/ 2 h 1630"/>
                <a:gd name="connsiteX32" fmla="*/ 2644 w 3264"/>
                <a:gd name="connsiteY32" fmla="*/ 6 h 1630"/>
                <a:gd name="connsiteX33" fmla="*/ 2742 w 3264"/>
                <a:gd name="connsiteY33" fmla="*/ 12 h 1630"/>
                <a:gd name="connsiteX34" fmla="*/ 2842 w 3264"/>
                <a:gd name="connsiteY34" fmla="*/ 22 h 1630"/>
                <a:gd name="connsiteX35" fmla="*/ 2944 w 3264"/>
                <a:gd name="connsiteY35" fmla="*/ 36 h 1630"/>
                <a:gd name="connsiteX36" fmla="*/ 3048 w 3264"/>
                <a:gd name="connsiteY36" fmla="*/ 52 h 1630"/>
                <a:gd name="connsiteX37" fmla="*/ 3156 w 3264"/>
                <a:gd name="connsiteY37" fmla="*/ 72 h 1630"/>
                <a:gd name="connsiteX38" fmla="*/ 3264 w 3264"/>
                <a:gd name="connsiteY38" fmla="*/ 96 h 1630"/>
                <a:gd name="connsiteX39" fmla="*/ 3264 w 3264"/>
                <a:gd name="connsiteY39" fmla="*/ 96 h 1630"/>
                <a:gd name="connsiteX40" fmla="*/ 3256 w 3264"/>
                <a:gd name="connsiteY40" fmla="*/ 118 h 1630"/>
                <a:gd name="connsiteX41" fmla="*/ 3230 w 3264"/>
                <a:gd name="connsiteY41" fmla="*/ 182 h 1630"/>
                <a:gd name="connsiteX42" fmla="*/ 3210 w 3264"/>
                <a:gd name="connsiteY42" fmla="*/ 226 h 1630"/>
                <a:gd name="connsiteX43" fmla="*/ 3184 w 3264"/>
                <a:gd name="connsiteY43" fmla="*/ 278 h 1630"/>
                <a:gd name="connsiteX44" fmla="*/ 3154 w 3264"/>
                <a:gd name="connsiteY44" fmla="*/ 338 h 1630"/>
                <a:gd name="connsiteX45" fmla="*/ 3118 w 3264"/>
                <a:gd name="connsiteY45" fmla="*/ 404 h 1630"/>
                <a:gd name="connsiteX46" fmla="*/ 3076 w 3264"/>
                <a:gd name="connsiteY46" fmla="*/ 474 h 1630"/>
                <a:gd name="connsiteX47" fmla="*/ 3028 w 3264"/>
                <a:gd name="connsiteY47" fmla="*/ 548 h 1630"/>
                <a:gd name="connsiteX48" fmla="*/ 2974 w 3264"/>
                <a:gd name="connsiteY48" fmla="*/ 626 h 1630"/>
                <a:gd name="connsiteX49" fmla="*/ 2914 w 3264"/>
                <a:gd name="connsiteY49" fmla="*/ 706 h 1630"/>
                <a:gd name="connsiteX50" fmla="*/ 2846 w 3264"/>
                <a:gd name="connsiteY50" fmla="*/ 786 h 1630"/>
                <a:gd name="connsiteX51" fmla="*/ 2810 w 3264"/>
                <a:gd name="connsiteY51" fmla="*/ 828 h 1630"/>
                <a:gd name="connsiteX52" fmla="*/ 2772 w 3264"/>
                <a:gd name="connsiteY52" fmla="*/ 870 h 1630"/>
                <a:gd name="connsiteX53" fmla="*/ 2734 w 3264"/>
                <a:gd name="connsiteY53" fmla="*/ 910 h 1630"/>
                <a:gd name="connsiteX54" fmla="*/ 2692 w 3264"/>
                <a:gd name="connsiteY54" fmla="*/ 952 h 1630"/>
                <a:gd name="connsiteX55" fmla="*/ 2648 w 3264"/>
                <a:gd name="connsiteY55" fmla="*/ 992 h 1630"/>
                <a:gd name="connsiteX56" fmla="*/ 2604 w 3264"/>
                <a:gd name="connsiteY56" fmla="*/ 1034 h 1630"/>
                <a:gd name="connsiteX57" fmla="*/ 2556 w 3264"/>
                <a:gd name="connsiteY57" fmla="*/ 1074 h 1630"/>
                <a:gd name="connsiteX58" fmla="*/ 2508 w 3264"/>
                <a:gd name="connsiteY58" fmla="*/ 1114 h 1630"/>
                <a:gd name="connsiteX59" fmla="*/ 2456 w 3264"/>
                <a:gd name="connsiteY59" fmla="*/ 1152 h 1630"/>
                <a:gd name="connsiteX60" fmla="*/ 2404 w 3264"/>
                <a:gd name="connsiteY60" fmla="*/ 1190 h 1630"/>
                <a:gd name="connsiteX61" fmla="*/ 2348 w 3264"/>
                <a:gd name="connsiteY61" fmla="*/ 1228 h 1630"/>
                <a:gd name="connsiteX62" fmla="*/ 2292 w 3264"/>
                <a:gd name="connsiteY62" fmla="*/ 1264 h 1630"/>
                <a:gd name="connsiteX63" fmla="*/ 2232 w 3264"/>
                <a:gd name="connsiteY63" fmla="*/ 1300 h 1630"/>
                <a:gd name="connsiteX64" fmla="*/ 2170 w 3264"/>
                <a:gd name="connsiteY64" fmla="*/ 1334 h 1630"/>
                <a:gd name="connsiteX65" fmla="*/ 2108 w 3264"/>
                <a:gd name="connsiteY65" fmla="*/ 1366 h 1630"/>
                <a:gd name="connsiteX66" fmla="*/ 2042 w 3264"/>
                <a:gd name="connsiteY66" fmla="*/ 1398 h 1630"/>
                <a:gd name="connsiteX67" fmla="*/ 1974 w 3264"/>
                <a:gd name="connsiteY67" fmla="*/ 1428 h 1630"/>
                <a:gd name="connsiteX68" fmla="*/ 1904 w 3264"/>
                <a:gd name="connsiteY68" fmla="*/ 1456 h 1630"/>
                <a:gd name="connsiteX69" fmla="*/ 1832 w 3264"/>
                <a:gd name="connsiteY69" fmla="*/ 1482 h 1630"/>
                <a:gd name="connsiteX70" fmla="*/ 1758 w 3264"/>
                <a:gd name="connsiteY70" fmla="*/ 1506 h 1630"/>
                <a:gd name="connsiteX71" fmla="*/ 1682 w 3264"/>
                <a:gd name="connsiteY71" fmla="*/ 1530 h 1630"/>
                <a:gd name="connsiteX72" fmla="*/ 1602 w 3264"/>
                <a:gd name="connsiteY72" fmla="*/ 1550 h 1630"/>
                <a:gd name="connsiteX73" fmla="*/ 1438 w 3264"/>
                <a:gd name="connsiteY73" fmla="*/ 1584 h 1630"/>
                <a:gd name="connsiteX74" fmla="*/ 1352 w 3264"/>
                <a:gd name="connsiteY74" fmla="*/ 1598 h 1630"/>
                <a:gd name="connsiteX75" fmla="*/ 1264 w 3264"/>
                <a:gd name="connsiteY75" fmla="*/ 1610 h 1630"/>
                <a:gd name="connsiteX76" fmla="*/ 1172 w 3264"/>
                <a:gd name="connsiteY76" fmla="*/ 1620 h 1630"/>
                <a:gd name="connsiteX77" fmla="*/ 1078 w 3264"/>
                <a:gd name="connsiteY77" fmla="*/ 1626 h 1630"/>
                <a:gd name="connsiteX78" fmla="*/ 982 w 3264"/>
                <a:gd name="connsiteY78" fmla="*/ 1628 h 1630"/>
                <a:gd name="connsiteX79" fmla="*/ 884 w 3264"/>
                <a:gd name="connsiteY79" fmla="*/ 1630 h 1630"/>
                <a:gd name="connsiteX80" fmla="*/ 464 w 3264"/>
                <a:gd name="connsiteY80" fmla="*/ 1600 h 1630"/>
                <a:gd name="connsiteX81" fmla="*/ 120 w 3264"/>
                <a:gd name="connsiteY81" fmla="*/ 1542 h 1630"/>
                <a:gd name="connsiteX82" fmla="*/ 0 w 3264"/>
                <a:gd name="connsiteY82" fmla="*/ 1516 h 1630"/>
                <a:gd name="connsiteX83" fmla="*/ 0 w 3264"/>
                <a:gd name="connsiteY83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912 w 3264"/>
                <a:gd name="connsiteY9" fmla="*/ 486 h 1630"/>
                <a:gd name="connsiteX10" fmla="*/ 1024 w 3264"/>
                <a:gd name="connsiteY10" fmla="*/ 412 h 1630"/>
                <a:gd name="connsiteX11" fmla="*/ 1082 w 3264"/>
                <a:gd name="connsiteY11" fmla="*/ 376 h 1630"/>
                <a:gd name="connsiteX12" fmla="*/ 1142 w 3264"/>
                <a:gd name="connsiteY12" fmla="*/ 340 h 1630"/>
                <a:gd name="connsiteX13" fmla="*/ 1206 w 3264"/>
                <a:gd name="connsiteY13" fmla="*/ 306 h 1630"/>
                <a:gd name="connsiteX14" fmla="*/ 1270 w 3264"/>
                <a:gd name="connsiteY14" fmla="*/ 274 h 1630"/>
                <a:gd name="connsiteX15" fmla="*/ 1334 w 3264"/>
                <a:gd name="connsiteY15" fmla="*/ 242 h 1630"/>
                <a:gd name="connsiteX16" fmla="*/ 1402 w 3264"/>
                <a:gd name="connsiteY16" fmla="*/ 212 h 1630"/>
                <a:gd name="connsiteX17" fmla="*/ 1472 w 3264"/>
                <a:gd name="connsiteY17" fmla="*/ 184 h 1630"/>
                <a:gd name="connsiteX18" fmla="*/ 1544 w 3264"/>
                <a:gd name="connsiteY18" fmla="*/ 158 h 1630"/>
                <a:gd name="connsiteX19" fmla="*/ 1616 w 3264"/>
                <a:gd name="connsiteY19" fmla="*/ 132 h 1630"/>
                <a:gd name="connsiteX20" fmla="*/ 1692 w 3264"/>
                <a:gd name="connsiteY20" fmla="*/ 110 h 1630"/>
                <a:gd name="connsiteX21" fmla="*/ 1768 w 3264"/>
                <a:gd name="connsiteY21" fmla="*/ 88 h 1630"/>
                <a:gd name="connsiteX22" fmla="*/ 1848 w 3264"/>
                <a:gd name="connsiteY22" fmla="*/ 70 h 1630"/>
                <a:gd name="connsiteX23" fmla="*/ 1928 w 3264"/>
                <a:gd name="connsiteY23" fmla="*/ 52 h 1630"/>
                <a:gd name="connsiteX24" fmla="*/ 2010 w 3264"/>
                <a:gd name="connsiteY24" fmla="*/ 38 h 1630"/>
                <a:gd name="connsiteX25" fmla="*/ 2096 w 3264"/>
                <a:gd name="connsiteY25" fmla="*/ 26 h 1630"/>
                <a:gd name="connsiteX26" fmla="*/ 2182 w 3264"/>
                <a:gd name="connsiteY26" fmla="*/ 16 h 1630"/>
                <a:gd name="connsiteX27" fmla="*/ 2270 w 3264"/>
                <a:gd name="connsiteY27" fmla="*/ 8 h 1630"/>
                <a:gd name="connsiteX28" fmla="*/ 2360 w 3264"/>
                <a:gd name="connsiteY28" fmla="*/ 4 h 1630"/>
                <a:gd name="connsiteX29" fmla="*/ 2454 w 3264"/>
                <a:gd name="connsiteY29" fmla="*/ 0 h 1630"/>
                <a:gd name="connsiteX30" fmla="*/ 2548 w 3264"/>
                <a:gd name="connsiteY30" fmla="*/ 2 h 1630"/>
                <a:gd name="connsiteX31" fmla="*/ 2644 w 3264"/>
                <a:gd name="connsiteY31" fmla="*/ 6 h 1630"/>
                <a:gd name="connsiteX32" fmla="*/ 2742 w 3264"/>
                <a:gd name="connsiteY32" fmla="*/ 12 h 1630"/>
                <a:gd name="connsiteX33" fmla="*/ 2842 w 3264"/>
                <a:gd name="connsiteY33" fmla="*/ 22 h 1630"/>
                <a:gd name="connsiteX34" fmla="*/ 2944 w 3264"/>
                <a:gd name="connsiteY34" fmla="*/ 36 h 1630"/>
                <a:gd name="connsiteX35" fmla="*/ 3048 w 3264"/>
                <a:gd name="connsiteY35" fmla="*/ 52 h 1630"/>
                <a:gd name="connsiteX36" fmla="*/ 3156 w 3264"/>
                <a:gd name="connsiteY36" fmla="*/ 72 h 1630"/>
                <a:gd name="connsiteX37" fmla="*/ 3264 w 3264"/>
                <a:gd name="connsiteY37" fmla="*/ 96 h 1630"/>
                <a:gd name="connsiteX38" fmla="*/ 3264 w 3264"/>
                <a:gd name="connsiteY38" fmla="*/ 96 h 1630"/>
                <a:gd name="connsiteX39" fmla="*/ 3256 w 3264"/>
                <a:gd name="connsiteY39" fmla="*/ 118 h 1630"/>
                <a:gd name="connsiteX40" fmla="*/ 3230 w 3264"/>
                <a:gd name="connsiteY40" fmla="*/ 182 h 1630"/>
                <a:gd name="connsiteX41" fmla="*/ 3210 w 3264"/>
                <a:gd name="connsiteY41" fmla="*/ 226 h 1630"/>
                <a:gd name="connsiteX42" fmla="*/ 3184 w 3264"/>
                <a:gd name="connsiteY42" fmla="*/ 278 h 1630"/>
                <a:gd name="connsiteX43" fmla="*/ 3154 w 3264"/>
                <a:gd name="connsiteY43" fmla="*/ 338 h 1630"/>
                <a:gd name="connsiteX44" fmla="*/ 3118 w 3264"/>
                <a:gd name="connsiteY44" fmla="*/ 404 h 1630"/>
                <a:gd name="connsiteX45" fmla="*/ 3076 w 3264"/>
                <a:gd name="connsiteY45" fmla="*/ 474 h 1630"/>
                <a:gd name="connsiteX46" fmla="*/ 3028 w 3264"/>
                <a:gd name="connsiteY46" fmla="*/ 548 h 1630"/>
                <a:gd name="connsiteX47" fmla="*/ 2974 w 3264"/>
                <a:gd name="connsiteY47" fmla="*/ 626 h 1630"/>
                <a:gd name="connsiteX48" fmla="*/ 2914 w 3264"/>
                <a:gd name="connsiteY48" fmla="*/ 706 h 1630"/>
                <a:gd name="connsiteX49" fmla="*/ 2846 w 3264"/>
                <a:gd name="connsiteY49" fmla="*/ 786 h 1630"/>
                <a:gd name="connsiteX50" fmla="*/ 2810 w 3264"/>
                <a:gd name="connsiteY50" fmla="*/ 828 h 1630"/>
                <a:gd name="connsiteX51" fmla="*/ 2772 w 3264"/>
                <a:gd name="connsiteY51" fmla="*/ 870 h 1630"/>
                <a:gd name="connsiteX52" fmla="*/ 2734 w 3264"/>
                <a:gd name="connsiteY52" fmla="*/ 910 h 1630"/>
                <a:gd name="connsiteX53" fmla="*/ 2692 w 3264"/>
                <a:gd name="connsiteY53" fmla="*/ 952 h 1630"/>
                <a:gd name="connsiteX54" fmla="*/ 2648 w 3264"/>
                <a:gd name="connsiteY54" fmla="*/ 992 h 1630"/>
                <a:gd name="connsiteX55" fmla="*/ 2604 w 3264"/>
                <a:gd name="connsiteY55" fmla="*/ 1034 h 1630"/>
                <a:gd name="connsiteX56" fmla="*/ 2556 w 3264"/>
                <a:gd name="connsiteY56" fmla="*/ 1074 h 1630"/>
                <a:gd name="connsiteX57" fmla="*/ 2508 w 3264"/>
                <a:gd name="connsiteY57" fmla="*/ 1114 h 1630"/>
                <a:gd name="connsiteX58" fmla="*/ 2456 w 3264"/>
                <a:gd name="connsiteY58" fmla="*/ 1152 h 1630"/>
                <a:gd name="connsiteX59" fmla="*/ 2404 w 3264"/>
                <a:gd name="connsiteY59" fmla="*/ 1190 h 1630"/>
                <a:gd name="connsiteX60" fmla="*/ 2348 w 3264"/>
                <a:gd name="connsiteY60" fmla="*/ 1228 h 1630"/>
                <a:gd name="connsiteX61" fmla="*/ 2292 w 3264"/>
                <a:gd name="connsiteY61" fmla="*/ 1264 h 1630"/>
                <a:gd name="connsiteX62" fmla="*/ 2232 w 3264"/>
                <a:gd name="connsiteY62" fmla="*/ 1300 h 1630"/>
                <a:gd name="connsiteX63" fmla="*/ 2170 w 3264"/>
                <a:gd name="connsiteY63" fmla="*/ 1334 h 1630"/>
                <a:gd name="connsiteX64" fmla="*/ 2108 w 3264"/>
                <a:gd name="connsiteY64" fmla="*/ 1366 h 1630"/>
                <a:gd name="connsiteX65" fmla="*/ 2042 w 3264"/>
                <a:gd name="connsiteY65" fmla="*/ 1398 h 1630"/>
                <a:gd name="connsiteX66" fmla="*/ 1974 w 3264"/>
                <a:gd name="connsiteY66" fmla="*/ 1428 h 1630"/>
                <a:gd name="connsiteX67" fmla="*/ 1904 w 3264"/>
                <a:gd name="connsiteY67" fmla="*/ 1456 h 1630"/>
                <a:gd name="connsiteX68" fmla="*/ 1832 w 3264"/>
                <a:gd name="connsiteY68" fmla="*/ 1482 h 1630"/>
                <a:gd name="connsiteX69" fmla="*/ 1758 w 3264"/>
                <a:gd name="connsiteY69" fmla="*/ 1506 h 1630"/>
                <a:gd name="connsiteX70" fmla="*/ 1682 w 3264"/>
                <a:gd name="connsiteY70" fmla="*/ 1530 h 1630"/>
                <a:gd name="connsiteX71" fmla="*/ 1602 w 3264"/>
                <a:gd name="connsiteY71" fmla="*/ 1550 h 1630"/>
                <a:gd name="connsiteX72" fmla="*/ 1438 w 3264"/>
                <a:gd name="connsiteY72" fmla="*/ 1584 h 1630"/>
                <a:gd name="connsiteX73" fmla="*/ 1352 w 3264"/>
                <a:gd name="connsiteY73" fmla="*/ 1598 h 1630"/>
                <a:gd name="connsiteX74" fmla="*/ 1264 w 3264"/>
                <a:gd name="connsiteY74" fmla="*/ 1610 h 1630"/>
                <a:gd name="connsiteX75" fmla="*/ 1172 w 3264"/>
                <a:gd name="connsiteY75" fmla="*/ 1620 h 1630"/>
                <a:gd name="connsiteX76" fmla="*/ 1078 w 3264"/>
                <a:gd name="connsiteY76" fmla="*/ 1626 h 1630"/>
                <a:gd name="connsiteX77" fmla="*/ 982 w 3264"/>
                <a:gd name="connsiteY77" fmla="*/ 1628 h 1630"/>
                <a:gd name="connsiteX78" fmla="*/ 884 w 3264"/>
                <a:gd name="connsiteY78" fmla="*/ 1630 h 1630"/>
                <a:gd name="connsiteX79" fmla="*/ 464 w 3264"/>
                <a:gd name="connsiteY79" fmla="*/ 1600 h 1630"/>
                <a:gd name="connsiteX80" fmla="*/ 120 w 3264"/>
                <a:gd name="connsiteY80" fmla="*/ 1542 h 1630"/>
                <a:gd name="connsiteX81" fmla="*/ 0 w 3264"/>
                <a:gd name="connsiteY81" fmla="*/ 1516 h 1630"/>
                <a:gd name="connsiteX82" fmla="*/ 0 w 3264"/>
                <a:gd name="connsiteY82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1024 w 3264"/>
                <a:gd name="connsiteY9" fmla="*/ 412 h 1630"/>
                <a:gd name="connsiteX10" fmla="*/ 1082 w 3264"/>
                <a:gd name="connsiteY10" fmla="*/ 376 h 1630"/>
                <a:gd name="connsiteX11" fmla="*/ 1142 w 3264"/>
                <a:gd name="connsiteY11" fmla="*/ 340 h 1630"/>
                <a:gd name="connsiteX12" fmla="*/ 1206 w 3264"/>
                <a:gd name="connsiteY12" fmla="*/ 306 h 1630"/>
                <a:gd name="connsiteX13" fmla="*/ 1270 w 3264"/>
                <a:gd name="connsiteY13" fmla="*/ 274 h 1630"/>
                <a:gd name="connsiteX14" fmla="*/ 1334 w 3264"/>
                <a:gd name="connsiteY14" fmla="*/ 242 h 1630"/>
                <a:gd name="connsiteX15" fmla="*/ 1402 w 3264"/>
                <a:gd name="connsiteY15" fmla="*/ 212 h 1630"/>
                <a:gd name="connsiteX16" fmla="*/ 1472 w 3264"/>
                <a:gd name="connsiteY16" fmla="*/ 184 h 1630"/>
                <a:gd name="connsiteX17" fmla="*/ 1544 w 3264"/>
                <a:gd name="connsiteY17" fmla="*/ 158 h 1630"/>
                <a:gd name="connsiteX18" fmla="*/ 1616 w 3264"/>
                <a:gd name="connsiteY18" fmla="*/ 132 h 1630"/>
                <a:gd name="connsiteX19" fmla="*/ 1692 w 3264"/>
                <a:gd name="connsiteY19" fmla="*/ 110 h 1630"/>
                <a:gd name="connsiteX20" fmla="*/ 1768 w 3264"/>
                <a:gd name="connsiteY20" fmla="*/ 88 h 1630"/>
                <a:gd name="connsiteX21" fmla="*/ 1848 w 3264"/>
                <a:gd name="connsiteY21" fmla="*/ 70 h 1630"/>
                <a:gd name="connsiteX22" fmla="*/ 1928 w 3264"/>
                <a:gd name="connsiteY22" fmla="*/ 52 h 1630"/>
                <a:gd name="connsiteX23" fmla="*/ 2010 w 3264"/>
                <a:gd name="connsiteY23" fmla="*/ 38 h 1630"/>
                <a:gd name="connsiteX24" fmla="*/ 2096 w 3264"/>
                <a:gd name="connsiteY24" fmla="*/ 26 h 1630"/>
                <a:gd name="connsiteX25" fmla="*/ 2182 w 3264"/>
                <a:gd name="connsiteY25" fmla="*/ 16 h 1630"/>
                <a:gd name="connsiteX26" fmla="*/ 2270 w 3264"/>
                <a:gd name="connsiteY26" fmla="*/ 8 h 1630"/>
                <a:gd name="connsiteX27" fmla="*/ 2360 w 3264"/>
                <a:gd name="connsiteY27" fmla="*/ 4 h 1630"/>
                <a:gd name="connsiteX28" fmla="*/ 2454 w 3264"/>
                <a:gd name="connsiteY28" fmla="*/ 0 h 1630"/>
                <a:gd name="connsiteX29" fmla="*/ 2548 w 3264"/>
                <a:gd name="connsiteY29" fmla="*/ 2 h 1630"/>
                <a:gd name="connsiteX30" fmla="*/ 2644 w 3264"/>
                <a:gd name="connsiteY30" fmla="*/ 6 h 1630"/>
                <a:gd name="connsiteX31" fmla="*/ 2742 w 3264"/>
                <a:gd name="connsiteY31" fmla="*/ 12 h 1630"/>
                <a:gd name="connsiteX32" fmla="*/ 2842 w 3264"/>
                <a:gd name="connsiteY32" fmla="*/ 22 h 1630"/>
                <a:gd name="connsiteX33" fmla="*/ 2944 w 3264"/>
                <a:gd name="connsiteY33" fmla="*/ 36 h 1630"/>
                <a:gd name="connsiteX34" fmla="*/ 3048 w 3264"/>
                <a:gd name="connsiteY34" fmla="*/ 52 h 1630"/>
                <a:gd name="connsiteX35" fmla="*/ 3156 w 3264"/>
                <a:gd name="connsiteY35" fmla="*/ 72 h 1630"/>
                <a:gd name="connsiteX36" fmla="*/ 3264 w 3264"/>
                <a:gd name="connsiteY36" fmla="*/ 96 h 1630"/>
                <a:gd name="connsiteX37" fmla="*/ 3264 w 3264"/>
                <a:gd name="connsiteY37" fmla="*/ 96 h 1630"/>
                <a:gd name="connsiteX38" fmla="*/ 3256 w 3264"/>
                <a:gd name="connsiteY38" fmla="*/ 118 h 1630"/>
                <a:gd name="connsiteX39" fmla="*/ 3230 w 3264"/>
                <a:gd name="connsiteY39" fmla="*/ 182 h 1630"/>
                <a:gd name="connsiteX40" fmla="*/ 3210 w 3264"/>
                <a:gd name="connsiteY40" fmla="*/ 226 h 1630"/>
                <a:gd name="connsiteX41" fmla="*/ 3184 w 3264"/>
                <a:gd name="connsiteY41" fmla="*/ 278 h 1630"/>
                <a:gd name="connsiteX42" fmla="*/ 3154 w 3264"/>
                <a:gd name="connsiteY42" fmla="*/ 338 h 1630"/>
                <a:gd name="connsiteX43" fmla="*/ 3118 w 3264"/>
                <a:gd name="connsiteY43" fmla="*/ 404 h 1630"/>
                <a:gd name="connsiteX44" fmla="*/ 3076 w 3264"/>
                <a:gd name="connsiteY44" fmla="*/ 474 h 1630"/>
                <a:gd name="connsiteX45" fmla="*/ 3028 w 3264"/>
                <a:gd name="connsiteY45" fmla="*/ 548 h 1630"/>
                <a:gd name="connsiteX46" fmla="*/ 2974 w 3264"/>
                <a:gd name="connsiteY46" fmla="*/ 626 h 1630"/>
                <a:gd name="connsiteX47" fmla="*/ 2914 w 3264"/>
                <a:gd name="connsiteY47" fmla="*/ 706 h 1630"/>
                <a:gd name="connsiteX48" fmla="*/ 2846 w 3264"/>
                <a:gd name="connsiteY48" fmla="*/ 786 h 1630"/>
                <a:gd name="connsiteX49" fmla="*/ 2810 w 3264"/>
                <a:gd name="connsiteY49" fmla="*/ 828 h 1630"/>
                <a:gd name="connsiteX50" fmla="*/ 2772 w 3264"/>
                <a:gd name="connsiteY50" fmla="*/ 870 h 1630"/>
                <a:gd name="connsiteX51" fmla="*/ 2734 w 3264"/>
                <a:gd name="connsiteY51" fmla="*/ 910 h 1630"/>
                <a:gd name="connsiteX52" fmla="*/ 2692 w 3264"/>
                <a:gd name="connsiteY52" fmla="*/ 952 h 1630"/>
                <a:gd name="connsiteX53" fmla="*/ 2648 w 3264"/>
                <a:gd name="connsiteY53" fmla="*/ 992 h 1630"/>
                <a:gd name="connsiteX54" fmla="*/ 2604 w 3264"/>
                <a:gd name="connsiteY54" fmla="*/ 1034 h 1630"/>
                <a:gd name="connsiteX55" fmla="*/ 2556 w 3264"/>
                <a:gd name="connsiteY55" fmla="*/ 1074 h 1630"/>
                <a:gd name="connsiteX56" fmla="*/ 2508 w 3264"/>
                <a:gd name="connsiteY56" fmla="*/ 1114 h 1630"/>
                <a:gd name="connsiteX57" fmla="*/ 2456 w 3264"/>
                <a:gd name="connsiteY57" fmla="*/ 1152 h 1630"/>
                <a:gd name="connsiteX58" fmla="*/ 2404 w 3264"/>
                <a:gd name="connsiteY58" fmla="*/ 1190 h 1630"/>
                <a:gd name="connsiteX59" fmla="*/ 2348 w 3264"/>
                <a:gd name="connsiteY59" fmla="*/ 1228 h 1630"/>
                <a:gd name="connsiteX60" fmla="*/ 2292 w 3264"/>
                <a:gd name="connsiteY60" fmla="*/ 1264 h 1630"/>
                <a:gd name="connsiteX61" fmla="*/ 2232 w 3264"/>
                <a:gd name="connsiteY61" fmla="*/ 1300 h 1630"/>
                <a:gd name="connsiteX62" fmla="*/ 2170 w 3264"/>
                <a:gd name="connsiteY62" fmla="*/ 1334 h 1630"/>
                <a:gd name="connsiteX63" fmla="*/ 2108 w 3264"/>
                <a:gd name="connsiteY63" fmla="*/ 1366 h 1630"/>
                <a:gd name="connsiteX64" fmla="*/ 2042 w 3264"/>
                <a:gd name="connsiteY64" fmla="*/ 1398 h 1630"/>
                <a:gd name="connsiteX65" fmla="*/ 1974 w 3264"/>
                <a:gd name="connsiteY65" fmla="*/ 1428 h 1630"/>
                <a:gd name="connsiteX66" fmla="*/ 1904 w 3264"/>
                <a:gd name="connsiteY66" fmla="*/ 1456 h 1630"/>
                <a:gd name="connsiteX67" fmla="*/ 1832 w 3264"/>
                <a:gd name="connsiteY67" fmla="*/ 1482 h 1630"/>
                <a:gd name="connsiteX68" fmla="*/ 1758 w 3264"/>
                <a:gd name="connsiteY68" fmla="*/ 1506 h 1630"/>
                <a:gd name="connsiteX69" fmla="*/ 1682 w 3264"/>
                <a:gd name="connsiteY69" fmla="*/ 1530 h 1630"/>
                <a:gd name="connsiteX70" fmla="*/ 1602 w 3264"/>
                <a:gd name="connsiteY70" fmla="*/ 1550 h 1630"/>
                <a:gd name="connsiteX71" fmla="*/ 1438 w 3264"/>
                <a:gd name="connsiteY71" fmla="*/ 1584 h 1630"/>
                <a:gd name="connsiteX72" fmla="*/ 1352 w 3264"/>
                <a:gd name="connsiteY72" fmla="*/ 1598 h 1630"/>
                <a:gd name="connsiteX73" fmla="*/ 1264 w 3264"/>
                <a:gd name="connsiteY73" fmla="*/ 1610 h 1630"/>
                <a:gd name="connsiteX74" fmla="*/ 1172 w 3264"/>
                <a:gd name="connsiteY74" fmla="*/ 1620 h 1630"/>
                <a:gd name="connsiteX75" fmla="*/ 1078 w 3264"/>
                <a:gd name="connsiteY75" fmla="*/ 1626 h 1630"/>
                <a:gd name="connsiteX76" fmla="*/ 982 w 3264"/>
                <a:gd name="connsiteY76" fmla="*/ 1628 h 1630"/>
                <a:gd name="connsiteX77" fmla="*/ 884 w 3264"/>
                <a:gd name="connsiteY77" fmla="*/ 1630 h 1630"/>
                <a:gd name="connsiteX78" fmla="*/ 464 w 3264"/>
                <a:gd name="connsiteY78" fmla="*/ 1600 h 1630"/>
                <a:gd name="connsiteX79" fmla="*/ 120 w 3264"/>
                <a:gd name="connsiteY79" fmla="*/ 1542 h 1630"/>
                <a:gd name="connsiteX80" fmla="*/ 0 w 3264"/>
                <a:gd name="connsiteY80" fmla="*/ 1516 h 1630"/>
                <a:gd name="connsiteX81" fmla="*/ 0 w 3264"/>
                <a:gd name="connsiteY81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1024 w 3264"/>
                <a:gd name="connsiteY8" fmla="*/ 412 h 1630"/>
                <a:gd name="connsiteX9" fmla="*/ 1082 w 3264"/>
                <a:gd name="connsiteY9" fmla="*/ 376 h 1630"/>
                <a:gd name="connsiteX10" fmla="*/ 1142 w 3264"/>
                <a:gd name="connsiteY10" fmla="*/ 340 h 1630"/>
                <a:gd name="connsiteX11" fmla="*/ 1206 w 3264"/>
                <a:gd name="connsiteY11" fmla="*/ 306 h 1630"/>
                <a:gd name="connsiteX12" fmla="*/ 1270 w 3264"/>
                <a:gd name="connsiteY12" fmla="*/ 274 h 1630"/>
                <a:gd name="connsiteX13" fmla="*/ 1334 w 3264"/>
                <a:gd name="connsiteY13" fmla="*/ 242 h 1630"/>
                <a:gd name="connsiteX14" fmla="*/ 1402 w 3264"/>
                <a:gd name="connsiteY14" fmla="*/ 212 h 1630"/>
                <a:gd name="connsiteX15" fmla="*/ 1472 w 3264"/>
                <a:gd name="connsiteY15" fmla="*/ 184 h 1630"/>
                <a:gd name="connsiteX16" fmla="*/ 1544 w 3264"/>
                <a:gd name="connsiteY16" fmla="*/ 158 h 1630"/>
                <a:gd name="connsiteX17" fmla="*/ 1616 w 3264"/>
                <a:gd name="connsiteY17" fmla="*/ 132 h 1630"/>
                <a:gd name="connsiteX18" fmla="*/ 1692 w 3264"/>
                <a:gd name="connsiteY18" fmla="*/ 110 h 1630"/>
                <a:gd name="connsiteX19" fmla="*/ 1768 w 3264"/>
                <a:gd name="connsiteY19" fmla="*/ 88 h 1630"/>
                <a:gd name="connsiteX20" fmla="*/ 1848 w 3264"/>
                <a:gd name="connsiteY20" fmla="*/ 70 h 1630"/>
                <a:gd name="connsiteX21" fmla="*/ 1928 w 3264"/>
                <a:gd name="connsiteY21" fmla="*/ 52 h 1630"/>
                <a:gd name="connsiteX22" fmla="*/ 2010 w 3264"/>
                <a:gd name="connsiteY22" fmla="*/ 38 h 1630"/>
                <a:gd name="connsiteX23" fmla="*/ 2096 w 3264"/>
                <a:gd name="connsiteY23" fmla="*/ 26 h 1630"/>
                <a:gd name="connsiteX24" fmla="*/ 2182 w 3264"/>
                <a:gd name="connsiteY24" fmla="*/ 16 h 1630"/>
                <a:gd name="connsiteX25" fmla="*/ 2270 w 3264"/>
                <a:gd name="connsiteY25" fmla="*/ 8 h 1630"/>
                <a:gd name="connsiteX26" fmla="*/ 2360 w 3264"/>
                <a:gd name="connsiteY26" fmla="*/ 4 h 1630"/>
                <a:gd name="connsiteX27" fmla="*/ 2454 w 3264"/>
                <a:gd name="connsiteY27" fmla="*/ 0 h 1630"/>
                <a:gd name="connsiteX28" fmla="*/ 2548 w 3264"/>
                <a:gd name="connsiteY28" fmla="*/ 2 h 1630"/>
                <a:gd name="connsiteX29" fmla="*/ 2644 w 3264"/>
                <a:gd name="connsiteY29" fmla="*/ 6 h 1630"/>
                <a:gd name="connsiteX30" fmla="*/ 2742 w 3264"/>
                <a:gd name="connsiteY30" fmla="*/ 12 h 1630"/>
                <a:gd name="connsiteX31" fmla="*/ 2842 w 3264"/>
                <a:gd name="connsiteY31" fmla="*/ 22 h 1630"/>
                <a:gd name="connsiteX32" fmla="*/ 2944 w 3264"/>
                <a:gd name="connsiteY32" fmla="*/ 36 h 1630"/>
                <a:gd name="connsiteX33" fmla="*/ 3048 w 3264"/>
                <a:gd name="connsiteY33" fmla="*/ 52 h 1630"/>
                <a:gd name="connsiteX34" fmla="*/ 3156 w 3264"/>
                <a:gd name="connsiteY34" fmla="*/ 72 h 1630"/>
                <a:gd name="connsiteX35" fmla="*/ 3264 w 3264"/>
                <a:gd name="connsiteY35" fmla="*/ 96 h 1630"/>
                <a:gd name="connsiteX36" fmla="*/ 3264 w 3264"/>
                <a:gd name="connsiteY36" fmla="*/ 96 h 1630"/>
                <a:gd name="connsiteX37" fmla="*/ 3256 w 3264"/>
                <a:gd name="connsiteY37" fmla="*/ 118 h 1630"/>
                <a:gd name="connsiteX38" fmla="*/ 3230 w 3264"/>
                <a:gd name="connsiteY38" fmla="*/ 182 h 1630"/>
                <a:gd name="connsiteX39" fmla="*/ 3210 w 3264"/>
                <a:gd name="connsiteY39" fmla="*/ 226 h 1630"/>
                <a:gd name="connsiteX40" fmla="*/ 3184 w 3264"/>
                <a:gd name="connsiteY40" fmla="*/ 278 h 1630"/>
                <a:gd name="connsiteX41" fmla="*/ 3154 w 3264"/>
                <a:gd name="connsiteY41" fmla="*/ 338 h 1630"/>
                <a:gd name="connsiteX42" fmla="*/ 3118 w 3264"/>
                <a:gd name="connsiteY42" fmla="*/ 404 h 1630"/>
                <a:gd name="connsiteX43" fmla="*/ 3076 w 3264"/>
                <a:gd name="connsiteY43" fmla="*/ 474 h 1630"/>
                <a:gd name="connsiteX44" fmla="*/ 3028 w 3264"/>
                <a:gd name="connsiteY44" fmla="*/ 548 h 1630"/>
                <a:gd name="connsiteX45" fmla="*/ 2974 w 3264"/>
                <a:gd name="connsiteY45" fmla="*/ 626 h 1630"/>
                <a:gd name="connsiteX46" fmla="*/ 2914 w 3264"/>
                <a:gd name="connsiteY46" fmla="*/ 706 h 1630"/>
                <a:gd name="connsiteX47" fmla="*/ 2846 w 3264"/>
                <a:gd name="connsiteY47" fmla="*/ 786 h 1630"/>
                <a:gd name="connsiteX48" fmla="*/ 2810 w 3264"/>
                <a:gd name="connsiteY48" fmla="*/ 828 h 1630"/>
                <a:gd name="connsiteX49" fmla="*/ 2772 w 3264"/>
                <a:gd name="connsiteY49" fmla="*/ 870 h 1630"/>
                <a:gd name="connsiteX50" fmla="*/ 2734 w 3264"/>
                <a:gd name="connsiteY50" fmla="*/ 910 h 1630"/>
                <a:gd name="connsiteX51" fmla="*/ 2692 w 3264"/>
                <a:gd name="connsiteY51" fmla="*/ 952 h 1630"/>
                <a:gd name="connsiteX52" fmla="*/ 2648 w 3264"/>
                <a:gd name="connsiteY52" fmla="*/ 992 h 1630"/>
                <a:gd name="connsiteX53" fmla="*/ 2604 w 3264"/>
                <a:gd name="connsiteY53" fmla="*/ 1034 h 1630"/>
                <a:gd name="connsiteX54" fmla="*/ 2556 w 3264"/>
                <a:gd name="connsiteY54" fmla="*/ 1074 h 1630"/>
                <a:gd name="connsiteX55" fmla="*/ 2508 w 3264"/>
                <a:gd name="connsiteY55" fmla="*/ 1114 h 1630"/>
                <a:gd name="connsiteX56" fmla="*/ 2456 w 3264"/>
                <a:gd name="connsiteY56" fmla="*/ 1152 h 1630"/>
                <a:gd name="connsiteX57" fmla="*/ 2404 w 3264"/>
                <a:gd name="connsiteY57" fmla="*/ 1190 h 1630"/>
                <a:gd name="connsiteX58" fmla="*/ 2348 w 3264"/>
                <a:gd name="connsiteY58" fmla="*/ 1228 h 1630"/>
                <a:gd name="connsiteX59" fmla="*/ 2292 w 3264"/>
                <a:gd name="connsiteY59" fmla="*/ 1264 h 1630"/>
                <a:gd name="connsiteX60" fmla="*/ 2232 w 3264"/>
                <a:gd name="connsiteY60" fmla="*/ 1300 h 1630"/>
                <a:gd name="connsiteX61" fmla="*/ 2170 w 3264"/>
                <a:gd name="connsiteY61" fmla="*/ 1334 h 1630"/>
                <a:gd name="connsiteX62" fmla="*/ 2108 w 3264"/>
                <a:gd name="connsiteY62" fmla="*/ 1366 h 1630"/>
                <a:gd name="connsiteX63" fmla="*/ 2042 w 3264"/>
                <a:gd name="connsiteY63" fmla="*/ 1398 h 1630"/>
                <a:gd name="connsiteX64" fmla="*/ 1974 w 3264"/>
                <a:gd name="connsiteY64" fmla="*/ 1428 h 1630"/>
                <a:gd name="connsiteX65" fmla="*/ 1904 w 3264"/>
                <a:gd name="connsiteY65" fmla="*/ 1456 h 1630"/>
                <a:gd name="connsiteX66" fmla="*/ 1832 w 3264"/>
                <a:gd name="connsiteY66" fmla="*/ 1482 h 1630"/>
                <a:gd name="connsiteX67" fmla="*/ 1758 w 3264"/>
                <a:gd name="connsiteY67" fmla="*/ 1506 h 1630"/>
                <a:gd name="connsiteX68" fmla="*/ 1682 w 3264"/>
                <a:gd name="connsiteY68" fmla="*/ 1530 h 1630"/>
                <a:gd name="connsiteX69" fmla="*/ 1602 w 3264"/>
                <a:gd name="connsiteY69" fmla="*/ 1550 h 1630"/>
                <a:gd name="connsiteX70" fmla="*/ 1438 w 3264"/>
                <a:gd name="connsiteY70" fmla="*/ 1584 h 1630"/>
                <a:gd name="connsiteX71" fmla="*/ 1352 w 3264"/>
                <a:gd name="connsiteY71" fmla="*/ 1598 h 1630"/>
                <a:gd name="connsiteX72" fmla="*/ 1264 w 3264"/>
                <a:gd name="connsiteY72" fmla="*/ 1610 h 1630"/>
                <a:gd name="connsiteX73" fmla="*/ 1172 w 3264"/>
                <a:gd name="connsiteY73" fmla="*/ 1620 h 1630"/>
                <a:gd name="connsiteX74" fmla="*/ 1078 w 3264"/>
                <a:gd name="connsiteY74" fmla="*/ 1626 h 1630"/>
                <a:gd name="connsiteX75" fmla="*/ 982 w 3264"/>
                <a:gd name="connsiteY75" fmla="*/ 1628 h 1630"/>
                <a:gd name="connsiteX76" fmla="*/ 884 w 3264"/>
                <a:gd name="connsiteY76" fmla="*/ 1630 h 1630"/>
                <a:gd name="connsiteX77" fmla="*/ 464 w 3264"/>
                <a:gd name="connsiteY77" fmla="*/ 1600 h 1630"/>
                <a:gd name="connsiteX78" fmla="*/ 120 w 3264"/>
                <a:gd name="connsiteY78" fmla="*/ 1542 h 1630"/>
                <a:gd name="connsiteX79" fmla="*/ 0 w 3264"/>
                <a:gd name="connsiteY79" fmla="*/ 1516 h 1630"/>
                <a:gd name="connsiteX80" fmla="*/ 0 w 3264"/>
                <a:gd name="connsiteY80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1024 w 3264"/>
                <a:gd name="connsiteY7" fmla="*/ 412 h 1630"/>
                <a:gd name="connsiteX8" fmla="*/ 1082 w 3264"/>
                <a:gd name="connsiteY8" fmla="*/ 376 h 1630"/>
                <a:gd name="connsiteX9" fmla="*/ 1142 w 3264"/>
                <a:gd name="connsiteY9" fmla="*/ 340 h 1630"/>
                <a:gd name="connsiteX10" fmla="*/ 1206 w 3264"/>
                <a:gd name="connsiteY10" fmla="*/ 306 h 1630"/>
                <a:gd name="connsiteX11" fmla="*/ 1270 w 3264"/>
                <a:gd name="connsiteY11" fmla="*/ 274 h 1630"/>
                <a:gd name="connsiteX12" fmla="*/ 1334 w 3264"/>
                <a:gd name="connsiteY12" fmla="*/ 242 h 1630"/>
                <a:gd name="connsiteX13" fmla="*/ 1402 w 3264"/>
                <a:gd name="connsiteY13" fmla="*/ 212 h 1630"/>
                <a:gd name="connsiteX14" fmla="*/ 1472 w 3264"/>
                <a:gd name="connsiteY14" fmla="*/ 184 h 1630"/>
                <a:gd name="connsiteX15" fmla="*/ 1544 w 3264"/>
                <a:gd name="connsiteY15" fmla="*/ 158 h 1630"/>
                <a:gd name="connsiteX16" fmla="*/ 1616 w 3264"/>
                <a:gd name="connsiteY16" fmla="*/ 132 h 1630"/>
                <a:gd name="connsiteX17" fmla="*/ 1692 w 3264"/>
                <a:gd name="connsiteY17" fmla="*/ 110 h 1630"/>
                <a:gd name="connsiteX18" fmla="*/ 1768 w 3264"/>
                <a:gd name="connsiteY18" fmla="*/ 88 h 1630"/>
                <a:gd name="connsiteX19" fmla="*/ 1848 w 3264"/>
                <a:gd name="connsiteY19" fmla="*/ 70 h 1630"/>
                <a:gd name="connsiteX20" fmla="*/ 1928 w 3264"/>
                <a:gd name="connsiteY20" fmla="*/ 52 h 1630"/>
                <a:gd name="connsiteX21" fmla="*/ 2010 w 3264"/>
                <a:gd name="connsiteY21" fmla="*/ 38 h 1630"/>
                <a:gd name="connsiteX22" fmla="*/ 2096 w 3264"/>
                <a:gd name="connsiteY22" fmla="*/ 26 h 1630"/>
                <a:gd name="connsiteX23" fmla="*/ 2182 w 3264"/>
                <a:gd name="connsiteY23" fmla="*/ 16 h 1630"/>
                <a:gd name="connsiteX24" fmla="*/ 2270 w 3264"/>
                <a:gd name="connsiteY24" fmla="*/ 8 h 1630"/>
                <a:gd name="connsiteX25" fmla="*/ 2360 w 3264"/>
                <a:gd name="connsiteY25" fmla="*/ 4 h 1630"/>
                <a:gd name="connsiteX26" fmla="*/ 2454 w 3264"/>
                <a:gd name="connsiteY26" fmla="*/ 0 h 1630"/>
                <a:gd name="connsiteX27" fmla="*/ 2548 w 3264"/>
                <a:gd name="connsiteY27" fmla="*/ 2 h 1630"/>
                <a:gd name="connsiteX28" fmla="*/ 2644 w 3264"/>
                <a:gd name="connsiteY28" fmla="*/ 6 h 1630"/>
                <a:gd name="connsiteX29" fmla="*/ 2742 w 3264"/>
                <a:gd name="connsiteY29" fmla="*/ 12 h 1630"/>
                <a:gd name="connsiteX30" fmla="*/ 2842 w 3264"/>
                <a:gd name="connsiteY30" fmla="*/ 22 h 1630"/>
                <a:gd name="connsiteX31" fmla="*/ 2944 w 3264"/>
                <a:gd name="connsiteY31" fmla="*/ 36 h 1630"/>
                <a:gd name="connsiteX32" fmla="*/ 3048 w 3264"/>
                <a:gd name="connsiteY32" fmla="*/ 52 h 1630"/>
                <a:gd name="connsiteX33" fmla="*/ 3156 w 3264"/>
                <a:gd name="connsiteY33" fmla="*/ 72 h 1630"/>
                <a:gd name="connsiteX34" fmla="*/ 3264 w 3264"/>
                <a:gd name="connsiteY34" fmla="*/ 96 h 1630"/>
                <a:gd name="connsiteX35" fmla="*/ 3264 w 3264"/>
                <a:gd name="connsiteY35" fmla="*/ 96 h 1630"/>
                <a:gd name="connsiteX36" fmla="*/ 3256 w 3264"/>
                <a:gd name="connsiteY36" fmla="*/ 118 h 1630"/>
                <a:gd name="connsiteX37" fmla="*/ 3230 w 3264"/>
                <a:gd name="connsiteY37" fmla="*/ 182 h 1630"/>
                <a:gd name="connsiteX38" fmla="*/ 3210 w 3264"/>
                <a:gd name="connsiteY38" fmla="*/ 226 h 1630"/>
                <a:gd name="connsiteX39" fmla="*/ 3184 w 3264"/>
                <a:gd name="connsiteY39" fmla="*/ 278 h 1630"/>
                <a:gd name="connsiteX40" fmla="*/ 3154 w 3264"/>
                <a:gd name="connsiteY40" fmla="*/ 338 h 1630"/>
                <a:gd name="connsiteX41" fmla="*/ 3118 w 3264"/>
                <a:gd name="connsiteY41" fmla="*/ 404 h 1630"/>
                <a:gd name="connsiteX42" fmla="*/ 3076 w 3264"/>
                <a:gd name="connsiteY42" fmla="*/ 474 h 1630"/>
                <a:gd name="connsiteX43" fmla="*/ 3028 w 3264"/>
                <a:gd name="connsiteY43" fmla="*/ 548 h 1630"/>
                <a:gd name="connsiteX44" fmla="*/ 2974 w 3264"/>
                <a:gd name="connsiteY44" fmla="*/ 626 h 1630"/>
                <a:gd name="connsiteX45" fmla="*/ 2914 w 3264"/>
                <a:gd name="connsiteY45" fmla="*/ 706 h 1630"/>
                <a:gd name="connsiteX46" fmla="*/ 2846 w 3264"/>
                <a:gd name="connsiteY46" fmla="*/ 786 h 1630"/>
                <a:gd name="connsiteX47" fmla="*/ 2810 w 3264"/>
                <a:gd name="connsiteY47" fmla="*/ 828 h 1630"/>
                <a:gd name="connsiteX48" fmla="*/ 2772 w 3264"/>
                <a:gd name="connsiteY48" fmla="*/ 870 h 1630"/>
                <a:gd name="connsiteX49" fmla="*/ 2734 w 3264"/>
                <a:gd name="connsiteY49" fmla="*/ 910 h 1630"/>
                <a:gd name="connsiteX50" fmla="*/ 2692 w 3264"/>
                <a:gd name="connsiteY50" fmla="*/ 952 h 1630"/>
                <a:gd name="connsiteX51" fmla="*/ 2648 w 3264"/>
                <a:gd name="connsiteY51" fmla="*/ 992 h 1630"/>
                <a:gd name="connsiteX52" fmla="*/ 2604 w 3264"/>
                <a:gd name="connsiteY52" fmla="*/ 1034 h 1630"/>
                <a:gd name="connsiteX53" fmla="*/ 2556 w 3264"/>
                <a:gd name="connsiteY53" fmla="*/ 1074 h 1630"/>
                <a:gd name="connsiteX54" fmla="*/ 2508 w 3264"/>
                <a:gd name="connsiteY54" fmla="*/ 1114 h 1630"/>
                <a:gd name="connsiteX55" fmla="*/ 2456 w 3264"/>
                <a:gd name="connsiteY55" fmla="*/ 1152 h 1630"/>
                <a:gd name="connsiteX56" fmla="*/ 2404 w 3264"/>
                <a:gd name="connsiteY56" fmla="*/ 1190 h 1630"/>
                <a:gd name="connsiteX57" fmla="*/ 2348 w 3264"/>
                <a:gd name="connsiteY57" fmla="*/ 1228 h 1630"/>
                <a:gd name="connsiteX58" fmla="*/ 2292 w 3264"/>
                <a:gd name="connsiteY58" fmla="*/ 1264 h 1630"/>
                <a:gd name="connsiteX59" fmla="*/ 2232 w 3264"/>
                <a:gd name="connsiteY59" fmla="*/ 1300 h 1630"/>
                <a:gd name="connsiteX60" fmla="*/ 2170 w 3264"/>
                <a:gd name="connsiteY60" fmla="*/ 1334 h 1630"/>
                <a:gd name="connsiteX61" fmla="*/ 2108 w 3264"/>
                <a:gd name="connsiteY61" fmla="*/ 1366 h 1630"/>
                <a:gd name="connsiteX62" fmla="*/ 2042 w 3264"/>
                <a:gd name="connsiteY62" fmla="*/ 1398 h 1630"/>
                <a:gd name="connsiteX63" fmla="*/ 1974 w 3264"/>
                <a:gd name="connsiteY63" fmla="*/ 1428 h 1630"/>
                <a:gd name="connsiteX64" fmla="*/ 1904 w 3264"/>
                <a:gd name="connsiteY64" fmla="*/ 1456 h 1630"/>
                <a:gd name="connsiteX65" fmla="*/ 1832 w 3264"/>
                <a:gd name="connsiteY65" fmla="*/ 1482 h 1630"/>
                <a:gd name="connsiteX66" fmla="*/ 1758 w 3264"/>
                <a:gd name="connsiteY66" fmla="*/ 1506 h 1630"/>
                <a:gd name="connsiteX67" fmla="*/ 1682 w 3264"/>
                <a:gd name="connsiteY67" fmla="*/ 1530 h 1630"/>
                <a:gd name="connsiteX68" fmla="*/ 1602 w 3264"/>
                <a:gd name="connsiteY68" fmla="*/ 1550 h 1630"/>
                <a:gd name="connsiteX69" fmla="*/ 1438 w 3264"/>
                <a:gd name="connsiteY69" fmla="*/ 1584 h 1630"/>
                <a:gd name="connsiteX70" fmla="*/ 1352 w 3264"/>
                <a:gd name="connsiteY70" fmla="*/ 1598 h 1630"/>
                <a:gd name="connsiteX71" fmla="*/ 1264 w 3264"/>
                <a:gd name="connsiteY71" fmla="*/ 1610 h 1630"/>
                <a:gd name="connsiteX72" fmla="*/ 1172 w 3264"/>
                <a:gd name="connsiteY72" fmla="*/ 1620 h 1630"/>
                <a:gd name="connsiteX73" fmla="*/ 1078 w 3264"/>
                <a:gd name="connsiteY73" fmla="*/ 1626 h 1630"/>
                <a:gd name="connsiteX74" fmla="*/ 982 w 3264"/>
                <a:gd name="connsiteY74" fmla="*/ 1628 h 1630"/>
                <a:gd name="connsiteX75" fmla="*/ 884 w 3264"/>
                <a:gd name="connsiteY75" fmla="*/ 1630 h 1630"/>
                <a:gd name="connsiteX76" fmla="*/ 464 w 3264"/>
                <a:gd name="connsiteY76" fmla="*/ 1600 h 1630"/>
                <a:gd name="connsiteX77" fmla="*/ 120 w 3264"/>
                <a:gd name="connsiteY77" fmla="*/ 1542 h 1630"/>
                <a:gd name="connsiteX78" fmla="*/ 0 w 3264"/>
                <a:gd name="connsiteY78" fmla="*/ 1516 h 1630"/>
                <a:gd name="connsiteX79" fmla="*/ 0 w 3264"/>
                <a:gd name="connsiteY79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1024 w 3264"/>
                <a:gd name="connsiteY7" fmla="*/ 412 h 1630"/>
                <a:gd name="connsiteX8" fmla="*/ 1082 w 3264"/>
                <a:gd name="connsiteY8" fmla="*/ 376 h 1630"/>
                <a:gd name="connsiteX9" fmla="*/ 1142 w 3264"/>
                <a:gd name="connsiteY9" fmla="*/ 340 h 1630"/>
                <a:gd name="connsiteX10" fmla="*/ 1206 w 3264"/>
                <a:gd name="connsiteY10" fmla="*/ 306 h 1630"/>
                <a:gd name="connsiteX11" fmla="*/ 1270 w 3264"/>
                <a:gd name="connsiteY11" fmla="*/ 274 h 1630"/>
                <a:gd name="connsiteX12" fmla="*/ 1334 w 3264"/>
                <a:gd name="connsiteY12" fmla="*/ 242 h 1630"/>
                <a:gd name="connsiteX13" fmla="*/ 1402 w 3264"/>
                <a:gd name="connsiteY13" fmla="*/ 212 h 1630"/>
                <a:gd name="connsiteX14" fmla="*/ 1472 w 3264"/>
                <a:gd name="connsiteY14" fmla="*/ 184 h 1630"/>
                <a:gd name="connsiteX15" fmla="*/ 1544 w 3264"/>
                <a:gd name="connsiteY15" fmla="*/ 158 h 1630"/>
                <a:gd name="connsiteX16" fmla="*/ 1616 w 3264"/>
                <a:gd name="connsiteY16" fmla="*/ 132 h 1630"/>
                <a:gd name="connsiteX17" fmla="*/ 1692 w 3264"/>
                <a:gd name="connsiteY17" fmla="*/ 110 h 1630"/>
                <a:gd name="connsiteX18" fmla="*/ 1768 w 3264"/>
                <a:gd name="connsiteY18" fmla="*/ 88 h 1630"/>
                <a:gd name="connsiteX19" fmla="*/ 1848 w 3264"/>
                <a:gd name="connsiteY19" fmla="*/ 70 h 1630"/>
                <a:gd name="connsiteX20" fmla="*/ 1928 w 3264"/>
                <a:gd name="connsiteY20" fmla="*/ 52 h 1630"/>
                <a:gd name="connsiteX21" fmla="*/ 2010 w 3264"/>
                <a:gd name="connsiteY21" fmla="*/ 38 h 1630"/>
                <a:gd name="connsiteX22" fmla="*/ 2096 w 3264"/>
                <a:gd name="connsiteY22" fmla="*/ 26 h 1630"/>
                <a:gd name="connsiteX23" fmla="*/ 2182 w 3264"/>
                <a:gd name="connsiteY23" fmla="*/ 16 h 1630"/>
                <a:gd name="connsiteX24" fmla="*/ 2270 w 3264"/>
                <a:gd name="connsiteY24" fmla="*/ 8 h 1630"/>
                <a:gd name="connsiteX25" fmla="*/ 2360 w 3264"/>
                <a:gd name="connsiteY25" fmla="*/ 4 h 1630"/>
                <a:gd name="connsiteX26" fmla="*/ 2454 w 3264"/>
                <a:gd name="connsiteY26" fmla="*/ 0 h 1630"/>
                <a:gd name="connsiteX27" fmla="*/ 2548 w 3264"/>
                <a:gd name="connsiteY27" fmla="*/ 2 h 1630"/>
                <a:gd name="connsiteX28" fmla="*/ 2644 w 3264"/>
                <a:gd name="connsiteY28" fmla="*/ 6 h 1630"/>
                <a:gd name="connsiteX29" fmla="*/ 2742 w 3264"/>
                <a:gd name="connsiteY29" fmla="*/ 12 h 1630"/>
                <a:gd name="connsiteX30" fmla="*/ 2842 w 3264"/>
                <a:gd name="connsiteY30" fmla="*/ 22 h 1630"/>
                <a:gd name="connsiteX31" fmla="*/ 2944 w 3264"/>
                <a:gd name="connsiteY31" fmla="*/ 36 h 1630"/>
                <a:gd name="connsiteX32" fmla="*/ 3048 w 3264"/>
                <a:gd name="connsiteY32" fmla="*/ 52 h 1630"/>
                <a:gd name="connsiteX33" fmla="*/ 3156 w 3264"/>
                <a:gd name="connsiteY33" fmla="*/ 72 h 1630"/>
                <a:gd name="connsiteX34" fmla="*/ 3264 w 3264"/>
                <a:gd name="connsiteY34" fmla="*/ 96 h 1630"/>
                <a:gd name="connsiteX35" fmla="*/ 3264 w 3264"/>
                <a:gd name="connsiteY35" fmla="*/ 96 h 1630"/>
                <a:gd name="connsiteX36" fmla="*/ 3256 w 3264"/>
                <a:gd name="connsiteY36" fmla="*/ 118 h 1630"/>
                <a:gd name="connsiteX37" fmla="*/ 3230 w 3264"/>
                <a:gd name="connsiteY37" fmla="*/ 182 h 1630"/>
                <a:gd name="connsiteX38" fmla="*/ 3210 w 3264"/>
                <a:gd name="connsiteY38" fmla="*/ 226 h 1630"/>
                <a:gd name="connsiteX39" fmla="*/ 3184 w 3264"/>
                <a:gd name="connsiteY39" fmla="*/ 278 h 1630"/>
                <a:gd name="connsiteX40" fmla="*/ 3154 w 3264"/>
                <a:gd name="connsiteY40" fmla="*/ 338 h 1630"/>
                <a:gd name="connsiteX41" fmla="*/ 3118 w 3264"/>
                <a:gd name="connsiteY41" fmla="*/ 404 h 1630"/>
                <a:gd name="connsiteX42" fmla="*/ 3076 w 3264"/>
                <a:gd name="connsiteY42" fmla="*/ 474 h 1630"/>
                <a:gd name="connsiteX43" fmla="*/ 3028 w 3264"/>
                <a:gd name="connsiteY43" fmla="*/ 548 h 1630"/>
                <a:gd name="connsiteX44" fmla="*/ 2974 w 3264"/>
                <a:gd name="connsiteY44" fmla="*/ 626 h 1630"/>
                <a:gd name="connsiteX45" fmla="*/ 2914 w 3264"/>
                <a:gd name="connsiteY45" fmla="*/ 706 h 1630"/>
                <a:gd name="connsiteX46" fmla="*/ 2846 w 3264"/>
                <a:gd name="connsiteY46" fmla="*/ 786 h 1630"/>
                <a:gd name="connsiteX47" fmla="*/ 2810 w 3264"/>
                <a:gd name="connsiteY47" fmla="*/ 828 h 1630"/>
                <a:gd name="connsiteX48" fmla="*/ 2772 w 3264"/>
                <a:gd name="connsiteY48" fmla="*/ 870 h 1630"/>
                <a:gd name="connsiteX49" fmla="*/ 2734 w 3264"/>
                <a:gd name="connsiteY49" fmla="*/ 910 h 1630"/>
                <a:gd name="connsiteX50" fmla="*/ 2692 w 3264"/>
                <a:gd name="connsiteY50" fmla="*/ 952 h 1630"/>
                <a:gd name="connsiteX51" fmla="*/ 2648 w 3264"/>
                <a:gd name="connsiteY51" fmla="*/ 992 h 1630"/>
                <a:gd name="connsiteX52" fmla="*/ 2604 w 3264"/>
                <a:gd name="connsiteY52" fmla="*/ 1034 h 1630"/>
                <a:gd name="connsiteX53" fmla="*/ 2556 w 3264"/>
                <a:gd name="connsiteY53" fmla="*/ 1074 h 1630"/>
                <a:gd name="connsiteX54" fmla="*/ 2508 w 3264"/>
                <a:gd name="connsiteY54" fmla="*/ 1114 h 1630"/>
                <a:gd name="connsiteX55" fmla="*/ 2456 w 3264"/>
                <a:gd name="connsiteY55" fmla="*/ 1152 h 1630"/>
                <a:gd name="connsiteX56" fmla="*/ 2404 w 3264"/>
                <a:gd name="connsiteY56" fmla="*/ 1190 h 1630"/>
                <a:gd name="connsiteX57" fmla="*/ 2348 w 3264"/>
                <a:gd name="connsiteY57" fmla="*/ 1228 h 1630"/>
                <a:gd name="connsiteX58" fmla="*/ 2292 w 3264"/>
                <a:gd name="connsiteY58" fmla="*/ 1264 h 1630"/>
                <a:gd name="connsiteX59" fmla="*/ 2232 w 3264"/>
                <a:gd name="connsiteY59" fmla="*/ 1300 h 1630"/>
                <a:gd name="connsiteX60" fmla="*/ 2170 w 3264"/>
                <a:gd name="connsiteY60" fmla="*/ 1334 h 1630"/>
                <a:gd name="connsiteX61" fmla="*/ 2108 w 3264"/>
                <a:gd name="connsiteY61" fmla="*/ 1366 h 1630"/>
                <a:gd name="connsiteX62" fmla="*/ 2042 w 3264"/>
                <a:gd name="connsiteY62" fmla="*/ 1398 h 1630"/>
                <a:gd name="connsiteX63" fmla="*/ 1974 w 3264"/>
                <a:gd name="connsiteY63" fmla="*/ 1428 h 1630"/>
                <a:gd name="connsiteX64" fmla="*/ 1904 w 3264"/>
                <a:gd name="connsiteY64" fmla="*/ 1456 h 1630"/>
                <a:gd name="connsiteX65" fmla="*/ 1832 w 3264"/>
                <a:gd name="connsiteY65" fmla="*/ 1482 h 1630"/>
                <a:gd name="connsiteX66" fmla="*/ 1758 w 3264"/>
                <a:gd name="connsiteY66" fmla="*/ 1506 h 1630"/>
                <a:gd name="connsiteX67" fmla="*/ 1682 w 3264"/>
                <a:gd name="connsiteY67" fmla="*/ 1530 h 1630"/>
                <a:gd name="connsiteX68" fmla="*/ 1602 w 3264"/>
                <a:gd name="connsiteY68" fmla="*/ 1550 h 1630"/>
                <a:gd name="connsiteX69" fmla="*/ 1438 w 3264"/>
                <a:gd name="connsiteY69" fmla="*/ 1584 h 1630"/>
                <a:gd name="connsiteX70" fmla="*/ 1352 w 3264"/>
                <a:gd name="connsiteY70" fmla="*/ 1598 h 1630"/>
                <a:gd name="connsiteX71" fmla="*/ 1264 w 3264"/>
                <a:gd name="connsiteY71" fmla="*/ 1610 h 1630"/>
                <a:gd name="connsiteX72" fmla="*/ 1172 w 3264"/>
                <a:gd name="connsiteY72" fmla="*/ 1620 h 1630"/>
                <a:gd name="connsiteX73" fmla="*/ 1078 w 3264"/>
                <a:gd name="connsiteY73" fmla="*/ 1626 h 1630"/>
                <a:gd name="connsiteX74" fmla="*/ 982 w 3264"/>
                <a:gd name="connsiteY74" fmla="*/ 1628 h 1630"/>
                <a:gd name="connsiteX75" fmla="*/ 884 w 3264"/>
                <a:gd name="connsiteY75" fmla="*/ 1630 h 1630"/>
                <a:gd name="connsiteX76" fmla="*/ 464 w 3264"/>
                <a:gd name="connsiteY76" fmla="*/ 1600 h 1630"/>
                <a:gd name="connsiteX77" fmla="*/ 120 w 3264"/>
                <a:gd name="connsiteY77" fmla="*/ 1542 h 1630"/>
                <a:gd name="connsiteX78" fmla="*/ 0 w 3264"/>
                <a:gd name="connsiteY78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138 w 3264"/>
                <a:gd name="connsiteY3" fmla="*/ 1280 h 1630"/>
                <a:gd name="connsiteX4" fmla="*/ 182 w 3264"/>
                <a:gd name="connsiteY4" fmla="*/ 1218 h 1630"/>
                <a:gd name="connsiteX5" fmla="*/ 232 w 3264"/>
                <a:gd name="connsiteY5" fmla="*/ 1150 h 1630"/>
                <a:gd name="connsiteX6" fmla="*/ 1024 w 3264"/>
                <a:gd name="connsiteY6" fmla="*/ 412 h 1630"/>
                <a:gd name="connsiteX7" fmla="*/ 1082 w 3264"/>
                <a:gd name="connsiteY7" fmla="*/ 376 h 1630"/>
                <a:gd name="connsiteX8" fmla="*/ 1142 w 3264"/>
                <a:gd name="connsiteY8" fmla="*/ 340 h 1630"/>
                <a:gd name="connsiteX9" fmla="*/ 1206 w 3264"/>
                <a:gd name="connsiteY9" fmla="*/ 306 h 1630"/>
                <a:gd name="connsiteX10" fmla="*/ 1270 w 3264"/>
                <a:gd name="connsiteY10" fmla="*/ 274 h 1630"/>
                <a:gd name="connsiteX11" fmla="*/ 1334 w 3264"/>
                <a:gd name="connsiteY11" fmla="*/ 242 h 1630"/>
                <a:gd name="connsiteX12" fmla="*/ 1402 w 3264"/>
                <a:gd name="connsiteY12" fmla="*/ 212 h 1630"/>
                <a:gd name="connsiteX13" fmla="*/ 1472 w 3264"/>
                <a:gd name="connsiteY13" fmla="*/ 184 h 1630"/>
                <a:gd name="connsiteX14" fmla="*/ 1544 w 3264"/>
                <a:gd name="connsiteY14" fmla="*/ 158 h 1630"/>
                <a:gd name="connsiteX15" fmla="*/ 1616 w 3264"/>
                <a:gd name="connsiteY15" fmla="*/ 132 h 1630"/>
                <a:gd name="connsiteX16" fmla="*/ 1692 w 3264"/>
                <a:gd name="connsiteY16" fmla="*/ 110 h 1630"/>
                <a:gd name="connsiteX17" fmla="*/ 1768 w 3264"/>
                <a:gd name="connsiteY17" fmla="*/ 88 h 1630"/>
                <a:gd name="connsiteX18" fmla="*/ 1848 w 3264"/>
                <a:gd name="connsiteY18" fmla="*/ 70 h 1630"/>
                <a:gd name="connsiteX19" fmla="*/ 1928 w 3264"/>
                <a:gd name="connsiteY19" fmla="*/ 52 h 1630"/>
                <a:gd name="connsiteX20" fmla="*/ 2010 w 3264"/>
                <a:gd name="connsiteY20" fmla="*/ 38 h 1630"/>
                <a:gd name="connsiteX21" fmla="*/ 2096 w 3264"/>
                <a:gd name="connsiteY21" fmla="*/ 26 h 1630"/>
                <a:gd name="connsiteX22" fmla="*/ 2182 w 3264"/>
                <a:gd name="connsiteY22" fmla="*/ 16 h 1630"/>
                <a:gd name="connsiteX23" fmla="*/ 2270 w 3264"/>
                <a:gd name="connsiteY23" fmla="*/ 8 h 1630"/>
                <a:gd name="connsiteX24" fmla="*/ 2360 w 3264"/>
                <a:gd name="connsiteY24" fmla="*/ 4 h 1630"/>
                <a:gd name="connsiteX25" fmla="*/ 2454 w 3264"/>
                <a:gd name="connsiteY25" fmla="*/ 0 h 1630"/>
                <a:gd name="connsiteX26" fmla="*/ 2548 w 3264"/>
                <a:gd name="connsiteY26" fmla="*/ 2 h 1630"/>
                <a:gd name="connsiteX27" fmla="*/ 2644 w 3264"/>
                <a:gd name="connsiteY27" fmla="*/ 6 h 1630"/>
                <a:gd name="connsiteX28" fmla="*/ 2742 w 3264"/>
                <a:gd name="connsiteY28" fmla="*/ 12 h 1630"/>
                <a:gd name="connsiteX29" fmla="*/ 2842 w 3264"/>
                <a:gd name="connsiteY29" fmla="*/ 22 h 1630"/>
                <a:gd name="connsiteX30" fmla="*/ 2944 w 3264"/>
                <a:gd name="connsiteY30" fmla="*/ 36 h 1630"/>
                <a:gd name="connsiteX31" fmla="*/ 3048 w 3264"/>
                <a:gd name="connsiteY31" fmla="*/ 52 h 1630"/>
                <a:gd name="connsiteX32" fmla="*/ 3156 w 3264"/>
                <a:gd name="connsiteY32" fmla="*/ 72 h 1630"/>
                <a:gd name="connsiteX33" fmla="*/ 3264 w 3264"/>
                <a:gd name="connsiteY33" fmla="*/ 96 h 1630"/>
                <a:gd name="connsiteX34" fmla="*/ 3264 w 3264"/>
                <a:gd name="connsiteY34" fmla="*/ 96 h 1630"/>
                <a:gd name="connsiteX35" fmla="*/ 3256 w 3264"/>
                <a:gd name="connsiteY35" fmla="*/ 118 h 1630"/>
                <a:gd name="connsiteX36" fmla="*/ 3230 w 3264"/>
                <a:gd name="connsiteY36" fmla="*/ 182 h 1630"/>
                <a:gd name="connsiteX37" fmla="*/ 3210 w 3264"/>
                <a:gd name="connsiteY37" fmla="*/ 226 h 1630"/>
                <a:gd name="connsiteX38" fmla="*/ 3184 w 3264"/>
                <a:gd name="connsiteY38" fmla="*/ 278 h 1630"/>
                <a:gd name="connsiteX39" fmla="*/ 3154 w 3264"/>
                <a:gd name="connsiteY39" fmla="*/ 338 h 1630"/>
                <a:gd name="connsiteX40" fmla="*/ 3118 w 3264"/>
                <a:gd name="connsiteY40" fmla="*/ 404 h 1630"/>
                <a:gd name="connsiteX41" fmla="*/ 3076 w 3264"/>
                <a:gd name="connsiteY41" fmla="*/ 474 h 1630"/>
                <a:gd name="connsiteX42" fmla="*/ 3028 w 3264"/>
                <a:gd name="connsiteY42" fmla="*/ 548 h 1630"/>
                <a:gd name="connsiteX43" fmla="*/ 2974 w 3264"/>
                <a:gd name="connsiteY43" fmla="*/ 626 h 1630"/>
                <a:gd name="connsiteX44" fmla="*/ 2914 w 3264"/>
                <a:gd name="connsiteY44" fmla="*/ 706 h 1630"/>
                <a:gd name="connsiteX45" fmla="*/ 2846 w 3264"/>
                <a:gd name="connsiteY45" fmla="*/ 786 h 1630"/>
                <a:gd name="connsiteX46" fmla="*/ 2810 w 3264"/>
                <a:gd name="connsiteY46" fmla="*/ 828 h 1630"/>
                <a:gd name="connsiteX47" fmla="*/ 2772 w 3264"/>
                <a:gd name="connsiteY47" fmla="*/ 870 h 1630"/>
                <a:gd name="connsiteX48" fmla="*/ 2734 w 3264"/>
                <a:gd name="connsiteY48" fmla="*/ 910 h 1630"/>
                <a:gd name="connsiteX49" fmla="*/ 2692 w 3264"/>
                <a:gd name="connsiteY49" fmla="*/ 952 h 1630"/>
                <a:gd name="connsiteX50" fmla="*/ 2648 w 3264"/>
                <a:gd name="connsiteY50" fmla="*/ 992 h 1630"/>
                <a:gd name="connsiteX51" fmla="*/ 2604 w 3264"/>
                <a:gd name="connsiteY51" fmla="*/ 1034 h 1630"/>
                <a:gd name="connsiteX52" fmla="*/ 2556 w 3264"/>
                <a:gd name="connsiteY52" fmla="*/ 1074 h 1630"/>
                <a:gd name="connsiteX53" fmla="*/ 2508 w 3264"/>
                <a:gd name="connsiteY53" fmla="*/ 1114 h 1630"/>
                <a:gd name="connsiteX54" fmla="*/ 2456 w 3264"/>
                <a:gd name="connsiteY54" fmla="*/ 1152 h 1630"/>
                <a:gd name="connsiteX55" fmla="*/ 2404 w 3264"/>
                <a:gd name="connsiteY55" fmla="*/ 1190 h 1630"/>
                <a:gd name="connsiteX56" fmla="*/ 2348 w 3264"/>
                <a:gd name="connsiteY56" fmla="*/ 1228 h 1630"/>
                <a:gd name="connsiteX57" fmla="*/ 2292 w 3264"/>
                <a:gd name="connsiteY57" fmla="*/ 1264 h 1630"/>
                <a:gd name="connsiteX58" fmla="*/ 2232 w 3264"/>
                <a:gd name="connsiteY58" fmla="*/ 1300 h 1630"/>
                <a:gd name="connsiteX59" fmla="*/ 2170 w 3264"/>
                <a:gd name="connsiteY59" fmla="*/ 1334 h 1630"/>
                <a:gd name="connsiteX60" fmla="*/ 2108 w 3264"/>
                <a:gd name="connsiteY60" fmla="*/ 1366 h 1630"/>
                <a:gd name="connsiteX61" fmla="*/ 2042 w 3264"/>
                <a:gd name="connsiteY61" fmla="*/ 1398 h 1630"/>
                <a:gd name="connsiteX62" fmla="*/ 1974 w 3264"/>
                <a:gd name="connsiteY62" fmla="*/ 1428 h 1630"/>
                <a:gd name="connsiteX63" fmla="*/ 1904 w 3264"/>
                <a:gd name="connsiteY63" fmla="*/ 1456 h 1630"/>
                <a:gd name="connsiteX64" fmla="*/ 1832 w 3264"/>
                <a:gd name="connsiteY64" fmla="*/ 1482 h 1630"/>
                <a:gd name="connsiteX65" fmla="*/ 1758 w 3264"/>
                <a:gd name="connsiteY65" fmla="*/ 1506 h 1630"/>
                <a:gd name="connsiteX66" fmla="*/ 1682 w 3264"/>
                <a:gd name="connsiteY66" fmla="*/ 1530 h 1630"/>
                <a:gd name="connsiteX67" fmla="*/ 1602 w 3264"/>
                <a:gd name="connsiteY67" fmla="*/ 1550 h 1630"/>
                <a:gd name="connsiteX68" fmla="*/ 1438 w 3264"/>
                <a:gd name="connsiteY68" fmla="*/ 1584 h 1630"/>
                <a:gd name="connsiteX69" fmla="*/ 1352 w 3264"/>
                <a:gd name="connsiteY69" fmla="*/ 1598 h 1630"/>
                <a:gd name="connsiteX70" fmla="*/ 1264 w 3264"/>
                <a:gd name="connsiteY70" fmla="*/ 1610 h 1630"/>
                <a:gd name="connsiteX71" fmla="*/ 1172 w 3264"/>
                <a:gd name="connsiteY71" fmla="*/ 1620 h 1630"/>
                <a:gd name="connsiteX72" fmla="*/ 1078 w 3264"/>
                <a:gd name="connsiteY72" fmla="*/ 1626 h 1630"/>
                <a:gd name="connsiteX73" fmla="*/ 982 w 3264"/>
                <a:gd name="connsiteY73" fmla="*/ 1628 h 1630"/>
                <a:gd name="connsiteX74" fmla="*/ 884 w 3264"/>
                <a:gd name="connsiteY74" fmla="*/ 1630 h 1630"/>
                <a:gd name="connsiteX75" fmla="*/ 464 w 3264"/>
                <a:gd name="connsiteY75" fmla="*/ 1600 h 1630"/>
                <a:gd name="connsiteX76" fmla="*/ 120 w 3264"/>
                <a:gd name="connsiteY76" fmla="*/ 1542 h 1630"/>
                <a:gd name="connsiteX77" fmla="*/ 0 w 3264"/>
                <a:gd name="connsiteY77" fmla="*/ 1516 h 1630"/>
                <a:gd name="connsiteX0" fmla="*/ 120 w 3264"/>
                <a:gd name="connsiteY0" fmla="*/ 1542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138 w 3264"/>
                <a:gd name="connsiteY3" fmla="*/ 1280 h 1630"/>
                <a:gd name="connsiteX4" fmla="*/ 182 w 3264"/>
                <a:gd name="connsiteY4" fmla="*/ 1218 h 1630"/>
                <a:gd name="connsiteX5" fmla="*/ 232 w 3264"/>
                <a:gd name="connsiteY5" fmla="*/ 1150 h 1630"/>
                <a:gd name="connsiteX6" fmla="*/ 1024 w 3264"/>
                <a:gd name="connsiteY6" fmla="*/ 412 h 1630"/>
                <a:gd name="connsiteX7" fmla="*/ 1082 w 3264"/>
                <a:gd name="connsiteY7" fmla="*/ 376 h 1630"/>
                <a:gd name="connsiteX8" fmla="*/ 1142 w 3264"/>
                <a:gd name="connsiteY8" fmla="*/ 340 h 1630"/>
                <a:gd name="connsiteX9" fmla="*/ 1206 w 3264"/>
                <a:gd name="connsiteY9" fmla="*/ 306 h 1630"/>
                <a:gd name="connsiteX10" fmla="*/ 1270 w 3264"/>
                <a:gd name="connsiteY10" fmla="*/ 274 h 1630"/>
                <a:gd name="connsiteX11" fmla="*/ 1334 w 3264"/>
                <a:gd name="connsiteY11" fmla="*/ 242 h 1630"/>
                <a:gd name="connsiteX12" fmla="*/ 1402 w 3264"/>
                <a:gd name="connsiteY12" fmla="*/ 212 h 1630"/>
                <a:gd name="connsiteX13" fmla="*/ 1472 w 3264"/>
                <a:gd name="connsiteY13" fmla="*/ 184 h 1630"/>
                <a:gd name="connsiteX14" fmla="*/ 1544 w 3264"/>
                <a:gd name="connsiteY14" fmla="*/ 158 h 1630"/>
                <a:gd name="connsiteX15" fmla="*/ 1616 w 3264"/>
                <a:gd name="connsiteY15" fmla="*/ 132 h 1630"/>
                <a:gd name="connsiteX16" fmla="*/ 1692 w 3264"/>
                <a:gd name="connsiteY16" fmla="*/ 110 h 1630"/>
                <a:gd name="connsiteX17" fmla="*/ 1768 w 3264"/>
                <a:gd name="connsiteY17" fmla="*/ 88 h 1630"/>
                <a:gd name="connsiteX18" fmla="*/ 1848 w 3264"/>
                <a:gd name="connsiteY18" fmla="*/ 70 h 1630"/>
                <a:gd name="connsiteX19" fmla="*/ 1928 w 3264"/>
                <a:gd name="connsiteY19" fmla="*/ 52 h 1630"/>
                <a:gd name="connsiteX20" fmla="*/ 2010 w 3264"/>
                <a:gd name="connsiteY20" fmla="*/ 38 h 1630"/>
                <a:gd name="connsiteX21" fmla="*/ 2096 w 3264"/>
                <a:gd name="connsiteY21" fmla="*/ 26 h 1630"/>
                <a:gd name="connsiteX22" fmla="*/ 2182 w 3264"/>
                <a:gd name="connsiteY22" fmla="*/ 16 h 1630"/>
                <a:gd name="connsiteX23" fmla="*/ 2270 w 3264"/>
                <a:gd name="connsiteY23" fmla="*/ 8 h 1630"/>
                <a:gd name="connsiteX24" fmla="*/ 2360 w 3264"/>
                <a:gd name="connsiteY24" fmla="*/ 4 h 1630"/>
                <a:gd name="connsiteX25" fmla="*/ 2454 w 3264"/>
                <a:gd name="connsiteY25" fmla="*/ 0 h 1630"/>
                <a:gd name="connsiteX26" fmla="*/ 2548 w 3264"/>
                <a:gd name="connsiteY26" fmla="*/ 2 h 1630"/>
                <a:gd name="connsiteX27" fmla="*/ 2644 w 3264"/>
                <a:gd name="connsiteY27" fmla="*/ 6 h 1630"/>
                <a:gd name="connsiteX28" fmla="*/ 2742 w 3264"/>
                <a:gd name="connsiteY28" fmla="*/ 12 h 1630"/>
                <a:gd name="connsiteX29" fmla="*/ 2842 w 3264"/>
                <a:gd name="connsiteY29" fmla="*/ 22 h 1630"/>
                <a:gd name="connsiteX30" fmla="*/ 2944 w 3264"/>
                <a:gd name="connsiteY30" fmla="*/ 36 h 1630"/>
                <a:gd name="connsiteX31" fmla="*/ 3048 w 3264"/>
                <a:gd name="connsiteY31" fmla="*/ 52 h 1630"/>
                <a:gd name="connsiteX32" fmla="*/ 3156 w 3264"/>
                <a:gd name="connsiteY32" fmla="*/ 72 h 1630"/>
                <a:gd name="connsiteX33" fmla="*/ 3264 w 3264"/>
                <a:gd name="connsiteY33" fmla="*/ 96 h 1630"/>
                <a:gd name="connsiteX34" fmla="*/ 3264 w 3264"/>
                <a:gd name="connsiteY34" fmla="*/ 96 h 1630"/>
                <a:gd name="connsiteX35" fmla="*/ 3256 w 3264"/>
                <a:gd name="connsiteY35" fmla="*/ 118 h 1630"/>
                <a:gd name="connsiteX36" fmla="*/ 3230 w 3264"/>
                <a:gd name="connsiteY36" fmla="*/ 182 h 1630"/>
                <a:gd name="connsiteX37" fmla="*/ 3210 w 3264"/>
                <a:gd name="connsiteY37" fmla="*/ 226 h 1630"/>
                <a:gd name="connsiteX38" fmla="*/ 3184 w 3264"/>
                <a:gd name="connsiteY38" fmla="*/ 278 h 1630"/>
                <a:gd name="connsiteX39" fmla="*/ 3154 w 3264"/>
                <a:gd name="connsiteY39" fmla="*/ 338 h 1630"/>
                <a:gd name="connsiteX40" fmla="*/ 3118 w 3264"/>
                <a:gd name="connsiteY40" fmla="*/ 404 h 1630"/>
                <a:gd name="connsiteX41" fmla="*/ 3076 w 3264"/>
                <a:gd name="connsiteY41" fmla="*/ 474 h 1630"/>
                <a:gd name="connsiteX42" fmla="*/ 3028 w 3264"/>
                <a:gd name="connsiteY42" fmla="*/ 548 h 1630"/>
                <a:gd name="connsiteX43" fmla="*/ 2974 w 3264"/>
                <a:gd name="connsiteY43" fmla="*/ 626 h 1630"/>
                <a:gd name="connsiteX44" fmla="*/ 2914 w 3264"/>
                <a:gd name="connsiteY44" fmla="*/ 706 h 1630"/>
                <a:gd name="connsiteX45" fmla="*/ 2846 w 3264"/>
                <a:gd name="connsiteY45" fmla="*/ 786 h 1630"/>
                <a:gd name="connsiteX46" fmla="*/ 2810 w 3264"/>
                <a:gd name="connsiteY46" fmla="*/ 828 h 1630"/>
                <a:gd name="connsiteX47" fmla="*/ 2772 w 3264"/>
                <a:gd name="connsiteY47" fmla="*/ 870 h 1630"/>
                <a:gd name="connsiteX48" fmla="*/ 2734 w 3264"/>
                <a:gd name="connsiteY48" fmla="*/ 910 h 1630"/>
                <a:gd name="connsiteX49" fmla="*/ 2692 w 3264"/>
                <a:gd name="connsiteY49" fmla="*/ 952 h 1630"/>
                <a:gd name="connsiteX50" fmla="*/ 2648 w 3264"/>
                <a:gd name="connsiteY50" fmla="*/ 992 h 1630"/>
                <a:gd name="connsiteX51" fmla="*/ 2604 w 3264"/>
                <a:gd name="connsiteY51" fmla="*/ 1034 h 1630"/>
                <a:gd name="connsiteX52" fmla="*/ 2556 w 3264"/>
                <a:gd name="connsiteY52" fmla="*/ 1074 h 1630"/>
                <a:gd name="connsiteX53" fmla="*/ 2508 w 3264"/>
                <a:gd name="connsiteY53" fmla="*/ 1114 h 1630"/>
                <a:gd name="connsiteX54" fmla="*/ 2456 w 3264"/>
                <a:gd name="connsiteY54" fmla="*/ 1152 h 1630"/>
                <a:gd name="connsiteX55" fmla="*/ 2404 w 3264"/>
                <a:gd name="connsiteY55" fmla="*/ 1190 h 1630"/>
                <a:gd name="connsiteX56" fmla="*/ 2348 w 3264"/>
                <a:gd name="connsiteY56" fmla="*/ 1228 h 1630"/>
                <a:gd name="connsiteX57" fmla="*/ 2292 w 3264"/>
                <a:gd name="connsiteY57" fmla="*/ 1264 h 1630"/>
                <a:gd name="connsiteX58" fmla="*/ 2232 w 3264"/>
                <a:gd name="connsiteY58" fmla="*/ 1300 h 1630"/>
                <a:gd name="connsiteX59" fmla="*/ 2170 w 3264"/>
                <a:gd name="connsiteY59" fmla="*/ 1334 h 1630"/>
                <a:gd name="connsiteX60" fmla="*/ 2108 w 3264"/>
                <a:gd name="connsiteY60" fmla="*/ 1366 h 1630"/>
                <a:gd name="connsiteX61" fmla="*/ 2042 w 3264"/>
                <a:gd name="connsiteY61" fmla="*/ 1398 h 1630"/>
                <a:gd name="connsiteX62" fmla="*/ 1974 w 3264"/>
                <a:gd name="connsiteY62" fmla="*/ 1428 h 1630"/>
                <a:gd name="connsiteX63" fmla="*/ 1904 w 3264"/>
                <a:gd name="connsiteY63" fmla="*/ 1456 h 1630"/>
                <a:gd name="connsiteX64" fmla="*/ 1832 w 3264"/>
                <a:gd name="connsiteY64" fmla="*/ 1482 h 1630"/>
                <a:gd name="connsiteX65" fmla="*/ 1758 w 3264"/>
                <a:gd name="connsiteY65" fmla="*/ 1506 h 1630"/>
                <a:gd name="connsiteX66" fmla="*/ 1682 w 3264"/>
                <a:gd name="connsiteY66" fmla="*/ 1530 h 1630"/>
                <a:gd name="connsiteX67" fmla="*/ 1602 w 3264"/>
                <a:gd name="connsiteY67" fmla="*/ 1550 h 1630"/>
                <a:gd name="connsiteX68" fmla="*/ 1438 w 3264"/>
                <a:gd name="connsiteY68" fmla="*/ 1584 h 1630"/>
                <a:gd name="connsiteX69" fmla="*/ 1352 w 3264"/>
                <a:gd name="connsiteY69" fmla="*/ 1598 h 1630"/>
                <a:gd name="connsiteX70" fmla="*/ 1264 w 3264"/>
                <a:gd name="connsiteY70" fmla="*/ 1610 h 1630"/>
                <a:gd name="connsiteX71" fmla="*/ 1172 w 3264"/>
                <a:gd name="connsiteY71" fmla="*/ 1620 h 1630"/>
                <a:gd name="connsiteX72" fmla="*/ 1078 w 3264"/>
                <a:gd name="connsiteY72" fmla="*/ 1626 h 1630"/>
                <a:gd name="connsiteX73" fmla="*/ 982 w 3264"/>
                <a:gd name="connsiteY73" fmla="*/ 1628 h 1630"/>
                <a:gd name="connsiteX74" fmla="*/ 884 w 3264"/>
                <a:gd name="connsiteY74" fmla="*/ 1630 h 1630"/>
                <a:gd name="connsiteX75" fmla="*/ 464 w 3264"/>
                <a:gd name="connsiteY75" fmla="*/ 1600 h 1630"/>
                <a:gd name="connsiteX76" fmla="*/ 120 w 3264"/>
                <a:gd name="connsiteY76" fmla="*/ 1542 h 1630"/>
                <a:gd name="connsiteX0" fmla="*/ 120 w 3264"/>
                <a:gd name="connsiteY0" fmla="*/ 1542 h 1630"/>
                <a:gd name="connsiteX1" fmla="*/ 0 w 3264"/>
                <a:gd name="connsiteY1" fmla="*/ 1516 h 1630"/>
                <a:gd name="connsiteX2" fmla="*/ 138 w 3264"/>
                <a:gd name="connsiteY2" fmla="*/ 1280 h 1630"/>
                <a:gd name="connsiteX3" fmla="*/ 182 w 3264"/>
                <a:gd name="connsiteY3" fmla="*/ 1218 h 1630"/>
                <a:gd name="connsiteX4" fmla="*/ 232 w 3264"/>
                <a:gd name="connsiteY4" fmla="*/ 1150 h 1630"/>
                <a:gd name="connsiteX5" fmla="*/ 1024 w 3264"/>
                <a:gd name="connsiteY5" fmla="*/ 412 h 1630"/>
                <a:gd name="connsiteX6" fmla="*/ 1082 w 3264"/>
                <a:gd name="connsiteY6" fmla="*/ 376 h 1630"/>
                <a:gd name="connsiteX7" fmla="*/ 1142 w 3264"/>
                <a:gd name="connsiteY7" fmla="*/ 340 h 1630"/>
                <a:gd name="connsiteX8" fmla="*/ 1206 w 3264"/>
                <a:gd name="connsiteY8" fmla="*/ 306 h 1630"/>
                <a:gd name="connsiteX9" fmla="*/ 1270 w 3264"/>
                <a:gd name="connsiteY9" fmla="*/ 274 h 1630"/>
                <a:gd name="connsiteX10" fmla="*/ 1334 w 3264"/>
                <a:gd name="connsiteY10" fmla="*/ 242 h 1630"/>
                <a:gd name="connsiteX11" fmla="*/ 1402 w 3264"/>
                <a:gd name="connsiteY11" fmla="*/ 212 h 1630"/>
                <a:gd name="connsiteX12" fmla="*/ 1472 w 3264"/>
                <a:gd name="connsiteY12" fmla="*/ 184 h 1630"/>
                <a:gd name="connsiteX13" fmla="*/ 1544 w 3264"/>
                <a:gd name="connsiteY13" fmla="*/ 158 h 1630"/>
                <a:gd name="connsiteX14" fmla="*/ 1616 w 3264"/>
                <a:gd name="connsiteY14" fmla="*/ 132 h 1630"/>
                <a:gd name="connsiteX15" fmla="*/ 1692 w 3264"/>
                <a:gd name="connsiteY15" fmla="*/ 110 h 1630"/>
                <a:gd name="connsiteX16" fmla="*/ 1768 w 3264"/>
                <a:gd name="connsiteY16" fmla="*/ 88 h 1630"/>
                <a:gd name="connsiteX17" fmla="*/ 1848 w 3264"/>
                <a:gd name="connsiteY17" fmla="*/ 70 h 1630"/>
                <a:gd name="connsiteX18" fmla="*/ 1928 w 3264"/>
                <a:gd name="connsiteY18" fmla="*/ 52 h 1630"/>
                <a:gd name="connsiteX19" fmla="*/ 2010 w 3264"/>
                <a:gd name="connsiteY19" fmla="*/ 38 h 1630"/>
                <a:gd name="connsiteX20" fmla="*/ 2096 w 3264"/>
                <a:gd name="connsiteY20" fmla="*/ 26 h 1630"/>
                <a:gd name="connsiteX21" fmla="*/ 2182 w 3264"/>
                <a:gd name="connsiteY21" fmla="*/ 16 h 1630"/>
                <a:gd name="connsiteX22" fmla="*/ 2270 w 3264"/>
                <a:gd name="connsiteY22" fmla="*/ 8 h 1630"/>
                <a:gd name="connsiteX23" fmla="*/ 2360 w 3264"/>
                <a:gd name="connsiteY23" fmla="*/ 4 h 1630"/>
                <a:gd name="connsiteX24" fmla="*/ 2454 w 3264"/>
                <a:gd name="connsiteY24" fmla="*/ 0 h 1630"/>
                <a:gd name="connsiteX25" fmla="*/ 2548 w 3264"/>
                <a:gd name="connsiteY25" fmla="*/ 2 h 1630"/>
                <a:gd name="connsiteX26" fmla="*/ 2644 w 3264"/>
                <a:gd name="connsiteY26" fmla="*/ 6 h 1630"/>
                <a:gd name="connsiteX27" fmla="*/ 2742 w 3264"/>
                <a:gd name="connsiteY27" fmla="*/ 12 h 1630"/>
                <a:gd name="connsiteX28" fmla="*/ 2842 w 3264"/>
                <a:gd name="connsiteY28" fmla="*/ 22 h 1630"/>
                <a:gd name="connsiteX29" fmla="*/ 2944 w 3264"/>
                <a:gd name="connsiteY29" fmla="*/ 36 h 1630"/>
                <a:gd name="connsiteX30" fmla="*/ 3048 w 3264"/>
                <a:gd name="connsiteY30" fmla="*/ 52 h 1630"/>
                <a:gd name="connsiteX31" fmla="*/ 3156 w 3264"/>
                <a:gd name="connsiteY31" fmla="*/ 72 h 1630"/>
                <a:gd name="connsiteX32" fmla="*/ 3264 w 3264"/>
                <a:gd name="connsiteY32" fmla="*/ 96 h 1630"/>
                <a:gd name="connsiteX33" fmla="*/ 3264 w 3264"/>
                <a:gd name="connsiteY33" fmla="*/ 96 h 1630"/>
                <a:gd name="connsiteX34" fmla="*/ 3256 w 3264"/>
                <a:gd name="connsiteY34" fmla="*/ 118 h 1630"/>
                <a:gd name="connsiteX35" fmla="*/ 3230 w 3264"/>
                <a:gd name="connsiteY35" fmla="*/ 182 h 1630"/>
                <a:gd name="connsiteX36" fmla="*/ 3210 w 3264"/>
                <a:gd name="connsiteY36" fmla="*/ 226 h 1630"/>
                <a:gd name="connsiteX37" fmla="*/ 3184 w 3264"/>
                <a:gd name="connsiteY37" fmla="*/ 278 h 1630"/>
                <a:gd name="connsiteX38" fmla="*/ 3154 w 3264"/>
                <a:gd name="connsiteY38" fmla="*/ 338 h 1630"/>
                <a:gd name="connsiteX39" fmla="*/ 3118 w 3264"/>
                <a:gd name="connsiteY39" fmla="*/ 404 h 1630"/>
                <a:gd name="connsiteX40" fmla="*/ 3076 w 3264"/>
                <a:gd name="connsiteY40" fmla="*/ 474 h 1630"/>
                <a:gd name="connsiteX41" fmla="*/ 3028 w 3264"/>
                <a:gd name="connsiteY41" fmla="*/ 548 h 1630"/>
                <a:gd name="connsiteX42" fmla="*/ 2974 w 3264"/>
                <a:gd name="connsiteY42" fmla="*/ 626 h 1630"/>
                <a:gd name="connsiteX43" fmla="*/ 2914 w 3264"/>
                <a:gd name="connsiteY43" fmla="*/ 706 h 1630"/>
                <a:gd name="connsiteX44" fmla="*/ 2846 w 3264"/>
                <a:gd name="connsiteY44" fmla="*/ 786 h 1630"/>
                <a:gd name="connsiteX45" fmla="*/ 2810 w 3264"/>
                <a:gd name="connsiteY45" fmla="*/ 828 h 1630"/>
                <a:gd name="connsiteX46" fmla="*/ 2772 w 3264"/>
                <a:gd name="connsiteY46" fmla="*/ 870 h 1630"/>
                <a:gd name="connsiteX47" fmla="*/ 2734 w 3264"/>
                <a:gd name="connsiteY47" fmla="*/ 910 h 1630"/>
                <a:gd name="connsiteX48" fmla="*/ 2692 w 3264"/>
                <a:gd name="connsiteY48" fmla="*/ 952 h 1630"/>
                <a:gd name="connsiteX49" fmla="*/ 2648 w 3264"/>
                <a:gd name="connsiteY49" fmla="*/ 992 h 1630"/>
                <a:gd name="connsiteX50" fmla="*/ 2604 w 3264"/>
                <a:gd name="connsiteY50" fmla="*/ 1034 h 1630"/>
                <a:gd name="connsiteX51" fmla="*/ 2556 w 3264"/>
                <a:gd name="connsiteY51" fmla="*/ 1074 h 1630"/>
                <a:gd name="connsiteX52" fmla="*/ 2508 w 3264"/>
                <a:gd name="connsiteY52" fmla="*/ 1114 h 1630"/>
                <a:gd name="connsiteX53" fmla="*/ 2456 w 3264"/>
                <a:gd name="connsiteY53" fmla="*/ 1152 h 1630"/>
                <a:gd name="connsiteX54" fmla="*/ 2404 w 3264"/>
                <a:gd name="connsiteY54" fmla="*/ 1190 h 1630"/>
                <a:gd name="connsiteX55" fmla="*/ 2348 w 3264"/>
                <a:gd name="connsiteY55" fmla="*/ 1228 h 1630"/>
                <a:gd name="connsiteX56" fmla="*/ 2292 w 3264"/>
                <a:gd name="connsiteY56" fmla="*/ 1264 h 1630"/>
                <a:gd name="connsiteX57" fmla="*/ 2232 w 3264"/>
                <a:gd name="connsiteY57" fmla="*/ 1300 h 1630"/>
                <a:gd name="connsiteX58" fmla="*/ 2170 w 3264"/>
                <a:gd name="connsiteY58" fmla="*/ 1334 h 1630"/>
                <a:gd name="connsiteX59" fmla="*/ 2108 w 3264"/>
                <a:gd name="connsiteY59" fmla="*/ 1366 h 1630"/>
                <a:gd name="connsiteX60" fmla="*/ 2042 w 3264"/>
                <a:gd name="connsiteY60" fmla="*/ 1398 h 1630"/>
                <a:gd name="connsiteX61" fmla="*/ 1974 w 3264"/>
                <a:gd name="connsiteY61" fmla="*/ 1428 h 1630"/>
                <a:gd name="connsiteX62" fmla="*/ 1904 w 3264"/>
                <a:gd name="connsiteY62" fmla="*/ 1456 h 1630"/>
                <a:gd name="connsiteX63" fmla="*/ 1832 w 3264"/>
                <a:gd name="connsiteY63" fmla="*/ 1482 h 1630"/>
                <a:gd name="connsiteX64" fmla="*/ 1758 w 3264"/>
                <a:gd name="connsiteY64" fmla="*/ 1506 h 1630"/>
                <a:gd name="connsiteX65" fmla="*/ 1682 w 3264"/>
                <a:gd name="connsiteY65" fmla="*/ 1530 h 1630"/>
                <a:gd name="connsiteX66" fmla="*/ 1602 w 3264"/>
                <a:gd name="connsiteY66" fmla="*/ 1550 h 1630"/>
                <a:gd name="connsiteX67" fmla="*/ 1438 w 3264"/>
                <a:gd name="connsiteY67" fmla="*/ 1584 h 1630"/>
                <a:gd name="connsiteX68" fmla="*/ 1352 w 3264"/>
                <a:gd name="connsiteY68" fmla="*/ 1598 h 1630"/>
                <a:gd name="connsiteX69" fmla="*/ 1264 w 3264"/>
                <a:gd name="connsiteY69" fmla="*/ 1610 h 1630"/>
                <a:gd name="connsiteX70" fmla="*/ 1172 w 3264"/>
                <a:gd name="connsiteY70" fmla="*/ 1620 h 1630"/>
                <a:gd name="connsiteX71" fmla="*/ 1078 w 3264"/>
                <a:gd name="connsiteY71" fmla="*/ 1626 h 1630"/>
                <a:gd name="connsiteX72" fmla="*/ 982 w 3264"/>
                <a:gd name="connsiteY72" fmla="*/ 1628 h 1630"/>
                <a:gd name="connsiteX73" fmla="*/ 884 w 3264"/>
                <a:gd name="connsiteY73" fmla="*/ 1630 h 1630"/>
                <a:gd name="connsiteX74" fmla="*/ 464 w 3264"/>
                <a:gd name="connsiteY74" fmla="*/ 1600 h 1630"/>
                <a:gd name="connsiteX75" fmla="*/ 120 w 3264"/>
                <a:gd name="connsiteY75" fmla="*/ 1542 h 1630"/>
                <a:gd name="connsiteX0" fmla="*/ 464 w 3264"/>
                <a:gd name="connsiteY0" fmla="*/ 1600 h 1630"/>
                <a:gd name="connsiteX1" fmla="*/ 0 w 3264"/>
                <a:gd name="connsiteY1" fmla="*/ 1516 h 1630"/>
                <a:gd name="connsiteX2" fmla="*/ 138 w 3264"/>
                <a:gd name="connsiteY2" fmla="*/ 1280 h 1630"/>
                <a:gd name="connsiteX3" fmla="*/ 182 w 3264"/>
                <a:gd name="connsiteY3" fmla="*/ 1218 h 1630"/>
                <a:gd name="connsiteX4" fmla="*/ 232 w 3264"/>
                <a:gd name="connsiteY4" fmla="*/ 1150 h 1630"/>
                <a:gd name="connsiteX5" fmla="*/ 1024 w 3264"/>
                <a:gd name="connsiteY5" fmla="*/ 412 h 1630"/>
                <a:gd name="connsiteX6" fmla="*/ 1082 w 3264"/>
                <a:gd name="connsiteY6" fmla="*/ 376 h 1630"/>
                <a:gd name="connsiteX7" fmla="*/ 1142 w 3264"/>
                <a:gd name="connsiteY7" fmla="*/ 340 h 1630"/>
                <a:gd name="connsiteX8" fmla="*/ 1206 w 3264"/>
                <a:gd name="connsiteY8" fmla="*/ 306 h 1630"/>
                <a:gd name="connsiteX9" fmla="*/ 1270 w 3264"/>
                <a:gd name="connsiteY9" fmla="*/ 274 h 1630"/>
                <a:gd name="connsiteX10" fmla="*/ 1334 w 3264"/>
                <a:gd name="connsiteY10" fmla="*/ 242 h 1630"/>
                <a:gd name="connsiteX11" fmla="*/ 1402 w 3264"/>
                <a:gd name="connsiteY11" fmla="*/ 212 h 1630"/>
                <a:gd name="connsiteX12" fmla="*/ 1472 w 3264"/>
                <a:gd name="connsiteY12" fmla="*/ 184 h 1630"/>
                <a:gd name="connsiteX13" fmla="*/ 1544 w 3264"/>
                <a:gd name="connsiteY13" fmla="*/ 158 h 1630"/>
                <a:gd name="connsiteX14" fmla="*/ 1616 w 3264"/>
                <a:gd name="connsiteY14" fmla="*/ 132 h 1630"/>
                <a:gd name="connsiteX15" fmla="*/ 1692 w 3264"/>
                <a:gd name="connsiteY15" fmla="*/ 110 h 1630"/>
                <a:gd name="connsiteX16" fmla="*/ 1768 w 3264"/>
                <a:gd name="connsiteY16" fmla="*/ 88 h 1630"/>
                <a:gd name="connsiteX17" fmla="*/ 1848 w 3264"/>
                <a:gd name="connsiteY17" fmla="*/ 70 h 1630"/>
                <a:gd name="connsiteX18" fmla="*/ 1928 w 3264"/>
                <a:gd name="connsiteY18" fmla="*/ 52 h 1630"/>
                <a:gd name="connsiteX19" fmla="*/ 2010 w 3264"/>
                <a:gd name="connsiteY19" fmla="*/ 38 h 1630"/>
                <a:gd name="connsiteX20" fmla="*/ 2096 w 3264"/>
                <a:gd name="connsiteY20" fmla="*/ 26 h 1630"/>
                <a:gd name="connsiteX21" fmla="*/ 2182 w 3264"/>
                <a:gd name="connsiteY21" fmla="*/ 16 h 1630"/>
                <a:gd name="connsiteX22" fmla="*/ 2270 w 3264"/>
                <a:gd name="connsiteY22" fmla="*/ 8 h 1630"/>
                <a:gd name="connsiteX23" fmla="*/ 2360 w 3264"/>
                <a:gd name="connsiteY23" fmla="*/ 4 h 1630"/>
                <a:gd name="connsiteX24" fmla="*/ 2454 w 3264"/>
                <a:gd name="connsiteY24" fmla="*/ 0 h 1630"/>
                <a:gd name="connsiteX25" fmla="*/ 2548 w 3264"/>
                <a:gd name="connsiteY25" fmla="*/ 2 h 1630"/>
                <a:gd name="connsiteX26" fmla="*/ 2644 w 3264"/>
                <a:gd name="connsiteY26" fmla="*/ 6 h 1630"/>
                <a:gd name="connsiteX27" fmla="*/ 2742 w 3264"/>
                <a:gd name="connsiteY27" fmla="*/ 12 h 1630"/>
                <a:gd name="connsiteX28" fmla="*/ 2842 w 3264"/>
                <a:gd name="connsiteY28" fmla="*/ 22 h 1630"/>
                <a:gd name="connsiteX29" fmla="*/ 2944 w 3264"/>
                <a:gd name="connsiteY29" fmla="*/ 36 h 1630"/>
                <a:gd name="connsiteX30" fmla="*/ 3048 w 3264"/>
                <a:gd name="connsiteY30" fmla="*/ 52 h 1630"/>
                <a:gd name="connsiteX31" fmla="*/ 3156 w 3264"/>
                <a:gd name="connsiteY31" fmla="*/ 72 h 1630"/>
                <a:gd name="connsiteX32" fmla="*/ 3264 w 3264"/>
                <a:gd name="connsiteY32" fmla="*/ 96 h 1630"/>
                <a:gd name="connsiteX33" fmla="*/ 3264 w 3264"/>
                <a:gd name="connsiteY33" fmla="*/ 96 h 1630"/>
                <a:gd name="connsiteX34" fmla="*/ 3256 w 3264"/>
                <a:gd name="connsiteY34" fmla="*/ 118 h 1630"/>
                <a:gd name="connsiteX35" fmla="*/ 3230 w 3264"/>
                <a:gd name="connsiteY35" fmla="*/ 182 h 1630"/>
                <a:gd name="connsiteX36" fmla="*/ 3210 w 3264"/>
                <a:gd name="connsiteY36" fmla="*/ 226 h 1630"/>
                <a:gd name="connsiteX37" fmla="*/ 3184 w 3264"/>
                <a:gd name="connsiteY37" fmla="*/ 278 h 1630"/>
                <a:gd name="connsiteX38" fmla="*/ 3154 w 3264"/>
                <a:gd name="connsiteY38" fmla="*/ 338 h 1630"/>
                <a:gd name="connsiteX39" fmla="*/ 3118 w 3264"/>
                <a:gd name="connsiteY39" fmla="*/ 404 h 1630"/>
                <a:gd name="connsiteX40" fmla="*/ 3076 w 3264"/>
                <a:gd name="connsiteY40" fmla="*/ 474 h 1630"/>
                <a:gd name="connsiteX41" fmla="*/ 3028 w 3264"/>
                <a:gd name="connsiteY41" fmla="*/ 548 h 1630"/>
                <a:gd name="connsiteX42" fmla="*/ 2974 w 3264"/>
                <a:gd name="connsiteY42" fmla="*/ 626 h 1630"/>
                <a:gd name="connsiteX43" fmla="*/ 2914 w 3264"/>
                <a:gd name="connsiteY43" fmla="*/ 706 h 1630"/>
                <a:gd name="connsiteX44" fmla="*/ 2846 w 3264"/>
                <a:gd name="connsiteY44" fmla="*/ 786 h 1630"/>
                <a:gd name="connsiteX45" fmla="*/ 2810 w 3264"/>
                <a:gd name="connsiteY45" fmla="*/ 828 h 1630"/>
                <a:gd name="connsiteX46" fmla="*/ 2772 w 3264"/>
                <a:gd name="connsiteY46" fmla="*/ 870 h 1630"/>
                <a:gd name="connsiteX47" fmla="*/ 2734 w 3264"/>
                <a:gd name="connsiteY47" fmla="*/ 910 h 1630"/>
                <a:gd name="connsiteX48" fmla="*/ 2692 w 3264"/>
                <a:gd name="connsiteY48" fmla="*/ 952 h 1630"/>
                <a:gd name="connsiteX49" fmla="*/ 2648 w 3264"/>
                <a:gd name="connsiteY49" fmla="*/ 992 h 1630"/>
                <a:gd name="connsiteX50" fmla="*/ 2604 w 3264"/>
                <a:gd name="connsiteY50" fmla="*/ 1034 h 1630"/>
                <a:gd name="connsiteX51" fmla="*/ 2556 w 3264"/>
                <a:gd name="connsiteY51" fmla="*/ 1074 h 1630"/>
                <a:gd name="connsiteX52" fmla="*/ 2508 w 3264"/>
                <a:gd name="connsiteY52" fmla="*/ 1114 h 1630"/>
                <a:gd name="connsiteX53" fmla="*/ 2456 w 3264"/>
                <a:gd name="connsiteY53" fmla="*/ 1152 h 1630"/>
                <a:gd name="connsiteX54" fmla="*/ 2404 w 3264"/>
                <a:gd name="connsiteY54" fmla="*/ 1190 h 1630"/>
                <a:gd name="connsiteX55" fmla="*/ 2348 w 3264"/>
                <a:gd name="connsiteY55" fmla="*/ 1228 h 1630"/>
                <a:gd name="connsiteX56" fmla="*/ 2292 w 3264"/>
                <a:gd name="connsiteY56" fmla="*/ 1264 h 1630"/>
                <a:gd name="connsiteX57" fmla="*/ 2232 w 3264"/>
                <a:gd name="connsiteY57" fmla="*/ 1300 h 1630"/>
                <a:gd name="connsiteX58" fmla="*/ 2170 w 3264"/>
                <a:gd name="connsiteY58" fmla="*/ 1334 h 1630"/>
                <a:gd name="connsiteX59" fmla="*/ 2108 w 3264"/>
                <a:gd name="connsiteY59" fmla="*/ 1366 h 1630"/>
                <a:gd name="connsiteX60" fmla="*/ 2042 w 3264"/>
                <a:gd name="connsiteY60" fmla="*/ 1398 h 1630"/>
                <a:gd name="connsiteX61" fmla="*/ 1974 w 3264"/>
                <a:gd name="connsiteY61" fmla="*/ 1428 h 1630"/>
                <a:gd name="connsiteX62" fmla="*/ 1904 w 3264"/>
                <a:gd name="connsiteY62" fmla="*/ 1456 h 1630"/>
                <a:gd name="connsiteX63" fmla="*/ 1832 w 3264"/>
                <a:gd name="connsiteY63" fmla="*/ 1482 h 1630"/>
                <a:gd name="connsiteX64" fmla="*/ 1758 w 3264"/>
                <a:gd name="connsiteY64" fmla="*/ 1506 h 1630"/>
                <a:gd name="connsiteX65" fmla="*/ 1682 w 3264"/>
                <a:gd name="connsiteY65" fmla="*/ 1530 h 1630"/>
                <a:gd name="connsiteX66" fmla="*/ 1602 w 3264"/>
                <a:gd name="connsiteY66" fmla="*/ 1550 h 1630"/>
                <a:gd name="connsiteX67" fmla="*/ 1438 w 3264"/>
                <a:gd name="connsiteY67" fmla="*/ 1584 h 1630"/>
                <a:gd name="connsiteX68" fmla="*/ 1352 w 3264"/>
                <a:gd name="connsiteY68" fmla="*/ 1598 h 1630"/>
                <a:gd name="connsiteX69" fmla="*/ 1264 w 3264"/>
                <a:gd name="connsiteY69" fmla="*/ 1610 h 1630"/>
                <a:gd name="connsiteX70" fmla="*/ 1172 w 3264"/>
                <a:gd name="connsiteY70" fmla="*/ 1620 h 1630"/>
                <a:gd name="connsiteX71" fmla="*/ 1078 w 3264"/>
                <a:gd name="connsiteY71" fmla="*/ 1626 h 1630"/>
                <a:gd name="connsiteX72" fmla="*/ 982 w 3264"/>
                <a:gd name="connsiteY72" fmla="*/ 1628 h 1630"/>
                <a:gd name="connsiteX73" fmla="*/ 884 w 3264"/>
                <a:gd name="connsiteY73" fmla="*/ 1630 h 1630"/>
                <a:gd name="connsiteX74" fmla="*/ 464 w 3264"/>
                <a:gd name="connsiteY74" fmla="*/ 1600 h 1630"/>
                <a:gd name="connsiteX0" fmla="*/ 511 w 3311"/>
                <a:gd name="connsiteY0" fmla="*/ 1600 h 1630"/>
                <a:gd name="connsiteX1" fmla="*/ 47 w 3311"/>
                <a:gd name="connsiteY1" fmla="*/ 1516 h 1630"/>
                <a:gd name="connsiteX2" fmla="*/ 229 w 3311"/>
                <a:gd name="connsiteY2" fmla="*/ 1218 h 1630"/>
                <a:gd name="connsiteX3" fmla="*/ 279 w 3311"/>
                <a:gd name="connsiteY3" fmla="*/ 1150 h 1630"/>
                <a:gd name="connsiteX4" fmla="*/ 1071 w 3311"/>
                <a:gd name="connsiteY4" fmla="*/ 412 h 1630"/>
                <a:gd name="connsiteX5" fmla="*/ 1129 w 3311"/>
                <a:gd name="connsiteY5" fmla="*/ 376 h 1630"/>
                <a:gd name="connsiteX6" fmla="*/ 1189 w 3311"/>
                <a:gd name="connsiteY6" fmla="*/ 340 h 1630"/>
                <a:gd name="connsiteX7" fmla="*/ 1253 w 3311"/>
                <a:gd name="connsiteY7" fmla="*/ 306 h 1630"/>
                <a:gd name="connsiteX8" fmla="*/ 1317 w 3311"/>
                <a:gd name="connsiteY8" fmla="*/ 274 h 1630"/>
                <a:gd name="connsiteX9" fmla="*/ 1381 w 3311"/>
                <a:gd name="connsiteY9" fmla="*/ 242 h 1630"/>
                <a:gd name="connsiteX10" fmla="*/ 1449 w 3311"/>
                <a:gd name="connsiteY10" fmla="*/ 212 h 1630"/>
                <a:gd name="connsiteX11" fmla="*/ 1519 w 3311"/>
                <a:gd name="connsiteY11" fmla="*/ 184 h 1630"/>
                <a:gd name="connsiteX12" fmla="*/ 1591 w 3311"/>
                <a:gd name="connsiteY12" fmla="*/ 158 h 1630"/>
                <a:gd name="connsiteX13" fmla="*/ 1663 w 3311"/>
                <a:gd name="connsiteY13" fmla="*/ 132 h 1630"/>
                <a:gd name="connsiteX14" fmla="*/ 1739 w 3311"/>
                <a:gd name="connsiteY14" fmla="*/ 110 h 1630"/>
                <a:gd name="connsiteX15" fmla="*/ 1815 w 3311"/>
                <a:gd name="connsiteY15" fmla="*/ 88 h 1630"/>
                <a:gd name="connsiteX16" fmla="*/ 1895 w 3311"/>
                <a:gd name="connsiteY16" fmla="*/ 70 h 1630"/>
                <a:gd name="connsiteX17" fmla="*/ 1975 w 3311"/>
                <a:gd name="connsiteY17" fmla="*/ 52 h 1630"/>
                <a:gd name="connsiteX18" fmla="*/ 2057 w 3311"/>
                <a:gd name="connsiteY18" fmla="*/ 38 h 1630"/>
                <a:gd name="connsiteX19" fmla="*/ 2143 w 3311"/>
                <a:gd name="connsiteY19" fmla="*/ 26 h 1630"/>
                <a:gd name="connsiteX20" fmla="*/ 2229 w 3311"/>
                <a:gd name="connsiteY20" fmla="*/ 16 h 1630"/>
                <a:gd name="connsiteX21" fmla="*/ 2317 w 3311"/>
                <a:gd name="connsiteY21" fmla="*/ 8 h 1630"/>
                <a:gd name="connsiteX22" fmla="*/ 2407 w 3311"/>
                <a:gd name="connsiteY22" fmla="*/ 4 h 1630"/>
                <a:gd name="connsiteX23" fmla="*/ 2501 w 3311"/>
                <a:gd name="connsiteY23" fmla="*/ 0 h 1630"/>
                <a:gd name="connsiteX24" fmla="*/ 2595 w 3311"/>
                <a:gd name="connsiteY24" fmla="*/ 2 h 1630"/>
                <a:gd name="connsiteX25" fmla="*/ 2691 w 3311"/>
                <a:gd name="connsiteY25" fmla="*/ 6 h 1630"/>
                <a:gd name="connsiteX26" fmla="*/ 2789 w 3311"/>
                <a:gd name="connsiteY26" fmla="*/ 12 h 1630"/>
                <a:gd name="connsiteX27" fmla="*/ 2889 w 3311"/>
                <a:gd name="connsiteY27" fmla="*/ 22 h 1630"/>
                <a:gd name="connsiteX28" fmla="*/ 2991 w 3311"/>
                <a:gd name="connsiteY28" fmla="*/ 36 h 1630"/>
                <a:gd name="connsiteX29" fmla="*/ 3095 w 3311"/>
                <a:gd name="connsiteY29" fmla="*/ 52 h 1630"/>
                <a:gd name="connsiteX30" fmla="*/ 3203 w 3311"/>
                <a:gd name="connsiteY30" fmla="*/ 72 h 1630"/>
                <a:gd name="connsiteX31" fmla="*/ 3311 w 3311"/>
                <a:gd name="connsiteY31" fmla="*/ 96 h 1630"/>
                <a:gd name="connsiteX32" fmla="*/ 3311 w 3311"/>
                <a:gd name="connsiteY32" fmla="*/ 96 h 1630"/>
                <a:gd name="connsiteX33" fmla="*/ 3303 w 3311"/>
                <a:gd name="connsiteY33" fmla="*/ 118 h 1630"/>
                <a:gd name="connsiteX34" fmla="*/ 3277 w 3311"/>
                <a:gd name="connsiteY34" fmla="*/ 182 h 1630"/>
                <a:gd name="connsiteX35" fmla="*/ 3257 w 3311"/>
                <a:gd name="connsiteY35" fmla="*/ 226 h 1630"/>
                <a:gd name="connsiteX36" fmla="*/ 3231 w 3311"/>
                <a:gd name="connsiteY36" fmla="*/ 278 h 1630"/>
                <a:gd name="connsiteX37" fmla="*/ 3201 w 3311"/>
                <a:gd name="connsiteY37" fmla="*/ 338 h 1630"/>
                <a:gd name="connsiteX38" fmla="*/ 3165 w 3311"/>
                <a:gd name="connsiteY38" fmla="*/ 404 h 1630"/>
                <a:gd name="connsiteX39" fmla="*/ 3123 w 3311"/>
                <a:gd name="connsiteY39" fmla="*/ 474 h 1630"/>
                <a:gd name="connsiteX40" fmla="*/ 3075 w 3311"/>
                <a:gd name="connsiteY40" fmla="*/ 548 h 1630"/>
                <a:gd name="connsiteX41" fmla="*/ 3021 w 3311"/>
                <a:gd name="connsiteY41" fmla="*/ 626 h 1630"/>
                <a:gd name="connsiteX42" fmla="*/ 2961 w 3311"/>
                <a:gd name="connsiteY42" fmla="*/ 706 h 1630"/>
                <a:gd name="connsiteX43" fmla="*/ 2893 w 3311"/>
                <a:gd name="connsiteY43" fmla="*/ 786 h 1630"/>
                <a:gd name="connsiteX44" fmla="*/ 2857 w 3311"/>
                <a:gd name="connsiteY44" fmla="*/ 828 h 1630"/>
                <a:gd name="connsiteX45" fmla="*/ 2819 w 3311"/>
                <a:gd name="connsiteY45" fmla="*/ 870 h 1630"/>
                <a:gd name="connsiteX46" fmla="*/ 2781 w 3311"/>
                <a:gd name="connsiteY46" fmla="*/ 910 h 1630"/>
                <a:gd name="connsiteX47" fmla="*/ 2739 w 3311"/>
                <a:gd name="connsiteY47" fmla="*/ 952 h 1630"/>
                <a:gd name="connsiteX48" fmla="*/ 2695 w 3311"/>
                <a:gd name="connsiteY48" fmla="*/ 992 h 1630"/>
                <a:gd name="connsiteX49" fmla="*/ 2651 w 3311"/>
                <a:gd name="connsiteY49" fmla="*/ 1034 h 1630"/>
                <a:gd name="connsiteX50" fmla="*/ 2603 w 3311"/>
                <a:gd name="connsiteY50" fmla="*/ 1074 h 1630"/>
                <a:gd name="connsiteX51" fmla="*/ 2555 w 3311"/>
                <a:gd name="connsiteY51" fmla="*/ 1114 h 1630"/>
                <a:gd name="connsiteX52" fmla="*/ 2503 w 3311"/>
                <a:gd name="connsiteY52" fmla="*/ 1152 h 1630"/>
                <a:gd name="connsiteX53" fmla="*/ 2451 w 3311"/>
                <a:gd name="connsiteY53" fmla="*/ 1190 h 1630"/>
                <a:gd name="connsiteX54" fmla="*/ 2395 w 3311"/>
                <a:gd name="connsiteY54" fmla="*/ 1228 h 1630"/>
                <a:gd name="connsiteX55" fmla="*/ 2339 w 3311"/>
                <a:gd name="connsiteY55" fmla="*/ 1264 h 1630"/>
                <a:gd name="connsiteX56" fmla="*/ 2279 w 3311"/>
                <a:gd name="connsiteY56" fmla="*/ 1300 h 1630"/>
                <a:gd name="connsiteX57" fmla="*/ 2217 w 3311"/>
                <a:gd name="connsiteY57" fmla="*/ 1334 h 1630"/>
                <a:gd name="connsiteX58" fmla="*/ 2155 w 3311"/>
                <a:gd name="connsiteY58" fmla="*/ 1366 h 1630"/>
                <a:gd name="connsiteX59" fmla="*/ 2089 w 3311"/>
                <a:gd name="connsiteY59" fmla="*/ 1398 h 1630"/>
                <a:gd name="connsiteX60" fmla="*/ 2021 w 3311"/>
                <a:gd name="connsiteY60" fmla="*/ 1428 h 1630"/>
                <a:gd name="connsiteX61" fmla="*/ 1951 w 3311"/>
                <a:gd name="connsiteY61" fmla="*/ 1456 h 1630"/>
                <a:gd name="connsiteX62" fmla="*/ 1879 w 3311"/>
                <a:gd name="connsiteY62" fmla="*/ 1482 h 1630"/>
                <a:gd name="connsiteX63" fmla="*/ 1805 w 3311"/>
                <a:gd name="connsiteY63" fmla="*/ 1506 h 1630"/>
                <a:gd name="connsiteX64" fmla="*/ 1729 w 3311"/>
                <a:gd name="connsiteY64" fmla="*/ 1530 h 1630"/>
                <a:gd name="connsiteX65" fmla="*/ 1649 w 3311"/>
                <a:gd name="connsiteY65" fmla="*/ 1550 h 1630"/>
                <a:gd name="connsiteX66" fmla="*/ 1485 w 3311"/>
                <a:gd name="connsiteY66" fmla="*/ 1584 h 1630"/>
                <a:gd name="connsiteX67" fmla="*/ 1399 w 3311"/>
                <a:gd name="connsiteY67" fmla="*/ 1598 h 1630"/>
                <a:gd name="connsiteX68" fmla="*/ 1311 w 3311"/>
                <a:gd name="connsiteY68" fmla="*/ 1610 h 1630"/>
                <a:gd name="connsiteX69" fmla="*/ 1219 w 3311"/>
                <a:gd name="connsiteY69" fmla="*/ 1620 h 1630"/>
                <a:gd name="connsiteX70" fmla="*/ 1125 w 3311"/>
                <a:gd name="connsiteY70" fmla="*/ 1626 h 1630"/>
                <a:gd name="connsiteX71" fmla="*/ 1029 w 3311"/>
                <a:gd name="connsiteY71" fmla="*/ 1628 h 1630"/>
                <a:gd name="connsiteX72" fmla="*/ 931 w 3311"/>
                <a:gd name="connsiteY72" fmla="*/ 1630 h 1630"/>
                <a:gd name="connsiteX73" fmla="*/ 511 w 3311"/>
                <a:gd name="connsiteY73" fmla="*/ 1600 h 1630"/>
                <a:gd name="connsiteX0" fmla="*/ 503 w 3303"/>
                <a:gd name="connsiteY0" fmla="*/ 1600 h 1630"/>
                <a:gd name="connsiteX1" fmla="*/ 39 w 3303"/>
                <a:gd name="connsiteY1" fmla="*/ 1516 h 1630"/>
                <a:gd name="connsiteX2" fmla="*/ 271 w 3303"/>
                <a:gd name="connsiteY2" fmla="*/ 1150 h 1630"/>
                <a:gd name="connsiteX3" fmla="*/ 1063 w 3303"/>
                <a:gd name="connsiteY3" fmla="*/ 412 h 1630"/>
                <a:gd name="connsiteX4" fmla="*/ 1121 w 3303"/>
                <a:gd name="connsiteY4" fmla="*/ 376 h 1630"/>
                <a:gd name="connsiteX5" fmla="*/ 1181 w 3303"/>
                <a:gd name="connsiteY5" fmla="*/ 340 h 1630"/>
                <a:gd name="connsiteX6" fmla="*/ 1245 w 3303"/>
                <a:gd name="connsiteY6" fmla="*/ 306 h 1630"/>
                <a:gd name="connsiteX7" fmla="*/ 1309 w 3303"/>
                <a:gd name="connsiteY7" fmla="*/ 274 h 1630"/>
                <a:gd name="connsiteX8" fmla="*/ 1373 w 3303"/>
                <a:gd name="connsiteY8" fmla="*/ 242 h 1630"/>
                <a:gd name="connsiteX9" fmla="*/ 1441 w 3303"/>
                <a:gd name="connsiteY9" fmla="*/ 212 h 1630"/>
                <a:gd name="connsiteX10" fmla="*/ 1511 w 3303"/>
                <a:gd name="connsiteY10" fmla="*/ 184 h 1630"/>
                <a:gd name="connsiteX11" fmla="*/ 1583 w 3303"/>
                <a:gd name="connsiteY11" fmla="*/ 158 h 1630"/>
                <a:gd name="connsiteX12" fmla="*/ 1655 w 3303"/>
                <a:gd name="connsiteY12" fmla="*/ 132 h 1630"/>
                <a:gd name="connsiteX13" fmla="*/ 1731 w 3303"/>
                <a:gd name="connsiteY13" fmla="*/ 110 h 1630"/>
                <a:gd name="connsiteX14" fmla="*/ 1807 w 3303"/>
                <a:gd name="connsiteY14" fmla="*/ 88 h 1630"/>
                <a:gd name="connsiteX15" fmla="*/ 1887 w 3303"/>
                <a:gd name="connsiteY15" fmla="*/ 70 h 1630"/>
                <a:gd name="connsiteX16" fmla="*/ 1967 w 3303"/>
                <a:gd name="connsiteY16" fmla="*/ 52 h 1630"/>
                <a:gd name="connsiteX17" fmla="*/ 2049 w 3303"/>
                <a:gd name="connsiteY17" fmla="*/ 38 h 1630"/>
                <a:gd name="connsiteX18" fmla="*/ 2135 w 3303"/>
                <a:gd name="connsiteY18" fmla="*/ 26 h 1630"/>
                <a:gd name="connsiteX19" fmla="*/ 2221 w 3303"/>
                <a:gd name="connsiteY19" fmla="*/ 16 h 1630"/>
                <a:gd name="connsiteX20" fmla="*/ 2309 w 3303"/>
                <a:gd name="connsiteY20" fmla="*/ 8 h 1630"/>
                <a:gd name="connsiteX21" fmla="*/ 2399 w 3303"/>
                <a:gd name="connsiteY21" fmla="*/ 4 h 1630"/>
                <a:gd name="connsiteX22" fmla="*/ 2493 w 3303"/>
                <a:gd name="connsiteY22" fmla="*/ 0 h 1630"/>
                <a:gd name="connsiteX23" fmla="*/ 2587 w 3303"/>
                <a:gd name="connsiteY23" fmla="*/ 2 h 1630"/>
                <a:gd name="connsiteX24" fmla="*/ 2683 w 3303"/>
                <a:gd name="connsiteY24" fmla="*/ 6 h 1630"/>
                <a:gd name="connsiteX25" fmla="*/ 2781 w 3303"/>
                <a:gd name="connsiteY25" fmla="*/ 12 h 1630"/>
                <a:gd name="connsiteX26" fmla="*/ 2881 w 3303"/>
                <a:gd name="connsiteY26" fmla="*/ 22 h 1630"/>
                <a:gd name="connsiteX27" fmla="*/ 2983 w 3303"/>
                <a:gd name="connsiteY27" fmla="*/ 36 h 1630"/>
                <a:gd name="connsiteX28" fmla="*/ 3087 w 3303"/>
                <a:gd name="connsiteY28" fmla="*/ 52 h 1630"/>
                <a:gd name="connsiteX29" fmla="*/ 3195 w 3303"/>
                <a:gd name="connsiteY29" fmla="*/ 72 h 1630"/>
                <a:gd name="connsiteX30" fmla="*/ 3303 w 3303"/>
                <a:gd name="connsiteY30" fmla="*/ 96 h 1630"/>
                <a:gd name="connsiteX31" fmla="*/ 3303 w 3303"/>
                <a:gd name="connsiteY31" fmla="*/ 96 h 1630"/>
                <a:gd name="connsiteX32" fmla="*/ 3295 w 3303"/>
                <a:gd name="connsiteY32" fmla="*/ 118 h 1630"/>
                <a:gd name="connsiteX33" fmla="*/ 3269 w 3303"/>
                <a:gd name="connsiteY33" fmla="*/ 182 h 1630"/>
                <a:gd name="connsiteX34" fmla="*/ 3249 w 3303"/>
                <a:gd name="connsiteY34" fmla="*/ 226 h 1630"/>
                <a:gd name="connsiteX35" fmla="*/ 3223 w 3303"/>
                <a:gd name="connsiteY35" fmla="*/ 278 h 1630"/>
                <a:gd name="connsiteX36" fmla="*/ 3193 w 3303"/>
                <a:gd name="connsiteY36" fmla="*/ 338 h 1630"/>
                <a:gd name="connsiteX37" fmla="*/ 3157 w 3303"/>
                <a:gd name="connsiteY37" fmla="*/ 404 h 1630"/>
                <a:gd name="connsiteX38" fmla="*/ 3115 w 3303"/>
                <a:gd name="connsiteY38" fmla="*/ 474 h 1630"/>
                <a:gd name="connsiteX39" fmla="*/ 3067 w 3303"/>
                <a:gd name="connsiteY39" fmla="*/ 548 h 1630"/>
                <a:gd name="connsiteX40" fmla="*/ 3013 w 3303"/>
                <a:gd name="connsiteY40" fmla="*/ 626 h 1630"/>
                <a:gd name="connsiteX41" fmla="*/ 2953 w 3303"/>
                <a:gd name="connsiteY41" fmla="*/ 706 h 1630"/>
                <a:gd name="connsiteX42" fmla="*/ 2885 w 3303"/>
                <a:gd name="connsiteY42" fmla="*/ 786 h 1630"/>
                <a:gd name="connsiteX43" fmla="*/ 2849 w 3303"/>
                <a:gd name="connsiteY43" fmla="*/ 828 h 1630"/>
                <a:gd name="connsiteX44" fmla="*/ 2811 w 3303"/>
                <a:gd name="connsiteY44" fmla="*/ 870 h 1630"/>
                <a:gd name="connsiteX45" fmla="*/ 2773 w 3303"/>
                <a:gd name="connsiteY45" fmla="*/ 910 h 1630"/>
                <a:gd name="connsiteX46" fmla="*/ 2731 w 3303"/>
                <a:gd name="connsiteY46" fmla="*/ 952 h 1630"/>
                <a:gd name="connsiteX47" fmla="*/ 2687 w 3303"/>
                <a:gd name="connsiteY47" fmla="*/ 992 h 1630"/>
                <a:gd name="connsiteX48" fmla="*/ 2643 w 3303"/>
                <a:gd name="connsiteY48" fmla="*/ 1034 h 1630"/>
                <a:gd name="connsiteX49" fmla="*/ 2595 w 3303"/>
                <a:gd name="connsiteY49" fmla="*/ 1074 h 1630"/>
                <a:gd name="connsiteX50" fmla="*/ 2547 w 3303"/>
                <a:gd name="connsiteY50" fmla="*/ 1114 h 1630"/>
                <a:gd name="connsiteX51" fmla="*/ 2495 w 3303"/>
                <a:gd name="connsiteY51" fmla="*/ 1152 h 1630"/>
                <a:gd name="connsiteX52" fmla="*/ 2443 w 3303"/>
                <a:gd name="connsiteY52" fmla="*/ 1190 h 1630"/>
                <a:gd name="connsiteX53" fmla="*/ 2387 w 3303"/>
                <a:gd name="connsiteY53" fmla="*/ 1228 h 1630"/>
                <a:gd name="connsiteX54" fmla="*/ 2331 w 3303"/>
                <a:gd name="connsiteY54" fmla="*/ 1264 h 1630"/>
                <a:gd name="connsiteX55" fmla="*/ 2271 w 3303"/>
                <a:gd name="connsiteY55" fmla="*/ 1300 h 1630"/>
                <a:gd name="connsiteX56" fmla="*/ 2209 w 3303"/>
                <a:gd name="connsiteY56" fmla="*/ 1334 h 1630"/>
                <a:gd name="connsiteX57" fmla="*/ 2147 w 3303"/>
                <a:gd name="connsiteY57" fmla="*/ 1366 h 1630"/>
                <a:gd name="connsiteX58" fmla="*/ 2081 w 3303"/>
                <a:gd name="connsiteY58" fmla="*/ 1398 h 1630"/>
                <a:gd name="connsiteX59" fmla="*/ 2013 w 3303"/>
                <a:gd name="connsiteY59" fmla="*/ 1428 h 1630"/>
                <a:gd name="connsiteX60" fmla="*/ 1943 w 3303"/>
                <a:gd name="connsiteY60" fmla="*/ 1456 h 1630"/>
                <a:gd name="connsiteX61" fmla="*/ 1871 w 3303"/>
                <a:gd name="connsiteY61" fmla="*/ 1482 h 1630"/>
                <a:gd name="connsiteX62" fmla="*/ 1797 w 3303"/>
                <a:gd name="connsiteY62" fmla="*/ 1506 h 1630"/>
                <a:gd name="connsiteX63" fmla="*/ 1721 w 3303"/>
                <a:gd name="connsiteY63" fmla="*/ 1530 h 1630"/>
                <a:gd name="connsiteX64" fmla="*/ 1641 w 3303"/>
                <a:gd name="connsiteY64" fmla="*/ 1550 h 1630"/>
                <a:gd name="connsiteX65" fmla="*/ 1477 w 3303"/>
                <a:gd name="connsiteY65" fmla="*/ 1584 h 1630"/>
                <a:gd name="connsiteX66" fmla="*/ 1391 w 3303"/>
                <a:gd name="connsiteY66" fmla="*/ 1598 h 1630"/>
                <a:gd name="connsiteX67" fmla="*/ 1303 w 3303"/>
                <a:gd name="connsiteY67" fmla="*/ 1610 h 1630"/>
                <a:gd name="connsiteX68" fmla="*/ 1211 w 3303"/>
                <a:gd name="connsiteY68" fmla="*/ 1620 h 1630"/>
                <a:gd name="connsiteX69" fmla="*/ 1117 w 3303"/>
                <a:gd name="connsiteY69" fmla="*/ 1626 h 1630"/>
                <a:gd name="connsiteX70" fmla="*/ 1021 w 3303"/>
                <a:gd name="connsiteY70" fmla="*/ 1628 h 1630"/>
                <a:gd name="connsiteX71" fmla="*/ 923 w 3303"/>
                <a:gd name="connsiteY71" fmla="*/ 1630 h 1630"/>
                <a:gd name="connsiteX72" fmla="*/ 503 w 3303"/>
                <a:gd name="connsiteY72" fmla="*/ 1600 h 1630"/>
                <a:gd name="connsiteX0" fmla="*/ 923 w 3303"/>
                <a:gd name="connsiteY0" fmla="*/ 1630 h 1630"/>
                <a:gd name="connsiteX1" fmla="*/ 39 w 3303"/>
                <a:gd name="connsiteY1" fmla="*/ 1516 h 1630"/>
                <a:gd name="connsiteX2" fmla="*/ 271 w 3303"/>
                <a:gd name="connsiteY2" fmla="*/ 1150 h 1630"/>
                <a:gd name="connsiteX3" fmla="*/ 1063 w 3303"/>
                <a:gd name="connsiteY3" fmla="*/ 412 h 1630"/>
                <a:gd name="connsiteX4" fmla="*/ 1121 w 3303"/>
                <a:gd name="connsiteY4" fmla="*/ 376 h 1630"/>
                <a:gd name="connsiteX5" fmla="*/ 1181 w 3303"/>
                <a:gd name="connsiteY5" fmla="*/ 340 h 1630"/>
                <a:gd name="connsiteX6" fmla="*/ 1245 w 3303"/>
                <a:gd name="connsiteY6" fmla="*/ 306 h 1630"/>
                <a:gd name="connsiteX7" fmla="*/ 1309 w 3303"/>
                <a:gd name="connsiteY7" fmla="*/ 274 h 1630"/>
                <a:gd name="connsiteX8" fmla="*/ 1373 w 3303"/>
                <a:gd name="connsiteY8" fmla="*/ 242 h 1630"/>
                <a:gd name="connsiteX9" fmla="*/ 1441 w 3303"/>
                <a:gd name="connsiteY9" fmla="*/ 212 h 1630"/>
                <a:gd name="connsiteX10" fmla="*/ 1511 w 3303"/>
                <a:gd name="connsiteY10" fmla="*/ 184 h 1630"/>
                <a:gd name="connsiteX11" fmla="*/ 1583 w 3303"/>
                <a:gd name="connsiteY11" fmla="*/ 158 h 1630"/>
                <a:gd name="connsiteX12" fmla="*/ 1655 w 3303"/>
                <a:gd name="connsiteY12" fmla="*/ 132 h 1630"/>
                <a:gd name="connsiteX13" fmla="*/ 1731 w 3303"/>
                <a:gd name="connsiteY13" fmla="*/ 110 h 1630"/>
                <a:gd name="connsiteX14" fmla="*/ 1807 w 3303"/>
                <a:gd name="connsiteY14" fmla="*/ 88 h 1630"/>
                <a:gd name="connsiteX15" fmla="*/ 1887 w 3303"/>
                <a:gd name="connsiteY15" fmla="*/ 70 h 1630"/>
                <a:gd name="connsiteX16" fmla="*/ 1967 w 3303"/>
                <a:gd name="connsiteY16" fmla="*/ 52 h 1630"/>
                <a:gd name="connsiteX17" fmla="*/ 2049 w 3303"/>
                <a:gd name="connsiteY17" fmla="*/ 38 h 1630"/>
                <a:gd name="connsiteX18" fmla="*/ 2135 w 3303"/>
                <a:gd name="connsiteY18" fmla="*/ 26 h 1630"/>
                <a:gd name="connsiteX19" fmla="*/ 2221 w 3303"/>
                <a:gd name="connsiteY19" fmla="*/ 16 h 1630"/>
                <a:gd name="connsiteX20" fmla="*/ 2309 w 3303"/>
                <a:gd name="connsiteY20" fmla="*/ 8 h 1630"/>
                <a:gd name="connsiteX21" fmla="*/ 2399 w 3303"/>
                <a:gd name="connsiteY21" fmla="*/ 4 h 1630"/>
                <a:gd name="connsiteX22" fmla="*/ 2493 w 3303"/>
                <a:gd name="connsiteY22" fmla="*/ 0 h 1630"/>
                <a:gd name="connsiteX23" fmla="*/ 2587 w 3303"/>
                <a:gd name="connsiteY23" fmla="*/ 2 h 1630"/>
                <a:gd name="connsiteX24" fmla="*/ 2683 w 3303"/>
                <a:gd name="connsiteY24" fmla="*/ 6 h 1630"/>
                <a:gd name="connsiteX25" fmla="*/ 2781 w 3303"/>
                <a:gd name="connsiteY25" fmla="*/ 12 h 1630"/>
                <a:gd name="connsiteX26" fmla="*/ 2881 w 3303"/>
                <a:gd name="connsiteY26" fmla="*/ 22 h 1630"/>
                <a:gd name="connsiteX27" fmla="*/ 2983 w 3303"/>
                <a:gd name="connsiteY27" fmla="*/ 36 h 1630"/>
                <a:gd name="connsiteX28" fmla="*/ 3087 w 3303"/>
                <a:gd name="connsiteY28" fmla="*/ 52 h 1630"/>
                <a:gd name="connsiteX29" fmla="*/ 3195 w 3303"/>
                <a:gd name="connsiteY29" fmla="*/ 72 h 1630"/>
                <a:gd name="connsiteX30" fmla="*/ 3303 w 3303"/>
                <a:gd name="connsiteY30" fmla="*/ 96 h 1630"/>
                <a:gd name="connsiteX31" fmla="*/ 3303 w 3303"/>
                <a:gd name="connsiteY31" fmla="*/ 96 h 1630"/>
                <a:gd name="connsiteX32" fmla="*/ 3295 w 3303"/>
                <a:gd name="connsiteY32" fmla="*/ 118 h 1630"/>
                <a:gd name="connsiteX33" fmla="*/ 3269 w 3303"/>
                <a:gd name="connsiteY33" fmla="*/ 182 h 1630"/>
                <a:gd name="connsiteX34" fmla="*/ 3249 w 3303"/>
                <a:gd name="connsiteY34" fmla="*/ 226 h 1630"/>
                <a:gd name="connsiteX35" fmla="*/ 3223 w 3303"/>
                <a:gd name="connsiteY35" fmla="*/ 278 h 1630"/>
                <a:gd name="connsiteX36" fmla="*/ 3193 w 3303"/>
                <a:gd name="connsiteY36" fmla="*/ 338 h 1630"/>
                <a:gd name="connsiteX37" fmla="*/ 3157 w 3303"/>
                <a:gd name="connsiteY37" fmla="*/ 404 h 1630"/>
                <a:gd name="connsiteX38" fmla="*/ 3115 w 3303"/>
                <a:gd name="connsiteY38" fmla="*/ 474 h 1630"/>
                <a:gd name="connsiteX39" fmla="*/ 3067 w 3303"/>
                <a:gd name="connsiteY39" fmla="*/ 548 h 1630"/>
                <a:gd name="connsiteX40" fmla="*/ 3013 w 3303"/>
                <a:gd name="connsiteY40" fmla="*/ 626 h 1630"/>
                <a:gd name="connsiteX41" fmla="*/ 2953 w 3303"/>
                <a:gd name="connsiteY41" fmla="*/ 706 h 1630"/>
                <a:gd name="connsiteX42" fmla="*/ 2885 w 3303"/>
                <a:gd name="connsiteY42" fmla="*/ 786 h 1630"/>
                <a:gd name="connsiteX43" fmla="*/ 2849 w 3303"/>
                <a:gd name="connsiteY43" fmla="*/ 828 h 1630"/>
                <a:gd name="connsiteX44" fmla="*/ 2811 w 3303"/>
                <a:gd name="connsiteY44" fmla="*/ 870 h 1630"/>
                <a:gd name="connsiteX45" fmla="*/ 2773 w 3303"/>
                <a:gd name="connsiteY45" fmla="*/ 910 h 1630"/>
                <a:gd name="connsiteX46" fmla="*/ 2731 w 3303"/>
                <a:gd name="connsiteY46" fmla="*/ 952 h 1630"/>
                <a:gd name="connsiteX47" fmla="*/ 2687 w 3303"/>
                <a:gd name="connsiteY47" fmla="*/ 992 h 1630"/>
                <a:gd name="connsiteX48" fmla="*/ 2643 w 3303"/>
                <a:gd name="connsiteY48" fmla="*/ 1034 h 1630"/>
                <a:gd name="connsiteX49" fmla="*/ 2595 w 3303"/>
                <a:gd name="connsiteY49" fmla="*/ 1074 h 1630"/>
                <a:gd name="connsiteX50" fmla="*/ 2547 w 3303"/>
                <a:gd name="connsiteY50" fmla="*/ 1114 h 1630"/>
                <a:gd name="connsiteX51" fmla="*/ 2495 w 3303"/>
                <a:gd name="connsiteY51" fmla="*/ 1152 h 1630"/>
                <a:gd name="connsiteX52" fmla="*/ 2443 w 3303"/>
                <a:gd name="connsiteY52" fmla="*/ 1190 h 1630"/>
                <a:gd name="connsiteX53" fmla="*/ 2387 w 3303"/>
                <a:gd name="connsiteY53" fmla="*/ 1228 h 1630"/>
                <a:gd name="connsiteX54" fmla="*/ 2331 w 3303"/>
                <a:gd name="connsiteY54" fmla="*/ 1264 h 1630"/>
                <a:gd name="connsiteX55" fmla="*/ 2271 w 3303"/>
                <a:gd name="connsiteY55" fmla="*/ 1300 h 1630"/>
                <a:gd name="connsiteX56" fmla="*/ 2209 w 3303"/>
                <a:gd name="connsiteY56" fmla="*/ 1334 h 1630"/>
                <a:gd name="connsiteX57" fmla="*/ 2147 w 3303"/>
                <a:gd name="connsiteY57" fmla="*/ 1366 h 1630"/>
                <a:gd name="connsiteX58" fmla="*/ 2081 w 3303"/>
                <a:gd name="connsiteY58" fmla="*/ 1398 h 1630"/>
                <a:gd name="connsiteX59" fmla="*/ 2013 w 3303"/>
                <a:gd name="connsiteY59" fmla="*/ 1428 h 1630"/>
                <a:gd name="connsiteX60" fmla="*/ 1943 w 3303"/>
                <a:gd name="connsiteY60" fmla="*/ 1456 h 1630"/>
                <a:gd name="connsiteX61" fmla="*/ 1871 w 3303"/>
                <a:gd name="connsiteY61" fmla="*/ 1482 h 1630"/>
                <a:gd name="connsiteX62" fmla="*/ 1797 w 3303"/>
                <a:gd name="connsiteY62" fmla="*/ 1506 h 1630"/>
                <a:gd name="connsiteX63" fmla="*/ 1721 w 3303"/>
                <a:gd name="connsiteY63" fmla="*/ 1530 h 1630"/>
                <a:gd name="connsiteX64" fmla="*/ 1641 w 3303"/>
                <a:gd name="connsiteY64" fmla="*/ 1550 h 1630"/>
                <a:gd name="connsiteX65" fmla="*/ 1477 w 3303"/>
                <a:gd name="connsiteY65" fmla="*/ 1584 h 1630"/>
                <a:gd name="connsiteX66" fmla="*/ 1391 w 3303"/>
                <a:gd name="connsiteY66" fmla="*/ 1598 h 1630"/>
                <a:gd name="connsiteX67" fmla="*/ 1303 w 3303"/>
                <a:gd name="connsiteY67" fmla="*/ 1610 h 1630"/>
                <a:gd name="connsiteX68" fmla="*/ 1211 w 3303"/>
                <a:gd name="connsiteY68" fmla="*/ 1620 h 1630"/>
                <a:gd name="connsiteX69" fmla="*/ 1117 w 3303"/>
                <a:gd name="connsiteY69" fmla="*/ 1626 h 1630"/>
                <a:gd name="connsiteX70" fmla="*/ 1021 w 3303"/>
                <a:gd name="connsiteY70" fmla="*/ 1628 h 1630"/>
                <a:gd name="connsiteX71" fmla="*/ 923 w 3303"/>
                <a:gd name="connsiteY71" fmla="*/ 1630 h 1630"/>
                <a:gd name="connsiteX0" fmla="*/ 1021 w 3303"/>
                <a:gd name="connsiteY0" fmla="*/ 1628 h 1628"/>
                <a:gd name="connsiteX1" fmla="*/ 39 w 3303"/>
                <a:gd name="connsiteY1" fmla="*/ 1516 h 1628"/>
                <a:gd name="connsiteX2" fmla="*/ 271 w 3303"/>
                <a:gd name="connsiteY2" fmla="*/ 1150 h 1628"/>
                <a:gd name="connsiteX3" fmla="*/ 1063 w 3303"/>
                <a:gd name="connsiteY3" fmla="*/ 412 h 1628"/>
                <a:gd name="connsiteX4" fmla="*/ 1121 w 3303"/>
                <a:gd name="connsiteY4" fmla="*/ 376 h 1628"/>
                <a:gd name="connsiteX5" fmla="*/ 1181 w 3303"/>
                <a:gd name="connsiteY5" fmla="*/ 340 h 1628"/>
                <a:gd name="connsiteX6" fmla="*/ 1245 w 3303"/>
                <a:gd name="connsiteY6" fmla="*/ 306 h 1628"/>
                <a:gd name="connsiteX7" fmla="*/ 1309 w 3303"/>
                <a:gd name="connsiteY7" fmla="*/ 274 h 1628"/>
                <a:gd name="connsiteX8" fmla="*/ 1373 w 3303"/>
                <a:gd name="connsiteY8" fmla="*/ 242 h 1628"/>
                <a:gd name="connsiteX9" fmla="*/ 1441 w 3303"/>
                <a:gd name="connsiteY9" fmla="*/ 212 h 1628"/>
                <a:gd name="connsiteX10" fmla="*/ 1511 w 3303"/>
                <a:gd name="connsiteY10" fmla="*/ 184 h 1628"/>
                <a:gd name="connsiteX11" fmla="*/ 1583 w 3303"/>
                <a:gd name="connsiteY11" fmla="*/ 158 h 1628"/>
                <a:gd name="connsiteX12" fmla="*/ 1655 w 3303"/>
                <a:gd name="connsiteY12" fmla="*/ 132 h 1628"/>
                <a:gd name="connsiteX13" fmla="*/ 1731 w 3303"/>
                <a:gd name="connsiteY13" fmla="*/ 110 h 1628"/>
                <a:gd name="connsiteX14" fmla="*/ 1807 w 3303"/>
                <a:gd name="connsiteY14" fmla="*/ 88 h 1628"/>
                <a:gd name="connsiteX15" fmla="*/ 1887 w 3303"/>
                <a:gd name="connsiteY15" fmla="*/ 70 h 1628"/>
                <a:gd name="connsiteX16" fmla="*/ 1967 w 3303"/>
                <a:gd name="connsiteY16" fmla="*/ 52 h 1628"/>
                <a:gd name="connsiteX17" fmla="*/ 2049 w 3303"/>
                <a:gd name="connsiteY17" fmla="*/ 38 h 1628"/>
                <a:gd name="connsiteX18" fmla="*/ 2135 w 3303"/>
                <a:gd name="connsiteY18" fmla="*/ 26 h 1628"/>
                <a:gd name="connsiteX19" fmla="*/ 2221 w 3303"/>
                <a:gd name="connsiteY19" fmla="*/ 16 h 1628"/>
                <a:gd name="connsiteX20" fmla="*/ 2309 w 3303"/>
                <a:gd name="connsiteY20" fmla="*/ 8 h 1628"/>
                <a:gd name="connsiteX21" fmla="*/ 2399 w 3303"/>
                <a:gd name="connsiteY21" fmla="*/ 4 h 1628"/>
                <a:gd name="connsiteX22" fmla="*/ 2493 w 3303"/>
                <a:gd name="connsiteY22" fmla="*/ 0 h 1628"/>
                <a:gd name="connsiteX23" fmla="*/ 2587 w 3303"/>
                <a:gd name="connsiteY23" fmla="*/ 2 h 1628"/>
                <a:gd name="connsiteX24" fmla="*/ 2683 w 3303"/>
                <a:gd name="connsiteY24" fmla="*/ 6 h 1628"/>
                <a:gd name="connsiteX25" fmla="*/ 2781 w 3303"/>
                <a:gd name="connsiteY25" fmla="*/ 12 h 1628"/>
                <a:gd name="connsiteX26" fmla="*/ 2881 w 3303"/>
                <a:gd name="connsiteY26" fmla="*/ 22 h 1628"/>
                <a:gd name="connsiteX27" fmla="*/ 2983 w 3303"/>
                <a:gd name="connsiteY27" fmla="*/ 36 h 1628"/>
                <a:gd name="connsiteX28" fmla="*/ 3087 w 3303"/>
                <a:gd name="connsiteY28" fmla="*/ 52 h 1628"/>
                <a:gd name="connsiteX29" fmla="*/ 3195 w 3303"/>
                <a:gd name="connsiteY29" fmla="*/ 72 h 1628"/>
                <a:gd name="connsiteX30" fmla="*/ 3303 w 3303"/>
                <a:gd name="connsiteY30" fmla="*/ 96 h 1628"/>
                <a:gd name="connsiteX31" fmla="*/ 3303 w 3303"/>
                <a:gd name="connsiteY31" fmla="*/ 96 h 1628"/>
                <a:gd name="connsiteX32" fmla="*/ 3295 w 3303"/>
                <a:gd name="connsiteY32" fmla="*/ 118 h 1628"/>
                <a:gd name="connsiteX33" fmla="*/ 3269 w 3303"/>
                <a:gd name="connsiteY33" fmla="*/ 182 h 1628"/>
                <a:gd name="connsiteX34" fmla="*/ 3249 w 3303"/>
                <a:gd name="connsiteY34" fmla="*/ 226 h 1628"/>
                <a:gd name="connsiteX35" fmla="*/ 3223 w 3303"/>
                <a:gd name="connsiteY35" fmla="*/ 278 h 1628"/>
                <a:gd name="connsiteX36" fmla="*/ 3193 w 3303"/>
                <a:gd name="connsiteY36" fmla="*/ 338 h 1628"/>
                <a:gd name="connsiteX37" fmla="*/ 3157 w 3303"/>
                <a:gd name="connsiteY37" fmla="*/ 404 h 1628"/>
                <a:gd name="connsiteX38" fmla="*/ 3115 w 3303"/>
                <a:gd name="connsiteY38" fmla="*/ 474 h 1628"/>
                <a:gd name="connsiteX39" fmla="*/ 3067 w 3303"/>
                <a:gd name="connsiteY39" fmla="*/ 548 h 1628"/>
                <a:gd name="connsiteX40" fmla="*/ 3013 w 3303"/>
                <a:gd name="connsiteY40" fmla="*/ 626 h 1628"/>
                <a:gd name="connsiteX41" fmla="*/ 2953 w 3303"/>
                <a:gd name="connsiteY41" fmla="*/ 706 h 1628"/>
                <a:gd name="connsiteX42" fmla="*/ 2885 w 3303"/>
                <a:gd name="connsiteY42" fmla="*/ 786 h 1628"/>
                <a:gd name="connsiteX43" fmla="*/ 2849 w 3303"/>
                <a:gd name="connsiteY43" fmla="*/ 828 h 1628"/>
                <a:gd name="connsiteX44" fmla="*/ 2811 w 3303"/>
                <a:gd name="connsiteY44" fmla="*/ 870 h 1628"/>
                <a:gd name="connsiteX45" fmla="*/ 2773 w 3303"/>
                <a:gd name="connsiteY45" fmla="*/ 910 h 1628"/>
                <a:gd name="connsiteX46" fmla="*/ 2731 w 3303"/>
                <a:gd name="connsiteY46" fmla="*/ 952 h 1628"/>
                <a:gd name="connsiteX47" fmla="*/ 2687 w 3303"/>
                <a:gd name="connsiteY47" fmla="*/ 992 h 1628"/>
                <a:gd name="connsiteX48" fmla="*/ 2643 w 3303"/>
                <a:gd name="connsiteY48" fmla="*/ 1034 h 1628"/>
                <a:gd name="connsiteX49" fmla="*/ 2595 w 3303"/>
                <a:gd name="connsiteY49" fmla="*/ 1074 h 1628"/>
                <a:gd name="connsiteX50" fmla="*/ 2547 w 3303"/>
                <a:gd name="connsiteY50" fmla="*/ 1114 h 1628"/>
                <a:gd name="connsiteX51" fmla="*/ 2495 w 3303"/>
                <a:gd name="connsiteY51" fmla="*/ 1152 h 1628"/>
                <a:gd name="connsiteX52" fmla="*/ 2443 w 3303"/>
                <a:gd name="connsiteY52" fmla="*/ 1190 h 1628"/>
                <a:gd name="connsiteX53" fmla="*/ 2387 w 3303"/>
                <a:gd name="connsiteY53" fmla="*/ 1228 h 1628"/>
                <a:gd name="connsiteX54" fmla="*/ 2331 w 3303"/>
                <a:gd name="connsiteY54" fmla="*/ 1264 h 1628"/>
                <a:gd name="connsiteX55" fmla="*/ 2271 w 3303"/>
                <a:gd name="connsiteY55" fmla="*/ 1300 h 1628"/>
                <a:gd name="connsiteX56" fmla="*/ 2209 w 3303"/>
                <a:gd name="connsiteY56" fmla="*/ 1334 h 1628"/>
                <a:gd name="connsiteX57" fmla="*/ 2147 w 3303"/>
                <a:gd name="connsiteY57" fmla="*/ 1366 h 1628"/>
                <a:gd name="connsiteX58" fmla="*/ 2081 w 3303"/>
                <a:gd name="connsiteY58" fmla="*/ 1398 h 1628"/>
                <a:gd name="connsiteX59" fmla="*/ 2013 w 3303"/>
                <a:gd name="connsiteY59" fmla="*/ 1428 h 1628"/>
                <a:gd name="connsiteX60" fmla="*/ 1943 w 3303"/>
                <a:gd name="connsiteY60" fmla="*/ 1456 h 1628"/>
                <a:gd name="connsiteX61" fmla="*/ 1871 w 3303"/>
                <a:gd name="connsiteY61" fmla="*/ 1482 h 1628"/>
                <a:gd name="connsiteX62" fmla="*/ 1797 w 3303"/>
                <a:gd name="connsiteY62" fmla="*/ 1506 h 1628"/>
                <a:gd name="connsiteX63" fmla="*/ 1721 w 3303"/>
                <a:gd name="connsiteY63" fmla="*/ 1530 h 1628"/>
                <a:gd name="connsiteX64" fmla="*/ 1641 w 3303"/>
                <a:gd name="connsiteY64" fmla="*/ 1550 h 1628"/>
                <a:gd name="connsiteX65" fmla="*/ 1477 w 3303"/>
                <a:gd name="connsiteY65" fmla="*/ 1584 h 1628"/>
                <a:gd name="connsiteX66" fmla="*/ 1391 w 3303"/>
                <a:gd name="connsiteY66" fmla="*/ 1598 h 1628"/>
                <a:gd name="connsiteX67" fmla="*/ 1303 w 3303"/>
                <a:gd name="connsiteY67" fmla="*/ 1610 h 1628"/>
                <a:gd name="connsiteX68" fmla="*/ 1211 w 3303"/>
                <a:gd name="connsiteY68" fmla="*/ 1620 h 1628"/>
                <a:gd name="connsiteX69" fmla="*/ 1117 w 3303"/>
                <a:gd name="connsiteY69" fmla="*/ 1626 h 1628"/>
                <a:gd name="connsiteX70" fmla="*/ 1021 w 3303"/>
                <a:gd name="connsiteY70" fmla="*/ 1628 h 1628"/>
                <a:gd name="connsiteX0" fmla="*/ 1117 w 3303"/>
                <a:gd name="connsiteY0" fmla="*/ 1626 h 1626"/>
                <a:gd name="connsiteX1" fmla="*/ 39 w 3303"/>
                <a:gd name="connsiteY1" fmla="*/ 1516 h 1626"/>
                <a:gd name="connsiteX2" fmla="*/ 271 w 3303"/>
                <a:gd name="connsiteY2" fmla="*/ 1150 h 1626"/>
                <a:gd name="connsiteX3" fmla="*/ 1063 w 3303"/>
                <a:gd name="connsiteY3" fmla="*/ 412 h 1626"/>
                <a:gd name="connsiteX4" fmla="*/ 1121 w 3303"/>
                <a:gd name="connsiteY4" fmla="*/ 376 h 1626"/>
                <a:gd name="connsiteX5" fmla="*/ 1181 w 3303"/>
                <a:gd name="connsiteY5" fmla="*/ 340 h 1626"/>
                <a:gd name="connsiteX6" fmla="*/ 1245 w 3303"/>
                <a:gd name="connsiteY6" fmla="*/ 306 h 1626"/>
                <a:gd name="connsiteX7" fmla="*/ 1309 w 3303"/>
                <a:gd name="connsiteY7" fmla="*/ 274 h 1626"/>
                <a:gd name="connsiteX8" fmla="*/ 1373 w 3303"/>
                <a:gd name="connsiteY8" fmla="*/ 242 h 1626"/>
                <a:gd name="connsiteX9" fmla="*/ 1441 w 3303"/>
                <a:gd name="connsiteY9" fmla="*/ 212 h 1626"/>
                <a:gd name="connsiteX10" fmla="*/ 1511 w 3303"/>
                <a:gd name="connsiteY10" fmla="*/ 184 h 1626"/>
                <a:gd name="connsiteX11" fmla="*/ 1583 w 3303"/>
                <a:gd name="connsiteY11" fmla="*/ 158 h 1626"/>
                <a:gd name="connsiteX12" fmla="*/ 1655 w 3303"/>
                <a:gd name="connsiteY12" fmla="*/ 132 h 1626"/>
                <a:gd name="connsiteX13" fmla="*/ 1731 w 3303"/>
                <a:gd name="connsiteY13" fmla="*/ 110 h 1626"/>
                <a:gd name="connsiteX14" fmla="*/ 1807 w 3303"/>
                <a:gd name="connsiteY14" fmla="*/ 88 h 1626"/>
                <a:gd name="connsiteX15" fmla="*/ 1887 w 3303"/>
                <a:gd name="connsiteY15" fmla="*/ 70 h 1626"/>
                <a:gd name="connsiteX16" fmla="*/ 1967 w 3303"/>
                <a:gd name="connsiteY16" fmla="*/ 52 h 1626"/>
                <a:gd name="connsiteX17" fmla="*/ 2049 w 3303"/>
                <a:gd name="connsiteY17" fmla="*/ 38 h 1626"/>
                <a:gd name="connsiteX18" fmla="*/ 2135 w 3303"/>
                <a:gd name="connsiteY18" fmla="*/ 26 h 1626"/>
                <a:gd name="connsiteX19" fmla="*/ 2221 w 3303"/>
                <a:gd name="connsiteY19" fmla="*/ 16 h 1626"/>
                <a:gd name="connsiteX20" fmla="*/ 2309 w 3303"/>
                <a:gd name="connsiteY20" fmla="*/ 8 h 1626"/>
                <a:gd name="connsiteX21" fmla="*/ 2399 w 3303"/>
                <a:gd name="connsiteY21" fmla="*/ 4 h 1626"/>
                <a:gd name="connsiteX22" fmla="*/ 2493 w 3303"/>
                <a:gd name="connsiteY22" fmla="*/ 0 h 1626"/>
                <a:gd name="connsiteX23" fmla="*/ 2587 w 3303"/>
                <a:gd name="connsiteY23" fmla="*/ 2 h 1626"/>
                <a:gd name="connsiteX24" fmla="*/ 2683 w 3303"/>
                <a:gd name="connsiteY24" fmla="*/ 6 h 1626"/>
                <a:gd name="connsiteX25" fmla="*/ 2781 w 3303"/>
                <a:gd name="connsiteY25" fmla="*/ 12 h 1626"/>
                <a:gd name="connsiteX26" fmla="*/ 2881 w 3303"/>
                <a:gd name="connsiteY26" fmla="*/ 22 h 1626"/>
                <a:gd name="connsiteX27" fmla="*/ 2983 w 3303"/>
                <a:gd name="connsiteY27" fmla="*/ 36 h 1626"/>
                <a:gd name="connsiteX28" fmla="*/ 3087 w 3303"/>
                <a:gd name="connsiteY28" fmla="*/ 52 h 1626"/>
                <a:gd name="connsiteX29" fmla="*/ 3195 w 3303"/>
                <a:gd name="connsiteY29" fmla="*/ 72 h 1626"/>
                <a:gd name="connsiteX30" fmla="*/ 3303 w 3303"/>
                <a:gd name="connsiteY30" fmla="*/ 96 h 1626"/>
                <a:gd name="connsiteX31" fmla="*/ 3303 w 3303"/>
                <a:gd name="connsiteY31" fmla="*/ 96 h 1626"/>
                <a:gd name="connsiteX32" fmla="*/ 3295 w 3303"/>
                <a:gd name="connsiteY32" fmla="*/ 118 h 1626"/>
                <a:gd name="connsiteX33" fmla="*/ 3269 w 3303"/>
                <a:gd name="connsiteY33" fmla="*/ 182 h 1626"/>
                <a:gd name="connsiteX34" fmla="*/ 3249 w 3303"/>
                <a:gd name="connsiteY34" fmla="*/ 226 h 1626"/>
                <a:gd name="connsiteX35" fmla="*/ 3223 w 3303"/>
                <a:gd name="connsiteY35" fmla="*/ 278 h 1626"/>
                <a:gd name="connsiteX36" fmla="*/ 3193 w 3303"/>
                <a:gd name="connsiteY36" fmla="*/ 338 h 1626"/>
                <a:gd name="connsiteX37" fmla="*/ 3157 w 3303"/>
                <a:gd name="connsiteY37" fmla="*/ 404 h 1626"/>
                <a:gd name="connsiteX38" fmla="*/ 3115 w 3303"/>
                <a:gd name="connsiteY38" fmla="*/ 474 h 1626"/>
                <a:gd name="connsiteX39" fmla="*/ 3067 w 3303"/>
                <a:gd name="connsiteY39" fmla="*/ 548 h 1626"/>
                <a:gd name="connsiteX40" fmla="*/ 3013 w 3303"/>
                <a:gd name="connsiteY40" fmla="*/ 626 h 1626"/>
                <a:gd name="connsiteX41" fmla="*/ 2953 w 3303"/>
                <a:gd name="connsiteY41" fmla="*/ 706 h 1626"/>
                <a:gd name="connsiteX42" fmla="*/ 2885 w 3303"/>
                <a:gd name="connsiteY42" fmla="*/ 786 h 1626"/>
                <a:gd name="connsiteX43" fmla="*/ 2849 w 3303"/>
                <a:gd name="connsiteY43" fmla="*/ 828 h 1626"/>
                <a:gd name="connsiteX44" fmla="*/ 2811 w 3303"/>
                <a:gd name="connsiteY44" fmla="*/ 870 h 1626"/>
                <a:gd name="connsiteX45" fmla="*/ 2773 w 3303"/>
                <a:gd name="connsiteY45" fmla="*/ 910 h 1626"/>
                <a:gd name="connsiteX46" fmla="*/ 2731 w 3303"/>
                <a:gd name="connsiteY46" fmla="*/ 952 h 1626"/>
                <a:gd name="connsiteX47" fmla="*/ 2687 w 3303"/>
                <a:gd name="connsiteY47" fmla="*/ 992 h 1626"/>
                <a:gd name="connsiteX48" fmla="*/ 2643 w 3303"/>
                <a:gd name="connsiteY48" fmla="*/ 1034 h 1626"/>
                <a:gd name="connsiteX49" fmla="*/ 2595 w 3303"/>
                <a:gd name="connsiteY49" fmla="*/ 1074 h 1626"/>
                <a:gd name="connsiteX50" fmla="*/ 2547 w 3303"/>
                <a:gd name="connsiteY50" fmla="*/ 1114 h 1626"/>
                <a:gd name="connsiteX51" fmla="*/ 2495 w 3303"/>
                <a:gd name="connsiteY51" fmla="*/ 1152 h 1626"/>
                <a:gd name="connsiteX52" fmla="*/ 2443 w 3303"/>
                <a:gd name="connsiteY52" fmla="*/ 1190 h 1626"/>
                <a:gd name="connsiteX53" fmla="*/ 2387 w 3303"/>
                <a:gd name="connsiteY53" fmla="*/ 1228 h 1626"/>
                <a:gd name="connsiteX54" fmla="*/ 2331 w 3303"/>
                <a:gd name="connsiteY54" fmla="*/ 1264 h 1626"/>
                <a:gd name="connsiteX55" fmla="*/ 2271 w 3303"/>
                <a:gd name="connsiteY55" fmla="*/ 1300 h 1626"/>
                <a:gd name="connsiteX56" fmla="*/ 2209 w 3303"/>
                <a:gd name="connsiteY56" fmla="*/ 1334 h 1626"/>
                <a:gd name="connsiteX57" fmla="*/ 2147 w 3303"/>
                <a:gd name="connsiteY57" fmla="*/ 1366 h 1626"/>
                <a:gd name="connsiteX58" fmla="*/ 2081 w 3303"/>
                <a:gd name="connsiteY58" fmla="*/ 1398 h 1626"/>
                <a:gd name="connsiteX59" fmla="*/ 2013 w 3303"/>
                <a:gd name="connsiteY59" fmla="*/ 1428 h 1626"/>
                <a:gd name="connsiteX60" fmla="*/ 1943 w 3303"/>
                <a:gd name="connsiteY60" fmla="*/ 1456 h 1626"/>
                <a:gd name="connsiteX61" fmla="*/ 1871 w 3303"/>
                <a:gd name="connsiteY61" fmla="*/ 1482 h 1626"/>
                <a:gd name="connsiteX62" fmla="*/ 1797 w 3303"/>
                <a:gd name="connsiteY62" fmla="*/ 1506 h 1626"/>
                <a:gd name="connsiteX63" fmla="*/ 1721 w 3303"/>
                <a:gd name="connsiteY63" fmla="*/ 1530 h 1626"/>
                <a:gd name="connsiteX64" fmla="*/ 1641 w 3303"/>
                <a:gd name="connsiteY64" fmla="*/ 1550 h 1626"/>
                <a:gd name="connsiteX65" fmla="*/ 1477 w 3303"/>
                <a:gd name="connsiteY65" fmla="*/ 1584 h 1626"/>
                <a:gd name="connsiteX66" fmla="*/ 1391 w 3303"/>
                <a:gd name="connsiteY66" fmla="*/ 1598 h 1626"/>
                <a:gd name="connsiteX67" fmla="*/ 1303 w 3303"/>
                <a:gd name="connsiteY67" fmla="*/ 1610 h 1626"/>
                <a:gd name="connsiteX68" fmla="*/ 1211 w 3303"/>
                <a:gd name="connsiteY68" fmla="*/ 1620 h 1626"/>
                <a:gd name="connsiteX69" fmla="*/ 1117 w 3303"/>
                <a:gd name="connsiteY69" fmla="*/ 1626 h 1626"/>
                <a:gd name="connsiteX0" fmla="*/ 1211 w 3303"/>
                <a:gd name="connsiteY0" fmla="*/ 1620 h 1620"/>
                <a:gd name="connsiteX1" fmla="*/ 39 w 3303"/>
                <a:gd name="connsiteY1" fmla="*/ 1516 h 1620"/>
                <a:gd name="connsiteX2" fmla="*/ 271 w 3303"/>
                <a:gd name="connsiteY2" fmla="*/ 1150 h 1620"/>
                <a:gd name="connsiteX3" fmla="*/ 1063 w 3303"/>
                <a:gd name="connsiteY3" fmla="*/ 412 h 1620"/>
                <a:gd name="connsiteX4" fmla="*/ 1121 w 3303"/>
                <a:gd name="connsiteY4" fmla="*/ 376 h 1620"/>
                <a:gd name="connsiteX5" fmla="*/ 1181 w 3303"/>
                <a:gd name="connsiteY5" fmla="*/ 340 h 1620"/>
                <a:gd name="connsiteX6" fmla="*/ 1245 w 3303"/>
                <a:gd name="connsiteY6" fmla="*/ 306 h 1620"/>
                <a:gd name="connsiteX7" fmla="*/ 1309 w 3303"/>
                <a:gd name="connsiteY7" fmla="*/ 274 h 1620"/>
                <a:gd name="connsiteX8" fmla="*/ 1373 w 3303"/>
                <a:gd name="connsiteY8" fmla="*/ 242 h 1620"/>
                <a:gd name="connsiteX9" fmla="*/ 1441 w 3303"/>
                <a:gd name="connsiteY9" fmla="*/ 212 h 1620"/>
                <a:gd name="connsiteX10" fmla="*/ 1511 w 3303"/>
                <a:gd name="connsiteY10" fmla="*/ 184 h 1620"/>
                <a:gd name="connsiteX11" fmla="*/ 1583 w 3303"/>
                <a:gd name="connsiteY11" fmla="*/ 158 h 1620"/>
                <a:gd name="connsiteX12" fmla="*/ 1655 w 3303"/>
                <a:gd name="connsiteY12" fmla="*/ 132 h 1620"/>
                <a:gd name="connsiteX13" fmla="*/ 1731 w 3303"/>
                <a:gd name="connsiteY13" fmla="*/ 110 h 1620"/>
                <a:gd name="connsiteX14" fmla="*/ 1807 w 3303"/>
                <a:gd name="connsiteY14" fmla="*/ 88 h 1620"/>
                <a:gd name="connsiteX15" fmla="*/ 1887 w 3303"/>
                <a:gd name="connsiteY15" fmla="*/ 70 h 1620"/>
                <a:gd name="connsiteX16" fmla="*/ 1967 w 3303"/>
                <a:gd name="connsiteY16" fmla="*/ 52 h 1620"/>
                <a:gd name="connsiteX17" fmla="*/ 2049 w 3303"/>
                <a:gd name="connsiteY17" fmla="*/ 38 h 1620"/>
                <a:gd name="connsiteX18" fmla="*/ 2135 w 3303"/>
                <a:gd name="connsiteY18" fmla="*/ 26 h 1620"/>
                <a:gd name="connsiteX19" fmla="*/ 2221 w 3303"/>
                <a:gd name="connsiteY19" fmla="*/ 16 h 1620"/>
                <a:gd name="connsiteX20" fmla="*/ 2309 w 3303"/>
                <a:gd name="connsiteY20" fmla="*/ 8 h 1620"/>
                <a:gd name="connsiteX21" fmla="*/ 2399 w 3303"/>
                <a:gd name="connsiteY21" fmla="*/ 4 h 1620"/>
                <a:gd name="connsiteX22" fmla="*/ 2493 w 3303"/>
                <a:gd name="connsiteY22" fmla="*/ 0 h 1620"/>
                <a:gd name="connsiteX23" fmla="*/ 2587 w 3303"/>
                <a:gd name="connsiteY23" fmla="*/ 2 h 1620"/>
                <a:gd name="connsiteX24" fmla="*/ 2683 w 3303"/>
                <a:gd name="connsiteY24" fmla="*/ 6 h 1620"/>
                <a:gd name="connsiteX25" fmla="*/ 2781 w 3303"/>
                <a:gd name="connsiteY25" fmla="*/ 12 h 1620"/>
                <a:gd name="connsiteX26" fmla="*/ 2881 w 3303"/>
                <a:gd name="connsiteY26" fmla="*/ 22 h 1620"/>
                <a:gd name="connsiteX27" fmla="*/ 2983 w 3303"/>
                <a:gd name="connsiteY27" fmla="*/ 36 h 1620"/>
                <a:gd name="connsiteX28" fmla="*/ 3087 w 3303"/>
                <a:gd name="connsiteY28" fmla="*/ 52 h 1620"/>
                <a:gd name="connsiteX29" fmla="*/ 3195 w 3303"/>
                <a:gd name="connsiteY29" fmla="*/ 72 h 1620"/>
                <a:gd name="connsiteX30" fmla="*/ 3303 w 3303"/>
                <a:gd name="connsiteY30" fmla="*/ 96 h 1620"/>
                <a:gd name="connsiteX31" fmla="*/ 3303 w 3303"/>
                <a:gd name="connsiteY31" fmla="*/ 96 h 1620"/>
                <a:gd name="connsiteX32" fmla="*/ 3295 w 3303"/>
                <a:gd name="connsiteY32" fmla="*/ 118 h 1620"/>
                <a:gd name="connsiteX33" fmla="*/ 3269 w 3303"/>
                <a:gd name="connsiteY33" fmla="*/ 182 h 1620"/>
                <a:gd name="connsiteX34" fmla="*/ 3249 w 3303"/>
                <a:gd name="connsiteY34" fmla="*/ 226 h 1620"/>
                <a:gd name="connsiteX35" fmla="*/ 3223 w 3303"/>
                <a:gd name="connsiteY35" fmla="*/ 278 h 1620"/>
                <a:gd name="connsiteX36" fmla="*/ 3193 w 3303"/>
                <a:gd name="connsiteY36" fmla="*/ 338 h 1620"/>
                <a:gd name="connsiteX37" fmla="*/ 3157 w 3303"/>
                <a:gd name="connsiteY37" fmla="*/ 404 h 1620"/>
                <a:gd name="connsiteX38" fmla="*/ 3115 w 3303"/>
                <a:gd name="connsiteY38" fmla="*/ 474 h 1620"/>
                <a:gd name="connsiteX39" fmla="*/ 3067 w 3303"/>
                <a:gd name="connsiteY39" fmla="*/ 548 h 1620"/>
                <a:gd name="connsiteX40" fmla="*/ 3013 w 3303"/>
                <a:gd name="connsiteY40" fmla="*/ 626 h 1620"/>
                <a:gd name="connsiteX41" fmla="*/ 2953 w 3303"/>
                <a:gd name="connsiteY41" fmla="*/ 706 h 1620"/>
                <a:gd name="connsiteX42" fmla="*/ 2885 w 3303"/>
                <a:gd name="connsiteY42" fmla="*/ 786 h 1620"/>
                <a:gd name="connsiteX43" fmla="*/ 2849 w 3303"/>
                <a:gd name="connsiteY43" fmla="*/ 828 h 1620"/>
                <a:gd name="connsiteX44" fmla="*/ 2811 w 3303"/>
                <a:gd name="connsiteY44" fmla="*/ 870 h 1620"/>
                <a:gd name="connsiteX45" fmla="*/ 2773 w 3303"/>
                <a:gd name="connsiteY45" fmla="*/ 910 h 1620"/>
                <a:gd name="connsiteX46" fmla="*/ 2731 w 3303"/>
                <a:gd name="connsiteY46" fmla="*/ 952 h 1620"/>
                <a:gd name="connsiteX47" fmla="*/ 2687 w 3303"/>
                <a:gd name="connsiteY47" fmla="*/ 992 h 1620"/>
                <a:gd name="connsiteX48" fmla="*/ 2643 w 3303"/>
                <a:gd name="connsiteY48" fmla="*/ 1034 h 1620"/>
                <a:gd name="connsiteX49" fmla="*/ 2595 w 3303"/>
                <a:gd name="connsiteY49" fmla="*/ 1074 h 1620"/>
                <a:gd name="connsiteX50" fmla="*/ 2547 w 3303"/>
                <a:gd name="connsiteY50" fmla="*/ 1114 h 1620"/>
                <a:gd name="connsiteX51" fmla="*/ 2495 w 3303"/>
                <a:gd name="connsiteY51" fmla="*/ 1152 h 1620"/>
                <a:gd name="connsiteX52" fmla="*/ 2443 w 3303"/>
                <a:gd name="connsiteY52" fmla="*/ 1190 h 1620"/>
                <a:gd name="connsiteX53" fmla="*/ 2387 w 3303"/>
                <a:gd name="connsiteY53" fmla="*/ 1228 h 1620"/>
                <a:gd name="connsiteX54" fmla="*/ 2331 w 3303"/>
                <a:gd name="connsiteY54" fmla="*/ 1264 h 1620"/>
                <a:gd name="connsiteX55" fmla="*/ 2271 w 3303"/>
                <a:gd name="connsiteY55" fmla="*/ 1300 h 1620"/>
                <a:gd name="connsiteX56" fmla="*/ 2209 w 3303"/>
                <a:gd name="connsiteY56" fmla="*/ 1334 h 1620"/>
                <a:gd name="connsiteX57" fmla="*/ 2147 w 3303"/>
                <a:gd name="connsiteY57" fmla="*/ 1366 h 1620"/>
                <a:gd name="connsiteX58" fmla="*/ 2081 w 3303"/>
                <a:gd name="connsiteY58" fmla="*/ 1398 h 1620"/>
                <a:gd name="connsiteX59" fmla="*/ 2013 w 3303"/>
                <a:gd name="connsiteY59" fmla="*/ 1428 h 1620"/>
                <a:gd name="connsiteX60" fmla="*/ 1943 w 3303"/>
                <a:gd name="connsiteY60" fmla="*/ 1456 h 1620"/>
                <a:gd name="connsiteX61" fmla="*/ 1871 w 3303"/>
                <a:gd name="connsiteY61" fmla="*/ 1482 h 1620"/>
                <a:gd name="connsiteX62" fmla="*/ 1797 w 3303"/>
                <a:gd name="connsiteY62" fmla="*/ 1506 h 1620"/>
                <a:gd name="connsiteX63" fmla="*/ 1721 w 3303"/>
                <a:gd name="connsiteY63" fmla="*/ 1530 h 1620"/>
                <a:gd name="connsiteX64" fmla="*/ 1641 w 3303"/>
                <a:gd name="connsiteY64" fmla="*/ 1550 h 1620"/>
                <a:gd name="connsiteX65" fmla="*/ 1477 w 3303"/>
                <a:gd name="connsiteY65" fmla="*/ 1584 h 1620"/>
                <a:gd name="connsiteX66" fmla="*/ 1391 w 3303"/>
                <a:gd name="connsiteY66" fmla="*/ 1598 h 1620"/>
                <a:gd name="connsiteX67" fmla="*/ 1303 w 3303"/>
                <a:gd name="connsiteY67" fmla="*/ 1610 h 1620"/>
                <a:gd name="connsiteX68" fmla="*/ 1211 w 3303"/>
                <a:gd name="connsiteY68" fmla="*/ 1620 h 162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2013 w 3303"/>
                <a:gd name="connsiteY59" fmla="*/ 1428 h 1610"/>
                <a:gd name="connsiteX60" fmla="*/ 1943 w 3303"/>
                <a:gd name="connsiteY60" fmla="*/ 1456 h 1610"/>
                <a:gd name="connsiteX61" fmla="*/ 1871 w 3303"/>
                <a:gd name="connsiteY61" fmla="*/ 1482 h 1610"/>
                <a:gd name="connsiteX62" fmla="*/ 1797 w 3303"/>
                <a:gd name="connsiteY62" fmla="*/ 1506 h 1610"/>
                <a:gd name="connsiteX63" fmla="*/ 1721 w 3303"/>
                <a:gd name="connsiteY63" fmla="*/ 1530 h 1610"/>
                <a:gd name="connsiteX64" fmla="*/ 1641 w 3303"/>
                <a:gd name="connsiteY64" fmla="*/ 1550 h 1610"/>
                <a:gd name="connsiteX65" fmla="*/ 1477 w 3303"/>
                <a:gd name="connsiteY65" fmla="*/ 1584 h 1610"/>
                <a:gd name="connsiteX66" fmla="*/ 1391 w 3303"/>
                <a:gd name="connsiteY66" fmla="*/ 1598 h 1610"/>
                <a:gd name="connsiteX67" fmla="*/ 1303 w 3303"/>
                <a:gd name="connsiteY67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2013 w 3303"/>
                <a:gd name="connsiteY59" fmla="*/ 1428 h 1610"/>
                <a:gd name="connsiteX60" fmla="*/ 1943 w 3303"/>
                <a:gd name="connsiteY60" fmla="*/ 1456 h 1610"/>
                <a:gd name="connsiteX61" fmla="*/ 1871 w 3303"/>
                <a:gd name="connsiteY61" fmla="*/ 1482 h 1610"/>
                <a:gd name="connsiteX62" fmla="*/ 1797 w 3303"/>
                <a:gd name="connsiteY62" fmla="*/ 1506 h 1610"/>
                <a:gd name="connsiteX63" fmla="*/ 1721 w 3303"/>
                <a:gd name="connsiteY63" fmla="*/ 1530 h 1610"/>
                <a:gd name="connsiteX64" fmla="*/ 1641 w 3303"/>
                <a:gd name="connsiteY64" fmla="*/ 1550 h 1610"/>
                <a:gd name="connsiteX65" fmla="*/ 1477 w 3303"/>
                <a:gd name="connsiteY65" fmla="*/ 1584 h 1610"/>
                <a:gd name="connsiteX66" fmla="*/ 1303 w 3303"/>
                <a:gd name="connsiteY66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2013 w 3303"/>
                <a:gd name="connsiteY59" fmla="*/ 1428 h 1610"/>
                <a:gd name="connsiteX60" fmla="*/ 1943 w 3303"/>
                <a:gd name="connsiteY60" fmla="*/ 1456 h 1610"/>
                <a:gd name="connsiteX61" fmla="*/ 1871 w 3303"/>
                <a:gd name="connsiteY61" fmla="*/ 1482 h 1610"/>
                <a:gd name="connsiteX62" fmla="*/ 1797 w 3303"/>
                <a:gd name="connsiteY62" fmla="*/ 1506 h 1610"/>
                <a:gd name="connsiteX63" fmla="*/ 1721 w 3303"/>
                <a:gd name="connsiteY63" fmla="*/ 1530 h 1610"/>
                <a:gd name="connsiteX64" fmla="*/ 1477 w 3303"/>
                <a:gd name="connsiteY64" fmla="*/ 1584 h 1610"/>
                <a:gd name="connsiteX65" fmla="*/ 1303 w 3303"/>
                <a:gd name="connsiteY65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2013 w 3303"/>
                <a:gd name="connsiteY59" fmla="*/ 1428 h 1610"/>
                <a:gd name="connsiteX60" fmla="*/ 1943 w 3303"/>
                <a:gd name="connsiteY60" fmla="*/ 1456 h 1610"/>
                <a:gd name="connsiteX61" fmla="*/ 1871 w 3303"/>
                <a:gd name="connsiteY61" fmla="*/ 1482 h 1610"/>
                <a:gd name="connsiteX62" fmla="*/ 1797 w 3303"/>
                <a:gd name="connsiteY62" fmla="*/ 1506 h 1610"/>
                <a:gd name="connsiteX63" fmla="*/ 1477 w 3303"/>
                <a:gd name="connsiteY63" fmla="*/ 1584 h 1610"/>
                <a:gd name="connsiteX64" fmla="*/ 1303 w 3303"/>
                <a:gd name="connsiteY64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2013 w 3303"/>
                <a:gd name="connsiteY59" fmla="*/ 1428 h 1610"/>
                <a:gd name="connsiteX60" fmla="*/ 1943 w 3303"/>
                <a:gd name="connsiteY60" fmla="*/ 1456 h 1610"/>
                <a:gd name="connsiteX61" fmla="*/ 1871 w 3303"/>
                <a:gd name="connsiteY61" fmla="*/ 1482 h 1610"/>
                <a:gd name="connsiteX62" fmla="*/ 1477 w 3303"/>
                <a:gd name="connsiteY62" fmla="*/ 1584 h 1610"/>
                <a:gd name="connsiteX63" fmla="*/ 1303 w 3303"/>
                <a:gd name="connsiteY63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1943 w 3303"/>
                <a:gd name="connsiteY59" fmla="*/ 1456 h 1610"/>
                <a:gd name="connsiteX60" fmla="*/ 1871 w 3303"/>
                <a:gd name="connsiteY60" fmla="*/ 1482 h 1610"/>
                <a:gd name="connsiteX61" fmla="*/ 1477 w 3303"/>
                <a:gd name="connsiteY61" fmla="*/ 1584 h 1610"/>
                <a:gd name="connsiteX62" fmla="*/ 1303 w 3303"/>
                <a:gd name="connsiteY62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1943 w 3303"/>
                <a:gd name="connsiteY58" fmla="*/ 1456 h 1610"/>
                <a:gd name="connsiteX59" fmla="*/ 1871 w 3303"/>
                <a:gd name="connsiteY59" fmla="*/ 1482 h 1610"/>
                <a:gd name="connsiteX60" fmla="*/ 1477 w 3303"/>
                <a:gd name="connsiteY60" fmla="*/ 1584 h 1610"/>
                <a:gd name="connsiteX61" fmla="*/ 1303 w 3303"/>
                <a:gd name="connsiteY61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1943 w 3303"/>
                <a:gd name="connsiteY57" fmla="*/ 1456 h 1610"/>
                <a:gd name="connsiteX58" fmla="*/ 1871 w 3303"/>
                <a:gd name="connsiteY58" fmla="*/ 1482 h 1610"/>
                <a:gd name="connsiteX59" fmla="*/ 1477 w 3303"/>
                <a:gd name="connsiteY59" fmla="*/ 1584 h 1610"/>
                <a:gd name="connsiteX60" fmla="*/ 1303 w 3303"/>
                <a:gd name="connsiteY60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1871 w 3303"/>
                <a:gd name="connsiteY57" fmla="*/ 1482 h 1610"/>
                <a:gd name="connsiteX58" fmla="*/ 1477 w 3303"/>
                <a:gd name="connsiteY58" fmla="*/ 1584 h 1610"/>
                <a:gd name="connsiteX59" fmla="*/ 1303 w 3303"/>
                <a:gd name="connsiteY59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1477 w 3303"/>
                <a:gd name="connsiteY57" fmla="*/ 1584 h 1610"/>
                <a:gd name="connsiteX58" fmla="*/ 1303 w 3303"/>
                <a:gd name="connsiteY58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1303 w 3303"/>
                <a:gd name="connsiteY57" fmla="*/ 1610 h 1610"/>
                <a:gd name="connsiteX0" fmla="*/ 2209 w 3303"/>
                <a:gd name="connsiteY0" fmla="*/ 1334 h 1516"/>
                <a:gd name="connsiteX1" fmla="*/ 39 w 3303"/>
                <a:gd name="connsiteY1" fmla="*/ 1516 h 1516"/>
                <a:gd name="connsiteX2" fmla="*/ 271 w 3303"/>
                <a:gd name="connsiteY2" fmla="*/ 1150 h 1516"/>
                <a:gd name="connsiteX3" fmla="*/ 1063 w 3303"/>
                <a:gd name="connsiteY3" fmla="*/ 412 h 1516"/>
                <a:gd name="connsiteX4" fmla="*/ 1121 w 3303"/>
                <a:gd name="connsiteY4" fmla="*/ 376 h 1516"/>
                <a:gd name="connsiteX5" fmla="*/ 1181 w 3303"/>
                <a:gd name="connsiteY5" fmla="*/ 340 h 1516"/>
                <a:gd name="connsiteX6" fmla="*/ 1245 w 3303"/>
                <a:gd name="connsiteY6" fmla="*/ 306 h 1516"/>
                <a:gd name="connsiteX7" fmla="*/ 1309 w 3303"/>
                <a:gd name="connsiteY7" fmla="*/ 274 h 1516"/>
                <a:gd name="connsiteX8" fmla="*/ 1373 w 3303"/>
                <a:gd name="connsiteY8" fmla="*/ 242 h 1516"/>
                <a:gd name="connsiteX9" fmla="*/ 1441 w 3303"/>
                <a:gd name="connsiteY9" fmla="*/ 212 h 1516"/>
                <a:gd name="connsiteX10" fmla="*/ 1511 w 3303"/>
                <a:gd name="connsiteY10" fmla="*/ 184 h 1516"/>
                <a:gd name="connsiteX11" fmla="*/ 1583 w 3303"/>
                <a:gd name="connsiteY11" fmla="*/ 158 h 1516"/>
                <a:gd name="connsiteX12" fmla="*/ 1655 w 3303"/>
                <a:gd name="connsiteY12" fmla="*/ 132 h 1516"/>
                <a:gd name="connsiteX13" fmla="*/ 1731 w 3303"/>
                <a:gd name="connsiteY13" fmla="*/ 110 h 1516"/>
                <a:gd name="connsiteX14" fmla="*/ 1807 w 3303"/>
                <a:gd name="connsiteY14" fmla="*/ 88 h 1516"/>
                <a:gd name="connsiteX15" fmla="*/ 1887 w 3303"/>
                <a:gd name="connsiteY15" fmla="*/ 70 h 1516"/>
                <a:gd name="connsiteX16" fmla="*/ 1967 w 3303"/>
                <a:gd name="connsiteY16" fmla="*/ 52 h 1516"/>
                <a:gd name="connsiteX17" fmla="*/ 2049 w 3303"/>
                <a:gd name="connsiteY17" fmla="*/ 38 h 1516"/>
                <a:gd name="connsiteX18" fmla="*/ 2135 w 3303"/>
                <a:gd name="connsiteY18" fmla="*/ 26 h 1516"/>
                <a:gd name="connsiteX19" fmla="*/ 2221 w 3303"/>
                <a:gd name="connsiteY19" fmla="*/ 16 h 1516"/>
                <a:gd name="connsiteX20" fmla="*/ 2309 w 3303"/>
                <a:gd name="connsiteY20" fmla="*/ 8 h 1516"/>
                <a:gd name="connsiteX21" fmla="*/ 2399 w 3303"/>
                <a:gd name="connsiteY21" fmla="*/ 4 h 1516"/>
                <a:gd name="connsiteX22" fmla="*/ 2493 w 3303"/>
                <a:gd name="connsiteY22" fmla="*/ 0 h 1516"/>
                <a:gd name="connsiteX23" fmla="*/ 2587 w 3303"/>
                <a:gd name="connsiteY23" fmla="*/ 2 h 1516"/>
                <a:gd name="connsiteX24" fmla="*/ 2683 w 3303"/>
                <a:gd name="connsiteY24" fmla="*/ 6 h 1516"/>
                <a:gd name="connsiteX25" fmla="*/ 2781 w 3303"/>
                <a:gd name="connsiteY25" fmla="*/ 12 h 1516"/>
                <a:gd name="connsiteX26" fmla="*/ 2881 w 3303"/>
                <a:gd name="connsiteY26" fmla="*/ 22 h 1516"/>
                <a:gd name="connsiteX27" fmla="*/ 2983 w 3303"/>
                <a:gd name="connsiteY27" fmla="*/ 36 h 1516"/>
                <a:gd name="connsiteX28" fmla="*/ 3087 w 3303"/>
                <a:gd name="connsiteY28" fmla="*/ 52 h 1516"/>
                <a:gd name="connsiteX29" fmla="*/ 3195 w 3303"/>
                <a:gd name="connsiteY29" fmla="*/ 72 h 1516"/>
                <a:gd name="connsiteX30" fmla="*/ 3303 w 3303"/>
                <a:gd name="connsiteY30" fmla="*/ 96 h 1516"/>
                <a:gd name="connsiteX31" fmla="*/ 3303 w 3303"/>
                <a:gd name="connsiteY31" fmla="*/ 96 h 1516"/>
                <a:gd name="connsiteX32" fmla="*/ 3295 w 3303"/>
                <a:gd name="connsiteY32" fmla="*/ 118 h 1516"/>
                <a:gd name="connsiteX33" fmla="*/ 3269 w 3303"/>
                <a:gd name="connsiteY33" fmla="*/ 182 h 1516"/>
                <a:gd name="connsiteX34" fmla="*/ 3249 w 3303"/>
                <a:gd name="connsiteY34" fmla="*/ 226 h 1516"/>
                <a:gd name="connsiteX35" fmla="*/ 3223 w 3303"/>
                <a:gd name="connsiteY35" fmla="*/ 278 h 1516"/>
                <a:gd name="connsiteX36" fmla="*/ 3193 w 3303"/>
                <a:gd name="connsiteY36" fmla="*/ 338 h 1516"/>
                <a:gd name="connsiteX37" fmla="*/ 3157 w 3303"/>
                <a:gd name="connsiteY37" fmla="*/ 404 h 1516"/>
                <a:gd name="connsiteX38" fmla="*/ 3115 w 3303"/>
                <a:gd name="connsiteY38" fmla="*/ 474 h 1516"/>
                <a:gd name="connsiteX39" fmla="*/ 3067 w 3303"/>
                <a:gd name="connsiteY39" fmla="*/ 548 h 1516"/>
                <a:gd name="connsiteX40" fmla="*/ 3013 w 3303"/>
                <a:gd name="connsiteY40" fmla="*/ 626 h 1516"/>
                <a:gd name="connsiteX41" fmla="*/ 2953 w 3303"/>
                <a:gd name="connsiteY41" fmla="*/ 706 h 1516"/>
                <a:gd name="connsiteX42" fmla="*/ 2885 w 3303"/>
                <a:gd name="connsiteY42" fmla="*/ 786 h 1516"/>
                <a:gd name="connsiteX43" fmla="*/ 2849 w 3303"/>
                <a:gd name="connsiteY43" fmla="*/ 828 h 1516"/>
                <a:gd name="connsiteX44" fmla="*/ 2811 w 3303"/>
                <a:gd name="connsiteY44" fmla="*/ 870 h 1516"/>
                <a:gd name="connsiteX45" fmla="*/ 2773 w 3303"/>
                <a:gd name="connsiteY45" fmla="*/ 910 h 1516"/>
                <a:gd name="connsiteX46" fmla="*/ 2731 w 3303"/>
                <a:gd name="connsiteY46" fmla="*/ 952 h 1516"/>
                <a:gd name="connsiteX47" fmla="*/ 2687 w 3303"/>
                <a:gd name="connsiteY47" fmla="*/ 992 h 1516"/>
                <a:gd name="connsiteX48" fmla="*/ 2643 w 3303"/>
                <a:gd name="connsiteY48" fmla="*/ 1034 h 1516"/>
                <a:gd name="connsiteX49" fmla="*/ 2595 w 3303"/>
                <a:gd name="connsiteY49" fmla="*/ 1074 h 1516"/>
                <a:gd name="connsiteX50" fmla="*/ 2547 w 3303"/>
                <a:gd name="connsiteY50" fmla="*/ 1114 h 1516"/>
                <a:gd name="connsiteX51" fmla="*/ 2495 w 3303"/>
                <a:gd name="connsiteY51" fmla="*/ 1152 h 1516"/>
                <a:gd name="connsiteX52" fmla="*/ 2443 w 3303"/>
                <a:gd name="connsiteY52" fmla="*/ 1190 h 1516"/>
                <a:gd name="connsiteX53" fmla="*/ 2387 w 3303"/>
                <a:gd name="connsiteY53" fmla="*/ 1228 h 1516"/>
                <a:gd name="connsiteX54" fmla="*/ 2331 w 3303"/>
                <a:gd name="connsiteY54" fmla="*/ 1264 h 1516"/>
                <a:gd name="connsiteX55" fmla="*/ 2271 w 3303"/>
                <a:gd name="connsiteY55" fmla="*/ 1300 h 1516"/>
                <a:gd name="connsiteX56" fmla="*/ 2209 w 3303"/>
                <a:gd name="connsiteY56" fmla="*/ 1334 h 1516"/>
                <a:gd name="connsiteX0" fmla="*/ 2361 w 3455"/>
                <a:gd name="connsiteY0" fmla="*/ 1334 h 1516"/>
                <a:gd name="connsiteX1" fmla="*/ 191 w 3455"/>
                <a:gd name="connsiteY1" fmla="*/ 1516 h 1516"/>
                <a:gd name="connsiteX2" fmla="*/ 1215 w 3455"/>
                <a:gd name="connsiteY2" fmla="*/ 412 h 1516"/>
                <a:gd name="connsiteX3" fmla="*/ 1273 w 3455"/>
                <a:gd name="connsiteY3" fmla="*/ 376 h 1516"/>
                <a:gd name="connsiteX4" fmla="*/ 1333 w 3455"/>
                <a:gd name="connsiteY4" fmla="*/ 340 h 1516"/>
                <a:gd name="connsiteX5" fmla="*/ 1397 w 3455"/>
                <a:gd name="connsiteY5" fmla="*/ 306 h 1516"/>
                <a:gd name="connsiteX6" fmla="*/ 1461 w 3455"/>
                <a:gd name="connsiteY6" fmla="*/ 274 h 1516"/>
                <a:gd name="connsiteX7" fmla="*/ 1525 w 3455"/>
                <a:gd name="connsiteY7" fmla="*/ 242 h 1516"/>
                <a:gd name="connsiteX8" fmla="*/ 1593 w 3455"/>
                <a:gd name="connsiteY8" fmla="*/ 212 h 1516"/>
                <a:gd name="connsiteX9" fmla="*/ 1663 w 3455"/>
                <a:gd name="connsiteY9" fmla="*/ 184 h 1516"/>
                <a:gd name="connsiteX10" fmla="*/ 1735 w 3455"/>
                <a:gd name="connsiteY10" fmla="*/ 158 h 1516"/>
                <a:gd name="connsiteX11" fmla="*/ 1807 w 3455"/>
                <a:gd name="connsiteY11" fmla="*/ 132 h 1516"/>
                <a:gd name="connsiteX12" fmla="*/ 1883 w 3455"/>
                <a:gd name="connsiteY12" fmla="*/ 110 h 1516"/>
                <a:gd name="connsiteX13" fmla="*/ 1959 w 3455"/>
                <a:gd name="connsiteY13" fmla="*/ 88 h 1516"/>
                <a:gd name="connsiteX14" fmla="*/ 2039 w 3455"/>
                <a:gd name="connsiteY14" fmla="*/ 70 h 1516"/>
                <a:gd name="connsiteX15" fmla="*/ 2119 w 3455"/>
                <a:gd name="connsiteY15" fmla="*/ 52 h 1516"/>
                <a:gd name="connsiteX16" fmla="*/ 2201 w 3455"/>
                <a:gd name="connsiteY16" fmla="*/ 38 h 1516"/>
                <a:gd name="connsiteX17" fmla="*/ 2287 w 3455"/>
                <a:gd name="connsiteY17" fmla="*/ 26 h 1516"/>
                <a:gd name="connsiteX18" fmla="*/ 2373 w 3455"/>
                <a:gd name="connsiteY18" fmla="*/ 16 h 1516"/>
                <a:gd name="connsiteX19" fmla="*/ 2461 w 3455"/>
                <a:gd name="connsiteY19" fmla="*/ 8 h 1516"/>
                <a:gd name="connsiteX20" fmla="*/ 2551 w 3455"/>
                <a:gd name="connsiteY20" fmla="*/ 4 h 1516"/>
                <a:gd name="connsiteX21" fmla="*/ 2645 w 3455"/>
                <a:gd name="connsiteY21" fmla="*/ 0 h 1516"/>
                <a:gd name="connsiteX22" fmla="*/ 2739 w 3455"/>
                <a:gd name="connsiteY22" fmla="*/ 2 h 1516"/>
                <a:gd name="connsiteX23" fmla="*/ 2835 w 3455"/>
                <a:gd name="connsiteY23" fmla="*/ 6 h 1516"/>
                <a:gd name="connsiteX24" fmla="*/ 2933 w 3455"/>
                <a:gd name="connsiteY24" fmla="*/ 12 h 1516"/>
                <a:gd name="connsiteX25" fmla="*/ 3033 w 3455"/>
                <a:gd name="connsiteY25" fmla="*/ 22 h 1516"/>
                <a:gd name="connsiteX26" fmla="*/ 3135 w 3455"/>
                <a:gd name="connsiteY26" fmla="*/ 36 h 1516"/>
                <a:gd name="connsiteX27" fmla="*/ 3239 w 3455"/>
                <a:gd name="connsiteY27" fmla="*/ 52 h 1516"/>
                <a:gd name="connsiteX28" fmla="*/ 3347 w 3455"/>
                <a:gd name="connsiteY28" fmla="*/ 72 h 1516"/>
                <a:gd name="connsiteX29" fmla="*/ 3455 w 3455"/>
                <a:gd name="connsiteY29" fmla="*/ 96 h 1516"/>
                <a:gd name="connsiteX30" fmla="*/ 3455 w 3455"/>
                <a:gd name="connsiteY30" fmla="*/ 96 h 1516"/>
                <a:gd name="connsiteX31" fmla="*/ 3447 w 3455"/>
                <a:gd name="connsiteY31" fmla="*/ 118 h 1516"/>
                <a:gd name="connsiteX32" fmla="*/ 3421 w 3455"/>
                <a:gd name="connsiteY32" fmla="*/ 182 h 1516"/>
                <a:gd name="connsiteX33" fmla="*/ 3401 w 3455"/>
                <a:gd name="connsiteY33" fmla="*/ 226 h 1516"/>
                <a:gd name="connsiteX34" fmla="*/ 3375 w 3455"/>
                <a:gd name="connsiteY34" fmla="*/ 278 h 1516"/>
                <a:gd name="connsiteX35" fmla="*/ 3345 w 3455"/>
                <a:gd name="connsiteY35" fmla="*/ 338 h 1516"/>
                <a:gd name="connsiteX36" fmla="*/ 3309 w 3455"/>
                <a:gd name="connsiteY36" fmla="*/ 404 h 1516"/>
                <a:gd name="connsiteX37" fmla="*/ 3267 w 3455"/>
                <a:gd name="connsiteY37" fmla="*/ 474 h 1516"/>
                <a:gd name="connsiteX38" fmla="*/ 3219 w 3455"/>
                <a:gd name="connsiteY38" fmla="*/ 548 h 1516"/>
                <a:gd name="connsiteX39" fmla="*/ 3165 w 3455"/>
                <a:gd name="connsiteY39" fmla="*/ 626 h 1516"/>
                <a:gd name="connsiteX40" fmla="*/ 3105 w 3455"/>
                <a:gd name="connsiteY40" fmla="*/ 706 h 1516"/>
                <a:gd name="connsiteX41" fmla="*/ 3037 w 3455"/>
                <a:gd name="connsiteY41" fmla="*/ 786 h 1516"/>
                <a:gd name="connsiteX42" fmla="*/ 3001 w 3455"/>
                <a:gd name="connsiteY42" fmla="*/ 828 h 1516"/>
                <a:gd name="connsiteX43" fmla="*/ 2963 w 3455"/>
                <a:gd name="connsiteY43" fmla="*/ 870 h 1516"/>
                <a:gd name="connsiteX44" fmla="*/ 2925 w 3455"/>
                <a:gd name="connsiteY44" fmla="*/ 910 h 1516"/>
                <a:gd name="connsiteX45" fmla="*/ 2883 w 3455"/>
                <a:gd name="connsiteY45" fmla="*/ 952 h 1516"/>
                <a:gd name="connsiteX46" fmla="*/ 2839 w 3455"/>
                <a:gd name="connsiteY46" fmla="*/ 992 h 1516"/>
                <a:gd name="connsiteX47" fmla="*/ 2795 w 3455"/>
                <a:gd name="connsiteY47" fmla="*/ 1034 h 1516"/>
                <a:gd name="connsiteX48" fmla="*/ 2747 w 3455"/>
                <a:gd name="connsiteY48" fmla="*/ 1074 h 1516"/>
                <a:gd name="connsiteX49" fmla="*/ 2699 w 3455"/>
                <a:gd name="connsiteY49" fmla="*/ 1114 h 1516"/>
                <a:gd name="connsiteX50" fmla="*/ 2647 w 3455"/>
                <a:gd name="connsiteY50" fmla="*/ 1152 h 1516"/>
                <a:gd name="connsiteX51" fmla="*/ 2595 w 3455"/>
                <a:gd name="connsiteY51" fmla="*/ 1190 h 1516"/>
                <a:gd name="connsiteX52" fmla="*/ 2539 w 3455"/>
                <a:gd name="connsiteY52" fmla="*/ 1228 h 1516"/>
                <a:gd name="connsiteX53" fmla="*/ 2483 w 3455"/>
                <a:gd name="connsiteY53" fmla="*/ 1264 h 1516"/>
                <a:gd name="connsiteX54" fmla="*/ 2423 w 3455"/>
                <a:gd name="connsiteY54" fmla="*/ 1300 h 1516"/>
                <a:gd name="connsiteX55" fmla="*/ 2361 w 3455"/>
                <a:gd name="connsiteY55" fmla="*/ 1334 h 1516"/>
                <a:gd name="connsiteX0" fmla="*/ 2170 w 3264"/>
                <a:gd name="connsiteY0" fmla="*/ 1334 h 1516"/>
                <a:gd name="connsiteX1" fmla="*/ 0 w 3264"/>
                <a:gd name="connsiteY1" fmla="*/ 1516 h 1516"/>
                <a:gd name="connsiteX2" fmla="*/ 1024 w 3264"/>
                <a:gd name="connsiteY2" fmla="*/ 412 h 1516"/>
                <a:gd name="connsiteX3" fmla="*/ 1082 w 3264"/>
                <a:gd name="connsiteY3" fmla="*/ 376 h 1516"/>
                <a:gd name="connsiteX4" fmla="*/ 1142 w 3264"/>
                <a:gd name="connsiteY4" fmla="*/ 340 h 1516"/>
                <a:gd name="connsiteX5" fmla="*/ 1206 w 3264"/>
                <a:gd name="connsiteY5" fmla="*/ 306 h 1516"/>
                <a:gd name="connsiteX6" fmla="*/ 1270 w 3264"/>
                <a:gd name="connsiteY6" fmla="*/ 274 h 1516"/>
                <a:gd name="connsiteX7" fmla="*/ 1334 w 3264"/>
                <a:gd name="connsiteY7" fmla="*/ 242 h 1516"/>
                <a:gd name="connsiteX8" fmla="*/ 1402 w 3264"/>
                <a:gd name="connsiteY8" fmla="*/ 212 h 1516"/>
                <a:gd name="connsiteX9" fmla="*/ 1472 w 3264"/>
                <a:gd name="connsiteY9" fmla="*/ 184 h 1516"/>
                <a:gd name="connsiteX10" fmla="*/ 1544 w 3264"/>
                <a:gd name="connsiteY10" fmla="*/ 158 h 1516"/>
                <a:gd name="connsiteX11" fmla="*/ 1616 w 3264"/>
                <a:gd name="connsiteY11" fmla="*/ 132 h 1516"/>
                <a:gd name="connsiteX12" fmla="*/ 1692 w 3264"/>
                <a:gd name="connsiteY12" fmla="*/ 110 h 1516"/>
                <a:gd name="connsiteX13" fmla="*/ 1768 w 3264"/>
                <a:gd name="connsiteY13" fmla="*/ 88 h 1516"/>
                <a:gd name="connsiteX14" fmla="*/ 1848 w 3264"/>
                <a:gd name="connsiteY14" fmla="*/ 70 h 1516"/>
                <a:gd name="connsiteX15" fmla="*/ 1928 w 3264"/>
                <a:gd name="connsiteY15" fmla="*/ 52 h 1516"/>
                <a:gd name="connsiteX16" fmla="*/ 2010 w 3264"/>
                <a:gd name="connsiteY16" fmla="*/ 38 h 1516"/>
                <a:gd name="connsiteX17" fmla="*/ 2096 w 3264"/>
                <a:gd name="connsiteY17" fmla="*/ 26 h 1516"/>
                <a:gd name="connsiteX18" fmla="*/ 2182 w 3264"/>
                <a:gd name="connsiteY18" fmla="*/ 16 h 1516"/>
                <a:gd name="connsiteX19" fmla="*/ 2270 w 3264"/>
                <a:gd name="connsiteY19" fmla="*/ 8 h 1516"/>
                <a:gd name="connsiteX20" fmla="*/ 2360 w 3264"/>
                <a:gd name="connsiteY20" fmla="*/ 4 h 1516"/>
                <a:gd name="connsiteX21" fmla="*/ 2454 w 3264"/>
                <a:gd name="connsiteY21" fmla="*/ 0 h 1516"/>
                <a:gd name="connsiteX22" fmla="*/ 2548 w 3264"/>
                <a:gd name="connsiteY22" fmla="*/ 2 h 1516"/>
                <a:gd name="connsiteX23" fmla="*/ 2644 w 3264"/>
                <a:gd name="connsiteY23" fmla="*/ 6 h 1516"/>
                <a:gd name="connsiteX24" fmla="*/ 2742 w 3264"/>
                <a:gd name="connsiteY24" fmla="*/ 12 h 1516"/>
                <a:gd name="connsiteX25" fmla="*/ 2842 w 3264"/>
                <a:gd name="connsiteY25" fmla="*/ 22 h 1516"/>
                <a:gd name="connsiteX26" fmla="*/ 2944 w 3264"/>
                <a:gd name="connsiteY26" fmla="*/ 36 h 1516"/>
                <a:gd name="connsiteX27" fmla="*/ 3048 w 3264"/>
                <a:gd name="connsiteY27" fmla="*/ 52 h 1516"/>
                <a:gd name="connsiteX28" fmla="*/ 3156 w 3264"/>
                <a:gd name="connsiteY28" fmla="*/ 72 h 1516"/>
                <a:gd name="connsiteX29" fmla="*/ 3264 w 3264"/>
                <a:gd name="connsiteY29" fmla="*/ 96 h 1516"/>
                <a:gd name="connsiteX30" fmla="*/ 3264 w 3264"/>
                <a:gd name="connsiteY30" fmla="*/ 96 h 1516"/>
                <a:gd name="connsiteX31" fmla="*/ 3256 w 3264"/>
                <a:gd name="connsiteY31" fmla="*/ 118 h 1516"/>
                <a:gd name="connsiteX32" fmla="*/ 3230 w 3264"/>
                <a:gd name="connsiteY32" fmla="*/ 182 h 1516"/>
                <a:gd name="connsiteX33" fmla="*/ 3210 w 3264"/>
                <a:gd name="connsiteY33" fmla="*/ 226 h 1516"/>
                <a:gd name="connsiteX34" fmla="*/ 3184 w 3264"/>
                <a:gd name="connsiteY34" fmla="*/ 278 h 1516"/>
                <a:gd name="connsiteX35" fmla="*/ 3154 w 3264"/>
                <a:gd name="connsiteY35" fmla="*/ 338 h 1516"/>
                <a:gd name="connsiteX36" fmla="*/ 3118 w 3264"/>
                <a:gd name="connsiteY36" fmla="*/ 404 h 1516"/>
                <a:gd name="connsiteX37" fmla="*/ 3076 w 3264"/>
                <a:gd name="connsiteY37" fmla="*/ 474 h 1516"/>
                <a:gd name="connsiteX38" fmla="*/ 3028 w 3264"/>
                <a:gd name="connsiteY38" fmla="*/ 548 h 1516"/>
                <a:gd name="connsiteX39" fmla="*/ 2974 w 3264"/>
                <a:gd name="connsiteY39" fmla="*/ 626 h 1516"/>
                <a:gd name="connsiteX40" fmla="*/ 2914 w 3264"/>
                <a:gd name="connsiteY40" fmla="*/ 706 h 1516"/>
                <a:gd name="connsiteX41" fmla="*/ 2846 w 3264"/>
                <a:gd name="connsiteY41" fmla="*/ 786 h 1516"/>
                <a:gd name="connsiteX42" fmla="*/ 2810 w 3264"/>
                <a:gd name="connsiteY42" fmla="*/ 828 h 1516"/>
                <a:gd name="connsiteX43" fmla="*/ 2772 w 3264"/>
                <a:gd name="connsiteY43" fmla="*/ 870 h 1516"/>
                <a:gd name="connsiteX44" fmla="*/ 2734 w 3264"/>
                <a:gd name="connsiteY44" fmla="*/ 910 h 1516"/>
                <a:gd name="connsiteX45" fmla="*/ 2692 w 3264"/>
                <a:gd name="connsiteY45" fmla="*/ 952 h 1516"/>
                <a:gd name="connsiteX46" fmla="*/ 2648 w 3264"/>
                <a:gd name="connsiteY46" fmla="*/ 992 h 1516"/>
                <a:gd name="connsiteX47" fmla="*/ 2604 w 3264"/>
                <a:gd name="connsiteY47" fmla="*/ 1034 h 1516"/>
                <a:gd name="connsiteX48" fmla="*/ 2556 w 3264"/>
                <a:gd name="connsiteY48" fmla="*/ 1074 h 1516"/>
                <a:gd name="connsiteX49" fmla="*/ 2508 w 3264"/>
                <a:gd name="connsiteY49" fmla="*/ 1114 h 1516"/>
                <a:gd name="connsiteX50" fmla="*/ 2456 w 3264"/>
                <a:gd name="connsiteY50" fmla="*/ 1152 h 1516"/>
                <a:gd name="connsiteX51" fmla="*/ 2404 w 3264"/>
                <a:gd name="connsiteY51" fmla="*/ 1190 h 1516"/>
                <a:gd name="connsiteX52" fmla="*/ 2348 w 3264"/>
                <a:gd name="connsiteY52" fmla="*/ 1228 h 1516"/>
                <a:gd name="connsiteX53" fmla="*/ 2292 w 3264"/>
                <a:gd name="connsiteY53" fmla="*/ 1264 h 1516"/>
                <a:gd name="connsiteX54" fmla="*/ 2232 w 3264"/>
                <a:gd name="connsiteY54" fmla="*/ 1300 h 1516"/>
                <a:gd name="connsiteX55" fmla="*/ 2170 w 3264"/>
                <a:gd name="connsiteY55" fmla="*/ 1334 h 1516"/>
                <a:gd name="connsiteX0" fmla="*/ 2170 w 3264"/>
                <a:gd name="connsiteY0" fmla="*/ 1334 h 1537"/>
                <a:gd name="connsiteX1" fmla="*/ 0 w 3264"/>
                <a:gd name="connsiteY1" fmla="*/ 1516 h 1537"/>
                <a:gd name="connsiteX2" fmla="*/ 1024 w 3264"/>
                <a:gd name="connsiteY2" fmla="*/ 412 h 1537"/>
                <a:gd name="connsiteX3" fmla="*/ 1082 w 3264"/>
                <a:gd name="connsiteY3" fmla="*/ 376 h 1537"/>
                <a:gd name="connsiteX4" fmla="*/ 1142 w 3264"/>
                <a:gd name="connsiteY4" fmla="*/ 340 h 1537"/>
                <a:gd name="connsiteX5" fmla="*/ 1206 w 3264"/>
                <a:gd name="connsiteY5" fmla="*/ 306 h 1537"/>
                <a:gd name="connsiteX6" fmla="*/ 1270 w 3264"/>
                <a:gd name="connsiteY6" fmla="*/ 274 h 1537"/>
                <a:gd name="connsiteX7" fmla="*/ 1334 w 3264"/>
                <a:gd name="connsiteY7" fmla="*/ 242 h 1537"/>
                <a:gd name="connsiteX8" fmla="*/ 1402 w 3264"/>
                <a:gd name="connsiteY8" fmla="*/ 212 h 1537"/>
                <a:gd name="connsiteX9" fmla="*/ 1472 w 3264"/>
                <a:gd name="connsiteY9" fmla="*/ 184 h 1537"/>
                <a:gd name="connsiteX10" fmla="*/ 1544 w 3264"/>
                <a:gd name="connsiteY10" fmla="*/ 158 h 1537"/>
                <a:gd name="connsiteX11" fmla="*/ 1616 w 3264"/>
                <a:gd name="connsiteY11" fmla="*/ 132 h 1537"/>
                <a:gd name="connsiteX12" fmla="*/ 1692 w 3264"/>
                <a:gd name="connsiteY12" fmla="*/ 110 h 1537"/>
                <a:gd name="connsiteX13" fmla="*/ 1768 w 3264"/>
                <a:gd name="connsiteY13" fmla="*/ 88 h 1537"/>
                <a:gd name="connsiteX14" fmla="*/ 1848 w 3264"/>
                <a:gd name="connsiteY14" fmla="*/ 70 h 1537"/>
                <a:gd name="connsiteX15" fmla="*/ 1928 w 3264"/>
                <a:gd name="connsiteY15" fmla="*/ 52 h 1537"/>
                <a:gd name="connsiteX16" fmla="*/ 2010 w 3264"/>
                <a:gd name="connsiteY16" fmla="*/ 38 h 1537"/>
                <a:gd name="connsiteX17" fmla="*/ 2096 w 3264"/>
                <a:gd name="connsiteY17" fmla="*/ 26 h 1537"/>
                <a:gd name="connsiteX18" fmla="*/ 2182 w 3264"/>
                <a:gd name="connsiteY18" fmla="*/ 16 h 1537"/>
                <a:gd name="connsiteX19" fmla="*/ 2270 w 3264"/>
                <a:gd name="connsiteY19" fmla="*/ 8 h 1537"/>
                <a:gd name="connsiteX20" fmla="*/ 2360 w 3264"/>
                <a:gd name="connsiteY20" fmla="*/ 4 h 1537"/>
                <a:gd name="connsiteX21" fmla="*/ 2454 w 3264"/>
                <a:gd name="connsiteY21" fmla="*/ 0 h 1537"/>
                <a:gd name="connsiteX22" fmla="*/ 2548 w 3264"/>
                <a:gd name="connsiteY22" fmla="*/ 2 h 1537"/>
                <a:gd name="connsiteX23" fmla="*/ 2644 w 3264"/>
                <a:gd name="connsiteY23" fmla="*/ 6 h 1537"/>
                <a:gd name="connsiteX24" fmla="*/ 2742 w 3264"/>
                <a:gd name="connsiteY24" fmla="*/ 12 h 1537"/>
                <a:gd name="connsiteX25" fmla="*/ 2842 w 3264"/>
                <a:gd name="connsiteY25" fmla="*/ 22 h 1537"/>
                <a:gd name="connsiteX26" fmla="*/ 2944 w 3264"/>
                <a:gd name="connsiteY26" fmla="*/ 36 h 1537"/>
                <a:gd name="connsiteX27" fmla="*/ 3048 w 3264"/>
                <a:gd name="connsiteY27" fmla="*/ 52 h 1537"/>
                <a:gd name="connsiteX28" fmla="*/ 3156 w 3264"/>
                <a:gd name="connsiteY28" fmla="*/ 72 h 1537"/>
                <a:gd name="connsiteX29" fmla="*/ 3264 w 3264"/>
                <a:gd name="connsiteY29" fmla="*/ 96 h 1537"/>
                <a:gd name="connsiteX30" fmla="*/ 3264 w 3264"/>
                <a:gd name="connsiteY30" fmla="*/ 96 h 1537"/>
                <a:gd name="connsiteX31" fmla="*/ 3256 w 3264"/>
                <a:gd name="connsiteY31" fmla="*/ 118 h 1537"/>
                <a:gd name="connsiteX32" fmla="*/ 3230 w 3264"/>
                <a:gd name="connsiteY32" fmla="*/ 182 h 1537"/>
                <a:gd name="connsiteX33" fmla="*/ 3210 w 3264"/>
                <a:gd name="connsiteY33" fmla="*/ 226 h 1537"/>
                <a:gd name="connsiteX34" fmla="*/ 3184 w 3264"/>
                <a:gd name="connsiteY34" fmla="*/ 278 h 1537"/>
                <a:gd name="connsiteX35" fmla="*/ 3154 w 3264"/>
                <a:gd name="connsiteY35" fmla="*/ 338 h 1537"/>
                <a:gd name="connsiteX36" fmla="*/ 3118 w 3264"/>
                <a:gd name="connsiteY36" fmla="*/ 404 h 1537"/>
                <a:gd name="connsiteX37" fmla="*/ 3076 w 3264"/>
                <a:gd name="connsiteY37" fmla="*/ 474 h 1537"/>
                <a:gd name="connsiteX38" fmla="*/ 3028 w 3264"/>
                <a:gd name="connsiteY38" fmla="*/ 548 h 1537"/>
                <a:gd name="connsiteX39" fmla="*/ 2974 w 3264"/>
                <a:gd name="connsiteY39" fmla="*/ 626 h 1537"/>
                <a:gd name="connsiteX40" fmla="*/ 2914 w 3264"/>
                <a:gd name="connsiteY40" fmla="*/ 706 h 1537"/>
                <a:gd name="connsiteX41" fmla="*/ 2846 w 3264"/>
                <a:gd name="connsiteY41" fmla="*/ 786 h 1537"/>
                <a:gd name="connsiteX42" fmla="*/ 2810 w 3264"/>
                <a:gd name="connsiteY42" fmla="*/ 828 h 1537"/>
                <a:gd name="connsiteX43" fmla="*/ 2772 w 3264"/>
                <a:gd name="connsiteY43" fmla="*/ 870 h 1537"/>
                <a:gd name="connsiteX44" fmla="*/ 2734 w 3264"/>
                <a:gd name="connsiteY44" fmla="*/ 910 h 1537"/>
                <a:gd name="connsiteX45" fmla="*/ 2692 w 3264"/>
                <a:gd name="connsiteY45" fmla="*/ 952 h 1537"/>
                <a:gd name="connsiteX46" fmla="*/ 2648 w 3264"/>
                <a:gd name="connsiteY46" fmla="*/ 992 h 1537"/>
                <a:gd name="connsiteX47" fmla="*/ 2604 w 3264"/>
                <a:gd name="connsiteY47" fmla="*/ 1034 h 1537"/>
                <a:gd name="connsiteX48" fmla="*/ 2556 w 3264"/>
                <a:gd name="connsiteY48" fmla="*/ 1074 h 1537"/>
                <a:gd name="connsiteX49" fmla="*/ 2508 w 3264"/>
                <a:gd name="connsiteY49" fmla="*/ 1114 h 1537"/>
                <a:gd name="connsiteX50" fmla="*/ 2456 w 3264"/>
                <a:gd name="connsiteY50" fmla="*/ 1152 h 1537"/>
                <a:gd name="connsiteX51" fmla="*/ 2404 w 3264"/>
                <a:gd name="connsiteY51" fmla="*/ 1190 h 1537"/>
                <a:gd name="connsiteX52" fmla="*/ 2348 w 3264"/>
                <a:gd name="connsiteY52" fmla="*/ 1228 h 1537"/>
                <a:gd name="connsiteX53" fmla="*/ 2292 w 3264"/>
                <a:gd name="connsiteY53" fmla="*/ 1264 h 1537"/>
                <a:gd name="connsiteX54" fmla="*/ 2232 w 3264"/>
                <a:gd name="connsiteY54" fmla="*/ 1300 h 1537"/>
                <a:gd name="connsiteX55" fmla="*/ 2170 w 3264"/>
                <a:gd name="connsiteY55" fmla="*/ 1334 h 1537"/>
                <a:gd name="connsiteX0" fmla="*/ 1146 w 2240"/>
                <a:gd name="connsiteY0" fmla="*/ 1334 h 1334"/>
                <a:gd name="connsiteX1" fmla="*/ 0 w 2240"/>
                <a:gd name="connsiteY1" fmla="*/ 412 h 1334"/>
                <a:gd name="connsiteX2" fmla="*/ 58 w 2240"/>
                <a:gd name="connsiteY2" fmla="*/ 376 h 1334"/>
                <a:gd name="connsiteX3" fmla="*/ 118 w 2240"/>
                <a:gd name="connsiteY3" fmla="*/ 340 h 1334"/>
                <a:gd name="connsiteX4" fmla="*/ 182 w 2240"/>
                <a:gd name="connsiteY4" fmla="*/ 306 h 1334"/>
                <a:gd name="connsiteX5" fmla="*/ 246 w 2240"/>
                <a:gd name="connsiteY5" fmla="*/ 274 h 1334"/>
                <a:gd name="connsiteX6" fmla="*/ 310 w 2240"/>
                <a:gd name="connsiteY6" fmla="*/ 242 h 1334"/>
                <a:gd name="connsiteX7" fmla="*/ 378 w 2240"/>
                <a:gd name="connsiteY7" fmla="*/ 212 h 1334"/>
                <a:gd name="connsiteX8" fmla="*/ 448 w 2240"/>
                <a:gd name="connsiteY8" fmla="*/ 184 h 1334"/>
                <a:gd name="connsiteX9" fmla="*/ 520 w 2240"/>
                <a:gd name="connsiteY9" fmla="*/ 158 h 1334"/>
                <a:gd name="connsiteX10" fmla="*/ 592 w 2240"/>
                <a:gd name="connsiteY10" fmla="*/ 132 h 1334"/>
                <a:gd name="connsiteX11" fmla="*/ 668 w 2240"/>
                <a:gd name="connsiteY11" fmla="*/ 110 h 1334"/>
                <a:gd name="connsiteX12" fmla="*/ 744 w 2240"/>
                <a:gd name="connsiteY12" fmla="*/ 88 h 1334"/>
                <a:gd name="connsiteX13" fmla="*/ 824 w 2240"/>
                <a:gd name="connsiteY13" fmla="*/ 70 h 1334"/>
                <a:gd name="connsiteX14" fmla="*/ 904 w 2240"/>
                <a:gd name="connsiteY14" fmla="*/ 52 h 1334"/>
                <a:gd name="connsiteX15" fmla="*/ 986 w 2240"/>
                <a:gd name="connsiteY15" fmla="*/ 38 h 1334"/>
                <a:gd name="connsiteX16" fmla="*/ 1072 w 2240"/>
                <a:gd name="connsiteY16" fmla="*/ 26 h 1334"/>
                <a:gd name="connsiteX17" fmla="*/ 1158 w 2240"/>
                <a:gd name="connsiteY17" fmla="*/ 16 h 1334"/>
                <a:gd name="connsiteX18" fmla="*/ 1246 w 2240"/>
                <a:gd name="connsiteY18" fmla="*/ 8 h 1334"/>
                <a:gd name="connsiteX19" fmla="*/ 1336 w 2240"/>
                <a:gd name="connsiteY19" fmla="*/ 4 h 1334"/>
                <a:gd name="connsiteX20" fmla="*/ 1430 w 2240"/>
                <a:gd name="connsiteY20" fmla="*/ 0 h 1334"/>
                <a:gd name="connsiteX21" fmla="*/ 1524 w 2240"/>
                <a:gd name="connsiteY21" fmla="*/ 2 h 1334"/>
                <a:gd name="connsiteX22" fmla="*/ 1620 w 2240"/>
                <a:gd name="connsiteY22" fmla="*/ 6 h 1334"/>
                <a:gd name="connsiteX23" fmla="*/ 1718 w 2240"/>
                <a:gd name="connsiteY23" fmla="*/ 12 h 1334"/>
                <a:gd name="connsiteX24" fmla="*/ 1818 w 2240"/>
                <a:gd name="connsiteY24" fmla="*/ 22 h 1334"/>
                <a:gd name="connsiteX25" fmla="*/ 1920 w 2240"/>
                <a:gd name="connsiteY25" fmla="*/ 36 h 1334"/>
                <a:gd name="connsiteX26" fmla="*/ 2024 w 2240"/>
                <a:gd name="connsiteY26" fmla="*/ 52 h 1334"/>
                <a:gd name="connsiteX27" fmla="*/ 2132 w 2240"/>
                <a:gd name="connsiteY27" fmla="*/ 72 h 1334"/>
                <a:gd name="connsiteX28" fmla="*/ 2240 w 2240"/>
                <a:gd name="connsiteY28" fmla="*/ 96 h 1334"/>
                <a:gd name="connsiteX29" fmla="*/ 2240 w 2240"/>
                <a:gd name="connsiteY29" fmla="*/ 96 h 1334"/>
                <a:gd name="connsiteX30" fmla="*/ 2232 w 2240"/>
                <a:gd name="connsiteY30" fmla="*/ 118 h 1334"/>
                <a:gd name="connsiteX31" fmla="*/ 2206 w 2240"/>
                <a:gd name="connsiteY31" fmla="*/ 182 h 1334"/>
                <a:gd name="connsiteX32" fmla="*/ 2186 w 2240"/>
                <a:gd name="connsiteY32" fmla="*/ 226 h 1334"/>
                <a:gd name="connsiteX33" fmla="*/ 2160 w 2240"/>
                <a:gd name="connsiteY33" fmla="*/ 278 h 1334"/>
                <a:gd name="connsiteX34" fmla="*/ 2130 w 2240"/>
                <a:gd name="connsiteY34" fmla="*/ 338 h 1334"/>
                <a:gd name="connsiteX35" fmla="*/ 2094 w 2240"/>
                <a:gd name="connsiteY35" fmla="*/ 404 h 1334"/>
                <a:gd name="connsiteX36" fmla="*/ 2052 w 2240"/>
                <a:gd name="connsiteY36" fmla="*/ 474 h 1334"/>
                <a:gd name="connsiteX37" fmla="*/ 2004 w 2240"/>
                <a:gd name="connsiteY37" fmla="*/ 548 h 1334"/>
                <a:gd name="connsiteX38" fmla="*/ 1950 w 2240"/>
                <a:gd name="connsiteY38" fmla="*/ 626 h 1334"/>
                <a:gd name="connsiteX39" fmla="*/ 1890 w 2240"/>
                <a:gd name="connsiteY39" fmla="*/ 706 h 1334"/>
                <a:gd name="connsiteX40" fmla="*/ 1822 w 2240"/>
                <a:gd name="connsiteY40" fmla="*/ 786 h 1334"/>
                <a:gd name="connsiteX41" fmla="*/ 1786 w 2240"/>
                <a:gd name="connsiteY41" fmla="*/ 828 h 1334"/>
                <a:gd name="connsiteX42" fmla="*/ 1748 w 2240"/>
                <a:gd name="connsiteY42" fmla="*/ 870 h 1334"/>
                <a:gd name="connsiteX43" fmla="*/ 1710 w 2240"/>
                <a:gd name="connsiteY43" fmla="*/ 910 h 1334"/>
                <a:gd name="connsiteX44" fmla="*/ 1668 w 2240"/>
                <a:gd name="connsiteY44" fmla="*/ 952 h 1334"/>
                <a:gd name="connsiteX45" fmla="*/ 1624 w 2240"/>
                <a:gd name="connsiteY45" fmla="*/ 992 h 1334"/>
                <a:gd name="connsiteX46" fmla="*/ 1580 w 2240"/>
                <a:gd name="connsiteY46" fmla="*/ 1034 h 1334"/>
                <a:gd name="connsiteX47" fmla="*/ 1532 w 2240"/>
                <a:gd name="connsiteY47" fmla="*/ 1074 h 1334"/>
                <a:gd name="connsiteX48" fmla="*/ 1484 w 2240"/>
                <a:gd name="connsiteY48" fmla="*/ 1114 h 1334"/>
                <a:gd name="connsiteX49" fmla="*/ 1432 w 2240"/>
                <a:gd name="connsiteY49" fmla="*/ 1152 h 1334"/>
                <a:gd name="connsiteX50" fmla="*/ 1380 w 2240"/>
                <a:gd name="connsiteY50" fmla="*/ 1190 h 1334"/>
                <a:gd name="connsiteX51" fmla="*/ 1324 w 2240"/>
                <a:gd name="connsiteY51" fmla="*/ 1228 h 1334"/>
                <a:gd name="connsiteX52" fmla="*/ 1268 w 2240"/>
                <a:gd name="connsiteY52" fmla="*/ 1264 h 1334"/>
                <a:gd name="connsiteX53" fmla="*/ 1208 w 2240"/>
                <a:gd name="connsiteY53" fmla="*/ 1300 h 1334"/>
                <a:gd name="connsiteX54" fmla="*/ 1146 w 2240"/>
                <a:gd name="connsiteY54" fmla="*/ 1334 h 1334"/>
                <a:gd name="connsiteX0" fmla="*/ 1146 w 2240"/>
                <a:gd name="connsiteY0" fmla="*/ 1334 h 1334"/>
                <a:gd name="connsiteX1" fmla="*/ 500 w 2240"/>
                <a:gd name="connsiteY1" fmla="*/ 819 h 1334"/>
                <a:gd name="connsiteX2" fmla="*/ 0 w 2240"/>
                <a:gd name="connsiteY2" fmla="*/ 412 h 1334"/>
                <a:gd name="connsiteX3" fmla="*/ 58 w 2240"/>
                <a:gd name="connsiteY3" fmla="*/ 376 h 1334"/>
                <a:gd name="connsiteX4" fmla="*/ 118 w 2240"/>
                <a:gd name="connsiteY4" fmla="*/ 340 h 1334"/>
                <a:gd name="connsiteX5" fmla="*/ 182 w 2240"/>
                <a:gd name="connsiteY5" fmla="*/ 306 h 1334"/>
                <a:gd name="connsiteX6" fmla="*/ 246 w 2240"/>
                <a:gd name="connsiteY6" fmla="*/ 274 h 1334"/>
                <a:gd name="connsiteX7" fmla="*/ 310 w 2240"/>
                <a:gd name="connsiteY7" fmla="*/ 242 h 1334"/>
                <a:gd name="connsiteX8" fmla="*/ 378 w 2240"/>
                <a:gd name="connsiteY8" fmla="*/ 212 h 1334"/>
                <a:gd name="connsiteX9" fmla="*/ 448 w 2240"/>
                <a:gd name="connsiteY9" fmla="*/ 184 h 1334"/>
                <a:gd name="connsiteX10" fmla="*/ 520 w 2240"/>
                <a:gd name="connsiteY10" fmla="*/ 158 h 1334"/>
                <a:gd name="connsiteX11" fmla="*/ 592 w 2240"/>
                <a:gd name="connsiteY11" fmla="*/ 132 h 1334"/>
                <a:gd name="connsiteX12" fmla="*/ 668 w 2240"/>
                <a:gd name="connsiteY12" fmla="*/ 110 h 1334"/>
                <a:gd name="connsiteX13" fmla="*/ 744 w 2240"/>
                <a:gd name="connsiteY13" fmla="*/ 88 h 1334"/>
                <a:gd name="connsiteX14" fmla="*/ 824 w 2240"/>
                <a:gd name="connsiteY14" fmla="*/ 70 h 1334"/>
                <a:gd name="connsiteX15" fmla="*/ 904 w 2240"/>
                <a:gd name="connsiteY15" fmla="*/ 52 h 1334"/>
                <a:gd name="connsiteX16" fmla="*/ 986 w 2240"/>
                <a:gd name="connsiteY16" fmla="*/ 38 h 1334"/>
                <a:gd name="connsiteX17" fmla="*/ 1072 w 2240"/>
                <a:gd name="connsiteY17" fmla="*/ 26 h 1334"/>
                <a:gd name="connsiteX18" fmla="*/ 1158 w 2240"/>
                <a:gd name="connsiteY18" fmla="*/ 16 h 1334"/>
                <a:gd name="connsiteX19" fmla="*/ 1246 w 2240"/>
                <a:gd name="connsiteY19" fmla="*/ 8 h 1334"/>
                <a:gd name="connsiteX20" fmla="*/ 1336 w 2240"/>
                <a:gd name="connsiteY20" fmla="*/ 4 h 1334"/>
                <a:gd name="connsiteX21" fmla="*/ 1430 w 2240"/>
                <a:gd name="connsiteY21" fmla="*/ 0 h 1334"/>
                <a:gd name="connsiteX22" fmla="*/ 1524 w 2240"/>
                <a:gd name="connsiteY22" fmla="*/ 2 h 1334"/>
                <a:gd name="connsiteX23" fmla="*/ 1620 w 2240"/>
                <a:gd name="connsiteY23" fmla="*/ 6 h 1334"/>
                <a:gd name="connsiteX24" fmla="*/ 1718 w 2240"/>
                <a:gd name="connsiteY24" fmla="*/ 12 h 1334"/>
                <a:gd name="connsiteX25" fmla="*/ 1818 w 2240"/>
                <a:gd name="connsiteY25" fmla="*/ 22 h 1334"/>
                <a:gd name="connsiteX26" fmla="*/ 1920 w 2240"/>
                <a:gd name="connsiteY26" fmla="*/ 36 h 1334"/>
                <a:gd name="connsiteX27" fmla="*/ 2024 w 2240"/>
                <a:gd name="connsiteY27" fmla="*/ 52 h 1334"/>
                <a:gd name="connsiteX28" fmla="*/ 2132 w 2240"/>
                <a:gd name="connsiteY28" fmla="*/ 72 h 1334"/>
                <a:gd name="connsiteX29" fmla="*/ 2240 w 2240"/>
                <a:gd name="connsiteY29" fmla="*/ 96 h 1334"/>
                <a:gd name="connsiteX30" fmla="*/ 2240 w 2240"/>
                <a:gd name="connsiteY30" fmla="*/ 96 h 1334"/>
                <a:gd name="connsiteX31" fmla="*/ 2232 w 2240"/>
                <a:gd name="connsiteY31" fmla="*/ 118 h 1334"/>
                <a:gd name="connsiteX32" fmla="*/ 2206 w 2240"/>
                <a:gd name="connsiteY32" fmla="*/ 182 h 1334"/>
                <a:gd name="connsiteX33" fmla="*/ 2186 w 2240"/>
                <a:gd name="connsiteY33" fmla="*/ 226 h 1334"/>
                <a:gd name="connsiteX34" fmla="*/ 2160 w 2240"/>
                <a:gd name="connsiteY34" fmla="*/ 278 h 1334"/>
                <a:gd name="connsiteX35" fmla="*/ 2130 w 2240"/>
                <a:gd name="connsiteY35" fmla="*/ 338 h 1334"/>
                <a:gd name="connsiteX36" fmla="*/ 2094 w 2240"/>
                <a:gd name="connsiteY36" fmla="*/ 404 h 1334"/>
                <a:gd name="connsiteX37" fmla="*/ 2052 w 2240"/>
                <a:gd name="connsiteY37" fmla="*/ 474 h 1334"/>
                <a:gd name="connsiteX38" fmla="*/ 2004 w 2240"/>
                <a:gd name="connsiteY38" fmla="*/ 548 h 1334"/>
                <a:gd name="connsiteX39" fmla="*/ 1950 w 2240"/>
                <a:gd name="connsiteY39" fmla="*/ 626 h 1334"/>
                <a:gd name="connsiteX40" fmla="*/ 1890 w 2240"/>
                <a:gd name="connsiteY40" fmla="*/ 706 h 1334"/>
                <a:gd name="connsiteX41" fmla="*/ 1822 w 2240"/>
                <a:gd name="connsiteY41" fmla="*/ 786 h 1334"/>
                <a:gd name="connsiteX42" fmla="*/ 1786 w 2240"/>
                <a:gd name="connsiteY42" fmla="*/ 828 h 1334"/>
                <a:gd name="connsiteX43" fmla="*/ 1748 w 2240"/>
                <a:gd name="connsiteY43" fmla="*/ 870 h 1334"/>
                <a:gd name="connsiteX44" fmla="*/ 1710 w 2240"/>
                <a:gd name="connsiteY44" fmla="*/ 910 h 1334"/>
                <a:gd name="connsiteX45" fmla="*/ 1668 w 2240"/>
                <a:gd name="connsiteY45" fmla="*/ 952 h 1334"/>
                <a:gd name="connsiteX46" fmla="*/ 1624 w 2240"/>
                <a:gd name="connsiteY46" fmla="*/ 992 h 1334"/>
                <a:gd name="connsiteX47" fmla="*/ 1580 w 2240"/>
                <a:gd name="connsiteY47" fmla="*/ 1034 h 1334"/>
                <a:gd name="connsiteX48" fmla="*/ 1532 w 2240"/>
                <a:gd name="connsiteY48" fmla="*/ 1074 h 1334"/>
                <a:gd name="connsiteX49" fmla="*/ 1484 w 2240"/>
                <a:gd name="connsiteY49" fmla="*/ 1114 h 1334"/>
                <a:gd name="connsiteX50" fmla="*/ 1432 w 2240"/>
                <a:gd name="connsiteY50" fmla="*/ 1152 h 1334"/>
                <a:gd name="connsiteX51" fmla="*/ 1380 w 2240"/>
                <a:gd name="connsiteY51" fmla="*/ 1190 h 1334"/>
                <a:gd name="connsiteX52" fmla="*/ 1324 w 2240"/>
                <a:gd name="connsiteY52" fmla="*/ 1228 h 1334"/>
                <a:gd name="connsiteX53" fmla="*/ 1268 w 2240"/>
                <a:gd name="connsiteY53" fmla="*/ 1264 h 1334"/>
                <a:gd name="connsiteX54" fmla="*/ 1208 w 2240"/>
                <a:gd name="connsiteY54" fmla="*/ 1300 h 1334"/>
                <a:gd name="connsiteX55" fmla="*/ 1146 w 2240"/>
                <a:gd name="connsiteY55" fmla="*/ 1334 h 1334"/>
                <a:gd name="connsiteX0" fmla="*/ 1376 w 2470"/>
                <a:gd name="connsiteY0" fmla="*/ 1334 h 1446"/>
                <a:gd name="connsiteX1" fmla="*/ 191 w 2470"/>
                <a:gd name="connsiteY1" fmla="*/ 1292 h 1446"/>
                <a:gd name="connsiteX2" fmla="*/ 230 w 2470"/>
                <a:gd name="connsiteY2" fmla="*/ 412 h 1446"/>
                <a:gd name="connsiteX3" fmla="*/ 288 w 2470"/>
                <a:gd name="connsiteY3" fmla="*/ 376 h 1446"/>
                <a:gd name="connsiteX4" fmla="*/ 348 w 2470"/>
                <a:gd name="connsiteY4" fmla="*/ 340 h 1446"/>
                <a:gd name="connsiteX5" fmla="*/ 412 w 2470"/>
                <a:gd name="connsiteY5" fmla="*/ 306 h 1446"/>
                <a:gd name="connsiteX6" fmla="*/ 476 w 2470"/>
                <a:gd name="connsiteY6" fmla="*/ 274 h 1446"/>
                <a:gd name="connsiteX7" fmla="*/ 540 w 2470"/>
                <a:gd name="connsiteY7" fmla="*/ 242 h 1446"/>
                <a:gd name="connsiteX8" fmla="*/ 608 w 2470"/>
                <a:gd name="connsiteY8" fmla="*/ 212 h 1446"/>
                <a:gd name="connsiteX9" fmla="*/ 678 w 2470"/>
                <a:gd name="connsiteY9" fmla="*/ 184 h 1446"/>
                <a:gd name="connsiteX10" fmla="*/ 750 w 2470"/>
                <a:gd name="connsiteY10" fmla="*/ 158 h 1446"/>
                <a:gd name="connsiteX11" fmla="*/ 822 w 2470"/>
                <a:gd name="connsiteY11" fmla="*/ 132 h 1446"/>
                <a:gd name="connsiteX12" fmla="*/ 898 w 2470"/>
                <a:gd name="connsiteY12" fmla="*/ 110 h 1446"/>
                <a:gd name="connsiteX13" fmla="*/ 974 w 2470"/>
                <a:gd name="connsiteY13" fmla="*/ 88 h 1446"/>
                <a:gd name="connsiteX14" fmla="*/ 1054 w 2470"/>
                <a:gd name="connsiteY14" fmla="*/ 70 h 1446"/>
                <a:gd name="connsiteX15" fmla="*/ 1134 w 2470"/>
                <a:gd name="connsiteY15" fmla="*/ 52 h 1446"/>
                <a:gd name="connsiteX16" fmla="*/ 1216 w 2470"/>
                <a:gd name="connsiteY16" fmla="*/ 38 h 1446"/>
                <a:gd name="connsiteX17" fmla="*/ 1302 w 2470"/>
                <a:gd name="connsiteY17" fmla="*/ 26 h 1446"/>
                <a:gd name="connsiteX18" fmla="*/ 1388 w 2470"/>
                <a:gd name="connsiteY18" fmla="*/ 16 h 1446"/>
                <a:gd name="connsiteX19" fmla="*/ 1476 w 2470"/>
                <a:gd name="connsiteY19" fmla="*/ 8 h 1446"/>
                <a:gd name="connsiteX20" fmla="*/ 1566 w 2470"/>
                <a:gd name="connsiteY20" fmla="*/ 4 h 1446"/>
                <a:gd name="connsiteX21" fmla="*/ 1660 w 2470"/>
                <a:gd name="connsiteY21" fmla="*/ 0 h 1446"/>
                <a:gd name="connsiteX22" fmla="*/ 1754 w 2470"/>
                <a:gd name="connsiteY22" fmla="*/ 2 h 1446"/>
                <a:gd name="connsiteX23" fmla="*/ 1850 w 2470"/>
                <a:gd name="connsiteY23" fmla="*/ 6 h 1446"/>
                <a:gd name="connsiteX24" fmla="*/ 1948 w 2470"/>
                <a:gd name="connsiteY24" fmla="*/ 12 h 1446"/>
                <a:gd name="connsiteX25" fmla="*/ 2048 w 2470"/>
                <a:gd name="connsiteY25" fmla="*/ 22 h 1446"/>
                <a:gd name="connsiteX26" fmla="*/ 2150 w 2470"/>
                <a:gd name="connsiteY26" fmla="*/ 36 h 1446"/>
                <a:gd name="connsiteX27" fmla="*/ 2254 w 2470"/>
                <a:gd name="connsiteY27" fmla="*/ 52 h 1446"/>
                <a:gd name="connsiteX28" fmla="*/ 2362 w 2470"/>
                <a:gd name="connsiteY28" fmla="*/ 72 h 1446"/>
                <a:gd name="connsiteX29" fmla="*/ 2470 w 2470"/>
                <a:gd name="connsiteY29" fmla="*/ 96 h 1446"/>
                <a:gd name="connsiteX30" fmla="*/ 2470 w 2470"/>
                <a:gd name="connsiteY30" fmla="*/ 96 h 1446"/>
                <a:gd name="connsiteX31" fmla="*/ 2462 w 2470"/>
                <a:gd name="connsiteY31" fmla="*/ 118 h 1446"/>
                <a:gd name="connsiteX32" fmla="*/ 2436 w 2470"/>
                <a:gd name="connsiteY32" fmla="*/ 182 h 1446"/>
                <a:gd name="connsiteX33" fmla="*/ 2416 w 2470"/>
                <a:gd name="connsiteY33" fmla="*/ 226 h 1446"/>
                <a:gd name="connsiteX34" fmla="*/ 2390 w 2470"/>
                <a:gd name="connsiteY34" fmla="*/ 278 h 1446"/>
                <a:gd name="connsiteX35" fmla="*/ 2360 w 2470"/>
                <a:gd name="connsiteY35" fmla="*/ 338 h 1446"/>
                <a:gd name="connsiteX36" fmla="*/ 2324 w 2470"/>
                <a:gd name="connsiteY36" fmla="*/ 404 h 1446"/>
                <a:gd name="connsiteX37" fmla="*/ 2282 w 2470"/>
                <a:gd name="connsiteY37" fmla="*/ 474 h 1446"/>
                <a:gd name="connsiteX38" fmla="*/ 2234 w 2470"/>
                <a:gd name="connsiteY38" fmla="*/ 548 h 1446"/>
                <a:gd name="connsiteX39" fmla="*/ 2180 w 2470"/>
                <a:gd name="connsiteY39" fmla="*/ 626 h 1446"/>
                <a:gd name="connsiteX40" fmla="*/ 2120 w 2470"/>
                <a:gd name="connsiteY40" fmla="*/ 706 h 1446"/>
                <a:gd name="connsiteX41" fmla="*/ 2052 w 2470"/>
                <a:gd name="connsiteY41" fmla="*/ 786 h 1446"/>
                <a:gd name="connsiteX42" fmla="*/ 2016 w 2470"/>
                <a:gd name="connsiteY42" fmla="*/ 828 h 1446"/>
                <a:gd name="connsiteX43" fmla="*/ 1978 w 2470"/>
                <a:gd name="connsiteY43" fmla="*/ 870 h 1446"/>
                <a:gd name="connsiteX44" fmla="*/ 1940 w 2470"/>
                <a:gd name="connsiteY44" fmla="*/ 910 h 1446"/>
                <a:gd name="connsiteX45" fmla="*/ 1898 w 2470"/>
                <a:gd name="connsiteY45" fmla="*/ 952 h 1446"/>
                <a:gd name="connsiteX46" fmla="*/ 1854 w 2470"/>
                <a:gd name="connsiteY46" fmla="*/ 992 h 1446"/>
                <a:gd name="connsiteX47" fmla="*/ 1810 w 2470"/>
                <a:gd name="connsiteY47" fmla="*/ 1034 h 1446"/>
                <a:gd name="connsiteX48" fmla="*/ 1762 w 2470"/>
                <a:gd name="connsiteY48" fmla="*/ 1074 h 1446"/>
                <a:gd name="connsiteX49" fmla="*/ 1714 w 2470"/>
                <a:gd name="connsiteY49" fmla="*/ 1114 h 1446"/>
                <a:gd name="connsiteX50" fmla="*/ 1662 w 2470"/>
                <a:gd name="connsiteY50" fmla="*/ 1152 h 1446"/>
                <a:gd name="connsiteX51" fmla="*/ 1610 w 2470"/>
                <a:gd name="connsiteY51" fmla="*/ 1190 h 1446"/>
                <a:gd name="connsiteX52" fmla="*/ 1554 w 2470"/>
                <a:gd name="connsiteY52" fmla="*/ 1228 h 1446"/>
                <a:gd name="connsiteX53" fmla="*/ 1498 w 2470"/>
                <a:gd name="connsiteY53" fmla="*/ 1264 h 1446"/>
                <a:gd name="connsiteX54" fmla="*/ 1438 w 2470"/>
                <a:gd name="connsiteY54" fmla="*/ 1300 h 1446"/>
                <a:gd name="connsiteX55" fmla="*/ 1376 w 2470"/>
                <a:gd name="connsiteY55" fmla="*/ 1334 h 1446"/>
                <a:gd name="connsiteX0" fmla="*/ 1189 w 2283"/>
                <a:gd name="connsiteY0" fmla="*/ 1334 h 1446"/>
                <a:gd name="connsiteX1" fmla="*/ 4 w 2283"/>
                <a:gd name="connsiteY1" fmla="*/ 1292 h 1446"/>
                <a:gd name="connsiteX2" fmla="*/ 43 w 2283"/>
                <a:gd name="connsiteY2" fmla="*/ 412 h 1446"/>
                <a:gd name="connsiteX3" fmla="*/ 101 w 2283"/>
                <a:gd name="connsiteY3" fmla="*/ 376 h 1446"/>
                <a:gd name="connsiteX4" fmla="*/ 161 w 2283"/>
                <a:gd name="connsiteY4" fmla="*/ 340 h 1446"/>
                <a:gd name="connsiteX5" fmla="*/ 225 w 2283"/>
                <a:gd name="connsiteY5" fmla="*/ 306 h 1446"/>
                <a:gd name="connsiteX6" fmla="*/ 289 w 2283"/>
                <a:gd name="connsiteY6" fmla="*/ 274 h 1446"/>
                <a:gd name="connsiteX7" fmla="*/ 353 w 2283"/>
                <a:gd name="connsiteY7" fmla="*/ 242 h 1446"/>
                <a:gd name="connsiteX8" fmla="*/ 421 w 2283"/>
                <a:gd name="connsiteY8" fmla="*/ 212 h 1446"/>
                <a:gd name="connsiteX9" fmla="*/ 491 w 2283"/>
                <a:gd name="connsiteY9" fmla="*/ 184 h 1446"/>
                <a:gd name="connsiteX10" fmla="*/ 563 w 2283"/>
                <a:gd name="connsiteY10" fmla="*/ 158 h 1446"/>
                <a:gd name="connsiteX11" fmla="*/ 635 w 2283"/>
                <a:gd name="connsiteY11" fmla="*/ 132 h 1446"/>
                <a:gd name="connsiteX12" fmla="*/ 711 w 2283"/>
                <a:gd name="connsiteY12" fmla="*/ 110 h 1446"/>
                <a:gd name="connsiteX13" fmla="*/ 787 w 2283"/>
                <a:gd name="connsiteY13" fmla="*/ 88 h 1446"/>
                <a:gd name="connsiteX14" fmla="*/ 867 w 2283"/>
                <a:gd name="connsiteY14" fmla="*/ 70 h 1446"/>
                <a:gd name="connsiteX15" fmla="*/ 947 w 2283"/>
                <a:gd name="connsiteY15" fmla="*/ 52 h 1446"/>
                <a:gd name="connsiteX16" fmla="*/ 1029 w 2283"/>
                <a:gd name="connsiteY16" fmla="*/ 38 h 1446"/>
                <a:gd name="connsiteX17" fmla="*/ 1115 w 2283"/>
                <a:gd name="connsiteY17" fmla="*/ 26 h 1446"/>
                <a:gd name="connsiteX18" fmla="*/ 1201 w 2283"/>
                <a:gd name="connsiteY18" fmla="*/ 16 h 1446"/>
                <a:gd name="connsiteX19" fmla="*/ 1289 w 2283"/>
                <a:gd name="connsiteY19" fmla="*/ 8 h 1446"/>
                <a:gd name="connsiteX20" fmla="*/ 1379 w 2283"/>
                <a:gd name="connsiteY20" fmla="*/ 4 h 1446"/>
                <a:gd name="connsiteX21" fmla="*/ 1473 w 2283"/>
                <a:gd name="connsiteY21" fmla="*/ 0 h 1446"/>
                <a:gd name="connsiteX22" fmla="*/ 1567 w 2283"/>
                <a:gd name="connsiteY22" fmla="*/ 2 h 1446"/>
                <a:gd name="connsiteX23" fmla="*/ 1663 w 2283"/>
                <a:gd name="connsiteY23" fmla="*/ 6 h 1446"/>
                <a:gd name="connsiteX24" fmla="*/ 1761 w 2283"/>
                <a:gd name="connsiteY24" fmla="*/ 12 h 1446"/>
                <a:gd name="connsiteX25" fmla="*/ 1861 w 2283"/>
                <a:gd name="connsiteY25" fmla="*/ 22 h 1446"/>
                <a:gd name="connsiteX26" fmla="*/ 1963 w 2283"/>
                <a:gd name="connsiteY26" fmla="*/ 36 h 1446"/>
                <a:gd name="connsiteX27" fmla="*/ 2067 w 2283"/>
                <a:gd name="connsiteY27" fmla="*/ 52 h 1446"/>
                <a:gd name="connsiteX28" fmla="*/ 2175 w 2283"/>
                <a:gd name="connsiteY28" fmla="*/ 72 h 1446"/>
                <a:gd name="connsiteX29" fmla="*/ 2283 w 2283"/>
                <a:gd name="connsiteY29" fmla="*/ 96 h 1446"/>
                <a:gd name="connsiteX30" fmla="*/ 2283 w 2283"/>
                <a:gd name="connsiteY30" fmla="*/ 96 h 1446"/>
                <a:gd name="connsiteX31" fmla="*/ 2275 w 2283"/>
                <a:gd name="connsiteY31" fmla="*/ 118 h 1446"/>
                <a:gd name="connsiteX32" fmla="*/ 2249 w 2283"/>
                <a:gd name="connsiteY32" fmla="*/ 182 h 1446"/>
                <a:gd name="connsiteX33" fmla="*/ 2229 w 2283"/>
                <a:gd name="connsiteY33" fmla="*/ 226 h 1446"/>
                <a:gd name="connsiteX34" fmla="*/ 2203 w 2283"/>
                <a:gd name="connsiteY34" fmla="*/ 278 h 1446"/>
                <a:gd name="connsiteX35" fmla="*/ 2173 w 2283"/>
                <a:gd name="connsiteY35" fmla="*/ 338 h 1446"/>
                <a:gd name="connsiteX36" fmla="*/ 2137 w 2283"/>
                <a:gd name="connsiteY36" fmla="*/ 404 h 1446"/>
                <a:gd name="connsiteX37" fmla="*/ 2095 w 2283"/>
                <a:gd name="connsiteY37" fmla="*/ 474 h 1446"/>
                <a:gd name="connsiteX38" fmla="*/ 2047 w 2283"/>
                <a:gd name="connsiteY38" fmla="*/ 548 h 1446"/>
                <a:gd name="connsiteX39" fmla="*/ 1993 w 2283"/>
                <a:gd name="connsiteY39" fmla="*/ 626 h 1446"/>
                <a:gd name="connsiteX40" fmla="*/ 1933 w 2283"/>
                <a:gd name="connsiteY40" fmla="*/ 706 h 1446"/>
                <a:gd name="connsiteX41" fmla="*/ 1865 w 2283"/>
                <a:gd name="connsiteY41" fmla="*/ 786 h 1446"/>
                <a:gd name="connsiteX42" fmla="*/ 1829 w 2283"/>
                <a:gd name="connsiteY42" fmla="*/ 828 h 1446"/>
                <a:gd name="connsiteX43" fmla="*/ 1791 w 2283"/>
                <a:gd name="connsiteY43" fmla="*/ 870 h 1446"/>
                <a:gd name="connsiteX44" fmla="*/ 1753 w 2283"/>
                <a:gd name="connsiteY44" fmla="*/ 910 h 1446"/>
                <a:gd name="connsiteX45" fmla="*/ 1711 w 2283"/>
                <a:gd name="connsiteY45" fmla="*/ 952 h 1446"/>
                <a:gd name="connsiteX46" fmla="*/ 1667 w 2283"/>
                <a:gd name="connsiteY46" fmla="*/ 992 h 1446"/>
                <a:gd name="connsiteX47" fmla="*/ 1623 w 2283"/>
                <a:gd name="connsiteY47" fmla="*/ 1034 h 1446"/>
                <a:gd name="connsiteX48" fmla="*/ 1575 w 2283"/>
                <a:gd name="connsiteY48" fmla="*/ 1074 h 1446"/>
                <a:gd name="connsiteX49" fmla="*/ 1527 w 2283"/>
                <a:gd name="connsiteY49" fmla="*/ 1114 h 1446"/>
                <a:gd name="connsiteX50" fmla="*/ 1475 w 2283"/>
                <a:gd name="connsiteY50" fmla="*/ 1152 h 1446"/>
                <a:gd name="connsiteX51" fmla="*/ 1423 w 2283"/>
                <a:gd name="connsiteY51" fmla="*/ 1190 h 1446"/>
                <a:gd name="connsiteX52" fmla="*/ 1367 w 2283"/>
                <a:gd name="connsiteY52" fmla="*/ 1228 h 1446"/>
                <a:gd name="connsiteX53" fmla="*/ 1311 w 2283"/>
                <a:gd name="connsiteY53" fmla="*/ 1264 h 1446"/>
                <a:gd name="connsiteX54" fmla="*/ 1251 w 2283"/>
                <a:gd name="connsiteY54" fmla="*/ 1300 h 1446"/>
                <a:gd name="connsiteX55" fmla="*/ 1189 w 2283"/>
                <a:gd name="connsiteY55" fmla="*/ 1334 h 1446"/>
                <a:gd name="connsiteX0" fmla="*/ 1189 w 2283"/>
                <a:gd name="connsiteY0" fmla="*/ 1334 h 1334"/>
                <a:gd name="connsiteX1" fmla="*/ 4 w 2283"/>
                <a:gd name="connsiteY1" fmla="*/ 1292 h 1334"/>
                <a:gd name="connsiteX2" fmla="*/ 43 w 2283"/>
                <a:gd name="connsiteY2" fmla="*/ 412 h 1334"/>
                <a:gd name="connsiteX3" fmla="*/ 101 w 2283"/>
                <a:gd name="connsiteY3" fmla="*/ 376 h 1334"/>
                <a:gd name="connsiteX4" fmla="*/ 161 w 2283"/>
                <a:gd name="connsiteY4" fmla="*/ 340 h 1334"/>
                <a:gd name="connsiteX5" fmla="*/ 225 w 2283"/>
                <a:gd name="connsiteY5" fmla="*/ 306 h 1334"/>
                <a:gd name="connsiteX6" fmla="*/ 289 w 2283"/>
                <a:gd name="connsiteY6" fmla="*/ 274 h 1334"/>
                <a:gd name="connsiteX7" fmla="*/ 353 w 2283"/>
                <a:gd name="connsiteY7" fmla="*/ 242 h 1334"/>
                <a:gd name="connsiteX8" fmla="*/ 421 w 2283"/>
                <a:gd name="connsiteY8" fmla="*/ 212 h 1334"/>
                <a:gd name="connsiteX9" fmla="*/ 491 w 2283"/>
                <a:gd name="connsiteY9" fmla="*/ 184 h 1334"/>
                <a:gd name="connsiteX10" fmla="*/ 563 w 2283"/>
                <a:gd name="connsiteY10" fmla="*/ 158 h 1334"/>
                <a:gd name="connsiteX11" fmla="*/ 635 w 2283"/>
                <a:gd name="connsiteY11" fmla="*/ 132 h 1334"/>
                <a:gd name="connsiteX12" fmla="*/ 711 w 2283"/>
                <a:gd name="connsiteY12" fmla="*/ 110 h 1334"/>
                <a:gd name="connsiteX13" fmla="*/ 787 w 2283"/>
                <a:gd name="connsiteY13" fmla="*/ 88 h 1334"/>
                <a:gd name="connsiteX14" fmla="*/ 867 w 2283"/>
                <a:gd name="connsiteY14" fmla="*/ 70 h 1334"/>
                <a:gd name="connsiteX15" fmla="*/ 947 w 2283"/>
                <a:gd name="connsiteY15" fmla="*/ 52 h 1334"/>
                <a:gd name="connsiteX16" fmla="*/ 1029 w 2283"/>
                <a:gd name="connsiteY16" fmla="*/ 38 h 1334"/>
                <a:gd name="connsiteX17" fmla="*/ 1115 w 2283"/>
                <a:gd name="connsiteY17" fmla="*/ 26 h 1334"/>
                <a:gd name="connsiteX18" fmla="*/ 1201 w 2283"/>
                <a:gd name="connsiteY18" fmla="*/ 16 h 1334"/>
                <a:gd name="connsiteX19" fmla="*/ 1289 w 2283"/>
                <a:gd name="connsiteY19" fmla="*/ 8 h 1334"/>
                <a:gd name="connsiteX20" fmla="*/ 1379 w 2283"/>
                <a:gd name="connsiteY20" fmla="*/ 4 h 1334"/>
                <a:gd name="connsiteX21" fmla="*/ 1473 w 2283"/>
                <a:gd name="connsiteY21" fmla="*/ 0 h 1334"/>
                <a:gd name="connsiteX22" fmla="*/ 1567 w 2283"/>
                <a:gd name="connsiteY22" fmla="*/ 2 h 1334"/>
                <a:gd name="connsiteX23" fmla="*/ 1663 w 2283"/>
                <a:gd name="connsiteY23" fmla="*/ 6 h 1334"/>
                <a:gd name="connsiteX24" fmla="*/ 1761 w 2283"/>
                <a:gd name="connsiteY24" fmla="*/ 12 h 1334"/>
                <a:gd name="connsiteX25" fmla="*/ 1861 w 2283"/>
                <a:gd name="connsiteY25" fmla="*/ 22 h 1334"/>
                <a:gd name="connsiteX26" fmla="*/ 1963 w 2283"/>
                <a:gd name="connsiteY26" fmla="*/ 36 h 1334"/>
                <a:gd name="connsiteX27" fmla="*/ 2067 w 2283"/>
                <a:gd name="connsiteY27" fmla="*/ 52 h 1334"/>
                <a:gd name="connsiteX28" fmla="*/ 2175 w 2283"/>
                <a:gd name="connsiteY28" fmla="*/ 72 h 1334"/>
                <a:gd name="connsiteX29" fmla="*/ 2283 w 2283"/>
                <a:gd name="connsiteY29" fmla="*/ 96 h 1334"/>
                <a:gd name="connsiteX30" fmla="*/ 2283 w 2283"/>
                <a:gd name="connsiteY30" fmla="*/ 96 h 1334"/>
                <a:gd name="connsiteX31" fmla="*/ 2275 w 2283"/>
                <a:gd name="connsiteY31" fmla="*/ 118 h 1334"/>
                <a:gd name="connsiteX32" fmla="*/ 2249 w 2283"/>
                <a:gd name="connsiteY32" fmla="*/ 182 h 1334"/>
                <a:gd name="connsiteX33" fmla="*/ 2229 w 2283"/>
                <a:gd name="connsiteY33" fmla="*/ 226 h 1334"/>
                <a:gd name="connsiteX34" fmla="*/ 2203 w 2283"/>
                <a:gd name="connsiteY34" fmla="*/ 278 h 1334"/>
                <a:gd name="connsiteX35" fmla="*/ 2173 w 2283"/>
                <a:gd name="connsiteY35" fmla="*/ 338 h 1334"/>
                <a:gd name="connsiteX36" fmla="*/ 2137 w 2283"/>
                <a:gd name="connsiteY36" fmla="*/ 404 h 1334"/>
                <a:gd name="connsiteX37" fmla="*/ 2095 w 2283"/>
                <a:gd name="connsiteY37" fmla="*/ 474 h 1334"/>
                <a:gd name="connsiteX38" fmla="*/ 2047 w 2283"/>
                <a:gd name="connsiteY38" fmla="*/ 548 h 1334"/>
                <a:gd name="connsiteX39" fmla="*/ 1993 w 2283"/>
                <a:gd name="connsiteY39" fmla="*/ 626 h 1334"/>
                <a:gd name="connsiteX40" fmla="*/ 1933 w 2283"/>
                <a:gd name="connsiteY40" fmla="*/ 706 h 1334"/>
                <a:gd name="connsiteX41" fmla="*/ 1865 w 2283"/>
                <a:gd name="connsiteY41" fmla="*/ 786 h 1334"/>
                <a:gd name="connsiteX42" fmla="*/ 1829 w 2283"/>
                <a:gd name="connsiteY42" fmla="*/ 828 h 1334"/>
                <a:gd name="connsiteX43" fmla="*/ 1791 w 2283"/>
                <a:gd name="connsiteY43" fmla="*/ 870 h 1334"/>
                <a:gd name="connsiteX44" fmla="*/ 1753 w 2283"/>
                <a:gd name="connsiteY44" fmla="*/ 910 h 1334"/>
                <a:gd name="connsiteX45" fmla="*/ 1711 w 2283"/>
                <a:gd name="connsiteY45" fmla="*/ 952 h 1334"/>
                <a:gd name="connsiteX46" fmla="*/ 1667 w 2283"/>
                <a:gd name="connsiteY46" fmla="*/ 992 h 1334"/>
                <a:gd name="connsiteX47" fmla="*/ 1623 w 2283"/>
                <a:gd name="connsiteY47" fmla="*/ 1034 h 1334"/>
                <a:gd name="connsiteX48" fmla="*/ 1575 w 2283"/>
                <a:gd name="connsiteY48" fmla="*/ 1074 h 1334"/>
                <a:gd name="connsiteX49" fmla="*/ 1527 w 2283"/>
                <a:gd name="connsiteY49" fmla="*/ 1114 h 1334"/>
                <a:gd name="connsiteX50" fmla="*/ 1475 w 2283"/>
                <a:gd name="connsiteY50" fmla="*/ 1152 h 1334"/>
                <a:gd name="connsiteX51" fmla="*/ 1423 w 2283"/>
                <a:gd name="connsiteY51" fmla="*/ 1190 h 1334"/>
                <a:gd name="connsiteX52" fmla="*/ 1367 w 2283"/>
                <a:gd name="connsiteY52" fmla="*/ 1228 h 1334"/>
                <a:gd name="connsiteX53" fmla="*/ 1311 w 2283"/>
                <a:gd name="connsiteY53" fmla="*/ 1264 h 1334"/>
                <a:gd name="connsiteX54" fmla="*/ 1251 w 2283"/>
                <a:gd name="connsiteY54" fmla="*/ 1300 h 1334"/>
                <a:gd name="connsiteX55" fmla="*/ 1189 w 2283"/>
                <a:gd name="connsiteY55" fmla="*/ 1334 h 1334"/>
                <a:gd name="connsiteX0" fmla="*/ 1189 w 2283"/>
                <a:gd name="connsiteY0" fmla="*/ 1334 h 1334"/>
                <a:gd name="connsiteX1" fmla="*/ 4 w 2283"/>
                <a:gd name="connsiteY1" fmla="*/ 1292 h 1334"/>
                <a:gd name="connsiteX2" fmla="*/ 43 w 2283"/>
                <a:gd name="connsiteY2" fmla="*/ 412 h 1334"/>
                <a:gd name="connsiteX3" fmla="*/ 101 w 2283"/>
                <a:gd name="connsiteY3" fmla="*/ 376 h 1334"/>
                <a:gd name="connsiteX4" fmla="*/ 161 w 2283"/>
                <a:gd name="connsiteY4" fmla="*/ 340 h 1334"/>
                <a:gd name="connsiteX5" fmla="*/ 225 w 2283"/>
                <a:gd name="connsiteY5" fmla="*/ 306 h 1334"/>
                <a:gd name="connsiteX6" fmla="*/ 289 w 2283"/>
                <a:gd name="connsiteY6" fmla="*/ 274 h 1334"/>
                <a:gd name="connsiteX7" fmla="*/ 353 w 2283"/>
                <a:gd name="connsiteY7" fmla="*/ 242 h 1334"/>
                <a:gd name="connsiteX8" fmla="*/ 421 w 2283"/>
                <a:gd name="connsiteY8" fmla="*/ 212 h 1334"/>
                <a:gd name="connsiteX9" fmla="*/ 491 w 2283"/>
                <a:gd name="connsiteY9" fmla="*/ 184 h 1334"/>
                <a:gd name="connsiteX10" fmla="*/ 563 w 2283"/>
                <a:gd name="connsiteY10" fmla="*/ 158 h 1334"/>
                <a:gd name="connsiteX11" fmla="*/ 635 w 2283"/>
                <a:gd name="connsiteY11" fmla="*/ 132 h 1334"/>
                <a:gd name="connsiteX12" fmla="*/ 711 w 2283"/>
                <a:gd name="connsiteY12" fmla="*/ 110 h 1334"/>
                <a:gd name="connsiteX13" fmla="*/ 787 w 2283"/>
                <a:gd name="connsiteY13" fmla="*/ 88 h 1334"/>
                <a:gd name="connsiteX14" fmla="*/ 867 w 2283"/>
                <a:gd name="connsiteY14" fmla="*/ 70 h 1334"/>
                <a:gd name="connsiteX15" fmla="*/ 947 w 2283"/>
                <a:gd name="connsiteY15" fmla="*/ 52 h 1334"/>
                <a:gd name="connsiteX16" fmla="*/ 1029 w 2283"/>
                <a:gd name="connsiteY16" fmla="*/ 38 h 1334"/>
                <a:gd name="connsiteX17" fmla="*/ 1115 w 2283"/>
                <a:gd name="connsiteY17" fmla="*/ 26 h 1334"/>
                <a:gd name="connsiteX18" fmla="*/ 1201 w 2283"/>
                <a:gd name="connsiteY18" fmla="*/ 16 h 1334"/>
                <a:gd name="connsiteX19" fmla="*/ 1289 w 2283"/>
                <a:gd name="connsiteY19" fmla="*/ 8 h 1334"/>
                <a:gd name="connsiteX20" fmla="*/ 1379 w 2283"/>
                <a:gd name="connsiteY20" fmla="*/ 4 h 1334"/>
                <a:gd name="connsiteX21" fmla="*/ 1473 w 2283"/>
                <a:gd name="connsiteY21" fmla="*/ 0 h 1334"/>
                <a:gd name="connsiteX22" fmla="*/ 1567 w 2283"/>
                <a:gd name="connsiteY22" fmla="*/ 2 h 1334"/>
                <a:gd name="connsiteX23" fmla="*/ 1663 w 2283"/>
                <a:gd name="connsiteY23" fmla="*/ 6 h 1334"/>
                <a:gd name="connsiteX24" fmla="*/ 1761 w 2283"/>
                <a:gd name="connsiteY24" fmla="*/ 12 h 1334"/>
                <a:gd name="connsiteX25" fmla="*/ 1861 w 2283"/>
                <a:gd name="connsiteY25" fmla="*/ 22 h 1334"/>
                <a:gd name="connsiteX26" fmla="*/ 1963 w 2283"/>
                <a:gd name="connsiteY26" fmla="*/ 36 h 1334"/>
                <a:gd name="connsiteX27" fmla="*/ 2067 w 2283"/>
                <a:gd name="connsiteY27" fmla="*/ 52 h 1334"/>
                <a:gd name="connsiteX28" fmla="*/ 2175 w 2283"/>
                <a:gd name="connsiteY28" fmla="*/ 72 h 1334"/>
                <a:gd name="connsiteX29" fmla="*/ 2283 w 2283"/>
                <a:gd name="connsiteY29" fmla="*/ 96 h 1334"/>
                <a:gd name="connsiteX30" fmla="*/ 2283 w 2283"/>
                <a:gd name="connsiteY30" fmla="*/ 96 h 1334"/>
                <a:gd name="connsiteX31" fmla="*/ 2275 w 2283"/>
                <a:gd name="connsiteY31" fmla="*/ 118 h 1334"/>
                <a:gd name="connsiteX32" fmla="*/ 2249 w 2283"/>
                <a:gd name="connsiteY32" fmla="*/ 182 h 1334"/>
                <a:gd name="connsiteX33" fmla="*/ 2229 w 2283"/>
                <a:gd name="connsiteY33" fmla="*/ 226 h 1334"/>
                <a:gd name="connsiteX34" fmla="*/ 2203 w 2283"/>
                <a:gd name="connsiteY34" fmla="*/ 278 h 1334"/>
                <a:gd name="connsiteX35" fmla="*/ 2173 w 2283"/>
                <a:gd name="connsiteY35" fmla="*/ 338 h 1334"/>
                <a:gd name="connsiteX36" fmla="*/ 2137 w 2283"/>
                <a:gd name="connsiteY36" fmla="*/ 404 h 1334"/>
                <a:gd name="connsiteX37" fmla="*/ 2095 w 2283"/>
                <a:gd name="connsiteY37" fmla="*/ 474 h 1334"/>
                <a:gd name="connsiteX38" fmla="*/ 2047 w 2283"/>
                <a:gd name="connsiteY38" fmla="*/ 548 h 1334"/>
                <a:gd name="connsiteX39" fmla="*/ 1993 w 2283"/>
                <a:gd name="connsiteY39" fmla="*/ 626 h 1334"/>
                <a:gd name="connsiteX40" fmla="*/ 1933 w 2283"/>
                <a:gd name="connsiteY40" fmla="*/ 706 h 1334"/>
                <a:gd name="connsiteX41" fmla="*/ 1865 w 2283"/>
                <a:gd name="connsiteY41" fmla="*/ 786 h 1334"/>
                <a:gd name="connsiteX42" fmla="*/ 1829 w 2283"/>
                <a:gd name="connsiteY42" fmla="*/ 828 h 1334"/>
                <a:gd name="connsiteX43" fmla="*/ 1791 w 2283"/>
                <a:gd name="connsiteY43" fmla="*/ 870 h 1334"/>
                <a:gd name="connsiteX44" fmla="*/ 1753 w 2283"/>
                <a:gd name="connsiteY44" fmla="*/ 910 h 1334"/>
                <a:gd name="connsiteX45" fmla="*/ 1711 w 2283"/>
                <a:gd name="connsiteY45" fmla="*/ 952 h 1334"/>
                <a:gd name="connsiteX46" fmla="*/ 1667 w 2283"/>
                <a:gd name="connsiteY46" fmla="*/ 992 h 1334"/>
                <a:gd name="connsiteX47" fmla="*/ 1623 w 2283"/>
                <a:gd name="connsiteY47" fmla="*/ 1034 h 1334"/>
                <a:gd name="connsiteX48" fmla="*/ 1575 w 2283"/>
                <a:gd name="connsiteY48" fmla="*/ 1074 h 1334"/>
                <a:gd name="connsiteX49" fmla="*/ 1527 w 2283"/>
                <a:gd name="connsiteY49" fmla="*/ 1114 h 1334"/>
                <a:gd name="connsiteX50" fmla="*/ 1475 w 2283"/>
                <a:gd name="connsiteY50" fmla="*/ 1152 h 1334"/>
                <a:gd name="connsiteX51" fmla="*/ 1423 w 2283"/>
                <a:gd name="connsiteY51" fmla="*/ 1190 h 1334"/>
                <a:gd name="connsiteX52" fmla="*/ 1367 w 2283"/>
                <a:gd name="connsiteY52" fmla="*/ 1228 h 1334"/>
                <a:gd name="connsiteX53" fmla="*/ 1311 w 2283"/>
                <a:gd name="connsiteY53" fmla="*/ 1264 h 1334"/>
                <a:gd name="connsiteX54" fmla="*/ 1251 w 2283"/>
                <a:gd name="connsiteY54" fmla="*/ 1300 h 1334"/>
                <a:gd name="connsiteX55" fmla="*/ 1189 w 2283"/>
                <a:gd name="connsiteY55" fmla="*/ 1334 h 1334"/>
                <a:gd name="connsiteX0" fmla="*/ 1172 w 2266"/>
                <a:gd name="connsiteY0" fmla="*/ 1334 h 1334"/>
                <a:gd name="connsiteX1" fmla="*/ 4 w 2266"/>
                <a:gd name="connsiteY1" fmla="*/ 1320 h 1334"/>
                <a:gd name="connsiteX2" fmla="*/ 26 w 2266"/>
                <a:gd name="connsiteY2" fmla="*/ 412 h 1334"/>
                <a:gd name="connsiteX3" fmla="*/ 84 w 2266"/>
                <a:gd name="connsiteY3" fmla="*/ 376 h 1334"/>
                <a:gd name="connsiteX4" fmla="*/ 144 w 2266"/>
                <a:gd name="connsiteY4" fmla="*/ 340 h 1334"/>
                <a:gd name="connsiteX5" fmla="*/ 208 w 2266"/>
                <a:gd name="connsiteY5" fmla="*/ 306 h 1334"/>
                <a:gd name="connsiteX6" fmla="*/ 272 w 2266"/>
                <a:gd name="connsiteY6" fmla="*/ 274 h 1334"/>
                <a:gd name="connsiteX7" fmla="*/ 336 w 2266"/>
                <a:gd name="connsiteY7" fmla="*/ 242 h 1334"/>
                <a:gd name="connsiteX8" fmla="*/ 404 w 2266"/>
                <a:gd name="connsiteY8" fmla="*/ 212 h 1334"/>
                <a:gd name="connsiteX9" fmla="*/ 474 w 2266"/>
                <a:gd name="connsiteY9" fmla="*/ 184 h 1334"/>
                <a:gd name="connsiteX10" fmla="*/ 546 w 2266"/>
                <a:gd name="connsiteY10" fmla="*/ 158 h 1334"/>
                <a:gd name="connsiteX11" fmla="*/ 618 w 2266"/>
                <a:gd name="connsiteY11" fmla="*/ 132 h 1334"/>
                <a:gd name="connsiteX12" fmla="*/ 694 w 2266"/>
                <a:gd name="connsiteY12" fmla="*/ 110 h 1334"/>
                <a:gd name="connsiteX13" fmla="*/ 770 w 2266"/>
                <a:gd name="connsiteY13" fmla="*/ 88 h 1334"/>
                <a:gd name="connsiteX14" fmla="*/ 850 w 2266"/>
                <a:gd name="connsiteY14" fmla="*/ 70 h 1334"/>
                <a:gd name="connsiteX15" fmla="*/ 930 w 2266"/>
                <a:gd name="connsiteY15" fmla="*/ 52 h 1334"/>
                <a:gd name="connsiteX16" fmla="*/ 1012 w 2266"/>
                <a:gd name="connsiteY16" fmla="*/ 38 h 1334"/>
                <a:gd name="connsiteX17" fmla="*/ 1098 w 2266"/>
                <a:gd name="connsiteY17" fmla="*/ 26 h 1334"/>
                <a:gd name="connsiteX18" fmla="*/ 1184 w 2266"/>
                <a:gd name="connsiteY18" fmla="*/ 16 h 1334"/>
                <a:gd name="connsiteX19" fmla="*/ 1272 w 2266"/>
                <a:gd name="connsiteY19" fmla="*/ 8 h 1334"/>
                <a:gd name="connsiteX20" fmla="*/ 1362 w 2266"/>
                <a:gd name="connsiteY20" fmla="*/ 4 h 1334"/>
                <a:gd name="connsiteX21" fmla="*/ 1456 w 2266"/>
                <a:gd name="connsiteY21" fmla="*/ 0 h 1334"/>
                <a:gd name="connsiteX22" fmla="*/ 1550 w 2266"/>
                <a:gd name="connsiteY22" fmla="*/ 2 h 1334"/>
                <a:gd name="connsiteX23" fmla="*/ 1646 w 2266"/>
                <a:gd name="connsiteY23" fmla="*/ 6 h 1334"/>
                <a:gd name="connsiteX24" fmla="*/ 1744 w 2266"/>
                <a:gd name="connsiteY24" fmla="*/ 12 h 1334"/>
                <a:gd name="connsiteX25" fmla="*/ 1844 w 2266"/>
                <a:gd name="connsiteY25" fmla="*/ 22 h 1334"/>
                <a:gd name="connsiteX26" fmla="*/ 1946 w 2266"/>
                <a:gd name="connsiteY26" fmla="*/ 36 h 1334"/>
                <a:gd name="connsiteX27" fmla="*/ 2050 w 2266"/>
                <a:gd name="connsiteY27" fmla="*/ 52 h 1334"/>
                <a:gd name="connsiteX28" fmla="*/ 2158 w 2266"/>
                <a:gd name="connsiteY28" fmla="*/ 72 h 1334"/>
                <a:gd name="connsiteX29" fmla="*/ 2266 w 2266"/>
                <a:gd name="connsiteY29" fmla="*/ 96 h 1334"/>
                <a:gd name="connsiteX30" fmla="*/ 2266 w 2266"/>
                <a:gd name="connsiteY30" fmla="*/ 96 h 1334"/>
                <a:gd name="connsiteX31" fmla="*/ 2258 w 2266"/>
                <a:gd name="connsiteY31" fmla="*/ 118 h 1334"/>
                <a:gd name="connsiteX32" fmla="*/ 2232 w 2266"/>
                <a:gd name="connsiteY32" fmla="*/ 182 h 1334"/>
                <a:gd name="connsiteX33" fmla="*/ 2212 w 2266"/>
                <a:gd name="connsiteY33" fmla="*/ 226 h 1334"/>
                <a:gd name="connsiteX34" fmla="*/ 2186 w 2266"/>
                <a:gd name="connsiteY34" fmla="*/ 278 h 1334"/>
                <a:gd name="connsiteX35" fmla="*/ 2156 w 2266"/>
                <a:gd name="connsiteY35" fmla="*/ 338 h 1334"/>
                <a:gd name="connsiteX36" fmla="*/ 2120 w 2266"/>
                <a:gd name="connsiteY36" fmla="*/ 404 h 1334"/>
                <a:gd name="connsiteX37" fmla="*/ 2078 w 2266"/>
                <a:gd name="connsiteY37" fmla="*/ 474 h 1334"/>
                <a:gd name="connsiteX38" fmla="*/ 2030 w 2266"/>
                <a:gd name="connsiteY38" fmla="*/ 548 h 1334"/>
                <a:gd name="connsiteX39" fmla="*/ 1976 w 2266"/>
                <a:gd name="connsiteY39" fmla="*/ 626 h 1334"/>
                <a:gd name="connsiteX40" fmla="*/ 1916 w 2266"/>
                <a:gd name="connsiteY40" fmla="*/ 706 h 1334"/>
                <a:gd name="connsiteX41" fmla="*/ 1848 w 2266"/>
                <a:gd name="connsiteY41" fmla="*/ 786 h 1334"/>
                <a:gd name="connsiteX42" fmla="*/ 1812 w 2266"/>
                <a:gd name="connsiteY42" fmla="*/ 828 h 1334"/>
                <a:gd name="connsiteX43" fmla="*/ 1774 w 2266"/>
                <a:gd name="connsiteY43" fmla="*/ 870 h 1334"/>
                <a:gd name="connsiteX44" fmla="*/ 1736 w 2266"/>
                <a:gd name="connsiteY44" fmla="*/ 910 h 1334"/>
                <a:gd name="connsiteX45" fmla="*/ 1694 w 2266"/>
                <a:gd name="connsiteY45" fmla="*/ 952 h 1334"/>
                <a:gd name="connsiteX46" fmla="*/ 1650 w 2266"/>
                <a:gd name="connsiteY46" fmla="*/ 992 h 1334"/>
                <a:gd name="connsiteX47" fmla="*/ 1606 w 2266"/>
                <a:gd name="connsiteY47" fmla="*/ 1034 h 1334"/>
                <a:gd name="connsiteX48" fmla="*/ 1558 w 2266"/>
                <a:gd name="connsiteY48" fmla="*/ 1074 h 1334"/>
                <a:gd name="connsiteX49" fmla="*/ 1510 w 2266"/>
                <a:gd name="connsiteY49" fmla="*/ 1114 h 1334"/>
                <a:gd name="connsiteX50" fmla="*/ 1458 w 2266"/>
                <a:gd name="connsiteY50" fmla="*/ 1152 h 1334"/>
                <a:gd name="connsiteX51" fmla="*/ 1406 w 2266"/>
                <a:gd name="connsiteY51" fmla="*/ 1190 h 1334"/>
                <a:gd name="connsiteX52" fmla="*/ 1350 w 2266"/>
                <a:gd name="connsiteY52" fmla="*/ 1228 h 1334"/>
                <a:gd name="connsiteX53" fmla="*/ 1294 w 2266"/>
                <a:gd name="connsiteY53" fmla="*/ 1264 h 1334"/>
                <a:gd name="connsiteX54" fmla="*/ 1234 w 2266"/>
                <a:gd name="connsiteY54" fmla="*/ 1300 h 1334"/>
                <a:gd name="connsiteX55" fmla="*/ 1172 w 2266"/>
                <a:gd name="connsiteY55" fmla="*/ 1334 h 1334"/>
                <a:gd name="connsiteX0" fmla="*/ 1172 w 2266"/>
                <a:gd name="connsiteY0" fmla="*/ 1334 h 1334"/>
                <a:gd name="connsiteX1" fmla="*/ 4 w 2266"/>
                <a:gd name="connsiteY1" fmla="*/ 1320 h 1334"/>
                <a:gd name="connsiteX2" fmla="*/ 4 w 2266"/>
                <a:gd name="connsiteY2" fmla="*/ 426 h 1334"/>
                <a:gd name="connsiteX3" fmla="*/ 84 w 2266"/>
                <a:gd name="connsiteY3" fmla="*/ 376 h 1334"/>
                <a:gd name="connsiteX4" fmla="*/ 144 w 2266"/>
                <a:gd name="connsiteY4" fmla="*/ 340 h 1334"/>
                <a:gd name="connsiteX5" fmla="*/ 208 w 2266"/>
                <a:gd name="connsiteY5" fmla="*/ 306 h 1334"/>
                <a:gd name="connsiteX6" fmla="*/ 272 w 2266"/>
                <a:gd name="connsiteY6" fmla="*/ 274 h 1334"/>
                <a:gd name="connsiteX7" fmla="*/ 336 w 2266"/>
                <a:gd name="connsiteY7" fmla="*/ 242 h 1334"/>
                <a:gd name="connsiteX8" fmla="*/ 404 w 2266"/>
                <a:gd name="connsiteY8" fmla="*/ 212 h 1334"/>
                <a:gd name="connsiteX9" fmla="*/ 474 w 2266"/>
                <a:gd name="connsiteY9" fmla="*/ 184 h 1334"/>
                <a:gd name="connsiteX10" fmla="*/ 546 w 2266"/>
                <a:gd name="connsiteY10" fmla="*/ 158 h 1334"/>
                <a:gd name="connsiteX11" fmla="*/ 618 w 2266"/>
                <a:gd name="connsiteY11" fmla="*/ 132 h 1334"/>
                <a:gd name="connsiteX12" fmla="*/ 694 w 2266"/>
                <a:gd name="connsiteY12" fmla="*/ 110 h 1334"/>
                <a:gd name="connsiteX13" fmla="*/ 770 w 2266"/>
                <a:gd name="connsiteY13" fmla="*/ 88 h 1334"/>
                <a:gd name="connsiteX14" fmla="*/ 850 w 2266"/>
                <a:gd name="connsiteY14" fmla="*/ 70 h 1334"/>
                <a:gd name="connsiteX15" fmla="*/ 930 w 2266"/>
                <a:gd name="connsiteY15" fmla="*/ 52 h 1334"/>
                <a:gd name="connsiteX16" fmla="*/ 1012 w 2266"/>
                <a:gd name="connsiteY16" fmla="*/ 38 h 1334"/>
                <a:gd name="connsiteX17" fmla="*/ 1098 w 2266"/>
                <a:gd name="connsiteY17" fmla="*/ 26 h 1334"/>
                <a:gd name="connsiteX18" fmla="*/ 1184 w 2266"/>
                <a:gd name="connsiteY18" fmla="*/ 16 h 1334"/>
                <a:gd name="connsiteX19" fmla="*/ 1272 w 2266"/>
                <a:gd name="connsiteY19" fmla="*/ 8 h 1334"/>
                <a:gd name="connsiteX20" fmla="*/ 1362 w 2266"/>
                <a:gd name="connsiteY20" fmla="*/ 4 h 1334"/>
                <a:gd name="connsiteX21" fmla="*/ 1456 w 2266"/>
                <a:gd name="connsiteY21" fmla="*/ 0 h 1334"/>
                <a:gd name="connsiteX22" fmla="*/ 1550 w 2266"/>
                <a:gd name="connsiteY22" fmla="*/ 2 h 1334"/>
                <a:gd name="connsiteX23" fmla="*/ 1646 w 2266"/>
                <a:gd name="connsiteY23" fmla="*/ 6 h 1334"/>
                <a:gd name="connsiteX24" fmla="*/ 1744 w 2266"/>
                <a:gd name="connsiteY24" fmla="*/ 12 h 1334"/>
                <a:gd name="connsiteX25" fmla="*/ 1844 w 2266"/>
                <a:gd name="connsiteY25" fmla="*/ 22 h 1334"/>
                <a:gd name="connsiteX26" fmla="*/ 1946 w 2266"/>
                <a:gd name="connsiteY26" fmla="*/ 36 h 1334"/>
                <a:gd name="connsiteX27" fmla="*/ 2050 w 2266"/>
                <a:gd name="connsiteY27" fmla="*/ 52 h 1334"/>
                <a:gd name="connsiteX28" fmla="*/ 2158 w 2266"/>
                <a:gd name="connsiteY28" fmla="*/ 72 h 1334"/>
                <a:gd name="connsiteX29" fmla="*/ 2266 w 2266"/>
                <a:gd name="connsiteY29" fmla="*/ 96 h 1334"/>
                <a:gd name="connsiteX30" fmla="*/ 2266 w 2266"/>
                <a:gd name="connsiteY30" fmla="*/ 96 h 1334"/>
                <a:gd name="connsiteX31" fmla="*/ 2258 w 2266"/>
                <a:gd name="connsiteY31" fmla="*/ 118 h 1334"/>
                <a:gd name="connsiteX32" fmla="*/ 2232 w 2266"/>
                <a:gd name="connsiteY32" fmla="*/ 182 h 1334"/>
                <a:gd name="connsiteX33" fmla="*/ 2212 w 2266"/>
                <a:gd name="connsiteY33" fmla="*/ 226 h 1334"/>
                <a:gd name="connsiteX34" fmla="*/ 2186 w 2266"/>
                <a:gd name="connsiteY34" fmla="*/ 278 h 1334"/>
                <a:gd name="connsiteX35" fmla="*/ 2156 w 2266"/>
                <a:gd name="connsiteY35" fmla="*/ 338 h 1334"/>
                <a:gd name="connsiteX36" fmla="*/ 2120 w 2266"/>
                <a:gd name="connsiteY36" fmla="*/ 404 h 1334"/>
                <a:gd name="connsiteX37" fmla="*/ 2078 w 2266"/>
                <a:gd name="connsiteY37" fmla="*/ 474 h 1334"/>
                <a:gd name="connsiteX38" fmla="*/ 2030 w 2266"/>
                <a:gd name="connsiteY38" fmla="*/ 548 h 1334"/>
                <a:gd name="connsiteX39" fmla="*/ 1976 w 2266"/>
                <a:gd name="connsiteY39" fmla="*/ 626 h 1334"/>
                <a:gd name="connsiteX40" fmla="*/ 1916 w 2266"/>
                <a:gd name="connsiteY40" fmla="*/ 706 h 1334"/>
                <a:gd name="connsiteX41" fmla="*/ 1848 w 2266"/>
                <a:gd name="connsiteY41" fmla="*/ 786 h 1334"/>
                <a:gd name="connsiteX42" fmla="*/ 1812 w 2266"/>
                <a:gd name="connsiteY42" fmla="*/ 828 h 1334"/>
                <a:gd name="connsiteX43" fmla="*/ 1774 w 2266"/>
                <a:gd name="connsiteY43" fmla="*/ 870 h 1334"/>
                <a:gd name="connsiteX44" fmla="*/ 1736 w 2266"/>
                <a:gd name="connsiteY44" fmla="*/ 910 h 1334"/>
                <a:gd name="connsiteX45" fmla="*/ 1694 w 2266"/>
                <a:gd name="connsiteY45" fmla="*/ 952 h 1334"/>
                <a:gd name="connsiteX46" fmla="*/ 1650 w 2266"/>
                <a:gd name="connsiteY46" fmla="*/ 992 h 1334"/>
                <a:gd name="connsiteX47" fmla="*/ 1606 w 2266"/>
                <a:gd name="connsiteY47" fmla="*/ 1034 h 1334"/>
                <a:gd name="connsiteX48" fmla="*/ 1558 w 2266"/>
                <a:gd name="connsiteY48" fmla="*/ 1074 h 1334"/>
                <a:gd name="connsiteX49" fmla="*/ 1510 w 2266"/>
                <a:gd name="connsiteY49" fmla="*/ 1114 h 1334"/>
                <a:gd name="connsiteX50" fmla="*/ 1458 w 2266"/>
                <a:gd name="connsiteY50" fmla="*/ 1152 h 1334"/>
                <a:gd name="connsiteX51" fmla="*/ 1406 w 2266"/>
                <a:gd name="connsiteY51" fmla="*/ 1190 h 1334"/>
                <a:gd name="connsiteX52" fmla="*/ 1350 w 2266"/>
                <a:gd name="connsiteY52" fmla="*/ 1228 h 1334"/>
                <a:gd name="connsiteX53" fmla="*/ 1294 w 2266"/>
                <a:gd name="connsiteY53" fmla="*/ 1264 h 1334"/>
                <a:gd name="connsiteX54" fmla="*/ 1234 w 2266"/>
                <a:gd name="connsiteY54" fmla="*/ 1300 h 1334"/>
                <a:gd name="connsiteX55" fmla="*/ 1172 w 2266"/>
                <a:gd name="connsiteY55" fmla="*/ 1334 h 1334"/>
                <a:gd name="connsiteX0" fmla="*/ 1172 w 2266"/>
                <a:gd name="connsiteY0" fmla="*/ 1334 h 1334"/>
                <a:gd name="connsiteX1" fmla="*/ 4 w 2266"/>
                <a:gd name="connsiteY1" fmla="*/ 1320 h 1334"/>
                <a:gd name="connsiteX2" fmla="*/ 4 w 2266"/>
                <a:gd name="connsiteY2" fmla="*/ 426 h 1334"/>
                <a:gd name="connsiteX3" fmla="*/ 84 w 2266"/>
                <a:gd name="connsiteY3" fmla="*/ 376 h 1334"/>
                <a:gd name="connsiteX4" fmla="*/ 144 w 2266"/>
                <a:gd name="connsiteY4" fmla="*/ 340 h 1334"/>
                <a:gd name="connsiteX5" fmla="*/ 208 w 2266"/>
                <a:gd name="connsiteY5" fmla="*/ 306 h 1334"/>
                <a:gd name="connsiteX6" fmla="*/ 272 w 2266"/>
                <a:gd name="connsiteY6" fmla="*/ 274 h 1334"/>
                <a:gd name="connsiteX7" fmla="*/ 336 w 2266"/>
                <a:gd name="connsiteY7" fmla="*/ 242 h 1334"/>
                <a:gd name="connsiteX8" fmla="*/ 404 w 2266"/>
                <a:gd name="connsiteY8" fmla="*/ 212 h 1334"/>
                <a:gd name="connsiteX9" fmla="*/ 474 w 2266"/>
                <a:gd name="connsiteY9" fmla="*/ 184 h 1334"/>
                <a:gd name="connsiteX10" fmla="*/ 546 w 2266"/>
                <a:gd name="connsiteY10" fmla="*/ 158 h 1334"/>
                <a:gd name="connsiteX11" fmla="*/ 618 w 2266"/>
                <a:gd name="connsiteY11" fmla="*/ 132 h 1334"/>
                <a:gd name="connsiteX12" fmla="*/ 694 w 2266"/>
                <a:gd name="connsiteY12" fmla="*/ 110 h 1334"/>
                <a:gd name="connsiteX13" fmla="*/ 770 w 2266"/>
                <a:gd name="connsiteY13" fmla="*/ 88 h 1334"/>
                <a:gd name="connsiteX14" fmla="*/ 850 w 2266"/>
                <a:gd name="connsiteY14" fmla="*/ 70 h 1334"/>
                <a:gd name="connsiteX15" fmla="*/ 930 w 2266"/>
                <a:gd name="connsiteY15" fmla="*/ 52 h 1334"/>
                <a:gd name="connsiteX16" fmla="*/ 1012 w 2266"/>
                <a:gd name="connsiteY16" fmla="*/ 38 h 1334"/>
                <a:gd name="connsiteX17" fmla="*/ 1098 w 2266"/>
                <a:gd name="connsiteY17" fmla="*/ 26 h 1334"/>
                <a:gd name="connsiteX18" fmla="*/ 1184 w 2266"/>
                <a:gd name="connsiteY18" fmla="*/ 16 h 1334"/>
                <a:gd name="connsiteX19" fmla="*/ 1272 w 2266"/>
                <a:gd name="connsiteY19" fmla="*/ 8 h 1334"/>
                <a:gd name="connsiteX20" fmla="*/ 1362 w 2266"/>
                <a:gd name="connsiteY20" fmla="*/ 4 h 1334"/>
                <a:gd name="connsiteX21" fmla="*/ 1456 w 2266"/>
                <a:gd name="connsiteY21" fmla="*/ 0 h 1334"/>
                <a:gd name="connsiteX22" fmla="*/ 1550 w 2266"/>
                <a:gd name="connsiteY22" fmla="*/ 2 h 1334"/>
                <a:gd name="connsiteX23" fmla="*/ 1646 w 2266"/>
                <a:gd name="connsiteY23" fmla="*/ 6 h 1334"/>
                <a:gd name="connsiteX24" fmla="*/ 1744 w 2266"/>
                <a:gd name="connsiteY24" fmla="*/ 12 h 1334"/>
                <a:gd name="connsiteX25" fmla="*/ 1844 w 2266"/>
                <a:gd name="connsiteY25" fmla="*/ 22 h 1334"/>
                <a:gd name="connsiteX26" fmla="*/ 1946 w 2266"/>
                <a:gd name="connsiteY26" fmla="*/ 36 h 1334"/>
                <a:gd name="connsiteX27" fmla="*/ 2050 w 2266"/>
                <a:gd name="connsiteY27" fmla="*/ 52 h 1334"/>
                <a:gd name="connsiteX28" fmla="*/ 2158 w 2266"/>
                <a:gd name="connsiteY28" fmla="*/ 72 h 1334"/>
                <a:gd name="connsiteX29" fmla="*/ 2266 w 2266"/>
                <a:gd name="connsiteY29" fmla="*/ 96 h 1334"/>
                <a:gd name="connsiteX30" fmla="*/ 2266 w 2266"/>
                <a:gd name="connsiteY30" fmla="*/ 96 h 1334"/>
                <a:gd name="connsiteX31" fmla="*/ 2258 w 2266"/>
                <a:gd name="connsiteY31" fmla="*/ 118 h 1334"/>
                <a:gd name="connsiteX32" fmla="*/ 2232 w 2266"/>
                <a:gd name="connsiteY32" fmla="*/ 182 h 1334"/>
                <a:gd name="connsiteX33" fmla="*/ 2212 w 2266"/>
                <a:gd name="connsiteY33" fmla="*/ 226 h 1334"/>
                <a:gd name="connsiteX34" fmla="*/ 2186 w 2266"/>
                <a:gd name="connsiteY34" fmla="*/ 278 h 1334"/>
                <a:gd name="connsiteX35" fmla="*/ 2156 w 2266"/>
                <a:gd name="connsiteY35" fmla="*/ 338 h 1334"/>
                <a:gd name="connsiteX36" fmla="*/ 2120 w 2266"/>
                <a:gd name="connsiteY36" fmla="*/ 404 h 1334"/>
                <a:gd name="connsiteX37" fmla="*/ 2078 w 2266"/>
                <a:gd name="connsiteY37" fmla="*/ 474 h 1334"/>
                <a:gd name="connsiteX38" fmla="*/ 2030 w 2266"/>
                <a:gd name="connsiteY38" fmla="*/ 548 h 1334"/>
                <a:gd name="connsiteX39" fmla="*/ 1976 w 2266"/>
                <a:gd name="connsiteY39" fmla="*/ 626 h 1334"/>
                <a:gd name="connsiteX40" fmla="*/ 1916 w 2266"/>
                <a:gd name="connsiteY40" fmla="*/ 706 h 1334"/>
                <a:gd name="connsiteX41" fmla="*/ 1848 w 2266"/>
                <a:gd name="connsiteY41" fmla="*/ 786 h 1334"/>
                <a:gd name="connsiteX42" fmla="*/ 1812 w 2266"/>
                <a:gd name="connsiteY42" fmla="*/ 828 h 1334"/>
                <a:gd name="connsiteX43" fmla="*/ 1774 w 2266"/>
                <a:gd name="connsiteY43" fmla="*/ 870 h 1334"/>
                <a:gd name="connsiteX44" fmla="*/ 1736 w 2266"/>
                <a:gd name="connsiteY44" fmla="*/ 910 h 1334"/>
                <a:gd name="connsiteX45" fmla="*/ 1694 w 2266"/>
                <a:gd name="connsiteY45" fmla="*/ 952 h 1334"/>
                <a:gd name="connsiteX46" fmla="*/ 1650 w 2266"/>
                <a:gd name="connsiteY46" fmla="*/ 992 h 1334"/>
                <a:gd name="connsiteX47" fmla="*/ 1606 w 2266"/>
                <a:gd name="connsiteY47" fmla="*/ 1034 h 1334"/>
                <a:gd name="connsiteX48" fmla="*/ 1558 w 2266"/>
                <a:gd name="connsiteY48" fmla="*/ 1074 h 1334"/>
                <a:gd name="connsiteX49" fmla="*/ 1510 w 2266"/>
                <a:gd name="connsiteY49" fmla="*/ 1114 h 1334"/>
                <a:gd name="connsiteX50" fmla="*/ 1458 w 2266"/>
                <a:gd name="connsiteY50" fmla="*/ 1152 h 1334"/>
                <a:gd name="connsiteX51" fmla="*/ 1406 w 2266"/>
                <a:gd name="connsiteY51" fmla="*/ 1190 h 1334"/>
                <a:gd name="connsiteX52" fmla="*/ 1350 w 2266"/>
                <a:gd name="connsiteY52" fmla="*/ 1228 h 1334"/>
                <a:gd name="connsiteX53" fmla="*/ 1294 w 2266"/>
                <a:gd name="connsiteY53" fmla="*/ 1264 h 1334"/>
                <a:gd name="connsiteX54" fmla="*/ 1234 w 2266"/>
                <a:gd name="connsiteY54" fmla="*/ 1300 h 1334"/>
                <a:gd name="connsiteX55" fmla="*/ 1172 w 2266"/>
                <a:gd name="connsiteY55" fmla="*/ 1334 h 1334"/>
                <a:gd name="connsiteX0" fmla="*/ 1172 w 2266"/>
                <a:gd name="connsiteY0" fmla="*/ 1334 h 1334"/>
                <a:gd name="connsiteX1" fmla="*/ 4 w 2266"/>
                <a:gd name="connsiteY1" fmla="*/ 1320 h 1334"/>
                <a:gd name="connsiteX2" fmla="*/ 4 w 2266"/>
                <a:gd name="connsiteY2" fmla="*/ 426 h 1334"/>
                <a:gd name="connsiteX3" fmla="*/ 84 w 2266"/>
                <a:gd name="connsiteY3" fmla="*/ 376 h 1334"/>
                <a:gd name="connsiteX4" fmla="*/ 144 w 2266"/>
                <a:gd name="connsiteY4" fmla="*/ 340 h 1334"/>
                <a:gd name="connsiteX5" fmla="*/ 208 w 2266"/>
                <a:gd name="connsiteY5" fmla="*/ 306 h 1334"/>
                <a:gd name="connsiteX6" fmla="*/ 272 w 2266"/>
                <a:gd name="connsiteY6" fmla="*/ 274 h 1334"/>
                <a:gd name="connsiteX7" fmla="*/ 336 w 2266"/>
                <a:gd name="connsiteY7" fmla="*/ 242 h 1334"/>
                <a:gd name="connsiteX8" fmla="*/ 404 w 2266"/>
                <a:gd name="connsiteY8" fmla="*/ 212 h 1334"/>
                <a:gd name="connsiteX9" fmla="*/ 474 w 2266"/>
                <a:gd name="connsiteY9" fmla="*/ 184 h 1334"/>
                <a:gd name="connsiteX10" fmla="*/ 546 w 2266"/>
                <a:gd name="connsiteY10" fmla="*/ 158 h 1334"/>
                <a:gd name="connsiteX11" fmla="*/ 618 w 2266"/>
                <a:gd name="connsiteY11" fmla="*/ 132 h 1334"/>
                <a:gd name="connsiteX12" fmla="*/ 694 w 2266"/>
                <a:gd name="connsiteY12" fmla="*/ 110 h 1334"/>
                <a:gd name="connsiteX13" fmla="*/ 770 w 2266"/>
                <a:gd name="connsiteY13" fmla="*/ 88 h 1334"/>
                <a:gd name="connsiteX14" fmla="*/ 850 w 2266"/>
                <a:gd name="connsiteY14" fmla="*/ 70 h 1334"/>
                <a:gd name="connsiteX15" fmla="*/ 930 w 2266"/>
                <a:gd name="connsiteY15" fmla="*/ 52 h 1334"/>
                <a:gd name="connsiteX16" fmla="*/ 1012 w 2266"/>
                <a:gd name="connsiteY16" fmla="*/ 38 h 1334"/>
                <a:gd name="connsiteX17" fmla="*/ 1098 w 2266"/>
                <a:gd name="connsiteY17" fmla="*/ 26 h 1334"/>
                <a:gd name="connsiteX18" fmla="*/ 1184 w 2266"/>
                <a:gd name="connsiteY18" fmla="*/ 16 h 1334"/>
                <a:gd name="connsiteX19" fmla="*/ 1272 w 2266"/>
                <a:gd name="connsiteY19" fmla="*/ 8 h 1334"/>
                <a:gd name="connsiteX20" fmla="*/ 1362 w 2266"/>
                <a:gd name="connsiteY20" fmla="*/ 4 h 1334"/>
                <a:gd name="connsiteX21" fmla="*/ 1456 w 2266"/>
                <a:gd name="connsiteY21" fmla="*/ 0 h 1334"/>
                <a:gd name="connsiteX22" fmla="*/ 1550 w 2266"/>
                <a:gd name="connsiteY22" fmla="*/ 2 h 1334"/>
                <a:gd name="connsiteX23" fmla="*/ 1646 w 2266"/>
                <a:gd name="connsiteY23" fmla="*/ 6 h 1334"/>
                <a:gd name="connsiteX24" fmla="*/ 1744 w 2266"/>
                <a:gd name="connsiteY24" fmla="*/ 12 h 1334"/>
                <a:gd name="connsiteX25" fmla="*/ 1844 w 2266"/>
                <a:gd name="connsiteY25" fmla="*/ 22 h 1334"/>
                <a:gd name="connsiteX26" fmla="*/ 1946 w 2266"/>
                <a:gd name="connsiteY26" fmla="*/ 36 h 1334"/>
                <a:gd name="connsiteX27" fmla="*/ 2050 w 2266"/>
                <a:gd name="connsiteY27" fmla="*/ 52 h 1334"/>
                <a:gd name="connsiteX28" fmla="*/ 2158 w 2266"/>
                <a:gd name="connsiteY28" fmla="*/ 72 h 1334"/>
                <a:gd name="connsiteX29" fmla="*/ 2266 w 2266"/>
                <a:gd name="connsiteY29" fmla="*/ 96 h 1334"/>
                <a:gd name="connsiteX30" fmla="*/ 2266 w 2266"/>
                <a:gd name="connsiteY30" fmla="*/ 96 h 1334"/>
                <a:gd name="connsiteX31" fmla="*/ 2258 w 2266"/>
                <a:gd name="connsiteY31" fmla="*/ 118 h 1334"/>
                <a:gd name="connsiteX32" fmla="*/ 2232 w 2266"/>
                <a:gd name="connsiteY32" fmla="*/ 182 h 1334"/>
                <a:gd name="connsiteX33" fmla="*/ 2212 w 2266"/>
                <a:gd name="connsiteY33" fmla="*/ 226 h 1334"/>
                <a:gd name="connsiteX34" fmla="*/ 2186 w 2266"/>
                <a:gd name="connsiteY34" fmla="*/ 278 h 1334"/>
                <a:gd name="connsiteX35" fmla="*/ 2156 w 2266"/>
                <a:gd name="connsiteY35" fmla="*/ 338 h 1334"/>
                <a:gd name="connsiteX36" fmla="*/ 2120 w 2266"/>
                <a:gd name="connsiteY36" fmla="*/ 404 h 1334"/>
                <a:gd name="connsiteX37" fmla="*/ 2078 w 2266"/>
                <a:gd name="connsiteY37" fmla="*/ 474 h 1334"/>
                <a:gd name="connsiteX38" fmla="*/ 2030 w 2266"/>
                <a:gd name="connsiteY38" fmla="*/ 548 h 1334"/>
                <a:gd name="connsiteX39" fmla="*/ 1976 w 2266"/>
                <a:gd name="connsiteY39" fmla="*/ 626 h 1334"/>
                <a:gd name="connsiteX40" fmla="*/ 1916 w 2266"/>
                <a:gd name="connsiteY40" fmla="*/ 706 h 1334"/>
                <a:gd name="connsiteX41" fmla="*/ 1848 w 2266"/>
                <a:gd name="connsiteY41" fmla="*/ 786 h 1334"/>
                <a:gd name="connsiteX42" fmla="*/ 1812 w 2266"/>
                <a:gd name="connsiteY42" fmla="*/ 828 h 1334"/>
                <a:gd name="connsiteX43" fmla="*/ 1774 w 2266"/>
                <a:gd name="connsiteY43" fmla="*/ 870 h 1334"/>
                <a:gd name="connsiteX44" fmla="*/ 1736 w 2266"/>
                <a:gd name="connsiteY44" fmla="*/ 910 h 1334"/>
                <a:gd name="connsiteX45" fmla="*/ 1694 w 2266"/>
                <a:gd name="connsiteY45" fmla="*/ 952 h 1334"/>
                <a:gd name="connsiteX46" fmla="*/ 1650 w 2266"/>
                <a:gd name="connsiteY46" fmla="*/ 992 h 1334"/>
                <a:gd name="connsiteX47" fmla="*/ 1606 w 2266"/>
                <a:gd name="connsiteY47" fmla="*/ 1034 h 1334"/>
                <a:gd name="connsiteX48" fmla="*/ 1558 w 2266"/>
                <a:gd name="connsiteY48" fmla="*/ 1074 h 1334"/>
                <a:gd name="connsiteX49" fmla="*/ 1510 w 2266"/>
                <a:gd name="connsiteY49" fmla="*/ 1114 h 1334"/>
                <a:gd name="connsiteX50" fmla="*/ 1458 w 2266"/>
                <a:gd name="connsiteY50" fmla="*/ 1152 h 1334"/>
                <a:gd name="connsiteX51" fmla="*/ 1406 w 2266"/>
                <a:gd name="connsiteY51" fmla="*/ 1190 h 1334"/>
                <a:gd name="connsiteX52" fmla="*/ 1350 w 2266"/>
                <a:gd name="connsiteY52" fmla="*/ 1228 h 1334"/>
                <a:gd name="connsiteX53" fmla="*/ 1294 w 2266"/>
                <a:gd name="connsiteY53" fmla="*/ 1264 h 1334"/>
                <a:gd name="connsiteX54" fmla="*/ 1234 w 2266"/>
                <a:gd name="connsiteY54" fmla="*/ 1300 h 1334"/>
                <a:gd name="connsiteX55" fmla="*/ 1172 w 2266"/>
                <a:gd name="connsiteY55" fmla="*/ 1334 h 133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266" h="1334">
                  <a:moveTo>
                    <a:pt x="1172" y="1334"/>
                  </a:moveTo>
                  <a:cubicBezTo>
                    <a:pt x="1019" y="1322"/>
                    <a:pt x="236" y="1322"/>
                    <a:pt x="4" y="1320"/>
                  </a:cubicBezTo>
                  <a:cubicBezTo>
                    <a:pt x="0" y="1060"/>
                    <a:pt x="6" y="638"/>
                    <a:pt x="4" y="426"/>
                  </a:cubicBezTo>
                  <a:lnTo>
                    <a:pt x="84" y="376"/>
                  </a:lnTo>
                  <a:lnTo>
                    <a:pt x="144" y="340"/>
                  </a:lnTo>
                  <a:lnTo>
                    <a:pt x="208" y="306"/>
                  </a:lnTo>
                  <a:cubicBezTo>
                    <a:pt x="229" y="295"/>
                    <a:pt x="251" y="285"/>
                    <a:pt x="272" y="274"/>
                  </a:cubicBezTo>
                  <a:cubicBezTo>
                    <a:pt x="293" y="263"/>
                    <a:pt x="315" y="253"/>
                    <a:pt x="336" y="242"/>
                  </a:cubicBezTo>
                  <a:lnTo>
                    <a:pt x="404" y="212"/>
                  </a:lnTo>
                  <a:lnTo>
                    <a:pt x="474" y="184"/>
                  </a:lnTo>
                  <a:cubicBezTo>
                    <a:pt x="498" y="175"/>
                    <a:pt x="522" y="167"/>
                    <a:pt x="546" y="158"/>
                  </a:cubicBezTo>
                  <a:cubicBezTo>
                    <a:pt x="570" y="149"/>
                    <a:pt x="594" y="141"/>
                    <a:pt x="618" y="132"/>
                  </a:cubicBezTo>
                  <a:lnTo>
                    <a:pt x="694" y="110"/>
                  </a:lnTo>
                  <a:lnTo>
                    <a:pt x="770" y="88"/>
                  </a:lnTo>
                  <a:lnTo>
                    <a:pt x="850" y="70"/>
                  </a:lnTo>
                  <a:lnTo>
                    <a:pt x="930" y="52"/>
                  </a:lnTo>
                  <a:cubicBezTo>
                    <a:pt x="957" y="47"/>
                    <a:pt x="985" y="43"/>
                    <a:pt x="1012" y="38"/>
                  </a:cubicBezTo>
                  <a:lnTo>
                    <a:pt x="1098" y="26"/>
                  </a:lnTo>
                  <a:cubicBezTo>
                    <a:pt x="1127" y="23"/>
                    <a:pt x="1155" y="19"/>
                    <a:pt x="1184" y="16"/>
                  </a:cubicBezTo>
                  <a:cubicBezTo>
                    <a:pt x="1213" y="13"/>
                    <a:pt x="1243" y="11"/>
                    <a:pt x="1272" y="8"/>
                  </a:cubicBezTo>
                  <a:cubicBezTo>
                    <a:pt x="1302" y="7"/>
                    <a:pt x="1332" y="5"/>
                    <a:pt x="1362" y="4"/>
                  </a:cubicBezTo>
                  <a:cubicBezTo>
                    <a:pt x="1393" y="3"/>
                    <a:pt x="1425" y="1"/>
                    <a:pt x="1456" y="0"/>
                  </a:cubicBezTo>
                  <a:cubicBezTo>
                    <a:pt x="1487" y="1"/>
                    <a:pt x="1519" y="1"/>
                    <a:pt x="1550" y="2"/>
                  </a:cubicBezTo>
                  <a:cubicBezTo>
                    <a:pt x="1582" y="3"/>
                    <a:pt x="1614" y="5"/>
                    <a:pt x="1646" y="6"/>
                  </a:cubicBezTo>
                  <a:lnTo>
                    <a:pt x="1744" y="12"/>
                  </a:lnTo>
                  <a:lnTo>
                    <a:pt x="1844" y="22"/>
                  </a:lnTo>
                  <a:lnTo>
                    <a:pt x="1946" y="36"/>
                  </a:lnTo>
                  <a:cubicBezTo>
                    <a:pt x="1981" y="41"/>
                    <a:pt x="2015" y="47"/>
                    <a:pt x="2050" y="52"/>
                  </a:cubicBezTo>
                  <a:lnTo>
                    <a:pt x="2158" y="72"/>
                  </a:lnTo>
                  <a:lnTo>
                    <a:pt x="2266" y="96"/>
                  </a:lnTo>
                  <a:lnTo>
                    <a:pt x="2266" y="96"/>
                  </a:lnTo>
                  <a:cubicBezTo>
                    <a:pt x="2263" y="103"/>
                    <a:pt x="2261" y="111"/>
                    <a:pt x="2258" y="118"/>
                  </a:cubicBezTo>
                  <a:cubicBezTo>
                    <a:pt x="2249" y="139"/>
                    <a:pt x="2241" y="161"/>
                    <a:pt x="2232" y="182"/>
                  </a:cubicBezTo>
                  <a:cubicBezTo>
                    <a:pt x="2225" y="197"/>
                    <a:pt x="2219" y="211"/>
                    <a:pt x="2212" y="226"/>
                  </a:cubicBezTo>
                  <a:cubicBezTo>
                    <a:pt x="2203" y="243"/>
                    <a:pt x="2195" y="261"/>
                    <a:pt x="2186" y="278"/>
                  </a:cubicBezTo>
                  <a:lnTo>
                    <a:pt x="2156" y="338"/>
                  </a:lnTo>
                  <a:lnTo>
                    <a:pt x="2120" y="404"/>
                  </a:lnTo>
                  <a:cubicBezTo>
                    <a:pt x="2106" y="427"/>
                    <a:pt x="2092" y="451"/>
                    <a:pt x="2078" y="474"/>
                  </a:cubicBezTo>
                  <a:cubicBezTo>
                    <a:pt x="2062" y="499"/>
                    <a:pt x="2046" y="523"/>
                    <a:pt x="2030" y="548"/>
                  </a:cubicBezTo>
                  <a:lnTo>
                    <a:pt x="1976" y="626"/>
                  </a:lnTo>
                  <a:cubicBezTo>
                    <a:pt x="1956" y="653"/>
                    <a:pt x="1936" y="679"/>
                    <a:pt x="1916" y="706"/>
                  </a:cubicBezTo>
                  <a:lnTo>
                    <a:pt x="1848" y="786"/>
                  </a:lnTo>
                  <a:lnTo>
                    <a:pt x="1812" y="828"/>
                  </a:lnTo>
                  <a:cubicBezTo>
                    <a:pt x="1799" y="842"/>
                    <a:pt x="1787" y="856"/>
                    <a:pt x="1774" y="870"/>
                  </a:cubicBezTo>
                  <a:cubicBezTo>
                    <a:pt x="1761" y="883"/>
                    <a:pt x="1749" y="897"/>
                    <a:pt x="1736" y="910"/>
                  </a:cubicBezTo>
                  <a:lnTo>
                    <a:pt x="1694" y="952"/>
                  </a:lnTo>
                  <a:cubicBezTo>
                    <a:pt x="1679" y="965"/>
                    <a:pt x="1665" y="979"/>
                    <a:pt x="1650" y="992"/>
                  </a:cubicBezTo>
                  <a:cubicBezTo>
                    <a:pt x="1635" y="1006"/>
                    <a:pt x="1621" y="1020"/>
                    <a:pt x="1606" y="1034"/>
                  </a:cubicBezTo>
                  <a:cubicBezTo>
                    <a:pt x="1590" y="1047"/>
                    <a:pt x="1574" y="1061"/>
                    <a:pt x="1558" y="1074"/>
                  </a:cubicBezTo>
                  <a:cubicBezTo>
                    <a:pt x="1542" y="1087"/>
                    <a:pt x="1526" y="1101"/>
                    <a:pt x="1510" y="1114"/>
                  </a:cubicBezTo>
                  <a:cubicBezTo>
                    <a:pt x="1493" y="1127"/>
                    <a:pt x="1475" y="1139"/>
                    <a:pt x="1458" y="1152"/>
                  </a:cubicBezTo>
                  <a:cubicBezTo>
                    <a:pt x="1441" y="1165"/>
                    <a:pt x="1423" y="1177"/>
                    <a:pt x="1406" y="1190"/>
                  </a:cubicBezTo>
                  <a:lnTo>
                    <a:pt x="1350" y="1228"/>
                  </a:lnTo>
                  <a:cubicBezTo>
                    <a:pt x="1331" y="1240"/>
                    <a:pt x="1313" y="1252"/>
                    <a:pt x="1294" y="1264"/>
                  </a:cubicBezTo>
                  <a:lnTo>
                    <a:pt x="1234" y="1300"/>
                  </a:lnTo>
                  <a:cubicBezTo>
                    <a:pt x="1213" y="1311"/>
                    <a:pt x="1193" y="1323"/>
                    <a:pt x="1172" y="1334"/>
                  </a:cubicBezTo>
                </a:path>
              </a:pathLst>
            </a:custGeom>
            <a:solidFill>
              <a:schemeClr val="accent1">
                <a:lumMod val="50000"/>
                <a:alpha val="17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8020075" y="2472"/>
            <a:ext cx="1142976" cy="1401242"/>
            <a:chOff x="8020075" y="2472"/>
            <a:chExt cx="1142976" cy="1401242"/>
          </a:xfrm>
        </p:grpSpPr>
        <p:sp>
          <p:nvSpPr>
            <p:cNvPr id="14" name="Freeform 23"/>
            <p:cNvSpPr/>
            <p:nvPr/>
          </p:nvSpPr>
          <p:spPr>
            <a:xfrm>
              <a:off x="8086716" y="128862"/>
              <a:ext cx="1074201" cy="1274852"/>
            </a:xfrm>
            <a:custGeom>
              <a:avLst/>
              <a:gdLst>
                <a:gd name="connsiteX0" fmla="*/ 990 w 992"/>
                <a:gd name="connsiteY0" fmla="*/ 0 h 1090"/>
                <a:gd name="connsiteX1" fmla="*/ 990 w 992"/>
                <a:gd name="connsiteY1" fmla="*/ 0 h 1090"/>
                <a:gd name="connsiteX2" fmla="*/ 992 w 992"/>
                <a:gd name="connsiteY2" fmla="*/ 40 h 1090"/>
                <a:gd name="connsiteX3" fmla="*/ 990 w 992"/>
                <a:gd name="connsiteY3" fmla="*/ 86 h 1090"/>
                <a:gd name="connsiteX4" fmla="*/ 986 w 992"/>
                <a:gd name="connsiteY4" fmla="*/ 148 h 1090"/>
                <a:gd name="connsiteX5" fmla="*/ 982 w 992"/>
                <a:gd name="connsiteY5" fmla="*/ 182 h 1090"/>
                <a:gd name="connsiteX6" fmla="*/ 978 w 992"/>
                <a:gd name="connsiteY6" fmla="*/ 220 h 1090"/>
                <a:gd name="connsiteX7" fmla="*/ 970 w 992"/>
                <a:gd name="connsiteY7" fmla="*/ 260 h 1090"/>
                <a:gd name="connsiteX8" fmla="*/ 962 w 992"/>
                <a:gd name="connsiteY8" fmla="*/ 302 h 1090"/>
                <a:gd name="connsiteX9" fmla="*/ 936 w 992"/>
                <a:gd name="connsiteY9" fmla="*/ 392 h 1090"/>
                <a:gd name="connsiteX10" fmla="*/ 920 w 992"/>
                <a:gd name="connsiteY10" fmla="*/ 438 h 1090"/>
                <a:gd name="connsiteX11" fmla="*/ 900 w 992"/>
                <a:gd name="connsiteY11" fmla="*/ 484 h 1090"/>
                <a:gd name="connsiteX12" fmla="*/ 878 w 992"/>
                <a:gd name="connsiteY12" fmla="*/ 532 h 1090"/>
                <a:gd name="connsiteX13" fmla="*/ 852 w 992"/>
                <a:gd name="connsiteY13" fmla="*/ 580 h 1090"/>
                <a:gd name="connsiteX14" fmla="*/ 822 w 992"/>
                <a:gd name="connsiteY14" fmla="*/ 628 h 1090"/>
                <a:gd name="connsiteX15" fmla="*/ 790 w 992"/>
                <a:gd name="connsiteY15" fmla="*/ 674 h 1090"/>
                <a:gd name="connsiteX16" fmla="*/ 752 w 992"/>
                <a:gd name="connsiteY16" fmla="*/ 720 h 1090"/>
                <a:gd name="connsiteX17" fmla="*/ 712 w 992"/>
                <a:gd name="connsiteY17" fmla="*/ 766 h 1090"/>
                <a:gd name="connsiteX18" fmla="*/ 666 w 992"/>
                <a:gd name="connsiteY18" fmla="*/ 810 h 1090"/>
                <a:gd name="connsiteX19" fmla="*/ 614 w 992"/>
                <a:gd name="connsiteY19" fmla="*/ 852 h 1090"/>
                <a:gd name="connsiteX20" fmla="*/ 560 w 992"/>
                <a:gd name="connsiteY20" fmla="*/ 892 h 1090"/>
                <a:gd name="connsiteX21" fmla="*/ 530 w 992"/>
                <a:gd name="connsiteY21" fmla="*/ 912 h 1090"/>
                <a:gd name="connsiteX22" fmla="*/ 498 w 992"/>
                <a:gd name="connsiteY22" fmla="*/ 930 h 1090"/>
                <a:gd name="connsiteX23" fmla="*/ 466 w 992"/>
                <a:gd name="connsiteY23" fmla="*/ 948 h 1090"/>
                <a:gd name="connsiteX24" fmla="*/ 432 w 992"/>
                <a:gd name="connsiteY24" fmla="*/ 964 h 1090"/>
                <a:gd name="connsiteX25" fmla="*/ 398 w 992"/>
                <a:gd name="connsiteY25" fmla="*/ 982 h 1090"/>
                <a:gd name="connsiteX26" fmla="*/ 362 w 992"/>
                <a:gd name="connsiteY26" fmla="*/ 998 h 1090"/>
                <a:gd name="connsiteX27" fmla="*/ 324 w 992"/>
                <a:gd name="connsiteY27" fmla="*/ 1012 h 1090"/>
                <a:gd name="connsiteX28" fmla="*/ 284 w 992"/>
                <a:gd name="connsiteY28" fmla="*/ 1026 h 1090"/>
                <a:gd name="connsiteX29" fmla="*/ 242 w 992"/>
                <a:gd name="connsiteY29" fmla="*/ 1040 h 1090"/>
                <a:gd name="connsiteX30" fmla="*/ 200 w 992"/>
                <a:gd name="connsiteY30" fmla="*/ 1052 h 1090"/>
                <a:gd name="connsiteX31" fmla="*/ 156 w 992"/>
                <a:gd name="connsiteY31" fmla="*/ 1062 h 1090"/>
                <a:gd name="connsiteX32" fmla="*/ 110 w 992"/>
                <a:gd name="connsiteY32" fmla="*/ 1072 h 1090"/>
                <a:gd name="connsiteX33" fmla="*/ 62 w 992"/>
                <a:gd name="connsiteY33" fmla="*/ 1082 h 1090"/>
                <a:gd name="connsiteX34" fmla="*/ 14 w 992"/>
                <a:gd name="connsiteY34" fmla="*/ 1090 h 1090"/>
                <a:gd name="connsiteX35" fmla="*/ 14 w 992"/>
                <a:gd name="connsiteY35" fmla="*/ 1090 h 1090"/>
                <a:gd name="connsiteX36" fmla="*/ 12 w 992"/>
                <a:gd name="connsiteY36" fmla="*/ 1080 h 1090"/>
                <a:gd name="connsiteX37" fmla="*/ 8 w 992"/>
                <a:gd name="connsiteY37" fmla="*/ 1050 h 1090"/>
                <a:gd name="connsiteX38" fmla="*/ 2 w 992"/>
                <a:gd name="connsiteY38" fmla="*/ 1004 h 1090"/>
                <a:gd name="connsiteX39" fmla="*/ 0 w 992"/>
                <a:gd name="connsiteY39" fmla="*/ 944 h 1090"/>
                <a:gd name="connsiteX40" fmla="*/ 0 w 992"/>
                <a:gd name="connsiteY40" fmla="*/ 910 h 1090"/>
                <a:gd name="connsiteX41" fmla="*/ 2 w 992"/>
                <a:gd name="connsiteY41" fmla="*/ 872 h 1090"/>
                <a:gd name="connsiteX42" fmla="*/ 6 w 992"/>
                <a:gd name="connsiteY42" fmla="*/ 832 h 1090"/>
                <a:gd name="connsiteX43" fmla="*/ 12 w 992"/>
                <a:gd name="connsiteY43" fmla="*/ 792 h 1090"/>
                <a:gd name="connsiteX44" fmla="*/ 20 w 992"/>
                <a:gd name="connsiteY44" fmla="*/ 748 h 1090"/>
                <a:gd name="connsiteX45" fmla="*/ 30 w 992"/>
                <a:gd name="connsiteY45" fmla="*/ 704 h 1090"/>
                <a:gd name="connsiteX46" fmla="*/ 42 w 992"/>
                <a:gd name="connsiteY46" fmla="*/ 658 h 1090"/>
                <a:gd name="connsiteX47" fmla="*/ 60 w 992"/>
                <a:gd name="connsiteY47" fmla="*/ 610 h 1090"/>
                <a:gd name="connsiteX48" fmla="*/ 80 w 992"/>
                <a:gd name="connsiteY48" fmla="*/ 564 h 1090"/>
                <a:gd name="connsiteX49" fmla="*/ 102 w 992"/>
                <a:gd name="connsiteY49" fmla="*/ 516 h 1090"/>
                <a:gd name="connsiteX50" fmla="*/ 130 w 992"/>
                <a:gd name="connsiteY50" fmla="*/ 468 h 1090"/>
                <a:gd name="connsiteX51" fmla="*/ 162 w 992"/>
                <a:gd name="connsiteY51" fmla="*/ 422 h 1090"/>
                <a:gd name="connsiteX52" fmla="*/ 200 w 992"/>
                <a:gd name="connsiteY52" fmla="*/ 376 h 1090"/>
                <a:gd name="connsiteX53" fmla="*/ 240 w 992"/>
                <a:gd name="connsiteY53" fmla="*/ 330 h 1090"/>
                <a:gd name="connsiteX54" fmla="*/ 288 w 992"/>
                <a:gd name="connsiteY54" fmla="*/ 286 h 1090"/>
                <a:gd name="connsiteX55" fmla="*/ 312 w 992"/>
                <a:gd name="connsiteY55" fmla="*/ 264 h 1090"/>
                <a:gd name="connsiteX56" fmla="*/ 340 w 992"/>
                <a:gd name="connsiteY56" fmla="*/ 244 h 1090"/>
                <a:gd name="connsiteX57" fmla="*/ 368 w 992"/>
                <a:gd name="connsiteY57" fmla="*/ 224 h 1090"/>
                <a:gd name="connsiteX58" fmla="*/ 398 w 992"/>
                <a:gd name="connsiteY58" fmla="*/ 204 h 1090"/>
                <a:gd name="connsiteX59" fmla="*/ 428 w 992"/>
                <a:gd name="connsiteY59" fmla="*/ 184 h 1090"/>
                <a:gd name="connsiteX60" fmla="*/ 462 w 992"/>
                <a:gd name="connsiteY60" fmla="*/ 166 h 1090"/>
                <a:gd name="connsiteX61" fmla="*/ 496 w 992"/>
                <a:gd name="connsiteY61" fmla="*/ 146 h 1090"/>
                <a:gd name="connsiteX62" fmla="*/ 532 w 992"/>
                <a:gd name="connsiteY62" fmla="*/ 130 h 1090"/>
                <a:gd name="connsiteX63" fmla="*/ 570 w 992"/>
                <a:gd name="connsiteY63" fmla="*/ 112 h 1090"/>
                <a:gd name="connsiteX64" fmla="*/ 610 w 992"/>
                <a:gd name="connsiteY64" fmla="*/ 96 h 1090"/>
                <a:gd name="connsiteX65" fmla="*/ 650 w 992"/>
                <a:gd name="connsiteY65" fmla="*/ 82 h 1090"/>
                <a:gd name="connsiteX66" fmla="*/ 694 w 992"/>
                <a:gd name="connsiteY66" fmla="*/ 66 h 1090"/>
                <a:gd name="connsiteX67" fmla="*/ 738 w 992"/>
                <a:gd name="connsiteY67" fmla="*/ 54 h 1090"/>
                <a:gd name="connsiteX68" fmla="*/ 784 w 992"/>
                <a:gd name="connsiteY68" fmla="*/ 40 h 1090"/>
                <a:gd name="connsiteX69" fmla="*/ 832 w 992"/>
                <a:gd name="connsiteY69" fmla="*/ 28 h 1090"/>
                <a:gd name="connsiteX70" fmla="*/ 884 w 992"/>
                <a:gd name="connsiteY70" fmla="*/ 18 h 1090"/>
                <a:gd name="connsiteX71" fmla="*/ 936 w 992"/>
                <a:gd name="connsiteY71" fmla="*/ 8 h 1090"/>
                <a:gd name="connsiteX72" fmla="*/ 990 w 992"/>
                <a:gd name="connsiteY72" fmla="*/ 0 h 1090"/>
                <a:gd name="connsiteX73" fmla="*/ 990 w 992"/>
                <a:gd name="connsiteY73" fmla="*/ 0 h 1090"/>
                <a:gd name="connsiteX0" fmla="*/ 990 w 992"/>
                <a:gd name="connsiteY0" fmla="*/ 0 h 1090"/>
                <a:gd name="connsiteX1" fmla="*/ 990 w 992"/>
                <a:gd name="connsiteY1" fmla="*/ 0 h 1090"/>
                <a:gd name="connsiteX2" fmla="*/ 992 w 992"/>
                <a:gd name="connsiteY2" fmla="*/ 40 h 1090"/>
                <a:gd name="connsiteX3" fmla="*/ 990 w 992"/>
                <a:gd name="connsiteY3" fmla="*/ 86 h 1090"/>
                <a:gd name="connsiteX4" fmla="*/ 986 w 992"/>
                <a:gd name="connsiteY4" fmla="*/ 148 h 1090"/>
                <a:gd name="connsiteX5" fmla="*/ 982 w 992"/>
                <a:gd name="connsiteY5" fmla="*/ 182 h 1090"/>
                <a:gd name="connsiteX6" fmla="*/ 970 w 992"/>
                <a:gd name="connsiteY6" fmla="*/ 260 h 1090"/>
                <a:gd name="connsiteX7" fmla="*/ 962 w 992"/>
                <a:gd name="connsiteY7" fmla="*/ 302 h 1090"/>
                <a:gd name="connsiteX8" fmla="*/ 936 w 992"/>
                <a:gd name="connsiteY8" fmla="*/ 392 h 1090"/>
                <a:gd name="connsiteX9" fmla="*/ 920 w 992"/>
                <a:gd name="connsiteY9" fmla="*/ 438 h 1090"/>
                <a:gd name="connsiteX10" fmla="*/ 900 w 992"/>
                <a:gd name="connsiteY10" fmla="*/ 484 h 1090"/>
                <a:gd name="connsiteX11" fmla="*/ 878 w 992"/>
                <a:gd name="connsiteY11" fmla="*/ 532 h 1090"/>
                <a:gd name="connsiteX12" fmla="*/ 852 w 992"/>
                <a:gd name="connsiteY12" fmla="*/ 580 h 1090"/>
                <a:gd name="connsiteX13" fmla="*/ 822 w 992"/>
                <a:gd name="connsiteY13" fmla="*/ 628 h 1090"/>
                <a:gd name="connsiteX14" fmla="*/ 790 w 992"/>
                <a:gd name="connsiteY14" fmla="*/ 674 h 1090"/>
                <a:gd name="connsiteX15" fmla="*/ 752 w 992"/>
                <a:gd name="connsiteY15" fmla="*/ 720 h 1090"/>
                <a:gd name="connsiteX16" fmla="*/ 712 w 992"/>
                <a:gd name="connsiteY16" fmla="*/ 766 h 1090"/>
                <a:gd name="connsiteX17" fmla="*/ 666 w 992"/>
                <a:gd name="connsiteY17" fmla="*/ 810 h 1090"/>
                <a:gd name="connsiteX18" fmla="*/ 614 w 992"/>
                <a:gd name="connsiteY18" fmla="*/ 852 h 1090"/>
                <a:gd name="connsiteX19" fmla="*/ 560 w 992"/>
                <a:gd name="connsiteY19" fmla="*/ 892 h 1090"/>
                <a:gd name="connsiteX20" fmla="*/ 530 w 992"/>
                <a:gd name="connsiteY20" fmla="*/ 912 h 1090"/>
                <a:gd name="connsiteX21" fmla="*/ 498 w 992"/>
                <a:gd name="connsiteY21" fmla="*/ 930 h 1090"/>
                <a:gd name="connsiteX22" fmla="*/ 466 w 992"/>
                <a:gd name="connsiteY22" fmla="*/ 948 h 1090"/>
                <a:gd name="connsiteX23" fmla="*/ 432 w 992"/>
                <a:gd name="connsiteY23" fmla="*/ 964 h 1090"/>
                <a:gd name="connsiteX24" fmla="*/ 398 w 992"/>
                <a:gd name="connsiteY24" fmla="*/ 982 h 1090"/>
                <a:gd name="connsiteX25" fmla="*/ 362 w 992"/>
                <a:gd name="connsiteY25" fmla="*/ 998 h 1090"/>
                <a:gd name="connsiteX26" fmla="*/ 324 w 992"/>
                <a:gd name="connsiteY26" fmla="*/ 1012 h 1090"/>
                <a:gd name="connsiteX27" fmla="*/ 284 w 992"/>
                <a:gd name="connsiteY27" fmla="*/ 1026 h 1090"/>
                <a:gd name="connsiteX28" fmla="*/ 242 w 992"/>
                <a:gd name="connsiteY28" fmla="*/ 1040 h 1090"/>
                <a:gd name="connsiteX29" fmla="*/ 200 w 992"/>
                <a:gd name="connsiteY29" fmla="*/ 1052 h 1090"/>
                <a:gd name="connsiteX30" fmla="*/ 156 w 992"/>
                <a:gd name="connsiteY30" fmla="*/ 1062 h 1090"/>
                <a:gd name="connsiteX31" fmla="*/ 110 w 992"/>
                <a:gd name="connsiteY31" fmla="*/ 1072 h 1090"/>
                <a:gd name="connsiteX32" fmla="*/ 62 w 992"/>
                <a:gd name="connsiteY32" fmla="*/ 1082 h 1090"/>
                <a:gd name="connsiteX33" fmla="*/ 14 w 992"/>
                <a:gd name="connsiteY33" fmla="*/ 1090 h 1090"/>
                <a:gd name="connsiteX34" fmla="*/ 14 w 992"/>
                <a:gd name="connsiteY34" fmla="*/ 1090 h 1090"/>
                <a:gd name="connsiteX35" fmla="*/ 12 w 992"/>
                <a:gd name="connsiteY35" fmla="*/ 1080 h 1090"/>
                <a:gd name="connsiteX36" fmla="*/ 8 w 992"/>
                <a:gd name="connsiteY36" fmla="*/ 1050 h 1090"/>
                <a:gd name="connsiteX37" fmla="*/ 2 w 992"/>
                <a:gd name="connsiteY37" fmla="*/ 1004 h 1090"/>
                <a:gd name="connsiteX38" fmla="*/ 0 w 992"/>
                <a:gd name="connsiteY38" fmla="*/ 944 h 1090"/>
                <a:gd name="connsiteX39" fmla="*/ 0 w 992"/>
                <a:gd name="connsiteY39" fmla="*/ 910 h 1090"/>
                <a:gd name="connsiteX40" fmla="*/ 2 w 992"/>
                <a:gd name="connsiteY40" fmla="*/ 872 h 1090"/>
                <a:gd name="connsiteX41" fmla="*/ 6 w 992"/>
                <a:gd name="connsiteY41" fmla="*/ 832 h 1090"/>
                <a:gd name="connsiteX42" fmla="*/ 12 w 992"/>
                <a:gd name="connsiteY42" fmla="*/ 792 h 1090"/>
                <a:gd name="connsiteX43" fmla="*/ 20 w 992"/>
                <a:gd name="connsiteY43" fmla="*/ 748 h 1090"/>
                <a:gd name="connsiteX44" fmla="*/ 30 w 992"/>
                <a:gd name="connsiteY44" fmla="*/ 704 h 1090"/>
                <a:gd name="connsiteX45" fmla="*/ 42 w 992"/>
                <a:gd name="connsiteY45" fmla="*/ 658 h 1090"/>
                <a:gd name="connsiteX46" fmla="*/ 60 w 992"/>
                <a:gd name="connsiteY46" fmla="*/ 610 h 1090"/>
                <a:gd name="connsiteX47" fmla="*/ 80 w 992"/>
                <a:gd name="connsiteY47" fmla="*/ 564 h 1090"/>
                <a:gd name="connsiteX48" fmla="*/ 102 w 992"/>
                <a:gd name="connsiteY48" fmla="*/ 516 h 1090"/>
                <a:gd name="connsiteX49" fmla="*/ 130 w 992"/>
                <a:gd name="connsiteY49" fmla="*/ 468 h 1090"/>
                <a:gd name="connsiteX50" fmla="*/ 162 w 992"/>
                <a:gd name="connsiteY50" fmla="*/ 422 h 1090"/>
                <a:gd name="connsiteX51" fmla="*/ 200 w 992"/>
                <a:gd name="connsiteY51" fmla="*/ 376 h 1090"/>
                <a:gd name="connsiteX52" fmla="*/ 240 w 992"/>
                <a:gd name="connsiteY52" fmla="*/ 330 h 1090"/>
                <a:gd name="connsiteX53" fmla="*/ 288 w 992"/>
                <a:gd name="connsiteY53" fmla="*/ 286 h 1090"/>
                <a:gd name="connsiteX54" fmla="*/ 312 w 992"/>
                <a:gd name="connsiteY54" fmla="*/ 264 h 1090"/>
                <a:gd name="connsiteX55" fmla="*/ 340 w 992"/>
                <a:gd name="connsiteY55" fmla="*/ 244 h 1090"/>
                <a:gd name="connsiteX56" fmla="*/ 368 w 992"/>
                <a:gd name="connsiteY56" fmla="*/ 224 h 1090"/>
                <a:gd name="connsiteX57" fmla="*/ 398 w 992"/>
                <a:gd name="connsiteY57" fmla="*/ 204 h 1090"/>
                <a:gd name="connsiteX58" fmla="*/ 428 w 992"/>
                <a:gd name="connsiteY58" fmla="*/ 184 h 1090"/>
                <a:gd name="connsiteX59" fmla="*/ 462 w 992"/>
                <a:gd name="connsiteY59" fmla="*/ 166 h 1090"/>
                <a:gd name="connsiteX60" fmla="*/ 496 w 992"/>
                <a:gd name="connsiteY60" fmla="*/ 146 h 1090"/>
                <a:gd name="connsiteX61" fmla="*/ 532 w 992"/>
                <a:gd name="connsiteY61" fmla="*/ 130 h 1090"/>
                <a:gd name="connsiteX62" fmla="*/ 570 w 992"/>
                <a:gd name="connsiteY62" fmla="*/ 112 h 1090"/>
                <a:gd name="connsiteX63" fmla="*/ 610 w 992"/>
                <a:gd name="connsiteY63" fmla="*/ 96 h 1090"/>
                <a:gd name="connsiteX64" fmla="*/ 650 w 992"/>
                <a:gd name="connsiteY64" fmla="*/ 82 h 1090"/>
                <a:gd name="connsiteX65" fmla="*/ 694 w 992"/>
                <a:gd name="connsiteY65" fmla="*/ 66 h 1090"/>
                <a:gd name="connsiteX66" fmla="*/ 738 w 992"/>
                <a:gd name="connsiteY66" fmla="*/ 54 h 1090"/>
                <a:gd name="connsiteX67" fmla="*/ 784 w 992"/>
                <a:gd name="connsiteY67" fmla="*/ 40 h 1090"/>
                <a:gd name="connsiteX68" fmla="*/ 832 w 992"/>
                <a:gd name="connsiteY68" fmla="*/ 28 h 1090"/>
                <a:gd name="connsiteX69" fmla="*/ 884 w 992"/>
                <a:gd name="connsiteY69" fmla="*/ 18 h 1090"/>
                <a:gd name="connsiteX70" fmla="*/ 936 w 992"/>
                <a:gd name="connsiteY70" fmla="*/ 8 h 1090"/>
                <a:gd name="connsiteX71" fmla="*/ 990 w 992"/>
                <a:gd name="connsiteY71" fmla="*/ 0 h 1090"/>
                <a:gd name="connsiteX72" fmla="*/ 990 w 992"/>
                <a:gd name="connsiteY72" fmla="*/ 0 h 1090"/>
                <a:gd name="connsiteX0" fmla="*/ 990 w 992"/>
                <a:gd name="connsiteY0" fmla="*/ 0 h 1090"/>
                <a:gd name="connsiteX1" fmla="*/ 990 w 992"/>
                <a:gd name="connsiteY1" fmla="*/ 0 h 1090"/>
                <a:gd name="connsiteX2" fmla="*/ 992 w 992"/>
                <a:gd name="connsiteY2" fmla="*/ 40 h 1090"/>
                <a:gd name="connsiteX3" fmla="*/ 990 w 992"/>
                <a:gd name="connsiteY3" fmla="*/ 86 h 1090"/>
                <a:gd name="connsiteX4" fmla="*/ 986 w 992"/>
                <a:gd name="connsiteY4" fmla="*/ 148 h 1090"/>
                <a:gd name="connsiteX5" fmla="*/ 970 w 992"/>
                <a:gd name="connsiteY5" fmla="*/ 260 h 1090"/>
                <a:gd name="connsiteX6" fmla="*/ 962 w 992"/>
                <a:gd name="connsiteY6" fmla="*/ 302 h 1090"/>
                <a:gd name="connsiteX7" fmla="*/ 936 w 992"/>
                <a:gd name="connsiteY7" fmla="*/ 392 h 1090"/>
                <a:gd name="connsiteX8" fmla="*/ 920 w 992"/>
                <a:gd name="connsiteY8" fmla="*/ 438 h 1090"/>
                <a:gd name="connsiteX9" fmla="*/ 900 w 992"/>
                <a:gd name="connsiteY9" fmla="*/ 484 h 1090"/>
                <a:gd name="connsiteX10" fmla="*/ 878 w 992"/>
                <a:gd name="connsiteY10" fmla="*/ 532 h 1090"/>
                <a:gd name="connsiteX11" fmla="*/ 852 w 992"/>
                <a:gd name="connsiteY11" fmla="*/ 580 h 1090"/>
                <a:gd name="connsiteX12" fmla="*/ 822 w 992"/>
                <a:gd name="connsiteY12" fmla="*/ 628 h 1090"/>
                <a:gd name="connsiteX13" fmla="*/ 790 w 992"/>
                <a:gd name="connsiteY13" fmla="*/ 674 h 1090"/>
                <a:gd name="connsiteX14" fmla="*/ 752 w 992"/>
                <a:gd name="connsiteY14" fmla="*/ 720 h 1090"/>
                <a:gd name="connsiteX15" fmla="*/ 712 w 992"/>
                <a:gd name="connsiteY15" fmla="*/ 766 h 1090"/>
                <a:gd name="connsiteX16" fmla="*/ 666 w 992"/>
                <a:gd name="connsiteY16" fmla="*/ 810 h 1090"/>
                <a:gd name="connsiteX17" fmla="*/ 614 w 992"/>
                <a:gd name="connsiteY17" fmla="*/ 852 h 1090"/>
                <a:gd name="connsiteX18" fmla="*/ 560 w 992"/>
                <a:gd name="connsiteY18" fmla="*/ 892 h 1090"/>
                <a:gd name="connsiteX19" fmla="*/ 530 w 992"/>
                <a:gd name="connsiteY19" fmla="*/ 912 h 1090"/>
                <a:gd name="connsiteX20" fmla="*/ 498 w 992"/>
                <a:gd name="connsiteY20" fmla="*/ 930 h 1090"/>
                <a:gd name="connsiteX21" fmla="*/ 466 w 992"/>
                <a:gd name="connsiteY21" fmla="*/ 948 h 1090"/>
                <a:gd name="connsiteX22" fmla="*/ 432 w 992"/>
                <a:gd name="connsiteY22" fmla="*/ 964 h 1090"/>
                <a:gd name="connsiteX23" fmla="*/ 398 w 992"/>
                <a:gd name="connsiteY23" fmla="*/ 982 h 1090"/>
                <a:gd name="connsiteX24" fmla="*/ 362 w 992"/>
                <a:gd name="connsiteY24" fmla="*/ 998 h 1090"/>
                <a:gd name="connsiteX25" fmla="*/ 324 w 992"/>
                <a:gd name="connsiteY25" fmla="*/ 1012 h 1090"/>
                <a:gd name="connsiteX26" fmla="*/ 284 w 992"/>
                <a:gd name="connsiteY26" fmla="*/ 1026 h 1090"/>
                <a:gd name="connsiteX27" fmla="*/ 242 w 992"/>
                <a:gd name="connsiteY27" fmla="*/ 1040 h 1090"/>
                <a:gd name="connsiteX28" fmla="*/ 200 w 992"/>
                <a:gd name="connsiteY28" fmla="*/ 1052 h 1090"/>
                <a:gd name="connsiteX29" fmla="*/ 156 w 992"/>
                <a:gd name="connsiteY29" fmla="*/ 1062 h 1090"/>
                <a:gd name="connsiteX30" fmla="*/ 110 w 992"/>
                <a:gd name="connsiteY30" fmla="*/ 1072 h 1090"/>
                <a:gd name="connsiteX31" fmla="*/ 62 w 992"/>
                <a:gd name="connsiteY31" fmla="*/ 1082 h 1090"/>
                <a:gd name="connsiteX32" fmla="*/ 14 w 992"/>
                <a:gd name="connsiteY32" fmla="*/ 1090 h 1090"/>
                <a:gd name="connsiteX33" fmla="*/ 14 w 992"/>
                <a:gd name="connsiteY33" fmla="*/ 1090 h 1090"/>
                <a:gd name="connsiteX34" fmla="*/ 12 w 992"/>
                <a:gd name="connsiteY34" fmla="*/ 1080 h 1090"/>
                <a:gd name="connsiteX35" fmla="*/ 8 w 992"/>
                <a:gd name="connsiteY35" fmla="*/ 1050 h 1090"/>
                <a:gd name="connsiteX36" fmla="*/ 2 w 992"/>
                <a:gd name="connsiteY36" fmla="*/ 1004 h 1090"/>
                <a:gd name="connsiteX37" fmla="*/ 0 w 992"/>
                <a:gd name="connsiteY37" fmla="*/ 944 h 1090"/>
                <a:gd name="connsiteX38" fmla="*/ 0 w 992"/>
                <a:gd name="connsiteY38" fmla="*/ 910 h 1090"/>
                <a:gd name="connsiteX39" fmla="*/ 2 w 992"/>
                <a:gd name="connsiteY39" fmla="*/ 872 h 1090"/>
                <a:gd name="connsiteX40" fmla="*/ 6 w 992"/>
                <a:gd name="connsiteY40" fmla="*/ 832 h 1090"/>
                <a:gd name="connsiteX41" fmla="*/ 12 w 992"/>
                <a:gd name="connsiteY41" fmla="*/ 792 h 1090"/>
                <a:gd name="connsiteX42" fmla="*/ 20 w 992"/>
                <a:gd name="connsiteY42" fmla="*/ 748 h 1090"/>
                <a:gd name="connsiteX43" fmla="*/ 30 w 992"/>
                <a:gd name="connsiteY43" fmla="*/ 704 h 1090"/>
                <a:gd name="connsiteX44" fmla="*/ 42 w 992"/>
                <a:gd name="connsiteY44" fmla="*/ 658 h 1090"/>
                <a:gd name="connsiteX45" fmla="*/ 60 w 992"/>
                <a:gd name="connsiteY45" fmla="*/ 610 h 1090"/>
                <a:gd name="connsiteX46" fmla="*/ 80 w 992"/>
                <a:gd name="connsiteY46" fmla="*/ 564 h 1090"/>
                <a:gd name="connsiteX47" fmla="*/ 102 w 992"/>
                <a:gd name="connsiteY47" fmla="*/ 516 h 1090"/>
                <a:gd name="connsiteX48" fmla="*/ 130 w 992"/>
                <a:gd name="connsiteY48" fmla="*/ 468 h 1090"/>
                <a:gd name="connsiteX49" fmla="*/ 162 w 992"/>
                <a:gd name="connsiteY49" fmla="*/ 422 h 1090"/>
                <a:gd name="connsiteX50" fmla="*/ 200 w 992"/>
                <a:gd name="connsiteY50" fmla="*/ 376 h 1090"/>
                <a:gd name="connsiteX51" fmla="*/ 240 w 992"/>
                <a:gd name="connsiteY51" fmla="*/ 330 h 1090"/>
                <a:gd name="connsiteX52" fmla="*/ 288 w 992"/>
                <a:gd name="connsiteY52" fmla="*/ 286 h 1090"/>
                <a:gd name="connsiteX53" fmla="*/ 312 w 992"/>
                <a:gd name="connsiteY53" fmla="*/ 264 h 1090"/>
                <a:gd name="connsiteX54" fmla="*/ 340 w 992"/>
                <a:gd name="connsiteY54" fmla="*/ 244 h 1090"/>
                <a:gd name="connsiteX55" fmla="*/ 368 w 992"/>
                <a:gd name="connsiteY55" fmla="*/ 224 h 1090"/>
                <a:gd name="connsiteX56" fmla="*/ 398 w 992"/>
                <a:gd name="connsiteY56" fmla="*/ 204 h 1090"/>
                <a:gd name="connsiteX57" fmla="*/ 428 w 992"/>
                <a:gd name="connsiteY57" fmla="*/ 184 h 1090"/>
                <a:gd name="connsiteX58" fmla="*/ 462 w 992"/>
                <a:gd name="connsiteY58" fmla="*/ 166 h 1090"/>
                <a:gd name="connsiteX59" fmla="*/ 496 w 992"/>
                <a:gd name="connsiteY59" fmla="*/ 146 h 1090"/>
                <a:gd name="connsiteX60" fmla="*/ 532 w 992"/>
                <a:gd name="connsiteY60" fmla="*/ 130 h 1090"/>
                <a:gd name="connsiteX61" fmla="*/ 570 w 992"/>
                <a:gd name="connsiteY61" fmla="*/ 112 h 1090"/>
                <a:gd name="connsiteX62" fmla="*/ 610 w 992"/>
                <a:gd name="connsiteY62" fmla="*/ 96 h 1090"/>
                <a:gd name="connsiteX63" fmla="*/ 650 w 992"/>
                <a:gd name="connsiteY63" fmla="*/ 82 h 1090"/>
                <a:gd name="connsiteX64" fmla="*/ 694 w 992"/>
                <a:gd name="connsiteY64" fmla="*/ 66 h 1090"/>
                <a:gd name="connsiteX65" fmla="*/ 738 w 992"/>
                <a:gd name="connsiteY65" fmla="*/ 54 h 1090"/>
                <a:gd name="connsiteX66" fmla="*/ 784 w 992"/>
                <a:gd name="connsiteY66" fmla="*/ 40 h 1090"/>
                <a:gd name="connsiteX67" fmla="*/ 832 w 992"/>
                <a:gd name="connsiteY67" fmla="*/ 28 h 1090"/>
                <a:gd name="connsiteX68" fmla="*/ 884 w 992"/>
                <a:gd name="connsiteY68" fmla="*/ 18 h 1090"/>
                <a:gd name="connsiteX69" fmla="*/ 936 w 992"/>
                <a:gd name="connsiteY69" fmla="*/ 8 h 1090"/>
                <a:gd name="connsiteX70" fmla="*/ 990 w 992"/>
                <a:gd name="connsiteY70" fmla="*/ 0 h 1090"/>
                <a:gd name="connsiteX71" fmla="*/ 990 w 992"/>
                <a:gd name="connsiteY71" fmla="*/ 0 h 1090"/>
                <a:gd name="connsiteX0" fmla="*/ 990 w 992"/>
                <a:gd name="connsiteY0" fmla="*/ 0 h 1090"/>
                <a:gd name="connsiteX1" fmla="*/ 990 w 992"/>
                <a:gd name="connsiteY1" fmla="*/ 0 h 1090"/>
                <a:gd name="connsiteX2" fmla="*/ 992 w 992"/>
                <a:gd name="connsiteY2" fmla="*/ 40 h 1090"/>
                <a:gd name="connsiteX3" fmla="*/ 986 w 992"/>
                <a:gd name="connsiteY3" fmla="*/ 148 h 1090"/>
                <a:gd name="connsiteX4" fmla="*/ 970 w 992"/>
                <a:gd name="connsiteY4" fmla="*/ 260 h 1090"/>
                <a:gd name="connsiteX5" fmla="*/ 962 w 992"/>
                <a:gd name="connsiteY5" fmla="*/ 302 h 1090"/>
                <a:gd name="connsiteX6" fmla="*/ 936 w 992"/>
                <a:gd name="connsiteY6" fmla="*/ 392 h 1090"/>
                <a:gd name="connsiteX7" fmla="*/ 920 w 992"/>
                <a:gd name="connsiteY7" fmla="*/ 438 h 1090"/>
                <a:gd name="connsiteX8" fmla="*/ 900 w 992"/>
                <a:gd name="connsiteY8" fmla="*/ 484 h 1090"/>
                <a:gd name="connsiteX9" fmla="*/ 878 w 992"/>
                <a:gd name="connsiteY9" fmla="*/ 532 h 1090"/>
                <a:gd name="connsiteX10" fmla="*/ 852 w 992"/>
                <a:gd name="connsiteY10" fmla="*/ 580 h 1090"/>
                <a:gd name="connsiteX11" fmla="*/ 822 w 992"/>
                <a:gd name="connsiteY11" fmla="*/ 628 h 1090"/>
                <a:gd name="connsiteX12" fmla="*/ 790 w 992"/>
                <a:gd name="connsiteY12" fmla="*/ 674 h 1090"/>
                <a:gd name="connsiteX13" fmla="*/ 752 w 992"/>
                <a:gd name="connsiteY13" fmla="*/ 720 h 1090"/>
                <a:gd name="connsiteX14" fmla="*/ 712 w 992"/>
                <a:gd name="connsiteY14" fmla="*/ 766 h 1090"/>
                <a:gd name="connsiteX15" fmla="*/ 666 w 992"/>
                <a:gd name="connsiteY15" fmla="*/ 810 h 1090"/>
                <a:gd name="connsiteX16" fmla="*/ 614 w 992"/>
                <a:gd name="connsiteY16" fmla="*/ 852 h 1090"/>
                <a:gd name="connsiteX17" fmla="*/ 560 w 992"/>
                <a:gd name="connsiteY17" fmla="*/ 892 h 1090"/>
                <a:gd name="connsiteX18" fmla="*/ 530 w 992"/>
                <a:gd name="connsiteY18" fmla="*/ 912 h 1090"/>
                <a:gd name="connsiteX19" fmla="*/ 498 w 992"/>
                <a:gd name="connsiteY19" fmla="*/ 930 h 1090"/>
                <a:gd name="connsiteX20" fmla="*/ 466 w 992"/>
                <a:gd name="connsiteY20" fmla="*/ 948 h 1090"/>
                <a:gd name="connsiteX21" fmla="*/ 432 w 992"/>
                <a:gd name="connsiteY21" fmla="*/ 964 h 1090"/>
                <a:gd name="connsiteX22" fmla="*/ 398 w 992"/>
                <a:gd name="connsiteY22" fmla="*/ 982 h 1090"/>
                <a:gd name="connsiteX23" fmla="*/ 362 w 992"/>
                <a:gd name="connsiteY23" fmla="*/ 998 h 1090"/>
                <a:gd name="connsiteX24" fmla="*/ 324 w 992"/>
                <a:gd name="connsiteY24" fmla="*/ 1012 h 1090"/>
                <a:gd name="connsiteX25" fmla="*/ 284 w 992"/>
                <a:gd name="connsiteY25" fmla="*/ 1026 h 1090"/>
                <a:gd name="connsiteX26" fmla="*/ 242 w 992"/>
                <a:gd name="connsiteY26" fmla="*/ 1040 h 1090"/>
                <a:gd name="connsiteX27" fmla="*/ 200 w 992"/>
                <a:gd name="connsiteY27" fmla="*/ 1052 h 1090"/>
                <a:gd name="connsiteX28" fmla="*/ 156 w 992"/>
                <a:gd name="connsiteY28" fmla="*/ 1062 h 1090"/>
                <a:gd name="connsiteX29" fmla="*/ 110 w 992"/>
                <a:gd name="connsiteY29" fmla="*/ 1072 h 1090"/>
                <a:gd name="connsiteX30" fmla="*/ 62 w 992"/>
                <a:gd name="connsiteY30" fmla="*/ 1082 h 1090"/>
                <a:gd name="connsiteX31" fmla="*/ 14 w 992"/>
                <a:gd name="connsiteY31" fmla="*/ 1090 h 1090"/>
                <a:gd name="connsiteX32" fmla="*/ 14 w 992"/>
                <a:gd name="connsiteY32" fmla="*/ 1090 h 1090"/>
                <a:gd name="connsiteX33" fmla="*/ 12 w 992"/>
                <a:gd name="connsiteY33" fmla="*/ 1080 h 1090"/>
                <a:gd name="connsiteX34" fmla="*/ 8 w 992"/>
                <a:gd name="connsiteY34" fmla="*/ 1050 h 1090"/>
                <a:gd name="connsiteX35" fmla="*/ 2 w 992"/>
                <a:gd name="connsiteY35" fmla="*/ 1004 h 1090"/>
                <a:gd name="connsiteX36" fmla="*/ 0 w 992"/>
                <a:gd name="connsiteY36" fmla="*/ 944 h 1090"/>
                <a:gd name="connsiteX37" fmla="*/ 0 w 992"/>
                <a:gd name="connsiteY37" fmla="*/ 910 h 1090"/>
                <a:gd name="connsiteX38" fmla="*/ 2 w 992"/>
                <a:gd name="connsiteY38" fmla="*/ 872 h 1090"/>
                <a:gd name="connsiteX39" fmla="*/ 6 w 992"/>
                <a:gd name="connsiteY39" fmla="*/ 832 h 1090"/>
                <a:gd name="connsiteX40" fmla="*/ 12 w 992"/>
                <a:gd name="connsiteY40" fmla="*/ 792 h 1090"/>
                <a:gd name="connsiteX41" fmla="*/ 20 w 992"/>
                <a:gd name="connsiteY41" fmla="*/ 748 h 1090"/>
                <a:gd name="connsiteX42" fmla="*/ 30 w 992"/>
                <a:gd name="connsiteY42" fmla="*/ 704 h 1090"/>
                <a:gd name="connsiteX43" fmla="*/ 42 w 992"/>
                <a:gd name="connsiteY43" fmla="*/ 658 h 1090"/>
                <a:gd name="connsiteX44" fmla="*/ 60 w 992"/>
                <a:gd name="connsiteY44" fmla="*/ 610 h 1090"/>
                <a:gd name="connsiteX45" fmla="*/ 80 w 992"/>
                <a:gd name="connsiteY45" fmla="*/ 564 h 1090"/>
                <a:gd name="connsiteX46" fmla="*/ 102 w 992"/>
                <a:gd name="connsiteY46" fmla="*/ 516 h 1090"/>
                <a:gd name="connsiteX47" fmla="*/ 130 w 992"/>
                <a:gd name="connsiteY47" fmla="*/ 468 h 1090"/>
                <a:gd name="connsiteX48" fmla="*/ 162 w 992"/>
                <a:gd name="connsiteY48" fmla="*/ 422 h 1090"/>
                <a:gd name="connsiteX49" fmla="*/ 200 w 992"/>
                <a:gd name="connsiteY49" fmla="*/ 376 h 1090"/>
                <a:gd name="connsiteX50" fmla="*/ 240 w 992"/>
                <a:gd name="connsiteY50" fmla="*/ 330 h 1090"/>
                <a:gd name="connsiteX51" fmla="*/ 288 w 992"/>
                <a:gd name="connsiteY51" fmla="*/ 286 h 1090"/>
                <a:gd name="connsiteX52" fmla="*/ 312 w 992"/>
                <a:gd name="connsiteY52" fmla="*/ 264 h 1090"/>
                <a:gd name="connsiteX53" fmla="*/ 340 w 992"/>
                <a:gd name="connsiteY53" fmla="*/ 244 h 1090"/>
                <a:gd name="connsiteX54" fmla="*/ 368 w 992"/>
                <a:gd name="connsiteY54" fmla="*/ 224 h 1090"/>
                <a:gd name="connsiteX55" fmla="*/ 398 w 992"/>
                <a:gd name="connsiteY55" fmla="*/ 204 h 1090"/>
                <a:gd name="connsiteX56" fmla="*/ 428 w 992"/>
                <a:gd name="connsiteY56" fmla="*/ 184 h 1090"/>
                <a:gd name="connsiteX57" fmla="*/ 462 w 992"/>
                <a:gd name="connsiteY57" fmla="*/ 166 h 1090"/>
                <a:gd name="connsiteX58" fmla="*/ 496 w 992"/>
                <a:gd name="connsiteY58" fmla="*/ 146 h 1090"/>
                <a:gd name="connsiteX59" fmla="*/ 532 w 992"/>
                <a:gd name="connsiteY59" fmla="*/ 130 h 1090"/>
                <a:gd name="connsiteX60" fmla="*/ 570 w 992"/>
                <a:gd name="connsiteY60" fmla="*/ 112 h 1090"/>
                <a:gd name="connsiteX61" fmla="*/ 610 w 992"/>
                <a:gd name="connsiteY61" fmla="*/ 96 h 1090"/>
                <a:gd name="connsiteX62" fmla="*/ 650 w 992"/>
                <a:gd name="connsiteY62" fmla="*/ 82 h 1090"/>
                <a:gd name="connsiteX63" fmla="*/ 694 w 992"/>
                <a:gd name="connsiteY63" fmla="*/ 66 h 1090"/>
                <a:gd name="connsiteX64" fmla="*/ 738 w 992"/>
                <a:gd name="connsiteY64" fmla="*/ 54 h 1090"/>
                <a:gd name="connsiteX65" fmla="*/ 784 w 992"/>
                <a:gd name="connsiteY65" fmla="*/ 40 h 1090"/>
                <a:gd name="connsiteX66" fmla="*/ 832 w 992"/>
                <a:gd name="connsiteY66" fmla="*/ 28 h 1090"/>
                <a:gd name="connsiteX67" fmla="*/ 884 w 992"/>
                <a:gd name="connsiteY67" fmla="*/ 18 h 1090"/>
                <a:gd name="connsiteX68" fmla="*/ 936 w 992"/>
                <a:gd name="connsiteY68" fmla="*/ 8 h 1090"/>
                <a:gd name="connsiteX69" fmla="*/ 990 w 992"/>
                <a:gd name="connsiteY69" fmla="*/ 0 h 1090"/>
                <a:gd name="connsiteX70" fmla="*/ 990 w 992"/>
                <a:gd name="connsiteY70" fmla="*/ 0 h 1090"/>
                <a:gd name="connsiteX0" fmla="*/ 990 w 992"/>
                <a:gd name="connsiteY0" fmla="*/ 0 h 1090"/>
                <a:gd name="connsiteX1" fmla="*/ 990 w 992"/>
                <a:gd name="connsiteY1" fmla="*/ 0 h 1090"/>
                <a:gd name="connsiteX2" fmla="*/ 992 w 992"/>
                <a:gd name="connsiteY2" fmla="*/ 40 h 1090"/>
                <a:gd name="connsiteX3" fmla="*/ 986 w 992"/>
                <a:gd name="connsiteY3" fmla="*/ 148 h 1090"/>
                <a:gd name="connsiteX4" fmla="*/ 970 w 992"/>
                <a:gd name="connsiteY4" fmla="*/ 260 h 1090"/>
                <a:gd name="connsiteX5" fmla="*/ 962 w 992"/>
                <a:gd name="connsiteY5" fmla="*/ 302 h 1090"/>
                <a:gd name="connsiteX6" fmla="*/ 936 w 992"/>
                <a:gd name="connsiteY6" fmla="*/ 392 h 1090"/>
                <a:gd name="connsiteX7" fmla="*/ 920 w 992"/>
                <a:gd name="connsiteY7" fmla="*/ 438 h 1090"/>
                <a:gd name="connsiteX8" fmla="*/ 900 w 992"/>
                <a:gd name="connsiteY8" fmla="*/ 484 h 1090"/>
                <a:gd name="connsiteX9" fmla="*/ 878 w 992"/>
                <a:gd name="connsiteY9" fmla="*/ 532 h 1090"/>
                <a:gd name="connsiteX10" fmla="*/ 852 w 992"/>
                <a:gd name="connsiteY10" fmla="*/ 580 h 1090"/>
                <a:gd name="connsiteX11" fmla="*/ 822 w 992"/>
                <a:gd name="connsiteY11" fmla="*/ 628 h 1090"/>
                <a:gd name="connsiteX12" fmla="*/ 790 w 992"/>
                <a:gd name="connsiteY12" fmla="*/ 674 h 1090"/>
                <a:gd name="connsiteX13" fmla="*/ 752 w 992"/>
                <a:gd name="connsiteY13" fmla="*/ 720 h 1090"/>
                <a:gd name="connsiteX14" fmla="*/ 712 w 992"/>
                <a:gd name="connsiteY14" fmla="*/ 766 h 1090"/>
                <a:gd name="connsiteX15" fmla="*/ 666 w 992"/>
                <a:gd name="connsiteY15" fmla="*/ 810 h 1090"/>
                <a:gd name="connsiteX16" fmla="*/ 614 w 992"/>
                <a:gd name="connsiteY16" fmla="*/ 852 h 1090"/>
                <a:gd name="connsiteX17" fmla="*/ 560 w 992"/>
                <a:gd name="connsiteY17" fmla="*/ 892 h 1090"/>
                <a:gd name="connsiteX18" fmla="*/ 530 w 992"/>
                <a:gd name="connsiteY18" fmla="*/ 912 h 1090"/>
                <a:gd name="connsiteX19" fmla="*/ 498 w 992"/>
                <a:gd name="connsiteY19" fmla="*/ 930 h 1090"/>
                <a:gd name="connsiteX20" fmla="*/ 466 w 992"/>
                <a:gd name="connsiteY20" fmla="*/ 948 h 1090"/>
                <a:gd name="connsiteX21" fmla="*/ 432 w 992"/>
                <a:gd name="connsiteY21" fmla="*/ 964 h 1090"/>
                <a:gd name="connsiteX22" fmla="*/ 398 w 992"/>
                <a:gd name="connsiteY22" fmla="*/ 982 h 1090"/>
                <a:gd name="connsiteX23" fmla="*/ 362 w 992"/>
                <a:gd name="connsiteY23" fmla="*/ 998 h 1090"/>
                <a:gd name="connsiteX24" fmla="*/ 324 w 992"/>
                <a:gd name="connsiteY24" fmla="*/ 1012 h 1090"/>
                <a:gd name="connsiteX25" fmla="*/ 284 w 992"/>
                <a:gd name="connsiteY25" fmla="*/ 1026 h 1090"/>
                <a:gd name="connsiteX26" fmla="*/ 242 w 992"/>
                <a:gd name="connsiteY26" fmla="*/ 1040 h 1090"/>
                <a:gd name="connsiteX27" fmla="*/ 200 w 992"/>
                <a:gd name="connsiteY27" fmla="*/ 1052 h 1090"/>
                <a:gd name="connsiteX28" fmla="*/ 156 w 992"/>
                <a:gd name="connsiteY28" fmla="*/ 1062 h 1090"/>
                <a:gd name="connsiteX29" fmla="*/ 110 w 992"/>
                <a:gd name="connsiteY29" fmla="*/ 1072 h 1090"/>
                <a:gd name="connsiteX30" fmla="*/ 62 w 992"/>
                <a:gd name="connsiteY30" fmla="*/ 1082 h 1090"/>
                <a:gd name="connsiteX31" fmla="*/ 14 w 992"/>
                <a:gd name="connsiteY31" fmla="*/ 1090 h 1090"/>
                <a:gd name="connsiteX32" fmla="*/ 14 w 992"/>
                <a:gd name="connsiteY32" fmla="*/ 1090 h 1090"/>
                <a:gd name="connsiteX33" fmla="*/ 12 w 992"/>
                <a:gd name="connsiteY33" fmla="*/ 1080 h 1090"/>
                <a:gd name="connsiteX34" fmla="*/ 8 w 992"/>
                <a:gd name="connsiteY34" fmla="*/ 1050 h 1090"/>
                <a:gd name="connsiteX35" fmla="*/ 2 w 992"/>
                <a:gd name="connsiteY35" fmla="*/ 1004 h 1090"/>
                <a:gd name="connsiteX36" fmla="*/ 0 w 992"/>
                <a:gd name="connsiteY36" fmla="*/ 944 h 1090"/>
                <a:gd name="connsiteX37" fmla="*/ 0 w 992"/>
                <a:gd name="connsiteY37" fmla="*/ 910 h 1090"/>
                <a:gd name="connsiteX38" fmla="*/ 2 w 992"/>
                <a:gd name="connsiteY38" fmla="*/ 872 h 1090"/>
                <a:gd name="connsiteX39" fmla="*/ 6 w 992"/>
                <a:gd name="connsiteY39" fmla="*/ 832 h 1090"/>
                <a:gd name="connsiteX40" fmla="*/ 12 w 992"/>
                <a:gd name="connsiteY40" fmla="*/ 792 h 1090"/>
                <a:gd name="connsiteX41" fmla="*/ 20 w 992"/>
                <a:gd name="connsiteY41" fmla="*/ 748 h 1090"/>
                <a:gd name="connsiteX42" fmla="*/ 30 w 992"/>
                <a:gd name="connsiteY42" fmla="*/ 704 h 1090"/>
                <a:gd name="connsiteX43" fmla="*/ 42 w 992"/>
                <a:gd name="connsiteY43" fmla="*/ 658 h 1090"/>
                <a:gd name="connsiteX44" fmla="*/ 60 w 992"/>
                <a:gd name="connsiteY44" fmla="*/ 610 h 1090"/>
                <a:gd name="connsiteX45" fmla="*/ 80 w 992"/>
                <a:gd name="connsiteY45" fmla="*/ 564 h 1090"/>
                <a:gd name="connsiteX46" fmla="*/ 102 w 992"/>
                <a:gd name="connsiteY46" fmla="*/ 516 h 1090"/>
                <a:gd name="connsiteX47" fmla="*/ 130 w 992"/>
                <a:gd name="connsiteY47" fmla="*/ 468 h 1090"/>
                <a:gd name="connsiteX48" fmla="*/ 162 w 992"/>
                <a:gd name="connsiteY48" fmla="*/ 422 h 1090"/>
                <a:gd name="connsiteX49" fmla="*/ 200 w 992"/>
                <a:gd name="connsiteY49" fmla="*/ 376 h 1090"/>
                <a:gd name="connsiteX50" fmla="*/ 240 w 992"/>
                <a:gd name="connsiteY50" fmla="*/ 330 h 1090"/>
                <a:gd name="connsiteX51" fmla="*/ 288 w 992"/>
                <a:gd name="connsiteY51" fmla="*/ 286 h 1090"/>
                <a:gd name="connsiteX52" fmla="*/ 312 w 992"/>
                <a:gd name="connsiteY52" fmla="*/ 264 h 1090"/>
                <a:gd name="connsiteX53" fmla="*/ 340 w 992"/>
                <a:gd name="connsiteY53" fmla="*/ 244 h 1090"/>
                <a:gd name="connsiteX54" fmla="*/ 368 w 992"/>
                <a:gd name="connsiteY54" fmla="*/ 224 h 1090"/>
                <a:gd name="connsiteX55" fmla="*/ 398 w 992"/>
                <a:gd name="connsiteY55" fmla="*/ 204 h 1090"/>
                <a:gd name="connsiteX56" fmla="*/ 428 w 992"/>
                <a:gd name="connsiteY56" fmla="*/ 184 h 1090"/>
                <a:gd name="connsiteX57" fmla="*/ 462 w 992"/>
                <a:gd name="connsiteY57" fmla="*/ 166 h 1090"/>
                <a:gd name="connsiteX58" fmla="*/ 496 w 992"/>
                <a:gd name="connsiteY58" fmla="*/ 146 h 1090"/>
                <a:gd name="connsiteX59" fmla="*/ 532 w 992"/>
                <a:gd name="connsiteY59" fmla="*/ 130 h 1090"/>
                <a:gd name="connsiteX60" fmla="*/ 570 w 992"/>
                <a:gd name="connsiteY60" fmla="*/ 112 h 1090"/>
                <a:gd name="connsiteX61" fmla="*/ 610 w 992"/>
                <a:gd name="connsiteY61" fmla="*/ 96 h 1090"/>
                <a:gd name="connsiteX62" fmla="*/ 650 w 992"/>
                <a:gd name="connsiteY62" fmla="*/ 82 h 1090"/>
                <a:gd name="connsiteX63" fmla="*/ 694 w 992"/>
                <a:gd name="connsiteY63" fmla="*/ 66 h 1090"/>
                <a:gd name="connsiteX64" fmla="*/ 738 w 992"/>
                <a:gd name="connsiteY64" fmla="*/ 54 h 1090"/>
                <a:gd name="connsiteX65" fmla="*/ 784 w 992"/>
                <a:gd name="connsiteY65" fmla="*/ 40 h 1090"/>
                <a:gd name="connsiteX66" fmla="*/ 832 w 992"/>
                <a:gd name="connsiteY66" fmla="*/ 28 h 1090"/>
                <a:gd name="connsiteX67" fmla="*/ 884 w 992"/>
                <a:gd name="connsiteY67" fmla="*/ 18 h 1090"/>
                <a:gd name="connsiteX68" fmla="*/ 936 w 992"/>
                <a:gd name="connsiteY68" fmla="*/ 8 h 1090"/>
                <a:gd name="connsiteX69" fmla="*/ 990 w 992"/>
                <a:gd name="connsiteY69" fmla="*/ 0 h 1090"/>
                <a:gd name="connsiteX0" fmla="*/ 990 w 992"/>
                <a:gd name="connsiteY0" fmla="*/ 0 h 1090"/>
                <a:gd name="connsiteX1" fmla="*/ 990 w 992"/>
                <a:gd name="connsiteY1" fmla="*/ 0 h 1090"/>
                <a:gd name="connsiteX2" fmla="*/ 992 w 992"/>
                <a:gd name="connsiteY2" fmla="*/ 40 h 1090"/>
                <a:gd name="connsiteX3" fmla="*/ 986 w 992"/>
                <a:gd name="connsiteY3" fmla="*/ 148 h 1090"/>
                <a:gd name="connsiteX4" fmla="*/ 970 w 992"/>
                <a:gd name="connsiteY4" fmla="*/ 260 h 1090"/>
                <a:gd name="connsiteX5" fmla="*/ 962 w 992"/>
                <a:gd name="connsiteY5" fmla="*/ 302 h 1090"/>
                <a:gd name="connsiteX6" fmla="*/ 936 w 992"/>
                <a:gd name="connsiteY6" fmla="*/ 392 h 1090"/>
                <a:gd name="connsiteX7" fmla="*/ 920 w 992"/>
                <a:gd name="connsiteY7" fmla="*/ 438 h 1090"/>
                <a:gd name="connsiteX8" fmla="*/ 900 w 992"/>
                <a:gd name="connsiteY8" fmla="*/ 484 h 1090"/>
                <a:gd name="connsiteX9" fmla="*/ 878 w 992"/>
                <a:gd name="connsiteY9" fmla="*/ 532 h 1090"/>
                <a:gd name="connsiteX10" fmla="*/ 852 w 992"/>
                <a:gd name="connsiteY10" fmla="*/ 580 h 1090"/>
                <a:gd name="connsiteX11" fmla="*/ 822 w 992"/>
                <a:gd name="connsiteY11" fmla="*/ 628 h 1090"/>
                <a:gd name="connsiteX12" fmla="*/ 790 w 992"/>
                <a:gd name="connsiteY12" fmla="*/ 674 h 1090"/>
                <a:gd name="connsiteX13" fmla="*/ 752 w 992"/>
                <a:gd name="connsiteY13" fmla="*/ 720 h 1090"/>
                <a:gd name="connsiteX14" fmla="*/ 712 w 992"/>
                <a:gd name="connsiteY14" fmla="*/ 766 h 1090"/>
                <a:gd name="connsiteX15" fmla="*/ 666 w 992"/>
                <a:gd name="connsiteY15" fmla="*/ 810 h 1090"/>
                <a:gd name="connsiteX16" fmla="*/ 614 w 992"/>
                <a:gd name="connsiteY16" fmla="*/ 852 h 1090"/>
                <a:gd name="connsiteX17" fmla="*/ 560 w 992"/>
                <a:gd name="connsiteY17" fmla="*/ 892 h 1090"/>
                <a:gd name="connsiteX18" fmla="*/ 530 w 992"/>
                <a:gd name="connsiteY18" fmla="*/ 912 h 1090"/>
                <a:gd name="connsiteX19" fmla="*/ 498 w 992"/>
                <a:gd name="connsiteY19" fmla="*/ 930 h 1090"/>
                <a:gd name="connsiteX20" fmla="*/ 466 w 992"/>
                <a:gd name="connsiteY20" fmla="*/ 948 h 1090"/>
                <a:gd name="connsiteX21" fmla="*/ 432 w 992"/>
                <a:gd name="connsiteY21" fmla="*/ 964 h 1090"/>
                <a:gd name="connsiteX22" fmla="*/ 398 w 992"/>
                <a:gd name="connsiteY22" fmla="*/ 982 h 1090"/>
                <a:gd name="connsiteX23" fmla="*/ 362 w 992"/>
                <a:gd name="connsiteY23" fmla="*/ 998 h 1090"/>
                <a:gd name="connsiteX24" fmla="*/ 324 w 992"/>
                <a:gd name="connsiteY24" fmla="*/ 1012 h 1090"/>
                <a:gd name="connsiteX25" fmla="*/ 284 w 992"/>
                <a:gd name="connsiteY25" fmla="*/ 1026 h 1090"/>
                <a:gd name="connsiteX26" fmla="*/ 242 w 992"/>
                <a:gd name="connsiteY26" fmla="*/ 1040 h 1090"/>
                <a:gd name="connsiteX27" fmla="*/ 200 w 992"/>
                <a:gd name="connsiteY27" fmla="*/ 1052 h 1090"/>
                <a:gd name="connsiteX28" fmla="*/ 156 w 992"/>
                <a:gd name="connsiteY28" fmla="*/ 1062 h 1090"/>
                <a:gd name="connsiteX29" fmla="*/ 110 w 992"/>
                <a:gd name="connsiteY29" fmla="*/ 1072 h 1090"/>
                <a:gd name="connsiteX30" fmla="*/ 62 w 992"/>
                <a:gd name="connsiteY30" fmla="*/ 1082 h 1090"/>
                <a:gd name="connsiteX31" fmla="*/ 14 w 992"/>
                <a:gd name="connsiteY31" fmla="*/ 1090 h 1090"/>
                <a:gd name="connsiteX32" fmla="*/ 14 w 992"/>
                <a:gd name="connsiteY32" fmla="*/ 1090 h 1090"/>
                <a:gd name="connsiteX33" fmla="*/ 12 w 992"/>
                <a:gd name="connsiteY33" fmla="*/ 1080 h 1090"/>
                <a:gd name="connsiteX34" fmla="*/ 8 w 992"/>
                <a:gd name="connsiteY34" fmla="*/ 1050 h 1090"/>
                <a:gd name="connsiteX35" fmla="*/ 2 w 992"/>
                <a:gd name="connsiteY35" fmla="*/ 1004 h 1090"/>
                <a:gd name="connsiteX36" fmla="*/ 0 w 992"/>
                <a:gd name="connsiteY36" fmla="*/ 944 h 1090"/>
                <a:gd name="connsiteX37" fmla="*/ 0 w 992"/>
                <a:gd name="connsiteY37" fmla="*/ 910 h 1090"/>
                <a:gd name="connsiteX38" fmla="*/ 2 w 992"/>
                <a:gd name="connsiteY38" fmla="*/ 872 h 1090"/>
                <a:gd name="connsiteX39" fmla="*/ 6 w 992"/>
                <a:gd name="connsiteY39" fmla="*/ 832 h 1090"/>
                <a:gd name="connsiteX40" fmla="*/ 12 w 992"/>
                <a:gd name="connsiteY40" fmla="*/ 792 h 1090"/>
                <a:gd name="connsiteX41" fmla="*/ 20 w 992"/>
                <a:gd name="connsiteY41" fmla="*/ 748 h 1090"/>
                <a:gd name="connsiteX42" fmla="*/ 30 w 992"/>
                <a:gd name="connsiteY42" fmla="*/ 704 h 1090"/>
                <a:gd name="connsiteX43" fmla="*/ 42 w 992"/>
                <a:gd name="connsiteY43" fmla="*/ 658 h 1090"/>
                <a:gd name="connsiteX44" fmla="*/ 60 w 992"/>
                <a:gd name="connsiteY44" fmla="*/ 610 h 1090"/>
                <a:gd name="connsiteX45" fmla="*/ 80 w 992"/>
                <a:gd name="connsiteY45" fmla="*/ 564 h 1090"/>
                <a:gd name="connsiteX46" fmla="*/ 102 w 992"/>
                <a:gd name="connsiteY46" fmla="*/ 516 h 1090"/>
                <a:gd name="connsiteX47" fmla="*/ 130 w 992"/>
                <a:gd name="connsiteY47" fmla="*/ 468 h 1090"/>
                <a:gd name="connsiteX48" fmla="*/ 162 w 992"/>
                <a:gd name="connsiteY48" fmla="*/ 422 h 1090"/>
                <a:gd name="connsiteX49" fmla="*/ 200 w 992"/>
                <a:gd name="connsiteY49" fmla="*/ 376 h 1090"/>
                <a:gd name="connsiteX50" fmla="*/ 240 w 992"/>
                <a:gd name="connsiteY50" fmla="*/ 330 h 1090"/>
                <a:gd name="connsiteX51" fmla="*/ 288 w 992"/>
                <a:gd name="connsiteY51" fmla="*/ 286 h 1090"/>
                <a:gd name="connsiteX52" fmla="*/ 312 w 992"/>
                <a:gd name="connsiteY52" fmla="*/ 264 h 1090"/>
                <a:gd name="connsiteX53" fmla="*/ 340 w 992"/>
                <a:gd name="connsiteY53" fmla="*/ 244 h 1090"/>
                <a:gd name="connsiteX54" fmla="*/ 368 w 992"/>
                <a:gd name="connsiteY54" fmla="*/ 224 h 1090"/>
                <a:gd name="connsiteX55" fmla="*/ 398 w 992"/>
                <a:gd name="connsiteY55" fmla="*/ 204 h 1090"/>
                <a:gd name="connsiteX56" fmla="*/ 428 w 992"/>
                <a:gd name="connsiteY56" fmla="*/ 184 h 1090"/>
                <a:gd name="connsiteX57" fmla="*/ 462 w 992"/>
                <a:gd name="connsiteY57" fmla="*/ 166 h 1090"/>
                <a:gd name="connsiteX58" fmla="*/ 496 w 992"/>
                <a:gd name="connsiteY58" fmla="*/ 146 h 1090"/>
                <a:gd name="connsiteX59" fmla="*/ 532 w 992"/>
                <a:gd name="connsiteY59" fmla="*/ 130 h 1090"/>
                <a:gd name="connsiteX60" fmla="*/ 570 w 992"/>
                <a:gd name="connsiteY60" fmla="*/ 112 h 1090"/>
                <a:gd name="connsiteX61" fmla="*/ 610 w 992"/>
                <a:gd name="connsiteY61" fmla="*/ 96 h 1090"/>
                <a:gd name="connsiteX62" fmla="*/ 650 w 992"/>
                <a:gd name="connsiteY62" fmla="*/ 82 h 1090"/>
                <a:gd name="connsiteX63" fmla="*/ 694 w 992"/>
                <a:gd name="connsiteY63" fmla="*/ 66 h 1090"/>
                <a:gd name="connsiteX64" fmla="*/ 738 w 992"/>
                <a:gd name="connsiteY64" fmla="*/ 54 h 1090"/>
                <a:gd name="connsiteX65" fmla="*/ 784 w 992"/>
                <a:gd name="connsiteY65" fmla="*/ 40 h 1090"/>
                <a:gd name="connsiteX66" fmla="*/ 832 w 992"/>
                <a:gd name="connsiteY66" fmla="*/ 28 h 1090"/>
                <a:gd name="connsiteX67" fmla="*/ 884 w 992"/>
                <a:gd name="connsiteY67" fmla="*/ 18 h 1090"/>
                <a:gd name="connsiteX68" fmla="*/ 990 w 992"/>
                <a:gd name="connsiteY68" fmla="*/ 0 h 1090"/>
                <a:gd name="connsiteX0" fmla="*/ 990 w 992"/>
                <a:gd name="connsiteY0" fmla="*/ 0 h 1090"/>
                <a:gd name="connsiteX1" fmla="*/ 990 w 992"/>
                <a:gd name="connsiteY1" fmla="*/ 0 h 1090"/>
                <a:gd name="connsiteX2" fmla="*/ 992 w 992"/>
                <a:gd name="connsiteY2" fmla="*/ 40 h 1090"/>
                <a:gd name="connsiteX3" fmla="*/ 986 w 992"/>
                <a:gd name="connsiteY3" fmla="*/ 148 h 1090"/>
                <a:gd name="connsiteX4" fmla="*/ 970 w 992"/>
                <a:gd name="connsiteY4" fmla="*/ 260 h 1090"/>
                <a:gd name="connsiteX5" fmla="*/ 962 w 992"/>
                <a:gd name="connsiteY5" fmla="*/ 302 h 1090"/>
                <a:gd name="connsiteX6" fmla="*/ 936 w 992"/>
                <a:gd name="connsiteY6" fmla="*/ 392 h 1090"/>
                <a:gd name="connsiteX7" fmla="*/ 920 w 992"/>
                <a:gd name="connsiteY7" fmla="*/ 438 h 1090"/>
                <a:gd name="connsiteX8" fmla="*/ 900 w 992"/>
                <a:gd name="connsiteY8" fmla="*/ 484 h 1090"/>
                <a:gd name="connsiteX9" fmla="*/ 878 w 992"/>
                <a:gd name="connsiteY9" fmla="*/ 532 h 1090"/>
                <a:gd name="connsiteX10" fmla="*/ 852 w 992"/>
                <a:gd name="connsiteY10" fmla="*/ 580 h 1090"/>
                <a:gd name="connsiteX11" fmla="*/ 822 w 992"/>
                <a:gd name="connsiteY11" fmla="*/ 628 h 1090"/>
                <a:gd name="connsiteX12" fmla="*/ 790 w 992"/>
                <a:gd name="connsiteY12" fmla="*/ 674 h 1090"/>
                <a:gd name="connsiteX13" fmla="*/ 752 w 992"/>
                <a:gd name="connsiteY13" fmla="*/ 720 h 1090"/>
                <a:gd name="connsiteX14" fmla="*/ 712 w 992"/>
                <a:gd name="connsiteY14" fmla="*/ 766 h 1090"/>
                <a:gd name="connsiteX15" fmla="*/ 666 w 992"/>
                <a:gd name="connsiteY15" fmla="*/ 810 h 1090"/>
                <a:gd name="connsiteX16" fmla="*/ 614 w 992"/>
                <a:gd name="connsiteY16" fmla="*/ 852 h 1090"/>
                <a:gd name="connsiteX17" fmla="*/ 560 w 992"/>
                <a:gd name="connsiteY17" fmla="*/ 892 h 1090"/>
                <a:gd name="connsiteX18" fmla="*/ 530 w 992"/>
                <a:gd name="connsiteY18" fmla="*/ 912 h 1090"/>
                <a:gd name="connsiteX19" fmla="*/ 498 w 992"/>
                <a:gd name="connsiteY19" fmla="*/ 930 h 1090"/>
                <a:gd name="connsiteX20" fmla="*/ 466 w 992"/>
                <a:gd name="connsiteY20" fmla="*/ 948 h 1090"/>
                <a:gd name="connsiteX21" fmla="*/ 432 w 992"/>
                <a:gd name="connsiteY21" fmla="*/ 964 h 1090"/>
                <a:gd name="connsiteX22" fmla="*/ 398 w 992"/>
                <a:gd name="connsiteY22" fmla="*/ 982 h 1090"/>
                <a:gd name="connsiteX23" fmla="*/ 362 w 992"/>
                <a:gd name="connsiteY23" fmla="*/ 998 h 1090"/>
                <a:gd name="connsiteX24" fmla="*/ 324 w 992"/>
                <a:gd name="connsiteY24" fmla="*/ 1012 h 1090"/>
                <a:gd name="connsiteX25" fmla="*/ 284 w 992"/>
                <a:gd name="connsiteY25" fmla="*/ 1026 h 1090"/>
                <a:gd name="connsiteX26" fmla="*/ 242 w 992"/>
                <a:gd name="connsiteY26" fmla="*/ 1040 h 1090"/>
                <a:gd name="connsiteX27" fmla="*/ 200 w 992"/>
                <a:gd name="connsiteY27" fmla="*/ 1052 h 1090"/>
                <a:gd name="connsiteX28" fmla="*/ 156 w 992"/>
                <a:gd name="connsiteY28" fmla="*/ 1062 h 1090"/>
                <a:gd name="connsiteX29" fmla="*/ 110 w 992"/>
                <a:gd name="connsiteY29" fmla="*/ 1072 h 1090"/>
                <a:gd name="connsiteX30" fmla="*/ 62 w 992"/>
                <a:gd name="connsiteY30" fmla="*/ 1082 h 1090"/>
                <a:gd name="connsiteX31" fmla="*/ 14 w 992"/>
                <a:gd name="connsiteY31" fmla="*/ 1090 h 1090"/>
                <a:gd name="connsiteX32" fmla="*/ 14 w 992"/>
                <a:gd name="connsiteY32" fmla="*/ 1090 h 1090"/>
                <a:gd name="connsiteX33" fmla="*/ 12 w 992"/>
                <a:gd name="connsiteY33" fmla="*/ 1080 h 1090"/>
                <a:gd name="connsiteX34" fmla="*/ 8 w 992"/>
                <a:gd name="connsiteY34" fmla="*/ 1050 h 1090"/>
                <a:gd name="connsiteX35" fmla="*/ 2 w 992"/>
                <a:gd name="connsiteY35" fmla="*/ 1004 h 1090"/>
                <a:gd name="connsiteX36" fmla="*/ 0 w 992"/>
                <a:gd name="connsiteY36" fmla="*/ 944 h 1090"/>
                <a:gd name="connsiteX37" fmla="*/ 0 w 992"/>
                <a:gd name="connsiteY37" fmla="*/ 910 h 1090"/>
                <a:gd name="connsiteX38" fmla="*/ 2 w 992"/>
                <a:gd name="connsiteY38" fmla="*/ 872 h 1090"/>
                <a:gd name="connsiteX39" fmla="*/ 6 w 992"/>
                <a:gd name="connsiteY39" fmla="*/ 832 h 1090"/>
                <a:gd name="connsiteX40" fmla="*/ 12 w 992"/>
                <a:gd name="connsiteY40" fmla="*/ 792 h 1090"/>
                <a:gd name="connsiteX41" fmla="*/ 20 w 992"/>
                <a:gd name="connsiteY41" fmla="*/ 748 h 1090"/>
                <a:gd name="connsiteX42" fmla="*/ 30 w 992"/>
                <a:gd name="connsiteY42" fmla="*/ 704 h 1090"/>
                <a:gd name="connsiteX43" fmla="*/ 42 w 992"/>
                <a:gd name="connsiteY43" fmla="*/ 658 h 1090"/>
                <a:gd name="connsiteX44" fmla="*/ 60 w 992"/>
                <a:gd name="connsiteY44" fmla="*/ 610 h 1090"/>
                <a:gd name="connsiteX45" fmla="*/ 80 w 992"/>
                <a:gd name="connsiteY45" fmla="*/ 564 h 1090"/>
                <a:gd name="connsiteX46" fmla="*/ 102 w 992"/>
                <a:gd name="connsiteY46" fmla="*/ 516 h 1090"/>
                <a:gd name="connsiteX47" fmla="*/ 130 w 992"/>
                <a:gd name="connsiteY47" fmla="*/ 468 h 1090"/>
                <a:gd name="connsiteX48" fmla="*/ 162 w 992"/>
                <a:gd name="connsiteY48" fmla="*/ 422 h 1090"/>
                <a:gd name="connsiteX49" fmla="*/ 200 w 992"/>
                <a:gd name="connsiteY49" fmla="*/ 376 h 1090"/>
                <a:gd name="connsiteX50" fmla="*/ 240 w 992"/>
                <a:gd name="connsiteY50" fmla="*/ 330 h 1090"/>
                <a:gd name="connsiteX51" fmla="*/ 288 w 992"/>
                <a:gd name="connsiteY51" fmla="*/ 286 h 1090"/>
                <a:gd name="connsiteX52" fmla="*/ 312 w 992"/>
                <a:gd name="connsiteY52" fmla="*/ 264 h 1090"/>
                <a:gd name="connsiteX53" fmla="*/ 340 w 992"/>
                <a:gd name="connsiteY53" fmla="*/ 244 h 1090"/>
                <a:gd name="connsiteX54" fmla="*/ 368 w 992"/>
                <a:gd name="connsiteY54" fmla="*/ 224 h 1090"/>
                <a:gd name="connsiteX55" fmla="*/ 398 w 992"/>
                <a:gd name="connsiteY55" fmla="*/ 204 h 1090"/>
                <a:gd name="connsiteX56" fmla="*/ 428 w 992"/>
                <a:gd name="connsiteY56" fmla="*/ 184 h 1090"/>
                <a:gd name="connsiteX57" fmla="*/ 462 w 992"/>
                <a:gd name="connsiteY57" fmla="*/ 166 h 1090"/>
                <a:gd name="connsiteX58" fmla="*/ 496 w 992"/>
                <a:gd name="connsiteY58" fmla="*/ 146 h 1090"/>
                <a:gd name="connsiteX59" fmla="*/ 532 w 992"/>
                <a:gd name="connsiteY59" fmla="*/ 130 h 1090"/>
                <a:gd name="connsiteX60" fmla="*/ 570 w 992"/>
                <a:gd name="connsiteY60" fmla="*/ 112 h 1090"/>
                <a:gd name="connsiteX61" fmla="*/ 610 w 992"/>
                <a:gd name="connsiteY61" fmla="*/ 96 h 1090"/>
                <a:gd name="connsiteX62" fmla="*/ 650 w 992"/>
                <a:gd name="connsiteY62" fmla="*/ 82 h 1090"/>
                <a:gd name="connsiteX63" fmla="*/ 694 w 992"/>
                <a:gd name="connsiteY63" fmla="*/ 66 h 1090"/>
                <a:gd name="connsiteX64" fmla="*/ 738 w 992"/>
                <a:gd name="connsiteY64" fmla="*/ 54 h 1090"/>
                <a:gd name="connsiteX65" fmla="*/ 784 w 992"/>
                <a:gd name="connsiteY65" fmla="*/ 40 h 1090"/>
                <a:gd name="connsiteX66" fmla="*/ 832 w 992"/>
                <a:gd name="connsiteY66" fmla="*/ 28 h 1090"/>
                <a:gd name="connsiteX67" fmla="*/ 990 w 992"/>
                <a:gd name="connsiteY67" fmla="*/ 0 h 1090"/>
                <a:gd name="connsiteX0" fmla="*/ 832 w 992"/>
                <a:gd name="connsiteY0" fmla="*/ 30 h 1092"/>
                <a:gd name="connsiteX1" fmla="*/ 990 w 992"/>
                <a:gd name="connsiteY1" fmla="*/ 2 h 1092"/>
                <a:gd name="connsiteX2" fmla="*/ 992 w 992"/>
                <a:gd name="connsiteY2" fmla="*/ 42 h 1092"/>
                <a:gd name="connsiteX3" fmla="*/ 986 w 992"/>
                <a:gd name="connsiteY3" fmla="*/ 150 h 1092"/>
                <a:gd name="connsiteX4" fmla="*/ 970 w 992"/>
                <a:gd name="connsiteY4" fmla="*/ 262 h 1092"/>
                <a:gd name="connsiteX5" fmla="*/ 962 w 992"/>
                <a:gd name="connsiteY5" fmla="*/ 304 h 1092"/>
                <a:gd name="connsiteX6" fmla="*/ 936 w 992"/>
                <a:gd name="connsiteY6" fmla="*/ 394 h 1092"/>
                <a:gd name="connsiteX7" fmla="*/ 920 w 992"/>
                <a:gd name="connsiteY7" fmla="*/ 440 h 1092"/>
                <a:gd name="connsiteX8" fmla="*/ 900 w 992"/>
                <a:gd name="connsiteY8" fmla="*/ 486 h 1092"/>
                <a:gd name="connsiteX9" fmla="*/ 878 w 992"/>
                <a:gd name="connsiteY9" fmla="*/ 534 h 1092"/>
                <a:gd name="connsiteX10" fmla="*/ 852 w 992"/>
                <a:gd name="connsiteY10" fmla="*/ 582 h 1092"/>
                <a:gd name="connsiteX11" fmla="*/ 822 w 992"/>
                <a:gd name="connsiteY11" fmla="*/ 630 h 1092"/>
                <a:gd name="connsiteX12" fmla="*/ 790 w 992"/>
                <a:gd name="connsiteY12" fmla="*/ 676 h 1092"/>
                <a:gd name="connsiteX13" fmla="*/ 752 w 992"/>
                <a:gd name="connsiteY13" fmla="*/ 722 h 1092"/>
                <a:gd name="connsiteX14" fmla="*/ 712 w 992"/>
                <a:gd name="connsiteY14" fmla="*/ 768 h 1092"/>
                <a:gd name="connsiteX15" fmla="*/ 666 w 992"/>
                <a:gd name="connsiteY15" fmla="*/ 812 h 1092"/>
                <a:gd name="connsiteX16" fmla="*/ 614 w 992"/>
                <a:gd name="connsiteY16" fmla="*/ 854 h 1092"/>
                <a:gd name="connsiteX17" fmla="*/ 560 w 992"/>
                <a:gd name="connsiteY17" fmla="*/ 894 h 1092"/>
                <a:gd name="connsiteX18" fmla="*/ 530 w 992"/>
                <a:gd name="connsiteY18" fmla="*/ 914 h 1092"/>
                <a:gd name="connsiteX19" fmla="*/ 498 w 992"/>
                <a:gd name="connsiteY19" fmla="*/ 932 h 1092"/>
                <a:gd name="connsiteX20" fmla="*/ 466 w 992"/>
                <a:gd name="connsiteY20" fmla="*/ 950 h 1092"/>
                <a:gd name="connsiteX21" fmla="*/ 432 w 992"/>
                <a:gd name="connsiteY21" fmla="*/ 966 h 1092"/>
                <a:gd name="connsiteX22" fmla="*/ 398 w 992"/>
                <a:gd name="connsiteY22" fmla="*/ 984 h 1092"/>
                <a:gd name="connsiteX23" fmla="*/ 362 w 992"/>
                <a:gd name="connsiteY23" fmla="*/ 1000 h 1092"/>
                <a:gd name="connsiteX24" fmla="*/ 324 w 992"/>
                <a:gd name="connsiteY24" fmla="*/ 1014 h 1092"/>
                <a:gd name="connsiteX25" fmla="*/ 284 w 992"/>
                <a:gd name="connsiteY25" fmla="*/ 1028 h 1092"/>
                <a:gd name="connsiteX26" fmla="*/ 242 w 992"/>
                <a:gd name="connsiteY26" fmla="*/ 1042 h 1092"/>
                <a:gd name="connsiteX27" fmla="*/ 200 w 992"/>
                <a:gd name="connsiteY27" fmla="*/ 1054 h 1092"/>
                <a:gd name="connsiteX28" fmla="*/ 156 w 992"/>
                <a:gd name="connsiteY28" fmla="*/ 1064 h 1092"/>
                <a:gd name="connsiteX29" fmla="*/ 110 w 992"/>
                <a:gd name="connsiteY29" fmla="*/ 1074 h 1092"/>
                <a:gd name="connsiteX30" fmla="*/ 62 w 992"/>
                <a:gd name="connsiteY30" fmla="*/ 1084 h 1092"/>
                <a:gd name="connsiteX31" fmla="*/ 14 w 992"/>
                <a:gd name="connsiteY31" fmla="*/ 1092 h 1092"/>
                <a:gd name="connsiteX32" fmla="*/ 14 w 992"/>
                <a:gd name="connsiteY32" fmla="*/ 1092 h 1092"/>
                <a:gd name="connsiteX33" fmla="*/ 12 w 992"/>
                <a:gd name="connsiteY33" fmla="*/ 1082 h 1092"/>
                <a:gd name="connsiteX34" fmla="*/ 8 w 992"/>
                <a:gd name="connsiteY34" fmla="*/ 1052 h 1092"/>
                <a:gd name="connsiteX35" fmla="*/ 2 w 992"/>
                <a:gd name="connsiteY35" fmla="*/ 1006 h 1092"/>
                <a:gd name="connsiteX36" fmla="*/ 0 w 992"/>
                <a:gd name="connsiteY36" fmla="*/ 946 h 1092"/>
                <a:gd name="connsiteX37" fmla="*/ 0 w 992"/>
                <a:gd name="connsiteY37" fmla="*/ 912 h 1092"/>
                <a:gd name="connsiteX38" fmla="*/ 2 w 992"/>
                <a:gd name="connsiteY38" fmla="*/ 874 h 1092"/>
                <a:gd name="connsiteX39" fmla="*/ 6 w 992"/>
                <a:gd name="connsiteY39" fmla="*/ 834 h 1092"/>
                <a:gd name="connsiteX40" fmla="*/ 12 w 992"/>
                <a:gd name="connsiteY40" fmla="*/ 794 h 1092"/>
                <a:gd name="connsiteX41" fmla="*/ 20 w 992"/>
                <a:gd name="connsiteY41" fmla="*/ 750 h 1092"/>
                <a:gd name="connsiteX42" fmla="*/ 30 w 992"/>
                <a:gd name="connsiteY42" fmla="*/ 706 h 1092"/>
                <a:gd name="connsiteX43" fmla="*/ 42 w 992"/>
                <a:gd name="connsiteY43" fmla="*/ 660 h 1092"/>
                <a:gd name="connsiteX44" fmla="*/ 60 w 992"/>
                <a:gd name="connsiteY44" fmla="*/ 612 h 1092"/>
                <a:gd name="connsiteX45" fmla="*/ 80 w 992"/>
                <a:gd name="connsiteY45" fmla="*/ 566 h 1092"/>
                <a:gd name="connsiteX46" fmla="*/ 102 w 992"/>
                <a:gd name="connsiteY46" fmla="*/ 518 h 1092"/>
                <a:gd name="connsiteX47" fmla="*/ 130 w 992"/>
                <a:gd name="connsiteY47" fmla="*/ 470 h 1092"/>
                <a:gd name="connsiteX48" fmla="*/ 162 w 992"/>
                <a:gd name="connsiteY48" fmla="*/ 424 h 1092"/>
                <a:gd name="connsiteX49" fmla="*/ 200 w 992"/>
                <a:gd name="connsiteY49" fmla="*/ 378 h 1092"/>
                <a:gd name="connsiteX50" fmla="*/ 240 w 992"/>
                <a:gd name="connsiteY50" fmla="*/ 332 h 1092"/>
                <a:gd name="connsiteX51" fmla="*/ 288 w 992"/>
                <a:gd name="connsiteY51" fmla="*/ 288 h 1092"/>
                <a:gd name="connsiteX52" fmla="*/ 312 w 992"/>
                <a:gd name="connsiteY52" fmla="*/ 266 h 1092"/>
                <a:gd name="connsiteX53" fmla="*/ 340 w 992"/>
                <a:gd name="connsiteY53" fmla="*/ 246 h 1092"/>
                <a:gd name="connsiteX54" fmla="*/ 368 w 992"/>
                <a:gd name="connsiteY54" fmla="*/ 226 h 1092"/>
                <a:gd name="connsiteX55" fmla="*/ 398 w 992"/>
                <a:gd name="connsiteY55" fmla="*/ 206 h 1092"/>
                <a:gd name="connsiteX56" fmla="*/ 428 w 992"/>
                <a:gd name="connsiteY56" fmla="*/ 186 h 1092"/>
                <a:gd name="connsiteX57" fmla="*/ 462 w 992"/>
                <a:gd name="connsiteY57" fmla="*/ 168 h 1092"/>
                <a:gd name="connsiteX58" fmla="*/ 496 w 992"/>
                <a:gd name="connsiteY58" fmla="*/ 148 h 1092"/>
                <a:gd name="connsiteX59" fmla="*/ 532 w 992"/>
                <a:gd name="connsiteY59" fmla="*/ 132 h 1092"/>
                <a:gd name="connsiteX60" fmla="*/ 570 w 992"/>
                <a:gd name="connsiteY60" fmla="*/ 114 h 1092"/>
                <a:gd name="connsiteX61" fmla="*/ 610 w 992"/>
                <a:gd name="connsiteY61" fmla="*/ 98 h 1092"/>
                <a:gd name="connsiteX62" fmla="*/ 650 w 992"/>
                <a:gd name="connsiteY62" fmla="*/ 84 h 1092"/>
                <a:gd name="connsiteX63" fmla="*/ 694 w 992"/>
                <a:gd name="connsiteY63" fmla="*/ 68 h 1092"/>
                <a:gd name="connsiteX64" fmla="*/ 738 w 992"/>
                <a:gd name="connsiteY64" fmla="*/ 56 h 1092"/>
                <a:gd name="connsiteX65" fmla="*/ 784 w 992"/>
                <a:gd name="connsiteY65" fmla="*/ 42 h 1092"/>
                <a:gd name="connsiteX66" fmla="*/ 832 w 992"/>
                <a:gd name="connsiteY66" fmla="*/ 30 h 1092"/>
                <a:gd name="connsiteX0" fmla="*/ 832 w 992"/>
                <a:gd name="connsiteY0" fmla="*/ 8 h 1070"/>
                <a:gd name="connsiteX1" fmla="*/ 992 w 992"/>
                <a:gd name="connsiteY1" fmla="*/ 20 h 1070"/>
                <a:gd name="connsiteX2" fmla="*/ 986 w 992"/>
                <a:gd name="connsiteY2" fmla="*/ 128 h 1070"/>
                <a:gd name="connsiteX3" fmla="*/ 970 w 992"/>
                <a:gd name="connsiteY3" fmla="*/ 240 h 1070"/>
                <a:gd name="connsiteX4" fmla="*/ 962 w 992"/>
                <a:gd name="connsiteY4" fmla="*/ 282 h 1070"/>
                <a:gd name="connsiteX5" fmla="*/ 936 w 992"/>
                <a:gd name="connsiteY5" fmla="*/ 372 h 1070"/>
                <a:gd name="connsiteX6" fmla="*/ 920 w 992"/>
                <a:gd name="connsiteY6" fmla="*/ 418 h 1070"/>
                <a:gd name="connsiteX7" fmla="*/ 900 w 992"/>
                <a:gd name="connsiteY7" fmla="*/ 464 h 1070"/>
                <a:gd name="connsiteX8" fmla="*/ 878 w 992"/>
                <a:gd name="connsiteY8" fmla="*/ 512 h 1070"/>
                <a:gd name="connsiteX9" fmla="*/ 852 w 992"/>
                <a:gd name="connsiteY9" fmla="*/ 560 h 1070"/>
                <a:gd name="connsiteX10" fmla="*/ 822 w 992"/>
                <a:gd name="connsiteY10" fmla="*/ 608 h 1070"/>
                <a:gd name="connsiteX11" fmla="*/ 790 w 992"/>
                <a:gd name="connsiteY11" fmla="*/ 654 h 1070"/>
                <a:gd name="connsiteX12" fmla="*/ 752 w 992"/>
                <a:gd name="connsiteY12" fmla="*/ 700 h 1070"/>
                <a:gd name="connsiteX13" fmla="*/ 712 w 992"/>
                <a:gd name="connsiteY13" fmla="*/ 746 h 1070"/>
                <a:gd name="connsiteX14" fmla="*/ 666 w 992"/>
                <a:gd name="connsiteY14" fmla="*/ 790 h 1070"/>
                <a:gd name="connsiteX15" fmla="*/ 614 w 992"/>
                <a:gd name="connsiteY15" fmla="*/ 832 h 1070"/>
                <a:gd name="connsiteX16" fmla="*/ 560 w 992"/>
                <a:gd name="connsiteY16" fmla="*/ 872 h 1070"/>
                <a:gd name="connsiteX17" fmla="*/ 530 w 992"/>
                <a:gd name="connsiteY17" fmla="*/ 892 h 1070"/>
                <a:gd name="connsiteX18" fmla="*/ 498 w 992"/>
                <a:gd name="connsiteY18" fmla="*/ 910 h 1070"/>
                <a:gd name="connsiteX19" fmla="*/ 466 w 992"/>
                <a:gd name="connsiteY19" fmla="*/ 928 h 1070"/>
                <a:gd name="connsiteX20" fmla="*/ 432 w 992"/>
                <a:gd name="connsiteY20" fmla="*/ 944 h 1070"/>
                <a:gd name="connsiteX21" fmla="*/ 398 w 992"/>
                <a:gd name="connsiteY21" fmla="*/ 962 h 1070"/>
                <a:gd name="connsiteX22" fmla="*/ 362 w 992"/>
                <a:gd name="connsiteY22" fmla="*/ 978 h 1070"/>
                <a:gd name="connsiteX23" fmla="*/ 324 w 992"/>
                <a:gd name="connsiteY23" fmla="*/ 992 h 1070"/>
                <a:gd name="connsiteX24" fmla="*/ 284 w 992"/>
                <a:gd name="connsiteY24" fmla="*/ 1006 h 1070"/>
                <a:gd name="connsiteX25" fmla="*/ 242 w 992"/>
                <a:gd name="connsiteY25" fmla="*/ 1020 h 1070"/>
                <a:gd name="connsiteX26" fmla="*/ 200 w 992"/>
                <a:gd name="connsiteY26" fmla="*/ 1032 h 1070"/>
                <a:gd name="connsiteX27" fmla="*/ 156 w 992"/>
                <a:gd name="connsiteY27" fmla="*/ 1042 h 1070"/>
                <a:gd name="connsiteX28" fmla="*/ 110 w 992"/>
                <a:gd name="connsiteY28" fmla="*/ 1052 h 1070"/>
                <a:gd name="connsiteX29" fmla="*/ 62 w 992"/>
                <a:gd name="connsiteY29" fmla="*/ 1062 h 1070"/>
                <a:gd name="connsiteX30" fmla="*/ 14 w 992"/>
                <a:gd name="connsiteY30" fmla="*/ 1070 h 1070"/>
                <a:gd name="connsiteX31" fmla="*/ 14 w 992"/>
                <a:gd name="connsiteY31" fmla="*/ 1070 h 1070"/>
                <a:gd name="connsiteX32" fmla="*/ 12 w 992"/>
                <a:gd name="connsiteY32" fmla="*/ 1060 h 1070"/>
                <a:gd name="connsiteX33" fmla="*/ 8 w 992"/>
                <a:gd name="connsiteY33" fmla="*/ 1030 h 1070"/>
                <a:gd name="connsiteX34" fmla="*/ 2 w 992"/>
                <a:gd name="connsiteY34" fmla="*/ 984 h 1070"/>
                <a:gd name="connsiteX35" fmla="*/ 0 w 992"/>
                <a:gd name="connsiteY35" fmla="*/ 924 h 1070"/>
                <a:gd name="connsiteX36" fmla="*/ 0 w 992"/>
                <a:gd name="connsiteY36" fmla="*/ 890 h 1070"/>
                <a:gd name="connsiteX37" fmla="*/ 2 w 992"/>
                <a:gd name="connsiteY37" fmla="*/ 852 h 1070"/>
                <a:gd name="connsiteX38" fmla="*/ 6 w 992"/>
                <a:gd name="connsiteY38" fmla="*/ 812 h 1070"/>
                <a:gd name="connsiteX39" fmla="*/ 12 w 992"/>
                <a:gd name="connsiteY39" fmla="*/ 772 h 1070"/>
                <a:gd name="connsiteX40" fmla="*/ 20 w 992"/>
                <a:gd name="connsiteY40" fmla="*/ 728 h 1070"/>
                <a:gd name="connsiteX41" fmla="*/ 30 w 992"/>
                <a:gd name="connsiteY41" fmla="*/ 684 h 1070"/>
                <a:gd name="connsiteX42" fmla="*/ 42 w 992"/>
                <a:gd name="connsiteY42" fmla="*/ 638 h 1070"/>
                <a:gd name="connsiteX43" fmla="*/ 60 w 992"/>
                <a:gd name="connsiteY43" fmla="*/ 590 h 1070"/>
                <a:gd name="connsiteX44" fmla="*/ 80 w 992"/>
                <a:gd name="connsiteY44" fmla="*/ 544 h 1070"/>
                <a:gd name="connsiteX45" fmla="*/ 102 w 992"/>
                <a:gd name="connsiteY45" fmla="*/ 496 h 1070"/>
                <a:gd name="connsiteX46" fmla="*/ 130 w 992"/>
                <a:gd name="connsiteY46" fmla="*/ 448 h 1070"/>
                <a:gd name="connsiteX47" fmla="*/ 162 w 992"/>
                <a:gd name="connsiteY47" fmla="*/ 402 h 1070"/>
                <a:gd name="connsiteX48" fmla="*/ 200 w 992"/>
                <a:gd name="connsiteY48" fmla="*/ 356 h 1070"/>
                <a:gd name="connsiteX49" fmla="*/ 240 w 992"/>
                <a:gd name="connsiteY49" fmla="*/ 310 h 1070"/>
                <a:gd name="connsiteX50" fmla="*/ 288 w 992"/>
                <a:gd name="connsiteY50" fmla="*/ 266 h 1070"/>
                <a:gd name="connsiteX51" fmla="*/ 312 w 992"/>
                <a:gd name="connsiteY51" fmla="*/ 244 h 1070"/>
                <a:gd name="connsiteX52" fmla="*/ 340 w 992"/>
                <a:gd name="connsiteY52" fmla="*/ 224 h 1070"/>
                <a:gd name="connsiteX53" fmla="*/ 368 w 992"/>
                <a:gd name="connsiteY53" fmla="*/ 204 h 1070"/>
                <a:gd name="connsiteX54" fmla="*/ 398 w 992"/>
                <a:gd name="connsiteY54" fmla="*/ 184 h 1070"/>
                <a:gd name="connsiteX55" fmla="*/ 428 w 992"/>
                <a:gd name="connsiteY55" fmla="*/ 164 h 1070"/>
                <a:gd name="connsiteX56" fmla="*/ 462 w 992"/>
                <a:gd name="connsiteY56" fmla="*/ 146 h 1070"/>
                <a:gd name="connsiteX57" fmla="*/ 496 w 992"/>
                <a:gd name="connsiteY57" fmla="*/ 126 h 1070"/>
                <a:gd name="connsiteX58" fmla="*/ 532 w 992"/>
                <a:gd name="connsiteY58" fmla="*/ 110 h 1070"/>
                <a:gd name="connsiteX59" fmla="*/ 570 w 992"/>
                <a:gd name="connsiteY59" fmla="*/ 92 h 1070"/>
                <a:gd name="connsiteX60" fmla="*/ 610 w 992"/>
                <a:gd name="connsiteY60" fmla="*/ 76 h 1070"/>
                <a:gd name="connsiteX61" fmla="*/ 650 w 992"/>
                <a:gd name="connsiteY61" fmla="*/ 62 h 1070"/>
                <a:gd name="connsiteX62" fmla="*/ 694 w 992"/>
                <a:gd name="connsiteY62" fmla="*/ 46 h 1070"/>
                <a:gd name="connsiteX63" fmla="*/ 738 w 992"/>
                <a:gd name="connsiteY63" fmla="*/ 34 h 1070"/>
                <a:gd name="connsiteX64" fmla="*/ 784 w 992"/>
                <a:gd name="connsiteY64" fmla="*/ 20 h 1070"/>
                <a:gd name="connsiteX65" fmla="*/ 832 w 992"/>
                <a:gd name="connsiteY65" fmla="*/ 8 h 1070"/>
                <a:gd name="connsiteX0" fmla="*/ 832 w 986"/>
                <a:gd name="connsiteY0" fmla="*/ 0 h 1062"/>
                <a:gd name="connsiteX1" fmla="*/ 986 w 986"/>
                <a:gd name="connsiteY1" fmla="*/ 120 h 1062"/>
                <a:gd name="connsiteX2" fmla="*/ 970 w 986"/>
                <a:gd name="connsiteY2" fmla="*/ 232 h 1062"/>
                <a:gd name="connsiteX3" fmla="*/ 962 w 986"/>
                <a:gd name="connsiteY3" fmla="*/ 274 h 1062"/>
                <a:gd name="connsiteX4" fmla="*/ 936 w 986"/>
                <a:gd name="connsiteY4" fmla="*/ 364 h 1062"/>
                <a:gd name="connsiteX5" fmla="*/ 920 w 986"/>
                <a:gd name="connsiteY5" fmla="*/ 410 h 1062"/>
                <a:gd name="connsiteX6" fmla="*/ 900 w 986"/>
                <a:gd name="connsiteY6" fmla="*/ 456 h 1062"/>
                <a:gd name="connsiteX7" fmla="*/ 878 w 986"/>
                <a:gd name="connsiteY7" fmla="*/ 504 h 1062"/>
                <a:gd name="connsiteX8" fmla="*/ 852 w 986"/>
                <a:gd name="connsiteY8" fmla="*/ 552 h 1062"/>
                <a:gd name="connsiteX9" fmla="*/ 822 w 986"/>
                <a:gd name="connsiteY9" fmla="*/ 600 h 1062"/>
                <a:gd name="connsiteX10" fmla="*/ 790 w 986"/>
                <a:gd name="connsiteY10" fmla="*/ 646 h 1062"/>
                <a:gd name="connsiteX11" fmla="*/ 752 w 986"/>
                <a:gd name="connsiteY11" fmla="*/ 692 h 1062"/>
                <a:gd name="connsiteX12" fmla="*/ 712 w 986"/>
                <a:gd name="connsiteY12" fmla="*/ 738 h 1062"/>
                <a:gd name="connsiteX13" fmla="*/ 666 w 986"/>
                <a:gd name="connsiteY13" fmla="*/ 782 h 1062"/>
                <a:gd name="connsiteX14" fmla="*/ 614 w 986"/>
                <a:gd name="connsiteY14" fmla="*/ 824 h 1062"/>
                <a:gd name="connsiteX15" fmla="*/ 560 w 986"/>
                <a:gd name="connsiteY15" fmla="*/ 864 h 1062"/>
                <a:gd name="connsiteX16" fmla="*/ 530 w 986"/>
                <a:gd name="connsiteY16" fmla="*/ 884 h 1062"/>
                <a:gd name="connsiteX17" fmla="*/ 498 w 986"/>
                <a:gd name="connsiteY17" fmla="*/ 902 h 1062"/>
                <a:gd name="connsiteX18" fmla="*/ 466 w 986"/>
                <a:gd name="connsiteY18" fmla="*/ 920 h 1062"/>
                <a:gd name="connsiteX19" fmla="*/ 432 w 986"/>
                <a:gd name="connsiteY19" fmla="*/ 936 h 1062"/>
                <a:gd name="connsiteX20" fmla="*/ 398 w 986"/>
                <a:gd name="connsiteY20" fmla="*/ 954 h 1062"/>
                <a:gd name="connsiteX21" fmla="*/ 362 w 986"/>
                <a:gd name="connsiteY21" fmla="*/ 970 h 1062"/>
                <a:gd name="connsiteX22" fmla="*/ 324 w 986"/>
                <a:gd name="connsiteY22" fmla="*/ 984 h 1062"/>
                <a:gd name="connsiteX23" fmla="*/ 284 w 986"/>
                <a:gd name="connsiteY23" fmla="*/ 998 h 1062"/>
                <a:gd name="connsiteX24" fmla="*/ 242 w 986"/>
                <a:gd name="connsiteY24" fmla="*/ 1012 h 1062"/>
                <a:gd name="connsiteX25" fmla="*/ 200 w 986"/>
                <a:gd name="connsiteY25" fmla="*/ 1024 h 1062"/>
                <a:gd name="connsiteX26" fmla="*/ 156 w 986"/>
                <a:gd name="connsiteY26" fmla="*/ 1034 h 1062"/>
                <a:gd name="connsiteX27" fmla="*/ 110 w 986"/>
                <a:gd name="connsiteY27" fmla="*/ 1044 h 1062"/>
                <a:gd name="connsiteX28" fmla="*/ 62 w 986"/>
                <a:gd name="connsiteY28" fmla="*/ 1054 h 1062"/>
                <a:gd name="connsiteX29" fmla="*/ 14 w 986"/>
                <a:gd name="connsiteY29" fmla="*/ 1062 h 1062"/>
                <a:gd name="connsiteX30" fmla="*/ 14 w 986"/>
                <a:gd name="connsiteY30" fmla="*/ 1062 h 1062"/>
                <a:gd name="connsiteX31" fmla="*/ 12 w 986"/>
                <a:gd name="connsiteY31" fmla="*/ 1052 h 1062"/>
                <a:gd name="connsiteX32" fmla="*/ 8 w 986"/>
                <a:gd name="connsiteY32" fmla="*/ 1022 h 1062"/>
                <a:gd name="connsiteX33" fmla="*/ 2 w 986"/>
                <a:gd name="connsiteY33" fmla="*/ 976 h 1062"/>
                <a:gd name="connsiteX34" fmla="*/ 0 w 986"/>
                <a:gd name="connsiteY34" fmla="*/ 916 h 1062"/>
                <a:gd name="connsiteX35" fmla="*/ 0 w 986"/>
                <a:gd name="connsiteY35" fmla="*/ 882 h 1062"/>
                <a:gd name="connsiteX36" fmla="*/ 2 w 986"/>
                <a:gd name="connsiteY36" fmla="*/ 844 h 1062"/>
                <a:gd name="connsiteX37" fmla="*/ 6 w 986"/>
                <a:gd name="connsiteY37" fmla="*/ 804 h 1062"/>
                <a:gd name="connsiteX38" fmla="*/ 12 w 986"/>
                <a:gd name="connsiteY38" fmla="*/ 764 h 1062"/>
                <a:gd name="connsiteX39" fmla="*/ 20 w 986"/>
                <a:gd name="connsiteY39" fmla="*/ 720 h 1062"/>
                <a:gd name="connsiteX40" fmla="*/ 30 w 986"/>
                <a:gd name="connsiteY40" fmla="*/ 676 h 1062"/>
                <a:gd name="connsiteX41" fmla="*/ 42 w 986"/>
                <a:gd name="connsiteY41" fmla="*/ 630 h 1062"/>
                <a:gd name="connsiteX42" fmla="*/ 60 w 986"/>
                <a:gd name="connsiteY42" fmla="*/ 582 h 1062"/>
                <a:gd name="connsiteX43" fmla="*/ 80 w 986"/>
                <a:gd name="connsiteY43" fmla="*/ 536 h 1062"/>
                <a:gd name="connsiteX44" fmla="*/ 102 w 986"/>
                <a:gd name="connsiteY44" fmla="*/ 488 h 1062"/>
                <a:gd name="connsiteX45" fmla="*/ 130 w 986"/>
                <a:gd name="connsiteY45" fmla="*/ 440 h 1062"/>
                <a:gd name="connsiteX46" fmla="*/ 162 w 986"/>
                <a:gd name="connsiteY46" fmla="*/ 394 h 1062"/>
                <a:gd name="connsiteX47" fmla="*/ 200 w 986"/>
                <a:gd name="connsiteY47" fmla="*/ 348 h 1062"/>
                <a:gd name="connsiteX48" fmla="*/ 240 w 986"/>
                <a:gd name="connsiteY48" fmla="*/ 302 h 1062"/>
                <a:gd name="connsiteX49" fmla="*/ 288 w 986"/>
                <a:gd name="connsiteY49" fmla="*/ 258 h 1062"/>
                <a:gd name="connsiteX50" fmla="*/ 312 w 986"/>
                <a:gd name="connsiteY50" fmla="*/ 236 h 1062"/>
                <a:gd name="connsiteX51" fmla="*/ 340 w 986"/>
                <a:gd name="connsiteY51" fmla="*/ 216 h 1062"/>
                <a:gd name="connsiteX52" fmla="*/ 368 w 986"/>
                <a:gd name="connsiteY52" fmla="*/ 196 h 1062"/>
                <a:gd name="connsiteX53" fmla="*/ 398 w 986"/>
                <a:gd name="connsiteY53" fmla="*/ 176 h 1062"/>
                <a:gd name="connsiteX54" fmla="*/ 428 w 986"/>
                <a:gd name="connsiteY54" fmla="*/ 156 h 1062"/>
                <a:gd name="connsiteX55" fmla="*/ 462 w 986"/>
                <a:gd name="connsiteY55" fmla="*/ 138 h 1062"/>
                <a:gd name="connsiteX56" fmla="*/ 496 w 986"/>
                <a:gd name="connsiteY56" fmla="*/ 118 h 1062"/>
                <a:gd name="connsiteX57" fmla="*/ 532 w 986"/>
                <a:gd name="connsiteY57" fmla="*/ 102 h 1062"/>
                <a:gd name="connsiteX58" fmla="*/ 570 w 986"/>
                <a:gd name="connsiteY58" fmla="*/ 84 h 1062"/>
                <a:gd name="connsiteX59" fmla="*/ 610 w 986"/>
                <a:gd name="connsiteY59" fmla="*/ 68 h 1062"/>
                <a:gd name="connsiteX60" fmla="*/ 650 w 986"/>
                <a:gd name="connsiteY60" fmla="*/ 54 h 1062"/>
                <a:gd name="connsiteX61" fmla="*/ 694 w 986"/>
                <a:gd name="connsiteY61" fmla="*/ 38 h 1062"/>
                <a:gd name="connsiteX62" fmla="*/ 738 w 986"/>
                <a:gd name="connsiteY62" fmla="*/ 26 h 1062"/>
                <a:gd name="connsiteX63" fmla="*/ 784 w 986"/>
                <a:gd name="connsiteY63" fmla="*/ 12 h 1062"/>
                <a:gd name="connsiteX64" fmla="*/ 832 w 986"/>
                <a:gd name="connsiteY64" fmla="*/ 0 h 1062"/>
                <a:gd name="connsiteX0" fmla="*/ 832 w 1008"/>
                <a:gd name="connsiteY0" fmla="*/ 0 h 1062"/>
                <a:gd name="connsiteX1" fmla="*/ 986 w 1008"/>
                <a:gd name="connsiteY1" fmla="*/ 120 h 1062"/>
                <a:gd name="connsiteX2" fmla="*/ 962 w 1008"/>
                <a:gd name="connsiteY2" fmla="*/ 274 h 1062"/>
                <a:gd name="connsiteX3" fmla="*/ 936 w 1008"/>
                <a:gd name="connsiteY3" fmla="*/ 364 h 1062"/>
                <a:gd name="connsiteX4" fmla="*/ 920 w 1008"/>
                <a:gd name="connsiteY4" fmla="*/ 410 h 1062"/>
                <a:gd name="connsiteX5" fmla="*/ 900 w 1008"/>
                <a:gd name="connsiteY5" fmla="*/ 456 h 1062"/>
                <a:gd name="connsiteX6" fmla="*/ 878 w 1008"/>
                <a:gd name="connsiteY6" fmla="*/ 504 h 1062"/>
                <a:gd name="connsiteX7" fmla="*/ 852 w 1008"/>
                <a:gd name="connsiteY7" fmla="*/ 552 h 1062"/>
                <a:gd name="connsiteX8" fmla="*/ 822 w 1008"/>
                <a:gd name="connsiteY8" fmla="*/ 600 h 1062"/>
                <a:gd name="connsiteX9" fmla="*/ 790 w 1008"/>
                <a:gd name="connsiteY9" fmla="*/ 646 h 1062"/>
                <a:gd name="connsiteX10" fmla="*/ 752 w 1008"/>
                <a:gd name="connsiteY10" fmla="*/ 692 h 1062"/>
                <a:gd name="connsiteX11" fmla="*/ 712 w 1008"/>
                <a:gd name="connsiteY11" fmla="*/ 738 h 1062"/>
                <a:gd name="connsiteX12" fmla="*/ 666 w 1008"/>
                <a:gd name="connsiteY12" fmla="*/ 782 h 1062"/>
                <a:gd name="connsiteX13" fmla="*/ 614 w 1008"/>
                <a:gd name="connsiteY13" fmla="*/ 824 h 1062"/>
                <a:gd name="connsiteX14" fmla="*/ 560 w 1008"/>
                <a:gd name="connsiteY14" fmla="*/ 864 h 1062"/>
                <a:gd name="connsiteX15" fmla="*/ 530 w 1008"/>
                <a:gd name="connsiteY15" fmla="*/ 884 h 1062"/>
                <a:gd name="connsiteX16" fmla="*/ 498 w 1008"/>
                <a:gd name="connsiteY16" fmla="*/ 902 h 1062"/>
                <a:gd name="connsiteX17" fmla="*/ 466 w 1008"/>
                <a:gd name="connsiteY17" fmla="*/ 920 h 1062"/>
                <a:gd name="connsiteX18" fmla="*/ 432 w 1008"/>
                <a:gd name="connsiteY18" fmla="*/ 936 h 1062"/>
                <a:gd name="connsiteX19" fmla="*/ 398 w 1008"/>
                <a:gd name="connsiteY19" fmla="*/ 954 h 1062"/>
                <a:gd name="connsiteX20" fmla="*/ 362 w 1008"/>
                <a:gd name="connsiteY20" fmla="*/ 970 h 1062"/>
                <a:gd name="connsiteX21" fmla="*/ 324 w 1008"/>
                <a:gd name="connsiteY21" fmla="*/ 984 h 1062"/>
                <a:gd name="connsiteX22" fmla="*/ 284 w 1008"/>
                <a:gd name="connsiteY22" fmla="*/ 998 h 1062"/>
                <a:gd name="connsiteX23" fmla="*/ 242 w 1008"/>
                <a:gd name="connsiteY23" fmla="*/ 1012 h 1062"/>
                <a:gd name="connsiteX24" fmla="*/ 200 w 1008"/>
                <a:gd name="connsiteY24" fmla="*/ 1024 h 1062"/>
                <a:gd name="connsiteX25" fmla="*/ 156 w 1008"/>
                <a:gd name="connsiteY25" fmla="*/ 1034 h 1062"/>
                <a:gd name="connsiteX26" fmla="*/ 110 w 1008"/>
                <a:gd name="connsiteY26" fmla="*/ 1044 h 1062"/>
                <a:gd name="connsiteX27" fmla="*/ 62 w 1008"/>
                <a:gd name="connsiteY27" fmla="*/ 1054 h 1062"/>
                <a:gd name="connsiteX28" fmla="*/ 14 w 1008"/>
                <a:gd name="connsiteY28" fmla="*/ 1062 h 1062"/>
                <a:gd name="connsiteX29" fmla="*/ 14 w 1008"/>
                <a:gd name="connsiteY29" fmla="*/ 1062 h 1062"/>
                <a:gd name="connsiteX30" fmla="*/ 12 w 1008"/>
                <a:gd name="connsiteY30" fmla="*/ 1052 h 1062"/>
                <a:gd name="connsiteX31" fmla="*/ 8 w 1008"/>
                <a:gd name="connsiteY31" fmla="*/ 1022 h 1062"/>
                <a:gd name="connsiteX32" fmla="*/ 2 w 1008"/>
                <a:gd name="connsiteY32" fmla="*/ 976 h 1062"/>
                <a:gd name="connsiteX33" fmla="*/ 0 w 1008"/>
                <a:gd name="connsiteY33" fmla="*/ 916 h 1062"/>
                <a:gd name="connsiteX34" fmla="*/ 0 w 1008"/>
                <a:gd name="connsiteY34" fmla="*/ 882 h 1062"/>
                <a:gd name="connsiteX35" fmla="*/ 2 w 1008"/>
                <a:gd name="connsiteY35" fmla="*/ 844 h 1062"/>
                <a:gd name="connsiteX36" fmla="*/ 6 w 1008"/>
                <a:gd name="connsiteY36" fmla="*/ 804 h 1062"/>
                <a:gd name="connsiteX37" fmla="*/ 12 w 1008"/>
                <a:gd name="connsiteY37" fmla="*/ 764 h 1062"/>
                <a:gd name="connsiteX38" fmla="*/ 20 w 1008"/>
                <a:gd name="connsiteY38" fmla="*/ 720 h 1062"/>
                <a:gd name="connsiteX39" fmla="*/ 30 w 1008"/>
                <a:gd name="connsiteY39" fmla="*/ 676 h 1062"/>
                <a:gd name="connsiteX40" fmla="*/ 42 w 1008"/>
                <a:gd name="connsiteY40" fmla="*/ 630 h 1062"/>
                <a:gd name="connsiteX41" fmla="*/ 60 w 1008"/>
                <a:gd name="connsiteY41" fmla="*/ 582 h 1062"/>
                <a:gd name="connsiteX42" fmla="*/ 80 w 1008"/>
                <a:gd name="connsiteY42" fmla="*/ 536 h 1062"/>
                <a:gd name="connsiteX43" fmla="*/ 102 w 1008"/>
                <a:gd name="connsiteY43" fmla="*/ 488 h 1062"/>
                <a:gd name="connsiteX44" fmla="*/ 130 w 1008"/>
                <a:gd name="connsiteY44" fmla="*/ 440 h 1062"/>
                <a:gd name="connsiteX45" fmla="*/ 162 w 1008"/>
                <a:gd name="connsiteY45" fmla="*/ 394 h 1062"/>
                <a:gd name="connsiteX46" fmla="*/ 200 w 1008"/>
                <a:gd name="connsiteY46" fmla="*/ 348 h 1062"/>
                <a:gd name="connsiteX47" fmla="*/ 240 w 1008"/>
                <a:gd name="connsiteY47" fmla="*/ 302 h 1062"/>
                <a:gd name="connsiteX48" fmla="*/ 288 w 1008"/>
                <a:gd name="connsiteY48" fmla="*/ 258 h 1062"/>
                <a:gd name="connsiteX49" fmla="*/ 312 w 1008"/>
                <a:gd name="connsiteY49" fmla="*/ 236 h 1062"/>
                <a:gd name="connsiteX50" fmla="*/ 340 w 1008"/>
                <a:gd name="connsiteY50" fmla="*/ 216 h 1062"/>
                <a:gd name="connsiteX51" fmla="*/ 368 w 1008"/>
                <a:gd name="connsiteY51" fmla="*/ 196 h 1062"/>
                <a:gd name="connsiteX52" fmla="*/ 398 w 1008"/>
                <a:gd name="connsiteY52" fmla="*/ 176 h 1062"/>
                <a:gd name="connsiteX53" fmla="*/ 428 w 1008"/>
                <a:gd name="connsiteY53" fmla="*/ 156 h 1062"/>
                <a:gd name="connsiteX54" fmla="*/ 462 w 1008"/>
                <a:gd name="connsiteY54" fmla="*/ 138 h 1062"/>
                <a:gd name="connsiteX55" fmla="*/ 496 w 1008"/>
                <a:gd name="connsiteY55" fmla="*/ 118 h 1062"/>
                <a:gd name="connsiteX56" fmla="*/ 532 w 1008"/>
                <a:gd name="connsiteY56" fmla="*/ 102 h 1062"/>
                <a:gd name="connsiteX57" fmla="*/ 570 w 1008"/>
                <a:gd name="connsiteY57" fmla="*/ 84 h 1062"/>
                <a:gd name="connsiteX58" fmla="*/ 610 w 1008"/>
                <a:gd name="connsiteY58" fmla="*/ 68 h 1062"/>
                <a:gd name="connsiteX59" fmla="*/ 650 w 1008"/>
                <a:gd name="connsiteY59" fmla="*/ 54 h 1062"/>
                <a:gd name="connsiteX60" fmla="*/ 694 w 1008"/>
                <a:gd name="connsiteY60" fmla="*/ 38 h 1062"/>
                <a:gd name="connsiteX61" fmla="*/ 738 w 1008"/>
                <a:gd name="connsiteY61" fmla="*/ 26 h 1062"/>
                <a:gd name="connsiteX62" fmla="*/ 784 w 1008"/>
                <a:gd name="connsiteY62" fmla="*/ 12 h 1062"/>
                <a:gd name="connsiteX63" fmla="*/ 832 w 1008"/>
                <a:gd name="connsiteY63" fmla="*/ 0 h 1062"/>
                <a:gd name="connsiteX0" fmla="*/ 832 w 1008"/>
                <a:gd name="connsiteY0" fmla="*/ 0 h 1062"/>
                <a:gd name="connsiteX1" fmla="*/ 986 w 1008"/>
                <a:gd name="connsiteY1" fmla="*/ 120 h 1062"/>
                <a:gd name="connsiteX2" fmla="*/ 962 w 1008"/>
                <a:gd name="connsiteY2" fmla="*/ 274 h 1062"/>
                <a:gd name="connsiteX3" fmla="*/ 936 w 1008"/>
                <a:gd name="connsiteY3" fmla="*/ 364 h 1062"/>
                <a:gd name="connsiteX4" fmla="*/ 900 w 1008"/>
                <a:gd name="connsiteY4" fmla="*/ 456 h 1062"/>
                <a:gd name="connsiteX5" fmla="*/ 878 w 1008"/>
                <a:gd name="connsiteY5" fmla="*/ 504 h 1062"/>
                <a:gd name="connsiteX6" fmla="*/ 852 w 1008"/>
                <a:gd name="connsiteY6" fmla="*/ 552 h 1062"/>
                <a:gd name="connsiteX7" fmla="*/ 822 w 1008"/>
                <a:gd name="connsiteY7" fmla="*/ 600 h 1062"/>
                <a:gd name="connsiteX8" fmla="*/ 790 w 1008"/>
                <a:gd name="connsiteY8" fmla="*/ 646 h 1062"/>
                <a:gd name="connsiteX9" fmla="*/ 752 w 1008"/>
                <a:gd name="connsiteY9" fmla="*/ 692 h 1062"/>
                <a:gd name="connsiteX10" fmla="*/ 712 w 1008"/>
                <a:gd name="connsiteY10" fmla="*/ 738 h 1062"/>
                <a:gd name="connsiteX11" fmla="*/ 666 w 1008"/>
                <a:gd name="connsiteY11" fmla="*/ 782 h 1062"/>
                <a:gd name="connsiteX12" fmla="*/ 614 w 1008"/>
                <a:gd name="connsiteY12" fmla="*/ 824 h 1062"/>
                <a:gd name="connsiteX13" fmla="*/ 560 w 1008"/>
                <a:gd name="connsiteY13" fmla="*/ 864 h 1062"/>
                <a:gd name="connsiteX14" fmla="*/ 530 w 1008"/>
                <a:gd name="connsiteY14" fmla="*/ 884 h 1062"/>
                <a:gd name="connsiteX15" fmla="*/ 498 w 1008"/>
                <a:gd name="connsiteY15" fmla="*/ 902 h 1062"/>
                <a:gd name="connsiteX16" fmla="*/ 466 w 1008"/>
                <a:gd name="connsiteY16" fmla="*/ 920 h 1062"/>
                <a:gd name="connsiteX17" fmla="*/ 432 w 1008"/>
                <a:gd name="connsiteY17" fmla="*/ 936 h 1062"/>
                <a:gd name="connsiteX18" fmla="*/ 398 w 1008"/>
                <a:gd name="connsiteY18" fmla="*/ 954 h 1062"/>
                <a:gd name="connsiteX19" fmla="*/ 362 w 1008"/>
                <a:gd name="connsiteY19" fmla="*/ 970 h 1062"/>
                <a:gd name="connsiteX20" fmla="*/ 324 w 1008"/>
                <a:gd name="connsiteY20" fmla="*/ 984 h 1062"/>
                <a:gd name="connsiteX21" fmla="*/ 284 w 1008"/>
                <a:gd name="connsiteY21" fmla="*/ 998 h 1062"/>
                <a:gd name="connsiteX22" fmla="*/ 242 w 1008"/>
                <a:gd name="connsiteY22" fmla="*/ 1012 h 1062"/>
                <a:gd name="connsiteX23" fmla="*/ 200 w 1008"/>
                <a:gd name="connsiteY23" fmla="*/ 1024 h 1062"/>
                <a:gd name="connsiteX24" fmla="*/ 156 w 1008"/>
                <a:gd name="connsiteY24" fmla="*/ 1034 h 1062"/>
                <a:gd name="connsiteX25" fmla="*/ 110 w 1008"/>
                <a:gd name="connsiteY25" fmla="*/ 1044 h 1062"/>
                <a:gd name="connsiteX26" fmla="*/ 62 w 1008"/>
                <a:gd name="connsiteY26" fmla="*/ 1054 h 1062"/>
                <a:gd name="connsiteX27" fmla="*/ 14 w 1008"/>
                <a:gd name="connsiteY27" fmla="*/ 1062 h 1062"/>
                <a:gd name="connsiteX28" fmla="*/ 14 w 1008"/>
                <a:gd name="connsiteY28" fmla="*/ 1062 h 1062"/>
                <a:gd name="connsiteX29" fmla="*/ 12 w 1008"/>
                <a:gd name="connsiteY29" fmla="*/ 1052 h 1062"/>
                <a:gd name="connsiteX30" fmla="*/ 8 w 1008"/>
                <a:gd name="connsiteY30" fmla="*/ 1022 h 1062"/>
                <a:gd name="connsiteX31" fmla="*/ 2 w 1008"/>
                <a:gd name="connsiteY31" fmla="*/ 976 h 1062"/>
                <a:gd name="connsiteX32" fmla="*/ 0 w 1008"/>
                <a:gd name="connsiteY32" fmla="*/ 916 h 1062"/>
                <a:gd name="connsiteX33" fmla="*/ 0 w 1008"/>
                <a:gd name="connsiteY33" fmla="*/ 882 h 1062"/>
                <a:gd name="connsiteX34" fmla="*/ 2 w 1008"/>
                <a:gd name="connsiteY34" fmla="*/ 844 h 1062"/>
                <a:gd name="connsiteX35" fmla="*/ 6 w 1008"/>
                <a:gd name="connsiteY35" fmla="*/ 804 h 1062"/>
                <a:gd name="connsiteX36" fmla="*/ 12 w 1008"/>
                <a:gd name="connsiteY36" fmla="*/ 764 h 1062"/>
                <a:gd name="connsiteX37" fmla="*/ 20 w 1008"/>
                <a:gd name="connsiteY37" fmla="*/ 720 h 1062"/>
                <a:gd name="connsiteX38" fmla="*/ 30 w 1008"/>
                <a:gd name="connsiteY38" fmla="*/ 676 h 1062"/>
                <a:gd name="connsiteX39" fmla="*/ 42 w 1008"/>
                <a:gd name="connsiteY39" fmla="*/ 630 h 1062"/>
                <a:gd name="connsiteX40" fmla="*/ 60 w 1008"/>
                <a:gd name="connsiteY40" fmla="*/ 582 h 1062"/>
                <a:gd name="connsiteX41" fmla="*/ 80 w 1008"/>
                <a:gd name="connsiteY41" fmla="*/ 536 h 1062"/>
                <a:gd name="connsiteX42" fmla="*/ 102 w 1008"/>
                <a:gd name="connsiteY42" fmla="*/ 488 h 1062"/>
                <a:gd name="connsiteX43" fmla="*/ 130 w 1008"/>
                <a:gd name="connsiteY43" fmla="*/ 440 h 1062"/>
                <a:gd name="connsiteX44" fmla="*/ 162 w 1008"/>
                <a:gd name="connsiteY44" fmla="*/ 394 h 1062"/>
                <a:gd name="connsiteX45" fmla="*/ 200 w 1008"/>
                <a:gd name="connsiteY45" fmla="*/ 348 h 1062"/>
                <a:gd name="connsiteX46" fmla="*/ 240 w 1008"/>
                <a:gd name="connsiteY46" fmla="*/ 302 h 1062"/>
                <a:gd name="connsiteX47" fmla="*/ 288 w 1008"/>
                <a:gd name="connsiteY47" fmla="*/ 258 h 1062"/>
                <a:gd name="connsiteX48" fmla="*/ 312 w 1008"/>
                <a:gd name="connsiteY48" fmla="*/ 236 h 1062"/>
                <a:gd name="connsiteX49" fmla="*/ 340 w 1008"/>
                <a:gd name="connsiteY49" fmla="*/ 216 h 1062"/>
                <a:gd name="connsiteX50" fmla="*/ 368 w 1008"/>
                <a:gd name="connsiteY50" fmla="*/ 196 h 1062"/>
                <a:gd name="connsiteX51" fmla="*/ 398 w 1008"/>
                <a:gd name="connsiteY51" fmla="*/ 176 h 1062"/>
                <a:gd name="connsiteX52" fmla="*/ 428 w 1008"/>
                <a:gd name="connsiteY52" fmla="*/ 156 h 1062"/>
                <a:gd name="connsiteX53" fmla="*/ 462 w 1008"/>
                <a:gd name="connsiteY53" fmla="*/ 138 h 1062"/>
                <a:gd name="connsiteX54" fmla="*/ 496 w 1008"/>
                <a:gd name="connsiteY54" fmla="*/ 118 h 1062"/>
                <a:gd name="connsiteX55" fmla="*/ 532 w 1008"/>
                <a:gd name="connsiteY55" fmla="*/ 102 h 1062"/>
                <a:gd name="connsiteX56" fmla="*/ 570 w 1008"/>
                <a:gd name="connsiteY56" fmla="*/ 84 h 1062"/>
                <a:gd name="connsiteX57" fmla="*/ 610 w 1008"/>
                <a:gd name="connsiteY57" fmla="*/ 68 h 1062"/>
                <a:gd name="connsiteX58" fmla="*/ 650 w 1008"/>
                <a:gd name="connsiteY58" fmla="*/ 54 h 1062"/>
                <a:gd name="connsiteX59" fmla="*/ 694 w 1008"/>
                <a:gd name="connsiteY59" fmla="*/ 38 h 1062"/>
                <a:gd name="connsiteX60" fmla="*/ 738 w 1008"/>
                <a:gd name="connsiteY60" fmla="*/ 26 h 1062"/>
                <a:gd name="connsiteX61" fmla="*/ 784 w 1008"/>
                <a:gd name="connsiteY61" fmla="*/ 12 h 1062"/>
                <a:gd name="connsiteX62" fmla="*/ 832 w 1008"/>
                <a:gd name="connsiteY62" fmla="*/ 0 h 1062"/>
                <a:gd name="connsiteX0" fmla="*/ 832 w 1008"/>
                <a:gd name="connsiteY0" fmla="*/ 0 h 1062"/>
                <a:gd name="connsiteX1" fmla="*/ 986 w 1008"/>
                <a:gd name="connsiteY1" fmla="*/ 120 h 1062"/>
                <a:gd name="connsiteX2" fmla="*/ 962 w 1008"/>
                <a:gd name="connsiteY2" fmla="*/ 274 h 1062"/>
                <a:gd name="connsiteX3" fmla="*/ 936 w 1008"/>
                <a:gd name="connsiteY3" fmla="*/ 364 h 1062"/>
                <a:gd name="connsiteX4" fmla="*/ 878 w 1008"/>
                <a:gd name="connsiteY4" fmla="*/ 504 h 1062"/>
                <a:gd name="connsiteX5" fmla="*/ 852 w 1008"/>
                <a:gd name="connsiteY5" fmla="*/ 552 h 1062"/>
                <a:gd name="connsiteX6" fmla="*/ 822 w 1008"/>
                <a:gd name="connsiteY6" fmla="*/ 600 h 1062"/>
                <a:gd name="connsiteX7" fmla="*/ 790 w 1008"/>
                <a:gd name="connsiteY7" fmla="*/ 646 h 1062"/>
                <a:gd name="connsiteX8" fmla="*/ 752 w 1008"/>
                <a:gd name="connsiteY8" fmla="*/ 692 h 1062"/>
                <a:gd name="connsiteX9" fmla="*/ 712 w 1008"/>
                <a:gd name="connsiteY9" fmla="*/ 738 h 1062"/>
                <a:gd name="connsiteX10" fmla="*/ 666 w 1008"/>
                <a:gd name="connsiteY10" fmla="*/ 782 h 1062"/>
                <a:gd name="connsiteX11" fmla="*/ 614 w 1008"/>
                <a:gd name="connsiteY11" fmla="*/ 824 h 1062"/>
                <a:gd name="connsiteX12" fmla="*/ 560 w 1008"/>
                <a:gd name="connsiteY12" fmla="*/ 864 h 1062"/>
                <a:gd name="connsiteX13" fmla="*/ 530 w 1008"/>
                <a:gd name="connsiteY13" fmla="*/ 884 h 1062"/>
                <a:gd name="connsiteX14" fmla="*/ 498 w 1008"/>
                <a:gd name="connsiteY14" fmla="*/ 902 h 1062"/>
                <a:gd name="connsiteX15" fmla="*/ 466 w 1008"/>
                <a:gd name="connsiteY15" fmla="*/ 920 h 1062"/>
                <a:gd name="connsiteX16" fmla="*/ 432 w 1008"/>
                <a:gd name="connsiteY16" fmla="*/ 936 h 1062"/>
                <a:gd name="connsiteX17" fmla="*/ 398 w 1008"/>
                <a:gd name="connsiteY17" fmla="*/ 954 h 1062"/>
                <a:gd name="connsiteX18" fmla="*/ 362 w 1008"/>
                <a:gd name="connsiteY18" fmla="*/ 970 h 1062"/>
                <a:gd name="connsiteX19" fmla="*/ 324 w 1008"/>
                <a:gd name="connsiteY19" fmla="*/ 984 h 1062"/>
                <a:gd name="connsiteX20" fmla="*/ 284 w 1008"/>
                <a:gd name="connsiteY20" fmla="*/ 998 h 1062"/>
                <a:gd name="connsiteX21" fmla="*/ 242 w 1008"/>
                <a:gd name="connsiteY21" fmla="*/ 1012 h 1062"/>
                <a:gd name="connsiteX22" fmla="*/ 200 w 1008"/>
                <a:gd name="connsiteY22" fmla="*/ 1024 h 1062"/>
                <a:gd name="connsiteX23" fmla="*/ 156 w 1008"/>
                <a:gd name="connsiteY23" fmla="*/ 1034 h 1062"/>
                <a:gd name="connsiteX24" fmla="*/ 110 w 1008"/>
                <a:gd name="connsiteY24" fmla="*/ 1044 h 1062"/>
                <a:gd name="connsiteX25" fmla="*/ 62 w 1008"/>
                <a:gd name="connsiteY25" fmla="*/ 1054 h 1062"/>
                <a:gd name="connsiteX26" fmla="*/ 14 w 1008"/>
                <a:gd name="connsiteY26" fmla="*/ 1062 h 1062"/>
                <a:gd name="connsiteX27" fmla="*/ 14 w 1008"/>
                <a:gd name="connsiteY27" fmla="*/ 1062 h 1062"/>
                <a:gd name="connsiteX28" fmla="*/ 12 w 1008"/>
                <a:gd name="connsiteY28" fmla="*/ 1052 h 1062"/>
                <a:gd name="connsiteX29" fmla="*/ 8 w 1008"/>
                <a:gd name="connsiteY29" fmla="*/ 1022 h 1062"/>
                <a:gd name="connsiteX30" fmla="*/ 2 w 1008"/>
                <a:gd name="connsiteY30" fmla="*/ 976 h 1062"/>
                <a:gd name="connsiteX31" fmla="*/ 0 w 1008"/>
                <a:gd name="connsiteY31" fmla="*/ 916 h 1062"/>
                <a:gd name="connsiteX32" fmla="*/ 0 w 1008"/>
                <a:gd name="connsiteY32" fmla="*/ 882 h 1062"/>
                <a:gd name="connsiteX33" fmla="*/ 2 w 1008"/>
                <a:gd name="connsiteY33" fmla="*/ 844 h 1062"/>
                <a:gd name="connsiteX34" fmla="*/ 6 w 1008"/>
                <a:gd name="connsiteY34" fmla="*/ 804 h 1062"/>
                <a:gd name="connsiteX35" fmla="*/ 12 w 1008"/>
                <a:gd name="connsiteY35" fmla="*/ 764 h 1062"/>
                <a:gd name="connsiteX36" fmla="*/ 20 w 1008"/>
                <a:gd name="connsiteY36" fmla="*/ 720 h 1062"/>
                <a:gd name="connsiteX37" fmla="*/ 30 w 1008"/>
                <a:gd name="connsiteY37" fmla="*/ 676 h 1062"/>
                <a:gd name="connsiteX38" fmla="*/ 42 w 1008"/>
                <a:gd name="connsiteY38" fmla="*/ 630 h 1062"/>
                <a:gd name="connsiteX39" fmla="*/ 60 w 1008"/>
                <a:gd name="connsiteY39" fmla="*/ 582 h 1062"/>
                <a:gd name="connsiteX40" fmla="*/ 80 w 1008"/>
                <a:gd name="connsiteY40" fmla="*/ 536 h 1062"/>
                <a:gd name="connsiteX41" fmla="*/ 102 w 1008"/>
                <a:gd name="connsiteY41" fmla="*/ 488 h 1062"/>
                <a:gd name="connsiteX42" fmla="*/ 130 w 1008"/>
                <a:gd name="connsiteY42" fmla="*/ 440 h 1062"/>
                <a:gd name="connsiteX43" fmla="*/ 162 w 1008"/>
                <a:gd name="connsiteY43" fmla="*/ 394 h 1062"/>
                <a:gd name="connsiteX44" fmla="*/ 200 w 1008"/>
                <a:gd name="connsiteY44" fmla="*/ 348 h 1062"/>
                <a:gd name="connsiteX45" fmla="*/ 240 w 1008"/>
                <a:gd name="connsiteY45" fmla="*/ 302 h 1062"/>
                <a:gd name="connsiteX46" fmla="*/ 288 w 1008"/>
                <a:gd name="connsiteY46" fmla="*/ 258 h 1062"/>
                <a:gd name="connsiteX47" fmla="*/ 312 w 1008"/>
                <a:gd name="connsiteY47" fmla="*/ 236 h 1062"/>
                <a:gd name="connsiteX48" fmla="*/ 340 w 1008"/>
                <a:gd name="connsiteY48" fmla="*/ 216 h 1062"/>
                <a:gd name="connsiteX49" fmla="*/ 368 w 1008"/>
                <a:gd name="connsiteY49" fmla="*/ 196 h 1062"/>
                <a:gd name="connsiteX50" fmla="*/ 398 w 1008"/>
                <a:gd name="connsiteY50" fmla="*/ 176 h 1062"/>
                <a:gd name="connsiteX51" fmla="*/ 428 w 1008"/>
                <a:gd name="connsiteY51" fmla="*/ 156 h 1062"/>
                <a:gd name="connsiteX52" fmla="*/ 462 w 1008"/>
                <a:gd name="connsiteY52" fmla="*/ 138 h 1062"/>
                <a:gd name="connsiteX53" fmla="*/ 496 w 1008"/>
                <a:gd name="connsiteY53" fmla="*/ 118 h 1062"/>
                <a:gd name="connsiteX54" fmla="*/ 532 w 1008"/>
                <a:gd name="connsiteY54" fmla="*/ 102 h 1062"/>
                <a:gd name="connsiteX55" fmla="*/ 570 w 1008"/>
                <a:gd name="connsiteY55" fmla="*/ 84 h 1062"/>
                <a:gd name="connsiteX56" fmla="*/ 610 w 1008"/>
                <a:gd name="connsiteY56" fmla="*/ 68 h 1062"/>
                <a:gd name="connsiteX57" fmla="*/ 650 w 1008"/>
                <a:gd name="connsiteY57" fmla="*/ 54 h 1062"/>
                <a:gd name="connsiteX58" fmla="*/ 694 w 1008"/>
                <a:gd name="connsiteY58" fmla="*/ 38 h 1062"/>
                <a:gd name="connsiteX59" fmla="*/ 738 w 1008"/>
                <a:gd name="connsiteY59" fmla="*/ 26 h 1062"/>
                <a:gd name="connsiteX60" fmla="*/ 784 w 1008"/>
                <a:gd name="connsiteY60" fmla="*/ 12 h 1062"/>
                <a:gd name="connsiteX61" fmla="*/ 832 w 1008"/>
                <a:gd name="connsiteY61" fmla="*/ 0 h 1062"/>
                <a:gd name="connsiteX0" fmla="*/ 832 w 1008"/>
                <a:gd name="connsiteY0" fmla="*/ 0 h 1062"/>
                <a:gd name="connsiteX1" fmla="*/ 986 w 1008"/>
                <a:gd name="connsiteY1" fmla="*/ 120 h 1062"/>
                <a:gd name="connsiteX2" fmla="*/ 962 w 1008"/>
                <a:gd name="connsiteY2" fmla="*/ 274 h 1062"/>
                <a:gd name="connsiteX3" fmla="*/ 936 w 1008"/>
                <a:gd name="connsiteY3" fmla="*/ 364 h 1062"/>
                <a:gd name="connsiteX4" fmla="*/ 852 w 1008"/>
                <a:gd name="connsiteY4" fmla="*/ 552 h 1062"/>
                <a:gd name="connsiteX5" fmla="*/ 822 w 1008"/>
                <a:gd name="connsiteY5" fmla="*/ 600 h 1062"/>
                <a:gd name="connsiteX6" fmla="*/ 790 w 1008"/>
                <a:gd name="connsiteY6" fmla="*/ 646 h 1062"/>
                <a:gd name="connsiteX7" fmla="*/ 752 w 1008"/>
                <a:gd name="connsiteY7" fmla="*/ 692 h 1062"/>
                <a:gd name="connsiteX8" fmla="*/ 712 w 1008"/>
                <a:gd name="connsiteY8" fmla="*/ 738 h 1062"/>
                <a:gd name="connsiteX9" fmla="*/ 666 w 1008"/>
                <a:gd name="connsiteY9" fmla="*/ 782 h 1062"/>
                <a:gd name="connsiteX10" fmla="*/ 614 w 1008"/>
                <a:gd name="connsiteY10" fmla="*/ 824 h 1062"/>
                <a:gd name="connsiteX11" fmla="*/ 560 w 1008"/>
                <a:gd name="connsiteY11" fmla="*/ 864 h 1062"/>
                <a:gd name="connsiteX12" fmla="*/ 530 w 1008"/>
                <a:gd name="connsiteY12" fmla="*/ 884 h 1062"/>
                <a:gd name="connsiteX13" fmla="*/ 498 w 1008"/>
                <a:gd name="connsiteY13" fmla="*/ 902 h 1062"/>
                <a:gd name="connsiteX14" fmla="*/ 466 w 1008"/>
                <a:gd name="connsiteY14" fmla="*/ 920 h 1062"/>
                <a:gd name="connsiteX15" fmla="*/ 432 w 1008"/>
                <a:gd name="connsiteY15" fmla="*/ 936 h 1062"/>
                <a:gd name="connsiteX16" fmla="*/ 398 w 1008"/>
                <a:gd name="connsiteY16" fmla="*/ 954 h 1062"/>
                <a:gd name="connsiteX17" fmla="*/ 362 w 1008"/>
                <a:gd name="connsiteY17" fmla="*/ 970 h 1062"/>
                <a:gd name="connsiteX18" fmla="*/ 324 w 1008"/>
                <a:gd name="connsiteY18" fmla="*/ 984 h 1062"/>
                <a:gd name="connsiteX19" fmla="*/ 284 w 1008"/>
                <a:gd name="connsiteY19" fmla="*/ 998 h 1062"/>
                <a:gd name="connsiteX20" fmla="*/ 242 w 1008"/>
                <a:gd name="connsiteY20" fmla="*/ 1012 h 1062"/>
                <a:gd name="connsiteX21" fmla="*/ 200 w 1008"/>
                <a:gd name="connsiteY21" fmla="*/ 1024 h 1062"/>
                <a:gd name="connsiteX22" fmla="*/ 156 w 1008"/>
                <a:gd name="connsiteY22" fmla="*/ 1034 h 1062"/>
                <a:gd name="connsiteX23" fmla="*/ 110 w 1008"/>
                <a:gd name="connsiteY23" fmla="*/ 1044 h 1062"/>
                <a:gd name="connsiteX24" fmla="*/ 62 w 1008"/>
                <a:gd name="connsiteY24" fmla="*/ 1054 h 1062"/>
                <a:gd name="connsiteX25" fmla="*/ 14 w 1008"/>
                <a:gd name="connsiteY25" fmla="*/ 1062 h 1062"/>
                <a:gd name="connsiteX26" fmla="*/ 14 w 1008"/>
                <a:gd name="connsiteY26" fmla="*/ 1062 h 1062"/>
                <a:gd name="connsiteX27" fmla="*/ 12 w 1008"/>
                <a:gd name="connsiteY27" fmla="*/ 1052 h 1062"/>
                <a:gd name="connsiteX28" fmla="*/ 8 w 1008"/>
                <a:gd name="connsiteY28" fmla="*/ 1022 h 1062"/>
                <a:gd name="connsiteX29" fmla="*/ 2 w 1008"/>
                <a:gd name="connsiteY29" fmla="*/ 976 h 1062"/>
                <a:gd name="connsiteX30" fmla="*/ 0 w 1008"/>
                <a:gd name="connsiteY30" fmla="*/ 916 h 1062"/>
                <a:gd name="connsiteX31" fmla="*/ 0 w 1008"/>
                <a:gd name="connsiteY31" fmla="*/ 882 h 1062"/>
                <a:gd name="connsiteX32" fmla="*/ 2 w 1008"/>
                <a:gd name="connsiteY32" fmla="*/ 844 h 1062"/>
                <a:gd name="connsiteX33" fmla="*/ 6 w 1008"/>
                <a:gd name="connsiteY33" fmla="*/ 804 h 1062"/>
                <a:gd name="connsiteX34" fmla="*/ 12 w 1008"/>
                <a:gd name="connsiteY34" fmla="*/ 764 h 1062"/>
                <a:gd name="connsiteX35" fmla="*/ 20 w 1008"/>
                <a:gd name="connsiteY35" fmla="*/ 720 h 1062"/>
                <a:gd name="connsiteX36" fmla="*/ 30 w 1008"/>
                <a:gd name="connsiteY36" fmla="*/ 676 h 1062"/>
                <a:gd name="connsiteX37" fmla="*/ 42 w 1008"/>
                <a:gd name="connsiteY37" fmla="*/ 630 h 1062"/>
                <a:gd name="connsiteX38" fmla="*/ 60 w 1008"/>
                <a:gd name="connsiteY38" fmla="*/ 582 h 1062"/>
                <a:gd name="connsiteX39" fmla="*/ 80 w 1008"/>
                <a:gd name="connsiteY39" fmla="*/ 536 h 1062"/>
                <a:gd name="connsiteX40" fmla="*/ 102 w 1008"/>
                <a:gd name="connsiteY40" fmla="*/ 488 h 1062"/>
                <a:gd name="connsiteX41" fmla="*/ 130 w 1008"/>
                <a:gd name="connsiteY41" fmla="*/ 440 h 1062"/>
                <a:gd name="connsiteX42" fmla="*/ 162 w 1008"/>
                <a:gd name="connsiteY42" fmla="*/ 394 h 1062"/>
                <a:gd name="connsiteX43" fmla="*/ 200 w 1008"/>
                <a:gd name="connsiteY43" fmla="*/ 348 h 1062"/>
                <a:gd name="connsiteX44" fmla="*/ 240 w 1008"/>
                <a:gd name="connsiteY44" fmla="*/ 302 h 1062"/>
                <a:gd name="connsiteX45" fmla="*/ 288 w 1008"/>
                <a:gd name="connsiteY45" fmla="*/ 258 h 1062"/>
                <a:gd name="connsiteX46" fmla="*/ 312 w 1008"/>
                <a:gd name="connsiteY46" fmla="*/ 236 h 1062"/>
                <a:gd name="connsiteX47" fmla="*/ 340 w 1008"/>
                <a:gd name="connsiteY47" fmla="*/ 216 h 1062"/>
                <a:gd name="connsiteX48" fmla="*/ 368 w 1008"/>
                <a:gd name="connsiteY48" fmla="*/ 196 h 1062"/>
                <a:gd name="connsiteX49" fmla="*/ 398 w 1008"/>
                <a:gd name="connsiteY49" fmla="*/ 176 h 1062"/>
                <a:gd name="connsiteX50" fmla="*/ 428 w 1008"/>
                <a:gd name="connsiteY50" fmla="*/ 156 h 1062"/>
                <a:gd name="connsiteX51" fmla="*/ 462 w 1008"/>
                <a:gd name="connsiteY51" fmla="*/ 138 h 1062"/>
                <a:gd name="connsiteX52" fmla="*/ 496 w 1008"/>
                <a:gd name="connsiteY52" fmla="*/ 118 h 1062"/>
                <a:gd name="connsiteX53" fmla="*/ 532 w 1008"/>
                <a:gd name="connsiteY53" fmla="*/ 102 h 1062"/>
                <a:gd name="connsiteX54" fmla="*/ 570 w 1008"/>
                <a:gd name="connsiteY54" fmla="*/ 84 h 1062"/>
                <a:gd name="connsiteX55" fmla="*/ 610 w 1008"/>
                <a:gd name="connsiteY55" fmla="*/ 68 h 1062"/>
                <a:gd name="connsiteX56" fmla="*/ 650 w 1008"/>
                <a:gd name="connsiteY56" fmla="*/ 54 h 1062"/>
                <a:gd name="connsiteX57" fmla="*/ 694 w 1008"/>
                <a:gd name="connsiteY57" fmla="*/ 38 h 1062"/>
                <a:gd name="connsiteX58" fmla="*/ 738 w 1008"/>
                <a:gd name="connsiteY58" fmla="*/ 26 h 1062"/>
                <a:gd name="connsiteX59" fmla="*/ 784 w 1008"/>
                <a:gd name="connsiteY59" fmla="*/ 12 h 1062"/>
                <a:gd name="connsiteX60" fmla="*/ 832 w 1008"/>
                <a:gd name="connsiteY60" fmla="*/ 0 h 1062"/>
                <a:gd name="connsiteX0" fmla="*/ 832 w 1008"/>
                <a:gd name="connsiteY0" fmla="*/ 0 h 1062"/>
                <a:gd name="connsiteX1" fmla="*/ 986 w 1008"/>
                <a:gd name="connsiteY1" fmla="*/ 120 h 1062"/>
                <a:gd name="connsiteX2" fmla="*/ 962 w 1008"/>
                <a:gd name="connsiteY2" fmla="*/ 274 h 1062"/>
                <a:gd name="connsiteX3" fmla="*/ 852 w 1008"/>
                <a:gd name="connsiteY3" fmla="*/ 552 h 1062"/>
                <a:gd name="connsiteX4" fmla="*/ 822 w 1008"/>
                <a:gd name="connsiteY4" fmla="*/ 600 h 1062"/>
                <a:gd name="connsiteX5" fmla="*/ 790 w 1008"/>
                <a:gd name="connsiteY5" fmla="*/ 646 h 1062"/>
                <a:gd name="connsiteX6" fmla="*/ 752 w 1008"/>
                <a:gd name="connsiteY6" fmla="*/ 692 h 1062"/>
                <a:gd name="connsiteX7" fmla="*/ 712 w 1008"/>
                <a:gd name="connsiteY7" fmla="*/ 738 h 1062"/>
                <a:gd name="connsiteX8" fmla="*/ 666 w 1008"/>
                <a:gd name="connsiteY8" fmla="*/ 782 h 1062"/>
                <a:gd name="connsiteX9" fmla="*/ 614 w 1008"/>
                <a:gd name="connsiteY9" fmla="*/ 824 h 1062"/>
                <a:gd name="connsiteX10" fmla="*/ 560 w 1008"/>
                <a:gd name="connsiteY10" fmla="*/ 864 h 1062"/>
                <a:gd name="connsiteX11" fmla="*/ 530 w 1008"/>
                <a:gd name="connsiteY11" fmla="*/ 884 h 1062"/>
                <a:gd name="connsiteX12" fmla="*/ 498 w 1008"/>
                <a:gd name="connsiteY12" fmla="*/ 902 h 1062"/>
                <a:gd name="connsiteX13" fmla="*/ 466 w 1008"/>
                <a:gd name="connsiteY13" fmla="*/ 920 h 1062"/>
                <a:gd name="connsiteX14" fmla="*/ 432 w 1008"/>
                <a:gd name="connsiteY14" fmla="*/ 936 h 1062"/>
                <a:gd name="connsiteX15" fmla="*/ 398 w 1008"/>
                <a:gd name="connsiteY15" fmla="*/ 954 h 1062"/>
                <a:gd name="connsiteX16" fmla="*/ 362 w 1008"/>
                <a:gd name="connsiteY16" fmla="*/ 970 h 1062"/>
                <a:gd name="connsiteX17" fmla="*/ 324 w 1008"/>
                <a:gd name="connsiteY17" fmla="*/ 984 h 1062"/>
                <a:gd name="connsiteX18" fmla="*/ 284 w 1008"/>
                <a:gd name="connsiteY18" fmla="*/ 998 h 1062"/>
                <a:gd name="connsiteX19" fmla="*/ 242 w 1008"/>
                <a:gd name="connsiteY19" fmla="*/ 1012 h 1062"/>
                <a:gd name="connsiteX20" fmla="*/ 200 w 1008"/>
                <a:gd name="connsiteY20" fmla="*/ 1024 h 1062"/>
                <a:gd name="connsiteX21" fmla="*/ 156 w 1008"/>
                <a:gd name="connsiteY21" fmla="*/ 1034 h 1062"/>
                <a:gd name="connsiteX22" fmla="*/ 110 w 1008"/>
                <a:gd name="connsiteY22" fmla="*/ 1044 h 1062"/>
                <a:gd name="connsiteX23" fmla="*/ 62 w 1008"/>
                <a:gd name="connsiteY23" fmla="*/ 1054 h 1062"/>
                <a:gd name="connsiteX24" fmla="*/ 14 w 1008"/>
                <a:gd name="connsiteY24" fmla="*/ 1062 h 1062"/>
                <a:gd name="connsiteX25" fmla="*/ 14 w 1008"/>
                <a:gd name="connsiteY25" fmla="*/ 1062 h 1062"/>
                <a:gd name="connsiteX26" fmla="*/ 12 w 1008"/>
                <a:gd name="connsiteY26" fmla="*/ 1052 h 1062"/>
                <a:gd name="connsiteX27" fmla="*/ 8 w 1008"/>
                <a:gd name="connsiteY27" fmla="*/ 1022 h 1062"/>
                <a:gd name="connsiteX28" fmla="*/ 2 w 1008"/>
                <a:gd name="connsiteY28" fmla="*/ 976 h 1062"/>
                <a:gd name="connsiteX29" fmla="*/ 0 w 1008"/>
                <a:gd name="connsiteY29" fmla="*/ 916 h 1062"/>
                <a:gd name="connsiteX30" fmla="*/ 0 w 1008"/>
                <a:gd name="connsiteY30" fmla="*/ 882 h 1062"/>
                <a:gd name="connsiteX31" fmla="*/ 2 w 1008"/>
                <a:gd name="connsiteY31" fmla="*/ 844 h 1062"/>
                <a:gd name="connsiteX32" fmla="*/ 6 w 1008"/>
                <a:gd name="connsiteY32" fmla="*/ 804 h 1062"/>
                <a:gd name="connsiteX33" fmla="*/ 12 w 1008"/>
                <a:gd name="connsiteY33" fmla="*/ 764 h 1062"/>
                <a:gd name="connsiteX34" fmla="*/ 20 w 1008"/>
                <a:gd name="connsiteY34" fmla="*/ 720 h 1062"/>
                <a:gd name="connsiteX35" fmla="*/ 30 w 1008"/>
                <a:gd name="connsiteY35" fmla="*/ 676 h 1062"/>
                <a:gd name="connsiteX36" fmla="*/ 42 w 1008"/>
                <a:gd name="connsiteY36" fmla="*/ 630 h 1062"/>
                <a:gd name="connsiteX37" fmla="*/ 60 w 1008"/>
                <a:gd name="connsiteY37" fmla="*/ 582 h 1062"/>
                <a:gd name="connsiteX38" fmla="*/ 80 w 1008"/>
                <a:gd name="connsiteY38" fmla="*/ 536 h 1062"/>
                <a:gd name="connsiteX39" fmla="*/ 102 w 1008"/>
                <a:gd name="connsiteY39" fmla="*/ 488 h 1062"/>
                <a:gd name="connsiteX40" fmla="*/ 130 w 1008"/>
                <a:gd name="connsiteY40" fmla="*/ 440 h 1062"/>
                <a:gd name="connsiteX41" fmla="*/ 162 w 1008"/>
                <a:gd name="connsiteY41" fmla="*/ 394 h 1062"/>
                <a:gd name="connsiteX42" fmla="*/ 200 w 1008"/>
                <a:gd name="connsiteY42" fmla="*/ 348 h 1062"/>
                <a:gd name="connsiteX43" fmla="*/ 240 w 1008"/>
                <a:gd name="connsiteY43" fmla="*/ 302 h 1062"/>
                <a:gd name="connsiteX44" fmla="*/ 288 w 1008"/>
                <a:gd name="connsiteY44" fmla="*/ 258 h 1062"/>
                <a:gd name="connsiteX45" fmla="*/ 312 w 1008"/>
                <a:gd name="connsiteY45" fmla="*/ 236 h 1062"/>
                <a:gd name="connsiteX46" fmla="*/ 340 w 1008"/>
                <a:gd name="connsiteY46" fmla="*/ 216 h 1062"/>
                <a:gd name="connsiteX47" fmla="*/ 368 w 1008"/>
                <a:gd name="connsiteY47" fmla="*/ 196 h 1062"/>
                <a:gd name="connsiteX48" fmla="*/ 398 w 1008"/>
                <a:gd name="connsiteY48" fmla="*/ 176 h 1062"/>
                <a:gd name="connsiteX49" fmla="*/ 428 w 1008"/>
                <a:gd name="connsiteY49" fmla="*/ 156 h 1062"/>
                <a:gd name="connsiteX50" fmla="*/ 462 w 1008"/>
                <a:gd name="connsiteY50" fmla="*/ 138 h 1062"/>
                <a:gd name="connsiteX51" fmla="*/ 496 w 1008"/>
                <a:gd name="connsiteY51" fmla="*/ 118 h 1062"/>
                <a:gd name="connsiteX52" fmla="*/ 532 w 1008"/>
                <a:gd name="connsiteY52" fmla="*/ 102 h 1062"/>
                <a:gd name="connsiteX53" fmla="*/ 570 w 1008"/>
                <a:gd name="connsiteY53" fmla="*/ 84 h 1062"/>
                <a:gd name="connsiteX54" fmla="*/ 610 w 1008"/>
                <a:gd name="connsiteY54" fmla="*/ 68 h 1062"/>
                <a:gd name="connsiteX55" fmla="*/ 650 w 1008"/>
                <a:gd name="connsiteY55" fmla="*/ 54 h 1062"/>
                <a:gd name="connsiteX56" fmla="*/ 694 w 1008"/>
                <a:gd name="connsiteY56" fmla="*/ 38 h 1062"/>
                <a:gd name="connsiteX57" fmla="*/ 738 w 1008"/>
                <a:gd name="connsiteY57" fmla="*/ 26 h 1062"/>
                <a:gd name="connsiteX58" fmla="*/ 784 w 1008"/>
                <a:gd name="connsiteY58" fmla="*/ 12 h 1062"/>
                <a:gd name="connsiteX59" fmla="*/ 832 w 1008"/>
                <a:gd name="connsiteY59" fmla="*/ 0 h 1062"/>
                <a:gd name="connsiteX0" fmla="*/ 832 w 962"/>
                <a:gd name="connsiteY0" fmla="*/ 0 h 1062"/>
                <a:gd name="connsiteX1" fmla="*/ 962 w 962"/>
                <a:gd name="connsiteY1" fmla="*/ 274 h 1062"/>
                <a:gd name="connsiteX2" fmla="*/ 852 w 962"/>
                <a:gd name="connsiteY2" fmla="*/ 552 h 1062"/>
                <a:gd name="connsiteX3" fmla="*/ 822 w 962"/>
                <a:gd name="connsiteY3" fmla="*/ 600 h 1062"/>
                <a:gd name="connsiteX4" fmla="*/ 790 w 962"/>
                <a:gd name="connsiteY4" fmla="*/ 646 h 1062"/>
                <a:gd name="connsiteX5" fmla="*/ 752 w 962"/>
                <a:gd name="connsiteY5" fmla="*/ 692 h 1062"/>
                <a:gd name="connsiteX6" fmla="*/ 712 w 962"/>
                <a:gd name="connsiteY6" fmla="*/ 738 h 1062"/>
                <a:gd name="connsiteX7" fmla="*/ 666 w 962"/>
                <a:gd name="connsiteY7" fmla="*/ 782 h 1062"/>
                <a:gd name="connsiteX8" fmla="*/ 614 w 962"/>
                <a:gd name="connsiteY8" fmla="*/ 824 h 1062"/>
                <a:gd name="connsiteX9" fmla="*/ 560 w 962"/>
                <a:gd name="connsiteY9" fmla="*/ 864 h 1062"/>
                <a:gd name="connsiteX10" fmla="*/ 530 w 962"/>
                <a:gd name="connsiteY10" fmla="*/ 884 h 1062"/>
                <a:gd name="connsiteX11" fmla="*/ 498 w 962"/>
                <a:gd name="connsiteY11" fmla="*/ 902 h 1062"/>
                <a:gd name="connsiteX12" fmla="*/ 466 w 962"/>
                <a:gd name="connsiteY12" fmla="*/ 920 h 1062"/>
                <a:gd name="connsiteX13" fmla="*/ 432 w 962"/>
                <a:gd name="connsiteY13" fmla="*/ 936 h 1062"/>
                <a:gd name="connsiteX14" fmla="*/ 398 w 962"/>
                <a:gd name="connsiteY14" fmla="*/ 954 h 1062"/>
                <a:gd name="connsiteX15" fmla="*/ 362 w 962"/>
                <a:gd name="connsiteY15" fmla="*/ 970 h 1062"/>
                <a:gd name="connsiteX16" fmla="*/ 324 w 962"/>
                <a:gd name="connsiteY16" fmla="*/ 984 h 1062"/>
                <a:gd name="connsiteX17" fmla="*/ 284 w 962"/>
                <a:gd name="connsiteY17" fmla="*/ 998 h 1062"/>
                <a:gd name="connsiteX18" fmla="*/ 242 w 962"/>
                <a:gd name="connsiteY18" fmla="*/ 1012 h 1062"/>
                <a:gd name="connsiteX19" fmla="*/ 200 w 962"/>
                <a:gd name="connsiteY19" fmla="*/ 1024 h 1062"/>
                <a:gd name="connsiteX20" fmla="*/ 156 w 962"/>
                <a:gd name="connsiteY20" fmla="*/ 1034 h 1062"/>
                <a:gd name="connsiteX21" fmla="*/ 110 w 962"/>
                <a:gd name="connsiteY21" fmla="*/ 1044 h 1062"/>
                <a:gd name="connsiteX22" fmla="*/ 62 w 962"/>
                <a:gd name="connsiteY22" fmla="*/ 1054 h 1062"/>
                <a:gd name="connsiteX23" fmla="*/ 14 w 962"/>
                <a:gd name="connsiteY23" fmla="*/ 1062 h 1062"/>
                <a:gd name="connsiteX24" fmla="*/ 14 w 962"/>
                <a:gd name="connsiteY24" fmla="*/ 1062 h 1062"/>
                <a:gd name="connsiteX25" fmla="*/ 12 w 962"/>
                <a:gd name="connsiteY25" fmla="*/ 1052 h 1062"/>
                <a:gd name="connsiteX26" fmla="*/ 8 w 962"/>
                <a:gd name="connsiteY26" fmla="*/ 1022 h 1062"/>
                <a:gd name="connsiteX27" fmla="*/ 2 w 962"/>
                <a:gd name="connsiteY27" fmla="*/ 976 h 1062"/>
                <a:gd name="connsiteX28" fmla="*/ 0 w 962"/>
                <a:gd name="connsiteY28" fmla="*/ 916 h 1062"/>
                <a:gd name="connsiteX29" fmla="*/ 0 w 962"/>
                <a:gd name="connsiteY29" fmla="*/ 882 h 1062"/>
                <a:gd name="connsiteX30" fmla="*/ 2 w 962"/>
                <a:gd name="connsiteY30" fmla="*/ 844 h 1062"/>
                <a:gd name="connsiteX31" fmla="*/ 6 w 962"/>
                <a:gd name="connsiteY31" fmla="*/ 804 h 1062"/>
                <a:gd name="connsiteX32" fmla="*/ 12 w 962"/>
                <a:gd name="connsiteY32" fmla="*/ 764 h 1062"/>
                <a:gd name="connsiteX33" fmla="*/ 20 w 962"/>
                <a:gd name="connsiteY33" fmla="*/ 720 h 1062"/>
                <a:gd name="connsiteX34" fmla="*/ 30 w 962"/>
                <a:gd name="connsiteY34" fmla="*/ 676 h 1062"/>
                <a:gd name="connsiteX35" fmla="*/ 42 w 962"/>
                <a:gd name="connsiteY35" fmla="*/ 630 h 1062"/>
                <a:gd name="connsiteX36" fmla="*/ 60 w 962"/>
                <a:gd name="connsiteY36" fmla="*/ 582 h 1062"/>
                <a:gd name="connsiteX37" fmla="*/ 80 w 962"/>
                <a:gd name="connsiteY37" fmla="*/ 536 h 1062"/>
                <a:gd name="connsiteX38" fmla="*/ 102 w 962"/>
                <a:gd name="connsiteY38" fmla="*/ 488 h 1062"/>
                <a:gd name="connsiteX39" fmla="*/ 130 w 962"/>
                <a:gd name="connsiteY39" fmla="*/ 440 h 1062"/>
                <a:gd name="connsiteX40" fmla="*/ 162 w 962"/>
                <a:gd name="connsiteY40" fmla="*/ 394 h 1062"/>
                <a:gd name="connsiteX41" fmla="*/ 200 w 962"/>
                <a:gd name="connsiteY41" fmla="*/ 348 h 1062"/>
                <a:gd name="connsiteX42" fmla="*/ 240 w 962"/>
                <a:gd name="connsiteY42" fmla="*/ 302 h 1062"/>
                <a:gd name="connsiteX43" fmla="*/ 288 w 962"/>
                <a:gd name="connsiteY43" fmla="*/ 258 h 1062"/>
                <a:gd name="connsiteX44" fmla="*/ 312 w 962"/>
                <a:gd name="connsiteY44" fmla="*/ 236 h 1062"/>
                <a:gd name="connsiteX45" fmla="*/ 340 w 962"/>
                <a:gd name="connsiteY45" fmla="*/ 216 h 1062"/>
                <a:gd name="connsiteX46" fmla="*/ 368 w 962"/>
                <a:gd name="connsiteY46" fmla="*/ 196 h 1062"/>
                <a:gd name="connsiteX47" fmla="*/ 398 w 962"/>
                <a:gd name="connsiteY47" fmla="*/ 176 h 1062"/>
                <a:gd name="connsiteX48" fmla="*/ 428 w 962"/>
                <a:gd name="connsiteY48" fmla="*/ 156 h 1062"/>
                <a:gd name="connsiteX49" fmla="*/ 462 w 962"/>
                <a:gd name="connsiteY49" fmla="*/ 138 h 1062"/>
                <a:gd name="connsiteX50" fmla="*/ 496 w 962"/>
                <a:gd name="connsiteY50" fmla="*/ 118 h 1062"/>
                <a:gd name="connsiteX51" fmla="*/ 532 w 962"/>
                <a:gd name="connsiteY51" fmla="*/ 102 h 1062"/>
                <a:gd name="connsiteX52" fmla="*/ 570 w 962"/>
                <a:gd name="connsiteY52" fmla="*/ 84 h 1062"/>
                <a:gd name="connsiteX53" fmla="*/ 610 w 962"/>
                <a:gd name="connsiteY53" fmla="*/ 68 h 1062"/>
                <a:gd name="connsiteX54" fmla="*/ 650 w 962"/>
                <a:gd name="connsiteY54" fmla="*/ 54 h 1062"/>
                <a:gd name="connsiteX55" fmla="*/ 694 w 962"/>
                <a:gd name="connsiteY55" fmla="*/ 38 h 1062"/>
                <a:gd name="connsiteX56" fmla="*/ 738 w 962"/>
                <a:gd name="connsiteY56" fmla="*/ 26 h 1062"/>
                <a:gd name="connsiteX57" fmla="*/ 784 w 962"/>
                <a:gd name="connsiteY57" fmla="*/ 12 h 1062"/>
                <a:gd name="connsiteX58" fmla="*/ 832 w 962"/>
                <a:gd name="connsiteY58" fmla="*/ 0 h 1062"/>
                <a:gd name="connsiteX0" fmla="*/ 832 w 854"/>
                <a:gd name="connsiteY0" fmla="*/ 0 h 1062"/>
                <a:gd name="connsiteX1" fmla="*/ 852 w 854"/>
                <a:gd name="connsiteY1" fmla="*/ 552 h 1062"/>
                <a:gd name="connsiteX2" fmla="*/ 822 w 854"/>
                <a:gd name="connsiteY2" fmla="*/ 600 h 1062"/>
                <a:gd name="connsiteX3" fmla="*/ 790 w 854"/>
                <a:gd name="connsiteY3" fmla="*/ 646 h 1062"/>
                <a:gd name="connsiteX4" fmla="*/ 752 w 854"/>
                <a:gd name="connsiteY4" fmla="*/ 692 h 1062"/>
                <a:gd name="connsiteX5" fmla="*/ 712 w 854"/>
                <a:gd name="connsiteY5" fmla="*/ 738 h 1062"/>
                <a:gd name="connsiteX6" fmla="*/ 666 w 854"/>
                <a:gd name="connsiteY6" fmla="*/ 782 h 1062"/>
                <a:gd name="connsiteX7" fmla="*/ 614 w 854"/>
                <a:gd name="connsiteY7" fmla="*/ 824 h 1062"/>
                <a:gd name="connsiteX8" fmla="*/ 560 w 854"/>
                <a:gd name="connsiteY8" fmla="*/ 864 h 1062"/>
                <a:gd name="connsiteX9" fmla="*/ 530 w 854"/>
                <a:gd name="connsiteY9" fmla="*/ 884 h 1062"/>
                <a:gd name="connsiteX10" fmla="*/ 498 w 854"/>
                <a:gd name="connsiteY10" fmla="*/ 902 h 1062"/>
                <a:gd name="connsiteX11" fmla="*/ 466 w 854"/>
                <a:gd name="connsiteY11" fmla="*/ 920 h 1062"/>
                <a:gd name="connsiteX12" fmla="*/ 432 w 854"/>
                <a:gd name="connsiteY12" fmla="*/ 936 h 1062"/>
                <a:gd name="connsiteX13" fmla="*/ 398 w 854"/>
                <a:gd name="connsiteY13" fmla="*/ 954 h 1062"/>
                <a:gd name="connsiteX14" fmla="*/ 362 w 854"/>
                <a:gd name="connsiteY14" fmla="*/ 970 h 1062"/>
                <a:gd name="connsiteX15" fmla="*/ 324 w 854"/>
                <a:gd name="connsiteY15" fmla="*/ 984 h 1062"/>
                <a:gd name="connsiteX16" fmla="*/ 284 w 854"/>
                <a:gd name="connsiteY16" fmla="*/ 998 h 1062"/>
                <a:gd name="connsiteX17" fmla="*/ 242 w 854"/>
                <a:gd name="connsiteY17" fmla="*/ 1012 h 1062"/>
                <a:gd name="connsiteX18" fmla="*/ 200 w 854"/>
                <a:gd name="connsiteY18" fmla="*/ 1024 h 1062"/>
                <a:gd name="connsiteX19" fmla="*/ 156 w 854"/>
                <a:gd name="connsiteY19" fmla="*/ 1034 h 1062"/>
                <a:gd name="connsiteX20" fmla="*/ 110 w 854"/>
                <a:gd name="connsiteY20" fmla="*/ 1044 h 1062"/>
                <a:gd name="connsiteX21" fmla="*/ 62 w 854"/>
                <a:gd name="connsiteY21" fmla="*/ 1054 h 1062"/>
                <a:gd name="connsiteX22" fmla="*/ 14 w 854"/>
                <a:gd name="connsiteY22" fmla="*/ 1062 h 1062"/>
                <a:gd name="connsiteX23" fmla="*/ 14 w 854"/>
                <a:gd name="connsiteY23" fmla="*/ 1062 h 1062"/>
                <a:gd name="connsiteX24" fmla="*/ 12 w 854"/>
                <a:gd name="connsiteY24" fmla="*/ 1052 h 1062"/>
                <a:gd name="connsiteX25" fmla="*/ 8 w 854"/>
                <a:gd name="connsiteY25" fmla="*/ 1022 h 1062"/>
                <a:gd name="connsiteX26" fmla="*/ 2 w 854"/>
                <a:gd name="connsiteY26" fmla="*/ 976 h 1062"/>
                <a:gd name="connsiteX27" fmla="*/ 0 w 854"/>
                <a:gd name="connsiteY27" fmla="*/ 916 h 1062"/>
                <a:gd name="connsiteX28" fmla="*/ 0 w 854"/>
                <a:gd name="connsiteY28" fmla="*/ 882 h 1062"/>
                <a:gd name="connsiteX29" fmla="*/ 2 w 854"/>
                <a:gd name="connsiteY29" fmla="*/ 844 h 1062"/>
                <a:gd name="connsiteX30" fmla="*/ 6 w 854"/>
                <a:gd name="connsiteY30" fmla="*/ 804 h 1062"/>
                <a:gd name="connsiteX31" fmla="*/ 12 w 854"/>
                <a:gd name="connsiteY31" fmla="*/ 764 h 1062"/>
                <a:gd name="connsiteX32" fmla="*/ 20 w 854"/>
                <a:gd name="connsiteY32" fmla="*/ 720 h 1062"/>
                <a:gd name="connsiteX33" fmla="*/ 30 w 854"/>
                <a:gd name="connsiteY33" fmla="*/ 676 h 1062"/>
                <a:gd name="connsiteX34" fmla="*/ 42 w 854"/>
                <a:gd name="connsiteY34" fmla="*/ 630 h 1062"/>
                <a:gd name="connsiteX35" fmla="*/ 60 w 854"/>
                <a:gd name="connsiteY35" fmla="*/ 582 h 1062"/>
                <a:gd name="connsiteX36" fmla="*/ 80 w 854"/>
                <a:gd name="connsiteY36" fmla="*/ 536 h 1062"/>
                <a:gd name="connsiteX37" fmla="*/ 102 w 854"/>
                <a:gd name="connsiteY37" fmla="*/ 488 h 1062"/>
                <a:gd name="connsiteX38" fmla="*/ 130 w 854"/>
                <a:gd name="connsiteY38" fmla="*/ 440 h 1062"/>
                <a:gd name="connsiteX39" fmla="*/ 162 w 854"/>
                <a:gd name="connsiteY39" fmla="*/ 394 h 1062"/>
                <a:gd name="connsiteX40" fmla="*/ 200 w 854"/>
                <a:gd name="connsiteY40" fmla="*/ 348 h 1062"/>
                <a:gd name="connsiteX41" fmla="*/ 240 w 854"/>
                <a:gd name="connsiteY41" fmla="*/ 302 h 1062"/>
                <a:gd name="connsiteX42" fmla="*/ 288 w 854"/>
                <a:gd name="connsiteY42" fmla="*/ 258 h 1062"/>
                <a:gd name="connsiteX43" fmla="*/ 312 w 854"/>
                <a:gd name="connsiteY43" fmla="*/ 236 h 1062"/>
                <a:gd name="connsiteX44" fmla="*/ 340 w 854"/>
                <a:gd name="connsiteY44" fmla="*/ 216 h 1062"/>
                <a:gd name="connsiteX45" fmla="*/ 368 w 854"/>
                <a:gd name="connsiteY45" fmla="*/ 196 h 1062"/>
                <a:gd name="connsiteX46" fmla="*/ 398 w 854"/>
                <a:gd name="connsiteY46" fmla="*/ 176 h 1062"/>
                <a:gd name="connsiteX47" fmla="*/ 428 w 854"/>
                <a:gd name="connsiteY47" fmla="*/ 156 h 1062"/>
                <a:gd name="connsiteX48" fmla="*/ 462 w 854"/>
                <a:gd name="connsiteY48" fmla="*/ 138 h 1062"/>
                <a:gd name="connsiteX49" fmla="*/ 496 w 854"/>
                <a:gd name="connsiteY49" fmla="*/ 118 h 1062"/>
                <a:gd name="connsiteX50" fmla="*/ 532 w 854"/>
                <a:gd name="connsiteY50" fmla="*/ 102 h 1062"/>
                <a:gd name="connsiteX51" fmla="*/ 570 w 854"/>
                <a:gd name="connsiteY51" fmla="*/ 84 h 1062"/>
                <a:gd name="connsiteX52" fmla="*/ 610 w 854"/>
                <a:gd name="connsiteY52" fmla="*/ 68 h 1062"/>
                <a:gd name="connsiteX53" fmla="*/ 650 w 854"/>
                <a:gd name="connsiteY53" fmla="*/ 54 h 1062"/>
                <a:gd name="connsiteX54" fmla="*/ 694 w 854"/>
                <a:gd name="connsiteY54" fmla="*/ 38 h 1062"/>
                <a:gd name="connsiteX55" fmla="*/ 738 w 854"/>
                <a:gd name="connsiteY55" fmla="*/ 26 h 1062"/>
                <a:gd name="connsiteX56" fmla="*/ 784 w 854"/>
                <a:gd name="connsiteY56" fmla="*/ 12 h 1062"/>
                <a:gd name="connsiteX57" fmla="*/ 832 w 854"/>
                <a:gd name="connsiteY57" fmla="*/ 0 h 106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854" h="1062">
                  <a:moveTo>
                    <a:pt x="832" y="0"/>
                  </a:moveTo>
                  <a:cubicBezTo>
                    <a:pt x="843" y="90"/>
                    <a:pt x="854" y="452"/>
                    <a:pt x="852" y="552"/>
                  </a:cubicBezTo>
                  <a:lnTo>
                    <a:pt x="822" y="600"/>
                  </a:lnTo>
                  <a:cubicBezTo>
                    <a:pt x="811" y="615"/>
                    <a:pt x="801" y="631"/>
                    <a:pt x="790" y="646"/>
                  </a:cubicBezTo>
                  <a:cubicBezTo>
                    <a:pt x="777" y="661"/>
                    <a:pt x="765" y="677"/>
                    <a:pt x="752" y="692"/>
                  </a:cubicBezTo>
                  <a:lnTo>
                    <a:pt x="712" y="738"/>
                  </a:lnTo>
                  <a:cubicBezTo>
                    <a:pt x="697" y="753"/>
                    <a:pt x="681" y="767"/>
                    <a:pt x="666" y="782"/>
                  </a:cubicBezTo>
                  <a:cubicBezTo>
                    <a:pt x="649" y="796"/>
                    <a:pt x="631" y="810"/>
                    <a:pt x="614" y="824"/>
                  </a:cubicBezTo>
                  <a:cubicBezTo>
                    <a:pt x="596" y="837"/>
                    <a:pt x="578" y="851"/>
                    <a:pt x="560" y="864"/>
                  </a:cubicBezTo>
                  <a:cubicBezTo>
                    <a:pt x="550" y="871"/>
                    <a:pt x="540" y="877"/>
                    <a:pt x="530" y="884"/>
                  </a:cubicBezTo>
                  <a:cubicBezTo>
                    <a:pt x="519" y="890"/>
                    <a:pt x="509" y="896"/>
                    <a:pt x="498" y="902"/>
                  </a:cubicBezTo>
                  <a:cubicBezTo>
                    <a:pt x="487" y="908"/>
                    <a:pt x="477" y="914"/>
                    <a:pt x="466" y="920"/>
                  </a:cubicBezTo>
                  <a:cubicBezTo>
                    <a:pt x="455" y="925"/>
                    <a:pt x="443" y="931"/>
                    <a:pt x="432" y="936"/>
                  </a:cubicBezTo>
                  <a:cubicBezTo>
                    <a:pt x="421" y="942"/>
                    <a:pt x="409" y="948"/>
                    <a:pt x="398" y="954"/>
                  </a:cubicBezTo>
                  <a:cubicBezTo>
                    <a:pt x="386" y="959"/>
                    <a:pt x="374" y="965"/>
                    <a:pt x="362" y="970"/>
                  </a:cubicBezTo>
                  <a:cubicBezTo>
                    <a:pt x="349" y="975"/>
                    <a:pt x="337" y="979"/>
                    <a:pt x="324" y="984"/>
                  </a:cubicBezTo>
                  <a:cubicBezTo>
                    <a:pt x="311" y="989"/>
                    <a:pt x="297" y="993"/>
                    <a:pt x="284" y="998"/>
                  </a:cubicBezTo>
                  <a:cubicBezTo>
                    <a:pt x="270" y="1003"/>
                    <a:pt x="256" y="1007"/>
                    <a:pt x="242" y="1012"/>
                  </a:cubicBezTo>
                  <a:lnTo>
                    <a:pt x="200" y="1024"/>
                  </a:lnTo>
                  <a:cubicBezTo>
                    <a:pt x="185" y="1027"/>
                    <a:pt x="171" y="1031"/>
                    <a:pt x="156" y="1034"/>
                  </a:cubicBezTo>
                  <a:cubicBezTo>
                    <a:pt x="141" y="1037"/>
                    <a:pt x="125" y="1041"/>
                    <a:pt x="110" y="1044"/>
                  </a:cubicBezTo>
                  <a:cubicBezTo>
                    <a:pt x="94" y="1047"/>
                    <a:pt x="78" y="1051"/>
                    <a:pt x="62" y="1054"/>
                  </a:cubicBezTo>
                  <a:cubicBezTo>
                    <a:pt x="46" y="1057"/>
                    <a:pt x="30" y="1059"/>
                    <a:pt x="14" y="1062"/>
                  </a:cubicBezTo>
                  <a:lnTo>
                    <a:pt x="14" y="1062"/>
                  </a:lnTo>
                  <a:cubicBezTo>
                    <a:pt x="13" y="1059"/>
                    <a:pt x="13" y="1055"/>
                    <a:pt x="12" y="1052"/>
                  </a:cubicBezTo>
                  <a:cubicBezTo>
                    <a:pt x="11" y="1042"/>
                    <a:pt x="9" y="1032"/>
                    <a:pt x="8" y="1022"/>
                  </a:cubicBezTo>
                  <a:cubicBezTo>
                    <a:pt x="6" y="1007"/>
                    <a:pt x="4" y="991"/>
                    <a:pt x="2" y="976"/>
                  </a:cubicBezTo>
                  <a:cubicBezTo>
                    <a:pt x="1" y="956"/>
                    <a:pt x="1" y="936"/>
                    <a:pt x="0" y="916"/>
                  </a:cubicBezTo>
                  <a:lnTo>
                    <a:pt x="0" y="882"/>
                  </a:lnTo>
                  <a:cubicBezTo>
                    <a:pt x="1" y="869"/>
                    <a:pt x="1" y="857"/>
                    <a:pt x="2" y="844"/>
                  </a:cubicBezTo>
                  <a:cubicBezTo>
                    <a:pt x="3" y="831"/>
                    <a:pt x="5" y="817"/>
                    <a:pt x="6" y="804"/>
                  </a:cubicBezTo>
                  <a:cubicBezTo>
                    <a:pt x="8" y="791"/>
                    <a:pt x="10" y="777"/>
                    <a:pt x="12" y="764"/>
                  </a:cubicBezTo>
                  <a:cubicBezTo>
                    <a:pt x="15" y="749"/>
                    <a:pt x="17" y="735"/>
                    <a:pt x="20" y="720"/>
                  </a:cubicBezTo>
                  <a:cubicBezTo>
                    <a:pt x="23" y="705"/>
                    <a:pt x="27" y="691"/>
                    <a:pt x="30" y="676"/>
                  </a:cubicBezTo>
                  <a:cubicBezTo>
                    <a:pt x="34" y="661"/>
                    <a:pt x="38" y="645"/>
                    <a:pt x="42" y="630"/>
                  </a:cubicBezTo>
                  <a:lnTo>
                    <a:pt x="60" y="582"/>
                  </a:lnTo>
                  <a:cubicBezTo>
                    <a:pt x="67" y="567"/>
                    <a:pt x="73" y="551"/>
                    <a:pt x="80" y="536"/>
                  </a:cubicBezTo>
                  <a:cubicBezTo>
                    <a:pt x="87" y="520"/>
                    <a:pt x="95" y="504"/>
                    <a:pt x="102" y="488"/>
                  </a:cubicBezTo>
                  <a:cubicBezTo>
                    <a:pt x="111" y="472"/>
                    <a:pt x="121" y="456"/>
                    <a:pt x="130" y="440"/>
                  </a:cubicBezTo>
                  <a:cubicBezTo>
                    <a:pt x="141" y="425"/>
                    <a:pt x="151" y="409"/>
                    <a:pt x="162" y="394"/>
                  </a:cubicBezTo>
                  <a:cubicBezTo>
                    <a:pt x="175" y="379"/>
                    <a:pt x="187" y="363"/>
                    <a:pt x="200" y="348"/>
                  </a:cubicBezTo>
                  <a:lnTo>
                    <a:pt x="240" y="302"/>
                  </a:lnTo>
                  <a:cubicBezTo>
                    <a:pt x="256" y="287"/>
                    <a:pt x="272" y="273"/>
                    <a:pt x="288" y="258"/>
                  </a:cubicBezTo>
                  <a:cubicBezTo>
                    <a:pt x="296" y="251"/>
                    <a:pt x="304" y="243"/>
                    <a:pt x="312" y="236"/>
                  </a:cubicBezTo>
                  <a:cubicBezTo>
                    <a:pt x="321" y="229"/>
                    <a:pt x="331" y="223"/>
                    <a:pt x="340" y="216"/>
                  </a:cubicBezTo>
                  <a:cubicBezTo>
                    <a:pt x="349" y="209"/>
                    <a:pt x="359" y="203"/>
                    <a:pt x="368" y="196"/>
                  </a:cubicBezTo>
                  <a:cubicBezTo>
                    <a:pt x="378" y="189"/>
                    <a:pt x="388" y="183"/>
                    <a:pt x="398" y="176"/>
                  </a:cubicBezTo>
                  <a:cubicBezTo>
                    <a:pt x="408" y="169"/>
                    <a:pt x="418" y="163"/>
                    <a:pt x="428" y="156"/>
                  </a:cubicBezTo>
                  <a:cubicBezTo>
                    <a:pt x="439" y="150"/>
                    <a:pt x="451" y="144"/>
                    <a:pt x="462" y="138"/>
                  </a:cubicBezTo>
                  <a:cubicBezTo>
                    <a:pt x="473" y="131"/>
                    <a:pt x="485" y="125"/>
                    <a:pt x="496" y="118"/>
                  </a:cubicBezTo>
                  <a:cubicBezTo>
                    <a:pt x="508" y="113"/>
                    <a:pt x="520" y="107"/>
                    <a:pt x="532" y="102"/>
                  </a:cubicBezTo>
                  <a:cubicBezTo>
                    <a:pt x="545" y="96"/>
                    <a:pt x="557" y="90"/>
                    <a:pt x="570" y="84"/>
                  </a:cubicBezTo>
                  <a:cubicBezTo>
                    <a:pt x="583" y="79"/>
                    <a:pt x="597" y="73"/>
                    <a:pt x="610" y="68"/>
                  </a:cubicBezTo>
                  <a:cubicBezTo>
                    <a:pt x="623" y="63"/>
                    <a:pt x="637" y="59"/>
                    <a:pt x="650" y="54"/>
                  </a:cubicBezTo>
                  <a:cubicBezTo>
                    <a:pt x="665" y="49"/>
                    <a:pt x="679" y="43"/>
                    <a:pt x="694" y="38"/>
                  </a:cubicBezTo>
                  <a:lnTo>
                    <a:pt x="738" y="26"/>
                  </a:lnTo>
                  <a:cubicBezTo>
                    <a:pt x="753" y="21"/>
                    <a:pt x="769" y="17"/>
                    <a:pt x="784" y="12"/>
                  </a:cubicBezTo>
                  <a:lnTo>
                    <a:pt x="832" y="0"/>
                  </a:lnTo>
                </a:path>
              </a:pathLst>
            </a:custGeom>
            <a:solidFill>
              <a:schemeClr val="accent1">
                <a:lumMod val="50000"/>
                <a:alpha val="17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27"/>
            <p:cNvSpPr/>
            <p:nvPr/>
          </p:nvSpPr>
          <p:spPr>
            <a:xfrm>
              <a:off x="8020075" y="2472"/>
              <a:ext cx="1142976" cy="483303"/>
            </a:xfrm>
            <a:custGeom>
              <a:avLst/>
              <a:gdLst>
                <a:gd name="connsiteX0" fmla="*/ 0 w 998"/>
                <a:gd name="connsiteY0" fmla="*/ 408 h 492"/>
                <a:gd name="connsiteX1" fmla="*/ 0 w 998"/>
                <a:gd name="connsiteY1" fmla="*/ 408 h 492"/>
                <a:gd name="connsiteX2" fmla="*/ 14 w 998"/>
                <a:gd name="connsiteY2" fmla="*/ 382 h 492"/>
                <a:gd name="connsiteX3" fmla="*/ 32 w 998"/>
                <a:gd name="connsiteY3" fmla="*/ 352 h 492"/>
                <a:gd name="connsiteX4" fmla="*/ 56 w 998"/>
                <a:gd name="connsiteY4" fmla="*/ 316 h 492"/>
                <a:gd name="connsiteX5" fmla="*/ 86 w 998"/>
                <a:gd name="connsiteY5" fmla="*/ 274 h 492"/>
                <a:gd name="connsiteX6" fmla="*/ 126 w 998"/>
                <a:gd name="connsiteY6" fmla="*/ 228 h 492"/>
                <a:gd name="connsiteX7" fmla="*/ 150 w 998"/>
                <a:gd name="connsiteY7" fmla="*/ 204 h 492"/>
                <a:gd name="connsiteX8" fmla="*/ 174 w 998"/>
                <a:gd name="connsiteY8" fmla="*/ 182 h 492"/>
                <a:gd name="connsiteX9" fmla="*/ 200 w 998"/>
                <a:gd name="connsiteY9" fmla="*/ 158 h 492"/>
                <a:gd name="connsiteX10" fmla="*/ 230 w 998"/>
                <a:gd name="connsiteY10" fmla="*/ 136 h 492"/>
                <a:gd name="connsiteX11" fmla="*/ 260 w 998"/>
                <a:gd name="connsiteY11" fmla="*/ 114 h 492"/>
                <a:gd name="connsiteX12" fmla="*/ 294 w 998"/>
                <a:gd name="connsiteY12" fmla="*/ 94 h 492"/>
                <a:gd name="connsiteX13" fmla="*/ 328 w 998"/>
                <a:gd name="connsiteY13" fmla="*/ 74 h 492"/>
                <a:gd name="connsiteX14" fmla="*/ 366 w 998"/>
                <a:gd name="connsiteY14" fmla="*/ 56 h 492"/>
                <a:gd name="connsiteX15" fmla="*/ 406 w 998"/>
                <a:gd name="connsiteY15" fmla="*/ 40 h 492"/>
                <a:gd name="connsiteX16" fmla="*/ 448 w 998"/>
                <a:gd name="connsiteY16" fmla="*/ 28 h 492"/>
                <a:gd name="connsiteX17" fmla="*/ 492 w 998"/>
                <a:gd name="connsiteY17" fmla="*/ 16 h 492"/>
                <a:gd name="connsiteX18" fmla="*/ 538 w 998"/>
                <a:gd name="connsiteY18" fmla="*/ 8 h 492"/>
                <a:gd name="connsiteX19" fmla="*/ 638 w 998"/>
                <a:gd name="connsiteY19" fmla="*/ 0 h 492"/>
                <a:gd name="connsiteX20" fmla="*/ 692 w 998"/>
                <a:gd name="connsiteY20" fmla="*/ 2 h 492"/>
                <a:gd name="connsiteX21" fmla="*/ 748 w 998"/>
                <a:gd name="connsiteY21" fmla="*/ 8 h 492"/>
                <a:gd name="connsiteX22" fmla="*/ 808 w 998"/>
                <a:gd name="connsiteY22" fmla="*/ 18 h 492"/>
                <a:gd name="connsiteX23" fmla="*/ 868 w 998"/>
                <a:gd name="connsiteY23" fmla="*/ 30 h 492"/>
                <a:gd name="connsiteX24" fmla="*/ 932 w 998"/>
                <a:gd name="connsiteY24" fmla="*/ 50 h 492"/>
                <a:gd name="connsiteX25" fmla="*/ 998 w 998"/>
                <a:gd name="connsiteY25" fmla="*/ 72 h 492"/>
                <a:gd name="connsiteX26" fmla="*/ 998 w 998"/>
                <a:gd name="connsiteY26" fmla="*/ 72 h 492"/>
                <a:gd name="connsiteX27" fmla="*/ 988 w 998"/>
                <a:gd name="connsiteY27" fmla="*/ 100 h 492"/>
                <a:gd name="connsiteX28" fmla="*/ 976 w 998"/>
                <a:gd name="connsiteY28" fmla="*/ 130 h 492"/>
                <a:gd name="connsiteX29" fmla="*/ 956 w 998"/>
                <a:gd name="connsiteY29" fmla="*/ 168 h 492"/>
                <a:gd name="connsiteX30" fmla="*/ 928 w 998"/>
                <a:gd name="connsiteY30" fmla="*/ 212 h 492"/>
                <a:gd name="connsiteX31" fmla="*/ 912 w 998"/>
                <a:gd name="connsiteY31" fmla="*/ 236 h 492"/>
                <a:gd name="connsiteX32" fmla="*/ 894 w 998"/>
                <a:gd name="connsiteY32" fmla="*/ 260 h 492"/>
                <a:gd name="connsiteX33" fmla="*/ 874 w 998"/>
                <a:gd name="connsiteY33" fmla="*/ 284 h 492"/>
                <a:gd name="connsiteX34" fmla="*/ 852 w 998"/>
                <a:gd name="connsiteY34" fmla="*/ 310 h 492"/>
                <a:gd name="connsiteX35" fmla="*/ 826 w 998"/>
                <a:gd name="connsiteY35" fmla="*/ 332 h 492"/>
                <a:gd name="connsiteX36" fmla="*/ 800 w 998"/>
                <a:gd name="connsiteY36" fmla="*/ 356 h 492"/>
                <a:gd name="connsiteX37" fmla="*/ 770 w 998"/>
                <a:gd name="connsiteY37" fmla="*/ 378 h 492"/>
                <a:gd name="connsiteX38" fmla="*/ 738 w 998"/>
                <a:gd name="connsiteY38" fmla="*/ 400 h 492"/>
                <a:gd name="connsiteX39" fmla="*/ 704 w 998"/>
                <a:gd name="connsiteY39" fmla="*/ 420 h 492"/>
                <a:gd name="connsiteX40" fmla="*/ 668 w 998"/>
                <a:gd name="connsiteY40" fmla="*/ 438 h 492"/>
                <a:gd name="connsiteX41" fmla="*/ 628 w 998"/>
                <a:gd name="connsiteY41" fmla="*/ 454 h 492"/>
                <a:gd name="connsiteX42" fmla="*/ 586 w 998"/>
                <a:gd name="connsiteY42" fmla="*/ 468 h 492"/>
                <a:gd name="connsiteX43" fmla="*/ 542 w 998"/>
                <a:gd name="connsiteY43" fmla="*/ 478 h 492"/>
                <a:gd name="connsiteX44" fmla="*/ 494 w 998"/>
                <a:gd name="connsiteY44" fmla="*/ 486 h 492"/>
                <a:gd name="connsiteX45" fmla="*/ 444 w 998"/>
                <a:gd name="connsiteY45" fmla="*/ 490 h 492"/>
                <a:gd name="connsiteX46" fmla="*/ 390 w 998"/>
                <a:gd name="connsiteY46" fmla="*/ 492 h 492"/>
                <a:gd name="connsiteX47" fmla="*/ 334 w 998"/>
                <a:gd name="connsiteY47" fmla="*/ 488 h 492"/>
                <a:gd name="connsiteX48" fmla="*/ 274 w 998"/>
                <a:gd name="connsiteY48" fmla="*/ 482 h 492"/>
                <a:gd name="connsiteX49" fmla="*/ 210 w 998"/>
                <a:gd name="connsiteY49" fmla="*/ 470 h 492"/>
                <a:gd name="connsiteX50" fmla="*/ 144 w 998"/>
                <a:gd name="connsiteY50" fmla="*/ 454 h 492"/>
                <a:gd name="connsiteX51" fmla="*/ 74 w 998"/>
                <a:gd name="connsiteY51" fmla="*/ 434 h 492"/>
                <a:gd name="connsiteX52" fmla="*/ 0 w 998"/>
                <a:gd name="connsiteY52" fmla="*/ 408 h 492"/>
                <a:gd name="connsiteX53" fmla="*/ 0 w 998"/>
                <a:gd name="connsiteY53" fmla="*/ 408 h 492"/>
                <a:gd name="connsiteX0" fmla="*/ 0 w 998"/>
                <a:gd name="connsiteY0" fmla="*/ 408 h 492"/>
                <a:gd name="connsiteX1" fmla="*/ 0 w 998"/>
                <a:gd name="connsiteY1" fmla="*/ 408 h 492"/>
                <a:gd name="connsiteX2" fmla="*/ 14 w 998"/>
                <a:gd name="connsiteY2" fmla="*/ 382 h 492"/>
                <a:gd name="connsiteX3" fmla="*/ 32 w 998"/>
                <a:gd name="connsiteY3" fmla="*/ 352 h 492"/>
                <a:gd name="connsiteX4" fmla="*/ 56 w 998"/>
                <a:gd name="connsiteY4" fmla="*/ 316 h 492"/>
                <a:gd name="connsiteX5" fmla="*/ 86 w 998"/>
                <a:gd name="connsiteY5" fmla="*/ 274 h 492"/>
                <a:gd name="connsiteX6" fmla="*/ 126 w 998"/>
                <a:gd name="connsiteY6" fmla="*/ 228 h 492"/>
                <a:gd name="connsiteX7" fmla="*/ 150 w 998"/>
                <a:gd name="connsiteY7" fmla="*/ 204 h 492"/>
                <a:gd name="connsiteX8" fmla="*/ 174 w 998"/>
                <a:gd name="connsiteY8" fmla="*/ 182 h 492"/>
                <a:gd name="connsiteX9" fmla="*/ 200 w 998"/>
                <a:gd name="connsiteY9" fmla="*/ 158 h 492"/>
                <a:gd name="connsiteX10" fmla="*/ 230 w 998"/>
                <a:gd name="connsiteY10" fmla="*/ 136 h 492"/>
                <a:gd name="connsiteX11" fmla="*/ 260 w 998"/>
                <a:gd name="connsiteY11" fmla="*/ 114 h 492"/>
                <a:gd name="connsiteX12" fmla="*/ 294 w 998"/>
                <a:gd name="connsiteY12" fmla="*/ 94 h 492"/>
                <a:gd name="connsiteX13" fmla="*/ 328 w 998"/>
                <a:gd name="connsiteY13" fmla="*/ 74 h 492"/>
                <a:gd name="connsiteX14" fmla="*/ 366 w 998"/>
                <a:gd name="connsiteY14" fmla="*/ 56 h 492"/>
                <a:gd name="connsiteX15" fmla="*/ 406 w 998"/>
                <a:gd name="connsiteY15" fmla="*/ 40 h 492"/>
                <a:gd name="connsiteX16" fmla="*/ 448 w 998"/>
                <a:gd name="connsiteY16" fmla="*/ 28 h 492"/>
                <a:gd name="connsiteX17" fmla="*/ 492 w 998"/>
                <a:gd name="connsiteY17" fmla="*/ 16 h 492"/>
                <a:gd name="connsiteX18" fmla="*/ 538 w 998"/>
                <a:gd name="connsiteY18" fmla="*/ 8 h 492"/>
                <a:gd name="connsiteX19" fmla="*/ 638 w 998"/>
                <a:gd name="connsiteY19" fmla="*/ 0 h 492"/>
                <a:gd name="connsiteX20" fmla="*/ 692 w 998"/>
                <a:gd name="connsiteY20" fmla="*/ 2 h 492"/>
                <a:gd name="connsiteX21" fmla="*/ 808 w 998"/>
                <a:gd name="connsiteY21" fmla="*/ 18 h 492"/>
                <a:gd name="connsiteX22" fmla="*/ 868 w 998"/>
                <a:gd name="connsiteY22" fmla="*/ 30 h 492"/>
                <a:gd name="connsiteX23" fmla="*/ 932 w 998"/>
                <a:gd name="connsiteY23" fmla="*/ 50 h 492"/>
                <a:gd name="connsiteX24" fmla="*/ 998 w 998"/>
                <a:gd name="connsiteY24" fmla="*/ 72 h 492"/>
                <a:gd name="connsiteX25" fmla="*/ 998 w 998"/>
                <a:gd name="connsiteY25" fmla="*/ 72 h 492"/>
                <a:gd name="connsiteX26" fmla="*/ 988 w 998"/>
                <a:gd name="connsiteY26" fmla="*/ 100 h 492"/>
                <a:gd name="connsiteX27" fmla="*/ 976 w 998"/>
                <a:gd name="connsiteY27" fmla="*/ 130 h 492"/>
                <a:gd name="connsiteX28" fmla="*/ 956 w 998"/>
                <a:gd name="connsiteY28" fmla="*/ 168 h 492"/>
                <a:gd name="connsiteX29" fmla="*/ 928 w 998"/>
                <a:gd name="connsiteY29" fmla="*/ 212 h 492"/>
                <a:gd name="connsiteX30" fmla="*/ 912 w 998"/>
                <a:gd name="connsiteY30" fmla="*/ 236 h 492"/>
                <a:gd name="connsiteX31" fmla="*/ 894 w 998"/>
                <a:gd name="connsiteY31" fmla="*/ 260 h 492"/>
                <a:gd name="connsiteX32" fmla="*/ 874 w 998"/>
                <a:gd name="connsiteY32" fmla="*/ 284 h 492"/>
                <a:gd name="connsiteX33" fmla="*/ 852 w 998"/>
                <a:gd name="connsiteY33" fmla="*/ 310 h 492"/>
                <a:gd name="connsiteX34" fmla="*/ 826 w 998"/>
                <a:gd name="connsiteY34" fmla="*/ 332 h 492"/>
                <a:gd name="connsiteX35" fmla="*/ 800 w 998"/>
                <a:gd name="connsiteY35" fmla="*/ 356 h 492"/>
                <a:gd name="connsiteX36" fmla="*/ 770 w 998"/>
                <a:gd name="connsiteY36" fmla="*/ 378 h 492"/>
                <a:gd name="connsiteX37" fmla="*/ 738 w 998"/>
                <a:gd name="connsiteY37" fmla="*/ 400 h 492"/>
                <a:gd name="connsiteX38" fmla="*/ 704 w 998"/>
                <a:gd name="connsiteY38" fmla="*/ 420 h 492"/>
                <a:gd name="connsiteX39" fmla="*/ 668 w 998"/>
                <a:gd name="connsiteY39" fmla="*/ 438 h 492"/>
                <a:gd name="connsiteX40" fmla="*/ 628 w 998"/>
                <a:gd name="connsiteY40" fmla="*/ 454 h 492"/>
                <a:gd name="connsiteX41" fmla="*/ 586 w 998"/>
                <a:gd name="connsiteY41" fmla="*/ 468 h 492"/>
                <a:gd name="connsiteX42" fmla="*/ 542 w 998"/>
                <a:gd name="connsiteY42" fmla="*/ 478 h 492"/>
                <a:gd name="connsiteX43" fmla="*/ 494 w 998"/>
                <a:gd name="connsiteY43" fmla="*/ 486 h 492"/>
                <a:gd name="connsiteX44" fmla="*/ 444 w 998"/>
                <a:gd name="connsiteY44" fmla="*/ 490 h 492"/>
                <a:gd name="connsiteX45" fmla="*/ 390 w 998"/>
                <a:gd name="connsiteY45" fmla="*/ 492 h 492"/>
                <a:gd name="connsiteX46" fmla="*/ 334 w 998"/>
                <a:gd name="connsiteY46" fmla="*/ 488 h 492"/>
                <a:gd name="connsiteX47" fmla="*/ 274 w 998"/>
                <a:gd name="connsiteY47" fmla="*/ 482 h 492"/>
                <a:gd name="connsiteX48" fmla="*/ 210 w 998"/>
                <a:gd name="connsiteY48" fmla="*/ 470 h 492"/>
                <a:gd name="connsiteX49" fmla="*/ 144 w 998"/>
                <a:gd name="connsiteY49" fmla="*/ 454 h 492"/>
                <a:gd name="connsiteX50" fmla="*/ 74 w 998"/>
                <a:gd name="connsiteY50" fmla="*/ 434 h 492"/>
                <a:gd name="connsiteX51" fmla="*/ 0 w 998"/>
                <a:gd name="connsiteY51" fmla="*/ 408 h 492"/>
                <a:gd name="connsiteX52" fmla="*/ 0 w 998"/>
                <a:gd name="connsiteY52" fmla="*/ 408 h 492"/>
                <a:gd name="connsiteX0" fmla="*/ 0 w 998"/>
                <a:gd name="connsiteY0" fmla="*/ 408 h 492"/>
                <a:gd name="connsiteX1" fmla="*/ 0 w 998"/>
                <a:gd name="connsiteY1" fmla="*/ 408 h 492"/>
                <a:gd name="connsiteX2" fmla="*/ 14 w 998"/>
                <a:gd name="connsiteY2" fmla="*/ 382 h 492"/>
                <a:gd name="connsiteX3" fmla="*/ 32 w 998"/>
                <a:gd name="connsiteY3" fmla="*/ 352 h 492"/>
                <a:gd name="connsiteX4" fmla="*/ 56 w 998"/>
                <a:gd name="connsiteY4" fmla="*/ 316 h 492"/>
                <a:gd name="connsiteX5" fmla="*/ 86 w 998"/>
                <a:gd name="connsiteY5" fmla="*/ 274 h 492"/>
                <a:gd name="connsiteX6" fmla="*/ 126 w 998"/>
                <a:gd name="connsiteY6" fmla="*/ 228 h 492"/>
                <a:gd name="connsiteX7" fmla="*/ 150 w 998"/>
                <a:gd name="connsiteY7" fmla="*/ 204 h 492"/>
                <a:gd name="connsiteX8" fmla="*/ 174 w 998"/>
                <a:gd name="connsiteY8" fmla="*/ 182 h 492"/>
                <a:gd name="connsiteX9" fmla="*/ 200 w 998"/>
                <a:gd name="connsiteY9" fmla="*/ 158 h 492"/>
                <a:gd name="connsiteX10" fmla="*/ 230 w 998"/>
                <a:gd name="connsiteY10" fmla="*/ 136 h 492"/>
                <a:gd name="connsiteX11" fmla="*/ 260 w 998"/>
                <a:gd name="connsiteY11" fmla="*/ 114 h 492"/>
                <a:gd name="connsiteX12" fmla="*/ 294 w 998"/>
                <a:gd name="connsiteY12" fmla="*/ 94 h 492"/>
                <a:gd name="connsiteX13" fmla="*/ 328 w 998"/>
                <a:gd name="connsiteY13" fmla="*/ 74 h 492"/>
                <a:gd name="connsiteX14" fmla="*/ 366 w 998"/>
                <a:gd name="connsiteY14" fmla="*/ 56 h 492"/>
                <a:gd name="connsiteX15" fmla="*/ 406 w 998"/>
                <a:gd name="connsiteY15" fmla="*/ 40 h 492"/>
                <a:gd name="connsiteX16" fmla="*/ 448 w 998"/>
                <a:gd name="connsiteY16" fmla="*/ 28 h 492"/>
                <a:gd name="connsiteX17" fmla="*/ 492 w 998"/>
                <a:gd name="connsiteY17" fmla="*/ 16 h 492"/>
                <a:gd name="connsiteX18" fmla="*/ 538 w 998"/>
                <a:gd name="connsiteY18" fmla="*/ 8 h 492"/>
                <a:gd name="connsiteX19" fmla="*/ 638 w 998"/>
                <a:gd name="connsiteY19" fmla="*/ 0 h 492"/>
                <a:gd name="connsiteX20" fmla="*/ 692 w 998"/>
                <a:gd name="connsiteY20" fmla="*/ 2 h 492"/>
                <a:gd name="connsiteX21" fmla="*/ 868 w 998"/>
                <a:gd name="connsiteY21" fmla="*/ 30 h 492"/>
                <a:gd name="connsiteX22" fmla="*/ 932 w 998"/>
                <a:gd name="connsiteY22" fmla="*/ 50 h 492"/>
                <a:gd name="connsiteX23" fmla="*/ 998 w 998"/>
                <a:gd name="connsiteY23" fmla="*/ 72 h 492"/>
                <a:gd name="connsiteX24" fmla="*/ 998 w 998"/>
                <a:gd name="connsiteY24" fmla="*/ 72 h 492"/>
                <a:gd name="connsiteX25" fmla="*/ 988 w 998"/>
                <a:gd name="connsiteY25" fmla="*/ 100 h 492"/>
                <a:gd name="connsiteX26" fmla="*/ 976 w 998"/>
                <a:gd name="connsiteY26" fmla="*/ 130 h 492"/>
                <a:gd name="connsiteX27" fmla="*/ 956 w 998"/>
                <a:gd name="connsiteY27" fmla="*/ 168 h 492"/>
                <a:gd name="connsiteX28" fmla="*/ 928 w 998"/>
                <a:gd name="connsiteY28" fmla="*/ 212 h 492"/>
                <a:gd name="connsiteX29" fmla="*/ 912 w 998"/>
                <a:gd name="connsiteY29" fmla="*/ 236 h 492"/>
                <a:gd name="connsiteX30" fmla="*/ 894 w 998"/>
                <a:gd name="connsiteY30" fmla="*/ 260 h 492"/>
                <a:gd name="connsiteX31" fmla="*/ 874 w 998"/>
                <a:gd name="connsiteY31" fmla="*/ 284 h 492"/>
                <a:gd name="connsiteX32" fmla="*/ 852 w 998"/>
                <a:gd name="connsiteY32" fmla="*/ 310 h 492"/>
                <a:gd name="connsiteX33" fmla="*/ 826 w 998"/>
                <a:gd name="connsiteY33" fmla="*/ 332 h 492"/>
                <a:gd name="connsiteX34" fmla="*/ 800 w 998"/>
                <a:gd name="connsiteY34" fmla="*/ 356 h 492"/>
                <a:gd name="connsiteX35" fmla="*/ 770 w 998"/>
                <a:gd name="connsiteY35" fmla="*/ 378 h 492"/>
                <a:gd name="connsiteX36" fmla="*/ 738 w 998"/>
                <a:gd name="connsiteY36" fmla="*/ 400 h 492"/>
                <a:gd name="connsiteX37" fmla="*/ 704 w 998"/>
                <a:gd name="connsiteY37" fmla="*/ 420 h 492"/>
                <a:gd name="connsiteX38" fmla="*/ 668 w 998"/>
                <a:gd name="connsiteY38" fmla="*/ 438 h 492"/>
                <a:gd name="connsiteX39" fmla="*/ 628 w 998"/>
                <a:gd name="connsiteY39" fmla="*/ 454 h 492"/>
                <a:gd name="connsiteX40" fmla="*/ 586 w 998"/>
                <a:gd name="connsiteY40" fmla="*/ 468 h 492"/>
                <a:gd name="connsiteX41" fmla="*/ 542 w 998"/>
                <a:gd name="connsiteY41" fmla="*/ 478 h 492"/>
                <a:gd name="connsiteX42" fmla="*/ 494 w 998"/>
                <a:gd name="connsiteY42" fmla="*/ 486 h 492"/>
                <a:gd name="connsiteX43" fmla="*/ 444 w 998"/>
                <a:gd name="connsiteY43" fmla="*/ 490 h 492"/>
                <a:gd name="connsiteX44" fmla="*/ 390 w 998"/>
                <a:gd name="connsiteY44" fmla="*/ 492 h 492"/>
                <a:gd name="connsiteX45" fmla="*/ 334 w 998"/>
                <a:gd name="connsiteY45" fmla="*/ 488 h 492"/>
                <a:gd name="connsiteX46" fmla="*/ 274 w 998"/>
                <a:gd name="connsiteY46" fmla="*/ 482 h 492"/>
                <a:gd name="connsiteX47" fmla="*/ 210 w 998"/>
                <a:gd name="connsiteY47" fmla="*/ 470 h 492"/>
                <a:gd name="connsiteX48" fmla="*/ 144 w 998"/>
                <a:gd name="connsiteY48" fmla="*/ 454 h 492"/>
                <a:gd name="connsiteX49" fmla="*/ 74 w 998"/>
                <a:gd name="connsiteY49" fmla="*/ 434 h 492"/>
                <a:gd name="connsiteX50" fmla="*/ 0 w 998"/>
                <a:gd name="connsiteY50" fmla="*/ 408 h 492"/>
                <a:gd name="connsiteX51" fmla="*/ 0 w 998"/>
                <a:gd name="connsiteY51" fmla="*/ 408 h 492"/>
                <a:gd name="connsiteX0" fmla="*/ 0 w 998"/>
                <a:gd name="connsiteY0" fmla="*/ 408 h 492"/>
                <a:gd name="connsiteX1" fmla="*/ 0 w 998"/>
                <a:gd name="connsiteY1" fmla="*/ 408 h 492"/>
                <a:gd name="connsiteX2" fmla="*/ 14 w 998"/>
                <a:gd name="connsiteY2" fmla="*/ 382 h 492"/>
                <a:gd name="connsiteX3" fmla="*/ 32 w 998"/>
                <a:gd name="connsiteY3" fmla="*/ 352 h 492"/>
                <a:gd name="connsiteX4" fmla="*/ 56 w 998"/>
                <a:gd name="connsiteY4" fmla="*/ 316 h 492"/>
                <a:gd name="connsiteX5" fmla="*/ 86 w 998"/>
                <a:gd name="connsiteY5" fmla="*/ 274 h 492"/>
                <a:gd name="connsiteX6" fmla="*/ 126 w 998"/>
                <a:gd name="connsiteY6" fmla="*/ 228 h 492"/>
                <a:gd name="connsiteX7" fmla="*/ 150 w 998"/>
                <a:gd name="connsiteY7" fmla="*/ 204 h 492"/>
                <a:gd name="connsiteX8" fmla="*/ 174 w 998"/>
                <a:gd name="connsiteY8" fmla="*/ 182 h 492"/>
                <a:gd name="connsiteX9" fmla="*/ 200 w 998"/>
                <a:gd name="connsiteY9" fmla="*/ 158 h 492"/>
                <a:gd name="connsiteX10" fmla="*/ 230 w 998"/>
                <a:gd name="connsiteY10" fmla="*/ 136 h 492"/>
                <a:gd name="connsiteX11" fmla="*/ 260 w 998"/>
                <a:gd name="connsiteY11" fmla="*/ 114 h 492"/>
                <a:gd name="connsiteX12" fmla="*/ 294 w 998"/>
                <a:gd name="connsiteY12" fmla="*/ 94 h 492"/>
                <a:gd name="connsiteX13" fmla="*/ 328 w 998"/>
                <a:gd name="connsiteY13" fmla="*/ 74 h 492"/>
                <a:gd name="connsiteX14" fmla="*/ 366 w 998"/>
                <a:gd name="connsiteY14" fmla="*/ 56 h 492"/>
                <a:gd name="connsiteX15" fmla="*/ 406 w 998"/>
                <a:gd name="connsiteY15" fmla="*/ 40 h 492"/>
                <a:gd name="connsiteX16" fmla="*/ 448 w 998"/>
                <a:gd name="connsiteY16" fmla="*/ 28 h 492"/>
                <a:gd name="connsiteX17" fmla="*/ 492 w 998"/>
                <a:gd name="connsiteY17" fmla="*/ 16 h 492"/>
                <a:gd name="connsiteX18" fmla="*/ 538 w 998"/>
                <a:gd name="connsiteY18" fmla="*/ 8 h 492"/>
                <a:gd name="connsiteX19" fmla="*/ 638 w 998"/>
                <a:gd name="connsiteY19" fmla="*/ 0 h 492"/>
                <a:gd name="connsiteX20" fmla="*/ 692 w 998"/>
                <a:gd name="connsiteY20" fmla="*/ 2 h 492"/>
                <a:gd name="connsiteX21" fmla="*/ 932 w 998"/>
                <a:gd name="connsiteY21" fmla="*/ 50 h 492"/>
                <a:gd name="connsiteX22" fmla="*/ 998 w 998"/>
                <a:gd name="connsiteY22" fmla="*/ 72 h 492"/>
                <a:gd name="connsiteX23" fmla="*/ 998 w 998"/>
                <a:gd name="connsiteY23" fmla="*/ 72 h 492"/>
                <a:gd name="connsiteX24" fmla="*/ 988 w 998"/>
                <a:gd name="connsiteY24" fmla="*/ 100 h 492"/>
                <a:gd name="connsiteX25" fmla="*/ 976 w 998"/>
                <a:gd name="connsiteY25" fmla="*/ 130 h 492"/>
                <a:gd name="connsiteX26" fmla="*/ 956 w 998"/>
                <a:gd name="connsiteY26" fmla="*/ 168 h 492"/>
                <a:gd name="connsiteX27" fmla="*/ 928 w 998"/>
                <a:gd name="connsiteY27" fmla="*/ 212 h 492"/>
                <a:gd name="connsiteX28" fmla="*/ 912 w 998"/>
                <a:gd name="connsiteY28" fmla="*/ 236 h 492"/>
                <a:gd name="connsiteX29" fmla="*/ 894 w 998"/>
                <a:gd name="connsiteY29" fmla="*/ 260 h 492"/>
                <a:gd name="connsiteX30" fmla="*/ 874 w 998"/>
                <a:gd name="connsiteY30" fmla="*/ 284 h 492"/>
                <a:gd name="connsiteX31" fmla="*/ 852 w 998"/>
                <a:gd name="connsiteY31" fmla="*/ 310 h 492"/>
                <a:gd name="connsiteX32" fmla="*/ 826 w 998"/>
                <a:gd name="connsiteY32" fmla="*/ 332 h 492"/>
                <a:gd name="connsiteX33" fmla="*/ 800 w 998"/>
                <a:gd name="connsiteY33" fmla="*/ 356 h 492"/>
                <a:gd name="connsiteX34" fmla="*/ 770 w 998"/>
                <a:gd name="connsiteY34" fmla="*/ 378 h 492"/>
                <a:gd name="connsiteX35" fmla="*/ 738 w 998"/>
                <a:gd name="connsiteY35" fmla="*/ 400 h 492"/>
                <a:gd name="connsiteX36" fmla="*/ 704 w 998"/>
                <a:gd name="connsiteY36" fmla="*/ 420 h 492"/>
                <a:gd name="connsiteX37" fmla="*/ 668 w 998"/>
                <a:gd name="connsiteY37" fmla="*/ 438 h 492"/>
                <a:gd name="connsiteX38" fmla="*/ 628 w 998"/>
                <a:gd name="connsiteY38" fmla="*/ 454 h 492"/>
                <a:gd name="connsiteX39" fmla="*/ 586 w 998"/>
                <a:gd name="connsiteY39" fmla="*/ 468 h 492"/>
                <a:gd name="connsiteX40" fmla="*/ 542 w 998"/>
                <a:gd name="connsiteY40" fmla="*/ 478 h 492"/>
                <a:gd name="connsiteX41" fmla="*/ 494 w 998"/>
                <a:gd name="connsiteY41" fmla="*/ 486 h 492"/>
                <a:gd name="connsiteX42" fmla="*/ 444 w 998"/>
                <a:gd name="connsiteY42" fmla="*/ 490 h 492"/>
                <a:gd name="connsiteX43" fmla="*/ 390 w 998"/>
                <a:gd name="connsiteY43" fmla="*/ 492 h 492"/>
                <a:gd name="connsiteX44" fmla="*/ 334 w 998"/>
                <a:gd name="connsiteY44" fmla="*/ 488 h 492"/>
                <a:gd name="connsiteX45" fmla="*/ 274 w 998"/>
                <a:gd name="connsiteY45" fmla="*/ 482 h 492"/>
                <a:gd name="connsiteX46" fmla="*/ 210 w 998"/>
                <a:gd name="connsiteY46" fmla="*/ 470 h 492"/>
                <a:gd name="connsiteX47" fmla="*/ 144 w 998"/>
                <a:gd name="connsiteY47" fmla="*/ 454 h 492"/>
                <a:gd name="connsiteX48" fmla="*/ 74 w 998"/>
                <a:gd name="connsiteY48" fmla="*/ 434 h 492"/>
                <a:gd name="connsiteX49" fmla="*/ 0 w 998"/>
                <a:gd name="connsiteY49" fmla="*/ 408 h 492"/>
                <a:gd name="connsiteX50" fmla="*/ 0 w 998"/>
                <a:gd name="connsiteY50" fmla="*/ 408 h 492"/>
                <a:gd name="connsiteX0" fmla="*/ 0 w 998"/>
                <a:gd name="connsiteY0" fmla="*/ 408 h 492"/>
                <a:gd name="connsiteX1" fmla="*/ 0 w 998"/>
                <a:gd name="connsiteY1" fmla="*/ 408 h 492"/>
                <a:gd name="connsiteX2" fmla="*/ 14 w 998"/>
                <a:gd name="connsiteY2" fmla="*/ 382 h 492"/>
                <a:gd name="connsiteX3" fmla="*/ 32 w 998"/>
                <a:gd name="connsiteY3" fmla="*/ 352 h 492"/>
                <a:gd name="connsiteX4" fmla="*/ 56 w 998"/>
                <a:gd name="connsiteY4" fmla="*/ 316 h 492"/>
                <a:gd name="connsiteX5" fmla="*/ 86 w 998"/>
                <a:gd name="connsiteY5" fmla="*/ 274 h 492"/>
                <a:gd name="connsiteX6" fmla="*/ 126 w 998"/>
                <a:gd name="connsiteY6" fmla="*/ 228 h 492"/>
                <a:gd name="connsiteX7" fmla="*/ 150 w 998"/>
                <a:gd name="connsiteY7" fmla="*/ 204 h 492"/>
                <a:gd name="connsiteX8" fmla="*/ 174 w 998"/>
                <a:gd name="connsiteY8" fmla="*/ 182 h 492"/>
                <a:gd name="connsiteX9" fmla="*/ 200 w 998"/>
                <a:gd name="connsiteY9" fmla="*/ 158 h 492"/>
                <a:gd name="connsiteX10" fmla="*/ 230 w 998"/>
                <a:gd name="connsiteY10" fmla="*/ 136 h 492"/>
                <a:gd name="connsiteX11" fmla="*/ 260 w 998"/>
                <a:gd name="connsiteY11" fmla="*/ 114 h 492"/>
                <a:gd name="connsiteX12" fmla="*/ 294 w 998"/>
                <a:gd name="connsiteY12" fmla="*/ 94 h 492"/>
                <a:gd name="connsiteX13" fmla="*/ 328 w 998"/>
                <a:gd name="connsiteY13" fmla="*/ 74 h 492"/>
                <a:gd name="connsiteX14" fmla="*/ 366 w 998"/>
                <a:gd name="connsiteY14" fmla="*/ 56 h 492"/>
                <a:gd name="connsiteX15" fmla="*/ 406 w 998"/>
                <a:gd name="connsiteY15" fmla="*/ 40 h 492"/>
                <a:gd name="connsiteX16" fmla="*/ 448 w 998"/>
                <a:gd name="connsiteY16" fmla="*/ 28 h 492"/>
                <a:gd name="connsiteX17" fmla="*/ 492 w 998"/>
                <a:gd name="connsiteY17" fmla="*/ 16 h 492"/>
                <a:gd name="connsiteX18" fmla="*/ 538 w 998"/>
                <a:gd name="connsiteY18" fmla="*/ 8 h 492"/>
                <a:gd name="connsiteX19" fmla="*/ 638 w 998"/>
                <a:gd name="connsiteY19" fmla="*/ 0 h 492"/>
                <a:gd name="connsiteX20" fmla="*/ 692 w 998"/>
                <a:gd name="connsiteY20" fmla="*/ 2 h 492"/>
                <a:gd name="connsiteX21" fmla="*/ 998 w 998"/>
                <a:gd name="connsiteY21" fmla="*/ 72 h 492"/>
                <a:gd name="connsiteX22" fmla="*/ 998 w 998"/>
                <a:gd name="connsiteY22" fmla="*/ 72 h 492"/>
                <a:gd name="connsiteX23" fmla="*/ 988 w 998"/>
                <a:gd name="connsiteY23" fmla="*/ 100 h 492"/>
                <a:gd name="connsiteX24" fmla="*/ 976 w 998"/>
                <a:gd name="connsiteY24" fmla="*/ 130 h 492"/>
                <a:gd name="connsiteX25" fmla="*/ 956 w 998"/>
                <a:gd name="connsiteY25" fmla="*/ 168 h 492"/>
                <a:gd name="connsiteX26" fmla="*/ 928 w 998"/>
                <a:gd name="connsiteY26" fmla="*/ 212 h 492"/>
                <a:gd name="connsiteX27" fmla="*/ 912 w 998"/>
                <a:gd name="connsiteY27" fmla="*/ 236 h 492"/>
                <a:gd name="connsiteX28" fmla="*/ 894 w 998"/>
                <a:gd name="connsiteY28" fmla="*/ 260 h 492"/>
                <a:gd name="connsiteX29" fmla="*/ 874 w 998"/>
                <a:gd name="connsiteY29" fmla="*/ 284 h 492"/>
                <a:gd name="connsiteX30" fmla="*/ 852 w 998"/>
                <a:gd name="connsiteY30" fmla="*/ 310 h 492"/>
                <a:gd name="connsiteX31" fmla="*/ 826 w 998"/>
                <a:gd name="connsiteY31" fmla="*/ 332 h 492"/>
                <a:gd name="connsiteX32" fmla="*/ 800 w 998"/>
                <a:gd name="connsiteY32" fmla="*/ 356 h 492"/>
                <a:gd name="connsiteX33" fmla="*/ 770 w 998"/>
                <a:gd name="connsiteY33" fmla="*/ 378 h 492"/>
                <a:gd name="connsiteX34" fmla="*/ 738 w 998"/>
                <a:gd name="connsiteY34" fmla="*/ 400 h 492"/>
                <a:gd name="connsiteX35" fmla="*/ 704 w 998"/>
                <a:gd name="connsiteY35" fmla="*/ 420 h 492"/>
                <a:gd name="connsiteX36" fmla="*/ 668 w 998"/>
                <a:gd name="connsiteY36" fmla="*/ 438 h 492"/>
                <a:gd name="connsiteX37" fmla="*/ 628 w 998"/>
                <a:gd name="connsiteY37" fmla="*/ 454 h 492"/>
                <a:gd name="connsiteX38" fmla="*/ 586 w 998"/>
                <a:gd name="connsiteY38" fmla="*/ 468 h 492"/>
                <a:gd name="connsiteX39" fmla="*/ 542 w 998"/>
                <a:gd name="connsiteY39" fmla="*/ 478 h 492"/>
                <a:gd name="connsiteX40" fmla="*/ 494 w 998"/>
                <a:gd name="connsiteY40" fmla="*/ 486 h 492"/>
                <a:gd name="connsiteX41" fmla="*/ 444 w 998"/>
                <a:gd name="connsiteY41" fmla="*/ 490 h 492"/>
                <a:gd name="connsiteX42" fmla="*/ 390 w 998"/>
                <a:gd name="connsiteY42" fmla="*/ 492 h 492"/>
                <a:gd name="connsiteX43" fmla="*/ 334 w 998"/>
                <a:gd name="connsiteY43" fmla="*/ 488 h 492"/>
                <a:gd name="connsiteX44" fmla="*/ 274 w 998"/>
                <a:gd name="connsiteY44" fmla="*/ 482 h 492"/>
                <a:gd name="connsiteX45" fmla="*/ 210 w 998"/>
                <a:gd name="connsiteY45" fmla="*/ 470 h 492"/>
                <a:gd name="connsiteX46" fmla="*/ 144 w 998"/>
                <a:gd name="connsiteY46" fmla="*/ 454 h 492"/>
                <a:gd name="connsiteX47" fmla="*/ 74 w 998"/>
                <a:gd name="connsiteY47" fmla="*/ 434 h 492"/>
                <a:gd name="connsiteX48" fmla="*/ 0 w 998"/>
                <a:gd name="connsiteY48" fmla="*/ 408 h 492"/>
                <a:gd name="connsiteX49" fmla="*/ 0 w 998"/>
                <a:gd name="connsiteY49" fmla="*/ 408 h 492"/>
                <a:gd name="connsiteX0" fmla="*/ 0 w 998"/>
                <a:gd name="connsiteY0" fmla="*/ 408 h 492"/>
                <a:gd name="connsiteX1" fmla="*/ 0 w 998"/>
                <a:gd name="connsiteY1" fmla="*/ 408 h 492"/>
                <a:gd name="connsiteX2" fmla="*/ 14 w 998"/>
                <a:gd name="connsiteY2" fmla="*/ 382 h 492"/>
                <a:gd name="connsiteX3" fmla="*/ 32 w 998"/>
                <a:gd name="connsiteY3" fmla="*/ 352 h 492"/>
                <a:gd name="connsiteX4" fmla="*/ 56 w 998"/>
                <a:gd name="connsiteY4" fmla="*/ 316 h 492"/>
                <a:gd name="connsiteX5" fmla="*/ 86 w 998"/>
                <a:gd name="connsiteY5" fmla="*/ 274 h 492"/>
                <a:gd name="connsiteX6" fmla="*/ 126 w 998"/>
                <a:gd name="connsiteY6" fmla="*/ 228 h 492"/>
                <a:gd name="connsiteX7" fmla="*/ 150 w 998"/>
                <a:gd name="connsiteY7" fmla="*/ 204 h 492"/>
                <a:gd name="connsiteX8" fmla="*/ 174 w 998"/>
                <a:gd name="connsiteY8" fmla="*/ 182 h 492"/>
                <a:gd name="connsiteX9" fmla="*/ 200 w 998"/>
                <a:gd name="connsiteY9" fmla="*/ 158 h 492"/>
                <a:gd name="connsiteX10" fmla="*/ 230 w 998"/>
                <a:gd name="connsiteY10" fmla="*/ 136 h 492"/>
                <a:gd name="connsiteX11" fmla="*/ 260 w 998"/>
                <a:gd name="connsiteY11" fmla="*/ 114 h 492"/>
                <a:gd name="connsiteX12" fmla="*/ 294 w 998"/>
                <a:gd name="connsiteY12" fmla="*/ 94 h 492"/>
                <a:gd name="connsiteX13" fmla="*/ 328 w 998"/>
                <a:gd name="connsiteY13" fmla="*/ 74 h 492"/>
                <a:gd name="connsiteX14" fmla="*/ 366 w 998"/>
                <a:gd name="connsiteY14" fmla="*/ 56 h 492"/>
                <a:gd name="connsiteX15" fmla="*/ 406 w 998"/>
                <a:gd name="connsiteY15" fmla="*/ 40 h 492"/>
                <a:gd name="connsiteX16" fmla="*/ 448 w 998"/>
                <a:gd name="connsiteY16" fmla="*/ 28 h 492"/>
                <a:gd name="connsiteX17" fmla="*/ 492 w 998"/>
                <a:gd name="connsiteY17" fmla="*/ 16 h 492"/>
                <a:gd name="connsiteX18" fmla="*/ 538 w 998"/>
                <a:gd name="connsiteY18" fmla="*/ 8 h 492"/>
                <a:gd name="connsiteX19" fmla="*/ 638 w 998"/>
                <a:gd name="connsiteY19" fmla="*/ 0 h 492"/>
                <a:gd name="connsiteX20" fmla="*/ 998 w 998"/>
                <a:gd name="connsiteY20" fmla="*/ 72 h 492"/>
                <a:gd name="connsiteX21" fmla="*/ 998 w 998"/>
                <a:gd name="connsiteY21" fmla="*/ 72 h 492"/>
                <a:gd name="connsiteX22" fmla="*/ 988 w 998"/>
                <a:gd name="connsiteY22" fmla="*/ 100 h 492"/>
                <a:gd name="connsiteX23" fmla="*/ 976 w 998"/>
                <a:gd name="connsiteY23" fmla="*/ 130 h 492"/>
                <a:gd name="connsiteX24" fmla="*/ 956 w 998"/>
                <a:gd name="connsiteY24" fmla="*/ 168 h 492"/>
                <a:gd name="connsiteX25" fmla="*/ 928 w 998"/>
                <a:gd name="connsiteY25" fmla="*/ 212 h 492"/>
                <a:gd name="connsiteX26" fmla="*/ 912 w 998"/>
                <a:gd name="connsiteY26" fmla="*/ 236 h 492"/>
                <a:gd name="connsiteX27" fmla="*/ 894 w 998"/>
                <a:gd name="connsiteY27" fmla="*/ 260 h 492"/>
                <a:gd name="connsiteX28" fmla="*/ 874 w 998"/>
                <a:gd name="connsiteY28" fmla="*/ 284 h 492"/>
                <a:gd name="connsiteX29" fmla="*/ 852 w 998"/>
                <a:gd name="connsiteY29" fmla="*/ 310 h 492"/>
                <a:gd name="connsiteX30" fmla="*/ 826 w 998"/>
                <a:gd name="connsiteY30" fmla="*/ 332 h 492"/>
                <a:gd name="connsiteX31" fmla="*/ 800 w 998"/>
                <a:gd name="connsiteY31" fmla="*/ 356 h 492"/>
                <a:gd name="connsiteX32" fmla="*/ 770 w 998"/>
                <a:gd name="connsiteY32" fmla="*/ 378 h 492"/>
                <a:gd name="connsiteX33" fmla="*/ 738 w 998"/>
                <a:gd name="connsiteY33" fmla="*/ 400 h 492"/>
                <a:gd name="connsiteX34" fmla="*/ 704 w 998"/>
                <a:gd name="connsiteY34" fmla="*/ 420 h 492"/>
                <a:gd name="connsiteX35" fmla="*/ 668 w 998"/>
                <a:gd name="connsiteY35" fmla="*/ 438 h 492"/>
                <a:gd name="connsiteX36" fmla="*/ 628 w 998"/>
                <a:gd name="connsiteY36" fmla="*/ 454 h 492"/>
                <a:gd name="connsiteX37" fmla="*/ 586 w 998"/>
                <a:gd name="connsiteY37" fmla="*/ 468 h 492"/>
                <a:gd name="connsiteX38" fmla="*/ 542 w 998"/>
                <a:gd name="connsiteY38" fmla="*/ 478 h 492"/>
                <a:gd name="connsiteX39" fmla="*/ 494 w 998"/>
                <a:gd name="connsiteY39" fmla="*/ 486 h 492"/>
                <a:gd name="connsiteX40" fmla="*/ 444 w 998"/>
                <a:gd name="connsiteY40" fmla="*/ 490 h 492"/>
                <a:gd name="connsiteX41" fmla="*/ 390 w 998"/>
                <a:gd name="connsiteY41" fmla="*/ 492 h 492"/>
                <a:gd name="connsiteX42" fmla="*/ 334 w 998"/>
                <a:gd name="connsiteY42" fmla="*/ 488 h 492"/>
                <a:gd name="connsiteX43" fmla="*/ 274 w 998"/>
                <a:gd name="connsiteY43" fmla="*/ 482 h 492"/>
                <a:gd name="connsiteX44" fmla="*/ 210 w 998"/>
                <a:gd name="connsiteY44" fmla="*/ 470 h 492"/>
                <a:gd name="connsiteX45" fmla="*/ 144 w 998"/>
                <a:gd name="connsiteY45" fmla="*/ 454 h 492"/>
                <a:gd name="connsiteX46" fmla="*/ 74 w 998"/>
                <a:gd name="connsiteY46" fmla="*/ 434 h 492"/>
                <a:gd name="connsiteX47" fmla="*/ 0 w 998"/>
                <a:gd name="connsiteY47" fmla="*/ 408 h 492"/>
                <a:gd name="connsiteX48" fmla="*/ 0 w 998"/>
                <a:gd name="connsiteY48" fmla="*/ 408 h 492"/>
                <a:gd name="connsiteX0" fmla="*/ 0 w 998"/>
                <a:gd name="connsiteY0" fmla="*/ 400 h 484"/>
                <a:gd name="connsiteX1" fmla="*/ 0 w 998"/>
                <a:gd name="connsiteY1" fmla="*/ 400 h 484"/>
                <a:gd name="connsiteX2" fmla="*/ 14 w 998"/>
                <a:gd name="connsiteY2" fmla="*/ 374 h 484"/>
                <a:gd name="connsiteX3" fmla="*/ 32 w 998"/>
                <a:gd name="connsiteY3" fmla="*/ 344 h 484"/>
                <a:gd name="connsiteX4" fmla="*/ 56 w 998"/>
                <a:gd name="connsiteY4" fmla="*/ 308 h 484"/>
                <a:gd name="connsiteX5" fmla="*/ 86 w 998"/>
                <a:gd name="connsiteY5" fmla="*/ 266 h 484"/>
                <a:gd name="connsiteX6" fmla="*/ 126 w 998"/>
                <a:gd name="connsiteY6" fmla="*/ 220 h 484"/>
                <a:gd name="connsiteX7" fmla="*/ 150 w 998"/>
                <a:gd name="connsiteY7" fmla="*/ 196 h 484"/>
                <a:gd name="connsiteX8" fmla="*/ 174 w 998"/>
                <a:gd name="connsiteY8" fmla="*/ 174 h 484"/>
                <a:gd name="connsiteX9" fmla="*/ 200 w 998"/>
                <a:gd name="connsiteY9" fmla="*/ 150 h 484"/>
                <a:gd name="connsiteX10" fmla="*/ 230 w 998"/>
                <a:gd name="connsiteY10" fmla="*/ 128 h 484"/>
                <a:gd name="connsiteX11" fmla="*/ 260 w 998"/>
                <a:gd name="connsiteY11" fmla="*/ 106 h 484"/>
                <a:gd name="connsiteX12" fmla="*/ 294 w 998"/>
                <a:gd name="connsiteY12" fmla="*/ 86 h 484"/>
                <a:gd name="connsiteX13" fmla="*/ 328 w 998"/>
                <a:gd name="connsiteY13" fmla="*/ 66 h 484"/>
                <a:gd name="connsiteX14" fmla="*/ 366 w 998"/>
                <a:gd name="connsiteY14" fmla="*/ 48 h 484"/>
                <a:gd name="connsiteX15" fmla="*/ 406 w 998"/>
                <a:gd name="connsiteY15" fmla="*/ 32 h 484"/>
                <a:gd name="connsiteX16" fmla="*/ 448 w 998"/>
                <a:gd name="connsiteY16" fmla="*/ 20 h 484"/>
                <a:gd name="connsiteX17" fmla="*/ 492 w 998"/>
                <a:gd name="connsiteY17" fmla="*/ 8 h 484"/>
                <a:gd name="connsiteX18" fmla="*/ 538 w 998"/>
                <a:gd name="connsiteY18" fmla="*/ 0 h 484"/>
                <a:gd name="connsiteX19" fmla="*/ 998 w 998"/>
                <a:gd name="connsiteY19" fmla="*/ 64 h 484"/>
                <a:gd name="connsiteX20" fmla="*/ 998 w 998"/>
                <a:gd name="connsiteY20" fmla="*/ 64 h 484"/>
                <a:gd name="connsiteX21" fmla="*/ 988 w 998"/>
                <a:gd name="connsiteY21" fmla="*/ 92 h 484"/>
                <a:gd name="connsiteX22" fmla="*/ 976 w 998"/>
                <a:gd name="connsiteY22" fmla="*/ 122 h 484"/>
                <a:gd name="connsiteX23" fmla="*/ 956 w 998"/>
                <a:gd name="connsiteY23" fmla="*/ 160 h 484"/>
                <a:gd name="connsiteX24" fmla="*/ 928 w 998"/>
                <a:gd name="connsiteY24" fmla="*/ 204 h 484"/>
                <a:gd name="connsiteX25" fmla="*/ 912 w 998"/>
                <a:gd name="connsiteY25" fmla="*/ 228 h 484"/>
                <a:gd name="connsiteX26" fmla="*/ 894 w 998"/>
                <a:gd name="connsiteY26" fmla="*/ 252 h 484"/>
                <a:gd name="connsiteX27" fmla="*/ 874 w 998"/>
                <a:gd name="connsiteY27" fmla="*/ 276 h 484"/>
                <a:gd name="connsiteX28" fmla="*/ 852 w 998"/>
                <a:gd name="connsiteY28" fmla="*/ 302 h 484"/>
                <a:gd name="connsiteX29" fmla="*/ 826 w 998"/>
                <a:gd name="connsiteY29" fmla="*/ 324 h 484"/>
                <a:gd name="connsiteX30" fmla="*/ 800 w 998"/>
                <a:gd name="connsiteY30" fmla="*/ 348 h 484"/>
                <a:gd name="connsiteX31" fmla="*/ 770 w 998"/>
                <a:gd name="connsiteY31" fmla="*/ 370 h 484"/>
                <a:gd name="connsiteX32" fmla="*/ 738 w 998"/>
                <a:gd name="connsiteY32" fmla="*/ 392 h 484"/>
                <a:gd name="connsiteX33" fmla="*/ 704 w 998"/>
                <a:gd name="connsiteY33" fmla="*/ 412 h 484"/>
                <a:gd name="connsiteX34" fmla="*/ 668 w 998"/>
                <a:gd name="connsiteY34" fmla="*/ 430 h 484"/>
                <a:gd name="connsiteX35" fmla="*/ 628 w 998"/>
                <a:gd name="connsiteY35" fmla="*/ 446 h 484"/>
                <a:gd name="connsiteX36" fmla="*/ 586 w 998"/>
                <a:gd name="connsiteY36" fmla="*/ 460 h 484"/>
                <a:gd name="connsiteX37" fmla="*/ 542 w 998"/>
                <a:gd name="connsiteY37" fmla="*/ 470 h 484"/>
                <a:gd name="connsiteX38" fmla="*/ 494 w 998"/>
                <a:gd name="connsiteY38" fmla="*/ 478 h 484"/>
                <a:gd name="connsiteX39" fmla="*/ 444 w 998"/>
                <a:gd name="connsiteY39" fmla="*/ 482 h 484"/>
                <a:gd name="connsiteX40" fmla="*/ 390 w 998"/>
                <a:gd name="connsiteY40" fmla="*/ 484 h 484"/>
                <a:gd name="connsiteX41" fmla="*/ 334 w 998"/>
                <a:gd name="connsiteY41" fmla="*/ 480 h 484"/>
                <a:gd name="connsiteX42" fmla="*/ 274 w 998"/>
                <a:gd name="connsiteY42" fmla="*/ 474 h 484"/>
                <a:gd name="connsiteX43" fmla="*/ 210 w 998"/>
                <a:gd name="connsiteY43" fmla="*/ 462 h 484"/>
                <a:gd name="connsiteX44" fmla="*/ 144 w 998"/>
                <a:gd name="connsiteY44" fmla="*/ 446 h 484"/>
                <a:gd name="connsiteX45" fmla="*/ 74 w 998"/>
                <a:gd name="connsiteY45" fmla="*/ 426 h 484"/>
                <a:gd name="connsiteX46" fmla="*/ 0 w 998"/>
                <a:gd name="connsiteY46" fmla="*/ 400 h 484"/>
                <a:gd name="connsiteX47" fmla="*/ 0 w 998"/>
                <a:gd name="connsiteY47" fmla="*/ 400 h 484"/>
                <a:gd name="connsiteX0" fmla="*/ 0 w 998"/>
                <a:gd name="connsiteY0" fmla="*/ 392 h 476"/>
                <a:gd name="connsiteX1" fmla="*/ 0 w 998"/>
                <a:gd name="connsiteY1" fmla="*/ 392 h 476"/>
                <a:gd name="connsiteX2" fmla="*/ 14 w 998"/>
                <a:gd name="connsiteY2" fmla="*/ 366 h 476"/>
                <a:gd name="connsiteX3" fmla="*/ 32 w 998"/>
                <a:gd name="connsiteY3" fmla="*/ 336 h 476"/>
                <a:gd name="connsiteX4" fmla="*/ 56 w 998"/>
                <a:gd name="connsiteY4" fmla="*/ 300 h 476"/>
                <a:gd name="connsiteX5" fmla="*/ 86 w 998"/>
                <a:gd name="connsiteY5" fmla="*/ 258 h 476"/>
                <a:gd name="connsiteX6" fmla="*/ 126 w 998"/>
                <a:gd name="connsiteY6" fmla="*/ 212 h 476"/>
                <a:gd name="connsiteX7" fmla="*/ 150 w 998"/>
                <a:gd name="connsiteY7" fmla="*/ 188 h 476"/>
                <a:gd name="connsiteX8" fmla="*/ 174 w 998"/>
                <a:gd name="connsiteY8" fmla="*/ 166 h 476"/>
                <a:gd name="connsiteX9" fmla="*/ 200 w 998"/>
                <a:gd name="connsiteY9" fmla="*/ 142 h 476"/>
                <a:gd name="connsiteX10" fmla="*/ 230 w 998"/>
                <a:gd name="connsiteY10" fmla="*/ 120 h 476"/>
                <a:gd name="connsiteX11" fmla="*/ 260 w 998"/>
                <a:gd name="connsiteY11" fmla="*/ 98 h 476"/>
                <a:gd name="connsiteX12" fmla="*/ 294 w 998"/>
                <a:gd name="connsiteY12" fmla="*/ 78 h 476"/>
                <a:gd name="connsiteX13" fmla="*/ 328 w 998"/>
                <a:gd name="connsiteY13" fmla="*/ 58 h 476"/>
                <a:gd name="connsiteX14" fmla="*/ 366 w 998"/>
                <a:gd name="connsiteY14" fmla="*/ 40 h 476"/>
                <a:gd name="connsiteX15" fmla="*/ 406 w 998"/>
                <a:gd name="connsiteY15" fmla="*/ 24 h 476"/>
                <a:gd name="connsiteX16" fmla="*/ 448 w 998"/>
                <a:gd name="connsiteY16" fmla="*/ 12 h 476"/>
                <a:gd name="connsiteX17" fmla="*/ 492 w 998"/>
                <a:gd name="connsiteY17" fmla="*/ 0 h 476"/>
                <a:gd name="connsiteX18" fmla="*/ 998 w 998"/>
                <a:gd name="connsiteY18" fmla="*/ 56 h 476"/>
                <a:gd name="connsiteX19" fmla="*/ 998 w 998"/>
                <a:gd name="connsiteY19" fmla="*/ 56 h 476"/>
                <a:gd name="connsiteX20" fmla="*/ 988 w 998"/>
                <a:gd name="connsiteY20" fmla="*/ 84 h 476"/>
                <a:gd name="connsiteX21" fmla="*/ 976 w 998"/>
                <a:gd name="connsiteY21" fmla="*/ 114 h 476"/>
                <a:gd name="connsiteX22" fmla="*/ 956 w 998"/>
                <a:gd name="connsiteY22" fmla="*/ 152 h 476"/>
                <a:gd name="connsiteX23" fmla="*/ 928 w 998"/>
                <a:gd name="connsiteY23" fmla="*/ 196 h 476"/>
                <a:gd name="connsiteX24" fmla="*/ 912 w 998"/>
                <a:gd name="connsiteY24" fmla="*/ 220 h 476"/>
                <a:gd name="connsiteX25" fmla="*/ 894 w 998"/>
                <a:gd name="connsiteY25" fmla="*/ 244 h 476"/>
                <a:gd name="connsiteX26" fmla="*/ 874 w 998"/>
                <a:gd name="connsiteY26" fmla="*/ 268 h 476"/>
                <a:gd name="connsiteX27" fmla="*/ 852 w 998"/>
                <a:gd name="connsiteY27" fmla="*/ 294 h 476"/>
                <a:gd name="connsiteX28" fmla="*/ 826 w 998"/>
                <a:gd name="connsiteY28" fmla="*/ 316 h 476"/>
                <a:gd name="connsiteX29" fmla="*/ 800 w 998"/>
                <a:gd name="connsiteY29" fmla="*/ 340 h 476"/>
                <a:gd name="connsiteX30" fmla="*/ 770 w 998"/>
                <a:gd name="connsiteY30" fmla="*/ 362 h 476"/>
                <a:gd name="connsiteX31" fmla="*/ 738 w 998"/>
                <a:gd name="connsiteY31" fmla="*/ 384 h 476"/>
                <a:gd name="connsiteX32" fmla="*/ 704 w 998"/>
                <a:gd name="connsiteY32" fmla="*/ 404 h 476"/>
                <a:gd name="connsiteX33" fmla="*/ 668 w 998"/>
                <a:gd name="connsiteY33" fmla="*/ 422 h 476"/>
                <a:gd name="connsiteX34" fmla="*/ 628 w 998"/>
                <a:gd name="connsiteY34" fmla="*/ 438 h 476"/>
                <a:gd name="connsiteX35" fmla="*/ 586 w 998"/>
                <a:gd name="connsiteY35" fmla="*/ 452 h 476"/>
                <a:gd name="connsiteX36" fmla="*/ 542 w 998"/>
                <a:gd name="connsiteY36" fmla="*/ 462 h 476"/>
                <a:gd name="connsiteX37" fmla="*/ 494 w 998"/>
                <a:gd name="connsiteY37" fmla="*/ 470 h 476"/>
                <a:gd name="connsiteX38" fmla="*/ 444 w 998"/>
                <a:gd name="connsiteY38" fmla="*/ 474 h 476"/>
                <a:gd name="connsiteX39" fmla="*/ 390 w 998"/>
                <a:gd name="connsiteY39" fmla="*/ 476 h 476"/>
                <a:gd name="connsiteX40" fmla="*/ 334 w 998"/>
                <a:gd name="connsiteY40" fmla="*/ 472 h 476"/>
                <a:gd name="connsiteX41" fmla="*/ 274 w 998"/>
                <a:gd name="connsiteY41" fmla="*/ 466 h 476"/>
                <a:gd name="connsiteX42" fmla="*/ 210 w 998"/>
                <a:gd name="connsiteY42" fmla="*/ 454 h 476"/>
                <a:gd name="connsiteX43" fmla="*/ 144 w 998"/>
                <a:gd name="connsiteY43" fmla="*/ 438 h 476"/>
                <a:gd name="connsiteX44" fmla="*/ 74 w 998"/>
                <a:gd name="connsiteY44" fmla="*/ 418 h 476"/>
                <a:gd name="connsiteX45" fmla="*/ 0 w 998"/>
                <a:gd name="connsiteY45" fmla="*/ 392 h 476"/>
                <a:gd name="connsiteX46" fmla="*/ 0 w 998"/>
                <a:gd name="connsiteY46" fmla="*/ 392 h 476"/>
                <a:gd name="connsiteX0" fmla="*/ 0 w 998"/>
                <a:gd name="connsiteY0" fmla="*/ 380 h 464"/>
                <a:gd name="connsiteX1" fmla="*/ 0 w 998"/>
                <a:gd name="connsiteY1" fmla="*/ 380 h 464"/>
                <a:gd name="connsiteX2" fmla="*/ 14 w 998"/>
                <a:gd name="connsiteY2" fmla="*/ 354 h 464"/>
                <a:gd name="connsiteX3" fmla="*/ 32 w 998"/>
                <a:gd name="connsiteY3" fmla="*/ 324 h 464"/>
                <a:gd name="connsiteX4" fmla="*/ 56 w 998"/>
                <a:gd name="connsiteY4" fmla="*/ 288 h 464"/>
                <a:gd name="connsiteX5" fmla="*/ 86 w 998"/>
                <a:gd name="connsiteY5" fmla="*/ 246 h 464"/>
                <a:gd name="connsiteX6" fmla="*/ 126 w 998"/>
                <a:gd name="connsiteY6" fmla="*/ 200 h 464"/>
                <a:gd name="connsiteX7" fmla="*/ 150 w 998"/>
                <a:gd name="connsiteY7" fmla="*/ 176 h 464"/>
                <a:gd name="connsiteX8" fmla="*/ 174 w 998"/>
                <a:gd name="connsiteY8" fmla="*/ 154 h 464"/>
                <a:gd name="connsiteX9" fmla="*/ 200 w 998"/>
                <a:gd name="connsiteY9" fmla="*/ 130 h 464"/>
                <a:gd name="connsiteX10" fmla="*/ 230 w 998"/>
                <a:gd name="connsiteY10" fmla="*/ 108 h 464"/>
                <a:gd name="connsiteX11" fmla="*/ 260 w 998"/>
                <a:gd name="connsiteY11" fmla="*/ 86 h 464"/>
                <a:gd name="connsiteX12" fmla="*/ 294 w 998"/>
                <a:gd name="connsiteY12" fmla="*/ 66 h 464"/>
                <a:gd name="connsiteX13" fmla="*/ 328 w 998"/>
                <a:gd name="connsiteY13" fmla="*/ 46 h 464"/>
                <a:gd name="connsiteX14" fmla="*/ 366 w 998"/>
                <a:gd name="connsiteY14" fmla="*/ 28 h 464"/>
                <a:gd name="connsiteX15" fmla="*/ 406 w 998"/>
                <a:gd name="connsiteY15" fmla="*/ 12 h 464"/>
                <a:gd name="connsiteX16" fmla="*/ 448 w 998"/>
                <a:gd name="connsiteY16" fmla="*/ 0 h 464"/>
                <a:gd name="connsiteX17" fmla="*/ 998 w 998"/>
                <a:gd name="connsiteY17" fmla="*/ 44 h 464"/>
                <a:gd name="connsiteX18" fmla="*/ 998 w 998"/>
                <a:gd name="connsiteY18" fmla="*/ 44 h 464"/>
                <a:gd name="connsiteX19" fmla="*/ 988 w 998"/>
                <a:gd name="connsiteY19" fmla="*/ 72 h 464"/>
                <a:gd name="connsiteX20" fmla="*/ 976 w 998"/>
                <a:gd name="connsiteY20" fmla="*/ 102 h 464"/>
                <a:gd name="connsiteX21" fmla="*/ 956 w 998"/>
                <a:gd name="connsiteY21" fmla="*/ 140 h 464"/>
                <a:gd name="connsiteX22" fmla="*/ 928 w 998"/>
                <a:gd name="connsiteY22" fmla="*/ 184 h 464"/>
                <a:gd name="connsiteX23" fmla="*/ 912 w 998"/>
                <a:gd name="connsiteY23" fmla="*/ 208 h 464"/>
                <a:gd name="connsiteX24" fmla="*/ 894 w 998"/>
                <a:gd name="connsiteY24" fmla="*/ 232 h 464"/>
                <a:gd name="connsiteX25" fmla="*/ 874 w 998"/>
                <a:gd name="connsiteY25" fmla="*/ 256 h 464"/>
                <a:gd name="connsiteX26" fmla="*/ 852 w 998"/>
                <a:gd name="connsiteY26" fmla="*/ 282 h 464"/>
                <a:gd name="connsiteX27" fmla="*/ 826 w 998"/>
                <a:gd name="connsiteY27" fmla="*/ 304 h 464"/>
                <a:gd name="connsiteX28" fmla="*/ 800 w 998"/>
                <a:gd name="connsiteY28" fmla="*/ 328 h 464"/>
                <a:gd name="connsiteX29" fmla="*/ 770 w 998"/>
                <a:gd name="connsiteY29" fmla="*/ 350 h 464"/>
                <a:gd name="connsiteX30" fmla="*/ 738 w 998"/>
                <a:gd name="connsiteY30" fmla="*/ 372 h 464"/>
                <a:gd name="connsiteX31" fmla="*/ 704 w 998"/>
                <a:gd name="connsiteY31" fmla="*/ 392 h 464"/>
                <a:gd name="connsiteX32" fmla="*/ 668 w 998"/>
                <a:gd name="connsiteY32" fmla="*/ 410 h 464"/>
                <a:gd name="connsiteX33" fmla="*/ 628 w 998"/>
                <a:gd name="connsiteY33" fmla="*/ 426 h 464"/>
                <a:gd name="connsiteX34" fmla="*/ 586 w 998"/>
                <a:gd name="connsiteY34" fmla="*/ 440 h 464"/>
                <a:gd name="connsiteX35" fmla="*/ 542 w 998"/>
                <a:gd name="connsiteY35" fmla="*/ 450 h 464"/>
                <a:gd name="connsiteX36" fmla="*/ 494 w 998"/>
                <a:gd name="connsiteY36" fmla="*/ 458 h 464"/>
                <a:gd name="connsiteX37" fmla="*/ 444 w 998"/>
                <a:gd name="connsiteY37" fmla="*/ 462 h 464"/>
                <a:gd name="connsiteX38" fmla="*/ 390 w 998"/>
                <a:gd name="connsiteY38" fmla="*/ 464 h 464"/>
                <a:gd name="connsiteX39" fmla="*/ 334 w 998"/>
                <a:gd name="connsiteY39" fmla="*/ 460 h 464"/>
                <a:gd name="connsiteX40" fmla="*/ 274 w 998"/>
                <a:gd name="connsiteY40" fmla="*/ 454 h 464"/>
                <a:gd name="connsiteX41" fmla="*/ 210 w 998"/>
                <a:gd name="connsiteY41" fmla="*/ 442 h 464"/>
                <a:gd name="connsiteX42" fmla="*/ 144 w 998"/>
                <a:gd name="connsiteY42" fmla="*/ 426 h 464"/>
                <a:gd name="connsiteX43" fmla="*/ 74 w 998"/>
                <a:gd name="connsiteY43" fmla="*/ 406 h 464"/>
                <a:gd name="connsiteX44" fmla="*/ 0 w 998"/>
                <a:gd name="connsiteY44" fmla="*/ 380 h 464"/>
                <a:gd name="connsiteX45" fmla="*/ 0 w 998"/>
                <a:gd name="connsiteY45" fmla="*/ 380 h 464"/>
                <a:gd name="connsiteX0" fmla="*/ 0 w 998"/>
                <a:gd name="connsiteY0" fmla="*/ 368 h 452"/>
                <a:gd name="connsiteX1" fmla="*/ 0 w 998"/>
                <a:gd name="connsiteY1" fmla="*/ 368 h 452"/>
                <a:gd name="connsiteX2" fmla="*/ 14 w 998"/>
                <a:gd name="connsiteY2" fmla="*/ 342 h 452"/>
                <a:gd name="connsiteX3" fmla="*/ 32 w 998"/>
                <a:gd name="connsiteY3" fmla="*/ 312 h 452"/>
                <a:gd name="connsiteX4" fmla="*/ 56 w 998"/>
                <a:gd name="connsiteY4" fmla="*/ 276 h 452"/>
                <a:gd name="connsiteX5" fmla="*/ 86 w 998"/>
                <a:gd name="connsiteY5" fmla="*/ 234 h 452"/>
                <a:gd name="connsiteX6" fmla="*/ 126 w 998"/>
                <a:gd name="connsiteY6" fmla="*/ 188 h 452"/>
                <a:gd name="connsiteX7" fmla="*/ 150 w 998"/>
                <a:gd name="connsiteY7" fmla="*/ 164 h 452"/>
                <a:gd name="connsiteX8" fmla="*/ 174 w 998"/>
                <a:gd name="connsiteY8" fmla="*/ 142 h 452"/>
                <a:gd name="connsiteX9" fmla="*/ 200 w 998"/>
                <a:gd name="connsiteY9" fmla="*/ 118 h 452"/>
                <a:gd name="connsiteX10" fmla="*/ 230 w 998"/>
                <a:gd name="connsiteY10" fmla="*/ 96 h 452"/>
                <a:gd name="connsiteX11" fmla="*/ 260 w 998"/>
                <a:gd name="connsiteY11" fmla="*/ 74 h 452"/>
                <a:gd name="connsiteX12" fmla="*/ 294 w 998"/>
                <a:gd name="connsiteY12" fmla="*/ 54 h 452"/>
                <a:gd name="connsiteX13" fmla="*/ 328 w 998"/>
                <a:gd name="connsiteY13" fmla="*/ 34 h 452"/>
                <a:gd name="connsiteX14" fmla="*/ 366 w 998"/>
                <a:gd name="connsiteY14" fmla="*/ 16 h 452"/>
                <a:gd name="connsiteX15" fmla="*/ 406 w 998"/>
                <a:gd name="connsiteY15" fmla="*/ 0 h 452"/>
                <a:gd name="connsiteX16" fmla="*/ 998 w 998"/>
                <a:gd name="connsiteY16" fmla="*/ 32 h 452"/>
                <a:gd name="connsiteX17" fmla="*/ 998 w 998"/>
                <a:gd name="connsiteY17" fmla="*/ 32 h 452"/>
                <a:gd name="connsiteX18" fmla="*/ 988 w 998"/>
                <a:gd name="connsiteY18" fmla="*/ 60 h 452"/>
                <a:gd name="connsiteX19" fmla="*/ 976 w 998"/>
                <a:gd name="connsiteY19" fmla="*/ 90 h 452"/>
                <a:gd name="connsiteX20" fmla="*/ 956 w 998"/>
                <a:gd name="connsiteY20" fmla="*/ 128 h 452"/>
                <a:gd name="connsiteX21" fmla="*/ 928 w 998"/>
                <a:gd name="connsiteY21" fmla="*/ 172 h 452"/>
                <a:gd name="connsiteX22" fmla="*/ 912 w 998"/>
                <a:gd name="connsiteY22" fmla="*/ 196 h 452"/>
                <a:gd name="connsiteX23" fmla="*/ 894 w 998"/>
                <a:gd name="connsiteY23" fmla="*/ 220 h 452"/>
                <a:gd name="connsiteX24" fmla="*/ 874 w 998"/>
                <a:gd name="connsiteY24" fmla="*/ 244 h 452"/>
                <a:gd name="connsiteX25" fmla="*/ 852 w 998"/>
                <a:gd name="connsiteY25" fmla="*/ 270 h 452"/>
                <a:gd name="connsiteX26" fmla="*/ 826 w 998"/>
                <a:gd name="connsiteY26" fmla="*/ 292 h 452"/>
                <a:gd name="connsiteX27" fmla="*/ 800 w 998"/>
                <a:gd name="connsiteY27" fmla="*/ 316 h 452"/>
                <a:gd name="connsiteX28" fmla="*/ 770 w 998"/>
                <a:gd name="connsiteY28" fmla="*/ 338 h 452"/>
                <a:gd name="connsiteX29" fmla="*/ 738 w 998"/>
                <a:gd name="connsiteY29" fmla="*/ 360 h 452"/>
                <a:gd name="connsiteX30" fmla="*/ 704 w 998"/>
                <a:gd name="connsiteY30" fmla="*/ 380 h 452"/>
                <a:gd name="connsiteX31" fmla="*/ 668 w 998"/>
                <a:gd name="connsiteY31" fmla="*/ 398 h 452"/>
                <a:gd name="connsiteX32" fmla="*/ 628 w 998"/>
                <a:gd name="connsiteY32" fmla="*/ 414 h 452"/>
                <a:gd name="connsiteX33" fmla="*/ 586 w 998"/>
                <a:gd name="connsiteY33" fmla="*/ 428 h 452"/>
                <a:gd name="connsiteX34" fmla="*/ 542 w 998"/>
                <a:gd name="connsiteY34" fmla="*/ 438 h 452"/>
                <a:gd name="connsiteX35" fmla="*/ 494 w 998"/>
                <a:gd name="connsiteY35" fmla="*/ 446 h 452"/>
                <a:gd name="connsiteX36" fmla="*/ 444 w 998"/>
                <a:gd name="connsiteY36" fmla="*/ 450 h 452"/>
                <a:gd name="connsiteX37" fmla="*/ 390 w 998"/>
                <a:gd name="connsiteY37" fmla="*/ 452 h 452"/>
                <a:gd name="connsiteX38" fmla="*/ 334 w 998"/>
                <a:gd name="connsiteY38" fmla="*/ 448 h 452"/>
                <a:gd name="connsiteX39" fmla="*/ 274 w 998"/>
                <a:gd name="connsiteY39" fmla="*/ 442 h 452"/>
                <a:gd name="connsiteX40" fmla="*/ 210 w 998"/>
                <a:gd name="connsiteY40" fmla="*/ 430 h 452"/>
                <a:gd name="connsiteX41" fmla="*/ 144 w 998"/>
                <a:gd name="connsiteY41" fmla="*/ 414 h 452"/>
                <a:gd name="connsiteX42" fmla="*/ 74 w 998"/>
                <a:gd name="connsiteY42" fmla="*/ 394 h 452"/>
                <a:gd name="connsiteX43" fmla="*/ 0 w 998"/>
                <a:gd name="connsiteY43" fmla="*/ 368 h 452"/>
                <a:gd name="connsiteX44" fmla="*/ 0 w 998"/>
                <a:gd name="connsiteY44" fmla="*/ 368 h 452"/>
                <a:gd name="connsiteX0" fmla="*/ 0 w 998"/>
                <a:gd name="connsiteY0" fmla="*/ 352 h 436"/>
                <a:gd name="connsiteX1" fmla="*/ 0 w 998"/>
                <a:gd name="connsiteY1" fmla="*/ 352 h 436"/>
                <a:gd name="connsiteX2" fmla="*/ 14 w 998"/>
                <a:gd name="connsiteY2" fmla="*/ 326 h 436"/>
                <a:gd name="connsiteX3" fmla="*/ 32 w 998"/>
                <a:gd name="connsiteY3" fmla="*/ 296 h 436"/>
                <a:gd name="connsiteX4" fmla="*/ 56 w 998"/>
                <a:gd name="connsiteY4" fmla="*/ 260 h 436"/>
                <a:gd name="connsiteX5" fmla="*/ 86 w 998"/>
                <a:gd name="connsiteY5" fmla="*/ 218 h 436"/>
                <a:gd name="connsiteX6" fmla="*/ 126 w 998"/>
                <a:gd name="connsiteY6" fmla="*/ 172 h 436"/>
                <a:gd name="connsiteX7" fmla="*/ 150 w 998"/>
                <a:gd name="connsiteY7" fmla="*/ 148 h 436"/>
                <a:gd name="connsiteX8" fmla="*/ 174 w 998"/>
                <a:gd name="connsiteY8" fmla="*/ 126 h 436"/>
                <a:gd name="connsiteX9" fmla="*/ 200 w 998"/>
                <a:gd name="connsiteY9" fmla="*/ 102 h 436"/>
                <a:gd name="connsiteX10" fmla="*/ 230 w 998"/>
                <a:gd name="connsiteY10" fmla="*/ 80 h 436"/>
                <a:gd name="connsiteX11" fmla="*/ 260 w 998"/>
                <a:gd name="connsiteY11" fmla="*/ 58 h 436"/>
                <a:gd name="connsiteX12" fmla="*/ 294 w 998"/>
                <a:gd name="connsiteY12" fmla="*/ 38 h 436"/>
                <a:gd name="connsiteX13" fmla="*/ 328 w 998"/>
                <a:gd name="connsiteY13" fmla="*/ 18 h 436"/>
                <a:gd name="connsiteX14" fmla="*/ 366 w 998"/>
                <a:gd name="connsiteY14" fmla="*/ 0 h 436"/>
                <a:gd name="connsiteX15" fmla="*/ 998 w 998"/>
                <a:gd name="connsiteY15" fmla="*/ 16 h 436"/>
                <a:gd name="connsiteX16" fmla="*/ 998 w 998"/>
                <a:gd name="connsiteY16" fmla="*/ 16 h 436"/>
                <a:gd name="connsiteX17" fmla="*/ 988 w 998"/>
                <a:gd name="connsiteY17" fmla="*/ 44 h 436"/>
                <a:gd name="connsiteX18" fmla="*/ 976 w 998"/>
                <a:gd name="connsiteY18" fmla="*/ 74 h 436"/>
                <a:gd name="connsiteX19" fmla="*/ 956 w 998"/>
                <a:gd name="connsiteY19" fmla="*/ 112 h 436"/>
                <a:gd name="connsiteX20" fmla="*/ 928 w 998"/>
                <a:gd name="connsiteY20" fmla="*/ 156 h 436"/>
                <a:gd name="connsiteX21" fmla="*/ 912 w 998"/>
                <a:gd name="connsiteY21" fmla="*/ 180 h 436"/>
                <a:gd name="connsiteX22" fmla="*/ 894 w 998"/>
                <a:gd name="connsiteY22" fmla="*/ 204 h 436"/>
                <a:gd name="connsiteX23" fmla="*/ 874 w 998"/>
                <a:gd name="connsiteY23" fmla="*/ 228 h 436"/>
                <a:gd name="connsiteX24" fmla="*/ 852 w 998"/>
                <a:gd name="connsiteY24" fmla="*/ 254 h 436"/>
                <a:gd name="connsiteX25" fmla="*/ 826 w 998"/>
                <a:gd name="connsiteY25" fmla="*/ 276 h 436"/>
                <a:gd name="connsiteX26" fmla="*/ 800 w 998"/>
                <a:gd name="connsiteY26" fmla="*/ 300 h 436"/>
                <a:gd name="connsiteX27" fmla="*/ 770 w 998"/>
                <a:gd name="connsiteY27" fmla="*/ 322 h 436"/>
                <a:gd name="connsiteX28" fmla="*/ 738 w 998"/>
                <a:gd name="connsiteY28" fmla="*/ 344 h 436"/>
                <a:gd name="connsiteX29" fmla="*/ 704 w 998"/>
                <a:gd name="connsiteY29" fmla="*/ 364 h 436"/>
                <a:gd name="connsiteX30" fmla="*/ 668 w 998"/>
                <a:gd name="connsiteY30" fmla="*/ 382 h 436"/>
                <a:gd name="connsiteX31" fmla="*/ 628 w 998"/>
                <a:gd name="connsiteY31" fmla="*/ 398 h 436"/>
                <a:gd name="connsiteX32" fmla="*/ 586 w 998"/>
                <a:gd name="connsiteY32" fmla="*/ 412 h 436"/>
                <a:gd name="connsiteX33" fmla="*/ 542 w 998"/>
                <a:gd name="connsiteY33" fmla="*/ 422 h 436"/>
                <a:gd name="connsiteX34" fmla="*/ 494 w 998"/>
                <a:gd name="connsiteY34" fmla="*/ 430 h 436"/>
                <a:gd name="connsiteX35" fmla="*/ 444 w 998"/>
                <a:gd name="connsiteY35" fmla="*/ 434 h 436"/>
                <a:gd name="connsiteX36" fmla="*/ 390 w 998"/>
                <a:gd name="connsiteY36" fmla="*/ 436 h 436"/>
                <a:gd name="connsiteX37" fmla="*/ 334 w 998"/>
                <a:gd name="connsiteY37" fmla="*/ 432 h 436"/>
                <a:gd name="connsiteX38" fmla="*/ 274 w 998"/>
                <a:gd name="connsiteY38" fmla="*/ 426 h 436"/>
                <a:gd name="connsiteX39" fmla="*/ 210 w 998"/>
                <a:gd name="connsiteY39" fmla="*/ 414 h 436"/>
                <a:gd name="connsiteX40" fmla="*/ 144 w 998"/>
                <a:gd name="connsiteY40" fmla="*/ 398 h 436"/>
                <a:gd name="connsiteX41" fmla="*/ 74 w 998"/>
                <a:gd name="connsiteY41" fmla="*/ 378 h 436"/>
                <a:gd name="connsiteX42" fmla="*/ 0 w 998"/>
                <a:gd name="connsiteY42" fmla="*/ 352 h 436"/>
                <a:gd name="connsiteX43" fmla="*/ 0 w 998"/>
                <a:gd name="connsiteY43" fmla="*/ 352 h 436"/>
                <a:gd name="connsiteX0" fmla="*/ 0 w 998"/>
                <a:gd name="connsiteY0" fmla="*/ 338 h 422"/>
                <a:gd name="connsiteX1" fmla="*/ 0 w 998"/>
                <a:gd name="connsiteY1" fmla="*/ 338 h 422"/>
                <a:gd name="connsiteX2" fmla="*/ 14 w 998"/>
                <a:gd name="connsiteY2" fmla="*/ 312 h 422"/>
                <a:gd name="connsiteX3" fmla="*/ 32 w 998"/>
                <a:gd name="connsiteY3" fmla="*/ 282 h 422"/>
                <a:gd name="connsiteX4" fmla="*/ 56 w 998"/>
                <a:gd name="connsiteY4" fmla="*/ 246 h 422"/>
                <a:gd name="connsiteX5" fmla="*/ 86 w 998"/>
                <a:gd name="connsiteY5" fmla="*/ 204 h 422"/>
                <a:gd name="connsiteX6" fmla="*/ 126 w 998"/>
                <a:gd name="connsiteY6" fmla="*/ 158 h 422"/>
                <a:gd name="connsiteX7" fmla="*/ 150 w 998"/>
                <a:gd name="connsiteY7" fmla="*/ 134 h 422"/>
                <a:gd name="connsiteX8" fmla="*/ 174 w 998"/>
                <a:gd name="connsiteY8" fmla="*/ 112 h 422"/>
                <a:gd name="connsiteX9" fmla="*/ 200 w 998"/>
                <a:gd name="connsiteY9" fmla="*/ 88 h 422"/>
                <a:gd name="connsiteX10" fmla="*/ 230 w 998"/>
                <a:gd name="connsiteY10" fmla="*/ 66 h 422"/>
                <a:gd name="connsiteX11" fmla="*/ 260 w 998"/>
                <a:gd name="connsiteY11" fmla="*/ 44 h 422"/>
                <a:gd name="connsiteX12" fmla="*/ 294 w 998"/>
                <a:gd name="connsiteY12" fmla="*/ 24 h 422"/>
                <a:gd name="connsiteX13" fmla="*/ 328 w 998"/>
                <a:gd name="connsiteY13" fmla="*/ 4 h 422"/>
                <a:gd name="connsiteX14" fmla="*/ 998 w 998"/>
                <a:gd name="connsiteY14" fmla="*/ 2 h 422"/>
                <a:gd name="connsiteX15" fmla="*/ 998 w 998"/>
                <a:gd name="connsiteY15" fmla="*/ 2 h 422"/>
                <a:gd name="connsiteX16" fmla="*/ 988 w 998"/>
                <a:gd name="connsiteY16" fmla="*/ 30 h 422"/>
                <a:gd name="connsiteX17" fmla="*/ 976 w 998"/>
                <a:gd name="connsiteY17" fmla="*/ 60 h 422"/>
                <a:gd name="connsiteX18" fmla="*/ 956 w 998"/>
                <a:gd name="connsiteY18" fmla="*/ 98 h 422"/>
                <a:gd name="connsiteX19" fmla="*/ 928 w 998"/>
                <a:gd name="connsiteY19" fmla="*/ 142 h 422"/>
                <a:gd name="connsiteX20" fmla="*/ 912 w 998"/>
                <a:gd name="connsiteY20" fmla="*/ 166 h 422"/>
                <a:gd name="connsiteX21" fmla="*/ 894 w 998"/>
                <a:gd name="connsiteY21" fmla="*/ 190 h 422"/>
                <a:gd name="connsiteX22" fmla="*/ 874 w 998"/>
                <a:gd name="connsiteY22" fmla="*/ 214 h 422"/>
                <a:gd name="connsiteX23" fmla="*/ 852 w 998"/>
                <a:gd name="connsiteY23" fmla="*/ 240 h 422"/>
                <a:gd name="connsiteX24" fmla="*/ 826 w 998"/>
                <a:gd name="connsiteY24" fmla="*/ 262 h 422"/>
                <a:gd name="connsiteX25" fmla="*/ 800 w 998"/>
                <a:gd name="connsiteY25" fmla="*/ 286 h 422"/>
                <a:gd name="connsiteX26" fmla="*/ 770 w 998"/>
                <a:gd name="connsiteY26" fmla="*/ 308 h 422"/>
                <a:gd name="connsiteX27" fmla="*/ 738 w 998"/>
                <a:gd name="connsiteY27" fmla="*/ 330 h 422"/>
                <a:gd name="connsiteX28" fmla="*/ 704 w 998"/>
                <a:gd name="connsiteY28" fmla="*/ 350 h 422"/>
                <a:gd name="connsiteX29" fmla="*/ 668 w 998"/>
                <a:gd name="connsiteY29" fmla="*/ 368 h 422"/>
                <a:gd name="connsiteX30" fmla="*/ 628 w 998"/>
                <a:gd name="connsiteY30" fmla="*/ 384 h 422"/>
                <a:gd name="connsiteX31" fmla="*/ 586 w 998"/>
                <a:gd name="connsiteY31" fmla="*/ 398 h 422"/>
                <a:gd name="connsiteX32" fmla="*/ 542 w 998"/>
                <a:gd name="connsiteY32" fmla="*/ 408 h 422"/>
                <a:gd name="connsiteX33" fmla="*/ 494 w 998"/>
                <a:gd name="connsiteY33" fmla="*/ 416 h 422"/>
                <a:gd name="connsiteX34" fmla="*/ 444 w 998"/>
                <a:gd name="connsiteY34" fmla="*/ 420 h 422"/>
                <a:gd name="connsiteX35" fmla="*/ 390 w 998"/>
                <a:gd name="connsiteY35" fmla="*/ 422 h 422"/>
                <a:gd name="connsiteX36" fmla="*/ 334 w 998"/>
                <a:gd name="connsiteY36" fmla="*/ 418 h 422"/>
                <a:gd name="connsiteX37" fmla="*/ 274 w 998"/>
                <a:gd name="connsiteY37" fmla="*/ 412 h 422"/>
                <a:gd name="connsiteX38" fmla="*/ 210 w 998"/>
                <a:gd name="connsiteY38" fmla="*/ 400 h 422"/>
                <a:gd name="connsiteX39" fmla="*/ 144 w 998"/>
                <a:gd name="connsiteY39" fmla="*/ 384 h 422"/>
                <a:gd name="connsiteX40" fmla="*/ 74 w 998"/>
                <a:gd name="connsiteY40" fmla="*/ 364 h 422"/>
                <a:gd name="connsiteX41" fmla="*/ 0 w 998"/>
                <a:gd name="connsiteY41" fmla="*/ 338 h 422"/>
                <a:gd name="connsiteX42" fmla="*/ 0 w 998"/>
                <a:gd name="connsiteY42" fmla="*/ 338 h 42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98" h="422">
                  <a:moveTo>
                    <a:pt x="0" y="338"/>
                  </a:moveTo>
                  <a:lnTo>
                    <a:pt x="0" y="338"/>
                  </a:lnTo>
                  <a:cubicBezTo>
                    <a:pt x="5" y="329"/>
                    <a:pt x="9" y="321"/>
                    <a:pt x="14" y="312"/>
                  </a:cubicBezTo>
                  <a:lnTo>
                    <a:pt x="32" y="282"/>
                  </a:lnTo>
                  <a:lnTo>
                    <a:pt x="56" y="246"/>
                  </a:lnTo>
                  <a:lnTo>
                    <a:pt x="86" y="204"/>
                  </a:lnTo>
                  <a:lnTo>
                    <a:pt x="126" y="158"/>
                  </a:lnTo>
                  <a:lnTo>
                    <a:pt x="150" y="134"/>
                  </a:lnTo>
                  <a:cubicBezTo>
                    <a:pt x="158" y="127"/>
                    <a:pt x="166" y="119"/>
                    <a:pt x="174" y="112"/>
                  </a:cubicBezTo>
                  <a:cubicBezTo>
                    <a:pt x="183" y="104"/>
                    <a:pt x="191" y="96"/>
                    <a:pt x="200" y="88"/>
                  </a:cubicBezTo>
                  <a:cubicBezTo>
                    <a:pt x="210" y="81"/>
                    <a:pt x="220" y="73"/>
                    <a:pt x="230" y="66"/>
                  </a:cubicBezTo>
                  <a:cubicBezTo>
                    <a:pt x="240" y="59"/>
                    <a:pt x="250" y="51"/>
                    <a:pt x="260" y="44"/>
                  </a:cubicBezTo>
                  <a:cubicBezTo>
                    <a:pt x="271" y="37"/>
                    <a:pt x="283" y="31"/>
                    <a:pt x="294" y="24"/>
                  </a:cubicBezTo>
                  <a:cubicBezTo>
                    <a:pt x="305" y="17"/>
                    <a:pt x="317" y="11"/>
                    <a:pt x="328" y="4"/>
                  </a:cubicBezTo>
                  <a:cubicBezTo>
                    <a:pt x="445" y="0"/>
                    <a:pt x="886" y="2"/>
                    <a:pt x="998" y="2"/>
                  </a:cubicBezTo>
                  <a:lnTo>
                    <a:pt x="998" y="2"/>
                  </a:lnTo>
                  <a:cubicBezTo>
                    <a:pt x="995" y="11"/>
                    <a:pt x="991" y="21"/>
                    <a:pt x="988" y="30"/>
                  </a:cubicBezTo>
                  <a:lnTo>
                    <a:pt x="976" y="60"/>
                  </a:lnTo>
                  <a:cubicBezTo>
                    <a:pt x="969" y="73"/>
                    <a:pt x="963" y="85"/>
                    <a:pt x="956" y="98"/>
                  </a:cubicBezTo>
                  <a:cubicBezTo>
                    <a:pt x="947" y="113"/>
                    <a:pt x="937" y="127"/>
                    <a:pt x="928" y="142"/>
                  </a:cubicBezTo>
                  <a:cubicBezTo>
                    <a:pt x="923" y="150"/>
                    <a:pt x="917" y="158"/>
                    <a:pt x="912" y="166"/>
                  </a:cubicBezTo>
                  <a:lnTo>
                    <a:pt x="894" y="190"/>
                  </a:lnTo>
                  <a:cubicBezTo>
                    <a:pt x="887" y="198"/>
                    <a:pt x="881" y="206"/>
                    <a:pt x="874" y="214"/>
                  </a:cubicBezTo>
                  <a:cubicBezTo>
                    <a:pt x="867" y="223"/>
                    <a:pt x="859" y="231"/>
                    <a:pt x="852" y="240"/>
                  </a:cubicBezTo>
                  <a:cubicBezTo>
                    <a:pt x="843" y="247"/>
                    <a:pt x="835" y="255"/>
                    <a:pt x="826" y="262"/>
                  </a:cubicBezTo>
                  <a:cubicBezTo>
                    <a:pt x="817" y="270"/>
                    <a:pt x="809" y="278"/>
                    <a:pt x="800" y="286"/>
                  </a:cubicBezTo>
                  <a:cubicBezTo>
                    <a:pt x="790" y="293"/>
                    <a:pt x="780" y="301"/>
                    <a:pt x="770" y="308"/>
                  </a:cubicBezTo>
                  <a:cubicBezTo>
                    <a:pt x="759" y="315"/>
                    <a:pt x="749" y="323"/>
                    <a:pt x="738" y="330"/>
                  </a:cubicBezTo>
                  <a:cubicBezTo>
                    <a:pt x="727" y="337"/>
                    <a:pt x="715" y="343"/>
                    <a:pt x="704" y="350"/>
                  </a:cubicBezTo>
                  <a:lnTo>
                    <a:pt x="668" y="368"/>
                  </a:lnTo>
                  <a:cubicBezTo>
                    <a:pt x="655" y="373"/>
                    <a:pt x="641" y="379"/>
                    <a:pt x="628" y="384"/>
                  </a:cubicBezTo>
                  <a:cubicBezTo>
                    <a:pt x="614" y="389"/>
                    <a:pt x="600" y="393"/>
                    <a:pt x="586" y="398"/>
                  </a:cubicBezTo>
                  <a:cubicBezTo>
                    <a:pt x="571" y="401"/>
                    <a:pt x="557" y="405"/>
                    <a:pt x="542" y="408"/>
                  </a:cubicBezTo>
                  <a:cubicBezTo>
                    <a:pt x="526" y="411"/>
                    <a:pt x="510" y="413"/>
                    <a:pt x="494" y="416"/>
                  </a:cubicBezTo>
                  <a:cubicBezTo>
                    <a:pt x="477" y="417"/>
                    <a:pt x="461" y="419"/>
                    <a:pt x="444" y="420"/>
                  </a:cubicBezTo>
                  <a:cubicBezTo>
                    <a:pt x="426" y="421"/>
                    <a:pt x="408" y="421"/>
                    <a:pt x="390" y="422"/>
                  </a:cubicBezTo>
                  <a:cubicBezTo>
                    <a:pt x="371" y="421"/>
                    <a:pt x="353" y="419"/>
                    <a:pt x="334" y="418"/>
                  </a:cubicBezTo>
                  <a:lnTo>
                    <a:pt x="274" y="412"/>
                  </a:lnTo>
                  <a:lnTo>
                    <a:pt x="210" y="400"/>
                  </a:lnTo>
                  <a:cubicBezTo>
                    <a:pt x="188" y="395"/>
                    <a:pt x="166" y="389"/>
                    <a:pt x="144" y="384"/>
                  </a:cubicBezTo>
                  <a:cubicBezTo>
                    <a:pt x="121" y="377"/>
                    <a:pt x="97" y="371"/>
                    <a:pt x="74" y="364"/>
                  </a:cubicBezTo>
                  <a:lnTo>
                    <a:pt x="0" y="338"/>
                  </a:lnTo>
                  <a:lnTo>
                    <a:pt x="0" y="338"/>
                  </a:lnTo>
                </a:path>
              </a:pathLst>
            </a:custGeom>
            <a:solidFill>
              <a:schemeClr val="accent1">
                <a:lumMod val="50000"/>
                <a:alpha val="17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285984" y="1214422"/>
            <a:ext cx="5857916" cy="857248"/>
          </a:xfrm>
        </p:spPr>
        <p:txBody>
          <a:bodyPr/>
          <a:lstStyle>
            <a:lvl1pPr algn="l"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2285984" y="2143125"/>
            <a:ext cx="5857916" cy="314325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23416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18298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64436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488257" y="177800"/>
            <a:ext cx="1412855" cy="5986800"/>
          </a:xfrm>
        </p:spPr>
        <p:txBody>
          <a:bodyPr vert="eaVert"/>
          <a:lstStyle>
            <a:lvl1pPr algn="ctr">
              <a:defRPr sz="3600" b="0">
                <a:latin typeface="+mj-ea"/>
                <a:ea typeface="+mj-ea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36507" y="177800"/>
            <a:ext cx="7243794" cy="5986463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 rot="0">
            <a:off x="-2424" y="5279675"/>
            <a:ext cx="2074094" cy="1596931"/>
            <a:chOff x="-2424" y="4879975"/>
            <a:chExt cx="2593224" cy="1996631"/>
          </a:xfrm>
        </p:grpSpPr>
        <p:sp>
          <p:nvSpPr>
            <p:cNvPr id="11" name="Freeform 31"/>
            <p:cNvSpPr/>
            <p:nvPr/>
          </p:nvSpPr>
          <p:spPr>
            <a:xfrm>
              <a:off x="-2424" y="4879975"/>
              <a:ext cx="788210" cy="1455157"/>
            </a:xfrm>
            <a:custGeom>
              <a:avLst/>
              <a:gdLst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20 w 866"/>
                <a:gd name="connsiteY47" fmla="*/ 748 h 1230"/>
                <a:gd name="connsiteX48" fmla="*/ 32 w 866"/>
                <a:gd name="connsiteY48" fmla="*/ 698 h 1230"/>
                <a:gd name="connsiteX49" fmla="*/ 48 w 866"/>
                <a:gd name="connsiteY49" fmla="*/ 648 h 1230"/>
                <a:gd name="connsiteX50" fmla="*/ 68 w 866"/>
                <a:gd name="connsiteY50" fmla="*/ 598 h 1230"/>
                <a:gd name="connsiteX51" fmla="*/ 92 w 866"/>
                <a:gd name="connsiteY51" fmla="*/ 546 h 1230"/>
                <a:gd name="connsiteX52" fmla="*/ 120 w 866"/>
                <a:gd name="connsiteY52" fmla="*/ 494 h 1230"/>
                <a:gd name="connsiteX53" fmla="*/ 154 w 866"/>
                <a:gd name="connsiteY53" fmla="*/ 444 h 1230"/>
                <a:gd name="connsiteX54" fmla="*/ 194 w 866"/>
                <a:gd name="connsiteY54" fmla="*/ 392 h 1230"/>
                <a:gd name="connsiteX55" fmla="*/ 216 w 866"/>
                <a:gd name="connsiteY55" fmla="*/ 368 h 1230"/>
                <a:gd name="connsiteX56" fmla="*/ 238 w 866"/>
                <a:gd name="connsiteY56" fmla="*/ 342 h 1230"/>
                <a:gd name="connsiteX57" fmla="*/ 264 w 866"/>
                <a:gd name="connsiteY57" fmla="*/ 318 h 1230"/>
                <a:gd name="connsiteX58" fmla="*/ 290 w 866"/>
                <a:gd name="connsiteY58" fmla="*/ 294 h 1230"/>
                <a:gd name="connsiteX59" fmla="*/ 318 w 866"/>
                <a:gd name="connsiteY59" fmla="*/ 270 h 1230"/>
                <a:gd name="connsiteX60" fmla="*/ 348 w 866"/>
                <a:gd name="connsiteY60" fmla="*/ 246 h 1230"/>
                <a:gd name="connsiteX61" fmla="*/ 378 w 866"/>
                <a:gd name="connsiteY61" fmla="*/ 222 h 1230"/>
                <a:gd name="connsiteX62" fmla="*/ 412 w 866"/>
                <a:gd name="connsiteY62" fmla="*/ 200 h 1230"/>
                <a:gd name="connsiteX63" fmla="*/ 446 w 866"/>
                <a:gd name="connsiteY63" fmla="*/ 178 h 1230"/>
                <a:gd name="connsiteX64" fmla="*/ 482 w 866"/>
                <a:gd name="connsiteY64" fmla="*/ 156 h 1230"/>
                <a:gd name="connsiteX65" fmla="*/ 520 w 866"/>
                <a:gd name="connsiteY65" fmla="*/ 134 h 1230"/>
                <a:gd name="connsiteX66" fmla="*/ 560 w 866"/>
                <a:gd name="connsiteY66" fmla="*/ 112 h 1230"/>
                <a:gd name="connsiteX67" fmla="*/ 602 w 866"/>
                <a:gd name="connsiteY67" fmla="*/ 92 h 1230"/>
                <a:gd name="connsiteX68" fmla="*/ 646 w 866"/>
                <a:gd name="connsiteY68" fmla="*/ 72 h 1230"/>
                <a:gd name="connsiteX69" fmla="*/ 692 w 866"/>
                <a:gd name="connsiteY69" fmla="*/ 54 h 1230"/>
                <a:gd name="connsiteX70" fmla="*/ 742 w 866"/>
                <a:gd name="connsiteY70" fmla="*/ 34 h 1230"/>
                <a:gd name="connsiteX71" fmla="*/ 792 w 866"/>
                <a:gd name="connsiteY71" fmla="*/ 18 h 1230"/>
                <a:gd name="connsiteX72" fmla="*/ 844 w 866"/>
                <a:gd name="connsiteY72" fmla="*/ 0 h 1230"/>
                <a:gd name="connsiteX73" fmla="*/ 844 w 866"/>
                <a:gd name="connsiteY73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32 w 866"/>
                <a:gd name="connsiteY47" fmla="*/ 698 h 1230"/>
                <a:gd name="connsiteX48" fmla="*/ 48 w 866"/>
                <a:gd name="connsiteY48" fmla="*/ 648 h 1230"/>
                <a:gd name="connsiteX49" fmla="*/ 68 w 866"/>
                <a:gd name="connsiteY49" fmla="*/ 598 h 1230"/>
                <a:gd name="connsiteX50" fmla="*/ 92 w 866"/>
                <a:gd name="connsiteY50" fmla="*/ 546 h 1230"/>
                <a:gd name="connsiteX51" fmla="*/ 120 w 866"/>
                <a:gd name="connsiteY51" fmla="*/ 494 h 1230"/>
                <a:gd name="connsiteX52" fmla="*/ 154 w 866"/>
                <a:gd name="connsiteY52" fmla="*/ 444 h 1230"/>
                <a:gd name="connsiteX53" fmla="*/ 194 w 866"/>
                <a:gd name="connsiteY53" fmla="*/ 392 h 1230"/>
                <a:gd name="connsiteX54" fmla="*/ 216 w 866"/>
                <a:gd name="connsiteY54" fmla="*/ 368 h 1230"/>
                <a:gd name="connsiteX55" fmla="*/ 238 w 866"/>
                <a:gd name="connsiteY55" fmla="*/ 342 h 1230"/>
                <a:gd name="connsiteX56" fmla="*/ 264 w 866"/>
                <a:gd name="connsiteY56" fmla="*/ 318 h 1230"/>
                <a:gd name="connsiteX57" fmla="*/ 290 w 866"/>
                <a:gd name="connsiteY57" fmla="*/ 294 h 1230"/>
                <a:gd name="connsiteX58" fmla="*/ 318 w 866"/>
                <a:gd name="connsiteY58" fmla="*/ 270 h 1230"/>
                <a:gd name="connsiteX59" fmla="*/ 348 w 866"/>
                <a:gd name="connsiteY59" fmla="*/ 246 h 1230"/>
                <a:gd name="connsiteX60" fmla="*/ 378 w 866"/>
                <a:gd name="connsiteY60" fmla="*/ 222 h 1230"/>
                <a:gd name="connsiteX61" fmla="*/ 412 w 866"/>
                <a:gd name="connsiteY61" fmla="*/ 200 h 1230"/>
                <a:gd name="connsiteX62" fmla="*/ 446 w 866"/>
                <a:gd name="connsiteY62" fmla="*/ 178 h 1230"/>
                <a:gd name="connsiteX63" fmla="*/ 482 w 866"/>
                <a:gd name="connsiteY63" fmla="*/ 156 h 1230"/>
                <a:gd name="connsiteX64" fmla="*/ 520 w 866"/>
                <a:gd name="connsiteY64" fmla="*/ 134 h 1230"/>
                <a:gd name="connsiteX65" fmla="*/ 560 w 866"/>
                <a:gd name="connsiteY65" fmla="*/ 112 h 1230"/>
                <a:gd name="connsiteX66" fmla="*/ 602 w 866"/>
                <a:gd name="connsiteY66" fmla="*/ 92 h 1230"/>
                <a:gd name="connsiteX67" fmla="*/ 646 w 866"/>
                <a:gd name="connsiteY67" fmla="*/ 72 h 1230"/>
                <a:gd name="connsiteX68" fmla="*/ 692 w 866"/>
                <a:gd name="connsiteY68" fmla="*/ 54 h 1230"/>
                <a:gd name="connsiteX69" fmla="*/ 742 w 866"/>
                <a:gd name="connsiteY69" fmla="*/ 34 h 1230"/>
                <a:gd name="connsiteX70" fmla="*/ 792 w 866"/>
                <a:gd name="connsiteY70" fmla="*/ 18 h 1230"/>
                <a:gd name="connsiteX71" fmla="*/ 844 w 866"/>
                <a:gd name="connsiteY71" fmla="*/ 0 h 1230"/>
                <a:gd name="connsiteX72" fmla="*/ 844 w 866"/>
                <a:gd name="connsiteY72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48 w 866"/>
                <a:gd name="connsiteY47" fmla="*/ 648 h 1230"/>
                <a:gd name="connsiteX48" fmla="*/ 68 w 866"/>
                <a:gd name="connsiteY48" fmla="*/ 598 h 1230"/>
                <a:gd name="connsiteX49" fmla="*/ 92 w 866"/>
                <a:gd name="connsiteY49" fmla="*/ 546 h 1230"/>
                <a:gd name="connsiteX50" fmla="*/ 120 w 866"/>
                <a:gd name="connsiteY50" fmla="*/ 494 h 1230"/>
                <a:gd name="connsiteX51" fmla="*/ 154 w 866"/>
                <a:gd name="connsiteY51" fmla="*/ 444 h 1230"/>
                <a:gd name="connsiteX52" fmla="*/ 194 w 866"/>
                <a:gd name="connsiteY52" fmla="*/ 392 h 1230"/>
                <a:gd name="connsiteX53" fmla="*/ 216 w 866"/>
                <a:gd name="connsiteY53" fmla="*/ 368 h 1230"/>
                <a:gd name="connsiteX54" fmla="*/ 238 w 866"/>
                <a:gd name="connsiteY54" fmla="*/ 342 h 1230"/>
                <a:gd name="connsiteX55" fmla="*/ 264 w 866"/>
                <a:gd name="connsiteY55" fmla="*/ 318 h 1230"/>
                <a:gd name="connsiteX56" fmla="*/ 290 w 866"/>
                <a:gd name="connsiteY56" fmla="*/ 294 h 1230"/>
                <a:gd name="connsiteX57" fmla="*/ 318 w 866"/>
                <a:gd name="connsiteY57" fmla="*/ 270 h 1230"/>
                <a:gd name="connsiteX58" fmla="*/ 348 w 866"/>
                <a:gd name="connsiteY58" fmla="*/ 246 h 1230"/>
                <a:gd name="connsiteX59" fmla="*/ 378 w 866"/>
                <a:gd name="connsiteY59" fmla="*/ 222 h 1230"/>
                <a:gd name="connsiteX60" fmla="*/ 412 w 866"/>
                <a:gd name="connsiteY60" fmla="*/ 200 h 1230"/>
                <a:gd name="connsiteX61" fmla="*/ 446 w 866"/>
                <a:gd name="connsiteY61" fmla="*/ 178 h 1230"/>
                <a:gd name="connsiteX62" fmla="*/ 482 w 866"/>
                <a:gd name="connsiteY62" fmla="*/ 156 h 1230"/>
                <a:gd name="connsiteX63" fmla="*/ 520 w 866"/>
                <a:gd name="connsiteY63" fmla="*/ 134 h 1230"/>
                <a:gd name="connsiteX64" fmla="*/ 560 w 866"/>
                <a:gd name="connsiteY64" fmla="*/ 112 h 1230"/>
                <a:gd name="connsiteX65" fmla="*/ 602 w 866"/>
                <a:gd name="connsiteY65" fmla="*/ 92 h 1230"/>
                <a:gd name="connsiteX66" fmla="*/ 646 w 866"/>
                <a:gd name="connsiteY66" fmla="*/ 72 h 1230"/>
                <a:gd name="connsiteX67" fmla="*/ 692 w 866"/>
                <a:gd name="connsiteY67" fmla="*/ 54 h 1230"/>
                <a:gd name="connsiteX68" fmla="*/ 742 w 866"/>
                <a:gd name="connsiteY68" fmla="*/ 34 h 1230"/>
                <a:gd name="connsiteX69" fmla="*/ 792 w 866"/>
                <a:gd name="connsiteY69" fmla="*/ 18 h 1230"/>
                <a:gd name="connsiteX70" fmla="*/ 844 w 866"/>
                <a:gd name="connsiteY70" fmla="*/ 0 h 1230"/>
                <a:gd name="connsiteX71" fmla="*/ 844 w 866"/>
                <a:gd name="connsiteY71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68 w 866"/>
                <a:gd name="connsiteY47" fmla="*/ 598 h 1230"/>
                <a:gd name="connsiteX48" fmla="*/ 92 w 866"/>
                <a:gd name="connsiteY48" fmla="*/ 546 h 1230"/>
                <a:gd name="connsiteX49" fmla="*/ 120 w 866"/>
                <a:gd name="connsiteY49" fmla="*/ 494 h 1230"/>
                <a:gd name="connsiteX50" fmla="*/ 154 w 866"/>
                <a:gd name="connsiteY50" fmla="*/ 444 h 1230"/>
                <a:gd name="connsiteX51" fmla="*/ 194 w 866"/>
                <a:gd name="connsiteY51" fmla="*/ 392 h 1230"/>
                <a:gd name="connsiteX52" fmla="*/ 216 w 866"/>
                <a:gd name="connsiteY52" fmla="*/ 368 h 1230"/>
                <a:gd name="connsiteX53" fmla="*/ 238 w 866"/>
                <a:gd name="connsiteY53" fmla="*/ 342 h 1230"/>
                <a:gd name="connsiteX54" fmla="*/ 264 w 866"/>
                <a:gd name="connsiteY54" fmla="*/ 318 h 1230"/>
                <a:gd name="connsiteX55" fmla="*/ 290 w 866"/>
                <a:gd name="connsiteY55" fmla="*/ 294 h 1230"/>
                <a:gd name="connsiteX56" fmla="*/ 318 w 866"/>
                <a:gd name="connsiteY56" fmla="*/ 270 h 1230"/>
                <a:gd name="connsiteX57" fmla="*/ 348 w 866"/>
                <a:gd name="connsiteY57" fmla="*/ 246 h 1230"/>
                <a:gd name="connsiteX58" fmla="*/ 378 w 866"/>
                <a:gd name="connsiteY58" fmla="*/ 222 h 1230"/>
                <a:gd name="connsiteX59" fmla="*/ 412 w 866"/>
                <a:gd name="connsiteY59" fmla="*/ 200 h 1230"/>
                <a:gd name="connsiteX60" fmla="*/ 446 w 866"/>
                <a:gd name="connsiteY60" fmla="*/ 178 h 1230"/>
                <a:gd name="connsiteX61" fmla="*/ 482 w 866"/>
                <a:gd name="connsiteY61" fmla="*/ 156 h 1230"/>
                <a:gd name="connsiteX62" fmla="*/ 520 w 866"/>
                <a:gd name="connsiteY62" fmla="*/ 134 h 1230"/>
                <a:gd name="connsiteX63" fmla="*/ 560 w 866"/>
                <a:gd name="connsiteY63" fmla="*/ 112 h 1230"/>
                <a:gd name="connsiteX64" fmla="*/ 602 w 866"/>
                <a:gd name="connsiteY64" fmla="*/ 92 h 1230"/>
                <a:gd name="connsiteX65" fmla="*/ 646 w 866"/>
                <a:gd name="connsiteY65" fmla="*/ 72 h 1230"/>
                <a:gd name="connsiteX66" fmla="*/ 692 w 866"/>
                <a:gd name="connsiteY66" fmla="*/ 54 h 1230"/>
                <a:gd name="connsiteX67" fmla="*/ 742 w 866"/>
                <a:gd name="connsiteY67" fmla="*/ 34 h 1230"/>
                <a:gd name="connsiteX68" fmla="*/ 792 w 866"/>
                <a:gd name="connsiteY68" fmla="*/ 18 h 1230"/>
                <a:gd name="connsiteX69" fmla="*/ 844 w 866"/>
                <a:gd name="connsiteY69" fmla="*/ 0 h 1230"/>
                <a:gd name="connsiteX70" fmla="*/ 844 w 866"/>
                <a:gd name="connsiteY70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68 w 866"/>
                <a:gd name="connsiteY47" fmla="*/ 598 h 1230"/>
                <a:gd name="connsiteX48" fmla="*/ 92 w 866"/>
                <a:gd name="connsiteY48" fmla="*/ 546 h 1230"/>
                <a:gd name="connsiteX49" fmla="*/ 154 w 866"/>
                <a:gd name="connsiteY49" fmla="*/ 444 h 1230"/>
                <a:gd name="connsiteX50" fmla="*/ 194 w 866"/>
                <a:gd name="connsiteY50" fmla="*/ 392 h 1230"/>
                <a:gd name="connsiteX51" fmla="*/ 216 w 866"/>
                <a:gd name="connsiteY51" fmla="*/ 368 h 1230"/>
                <a:gd name="connsiteX52" fmla="*/ 238 w 866"/>
                <a:gd name="connsiteY52" fmla="*/ 342 h 1230"/>
                <a:gd name="connsiteX53" fmla="*/ 264 w 866"/>
                <a:gd name="connsiteY53" fmla="*/ 318 h 1230"/>
                <a:gd name="connsiteX54" fmla="*/ 290 w 866"/>
                <a:gd name="connsiteY54" fmla="*/ 294 h 1230"/>
                <a:gd name="connsiteX55" fmla="*/ 318 w 866"/>
                <a:gd name="connsiteY55" fmla="*/ 270 h 1230"/>
                <a:gd name="connsiteX56" fmla="*/ 348 w 866"/>
                <a:gd name="connsiteY56" fmla="*/ 246 h 1230"/>
                <a:gd name="connsiteX57" fmla="*/ 378 w 866"/>
                <a:gd name="connsiteY57" fmla="*/ 222 h 1230"/>
                <a:gd name="connsiteX58" fmla="*/ 412 w 866"/>
                <a:gd name="connsiteY58" fmla="*/ 200 h 1230"/>
                <a:gd name="connsiteX59" fmla="*/ 446 w 866"/>
                <a:gd name="connsiteY59" fmla="*/ 178 h 1230"/>
                <a:gd name="connsiteX60" fmla="*/ 482 w 866"/>
                <a:gd name="connsiteY60" fmla="*/ 156 h 1230"/>
                <a:gd name="connsiteX61" fmla="*/ 520 w 866"/>
                <a:gd name="connsiteY61" fmla="*/ 134 h 1230"/>
                <a:gd name="connsiteX62" fmla="*/ 560 w 866"/>
                <a:gd name="connsiteY62" fmla="*/ 112 h 1230"/>
                <a:gd name="connsiteX63" fmla="*/ 602 w 866"/>
                <a:gd name="connsiteY63" fmla="*/ 92 h 1230"/>
                <a:gd name="connsiteX64" fmla="*/ 646 w 866"/>
                <a:gd name="connsiteY64" fmla="*/ 72 h 1230"/>
                <a:gd name="connsiteX65" fmla="*/ 692 w 866"/>
                <a:gd name="connsiteY65" fmla="*/ 54 h 1230"/>
                <a:gd name="connsiteX66" fmla="*/ 742 w 866"/>
                <a:gd name="connsiteY66" fmla="*/ 34 h 1230"/>
                <a:gd name="connsiteX67" fmla="*/ 792 w 866"/>
                <a:gd name="connsiteY67" fmla="*/ 18 h 1230"/>
                <a:gd name="connsiteX68" fmla="*/ 844 w 866"/>
                <a:gd name="connsiteY68" fmla="*/ 0 h 1230"/>
                <a:gd name="connsiteX69" fmla="*/ 844 w 866"/>
                <a:gd name="connsiteY69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68 w 866"/>
                <a:gd name="connsiteY47" fmla="*/ 598 h 1230"/>
                <a:gd name="connsiteX48" fmla="*/ 92 w 866"/>
                <a:gd name="connsiteY48" fmla="*/ 546 h 1230"/>
                <a:gd name="connsiteX49" fmla="*/ 194 w 866"/>
                <a:gd name="connsiteY49" fmla="*/ 392 h 1230"/>
                <a:gd name="connsiteX50" fmla="*/ 216 w 866"/>
                <a:gd name="connsiteY50" fmla="*/ 368 h 1230"/>
                <a:gd name="connsiteX51" fmla="*/ 238 w 866"/>
                <a:gd name="connsiteY51" fmla="*/ 342 h 1230"/>
                <a:gd name="connsiteX52" fmla="*/ 264 w 866"/>
                <a:gd name="connsiteY52" fmla="*/ 318 h 1230"/>
                <a:gd name="connsiteX53" fmla="*/ 290 w 866"/>
                <a:gd name="connsiteY53" fmla="*/ 294 h 1230"/>
                <a:gd name="connsiteX54" fmla="*/ 318 w 866"/>
                <a:gd name="connsiteY54" fmla="*/ 270 h 1230"/>
                <a:gd name="connsiteX55" fmla="*/ 348 w 866"/>
                <a:gd name="connsiteY55" fmla="*/ 246 h 1230"/>
                <a:gd name="connsiteX56" fmla="*/ 378 w 866"/>
                <a:gd name="connsiteY56" fmla="*/ 222 h 1230"/>
                <a:gd name="connsiteX57" fmla="*/ 412 w 866"/>
                <a:gd name="connsiteY57" fmla="*/ 200 h 1230"/>
                <a:gd name="connsiteX58" fmla="*/ 446 w 866"/>
                <a:gd name="connsiteY58" fmla="*/ 178 h 1230"/>
                <a:gd name="connsiteX59" fmla="*/ 482 w 866"/>
                <a:gd name="connsiteY59" fmla="*/ 156 h 1230"/>
                <a:gd name="connsiteX60" fmla="*/ 520 w 866"/>
                <a:gd name="connsiteY60" fmla="*/ 134 h 1230"/>
                <a:gd name="connsiteX61" fmla="*/ 560 w 866"/>
                <a:gd name="connsiteY61" fmla="*/ 112 h 1230"/>
                <a:gd name="connsiteX62" fmla="*/ 602 w 866"/>
                <a:gd name="connsiteY62" fmla="*/ 92 h 1230"/>
                <a:gd name="connsiteX63" fmla="*/ 646 w 866"/>
                <a:gd name="connsiteY63" fmla="*/ 72 h 1230"/>
                <a:gd name="connsiteX64" fmla="*/ 692 w 866"/>
                <a:gd name="connsiteY64" fmla="*/ 54 h 1230"/>
                <a:gd name="connsiteX65" fmla="*/ 742 w 866"/>
                <a:gd name="connsiteY65" fmla="*/ 34 h 1230"/>
                <a:gd name="connsiteX66" fmla="*/ 792 w 866"/>
                <a:gd name="connsiteY66" fmla="*/ 18 h 1230"/>
                <a:gd name="connsiteX67" fmla="*/ 844 w 866"/>
                <a:gd name="connsiteY67" fmla="*/ 0 h 1230"/>
                <a:gd name="connsiteX68" fmla="*/ 844 w 866"/>
                <a:gd name="connsiteY68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68 w 866"/>
                <a:gd name="connsiteY47" fmla="*/ 598 h 1230"/>
                <a:gd name="connsiteX48" fmla="*/ 194 w 866"/>
                <a:gd name="connsiteY48" fmla="*/ 392 h 1230"/>
                <a:gd name="connsiteX49" fmla="*/ 216 w 866"/>
                <a:gd name="connsiteY49" fmla="*/ 368 h 1230"/>
                <a:gd name="connsiteX50" fmla="*/ 238 w 866"/>
                <a:gd name="connsiteY50" fmla="*/ 342 h 1230"/>
                <a:gd name="connsiteX51" fmla="*/ 264 w 866"/>
                <a:gd name="connsiteY51" fmla="*/ 318 h 1230"/>
                <a:gd name="connsiteX52" fmla="*/ 290 w 866"/>
                <a:gd name="connsiteY52" fmla="*/ 294 h 1230"/>
                <a:gd name="connsiteX53" fmla="*/ 318 w 866"/>
                <a:gd name="connsiteY53" fmla="*/ 270 h 1230"/>
                <a:gd name="connsiteX54" fmla="*/ 348 w 866"/>
                <a:gd name="connsiteY54" fmla="*/ 246 h 1230"/>
                <a:gd name="connsiteX55" fmla="*/ 378 w 866"/>
                <a:gd name="connsiteY55" fmla="*/ 222 h 1230"/>
                <a:gd name="connsiteX56" fmla="*/ 412 w 866"/>
                <a:gd name="connsiteY56" fmla="*/ 200 h 1230"/>
                <a:gd name="connsiteX57" fmla="*/ 446 w 866"/>
                <a:gd name="connsiteY57" fmla="*/ 178 h 1230"/>
                <a:gd name="connsiteX58" fmla="*/ 482 w 866"/>
                <a:gd name="connsiteY58" fmla="*/ 156 h 1230"/>
                <a:gd name="connsiteX59" fmla="*/ 520 w 866"/>
                <a:gd name="connsiteY59" fmla="*/ 134 h 1230"/>
                <a:gd name="connsiteX60" fmla="*/ 560 w 866"/>
                <a:gd name="connsiteY60" fmla="*/ 112 h 1230"/>
                <a:gd name="connsiteX61" fmla="*/ 602 w 866"/>
                <a:gd name="connsiteY61" fmla="*/ 92 h 1230"/>
                <a:gd name="connsiteX62" fmla="*/ 646 w 866"/>
                <a:gd name="connsiteY62" fmla="*/ 72 h 1230"/>
                <a:gd name="connsiteX63" fmla="*/ 692 w 866"/>
                <a:gd name="connsiteY63" fmla="*/ 54 h 1230"/>
                <a:gd name="connsiteX64" fmla="*/ 742 w 866"/>
                <a:gd name="connsiteY64" fmla="*/ 34 h 1230"/>
                <a:gd name="connsiteX65" fmla="*/ 792 w 866"/>
                <a:gd name="connsiteY65" fmla="*/ 18 h 1230"/>
                <a:gd name="connsiteX66" fmla="*/ 844 w 866"/>
                <a:gd name="connsiteY66" fmla="*/ 0 h 1230"/>
                <a:gd name="connsiteX67" fmla="*/ 844 w 866"/>
                <a:gd name="connsiteY67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4 w 866"/>
                <a:gd name="connsiteY45" fmla="*/ 844 h 1230"/>
                <a:gd name="connsiteX46" fmla="*/ 68 w 866"/>
                <a:gd name="connsiteY46" fmla="*/ 598 h 1230"/>
                <a:gd name="connsiteX47" fmla="*/ 194 w 866"/>
                <a:gd name="connsiteY47" fmla="*/ 392 h 1230"/>
                <a:gd name="connsiteX48" fmla="*/ 216 w 866"/>
                <a:gd name="connsiteY48" fmla="*/ 368 h 1230"/>
                <a:gd name="connsiteX49" fmla="*/ 238 w 866"/>
                <a:gd name="connsiteY49" fmla="*/ 342 h 1230"/>
                <a:gd name="connsiteX50" fmla="*/ 264 w 866"/>
                <a:gd name="connsiteY50" fmla="*/ 318 h 1230"/>
                <a:gd name="connsiteX51" fmla="*/ 290 w 866"/>
                <a:gd name="connsiteY51" fmla="*/ 294 h 1230"/>
                <a:gd name="connsiteX52" fmla="*/ 318 w 866"/>
                <a:gd name="connsiteY52" fmla="*/ 270 h 1230"/>
                <a:gd name="connsiteX53" fmla="*/ 348 w 866"/>
                <a:gd name="connsiteY53" fmla="*/ 246 h 1230"/>
                <a:gd name="connsiteX54" fmla="*/ 378 w 866"/>
                <a:gd name="connsiteY54" fmla="*/ 222 h 1230"/>
                <a:gd name="connsiteX55" fmla="*/ 412 w 866"/>
                <a:gd name="connsiteY55" fmla="*/ 200 h 1230"/>
                <a:gd name="connsiteX56" fmla="*/ 446 w 866"/>
                <a:gd name="connsiteY56" fmla="*/ 178 h 1230"/>
                <a:gd name="connsiteX57" fmla="*/ 482 w 866"/>
                <a:gd name="connsiteY57" fmla="*/ 156 h 1230"/>
                <a:gd name="connsiteX58" fmla="*/ 520 w 866"/>
                <a:gd name="connsiteY58" fmla="*/ 134 h 1230"/>
                <a:gd name="connsiteX59" fmla="*/ 560 w 866"/>
                <a:gd name="connsiteY59" fmla="*/ 112 h 1230"/>
                <a:gd name="connsiteX60" fmla="*/ 602 w 866"/>
                <a:gd name="connsiteY60" fmla="*/ 92 h 1230"/>
                <a:gd name="connsiteX61" fmla="*/ 646 w 866"/>
                <a:gd name="connsiteY61" fmla="*/ 72 h 1230"/>
                <a:gd name="connsiteX62" fmla="*/ 692 w 866"/>
                <a:gd name="connsiteY62" fmla="*/ 54 h 1230"/>
                <a:gd name="connsiteX63" fmla="*/ 742 w 866"/>
                <a:gd name="connsiteY63" fmla="*/ 34 h 1230"/>
                <a:gd name="connsiteX64" fmla="*/ 792 w 866"/>
                <a:gd name="connsiteY64" fmla="*/ 18 h 1230"/>
                <a:gd name="connsiteX65" fmla="*/ 844 w 866"/>
                <a:gd name="connsiteY65" fmla="*/ 0 h 1230"/>
                <a:gd name="connsiteX66" fmla="*/ 844 w 866"/>
                <a:gd name="connsiteY66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0 w 866"/>
                <a:gd name="connsiteY42" fmla="*/ 976 h 1230"/>
                <a:gd name="connsiteX43" fmla="*/ 0 w 866"/>
                <a:gd name="connsiteY43" fmla="*/ 934 h 1230"/>
                <a:gd name="connsiteX44" fmla="*/ 4 w 866"/>
                <a:gd name="connsiteY44" fmla="*/ 844 h 1230"/>
                <a:gd name="connsiteX45" fmla="*/ 68 w 866"/>
                <a:gd name="connsiteY45" fmla="*/ 598 h 1230"/>
                <a:gd name="connsiteX46" fmla="*/ 194 w 866"/>
                <a:gd name="connsiteY46" fmla="*/ 392 h 1230"/>
                <a:gd name="connsiteX47" fmla="*/ 216 w 866"/>
                <a:gd name="connsiteY47" fmla="*/ 368 h 1230"/>
                <a:gd name="connsiteX48" fmla="*/ 238 w 866"/>
                <a:gd name="connsiteY48" fmla="*/ 342 h 1230"/>
                <a:gd name="connsiteX49" fmla="*/ 264 w 866"/>
                <a:gd name="connsiteY49" fmla="*/ 318 h 1230"/>
                <a:gd name="connsiteX50" fmla="*/ 290 w 866"/>
                <a:gd name="connsiteY50" fmla="*/ 294 h 1230"/>
                <a:gd name="connsiteX51" fmla="*/ 318 w 866"/>
                <a:gd name="connsiteY51" fmla="*/ 270 h 1230"/>
                <a:gd name="connsiteX52" fmla="*/ 348 w 866"/>
                <a:gd name="connsiteY52" fmla="*/ 246 h 1230"/>
                <a:gd name="connsiteX53" fmla="*/ 378 w 866"/>
                <a:gd name="connsiteY53" fmla="*/ 222 h 1230"/>
                <a:gd name="connsiteX54" fmla="*/ 412 w 866"/>
                <a:gd name="connsiteY54" fmla="*/ 200 h 1230"/>
                <a:gd name="connsiteX55" fmla="*/ 446 w 866"/>
                <a:gd name="connsiteY55" fmla="*/ 178 h 1230"/>
                <a:gd name="connsiteX56" fmla="*/ 482 w 866"/>
                <a:gd name="connsiteY56" fmla="*/ 156 h 1230"/>
                <a:gd name="connsiteX57" fmla="*/ 520 w 866"/>
                <a:gd name="connsiteY57" fmla="*/ 134 h 1230"/>
                <a:gd name="connsiteX58" fmla="*/ 560 w 866"/>
                <a:gd name="connsiteY58" fmla="*/ 112 h 1230"/>
                <a:gd name="connsiteX59" fmla="*/ 602 w 866"/>
                <a:gd name="connsiteY59" fmla="*/ 92 h 1230"/>
                <a:gd name="connsiteX60" fmla="*/ 646 w 866"/>
                <a:gd name="connsiteY60" fmla="*/ 72 h 1230"/>
                <a:gd name="connsiteX61" fmla="*/ 692 w 866"/>
                <a:gd name="connsiteY61" fmla="*/ 54 h 1230"/>
                <a:gd name="connsiteX62" fmla="*/ 742 w 866"/>
                <a:gd name="connsiteY62" fmla="*/ 34 h 1230"/>
                <a:gd name="connsiteX63" fmla="*/ 792 w 866"/>
                <a:gd name="connsiteY63" fmla="*/ 18 h 1230"/>
                <a:gd name="connsiteX64" fmla="*/ 844 w 866"/>
                <a:gd name="connsiteY64" fmla="*/ 0 h 1230"/>
                <a:gd name="connsiteX65" fmla="*/ 844 w 866"/>
                <a:gd name="connsiteY65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24 w 866"/>
                <a:gd name="connsiteY38" fmla="*/ 1146 h 1230"/>
                <a:gd name="connsiteX39" fmla="*/ 12 w 866"/>
                <a:gd name="connsiteY39" fmla="*/ 1088 h 1230"/>
                <a:gd name="connsiteX40" fmla="*/ 8 w 866"/>
                <a:gd name="connsiteY40" fmla="*/ 1052 h 1230"/>
                <a:gd name="connsiteX41" fmla="*/ 0 w 866"/>
                <a:gd name="connsiteY41" fmla="*/ 976 h 1230"/>
                <a:gd name="connsiteX42" fmla="*/ 0 w 866"/>
                <a:gd name="connsiteY42" fmla="*/ 934 h 1230"/>
                <a:gd name="connsiteX43" fmla="*/ 4 w 866"/>
                <a:gd name="connsiteY43" fmla="*/ 844 h 1230"/>
                <a:gd name="connsiteX44" fmla="*/ 68 w 866"/>
                <a:gd name="connsiteY44" fmla="*/ 598 h 1230"/>
                <a:gd name="connsiteX45" fmla="*/ 194 w 866"/>
                <a:gd name="connsiteY45" fmla="*/ 392 h 1230"/>
                <a:gd name="connsiteX46" fmla="*/ 216 w 866"/>
                <a:gd name="connsiteY46" fmla="*/ 368 h 1230"/>
                <a:gd name="connsiteX47" fmla="*/ 238 w 866"/>
                <a:gd name="connsiteY47" fmla="*/ 342 h 1230"/>
                <a:gd name="connsiteX48" fmla="*/ 264 w 866"/>
                <a:gd name="connsiteY48" fmla="*/ 318 h 1230"/>
                <a:gd name="connsiteX49" fmla="*/ 290 w 866"/>
                <a:gd name="connsiteY49" fmla="*/ 294 h 1230"/>
                <a:gd name="connsiteX50" fmla="*/ 318 w 866"/>
                <a:gd name="connsiteY50" fmla="*/ 270 h 1230"/>
                <a:gd name="connsiteX51" fmla="*/ 348 w 866"/>
                <a:gd name="connsiteY51" fmla="*/ 246 h 1230"/>
                <a:gd name="connsiteX52" fmla="*/ 378 w 866"/>
                <a:gd name="connsiteY52" fmla="*/ 222 h 1230"/>
                <a:gd name="connsiteX53" fmla="*/ 412 w 866"/>
                <a:gd name="connsiteY53" fmla="*/ 200 h 1230"/>
                <a:gd name="connsiteX54" fmla="*/ 446 w 866"/>
                <a:gd name="connsiteY54" fmla="*/ 178 h 1230"/>
                <a:gd name="connsiteX55" fmla="*/ 482 w 866"/>
                <a:gd name="connsiteY55" fmla="*/ 156 h 1230"/>
                <a:gd name="connsiteX56" fmla="*/ 520 w 866"/>
                <a:gd name="connsiteY56" fmla="*/ 134 h 1230"/>
                <a:gd name="connsiteX57" fmla="*/ 560 w 866"/>
                <a:gd name="connsiteY57" fmla="*/ 112 h 1230"/>
                <a:gd name="connsiteX58" fmla="*/ 602 w 866"/>
                <a:gd name="connsiteY58" fmla="*/ 92 h 1230"/>
                <a:gd name="connsiteX59" fmla="*/ 646 w 866"/>
                <a:gd name="connsiteY59" fmla="*/ 72 h 1230"/>
                <a:gd name="connsiteX60" fmla="*/ 692 w 866"/>
                <a:gd name="connsiteY60" fmla="*/ 54 h 1230"/>
                <a:gd name="connsiteX61" fmla="*/ 742 w 866"/>
                <a:gd name="connsiteY61" fmla="*/ 34 h 1230"/>
                <a:gd name="connsiteX62" fmla="*/ 792 w 866"/>
                <a:gd name="connsiteY62" fmla="*/ 18 h 1230"/>
                <a:gd name="connsiteX63" fmla="*/ 844 w 866"/>
                <a:gd name="connsiteY63" fmla="*/ 0 h 1230"/>
                <a:gd name="connsiteX64" fmla="*/ 844 w 866"/>
                <a:gd name="connsiteY64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24 w 866"/>
                <a:gd name="connsiteY37" fmla="*/ 1146 h 1230"/>
                <a:gd name="connsiteX38" fmla="*/ 12 w 866"/>
                <a:gd name="connsiteY38" fmla="*/ 1088 h 1230"/>
                <a:gd name="connsiteX39" fmla="*/ 8 w 866"/>
                <a:gd name="connsiteY39" fmla="*/ 1052 h 1230"/>
                <a:gd name="connsiteX40" fmla="*/ 0 w 866"/>
                <a:gd name="connsiteY40" fmla="*/ 976 h 1230"/>
                <a:gd name="connsiteX41" fmla="*/ 0 w 866"/>
                <a:gd name="connsiteY41" fmla="*/ 934 h 1230"/>
                <a:gd name="connsiteX42" fmla="*/ 4 w 866"/>
                <a:gd name="connsiteY42" fmla="*/ 844 h 1230"/>
                <a:gd name="connsiteX43" fmla="*/ 68 w 866"/>
                <a:gd name="connsiteY43" fmla="*/ 598 h 1230"/>
                <a:gd name="connsiteX44" fmla="*/ 194 w 866"/>
                <a:gd name="connsiteY44" fmla="*/ 392 h 1230"/>
                <a:gd name="connsiteX45" fmla="*/ 216 w 866"/>
                <a:gd name="connsiteY45" fmla="*/ 368 h 1230"/>
                <a:gd name="connsiteX46" fmla="*/ 238 w 866"/>
                <a:gd name="connsiteY46" fmla="*/ 342 h 1230"/>
                <a:gd name="connsiteX47" fmla="*/ 264 w 866"/>
                <a:gd name="connsiteY47" fmla="*/ 318 h 1230"/>
                <a:gd name="connsiteX48" fmla="*/ 290 w 866"/>
                <a:gd name="connsiteY48" fmla="*/ 294 h 1230"/>
                <a:gd name="connsiteX49" fmla="*/ 318 w 866"/>
                <a:gd name="connsiteY49" fmla="*/ 270 h 1230"/>
                <a:gd name="connsiteX50" fmla="*/ 348 w 866"/>
                <a:gd name="connsiteY50" fmla="*/ 246 h 1230"/>
                <a:gd name="connsiteX51" fmla="*/ 378 w 866"/>
                <a:gd name="connsiteY51" fmla="*/ 222 h 1230"/>
                <a:gd name="connsiteX52" fmla="*/ 412 w 866"/>
                <a:gd name="connsiteY52" fmla="*/ 200 h 1230"/>
                <a:gd name="connsiteX53" fmla="*/ 446 w 866"/>
                <a:gd name="connsiteY53" fmla="*/ 178 h 1230"/>
                <a:gd name="connsiteX54" fmla="*/ 482 w 866"/>
                <a:gd name="connsiteY54" fmla="*/ 156 h 1230"/>
                <a:gd name="connsiteX55" fmla="*/ 520 w 866"/>
                <a:gd name="connsiteY55" fmla="*/ 134 h 1230"/>
                <a:gd name="connsiteX56" fmla="*/ 560 w 866"/>
                <a:gd name="connsiteY56" fmla="*/ 112 h 1230"/>
                <a:gd name="connsiteX57" fmla="*/ 602 w 866"/>
                <a:gd name="connsiteY57" fmla="*/ 92 h 1230"/>
                <a:gd name="connsiteX58" fmla="*/ 646 w 866"/>
                <a:gd name="connsiteY58" fmla="*/ 72 h 1230"/>
                <a:gd name="connsiteX59" fmla="*/ 692 w 866"/>
                <a:gd name="connsiteY59" fmla="*/ 54 h 1230"/>
                <a:gd name="connsiteX60" fmla="*/ 742 w 866"/>
                <a:gd name="connsiteY60" fmla="*/ 34 h 1230"/>
                <a:gd name="connsiteX61" fmla="*/ 792 w 866"/>
                <a:gd name="connsiteY61" fmla="*/ 18 h 1230"/>
                <a:gd name="connsiteX62" fmla="*/ 844 w 866"/>
                <a:gd name="connsiteY62" fmla="*/ 0 h 1230"/>
                <a:gd name="connsiteX63" fmla="*/ 844 w 866"/>
                <a:gd name="connsiteY63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96 w 866"/>
                <a:gd name="connsiteY33" fmla="*/ 1214 h 1230"/>
                <a:gd name="connsiteX34" fmla="*/ 48 w 866"/>
                <a:gd name="connsiteY34" fmla="*/ 1230 h 1230"/>
                <a:gd name="connsiteX35" fmla="*/ 48 w 866"/>
                <a:gd name="connsiteY35" fmla="*/ 1230 h 1230"/>
                <a:gd name="connsiteX36" fmla="*/ 24 w 866"/>
                <a:gd name="connsiteY36" fmla="*/ 1146 h 1230"/>
                <a:gd name="connsiteX37" fmla="*/ 12 w 866"/>
                <a:gd name="connsiteY37" fmla="*/ 1088 h 1230"/>
                <a:gd name="connsiteX38" fmla="*/ 8 w 866"/>
                <a:gd name="connsiteY38" fmla="*/ 1052 h 1230"/>
                <a:gd name="connsiteX39" fmla="*/ 0 w 866"/>
                <a:gd name="connsiteY39" fmla="*/ 976 h 1230"/>
                <a:gd name="connsiteX40" fmla="*/ 0 w 866"/>
                <a:gd name="connsiteY40" fmla="*/ 934 h 1230"/>
                <a:gd name="connsiteX41" fmla="*/ 4 w 866"/>
                <a:gd name="connsiteY41" fmla="*/ 844 h 1230"/>
                <a:gd name="connsiteX42" fmla="*/ 68 w 866"/>
                <a:gd name="connsiteY42" fmla="*/ 598 h 1230"/>
                <a:gd name="connsiteX43" fmla="*/ 194 w 866"/>
                <a:gd name="connsiteY43" fmla="*/ 392 h 1230"/>
                <a:gd name="connsiteX44" fmla="*/ 216 w 866"/>
                <a:gd name="connsiteY44" fmla="*/ 368 h 1230"/>
                <a:gd name="connsiteX45" fmla="*/ 238 w 866"/>
                <a:gd name="connsiteY45" fmla="*/ 342 h 1230"/>
                <a:gd name="connsiteX46" fmla="*/ 264 w 866"/>
                <a:gd name="connsiteY46" fmla="*/ 318 h 1230"/>
                <a:gd name="connsiteX47" fmla="*/ 290 w 866"/>
                <a:gd name="connsiteY47" fmla="*/ 294 h 1230"/>
                <a:gd name="connsiteX48" fmla="*/ 318 w 866"/>
                <a:gd name="connsiteY48" fmla="*/ 270 h 1230"/>
                <a:gd name="connsiteX49" fmla="*/ 348 w 866"/>
                <a:gd name="connsiteY49" fmla="*/ 246 h 1230"/>
                <a:gd name="connsiteX50" fmla="*/ 378 w 866"/>
                <a:gd name="connsiteY50" fmla="*/ 222 h 1230"/>
                <a:gd name="connsiteX51" fmla="*/ 412 w 866"/>
                <a:gd name="connsiteY51" fmla="*/ 200 h 1230"/>
                <a:gd name="connsiteX52" fmla="*/ 446 w 866"/>
                <a:gd name="connsiteY52" fmla="*/ 178 h 1230"/>
                <a:gd name="connsiteX53" fmla="*/ 482 w 866"/>
                <a:gd name="connsiteY53" fmla="*/ 156 h 1230"/>
                <a:gd name="connsiteX54" fmla="*/ 520 w 866"/>
                <a:gd name="connsiteY54" fmla="*/ 134 h 1230"/>
                <a:gd name="connsiteX55" fmla="*/ 560 w 866"/>
                <a:gd name="connsiteY55" fmla="*/ 112 h 1230"/>
                <a:gd name="connsiteX56" fmla="*/ 602 w 866"/>
                <a:gd name="connsiteY56" fmla="*/ 92 h 1230"/>
                <a:gd name="connsiteX57" fmla="*/ 646 w 866"/>
                <a:gd name="connsiteY57" fmla="*/ 72 h 1230"/>
                <a:gd name="connsiteX58" fmla="*/ 692 w 866"/>
                <a:gd name="connsiteY58" fmla="*/ 54 h 1230"/>
                <a:gd name="connsiteX59" fmla="*/ 742 w 866"/>
                <a:gd name="connsiteY59" fmla="*/ 34 h 1230"/>
                <a:gd name="connsiteX60" fmla="*/ 792 w 866"/>
                <a:gd name="connsiteY60" fmla="*/ 18 h 1230"/>
                <a:gd name="connsiteX61" fmla="*/ 844 w 866"/>
                <a:gd name="connsiteY61" fmla="*/ 0 h 1230"/>
                <a:gd name="connsiteX62" fmla="*/ 844 w 866"/>
                <a:gd name="connsiteY62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96 w 866"/>
                <a:gd name="connsiteY32" fmla="*/ 1214 h 1230"/>
                <a:gd name="connsiteX33" fmla="*/ 48 w 866"/>
                <a:gd name="connsiteY33" fmla="*/ 1230 h 1230"/>
                <a:gd name="connsiteX34" fmla="*/ 48 w 866"/>
                <a:gd name="connsiteY34" fmla="*/ 1230 h 1230"/>
                <a:gd name="connsiteX35" fmla="*/ 24 w 866"/>
                <a:gd name="connsiteY35" fmla="*/ 1146 h 1230"/>
                <a:gd name="connsiteX36" fmla="*/ 12 w 866"/>
                <a:gd name="connsiteY36" fmla="*/ 1088 h 1230"/>
                <a:gd name="connsiteX37" fmla="*/ 8 w 866"/>
                <a:gd name="connsiteY37" fmla="*/ 1052 h 1230"/>
                <a:gd name="connsiteX38" fmla="*/ 0 w 866"/>
                <a:gd name="connsiteY38" fmla="*/ 976 h 1230"/>
                <a:gd name="connsiteX39" fmla="*/ 0 w 866"/>
                <a:gd name="connsiteY39" fmla="*/ 934 h 1230"/>
                <a:gd name="connsiteX40" fmla="*/ 4 w 866"/>
                <a:gd name="connsiteY40" fmla="*/ 844 h 1230"/>
                <a:gd name="connsiteX41" fmla="*/ 68 w 866"/>
                <a:gd name="connsiteY41" fmla="*/ 598 h 1230"/>
                <a:gd name="connsiteX42" fmla="*/ 194 w 866"/>
                <a:gd name="connsiteY42" fmla="*/ 392 h 1230"/>
                <a:gd name="connsiteX43" fmla="*/ 216 w 866"/>
                <a:gd name="connsiteY43" fmla="*/ 368 h 1230"/>
                <a:gd name="connsiteX44" fmla="*/ 238 w 866"/>
                <a:gd name="connsiteY44" fmla="*/ 342 h 1230"/>
                <a:gd name="connsiteX45" fmla="*/ 264 w 866"/>
                <a:gd name="connsiteY45" fmla="*/ 318 h 1230"/>
                <a:gd name="connsiteX46" fmla="*/ 290 w 866"/>
                <a:gd name="connsiteY46" fmla="*/ 294 h 1230"/>
                <a:gd name="connsiteX47" fmla="*/ 318 w 866"/>
                <a:gd name="connsiteY47" fmla="*/ 270 h 1230"/>
                <a:gd name="connsiteX48" fmla="*/ 348 w 866"/>
                <a:gd name="connsiteY48" fmla="*/ 246 h 1230"/>
                <a:gd name="connsiteX49" fmla="*/ 378 w 866"/>
                <a:gd name="connsiteY49" fmla="*/ 222 h 1230"/>
                <a:gd name="connsiteX50" fmla="*/ 412 w 866"/>
                <a:gd name="connsiteY50" fmla="*/ 200 h 1230"/>
                <a:gd name="connsiteX51" fmla="*/ 446 w 866"/>
                <a:gd name="connsiteY51" fmla="*/ 178 h 1230"/>
                <a:gd name="connsiteX52" fmla="*/ 482 w 866"/>
                <a:gd name="connsiteY52" fmla="*/ 156 h 1230"/>
                <a:gd name="connsiteX53" fmla="*/ 520 w 866"/>
                <a:gd name="connsiteY53" fmla="*/ 134 h 1230"/>
                <a:gd name="connsiteX54" fmla="*/ 560 w 866"/>
                <a:gd name="connsiteY54" fmla="*/ 112 h 1230"/>
                <a:gd name="connsiteX55" fmla="*/ 602 w 866"/>
                <a:gd name="connsiteY55" fmla="*/ 92 h 1230"/>
                <a:gd name="connsiteX56" fmla="*/ 646 w 866"/>
                <a:gd name="connsiteY56" fmla="*/ 72 h 1230"/>
                <a:gd name="connsiteX57" fmla="*/ 692 w 866"/>
                <a:gd name="connsiteY57" fmla="*/ 54 h 1230"/>
                <a:gd name="connsiteX58" fmla="*/ 742 w 866"/>
                <a:gd name="connsiteY58" fmla="*/ 34 h 1230"/>
                <a:gd name="connsiteX59" fmla="*/ 792 w 866"/>
                <a:gd name="connsiteY59" fmla="*/ 18 h 1230"/>
                <a:gd name="connsiteX60" fmla="*/ 844 w 866"/>
                <a:gd name="connsiteY60" fmla="*/ 0 h 1230"/>
                <a:gd name="connsiteX61" fmla="*/ 844 w 866"/>
                <a:gd name="connsiteY61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96 w 866"/>
                <a:gd name="connsiteY32" fmla="*/ 1214 h 1230"/>
                <a:gd name="connsiteX33" fmla="*/ 48 w 866"/>
                <a:gd name="connsiteY33" fmla="*/ 1230 h 1230"/>
                <a:gd name="connsiteX34" fmla="*/ 24 w 866"/>
                <a:gd name="connsiteY34" fmla="*/ 1146 h 1230"/>
                <a:gd name="connsiteX35" fmla="*/ 12 w 866"/>
                <a:gd name="connsiteY35" fmla="*/ 1088 h 1230"/>
                <a:gd name="connsiteX36" fmla="*/ 8 w 866"/>
                <a:gd name="connsiteY36" fmla="*/ 1052 h 1230"/>
                <a:gd name="connsiteX37" fmla="*/ 0 w 866"/>
                <a:gd name="connsiteY37" fmla="*/ 976 h 1230"/>
                <a:gd name="connsiteX38" fmla="*/ 0 w 866"/>
                <a:gd name="connsiteY38" fmla="*/ 934 h 1230"/>
                <a:gd name="connsiteX39" fmla="*/ 4 w 866"/>
                <a:gd name="connsiteY39" fmla="*/ 844 h 1230"/>
                <a:gd name="connsiteX40" fmla="*/ 68 w 866"/>
                <a:gd name="connsiteY40" fmla="*/ 598 h 1230"/>
                <a:gd name="connsiteX41" fmla="*/ 194 w 866"/>
                <a:gd name="connsiteY41" fmla="*/ 392 h 1230"/>
                <a:gd name="connsiteX42" fmla="*/ 216 w 866"/>
                <a:gd name="connsiteY42" fmla="*/ 368 h 1230"/>
                <a:gd name="connsiteX43" fmla="*/ 238 w 866"/>
                <a:gd name="connsiteY43" fmla="*/ 342 h 1230"/>
                <a:gd name="connsiteX44" fmla="*/ 264 w 866"/>
                <a:gd name="connsiteY44" fmla="*/ 318 h 1230"/>
                <a:gd name="connsiteX45" fmla="*/ 290 w 866"/>
                <a:gd name="connsiteY45" fmla="*/ 294 h 1230"/>
                <a:gd name="connsiteX46" fmla="*/ 318 w 866"/>
                <a:gd name="connsiteY46" fmla="*/ 270 h 1230"/>
                <a:gd name="connsiteX47" fmla="*/ 348 w 866"/>
                <a:gd name="connsiteY47" fmla="*/ 246 h 1230"/>
                <a:gd name="connsiteX48" fmla="*/ 378 w 866"/>
                <a:gd name="connsiteY48" fmla="*/ 222 h 1230"/>
                <a:gd name="connsiteX49" fmla="*/ 412 w 866"/>
                <a:gd name="connsiteY49" fmla="*/ 200 h 1230"/>
                <a:gd name="connsiteX50" fmla="*/ 446 w 866"/>
                <a:gd name="connsiteY50" fmla="*/ 178 h 1230"/>
                <a:gd name="connsiteX51" fmla="*/ 482 w 866"/>
                <a:gd name="connsiteY51" fmla="*/ 156 h 1230"/>
                <a:gd name="connsiteX52" fmla="*/ 520 w 866"/>
                <a:gd name="connsiteY52" fmla="*/ 134 h 1230"/>
                <a:gd name="connsiteX53" fmla="*/ 560 w 866"/>
                <a:gd name="connsiteY53" fmla="*/ 112 h 1230"/>
                <a:gd name="connsiteX54" fmla="*/ 602 w 866"/>
                <a:gd name="connsiteY54" fmla="*/ 92 h 1230"/>
                <a:gd name="connsiteX55" fmla="*/ 646 w 866"/>
                <a:gd name="connsiteY55" fmla="*/ 72 h 1230"/>
                <a:gd name="connsiteX56" fmla="*/ 692 w 866"/>
                <a:gd name="connsiteY56" fmla="*/ 54 h 1230"/>
                <a:gd name="connsiteX57" fmla="*/ 742 w 866"/>
                <a:gd name="connsiteY57" fmla="*/ 34 h 1230"/>
                <a:gd name="connsiteX58" fmla="*/ 792 w 866"/>
                <a:gd name="connsiteY58" fmla="*/ 18 h 1230"/>
                <a:gd name="connsiteX59" fmla="*/ 844 w 866"/>
                <a:gd name="connsiteY59" fmla="*/ 0 h 1230"/>
                <a:gd name="connsiteX60" fmla="*/ 844 w 866"/>
                <a:gd name="connsiteY60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48 w 866"/>
                <a:gd name="connsiteY32" fmla="*/ 1230 h 1230"/>
                <a:gd name="connsiteX33" fmla="*/ 24 w 866"/>
                <a:gd name="connsiteY33" fmla="*/ 1146 h 1230"/>
                <a:gd name="connsiteX34" fmla="*/ 12 w 866"/>
                <a:gd name="connsiteY34" fmla="*/ 1088 h 1230"/>
                <a:gd name="connsiteX35" fmla="*/ 8 w 866"/>
                <a:gd name="connsiteY35" fmla="*/ 1052 h 1230"/>
                <a:gd name="connsiteX36" fmla="*/ 0 w 866"/>
                <a:gd name="connsiteY36" fmla="*/ 976 h 1230"/>
                <a:gd name="connsiteX37" fmla="*/ 0 w 866"/>
                <a:gd name="connsiteY37" fmla="*/ 934 h 1230"/>
                <a:gd name="connsiteX38" fmla="*/ 4 w 866"/>
                <a:gd name="connsiteY38" fmla="*/ 844 h 1230"/>
                <a:gd name="connsiteX39" fmla="*/ 68 w 866"/>
                <a:gd name="connsiteY39" fmla="*/ 598 h 1230"/>
                <a:gd name="connsiteX40" fmla="*/ 194 w 866"/>
                <a:gd name="connsiteY40" fmla="*/ 392 h 1230"/>
                <a:gd name="connsiteX41" fmla="*/ 216 w 866"/>
                <a:gd name="connsiteY41" fmla="*/ 368 h 1230"/>
                <a:gd name="connsiteX42" fmla="*/ 238 w 866"/>
                <a:gd name="connsiteY42" fmla="*/ 342 h 1230"/>
                <a:gd name="connsiteX43" fmla="*/ 264 w 866"/>
                <a:gd name="connsiteY43" fmla="*/ 318 h 1230"/>
                <a:gd name="connsiteX44" fmla="*/ 290 w 866"/>
                <a:gd name="connsiteY44" fmla="*/ 294 h 1230"/>
                <a:gd name="connsiteX45" fmla="*/ 318 w 866"/>
                <a:gd name="connsiteY45" fmla="*/ 270 h 1230"/>
                <a:gd name="connsiteX46" fmla="*/ 348 w 866"/>
                <a:gd name="connsiteY46" fmla="*/ 246 h 1230"/>
                <a:gd name="connsiteX47" fmla="*/ 378 w 866"/>
                <a:gd name="connsiteY47" fmla="*/ 222 h 1230"/>
                <a:gd name="connsiteX48" fmla="*/ 412 w 866"/>
                <a:gd name="connsiteY48" fmla="*/ 200 h 1230"/>
                <a:gd name="connsiteX49" fmla="*/ 446 w 866"/>
                <a:gd name="connsiteY49" fmla="*/ 178 h 1230"/>
                <a:gd name="connsiteX50" fmla="*/ 482 w 866"/>
                <a:gd name="connsiteY50" fmla="*/ 156 h 1230"/>
                <a:gd name="connsiteX51" fmla="*/ 520 w 866"/>
                <a:gd name="connsiteY51" fmla="*/ 134 h 1230"/>
                <a:gd name="connsiteX52" fmla="*/ 560 w 866"/>
                <a:gd name="connsiteY52" fmla="*/ 112 h 1230"/>
                <a:gd name="connsiteX53" fmla="*/ 602 w 866"/>
                <a:gd name="connsiteY53" fmla="*/ 92 h 1230"/>
                <a:gd name="connsiteX54" fmla="*/ 646 w 866"/>
                <a:gd name="connsiteY54" fmla="*/ 72 h 1230"/>
                <a:gd name="connsiteX55" fmla="*/ 692 w 866"/>
                <a:gd name="connsiteY55" fmla="*/ 54 h 1230"/>
                <a:gd name="connsiteX56" fmla="*/ 742 w 866"/>
                <a:gd name="connsiteY56" fmla="*/ 34 h 1230"/>
                <a:gd name="connsiteX57" fmla="*/ 792 w 866"/>
                <a:gd name="connsiteY57" fmla="*/ 18 h 1230"/>
                <a:gd name="connsiteX58" fmla="*/ 844 w 866"/>
                <a:gd name="connsiteY58" fmla="*/ 0 h 1230"/>
                <a:gd name="connsiteX59" fmla="*/ 844 w 866"/>
                <a:gd name="connsiteY59" fmla="*/ 0 h 1230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24 w 866"/>
                <a:gd name="connsiteY32" fmla="*/ 1146 h 1162"/>
                <a:gd name="connsiteX33" fmla="*/ 12 w 866"/>
                <a:gd name="connsiteY33" fmla="*/ 1088 h 1162"/>
                <a:gd name="connsiteX34" fmla="*/ 8 w 866"/>
                <a:gd name="connsiteY34" fmla="*/ 1052 h 1162"/>
                <a:gd name="connsiteX35" fmla="*/ 0 w 866"/>
                <a:gd name="connsiteY35" fmla="*/ 976 h 1162"/>
                <a:gd name="connsiteX36" fmla="*/ 0 w 866"/>
                <a:gd name="connsiteY36" fmla="*/ 934 h 1162"/>
                <a:gd name="connsiteX37" fmla="*/ 4 w 866"/>
                <a:gd name="connsiteY37" fmla="*/ 844 h 1162"/>
                <a:gd name="connsiteX38" fmla="*/ 68 w 866"/>
                <a:gd name="connsiteY38" fmla="*/ 598 h 1162"/>
                <a:gd name="connsiteX39" fmla="*/ 194 w 866"/>
                <a:gd name="connsiteY39" fmla="*/ 392 h 1162"/>
                <a:gd name="connsiteX40" fmla="*/ 216 w 866"/>
                <a:gd name="connsiteY40" fmla="*/ 368 h 1162"/>
                <a:gd name="connsiteX41" fmla="*/ 238 w 866"/>
                <a:gd name="connsiteY41" fmla="*/ 342 h 1162"/>
                <a:gd name="connsiteX42" fmla="*/ 264 w 866"/>
                <a:gd name="connsiteY42" fmla="*/ 318 h 1162"/>
                <a:gd name="connsiteX43" fmla="*/ 290 w 866"/>
                <a:gd name="connsiteY43" fmla="*/ 294 h 1162"/>
                <a:gd name="connsiteX44" fmla="*/ 318 w 866"/>
                <a:gd name="connsiteY44" fmla="*/ 270 h 1162"/>
                <a:gd name="connsiteX45" fmla="*/ 348 w 866"/>
                <a:gd name="connsiteY45" fmla="*/ 246 h 1162"/>
                <a:gd name="connsiteX46" fmla="*/ 378 w 866"/>
                <a:gd name="connsiteY46" fmla="*/ 222 h 1162"/>
                <a:gd name="connsiteX47" fmla="*/ 412 w 866"/>
                <a:gd name="connsiteY47" fmla="*/ 200 h 1162"/>
                <a:gd name="connsiteX48" fmla="*/ 446 w 866"/>
                <a:gd name="connsiteY48" fmla="*/ 178 h 1162"/>
                <a:gd name="connsiteX49" fmla="*/ 482 w 866"/>
                <a:gd name="connsiteY49" fmla="*/ 156 h 1162"/>
                <a:gd name="connsiteX50" fmla="*/ 520 w 866"/>
                <a:gd name="connsiteY50" fmla="*/ 134 h 1162"/>
                <a:gd name="connsiteX51" fmla="*/ 560 w 866"/>
                <a:gd name="connsiteY51" fmla="*/ 112 h 1162"/>
                <a:gd name="connsiteX52" fmla="*/ 602 w 866"/>
                <a:gd name="connsiteY52" fmla="*/ 92 h 1162"/>
                <a:gd name="connsiteX53" fmla="*/ 646 w 866"/>
                <a:gd name="connsiteY53" fmla="*/ 72 h 1162"/>
                <a:gd name="connsiteX54" fmla="*/ 692 w 866"/>
                <a:gd name="connsiteY54" fmla="*/ 54 h 1162"/>
                <a:gd name="connsiteX55" fmla="*/ 742 w 866"/>
                <a:gd name="connsiteY55" fmla="*/ 34 h 1162"/>
                <a:gd name="connsiteX56" fmla="*/ 792 w 866"/>
                <a:gd name="connsiteY56" fmla="*/ 18 h 1162"/>
                <a:gd name="connsiteX57" fmla="*/ 844 w 866"/>
                <a:gd name="connsiteY57" fmla="*/ 0 h 1162"/>
                <a:gd name="connsiteX58" fmla="*/ 844 w 866"/>
                <a:gd name="connsiteY58" fmla="*/ 0 h 1162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12 w 866"/>
                <a:gd name="connsiteY32" fmla="*/ 1088 h 1162"/>
                <a:gd name="connsiteX33" fmla="*/ 8 w 866"/>
                <a:gd name="connsiteY33" fmla="*/ 1052 h 1162"/>
                <a:gd name="connsiteX34" fmla="*/ 0 w 866"/>
                <a:gd name="connsiteY34" fmla="*/ 976 h 1162"/>
                <a:gd name="connsiteX35" fmla="*/ 0 w 866"/>
                <a:gd name="connsiteY35" fmla="*/ 934 h 1162"/>
                <a:gd name="connsiteX36" fmla="*/ 4 w 866"/>
                <a:gd name="connsiteY36" fmla="*/ 844 h 1162"/>
                <a:gd name="connsiteX37" fmla="*/ 68 w 866"/>
                <a:gd name="connsiteY37" fmla="*/ 598 h 1162"/>
                <a:gd name="connsiteX38" fmla="*/ 194 w 866"/>
                <a:gd name="connsiteY38" fmla="*/ 392 h 1162"/>
                <a:gd name="connsiteX39" fmla="*/ 216 w 866"/>
                <a:gd name="connsiteY39" fmla="*/ 368 h 1162"/>
                <a:gd name="connsiteX40" fmla="*/ 238 w 866"/>
                <a:gd name="connsiteY40" fmla="*/ 342 h 1162"/>
                <a:gd name="connsiteX41" fmla="*/ 264 w 866"/>
                <a:gd name="connsiteY41" fmla="*/ 318 h 1162"/>
                <a:gd name="connsiteX42" fmla="*/ 290 w 866"/>
                <a:gd name="connsiteY42" fmla="*/ 294 h 1162"/>
                <a:gd name="connsiteX43" fmla="*/ 318 w 866"/>
                <a:gd name="connsiteY43" fmla="*/ 270 h 1162"/>
                <a:gd name="connsiteX44" fmla="*/ 348 w 866"/>
                <a:gd name="connsiteY44" fmla="*/ 246 h 1162"/>
                <a:gd name="connsiteX45" fmla="*/ 378 w 866"/>
                <a:gd name="connsiteY45" fmla="*/ 222 h 1162"/>
                <a:gd name="connsiteX46" fmla="*/ 412 w 866"/>
                <a:gd name="connsiteY46" fmla="*/ 200 h 1162"/>
                <a:gd name="connsiteX47" fmla="*/ 446 w 866"/>
                <a:gd name="connsiteY47" fmla="*/ 178 h 1162"/>
                <a:gd name="connsiteX48" fmla="*/ 482 w 866"/>
                <a:gd name="connsiteY48" fmla="*/ 156 h 1162"/>
                <a:gd name="connsiteX49" fmla="*/ 520 w 866"/>
                <a:gd name="connsiteY49" fmla="*/ 134 h 1162"/>
                <a:gd name="connsiteX50" fmla="*/ 560 w 866"/>
                <a:gd name="connsiteY50" fmla="*/ 112 h 1162"/>
                <a:gd name="connsiteX51" fmla="*/ 602 w 866"/>
                <a:gd name="connsiteY51" fmla="*/ 92 h 1162"/>
                <a:gd name="connsiteX52" fmla="*/ 646 w 866"/>
                <a:gd name="connsiteY52" fmla="*/ 72 h 1162"/>
                <a:gd name="connsiteX53" fmla="*/ 692 w 866"/>
                <a:gd name="connsiteY53" fmla="*/ 54 h 1162"/>
                <a:gd name="connsiteX54" fmla="*/ 742 w 866"/>
                <a:gd name="connsiteY54" fmla="*/ 34 h 1162"/>
                <a:gd name="connsiteX55" fmla="*/ 792 w 866"/>
                <a:gd name="connsiteY55" fmla="*/ 18 h 1162"/>
                <a:gd name="connsiteX56" fmla="*/ 844 w 866"/>
                <a:gd name="connsiteY56" fmla="*/ 0 h 1162"/>
                <a:gd name="connsiteX57" fmla="*/ 844 w 866"/>
                <a:gd name="connsiteY57" fmla="*/ 0 h 1162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8 w 866"/>
                <a:gd name="connsiteY32" fmla="*/ 1052 h 1162"/>
                <a:gd name="connsiteX33" fmla="*/ 0 w 866"/>
                <a:gd name="connsiteY33" fmla="*/ 976 h 1162"/>
                <a:gd name="connsiteX34" fmla="*/ 0 w 866"/>
                <a:gd name="connsiteY34" fmla="*/ 934 h 1162"/>
                <a:gd name="connsiteX35" fmla="*/ 4 w 866"/>
                <a:gd name="connsiteY35" fmla="*/ 844 h 1162"/>
                <a:gd name="connsiteX36" fmla="*/ 68 w 866"/>
                <a:gd name="connsiteY36" fmla="*/ 598 h 1162"/>
                <a:gd name="connsiteX37" fmla="*/ 194 w 866"/>
                <a:gd name="connsiteY37" fmla="*/ 392 h 1162"/>
                <a:gd name="connsiteX38" fmla="*/ 216 w 866"/>
                <a:gd name="connsiteY38" fmla="*/ 368 h 1162"/>
                <a:gd name="connsiteX39" fmla="*/ 238 w 866"/>
                <a:gd name="connsiteY39" fmla="*/ 342 h 1162"/>
                <a:gd name="connsiteX40" fmla="*/ 264 w 866"/>
                <a:gd name="connsiteY40" fmla="*/ 318 h 1162"/>
                <a:gd name="connsiteX41" fmla="*/ 290 w 866"/>
                <a:gd name="connsiteY41" fmla="*/ 294 h 1162"/>
                <a:gd name="connsiteX42" fmla="*/ 318 w 866"/>
                <a:gd name="connsiteY42" fmla="*/ 270 h 1162"/>
                <a:gd name="connsiteX43" fmla="*/ 348 w 866"/>
                <a:gd name="connsiteY43" fmla="*/ 246 h 1162"/>
                <a:gd name="connsiteX44" fmla="*/ 378 w 866"/>
                <a:gd name="connsiteY44" fmla="*/ 222 h 1162"/>
                <a:gd name="connsiteX45" fmla="*/ 412 w 866"/>
                <a:gd name="connsiteY45" fmla="*/ 200 h 1162"/>
                <a:gd name="connsiteX46" fmla="*/ 446 w 866"/>
                <a:gd name="connsiteY46" fmla="*/ 178 h 1162"/>
                <a:gd name="connsiteX47" fmla="*/ 482 w 866"/>
                <a:gd name="connsiteY47" fmla="*/ 156 h 1162"/>
                <a:gd name="connsiteX48" fmla="*/ 520 w 866"/>
                <a:gd name="connsiteY48" fmla="*/ 134 h 1162"/>
                <a:gd name="connsiteX49" fmla="*/ 560 w 866"/>
                <a:gd name="connsiteY49" fmla="*/ 112 h 1162"/>
                <a:gd name="connsiteX50" fmla="*/ 602 w 866"/>
                <a:gd name="connsiteY50" fmla="*/ 92 h 1162"/>
                <a:gd name="connsiteX51" fmla="*/ 646 w 866"/>
                <a:gd name="connsiteY51" fmla="*/ 72 h 1162"/>
                <a:gd name="connsiteX52" fmla="*/ 692 w 866"/>
                <a:gd name="connsiteY52" fmla="*/ 54 h 1162"/>
                <a:gd name="connsiteX53" fmla="*/ 742 w 866"/>
                <a:gd name="connsiteY53" fmla="*/ 34 h 1162"/>
                <a:gd name="connsiteX54" fmla="*/ 792 w 866"/>
                <a:gd name="connsiteY54" fmla="*/ 18 h 1162"/>
                <a:gd name="connsiteX55" fmla="*/ 844 w 866"/>
                <a:gd name="connsiteY55" fmla="*/ 0 h 1162"/>
                <a:gd name="connsiteX56" fmla="*/ 844 w 866"/>
                <a:gd name="connsiteY56" fmla="*/ 0 h 1162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0 w 866"/>
                <a:gd name="connsiteY32" fmla="*/ 976 h 1162"/>
                <a:gd name="connsiteX33" fmla="*/ 0 w 866"/>
                <a:gd name="connsiteY33" fmla="*/ 934 h 1162"/>
                <a:gd name="connsiteX34" fmla="*/ 4 w 866"/>
                <a:gd name="connsiteY34" fmla="*/ 844 h 1162"/>
                <a:gd name="connsiteX35" fmla="*/ 68 w 866"/>
                <a:gd name="connsiteY35" fmla="*/ 598 h 1162"/>
                <a:gd name="connsiteX36" fmla="*/ 194 w 866"/>
                <a:gd name="connsiteY36" fmla="*/ 392 h 1162"/>
                <a:gd name="connsiteX37" fmla="*/ 216 w 866"/>
                <a:gd name="connsiteY37" fmla="*/ 368 h 1162"/>
                <a:gd name="connsiteX38" fmla="*/ 238 w 866"/>
                <a:gd name="connsiteY38" fmla="*/ 342 h 1162"/>
                <a:gd name="connsiteX39" fmla="*/ 264 w 866"/>
                <a:gd name="connsiteY39" fmla="*/ 318 h 1162"/>
                <a:gd name="connsiteX40" fmla="*/ 290 w 866"/>
                <a:gd name="connsiteY40" fmla="*/ 294 h 1162"/>
                <a:gd name="connsiteX41" fmla="*/ 318 w 866"/>
                <a:gd name="connsiteY41" fmla="*/ 270 h 1162"/>
                <a:gd name="connsiteX42" fmla="*/ 348 w 866"/>
                <a:gd name="connsiteY42" fmla="*/ 246 h 1162"/>
                <a:gd name="connsiteX43" fmla="*/ 378 w 866"/>
                <a:gd name="connsiteY43" fmla="*/ 222 h 1162"/>
                <a:gd name="connsiteX44" fmla="*/ 412 w 866"/>
                <a:gd name="connsiteY44" fmla="*/ 200 h 1162"/>
                <a:gd name="connsiteX45" fmla="*/ 446 w 866"/>
                <a:gd name="connsiteY45" fmla="*/ 178 h 1162"/>
                <a:gd name="connsiteX46" fmla="*/ 482 w 866"/>
                <a:gd name="connsiteY46" fmla="*/ 156 h 1162"/>
                <a:gd name="connsiteX47" fmla="*/ 520 w 866"/>
                <a:gd name="connsiteY47" fmla="*/ 134 h 1162"/>
                <a:gd name="connsiteX48" fmla="*/ 560 w 866"/>
                <a:gd name="connsiteY48" fmla="*/ 112 h 1162"/>
                <a:gd name="connsiteX49" fmla="*/ 602 w 866"/>
                <a:gd name="connsiteY49" fmla="*/ 92 h 1162"/>
                <a:gd name="connsiteX50" fmla="*/ 646 w 866"/>
                <a:gd name="connsiteY50" fmla="*/ 72 h 1162"/>
                <a:gd name="connsiteX51" fmla="*/ 692 w 866"/>
                <a:gd name="connsiteY51" fmla="*/ 54 h 1162"/>
                <a:gd name="connsiteX52" fmla="*/ 742 w 866"/>
                <a:gd name="connsiteY52" fmla="*/ 34 h 1162"/>
                <a:gd name="connsiteX53" fmla="*/ 792 w 866"/>
                <a:gd name="connsiteY53" fmla="*/ 18 h 1162"/>
                <a:gd name="connsiteX54" fmla="*/ 844 w 866"/>
                <a:gd name="connsiteY54" fmla="*/ 0 h 1162"/>
                <a:gd name="connsiteX55" fmla="*/ 844 w 866"/>
                <a:gd name="connsiteY55" fmla="*/ 0 h 1162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0 w 866"/>
                <a:gd name="connsiteY32" fmla="*/ 934 h 1162"/>
                <a:gd name="connsiteX33" fmla="*/ 4 w 866"/>
                <a:gd name="connsiteY33" fmla="*/ 844 h 1162"/>
                <a:gd name="connsiteX34" fmla="*/ 68 w 866"/>
                <a:gd name="connsiteY34" fmla="*/ 598 h 1162"/>
                <a:gd name="connsiteX35" fmla="*/ 194 w 866"/>
                <a:gd name="connsiteY35" fmla="*/ 392 h 1162"/>
                <a:gd name="connsiteX36" fmla="*/ 216 w 866"/>
                <a:gd name="connsiteY36" fmla="*/ 368 h 1162"/>
                <a:gd name="connsiteX37" fmla="*/ 238 w 866"/>
                <a:gd name="connsiteY37" fmla="*/ 342 h 1162"/>
                <a:gd name="connsiteX38" fmla="*/ 264 w 866"/>
                <a:gd name="connsiteY38" fmla="*/ 318 h 1162"/>
                <a:gd name="connsiteX39" fmla="*/ 290 w 866"/>
                <a:gd name="connsiteY39" fmla="*/ 294 h 1162"/>
                <a:gd name="connsiteX40" fmla="*/ 318 w 866"/>
                <a:gd name="connsiteY40" fmla="*/ 270 h 1162"/>
                <a:gd name="connsiteX41" fmla="*/ 348 w 866"/>
                <a:gd name="connsiteY41" fmla="*/ 246 h 1162"/>
                <a:gd name="connsiteX42" fmla="*/ 378 w 866"/>
                <a:gd name="connsiteY42" fmla="*/ 222 h 1162"/>
                <a:gd name="connsiteX43" fmla="*/ 412 w 866"/>
                <a:gd name="connsiteY43" fmla="*/ 200 h 1162"/>
                <a:gd name="connsiteX44" fmla="*/ 446 w 866"/>
                <a:gd name="connsiteY44" fmla="*/ 178 h 1162"/>
                <a:gd name="connsiteX45" fmla="*/ 482 w 866"/>
                <a:gd name="connsiteY45" fmla="*/ 156 h 1162"/>
                <a:gd name="connsiteX46" fmla="*/ 520 w 866"/>
                <a:gd name="connsiteY46" fmla="*/ 134 h 1162"/>
                <a:gd name="connsiteX47" fmla="*/ 560 w 866"/>
                <a:gd name="connsiteY47" fmla="*/ 112 h 1162"/>
                <a:gd name="connsiteX48" fmla="*/ 602 w 866"/>
                <a:gd name="connsiteY48" fmla="*/ 92 h 1162"/>
                <a:gd name="connsiteX49" fmla="*/ 646 w 866"/>
                <a:gd name="connsiteY49" fmla="*/ 72 h 1162"/>
                <a:gd name="connsiteX50" fmla="*/ 692 w 866"/>
                <a:gd name="connsiteY50" fmla="*/ 54 h 1162"/>
                <a:gd name="connsiteX51" fmla="*/ 742 w 866"/>
                <a:gd name="connsiteY51" fmla="*/ 34 h 1162"/>
                <a:gd name="connsiteX52" fmla="*/ 792 w 866"/>
                <a:gd name="connsiteY52" fmla="*/ 18 h 1162"/>
                <a:gd name="connsiteX53" fmla="*/ 844 w 866"/>
                <a:gd name="connsiteY53" fmla="*/ 0 h 1162"/>
                <a:gd name="connsiteX54" fmla="*/ 844 w 866"/>
                <a:gd name="connsiteY54" fmla="*/ 0 h 1162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0 w 866"/>
                <a:gd name="connsiteY32" fmla="*/ 934 h 1162"/>
                <a:gd name="connsiteX33" fmla="*/ 4 w 866"/>
                <a:gd name="connsiteY33" fmla="*/ 844 h 1162"/>
                <a:gd name="connsiteX34" fmla="*/ 194 w 866"/>
                <a:gd name="connsiteY34" fmla="*/ 392 h 1162"/>
                <a:gd name="connsiteX35" fmla="*/ 216 w 866"/>
                <a:gd name="connsiteY35" fmla="*/ 368 h 1162"/>
                <a:gd name="connsiteX36" fmla="*/ 238 w 866"/>
                <a:gd name="connsiteY36" fmla="*/ 342 h 1162"/>
                <a:gd name="connsiteX37" fmla="*/ 264 w 866"/>
                <a:gd name="connsiteY37" fmla="*/ 318 h 1162"/>
                <a:gd name="connsiteX38" fmla="*/ 290 w 866"/>
                <a:gd name="connsiteY38" fmla="*/ 294 h 1162"/>
                <a:gd name="connsiteX39" fmla="*/ 318 w 866"/>
                <a:gd name="connsiteY39" fmla="*/ 270 h 1162"/>
                <a:gd name="connsiteX40" fmla="*/ 348 w 866"/>
                <a:gd name="connsiteY40" fmla="*/ 246 h 1162"/>
                <a:gd name="connsiteX41" fmla="*/ 378 w 866"/>
                <a:gd name="connsiteY41" fmla="*/ 222 h 1162"/>
                <a:gd name="connsiteX42" fmla="*/ 412 w 866"/>
                <a:gd name="connsiteY42" fmla="*/ 200 h 1162"/>
                <a:gd name="connsiteX43" fmla="*/ 446 w 866"/>
                <a:gd name="connsiteY43" fmla="*/ 178 h 1162"/>
                <a:gd name="connsiteX44" fmla="*/ 482 w 866"/>
                <a:gd name="connsiteY44" fmla="*/ 156 h 1162"/>
                <a:gd name="connsiteX45" fmla="*/ 520 w 866"/>
                <a:gd name="connsiteY45" fmla="*/ 134 h 1162"/>
                <a:gd name="connsiteX46" fmla="*/ 560 w 866"/>
                <a:gd name="connsiteY46" fmla="*/ 112 h 1162"/>
                <a:gd name="connsiteX47" fmla="*/ 602 w 866"/>
                <a:gd name="connsiteY47" fmla="*/ 92 h 1162"/>
                <a:gd name="connsiteX48" fmla="*/ 646 w 866"/>
                <a:gd name="connsiteY48" fmla="*/ 72 h 1162"/>
                <a:gd name="connsiteX49" fmla="*/ 692 w 866"/>
                <a:gd name="connsiteY49" fmla="*/ 54 h 1162"/>
                <a:gd name="connsiteX50" fmla="*/ 742 w 866"/>
                <a:gd name="connsiteY50" fmla="*/ 34 h 1162"/>
                <a:gd name="connsiteX51" fmla="*/ 792 w 866"/>
                <a:gd name="connsiteY51" fmla="*/ 18 h 1162"/>
                <a:gd name="connsiteX52" fmla="*/ 844 w 866"/>
                <a:gd name="connsiteY52" fmla="*/ 0 h 1162"/>
                <a:gd name="connsiteX53" fmla="*/ 844 w 866"/>
                <a:gd name="connsiteY53" fmla="*/ 0 h 1162"/>
                <a:gd name="connsiteX0" fmla="*/ 849 w 871"/>
                <a:gd name="connsiteY0" fmla="*/ 0 h 1162"/>
                <a:gd name="connsiteX1" fmla="*/ 849 w 871"/>
                <a:gd name="connsiteY1" fmla="*/ 0 h 1162"/>
                <a:gd name="connsiteX2" fmla="*/ 857 w 871"/>
                <a:gd name="connsiteY2" fmla="*/ 40 h 1162"/>
                <a:gd name="connsiteX3" fmla="*/ 863 w 871"/>
                <a:gd name="connsiteY3" fmla="*/ 86 h 1162"/>
                <a:gd name="connsiteX4" fmla="*/ 869 w 871"/>
                <a:gd name="connsiteY4" fmla="*/ 146 h 1162"/>
                <a:gd name="connsiteX5" fmla="*/ 871 w 871"/>
                <a:gd name="connsiteY5" fmla="*/ 182 h 1162"/>
                <a:gd name="connsiteX6" fmla="*/ 871 w 871"/>
                <a:gd name="connsiteY6" fmla="*/ 220 h 1162"/>
                <a:gd name="connsiteX7" fmla="*/ 869 w 871"/>
                <a:gd name="connsiteY7" fmla="*/ 260 h 1162"/>
                <a:gd name="connsiteX8" fmla="*/ 867 w 871"/>
                <a:gd name="connsiteY8" fmla="*/ 304 h 1162"/>
                <a:gd name="connsiteX9" fmla="*/ 863 w 871"/>
                <a:gd name="connsiteY9" fmla="*/ 348 h 1162"/>
                <a:gd name="connsiteX10" fmla="*/ 857 w 871"/>
                <a:gd name="connsiteY10" fmla="*/ 396 h 1162"/>
                <a:gd name="connsiteX11" fmla="*/ 847 w 871"/>
                <a:gd name="connsiteY11" fmla="*/ 444 h 1162"/>
                <a:gd name="connsiteX12" fmla="*/ 835 w 871"/>
                <a:gd name="connsiteY12" fmla="*/ 494 h 1162"/>
                <a:gd name="connsiteX13" fmla="*/ 821 w 871"/>
                <a:gd name="connsiteY13" fmla="*/ 544 h 1162"/>
                <a:gd name="connsiteX14" fmla="*/ 803 w 871"/>
                <a:gd name="connsiteY14" fmla="*/ 594 h 1162"/>
                <a:gd name="connsiteX15" fmla="*/ 781 w 871"/>
                <a:gd name="connsiteY15" fmla="*/ 646 h 1162"/>
                <a:gd name="connsiteX16" fmla="*/ 755 w 871"/>
                <a:gd name="connsiteY16" fmla="*/ 698 h 1162"/>
                <a:gd name="connsiteX17" fmla="*/ 727 w 871"/>
                <a:gd name="connsiteY17" fmla="*/ 750 h 1162"/>
                <a:gd name="connsiteX18" fmla="*/ 693 w 871"/>
                <a:gd name="connsiteY18" fmla="*/ 800 h 1162"/>
                <a:gd name="connsiteX19" fmla="*/ 653 w 871"/>
                <a:gd name="connsiteY19" fmla="*/ 852 h 1162"/>
                <a:gd name="connsiteX20" fmla="*/ 611 w 871"/>
                <a:gd name="connsiteY20" fmla="*/ 900 h 1162"/>
                <a:gd name="connsiteX21" fmla="*/ 561 w 871"/>
                <a:gd name="connsiteY21" fmla="*/ 948 h 1162"/>
                <a:gd name="connsiteX22" fmla="*/ 535 w 871"/>
                <a:gd name="connsiteY22" fmla="*/ 972 h 1162"/>
                <a:gd name="connsiteX23" fmla="*/ 507 w 871"/>
                <a:gd name="connsiteY23" fmla="*/ 996 h 1162"/>
                <a:gd name="connsiteX24" fmla="*/ 479 w 871"/>
                <a:gd name="connsiteY24" fmla="*/ 1018 h 1162"/>
                <a:gd name="connsiteX25" fmla="*/ 447 w 871"/>
                <a:gd name="connsiteY25" fmla="*/ 1040 h 1162"/>
                <a:gd name="connsiteX26" fmla="*/ 415 w 871"/>
                <a:gd name="connsiteY26" fmla="*/ 1062 h 1162"/>
                <a:gd name="connsiteX27" fmla="*/ 383 w 871"/>
                <a:gd name="connsiteY27" fmla="*/ 1084 h 1162"/>
                <a:gd name="connsiteX28" fmla="*/ 347 w 871"/>
                <a:gd name="connsiteY28" fmla="*/ 1104 h 1162"/>
                <a:gd name="connsiteX29" fmla="*/ 311 w 871"/>
                <a:gd name="connsiteY29" fmla="*/ 1124 h 1162"/>
                <a:gd name="connsiteX30" fmla="*/ 271 w 871"/>
                <a:gd name="connsiteY30" fmla="*/ 1144 h 1162"/>
                <a:gd name="connsiteX31" fmla="*/ 231 w 871"/>
                <a:gd name="connsiteY31" fmla="*/ 1162 h 1162"/>
                <a:gd name="connsiteX32" fmla="*/ 5 w 871"/>
                <a:gd name="connsiteY32" fmla="*/ 934 h 1162"/>
                <a:gd name="connsiteX33" fmla="*/ 199 w 871"/>
                <a:gd name="connsiteY33" fmla="*/ 392 h 1162"/>
                <a:gd name="connsiteX34" fmla="*/ 221 w 871"/>
                <a:gd name="connsiteY34" fmla="*/ 368 h 1162"/>
                <a:gd name="connsiteX35" fmla="*/ 243 w 871"/>
                <a:gd name="connsiteY35" fmla="*/ 342 h 1162"/>
                <a:gd name="connsiteX36" fmla="*/ 269 w 871"/>
                <a:gd name="connsiteY36" fmla="*/ 318 h 1162"/>
                <a:gd name="connsiteX37" fmla="*/ 295 w 871"/>
                <a:gd name="connsiteY37" fmla="*/ 294 h 1162"/>
                <a:gd name="connsiteX38" fmla="*/ 323 w 871"/>
                <a:gd name="connsiteY38" fmla="*/ 270 h 1162"/>
                <a:gd name="connsiteX39" fmla="*/ 353 w 871"/>
                <a:gd name="connsiteY39" fmla="*/ 246 h 1162"/>
                <a:gd name="connsiteX40" fmla="*/ 383 w 871"/>
                <a:gd name="connsiteY40" fmla="*/ 222 h 1162"/>
                <a:gd name="connsiteX41" fmla="*/ 417 w 871"/>
                <a:gd name="connsiteY41" fmla="*/ 200 h 1162"/>
                <a:gd name="connsiteX42" fmla="*/ 451 w 871"/>
                <a:gd name="connsiteY42" fmla="*/ 178 h 1162"/>
                <a:gd name="connsiteX43" fmla="*/ 487 w 871"/>
                <a:gd name="connsiteY43" fmla="*/ 156 h 1162"/>
                <a:gd name="connsiteX44" fmla="*/ 525 w 871"/>
                <a:gd name="connsiteY44" fmla="*/ 134 h 1162"/>
                <a:gd name="connsiteX45" fmla="*/ 565 w 871"/>
                <a:gd name="connsiteY45" fmla="*/ 112 h 1162"/>
                <a:gd name="connsiteX46" fmla="*/ 607 w 871"/>
                <a:gd name="connsiteY46" fmla="*/ 92 h 1162"/>
                <a:gd name="connsiteX47" fmla="*/ 651 w 871"/>
                <a:gd name="connsiteY47" fmla="*/ 72 h 1162"/>
                <a:gd name="connsiteX48" fmla="*/ 697 w 871"/>
                <a:gd name="connsiteY48" fmla="*/ 54 h 1162"/>
                <a:gd name="connsiteX49" fmla="*/ 747 w 871"/>
                <a:gd name="connsiteY49" fmla="*/ 34 h 1162"/>
                <a:gd name="connsiteX50" fmla="*/ 797 w 871"/>
                <a:gd name="connsiteY50" fmla="*/ 18 h 1162"/>
                <a:gd name="connsiteX51" fmla="*/ 849 w 871"/>
                <a:gd name="connsiteY51" fmla="*/ 0 h 1162"/>
                <a:gd name="connsiteX52" fmla="*/ 849 w 871"/>
                <a:gd name="connsiteY52" fmla="*/ 0 h 1162"/>
                <a:gd name="connsiteX0" fmla="*/ 650 w 672"/>
                <a:gd name="connsiteY0" fmla="*/ 0 h 1162"/>
                <a:gd name="connsiteX1" fmla="*/ 650 w 672"/>
                <a:gd name="connsiteY1" fmla="*/ 0 h 1162"/>
                <a:gd name="connsiteX2" fmla="*/ 658 w 672"/>
                <a:gd name="connsiteY2" fmla="*/ 40 h 1162"/>
                <a:gd name="connsiteX3" fmla="*/ 664 w 672"/>
                <a:gd name="connsiteY3" fmla="*/ 86 h 1162"/>
                <a:gd name="connsiteX4" fmla="*/ 670 w 672"/>
                <a:gd name="connsiteY4" fmla="*/ 146 h 1162"/>
                <a:gd name="connsiteX5" fmla="*/ 672 w 672"/>
                <a:gd name="connsiteY5" fmla="*/ 182 h 1162"/>
                <a:gd name="connsiteX6" fmla="*/ 672 w 672"/>
                <a:gd name="connsiteY6" fmla="*/ 220 h 1162"/>
                <a:gd name="connsiteX7" fmla="*/ 670 w 672"/>
                <a:gd name="connsiteY7" fmla="*/ 260 h 1162"/>
                <a:gd name="connsiteX8" fmla="*/ 668 w 672"/>
                <a:gd name="connsiteY8" fmla="*/ 304 h 1162"/>
                <a:gd name="connsiteX9" fmla="*/ 664 w 672"/>
                <a:gd name="connsiteY9" fmla="*/ 348 h 1162"/>
                <a:gd name="connsiteX10" fmla="*/ 658 w 672"/>
                <a:gd name="connsiteY10" fmla="*/ 396 h 1162"/>
                <a:gd name="connsiteX11" fmla="*/ 648 w 672"/>
                <a:gd name="connsiteY11" fmla="*/ 444 h 1162"/>
                <a:gd name="connsiteX12" fmla="*/ 636 w 672"/>
                <a:gd name="connsiteY12" fmla="*/ 494 h 1162"/>
                <a:gd name="connsiteX13" fmla="*/ 622 w 672"/>
                <a:gd name="connsiteY13" fmla="*/ 544 h 1162"/>
                <a:gd name="connsiteX14" fmla="*/ 604 w 672"/>
                <a:gd name="connsiteY14" fmla="*/ 594 h 1162"/>
                <a:gd name="connsiteX15" fmla="*/ 582 w 672"/>
                <a:gd name="connsiteY15" fmla="*/ 646 h 1162"/>
                <a:gd name="connsiteX16" fmla="*/ 556 w 672"/>
                <a:gd name="connsiteY16" fmla="*/ 698 h 1162"/>
                <a:gd name="connsiteX17" fmla="*/ 528 w 672"/>
                <a:gd name="connsiteY17" fmla="*/ 750 h 1162"/>
                <a:gd name="connsiteX18" fmla="*/ 494 w 672"/>
                <a:gd name="connsiteY18" fmla="*/ 800 h 1162"/>
                <a:gd name="connsiteX19" fmla="*/ 454 w 672"/>
                <a:gd name="connsiteY19" fmla="*/ 852 h 1162"/>
                <a:gd name="connsiteX20" fmla="*/ 412 w 672"/>
                <a:gd name="connsiteY20" fmla="*/ 900 h 1162"/>
                <a:gd name="connsiteX21" fmla="*/ 362 w 672"/>
                <a:gd name="connsiteY21" fmla="*/ 948 h 1162"/>
                <a:gd name="connsiteX22" fmla="*/ 336 w 672"/>
                <a:gd name="connsiteY22" fmla="*/ 972 h 1162"/>
                <a:gd name="connsiteX23" fmla="*/ 308 w 672"/>
                <a:gd name="connsiteY23" fmla="*/ 996 h 1162"/>
                <a:gd name="connsiteX24" fmla="*/ 280 w 672"/>
                <a:gd name="connsiteY24" fmla="*/ 1018 h 1162"/>
                <a:gd name="connsiteX25" fmla="*/ 248 w 672"/>
                <a:gd name="connsiteY25" fmla="*/ 1040 h 1162"/>
                <a:gd name="connsiteX26" fmla="*/ 216 w 672"/>
                <a:gd name="connsiteY26" fmla="*/ 1062 h 1162"/>
                <a:gd name="connsiteX27" fmla="*/ 184 w 672"/>
                <a:gd name="connsiteY27" fmla="*/ 1084 h 1162"/>
                <a:gd name="connsiteX28" fmla="*/ 148 w 672"/>
                <a:gd name="connsiteY28" fmla="*/ 1104 h 1162"/>
                <a:gd name="connsiteX29" fmla="*/ 112 w 672"/>
                <a:gd name="connsiteY29" fmla="*/ 1124 h 1162"/>
                <a:gd name="connsiteX30" fmla="*/ 72 w 672"/>
                <a:gd name="connsiteY30" fmla="*/ 1144 h 1162"/>
                <a:gd name="connsiteX31" fmla="*/ 32 w 672"/>
                <a:gd name="connsiteY31" fmla="*/ 1162 h 1162"/>
                <a:gd name="connsiteX32" fmla="*/ 0 w 672"/>
                <a:gd name="connsiteY32" fmla="*/ 392 h 1162"/>
                <a:gd name="connsiteX33" fmla="*/ 22 w 672"/>
                <a:gd name="connsiteY33" fmla="*/ 368 h 1162"/>
                <a:gd name="connsiteX34" fmla="*/ 44 w 672"/>
                <a:gd name="connsiteY34" fmla="*/ 342 h 1162"/>
                <a:gd name="connsiteX35" fmla="*/ 70 w 672"/>
                <a:gd name="connsiteY35" fmla="*/ 318 h 1162"/>
                <a:gd name="connsiteX36" fmla="*/ 96 w 672"/>
                <a:gd name="connsiteY36" fmla="*/ 294 h 1162"/>
                <a:gd name="connsiteX37" fmla="*/ 124 w 672"/>
                <a:gd name="connsiteY37" fmla="*/ 270 h 1162"/>
                <a:gd name="connsiteX38" fmla="*/ 154 w 672"/>
                <a:gd name="connsiteY38" fmla="*/ 246 h 1162"/>
                <a:gd name="connsiteX39" fmla="*/ 184 w 672"/>
                <a:gd name="connsiteY39" fmla="*/ 222 h 1162"/>
                <a:gd name="connsiteX40" fmla="*/ 218 w 672"/>
                <a:gd name="connsiteY40" fmla="*/ 200 h 1162"/>
                <a:gd name="connsiteX41" fmla="*/ 252 w 672"/>
                <a:gd name="connsiteY41" fmla="*/ 178 h 1162"/>
                <a:gd name="connsiteX42" fmla="*/ 288 w 672"/>
                <a:gd name="connsiteY42" fmla="*/ 156 h 1162"/>
                <a:gd name="connsiteX43" fmla="*/ 326 w 672"/>
                <a:gd name="connsiteY43" fmla="*/ 134 h 1162"/>
                <a:gd name="connsiteX44" fmla="*/ 366 w 672"/>
                <a:gd name="connsiteY44" fmla="*/ 112 h 1162"/>
                <a:gd name="connsiteX45" fmla="*/ 408 w 672"/>
                <a:gd name="connsiteY45" fmla="*/ 92 h 1162"/>
                <a:gd name="connsiteX46" fmla="*/ 452 w 672"/>
                <a:gd name="connsiteY46" fmla="*/ 72 h 1162"/>
                <a:gd name="connsiteX47" fmla="*/ 498 w 672"/>
                <a:gd name="connsiteY47" fmla="*/ 54 h 1162"/>
                <a:gd name="connsiteX48" fmla="*/ 548 w 672"/>
                <a:gd name="connsiteY48" fmla="*/ 34 h 1162"/>
                <a:gd name="connsiteX49" fmla="*/ 598 w 672"/>
                <a:gd name="connsiteY49" fmla="*/ 18 h 1162"/>
                <a:gd name="connsiteX50" fmla="*/ 650 w 672"/>
                <a:gd name="connsiteY50" fmla="*/ 0 h 1162"/>
                <a:gd name="connsiteX51" fmla="*/ 650 w 672"/>
                <a:gd name="connsiteY51" fmla="*/ 0 h 1162"/>
                <a:gd name="connsiteX0" fmla="*/ 630 w 652"/>
                <a:gd name="connsiteY0" fmla="*/ 0 h 1162"/>
                <a:gd name="connsiteX1" fmla="*/ 630 w 652"/>
                <a:gd name="connsiteY1" fmla="*/ 0 h 1162"/>
                <a:gd name="connsiteX2" fmla="*/ 638 w 652"/>
                <a:gd name="connsiteY2" fmla="*/ 40 h 1162"/>
                <a:gd name="connsiteX3" fmla="*/ 644 w 652"/>
                <a:gd name="connsiteY3" fmla="*/ 86 h 1162"/>
                <a:gd name="connsiteX4" fmla="*/ 650 w 652"/>
                <a:gd name="connsiteY4" fmla="*/ 146 h 1162"/>
                <a:gd name="connsiteX5" fmla="*/ 652 w 652"/>
                <a:gd name="connsiteY5" fmla="*/ 182 h 1162"/>
                <a:gd name="connsiteX6" fmla="*/ 652 w 652"/>
                <a:gd name="connsiteY6" fmla="*/ 220 h 1162"/>
                <a:gd name="connsiteX7" fmla="*/ 650 w 652"/>
                <a:gd name="connsiteY7" fmla="*/ 260 h 1162"/>
                <a:gd name="connsiteX8" fmla="*/ 648 w 652"/>
                <a:gd name="connsiteY8" fmla="*/ 304 h 1162"/>
                <a:gd name="connsiteX9" fmla="*/ 644 w 652"/>
                <a:gd name="connsiteY9" fmla="*/ 348 h 1162"/>
                <a:gd name="connsiteX10" fmla="*/ 638 w 652"/>
                <a:gd name="connsiteY10" fmla="*/ 396 h 1162"/>
                <a:gd name="connsiteX11" fmla="*/ 628 w 652"/>
                <a:gd name="connsiteY11" fmla="*/ 444 h 1162"/>
                <a:gd name="connsiteX12" fmla="*/ 616 w 652"/>
                <a:gd name="connsiteY12" fmla="*/ 494 h 1162"/>
                <a:gd name="connsiteX13" fmla="*/ 602 w 652"/>
                <a:gd name="connsiteY13" fmla="*/ 544 h 1162"/>
                <a:gd name="connsiteX14" fmla="*/ 584 w 652"/>
                <a:gd name="connsiteY14" fmla="*/ 594 h 1162"/>
                <a:gd name="connsiteX15" fmla="*/ 562 w 652"/>
                <a:gd name="connsiteY15" fmla="*/ 646 h 1162"/>
                <a:gd name="connsiteX16" fmla="*/ 536 w 652"/>
                <a:gd name="connsiteY16" fmla="*/ 698 h 1162"/>
                <a:gd name="connsiteX17" fmla="*/ 508 w 652"/>
                <a:gd name="connsiteY17" fmla="*/ 750 h 1162"/>
                <a:gd name="connsiteX18" fmla="*/ 474 w 652"/>
                <a:gd name="connsiteY18" fmla="*/ 800 h 1162"/>
                <a:gd name="connsiteX19" fmla="*/ 434 w 652"/>
                <a:gd name="connsiteY19" fmla="*/ 852 h 1162"/>
                <a:gd name="connsiteX20" fmla="*/ 392 w 652"/>
                <a:gd name="connsiteY20" fmla="*/ 900 h 1162"/>
                <a:gd name="connsiteX21" fmla="*/ 342 w 652"/>
                <a:gd name="connsiteY21" fmla="*/ 948 h 1162"/>
                <a:gd name="connsiteX22" fmla="*/ 316 w 652"/>
                <a:gd name="connsiteY22" fmla="*/ 972 h 1162"/>
                <a:gd name="connsiteX23" fmla="*/ 288 w 652"/>
                <a:gd name="connsiteY23" fmla="*/ 996 h 1162"/>
                <a:gd name="connsiteX24" fmla="*/ 260 w 652"/>
                <a:gd name="connsiteY24" fmla="*/ 1018 h 1162"/>
                <a:gd name="connsiteX25" fmla="*/ 228 w 652"/>
                <a:gd name="connsiteY25" fmla="*/ 1040 h 1162"/>
                <a:gd name="connsiteX26" fmla="*/ 196 w 652"/>
                <a:gd name="connsiteY26" fmla="*/ 1062 h 1162"/>
                <a:gd name="connsiteX27" fmla="*/ 164 w 652"/>
                <a:gd name="connsiteY27" fmla="*/ 1084 h 1162"/>
                <a:gd name="connsiteX28" fmla="*/ 128 w 652"/>
                <a:gd name="connsiteY28" fmla="*/ 1104 h 1162"/>
                <a:gd name="connsiteX29" fmla="*/ 92 w 652"/>
                <a:gd name="connsiteY29" fmla="*/ 1124 h 1162"/>
                <a:gd name="connsiteX30" fmla="*/ 52 w 652"/>
                <a:gd name="connsiteY30" fmla="*/ 1144 h 1162"/>
                <a:gd name="connsiteX31" fmla="*/ 12 w 652"/>
                <a:gd name="connsiteY31" fmla="*/ 1162 h 1162"/>
                <a:gd name="connsiteX32" fmla="*/ 2 w 652"/>
                <a:gd name="connsiteY32" fmla="*/ 368 h 1162"/>
                <a:gd name="connsiteX33" fmla="*/ 24 w 652"/>
                <a:gd name="connsiteY33" fmla="*/ 342 h 1162"/>
                <a:gd name="connsiteX34" fmla="*/ 50 w 652"/>
                <a:gd name="connsiteY34" fmla="*/ 318 h 1162"/>
                <a:gd name="connsiteX35" fmla="*/ 76 w 652"/>
                <a:gd name="connsiteY35" fmla="*/ 294 h 1162"/>
                <a:gd name="connsiteX36" fmla="*/ 104 w 652"/>
                <a:gd name="connsiteY36" fmla="*/ 270 h 1162"/>
                <a:gd name="connsiteX37" fmla="*/ 134 w 652"/>
                <a:gd name="connsiteY37" fmla="*/ 246 h 1162"/>
                <a:gd name="connsiteX38" fmla="*/ 164 w 652"/>
                <a:gd name="connsiteY38" fmla="*/ 222 h 1162"/>
                <a:gd name="connsiteX39" fmla="*/ 198 w 652"/>
                <a:gd name="connsiteY39" fmla="*/ 200 h 1162"/>
                <a:gd name="connsiteX40" fmla="*/ 232 w 652"/>
                <a:gd name="connsiteY40" fmla="*/ 178 h 1162"/>
                <a:gd name="connsiteX41" fmla="*/ 268 w 652"/>
                <a:gd name="connsiteY41" fmla="*/ 156 h 1162"/>
                <a:gd name="connsiteX42" fmla="*/ 306 w 652"/>
                <a:gd name="connsiteY42" fmla="*/ 134 h 1162"/>
                <a:gd name="connsiteX43" fmla="*/ 346 w 652"/>
                <a:gd name="connsiteY43" fmla="*/ 112 h 1162"/>
                <a:gd name="connsiteX44" fmla="*/ 388 w 652"/>
                <a:gd name="connsiteY44" fmla="*/ 92 h 1162"/>
                <a:gd name="connsiteX45" fmla="*/ 432 w 652"/>
                <a:gd name="connsiteY45" fmla="*/ 72 h 1162"/>
                <a:gd name="connsiteX46" fmla="*/ 478 w 652"/>
                <a:gd name="connsiteY46" fmla="*/ 54 h 1162"/>
                <a:gd name="connsiteX47" fmla="*/ 528 w 652"/>
                <a:gd name="connsiteY47" fmla="*/ 34 h 1162"/>
                <a:gd name="connsiteX48" fmla="*/ 578 w 652"/>
                <a:gd name="connsiteY48" fmla="*/ 18 h 1162"/>
                <a:gd name="connsiteX49" fmla="*/ 630 w 652"/>
                <a:gd name="connsiteY49" fmla="*/ 0 h 1162"/>
                <a:gd name="connsiteX50" fmla="*/ 630 w 652"/>
                <a:gd name="connsiteY50" fmla="*/ 0 h 1162"/>
                <a:gd name="connsiteX0" fmla="*/ 623 w 645"/>
                <a:gd name="connsiteY0" fmla="*/ 0 h 1162"/>
                <a:gd name="connsiteX1" fmla="*/ 623 w 645"/>
                <a:gd name="connsiteY1" fmla="*/ 0 h 1162"/>
                <a:gd name="connsiteX2" fmla="*/ 631 w 645"/>
                <a:gd name="connsiteY2" fmla="*/ 40 h 1162"/>
                <a:gd name="connsiteX3" fmla="*/ 637 w 645"/>
                <a:gd name="connsiteY3" fmla="*/ 86 h 1162"/>
                <a:gd name="connsiteX4" fmla="*/ 643 w 645"/>
                <a:gd name="connsiteY4" fmla="*/ 146 h 1162"/>
                <a:gd name="connsiteX5" fmla="*/ 645 w 645"/>
                <a:gd name="connsiteY5" fmla="*/ 182 h 1162"/>
                <a:gd name="connsiteX6" fmla="*/ 645 w 645"/>
                <a:gd name="connsiteY6" fmla="*/ 220 h 1162"/>
                <a:gd name="connsiteX7" fmla="*/ 643 w 645"/>
                <a:gd name="connsiteY7" fmla="*/ 260 h 1162"/>
                <a:gd name="connsiteX8" fmla="*/ 641 w 645"/>
                <a:gd name="connsiteY8" fmla="*/ 304 h 1162"/>
                <a:gd name="connsiteX9" fmla="*/ 637 w 645"/>
                <a:gd name="connsiteY9" fmla="*/ 348 h 1162"/>
                <a:gd name="connsiteX10" fmla="*/ 631 w 645"/>
                <a:gd name="connsiteY10" fmla="*/ 396 h 1162"/>
                <a:gd name="connsiteX11" fmla="*/ 621 w 645"/>
                <a:gd name="connsiteY11" fmla="*/ 444 h 1162"/>
                <a:gd name="connsiteX12" fmla="*/ 609 w 645"/>
                <a:gd name="connsiteY12" fmla="*/ 494 h 1162"/>
                <a:gd name="connsiteX13" fmla="*/ 595 w 645"/>
                <a:gd name="connsiteY13" fmla="*/ 544 h 1162"/>
                <a:gd name="connsiteX14" fmla="*/ 577 w 645"/>
                <a:gd name="connsiteY14" fmla="*/ 594 h 1162"/>
                <a:gd name="connsiteX15" fmla="*/ 555 w 645"/>
                <a:gd name="connsiteY15" fmla="*/ 646 h 1162"/>
                <a:gd name="connsiteX16" fmla="*/ 529 w 645"/>
                <a:gd name="connsiteY16" fmla="*/ 698 h 1162"/>
                <a:gd name="connsiteX17" fmla="*/ 501 w 645"/>
                <a:gd name="connsiteY17" fmla="*/ 750 h 1162"/>
                <a:gd name="connsiteX18" fmla="*/ 467 w 645"/>
                <a:gd name="connsiteY18" fmla="*/ 800 h 1162"/>
                <a:gd name="connsiteX19" fmla="*/ 427 w 645"/>
                <a:gd name="connsiteY19" fmla="*/ 852 h 1162"/>
                <a:gd name="connsiteX20" fmla="*/ 385 w 645"/>
                <a:gd name="connsiteY20" fmla="*/ 900 h 1162"/>
                <a:gd name="connsiteX21" fmla="*/ 335 w 645"/>
                <a:gd name="connsiteY21" fmla="*/ 948 h 1162"/>
                <a:gd name="connsiteX22" fmla="*/ 309 w 645"/>
                <a:gd name="connsiteY22" fmla="*/ 972 h 1162"/>
                <a:gd name="connsiteX23" fmla="*/ 281 w 645"/>
                <a:gd name="connsiteY23" fmla="*/ 996 h 1162"/>
                <a:gd name="connsiteX24" fmla="*/ 253 w 645"/>
                <a:gd name="connsiteY24" fmla="*/ 1018 h 1162"/>
                <a:gd name="connsiteX25" fmla="*/ 221 w 645"/>
                <a:gd name="connsiteY25" fmla="*/ 1040 h 1162"/>
                <a:gd name="connsiteX26" fmla="*/ 189 w 645"/>
                <a:gd name="connsiteY26" fmla="*/ 1062 h 1162"/>
                <a:gd name="connsiteX27" fmla="*/ 157 w 645"/>
                <a:gd name="connsiteY27" fmla="*/ 1084 h 1162"/>
                <a:gd name="connsiteX28" fmla="*/ 121 w 645"/>
                <a:gd name="connsiteY28" fmla="*/ 1104 h 1162"/>
                <a:gd name="connsiteX29" fmla="*/ 85 w 645"/>
                <a:gd name="connsiteY29" fmla="*/ 1124 h 1162"/>
                <a:gd name="connsiteX30" fmla="*/ 45 w 645"/>
                <a:gd name="connsiteY30" fmla="*/ 1144 h 1162"/>
                <a:gd name="connsiteX31" fmla="*/ 5 w 645"/>
                <a:gd name="connsiteY31" fmla="*/ 1162 h 1162"/>
                <a:gd name="connsiteX32" fmla="*/ 17 w 645"/>
                <a:gd name="connsiteY32" fmla="*/ 342 h 1162"/>
                <a:gd name="connsiteX33" fmla="*/ 43 w 645"/>
                <a:gd name="connsiteY33" fmla="*/ 318 h 1162"/>
                <a:gd name="connsiteX34" fmla="*/ 69 w 645"/>
                <a:gd name="connsiteY34" fmla="*/ 294 h 1162"/>
                <a:gd name="connsiteX35" fmla="*/ 97 w 645"/>
                <a:gd name="connsiteY35" fmla="*/ 270 h 1162"/>
                <a:gd name="connsiteX36" fmla="*/ 127 w 645"/>
                <a:gd name="connsiteY36" fmla="*/ 246 h 1162"/>
                <a:gd name="connsiteX37" fmla="*/ 157 w 645"/>
                <a:gd name="connsiteY37" fmla="*/ 222 h 1162"/>
                <a:gd name="connsiteX38" fmla="*/ 191 w 645"/>
                <a:gd name="connsiteY38" fmla="*/ 200 h 1162"/>
                <a:gd name="connsiteX39" fmla="*/ 225 w 645"/>
                <a:gd name="connsiteY39" fmla="*/ 178 h 1162"/>
                <a:gd name="connsiteX40" fmla="*/ 261 w 645"/>
                <a:gd name="connsiteY40" fmla="*/ 156 h 1162"/>
                <a:gd name="connsiteX41" fmla="*/ 299 w 645"/>
                <a:gd name="connsiteY41" fmla="*/ 134 h 1162"/>
                <a:gd name="connsiteX42" fmla="*/ 339 w 645"/>
                <a:gd name="connsiteY42" fmla="*/ 112 h 1162"/>
                <a:gd name="connsiteX43" fmla="*/ 381 w 645"/>
                <a:gd name="connsiteY43" fmla="*/ 92 h 1162"/>
                <a:gd name="connsiteX44" fmla="*/ 425 w 645"/>
                <a:gd name="connsiteY44" fmla="*/ 72 h 1162"/>
                <a:gd name="connsiteX45" fmla="*/ 471 w 645"/>
                <a:gd name="connsiteY45" fmla="*/ 54 h 1162"/>
                <a:gd name="connsiteX46" fmla="*/ 521 w 645"/>
                <a:gd name="connsiteY46" fmla="*/ 34 h 1162"/>
                <a:gd name="connsiteX47" fmla="*/ 571 w 645"/>
                <a:gd name="connsiteY47" fmla="*/ 18 h 1162"/>
                <a:gd name="connsiteX48" fmla="*/ 623 w 645"/>
                <a:gd name="connsiteY48" fmla="*/ 0 h 1162"/>
                <a:gd name="connsiteX49" fmla="*/ 623 w 645"/>
                <a:gd name="connsiteY49" fmla="*/ 0 h 1162"/>
                <a:gd name="connsiteX0" fmla="*/ 623 w 645"/>
                <a:gd name="connsiteY0" fmla="*/ 0 h 1162"/>
                <a:gd name="connsiteX1" fmla="*/ 623 w 645"/>
                <a:gd name="connsiteY1" fmla="*/ 0 h 1162"/>
                <a:gd name="connsiteX2" fmla="*/ 631 w 645"/>
                <a:gd name="connsiteY2" fmla="*/ 40 h 1162"/>
                <a:gd name="connsiteX3" fmla="*/ 637 w 645"/>
                <a:gd name="connsiteY3" fmla="*/ 86 h 1162"/>
                <a:gd name="connsiteX4" fmla="*/ 643 w 645"/>
                <a:gd name="connsiteY4" fmla="*/ 146 h 1162"/>
                <a:gd name="connsiteX5" fmla="*/ 645 w 645"/>
                <a:gd name="connsiteY5" fmla="*/ 182 h 1162"/>
                <a:gd name="connsiteX6" fmla="*/ 645 w 645"/>
                <a:gd name="connsiteY6" fmla="*/ 220 h 1162"/>
                <a:gd name="connsiteX7" fmla="*/ 643 w 645"/>
                <a:gd name="connsiteY7" fmla="*/ 260 h 1162"/>
                <a:gd name="connsiteX8" fmla="*/ 641 w 645"/>
                <a:gd name="connsiteY8" fmla="*/ 304 h 1162"/>
                <a:gd name="connsiteX9" fmla="*/ 637 w 645"/>
                <a:gd name="connsiteY9" fmla="*/ 348 h 1162"/>
                <a:gd name="connsiteX10" fmla="*/ 631 w 645"/>
                <a:gd name="connsiteY10" fmla="*/ 396 h 1162"/>
                <a:gd name="connsiteX11" fmla="*/ 621 w 645"/>
                <a:gd name="connsiteY11" fmla="*/ 444 h 1162"/>
                <a:gd name="connsiteX12" fmla="*/ 609 w 645"/>
                <a:gd name="connsiteY12" fmla="*/ 494 h 1162"/>
                <a:gd name="connsiteX13" fmla="*/ 595 w 645"/>
                <a:gd name="connsiteY13" fmla="*/ 544 h 1162"/>
                <a:gd name="connsiteX14" fmla="*/ 577 w 645"/>
                <a:gd name="connsiteY14" fmla="*/ 594 h 1162"/>
                <a:gd name="connsiteX15" fmla="*/ 555 w 645"/>
                <a:gd name="connsiteY15" fmla="*/ 646 h 1162"/>
                <a:gd name="connsiteX16" fmla="*/ 529 w 645"/>
                <a:gd name="connsiteY16" fmla="*/ 698 h 1162"/>
                <a:gd name="connsiteX17" fmla="*/ 501 w 645"/>
                <a:gd name="connsiteY17" fmla="*/ 750 h 1162"/>
                <a:gd name="connsiteX18" fmla="*/ 467 w 645"/>
                <a:gd name="connsiteY18" fmla="*/ 800 h 1162"/>
                <a:gd name="connsiteX19" fmla="*/ 427 w 645"/>
                <a:gd name="connsiteY19" fmla="*/ 852 h 1162"/>
                <a:gd name="connsiteX20" fmla="*/ 385 w 645"/>
                <a:gd name="connsiteY20" fmla="*/ 900 h 1162"/>
                <a:gd name="connsiteX21" fmla="*/ 335 w 645"/>
                <a:gd name="connsiteY21" fmla="*/ 948 h 1162"/>
                <a:gd name="connsiteX22" fmla="*/ 309 w 645"/>
                <a:gd name="connsiteY22" fmla="*/ 972 h 1162"/>
                <a:gd name="connsiteX23" fmla="*/ 281 w 645"/>
                <a:gd name="connsiteY23" fmla="*/ 996 h 1162"/>
                <a:gd name="connsiteX24" fmla="*/ 253 w 645"/>
                <a:gd name="connsiteY24" fmla="*/ 1018 h 1162"/>
                <a:gd name="connsiteX25" fmla="*/ 221 w 645"/>
                <a:gd name="connsiteY25" fmla="*/ 1040 h 1162"/>
                <a:gd name="connsiteX26" fmla="*/ 189 w 645"/>
                <a:gd name="connsiteY26" fmla="*/ 1062 h 1162"/>
                <a:gd name="connsiteX27" fmla="*/ 157 w 645"/>
                <a:gd name="connsiteY27" fmla="*/ 1084 h 1162"/>
                <a:gd name="connsiteX28" fmla="*/ 121 w 645"/>
                <a:gd name="connsiteY28" fmla="*/ 1104 h 1162"/>
                <a:gd name="connsiteX29" fmla="*/ 85 w 645"/>
                <a:gd name="connsiteY29" fmla="*/ 1124 h 1162"/>
                <a:gd name="connsiteX30" fmla="*/ 45 w 645"/>
                <a:gd name="connsiteY30" fmla="*/ 1144 h 1162"/>
                <a:gd name="connsiteX31" fmla="*/ 5 w 645"/>
                <a:gd name="connsiteY31" fmla="*/ 1162 h 1162"/>
                <a:gd name="connsiteX32" fmla="*/ 17 w 645"/>
                <a:gd name="connsiteY32" fmla="*/ 342 h 1162"/>
                <a:gd name="connsiteX33" fmla="*/ 43 w 645"/>
                <a:gd name="connsiteY33" fmla="*/ 318 h 1162"/>
                <a:gd name="connsiteX34" fmla="*/ 69 w 645"/>
                <a:gd name="connsiteY34" fmla="*/ 294 h 1162"/>
                <a:gd name="connsiteX35" fmla="*/ 97 w 645"/>
                <a:gd name="connsiteY35" fmla="*/ 270 h 1162"/>
                <a:gd name="connsiteX36" fmla="*/ 127 w 645"/>
                <a:gd name="connsiteY36" fmla="*/ 246 h 1162"/>
                <a:gd name="connsiteX37" fmla="*/ 157 w 645"/>
                <a:gd name="connsiteY37" fmla="*/ 222 h 1162"/>
                <a:gd name="connsiteX38" fmla="*/ 191 w 645"/>
                <a:gd name="connsiteY38" fmla="*/ 200 h 1162"/>
                <a:gd name="connsiteX39" fmla="*/ 225 w 645"/>
                <a:gd name="connsiteY39" fmla="*/ 178 h 1162"/>
                <a:gd name="connsiteX40" fmla="*/ 261 w 645"/>
                <a:gd name="connsiteY40" fmla="*/ 156 h 1162"/>
                <a:gd name="connsiteX41" fmla="*/ 299 w 645"/>
                <a:gd name="connsiteY41" fmla="*/ 134 h 1162"/>
                <a:gd name="connsiteX42" fmla="*/ 339 w 645"/>
                <a:gd name="connsiteY42" fmla="*/ 112 h 1162"/>
                <a:gd name="connsiteX43" fmla="*/ 381 w 645"/>
                <a:gd name="connsiteY43" fmla="*/ 92 h 1162"/>
                <a:gd name="connsiteX44" fmla="*/ 425 w 645"/>
                <a:gd name="connsiteY44" fmla="*/ 72 h 1162"/>
                <a:gd name="connsiteX45" fmla="*/ 471 w 645"/>
                <a:gd name="connsiteY45" fmla="*/ 54 h 1162"/>
                <a:gd name="connsiteX46" fmla="*/ 521 w 645"/>
                <a:gd name="connsiteY46" fmla="*/ 34 h 1162"/>
                <a:gd name="connsiteX47" fmla="*/ 571 w 645"/>
                <a:gd name="connsiteY47" fmla="*/ 18 h 1162"/>
                <a:gd name="connsiteX48" fmla="*/ 623 w 645"/>
                <a:gd name="connsiteY48" fmla="*/ 0 h 1162"/>
                <a:gd name="connsiteX49" fmla="*/ 623 w 645"/>
                <a:gd name="connsiteY49" fmla="*/ 0 h 1162"/>
                <a:gd name="connsiteX0" fmla="*/ 623 w 645"/>
                <a:gd name="connsiteY0" fmla="*/ 0 h 1162"/>
                <a:gd name="connsiteX1" fmla="*/ 623 w 645"/>
                <a:gd name="connsiteY1" fmla="*/ 0 h 1162"/>
                <a:gd name="connsiteX2" fmla="*/ 631 w 645"/>
                <a:gd name="connsiteY2" fmla="*/ 40 h 1162"/>
                <a:gd name="connsiteX3" fmla="*/ 637 w 645"/>
                <a:gd name="connsiteY3" fmla="*/ 86 h 1162"/>
                <a:gd name="connsiteX4" fmla="*/ 643 w 645"/>
                <a:gd name="connsiteY4" fmla="*/ 146 h 1162"/>
                <a:gd name="connsiteX5" fmla="*/ 645 w 645"/>
                <a:gd name="connsiteY5" fmla="*/ 182 h 1162"/>
                <a:gd name="connsiteX6" fmla="*/ 645 w 645"/>
                <a:gd name="connsiteY6" fmla="*/ 220 h 1162"/>
                <a:gd name="connsiteX7" fmla="*/ 643 w 645"/>
                <a:gd name="connsiteY7" fmla="*/ 260 h 1162"/>
                <a:gd name="connsiteX8" fmla="*/ 641 w 645"/>
                <a:gd name="connsiteY8" fmla="*/ 304 h 1162"/>
                <a:gd name="connsiteX9" fmla="*/ 637 w 645"/>
                <a:gd name="connsiteY9" fmla="*/ 348 h 1162"/>
                <a:gd name="connsiteX10" fmla="*/ 631 w 645"/>
                <a:gd name="connsiteY10" fmla="*/ 396 h 1162"/>
                <a:gd name="connsiteX11" fmla="*/ 621 w 645"/>
                <a:gd name="connsiteY11" fmla="*/ 444 h 1162"/>
                <a:gd name="connsiteX12" fmla="*/ 609 w 645"/>
                <a:gd name="connsiteY12" fmla="*/ 494 h 1162"/>
                <a:gd name="connsiteX13" fmla="*/ 595 w 645"/>
                <a:gd name="connsiteY13" fmla="*/ 544 h 1162"/>
                <a:gd name="connsiteX14" fmla="*/ 577 w 645"/>
                <a:gd name="connsiteY14" fmla="*/ 594 h 1162"/>
                <a:gd name="connsiteX15" fmla="*/ 555 w 645"/>
                <a:gd name="connsiteY15" fmla="*/ 646 h 1162"/>
                <a:gd name="connsiteX16" fmla="*/ 529 w 645"/>
                <a:gd name="connsiteY16" fmla="*/ 698 h 1162"/>
                <a:gd name="connsiteX17" fmla="*/ 501 w 645"/>
                <a:gd name="connsiteY17" fmla="*/ 750 h 1162"/>
                <a:gd name="connsiteX18" fmla="*/ 467 w 645"/>
                <a:gd name="connsiteY18" fmla="*/ 800 h 1162"/>
                <a:gd name="connsiteX19" fmla="*/ 427 w 645"/>
                <a:gd name="connsiteY19" fmla="*/ 852 h 1162"/>
                <a:gd name="connsiteX20" fmla="*/ 385 w 645"/>
                <a:gd name="connsiteY20" fmla="*/ 900 h 1162"/>
                <a:gd name="connsiteX21" fmla="*/ 335 w 645"/>
                <a:gd name="connsiteY21" fmla="*/ 948 h 1162"/>
                <a:gd name="connsiteX22" fmla="*/ 309 w 645"/>
                <a:gd name="connsiteY22" fmla="*/ 972 h 1162"/>
                <a:gd name="connsiteX23" fmla="*/ 281 w 645"/>
                <a:gd name="connsiteY23" fmla="*/ 996 h 1162"/>
                <a:gd name="connsiteX24" fmla="*/ 253 w 645"/>
                <a:gd name="connsiteY24" fmla="*/ 1018 h 1162"/>
                <a:gd name="connsiteX25" fmla="*/ 221 w 645"/>
                <a:gd name="connsiteY25" fmla="*/ 1040 h 1162"/>
                <a:gd name="connsiteX26" fmla="*/ 189 w 645"/>
                <a:gd name="connsiteY26" fmla="*/ 1062 h 1162"/>
                <a:gd name="connsiteX27" fmla="*/ 157 w 645"/>
                <a:gd name="connsiteY27" fmla="*/ 1084 h 1162"/>
                <a:gd name="connsiteX28" fmla="*/ 121 w 645"/>
                <a:gd name="connsiteY28" fmla="*/ 1104 h 1162"/>
                <a:gd name="connsiteX29" fmla="*/ 85 w 645"/>
                <a:gd name="connsiteY29" fmla="*/ 1124 h 1162"/>
                <a:gd name="connsiteX30" fmla="*/ 45 w 645"/>
                <a:gd name="connsiteY30" fmla="*/ 1144 h 1162"/>
                <a:gd name="connsiteX31" fmla="*/ 5 w 645"/>
                <a:gd name="connsiteY31" fmla="*/ 1162 h 1162"/>
                <a:gd name="connsiteX32" fmla="*/ 14 w 645"/>
                <a:gd name="connsiteY32" fmla="*/ 360 h 1162"/>
                <a:gd name="connsiteX33" fmla="*/ 43 w 645"/>
                <a:gd name="connsiteY33" fmla="*/ 318 h 1162"/>
                <a:gd name="connsiteX34" fmla="*/ 69 w 645"/>
                <a:gd name="connsiteY34" fmla="*/ 294 h 1162"/>
                <a:gd name="connsiteX35" fmla="*/ 97 w 645"/>
                <a:gd name="connsiteY35" fmla="*/ 270 h 1162"/>
                <a:gd name="connsiteX36" fmla="*/ 127 w 645"/>
                <a:gd name="connsiteY36" fmla="*/ 246 h 1162"/>
                <a:gd name="connsiteX37" fmla="*/ 157 w 645"/>
                <a:gd name="connsiteY37" fmla="*/ 222 h 1162"/>
                <a:gd name="connsiteX38" fmla="*/ 191 w 645"/>
                <a:gd name="connsiteY38" fmla="*/ 200 h 1162"/>
                <a:gd name="connsiteX39" fmla="*/ 225 w 645"/>
                <a:gd name="connsiteY39" fmla="*/ 178 h 1162"/>
                <a:gd name="connsiteX40" fmla="*/ 261 w 645"/>
                <a:gd name="connsiteY40" fmla="*/ 156 h 1162"/>
                <a:gd name="connsiteX41" fmla="*/ 299 w 645"/>
                <a:gd name="connsiteY41" fmla="*/ 134 h 1162"/>
                <a:gd name="connsiteX42" fmla="*/ 339 w 645"/>
                <a:gd name="connsiteY42" fmla="*/ 112 h 1162"/>
                <a:gd name="connsiteX43" fmla="*/ 381 w 645"/>
                <a:gd name="connsiteY43" fmla="*/ 92 h 1162"/>
                <a:gd name="connsiteX44" fmla="*/ 425 w 645"/>
                <a:gd name="connsiteY44" fmla="*/ 72 h 1162"/>
                <a:gd name="connsiteX45" fmla="*/ 471 w 645"/>
                <a:gd name="connsiteY45" fmla="*/ 54 h 1162"/>
                <a:gd name="connsiteX46" fmla="*/ 521 w 645"/>
                <a:gd name="connsiteY46" fmla="*/ 34 h 1162"/>
                <a:gd name="connsiteX47" fmla="*/ 571 w 645"/>
                <a:gd name="connsiteY47" fmla="*/ 18 h 1162"/>
                <a:gd name="connsiteX48" fmla="*/ 623 w 645"/>
                <a:gd name="connsiteY48" fmla="*/ 0 h 1162"/>
                <a:gd name="connsiteX49" fmla="*/ 623 w 645"/>
                <a:gd name="connsiteY49" fmla="*/ 0 h 1162"/>
                <a:gd name="connsiteX0" fmla="*/ 623 w 645"/>
                <a:gd name="connsiteY0" fmla="*/ 0 h 1162"/>
                <a:gd name="connsiteX1" fmla="*/ 623 w 645"/>
                <a:gd name="connsiteY1" fmla="*/ 0 h 1162"/>
                <a:gd name="connsiteX2" fmla="*/ 631 w 645"/>
                <a:gd name="connsiteY2" fmla="*/ 40 h 1162"/>
                <a:gd name="connsiteX3" fmla="*/ 637 w 645"/>
                <a:gd name="connsiteY3" fmla="*/ 86 h 1162"/>
                <a:gd name="connsiteX4" fmla="*/ 643 w 645"/>
                <a:gd name="connsiteY4" fmla="*/ 146 h 1162"/>
                <a:gd name="connsiteX5" fmla="*/ 645 w 645"/>
                <a:gd name="connsiteY5" fmla="*/ 182 h 1162"/>
                <a:gd name="connsiteX6" fmla="*/ 645 w 645"/>
                <a:gd name="connsiteY6" fmla="*/ 220 h 1162"/>
                <a:gd name="connsiteX7" fmla="*/ 643 w 645"/>
                <a:gd name="connsiteY7" fmla="*/ 260 h 1162"/>
                <a:gd name="connsiteX8" fmla="*/ 641 w 645"/>
                <a:gd name="connsiteY8" fmla="*/ 304 h 1162"/>
                <a:gd name="connsiteX9" fmla="*/ 637 w 645"/>
                <a:gd name="connsiteY9" fmla="*/ 348 h 1162"/>
                <a:gd name="connsiteX10" fmla="*/ 631 w 645"/>
                <a:gd name="connsiteY10" fmla="*/ 396 h 1162"/>
                <a:gd name="connsiteX11" fmla="*/ 621 w 645"/>
                <a:gd name="connsiteY11" fmla="*/ 444 h 1162"/>
                <a:gd name="connsiteX12" fmla="*/ 609 w 645"/>
                <a:gd name="connsiteY12" fmla="*/ 494 h 1162"/>
                <a:gd name="connsiteX13" fmla="*/ 595 w 645"/>
                <a:gd name="connsiteY13" fmla="*/ 544 h 1162"/>
                <a:gd name="connsiteX14" fmla="*/ 577 w 645"/>
                <a:gd name="connsiteY14" fmla="*/ 594 h 1162"/>
                <a:gd name="connsiteX15" fmla="*/ 555 w 645"/>
                <a:gd name="connsiteY15" fmla="*/ 646 h 1162"/>
                <a:gd name="connsiteX16" fmla="*/ 529 w 645"/>
                <a:gd name="connsiteY16" fmla="*/ 698 h 1162"/>
                <a:gd name="connsiteX17" fmla="*/ 501 w 645"/>
                <a:gd name="connsiteY17" fmla="*/ 750 h 1162"/>
                <a:gd name="connsiteX18" fmla="*/ 467 w 645"/>
                <a:gd name="connsiteY18" fmla="*/ 800 h 1162"/>
                <a:gd name="connsiteX19" fmla="*/ 427 w 645"/>
                <a:gd name="connsiteY19" fmla="*/ 852 h 1162"/>
                <a:gd name="connsiteX20" fmla="*/ 385 w 645"/>
                <a:gd name="connsiteY20" fmla="*/ 900 h 1162"/>
                <a:gd name="connsiteX21" fmla="*/ 335 w 645"/>
                <a:gd name="connsiteY21" fmla="*/ 948 h 1162"/>
                <a:gd name="connsiteX22" fmla="*/ 309 w 645"/>
                <a:gd name="connsiteY22" fmla="*/ 972 h 1162"/>
                <a:gd name="connsiteX23" fmla="*/ 281 w 645"/>
                <a:gd name="connsiteY23" fmla="*/ 996 h 1162"/>
                <a:gd name="connsiteX24" fmla="*/ 253 w 645"/>
                <a:gd name="connsiteY24" fmla="*/ 1018 h 1162"/>
                <a:gd name="connsiteX25" fmla="*/ 221 w 645"/>
                <a:gd name="connsiteY25" fmla="*/ 1040 h 1162"/>
                <a:gd name="connsiteX26" fmla="*/ 189 w 645"/>
                <a:gd name="connsiteY26" fmla="*/ 1062 h 1162"/>
                <a:gd name="connsiteX27" fmla="*/ 157 w 645"/>
                <a:gd name="connsiteY27" fmla="*/ 1084 h 1162"/>
                <a:gd name="connsiteX28" fmla="*/ 121 w 645"/>
                <a:gd name="connsiteY28" fmla="*/ 1104 h 1162"/>
                <a:gd name="connsiteX29" fmla="*/ 85 w 645"/>
                <a:gd name="connsiteY29" fmla="*/ 1124 h 1162"/>
                <a:gd name="connsiteX30" fmla="*/ 45 w 645"/>
                <a:gd name="connsiteY30" fmla="*/ 1144 h 1162"/>
                <a:gd name="connsiteX31" fmla="*/ 5 w 645"/>
                <a:gd name="connsiteY31" fmla="*/ 1162 h 1162"/>
                <a:gd name="connsiteX32" fmla="*/ 14 w 645"/>
                <a:gd name="connsiteY32" fmla="*/ 360 h 1162"/>
                <a:gd name="connsiteX33" fmla="*/ 43 w 645"/>
                <a:gd name="connsiteY33" fmla="*/ 318 h 1162"/>
                <a:gd name="connsiteX34" fmla="*/ 69 w 645"/>
                <a:gd name="connsiteY34" fmla="*/ 294 h 1162"/>
                <a:gd name="connsiteX35" fmla="*/ 97 w 645"/>
                <a:gd name="connsiteY35" fmla="*/ 270 h 1162"/>
                <a:gd name="connsiteX36" fmla="*/ 127 w 645"/>
                <a:gd name="connsiteY36" fmla="*/ 246 h 1162"/>
                <a:gd name="connsiteX37" fmla="*/ 157 w 645"/>
                <a:gd name="connsiteY37" fmla="*/ 222 h 1162"/>
                <a:gd name="connsiteX38" fmla="*/ 191 w 645"/>
                <a:gd name="connsiteY38" fmla="*/ 200 h 1162"/>
                <a:gd name="connsiteX39" fmla="*/ 225 w 645"/>
                <a:gd name="connsiteY39" fmla="*/ 178 h 1162"/>
                <a:gd name="connsiteX40" fmla="*/ 261 w 645"/>
                <a:gd name="connsiteY40" fmla="*/ 156 h 1162"/>
                <a:gd name="connsiteX41" fmla="*/ 299 w 645"/>
                <a:gd name="connsiteY41" fmla="*/ 134 h 1162"/>
                <a:gd name="connsiteX42" fmla="*/ 339 w 645"/>
                <a:gd name="connsiteY42" fmla="*/ 112 h 1162"/>
                <a:gd name="connsiteX43" fmla="*/ 381 w 645"/>
                <a:gd name="connsiteY43" fmla="*/ 92 h 1162"/>
                <a:gd name="connsiteX44" fmla="*/ 425 w 645"/>
                <a:gd name="connsiteY44" fmla="*/ 72 h 1162"/>
                <a:gd name="connsiteX45" fmla="*/ 471 w 645"/>
                <a:gd name="connsiteY45" fmla="*/ 54 h 1162"/>
                <a:gd name="connsiteX46" fmla="*/ 521 w 645"/>
                <a:gd name="connsiteY46" fmla="*/ 34 h 1162"/>
                <a:gd name="connsiteX47" fmla="*/ 571 w 645"/>
                <a:gd name="connsiteY47" fmla="*/ 18 h 1162"/>
                <a:gd name="connsiteX48" fmla="*/ 623 w 645"/>
                <a:gd name="connsiteY48" fmla="*/ 0 h 1162"/>
                <a:gd name="connsiteX49" fmla="*/ 623 w 645"/>
                <a:gd name="connsiteY49" fmla="*/ 0 h 1162"/>
                <a:gd name="connsiteX0" fmla="*/ 615 w 637"/>
                <a:gd name="connsiteY0" fmla="*/ 0 h 1150"/>
                <a:gd name="connsiteX1" fmla="*/ 615 w 637"/>
                <a:gd name="connsiteY1" fmla="*/ 0 h 1150"/>
                <a:gd name="connsiteX2" fmla="*/ 623 w 637"/>
                <a:gd name="connsiteY2" fmla="*/ 40 h 1150"/>
                <a:gd name="connsiteX3" fmla="*/ 629 w 637"/>
                <a:gd name="connsiteY3" fmla="*/ 86 h 1150"/>
                <a:gd name="connsiteX4" fmla="*/ 635 w 637"/>
                <a:gd name="connsiteY4" fmla="*/ 146 h 1150"/>
                <a:gd name="connsiteX5" fmla="*/ 637 w 637"/>
                <a:gd name="connsiteY5" fmla="*/ 182 h 1150"/>
                <a:gd name="connsiteX6" fmla="*/ 637 w 637"/>
                <a:gd name="connsiteY6" fmla="*/ 220 h 1150"/>
                <a:gd name="connsiteX7" fmla="*/ 635 w 637"/>
                <a:gd name="connsiteY7" fmla="*/ 260 h 1150"/>
                <a:gd name="connsiteX8" fmla="*/ 633 w 637"/>
                <a:gd name="connsiteY8" fmla="*/ 304 h 1150"/>
                <a:gd name="connsiteX9" fmla="*/ 629 w 637"/>
                <a:gd name="connsiteY9" fmla="*/ 348 h 1150"/>
                <a:gd name="connsiteX10" fmla="*/ 623 w 637"/>
                <a:gd name="connsiteY10" fmla="*/ 396 h 1150"/>
                <a:gd name="connsiteX11" fmla="*/ 613 w 637"/>
                <a:gd name="connsiteY11" fmla="*/ 444 h 1150"/>
                <a:gd name="connsiteX12" fmla="*/ 601 w 637"/>
                <a:gd name="connsiteY12" fmla="*/ 494 h 1150"/>
                <a:gd name="connsiteX13" fmla="*/ 587 w 637"/>
                <a:gd name="connsiteY13" fmla="*/ 544 h 1150"/>
                <a:gd name="connsiteX14" fmla="*/ 569 w 637"/>
                <a:gd name="connsiteY14" fmla="*/ 594 h 1150"/>
                <a:gd name="connsiteX15" fmla="*/ 547 w 637"/>
                <a:gd name="connsiteY15" fmla="*/ 646 h 1150"/>
                <a:gd name="connsiteX16" fmla="*/ 521 w 637"/>
                <a:gd name="connsiteY16" fmla="*/ 698 h 1150"/>
                <a:gd name="connsiteX17" fmla="*/ 493 w 637"/>
                <a:gd name="connsiteY17" fmla="*/ 750 h 1150"/>
                <a:gd name="connsiteX18" fmla="*/ 459 w 637"/>
                <a:gd name="connsiteY18" fmla="*/ 800 h 1150"/>
                <a:gd name="connsiteX19" fmla="*/ 419 w 637"/>
                <a:gd name="connsiteY19" fmla="*/ 852 h 1150"/>
                <a:gd name="connsiteX20" fmla="*/ 377 w 637"/>
                <a:gd name="connsiteY20" fmla="*/ 900 h 1150"/>
                <a:gd name="connsiteX21" fmla="*/ 327 w 637"/>
                <a:gd name="connsiteY21" fmla="*/ 948 h 1150"/>
                <a:gd name="connsiteX22" fmla="*/ 301 w 637"/>
                <a:gd name="connsiteY22" fmla="*/ 972 h 1150"/>
                <a:gd name="connsiteX23" fmla="*/ 273 w 637"/>
                <a:gd name="connsiteY23" fmla="*/ 996 h 1150"/>
                <a:gd name="connsiteX24" fmla="*/ 245 w 637"/>
                <a:gd name="connsiteY24" fmla="*/ 1018 h 1150"/>
                <a:gd name="connsiteX25" fmla="*/ 213 w 637"/>
                <a:gd name="connsiteY25" fmla="*/ 1040 h 1150"/>
                <a:gd name="connsiteX26" fmla="*/ 181 w 637"/>
                <a:gd name="connsiteY26" fmla="*/ 1062 h 1150"/>
                <a:gd name="connsiteX27" fmla="*/ 149 w 637"/>
                <a:gd name="connsiteY27" fmla="*/ 1084 h 1150"/>
                <a:gd name="connsiteX28" fmla="*/ 113 w 637"/>
                <a:gd name="connsiteY28" fmla="*/ 1104 h 1150"/>
                <a:gd name="connsiteX29" fmla="*/ 77 w 637"/>
                <a:gd name="connsiteY29" fmla="*/ 1124 h 1150"/>
                <a:gd name="connsiteX30" fmla="*/ 37 w 637"/>
                <a:gd name="connsiteY30" fmla="*/ 1144 h 1150"/>
                <a:gd name="connsiteX31" fmla="*/ 5 w 637"/>
                <a:gd name="connsiteY31" fmla="*/ 1138 h 1150"/>
                <a:gd name="connsiteX32" fmla="*/ 6 w 637"/>
                <a:gd name="connsiteY32" fmla="*/ 360 h 1150"/>
                <a:gd name="connsiteX33" fmla="*/ 35 w 637"/>
                <a:gd name="connsiteY33" fmla="*/ 318 h 1150"/>
                <a:gd name="connsiteX34" fmla="*/ 61 w 637"/>
                <a:gd name="connsiteY34" fmla="*/ 294 h 1150"/>
                <a:gd name="connsiteX35" fmla="*/ 89 w 637"/>
                <a:gd name="connsiteY35" fmla="*/ 270 h 1150"/>
                <a:gd name="connsiteX36" fmla="*/ 119 w 637"/>
                <a:gd name="connsiteY36" fmla="*/ 246 h 1150"/>
                <a:gd name="connsiteX37" fmla="*/ 149 w 637"/>
                <a:gd name="connsiteY37" fmla="*/ 222 h 1150"/>
                <a:gd name="connsiteX38" fmla="*/ 183 w 637"/>
                <a:gd name="connsiteY38" fmla="*/ 200 h 1150"/>
                <a:gd name="connsiteX39" fmla="*/ 217 w 637"/>
                <a:gd name="connsiteY39" fmla="*/ 178 h 1150"/>
                <a:gd name="connsiteX40" fmla="*/ 253 w 637"/>
                <a:gd name="connsiteY40" fmla="*/ 156 h 1150"/>
                <a:gd name="connsiteX41" fmla="*/ 291 w 637"/>
                <a:gd name="connsiteY41" fmla="*/ 134 h 1150"/>
                <a:gd name="connsiteX42" fmla="*/ 331 w 637"/>
                <a:gd name="connsiteY42" fmla="*/ 112 h 1150"/>
                <a:gd name="connsiteX43" fmla="*/ 373 w 637"/>
                <a:gd name="connsiteY43" fmla="*/ 92 h 1150"/>
                <a:gd name="connsiteX44" fmla="*/ 417 w 637"/>
                <a:gd name="connsiteY44" fmla="*/ 72 h 1150"/>
                <a:gd name="connsiteX45" fmla="*/ 463 w 637"/>
                <a:gd name="connsiteY45" fmla="*/ 54 h 1150"/>
                <a:gd name="connsiteX46" fmla="*/ 513 w 637"/>
                <a:gd name="connsiteY46" fmla="*/ 34 h 1150"/>
                <a:gd name="connsiteX47" fmla="*/ 563 w 637"/>
                <a:gd name="connsiteY47" fmla="*/ 18 h 1150"/>
                <a:gd name="connsiteX48" fmla="*/ 615 w 637"/>
                <a:gd name="connsiteY48" fmla="*/ 0 h 1150"/>
                <a:gd name="connsiteX49" fmla="*/ 615 w 637"/>
                <a:gd name="connsiteY49" fmla="*/ 0 h 1150"/>
                <a:gd name="connsiteX0" fmla="*/ 615 w 637"/>
                <a:gd name="connsiteY0" fmla="*/ 0 h 1176"/>
                <a:gd name="connsiteX1" fmla="*/ 615 w 637"/>
                <a:gd name="connsiteY1" fmla="*/ 0 h 1176"/>
                <a:gd name="connsiteX2" fmla="*/ 623 w 637"/>
                <a:gd name="connsiteY2" fmla="*/ 40 h 1176"/>
                <a:gd name="connsiteX3" fmla="*/ 629 w 637"/>
                <a:gd name="connsiteY3" fmla="*/ 86 h 1176"/>
                <a:gd name="connsiteX4" fmla="*/ 635 w 637"/>
                <a:gd name="connsiteY4" fmla="*/ 146 h 1176"/>
                <a:gd name="connsiteX5" fmla="*/ 637 w 637"/>
                <a:gd name="connsiteY5" fmla="*/ 182 h 1176"/>
                <a:gd name="connsiteX6" fmla="*/ 637 w 637"/>
                <a:gd name="connsiteY6" fmla="*/ 220 h 1176"/>
                <a:gd name="connsiteX7" fmla="*/ 635 w 637"/>
                <a:gd name="connsiteY7" fmla="*/ 260 h 1176"/>
                <a:gd name="connsiteX8" fmla="*/ 633 w 637"/>
                <a:gd name="connsiteY8" fmla="*/ 304 h 1176"/>
                <a:gd name="connsiteX9" fmla="*/ 629 w 637"/>
                <a:gd name="connsiteY9" fmla="*/ 348 h 1176"/>
                <a:gd name="connsiteX10" fmla="*/ 623 w 637"/>
                <a:gd name="connsiteY10" fmla="*/ 396 h 1176"/>
                <a:gd name="connsiteX11" fmla="*/ 613 w 637"/>
                <a:gd name="connsiteY11" fmla="*/ 444 h 1176"/>
                <a:gd name="connsiteX12" fmla="*/ 601 w 637"/>
                <a:gd name="connsiteY12" fmla="*/ 494 h 1176"/>
                <a:gd name="connsiteX13" fmla="*/ 587 w 637"/>
                <a:gd name="connsiteY13" fmla="*/ 544 h 1176"/>
                <a:gd name="connsiteX14" fmla="*/ 569 w 637"/>
                <a:gd name="connsiteY14" fmla="*/ 594 h 1176"/>
                <a:gd name="connsiteX15" fmla="*/ 547 w 637"/>
                <a:gd name="connsiteY15" fmla="*/ 646 h 1176"/>
                <a:gd name="connsiteX16" fmla="*/ 521 w 637"/>
                <a:gd name="connsiteY16" fmla="*/ 698 h 1176"/>
                <a:gd name="connsiteX17" fmla="*/ 493 w 637"/>
                <a:gd name="connsiteY17" fmla="*/ 750 h 1176"/>
                <a:gd name="connsiteX18" fmla="*/ 459 w 637"/>
                <a:gd name="connsiteY18" fmla="*/ 800 h 1176"/>
                <a:gd name="connsiteX19" fmla="*/ 419 w 637"/>
                <a:gd name="connsiteY19" fmla="*/ 852 h 1176"/>
                <a:gd name="connsiteX20" fmla="*/ 377 w 637"/>
                <a:gd name="connsiteY20" fmla="*/ 900 h 1176"/>
                <a:gd name="connsiteX21" fmla="*/ 327 w 637"/>
                <a:gd name="connsiteY21" fmla="*/ 948 h 1176"/>
                <a:gd name="connsiteX22" fmla="*/ 301 w 637"/>
                <a:gd name="connsiteY22" fmla="*/ 972 h 1176"/>
                <a:gd name="connsiteX23" fmla="*/ 273 w 637"/>
                <a:gd name="connsiteY23" fmla="*/ 996 h 1176"/>
                <a:gd name="connsiteX24" fmla="*/ 245 w 637"/>
                <a:gd name="connsiteY24" fmla="*/ 1018 h 1176"/>
                <a:gd name="connsiteX25" fmla="*/ 213 w 637"/>
                <a:gd name="connsiteY25" fmla="*/ 1040 h 1176"/>
                <a:gd name="connsiteX26" fmla="*/ 181 w 637"/>
                <a:gd name="connsiteY26" fmla="*/ 1062 h 1176"/>
                <a:gd name="connsiteX27" fmla="*/ 149 w 637"/>
                <a:gd name="connsiteY27" fmla="*/ 1084 h 1176"/>
                <a:gd name="connsiteX28" fmla="*/ 113 w 637"/>
                <a:gd name="connsiteY28" fmla="*/ 1104 h 1176"/>
                <a:gd name="connsiteX29" fmla="*/ 77 w 637"/>
                <a:gd name="connsiteY29" fmla="*/ 1124 h 1176"/>
                <a:gd name="connsiteX30" fmla="*/ 37 w 637"/>
                <a:gd name="connsiteY30" fmla="*/ 1144 h 1176"/>
                <a:gd name="connsiteX31" fmla="*/ 5 w 637"/>
                <a:gd name="connsiteY31" fmla="*/ 1138 h 1176"/>
                <a:gd name="connsiteX32" fmla="*/ 6 w 637"/>
                <a:gd name="connsiteY32" fmla="*/ 360 h 1176"/>
                <a:gd name="connsiteX33" fmla="*/ 35 w 637"/>
                <a:gd name="connsiteY33" fmla="*/ 318 h 1176"/>
                <a:gd name="connsiteX34" fmla="*/ 61 w 637"/>
                <a:gd name="connsiteY34" fmla="*/ 294 h 1176"/>
                <a:gd name="connsiteX35" fmla="*/ 89 w 637"/>
                <a:gd name="connsiteY35" fmla="*/ 270 h 1176"/>
                <a:gd name="connsiteX36" fmla="*/ 119 w 637"/>
                <a:gd name="connsiteY36" fmla="*/ 246 h 1176"/>
                <a:gd name="connsiteX37" fmla="*/ 149 w 637"/>
                <a:gd name="connsiteY37" fmla="*/ 222 h 1176"/>
                <a:gd name="connsiteX38" fmla="*/ 183 w 637"/>
                <a:gd name="connsiteY38" fmla="*/ 200 h 1176"/>
                <a:gd name="connsiteX39" fmla="*/ 217 w 637"/>
                <a:gd name="connsiteY39" fmla="*/ 178 h 1176"/>
                <a:gd name="connsiteX40" fmla="*/ 253 w 637"/>
                <a:gd name="connsiteY40" fmla="*/ 156 h 1176"/>
                <a:gd name="connsiteX41" fmla="*/ 291 w 637"/>
                <a:gd name="connsiteY41" fmla="*/ 134 h 1176"/>
                <a:gd name="connsiteX42" fmla="*/ 331 w 637"/>
                <a:gd name="connsiteY42" fmla="*/ 112 h 1176"/>
                <a:gd name="connsiteX43" fmla="*/ 373 w 637"/>
                <a:gd name="connsiteY43" fmla="*/ 92 h 1176"/>
                <a:gd name="connsiteX44" fmla="*/ 417 w 637"/>
                <a:gd name="connsiteY44" fmla="*/ 72 h 1176"/>
                <a:gd name="connsiteX45" fmla="*/ 463 w 637"/>
                <a:gd name="connsiteY45" fmla="*/ 54 h 1176"/>
                <a:gd name="connsiteX46" fmla="*/ 513 w 637"/>
                <a:gd name="connsiteY46" fmla="*/ 34 h 1176"/>
                <a:gd name="connsiteX47" fmla="*/ 563 w 637"/>
                <a:gd name="connsiteY47" fmla="*/ 18 h 1176"/>
                <a:gd name="connsiteX48" fmla="*/ 615 w 637"/>
                <a:gd name="connsiteY48" fmla="*/ 0 h 1176"/>
                <a:gd name="connsiteX49" fmla="*/ 615 w 637"/>
                <a:gd name="connsiteY49" fmla="*/ 0 h 11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37" h="1176">
                  <a:moveTo>
                    <a:pt x="615" y="0"/>
                  </a:moveTo>
                  <a:lnTo>
                    <a:pt x="615" y="0"/>
                  </a:lnTo>
                  <a:cubicBezTo>
                    <a:pt x="618" y="13"/>
                    <a:pt x="620" y="27"/>
                    <a:pt x="623" y="40"/>
                  </a:cubicBezTo>
                  <a:cubicBezTo>
                    <a:pt x="625" y="55"/>
                    <a:pt x="627" y="71"/>
                    <a:pt x="629" y="86"/>
                  </a:cubicBezTo>
                  <a:lnTo>
                    <a:pt x="635" y="146"/>
                  </a:lnTo>
                  <a:cubicBezTo>
                    <a:pt x="636" y="158"/>
                    <a:pt x="636" y="170"/>
                    <a:pt x="637" y="182"/>
                  </a:cubicBezTo>
                  <a:lnTo>
                    <a:pt x="637" y="220"/>
                  </a:lnTo>
                  <a:cubicBezTo>
                    <a:pt x="636" y="233"/>
                    <a:pt x="636" y="247"/>
                    <a:pt x="635" y="260"/>
                  </a:cubicBezTo>
                  <a:cubicBezTo>
                    <a:pt x="634" y="275"/>
                    <a:pt x="634" y="289"/>
                    <a:pt x="633" y="304"/>
                  </a:cubicBezTo>
                  <a:cubicBezTo>
                    <a:pt x="632" y="319"/>
                    <a:pt x="630" y="333"/>
                    <a:pt x="629" y="348"/>
                  </a:cubicBezTo>
                  <a:lnTo>
                    <a:pt x="623" y="396"/>
                  </a:lnTo>
                  <a:cubicBezTo>
                    <a:pt x="620" y="412"/>
                    <a:pt x="616" y="428"/>
                    <a:pt x="613" y="444"/>
                  </a:cubicBezTo>
                  <a:cubicBezTo>
                    <a:pt x="609" y="461"/>
                    <a:pt x="605" y="477"/>
                    <a:pt x="601" y="494"/>
                  </a:cubicBezTo>
                  <a:cubicBezTo>
                    <a:pt x="596" y="511"/>
                    <a:pt x="592" y="527"/>
                    <a:pt x="587" y="544"/>
                  </a:cubicBezTo>
                  <a:cubicBezTo>
                    <a:pt x="581" y="561"/>
                    <a:pt x="575" y="577"/>
                    <a:pt x="569" y="594"/>
                  </a:cubicBezTo>
                  <a:cubicBezTo>
                    <a:pt x="562" y="611"/>
                    <a:pt x="554" y="629"/>
                    <a:pt x="547" y="646"/>
                  </a:cubicBezTo>
                  <a:cubicBezTo>
                    <a:pt x="538" y="663"/>
                    <a:pt x="530" y="681"/>
                    <a:pt x="521" y="698"/>
                  </a:cubicBezTo>
                  <a:cubicBezTo>
                    <a:pt x="512" y="715"/>
                    <a:pt x="502" y="733"/>
                    <a:pt x="493" y="750"/>
                  </a:cubicBezTo>
                  <a:cubicBezTo>
                    <a:pt x="482" y="767"/>
                    <a:pt x="470" y="783"/>
                    <a:pt x="459" y="800"/>
                  </a:cubicBezTo>
                  <a:lnTo>
                    <a:pt x="419" y="852"/>
                  </a:lnTo>
                  <a:lnTo>
                    <a:pt x="377" y="900"/>
                  </a:lnTo>
                  <a:cubicBezTo>
                    <a:pt x="360" y="916"/>
                    <a:pt x="344" y="932"/>
                    <a:pt x="327" y="948"/>
                  </a:cubicBezTo>
                  <a:cubicBezTo>
                    <a:pt x="318" y="956"/>
                    <a:pt x="310" y="964"/>
                    <a:pt x="301" y="972"/>
                  </a:cubicBezTo>
                  <a:cubicBezTo>
                    <a:pt x="292" y="980"/>
                    <a:pt x="282" y="988"/>
                    <a:pt x="273" y="996"/>
                  </a:cubicBezTo>
                  <a:lnTo>
                    <a:pt x="245" y="1018"/>
                  </a:lnTo>
                  <a:cubicBezTo>
                    <a:pt x="234" y="1025"/>
                    <a:pt x="224" y="1033"/>
                    <a:pt x="213" y="1040"/>
                  </a:cubicBezTo>
                  <a:cubicBezTo>
                    <a:pt x="202" y="1047"/>
                    <a:pt x="192" y="1055"/>
                    <a:pt x="181" y="1062"/>
                  </a:cubicBezTo>
                  <a:cubicBezTo>
                    <a:pt x="170" y="1069"/>
                    <a:pt x="160" y="1077"/>
                    <a:pt x="149" y="1084"/>
                  </a:cubicBezTo>
                  <a:cubicBezTo>
                    <a:pt x="137" y="1091"/>
                    <a:pt x="125" y="1097"/>
                    <a:pt x="113" y="1104"/>
                  </a:cubicBezTo>
                  <a:cubicBezTo>
                    <a:pt x="101" y="1111"/>
                    <a:pt x="89" y="1117"/>
                    <a:pt x="77" y="1124"/>
                  </a:cubicBezTo>
                  <a:cubicBezTo>
                    <a:pt x="64" y="1131"/>
                    <a:pt x="50" y="1137"/>
                    <a:pt x="37" y="1144"/>
                  </a:cubicBezTo>
                  <a:cubicBezTo>
                    <a:pt x="24" y="1150"/>
                    <a:pt x="8" y="1176"/>
                    <a:pt x="5" y="1138"/>
                  </a:cubicBezTo>
                  <a:cubicBezTo>
                    <a:pt x="0" y="1004"/>
                    <a:pt x="5" y="515"/>
                    <a:pt x="6" y="360"/>
                  </a:cubicBezTo>
                  <a:cubicBezTo>
                    <a:pt x="4" y="352"/>
                    <a:pt x="26" y="329"/>
                    <a:pt x="35" y="318"/>
                  </a:cubicBezTo>
                  <a:cubicBezTo>
                    <a:pt x="44" y="307"/>
                    <a:pt x="52" y="302"/>
                    <a:pt x="61" y="294"/>
                  </a:cubicBezTo>
                  <a:cubicBezTo>
                    <a:pt x="70" y="286"/>
                    <a:pt x="80" y="278"/>
                    <a:pt x="89" y="270"/>
                  </a:cubicBezTo>
                  <a:lnTo>
                    <a:pt x="119" y="246"/>
                  </a:lnTo>
                  <a:lnTo>
                    <a:pt x="149" y="222"/>
                  </a:lnTo>
                  <a:cubicBezTo>
                    <a:pt x="160" y="215"/>
                    <a:pt x="172" y="207"/>
                    <a:pt x="183" y="200"/>
                  </a:cubicBezTo>
                  <a:cubicBezTo>
                    <a:pt x="194" y="193"/>
                    <a:pt x="206" y="185"/>
                    <a:pt x="217" y="178"/>
                  </a:cubicBezTo>
                  <a:cubicBezTo>
                    <a:pt x="229" y="171"/>
                    <a:pt x="241" y="163"/>
                    <a:pt x="253" y="156"/>
                  </a:cubicBezTo>
                  <a:cubicBezTo>
                    <a:pt x="266" y="149"/>
                    <a:pt x="278" y="141"/>
                    <a:pt x="291" y="134"/>
                  </a:cubicBezTo>
                  <a:cubicBezTo>
                    <a:pt x="304" y="127"/>
                    <a:pt x="318" y="119"/>
                    <a:pt x="331" y="112"/>
                  </a:cubicBezTo>
                  <a:cubicBezTo>
                    <a:pt x="345" y="105"/>
                    <a:pt x="359" y="99"/>
                    <a:pt x="373" y="92"/>
                  </a:cubicBezTo>
                  <a:cubicBezTo>
                    <a:pt x="388" y="85"/>
                    <a:pt x="402" y="79"/>
                    <a:pt x="417" y="72"/>
                  </a:cubicBezTo>
                  <a:lnTo>
                    <a:pt x="463" y="54"/>
                  </a:lnTo>
                  <a:cubicBezTo>
                    <a:pt x="480" y="47"/>
                    <a:pt x="496" y="41"/>
                    <a:pt x="513" y="34"/>
                  </a:cubicBezTo>
                  <a:cubicBezTo>
                    <a:pt x="530" y="29"/>
                    <a:pt x="546" y="23"/>
                    <a:pt x="563" y="18"/>
                  </a:cubicBezTo>
                  <a:lnTo>
                    <a:pt x="615" y="0"/>
                  </a:lnTo>
                  <a:lnTo>
                    <a:pt x="615" y="0"/>
                  </a:lnTo>
                </a:path>
              </a:pathLst>
            </a:custGeom>
            <a:solidFill>
              <a:schemeClr val="accent1">
                <a:alpha val="2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35"/>
            <p:cNvSpPr/>
            <p:nvPr/>
          </p:nvSpPr>
          <p:spPr>
            <a:xfrm>
              <a:off x="-1382" y="5350582"/>
              <a:ext cx="2592182" cy="1526024"/>
            </a:xfrm>
            <a:custGeom>
              <a:avLst/>
              <a:gdLst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784 w 3264"/>
                <a:gd name="connsiteY91" fmla="*/ 1626 h 1630"/>
                <a:gd name="connsiteX92" fmla="*/ 680 w 3264"/>
                <a:gd name="connsiteY92" fmla="*/ 1622 h 1630"/>
                <a:gd name="connsiteX93" fmla="*/ 572 w 3264"/>
                <a:gd name="connsiteY93" fmla="*/ 1612 h 1630"/>
                <a:gd name="connsiteX94" fmla="*/ 464 w 3264"/>
                <a:gd name="connsiteY94" fmla="*/ 1600 h 1630"/>
                <a:gd name="connsiteX95" fmla="*/ 352 w 3264"/>
                <a:gd name="connsiteY95" fmla="*/ 1584 h 1630"/>
                <a:gd name="connsiteX96" fmla="*/ 238 w 3264"/>
                <a:gd name="connsiteY96" fmla="*/ 1566 h 1630"/>
                <a:gd name="connsiteX97" fmla="*/ 120 w 3264"/>
                <a:gd name="connsiteY97" fmla="*/ 1542 h 1630"/>
                <a:gd name="connsiteX98" fmla="*/ 0 w 3264"/>
                <a:gd name="connsiteY98" fmla="*/ 1516 h 1630"/>
                <a:gd name="connsiteX99" fmla="*/ 0 w 3264"/>
                <a:gd name="connsiteY99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680 w 3264"/>
                <a:gd name="connsiteY91" fmla="*/ 1622 h 1630"/>
                <a:gd name="connsiteX92" fmla="*/ 572 w 3264"/>
                <a:gd name="connsiteY92" fmla="*/ 1612 h 1630"/>
                <a:gd name="connsiteX93" fmla="*/ 464 w 3264"/>
                <a:gd name="connsiteY93" fmla="*/ 1600 h 1630"/>
                <a:gd name="connsiteX94" fmla="*/ 352 w 3264"/>
                <a:gd name="connsiteY94" fmla="*/ 1584 h 1630"/>
                <a:gd name="connsiteX95" fmla="*/ 238 w 3264"/>
                <a:gd name="connsiteY95" fmla="*/ 1566 h 1630"/>
                <a:gd name="connsiteX96" fmla="*/ 120 w 3264"/>
                <a:gd name="connsiteY96" fmla="*/ 1542 h 1630"/>
                <a:gd name="connsiteX97" fmla="*/ 0 w 3264"/>
                <a:gd name="connsiteY97" fmla="*/ 1516 h 1630"/>
                <a:gd name="connsiteX98" fmla="*/ 0 w 3264"/>
                <a:gd name="connsiteY98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572 w 3264"/>
                <a:gd name="connsiteY91" fmla="*/ 1612 h 1630"/>
                <a:gd name="connsiteX92" fmla="*/ 464 w 3264"/>
                <a:gd name="connsiteY92" fmla="*/ 1600 h 1630"/>
                <a:gd name="connsiteX93" fmla="*/ 352 w 3264"/>
                <a:gd name="connsiteY93" fmla="*/ 1584 h 1630"/>
                <a:gd name="connsiteX94" fmla="*/ 238 w 3264"/>
                <a:gd name="connsiteY94" fmla="*/ 1566 h 1630"/>
                <a:gd name="connsiteX95" fmla="*/ 120 w 3264"/>
                <a:gd name="connsiteY95" fmla="*/ 1542 h 1630"/>
                <a:gd name="connsiteX96" fmla="*/ 0 w 3264"/>
                <a:gd name="connsiteY96" fmla="*/ 1516 h 1630"/>
                <a:gd name="connsiteX97" fmla="*/ 0 w 3264"/>
                <a:gd name="connsiteY97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464 w 3264"/>
                <a:gd name="connsiteY91" fmla="*/ 1600 h 1630"/>
                <a:gd name="connsiteX92" fmla="*/ 352 w 3264"/>
                <a:gd name="connsiteY92" fmla="*/ 1584 h 1630"/>
                <a:gd name="connsiteX93" fmla="*/ 238 w 3264"/>
                <a:gd name="connsiteY93" fmla="*/ 1566 h 1630"/>
                <a:gd name="connsiteX94" fmla="*/ 120 w 3264"/>
                <a:gd name="connsiteY94" fmla="*/ 1542 h 1630"/>
                <a:gd name="connsiteX95" fmla="*/ 0 w 3264"/>
                <a:gd name="connsiteY95" fmla="*/ 1516 h 1630"/>
                <a:gd name="connsiteX96" fmla="*/ 0 w 3264"/>
                <a:gd name="connsiteY96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464 w 3264"/>
                <a:gd name="connsiteY91" fmla="*/ 1600 h 1630"/>
                <a:gd name="connsiteX92" fmla="*/ 238 w 3264"/>
                <a:gd name="connsiteY92" fmla="*/ 1566 h 1630"/>
                <a:gd name="connsiteX93" fmla="*/ 120 w 3264"/>
                <a:gd name="connsiteY93" fmla="*/ 1542 h 1630"/>
                <a:gd name="connsiteX94" fmla="*/ 0 w 3264"/>
                <a:gd name="connsiteY94" fmla="*/ 1516 h 1630"/>
                <a:gd name="connsiteX95" fmla="*/ 0 w 3264"/>
                <a:gd name="connsiteY95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464 w 3264"/>
                <a:gd name="connsiteY91" fmla="*/ 1600 h 1630"/>
                <a:gd name="connsiteX92" fmla="*/ 120 w 3264"/>
                <a:gd name="connsiteY92" fmla="*/ 1542 h 1630"/>
                <a:gd name="connsiteX93" fmla="*/ 0 w 3264"/>
                <a:gd name="connsiteY93" fmla="*/ 1516 h 1630"/>
                <a:gd name="connsiteX94" fmla="*/ 0 w 3264"/>
                <a:gd name="connsiteY94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02 w 3264"/>
                <a:gd name="connsiteY4" fmla="*/ 1338 h 1630"/>
                <a:gd name="connsiteX5" fmla="*/ 138 w 3264"/>
                <a:gd name="connsiteY5" fmla="*/ 1280 h 1630"/>
                <a:gd name="connsiteX6" fmla="*/ 182 w 3264"/>
                <a:gd name="connsiteY6" fmla="*/ 1218 h 1630"/>
                <a:gd name="connsiteX7" fmla="*/ 232 w 3264"/>
                <a:gd name="connsiteY7" fmla="*/ 1150 h 1630"/>
                <a:gd name="connsiteX8" fmla="*/ 288 w 3264"/>
                <a:gd name="connsiteY8" fmla="*/ 1078 h 1630"/>
                <a:gd name="connsiteX9" fmla="*/ 348 w 3264"/>
                <a:gd name="connsiteY9" fmla="*/ 1002 h 1630"/>
                <a:gd name="connsiteX10" fmla="*/ 418 w 3264"/>
                <a:gd name="connsiteY10" fmla="*/ 924 h 1630"/>
                <a:gd name="connsiteX11" fmla="*/ 492 w 3264"/>
                <a:gd name="connsiteY11" fmla="*/ 844 h 1630"/>
                <a:gd name="connsiteX12" fmla="*/ 574 w 3264"/>
                <a:gd name="connsiteY12" fmla="*/ 762 h 1630"/>
                <a:gd name="connsiteX13" fmla="*/ 616 w 3264"/>
                <a:gd name="connsiteY13" fmla="*/ 722 h 1630"/>
                <a:gd name="connsiteX14" fmla="*/ 662 w 3264"/>
                <a:gd name="connsiteY14" fmla="*/ 682 h 1630"/>
                <a:gd name="connsiteX15" fmla="*/ 708 w 3264"/>
                <a:gd name="connsiteY15" fmla="*/ 642 h 1630"/>
                <a:gd name="connsiteX16" fmla="*/ 756 w 3264"/>
                <a:gd name="connsiteY16" fmla="*/ 602 h 1630"/>
                <a:gd name="connsiteX17" fmla="*/ 806 w 3264"/>
                <a:gd name="connsiteY17" fmla="*/ 562 h 1630"/>
                <a:gd name="connsiteX18" fmla="*/ 858 w 3264"/>
                <a:gd name="connsiteY18" fmla="*/ 524 h 1630"/>
                <a:gd name="connsiteX19" fmla="*/ 912 w 3264"/>
                <a:gd name="connsiteY19" fmla="*/ 486 h 1630"/>
                <a:gd name="connsiteX20" fmla="*/ 966 w 3264"/>
                <a:gd name="connsiteY20" fmla="*/ 448 h 1630"/>
                <a:gd name="connsiteX21" fmla="*/ 1024 w 3264"/>
                <a:gd name="connsiteY21" fmla="*/ 412 h 1630"/>
                <a:gd name="connsiteX22" fmla="*/ 1082 w 3264"/>
                <a:gd name="connsiteY22" fmla="*/ 376 h 1630"/>
                <a:gd name="connsiteX23" fmla="*/ 1142 w 3264"/>
                <a:gd name="connsiteY23" fmla="*/ 340 h 1630"/>
                <a:gd name="connsiteX24" fmla="*/ 1206 w 3264"/>
                <a:gd name="connsiteY24" fmla="*/ 306 h 1630"/>
                <a:gd name="connsiteX25" fmla="*/ 1270 w 3264"/>
                <a:gd name="connsiteY25" fmla="*/ 274 h 1630"/>
                <a:gd name="connsiteX26" fmla="*/ 1334 w 3264"/>
                <a:gd name="connsiteY26" fmla="*/ 242 h 1630"/>
                <a:gd name="connsiteX27" fmla="*/ 1402 w 3264"/>
                <a:gd name="connsiteY27" fmla="*/ 212 h 1630"/>
                <a:gd name="connsiteX28" fmla="*/ 1472 w 3264"/>
                <a:gd name="connsiteY28" fmla="*/ 184 h 1630"/>
                <a:gd name="connsiteX29" fmla="*/ 1544 w 3264"/>
                <a:gd name="connsiteY29" fmla="*/ 158 h 1630"/>
                <a:gd name="connsiteX30" fmla="*/ 1616 w 3264"/>
                <a:gd name="connsiteY30" fmla="*/ 132 h 1630"/>
                <a:gd name="connsiteX31" fmla="*/ 1692 w 3264"/>
                <a:gd name="connsiteY31" fmla="*/ 110 h 1630"/>
                <a:gd name="connsiteX32" fmla="*/ 1768 w 3264"/>
                <a:gd name="connsiteY32" fmla="*/ 88 h 1630"/>
                <a:gd name="connsiteX33" fmla="*/ 1848 w 3264"/>
                <a:gd name="connsiteY33" fmla="*/ 70 h 1630"/>
                <a:gd name="connsiteX34" fmla="*/ 1928 w 3264"/>
                <a:gd name="connsiteY34" fmla="*/ 52 h 1630"/>
                <a:gd name="connsiteX35" fmla="*/ 2010 w 3264"/>
                <a:gd name="connsiteY35" fmla="*/ 38 h 1630"/>
                <a:gd name="connsiteX36" fmla="*/ 2096 w 3264"/>
                <a:gd name="connsiteY36" fmla="*/ 26 h 1630"/>
                <a:gd name="connsiteX37" fmla="*/ 2182 w 3264"/>
                <a:gd name="connsiteY37" fmla="*/ 16 h 1630"/>
                <a:gd name="connsiteX38" fmla="*/ 2270 w 3264"/>
                <a:gd name="connsiteY38" fmla="*/ 8 h 1630"/>
                <a:gd name="connsiteX39" fmla="*/ 2360 w 3264"/>
                <a:gd name="connsiteY39" fmla="*/ 4 h 1630"/>
                <a:gd name="connsiteX40" fmla="*/ 2454 w 3264"/>
                <a:gd name="connsiteY40" fmla="*/ 0 h 1630"/>
                <a:gd name="connsiteX41" fmla="*/ 2548 w 3264"/>
                <a:gd name="connsiteY41" fmla="*/ 2 h 1630"/>
                <a:gd name="connsiteX42" fmla="*/ 2644 w 3264"/>
                <a:gd name="connsiteY42" fmla="*/ 6 h 1630"/>
                <a:gd name="connsiteX43" fmla="*/ 2742 w 3264"/>
                <a:gd name="connsiteY43" fmla="*/ 12 h 1630"/>
                <a:gd name="connsiteX44" fmla="*/ 2842 w 3264"/>
                <a:gd name="connsiteY44" fmla="*/ 22 h 1630"/>
                <a:gd name="connsiteX45" fmla="*/ 2944 w 3264"/>
                <a:gd name="connsiteY45" fmla="*/ 36 h 1630"/>
                <a:gd name="connsiteX46" fmla="*/ 3048 w 3264"/>
                <a:gd name="connsiteY46" fmla="*/ 52 h 1630"/>
                <a:gd name="connsiteX47" fmla="*/ 3156 w 3264"/>
                <a:gd name="connsiteY47" fmla="*/ 72 h 1630"/>
                <a:gd name="connsiteX48" fmla="*/ 3264 w 3264"/>
                <a:gd name="connsiteY48" fmla="*/ 96 h 1630"/>
                <a:gd name="connsiteX49" fmla="*/ 3264 w 3264"/>
                <a:gd name="connsiteY49" fmla="*/ 96 h 1630"/>
                <a:gd name="connsiteX50" fmla="*/ 3256 w 3264"/>
                <a:gd name="connsiteY50" fmla="*/ 118 h 1630"/>
                <a:gd name="connsiteX51" fmla="*/ 3230 w 3264"/>
                <a:gd name="connsiteY51" fmla="*/ 182 h 1630"/>
                <a:gd name="connsiteX52" fmla="*/ 3210 w 3264"/>
                <a:gd name="connsiteY52" fmla="*/ 226 h 1630"/>
                <a:gd name="connsiteX53" fmla="*/ 3184 w 3264"/>
                <a:gd name="connsiteY53" fmla="*/ 278 h 1630"/>
                <a:gd name="connsiteX54" fmla="*/ 3154 w 3264"/>
                <a:gd name="connsiteY54" fmla="*/ 338 h 1630"/>
                <a:gd name="connsiteX55" fmla="*/ 3118 w 3264"/>
                <a:gd name="connsiteY55" fmla="*/ 404 h 1630"/>
                <a:gd name="connsiteX56" fmla="*/ 3076 w 3264"/>
                <a:gd name="connsiteY56" fmla="*/ 474 h 1630"/>
                <a:gd name="connsiteX57" fmla="*/ 3028 w 3264"/>
                <a:gd name="connsiteY57" fmla="*/ 548 h 1630"/>
                <a:gd name="connsiteX58" fmla="*/ 2974 w 3264"/>
                <a:gd name="connsiteY58" fmla="*/ 626 h 1630"/>
                <a:gd name="connsiteX59" fmla="*/ 2914 w 3264"/>
                <a:gd name="connsiteY59" fmla="*/ 706 h 1630"/>
                <a:gd name="connsiteX60" fmla="*/ 2846 w 3264"/>
                <a:gd name="connsiteY60" fmla="*/ 786 h 1630"/>
                <a:gd name="connsiteX61" fmla="*/ 2810 w 3264"/>
                <a:gd name="connsiteY61" fmla="*/ 828 h 1630"/>
                <a:gd name="connsiteX62" fmla="*/ 2772 w 3264"/>
                <a:gd name="connsiteY62" fmla="*/ 870 h 1630"/>
                <a:gd name="connsiteX63" fmla="*/ 2734 w 3264"/>
                <a:gd name="connsiteY63" fmla="*/ 910 h 1630"/>
                <a:gd name="connsiteX64" fmla="*/ 2692 w 3264"/>
                <a:gd name="connsiteY64" fmla="*/ 952 h 1630"/>
                <a:gd name="connsiteX65" fmla="*/ 2648 w 3264"/>
                <a:gd name="connsiteY65" fmla="*/ 992 h 1630"/>
                <a:gd name="connsiteX66" fmla="*/ 2604 w 3264"/>
                <a:gd name="connsiteY66" fmla="*/ 1034 h 1630"/>
                <a:gd name="connsiteX67" fmla="*/ 2556 w 3264"/>
                <a:gd name="connsiteY67" fmla="*/ 1074 h 1630"/>
                <a:gd name="connsiteX68" fmla="*/ 2508 w 3264"/>
                <a:gd name="connsiteY68" fmla="*/ 1114 h 1630"/>
                <a:gd name="connsiteX69" fmla="*/ 2456 w 3264"/>
                <a:gd name="connsiteY69" fmla="*/ 1152 h 1630"/>
                <a:gd name="connsiteX70" fmla="*/ 2404 w 3264"/>
                <a:gd name="connsiteY70" fmla="*/ 1190 h 1630"/>
                <a:gd name="connsiteX71" fmla="*/ 2348 w 3264"/>
                <a:gd name="connsiteY71" fmla="*/ 1228 h 1630"/>
                <a:gd name="connsiteX72" fmla="*/ 2292 w 3264"/>
                <a:gd name="connsiteY72" fmla="*/ 1264 h 1630"/>
                <a:gd name="connsiteX73" fmla="*/ 2232 w 3264"/>
                <a:gd name="connsiteY73" fmla="*/ 1300 h 1630"/>
                <a:gd name="connsiteX74" fmla="*/ 2170 w 3264"/>
                <a:gd name="connsiteY74" fmla="*/ 1334 h 1630"/>
                <a:gd name="connsiteX75" fmla="*/ 2108 w 3264"/>
                <a:gd name="connsiteY75" fmla="*/ 1366 h 1630"/>
                <a:gd name="connsiteX76" fmla="*/ 2042 w 3264"/>
                <a:gd name="connsiteY76" fmla="*/ 1398 h 1630"/>
                <a:gd name="connsiteX77" fmla="*/ 1974 w 3264"/>
                <a:gd name="connsiteY77" fmla="*/ 1428 h 1630"/>
                <a:gd name="connsiteX78" fmla="*/ 1904 w 3264"/>
                <a:gd name="connsiteY78" fmla="*/ 1456 h 1630"/>
                <a:gd name="connsiteX79" fmla="*/ 1832 w 3264"/>
                <a:gd name="connsiteY79" fmla="*/ 1482 h 1630"/>
                <a:gd name="connsiteX80" fmla="*/ 1758 w 3264"/>
                <a:gd name="connsiteY80" fmla="*/ 1506 h 1630"/>
                <a:gd name="connsiteX81" fmla="*/ 1682 w 3264"/>
                <a:gd name="connsiteY81" fmla="*/ 1530 h 1630"/>
                <a:gd name="connsiteX82" fmla="*/ 1602 w 3264"/>
                <a:gd name="connsiteY82" fmla="*/ 1550 h 1630"/>
                <a:gd name="connsiteX83" fmla="*/ 1438 w 3264"/>
                <a:gd name="connsiteY83" fmla="*/ 1584 h 1630"/>
                <a:gd name="connsiteX84" fmla="*/ 1352 w 3264"/>
                <a:gd name="connsiteY84" fmla="*/ 1598 h 1630"/>
                <a:gd name="connsiteX85" fmla="*/ 1264 w 3264"/>
                <a:gd name="connsiteY85" fmla="*/ 1610 h 1630"/>
                <a:gd name="connsiteX86" fmla="*/ 1172 w 3264"/>
                <a:gd name="connsiteY86" fmla="*/ 1620 h 1630"/>
                <a:gd name="connsiteX87" fmla="*/ 1078 w 3264"/>
                <a:gd name="connsiteY87" fmla="*/ 1626 h 1630"/>
                <a:gd name="connsiteX88" fmla="*/ 982 w 3264"/>
                <a:gd name="connsiteY88" fmla="*/ 1628 h 1630"/>
                <a:gd name="connsiteX89" fmla="*/ 884 w 3264"/>
                <a:gd name="connsiteY89" fmla="*/ 1630 h 1630"/>
                <a:gd name="connsiteX90" fmla="*/ 464 w 3264"/>
                <a:gd name="connsiteY90" fmla="*/ 1600 h 1630"/>
                <a:gd name="connsiteX91" fmla="*/ 120 w 3264"/>
                <a:gd name="connsiteY91" fmla="*/ 1542 h 1630"/>
                <a:gd name="connsiteX92" fmla="*/ 0 w 3264"/>
                <a:gd name="connsiteY92" fmla="*/ 1516 h 1630"/>
                <a:gd name="connsiteX93" fmla="*/ 0 w 3264"/>
                <a:gd name="connsiteY93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288 w 3264"/>
                <a:gd name="connsiteY7" fmla="*/ 1078 h 1630"/>
                <a:gd name="connsiteX8" fmla="*/ 348 w 3264"/>
                <a:gd name="connsiteY8" fmla="*/ 1002 h 1630"/>
                <a:gd name="connsiteX9" fmla="*/ 418 w 3264"/>
                <a:gd name="connsiteY9" fmla="*/ 924 h 1630"/>
                <a:gd name="connsiteX10" fmla="*/ 492 w 3264"/>
                <a:gd name="connsiteY10" fmla="*/ 844 h 1630"/>
                <a:gd name="connsiteX11" fmla="*/ 574 w 3264"/>
                <a:gd name="connsiteY11" fmla="*/ 762 h 1630"/>
                <a:gd name="connsiteX12" fmla="*/ 616 w 3264"/>
                <a:gd name="connsiteY12" fmla="*/ 722 h 1630"/>
                <a:gd name="connsiteX13" fmla="*/ 662 w 3264"/>
                <a:gd name="connsiteY13" fmla="*/ 682 h 1630"/>
                <a:gd name="connsiteX14" fmla="*/ 708 w 3264"/>
                <a:gd name="connsiteY14" fmla="*/ 642 h 1630"/>
                <a:gd name="connsiteX15" fmla="*/ 756 w 3264"/>
                <a:gd name="connsiteY15" fmla="*/ 602 h 1630"/>
                <a:gd name="connsiteX16" fmla="*/ 806 w 3264"/>
                <a:gd name="connsiteY16" fmla="*/ 562 h 1630"/>
                <a:gd name="connsiteX17" fmla="*/ 858 w 3264"/>
                <a:gd name="connsiteY17" fmla="*/ 524 h 1630"/>
                <a:gd name="connsiteX18" fmla="*/ 912 w 3264"/>
                <a:gd name="connsiteY18" fmla="*/ 486 h 1630"/>
                <a:gd name="connsiteX19" fmla="*/ 966 w 3264"/>
                <a:gd name="connsiteY19" fmla="*/ 448 h 1630"/>
                <a:gd name="connsiteX20" fmla="*/ 1024 w 3264"/>
                <a:gd name="connsiteY20" fmla="*/ 412 h 1630"/>
                <a:gd name="connsiteX21" fmla="*/ 1082 w 3264"/>
                <a:gd name="connsiteY21" fmla="*/ 376 h 1630"/>
                <a:gd name="connsiteX22" fmla="*/ 1142 w 3264"/>
                <a:gd name="connsiteY22" fmla="*/ 340 h 1630"/>
                <a:gd name="connsiteX23" fmla="*/ 1206 w 3264"/>
                <a:gd name="connsiteY23" fmla="*/ 306 h 1630"/>
                <a:gd name="connsiteX24" fmla="*/ 1270 w 3264"/>
                <a:gd name="connsiteY24" fmla="*/ 274 h 1630"/>
                <a:gd name="connsiteX25" fmla="*/ 1334 w 3264"/>
                <a:gd name="connsiteY25" fmla="*/ 242 h 1630"/>
                <a:gd name="connsiteX26" fmla="*/ 1402 w 3264"/>
                <a:gd name="connsiteY26" fmla="*/ 212 h 1630"/>
                <a:gd name="connsiteX27" fmla="*/ 1472 w 3264"/>
                <a:gd name="connsiteY27" fmla="*/ 184 h 1630"/>
                <a:gd name="connsiteX28" fmla="*/ 1544 w 3264"/>
                <a:gd name="connsiteY28" fmla="*/ 158 h 1630"/>
                <a:gd name="connsiteX29" fmla="*/ 1616 w 3264"/>
                <a:gd name="connsiteY29" fmla="*/ 132 h 1630"/>
                <a:gd name="connsiteX30" fmla="*/ 1692 w 3264"/>
                <a:gd name="connsiteY30" fmla="*/ 110 h 1630"/>
                <a:gd name="connsiteX31" fmla="*/ 1768 w 3264"/>
                <a:gd name="connsiteY31" fmla="*/ 88 h 1630"/>
                <a:gd name="connsiteX32" fmla="*/ 1848 w 3264"/>
                <a:gd name="connsiteY32" fmla="*/ 70 h 1630"/>
                <a:gd name="connsiteX33" fmla="*/ 1928 w 3264"/>
                <a:gd name="connsiteY33" fmla="*/ 52 h 1630"/>
                <a:gd name="connsiteX34" fmla="*/ 2010 w 3264"/>
                <a:gd name="connsiteY34" fmla="*/ 38 h 1630"/>
                <a:gd name="connsiteX35" fmla="*/ 2096 w 3264"/>
                <a:gd name="connsiteY35" fmla="*/ 26 h 1630"/>
                <a:gd name="connsiteX36" fmla="*/ 2182 w 3264"/>
                <a:gd name="connsiteY36" fmla="*/ 16 h 1630"/>
                <a:gd name="connsiteX37" fmla="*/ 2270 w 3264"/>
                <a:gd name="connsiteY37" fmla="*/ 8 h 1630"/>
                <a:gd name="connsiteX38" fmla="*/ 2360 w 3264"/>
                <a:gd name="connsiteY38" fmla="*/ 4 h 1630"/>
                <a:gd name="connsiteX39" fmla="*/ 2454 w 3264"/>
                <a:gd name="connsiteY39" fmla="*/ 0 h 1630"/>
                <a:gd name="connsiteX40" fmla="*/ 2548 w 3264"/>
                <a:gd name="connsiteY40" fmla="*/ 2 h 1630"/>
                <a:gd name="connsiteX41" fmla="*/ 2644 w 3264"/>
                <a:gd name="connsiteY41" fmla="*/ 6 h 1630"/>
                <a:gd name="connsiteX42" fmla="*/ 2742 w 3264"/>
                <a:gd name="connsiteY42" fmla="*/ 12 h 1630"/>
                <a:gd name="connsiteX43" fmla="*/ 2842 w 3264"/>
                <a:gd name="connsiteY43" fmla="*/ 22 h 1630"/>
                <a:gd name="connsiteX44" fmla="*/ 2944 w 3264"/>
                <a:gd name="connsiteY44" fmla="*/ 36 h 1630"/>
                <a:gd name="connsiteX45" fmla="*/ 3048 w 3264"/>
                <a:gd name="connsiteY45" fmla="*/ 52 h 1630"/>
                <a:gd name="connsiteX46" fmla="*/ 3156 w 3264"/>
                <a:gd name="connsiteY46" fmla="*/ 72 h 1630"/>
                <a:gd name="connsiteX47" fmla="*/ 3264 w 3264"/>
                <a:gd name="connsiteY47" fmla="*/ 96 h 1630"/>
                <a:gd name="connsiteX48" fmla="*/ 3264 w 3264"/>
                <a:gd name="connsiteY48" fmla="*/ 96 h 1630"/>
                <a:gd name="connsiteX49" fmla="*/ 3256 w 3264"/>
                <a:gd name="connsiteY49" fmla="*/ 118 h 1630"/>
                <a:gd name="connsiteX50" fmla="*/ 3230 w 3264"/>
                <a:gd name="connsiteY50" fmla="*/ 182 h 1630"/>
                <a:gd name="connsiteX51" fmla="*/ 3210 w 3264"/>
                <a:gd name="connsiteY51" fmla="*/ 226 h 1630"/>
                <a:gd name="connsiteX52" fmla="*/ 3184 w 3264"/>
                <a:gd name="connsiteY52" fmla="*/ 278 h 1630"/>
                <a:gd name="connsiteX53" fmla="*/ 3154 w 3264"/>
                <a:gd name="connsiteY53" fmla="*/ 338 h 1630"/>
                <a:gd name="connsiteX54" fmla="*/ 3118 w 3264"/>
                <a:gd name="connsiteY54" fmla="*/ 404 h 1630"/>
                <a:gd name="connsiteX55" fmla="*/ 3076 w 3264"/>
                <a:gd name="connsiteY55" fmla="*/ 474 h 1630"/>
                <a:gd name="connsiteX56" fmla="*/ 3028 w 3264"/>
                <a:gd name="connsiteY56" fmla="*/ 548 h 1630"/>
                <a:gd name="connsiteX57" fmla="*/ 2974 w 3264"/>
                <a:gd name="connsiteY57" fmla="*/ 626 h 1630"/>
                <a:gd name="connsiteX58" fmla="*/ 2914 w 3264"/>
                <a:gd name="connsiteY58" fmla="*/ 706 h 1630"/>
                <a:gd name="connsiteX59" fmla="*/ 2846 w 3264"/>
                <a:gd name="connsiteY59" fmla="*/ 786 h 1630"/>
                <a:gd name="connsiteX60" fmla="*/ 2810 w 3264"/>
                <a:gd name="connsiteY60" fmla="*/ 828 h 1630"/>
                <a:gd name="connsiteX61" fmla="*/ 2772 w 3264"/>
                <a:gd name="connsiteY61" fmla="*/ 870 h 1630"/>
                <a:gd name="connsiteX62" fmla="*/ 2734 w 3264"/>
                <a:gd name="connsiteY62" fmla="*/ 910 h 1630"/>
                <a:gd name="connsiteX63" fmla="*/ 2692 w 3264"/>
                <a:gd name="connsiteY63" fmla="*/ 952 h 1630"/>
                <a:gd name="connsiteX64" fmla="*/ 2648 w 3264"/>
                <a:gd name="connsiteY64" fmla="*/ 992 h 1630"/>
                <a:gd name="connsiteX65" fmla="*/ 2604 w 3264"/>
                <a:gd name="connsiteY65" fmla="*/ 1034 h 1630"/>
                <a:gd name="connsiteX66" fmla="*/ 2556 w 3264"/>
                <a:gd name="connsiteY66" fmla="*/ 1074 h 1630"/>
                <a:gd name="connsiteX67" fmla="*/ 2508 w 3264"/>
                <a:gd name="connsiteY67" fmla="*/ 1114 h 1630"/>
                <a:gd name="connsiteX68" fmla="*/ 2456 w 3264"/>
                <a:gd name="connsiteY68" fmla="*/ 1152 h 1630"/>
                <a:gd name="connsiteX69" fmla="*/ 2404 w 3264"/>
                <a:gd name="connsiteY69" fmla="*/ 1190 h 1630"/>
                <a:gd name="connsiteX70" fmla="*/ 2348 w 3264"/>
                <a:gd name="connsiteY70" fmla="*/ 1228 h 1630"/>
                <a:gd name="connsiteX71" fmla="*/ 2292 w 3264"/>
                <a:gd name="connsiteY71" fmla="*/ 1264 h 1630"/>
                <a:gd name="connsiteX72" fmla="*/ 2232 w 3264"/>
                <a:gd name="connsiteY72" fmla="*/ 1300 h 1630"/>
                <a:gd name="connsiteX73" fmla="*/ 2170 w 3264"/>
                <a:gd name="connsiteY73" fmla="*/ 1334 h 1630"/>
                <a:gd name="connsiteX74" fmla="*/ 2108 w 3264"/>
                <a:gd name="connsiteY74" fmla="*/ 1366 h 1630"/>
                <a:gd name="connsiteX75" fmla="*/ 2042 w 3264"/>
                <a:gd name="connsiteY75" fmla="*/ 1398 h 1630"/>
                <a:gd name="connsiteX76" fmla="*/ 1974 w 3264"/>
                <a:gd name="connsiteY76" fmla="*/ 1428 h 1630"/>
                <a:gd name="connsiteX77" fmla="*/ 1904 w 3264"/>
                <a:gd name="connsiteY77" fmla="*/ 1456 h 1630"/>
                <a:gd name="connsiteX78" fmla="*/ 1832 w 3264"/>
                <a:gd name="connsiteY78" fmla="*/ 1482 h 1630"/>
                <a:gd name="connsiteX79" fmla="*/ 1758 w 3264"/>
                <a:gd name="connsiteY79" fmla="*/ 1506 h 1630"/>
                <a:gd name="connsiteX80" fmla="*/ 1682 w 3264"/>
                <a:gd name="connsiteY80" fmla="*/ 1530 h 1630"/>
                <a:gd name="connsiteX81" fmla="*/ 1602 w 3264"/>
                <a:gd name="connsiteY81" fmla="*/ 1550 h 1630"/>
                <a:gd name="connsiteX82" fmla="*/ 1438 w 3264"/>
                <a:gd name="connsiteY82" fmla="*/ 1584 h 1630"/>
                <a:gd name="connsiteX83" fmla="*/ 1352 w 3264"/>
                <a:gd name="connsiteY83" fmla="*/ 1598 h 1630"/>
                <a:gd name="connsiteX84" fmla="*/ 1264 w 3264"/>
                <a:gd name="connsiteY84" fmla="*/ 1610 h 1630"/>
                <a:gd name="connsiteX85" fmla="*/ 1172 w 3264"/>
                <a:gd name="connsiteY85" fmla="*/ 1620 h 1630"/>
                <a:gd name="connsiteX86" fmla="*/ 1078 w 3264"/>
                <a:gd name="connsiteY86" fmla="*/ 1626 h 1630"/>
                <a:gd name="connsiteX87" fmla="*/ 982 w 3264"/>
                <a:gd name="connsiteY87" fmla="*/ 1628 h 1630"/>
                <a:gd name="connsiteX88" fmla="*/ 884 w 3264"/>
                <a:gd name="connsiteY88" fmla="*/ 1630 h 1630"/>
                <a:gd name="connsiteX89" fmla="*/ 464 w 3264"/>
                <a:gd name="connsiteY89" fmla="*/ 1600 h 1630"/>
                <a:gd name="connsiteX90" fmla="*/ 120 w 3264"/>
                <a:gd name="connsiteY90" fmla="*/ 1542 h 1630"/>
                <a:gd name="connsiteX91" fmla="*/ 0 w 3264"/>
                <a:gd name="connsiteY91" fmla="*/ 1516 h 1630"/>
                <a:gd name="connsiteX92" fmla="*/ 0 w 3264"/>
                <a:gd name="connsiteY92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348 w 3264"/>
                <a:gd name="connsiteY7" fmla="*/ 1002 h 1630"/>
                <a:gd name="connsiteX8" fmla="*/ 418 w 3264"/>
                <a:gd name="connsiteY8" fmla="*/ 924 h 1630"/>
                <a:gd name="connsiteX9" fmla="*/ 492 w 3264"/>
                <a:gd name="connsiteY9" fmla="*/ 844 h 1630"/>
                <a:gd name="connsiteX10" fmla="*/ 574 w 3264"/>
                <a:gd name="connsiteY10" fmla="*/ 762 h 1630"/>
                <a:gd name="connsiteX11" fmla="*/ 616 w 3264"/>
                <a:gd name="connsiteY11" fmla="*/ 722 h 1630"/>
                <a:gd name="connsiteX12" fmla="*/ 662 w 3264"/>
                <a:gd name="connsiteY12" fmla="*/ 682 h 1630"/>
                <a:gd name="connsiteX13" fmla="*/ 708 w 3264"/>
                <a:gd name="connsiteY13" fmla="*/ 642 h 1630"/>
                <a:gd name="connsiteX14" fmla="*/ 756 w 3264"/>
                <a:gd name="connsiteY14" fmla="*/ 602 h 1630"/>
                <a:gd name="connsiteX15" fmla="*/ 806 w 3264"/>
                <a:gd name="connsiteY15" fmla="*/ 562 h 1630"/>
                <a:gd name="connsiteX16" fmla="*/ 858 w 3264"/>
                <a:gd name="connsiteY16" fmla="*/ 524 h 1630"/>
                <a:gd name="connsiteX17" fmla="*/ 912 w 3264"/>
                <a:gd name="connsiteY17" fmla="*/ 486 h 1630"/>
                <a:gd name="connsiteX18" fmla="*/ 966 w 3264"/>
                <a:gd name="connsiteY18" fmla="*/ 448 h 1630"/>
                <a:gd name="connsiteX19" fmla="*/ 1024 w 3264"/>
                <a:gd name="connsiteY19" fmla="*/ 412 h 1630"/>
                <a:gd name="connsiteX20" fmla="*/ 1082 w 3264"/>
                <a:gd name="connsiteY20" fmla="*/ 376 h 1630"/>
                <a:gd name="connsiteX21" fmla="*/ 1142 w 3264"/>
                <a:gd name="connsiteY21" fmla="*/ 340 h 1630"/>
                <a:gd name="connsiteX22" fmla="*/ 1206 w 3264"/>
                <a:gd name="connsiteY22" fmla="*/ 306 h 1630"/>
                <a:gd name="connsiteX23" fmla="*/ 1270 w 3264"/>
                <a:gd name="connsiteY23" fmla="*/ 274 h 1630"/>
                <a:gd name="connsiteX24" fmla="*/ 1334 w 3264"/>
                <a:gd name="connsiteY24" fmla="*/ 242 h 1630"/>
                <a:gd name="connsiteX25" fmla="*/ 1402 w 3264"/>
                <a:gd name="connsiteY25" fmla="*/ 212 h 1630"/>
                <a:gd name="connsiteX26" fmla="*/ 1472 w 3264"/>
                <a:gd name="connsiteY26" fmla="*/ 184 h 1630"/>
                <a:gd name="connsiteX27" fmla="*/ 1544 w 3264"/>
                <a:gd name="connsiteY27" fmla="*/ 158 h 1630"/>
                <a:gd name="connsiteX28" fmla="*/ 1616 w 3264"/>
                <a:gd name="connsiteY28" fmla="*/ 132 h 1630"/>
                <a:gd name="connsiteX29" fmla="*/ 1692 w 3264"/>
                <a:gd name="connsiteY29" fmla="*/ 110 h 1630"/>
                <a:gd name="connsiteX30" fmla="*/ 1768 w 3264"/>
                <a:gd name="connsiteY30" fmla="*/ 88 h 1630"/>
                <a:gd name="connsiteX31" fmla="*/ 1848 w 3264"/>
                <a:gd name="connsiteY31" fmla="*/ 70 h 1630"/>
                <a:gd name="connsiteX32" fmla="*/ 1928 w 3264"/>
                <a:gd name="connsiteY32" fmla="*/ 52 h 1630"/>
                <a:gd name="connsiteX33" fmla="*/ 2010 w 3264"/>
                <a:gd name="connsiteY33" fmla="*/ 38 h 1630"/>
                <a:gd name="connsiteX34" fmla="*/ 2096 w 3264"/>
                <a:gd name="connsiteY34" fmla="*/ 26 h 1630"/>
                <a:gd name="connsiteX35" fmla="*/ 2182 w 3264"/>
                <a:gd name="connsiteY35" fmla="*/ 16 h 1630"/>
                <a:gd name="connsiteX36" fmla="*/ 2270 w 3264"/>
                <a:gd name="connsiteY36" fmla="*/ 8 h 1630"/>
                <a:gd name="connsiteX37" fmla="*/ 2360 w 3264"/>
                <a:gd name="connsiteY37" fmla="*/ 4 h 1630"/>
                <a:gd name="connsiteX38" fmla="*/ 2454 w 3264"/>
                <a:gd name="connsiteY38" fmla="*/ 0 h 1630"/>
                <a:gd name="connsiteX39" fmla="*/ 2548 w 3264"/>
                <a:gd name="connsiteY39" fmla="*/ 2 h 1630"/>
                <a:gd name="connsiteX40" fmla="*/ 2644 w 3264"/>
                <a:gd name="connsiteY40" fmla="*/ 6 h 1630"/>
                <a:gd name="connsiteX41" fmla="*/ 2742 w 3264"/>
                <a:gd name="connsiteY41" fmla="*/ 12 h 1630"/>
                <a:gd name="connsiteX42" fmla="*/ 2842 w 3264"/>
                <a:gd name="connsiteY42" fmla="*/ 22 h 1630"/>
                <a:gd name="connsiteX43" fmla="*/ 2944 w 3264"/>
                <a:gd name="connsiteY43" fmla="*/ 36 h 1630"/>
                <a:gd name="connsiteX44" fmla="*/ 3048 w 3264"/>
                <a:gd name="connsiteY44" fmla="*/ 52 h 1630"/>
                <a:gd name="connsiteX45" fmla="*/ 3156 w 3264"/>
                <a:gd name="connsiteY45" fmla="*/ 72 h 1630"/>
                <a:gd name="connsiteX46" fmla="*/ 3264 w 3264"/>
                <a:gd name="connsiteY46" fmla="*/ 96 h 1630"/>
                <a:gd name="connsiteX47" fmla="*/ 3264 w 3264"/>
                <a:gd name="connsiteY47" fmla="*/ 96 h 1630"/>
                <a:gd name="connsiteX48" fmla="*/ 3256 w 3264"/>
                <a:gd name="connsiteY48" fmla="*/ 118 h 1630"/>
                <a:gd name="connsiteX49" fmla="*/ 3230 w 3264"/>
                <a:gd name="connsiteY49" fmla="*/ 182 h 1630"/>
                <a:gd name="connsiteX50" fmla="*/ 3210 w 3264"/>
                <a:gd name="connsiteY50" fmla="*/ 226 h 1630"/>
                <a:gd name="connsiteX51" fmla="*/ 3184 w 3264"/>
                <a:gd name="connsiteY51" fmla="*/ 278 h 1630"/>
                <a:gd name="connsiteX52" fmla="*/ 3154 w 3264"/>
                <a:gd name="connsiteY52" fmla="*/ 338 h 1630"/>
                <a:gd name="connsiteX53" fmla="*/ 3118 w 3264"/>
                <a:gd name="connsiteY53" fmla="*/ 404 h 1630"/>
                <a:gd name="connsiteX54" fmla="*/ 3076 w 3264"/>
                <a:gd name="connsiteY54" fmla="*/ 474 h 1630"/>
                <a:gd name="connsiteX55" fmla="*/ 3028 w 3264"/>
                <a:gd name="connsiteY55" fmla="*/ 548 h 1630"/>
                <a:gd name="connsiteX56" fmla="*/ 2974 w 3264"/>
                <a:gd name="connsiteY56" fmla="*/ 626 h 1630"/>
                <a:gd name="connsiteX57" fmla="*/ 2914 w 3264"/>
                <a:gd name="connsiteY57" fmla="*/ 706 h 1630"/>
                <a:gd name="connsiteX58" fmla="*/ 2846 w 3264"/>
                <a:gd name="connsiteY58" fmla="*/ 786 h 1630"/>
                <a:gd name="connsiteX59" fmla="*/ 2810 w 3264"/>
                <a:gd name="connsiteY59" fmla="*/ 828 h 1630"/>
                <a:gd name="connsiteX60" fmla="*/ 2772 w 3264"/>
                <a:gd name="connsiteY60" fmla="*/ 870 h 1630"/>
                <a:gd name="connsiteX61" fmla="*/ 2734 w 3264"/>
                <a:gd name="connsiteY61" fmla="*/ 910 h 1630"/>
                <a:gd name="connsiteX62" fmla="*/ 2692 w 3264"/>
                <a:gd name="connsiteY62" fmla="*/ 952 h 1630"/>
                <a:gd name="connsiteX63" fmla="*/ 2648 w 3264"/>
                <a:gd name="connsiteY63" fmla="*/ 992 h 1630"/>
                <a:gd name="connsiteX64" fmla="*/ 2604 w 3264"/>
                <a:gd name="connsiteY64" fmla="*/ 1034 h 1630"/>
                <a:gd name="connsiteX65" fmla="*/ 2556 w 3264"/>
                <a:gd name="connsiteY65" fmla="*/ 1074 h 1630"/>
                <a:gd name="connsiteX66" fmla="*/ 2508 w 3264"/>
                <a:gd name="connsiteY66" fmla="*/ 1114 h 1630"/>
                <a:gd name="connsiteX67" fmla="*/ 2456 w 3264"/>
                <a:gd name="connsiteY67" fmla="*/ 1152 h 1630"/>
                <a:gd name="connsiteX68" fmla="*/ 2404 w 3264"/>
                <a:gd name="connsiteY68" fmla="*/ 1190 h 1630"/>
                <a:gd name="connsiteX69" fmla="*/ 2348 w 3264"/>
                <a:gd name="connsiteY69" fmla="*/ 1228 h 1630"/>
                <a:gd name="connsiteX70" fmla="*/ 2292 w 3264"/>
                <a:gd name="connsiteY70" fmla="*/ 1264 h 1630"/>
                <a:gd name="connsiteX71" fmla="*/ 2232 w 3264"/>
                <a:gd name="connsiteY71" fmla="*/ 1300 h 1630"/>
                <a:gd name="connsiteX72" fmla="*/ 2170 w 3264"/>
                <a:gd name="connsiteY72" fmla="*/ 1334 h 1630"/>
                <a:gd name="connsiteX73" fmla="*/ 2108 w 3264"/>
                <a:gd name="connsiteY73" fmla="*/ 1366 h 1630"/>
                <a:gd name="connsiteX74" fmla="*/ 2042 w 3264"/>
                <a:gd name="connsiteY74" fmla="*/ 1398 h 1630"/>
                <a:gd name="connsiteX75" fmla="*/ 1974 w 3264"/>
                <a:gd name="connsiteY75" fmla="*/ 1428 h 1630"/>
                <a:gd name="connsiteX76" fmla="*/ 1904 w 3264"/>
                <a:gd name="connsiteY76" fmla="*/ 1456 h 1630"/>
                <a:gd name="connsiteX77" fmla="*/ 1832 w 3264"/>
                <a:gd name="connsiteY77" fmla="*/ 1482 h 1630"/>
                <a:gd name="connsiteX78" fmla="*/ 1758 w 3264"/>
                <a:gd name="connsiteY78" fmla="*/ 1506 h 1630"/>
                <a:gd name="connsiteX79" fmla="*/ 1682 w 3264"/>
                <a:gd name="connsiteY79" fmla="*/ 1530 h 1630"/>
                <a:gd name="connsiteX80" fmla="*/ 1602 w 3264"/>
                <a:gd name="connsiteY80" fmla="*/ 1550 h 1630"/>
                <a:gd name="connsiteX81" fmla="*/ 1438 w 3264"/>
                <a:gd name="connsiteY81" fmla="*/ 1584 h 1630"/>
                <a:gd name="connsiteX82" fmla="*/ 1352 w 3264"/>
                <a:gd name="connsiteY82" fmla="*/ 1598 h 1630"/>
                <a:gd name="connsiteX83" fmla="*/ 1264 w 3264"/>
                <a:gd name="connsiteY83" fmla="*/ 1610 h 1630"/>
                <a:gd name="connsiteX84" fmla="*/ 1172 w 3264"/>
                <a:gd name="connsiteY84" fmla="*/ 1620 h 1630"/>
                <a:gd name="connsiteX85" fmla="*/ 1078 w 3264"/>
                <a:gd name="connsiteY85" fmla="*/ 1626 h 1630"/>
                <a:gd name="connsiteX86" fmla="*/ 982 w 3264"/>
                <a:gd name="connsiteY86" fmla="*/ 1628 h 1630"/>
                <a:gd name="connsiteX87" fmla="*/ 884 w 3264"/>
                <a:gd name="connsiteY87" fmla="*/ 1630 h 1630"/>
                <a:gd name="connsiteX88" fmla="*/ 464 w 3264"/>
                <a:gd name="connsiteY88" fmla="*/ 1600 h 1630"/>
                <a:gd name="connsiteX89" fmla="*/ 120 w 3264"/>
                <a:gd name="connsiteY89" fmla="*/ 1542 h 1630"/>
                <a:gd name="connsiteX90" fmla="*/ 0 w 3264"/>
                <a:gd name="connsiteY90" fmla="*/ 1516 h 1630"/>
                <a:gd name="connsiteX91" fmla="*/ 0 w 3264"/>
                <a:gd name="connsiteY91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418 w 3264"/>
                <a:gd name="connsiteY7" fmla="*/ 924 h 1630"/>
                <a:gd name="connsiteX8" fmla="*/ 492 w 3264"/>
                <a:gd name="connsiteY8" fmla="*/ 844 h 1630"/>
                <a:gd name="connsiteX9" fmla="*/ 574 w 3264"/>
                <a:gd name="connsiteY9" fmla="*/ 762 h 1630"/>
                <a:gd name="connsiteX10" fmla="*/ 616 w 3264"/>
                <a:gd name="connsiteY10" fmla="*/ 722 h 1630"/>
                <a:gd name="connsiteX11" fmla="*/ 662 w 3264"/>
                <a:gd name="connsiteY11" fmla="*/ 682 h 1630"/>
                <a:gd name="connsiteX12" fmla="*/ 708 w 3264"/>
                <a:gd name="connsiteY12" fmla="*/ 642 h 1630"/>
                <a:gd name="connsiteX13" fmla="*/ 756 w 3264"/>
                <a:gd name="connsiteY13" fmla="*/ 602 h 1630"/>
                <a:gd name="connsiteX14" fmla="*/ 806 w 3264"/>
                <a:gd name="connsiteY14" fmla="*/ 562 h 1630"/>
                <a:gd name="connsiteX15" fmla="*/ 858 w 3264"/>
                <a:gd name="connsiteY15" fmla="*/ 524 h 1630"/>
                <a:gd name="connsiteX16" fmla="*/ 912 w 3264"/>
                <a:gd name="connsiteY16" fmla="*/ 486 h 1630"/>
                <a:gd name="connsiteX17" fmla="*/ 966 w 3264"/>
                <a:gd name="connsiteY17" fmla="*/ 448 h 1630"/>
                <a:gd name="connsiteX18" fmla="*/ 1024 w 3264"/>
                <a:gd name="connsiteY18" fmla="*/ 412 h 1630"/>
                <a:gd name="connsiteX19" fmla="*/ 1082 w 3264"/>
                <a:gd name="connsiteY19" fmla="*/ 376 h 1630"/>
                <a:gd name="connsiteX20" fmla="*/ 1142 w 3264"/>
                <a:gd name="connsiteY20" fmla="*/ 340 h 1630"/>
                <a:gd name="connsiteX21" fmla="*/ 1206 w 3264"/>
                <a:gd name="connsiteY21" fmla="*/ 306 h 1630"/>
                <a:gd name="connsiteX22" fmla="*/ 1270 w 3264"/>
                <a:gd name="connsiteY22" fmla="*/ 274 h 1630"/>
                <a:gd name="connsiteX23" fmla="*/ 1334 w 3264"/>
                <a:gd name="connsiteY23" fmla="*/ 242 h 1630"/>
                <a:gd name="connsiteX24" fmla="*/ 1402 w 3264"/>
                <a:gd name="connsiteY24" fmla="*/ 212 h 1630"/>
                <a:gd name="connsiteX25" fmla="*/ 1472 w 3264"/>
                <a:gd name="connsiteY25" fmla="*/ 184 h 1630"/>
                <a:gd name="connsiteX26" fmla="*/ 1544 w 3264"/>
                <a:gd name="connsiteY26" fmla="*/ 158 h 1630"/>
                <a:gd name="connsiteX27" fmla="*/ 1616 w 3264"/>
                <a:gd name="connsiteY27" fmla="*/ 132 h 1630"/>
                <a:gd name="connsiteX28" fmla="*/ 1692 w 3264"/>
                <a:gd name="connsiteY28" fmla="*/ 110 h 1630"/>
                <a:gd name="connsiteX29" fmla="*/ 1768 w 3264"/>
                <a:gd name="connsiteY29" fmla="*/ 88 h 1630"/>
                <a:gd name="connsiteX30" fmla="*/ 1848 w 3264"/>
                <a:gd name="connsiteY30" fmla="*/ 70 h 1630"/>
                <a:gd name="connsiteX31" fmla="*/ 1928 w 3264"/>
                <a:gd name="connsiteY31" fmla="*/ 52 h 1630"/>
                <a:gd name="connsiteX32" fmla="*/ 2010 w 3264"/>
                <a:gd name="connsiteY32" fmla="*/ 38 h 1630"/>
                <a:gd name="connsiteX33" fmla="*/ 2096 w 3264"/>
                <a:gd name="connsiteY33" fmla="*/ 26 h 1630"/>
                <a:gd name="connsiteX34" fmla="*/ 2182 w 3264"/>
                <a:gd name="connsiteY34" fmla="*/ 16 h 1630"/>
                <a:gd name="connsiteX35" fmla="*/ 2270 w 3264"/>
                <a:gd name="connsiteY35" fmla="*/ 8 h 1630"/>
                <a:gd name="connsiteX36" fmla="*/ 2360 w 3264"/>
                <a:gd name="connsiteY36" fmla="*/ 4 h 1630"/>
                <a:gd name="connsiteX37" fmla="*/ 2454 w 3264"/>
                <a:gd name="connsiteY37" fmla="*/ 0 h 1630"/>
                <a:gd name="connsiteX38" fmla="*/ 2548 w 3264"/>
                <a:gd name="connsiteY38" fmla="*/ 2 h 1630"/>
                <a:gd name="connsiteX39" fmla="*/ 2644 w 3264"/>
                <a:gd name="connsiteY39" fmla="*/ 6 h 1630"/>
                <a:gd name="connsiteX40" fmla="*/ 2742 w 3264"/>
                <a:gd name="connsiteY40" fmla="*/ 12 h 1630"/>
                <a:gd name="connsiteX41" fmla="*/ 2842 w 3264"/>
                <a:gd name="connsiteY41" fmla="*/ 22 h 1630"/>
                <a:gd name="connsiteX42" fmla="*/ 2944 w 3264"/>
                <a:gd name="connsiteY42" fmla="*/ 36 h 1630"/>
                <a:gd name="connsiteX43" fmla="*/ 3048 w 3264"/>
                <a:gd name="connsiteY43" fmla="*/ 52 h 1630"/>
                <a:gd name="connsiteX44" fmla="*/ 3156 w 3264"/>
                <a:gd name="connsiteY44" fmla="*/ 72 h 1630"/>
                <a:gd name="connsiteX45" fmla="*/ 3264 w 3264"/>
                <a:gd name="connsiteY45" fmla="*/ 96 h 1630"/>
                <a:gd name="connsiteX46" fmla="*/ 3264 w 3264"/>
                <a:gd name="connsiteY46" fmla="*/ 96 h 1630"/>
                <a:gd name="connsiteX47" fmla="*/ 3256 w 3264"/>
                <a:gd name="connsiteY47" fmla="*/ 118 h 1630"/>
                <a:gd name="connsiteX48" fmla="*/ 3230 w 3264"/>
                <a:gd name="connsiteY48" fmla="*/ 182 h 1630"/>
                <a:gd name="connsiteX49" fmla="*/ 3210 w 3264"/>
                <a:gd name="connsiteY49" fmla="*/ 226 h 1630"/>
                <a:gd name="connsiteX50" fmla="*/ 3184 w 3264"/>
                <a:gd name="connsiteY50" fmla="*/ 278 h 1630"/>
                <a:gd name="connsiteX51" fmla="*/ 3154 w 3264"/>
                <a:gd name="connsiteY51" fmla="*/ 338 h 1630"/>
                <a:gd name="connsiteX52" fmla="*/ 3118 w 3264"/>
                <a:gd name="connsiteY52" fmla="*/ 404 h 1630"/>
                <a:gd name="connsiteX53" fmla="*/ 3076 w 3264"/>
                <a:gd name="connsiteY53" fmla="*/ 474 h 1630"/>
                <a:gd name="connsiteX54" fmla="*/ 3028 w 3264"/>
                <a:gd name="connsiteY54" fmla="*/ 548 h 1630"/>
                <a:gd name="connsiteX55" fmla="*/ 2974 w 3264"/>
                <a:gd name="connsiteY55" fmla="*/ 626 h 1630"/>
                <a:gd name="connsiteX56" fmla="*/ 2914 w 3264"/>
                <a:gd name="connsiteY56" fmla="*/ 706 h 1630"/>
                <a:gd name="connsiteX57" fmla="*/ 2846 w 3264"/>
                <a:gd name="connsiteY57" fmla="*/ 786 h 1630"/>
                <a:gd name="connsiteX58" fmla="*/ 2810 w 3264"/>
                <a:gd name="connsiteY58" fmla="*/ 828 h 1630"/>
                <a:gd name="connsiteX59" fmla="*/ 2772 w 3264"/>
                <a:gd name="connsiteY59" fmla="*/ 870 h 1630"/>
                <a:gd name="connsiteX60" fmla="*/ 2734 w 3264"/>
                <a:gd name="connsiteY60" fmla="*/ 910 h 1630"/>
                <a:gd name="connsiteX61" fmla="*/ 2692 w 3264"/>
                <a:gd name="connsiteY61" fmla="*/ 952 h 1630"/>
                <a:gd name="connsiteX62" fmla="*/ 2648 w 3264"/>
                <a:gd name="connsiteY62" fmla="*/ 992 h 1630"/>
                <a:gd name="connsiteX63" fmla="*/ 2604 w 3264"/>
                <a:gd name="connsiteY63" fmla="*/ 1034 h 1630"/>
                <a:gd name="connsiteX64" fmla="*/ 2556 w 3264"/>
                <a:gd name="connsiteY64" fmla="*/ 1074 h 1630"/>
                <a:gd name="connsiteX65" fmla="*/ 2508 w 3264"/>
                <a:gd name="connsiteY65" fmla="*/ 1114 h 1630"/>
                <a:gd name="connsiteX66" fmla="*/ 2456 w 3264"/>
                <a:gd name="connsiteY66" fmla="*/ 1152 h 1630"/>
                <a:gd name="connsiteX67" fmla="*/ 2404 w 3264"/>
                <a:gd name="connsiteY67" fmla="*/ 1190 h 1630"/>
                <a:gd name="connsiteX68" fmla="*/ 2348 w 3264"/>
                <a:gd name="connsiteY68" fmla="*/ 1228 h 1630"/>
                <a:gd name="connsiteX69" fmla="*/ 2292 w 3264"/>
                <a:gd name="connsiteY69" fmla="*/ 1264 h 1630"/>
                <a:gd name="connsiteX70" fmla="*/ 2232 w 3264"/>
                <a:gd name="connsiteY70" fmla="*/ 1300 h 1630"/>
                <a:gd name="connsiteX71" fmla="*/ 2170 w 3264"/>
                <a:gd name="connsiteY71" fmla="*/ 1334 h 1630"/>
                <a:gd name="connsiteX72" fmla="*/ 2108 w 3264"/>
                <a:gd name="connsiteY72" fmla="*/ 1366 h 1630"/>
                <a:gd name="connsiteX73" fmla="*/ 2042 w 3264"/>
                <a:gd name="connsiteY73" fmla="*/ 1398 h 1630"/>
                <a:gd name="connsiteX74" fmla="*/ 1974 w 3264"/>
                <a:gd name="connsiteY74" fmla="*/ 1428 h 1630"/>
                <a:gd name="connsiteX75" fmla="*/ 1904 w 3264"/>
                <a:gd name="connsiteY75" fmla="*/ 1456 h 1630"/>
                <a:gd name="connsiteX76" fmla="*/ 1832 w 3264"/>
                <a:gd name="connsiteY76" fmla="*/ 1482 h 1630"/>
                <a:gd name="connsiteX77" fmla="*/ 1758 w 3264"/>
                <a:gd name="connsiteY77" fmla="*/ 1506 h 1630"/>
                <a:gd name="connsiteX78" fmla="*/ 1682 w 3264"/>
                <a:gd name="connsiteY78" fmla="*/ 1530 h 1630"/>
                <a:gd name="connsiteX79" fmla="*/ 1602 w 3264"/>
                <a:gd name="connsiteY79" fmla="*/ 1550 h 1630"/>
                <a:gd name="connsiteX80" fmla="*/ 1438 w 3264"/>
                <a:gd name="connsiteY80" fmla="*/ 1584 h 1630"/>
                <a:gd name="connsiteX81" fmla="*/ 1352 w 3264"/>
                <a:gd name="connsiteY81" fmla="*/ 1598 h 1630"/>
                <a:gd name="connsiteX82" fmla="*/ 1264 w 3264"/>
                <a:gd name="connsiteY82" fmla="*/ 1610 h 1630"/>
                <a:gd name="connsiteX83" fmla="*/ 1172 w 3264"/>
                <a:gd name="connsiteY83" fmla="*/ 1620 h 1630"/>
                <a:gd name="connsiteX84" fmla="*/ 1078 w 3264"/>
                <a:gd name="connsiteY84" fmla="*/ 1626 h 1630"/>
                <a:gd name="connsiteX85" fmla="*/ 982 w 3264"/>
                <a:gd name="connsiteY85" fmla="*/ 1628 h 1630"/>
                <a:gd name="connsiteX86" fmla="*/ 884 w 3264"/>
                <a:gd name="connsiteY86" fmla="*/ 1630 h 1630"/>
                <a:gd name="connsiteX87" fmla="*/ 464 w 3264"/>
                <a:gd name="connsiteY87" fmla="*/ 1600 h 1630"/>
                <a:gd name="connsiteX88" fmla="*/ 120 w 3264"/>
                <a:gd name="connsiteY88" fmla="*/ 1542 h 1630"/>
                <a:gd name="connsiteX89" fmla="*/ 0 w 3264"/>
                <a:gd name="connsiteY89" fmla="*/ 1516 h 1630"/>
                <a:gd name="connsiteX90" fmla="*/ 0 w 3264"/>
                <a:gd name="connsiteY90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492 w 3264"/>
                <a:gd name="connsiteY7" fmla="*/ 844 h 1630"/>
                <a:gd name="connsiteX8" fmla="*/ 574 w 3264"/>
                <a:gd name="connsiteY8" fmla="*/ 762 h 1630"/>
                <a:gd name="connsiteX9" fmla="*/ 616 w 3264"/>
                <a:gd name="connsiteY9" fmla="*/ 722 h 1630"/>
                <a:gd name="connsiteX10" fmla="*/ 662 w 3264"/>
                <a:gd name="connsiteY10" fmla="*/ 682 h 1630"/>
                <a:gd name="connsiteX11" fmla="*/ 708 w 3264"/>
                <a:gd name="connsiteY11" fmla="*/ 642 h 1630"/>
                <a:gd name="connsiteX12" fmla="*/ 756 w 3264"/>
                <a:gd name="connsiteY12" fmla="*/ 602 h 1630"/>
                <a:gd name="connsiteX13" fmla="*/ 806 w 3264"/>
                <a:gd name="connsiteY13" fmla="*/ 562 h 1630"/>
                <a:gd name="connsiteX14" fmla="*/ 858 w 3264"/>
                <a:gd name="connsiteY14" fmla="*/ 524 h 1630"/>
                <a:gd name="connsiteX15" fmla="*/ 912 w 3264"/>
                <a:gd name="connsiteY15" fmla="*/ 486 h 1630"/>
                <a:gd name="connsiteX16" fmla="*/ 966 w 3264"/>
                <a:gd name="connsiteY16" fmla="*/ 448 h 1630"/>
                <a:gd name="connsiteX17" fmla="*/ 1024 w 3264"/>
                <a:gd name="connsiteY17" fmla="*/ 412 h 1630"/>
                <a:gd name="connsiteX18" fmla="*/ 1082 w 3264"/>
                <a:gd name="connsiteY18" fmla="*/ 376 h 1630"/>
                <a:gd name="connsiteX19" fmla="*/ 1142 w 3264"/>
                <a:gd name="connsiteY19" fmla="*/ 340 h 1630"/>
                <a:gd name="connsiteX20" fmla="*/ 1206 w 3264"/>
                <a:gd name="connsiteY20" fmla="*/ 306 h 1630"/>
                <a:gd name="connsiteX21" fmla="*/ 1270 w 3264"/>
                <a:gd name="connsiteY21" fmla="*/ 274 h 1630"/>
                <a:gd name="connsiteX22" fmla="*/ 1334 w 3264"/>
                <a:gd name="connsiteY22" fmla="*/ 242 h 1630"/>
                <a:gd name="connsiteX23" fmla="*/ 1402 w 3264"/>
                <a:gd name="connsiteY23" fmla="*/ 212 h 1630"/>
                <a:gd name="connsiteX24" fmla="*/ 1472 w 3264"/>
                <a:gd name="connsiteY24" fmla="*/ 184 h 1630"/>
                <a:gd name="connsiteX25" fmla="*/ 1544 w 3264"/>
                <a:gd name="connsiteY25" fmla="*/ 158 h 1630"/>
                <a:gd name="connsiteX26" fmla="*/ 1616 w 3264"/>
                <a:gd name="connsiteY26" fmla="*/ 132 h 1630"/>
                <a:gd name="connsiteX27" fmla="*/ 1692 w 3264"/>
                <a:gd name="connsiteY27" fmla="*/ 110 h 1630"/>
                <a:gd name="connsiteX28" fmla="*/ 1768 w 3264"/>
                <a:gd name="connsiteY28" fmla="*/ 88 h 1630"/>
                <a:gd name="connsiteX29" fmla="*/ 1848 w 3264"/>
                <a:gd name="connsiteY29" fmla="*/ 70 h 1630"/>
                <a:gd name="connsiteX30" fmla="*/ 1928 w 3264"/>
                <a:gd name="connsiteY30" fmla="*/ 52 h 1630"/>
                <a:gd name="connsiteX31" fmla="*/ 2010 w 3264"/>
                <a:gd name="connsiteY31" fmla="*/ 38 h 1630"/>
                <a:gd name="connsiteX32" fmla="*/ 2096 w 3264"/>
                <a:gd name="connsiteY32" fmla="*/ 26 h 1630"/>
                <a:gd name="connsiteX33" fmla="*/ 2182 w 3264"/>
                <a:gd name="connsiteY33" fmla="*/ 16 h 1630"/>
                <a:gd name="connsiteX34" fmla="*/ 2270 w 3264"/>
                <a:gd name="connsiteY34" fmla="*/ 8 h 1630"/>
                <a:gd name="connsiteX35" fmla="*/ 2360 w 3264"/>
                <a:gd name="connsiteY35" fmla="*/ 4 h 1630"/>
                <a:gd name="connsiteX36" fmla="*/ 2454 w 3264"/>
                <a:gd name="connsiteY36" fmla="*/ 0 h 1630"/>
                <a:gd name="connsiteX37" fmla="*/ 2548 w 3264"/>
                <a:gd name="connsiteY37" fmla="*/ 2 h 1630"/>
                <a:gd name="connsiteX38" fmla="*/ 2644 w 3264"/>
                <a:gd name="connsiteY38" fmla="*/ 6 h 1630"/>
                <a:gd name="connsiteX39" fmla="*/ 2742 w 3264"/>
                <a:gd name="connsiteY39" fmla="*/ 12 h 1630"/>
                <a:gd name="connsiteX40" fmla="*/ 2842 w 3264"/>
                <a:gd name="connsiteY40" fmla="*/ 22 h 1630"/>
                <a:gd name="connsiteX41" fmla="*/ 2944 w 3264"/>
                <a:gd name="connsiteY41" fmla="*/ 36 h 1630"/>
                <a:gd name="connsiteX42" fmla="*/ 3048 w 3264"/>
                <a:gd name="connsiteY42" fmla="*/ 52 h 1630"/>
                <a:gd name="connsiteX43" fmla="*/ 3156 w 3264"/>
                <a:gd name="connsiteY43" fmla="*/ 72 h 1630"/>
                <a:gd name="connsiteX44" fmla="*/ 3264 w 3264"/>
                <a:gd name="connsiteY44" fmla="*/ 96 h 1630"/>
                <a:gd name="connsiteX45" fmla="*/ 3264 w 3264"/>
                <a:gd name="connsiteY45" fmla="*/ 96 h 1630"/>
                <a:gd name="connsiteX46" fmla="*/ 3256 w 3264"/>
                <a:gd name="connsiteY46" fmla="*/ 118 h 1630"/>
                <a:gd name="connsiteX47" fmla="*/ 3230 w 3264"/>
                <a:gd name="connsiteY47" fmla="*/ 182 h 1630"/>
                <a:gd name="connsiteX48" fmla="*/ 3210 w 3264"/>
                <a:gd name="connsiteY48" fmla="*/ 226 h 1630"/>
                <a:gd name="connsiteX49" fmla="*/ 3184 w 3264"/>
                <a:gd name="connsiteY49" fmla="*/ 278 h 1630"/>
                <a:gd name="connsiteX50" fmla="*/ 3154 w 3264"/>
                <a:gd name="connsiteY50" fmla="*/ 338 h 1630"/>
                <a:gd name="connsiteX51" fmla="*/ 3118 w 3264"/>
                <a:gd name="connsiteY51" fmla="*/ 404 h 1630"/>
                <a:gd name="connsiteX52" fmla="*/ 3076 w 3264"/>
                <a:gd name="connsiteY52" fmla="*/ 474 h 1630"/>
                <a:gd name="connsiteX53" fmla="*/ 3028 w 3264"/>
                <a:gd name="connsiteY53" fmla="*/ 548 h 1630"/>
                <a:gd name="connsiteX54" fmla="*/ 2974 w 3264"/>
                <a:gd name="connsiteY54" fmla="*/ 626 h 1630"/>
                <a:gd name="connsiteX55" fmla="*/ 2914 w 3264"/>
                <a:gd name="connsiteY55" fmla="*/ 706 h 1630"/>
                <a:gd name="connsiteX56" fmla="*/ 2846 w 3264"/>
                <a:gd name="connsiteY56" fmla="*/ 786 h 1630"/>
                <a:gd name="connsiteX57" fmla="*/ 2810 w 3264"/>
                <a:gd name="connsiteY57" fmla="*/ 828 h 1630"/>
                <a:gd name="connsiteX58" fmla="*/ 2772 w 3264"/>
                <a:gd name="connsiteY58" fmla="*/ 870 h 1630"/>
                <a:gd name="connsiteX59" fmla="*/ 2734 w 3264"/>
                <a:gd name="connsiteY59" fmla="*/ 910 h 1630"/>
                <a:gd name="connsiteX60" fmla="*/ 2692 w 3264"/>
                <a:gd name="connsiteY60" fmla="*/ 952 h 1630"/>
                <a:gd name="connsiteX61" fmla="*/ 2648 w 3264"/>
                <a:gd name="connsiteY61" fmla="*/ 992 h 1630"/>
                <a:gd name="connsiteX62" fmla="*/ 2604 w 3264"/>
                <a:gd name="connsiteY62" fmla="*/ 1034 h 1630"/>
                <a:gd name="connsiteX63" fmla="*/ 2556 w 3264"/>
                <a:gd name="connsiteY63" fmla="*/ 1074 h 1630"/>
                <a:gd name="connsiteX64" fmla="*/ 2508 w 3264"/>
                <a:gd name="connsiteY64" fmla="*/ 1114 h 1630"/>
                <a:gd name="connsiteX65" fmla="*/ 2456 w 3264"/>
                <a:gd name="connsiteY65" fmla="*/ 1152 h 1630"/>
                <a:gd name="connsiteX66" fmla="*/ 2404 w 3264"/>
                <a:gd name="connsiteY66" fmla="*/ 1190 h 1630"/>
                <a:gd name="connsiteX67" fmla="*/ 2348 w 3264"/>
                <a:gd name="connsiteY67" fmla="*/ 1228 h 1630"/>
                <a:gd name="connsiteX68" fmla="*/ 2292 w 3264"/>
                <a:gd name="connsiteY68" fmla="*/ 1264 h 1630"/>
                <a:gd name="connsiteX69" fmla="*/ 2232 w 3264"/>
                <a:gd name="connsiteY69" fmla="*/ 1300 h 1630"/>
                <a:gd name="connsiteX70" fmla="*/ 2170 w 3264"/>
                <a:gd name="connsiteY70" fmla="*/ 1334 h 1630"/>
                <a:gd name="connsiteX71" fmla="*/ 2108 w 3264"/>
                <a:gd name="connsiteY71" fmla="*/ 1366 h 1630"/>
                <a:gd name="connsiteX72" fmla="*/ 2042 w 3264"/>
                <a:gd name="connsiteY72" fmla="*/ 1398 h 1630"/>
                <a:gd name="connsiteX73" fmla="*/ 1974 w 3264"/>
                <a:gd name="connsiteY73" fmla="*/ 1428 h 1630"/>
                <a:gd name="connsiteX74" fmla="*/ 1904 w 3264"/>
                <a:gd name="connsiteY74" fmla="*/ 1456 h 1630"/>
                <a:gd name="connsiteX75" fmla="*/ 1832 w 3264"/>
                <a:gd name="connsiteY75" fmla="*/ 1482 h 1630"/>
                <a:gd name="connsiteX76" fmla="*/ 1758 w 3264"/>
                <a:gd name="connsiteY76" fmla="*/ 1506 h 1630"/>
                <a:gd name="connsiteX77" fmla="*/ 1682 w 3264"/>
                <a:gd name="connsiteY77" fmla="*/ 1530 h 1630"/>
                <a:gd name="connsiteX78" fmla="*/ 1602 w 3264"/>
                <a:gd name="connsiteY78" fmla="*/ 1550 h 1630"/>
                <a:gd name="connsiteX79" fmla="*/ 1438 w 3264"/>
                <a:gd name="connsiteY79" fmla="*/ 1584 h 1630"/>
                <a:gd name="connsiteX80" fmla="*/ 1352 w 3264"/>
                <a:gd name="connsiteY80" fmla="*/ 1598 h 1630"/>
                <a:gd name="connsiteX81" fmla="*/ 1264 w 3264"/>
                <a:gd name="connsiteY81" fmla="*/ 1610 h 1630"/>
                <a:gd name="connsiteX82" fmla="*/ 1172 w 3264"/>
                <a:gd name="connsiteY82" fmla="*/ 1620 h 1630"/>
                <a:gd name="connsiteX83" fmla="*/ 1078 w 3264"/>
                <a:gd name="connsiteY83" fmla="*/ 1626 h 1630"/>
                <a:gd name="connsiteX84" fmla="*/ 982 w 3264"/>
                <a:gd name="connsiteY84" fmla="*/ 1628 h 1630"/>
                <a:gd name="connsiteX85" fmla="*/ 884 w 3264"/>
                <a:gd name="connsiteY85" fmla="*/ 1630 h 1630"/>
                <a:gd name="connsiteX86" fmla="*/ 464 w 3264"/>
                <a:gd name="connsiteY86" fmla="*/ 1600 h 1630"/>
                <a:gd name="connsiteX87" fmla="*/ 120 w 3264"/>
                <a:gd name="connsiteY87" fmla="*/ 1542 h 1630"/>
                <a:gd name="connsiteX88" fmla="*/ 0 w 3264"/>
                <a:gd name="connsiteY88" fmla="*/ 1516 h 1630"/>
                <a:gd name="connsiteX89" fmla="*/ 0 w 3264"/>
                <a:gd name="connsiteY89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574 w 3264"/>
                <a:gd name="connsiteY7" fmla="*/ 762 h 1630"/>
                <a:gd name="connsiteX8" fmla="*/ 616 w 3264"/>
                <a:gd name="connsiteY8" fmla="*/ 722 h 1630"/>
                <a:gd name="connsiteX9" fmla="*/ 662 w 3264"/>
                <a:gd name="connsiteY9" fmla="*/ 682 h 1630"/>
                <a:gd name="connsiteX10" fmla="*/ 708 w 3264"/>
                <a:gd name="connsiteY10" fmla="*/ 642 h 1630"/>
                <a:gd name="connsiteX11" fmla="*/ 756 w 3264"/>
                <a:gd name="connsiteY11" fmla="*/ 602 h 1630"/>
                <a:gd name="connsiteX12" fmla="*/ 806 w 3264"/>
                <a:gd name="connsiteY12" fmla="*/ 562 h 1630"/>
                <a:gd name="connsiteX13" fmla="*/ 858 w 3264"/>
                <a:gd name="connsiteY13" fmla="*/ 524 h 1630"/>
                <a:gd name="connsiteX14" fmla="*/ 912 w 3264"/>
                <a:gd name="connsiteY14" fmla="*/ 486 h 1630"/>
                <a:gd name="connsiteX15" fmla="*/ 966 w 3264"/>
                <a:gd name="connsiteY15" fmla="*/ 448 h 1630"/>
                <a:gd name="connsiteX16" fmla="*/ 1024 w 3264"/>
                <a:gd name="connsiteY16" fmla="*/ 412 h 1630"/>
                <a:gd name="connsiteX17" fmla="*/ 1082 w 3264"/>
                <a:gd name="connsiteY17" fmla="*/ 376 h 1630"/>
                <a:gd name="connsiteX18" fmla="*/ 1142 w 3264"/>
                <a:gd name="connsiteY18" fmla="*/ 340 h 1630"/>
                <a:gd name="connsiteX19" fmla="*/ 1206 w 3264"/>
                <a:gd name="connsiteY19" fmla="*/ 306 h 1630"/>
                <a:gd name="connsiteX20" fmla="*/ 1270 w 3264"/>
                <a:gd name="connsiteY20" fmla="*/ 274 h 1630"/>
                <a:gd name="connsiteX21" fmla="*/ 1334 w 3264"/>
                <a:gd name="connsiteY21" fmla="*/ 242 h 1630"/>
                <a:gd name="connsiteX22" fmla="*/ 1402 w 3264"/>
                <a:gd name="connsiteY22" fmla="*/ 212 h 1630"/>
                <a:gd name="connsiteX23" fmla="*/ 1472 w 3264"/>
                <a:gd name="connsiteY23" fmla="*/ 184 h 1630"/>
                <a:gd name="connsiteX24" fmla="*/ 1544 w 3264"/>
                <a:gd name="connsiteY24" fmla="*/ 158 h 1630"/>
                <a:gd name="connsiteX25" fmla="*/ 1616 w 3264"/>
                <a:gd name="connsiteY25" fmla="*/ 132 h 1630"/>
                <a:gd name="connsiteX26" fmla="*/ 1692 w 3264"/>
                <a:gd name="connsiteY26" fmla="*/ 110 h 1630"/>
                <a:gd name="connsiteX27" fmla="*/ 1768 w 3264"/>
                <a:gd name="connsiteY27" fmla="*/ 88 h 1630"/>
                <a:gd name="connsiteX28" fmla="*/ 1848 w 3264"/>
                <a:gd name="connsiteY28" fmla="*/ 70 h 1630"/>
                <a:gd name="connsiteX29" fmla="*/ 1928 w 3264"/>
                <a:gd name="connsiteY29" fmla="*/ 52 h 1630"/>
                <a:gd name="connsiteX30" fmla="*/ 2010 w 3264"/>
                <a:gd name="connsiteY30" fmla="*/ 38 h 1630"/>
                <a:gd name="connsiteX31" fmla="*/ 2096 w 3264"/>
                <a:gd name="connsiteY31" fmla="*/ 26 h 1630"/>
                <a:gd name="connsiteX32" fmla="*/ 2182 w 3264"/>
                <a:gd name="connsiteY32" fmla="*/ 16 h 1630"/>
                <a:gd name="connsiteX33" fmla="*/ 2270 w 3264"/>
                <a:gd name="connsiteY33" fmla="*/ 8 h 1630"/>
                <a:gd name="connsiteX34" fmla="*/ 2360 w 3264"/>
                <a:gd name="connsiteY34" fmla="*/ 4 h 1630"/>
                <a:gd name="connsiteX35" fmla="*/ 2454 w 3264"/>
                <a:gd name="connsiteY35" fmla="*/ 0 h 1630"/>
                <a:gd name="connsiteX36" fmla="*/ 2548 w 3264"/>
                <a:gd name="connsiteY36" fmla="*/ 2 h 1630"/>
                <a:gd name="connsiteX37" fmla="*/ 2644 w 3264"/>
                <a:gd name="connsiteY37" fmla="*/ 6 h 1630"/>
                <a:gd name="connsiteX38" fmla="*/ 2742 w 3264"/>
                <a:gd name="connsiteY38" fmla="*/ 12 h 1630"/>
                <a:gd name="connsiteX39" fmla="*/ 2842 w 3264"/>
                <a:gd name="connsiteY39" fmla="*/ 22 h 1630"/>
                <a:gd name="connsiteX40" fmla="*/ 2944 w 3264"/>
                <a:gd name="connsiteY40" fmla="*/ 36 h 1630"/>
                <a:gd name="connsiteX41" fmla="*/ 3048 w 3264"/>
                <a:gd name="connsiteY41" fmla="*/ 52 h 1630"/>
                <a:gd name="connsiteX42" fmla="*/ 3156 w 3264"/>
                <a:gd name="connsiteY42" fmla="*/ 72 h 1630"/>
                <a:gd name="connsiteX43" fmla="*/ 3264 w 3264"/>
                <a:gd name="connsiteY43" fmla="*/ 96 h 1630"/>
                <a:gd name="connsiteX44" fmla="*/ 3264 w 3264"/>
                <a:gd name="connsiteY44" fmla="*/ 96 h 1630"/>
                <a:gd name="connsiteX45" fmla="*/ 3256 w 3264"/>
                <a:gd name="connsiteY45" fmla="*/ 118 h 1630"/>
                <a:gd name="connsiteX46" fmla="*/ 3230 w 3264"/>
                <a:gd name="connsiteY46" fmla="*/ 182 h 1630"/>
                <a:gd name="connsiteX47" fmla="*/ 3210 w 3264"/>
                <a:gd name="connsiteY47" fmla="*/ 226 h 1630"/>
                <a:gd name="connsiteX48" fmla="*/ 3184 w 3264"/>
                <a:gd name="connsiteY48" fmla="*/ 278 h 1630"/>
                <a:gd name="connsiteX49" fmla="*/ 3154 w 3264"/>
                <a:gd name="connsiteY49" fmla="*/ 338 h 1630"/>
                <a:gd name="connsiteX50" fmla="*/ 3118 w 3264"/>
                <a:gd name="connsiteY50" fmla="*/ 404 h 1630"/>
                <a:gd name="connsiteX51" fmla="*/ 3076 w 3264"/>
                <a:gd name="connsiteY51" fmla="*/ 474 h 1630"/>
                <a:gd name="connsiteX52" fmla="*/ 3028 w 3264"/>
                <a:gd name="connsiteY52" fmla="*/ 548 h 1630"/>
                <a:gd name="connsiteX53" fmla="*/ 2974 w 3264"/>
                <a:gd name="connsiteY53" fmla="*/ 626 h 1630"/>
                <a:gd name="connsiteX54" fmla="*/ 2914 w 3264"/>
                <a:gd name="connsiteY54" fmla="*/ 706 h 1630"/>
                <a:gd name="connsiteX55" fmla="*/ 2846 w 3264"/>
                <a:gd name="connsiteY55" fmla="*/ 786 h 1630"/>
                <a:gd name="connsiteX56" fmla="*/ 2810 w 3264"/>
                <a:gd name="connsiteY56" fmla="*/ 828 h 1630"/>
                <a:gd name="connsiteX57" fmla="*/ 2772 w 3264"/>
                <a:gd name="connsiteY57" fmla="*/ 870 h 1630"/>
                <a:gd name="connsiteX58" fmla="*/ 2734 w 3264"/>
                <a:gd name="connsiteY58" fmla="*/ 910 h 1630"/>
                <a:gd name="connsiteX59" fmla="*/ 2692 w 3264"/>
                <a:gd name="connsiteY59" fmla="*/ 952 h 1630"/>
                <a:gd name="connsiteX60" fmla="*/ 2648 w 3264"/>
                <a:gd name="connsiteY60" fmla="*/ 992 h 1630"/>
                <a:gd name="connsiteX61" fmla="*/ 2604 w 3264"/>
                <a:gd name="connsiteY61" fmla="*/ 1034 h 1630"/>
                <a:gd name="connsiteX62" fmla="*/ 2556 w 3264"/>
                <a:gd name="connsiteY62" fmla="*/ 1074 h 1630"/>
                <a:gd name="connsiteX63" fmla="*/ 2508 w 3264"/>
                <a:gd name="connsiteY63" fmla="*/ 1114 h 1630"/>
                <a:gd name="connsiteX64" fmla="*/ 2456 w 3264"/>
                <a:gd name="connsiteY64" fmla="*/ 1152 h 1630"/>
                <a:gd name="connsiteX65" fmla="*/ 2404 w 3264"/>
                <a:gd name="connsiteY65" fmla="*/ 1190 h 1630"/>
                <a:gd name="connsiteX66" fmla="*/ 2348 w 3264"/>
                <a:gd name="connsiteY66" fmla="*/ 1228 h 1630"/>
                <a:gd name="connsiteX67" fmla="*/ 2292 w 3264"/>
                <a:gd name="connsiteY67" fmla="*/ 1264 h 1630"/>
                <a:gd name="connsiteX68" fmla="*/ 2232 w 3264"/>
                <a:gd name="connsiteY68" fmla="*/ 1300 h 1630"/>
                <a:gd name="connsiteX69" fmla="*/ 2170 w 3264"/>
                <a:gd name="connsiteY69" fmla="*/ 1334 h 1630"/>
                <a:gd name="connsiteX70" fmla="*/ 2108 w 3264"/>
                <a:gd name="connsiteY70" fmla="*/ 1366 h 1630"/>
                <a:gd name="connsiteX71" fmla="*/ 2042 w 3264"/>
                <a:gd name="connsiteY71" fmla="*/ 1398 h 1630"/>
                <a:gd name="connsiteX72" fmla="*/ 1974 w 3264"/>
                <a:gd name="connsiteY72" fmla="*/ 1428 h 1630"/>
                <a:gd name="connsiteX73" fmla="*/ 1904 w 3264"/>
                <a:gd name="connsiteY73" fmla="*/ 1456 h 1630"/>
                <a:gd name="connsiteX74" fmla="*/ 1832 w 3264"/>
                <a:gd name="connsiteY74" fmla="*/ 1482 h 1630"/>
                <a:gd name="connsiteX75" fmla="*/ 1758 w 3264"/>
                <a:gd name="connsiteY75" fmla="*/ 1506 h 1630"/>
                <a:gd name="connsiteX76" fmla="*/ 1682 w 3264"/>
                <a:gd name="connsiteY76" fmla="*/ 1530 h 1630"/>
                <a:gd name="connsiteX77" fmla="*/ 1602 w 3264"/>
                <a:gd name="connsiteY77" fmla="*/ 1550 h 1630"/>
                <a:gd name="connsiteX78" fmla="*/ 1438 w 3264"/>
                <a:gd name="connsiteY78" fmla="*/ 1584 h 1630"/>
                <a:gd name="connsiteX79" fmla="*/ 1352 w 3264"/>
                <a:gd name="connsiteY79" fmla="*/ 1598 h 1630"/>
                <a:gd name="connsiteX80" fmla="*/ 1264 w 3264"/>
                <a:gd name="connsiteY80" fmla="*/ 1610 h 1630"/>
                <a:gd name="connsiteX81" fmla="*/ 1172 w 3264"/>
                <a:gd name="connsiteY81" fmla="*/ 1620 h 1630"/>
                <a:gd name="connsiteX82" fmla="*/ 1078 w 3264"/>
                <a:gd name="connsiteY82" fmla="*/ 1626 h 1630"/>
                <a:gd name="connsiteX83" fmla="*/ 982 w 3264"/>
                <a:gd name="connsiteY83" fmla="*/ 1628 h 1630"/>
                <a:gd name="connsiteX84" fmla="*/ 884 w 3264"/>
                <a:gd name="connsiteY84" fmla="*/ 1630 h 1630"/>
                <a:gd name="connsiteX85" fmla="*/ 464 w 3264"/>
                <a:gd name="connsiteY85" fmla="*/ 1600 h 1630"/>
                <a:gd name="connsiteX86" fmla="*/ 120 w 3264"/>
                <a:gd name="connsiteY86" fmla="*/ 1542 h 1630"/>
                <a:gd name="connsiteX87" fmla="*/ 0 w 3264"/>
                <a:gd name="connsiteY87" fmla="*/ 1516 h 1630"/>
                <a:gd name="connsiteX88" fmla="*/ 0 w 3264"/>
                <a:gd name="connsiteY88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708 w 3264"/>
                <a:gd name="connsiteY9" fmla="*/ 642 h 1630"/>
                <a:gd name="connsiteX10" fmla="*/ 756 w 3264"/>
                <a:gd name="connsiteY10" fmla="*/ 602 h 1630"/>
                <a:gd name="connsiteX11" fmla="*/ 806 w 3264"/>
                <a:gd name="connsiteY11" fmla="*/ 562 h 1630"/>
                <a:gd name="connsiteX12" fmla="*/ 858 w 3264"/>
                <a:gd name="connsiteY12" fmla="*/ 524 h 1630"/>
                <a:gd name="connsiteX13" fmla="*/ 912 w 3264"/>
                <a:gd name="connsiteY13" fmla="*/ 486 h 1630"/>
                <a:gd name="connsiteX14" fmla="*/ 966 w 3264"/>
                <a:gd name="connsiteY14" fmla="*/ 448 h 1630"/>
                <a:gd name="connsiteX15" fmla="*/ 1024 w 3264"/>
                <a:gd name="connsiteY15" fmla="*/ 412 h 1630"/>
                <a:gd name="connsiteX16" fmla="*/ 1082 w 3264"/>
                <a:gd name="connsiteY16" fmla="*/ 376 h 1630"/>
                <a:gd name="connsiteX17" fmla="*/ 1142 w 3264"/>
                <a:gd name="connsiteY17" fmla="*/ 340 h 1630"/>
                <a:gd name="connsiteX18" fmla="*/ 1206 w 3264"/>
                <a:gd name="connsiteY18" fmla="*/ 306 h 1630"/>
                <a:gd name="connsiteX19" fmla="*/ 1270 w 3264"/>
                <a:gd name="connsiteY19" fmla="*/ 274 h 1630"/>
                <a:gd name="connsiteX20" fmla="*/ 1334 w 3264"/>
                <a:gd name="connsiteY20" fmla="*/ 242 h 1630"/>
                <a:gd name="connsiteX21" fmla="*/ 1402 w 3264"/>
                <a:gd name="connsiteY21" fmla="*/ 212 h 1630"/>
                <a:gd name="connsiteX22" fmla="*/ 1472 w 3264"/>
                <a:gd name="connsiteY22" fmla="*/ 184 h 1630"/>
                <a:gd name="connsiteX23" fmla="*/ 1544 w 3264"/>
                <a:gd name="connsiteY23" fmla="*/ 158 h 1630"/>
                <a:gd name="connsiteX24" fmla="*/ 1616 w 3264"/>
                <a:gd name="connsiteY24" fmla="*/ 132 h 1630"/>
                <a:gd name="connsiteX25" fmla="*/ 1692 w 3264"/>
                <a:gd name="connsiteY25" fmla="*/ 110 h 1630"/>
                <a:gd name="connsiteX26" fmla="*/ 1768 w 3264"/>
                <a:gd name="connsiteY26" fmla="*/ 88 h 1630"/>
                <a:gd name="connsiteX27" fmla="*/ 1848 w 3264"/>
                <a:gd name="connsiteY27" fmla="*/ 70 h 1630"/>
                <a:gd name="connsiteX28" fmla="*/ 1928 w 3264"/>
                <a:gd name="connsiteY28" fmla="*/ 52 h 1630"/>
                <a:gd name="connsiteX29" fmla="*/ 2010 w 3264"/>
                <a:gd name="connsiteY29" fmla="*/ 38 h 1630"/>
                <a:gd name="connsiteX30" fmla="*/ 2096 w 3264"/>
                <a:gd name="connsiteY30" fmla="*/ 26 h 1630"/>
                <a:gd name="connsiteX31" fmla="*/ 2182 w 3264"/>
                <a:gd name="connsiteY31" fmla="*/ 16 h 1630"/>
                <a:gd name="connsiteX32" fmla="*/ 2270 w 3264"/>
                <a:gd name="connsiteY32" fmla="*/ 8 h 1630"/>
                <a:gd name="connsiteX33" fmla="*/ 2360 w 3264"/>
                <a:gd name="connsiteY33" fmla="*/ 4 h 1630"/>
                <a:gd name="connsiteX34" fmla="*/ 2454 w 3264"/>
                <a:gd name="connsiteY34" fmla="*/ 0 h 1630"/>
                <a:gd name="connsiteX35" fmla="*/ 2548 w 3264"/>
                <a:gd name="connsiteY35" fmla="*/ 2 h 1630"/>
                <a:gd name="connsiteX36" fmla="*/ 2644 w 3264"/>
                <a:gd name="connsiteY36" fmla="*/ 6 h 1630"/>
                <a:gd name="connsiteX37" fmla="*/ 2742 w 3264"/>
                <a:gd name="connsiteY37" fmla="*/ 12 h 1630"/>
                <a:gd name="connsiteX38" fmla="*/ 2842 w 3264"/>
                <a:gd name="connsiteY38" fmla="*/ 22 h 1630"/>
                <a:gd name="connsiteX39" fmla="*/ 2944 w 3264"/>
                <a:gd name="connsiteY39" fmla="*/ 36 h 1630"/>
                <a:gd name="connsiteX40" fmla="*/ 3048 w 3264"/>
                <a:gd name="connsiteY40" fmla="*/ 52 h 1630"/>
                <a:gd name="connsiteX41" fmla="*/ 3156 w 3264"/>
                <a:gd name="connsiteY41" fmla="*/ 72 h 1630"/>
                <a:gd name="connsiteX42" fmla="*/ 3264 w 3264"/>
                <a:gd name="connsiteY42" fmla="*/ 96 h 1630"/>
                <a:gd name="connsiteX43" fmla="*/ 3264 w 3264"/>
                <a:gd name="connsiteY43" fmla="*/ 96 h 1630"/>
                <a:gd name="connsiteX44" fmla="*/ 3256 w 3264"/>
                <a:gd name="connsiteY44" fmla="*/ 118 h 1630"/>
                <a:gd name="connsiteX45" fmla="*/ 3230 w 3264"/>
                <a:gd name="connsiteY45" fmla="*/ 182 h 1630"/>
                <a:gd name="connsiteX46" fmla="*/ 3210 w 3264"/>
                <a:gd name="connsiteY46" fmla="*/ 226 h 1630"/>
                <a:gd name="connsiteX47" fmla="*/ 3184 w 3264"/>
                <a:gd name="connsiteY47" fmla="*/ 278 h 1630"/>
                <a:gd name="connsiteX48" fmla="*/ 3154 w 3264"/>
                <a:gd name="connsiteY48" fmla="*/ 338 h 1630"/>
                <a:gd name="connsiteX49" fmla="*/ 3118 w 3264"/>
                <a:gd name="connsiteY49" fmla="*/ 404 h 1630"/>
                <a:gd name="connsiteX50" fmla="*/ 3076 w 3264"/>
                <a:gd name="connsiteY50" fmla="*/ 474 h 1630"/>
                <a:gd name="connsiteX51" fmla="*/ 3028 w 3264"/>
                <a:gd name="connsiteY51" fmla="*/ 548 h 1630"/>
                <a:gd name="connsiteX52" fmla="*/ 2974 w 3264"/>
                <a:gd name="connsiteY52" fmla="*/ 626 h 1630"/>
                <a:gd name="connsiteX53" fmla="*/ 2914 w 3264"/>
                <a:gd name="connsiteY53" fmla="*/ 706 h 1630"/>
                <a:gd name="connsiteX54" fmla="*/ 2846 w 3264"/>
                <a:gd name="connsiteY54" fmla="*/ 786 h 1630"/>
                <a:gd name="connsiteX55" fmla="*/ 2810 w 3264"/>
                <a:gd name="connsiteY55" fmla="*/ 828 h 1630"/>
                <a:gd name="connsiteX56" fmla="*/ 2772 w 3264"/>
                <a:gd name="connsiteY56" fmla="*/ 870 h 1630"/>
                <a:gd name="connsiteX57" fmla="*/ 2734 w 3264"/>
                <a:gd name="connsiteY57" fmla="*/ 910 h 1630"/>
                <a:gd name="connsiteX58" fmla="*/ 2692 w 3264"/>
                <a:gd name="connsiteY58" fmla="*/ 952 h 1630"/>
                <a:gd name="connsiteX59" fmla="*/ 2648 w 3264"/>
                <a:gd name="connsiteY59" fmla="*/ 992 h 1630"/>
                <a:gd name="connsiteX60" fmla="*/ 2604 w 3264"/>
                <a:gd name="connsiteY60" fmla="*/ 1034 h 1630"/>
                <a:gd name="connsiteX61" fmla="*/ 2556 w 3264"/>
                <a:gd name="connsiteY61" fmla="*/ 1074 h 1630"/>
                <a:gd name="connsiteX62" fmla="*/ 2508 w 3264"/>
                <a:gd name="connsiteY62" fmla="*/ 1114 h 1630"/>
                <a:gd name="connsiteX63" fmla="*/ 2456 w 3264"/>
                <a:gd name="connsiteY63" fmla="*/ 1152 h 1630"/>
                <a:gd name="connsiteX64" fmla="*/ 2404 w 3264"/>
                <a:gd name="connsiteY64" fmla="*/ 1190 h 1630"/>
                <a:gd name="connsiteX65" fmla="*/ 2348 w 3264"/>
                <a:gd name="connsiteY65" fmla="*/ 1228 h 1630"/>
                <a:gd name="connsiteX66" fmla="*/ 2292 w 3264"/>
                <a:gd name="connsiteY66" fmla="*/ 1264 h 1630"/>
                <a:gd name="connsiteX67" fmla="*/ 2232 w 3264"/>
                <a:gd name="connsiteY67" fmla="*/ 1300 h 1630"/>
                <a:gd name="connsiteX68" fmla="*/ 2170 w 3264"/>
                <a:gd name="connsiteY68" fmla="*/ 1334 h 1630"/>
                <a:gd name="connsiteX69" fmla="*/ 2108 w 3264"/>
                <a:gd name="connsiteY69" fmla="*/ 1366 h 1630"/>
                <a:gd name="connsiteX70" fmla="*/ 2042 w 3264"/>
                <a:gd name="connsiteY70" fmla="*/ 1398 h 1630"/>
                <a:gd name="connsiteX71" fmla="*/ 1974 w 3264"/>
                <a:gd name="connsiteY71" fmla="*/ 1428 h 1630"/>
                <a:gd name="connsiteX72" fmla="*/ 1904 w 3264"/>
                <a:gd name="connsiteY72" fmla="*/ 1456 h 1630"/>
                <a:gd name="connsiteX73" fmla="*/ 1832 w 3264"/>
                <a:gd name="connsiteY73" fmla="*/ 1482 h 1630"/>
                <a:gd name="connsiteX74" fmla="*/ 1758 w 3264"/>
                <a:gd name="connsiteY74" fmla="*/ 1506 h 1630"/>
                <a:gd name="connsiteX75" fmla="*/ 1682 w 3264"/>
                <a:gd name="connsiteY75" fmla="*/ 1530 h 1630"/>
                <a:gd name="connsiteX76" fmla="*/ 1602 w 3264"/>
                <a:gd name="connsiteY76" fmla="*/ 1550 h 1630"/>
                <a:gd name="connsiteX77" fmla="*/ 1438 w 3264"/>
                <a:gd name="connsiteY77" fmla="*/ 1584 h 1630"/>
                <a:gd name="connsiteX78" fmla="*/ 1352 w 3264"/>
                <a:gd name="connsiteY78" fmla="*/ 1598 h 1630"/>
                <a:gd name="connsiteX79" fmla="*/ 1264 w 3264"/>
                <a:gd name="connsiteY79" fmla="*/ 1610 h 1630"/>
                <a:gd name="connsiteX80" fmla="*/ 1172 w 3264"/>
                <a:gd name="connsiteY80" fmla="*/ 1620 h 1630"/>
                <a:gd name="connsiteX81" fmla="*/ 1078 w 3264"/>
                <a:gd name="connsiteY81" fmla="*/ 1626 h 1630"/>
                <a:gd name="connsiteX82" fmla="*/ 982 w 3264"/>
                <a:gd name="connsiteY82" fmla="*/ 1628 h 1630"/>
                <a:gd name="connsiteX83" fmla="*/ 884 w 3264"/>
                <a:gd name="connsiteY83" fmla="*/ 1630 h 1630"/>
                <a:gd name="connsiteX84" fmla="*/ 464 w 3264"/>
                <a:gd name="connsiteY84" fmla="*/ 1600 h 1630"/>
                <a:gd name="connsiteX85" fmla="*/ 120 w 3264"/>
                <a:gd name="connsiteY85" fmla="*/ 1542 h 1630"/>
                <a:gd name="connsiteX86" fmla="*/ 0 w 3264"/>
                <a:gd name="connsiteY86" fmla="*/ 1516 h 1630"/>
                <a:gd name="connsiteX87" fmla="*/ 0 w 3264"/>
                <a:gd name="connsiteY87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756 w 3264"/>
                <a:gd name="connsiteY9" fmla="*/ 602 h 1630"/>
                <a:gd name="connsiteX10" fmla="*/ 806 w 3264"/>
                <a:gd name="connsiteY10" fmla="*/ 562 h 1630"/>
                <a:gd name="connsiteX11" fmla="*/ 858 w 3264"/>
                <a:gd name="connsiteY11" fmla="*/ 524 h 1630"/>
                <a:gd name="connsiteX12" fmla="*/ 912 w 3264"/>
                <a:gd name="connsiteY12" fmla="*/ 486 h 1630"/>
                <a:gd name="connsiteX13" fmla="*/ 966 w 3264"/>
                <a:gd name="connsiteY13" fmla="*/ 448 h 1630"/>
                <a:gd name="connsiteX14" fmla="*/ 1024 w 3264"/>
                <a:gd name="connsiteY14" fmla="*/ 412 h 1630"/>
                <a:gd name="connsiteX15" fmla="*/ 1082 w 3264"/>
                <a:gd name="connsiteY15" fmla="*/ 376 h 1630"/>
                <a:gd name="connsiteX16" fmla="*/ 1142 w 3264"/>
                <a:gd name="connsiteY16" fmla="*/ 340 h 1630"/>
                <a:gd name="connsiteX17" fmla="*/ 1206 w 3264"/>
                <a:gd name="connsiteY17" fmla="*/ 306 h 1630"/>
                <a:gd name="connsiteX18" fmla="*/ 1270 w 3264"/>
                <a:gd name="connsiteY18" fmla="*/ 274 h 1630"/>
                <a:gd name="connsiteX19" fmla="*/ 1334 w 3264"/>
                <a:gd name="connsiteY19" fmla="*/ 242 h 1630"/>
                <a:gd name="connsiteX20" fmla="*/ 1402 w 3264"/>
                <a:gd name="connsiteY20" fmla="*/ 212 h 1630"/>
                <a:gd name="connsiteX21" fmla="*/ 1472 w 3264"/>
                <a:gd name="connsiteY21" fmla="*/ 184 h 1630"/>
                <a:gd name="connsiteX22" fmla="*/ 1544 w 3264"/>
                <a:gd name="connsiteY22" fmla="*/ 158 h 1630"/>
                <a:gd name="connsiteX23" fmla="*/ 1616 w 3264"/>
                <a:gd name="connsiteY23" fmla="*/ 132 h 1630"/>
                <a:gd name="connsiteX24" fmla="*/ 1692 w 3264"/>
                <a:gd name="connsiteY24" fmla="*/ 110 h 1630"/>
                <a:gd name="connsiteX25" fmla="*/ 1768 w 3264"/>
                <a:gd name="connsiteY25" fmla="*/ 88 h 1630"/>
                <a:gd name="connsiteX26" fmla="*/ 1848 w 3264"/>
                <a:gd name="connsiteY26" fmla="*/ 70 h 1630"/>
                <a:gd name="connsiteX27" fmla="*/ 1928 w 3264"/>
                <a:gd name="connsiteY27" fmla="*/ 52 h 1630"/>
                <a:gd name="connsiteX28" fmla="*/ 2010 w 3264"/>
                <a:gd name="connsiteY28" fmla="*/ 38 h 1630"/>
                <a:gd name="connsiteX29" fmla="*/ 2096 w 3264"/>
                <a:gd name="connsiteY29" fmla="*/ 26 h 1630"/>
                <a:gd name="connsiteX30" fmla="*/ 2182 w 3264"/>
                <a:gd name="connsiteY30" fmla="*/ 16 h 1630"/>
                <a:gd name="connsiteX31" fmla="*/ 2270 w 3264"/>
                <a:gd name="connsiteY31" fmla="*/ 8 h 1630"/>
                <a:gd name="connsiteX32" fmla="*/ 2360 w 3264"/>
                <a:gd name="connsiteY32" fmla="*/ 4 h 1630"/>
                <a:gd name="connsiteX33" fmla="*/ 2454 w 3264"/>
                <a:gd name="connsiteY33" fmla="*/ 0 h 1630"/>
                <a:gd name="connsiteX34" fmla="*/ 2548 w 3264"/>
                <a:gd name="connsiteY34" fmla="*/ 2 h 1630"/>
                <a:gd name="connsiteX35" fmla="*/ 2644 w 3264"/>
                <a:gd name="connsiteY35" fmla="*/ 6 h 1630"/>
                <a:gd name="connsiteX36" fmla="*/ 2742 w 3264"/>
                <a:gd name="connsiteY36" fmla="*/ 12 h 1630"/>
                <a:gd name="connsiteX37" fmla="*/ 2842 w 3264"/>
                <a:gd name="connsiteY37" fmla="*/ 22 h 1630"/>
                <a:gd name="connsiteX38" fmla="*/ 2944 w 3264"/>
                <a:gd name="connsiteY38" fmla="*/ 36 h 1630"/>
                <a:gd name="connsiteX39" fmla="*/ 3048 w 3264"/>
                <a:gd name="connsiteY39" fmla="*/ 52 h 1630"/>
                <a:gd name="connsiteX40" fmla="*/ 3156 w 3264"/>
                <a:gd name="connsiteY40" fmla="*/ 72 h 1630"/>
                <a:gd name="connsiteX41" fmla="*/ 3264 w 3264"/>
                <a:gd name="connsiteY41" fmla="*/ 96 h 1630"/>
                <a:gd name="connsiteX42" fmla="*/ 3264 w 3264"/>
                <a:gd name="connsiteY42" fmla="*/ 96 h 1630"/>
                <a:gd name="connsiteX43" fmla="*/ 3256 w 3264"/>
                <a:gd name="connsiteY43" fmla="*/ 118 h 1630"/>
                <a:gd name="connsiteX44" fmla="*/ 3230 w 3264"/>
                <a:gd name="connsiteY44" fmla="*/ 182 h 1630"/>
                <a:gd name="connsiteX45" fmla="*/ 3210 w 3264"/>
                <a:gd name="connsiteY45" fmla="*/ 226 h 1630"/>
                <a:gd name="connsiteX46" fmla="*/ 3184 w 3264"/>
                <a:gd name="connsiteY46" fmla="*/ 278 h 1630"/>
                <a:gd name="connsiteX47" fmla="*/ 3154 w 3264"/>
                <a:gd name="connsiteY47" fmla="*/ 338 h 1630"/>
                <a:gd name="connsiteX48" fmla="*/ 3118 w 3264"/>
                <a:gd name="connsiteY48" fmla="*/ 404 h 1630"/>
                <a:gd name="connsiteX49" fmla="*/ 3076 w 3264"/>
                <a:gd name="connsiteY49" fmla="*/ 474 h 1630"/>
                <a:gd name="connsiteX50" fmla="*/ 3028 w 3264"/>
                <a:gd name="connsiteY50" fmla="*/ 548 h 1630"/>
                <a:gd name="connsiteX51" fmla="*/ 2974 w 3264"/>
                <a:gd name="connsiteY51" fmla="*/ 626 h 1630"/>
                <a:gd name="connsiteX52" fmla="*/ 2914 w 3264"/>
                <a:gd name="connsiteY52" fmla="*/ 706 h 1630"/>
                <a:gd name="connsiteX53" fmla="*/ 2846 w 3264"/>
                <a:gd name="connsiteY53" fmla="*/ 786 h 1630"/>
                <a:gd name="connsiteX54" fmla="*/ 2810 w 3264"/>
                <a:gd name="connsiteY54" fmla="*/ 828 h 1630"/>
                <a:gd name="connsiteX55" fmla="*/ 2772 w 3264"/>
                <a:gd name="connsiteY55" fmla="*/ 870 h 1630"/>
                <a:gd name="connsiteX56" fmla="*/ 2734 w 3264"/>
                <a:gd name="connsiteY56" fmla="*/ 910 h 1630"/>
                <a:gd name="connsiteX57" fmla="*/ 2692 w 3264"/>
                <a:gd name="connsiteY57" fmla="*/ 952 h 1630"/>
                <a:gd name="connsiteX58" fmla="*/ 2648 w 3264"/>
                <a:gd name="connsiteY58" fmla="*/ 992 h 1630"/>
                <a:gd name="connsiteX59" fmla="*/ 2604 w 3264"/>
                <a:gd name="connsiteY59" fmla="*/ 1034 h 1630"/>
                <a:gd name="connsiteX60" fmla="*/ 2556 w 3264"/>
                <a:gd name="connsiteY60" fmla="*/ 1074 h 1630"/>
                <a:gd name="connsiteX61" fmla="*/ 2508 w 3264"/>
                <a:gd name="connsiteY61" fmla="*/ 1114 h 1630"/>
                <a:gd name="connsiteX62" fmla="*/ 2456 w 3264"/>
                <a:gd name="connsiteY62" fmla="*/ 1152 h 1630"/>
                <a:gd name="connsiteX63" fmla="*/ 2404 w 3264"/>
                <a:gd name="connsiteY63" fmla="*/ 1190 h 1630"/>
                <a:gd name="connsiteX64" fmla="*/ 2348 w 3264"/>
                <a:gd name="connsiteY64" fmla="*/ 1228 h 1630"/>
                <a:gd name="connsiteX65" fmla="*/ 2292 w 3264"/>
                <a:gd name="connsiteY65" fmla="*/ 1264 h 1630"/>
                <a:gd name="connsiteX66" fmla="*/ 2232 w 3264"/>
                <a:gd name="connsiteY66" fmla="*/ 1300 h 1630"/>
                <a:gd name="connsiteX67" fmla="*/ 2170 w 3264"/>
                <a:gd name="connsiteY67" fmla="*/ 1334 h 1630"/>
                <a:gd name="connsiteX68" fmla="*/ 2108 w 3264"/>
                <a:gd name="connsiteY68" fmla="*/ 1366 h 1630"/>
                <a:gd name="connsiteX69" fmla="*/ 2042 w 3264"/>
                <a:gd name="connsiteY69" fmla="*/ 1398 h 1630"/>
                <a:gd name="connsiteX70" fmla="*/ 1974 w 3264"/>
                <a:gd name="connsiteY70" fmla="*/ 1428 h 1630"/>
                <a:gd name="connsiteX71" fmla="*/ 1904 w 3264"/>
                <a:gd name="connsiteY71" fmla="*/ 1456 h 1630"/>
                <a:gd name="connsiteX72" fmla="*/ 1832 w 3264"/>
                <a:gd name="connsiteY72" fmla="*/ 1482 h 1630"/>
                <a:gd name="connsiteX73" fmla="*/ 1758 w 3264"/>
                <a:gd name="connsiteY73" fmla="*/ 1506 h 1630"/>
                <a:gd name="connsiteX74" fmla="*/ 1682 w 3264"/>
                <a:gd name="connsiteY74" fmla="*/ 1530 h 1630"/>
                <a:gd name="connsiteX75" fmla="*/ 1602 w 3264"/>
                <a:gd name="connsiteY75" fmla="*/ 1550 h 1630"/>
                <a:gd name="connsiteX76" fmla="*/ 1438 w 3264"/>
                <a:gd name="connsiteY76" fmla="*/ 1584 h 1630"/>
                <a:gd name="connsiteX77" fmla="*/ 1352 w 3264"/>
                <a:gd name="connsiteY77" fmla="*/ 1598 h 1630"/>
                <a:gd name="connsiteX78" fmla="*/ 1264 w 3264"/>
                <a:gd name="connsiteY78" fmla="*/ 1610 h 1630"/>
                <a:gd name="connsiteX79" fmla="*/ 1172 w 3264"/>
                <a:gd name="connsiteY79" fmla="*/ 1620 h 1630"/>
                <a:gd name="connsiteX80" fmla="*/ 1078 w 3264"/>
                <a:gd name="connsiteY80" fmla="*/ 1626 h 1630"/>
                <a:gd name="connsiteX81" fmla="*/ 982 w 3264"/>
                <a:gd name="connsiteY81" fmla="*/ 1628 h 1630"/>
                <a:gd name="connsiteX82" fmla="*/ 884 w 3264"/>
                <a:gd name="connsiteY82" fmla="*/ 1630 h 1630"/>
                <a:gd name="connsiteX83" fmla="*/ 464 w 3264"/>
                <a:gd name="connsiteY83" fmla="*/ 1600 h 1630"/>
                <a:gd name="connsiteX84" fmla="*/ 120 w 3264"/>
                <a:gd name="connsiteY84" fmla="*/ 1542 h 1630"/>
                <a:gd name="connsiteX85" fmla="*/ 0 w 3264"/>
                <a:gd name="connsiteY85" fmla="*/ 1516 h 1630"/>
                <a:gd name="connsiteX86" fmla="*/ 0 w 3264"/>
                <a:gd name="connsiteY86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806 w 3264"/>
                <a:gd name="connsiteY9" fmla="*/ 562 h 1630"/>
                <a:gd name="connsiteX10" fmla="*/ 858 w 3264"/>
                <a:gd name="connsiteY10" fmla="*/ 524 h 1630"/>
                <a:gd name="connsiteX11" fmla="*/ 912 w 3264"/>
                <a:gd name="connsiteY11" fmla="*/ 486 h 1630"/>
                <a:gd name="connsiteX12" fmla="*/ 966 w 3264"/>
                <a:gd name="connsiteY12" fmla="*/ 448 h 1630"/>
                <a:gd name="connsiteX13" fmla="*/ 1024 w 3264"/>
                <a:gd name="connsiteY13" fmla="*/ 412 h 1630"/>
                <a:gd name="connsiteX14" fmla="*/ 1082 w 3264"/>
                <a:gd name="connsiteY14" fmla="*/ 376 h 1630"/>
                <a:gd name="connsiteX15" fmla="*/ 1142 w 3264"/>
                <a:gd name="connsiteY15" fmla="*/ 340 h 1630"/>
                <a:gd name="connsiteX16" fmla="*/ 1206 w 3264"/>
                <a:gd name="connsiteY16" fmla="*/ 306 h 1630"/>
                <a:gd name="connsiteX17" fmla="*/ 1270 w 3264"/>
                <a:gd name="connsiteY17" fmla="*/ 274 h 1630"/>
                <a:gd name="connsiteX18" fmla="*/ 1334 w 3264"/>
                <a:gd name="connsiteY18" fmla="*/ 242 h 1630"/>
                <a:gd name="connsiteX19" fmla="*/ 1402 w 3264"/>
                <a:gd name="connsiteY19" fmla="*/ 212 h 1630"/>
                <a:gd name="connsiteX20" fmla="*/ 1472 w 3264"/>
                <a:gd name="connsiteY20" fmla="*/ 184 h 1630"/>
                <a:gd name="connsiteX21" fmla="*/ 1544 w 3264"/>
                <a:gd name="connsiteY21" fmla="*/ 158 h 1630"/>
                <a:gd name="connsiteX22" fmla="*/ 1616 w 3264"/>
                <a:gd name="connsiteY22" fmla="*/ 132 h 1630"/>
                <a:gd name="connsiteX23" fmla="*/ 1692 w 3264"/>
                <a:gd name="connsiteY23" fmla="*/ 110 h 1630"/>
                <a:gd name="connsiteX24" fmla="*/ 1768 w 3264"/>
                <a:gd name="connsiteY24" fmla="*/ 88 h 1630"/>
                <a:gd name="connsiteX25" fmla="*/ 1848 w 3264"/>
                <a:gd name="connsiteY25" fmla="*/ 70 h 1630"/>
                <a:gd name="connsiteX26" fmla="*/ 1928 w 3264"/>
                <a:gd name="connsiteY26" fmla="*/ 52 h 1630"/>
                <a:gd name="connsiteX27" fmla="*/ 2010 w 3264"/>
                <a:gd name="connsiteY27" fmla="*/ 38 h 1630"/>
                <a:gd name="connsiteX28" fmla="*/ 2096 w 3264"/>
                <a:gd name="connsiteY28" fmla="*/ 26 h 1630"/>
                <a:gd name="connsiteX29" fmla="*/ 2182 w 3264"/>
                <a:gd name="connsiteY29" fmla="*/ 16 h 1630"/>
                <a:gd name="connsiteX30" fmla="*/ 2270 w 3264"/>
                <a:gd name="connsiteY30" fmla="*/ 8 h 1630"/>
                <a:gd name="connsiteX31" fmla="*/ 2360 w 3264"/>
                <a:gd name="connsiteY31" fmla="*/ 4 h 1630"/>
                <a:gd name="connsiteX32" fmla="*/ 2454 w 3264"/>
                <a:gd name="connsiteY32" fmla="*/ 0 h 1630"/>
                <a:gd name="connsiteX33" fmla="*/ 2548 w 3264"/>
                <a:gd name="connsiteY33" fmla="*/ 2 h 1630"/>
                <a:gd name="connsiteX34" fmla="*/ 2644 w 3264"/>
                <a:gd name="connsiteY34" fmla="*/ 6 h 1630"/>
                <a:gd name="connsiteX35" fmla="*/ 2742 w 3264"/>
                <a:gd name="connsiteY35" fmla="*/ 12 h 1630"/>
                <a:gd name="connsiteX36" fmla="*/ 2842 w 3264"/>
                <a:gd name="connsiteY36" fmla="*/ 22 h 1630"/>
                <a:gd name="connsiteX37" fmla="*/ 2944 w 3264"/>
                <a:gd name="connsiteY37" fmla="*/ 36 h 1630"/>
                <a:gd name="connsiteX38" fmla="*/ 3048 w 3264"/>
                <a:gd name="connsiteY38" fmla="*/ 52 h 1630"/>
                <a:gd name="connsiteX39" fmla="*/ 3156 w 3264"/>
                <a:gd name="connsiteY39" fmla="*/ 72 h 1630"/>
                <a:gd name="connsiteX40" fmla="*/ 3264 w 3264"/>
                <a:gd name="connsiteY40" fmla="*/ 96 h 1630"/>
                <a:gd name="connsiteX41" fmla="*/ 3264 w 3264"/>
                <a:gd name="connsiteY41" fmla="*/ 96 h 1630"/>
                <a:gd name="connsiteX42" fmla="*/ 3256 w 3264"/>
                <a:gd name="connsiteY42" fmla="*/ 118 h 1630"/>
                <a:gd name="connsiteX43" fmla="*/ 3230 w 3264"/>
                <a:gd name="connsiteY43" fmla="*/ 182 h 1630"/>
                <a:gd name="connsiteX44" fmla="*/ 3210 w 3264"/>
                <a:gd name="connsiteY44" fmla="*/ 226 h 1630"/>
                <a:gd name="connsiteX45" fmla="*/ 3184 w 3264"/>
                <a:gd name="connsiteY45" fmla="*/ 278 h 1630"/>
                <a:gd name="connsiteX46" fmla="*/ 3154 w 3264"/>
                <a:gd name="connsiteY46" fmla="*/ 338 h 1630"/>
                <a:gd name="connsiteX47" fmla="*/ 3118 w 3264"/>
                <a:gd name="connsiteY47" fmla="*/ 404 h 1630"/>
                <a:gd name="connsiteX48" fmla="*/ 3076 w 3264"/>
                <a:gd name="connsiteY48" fmla="*/ 474 h 1630"/>
                <a:gd name="connsiteX49" fmla="*/ 3028 w 3264"/>
                <a:gd name="connsiteY49" fmla="*/ 548 h 1630"/>
                <a:gd name="connsiteX50" fmla="*/ 2974 w 3264"/>
                <a:gd name="connsiteY50" fmla="*/ 626 h 1630"/>
                <a:gd name="connsiteX51" fmla="*/ 2914 w 3264"/>
                <a:gd name="connsiteY51" fmla="*/ 706 h 1630"/>
                <a:gd name="connsiteX52" fmla="*/ 2846 w 3264"/>
                <a:gd name="connsiteY52" fmla="*/ 786 h 1630"/>
                <a:gd name="connsiteX53" fmla="*/ 2810 w 3264"/>
                <a:gd name="connsiteY53" fmla="*/ 828 h 1630"/>
                <a:gd name="connsiteX54" fmla="*/ 2772 w 3264"/>
                <a:gd name="connsiteY54" fmla="*/ 870 h 1630"/>
                <a:gd name="connsiteX55" fmla="*/ 2734 w 3264"/>
                <a:gd name="connsiteY55" fmla="*/ 910 h 1630"/>
                <a:gd name="connsiteX56" fmla="*/ 2692 w 3264"/>
                <a:gd name="connsiteY56" fmla="*/ 952 h 1630"/>
                <a:gd name="connsiteX57" fmla="*/ 2648 w 3264"/>
                <a:gd name="connsiteY57" fmla="*/ 992 h 1630"/>
                <a:gd name="connsiteX58" fmla="*/ 2604 w 3264"/>
                <a:gd name="connsiteY58" fmla="*/ 1034 h 1630"/>
                <a:gd name="connsiteX59" fmla="*/ 2556 w 3264"/>
                <a:gd name="connsiteY59" fmla="*/ 1074 h 1630"/>
                <a:gd name="connsiteX60" fmla="*/ 2508 w 3264"/>
                <a:gd name="connsiteY60" fmla="*/ 1114 h 1630"/>
                <a:gd name="connsiteX61" fmla="*/ 2456 w 3264"/>
                <a:gd name="connsiteY61" fmla="*/ 1152 h 1630"/>
                <a:gd name="connsiteX62" fmla="*/ 2404 w 3264"/>
                <a:gd name="connsiteY62" fmla="*/ 1190 h 1630"/>
                <a:gd name="connsiteX63" fmla="*/ 2348 w 3264"/>
                <a:gd name="connsiteY63" fmla="*/ 1228 h 1630"/>
                <a:gd name="connsiteX64" fmla="*/ 2292 w 3264"/>
                <a:gd name="connsiteY64" fmla="*/ 1264 h 1630"/>
                <a:gd name="connsiteX65" fmla="*/ 2232 w 3264"/>
                <a:gd name="connsiteY65" fmla="*/ 1300 h 1630"/>
                <a:gd name="connsiteX66" fmla="*/ 2170 w 3264"/>
                <a:gd name="connsiteY66" fmla="*/ 1334 h 1630"/>
                <a:gd name="connsiteX67" fmla="*/ 2108 w 3264"/>
                <a:gd name="connsiteY67" fmla="*/ 1366 h 1630"/>
                <a:gd name="connsiteX68" fmla="*/ 2042 w 3264"/>
                <a:gd name="connsiteY68" fmla="*/ 1398 h 1630"/>
                <a:gd name="connsiteX69" fmla="*/ 1974 w 3264"/>
                <a:gd name="connsiteY69" fmla="*/ 1428 h 1630"/>
                <a:gd name="connsiteX70" fmla="*/ 1904 w 3264"/>
                <a:gd name="connsiteY70" fmla="*/ 1456 h 1630"/>
                <a:gd name="connsiteX71" fmla="*/ 1832 w 3264"/>
                <a:gd name="connsiteY71" fmla="*/ 1482 h 1630"/>
                <a:gd name="connsiteX72" fmla="*/ 1758 w 3264"/>
                <a:gd name="connsiteY72" fmla="*/ 1506 h 1630"/>
                <a:gd name="connsiteX73" fmla="*/ 1682 w 3264"/>
                <a:gd name="connsiteY73" fmla="*/ 1530 h 1630"/>
                <a:gd name="connsiteX74" fmla="*/ 1602 w 3264"/>
                <a:gd name="connsiteY74" fmla="*/ 1550 h 1630"/>
                <a:gd name="connsiteX75" fmla="*/ 1438 w 3264"/>
                <a:gd name="connsiteY75" fmla="*/ 1584 h 1630"/>
                <a:gd name="connsiteX76" fmla="*/ 1352 w 3264"/>
                <a:gd name="connsiteY76" fmla="*/ 1598 h 1630"/>
                <a:gd name="connsiteX77" fmla="*/ 1264 w 3264"/>
                <a:gd name="connsiteY77" fmla="*/ 1610 h 1630"/>
                <a:gd name="connsiteX78" fmla="*/ 1172 w 3264"/>
                <a:gd name="connsiteY78" fmla="*/ 1620 h 1630"/>
                <a:gd name="connsiteX79" fmla="*/ 1078 w 3264"/>
                <a:gd name="connsiteY79" fmla="*/ 1626 h 1630"/>
                <a:gd name="connsiteX80" fmla="*/ 982 w 3264"/>
                <a:gd name="connsiteY80" fmla="*/ 1628 h 1630"/>
                <a:gd name="connsiteX81" fmla="*/ 884 w 3264"/>
                <a:gd name="connsiteY81" fmla="*/ 1630 h 1630"/>
                <a:gd name="connsiteX82" fmla="*/ 464 w 3264"/>
                <a:gd name="connsiteY82" fmla="*/ 1600 h 1630"/>
                <a:gd name="connsiteX83" fmla="*/ 120 w 3264"/>
                <a:gd name="connsiteY83" fmla="*/ 1542 h 1630"/>
                <a:gd name="connsiteX84" fmla="*/ 0 w 3264"/>
                <a:gd name="connsiteY84" fmla="*/ 1516 h 1630"/>
                <a:gd name="connsiteX85" fmla="*/ 0 w 3264"/>
                <a:gd name="connsiteY85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806 w 3264"/>
                <a:gd name="connsiteY9" fmla="*/ 562 h 1630"/>
                <a:gd name="connsiteX10" fmla="*/ 912 w 3264"/>
                <a:gd name="connsiteY10" fmla="*/ 486 h 1630"/>
                <a:gd name="connsiteX11" fmla="*/ 966 w 3264"/>
                <a:gd name="connsiteY11" fmla="*/ 448 h 1630"/>
                <a:gd name="connsiteX12" fmla="*/ 1024 w 3264"/>
                <a:gd name="connsiteY12" fmla="*/ 412 h 1630"/>
                <a:gd name="connsiteX13" fmla="*/ 1082 w 3264"/>
                <a:gd name="connsiteY13" fmla="*/ 376 h 1630"/>
                <a:gd name="connsiteX14" fmla="*/ 1142 w 3264"/>
                <a:gd name="connsiteY14" fmla="*/ 340 h 1630"/>
                <a:gd name="connsiteX15" fmla="*/ 1206 w 3264"/>
                <a:gd name="connsiteY15" fmla="*/ 306 h 1630"/>
                <a:gd name="connsiteX16" fmla="*/ 1270 w 3264"/>
                <a:gd name="connsiteY16" fmla="*/ 274 h 1630"/>
                <a:gd name="connsiteX17" fmla="*/ 1334 w 3264"/>
                <a:gd name="connsiteY17" fmla="*/ 242 h 1630"/>
                <a:gd name="connsiteX18" fmla="*/ 1402 w 3264"/>
                <a:gd name="connsiteY18" fmla="*/ 212 h 1630"/>
                <a:gd name="connsiteX19" fmla="*/ 1472 w 3264"/>
                <a:gd name="connsiteY19" fmla="*/ 184 h 1630"/>
                <a:gd name="connsiteX20" fmla="*/ 1544 w 3264"/>
                <a:gd name="connsiteY20" fmla="*/ 158 h 1630"/>
                <a:gd name="connsiteX21" fmla="*/ 1616 w 3264"/>
                <a:gd name="connsiteY21" fmla="*/ 132 h 1630"/>
                <a:gd name="connsiteX22" fmla="*/ 1692 w 3264"/>
                <a:gd name="connsiteY22" fmla="*/ 110 h 1630"/>
                <a:gd name="connsiteX23" fmla="*/ 1768 w 3264"/>
                <a:gd name="connsiteY23" fmla="*/ 88 h 1630"/>
                <a:gd name="connsiteX24" fmla="*/ 1848 w 3264"/>
                <a:gd name="connsiteY24" fmla="*/ 70 h 1630"/>
                <a:gd name="connsiteX25" fmla="*/ 1928 w 3264"/>
                <a:gd name="connsiteY25" fmla="*/ 52 h 1630"/>
                <a:gd name="connsiteX26" fmla="*/ 2010 w 3264"/>
                <a:gd name="connsiteY26" fmla="*/ 38 h 1630"/>
                <a:gd name="connsiteX27" fmla="*/ 2096 w 3264"/>
                <a:gd name="connsiteY27" fmla="*/ 26 h 1630"/>
                <a:gd name="connsiteX28" fmla="*/ 2182 w 3264"/>
                <a:gd name="connsiteY28" fmla="*/ 16 h 1630"/>
                <a:gd name="connsiteX29" fmla="*/ 2270 w 3264"/>
                <a:gd name="connsiteY29" fmla="*/ 8 h 1630"/>
                <a:gd name="connsiteX30" fmla="*/ 2360 w 3264"/>
                <a:gd name="connsiteY30" fmla="*/ 4 h 1630"/>
                <a:gd name="connsiteX31" fmla="*/ 2454 w 3264"/>
                <a:gd name="connsiteY31" fmla="*/ 0 h 1630"/>
                <a:gd name="connsiteX32" fmla="*/ 2548 w 3264"/>
                <a:gd name="connsiteY32" fmla="*/ 2 h 1630"/>
                <a:gd name="connsiteX33" fmla="*/ 2644 w 3264"/>
                <a:gd name="connsiteY33" fmla="*/ 6 h 1630"/>
                <a:gd name="connsiteX34" fmla="*/ 2742 w 3264"/>
                <a:gd name="connsiteY34" fmla="*/ 12 h 1630"/>
                <a:gd name="connsiteX35" fmla="*/ 2842 w 3264"/>
                <a:gd name="connsiteY35" fmla="*/ 22 h 1630"/>
                <a:gd name="connsiteX36" fmla="*/ 2944 w 3264"/>
                <a:gd name="connsiteY36" fmla="*/ 36 h 1630"/>
                <a:gd name="connsiteX37" fmla="*/ 3048 w 3264"/>
                <a:gd name="connsiteY37" fmla="*/ 52 h 1630"/>
                <a:gd name="connsiteX38" fmla="*/ 3156 w 3264"/>
                <a:gd name="connsiteY38" fmla="*/ 72 h 1630"/>
                <a:gd name="connsiteX39" fmla="*/ 3264 w 3264"/>
                <a:gd name="connsiteY39" fmla="*/ 96 h 1630"/>
                <a:gd name="connsiteX40" fmla="*/ 3264 w 3264"/>
                <a:gd name="connsiteY40" fmla="*/ 96 h 1630"/>
                <a:gd name="connsiteX41" fmla="*/ 3256 w 3264"/>
                <a:gd name="connsiteY41" fmla="*/ 118 h 1630"/>
                <a:gd name="connsiteX42" fmla="*/ 3230 w 3264"/>
                <a:gd name="connsiteY42" fmla="*/ 182 h 1630"/>
                <a:gd name="connsiteX43" fmla="*/ 3210 w 3264"/>
                <a:gd name="connsiteY43" fmla="*/ 226 h 1630"/>
                <a:gd name="connsiteX44" fmla="*/ 3184 w 3264"/>
                <a:gd name="connsiteY44" fmla="*/ 278 h 1630"/>
                <a:gd name="connsiteX45" fmla="*/ 3154 w 3264"/>
                <a:gd name="connsiteY45" fmla="*/ 338 h 1630"/>
                <a:gd name="connsiteX46" fmla="*/ 3118 w 3264"/>
                <a:gd name="connsiteY46" fmla="*/ 404 h 1630"/>
                <a:gd name="connsiteX47" fmla="*/ 3076 w 3264"/>
                <a:gd name="connsiteY47" fmla="*/ 474 h 1630"/>
                <a:gd name="connsiteX48" fmla="*/ 3028 w 3264"/>
                <a:gd name="connsiteY48" fmla="*/ 548 h 1630"/>
                <a:gd name="connsiteX49" fmla="*/ 2974 w 3264"/>
                <a:gd name="connsiteY49" fmla="*/ 626 h 1630"/>
                <a:gd name="connsiteX50" fmla="*/ 2914 w 3264"/>
                <a:gd name="connsiteY50" fmla="*/ 706 h 1630"/>
                <a:gd name="connsiteX51" fmla="*/ 2846 w 3264"/>
                <a:gd name="connsiteY51" fmla="*/ 786 h 1630"/>
                <a:gd name="connsiteX52" fmla="*/ 2810 w 3264"/>
                <a:gd name="connsiteY52" fmla="*/ 828 h 1630"/>
                <a:gd name="connsiteX53" fmla="*/ 2772 w 3264"/>
                <a:gd name="connsiteY53" fmla="*/ 870 h 1630"/>
                <a:gd name="connsiteX54" fmla="*/ 2734 w 3264"/>
                <a:gd name="connsiteY54" fmla="*/ 910 h 1630"/>
                <a:gd name="connsiteX55" fmla="*/ 2692 w 3264"/>
                <a:gd name="connsiteY55" fmla="*/ 952 h 1630"/>
                <a:gd name="connsiteX56" fmla="*/ 2648 w 3264"/>
                <a:gd name="connsiteY56" fmla="*/ 992 h 1630"/>
                <a:gd name="connsiteX57" fmla="*/ 2604 w 3264"/>
                <a:gd name="connsiteY57" fmla="*/ 1034 h 1630"/>
                <a:gd name="connsiteX58" fmla="*/ 2556 w 3264"/>
                <a:gd name="connsiteY58" fmla="*/ 1074 h 1630"/>
                <a:gd name="connsiteX59" fmla="*/ 2508 w 3264"/>
                <a:gd name="connsiteY59" fmla="*/ 1114 h 1630"/>
                <a:gd name="connsiteX60" fmla="*/ 2456 w 3264"/>
                <a:gd name="connsiteY60" fmla="*/ 1152 h 1630"/>
                <a:gd name="connsiteX61" fmla="*/ 2404 w 3264"/>
                <a:gd name="connsiteY61" fmla="*/ 1190 h 1630"/>
                <a:gd name="connsiteX62" fmla="*/ 2348 w 3264"/>
                <a:gd name="connsiteY62" fmla="*/ 1228 h 1630"/>
                <a:gd name="connsiteX63" fmla="*/ 2292 w 3264"/>
                <a:gd name="connsiteY63" fmla="*/ 1264 h 1630"/>
                <a:gd name="connsiteX64" fmla="*/ 2232 w 3264"/>
                <a:gd name="connsiteY64" fmla="*/ 1300 h 1630"/>
                <a:gd name="connsiteX65" fmla="*/ 2170 w 3264"/>
                <a:gd name="connsiteY65" fmla="*/ 1334 h 1630"/>
                <a:gd name="connsiteX66" fmla="*/ 2108 w 3264"/>
                <a:gd name="connsiteY66" fmla="*/ 1366 h 1630"/>
                <a:gd name="connsiteX67" fmla="*/ 2042 w 3264"/>
                <a:gd name="connsiteY67" fmla="*/ 1398 h 1630"/>
                <a:gd name="connsiteX68" fmla="*/ 1974 w 3264"/>
                <a:gd name="connsiteY68" fmla="*/ 1428 h 1630"/>
                <a:gd name="connsiteX69" fmla="*/ 1904 w 3264"/>
                <a:gd name="connsiteY69" fmla="*/ 1456 h 1630"/>
                <a:gd name="connsiteX70" fmla="*/ 1832 w 3264"/>
                <a:gd name="connsiteY70" fmla="*/ 1482 h 1630"/>
                <a:gd name="connsiteX71" fmla="*/ 1758 w 3264"/>
                <a:gd name="connsiteY71" fmla="*/ 1506 h 1630"/>
                <a:gd name="connsiteX72" fmla="*/ 1682 w 3264"/>
                <a:gd name="connsiteY72" fmla="*/ 1530 h 1630"/>
                <a:gd name="connsiteX73" fmla="*/ 1602 w 3264"/>
                <a:gd name="connsiteY73" fmla="*/ 1550 h 1630"/>
                <a:gd name="connsiteX74" fmla="*/ 1438 w 3264"/>
                <a:gd name="connsiteY74" fmla="*/ 1584 h 1630"/>
                <a:gd name="connsiteX75" fmla="*/ 1352 w 3264"/>
                <a:gd name="connsiteY75" fmla="*/ 1598 h 1630"/>
                <a:gd name="connsiteX76" fmla="*/ 1264 w 3264"/>
                <a:gd name="connsiteY76" fmla="*/ 1610 h 1630"/>
                <a:gd name="connsiteX77" fmla="*/ 1172 w 3264"/>
                <a:gd name="connsiteY77" fmla="*/ 1620 h 1630"/>
                <a:gd name="connsiteX78" fmla="*/ 1078 w 3264"/>
                <a:gd name="connsiteY78" fmla="*/ 1626 h 1630"/>
                <a:gd name="connsiteX79" fmla="*/ 982 w 3264"/>
                <a:gd name="connsiteY79" fmla="*/ 1628 h 1630"/>
                <a:gd name="connsiteX80" fmla="*/ 884 w 3264"/>
                <a:gd name="connsiteY80" fmla="*/ 1630 h 1630"/>
                <a:gd name="connsiteX81" fmla="*/ 464 w 3264"/>
                <a:gd name="connsiteY81" fmla="*/ 1600 h 1630"/>
                <a:gd name="connsiteX82" fmla="*/ 120 w 3264"/>
                <a:gd name="connsiteY82" fmla="*/ 1542 h 1630"/>
                <a:gd name="connsiteX83" fmla="*/ 0 w 3264"/>
                <a:gd name="connsiteY83" fmla="*/ 1516 h 1630"/>
                <a:gd name="connsiteX84" fmla="*/ 0 w 3264"/>
                <a:gd name="connsiteY84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806 w 3264"/>
                <a:gd name="connsiteY9" fmla="*/ 562 h 1630"/>
                <a:gd name="connsiteX10" fmla="*/ 912 w 3264"/>
                <a:gd name="connsiteY10" fmla="*/ 486 h 1630"/>
                <a:gd name="connsiteX11" fmla="*/ 1024 w 3264"/>
                <a:gd name="connsiteY11" fmla="*/ 412 h 1630"/>
                <a:gd name="connsiteX12" fmla="*/ 1082 w 3264"/>
                <a:gd name="connsiteY12" fmla="*/ 376 h 1630"/>
                <a:gd name="connsiteX13" fmla="*/ 1142 w 3264"/>
                <a:gd name="connsiteY13" fmla="*/ 340 h 1630"/>
                <a:gd name="connsiteX14" fmla="*/ 1206 w 3264"/>
                <a:gd name="connsiteY14" fmla="*/ 306 h 1630"/>
                <a:gd name="connsiteX15" fmla="*/ 1270 w 3264"/>
                <a:gd name="connsiteY15" fmla="*/ 274 h 1630"/>
                <a:gd name="connsiteX16" fmla="*/ 1334 w 3264"/>
                <a:gd name="connsiteY16" fmla="*/ 242 h 1630"/>
                <a:gd name="connsiteX17" fmla="*/ 1402 w 3264"/>
                <a:gd name="connsiteY17" fmla="*/ 212 h 1630"/>
                <a:gd name="connsiteX18" fmla="*/ 1472 w 3264"/>
                <a:gd name="connsiteY18" fmla="*/ 184 h 1630"/>
                <a:gd name="connsiteX19" fmla="*/ 1544 w 3264"/>
                <a:gd name="connsiteY19" fmla="*/ 158 h 1630"/>
                <a:gd name="connsiteX20" fmla="*/ 1616 w 3264"/>
                <a:gd name="connsiteY20" fmla="*/ 132 h 1630"/>
                <a:gd name="connsiteX21" fmla="*/ 1692 w 3264"/>
                <a:gd name="connsiteY21" fmla="*/ 110 h 1630"/>
                <a:gd name="connsiteX22" fmla="*/ 1768 w 3264"/>
                <a:gd name="connsiteY22" fmla="*/ 88 h 1630"/>
                <a:gd name="connsiteX23" fmla="*/ 1848 w 3264"/>
                <a:gd name="connsiteY23" fmla="*/ 70 h 1630"/>
                <a:gd name="connsiteX24" fmla="*/ 1928 w 3264"/>
                <a:gd name="connsiteY24" fmla="*/ 52 h 1630"/>
                <a:gd name="connsiteX25" fmla="*/ 2010 w 3264"/>
                <a:gd name="connsiteY25" fmla="*/ 38 h 1630"/>
                <a:gd name="connsiteX26" fmla="*/ 2096 w 3264"/>
                <a:gd name="connsiteY26" fmla="*/ 26 h 1630"/>
                <a:gd name="connsiteX27" fmla="*/ 2182 w 3264"/>
                <a:gd name="connsiteY27" fmla="*/ 16 h 1630"/>
                <a:gd name="connsiteX28" fmla="*/ 2270 w 3264"/>
                <a:gd name="connsiteY28" fmla="*/ 8 h 1630"/>
                <a:gd name="connsiteX29" fmla="*/ 2360 w 3264"/>
                <a:gd name="connsiteY29" fmla="*/ 4 h 1630"/>
                <a:gd name="connsiteX30" fmla="*/ 2454 w 3264"/>
                <a:gd name="connsiteY30" fmla="*/ 0 h 1630"/>
                <a:gd name="connsiteX31" fmla="*/ 2548 w 3264"/>
                <a:gd name="connsiteY31" fmla="*/ 2 h 1630"/>
                <a:gd name="connsiteX32" fmla="*/ 2644 w 3264"/>
                <a:gd name="connsiteY32" fmla="*/ 6 h 1630"/>
                <a:gd name="connsiteX33" fmla="*/ 2742 w 3264"/>
                <a:gd name="connsiteY33" fmla="*/ 12 h 1630"/>
                <a:gd name="connsiteX34" fmla="*/ 2842 w 3264"/>
                <a:gd name="connsiteY34" fmla="*/ 22 h 1630"/>
                <a:gd name="connsiteX35" fmla="*/ 2944 w 3264"/>
                <a:gd name="connsiteY35" fmla="*/ 36 h 1630"/>
                <a:gd name="connsiteX36" fmla="*/ 3048 w 3264"/>
                <a:gd name="connsiteY36" fmla="*/ 52 h 1630"/>
                <a:gd name="connsiteX37" fmla="*/ 3156 w 3264"/>
                <a:gd name="connsiteY37" fmla="*/ 72 h 1630"/>
                <a:gd name="connsiteX38" fmla="*/ 3264 w 3264"/>
                <a:gd name="connsiteY38" fmla="*/ 96 h 1630"/>
                <a:gd name="connsiteX39" fmla="*/ 3264 w 3264"/>
                <a:gd name="connsiteY39" fmla="*/ 96 h 1630"/>
                <a:gd name="connsiteX40" fmla="*/ 3256 w 3264"/>
                <a:gd name="connsiteY40" fmla="*/ 118 h 1630"/>
                <a:gd name="connsiteX41" fmla="*/ 3230 w 3264"/>
                <a:gd name="connsiteY41" fmla="*/ 182 h 1630"/>
                <a:gd name="connsiteX42" fmla="*/ 3210 w 3264"/>
                <a:gd name="connsiteY42" fmla="*/ 226 h 1630"/>
                <a:gd name="connsiteX43" fmla="*/ 3184 w 3264"/>
                <a:gd name="connsiteY43" fmla="*/ 278 h 1630"/>
                <a:gd name="connsiteX44" fmla="*/ 3154 w 3264"/>
                <a:gd name="connsiteY44" fmla="*/ 338 h 1630"/>
                <a:gd name="connsiteX45" fmla="*/ 3118 w 3264"/>
                <a:gd name="connsiteY45" fmla="*/ 404 h 1630"/>
                <a:gd name="connsiteX46" fmla="*/ 3076 w 3264"/>
                <a:gd name="connsiteY46" fmla="*/ 474 h 1630"/>
                <a:gd name="connsiteX47" fmla="*/ 3028 w 3264"/>
                <a:gd name="connsiteY47" fmla="*/ 548 h 1630"/>
                <a:gd name="connsiteX48" fmla="*/ 2974 w 3264"/>
                <a:gd name="connsiteY48" fmla="*/ 626 h 1630"/>
                <a:gd name="connsiteX49" fmla="*/ 2914 w 3264"/>
                <a:gd name="connsiteY49" fmla="*/ 706 h 1630"/>
                <a:gd name="connsiteX50" fmla="*/ 2846 w 3264"/>
                <a:gd name="connsiteY50" fmla="*/ 786 h 1630"/>
                <a:gd name="connsiteX51" fmla="*/ 2810 w 3264"/>
                <a:gd name="connsiteY51" fmla="*/ 828 h 1630"/>
                <a:gd name="connsiteX52" fmla="*/ 2772 w 3264"/>
                <a:gd name="connsiteY52" fmla="*/ 870 h 1630"/>
                <a:gd name="connsiteX53" fmla="*/ 2734 w 3264"/>
                <a:gd name="connsiteY53" fmla="*/ 910 h 1630"/>
                <a:gd name="connsiteX54" fmla="*/ 2692 w 3264"/>
                <a:gd name="connsiteY54" fmla="*/ 952 h 1630"/>
                <a:gd name="connsiteX55" fmla="*/ 2648 w 3264"/>
                <a:gd name="connsiteY55" fmla="*/ 992 h 1630"/>
                <a:gd name="connsiteX56" fmla="*/ 2604 w 3264"/>
                <a:gd name="connsiteY56" fmla="*/ 1034 h 1630"/>
                <a:gd name="connsiteX57" fmla="*/ 2556 w 3264"/>
                <a:gd name="connsiteY57" fmla="*/ 1074 h 1630"/>
                <a:gd name="connsiteX58" fmla="*/ 2508 w 3264"/>
                <a:gd name="connsiteY58" fmla="*/ 1114 h 1630"/>
                <a:gd name="connsiteX59" fmla="*/ 2456 w 3264"/>
                <a:gd name="connsiteY59" fmla="*/ 1152 h 1630"/>
                <a:gd name="connsiteX60" fmla="*/ 2404 w 3264"/>
                <a:gd name="connsiteY60" fmla="*/ 1190 h 1630"/>
                <a:gd name="connsiteX61" fmla="*/ 2348 w 3264"/>
                <a:gd name="connsiteY61" fmla="*/ 1228 h 1630"/>
                <a:gd name="connsiteX62" fmla="*/ 2292 w 3264"/>
                <a:gd name="connsiteY62" fmla="*/ 1264 h 1630"/>
                <a:gd name="connsiteX63" fmla="*/ 2232 w 3264"/>
                <a:gd name="connsiteY63" fmla="*/ 1300 h 1630"/>
                <a:gd name="connsiteX64" fmla="*/ 2170 w 3264"/>
                <a:gd name="connsiteY64" fmla="*/ 1334 h 1630"/>
                <a:gd name="connsiteX65" fmla="*/ 2108 w 3264"/>
                <a:gd name="connsiteY65" fmla="*/ 1366 h 1630"/>
                <a:gd name="connsiteX66" fmla="*/ 2042 w 3264"/>
                <a:gd name="connsiteY66" fmla="*/ 1398 h 1630"/>
                <a:gd name="connsiteX67" fmla="*/ 1974 w 3264"/>
                <a:gd name="connsiteY67" fmla="*/ 1428 h 1630"/>
                <a:gd name="connsiteX68" fmla="*/ 1904 w 3264"/>
                <a:gd name="connsiteY68" fmla="*/ 1456 h 1630"/>
                <a:gd name="connsiteX69" fmla="*/ 1832 w 3264"/>
                <a:gd name="connsiteY69" fmla="*/ 1482 h 1630"/>
                <a:gd name="connsiteX70" fmla="*/ 1758 w 3264"/>
                <a:gd name="connsiteY70" fmla="*/ 1506 h 1630"/>
                <a:gd name="connsiteX71" fmla="*/ 1682 w 3264"/>
                <a:gd name="connsiteY71" fmla="*/ 1530 h 1630"/>
                <a:gd name="connsiteX72" fmla="*/ 1602 w 3264"/>
                <a:gd name="connsiteY72" fmla="*/ 1550 h 1630"/>
                <a:gd name="connsiteX73" fmla="*/ 1438 w 3264"/>
                <a:gd name="connsiteY73" fmla="*/ 1584 h 1630"/>
                <a:gd name="connsiteX74" fmla="*/ 1352 w 3264"/>
                <a:gd name="connsiteY74" fmla="*/ 1598 h 1630"/>
                <a:gd name="connsiteX75" fmla="*/ 1264 w 3264"/>
                <a:gd name="connsiteY75" fmla="*/ 1610 h 1630"/>
                <a:gd name="connsiteX76" fmla="*/ 1172 w 3264"/>
                <a:gd name="connsiteY76" fmla="*/ 1620 h 1630"/>
                <a:gd name="connsiteX77" fmla="*/ 1078 w 3264"/>
                <a:gd name="connsiteY77" fmla="*/ 1626 h 1630"/>
                <a:gd name="connsiteX78" fmla="*/ 982 w 3264"/>
                <a:gd name="connsiteY78" fmla="*/ 1628 h 1630"/>
                <a:gd name="connsiteX79" fmla="*/ 884 w 3264"/>
                <a:gd name="connsiteY79" fmla="*/ 1630 h 1630"/>
                <a:gd name="connsiteX80" fmla="*/ 464 w 3264"/>
                <a:gd name="connsiteY80" fmla="*/ 1600 h 1630"/>
                <a:gd name="connsiteX81" fmla="*/ 120 w 3264"/>
                <a:gd name="connsiteY81" fmla="*/ 1542 h 1630"/>
                <a:gd name="connsiteX82" fmla="*/ 0 w 3264"/>
                <a:gd name="connsiteY82" fmla="*/ 1516 h 1630"/>
                <a:gd name="connsiteX83" fmla="*/ 0 w 3264"/>
                <a:gd name="connsiteY83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912 w 3264"/>
                <a:gd name="connsiteY9" fmla="*/ 486 h 1630"/>
                <a:gd name="connsiteX10" fmla="*/ 1024 w 3264"/>
                <a:gd name="connsiteY10" fmla="*/ 412 h 1630"/>
                <a:gd name="connsiteX11" fmla="*/ 1082 w 3264"/>
                <a:gd name="connsiteY11" fmla="*/ 376 h 1630"/>
                <a:gd name="connsiteX12" fmla="*/ 1142 w 3264"/>
                <a:gd name="connsiteY12" fmla="*/ 340 h 1630"/>
                <a:gd name="connsiteX13" fmla="*/ 1206 w 3264"/>
                <a:gd name="connsiteY13" fmla="*/ 306 h 1630"/>
                <a:gd name="connsiteX14" fmla="*/ 1270 w 3264"/>
                <a:gd name="connsiteY14" fmla="*/ 274 h 1630"/>
                <a:gd name="connsiteX15" fmla="*/ 1334 w 3264"/>
                <a:gd name="connsiteY15" fmla="*/ 242 h 1630"/>
                <a:gd name="connsiteX16" fmla="*/ 1402 w 3264"/>
                <a:gd name="connsiteY16" fmla="*/ 212 h 1630"/>
                <a:gd name="connsiteX17" fmla="*/ 1472 w 3264"/>
                <a:gd name="connsiteY17" fmla="*/ 184 h 1630"/>
                <a:gd name="connsiteX18" fmla="*/ 1544 w 3264"/>
                <a:gd name="connsiteY18" fmla="*/ 158 h 1630"/>
                <a:gd name="connsiteX19" fmla="*/ 1616 w 3264"/>
                <a:gd name="connsiteY19" fmla="*/ 132 h 1630"/>
                <a:gd name="connsiteX20" fmla="*/ 1692 w 3264"/>
                <a:gd name="connsiteY20" fmla="*/ 110 h 1630"/>
                <a:gd name="connsiteX21" fmla="*/ 1768 w 3264"/>
                <a:gd name="connsiteY21" fmla="*/ 88 h 1630"/>
                <a:gd name="connsiteX22" fmla="*/ 1848 w 3264"/>
                <a:gd name="connsiteY22" fmla="*/ 70 h 1630"/>
                <a:gd name="connsiteX23" fmla="*/ 1928 w 3264"/>
                <a:gd name="connsiteY23" fmla="*/ 52 h 1630"/>
                <a:gd name="connsiteX24" fmla="*/ 2010 w 3264"/>
                <a:gd name="connsiteY24" fmla="*/ 38 h 1630"/>
                <a:gd name="connsiteX25" fmla="*/ 2096 w 3264"/>
                <a:gd name="connsiteY25" fmla="*/ 26 h 1630"/>
                <a:gd name="connsiteX26" fmla="*/ 2182 w 3264"/>
                <a:gd name="connsiteY26" fmla="*/ 16 h 1630"/>
                <a:gd name="connsiteX27" fmla="*/ 2270 w 3264"/>
                <a:gd name="connsiteY27" fmla="*/ 8 h 1630"/>
                <a:gd name="connsiteX28" fmla="*/ 2360 w 3264"/>
                <a:gd name="connsiteY28" fmla="*/ 4 h 1630"/>
                <a:gd name="connsiteX29" fmla="*/ 2454 w 3264"/>
                <a:gd name="connsiteY29" fmla="*/ 0 h 1630"/>
                <a:gd name="connsiteX30" fmla="*/ 2548 w 3264"/>
                <a:gd name="connsiteY30" fmla="*/ 2 h 1630"/>
                <a:gd name="connsiteX31" fmla="*/ 2644 w 3264"/>
                <a:gd name="connsiteY31" fmla="*/ 6 h 1630"/>
                <a:gd name="connsiteX32" fmla="*/ 2742 w 3264"/>
                <a:gd name="connsiteY32" fmla="*/ 12 h 1630"/>
                <a:gd name="connsiteX33" fmla="*/ 2842 w 3264"/>
                <a:gd name="connsiteY33" fmla="*/ 22 h 1630"/>
                <a:gd name="connsiteX34" fmla="*/ 2944 w 3264"/>
                <a:gd name="connsiteY34" fmla="*/ 36 h 1630"/>
                <a:gd name="connsiteX35" fmla="*/ 3048 w 3264"/>
                <a:gd name="connsiteY35" fmla="*/ 52 h 1630"/>
                <a:gd name="connsiteX36" fmla="*/ 3156 w 3264"/>
                <a:gd name="connsiteY36" fmla="*/ 72 h 1630"/>
                <a:gd name="connsiteX37" fmla="*/ 3264 w 3264"/>
                <a:gd name="connsiteY37" fmla="*/ 96 h 1630"/>
                <a:gd name="connsiteX38" fmla="*/ 3264 w 3264"/>
                <a:gd name="connsiteY38" fmla="*/ 96 h 1630"/>
                <a:gd name="connsiteX39" fmla="*/ 3256 w 3264"/>
                <a:gd name="connsiteY39" fmla="*/ 118 h 1630"/>
                <a:gd name="connsiteX40" fmla="*/ 3230 w 3264"/>
                <a:gd name="connsiteY40" fmla="*/ 182 h 1630"/>
                <a:gd name="connsiteX41" fmla="*/ 3210 w 3264"/>
                <a:gd name="connsiteY41" fmla="*/ 226 h 1630"/>
                <a:gd name="connsiteX42" fmla="*/ 3184 w 3264"/>
                <a:gd name="connsiteY42" fmla="*/ 278 h 1630"/>
                <a:gd name="connsiteX43" fmla="*/ 3154 w 3264"/>
                <a:gd name="connsiteY43" fmla="*/ 338 h 1630"/>
                <a:gd name="connsiteX44" fmla="*/ 3118 w 3264"/>
                <a:gd name="connsiteY44" fmla="*/ 404 h 1630"/>
                <a:gd name="connsiteX45" fmla="*/ 3076 w 3264"/>
                <a:gd name="connsiteY45" fmla="*/ 474 h 1630"/>
                <a:gd name="connsiteX46" fmla="*/ 3028 w 3264"/>
                <a:gd name="connsiteY46" fmla="*/ 548 h 1630"/>
                <a:gd name="connsiteX47" fmla="*/ 2974 w 3264"/>
                <a:gd name="connsiteY47" fmla="*/ 626 h 1630"/>
                <a:gd name="connsiteX48" fmla="*/ 2914 w 3264"/>
                <a:gd name="connsiteY48" fmla="*/ 706 h 1630"/>
                <a:gd name="connsiteX49" fmla="*/ 2846 w 3264"/>
                <a:gd name="connsiteY49" fmla="*/ 786 h 1630"/>
                <a:gd name="connsiteX50" fmla="*/ 2810 w 3264"/>
                <a:gd name="connsiteY50" fmla="*/ 828 h 1630"/>
                <a:gd name="connsiteX51" fmla="*/ 2772 w 3264"/>
                <a:gd name="connsiteY51" fmla="*/ 870 h 1630"/>
                <a:gd name="connsiteX52" fmla="*/ 2734 w 3264"/>
                <a:gd name="connsiteY52" fmla="*/ 910 h 1630"/>
                <a:gd name="connsiteX53" fmla="*/ 2692 w 3264"/>
                <a:gd name="connsiteY53" fmla="*/ 952 h 1630"/>
                <a:gd name="connsiteX54" fmla="*/ 2648 w 3264"/>
                <a:gd name="connsiteY54" fmla="*/ 992 h 1630"/>
                <a:gd name="connsiteX55" fmla="*/ 2604 w 3264"/>
                <a:gd name="connsiteY55" fmla="*/ 1034 h 1630"/>
                <a:gd name="connsiteX56" fmla="*/ 2556 w 3264"/>
                <a:gd name="connsiteY56" fmla="*/ 1074 h 1630"/>
                <a:gd name="connsiteX57" fmla="*/ 2508 w 3264"/>
                <a:gd name="connsiteY57" fmla="*/ 1114 h 1630"/>
                <a:gd name="connsiteX58" fmla="*/ 2456 w 3264"/>
                <a:gd name="connsiteY58" fmla="*/ 1152 h 1630"/>
                <a:gd name="connsiteX59" fmla="*/ 2404 w 3264"/>
                <a:gd name="connsiteY59" fmla="*/ 1190 h 1630"/>
                <a:gd name="connsiteX60" fmla="*/ 2348 w 3264"/>
                <a:gd name="connsiteY60" fmla="*/ 1228 h 1630"/>
                <a:gd name="connsiteX61" fmla="*/ 2292 w 3264"/>
                <a:gd name="connsiteY61" fmla="*/ 1264 h 1630"/>
                <a:gd name="connsiteX62" fmla="*/ 2232 w 3264"/>
                <a:gd name="connsiteY62" fmla="*/ 1300 h 1630"/>
                <a:gd name="connsiteX63" fmla="*/ 2170 w 3264"/>
                <a:gd name="connsiteY63" fmla="*/ 1334 h 1630"/>
                <a:gd name="connsiteX64" fmla="*/ 2108 w 3264"/>
                <a:gd name="connsiteY64" fmla="*/ 1366 h 1630"/>
                <a:gd name="connsiteX65" fmla="*/ 2042 w 3264"/>
                <a:gd name="connsiteY65" fmla="*/ 1398 h 1630"/>
                <a:gd name="connsiteX66" fmla="*/ 1974 w 3264"/>
                <a:gd name="connsiteY66" fmla="*/ 1428 h 1630"/>
                <a:gd name="connsiteX67" fmla="*/ 1904 w 3264"/>
                <a:gd name="connsiteY67" fmla="*/ 1456 h 1630"/>
                <a:gd name="connsiteX68" fmla="*/ 1832 w 3264"/>
                <a:gd name="connsiteY68" fmla="*/ 1482 h 1630"/>
                <a:gd name="connsiteX69" fmla="*/ 1758 w 3264"/>
                <a:gd name="connsiteY69" fmla="*/ 1506 h 1630"/>
                <a:gd name="connsiteX70" fmla="*/ 1682 w 3264"/>
                <a:gd name="connsiteY70" fmla="*/ 1530 h 1630"/>
                <a:gd name="connsiteX71" fmla="*/ 1602 w 3264"/>
                <a:gd name="connsiteY71" fmla="*/ 1550 h 1630"/>
                <a:gd name="connsiteX72" fmla="*/ 1438 w 3264"/>
                <a:gd name="connsiteY72" fmla="*/ 1584 h 1630"/>
                <a:gd name="connsiteX73" fmla="*/ 1352 w 3264"/>
                <a:gd name="connsiteY73" fmla="*/ 1598 h 1630"/>
                <a:gd name="connsiteX74" fmla="*/ 1264 w 3264"/>
                <a:gd name="connsiteY74" fmla="*/ 1610 h 1630"/>
                <a:gd name="connsiteX75" fmla="*/ 1172 w 3264"/>
                <a:gd name="connsiteY75" fmla="*/ 1620 h 1630"/>
                <a:gd name="connsiteX76" fmla="*/ 1078 w 3264"/>
                <a:gd name="connsiteY76" fmla="*/ 1626 h 1630"/>
                <a:gd name="connsiteX77" fmla="*/ 982 w 3264"/>
                <a:gd name="connsiteY77" fmla="*/ 1628 h 1630"/>
                <a:gd name="connsiteX78" fmla="*/ 884 w 3264"/>
                <a:gd name="connsiteY78" fmla="*/ 1630 h 1630"/>
                <a:gd name="connsiteX79" fmla="*/ 464 w 3264"/>
                <a:gd name="connsiteY79" fmla="*/ 1600 h 1630"/>
                <a:gd name="connsiteX80" fmla="*/ 120 w 3264"/>
                <a:gd name="connsiteY80" fmla="*/ 1542 h 1630"/>
                <a:gd name="connsiteX81" fmla="*/ 0 w 3264"/>
                <a:gd name="connsiteY81" fmla="*/ 1516 h 1630"/>
                <a:gd name="connsiteX82" fmla="*/ 0 w 3264"/>
                <a:gd name="connsiteY82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1024 w 3264"/>
                <a:gd name="connsiteY9" fmla="*/ 412 h 1630"/>
                <a:gd name="connsiteX10" fmla="*/ 1082 w 3264"/>
                <a:gd name="connsiteY10" fmla="*/ 376 h 1630"/>
                <a:gd name="connsiteX11" fmla="*/ 1142 w 3264"/>
                <a:gd name="connsiteY11" fmla="*/ 340 h 1630"/>
                <a:gd name="connsiteX12" fmla="*/ 1206 w 3264"/>
                <a:gd name="connsiteY12" fmla="*/ 306 h 1630"/>
                <a:gd name="connsiteX13" fmla="*/ 1270 w 3264"/>
                <a:gd name="connsiteY13" fmla="*/ 274 h 1630"/>
                <a:gd name="connsiteX14" fmla="*/ 1334 w 3264"/>
                <a:gd name="connsiteY14" fmla="*/ 242 h 1630"/>
                <a:gd name="connsiteX15" fmla="*/ 1402 w 3264"/>
                <a:gd name="connsiteY15" fmla="*/ 212 h 1630"/>
                <a:gd name="connsiteX16" fmla="*/ 1472 w 3264"/>
                <a:gd name="connsiteY16" fmla="*/ 184 h 1630"/>
                <a:gd name="connsiteX17" fmla="*/ 1544 w 3264"/>
                <a:gd name="connsiteY17" fmla="*/ 158 h 1630"/>
                <a:gd name="connsiteX18" fmla="*/ 1616 w 3264"/>
                <a:gd name="connsiteY18" fmla="*/ 132 h 1630"/>
                <a:gd name="connsiteX19" fmla="*/ 1692 w 3264"/>
                <a:gd name="connsiteY19" fmla="*/ 110 h 1630"/>
                <a:gd name="connsiteX20" fmla="*/ 1768 w 3264"/>
                <a:gd name="connsiteY20" fmla="*/ 88 h 1630"/>
                <a:gd name="connsiteX21" fmla="*/ 1848 w 3264"/>
                <a:gd name="connsiteY21" fmla="*/ 70 h 1630"/>
                <a:gd name="connsiteX22" fmla="*/ 1928 w 3264"/>
                <a:gd name="connsiteY22" fmla="*/ 52 h 1630"/>
                <a:gd name="connsiteX23" fmla="*/ 2010 w 3264"/>
                <a:gd name="connsiteY23" fmla="*/ 38 h 1630"/>
                <a:gd name="connsiteX24" fmla="*/ 2096 w 3264"/>
                <a:gd name="connsiteY24" fmla="*/ 26 h 1630"/>
                <a:gd name="connsiteX25" fmla="*/ 2182 w 3264"/>
                <a:gd name="connsiteY25" fmla="*/ 16 h 1630"/>
                <a:gd name="connsiteX26" fmla="*/ 2270 w 3264"/>
                <a:gd name="connsiteY26" fmla="*/ 8 h 1630"/>
                <a:gd name="connsiteX27" fmla="*/ 2360 w 3264"/>
                <a:gd name="connsiteY27" fmla="*/ 4 h 1630"/>
                <a:gd name="connsiteX28" fmla="*/ 2454 w 3264"/>
                <a:gd name="connsiteY28" fmla="*/ 0 h 1630"/>
                <a:gd name="connsiteX29" fmla="*/ 2548 w 3264"/>
                <a:gd name="connsiteY29" fmla="*/ 2 h 1630"/>
                <a:gd name="connsiteX30" fmla="*/ 2644 w 3264"/>
                <a:gd name="connsiteY30" fmla="*/ 6 h 1630"/>
                <a:gd name="connsiteX31" fmla="*/ 2742 w 3264"/>
                <a:gd name="connsiteY31" fmla="*/ 12 h 1630"/>
                <a:gd name="connsiteX32" fmla="*/ 2842 w 3264"/>
                <a:gd name="connsiteY32" fmla="*/ 22 h 1630"/>
                <a:gd name="connsiteX33" fmla="*/ 2944 w 3264"/>
                <a:gd name="connsiteY33" fmla="*/ 36 h 1630"/>
                <a:gd name="connsiteX34" fmla="*/ 3048 w 3264"/>
                <a:gd name="connsiteY34" fmla="*/ 52 h 1630"/>
                <a:gd name="connsiteX35" fmla="*/ 3156 w 3264"/>
                <a:gd name="connsiteY35" fmla="*/ 72 h 1630"/>
                <a:gd name="connsiteX36" fmla="*/ 3264 w 3264"/>
                <a:gd name="connsiteY36" fmla="*/ 96 h 1630"/>
                <a:gd name="connsiteX37" fmla="*/ 3264 w 3264"/>
                <a:gd name="connsiteY37" fmla="*/ 96 h 1630"/>
                <a:gd name="connsiteX38" fmla="*/ 3256 w 3264"/>
                <a:gd name="connsiteY38" fmla="*/ 118 h 1630"/>
                <a:gd name="connsiteX39" fmla="*/ 3230 w 3264"/>
                <a:gd name="connsiteY39" fmla="*/ 182 h 1630"/>
                <a:gd name="connsiteX40" fmla="*/ 3210 w 3264"/>
                <a:gd name="connsiteY40" fmla="*/ 226 h 1630"/>
                <a:gd name="connsiteX41" fmla="*/ 3184 w 3264"/>
                <a:gd name="connsiteY41" fmla="*/ 278 h 1630"/>
                <a:gd name="connsiteX42" fmla="*/ 3154 w 3264"/>
                <a:gd name="connsiteY42" fmla="*/ 338 h 1630"/>
                <a:gd name="connsiteX43" fmla="*/ 3118 w 3264"/>
                <a:gd name="connsiteY43" fmla="*/ 404 h 1630"/>
                <a:gd name="connsiteX44" fmla="*/ 3076 w 3264"/>
                <a:gd name="connsiteY44" fmla="*/ 474 h 1630"/>
                <a:gd name="connsiteX45" fmla="*/ 3028 w 3264"/>
                <a:gd name="connsiteY45" fmla="*/ 548 h 1630"/>
                <a:gd name="connsiteX46" fmla="*/ 2974 w 3264"/>
                <a:gd name="connsiteY46" fmla="*/ 626 h 1630"/>
                <a:gd name="connsiteX47" fmla="*/ 2914 w 3264"/>
                <a:gd name="connsiteY47" fmla="*/ 706 h 1630"/>
                <a:gd name="connsiteX48" fmla="*/ 2846 w 3264"/>
                <a:gd name="connsiteY48" fmla="*/ 786 h 1630"/>
                <a:gd name="connsiteX49" fmla="*/ 2810 w 3264"/>
                <a:gd name="connsiteY49" fmla="*/ 828 h 1630"/>
                <a:gd name="connsiteX50" fmla="*/ 2772 w 3264"/>
                <a:gd name="connsiteY50" fmla="*/ 870 h 1630"/>
                <a:gd name="connsiteX51" fmla="*/ 2734 w 3264"/>
                <a:gd name="connsiteY51" fmla="*/ 910 h 1630"/>
                <a:gd name="connsiteX52" fmla="*/ 2692 w 3264"/>
                <a:gd name="connsiteY52" fmla="*/ 952 h 1630"/>
                <a:gd name="connsiteX53" fmla="*/ 2648 w 3264"/>
                <a:gd name="connsiteY53" fmla="*/ 992 h 1630"/>
                <a:gd name="connsiteX54" fmla="*/ 2604 w 3264"/>
                <a:gd name="connsiteY54" fmla="*/ 1034 h 1630"/>
                <a:gd name="connsiteX55" fmla="*/ 2556 w 3264"/>
                <a:gd name="connsiteY55" fmla="*/ 1074 h 1630"/>
                <a:gd name="connsiteX56" fmla="*/ 2508 w 3264"/>
                <a:gd name="connsiteY56" fmla="*/ 1114 h 1630"/>
                <a:gd name="connsiteX57" fmla="*/ 2456 w 3264"/>
                <a:gd name="connsiteY57" fmla="*/ 1152 h 1630"/>
                <a:gd name="connsiteX58" fmla="*/ 2404 w 3264"/>
                <a:gd name="connsiteY58" fmla="*/ 1190 h 1630"/>
                <a:gd name="connsiteX59" fmla="*/ 2348 w 3264"/>
                <a:gd name="connsiteY59" fmla="*/ 1228 h 1630"/>
                <a:gd name="connsiteX60" fmla="*/ 2292 w 3264"/>
                <a:gd name="connsiteY60" fmla="*/ 1264 h 1630"/>
                <a:gd name="connsiteX61" fmla="*/ 2232 w 3264"/>
                <a:gd name="connsiteY61" fmla="*/ 1300 h 1630"/>
                <a:gd name="connsiteX62" fmla="*/ 2170 w 3264"/>
                <a:gd name="connsiteY62" fmla="*/ 1334 h 1630"/>
                <a:gd name="connsiteX63" fmla="*/ 2108 w 3264"/>
                <a:gd name="connsiteY63" fmla="*/ 1366 h 1630"/>
                <a:gd name="connsiteX64" fmla="*/ 2042 w 3264"/>
                <a:gd name="connsiteY64" fmla="*/ 1398 h 1630"/>
                <a:gd name="connsiteX65" fmla="*/ 1974 w 3264"/>
                <a:gd name="connsiteY65" fmla="*/ 1428 h 1630"/>
                <a:gd name="connsiteX66" fmla="*/ 1904 w 3264"/>
                <a:gd name="connsiteY66" fmla="*/ 1456 h 1630"/>
                <a:gd name="connsiteX67" fmla="*/ 1832 w 3264"/>
                <a:gd name="connsiteY67" fmla="*/ 1482 h 1630"/>
                <a:gd name="connsiteX68" fmla="*/ 1758 w 3264"/>
                <a:gd name="connsiteY68" fmla="*/ 1506 h 1630"/>
                <a:gd name="connsiteX69" fmla="*/ 1682 w 3264"/>
                <a:gd name="connsiteY69" fmla="*/ 1530 h 1630"/>
                <a:gd name="connsiteX70" fmla="*/ 1602 w 3264"/>
                <a:gd name="connsiteY70" fmla="*/ 1550 h 1630"/>
                <a:gd name="connsiteX71" fmla="*/ 1438 w 3264"/>
                <a:gd name="connsiteY71" fmla="*/ 1584 h 1630"/>
                <a:gd name="connsiteX72" fmla="*/ 1352 w 3264"/>
                <a:gd name="connsiteY72" fmla="*/ 1598 h 1630"/>
                <a:gd name="connsiteX73" fmla="*/ 1264 w 3264"/>
                <a:gd name="connsiteY73" fmla="*/ 1610 h 1630"/>
                <a:gd name="connsiteX74" fmla="*/ 1172 w 3264"/>
                <a:gd name="connsiteY74" fmla="*/ 1620 h 1630"/>
                <a:gd name="connsiteX75" fmla="*/ 1078 w 3264"/>
                <a:gd name="connsiteY75" fmla="*/ 1626 h 1630"/>
                <a:gd name="connsiteX76" fmla="*/ 982 w 3264"/>
                <a:gd name="connsiteY76" fmla="*/ 1628 h 1630"/>
                <a:gd name="connsiteX77" fmla="*/ 884 w 3264"/>
                <a:gd name="connsiteY77" fmla="*/ 1630 h 1630"/>
                <a:gd name="connsiteX78" fmla="*/ 464 w 3264"/>
                <a:gd name="connsiteY78" fmla="*/ 1600 h 1630"/>
                <a:gd name="connsiteX79" fmla="*/ 120 w 3264"/>
                <a:gd name="connsiteY79" fmla="*/ 1542 h 1630"/>
                <a:gd name="connsiteX80" fmla="*/ 0 w 3264"/>
                <a:gd name="connsiteY80" fmla="*/ 1516 h 1630"/>
                <a:gd name="connsiteX81" fmla="*/ 0 w 3264"/>
                <a:gd name="connsiteY81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1024 w 3264"/>
                <a:gd name="connsiteY8" fmla="*/ 412 h 1630"/>
                <a:gd name="connsiteX9" fmla="*/ 1082 w 3264"/>
                <a:gd name="connsiteY9" fmla="*/ 376 h 1630"/>
                <a:gd name="connsiteX10" fmla="*/ 1142 w 3264"/>
                <a:gd name="connsiteY10" fmla="*/ 340 h 1630"/>
                <a:gd name="connsiteX11" fmla="*/ 1206 w 3264"/>
                <a:gd name="connsiteY11" fmla="*/ 306 h 1630"/>
                <a:gd name="connsiteX12" fmla="*/ 1270 w 3264"/>
                <a:gd name="connsiteY12" fmla="*/ 274 h 1630"/>
                <a:gd name="connsiteX13" fmla="*/ 1334 w 3264"/>
                <a:gd name="connsiteY13" fmla="*/ 242 h 1630"/>
                <a:gd name="connsiteX14" fmla="*/ 1402 w 3264"/>
                <a:gd name="connsiteY14" fmla="*/ 212 h 1630"/>
                <a:gd name="connsiteX15" fmla="*/ 1472 w 3264"/>
                <a:gd name="connsiteY15" fmla="*/ 184 h 1630"/>
                <a:gd name="connsiteX16" fmla="*/ 1544 w 3264"/>
                <a:gd name="connsiteY16" fmla="*/ 158 h 1630"/>
                <a:gd name="connsiteX17" fmla="*/ 1616 w 3264"/>
                <a:gd name="connsiteY17" fmla="*/ 132 h 1630"/>
                <a:gd name="connsiteX18" fmla="*/ 1692 w 3264"/>
                <a:gd name="connsiteY18" fmla="*/ 110 h 1630"/>
                <a:gd name="connsiteX19" fmla="*/ 1768 w 3264"/>
                <a:gd name="connsiteY19" fmla="*/ 88 h 1630"/>
                <a:gd name="connsiteX20" fmla="*/ 1848 w 3264"/>
                <a:gd name="connsiteY20" fmla="*/ 70 h 1630"/>
                <a:gd name="connsiteX21" fmla="*/ 1928 w 3264"/>
                <a:gd name="connsiteY21" fmla="*/ 52 h 1630"/>
                <a:gd name="connsiteX22" fmla="*/ 2010 w 3264"/>
                <a:gd name="connsiteY22" fmla="*/ 38 h 1630"/>
                <a:gd name="connsiteX23" fmla="*/ 2096 w 3264"/>
                <a:gd name="connsiteY23" fmla="*/ 26 h 1630"/>
                <a:gd name="connsiteX24" fmla="*/ 2182 w 3264"/>
                <a:gd name="connsiteY24" fmla="*/ 16 h 1630"/>
                <a:gd name="connsiteX25" fmla="*/ 2270 w 3264"/>
                <a:gd name="connsiteY25" fmla="*/ 8 h 1630"/>
                <a:gd name="connsiteX26" fmla="*/ 2360 w 3264"/>
                <a:gd name="connsiteY26" fmla="*/ 4 h 1630"/>
                <a:gd name="connsiteX27" fmla="*/ 2454 w 3264"/>
                <a:gd name="connsiteY27" fmla="*/ 0 h 1630"/>
                <a:gd name="connsiteX28" fmla="*/ 2548 w 3264"/>
                <a:gd name="connsiteY28" fmla="*/ 2 h 1630"/>
                <a:gd name="connsiteX29" fmla="*/ 2644 w 3264"/>
                <a:gd name="connsiteY29" fmla="*/ 6 h 1630"/>
                <a:gd name="connsiteX30" fmla="*/ 2742 w 3264"/>
                <a:gd name="connsiteY30" fmla="*/ 12 h 1630"/>
                <a:gd name="connsiteX31" fmla="*/ 2842 w 3264"/>
                <a:gd name="connsiteY31" fmla="*/ 22 h 1630"/>
                <a:gd name="connsiteX32" fmla="*/ 2944 w 3264"/>
                <a:gd name="connsiteY32" fmla="*/ 36 h 1630"/>
                <a:gd name="connsiteX33" fmla="*/ 3048 w 3264"/>
                <a:gd name="connsiteY33" fmla="*/ 52 h 1630"/>
                <a:gd name="connsiteX34" fmla="*/ 3156 w 3264"/>
                <a:gd name="connsiteY34" fmla="*/ 72 h 1630"/>
                <a:gd name="connsiteX35" fmla="*/ 3264 w 3264"/>
                <a:gd name="connsiteY35" fmla="*/ 96 h 1630"/>
                <a:gd name="connsiteX36" fmla="*/ 3264 w 3264"/>
                <a:gd name="connsiteY36" fmla="*/ 96 h 1630"/>
                <a:gd name="connsiteX37" fmla="*/ 3256 w 3264"/>
                <a:gd name="connsiteY37" fmla="*/ 118 h 1630"/>
                <a:gd name="connsiteX38" fmla="*/ 3230 w 3264"/>
                <a:gd name="connsiteY38" fmla="*/ 182 h 1630"/>
                <a:gd name="connsiteX39" fmla="*/ 3210 w 3264"/>
                <a:gd name="connsiteY39" fmla="*/ 226 h 1630"/>
                <a:gd name="connsiteX40" fmla="*/ 3184 w 3264"/>
                <a:gd name="connsiteY40" fmla="*/ 278 h 1630"/>
                <a:gd name="connsiteX41" fmla="*/ 3154 w 3264"/>
                <a:gd name="connsiteY41" fmla="*/ 338 h 1630"/>
                <a:gd name="connsiteX42" fmla="*/ 3118 w 3264"/>
                <a:gd name="connsiteY42" fmla="*/ 404 h 1630"/>
                <a:gd name="connsiteX43" fmla="*/ 3076 w 3264"/>
                <a:gd name="connsiteY43" fmla="*/ 474 h 1630"/>
                <a:gd name="connsiteX44" fmla="*/ 3028 w 3264"/>
                <a:gd name="connsiteY44" fmla="*/ 548 h 1630"/>
                <a:gd name="connsiteX45" fmla="*/ 2974 w 3264"/>
                <a:gd name="connsiteY45" fmla="*/ 626 h 1630"/>
                <a:gd name="connsiteX46" fmla="*/ 2914 w 3264"/>
                <a:gd name="connsiteY46" fmla="*/ 706 h 1630"/>
                <a:gd name="connsiteX47" fmla="*/ 2846 w 3264"/>
                <a:gd name="connsiteY47" fmla="*/ 786 h 1630"/>
                <a:gd name="connsiteX48" fmla="*/ 2810 w 3264"/>
                <a:gd name="connsiteY48" fmla="*/ 828 h 1630"/>
                <a:gd name="connsiteX49" fmla="*/ 2772 w 3264"/>
                <a:gd name="connsiteY49" fmla="*/ 870 h 1630"/>
                <a:gd name="connsiteX50" fmla="*/ 2734 w 3264"/>
                <a:gd name="connsiteY50" fmla="*/ 910 h 1630"/>
                <a:gd name="connsiteX51" fmla="*/ 2692 w 3264"/>
                <a:gd name="connsiteY51" fmla="*/ 952 h 1630"/>
                <a:gd name="connsiteX52" fmla="*/ 2648 w 3264"/>
                <a:gd name="connsiteY52" fmla="*/ 992 h 1630"/>
                <a:gd name="connsiteX53" fmla="*/ 2604 w 3264"/>
                <a:gd name="connsiteY53" fmla="*/ 1034 h 1630"/>
                <a:gd name="connsiteX54" fmla="*/ 2556 w 3264"/>
                <a:gd name="connsiteY54" fmla="*/ 1074 h 1630"/>
                <a:gd name="connsiteX55" fmla="*/ 2508 w 3264"/>
                <a:gd name="connsiteY55" fmla="*/ 1114 h 1630"/>
                <a:gd name="connsiteX56" fmla="*/ 2456 w 3264"/>
                <a:gd name="connsiteY56" fmla="*/ 1152 h 1630"/>
                <a:gd name="connsiteX57" fmla="*/ 2404 w 3264"/>
                <a:gd name="connsiteY57" fmla="*/ 1190 h 1630"/>
                <a:gd name="connsiteX58" fmla="*/ 2348 w 3264"/>
                <a:gd name="connsiteY58" fmla="*/ 1228 h 1630"/>
                <a:gd name="connsiteX59" fmla="*/ 2292 w 3264"/>
                <a:gd name="connsiteY59" fmla="*/ 1264 h 1630"/>
                <a:gd name="connsiteX60" fmla="*/ 2232 w 3264"/>
                <a:gd name="connsiteY60" fmla="*/ 1300 h 1630"/>
                <a:gd name="connsiteX61" fmla="*/ 2170 w 3264"/>
                <a:gd name="connsiteY61" fmla="*/ 1334 h 1630"/>
                <a:gd name="connsiteX62" fmla="*/ 2108 w 3264"/>
                <a:gd name="connsiteY62" fmla="*/ 1366 h 1630"/>
                <a:gd name="connsiteX63" fmla="*/ 2042 w 3264"/>
                <a:gd name="connsiteY63" fmla="*/ 1398 h 1630"/>
                <a:gd name="connsiteX64" fmla="*/ 1974 w 3264"/>
                <a:gd name="connsiteY64" fmla="*/ 1428 h 1630"/>
                <a:gd name="connsiteX65" fmla="*/ 1904 w 3264"/>
                <a:gd name="connsiteY65" fmla="*/ 1456 h 1630"/>
                <a:gd name="connsiteX66" fmla="*/ 1832 w 3264"/>
                <a:gd name="connsiteY66" fmla="*/ 1482 h 1630"/>
                <a:gd name="connsiteX67" fmla="*/ 1758 w 3264"/>
                <a:gd name="connsiteY67" fmla="*/ 1506 h 1630"/>
                <a:gd name="connsiteX68" fmla="*/ 1682 w 3264"/>
                <a:gd name="connsiteY68" fmla="*/ 1530 h 1630"/>
                <a:gd name="connsiteX69" fmla="*/ 1602 w 3264"/>
                <a:gd name="connsiteY69" fmla="*/ 1550 h 1630"/>
                <a:gd name="connsiteX70" fmla="*/ 1438 w 3264"/>
                <a:gd name="connsiteY70" fmla="*/ 1584 h 1630"/>
                <a:gd name="connsiteX71" fmla="*/ 1352 w 3264"/>
                <a:gd name="connsiteY71" fmla="*/ 1598 h 1630"/>
                <a:gd name="connsiteX72" fmla="*/ 1264 w 3264"/>
                <a:gd name="connsiteY72" fmla="*/ 1610 h 1630"/>
                <a:gd name="connsiteX73" fmla="*/ 1172 w 3264"/>
                <a:gd name="connsiteY73" fmla="*/ 1620 h 1630"/>
                <a:gd name="connsiteX74" fmla="*/ 1078 w 3264"/>
                <a:gd name="connsiteY74" fmla="*/ 1626 h 1630"/>
                <a:gd name="connsiteX75" fmla="*/ 982 w 3264"/>
                <a:gd name="connsiteY75" fmla="*/ 1628 h 1630"/>
                <a:gd name="connsiteX76" fmla="*/ 884 w 3264"/>
                <a:gd name="connsiteY76" fmla="*/ 1630 h 1630"/>
                <a:gd name="connsiteX77" fmla="*/ 464 w 3264"/>
                <a:gd name="connsiteY77" fmla="*/ 1600 h 1630"/>
                <a:gd name="connsiteX78" fmla="*/ 120 w 3264"/>
                <a:gd name="connsiteY78" fmla="*/ 1542 h 1630"/>
                <a:gd name="connsiteX79" fmla="*/ 0 w 3264"/>
                <a:gd name="connsiteY79" fmla="*/ 1516 h 1630"/>
                <a:gd name="connsiteX80" fmla="*/ 0 w 3264"/>
                <a:gd name="connsiteY80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1024 w 3264"/>
                <a:gd name="connsiteY7" fmla="*/ 412 h 1630"/>
                <a:gd name="connsiteX8" fmla="*/ 1082 w 3264"/>
                <a:gd name="connsiteY8" fmla="*/ 376 h 1630"/>
                <a:gd name="connsiteX9" fmla="*/ 1142 w 3264"/>
                <a:gd name="connsiteY9" fmla="*/ 340 h 1630"/>
                <a:gd name="connsiteX10" fmla="*/ 1206 w 3264"/>
                <a:gd name="connsiteY10" fmla="*/ 306 h 1630"/>
                <a:gd name="connsiteX11" fmla="*/ 1270 w 3264"/>
                <a:gd name="connsiteY11" fmla="*/ 274 h 1630"/>
                <a:gd name="connsiteX12" fmla="*/ 1334 w 3264"/>
                <a:gd name="connsiteY12" fmla="*/ 242 h 1630"/>
                <a:gd name="connsiteX13" fmla="*/ 1402 w 3264"/>
                <a:gd name="connsiteY13" fmla="*/ 212 h 1630"/>
                <a:gd name="connsiteX14" fmla="*/ 1472 w 3264"/>
                <a:gd name="connsiteY14" fmla="*/ 184 h 1630"/>
                <a:gd name="connsiteX15" fmla="*/ 1544 w 3264"/>
                <a:gd name="connsiteY15" fmla="*/ 158 h 1630"/>
                <a:gd name="connsiteX16" fmla="*/ 1616 w 3264"/>
                <a:gd name="connsiteY16" fmla="*/ 132 h 1630"/>
                <a:gd name="connsiteX17" fmla="*/ 1692 w 3264"/>
                <a:gd name="connsiteY17" fmla="*/ 110 h 1630"/>
                <a:gd name="connsiteX18" fmla="*/ 1768 w 3264"/>
                <a:gd name="connsiteY18" fmla="*/ 88 h 1630"/>
                <a:gd name="connsiteX19" fmla="*/ 1848 w 3264"/>
                <a:gd name="connsiteY19" fmla="*/ 70 h 1630"/>
                <a:gd name="connsiteX20" fmla="*/ 1928 w 3264"/>
                <a:gd name="connsiteY20" fmla="*/ 52 h 1630"/>
                <a:gd name="connsiteX21" fmla="*/ 2010 w 3264"/>
                <a:gd name="connsiteY21" fmla="*/ 38 h 1630"/>
                <a:gd name="connsiteX22" fmla="*/ 2096 w 3264"/>
                <a:gd name="connsiteY22" fmla="*/ 26 h 1630"/>
                <a:gd name="connsiteX23" fmla="*/ 2182 w 3264"/>
                <a:gd name="connsiteY23" fmla="*/ 16 h 1630"/>
                <a:gd name="connsiteX24" fmla="*/ 2270 w 3264"/>
                <a:gd name="connsiteY24" fmla="*/ 8 h 1630"/>
                <a:gd name="connsiteX25" fmla="*/ 2360 w 3264"/>
                <a:gd name="connsiteY25" fmla="*/ 4 h 1630"/>
                <a:gd name="connsiteX26" fmla="*/ 2454 w 3264"/>
                <a:gd name="connsiteY26" fmla="*/ 0 h 1630"/>
                <a:gd name="connsiteX27" fmla="*/ 2548 w 3264"/>
                <a:gd name="connsiteY27" fmla="*/ 2 h 1630"/>
                <a:gd name="connsiteX28" fmla="*/ 2644 w 3264"/>
                <a:gd name="connsiteY28" fmla="*/ 6 h 1630"/>
                <a:gd name="connsiteX29" fmla="*/ 2742 w 3264"/>
                <a:gd name="connsiteY29" fmla="*/ 12 h 1630"/>
                <a:gd name="connsiteX30" fmla="*/ 2842 w 3264"/>
                <a:gd name="connsiteY30" fmla="*/ 22 h 1630"/>
                <a:gd name="connsiteX31" fmla="*/ 2944 w 3264"/>
                <a:gd name="connsiteY31" fmla="*/ 36 h 1630"/>
                <a:gd name="connsiteX32" fmla="*/ 3048 w 3264"/>
                <a:gd name="connsiteY32" fmla="*/ 52 h 1630"/>
                <a:gd name="connsiteX33" fmla="*/ 3156 w 3264"/>
                <a:gd name="connsiteY33" fmla="*/ 72 h 1630"/>
                <a:gd name="connsiteX34" fmla="*/ 3264 w 3264"/>
                <a:gd name="connsiteY34" fmla="*/ 96 h 1630"/>
                <a:gd name="connsiteX35" fmla="*/ 3264 w 3264"/>
                <a:gd name="connsiteY35" fmla="*/ 96 h 1630"/>
                <a:gd name="connsiteX36" fmla="*/ 3256 w 3264"/>
                <a:gd name="connsiteY36" fmla="*/ 118 h 1630"/>
                <a:gd name="connsiteX37" fmla="*/ 3230 w 3264"/>
                <a:gd name="connsiteY37" fmla="*/ 182 h 1630"/>
                <a:gd name="connsiteX38" fmla="*/ 3210 w 3264"/>
                <a:gd name="connsiteY38" fmla="*/ 226 h 1630"/>
                <a:gd name="connsiteX39" fmla="*/ 3184 w 3264"/>
                <a:gd name="connsiteY39" fmla="*/ 278 h 1630"/>
                <a:gd name="connsiteX40" fmla="*/ 3154 w 3264"/>
                <a:gd name="connsiteY40" fmla="*/ 338 h 1630"/>
                <a:gd name="connsiteX41" fmla="*/ 3118 w 3264"/>
                <a:gd name="connsiteY41" fmla="*/ 404 h 1630"/>
                <a:gd name="connsiteX42" fmla="*/ 3076 w 3264"/>
                <a:gd name="connsiteY42" fmla="*/ 474 h 1630"/>
                <a:gd name="connsiteX43" fmla="*/ 3028 w 3264"/>
                <a:gd name="connsiteY43" fmla="*/ 548 h 1630"/>
                <a:gd name="connsiteX44" fmla="*/ 2974 w 3264"/>
                <a:gd name="connsiteY44" fmla="*/ 626 h 1630"/>
                <a:gd name="connsiteX45" fmla="*/ 2914 w 3264"/>
                <a:gd name="connsiteY45" fmla="*/ 706 h 1630"/>
                <a:gd name="connsiteX46" fmla="*/ 2846 w 3264"/>
                <a:gd name="connsiteY46" fmla="*/ 786 h 1630"/>
                <a:gd name="connsiteX47" fmla="*/ 2810 w 3264"/>
                <a:gd name="connsiteY47" fmla="*/ 828 h 1630"/>
                <a:gd name="connsiteX48" fmla="*/ 2772 w 3264"/>
                <a:gd name="connsiteY48" fmla="*/ 870 h 1630"/>
                <a:gd name="connsiteX49" fmla="*/ 2734 w 3264"/>
                <a:gd name="connsiteY49" fmla="*/ 910 h 1630"/>
                <a:gd name="connsiteX50" fmla="*/ 2692 w 3264"/>
                <a:gd name="connsiteY50" fmla="*/ 952 h 1630"/>
                <a:gd name="connsiteX51" fmla="*/ 2648 w 3264"/>
                <a:gd name="connsiteY51" fmla="*/ 992 h 1630"/>
                <a:gd name="connsiteX52" fmla="*/ 2604 w 3264"/>
                <a:gd name="connsiteY52" fmla="*/ 1034 h 1630"/>
                <a:gd name="connsiteX53" fmla="*/ 2556 w 3264"/>
                <a:gd name="connsiteY53" fmla="*/ 1074 h 1630"/>
                <a:gd name="connsiteX54" fmla="*/ 2508 w 3264"/>
                <a:gd name="connsiteY54" fmla="*/ 1114 h 1630"/>
                <a:gd name="connsiteX55" fmla="*/ 2456 w 3264"/>
                <a:gd name="connsiteY55" fmla="*/ 1152 h 1630"/>
                <a:gd name="connsiteX56" fmla="*/ 2404 w 3264"/>
                <a:gd name="connsiteY56" fmla="*/ 1190 h 1630"/>
                <a:gd name="connsiteX57" fmla="*/ 2348 w 3264"/>
                <a:gd name="connsiteY57" fmla="*/ 1228 h 1630"/>
                <a:gd name="connsiteX58" fmla="*/ 2292 w 3264"/>
                <a:gd name="connsiteY58" fmla="*/ 1264 h 1630"/>
                <a:gd name="connsiteX59" fmla="*/ 2232 w 3264"/>
                <a:gd name="connsiteY59" fmla="*/ 1300 h 1630"/>
                <a:gd name="connsiteX60" fmla="*/ 2170 w 3264"/>
                <a:gd name="connsiteY60" fmla="*/ 1334 h 1630"/>
                <a:gd name="connsiteX61" fmla="*/ 2108 w 3264"/>
                <a:gd name="connsiteY61" fmla="*/ 1366 h 1630"/>
                <a:gd name="connsiteX62" fmla="*/ 2042 w 3264"/>
                <a:gd name="connsiteY62" fmla="*/ 1398 h 1630"/>
                <a:gd name="connsiteX63" fmla="*/ 1974 w 3264"/>
                <a:gd name="connsiteY63" fmla="*/ 1428 h 1630"/>
                <a:gd name="connsiteX64" fmla="*/ 1904 w 3264"/>
                <a:gd name="connsiteY64" fmla="*/ 1456 h 1630"/>
                <a:gd name="connsiteX65" fmla="*/ 1832 w 3264"/>
                <a:gd name="connsiteY65" fmla="*/ 1482 h 1630"/>
                <a:gd name="connsiteX66" fmla="*/ 1758 w 3264"/>
                <a:gd name="connsiteY66" fmla="*/ 1506 h 1630"/>
                <a:gd name="connsiteX67" fmla="*/ 1682 w 3264"/>
                <a:gd name="connsiteY67" fmla="*/ 1530 h 1630"/>
                <a:gd name="connsiteX68" fmla="*/ 1602 w 3264"/>
                <a:gd name="connsiteY68" fmla="*/ 1550 h 1630"/>
                <a:gd name="connsiteX69" fmla="*/ 1438 w 3264"/>
                <a:gd name="connsiteY69" fmla="*/ 1584 h 1630"/>
                <a:gd name="connsiteX70" fmla="*/ 1352 w 3264"/>
                <a:gd name="connsiteY70" fmla="*/ 1598 h 1630"/>
                <a:gd name="connsiteX71" fmla="*/ 1264 w 3264"/>
                <a:gd name="connsiteY71" fmla="*/ 1610 h 1630"/>
                <a:gd name="connsiteX72" fmla="*/ 1172 w 3264"/>
                <a:gd name="connsiteY72" fmla="*/ 1620 h 1630"/>
                <a:gd name="connsiteX73" fmla="*/ 1078 w 3264"/>
                <a:gd name="connsiteY73" fmla="*/ 1626 h 1630"/>
                <a:gd name="connsiteX74" fmla="*/ 982 w 3264"/>
                <a:gd name="connsiteY74" fmla="*/ 1628 h 1630"/>
                <a:gd name="connsiteX75" fmla="*/ 884 w 3264"/>
                <a:gd name="connsiteY75" fmla="*/ 1630 h 1630"/>
                <a:gd name="connsiteX76" fmla="*/ 464 w 3264"/>
                <a:gd name="connsiteY76" fmla="*/ 1600 h 1630"/>
                <a:gd name="connsiteX77" fmla="*/ 120 w 3264"/>
                <a:gd name="connsiteY77" fmla="*/ 1542 h 1630"/>
                <a:gd name="connsiteX78" fmla="*/ 0 w 3264"/>
                <a:gd name="connsiteY78" fmla="*/ 1516 h 1630"/>
                <a:gd name="connsiteX79" fmla="*/ 0 w 3264"/>
                <a:gd name="connsiteY79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1024 w 3264"/>
                <a:gd name="connsiteY7" fmla="*/ 412 h 1630"/>
                <a:gd name="connsiteX8" fmla="*/ 1082 w 3264"/>
                <a:gd name="connsiteY8" fmla="*/ 376 h 1630"/>
                <a:gd name="connsiteX9" fmla="*/ 1142 w 3264"/>
                <a:gd name="connsiteY9" fmla="*/ 340 h 1630"/>
                <a:gd name="connsiteX10" fmla="*/ 1206 w 3264"/>
                <a:gd name="connsiteY10" fmla="*/ 306 h 1630"/>
                <a:gd name="connsiteX11" fmla="*/ 1270 w 3264"/>
                <a:gd name="connsiteY11" fmla="*/ 274 h 1630"/>
                <a:gd name="connsiteX12" fmla="*/ 1334 w 3264"/>
                <a:gd name="connsiteY12" fmla="*/ 242 h 1630"/>
                <a:gd name="connsiteX13" fmla="*/ 1402 w 3264"/>
                <a:gd name="connsiteY13" fmla="*/ 212 h 1630"/>
                <a:gd name="connsiteX14" fmla="*/ 1472 w 3264"/>
                <a:gd name="connsiteY14" fmla="*/ 184 h 1630"/>
                <a:gd name="connsiteX15" fmla="*/ 1544 w 3264"/>
                <a:gd name="connsiteY15" fmla="*/ 158 h 1630"/>
                <a:gd name="connsiteX16" fmla="*/ 1616 w 3264"/>
                <a:gd name="connsiteY16" fmla="*/ 132 h 1630"/>
                <a:gd name="connsiteX17" fmla="*/ 1692 w 3264"/>
                <a:gd name="connsiteY17" fmla="*/ 110 h 1630"/>
                <a:gd name="connsiteX18" fmla="*/ 1768 w 3264"/>
                <a:gd name="connsiteY18" fmla="*/ 88 h 1630"/>
                <a:gd name="connsiteX19" fmla="*/ 1848 w 3264"/>
                <a:gd name="connsiteY19" fmla="*/ 70 h 1630"/>
                <a:gd name="connsiteX20" fmla="*/ 1928 w 3264"/>
                <a:gd name="connsiteY20" fmla="*/ 52 h 1630"/>
                <a:gd name="connsiteX21" fmla="*/ 2010 w 3264"/>
                <a:gd name="connsiteY21" fmla="*/ 38 h 1630"/>
                <a:gd name="connsiteX22" fmla="*/ 2096 w 3264"/>
                <a:gd name="connsiteY22" fmla="*/ 26 h 1630"/>
                <a:gd name="connsiteX23" fmla="*/ 2182 w 3264"/>
                <a:gd name="connsiteY23" fmla="*/ 16 h 1630"/>
                <a:gd name="connsiteX24" fmla="*/ 2270 w 3264"/>
                <a:gd name="connsiteY24" fmla="*/ 8 h 1630"/>
                <a:gd name="connsiteX25" fmla="*/ 2360 w 3264"/>
                <a:gd name="connsiteY25" fmla="*/ 4 h 1630"/>
                <a:gd name="connsiteX26" fmla="*/ 2454 w 3264"/>
                <a:gd name="connsiteY26" fmla="*/ 0 h 1630"/>
                <a:gd name="connsiteX27" fmla="*/ 2548 w 3264"/>
                <a:gd name="connsiteY27" fmla="*/ 2 h 1630"/>
                <a:gd name="connsiteX28" fmla="*/ 2644 w 3264"/>
                <a:gd name="connsiteY28" fmla="*/ 6 h 1630"/>
                <a:gd name="connsiteX29" fmla="*/ 2742 w 3264"/>
                <a:gd name="connsiteY29" fmla="*/ 12 h 1630"/>
                <a:gd name="connsiteX30" fmla="*/ 2842 w 3264"/>
                <a:gd name="connsiteY30" fmla="*/ 22 h 1630"/>
                <a:gd name="connsiteX31" fmla="*/ 2944 w 3264"/>
                <a:gd name="connsiteY31" fmla="*/ 36 h 1630"/>
                <a:gd name="connsiteX32" fmla="*/ 3048 w 3264"/>
                <a:gd name="connsiteY32" fmla="*/ 52 h 1630"/>
                <a:gd name="connsiteX33" fmla="*/ 3156 w 3264"/>
                <a:gd name="connsiteY33" fmla="*/ 72 h 1630"/>
                <a:gd name="connsiteX34" fmla="*/ 3264 w 3264"/>
                <a:gd name="connsiteY34" fmla="*/ 96 h 1630"/>
                <a:gd name="connsiteX35" fmla="*/ 3264 w 3264"/>
                <a:gd name="connsiteY35" fmla="*/ 96 h 1630"/>
                <a:gd name="connsiteX36" fmla="*/ 3256 w 3264"/>
                <a:gd name="connsiteY36" fmla="*/ 118 h 1630"/>
                <a:gd name="connsiteX37" fmla="*/ 3230 w 3264"/>
                <a:gd name="connsiteY37" fmla="*/ 182 h 1630"/>
                <a:gd name="connsiteX38" fmla="*/ 3210 w 3264"/>
                <a:gd name="connsiteY38" fmla="*/ 226 h 1630"/>
                <a:gd name="connsiteX39" fmla="*/ 3184 w 3264"/>
                <a:gd name="connsiteY39" fmla="*/ 278 h 1630"/>
                <a:gd name="connsiteX40" fmla="*/ 3154 w 3264"/>
                <a:gd name="connsiteY40" fmla="*/ 338 h 1630"/>
                <a:gd name="connsiteX41" fmla="*/ 3118 w 3264"/>
                <a:gd name="connsiteY41" fmla="*/ 404 h 1630"/>
                <a:gd name="connsiteX42" fmla="*/ 3076 w 3264"/>
                <a:gd name="connsiteY42" fmla="*/ 474 h 1630"/>
                <a:gd name="connsiteX43" fmla="*/ 3028 w 3264"/>
                <a:gd name="connsiteY43" fmla="*/ 548 h 1630"/>
                <a:gd name="connsiteX44" fmla="*/ 2974 w 3264"/>
                <a:gd name="connsiteY44" fmla="*/ 626 h 1630"/>
                <a:gd name="connsiteX45" fmla="*/ 2914 w 3264"/>
                <a:gd name="connsiteY45" fmla="*/ 706 h 1630"/>
                <a:gd name="connsiteX46" fmla="*/ 2846 w 3264"/>
                <a:gd name="connsiteY46" fmla="*/ 786 h 1630"/>
                <a:gd name="connsiteX47" fmla="*/ 2810 w 3264"/>
                <a:gd name="connsiteY47" fmla="*/ 828 h 1630"/>
                <a:gd name="connsiteX48" fmla="*/ 2772 w 3264"/>
                <a:gd name="connsiteY48" fmla="*/ 870 h 1630"/>
                <a:gd name="connsiteX49" fmla="*/ 2734 w 3264"/>
                <a:gd name="connsiteY49" fmla="*/ 910 h 1630"/>
                <a:gd name="connsiteX50" fmla="*/ 2692 w 3264"/>
                <a:gd name="connsiteY50" fmla="*/ 952 h 1630"/>
                <a:gd name="connsiteX51" fmla="*/ 2648 w 3264"/>
                <a:gd name="connsiteY51" fmla="*/ 992 h 1630"/>
                <a:gd name="connsiteX52" fmla="*/ 2604 w 3264"/>
                <a:gd name="connsiteY52" fmla="*/ 1034 h 1630"/>
                <a:gd name="connsiteX53" fmla="*/ 2556 w 3264"/>
                <a:gd name="connsiteY53" fmla="*/ 1074 h 1630"/>
                <a:gd name="connsiteX54" fmla="*/ 2508 w 3264"/>
                <a:gd name="connsiteY54" fmla="*/ 1114 h 1630"/>
                <a:gd name="connsiteX55" fmla="*/ 2456 w 3264"/>
                <a:gd name="connsiteY55" fmla="*/ 1152 h 1630"/>
                <a:gd name="connsiteX56" fmla="*/ 2404 w 3264"/>
                <a:gd name="connsiteY56" fmla="*/ 1190 h 1630"/>
                <a:gd name="connsiteX57" fmla="*/ 2348 w 3264"/>
                <a:gd name="connsiteY57" fmla="*/ 1228 h 1630"/>
                <a:gd name="connsiteX58" fmla="*/ 2292 w 3264"/>
                <a:gd name="connsiteY58" fmla="*/ 1264 h 1630"/>
                <a:gd name="connsiteX59" fmla="*/ 2232 w 3264"/>
                <a:gd name="connsiteY59" fmla="*/ 1300 h 1630"/>
                <a:gd name="connsiteX60" fmla="*/ 2170 w 3264"/>
                <a:gd name="connsiteY60" fmla="*/ 1334 h 1630"/>
                <a:gd name="connsiteX61" fmla="*/ 2108 w 3264"/>
                <a:gd name="connsiteY61" fmla="*/ 1366 h 1630"/>
                <a:gd name="connsiteX62" fmla="*/ 2042 w 3264"/>
                <a:gd name="connsiteY62" fmla="*/ 1398 h 1630"/>
                <a:gd name="connsiteX63" fmla="*/ 1974 w 3264"/>
                <a:gd name="connsiteY63" fmla="*/ 1428 h 1630"/>
                <a:gd name="connsiteX64" fmla="*/ 1904 w 3264"/>
                <a:gd name="connsiteY64" fmla="*/ 1456 h 1630"/>
                <a:gd name="connsiteX65" fmla="*/ 1832 w 3264"/>
                <a:gd name="connsiteY65" fmla="*/ 1482 h 1630"/>
                <a:gd name="connsiteX66" fmla="*/ 1758 w 3264"/>
                <a:gd name="connsiteY66" fmla="*/ 1506 h 1630"/>
                <a:gd name="connsiteX67" fmla="*/ 1682 w 3264"/>
                <a:gd name="connsiteY67" fmla="*/ 1530 h 1630"/>
                <a:gd name="connsiteX68" fmla="*/ 1602 w 3264"/>
                <a:gd name="connsiteY68" fmla="*/ 1550 h 1630"/>
                <a:gd name="connsiteX69" fmla="*/ 1438 w 3264"/>
                <a:gd name="connsiteY69" fmla="*/ 1584 h 1630"/>
                <a:gd name="connsiteX70" fmla="*/ 1352 w 3264"/>
                <a:gd name="connsiteY70" fmla="*/ 1598 h 1630"/>
                <a:gd name="connsiteX71" fmla="*/ 1264 w 3264"/>
                <a:gd name="connsiteY71" fmla="*/ 1610 h 1630"/>
                <a:gd name="connsiteX72" fmla="*/ 1172 w 3264"/>
                <a:gd name="connsiteY72" fmla="*/ 1620 h 1630"/>
                <a:gd name="connsiteX73" fmla="*/ 1078 w 3264"/>
                <a:gd name="connsiteY73" fmla="*/ 1626 h 1630"/>
                <a:gd name="connsiteX74" fmla="*/ 982 w 3264"/>
                <a:gd name="connsiteY74" fmla="*/ 1628 h 1630"/>
                <a:gd name="connsiteX75" fmla="*/ 884 w 3264"/>
                <a:gd name="connsiteY75" fmla="*/ 1630 h 1630"/>
                <a:gd name="connsiteX76" fmla="*/ 464 w 3264"/>
                <a:gd name="connsiteY76" fmla="*/ 1600 h 1630"/>
                <a:gd name="connsiteX77" fmla="*/ 120 w 3264"/>
                <a:gd name="connsiteY77" fmla="*/ 1542 h 1630"/>
                <a:gd name="connsiteX78" fmla="*/ 0 w 3264"/>
                <a:gd name="connsiteY78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138 w 3264"/>
                <a:gd name="connsiteY3" fmla="*/ 1280 h 1630"/>
                <a:gd name="connsiteX4" fmla="*/ 182 w 3264"/>
                <a:gd name="connsiteY4" fmla="*/ 1218 h 1630"/>
                <a:gd name="connsiteX5" fmla="*/ 232 w 3264"/>
                <a:gd name="connsiteY5" fmla="*/ 1150 h 1630"/>
                <a:gd name="connsiteX6" fmla="*/ 1024 w 3264"/>
                <a:gd name="connsiteY6" fmla="*/ 412 h 1630"/>
                <a:gd name="connsiteX7" fmla="*/ 1082 w 3264"/>
                <a:gd name="connsiteY7" fmla="*/ 376 h 1630"/>
                <a:gd name="connsiteX8" fmla="*/ 1142 w 3264"/>
                <a:gd name="connsiteY8" fmla="*/ 340 h 1630"/>
                <a:gd name="connsiteX9" fmla="*/ 1206 w 3264"/>
                <a:gd name="connsiteY9" fmla="*/ 306 h 1630"/>
                <a:gd name="connsiteX10" fmla="*/ 1270 w 3264"/>
                <a:gd name="connsiteY10" fmla="*/ 274 h 1630"/>
                <a:gd name="connsiteX11" fmla="*/ 1334 w 3264"/>
                <a:gd name="connsiteY11" fmla="*/ 242 h 1630"/>
                <a:gd name="connsiteX12" fmla="*/ 1402 w 3264"/>
                <a:gd name="connsiteY12" fmla="*/ 212 h 1630"/>
                <a:gd name="connsiteX13" fmla="*/ 1472 w 3264"/>
                <a:gd name="connsiteY13" fmla="*/ 184 h 1630"/>
                <a:gd name="connsiteX14" fmla="*/ 1544 w 3264"/>
                <a:gd name="connsiteY14" fmla="*/ 158 h 1630"/>
                <a:gd name="connsiteX15" fmla="*/ 1616 w 3264"/>
                <a:gd name="connsiteY15" fmla="*/ 132 h 1630"/>
                <a:gd name="connsiteX16" fmla="*/ 1692 w 3264"/>
                <a:gd name="connsiteY16" fmla="*/ 110 h 1630"/>
                <a:gd name="connsiteX17" fmla="*/ 1768 w 3264"/>
                <a:gd name="connsiteY17" fmla="*/ 88 h 1630"/>
                <a:gd name="connsiteX18" fmla="*/ 1848 w 3264"/>
                <a:gd name="connsiteY18" fmla="*/ 70 h 1630"/>
                <a:gd name="connsiteX19" fmla="*/ 1928 w 3264"/>
                <a:gd name="connsiteY19" fmla="*/ 52 h 1630"/>
                <a:gd name="connsiteX20" fmla="*/ 2010 w 3264"/>
                <a:gd name="connsiteY20" fmla="*/ 38 h 1630"/>
                <a:gd name="connsiteX21" fmla="*/ 2096 w 3264"/>
                <a:gd name="connsiteY21" fmla="*/ 26 h 1630"/>
                <a:gd name="connsiteX22" fmla="*/ 2182 w 3264"/>
                <a:gd name="connsiteY22" fmla="*/ 16 h 1630"/>
                <a:gd name="connsiteX23" fmla="*/ 2270 w 3264"/>
                <a:gd name="connsiteY23" fmla="*/ 8 h 1630"/>
                <a:gd name="connsiteX24" fmla="*/ 2360 w 3264"/>
                <a:gd name="connsiteY24" fmla="*/ 4 h 1630"/>
                <a:gd name="connsiteX25" fmla="*/ 2454 w 3264"/>
                <a:gd name="connsiteY25" fmla="*/ 0 h 1630"/>
                <a:gd name="connsiteX26" fmla="*/ 2548 w 3264"/>
                <a:gd name="connsiteY26" fmla="*/ 2 h 1630"/>
                <a:gd name="connsiteX27" fmla="*/ 2644 w 3264"/>
                <a:gd name="connsiteY27" fmla="*/ 6 h 1630"/>
                <a:gd name="connsiteX28" fmla="*/ 2742 w 3264"/>
                <a:gd name="connsiteY28" fmla="*/ 12 h 1630"/>
                <a:gd name="connsiteX29" fmla="*/ 2842 w 3264"/>
                <a:gd name="connsiteY29" fmla="*/ 22 h 1630"/>
                <a:gd name="connsiteX30" fmla="*/ 2944 w 3264"/>
                <a:gd name="connsiteY30" fmla="*/ 36 h 1630"/>
                <a:gd name="connsiteX31" fmla="*/ 3048 w 3264"/>
                <a:gd name="connsiteY31" fmla="*/ 52 h 1630"/>
                <a:gd name="connsiteX32" fmla="*/ 3156 w 3264"/>
                <a:gd name="connsiteY32" fmla="*/ 72 h 1630"/>
                <a:gd name="connsiteX33" fmla="*/ 3264 w 3264"/>
                <a:gd name="connsiteY33" fmla="*/ 96 h 1630"/>
                <a:gd name="connsiteX34" fmla="*/ 3264 w 3264"/>
                <a:gd name="connsiteY34" fmla="*/ 96 h 1630"/>
                <a:gd name="connsiteX35" fmla="*/ 3256 w 3264"/>
                <a:gd name="connsiteY35" fmla="*/ 118 h 1630"/>
                <a:gd name="connsiteX36" fmla="*/ 3230 w 3264"/>
                <a:gd name="connsiteY36" fmla="*/ 182 h 1630"/>
                <a:gd name="connsiteX37" fmla="*/ 3210 w 3264"/>
                <a:gd name="connsiteY37" fmla="*/ 226 h 1630"/>
                <a:gd name="connsiteX38" fmla="*/ 3184 w 3264"/>
                <a:gd name="connsiteY38" fmla="*/ 278 h 1630"/>
                <a:gd name="connsiteX39" fmla="*/ 3154 w 3264"/>
                <a:gd name="connsiteY39" fmla="*/ 338 h 1630"/>
                <a:gd name="connsiteX40" fmla="*/ 3118 w 3264"/>
                <a:gd name="connsiteY40" fmla="*/ 404 h 1630"/>
                <a:gd name="connsiteX41" fmla="*/ 3076 w 3264"/>
                <a:gd name="connsiteY41" fmla="*/ 474 h 1630"/>
                <a:gd name="connsiteX42" fmla="*/ 3028 w 3264"/>
                <a:gd name="connsiteY42" fmla="*/ 548 h 1630"/>
                <a:gd name="connsiteX43" fmla="*/ 2974 w 3264"/>
                <a:gd name="connsiteY43" fmla="*/ 626 h 1630"/>
                <a:gd name="connsiteX44" fmla="*/ 2914 w 3264"/>
                <a:gd name="connsiteY44" fmla="*/ 706 h 1630"/>
                <a:gd name="connsiteX45" fmla="*/ 2846 w 3264"/>
                <a:gd name="connsiteY45" fmla="*/ 786 h 1630"/>
                <a:gd name="connsiteX46" fmla="*/ 2810 w 3264"/>
                <a:gd name="connsiteY46" fmla="*/ 828 h 1630"/>
                <a:gd name="connsiteX47" fmla="*/ 2772 w 3264"/>
                <a:gd name="connsiteY47" fmla="*/ 870 h 1630"/>
                <a:gd name="connsiteX48" fmla="*/ 2734 w 3264"/>
                <a:gd name="connsiteY48" fmla="*/ 910 h 1630"/>
                <a:gd name="connsiteX49" fmla="*/ 2692 w 3264"/>
                <a:gd name="connsiteY49" fmla="*/ 952 h 1630"/>
                <a:gd name="connsiteX50" fmla="*/ 2648 w 3264"/>
                <a:gd name="connsiteY50" fmla="*/ 992 h 1630"/>
                <a:gd name="connsiteX51" fmla="*/ 2604 w 3264"/>
                <a:gd name="connsiteY51" fmla="*/ 1034 h 1630"/>
                <a:gd name="connsiteX52" fmla="*/ 2556 w 3264"/>
                <a:gd name="connsiteY52" fmla="*/ 1074 h 1630"/>
                <a:gd name="connsiteX53" fmla="*/ 2508 w 3264"/>
                <a:gd name="connsiteY53" fmla="*/ 1114 h 1630"/>
                <a:gd name="connsiteX54" fmla="*/ 2456 w 3264"/>
                <a:gd name="connsiteY54" fmla="*/ 1152 h 1630"/>
                <a:gd name="connsiteX55" fmla="*/ 2404 w 3264"/>
                <a:gd name="connsiteY55" fmla="*/ 1190 h 1630"/>
                <a:gd name="connsiteX56" fmla="*/ 2348 w 3264"/>
                <a:gd name="connsiteY56" fmla="*/ 1228 h 1630"/>
                <a:gd name="connsiteX57" fmla="*/ 2292 w 3264"/>
                <a:gd name="connsiteY57" fmla="*/ 1264 h 1630"/>
                <a:gd name="connsiteX58" fmla="*/ 2232 w 3264"/>
                <a:gd name="connsiteY58" fmla="*/ 1300 h 1630"/>
                <a:gd name="connsiteX59" fmla="*/ 2170 w 3264"/>
                <a:gd name="connsiteY59" fmla="*/ 1334 h 1630"/>
                <a:gd name="connsiteX60" fmla="*/ 2108 w 3264"/>
                <a:gd name="connsiteY60" fmla="*/ 1366 h 1630"/>
                <a:gd name="connsiteX61" fmla="*/ 2042 w 3264"/>
                <a:gd name="connsiteY61" fmla="*/ 1398 h 1630"/>
                <a:gd name="connsiteX62" fmla="*/ 1974 w 3264"/>
                <a:gd name="connsiteY62" fmla="*/ 1428 h 1630"/>
                <a:gd name="connsiteX63" fmla="*/ 1904 w 3264"/>
                <a:gd name="connsiteY63" fmla="*/ 1456 h 1630"/>
                <a:gd name="connsiteX64" fmla="*/ 1832 w 3264"/>
                <a:gd name="connsiteY64" fmla="*/ 1482 h 1630"/>
                <a:gd name="connsiteX65" fmla="*/ 1758 w 3264"/>
                <a:gd name="connsiteY65" fmla="*/ 1506 h 1630"/>
                <a:gd name="connsiteX66" fmla="*/ 1682 w 3264"/>
                <a:gd name="connsiteY66" fmla="*/ 1530 h 1630"/>
                <a:gd name="connsiteX67" fmla="*/ 1602 w 3264"/>
                <a:gd name="connsiteY67" fmla="*/ 1550 h 1630"/>
                <a:gd name="connsiteX68" fmla="*/ 1438 w 3264"/>
                <a:gd name="connsiteY68" fmla="*/ 1584 h 1630"/>
                <a:gd name="connsiteX69" fmla="*/ 1352 w 3264"/>
                <a:gd name="connsiteY69" fmla="*/ 1598 h 1630"/>
                <a:gd name="connsiteX70" fmla="*/ 1264 w 3264"/>
                <a:gd name="connsiteY70" fmla="*/ 1610 h 1630"/>
                <a:gd name="connsiteX71" fmla="*/ 1172 w 3264"/>
                <a:gd name="connsiteY71" fmla="*/ 1620 h 1630"/>
                <a:gd name="connsiteX72" fmla="*/ 1078 w 3264"/>
                <a:gd name="connsiteY72" fmla="*/ 1626 h 1630"/>
                <a:gd name="connsiteX73" fmla="*/ 982 w 3264"/>
                <a:gd name="connsiteY73" fmla="*/ 1628 h 1630"/>
                <a:gd name="connsiteX74" fmla="*/ 884 w 3264"/>
                <a:gd name="connsiteY74" fmla="*/ 1630 h 1630"/>
                <a:gd name="connsiteX75" fmla="*/ 464 w 3264"/>
                <a:gd name="connsiteY75" fmla="*/ 1600 h 1630"/>
                <a:gd name="connsiteX76" fmla="*/ 120 w 3264"/>
                <a:gd name="connsiteY76" fmla="*/ 1542 h 1630"/>
                <a:gd name="connsiteX77" fmla="*/ 0 w 3264"/>
                <a:gd name="connsiteY77" fmla="*/ 1516 h 1630"/>
                <a:gd name="connsiteX0" fmla="*/ 120 w 3264"/>
                <a:gd name="connsiteY0" fmla="*/ 1542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138 w 3264"/>
                <a:gd name="connsiteY3" fmla="*/ 1280 h 1630"/>
                <a:gd name="connsiteX4" fmla="*/ 182 w 3264"/>
                <a:gd name="connsiteY4" fmla="*/ 1218 h 1630"/>
                <a:gd name="connsiteX5" fmla="*/ 232 w 3264"/>
                <a:gd name="connsiteY5" fmla="*/ 1150 h 1630"/>
                <a:gd name="connsiteX6" fmla="*/ 1024 w 3264"/>
                <a:gd name="connsiteY6" fmla="*/ 412 h 1630"/>
                <a:gd name="connsiteX7" fmla="*/ 1082 w 3264"/>
                <a:gd name="connsiteY7" fmla="*/ 376 h 1630"/>
                <a:gd name="connsiteX8" fmla="*/ 1142 w 3264"/>
                <a:gd name="connsiteY8" fmla="*/ 340 h 1630"/>
                <a:gd name="connsiteX9" fmla="*/ 1206 w 3264"/>
                <a:gd name="connsiteY9" fmla="*/ 306 h 1630"/>
                <a:gd name="connsiteX10" fmla="*/ 1270 w 3264"/>
                <a:gd name="connsiteY10" fmla="*/ 274 h 1630"/>
                <a:gd name="connsiteX11" fmla="*/ 1334 w 3264"/>
                <a:gd name="connsiteY11" fmla="*/ 242 h 1630"/>
                <a:gd name="connsiteX12" fmla="*/ 1402 w 3264"/>
                <a:gd name="connsiteY12" fmla="*/ 212 h 1630"/>
                <a:gd name="connsiteX13" fmla="*/ 1472 w 3264"/>
                <a:gd name="connsiteY13" fmla="*/ 184 h 1630"/>
                <a:gd name="connsiteX14" fmla="*/ 1544 w 3264"/>
                <a:gd name="connsiteY14" fmla="*/ 158 h 1630"/>
                <a:gd name="connsiteX15" fmla="*/ 1616 w 3264"/>
                <a:gd name="connsiteY15" fmla="*/ 132 h 1630"/>
                <a:gd name="connsiteX16" fmla="*/ 1692 w 3264"/>
                <a:gd name="connsiteY16" fmla="*/ 110 h 1630"/>
                <a:gd name="connsiteX17" fmla="*/ 1768 w 3264"/>
                <a:gd name="connsiteY17" fmla="*/ 88 h 1630"/>
                <a:gd name="connsiteX18" fmla="*/ 1848 w 3264"/>
                <a:gd name="connsiteY18" fmla="*/ 70 h 1630"/>
                <a:gd name="connsiteX19" fmla="*/ 1928 w 3264"/>
                <a:gd name="connsiteY19" fmla="*/ 52 h 1630"/>
                <a:gd name="connsiteX20" fmla="*/ 2010 w 3264"/>
                <a:gd name="connsiteY20" fmla="*/ 38 h 1630"/>
                <a:gd name="connsiteX21" fmla="*/ 2096 w 3264"/>
                <a:gd name="connsiteY21" fmla="*/ 26 h 1630"/>
                <a:gd name="connsiteX22" fmla="*/ 2182 w 3264"/>
                <a:gd name="connsiteY22" fmla="*/ 16 h 1630"/>
                <a:gd name="connsiteX23" fmla="*/ 2270 w 3264"/>
                <a:gd name="connsiteY23" fmla="*/ 8 h 1630"/>
                <a:gd name="connsiteX24" fmla="*/ 2360 w 3264"/>
                <a:gd name="connsiteY24" fmla="*/ 4 h 1630"/>
                <a:gd name="connsiteX25" fmla="*/ 2454 w 3264"/>
                <a:gd name="connsiteY25" fmla="*/ 0 h 1630"/>
                <a:gd name="connsiteX26" fmla="*/ 2548 w 3264"/>
                <a:gd name="connsiteY26" fmla="*/ 2 h 1630"/>
                <a:gd name="connsiteX27" fmla="*/ 2644 w 3264"/>
                <a:gd name="connsiteY27" fmla="*/ 6 h 1630"/>
                <a:gd name="connsiteX28" fmla="*/ 2742 w 3264"/>
                <a:gd name="connsiteY28" fmla="*/ 12 h 1630"/>
                <a:gd name="connsiteX29" fmla="*/ 2842 w 3264"/>
                <a:gd name="connsiteY29" fmla="*/ 22 h 1630"/>
                <a:gd name="connsiteX30" fmla="*/ 2944 w 3264"/>
                <a:gd name="connsiteY30" fmla="*/ 36 h 1630"/>
                <a:gd name="connsiteX31" fmla="*/ 3048 w 3264"/>
                <a:gd name="connsiteY31" fmla="*/ 52 h 1630"/>
                <a:gd name="connsiteX32" fmla="*/ 3156 w 3264"/>
                <a:gd name="connsiteY32" fmla="*/ 72 h 1630"/>
                <a:gd name="connsiteX33" fmla="*/ 3264 w 3264"/>
                <a:gd name="connsiteY33" fmla="*/ 96 h 1630"/>
                <a:gd name="connsiteX34" fmla="*/ 3264 w 3264"/>
                <a:gd name="connsiteY34" fmla="*/ 96 h 1630"/>
                <a:gd name="connsiteX35" fmla="*/ 3256 w 3264"/>
                <a:gd name="connsiteY35" fmla="*/ 118 h 1630"/>
                <a:gd name="connsiteX36" fmla="*/ 3230 w 3264"/>
                <a:gd name="connsiteY36" fmla="*/ 182 h 1630"/>
                <a:gd name="connsiteX37" fmla="*/ 3210 w 3264"/>
                <a:gd name="connsiteY37" fmla="*/ 226 h 1630"/>
                <a:gd name="connsiteX38" fmla="*/ 3184 w 3264"/>
                <a:gd name="connsiteY38" fmla="*/ 278 h 1630"/>
                <a:gd name="connsiteX39" fmla="*/ 3154 w 3264"/>
                <a:gd name="connsiteY39" fmla="*/ 338 h 1630"/>
                <a:gd name="connsiteX40" fmla="*/ 3118 w 3264"/>
                <a:gd name="connsiteY40" fmla="*/ 404 h 1630"/>
                <a:gd name="connsiteX41" fmla="*/ 3076 w 3264"/>
                <a:gd name="connsiteY41" fmla="*/ 474 h 1630"/>
                <a:gd name="connsiteX42" fmla="*/ 3028 w 3264"/>
                <a:gd name="connsiteY42" fmla="*/ 548 h 1630"/>
                <a:gd name="connsiteX43" fmla="*/ 2974 w 3264"/>
                <a:gd name="connsiteY43" fmla="*/ 626 h 1630"/>
                <a:gd name="connsiteX44" fmla="*/ 2914 w 3264"/>
                <a:gd name="connsiteY44" fmla="*/ 706 h 1630"/>
                <a:gd name="connsiteX45" fmla="*/ 2846 w 3264"/>
                <a:gd name="connsiteY45" fmla="*/ 786 h 1630"/>
                <a:gd name="connsiteX46" fmla="*/ 2810 w 3264"/>
                <a:gd name="connsiteY46" fmla="*/ 828 h 1630"/>
                <a:gd name="connsiteX47" fmla="*/ 2772 w 3264"/>
                <a:gd name="connsiteY47" fmla="*/ 870 h 1630"/>
                <a:gd name="connsiteX48" fmla="*/ 2734 w 3264"/>
                <a:gd name="connsiteY48" fmla="*/ 910 h 1630"/>
                <a:gd name="connsiteX49" fmla="*/ 2692 w 3264"/>
                <a:gd name="connsiteY49" fmla="*/ 952 h 1630"/>
                <a:gd name="connsiteX50" fmla="*/ 2648 w 3264"/>
                <a:gd name="connsiteY50" fmla="*/ 992 h 1630"/>
                <a:gd name="connsiteX51" fmla="*/ 2604 w 3264"/>
                <a:gd name="connsiteY51" fmla="*/ 1034 h 1630"/>
                <a:gd name="connsiteX52" fmla="*/ 2556 w 3264"/>
                <a:gd name="connsiteY52" fmla="*/ 1074 h 1630"/>
                <a:gd name="connsiteX53" fmla="*/ 2508 w 3264"/>
                <a:gd name="connsiteY53" fmla="*/ 1114 h 1630"/>
                <a:gd name="connsiteX54" fmla="*/ 2456 w 3264"/>
                <a:gd name="connsiteY54" fmla="*/ 1152 h 1630"/>
                <a:gd name="connsiteX55" fmla="*/ 2404 w 3264"/>
                <a:gd name="connsiteY55" fmla="*/ 1190 h 1630"/>
                <a:gd name="connsiteX56" fmla="*/ 2348 w 3264"/>
                <a:gd name="connsiteY56" fmla="*/ 1228 h 1630"/>
                <a:gd name="connsiteX57" fmla="*/ 2292 w 3264"/>
                <a:gd name="connsiteY57" fmla="*/ 1264 h 1630"/>
                <a:gd name="connsiteX58" fmla="*/ 2232 w 3264"/>
                <a:gd name="connsiteY58" fmla="*/ 1300 h 1630"/>
                <a:gd name="connsiteX59" fmla="*/ 2170 w 3264"/>
                <a:gd name="connsiteY59" fmla="*/ 1334 h 1630"/>
                <a:gd name="connsiteX60" fmla="*/ 2108 w 3264"/>
                <a:gd name="connsiteY60" fmla="*/ 1366 h 1630"/>
                <a:gd name="connsiteX61" fmla="*/ 2042 w 3264"/>
                <a:gd name="connsiteY61" fmla="*/ 1398 h 1630"/>
                <a:gd name="connsiteX62" fmla="*/ 1974 w 3264"/>
                <a:gd name="connsiteY62" fmla="*/ 1428 h 1630"/>
                <a:gd name="connsiteX63" fmla="*/ 1904 w 3264"/>
                <a:gd name="connsiteY63" fmla="*/ 1456 h 1630"/>
                <a:gd name="connsiteX64" fmla="*/ 1832 w 3264"/>
                <a:gd name="connsiteY64" fmla="*/ 1482 h 1630"/>
                <a:gd name="connsiteX65" fmla="*/ 1758 w 3264"/>
                <a:gd name="connsiteY65" fmla="*/ 1506 h 1630"/>
                <a:gd name="connsiteX66" fmla="*/ 1682 w 3264"/>
                <a:gd name="connsiteY66" fmla="*/ 1530 h 1630"/>
                <a:gd name="connsiteX67" fmla="*/ 1602 w 3264"/>
                <a:gd name="connsiteY67" fmla="*/ 1550 h 1630"/>
                <a:gd name="connsiteX68" fmla="*/ 1438 w 3264"/>
                <a:gd name="connsiteY68" fmla="*/ 1584 h 1630"/>
                <a:gd name="connsiteX69" fmla="*/ 1352 w 3264"/>
                <a:gd name="connsiteY69" fmla="*/ 1598 h 1630"/>
                <a:gd name="connsiteX70" fmla="*/ 1264 w 3264"/>
                <a:gd name="connsiteY70" fmla="*/ 1610 h 1630"/>
                <a:gd name="connsiteX71" fmla="*/ 1172 w 3264"/>
                <a:gd name="connsiteY71" fmla="*/ 1620 h 1630"/>
                <a:gd name="connsiteX72" fmla="*/ 1078 w 3264"/>
                <a:gd name="connsiteY72" fmla="*/ 1626 h 1630"/>
                <a:gd name="connsiteX73" fmla="*/ 982 w 3264"/>
                <a:gd name="connsiteY73" fmla="*/ 1628 h 1630"/>
                <a:gd name="connsiteX74" fmla="*/ 884 w 3264"/>
                <a:gd name="connsiteY74" fmla="*/ 1630 h 1630"/>
                <a:gd name="connsiteX75" fmla="*/ 464 w 3264"/>
                <a:gd name="connsiteY75" fmla="*/ 1600 h 1630"/>
                <a:gd name="connsiteX76" fmla="*/ 120 w 3264"/>
                <a:gd name="connsiteY76" fmla="*/ 1542 h 1630"/>
                <a:gd name="connsiteX0" fmla="*/ 120 w 3264"/>
                <a:gd name="connsiteY0" fmla="*/ 1542 h 1630"/>
                <a:gd name="connsiteX1" fmla="*/ 0 w 3264"/>
                <a:gd name="connsiteY1" fmla="*/ 1516 h 1630"/>
                <a:gd name="connsiteX2" fmla="*/ 138 w 3264"/>
                <a:gd name="connsiteY2" fmla="*/ 1280 h 1630"/>
                <a:gd name="connsiteX3" fmla="*/ 182 w 3264"/>
                <a:gd name="connsiteY3" fmla="*/ 1218 h 1630"/>
                <a:gd name="connsiteX4" fmla="*/ 232 w 3264"/>
                <a:gd name="connsiteY4" fmla="*/ 1150 h 1630"/>
                <a:gd name="connsiteX5" fmla="*/ 1024 w 3264"/>
                <a:gd name="connsiteY5" fmla="*/ 412 h 1630"/>
                <a:gd name="connsiteX6" fmla="*/ 1082 w 3264"/>
                <a:gd name="connsiteY6" fmla="*/ 376 h 1630"/>
                <a:gd name="connsiteX7" fmla="*/ 1142 w 3264"/>
                <a:gd name="connsiteY7" fmla="*/ 340 h 1630"/>
                <a:gd name="connsiteX8" fmla="*/ 1206 w 3264"/>
                <a:gd name="connsiteY8" fmla="*/ 306 h 1630"/>
                <a:gd name="connsiteX9" fmla="*/ 1270 w 3264"/>
                <a:gd name="connsiteY9" fmla="*/ 274 h 1630"/>
                <a:gd name="connsiteX10" fmla="*/ 1334 w 3264"/>
                <a:gd name="connsiteY10" fmla="*/ 242 h 1630"/>
                <a:gd name="connsiteX11" fmla="*/ 1402 w 3264"/>
                <a:gd name="connsiteY11" fmla="*/ 212 h 1630"/>
                <a:gd name="connsiteX12" fmla="*/ 1472 w 3264"/>
                <a:gd name="connsiteY12" fmla="*/ 184 h 1630"/>
                <a:gd name="connsiteX13" fmla="*/ 1544 w 3264"/>
                <a:gd name="connsiteY13" fmla="*/ 158 h 1630"/>
                <a:gd name="connsiteX14" fmla="*/ 1616 w 3264"/>
                <a:gd name="connsiteY14" fmla="*/ 132 h 1630"/>
                <a:gd name="connsiteX15" fmla="*/ 1692 w 3264"/>
                <a:gd name="connsiteY15" fmla="*/ 110 h 1630"/>
                <a:gd name="connsiteX16" fmla="*/ 1768 w 3264"/>
                <a:gd name="connsiteY16" fmla="*/ 88 h 1630"/>
                <a:gd name="connsiteX17" fmla="*/ 1848 w 3264"/>
                <a:gd name="connsiteY17" fmla="*/ 70 h 1630"/>
                <a:gd name="connsiteX18" fmla="*/ 1928 w 3264"/>
                <a:gd name="connsiteY18" fmla="*/ 52 h 1630"/>
                <a:gd name="connsiteX19" fmla="*/ 2010 w 3264"/>
                <a:gd name="connsiteY19" fmla="*/ 38 h 1630"/>
                <a:gd name="connsiteX20" fmla="*/ 2096 w 3264"/>
                <a:gd name="connsiteY20" fmla="*/ 26 h 1630"/>
                <a:gd name="connsiteX21" fmla="*/ 2182 w 3264"/>
                <a:gd name="connsiteY21" fmla="*/ 16 h 1630"/>
                <a:gd name="connsiteX22" fmla="*/ 2270 w 3264"/>
                <a:gd name="connsiteY22" fmla="*/ 8 h 1630"/>
                <a:gd name="connsiteX23" fmla="*/ 2360 w 3264"/>
                <a:gd name="connsiteY23" fmla="*/ 4 h 1630"/>
                <a:gd name="connsiteX24" fmla="*/ 2454 w 3264"/>
                <a:gd name="connsiteY24" fmla="*/ 0 h 1630"/>
                <a:gd name="connsiteX25" fmla="*/ 2548 w 3264"/>
                <a:gd name="connsiteY25" fmla="*/ 2 h 1630"/>
                <a:gd name="connsiteX26" fmla="*/ 2644 w 3264"/>
                <a:gd name="connsiteY26" fmla="*/ 6 h 1630"/>
                <a:gd name="connsiteX27" fmla="*/ 2742 w 3264"/>
                <a:gd name="connsiteY27" fmla="*/ 12 h 1630"/>
                <a:gd name="connsiteX28" fmla="*/ 2842 w 3264"/>
                <a:gd name="connsiteY28" fmla="*/ 22 h 1630"/>
                <a:gd name="connsiteX29" fmla="*/ 2944 w 3264"/>
                <a:gd name="connsiteY29" fmla="*/ 36 h 1630"/>
                <a:gd name="connsiteX30" fmla="*/ 3048 w 3264"/>
                <a:gd name="connsiteY30" fmla="*/ 52 h 1630"/>
                <a:gd name="connsiteX31" fmla="*/ 3156 w 3264"/>
                <a:gd name="connsiteY31" fmla="*/ 72 h 1630"/>
                <a:gd name="connsiteX32" fmla="*/ 3264 w 3264"/>
                <a:gd name="connsiteY32" fmla="*/ 96 h 1630"/>
                <a:gd name="connsiteX33" fmla="*/ 3264 w 3264"/>
                <a:gd name="connsiteY33" fmla="*/ 96 h 1630"/>
                <a:gd name="connsiteX34" fmla="*/ 3256 w 3264"/>
                <a:gd name="connsiteY34" fmla="*/ 118 h 1630"/>
                <a:gd name="connsiteX35" fmla="*/ 3230 w 3264"/>
                <a:gd name="connsiteY35" fmla="*/ 182 h 1630"/>
                <a:gd name="connsiteX36" fmla="*/ 3210 w 3264"/>
                <a:gd name="connsiteY36" fmla="*/ 226 h 1630"/>
                <a:gd name="connsiteX37" fmla="*/ 3184 w 3264"/>
                <a:gd name="connsiteY37" fmla="*/ 278 h 1630"/>
                <a:gd name="connsiteX38" fmla="*/ 3154 w 3264"/>
                <a:gd name="connsiteY38" fmla="*/ 338 h 1630"/>
                <a:gd name="connsiteX39" fmla="*/ 3118 w 3264"/>
                <a:gd name="connsiteY39" fmla="*/ 404 h 1630"/>
                <a:gd name="connsiteX40" fmla="*/ 3076 w 3264"/>
                <a:gd name="connsiteY40" fmla="*/ 474 h 1630"/>
                <a:gd name="connsiteX41" fmla="*/ 3028 w 3264"/>
                <a:gd name="connsiteY41" fmla="*/ 548 h 1630"/>
                <a:gd name="connsiteX42" fmla="*/ 2974 w 3264"/>
                <a:gd name="connsiteY42" fmla="*/ 626 h 1630"/>
                <a:gd name="connsiteX43" fmla="*/ 2914 w 3264"/>
                <a:gd name="connsiteY43" fmla="*/ 706 h 1630"/>
                <a:gd name="connsiteX44" fmla="*/ 2846 w 3264"/>
                <a:gd name="connsiteY44" fmla="*/ 786 h 1630"/>
                <a:gd name="connsiteX45" fmla="*/ 2810 w 3264"/>
                <a:gd name="connsiteY45" fmla="*/ 828 h 1630"/>
                <a:gd name="connsiteX46" fmla="*/ 2772 w 3264"/>
                <a:gd name="connsiteY46" fmla="*/ 870 h 1630"/>
                <a:gd name="connsiteX47" fmla="*/ 2734 w 3264"/>
                <a:gd name="connsiteY47" fmla="*/ 910 h 1630"/>
                <a:gd name="connsiteX48" fmla="*/ 2692 w 3264"/>
                <a:gd name="connsiteY48" fmla="*/ 952 h 1630"/>
                <a:gd name="connsiteX49" fmla="*/ 2648 w 3264"/>
                <a:gd name="connsiteY49" fmla="*/ 992 h 1630"/>
                <a:gd name="connsiteX50" fmla="*/ 2604 w 3264"/>
                <a:gd name="connsiteY50" fmla="*/ 1034 h 1630"/>
                <a:gd name="connsiteX51" fmla="*/ 2556 w 3264"/>
                <a:gd name="connsiteY51" fmla="*/ 1074 h 1630"/>
                <a:gd name="connsiteX52" fmla="*/ 2508 w 3264"/>
                <a:gd name="connsiteY52" fmla="*/ 1114 h 1630"/>
                <a:gd name="connsiteX53" fmla="*/ 2456 w 3264"/>
                <a:gd name="connsiteY53" fmla="*/ 1152 h 1630"/>
                <a:gd name="connsiteX54" fmla="*/ 2404 w 3264"/>
                <a:gd name="connsiteY54" fmla="*/ 1190 h 1630"/>
                <a:gd name="connsiteX55" fmla="*/ 2348 w 3264"/>
                <a:gd name="connsiteY55" fmla="*/ 1228 h 1630"/>
                <a:gd name="connsiteX56" fmla="*/ 2292 w 3264"/>
                <a:gd name="connsiteY56" fmla="*/ 1264 h 1630"/>
                <a:gd name="connsiteX57" fmla="*/ 2232 w 3264"/>
                <a:gd name="connsiteY57" fmla="*/ 1300 h 1630"/>
                <a:gd name="connsiteX58" fmla="*/ 2170 w 3264"/>
                <a:gd name="connsiteY58" fmla="*/ 1334 h 1630"/>
                <a:gd name="connsiteX59" fmla="*/ 2108 w 3264"/>
                <a:gd name="connsiteY59" fmla="*/ 1366 h 1630"/>
                <a:gd name="connsiteX60" fmla="*/ 2042 w 3264"/>
                <a:gd name="connsiteY60" fmla="*/ 1398 h 1630"/>
                <a:gd name="connsiteX61" fmla="*/ 1974 w 3264"/>
                <a:gd name="connsiteY61" fmla="*/ 1428 h 1630"/>
                <a:gd name="connsiteX62" fmla="*/ 1904 w 3264"/>
                <a:gd name="connsiteY62" fmla="*/ 1456 h 1630"/>
                <a:gd name="connsiteX63" fmla="*/ 1832 w 3264"/>
                <a:gd name="connsiteY63" fmla="*/ 1482 h 1630"/>
                <a:gd name="connsiteX64" fmla="*/ 1758 w 3264"/>
                <a:gd name="connsiteY64" fmla="*/ 1506 h 1630"/>
                <a:gd name="connsiteX65" fmla="*/ 1682 w 3264"/>
                <a:gd name="connsiteY65" fmla="*/ 1530 h 1630"/>
                <a:gd name="connsiteX66" fmla="*/ 1602 w 3264"/>
                <a:gd name="connsiteY66" fmla="*/ 1550 h 1630"/>
                <a:gd name="connsiteX67" fmla="*/ 1438 w 3264"/>
                <a:gd name="connsiteY67" fmla="*/ 1584 h 1630"/>
                <a:gd name="connsiteX68" fmla="*/ 1352 w 3264"/>
                <a:gd name="connsiteY68" fmla="*/ 1598 h 1630"/>
                <a:gd name="connsiteX69" fmla="*/ 1264 w 3264"/>
                <a:gd name="connsiteY69" fmla="*/ 1610 h 1630"/>
                <a:gd name="connsiteX70" fmla="*/ 1172 w 3264"/>
                <a:gd name="connsiteY70" fmla="*/ 1620 h 1630"/>
                <a:gd name="connsiteX71" fmla="*/ 1078 w 3264"/>
                <a:gd name="connsiteY71" fmla="*/ 1626 h 1630"/>
                <a:gd name="connsiteX72" fmla="*/ 982 w 3264"/>
                <a:gd name="connsiteY72" fmla="*/ 1628 h 1630"/>
                <a:gd name="connsiteX73" fmla="*/ 884 w 3264"/>
                <a:gd name="connsiteY73" fmla="*/ 1630 h 1630"/>
                <a:gd name="connsiteX74" fmla="*/ 464 w 3264"/>
                <a:gd name="connsiteY74" fmla="*/ 1600 h 1630"/>
                <a:gd name="connsiteX75" fmla="*/ 120 w 3264"/>
                <a:gd name="connsiteY75" fmla="*/ 1542 h 1630"/>
                <a:gd name="connsiteX0" fmla="*/ 464 w 3264"/>
                <a:gd name="connsiteY0" fmla="*/ 1600 h 1630"/>
                <a:gd name="connsiteX1" fmla="*/ 0 w 3264"/>
                <a:gd name="connsiteY1" fmla="*/ 1516 h 1630"/>
                <a:gd name="connsiteX2" fmla="*/ 138 w 3264"/>
                <a:gd name="connsiteY2" fmla="*/ 1280 h 1630"/>
                <a:gd name="connsiteX3" fmla="*/ 182 w 3264"/>
                <a:gd name="connsiteY3" fmla="*/ 1218 h 1630"/>
                <a:gd name="connsiteX4" fmla="*/ 232 w 3264"/>
                <a:gd name="connsiteY4" fmla="*/ 1150 h 1630"/>
                <a:gd name="connsiteX5" fmla="*/ 1024 w 3264"/>
                <a:gd name="connsiteY5" fmla="*/ 412 h 1630"/>
                <a:gd name="connsiteX6" fmla="*/ 1082 w 3264"/>
                <a:gd name="connsiteY6" fmla="*/ 376 h 1630"/>
                <a:gd name="connsiteX7" fmla="*/ 1142 w 3264"/>
                <a:gd name="connsiteY7" fmla="*/ 340 h 1630"/>
                <a:gd name="connsiteX8" fmla="*/ 1206 w 3264"/>
                <a:gd name="connsiteY8" fmla="*/ 306 h 1630"/>
                <a:gd name="connsiteX9" fmla="*/ 1270 w 3264"/>
                <a:gd name="connsiteY9" fmla="*/ 274 h 1630"/>
                <a:gd name="connsiteX10" fmla="*/ 1334 w 3264"/>
                <a:gd name="connsiteY10" fmla="*/ 242 h 1630"/>
                <a:gd name="connsiteX11" fmla="*/ 1402 w 3264"/>
                <a:gd name="connsiteY11" fmla="*/ 212 h 1630"/>
                <a:gd name="connsiteX12" fmla="*/ 1472 w 3264"/>
                <a:gd name="connsiteY12" fmla="*/ 184 h 1630"/>
                <a:gd name="connsiteX13" fmla="*/ 1544 w 3264"/>
                <a:gd name="connsiteY13" fmla="*/ 158 h 1630"/>
                <a:gd name="connsiteX14" fmla="*/ 1616 w 3264"/>
                <a:gd name="connsiteY14" fmla="*/ 132 h 1630"/>
                <a:gd name="connsiteX15" fmla="*/ 1692 w 3264"/>
                <a:gd name="connsiteY15" fmla="*/ 110 h 1630"/>
                <a:gd name="connsiteX16" fmla="*/ 1768 w 3264"/>
                <a:gd name="connsiteY16" fmla="*/ 88 h 1630"/>
                <a:gd name="connsiteX17" fmla="*/ 1848 w 3264"/>
                <a:gd name="connsiteY17" fmla="*/ 70 h 1630"/>
                <a:gd name="connsiteX18" fmla="*/ 1928 w 3264"/>
                <a:gd name="connsiteY18" fmla="*/ 52 h 1630"/>
                <a:gd name="connsiteX19" fmla="*/ 2010 w 3264"/>
                <a:gd name="connsiteY19" fmla="*/ 38 h 1630"/>
                <a:gd name="connsiteX20" fmla="*/ 2096 w 3264"/>
                <a:gd name="connsiteY20" fmla="*/ 26 h 1630"/>
                <a:gd name="connsiteX21" fmla="*/ 2182 w 3264"/>
                <a:gd name="connsiteY21" fmla="*/ 16 h 1630"/>
                <a:gd name="connsiteX22" fmla="*/ 2270 w 3264"/>
                <a:gd name="connsiteY22" fmla="*/ 8 h 1630"/>
                <a:gd name="connsiteX23" fmla="*/ 2360 w 3264"/>
                <a:gd name="connsiteY23" fmla="*/ 4 h 1630"/>
                <a:gd name="connsiteX24" fmla="*/ 2454 w 3264"/>
                <a:gd name="connsiteY24" fmla="*/ 0 h 1630"/>
                <a:gd name="connsiteX25" fmla="*/ 2548 w 3264"/>
                <a:gd name="connsiteY25" fmla="*/ 2 h 1630"/>
                <a:gd name="connsiteX26" fmla="*/ 2644 w 3264"/>
                <a:gd name="connsiteY26" fmla="*/ 6 h 1630"/>
                <a:gd name="connsiteX27" fmla="*/ 2742 w 3264"/>
                <a:gd name="connsiteY27" fmla="*/ 12 h 1630"/>
                <a:gd name="connsiteX28" fmla="*/ 2842 w 3264"/>
                <a:gd name="connsiteY28" fmla="*/ 22 h 1630"/>
                <a:gd name="connsiteX29" fmla="*/ 2944 w 3264"/>
                <a:gd name="connsiteY29" fmla="*/ 36 h 1630"/>
                <a:gd name="connsiteX30" fmla="*/ 3048 w 3264"/>
                <a:gd name="connsiteY30" fmla="*/ 52 h 1630"/>
                <a:gd name="connsiteX31" fmla="*/ 3156 w 3264"/>
                <a:gd name="connsiteY31" fmla="*/ 72 h 1630"/>
                <a:gd name="connsiteX32" fmla="*/ 3264 w 3264"/>
                <a:gd name="connsiteY32" fmla="*/ 96 h 1630"/>
                <a:gd name="connsiteX33" fmla="*/ 3264 w 3264"/>
                <a:gd name="connsiteY33" fmla="*/ 96 h 1630"/>
                <a:gd name="connsiteX34" fmla="*/ 3256 w 3264"/>
                <a:gd name="connsiteY34" fmla="*/ 118 h 1630"/>
                <a:gd name="connsiteX35" fmla="*/ 3230 w 3264"/>
                <a:gd name="connsiteY35" fmla="*/ 182 h 1630"/>
                <a:gd name="connsiteX36" fmla="*/ 3210 w 3264"/>
                <a:gd name="connsiteY36" fmla="*/ 226 h 1630"/>
                <a:gd name="connsiteX37" fmla="*/ 3184 w 3264"/>
                <a:gd name="connsiteY37" fmla="*/ 278 h 1630"/>
                <a:gd name="connsiteX38" fmla="*/ 3154 w 3264"/>
                <a:gd name="connsiteY38" fmla="*/ 338 h 1630"/>
                <a:gd name="connsiteX39" fmla="*/ 3118 w 3264"/>
                <a:gd name="connsiteY39" fmla="*/ 404 h 1630"/>
                <a:gd name="connsiteX40" fmla="*/ 3076 w 3264"/>
                <a:gd name="connsiteY40" fmla="*/ 474 h 1630"/>
                <a:gd name="connsiteX41" fmla="*/ 3028 w 3264"/>
                <a:gd name="connsiteY41" fmla="*/ 548 h 1630"/>
                <a:gd name="connsiteX42" fmla="*/ 2974 w 3264"/>
                <a:gd name="connsiteY42" fmla="*/ 626 h 1630"/>
                <a:gd name="connsiteX43" fmla="*/ 2914 w 3264"/>
                <a:gd name="connsiteY43" fmla="*/ 706 h 1630"/>
                <a:gd name="connsiteX44" fmla="*/ 2846 w 3264"/>
                <a:gd name="connsiteY44" fmla="*/ 786 h 1630"/>
                <a:gd name="connsiteX45" fmla="*/ 2810 w 3264"/>
                <a:gd name="connsiteY45" fmla="*/ 828 h 1630"/>
                <a:gd name="connsiteX46" fmla="*/ 2772 w 3264"/>
                <a:gd name="connsiteY46" fmla="*/ 870 h 1630"/>
                <a:gd name="connsiteX47" fmla="*/ 2734 w 3264"/>
                <a:gd name="connsiteY47" fmla="*/ 910 h 1630"/>
                <a:gd name="connsiteX48" fmla="*/ 2692 w 3264"/>
                <a:gd name="connsiteY48" fmla="*/ 952 h 1630"/>
                <a:gd name="connsiteX49" fmla="*/ 2648 w 3264"/>
                <a:gd name="connsiteY49" fmla="*/ 992 h 1630"/>
                <a:gd name="connsiteX50" fmla="*/ 2604 w 3264"/>
                <a:gd name="connsiteY50" fmla="*/ 1034 h 1630"/>
                <a:gd name="connsiteX51" fmla="*/ 2556 w 3264"/>
                <a:gd name="connsiteY51" fmla="*/ 1074 h 1630"/>
                <a:gd name="connsiteX52" fmla="*/ 2508 w 3264"/>
                <a:gd name="connsiteY52" fmla="*/ 1114 h 1630"/>
                <a:gd name="connsiteX53" fmla="*/ 2456 w 3264"/>
                <a:gd name="connsiteY53" fmla="*/ 1152 h 1630"/>
                <a:gd name="connsiteX54" fmla="*/ 2404 w 3264"/>
                <a:gd name="connsiteY54" fmla="*/ 1190 h 1630"/>
                <a:gd name="connsiteX55" fmla="*/ 2348 w 3264"/>
                <a:gd name="connsiteY55" fmla="*/ 1228 h 1630"/>
                <a:gd name="connsiteX56" fmla="*/ 2292 w 3264"/>
                <a:gd name="connsiteY56" fmla="*/ 1264 h 1630"/>
                <a:gd name="connsiteX57" fmla="*/ 2232 w 3264"/>
                <a:gd name="connsiteY57" fmla="*/ 1300 h 1630"/>
                <a:gd name="connsiteX58" fmla="*/ 2170 w 3264"/>
                <a:gd name="connsiteY58" fmla="*/ 1334 h 1630"/>
                <a:gd name="connsiteX59" fmla="*/ 2108 w 3264"/>
                <a:gd name="connsiteY59" fmla="*/ 1366 h 1630"/>
                <a:gd name="connsiteX60" fmla="*/ 2042 w 3264"/>
                <a:gd name="connsiteY60" fmla="*/ 1398 h 1630"/>
                <a:gd name="connsiteX61" fmla="*/ 1974 w 3264"/>
                <a:gd name="connsiteY61" fmla="*/ 1428 h 1630"/>
                <a:gd name="connsiteX62" fmla="*/ 1904 w 3264"/>
                <a:gd name="connsiteY62" fmla="*/ 1456 h 1630"/>
                <a:gd name="connsiteX63" fmla="*/ 1832 w 3264"/>
                <a:gd name="connsiteY63" fmla="*/ 1482 h 1630"/>
                <a:gd name="connsiteX64" fmla="*/ 1758 w 3264"/>
                <a:gd name="connsiteY64" fmla="*/ 1506 h 1630"/>
                <a:gd name="connsiteX65" fmla="*/ 1682 w 3264"/>
                <a:gd name="connsiteY65" fmla="*/ 1530 h 1630"/>
                <a:gd name="connsiteX66" fmla="*/ 1602 w 3264"/>
                <a:gd name="connsiteY66" fmla="*/ 1550 h 1630"/>
                <a:gd name="connsiteX67" fmla="*/ 1438 w 3264"/>
                <a:gd name="connsiteY67" fmla="*/ 1584 h 1630"/>
                <a:gd name="connsiteX68" fmla="*/ 1352 w 3264"/>
                <a:gd name="connsiteY68" fmla="*/ 1598 h 1630"/>
                <a:gd name="connsiteX69" fmla="*/ 1264 w 3264"/>
                <a:gd name="connsiteY69" fmla="*/ 1610 h 1630"/>
                <a:gd name="connsiteX70" fmla="*/ 1172 w 3264"/>
                <a:gd name="connsiteY70" fmla="*/ 1620 h 1630"/>
                <a:gd name="connsiteX71" fmla="*/ 1078 w 3264"/>
                <a:gd name="connsiteY71" fmla="*/ 1626 h 1630"/>
                <a:gd name="connsiteX72" fmla="*/ 982 w 3264"/>
                <a:gd name="connsiteY72" fmla="*/ 1628 h 1630"/>
                <a:gd name="connsiteX73" fmla="*/ 884 w 3264"/>
                <a:gd name="connsiteY73" fmla="*/ 1630 h 1630"/>
                <a:gd name="connsiteX74" fmla="*/ 464 w 3264"/>
                <a:gd name="connsiteY74" fmla="*/ 1600 h 1630"/>
                <a:gd name="connsiteX0" fmla="*/ 511 w 3311"/>
                <a:gd name="connsiteY0" fmla="*/ 1600 h 1630"/>
                <a:gd name="connsiteX1" fmla="*/ 47 w 3311"/>
                <a:gd name="connsiteY1" fmla="*/ 1516 h 1630"/>
                <a:gd name="connsiteX2" fmla="*/ 229 w 3311"/>
                <a:gd name="connsiteY2" fmla="*/ 1218 h 1630"/>
                <a:gd name="connsiteX3" fmla="*/ 279 w 3311"/>
                <a:gd name="connsiteY3" fmla="*/ 1150 h 1630"/>
                <a:gd name="connsiteX4" fmla="*/ 1071 w 3311"/>
                <a:gd name="connsiteY4" fmla="*/ 412 h 1630"/>
                <a:gd name="connsiteX5" fmla="*/ 1129 w 3311"/>
                <a:gd name="connsiteY5" fmla="*/ 376 h 1630"/>
                <a:gd name="connsiteX6" fmla="*/ 1189 w 3311"/>
                <a:gd name="connsiteY6" fmla="*/ 340 h 1630"/>
                <a:gd name="connsiteX7" fmla="*/ 1253 w 3311"/>
                <a:gd name="connsiteY7" fmla="*/ 306 h 1630"/>
                <a:gd name="connsiteX8" fmla="*/ 1317 w 3311"/>
                <a:gd name="connsiteY8" fmla="*/ 274 h 1630"/>
                <a:gd name="connsiteX9" fmla="*/ 1381 w 3311"/>
                <a:gd name="connsiteY9" fmla="*/ 242 h 1630"/>
                <a:gd name="connsiteX10" fmla="*/ 1449 w 3311"/>
                <a:gd name="connsiteY10" fmla="*/ 212 h 1630"/>
                <a:gd name="connsiteX11" fmla="*/ 1519 w 3311"/>
                <a:gd name="connsiteY11" fmla="*/ 184 h 1630"/>
                <a:gd name="connsiteX12" fmla="*/ 1591 w 3311"/>
                <a:gd name="connsiteY12" fmla="*/ 158 h 1630"/>
                <a:gd name="connsiteX13" fmla="*/ 1663 w 3311"/>
                <a:gd name="connsiteY13" fmla="*/ 132 h 1630"/>
                <a:gd name="connsiteX14" fmla="*/ 1739 w 3311"/>
                <a:gd name="connsiteY14" fmla="*/ 110 h 1630"/>
                <a:gd name="connsiteX15" fmla="*/ 1815 w 3311"/>
                <a:gd name="connsiteY15" fmla="*/ 88 h 1630"/>
                <a:gd name="connsiteX16" fmla="*/ 1895 w 3311"/>
                <a:gd name="connsiteY16" fmla="*/ 70 h 1630"/>
                <a:gd name="connsiteX17" fmla="*/ 1975 w 3311"/>
                <a:gd name="connsiteY17" fmla="*/ 52 h 1630"/>
                <a:gd name="connsiteX18" fmla="*/ 2057 w 3311"/>
                <a:gd name="connsiteY18" fmla="*/ 38 h 1630"/>
                <a:gd name="connsiteX19" fmla="*/ 2143 w 3311"/>
                <a:gd name="connsiteY19" fmla="*/ 26 h 1630"/>
                <a:gd name="connsiteX20" fmla="*/ 2229 w 3311"/>
                <a:gd name="connsiteY20" fmla="*/ 16 h 1630"/>
                <a:gd name="connsiteX21" fmla="*/ 2317 w 3311"/>
                <a:gd name="connsiteY21" fmla="*/ 8 h 1630"/>
                <a:gd name="connsiteX22" fmla="*/ 2407 w 3311"/>
                <a:gd name="connsiteY22" fmla="*/ 4 h 1630"/>
                <a:gd name="connsiteX23" fmla="*/ 2501 w 3311"/>
                <a:gd name="connsiteY23" fmla="*/ 0 h 1630"/>
                <a:gd name="connsiteX24" fmla="*/ 2595 w 3311"/>
                <a:gd name="connsiteY24" fmla="*/ 2 h 1630"/>
                <a:gd name="connsiteX25" fmla="*/ 2691 w 3311"/>
                <a:gd name="connsiteY25" fmla="*/ 6 h 1630"/>
                <a:gd name="connsiteX26" fmla="*/ 2789 w 3311"/>
                <a:gd name="connsiteY26" fmla="*/ 12 h 1630"/>
                <a:gd name="connsiteX27" fmla="*/ 2889 w 3311"/>
                <a:gd name="connsiteY27" fmla="*/ 22 h 1630"/>
                <a:gd name="connsiteX28" fmla="*/ 2991 w 3311"/>
                <a:gd name="connsiteY28" fmla="*/ 36 h 1630"/>
                <a:gd name="connsiteX29" fmla="*/ 3095 w 3311"/>
                <a:gd name="connsiteY29" fmla="*/ 52 h 1630"/>
                <a:gd name="connsiteX30" fmla="*/ 3203 w 3311"/>
                <a:gd name="connsiteY30" fmla="*/ 72 h 1630"/>
                <a:gd name="connsiteX31" fmla="*/ 3311 w 3311"/>
                <a:gd name="connsiteY31" fmla="*/ 96 h 1630"/>
                <a:gd name="connsiteX32" fmla="*/ 3311 w 3311"/>
                <a:gd name="connsiteY32" fmla="*/ 96 h 1630"/>
                <a:gd name="connsiteX33" fmla="*/ 3303 w 3311"/>
                <a:gd name="connsiteY33" fmla="*/ 118 h 1630"/>
                <a:gd name="connsiteX34" fmla="*/ 3277 w 3311"/>
                <a:gd name="connsiteY34" fmla="*/ 182 h 1630"/>
                <a:gd name="connsiteX35" fmla="*/ 3257 w 3311"/>
                <a:gd name="connsiteY35" fmla="*/ 226 h 1630"/>
                <a:gd name="connsiteX36" fmla="*/ 3231 w 3311"/>
                <a:gd name="connsiteY36" fmla="*/ 278 h 1630"/>
                <a:gd name="connsiteX37" fmla="*/ 3201 w 3311"/>
                <a:gd name="connsiteY37" fmla="*/ 338 h 1630"/>
                <a:gd name="connsiteX38" fmla="*/ 3165 w 3311"/>
                <a:gd name="connsiteY38" fmla="*/ 404 h 1630"/>
                <a:gd name="connsiteX39" fmla="*/ 3123 w 3311"/>
                <a:gd name="connsiteY39" fmla="*/ 474 h 1630"/>
                <a:gd name="connsiteX40" fmla="*/ 3075 w 3311"/>
                <a:gd name="connsiteY40" fmla="*/ 548 h 1630"/>
                <a:gd name="connsiteX41" fmla="*/ 3021 w 3311"/>
                <a:gd name="connsiteY41" fmla="*/ 626 h 1630"/>
                <a:gd name="connsiteX42" fmla="*/ 2961 w 3311"/>
                <a:gd name="connsiteY42" fmla="*/ 706 h 1630"/>
                <a:gd name="connsiteX43" fmla="*/ 2893 w 3311"/>
                <a:gd name="connsiteY43" fmla="*/ 786 h 1630"/>
                <a:gd name="connsiteX44" fmla="*/ 2857 w 3311"/>
                <a:gd name="connsiteY44" fmla="*/ 828 h 1630"/>
                <a:gd name="connsiteX45" fmla="*/ 2819 w 3311"/>
                <a:gd name="connsiteY45" fmla="*/ 870 h 1630"/>
                <a:gd name="connsiteX46" fmla="*/ 2781 w 3311"/>
                <a:gd name="connsiteY46" fmla="*/ 910 h 1630"/>
                <a:gd name="connsiteX47" fmla="*/ 2739 w 3311"/>
                <a:gd name="connsiteY47" fmla="*/ 952 h 1630"/>
                <a:gd name="connsiteX48" fmla="*/ 2695 w 3311"/>
                <a:gd name="connsiteY48" fmla="*/ 992 h 1630"/>
                <a:gd name="connsiteX49" fmla="*/ 2651 w 3311"/>
                <a:gd name="connsiteY49" fmla="*/ 1034 h 1630"/>
                <a:gd name="connsiteX50" fmla="*/ 2603 w 3311"/>
                <a:gd name="connsiteY50" fmla="*/ 1074 h 1630"/>
                <a:gd name="connsiteX51" fmla="*/ 2555 w 3311"/>
                <a:gd name="connsiteY51" fmla="*/ 1114 h 1630"/>
                <a:gd name="connsiteX52" fmla="*/ 2503 w 3311"/>
                <a:gd name="connsiteY52" fmla="*/ 1152 h 1630"/>
                <a:gd name="connsiteX53" fmla="*/ 2451 w 3311"/>
                <a:gd name="connsiteY53" fmla="*/ 1190 h 1630"/>
                <a:gd name="connsiteX54" fmla="*/ 2395 w 3311"/>
                <a:gd name="connsiteY54" fmla="*/ 1228 h 1630"/>
                <a:gd name="connsiteX55" fmla="*/ 2339 w 3311"/>
                <a:gd name="connsiteY55" fmla="*/ 1264 h 1630"/>
                <a:gd name="connsiteX56" fmla="*/ 2279 w 3311"/>
                <a:gd name="connsiteY56" fmla="*/ 1300 h 1630"/>
                <a:gd name="connsiteX57" fmla="*/ 2217 w 3311"/>
                <a:gd name="connsiteY57" fmla="*/ 1334 h 1630"/>
                <a:gd name="connsiteX58" fmla="*/ 2155 w 3311"/>
                <a:gd name="connsiteY58" fmla="*/ 1366 h 1630"/>
                <a:gd name="connsiteX59" fmla="*/ 2089 w 3311"/>
                <a:gd name="connsiteY59" fmla="*/ 1398 h 1630"/>
                <a:gd name="connsiteX60" fmla="*/ 2021 w 3311"/>
                <a:gd name="connsiteY60" fmla="*/ 1428 h 1630"/>
                <a:gd name="connsiteX61" fmla="*/ 1951 w 3311"/>
                <a:gd name="connsiteY61" fmla="*/ 1456 h 1630"/>
                <a:gd name="connsiteX62" fmla="*/ 1879 w 3311"/>
                <a:gd name="connsiteY62" fmla="*/ 1482 h 1630"/>
                <a:gd name="connsiteX63" fmla="*/ 1805 w 3311"/>
                <a:gd name="connsiteY63" fmla="*/ 1506 h 1630"/>
                <a:gd name="connsiteX64" fmla="*/ 1729 w 3311"/>
                <a:gd name="connsiteY64" fmla="*/ 1530 h 1630"/>
                <a:gd name="connsiteX65" fmla="*/ 1649 w 3311"/>
                <a:gd name="connsiteY65" fmla="*/ 1550 h 1630"/>
                <a:gd name="connsiteX66" fmla="*/ 1485 w 3311"/>
                <a:gd name="connsiteY66" fmla="*/ 1584 h 1630"/>
                <a:gd name="connsiteX67" fmla="*/ 1399 w 3311"/>
                <a:gd name="connsiteY67" fmla="*/ 1598 h 1630"/>
                <a:gd name="connsiteX68" fmla="*/ 1311 w 3311"/>
                <a:gd name="connsiteY68" fmla="*/ 1610 h 1630"/>
                <a:gd name="connsiteX69" fmla="*/ 1219 w 3311"/>
                <a:gd name="connsiteY69" fmla="*/ 1620 h 1630"/>
                <a:gd name="connsiteX70" fmla="*/ 1125 w 3311"/>
                <a:gd name="connsiteY70" fmla="*/ 1626 h 1630"/>
                <a:gd name="connsiteX71" fmla="*/ 1029 w 3311"/>
                <a:gd name="connsiteY71" fmla="*/ 1628 h 1630"/>
                <a:gd name="connsiteX72" fmla="*/ 931 w 3311"/>
                <a:gd name="connsiteY72" fmla="*/ 1630 h 1630"/>
                <a:gd name="connsiteX73" fmla="*/ 511 w 3311"/>
                <a:gd name="connsiteY73" fmla="*/ 1600 h 1630"/>
                <a:gd name="connsiteX0" fmla="*/ 503 w 3303"/>
                <a:gd name="connsiteY0" fmla="*/ 1600 h 1630"/>
                <a:gd name="connsiteX1" fmla="*/ 39 w 3303"/>
                <a:gd name="connsiteY1" fmla="*/ 1516 h 1630"/>
                <a:gd name="connsiteX2" fmla="*/ 271 w 3303"/>
                <a:gd name="connsiteY2" fmla="*/ 1150 h 1630"/>
                <a:gd name="connsiteX3" fmla="*/ 1063 w 3303"/>
                <a:gd name="connsiteY3" fmla="*/ 412 h 1630"/>
                <a:gd name="connsiteX4" fmla="*/ 1121 w 3303"/>
                <a:gd name="connsiteY4" fmla="*/ 376 h 1630"/>
                <a:gd name="connsiteX5" fmla="*/ 1181 w 3303"/>
                <a:gd name="connsiteY5" fmla="*/ 340 h 1630"/>
                <a:gd name="connsiteX6" fmla="*/ 1245 w 3303"/>
                <a:gd name="connsiteY6" fmla="*/ 306 h 1630"/>
                <a:gd name="connsiteX7" fmla="*/ 1309 w 3303"/>
                <a:gd name="connsiteY7" fmla="*/ 274 h 1630"/>
                <a:gd name="connsiteX8" fmla="*/ 1373 w 3303"/>
                <a:gd name="connsiteY8" fmla="*/ 242 h 1630"/>
                <a:gd name="connsiteX9" fmla="*/ 1441 w 3303"/>
                <a:gd name="connsiteY9" fmla="*/ 212 h 1630"/>
                <a:gd name="connsiteX10" fmla="*/ 1511 w 3303"/>
                <a:gd name="connsiteY10" fmla="*/ 184 h 1630"/>
                <a:gd name="connsiteX11" fmla="*/ 1583 w 3303"/>
                <a:gd name="connsiteY11" fmla="*/ 158 h 1630"/>
                <a:gd name="connsiteX12" fmla="*/ 1655 w 3303"/>
                <a:gd name="connsiteY12" fmla="*/ 132 h 1630"/>
                <a:gd name="connsiteX13" fmla="*/ 1731 w 3303"/>
                <a:gd name="connsiteY13" fmla="*/ 110 h 1630"/>
                <a:gd name="connsiteX14" fmla="*/ 1807 w 3303"/>
                <a:gd name="connsiteY14" fmla="*/ 88 h 1630"/>
                <a:gd name="connsiteX15" fmla="*/ 1887 w 3303"/>
                <a:gd name="connsiteY15" fmla="*/ 70 h 1630"/>
                <a:gd name="connsiteX16" fmla="*/ 1967 w 3303"/>
                <a:gd name="connsiteY16" fmla="*/ 52 h 1630"/>
                <a:gd name="connsiteX17" fmla="*/ 2049 w 3303"/>
                <a:gd name="connsiteY17" fmla="*/ 38 h 1630"/>
                <a:gd name="connsiteX18" fmla="*/ 2135 w 3303"/>
                <a:gd name="connsiteY18" fmla="*/ 26 h 1630"/>
                <a:gd name="connsiteX19" fmla="*/ 2221 w 3303"/>
                <a:gd name="connsiteY19" fmla="*/ 16 h 1630"/>
                <a:gd name="connsiteX20" fmla="*/ 2309 w 3303"/>
                <a:gd name="connsiteY20" fmla="*/ 8 h 1630"/>
                <a:gd name="connsiteX21" fmla="*/ 2399 w 3303"/>
                <a:gd name="connsiteY21" fmla="*/ 4 h 1630"/>
                <a:gd name="connsiteX22" fmla="*/ 2493 w 3303"/>
                <a:gd name="connsiteY22" fmla="*/ 0 h 1630"/>
                <a:gd name="connsiteX23" fmla="*/ 2587 w 3303"/>
                <a:gd name="connsiteY23" fmla="*/ 2 h 1630"/>
                <a:gd name="connsiteX24" fmla="*/ 2683 w 3303"/>
                <a:gd name="connsiteY24" fmla="*/ 6 h 1630"/>
                <a:gd name="connsiteX25" fmla="*/ 2781 w 3303"/>
                <a:gd name="connsiteY25" fmla="*/ 12 h 1630"/>
                <a:gd name="connsiteX26" fmla="*/ 2881 w 3303"/>
                <a:gd name="connsiteY26" fmla="*/ 22 h 1630"/>
                <a:gd name="connsiteX27" fmla="*/ 2983 w 3303"/>
                <a:gd name="connsiteY27" fmla="*/ 36 h 1630"/>
                <a:gd name="connsiteX28" fmla="*/ 3087 w 3303"/>
                <a:gd name="connsiteY28" fmla="*/ 52 h 1630"/>
                <a:gd name="connsiteX29" fmla="*/ 3195 w 3303"/>
                <a:gd name="connsiteY29" fmla="*/ 72 h 1630"/>
                <a:gd name="connsiteX30" fmla="*/ 3303 w 3303"/>
                <a:gd name="connsiteY30" fmla="*/ 96 h 1630"/>
                <a:gd name="connsiteX31" fmla="*/ 3303 w 3303"/>
                <a:gd name="connsiteY31" fmla="*/ 96 h 1630"/>
                <a:gd name="connsiteX32" fmla="*/ 3295 w 3303"/>
                <a:gd name="connsiteY32" fmla="*/ 118 h 1630"/>
                <a:gd name="connsiteX33" fmla="*/ 3269 w 3303"/>
                <a:gd name="connsiteY33" fmla="*/ 182 h 1630"/>
                <a:gd name="connsiteX34" fmla="*/ 3249 w 3303"/>
                <a:gd name="connsiteY34" fmla="*/ 226 h 1630"/>
                <a:gd name="connsiteX35" fmla="*/ 3223 w 3303"/>
                <a:gd name="connsiteY35" fmla="*/ 278 h 1630"/>
                <a:gd name="connsiteX36" fmla="*/ 3193 w 3303"/>
                <a:gd name="connsiteY36" fmla="*/ 338 h 1630"/>
                <a:gd name="connsiteX37" fmla="*/ 3157 w 3303"/>
                <a:gd name="connsiteY37" fmla="*/ 404 h 1630"/>
                <a:gd name="connsiteX38" fmla="*/ 3115 w 3303"/>
                <a:gd name="connsiteY38" fmla="*/ 474 h 1630"/>
                <a:gd name="connsiteX39" fmla="*/ 3067 w 3303"/>
                <a:gd name="connsiteY39" fmla="*/ 548 h 1630"/>
                <a:gd name="connsiteX40" fmla="*/ 3013 w 3303"/>
                <a:gd name="connsiteY40" fmla="*/ 626 h 1630"/>
                <a:gd name="connsiteX41" fmla="*/ 2953 w 3303"/>
                <a:gd name="connsiteY41" fmla="*/ 706 h 1630"/>
                <a:gd name="connsiteX42" fmla="*/ 2885 w 3303"/>
                <a:gd name="connsiteY42" fmla="*/ 786 h 1630"/>
                <a:gd name="connsiteX43" fmla="*/ 2849 w 3303"/>
                <a:gd name="connsiteY43" fmla="*/ 828 h 1630"/>
                <a:gd name="connsiteX44" fmla="*/ 2811 w 3303"/>
                <a:gd name="connsiteY44" fmla="*/ 870 h 1630"/>
                <a:gd name="connsiteX45" fmla="*/ 2773 w 3303"/>
                <a:gd name="connsiteY45" fmla="*/ 910 h 1630"/>
                <a:gd name="connsiteX46" fmla="*/ 2731 w 3303"/>
                <a:gd name="connsiteY46" fmla="*/ 952 h 1630"/>
                <a:gd name="connsiteX47" fmla="*/ 2687 w 3303"/>
                <a:gd name="connsiteY47" fmla="*/ 992 h 1630"/>
                <a:gd name="connsiteX48" fmla="*/ 2643 w 3303"/>
                <a:gd name="connsiteY48" fmla="*/ 1034 h 1630"/>
                <a:gd name="connsiteX49" fmla="*/ 2595 w 3303"/>
                <a:gd name="connsiteY49" fmla="*/ 1074 h 1630"/>
                <a:gd name="connsiteX50" fmla="*/ 2547 w 3303"/>
                <a:gd name="connsiteY50" fmla="*/ 1114 h 1630"/>
                <a:gd name="connsiteX51" fmla="*/ 2495 w 3303"/>
                <a:gd name="connsiteY51" fmla="*/ 1152 h 1630"/>
                <a:gd name="connsiteX52" fmla="*/ 2443 w 3303"/>
                <a:gd name="connsiteY52" fmla="*/ 1190 h 1630"/>
                <a:gd name="connsiteX53" fmla="*/ 2387 w 3303"/>
                <a:gd name="connsiteY53" fmla="*/ 1228 h 1630"/>
                <a:gd name="connsiteX54" fmla="*/ 2331 w 3303"/>
                <a:gd name="connsiteY54" fmla="*/ 1264 h 1630"/>
                <a:gd name="connsiteX55" fmla="*/ 2271 w 3303"/>
                <a:gd name="connsiteY55" fmla="*/ 1300 h 1630"/>
                <a:gd name="connsiteX56" fmla="*/ 2209 w 3303"/>
                <a:gd name="connsiteY56" fmla="*/ 1334 h 1630"/>
                <a:gd name="connsiteX57" fmla="*/ 2147 w 3303"/>
                <a:gd name="connsiteY57" fmla="*/ 1366 h 1630"/>
                <a:gd name="connsiteX58" fmla="*/ 2081 w 3303"/>
                <a:gd name="connsiteY58" fmla="*/ 1398 h 1630"/>
                <a:gd name="connsiteX59" fmla="*/ 2013 w 3303"/>
                <a:gd name="connsiteY59" fmla="*/ 1428 h 1630"/>
                <a:gd name="connsiteX60" fmla="*/ 1943 w 3303"/>
                <a:gd name="connsiteY60" fmla="*/ 1456 h 1630"/>
                <a:gd name="connsiteX61" fmla="*/ 1871 w 3303"/>
                <a:gd name="connsiteY61" fmla="*/ 1482 h 1630"/>
                <a:gd name="connsiteX62" fmla="*/ 1797 w 3303"/>
                <a:gd name="connsiteY62" fmla="*/ 1506 h 1630"/>
                <a:gd name="connsiteX63" fmla="*/ 1721 w 3303"/>
                <a:gd name="connsiteY63" fmla="*/ 1530 h 1630"/>
                <a:gd name="connsiteX64" fmla="*/ 1641 w 3303"/>
                <a:gd name="connsiteY64" fmla="*/ 1550 h 1630"/>
                <a:gd name="connsiteX65" fmla="*/ 1477 w 3303"/>
                <a:gd name="connsiteY65" fmla="*/ 1584 h 1630"/>
                <a:gd name="connsiteX66" fmla="*/ 1391 w 3303"/>
                <a:gd name="connsiteY66" fmla="*/ 1598 h 1630"/>
                <a:gd name="connsiteX67" fmla="*/ 1303 w 3303"/>
                <a:gd name="connsiteY67" fmla="*/ 1610 h 1630"/>
                <a:gd name="connsiteX68" fmla="*/ 1211 w 3303"/>
                <a:gd name="connsiteY68" fmla="*/ 1620 h 1630"/>
                <a:gd name="connsiteX69" fmla="*/ 1117 w 3303"/>
                <a:gd name="connsiteY69" fmla="*/ 1626 h 1630"/>
                <a:gd name="connsiteX70" fmla="*/ 1021 w 3303"/>
                <a:gd name="connsiteY70" fmla="*/ 1628 h 1630"/>
                <a:gd name="connsiteX71" fmla="*/ 923 w 3303"/>
                <a:gd name="connsiteY71" fmla="*/ 1630 h 1630"/>
                <a:gd name="connsiteX72" fmla="*/ 503 w 3303"/>
                <a:gd name="connsiteY72" fmla="*/ 1600 h 1630"/>
                <a:gd name="connsiteX0" fmla="*/ 923 w 3303"/>
                <a:gd name="connsiteY0" fmla="*/ 1630 h 1630"/>
                <a:gd name="connsiteX1" fmla="*/ 39 w 3303"/>
                <a:gd name="connsiteY1" fmla="*/ 1516 h 1630"/>
                <a:gd name="connsiteX2" fmla="*/ 271 w 3303"/>
                <a:gd name="connsiteY2" fmla="*/ 1150 h 1630"/>
                <a:gd name="connsiteX3" fmla="*/ 1063 w 3303"/>
                <a:gd name="connsiteY3" fmla="*/ 412 h 1630"/>
                <a:gd name="connsiteX4" fmla="*/ 1121 w 3303"/>
                <a:gd name="connsiteY4" fmla="*/ 376 h 1630"/>
                <a:gd name="connsiteX5" fmla="*/ 1181 w 3303"/>
                <a:gd name="connsiteY5" fmla="*/ 340 h 1630"/>
                <a:gd name="connsiteX6" fmla="*/ 1245 w 3303"/>
                <a:gd name="connsiteY6" fmla="*/ 306 h 1630"/>
                <a:gd name="connsiteX7" fmla="*/ 1309 w 3303"/>
                <a:gd name="connsiteY7" fmla="*/ 274 h 1630"/>
                <a:gd name="connsiteX8" fmla="*/ 1373 w 3303"/>
                <a:gd name="connsiteY8" fmla="*/ 242 h 1630"/>
                <a:gd name="connsiteX9" fmla="*/ 1441 w 3303"/>
                <a:gd name="connsiteY9" fmla="*/ 212 h 1630"/>
                <a:gd name="connsiteX10" fmla="*/ 1511 w 3303"/>
                <a:gd name="connsiteY10" fmla="*/ 184 h 1630"/>
                <a:gd name="connsiteX11" fmla="*/ 1583 w 3303"/>
                <a:gd name="connsiteY11" fmla="*/ 158 h 1630"/>
                <a:gd name="connsiteX12" fmla="*/ 1655 w 3303"/>
                <a:gd name="connsiteY12" fmla="*/ 132 h 1630"/>
                <a:gd name="connsiteX13" fmla="*/ 1731 w 3303"/>
                <a:gd name="connsiteY13" fmla="*/ 110 h 1630"/>
                <a:gd name="connsiteX14" fmla="*/ 1807 w 3303"/>
                <a:gd name="connsiteY14" fmla="*/ 88 h 1630"/>
                <a:gd name="connsiteX15" fmla="*/ 1887 w 3303"/>
                <a:gd name="connsiteY15" fmla="*/ 70 h 1630"/>
                <a:gd name="connsiteX16" fmla="*/ 1967 w 3303"/>
                <a:gd name="connsiteY16" fmla="*/ 52 h 1630"/>
                <a:gd name="connsiteX17" fmla="*/ 2049 w 3303"/>
                <a:gd name="connsiteY17" fmla="*/ 38 h 1630"/>
                <a:gd name="connsiteX18" fmla="*/ 2135 w 3303"/>
                <a:gd name="connsiteY18" fmla="*/ 26 h 1630"/>
                <a:gd name="connsiteX19" fmla="*/ 2221 w 3303"/>
                <a:gd name="connsiteY19" fmla="*/ 16 h 1630"/>
                <a:gd name="connsiteX20" fmla="*/ 2309 w 3303"/>
                <a:gd name="connsiteY20" fmla="*/ 8 h 1630"/>
                <a:gd name="connsiteX21" fmla="*/ 2399 w 3303"/>
                <a:gd name="connsiteY21" fmla="*/ 4 h 1630"/>
                <a:gd name="connsiteX22" fmla="*/ 2493 w 3303"/>
                <a:gd name="connsiteY22" fmla="*/ 0 h 1630"/>
                <a:gd name="connsiteX23" fmla="*/ 2587 w 3303"/>
                <a:gd name="connsiteY23" fmla="*/ 2 h 1630"/>
                <a:gd name="connsiteX24" fmla="*/ 2683 w 3303"/>
                <a:gd name="connsiteY24" fmla="*/ 6 h 1630"/>
                <a:gd name="connsiteX25" fmla="*/ 2781 w 3303"/>
                <a:gd name="connsiteY25" fmla="*/ 12 h 1630"/>
                <a:gd name="connsiteX26" fmla="*/ 2881 w 3303"/>
                <a:gd name="connsiteY26" fmla="*/ 22 h 1630"/>
                <a:gd name="connsiteX27" fmla="*/ 2983 w 3303"/>
                <a:gd name="connsiteY27" fmla="*/ 36 h 1630"/>
                <a:gd name="connsiteX28" fmla="*/ 3087 w 3303"/>
                <a:gd name="connsiteY28" fmla="*/ 52 h 1630"/>
                <a:gd name="connsiteX29" fmla="*/ 3195 w 3303"/>
                <a:gd name="connsiteY29" fmla="*/ 72 h 1630"/>
                <a:gd name="connsiteX30" fmla="*/ 3303 w 3303"/>
                <a:gd name="connsiteY30" fmla="*/ 96 h 1630"/>
                <a:gd name="connsiteX31" fmla="*/ 3303 w 3303"/>
                <a:gd name="connsiteY31" fmla="*/ 96 h 1630"/>
                <a:gd name="connsiteX32" fmla="*/ 3295 w 3303"/>
                <a:gd name="connsiteY32" fmla="*/ 118 h 1630"/>
                <a:gd name="connsiteX33" fmla="*/ 3269 w 3303"/>
                <a:gd name="connsiteY33" fmla="*/ 182 h 1630"/>
                <a:gd name="connsiteX34" fmla="*/ 3249 w 3303"/>
                <a:gd name="connsiteY34" fmla="*/ 226 h 1630"/>
                <a:gd name="connsiteX35" fmla="*/ 3223 w 3303"/>
                <a:gd name="connsiteY35" fmla="*/ 278 h 1630"/>
                <a:gd name="connsiteX36" fmla="*/ 3193 w 3303"/>
                <a:gd name="connsiteY36" fmla="*/ 338 h 1630"/>
                <a:gd name="connsiteX37" fmla="*/ 3157 w 3303"/>
                <a:gd name="connsiteY37" fmla="*/ 404 h 1630"/>
                <a:gd name="connsiteX38" fmla="*/ 3115 w 3303"/>
                <a:gd name="connsiteY38" fmla="*/ 474 h 1630"/>
                <a:gd name="connsiteX39" fmla="*/ 3067 w 3303"/>
                <a:gd name="connsiteY39" fmla="*/ 548 h 1630"/>
                <a:gd name="connsiteX40" fmla="*/ 3013 w 3303"/>
                <a:gd name="connsiteY40" fmla="*/ 626 h 1630"/>
                <a:gd name="connsiteX41" fmla="*/ 2953 w 3303"/>
                <a:gd name="connsiteY41" fmla="*/ 706 h 1630"/>
                <a:gd name="connsiteX42" fmla="*/ 2885 w 3303"/>
                <a:gd name="connsiteY42" fmla="*/ 786 h 1630"/>
                <a:gd name="connsiteX43" fmla="*/ 2849 w 3303"/>
                <a:gd name="connsiteY43" fmla="*/ 828 h 1630"/>
                <a:gd name="connsiteX44" fmla="*/ 2811 w 3303"/>
                <a:gd name="connsiteY44" fmla="*/ 870 h 1630"/>
                <a:gd name="connsiteX45" fmla="*/ 2773 w 3303"/>
                <a:gd name="connsiteY45" fmla="*/ 910 h 1630"/>
                <a:gd name="connsiteX46" fmla="*/ 2731 w 3303"/>
                <a:gd name="connsiteY46" fmla="*/ 952 h 1630"/>
                <a:gd name="connsiteX47" fmla="*/ 2687 w 3303"/>
                <a:gd name="connsiteY47" fmla="*/ 992 h 1630"/>
                <a:gd name="connsiteX48" fmla="*/ 2643 w 3303"/>
                <a:gd name="connsiteY48" fmla="*/ 1034 h 1630"/>
                <a:gd name="connsiteX49" fmla="*/ 2595 w 3303"/>
                <a:gd name="connsiteY49" fmla="*/ 1074 h 1630"/>
                <a:gd name="connsiteX50" fmla="*/ 2547 w 3303"/>
                <a:gd name="connsiteY50" fmla="*/ 1114 h 1630"/>
                <a:gd name="connsiteX51" fmla="*/ 2495 w 3303"/>
                <a:gd name="connsiteY51" fmla="*/ 1152 h 1630"/>
                <a:gd name="connsiteX52" fmla="*/ 2443 w 3303"/>
                <a:gd name="connsiteY52" fmla="*/ 1190 h 1630"/>
                <a:gd name="connsiteX53" fmla="*/ 2387 w 3303"/>
                <a:gd name="connsiteY53" fmla="*/ 1228 h 1630"/>
                <a:gd name="connsiteX54" fmla="*/ 2331 w 3303"/>
                <a:gd name="connsiteY54" fmla="*/ 1264 h 1630"/>
                <a:gd name="connsiteX55" fmla="*/ 2271 w 3303"/>
                <a:gd name="connsiteY55" fmla="*/ 1300 h 1630"/>
                <a:gd name="connsiteX56" fmla="*/ 2209 w 3303"/>
                <a:gd name="connsiteY56" fmla="*/ 1334 h 1630"/>
                <a:gd name="connsiteX57" fmla="*/ 2147 w 3303"/>
                <a:gd name="connsiteY57" fmla="*/ 1366 h 1630"/>
                <a:gd name="connsiteX58" fmla="*/ 2081 w 3303"/>
                <a:gd name="connsiteY58" fmla="*/ 1398 h 1630"/>
                <a:gd name="connsiteX59" fmla="*/ 2013 w 3303"/>
                <a:gd name="connsiteY59" fmla="*/ 1428 h 1630"/>
                <a:gd name="connsiteX60" fmla="*/ 1943 w 3303"/>
                <a:gd name="connsiteY60" fmla="*/ 1456 h 1630"/>
                <a:gd name="connsiteX61" fmla="*/ 1871 w 3303"/>
                <a:gd name="connsiteY61" fmla="*/ 1482 h 1630"/>
                <a:gd name="connsiteX62" fmla="*/ 1797 w 3303"/>
                <a:gd name="connsiteY62" fmla="*/ 1506 h 1630"/>
                <a:gd name="connsiteX63" fmla="*/ 1721 w 3303"/>
                <a:gd name="connsiteY63" fmla="*/ 1530 h 1630"/>
                <a:gd name="connsiteX64" fmla="*/ 1641 w 3303"/>
                <a:gd name="connsiteY64" fmla="*/ 1550 h 1630"/>
                <a:gd name="connsiteX65" fmla="*/ 1477 w 3303"/>
                <a:gd name="connsiteY65" fmla="*/ 1584 h 1630"/>
                <a:gd name="connsiteX66" fmla="*/ 1391 w 3303"/>
                <a:gd name="connsiteY66" fmla="*/ 1598 h 1630"/>
                <a:gd name="connsiteX67" fmla="*/ 1303 w 3303"/>
                <a:gd name="connsiteY67" fmla="*/ 1610 h 1630"/>
                <a:gd name="connsiteX68" fmla="*/ 1211 w 3303"/>
                <a:gd name="connsiteY68" fmla="*/ 1620 h 1630"/>
                <a:gd name="connsiteX69" fmla="*/ 1117 w 3303"/>
                <a:gd name="connsiteY69" fmla="*/ 1626 h 1630"/>
                <a:gd name="connsiteX70" fmla="*/ 1021 w 3303"/>
                <a:gd name="connsiteY70" fmla="*/ 1628 h 1630"/>
                <a:gd name="connsiteX71" fmla="*/ 923 w 3303"/>
                <a:gd name="connsiteY71" fmla="*/ 1630 h 1630"/>
                <a:gd name="connsiteX0" fmla="*/ 1021 w 3303"/>
                <a:gd name="connsiteY0" fmla="*/ 1628 h 1628"/>
                <a:gd name="connsiteX1" fmla="*/ 39 w 3303"/>
                <a:gd name="connsiteY1" fmla="*/ 1516 h 1628"/>
                <a:gd name="connsiteX2" fmla="*/ 271 w 3303"/>
                <a:gd name="connsiteY2" fmla="*/ 1150 h 1628"/>
                <a:gd name="connsiteX3" fmla="*/ 1063 w 3303"/>
                <a:gd name="connsiteY3" fmla="*/ 412 h 1628"/>
                <a:gd name="connsiteX4" fmla="*/ 1121 w 3303"/>
                <a:gd name="connsiteY4" fmla="*/ 376 h 1628"/>
                <a:gd name="connsiteX5" fmla="*/ 1181 w 3303"/>
                <a:gd name="connsiteY5" fmla="*/ 340 h 1628"/>
                <a:gd name="connsiteX6" fmla="*/ 1245 w 3303"/>
                <a:gd name="connsiteY6" fmla="*/ 306 h 1628"/>
                <a:gd name="connsiteX7" fmla="*/ 1309 w 3303"/>
                <a:gd name="connsiteY7" fmla="*/ 274 h 1628"/>
                <a:gd name="connsiteX8" fmla="*/ 1373 w 3303"/>
                <a:gd name="connsiteY8" fmla="*/ 242 h 1628"/>
                <a:gd name="connsiteX9" fmla="*/ 1441 w 3303"/>
                <a:gd name="connsiteY9" fmla="*/ 212 h 1628"/>
                <a:gd name="connsiteX10" fmla="*/ 1511 w 3303"/>
                <a:gd name="connsiteY10" fmla="*/ 184 h 1628"/>
                <a:gd name="connsiteX11" fmla="*/ 1583 w 3303"/>
                <a:gd name="connsiteY11" fmla="*/ 158 h 1628"/>
                <a:gd name="connsiteX12" fmla="*/ 1655 w 3303"/>
                <a:gd name="connsiteY12" fmla="*/ 132 h 1628"/>
                <a:gd name="connsiteX13" fmla="*/ 1731 w 3303"/>
                <a:gd name="connsiteY13" fmla="*/ 110 h 1628"/>
                <a:gd name="connsiteX14" fmla="*/ 1807 w 3303"/>
                <a:gd name="connsiteY14" fmla="*/ 88 h 1628"/>
                <a:gd name="connsiteX15" fmla="*/ 1887 w 3303"/>
                <a:gd name="connsiteY15" fmla="*/ 70 h 1628"/>
                <a:gd name="connsiteX16" fmla="*/ 1967 w 3303"/>
                <a:gd name="connsiteY16" fmla="*/ 52 h 1628"/>
                <a:gd name="connsiteX17" fmla="*/ 2049 w 3303"/>
                <a:gd name="connsiteY17" fmla="*/ 38 h 1628"/>
                <a:gd name="connsiteX18" fmla="*/ 2135 w 3303"/>
                <a:gd name="connsiteY18" fmla="*/ 26 h 1628"/>
                <a:gd name="connsiteX19" fmla="*/ 2221 w 3303"/>
                <a:gd name="connsiteY19" fmla="*/ 16 h 1628"/>
                <a:gd name="connsiteX20" fmla="*/ 2309 w 3303"/>
                <a:gd name="connsiteY20" fmla="*/ 8 h 1628"/>
                <a:gd name="connsiteX21" fmla="*/ 2399 w 3303"/>
                <a:gd name="connsiteY21" fmla="*/ 4 h 1628"/>
                <a:gd name="connsiteX22" fmla="*/ 2493 w 3303"/>
                <a:gd name="connsiteY22" fmla="*/ 0 h 1628"/>
                <a:gd name="connsiteX23" fmla="*/ 2587 w 3303"/>
                <a:gd name="connsiteY23" fmla="*/ 2 h 1628"/>
                <a:gd name="connsiteX24" fmla="*/ 2683 w 3303"/>
                <a:gd name="connsiteY24" fmla="*/ 6 h 1628"/>
                <a:gd name="connsiteX25" fmla="*/ 2781 w 3303"/>
                <a:gd name="connsiteY25" fmla="*/ 12 h 1628"/>
                <a:gd name="connsiteX26" fmla="*/ 2881 w 3303"/>
                <a:gd name="connsiteY26" fmla="*/ 22 h 1628"/>
                <a:gd name="connsiteX27" fmla="*/ 2983 w 3303"/>
                <a:gd name="connsiteY27" fmla="*/ 36 h 1628"/>
                <a:gd name="connsiteX28" fmla="*/ 3087 w 3303"/>
                <a:gd name="connsiteY28" fmla="*/ 52 h 1628"/>
                <a:gd name="connsiteX29" fmla="*/ 3195 w 3303"/>
                <a:gd name="connsiteY29" fmla="*/ 72 h 1628"/>
                <a:gd name="connsiteX30" fmla="*/ 3303 w 3303"/>
                <a:gd name="connsiteY30" fmla="*/ 96 h 1628"/>
                <a:gd name="connsiteX31" fmla="*/ 3303 w 3303"/>
                <a:gd name="connsiteY31" fmla="*/ 96 h 1628"/>
                <a:gd name="connsiteX32" fmla="*/ 3295 w 3303"/>
                <a:gd name="connsiteY32" fmla="*/ 118 h 1628"/>
                <a:gd name="connsiteX33" fmla="*/ 3269 w 3303"/>
                <a:gd name="connsiteY33" fmla="*/ 182 h 1628"/>
                <a:gd name="connsiteX34" fmla="*/ 3249 w 3303"/>
                <a:gd name="connsiteY34" fmla="*/ 226 h 1628"/>
                <a:gd name="connsiteX35" fmla="*/ 3223 w 3303"/>
                <a:gd name="connsiteY35" fmla="*/ 278 h 1628"/>
                <a:gd name="connsiteX36" fmla="*/ 3193 w 3303"/>
                <a:gd name="connsiteY36" fmla="*/ 338 h 1628"/>
                <a:gd name="connsiteX37" fmla="*/ 3157 w 3303"/>
                <a:gd name="connsiteY37" fmla="*/ 404 h 1628"/>
                <a:gd name="connsiteX38" fmla="*/ 3115 w 3303"/>
                <a:gd name="connsiteY38" fmla="*/ 474 h 1628"/>
                <a:gd name="connsiteX39" fmla="*/ 3067 w 3303"/>
                <a:gd name="connsiteY39" fmla="*/ 548 h 1628"/>
                <a:gd name="connsiteX40" fmla="*/ 3013 w 3303"/>
                <a:gd name="connsiteY40" fmla="*/ 626 h 1628"/>
                <a:gd name="connsiteX41" fmla="*/ 2953 w 3303"/>
                <a:gd name="connsiteY41" fmla="*/ 706 h 1628"/>
                <a:gd name="connsiteX42" fmla="*/ 2885 w 3303"/>
                <a:gd name="connsiteY42" fmla="*/ 786 h 1628"/>
                <a:gd name="connsiteX43" fmla="*/ 2849 w 3303"/>
                <a:gd name="connsiteY43" fmla="*/ 828 h 1628"/>
                <a:gd name="connsiteX44" fmla="*/ 2811 w 3303"/>
                <a:gd name="connsiteY44" fmla="*/ 870 h 1628"/>
                <a:gd name="connsiteX45" fmla="*/ 2773 w 3303"/>
                <a:gd name="connsiteY45" fmla="*/ 910 h 1628"/>
                <a:gd name="connsiteX46" fmla="*/ 2731 w 3303"/>
                <a:gd name="connsiteY46" fmla="*/ 952 h 1628"/>
                <a:gd name="connsiteX47" fmla="*/ 2687 w 3303"/>
                <a:gd name="connsiteY47" fmla="*/ 992 h 1628"/>
                <a:gd name="connsiteX48" fmla="*/ 2643 w 3303"/>
                <a:gd name="connsiteY48" fmla="*/ 1034 h 1628"/>
                <a:gd name="connsiteX49" fmla="*/ 2595 w 3303"/>
                <a:gd name="connsiteY49" fmla="*/ 1074 h 1628"/>
                <a:gd name="connsiteX50" fmla="*/ 2547 w 3303"/>
                <a:gd name="connsiteY50" fmla="*/ 1114 h 1628"/>
                <a:gd name="connsiteX51" fmla="*/ 2495 w 3303"/>
                <a:gd name="connsiteY51" fmla="*/ 1152 h 1628"/>
                <a:gd name="connsiteX52" fmla="*/ 2443 w 3303"/>
                <a:gd name="connsiteY52" fmla="*/ 1190 h 1628"/>
                <a:gd name="connsiteX53" fmla="*/ 2387 w 3303"/>
                <a:gd name="connsiteY53" fmla="*/ 1228 h 1628"/>
                <a:gd name="connsiteX54" fmla="*/ 2331 w 3303"/>
                <a:gd name="connsiteY54" fmla="*/ 1264 h 1628"/>
                <a:gd name="connsiteX55" fmla="*/ 2271 w 3303"/>
                <a:gd name="connsiteY55" fmla="*/ 1300 h 1628"/>
                <a:gd name="connsiteX56" fmla="*/ 2209 w 3303"/>
                <a:gd name="connsiteY56" fmla="*/ 1334 h 1628"/>
                <a:gd name="connsiteX57" fmla="*/ 2147 w 3303"/>
                <a:gd name="connsiteY57" fmla="*/ 1366 h 1628"/>
                <a:gd name="connsiteX58" fmla="*/ 2081 w 3303"/>
                <a:gd name="connsiteY58" fmla="*/ 1398 h 1628"/>
                <a:gd name="connsiteX59" fmla="*/ 2013 w 3303"/>
                <a:gd name="connsiteY59" fmla="*/ 1428 h 1628"/>
                <a:gd name="connsiteX60" fmla="*/ 1943 w 3303"/>
                <a:gd name="connsiteY60" fmla="*/ 1456 h 1628"/>
                <a:gd name="connsiteX61" fmla="*/ 1871 w 3303"/>
                <a:gd name="connsiteY61" fmla="*/ 1482 h 1628"/>
                <a:gd name="connsiteX62" fmla="*/ 1797 w 3303"/>
                <a:gd name="connsiteY62" fmla="*/ 1506 h 1628"/>
                <a:gd name="connsiteX63" fmla="*/ 1721 w 3303"/>
                <a:gd name="connsiteY63" fmla="*/ 1530 h 1628"/>
                <a:gd name="connsiteX64" fmla="*/ 1641 w 3303"/>
                <a:gd name="connsiteY64" fmla="*/ 1550 h 1628"/>
                <a:gd name="connsiteX65" fmla="*/ 1477 w 3303"/>
                <a:gd name="connsiteY65" fmla="*/ 1584 h 1628"/>
                <a:gd name="connsiteX66" fmla="*/ 1391 w 3303"/>
                <a:gd name="connsiteY66" fmla="*/ 1598 h 1628"/>
                <a:gd name="connsiteX67" fmla="*/ 1303 w 3303"/>
                <a:gd name="connsiteY67" fmla="*/ 1610 h 1628"/>
                <a:gd name="connsiteX68" fmla="*/ 1211 w 3303"/>
                <a:gd name="connsiteY68" fmla="*/ 1620 h 1628"/>
                <a:gd name="connsiteX69" fmla="*/ 1117 w 3303"/>
                <a:gd name="connsiteY69" fmla="*/ 1626 h 1628"/>
                <a:gd name="connsiteX70" fmla="*/ 1021 w 3303"/>
                <a:gd name="connsiteY70" fmla="*/ 1628 h 1628"/>
                <a:gd name="connsiteX0" fmla="*/ 1117 w 3303"/>
                <a:gd name="connsiteY0" fmla="*/ 1626 h 1626"/>
                <a:gd name="connsiteX1" fmla="*/ 39 w 3303"/>
                <a:gd name="connsiteY1" fmla="*/ 1516 h 1626"/>
                <a:gd name="connsiteX2" fmla="*/ 271 w 3303"/>
                <a:gd name="connsiteY2" fmla="*/ 1150 h 1626"/>
                <a:gd name="connsiteX3" fmla="*/ 1063 w 3303"/>
                <a:gd name="connsiteY3" fmla="*/ 412 h 1626"/>
                <a:gd name="connsiteX4" fmla="*/ 1121 w 3303"/>
                <a:gd name="connsiteY4" fmla="*/ 376 h 1626"/>
                <a:gd name="connsiteX5" fmla="*/ 1181 w 3303"/>
                <a:gd name="connsiteY5" fmla="*/ 340 h 1626"/>
                <a:gd name="connsiteX6" fmla="*/ 1245 w 3303"/>
                <a:gd name="connsiteY6" fmla="*/ 306 h 1626"/>
                <a:gd name="connsiteX7" fmla="*/ 1309 w 3303"/>
                <a:gd name="connsiteY7" fmla="*/ 274 h 1626"/>
                <a:gd name="connsiteX8" fmla="*/ 1373 w 3303"/>
                <a:gd name="connsiteY8" fmla="*/ 242 h 1626"/>
                <a:gd name="connsiteX9" fmla="*/ 1441 w 3303"/>
                <a:gd name="connsiteY9" fmla="*/ 212 h 1626"/>
                <a:gd name="connsiteX10" fmla="*/ 1511 w 3303"/>
                <a:gd name="connsiteY10" fmla="*/ 184 h 1626"/>
                <a:gd name="connsiteX11" fmla="*/ 1583 w 3303"/>
                <a:gd name="connsiteY11" fmla="*/ 158 h 1626"/>
                <a:gd name="connsiteX12" fmla="*/ 1655 w 3303"/>
                <a:gd name="connsiteY12" fmla="*/ 132 h 1626"/>
                <a:gd name="connsiteX13" fmla="*/ 1731 w 3303"/>
                <a:gd name="connsiteY13" fmla="*/ 110 h 1626"/>
                <a:gd name="connsiteX14" fmla="*/ 1807 w 3303"/>
                <a:gd name="connsiteY14" fmla="*/ 88 h 1626"/>
                <a:gd name="connsiteX15" fmla="*/ 1887 w 3303"/>
                <a:gd name="connsiteY15" fmla="*/ 70 h 1626"/>
                <a:gd name="connsiteX16" fmla="*/ 1967 w 3303"/>
                <a:gd name="connsiteY16" fmla="*/ 52 h 1626"/>
                <a:gd name="connsiteX17" fmla="*/ 2049 w 3303"/>
                <a:gd name="connsiteY17" fmla="*/ 38 h 1626"/>
                <a:gd name="connsiteX18" fmla="*/ 2135 w 3303"/>
                <a:gd name="connsiteY18" fmla="*/ 26 h 1626"/>
                <a:gd name="connsiteX19" fmla="*/ 2221 w 3303"/>
                <a:gd name="connsiteY19" fmla="*/ 16 h 1626"/>
                <a:gd name="connsiteX20" fmla="*/ 2309 w 3303"/>
                <a:gd name="connsiteY20" fmla="*/ 8 h 1626"/>
                <a:gd name="connsiteX21" fmla="*/ 2399 w 3303"/>
                <a:gd name="connsiteY21" fmla="*/ 4 h 1626"/>
                <a:gd name="connsiteX22" fmla="*/ 2493 w 3303"/>
                <a:gd name="connsiteY22" fmla="*/ 0 h 1626"/>
                <a:gd name="connsiteX23" fmla="*/ 2587 w 3303"/>
                <a:gd name="connsiteY23" fmla="*/ 2 h 1626"/>
                <a:gd name="connsiteX24" fmla="*/ 2683 w 3303"/>
                <a:gd name="connsiteY24" fmla="*/ 6 h 1626"/>
                <a:gd name="connsiteX25" fmla="*/ 2781 w 3303"/>
                <a:gd name="connsiteY25" fmla="*/ 12 h 1626"/>
                <a:gd name="connsiteX26" fmla="*/ 2881 w 3303"/>
                <a:gd name="connsiteY26" fmla="*/ 22 h 1626"/>
                <a:gd name="connsiteX27" fmla="*/ 2983 w 3303"/>
                <a:gd name="connsiteY27" fmla="*/ 36 h 1626"/>
                <a:gd name="connsiteX28" fmla="*/ 3087 w 3303"/>
                <a:gd name="connsiteY28" fmla="*/ 52 h 1626"/>
                <a:gd name="connsiteX29" fmla="*/ 3195 w 3303"/>
                <a:gd name="connsiteY29" fmla="*/ 72 h 1626"/>
                <a:gd name="connsiteX30" fmla="*/ 3303 w 3303"/>
                <a:gd name="connsiteY30" fmla="*/ 96 h 1626"/>
                <a:gd name="connsiteX31" fmla="*/ 3303 w 3303"/>
                <a:gd name="connsiteY31" fmla="*/ 96 h 1626"/>
                <a:gd name="connsiteX32" fmla="*/ 3295 w 3303"/>
                <a:gd name="connsiteY32" fmla="*/ 118 h 1626"/>
                <a:gd name="connsiteX33" fmla="*/ 3269 w 3303"/>
                <a:gd name="connsiteY33" fmla="*/ 182 h 1626"/>
                <a:gd name="connsiteX34" fmla="*/ 3249 w 3303"/>
                <a:gd name="connsiteY34" fmla="*/ 226 h 1626"/>
                <a:gd name="connsiteX35" fmla="*/ 3223 w 3303"/>
                <a:gd name="connsiteY35" fmla="*/ 278 h 1626"/>
                <a:gd name="connsiteX36" fmla="*/ 3193 w 3303"/>
                <a:gd name="connsiteY36" fmla="*/ 338 h 1626"/>
                <a:gd name="connsiteX37" fmla="*/ 3157 w 3303"/>
                <a:gd name="connsiteY37" fmla="*/ 404 h 1626"/>
                <a:gd name="connsiteX38" fmla="*/ 3115 w 3303"/>
                <a:gd name="connsiteY38" fmla="*/ 474 h 1626"/>
                <a:gd name="connsiteX39" fmla="*/ 3067 w 3303"/>
                <a:gd name="connsiteY39" fmla="*/ 548 h 1626"/>
                <a:gd name="connsiteX40" fmla="*/ 3013 w 3303"/>
                <a:gd name="connsiteY40" fmla="*/ 626 h 1626"/>
                <a:gd name="connsiteX41" fmla="*/ 2953 w 3303"/>
                <a:gd name="connsiteY41" fmla="*/ 706 h 1626"/>
                <a:gd name="connsiteX42" fmla="*/ 2885 w 3303"/>
                <a:gd name="connsiteY42" fmla="*/ 786 h 1626"/>
                <a:gd name="connsiteX43" fmla="*/ 2849 w 3303"/>
                <a:gd name="connsiteY43" fmla="*/ 828 h 1626"/>
                <a:gd name="connsiteX44" fmla="*/ 2811 w 3303"/>
                <a:gd name="connsiteY44" fmla="*/ 870 h 1626"/>
                <a:gd name="connsiteX45" fmla="*/ 2773 w 3303"/>
                <a:gd name="connsiteY45" fmla="*/ 910 h 1626"/>
                <a:gd name="connsiteX46" fmla="*/ 2731 w 3303"/>
                <a:gd name="connsiteY46" fmla="*/ 952 h 1626"/>
                <a:gd name="connsiteX47" fmla="*/ 2687 w 3303"/>
                <a:gd name="connsiteY47" fmla="*/ 992 h 1626"/>
                <a:gd name="connsiteX48" fmla="*/ 2643 w 3303"/>
                <a:gd name="connsiteY48" fmla="*/ 1034 h 1626"/>
                <a:gd name="connsiteX49" fmla="*/ 2595 w 3303"/>
                <a:gd name="connsiteY49" fmla="*/ 1074 h 1626"/>
                <a:gd name="connsiteX50" fmla="*/ 2547 w 3303"/>
                <a:gd name="connsiteY50" fmla="*/ 1114 h 1626"/>
                <a:gd name="connsiteX51" fmla="*/ 2495 w 3303"/>
                <a:gd name="connsiteY51" fmla="*/ 1152 h 1626"/>
                <a:gd name="connsiteX52" fmla="*/ 2443 w 3303"/>
                <a:gd name="connsiteY52" fmla="*/ 1190 h 1626"/>
                <a:gd name="connsiteX53" fmla="*/ 2387 w 3303"/>
                <a:gd name="connsiteY53" fmla="*/ 1228 h 1626"/>
                <a:gd name="connsiteX54" fmla="*/ 2331 w 3303"/>
                <a:gd name="connsiteY54" fmla="*/ 1264 h 1626"/>
                <a:gd name="connsiteX55" fmla="*/ 2271 w 3303"/>
                <a:gd name="connsiteY55" fmla="*/ 1300 h 1626"/>
                <a:gd name="connsiteX56" fmla="*/ 2209 w 3303"/>
                <a:gd name="connsiteY56" fmla="*/ 1334 h 1626"/>
                <a:gd name="connsiteX57" fmla="*/ 2147 w 3303"/>
                <a:gd name="connsiteY57" fmla="*/ 1366 h 1626"/>
                <a:gd name="connsiteX58" fmla="*/ 2081 w 3303"/>
                <a:gd name="connsiteY58" fmla="*/ 1398 h 1626"/>
                <a:gd name="connsiteX59" fmla="*/ 2013 w 3303"/>
                <a:gd name="connsiteY59" fmla="*/ 1428 h 1626"/>
                <a:gd name="connsiteX60" fmla="*/ 1943 w 3303"/>
                <a:gd name="connsiteY60" fmla="*/ 1456 h 1626"/>
                <a:gd name="connsiteX61" fmla="*/ 1871 w 3303"/>
                <a:gd name="connsiteY61" fmla="*/ 1482 h 1626"/>
                <a:gd name="connsiteX62" fmla="*/ 1797 w 3303"/>
                <a:gd name="connsiteY62" fmla="*/ 1506 h 1626"/>
                <a:gd name="connsiteX63" fmla="*/ 1721 w 3303"/>
                <a:gd name="connsiteY63" fmla="*/ 1530 h 1626"/>
                <a:gd name="connsiteX64" fmla="*/ 1641 w 3303"/>
                <a:gd name="connsiteY64" fmla="*/ 1550 h 1626"/>
                <a:gd name="connsiteX65" fmla="*/ 1477 w 3303"/>
                <a:gd name="connsiteY65" fmla="*/ 1584 h 1626"/>
                <a:gd name="connsiteX66" fmla="*/ 1391 w 3303"/>
                <a:gd name="connsiteY66" fmla="*/ 1598 h 1626"/>
                <a:gd name="connsiteX67" fmla="*/ 1303 w 3303"/>
                <a:gd name="connsiteY67" fmla="*/ 1610 h 1626"/>
                <a:gd name="connsiteX68" fmla="*/ 1211 w 3303"/>
                <a:gd name="connsiteY68" fmla="*/ 1620 h 1626"/>
                <a:gd name="connsiteX69" fmla="*/ 1117 w 3303"/>
                <a:gd name="connsiteY69" fmla="*/ 1626 h 1626"/>
                <a:gd name="connsiteX0" fmla="*/ 1211 w 3303"/>
                <a:gd name="connsiteY0" fmla="*/ 1620 h 1620"/>
                <a:gd name="connsiteX1" fmla="*/ 39 w 3303"/>
                <a:gd name="connsiteY1" fmla="*/ 1516 h 1620"/>
                <a:gd name="connsiteX2" fmla="*/ 271 w 3303"/>
                <a:gd name="connsiteY2" fmla="*/ 1150 h 1620"/>
                <a:gd name="connsiteX3" fmla="*/ 1063 w 3303"/>
                <a:gd name="connsiteY3" fmla="*/ 412 h 1620"/>
                <a:gd name="connsiteX4" fmla="*/ 1121 w 3303"/>
                <a:gd name="connsiteY4" fmla="*/ 376 h 1620"/>
                <a:gd name="connsiteX5" fmla="*/ 1181 w 3303"/>
                <a:gd name="connsiteY5" fmla="*/ 340 h 1620"/>
                <a:gd name="connsiteX6" fmla="*/ 1245 w 3303"/>
                <a:gd name="connsiteY6" fmla="*/ 306 h 1620"/>
                <a:gd name="connsiteX7" fmla="*/ 1309 w 3303"/>
                <a:gd name="connsiteY7" fmla="*/ 274 h 1620"/>
                <a:gd name="connsiteX8" fmla="*/ 1373 w 3303"/>
                <a:gd name="connsiteY8" fmla="*/ 242 h 1620"/>
                <a:gd name="connsiteX9" fmla="*/ 1441 w 3303"/>
                <a:gd name="connsiteY9" fmla="*/ 212 h 1620"/>
                <a:gd name="connsiteX10" fmla="*/ 1511 w 3303"/>
                <a:gd name="connsiteY10" fmla="*/ 184 h 1620"/>
                <a:gd name="connsiteX11" fmla="*/ 1583 w 3303"/>
                <a:gd name="connsiteY11" fmla="*/ 158 h 1620"/>
                <a:gd name="connsiteX12" fmla="*/ 1655 w 3303"/>
                <a:gd name="connsiteY12" fmla="*/ 132 h 1620"/>
                <a:gd name="connsiteX13" fmla="*/ 1731 w 3303"/>
                <a:gd name="connsiteY13" fmla="*/ 110 h 1620"/>
                <a:gd name="connsiteX14" fmla="*/ 1807 w 3303"/>
                <a:gd name="connsiteY14" fmla="*/ 88 h 1620"/>
                <a:gd name="connsiteX15" fmla="*/ 1887 w 3303"/>
                <a:gd name="connsiteY15" fmla="*/ 70 h 1620"/>
                <a:gd name="connsiteX16" fmla="*/ 1967 w 3303"/>
                <a:gd name="connsiteY16" fmla="*/ 52 h 1620"/>
                <a:gd name="connsiteX17" fmla="*/ 2049 w 3303"/>
                <a:gd name="connsiteY17" fmla="*/ 38 h 1620"/>
                <a:gd name="connsiteX18" fmla="*/ 2135 w 3303"/>
                <a:gd name="connsiteY18" fmla="*/ 26 h 1620"/>
                <a:gd name="connsiteX19" fmla="*/ 2221 w 3303"/>
                <a:gd name="connsiteY19" fmla="*/ 16 h 1620"/>
                <a:gd name="connsiteX20" fmla="*/ 2309 w 3303"/>
                <a:gd name="connsiteY20" fmla="*/ 8 h 1620"/>
                <a:gd name="connsiteX21" fmla="*/ 2399 w 3303"/>
                <a:gd name="connsiteY21" fmla="*/ 4 h 1620"/>
                <a:gd name="connsiteX22" fmla="*/ 2493 w 3303"/>
                <a:gd name="connsiteY22" fmla="*/ 0 h 1620"/>
                <a:gd name="connsiteX23" fmla="*/ 2587 w 3303"/>
                <a:gd name="connsiteY23" fmla="*/ 2 h 1620"/>
                <a:gd name="connsiteX24" fmla="*/ 2683 w 3303"/>
                <a:gd name="connsiteY24" fmla="*/ 6 h 1620"/>
                <a:gd name="connsiteX25" fmla="*/ 2781 w 3303"/>
                <a:gd name="connsiteY25" fmla="*/ 12 h 1620"/>
                <a:gd name="connsiteX26" fmla="*/ 2881 w 3303"/>
                <a:gd name="connsiteY26" fmla="*/ 22 h 1620"/>
                <a:gd name="connsiteX27" fmla="*/ 2983 w 3303"/>
                <a:gd name="connsiteY27" fmla="*/ 36 h 1620"/>
                <a:gd name="connsiteX28" fmla="*/ 3087 w 3303"/>
                <a:gd name="connsiteY28" fmla="*/ 52 h 1620"/>
                <a:gd name="connsiteX29" fmla="*/ 3195 w 3303"/>
                <a:gd name="connsiteY29" fmla="*/ 72 h 1620"/>
                <a:gd name="connsiteX30" fmla="*/ 3303 w 3303"/>
                <a:gd name="connsiteY30" fmla="*/ 96 h 1620"/>
                <a:gd name="connsiteX31" fmla="*/ 3303 w 3303"/>
                <a:gd name="connsiteY31" fmla="*/ 96 h 1620"/>
                <a:gd name="connsiteX32" fmla="*/ 3295 w 3303"/>
                <a:gd name="connsiteY32" fmla="*/ 118 h 1620"/>
                <a:gd name="connsiteX33" fmla="*/ 3269 w 3303"/>
                <a:gd name="connsiteY33" fmla="*/ 182 h 1620"/>
                <a:gd name="connsiteX34" fmla="*/ 3249 w 3303"/>
                <a:gd name="connsiteY34" fmla="*/ 226 h 1620"/>
                <a:gd name="connsiteX35" fmla="*/ 3223 w 3303"/>
                <a:gd name="connsiteY35" fmla="*/ 278 h 1620"/>
                <a:gd name="connsiteX36" fmla="*/ 3193 w 3303"/>
                <a:gd name="connsiteY36" fmla="*/ 338 h 1620"/>
                <a:gd name="connsiteX37" fmla="*/ 3157 w 3303"/>
                <a:gd name="connsiteY37" fmla="*/ 404 h 1620"/>
                <a:gd name="connsiteX38" fmla="*/ 3115 w 3303"/>
                <a:gd name="connsiteY38" fmla="*/ 474 h 1620"/>
                <a:gd name="connsiteX39" fmla="*/ 3067 w 3303"/>
                <a:gd name="connsiteY39" fmla="*/ 548 h 1620"/>
                <a:gd name="connsiteX40" fmla="*/ 3013 w 3303"/>
                <a:gd name="connsiteY40" fmla="*/ 626 h 1620"/>
                <a:gd name="connsiteX41" fmla="*/ 2953 w 3303"/>
                <a:gd name="connsiteY41" fmla="*/ 706 h 1620"/>
                <a:gd name="connsiteX42" fmla="*/ 2885 w 3303"/>
                <a:gd name="connsiteY42" fmla="*/ 786 h 1620"/>
                <a:gd name="connsiteX43" fmla="*/ 2849 w 3303"/>
                <a:gd name="connsiteY43" fmla="*/ 828 h 1620"/>
                <a:gd name="connsiteX44" fmla="*/ 2811 w 3303"/>
                <a:gd name="connsiteY44" fmla="*/ 870 h 1620"/>
                <a:gd name="connsiteX45" fmla="*/ 2773 w 3303"/>
                <a:gd name="connsiteY45" fmla="*/ 910 h 1620"/>
                <a:gd name="connsiteX46" fmla="*/ 2731 w 3303"/>
                <a:gd name="connsiteY46" fmla="*/ 952 h 1620"/>
                <a:gd name="connsiteX47" fmla="*/ 2687 w 3303"/>
                <a:gd name="connsiteY47" fmla="*/ 992 h 1620"/>
                <a:gd name="connsiteX48" fmla="*/ 2643 w 3303"/>
                <a:gd name="connsiteY48" fmla="*/ 1034 h 1620"/>
                <a:gd name="connsiteX49" fmla="*/ 2595 w 3303"/>
                <a:gd name="connsiteY49" fmla="*/ 1074 h 1620"/>
                <a:gd name="connsiteX50" fmla="*/ 2547 w 3303"/>
                <a:gd name="connsiteY50" fmla="*/ 1114 h 1620"/>
                <a:gd name="connsiteX51" fmla="*/ 2495 w 3303"/>
                <a:gd name="connsiteY51" fmla="*/ 1152 h 1620"/>
                <a:gd name="connsiteX52" fmla="*/ 2443 w 3303"/>
                <a:gd name="connsiteY52" fmla="*/ 1190 h 1620"/>
                <a:gd name="connsiteX53" fmla="*/ 2387 w 3303"/>
                <a:gd name="connsiteY53" fmla="*/ 1228 h 1620"/>
                <a:gd name="connsiteX54" fmla="*/ 2331 w 3303"/>
                <a:gd name="connsiteY54" fmla="*/ 1264 h 1620"/>
                <a:gd name="connsiteX55" fmla="*/ 2271 w 3303"/>
                <a:gd name="connsiteY55" fmla="*/ 1300 h 1620"/>
                <a:gd name="connsiteX56" fmla="*/ 2209 w 3303"/>
                <a:gd name="connsiteY56" fmla="*/ 1334 h 1620"/>
                <a:gd name="connsiteX57" fmla="*/ 2147 w 3303"/>
                <a:gd name="connsiteY57" fmla="*/ 1366 h 1620"/>
                <a:gd name="connsiteX58" fmla="*/ 2081 w 3303"/>
                <a:gd name="connsiteY58" fmla="*/ 1398 h 1620"/>
                <a:gd name="connsiteX59" fmla="*/ 2013 w 3303"/>
                <a:gd name="connsiteY59" fmla="*/ 1428 h 1620"/>
                <a:gd name="connsiteX60" fmla="*/ 1943 w 3303"/>
                <a:gd name="connsiteY60" fmla="*/ 1456 h 1620"/>
                <a:gd name="connsiteX61" fmla="*/ 1871 w 3303"/>
                <a:gd name="connsiteY61" fmla="*/ 1482 h 1620"/>
                <a:gd name="connsiteX62" fmla="*/ 1797 w 3303"/>
                <a:gd name="connsiteY62" fmla="*/ 1506 h 1620"/>
                <a:gd name="connsiteX63" fmla="*/ 1721 w 3303"/>
                <a:gd name="connsiteY63" fmla="*/ 1530 h 1620"/>
                <a:gd name="connsiteX64" fmla="*/ 1641 w 3303"/>
                <a:gd name="connsiteY64" fmla="*/ 1550 h 1620"/>
                <a:gd name="connsiteX65" fmla="*/ 1477 w 3303"/>
                <a:gd name="connsiteY65" fmla="*/ 1584 h 1620"/>
                <a:gd name="connsiteX66" fmla="*/ 1391 w 3303"/>
                <a:gd name="connsiteY66" fmla="*/ 1598 h 1620"/>
                <a:gd name="connsiteX67" fmla="*/ 1303 w 3303"/>
                <a:gd name="connsiteY67" fmla="*/ 1610 h 1620"/>
                <a:gd name="connsiteX68" fmla="*/ 1211 w 3303"/>
                <a:gd name="connsiteY68" fmla="*/ 1620 h 162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2013 w 3303"/>
                <a:gd name="connsiteY59" fmla="*/ 1428 h 1610"/>
                <a:gd name="connsiteX60" fmla="*/ 1943 w 3303"/>
                <a:gd name="connsiteY60" fmla="*/ 1456 h 1610"/>
                <a:gd name="connsiteX61" fmla="*/ 1871 w 3303"/>
                <a:gd name="connsiteY61" fmla="*/ 1482 h 1610"/>
                <a:gd name="connsiteX62" fmla="*/ 1797 w 3303"/>
                <a:gd name="connsiteY62" fmla="*/ 1506 h 1610"/>
                <a:gd name="connsiteX63" fmla="*/ 1721 w 3303"/>
                <a:gd name="connsiteY63" fmla="*/ 1530 h 1610"/>
                <a:gd name="connsiteX64" fmla="*/ 1641 w 3303"/>
                <a:gd name="connsiteY64" fmla="*/ 1550 h 1610"/>
                <a:gd name="connsiteX65" fmla="*/ 1477 w 3303"/>
                <a:gd name="connsiteY65" fmla="*/ 1584 h 1610"/>
                <a:gd name="connsiteX66" fmla="*/ 1391 w 3303"/>
                <a:gd name="connsiteY66" fmla="*/ 1598 h 1610"/>
                <a:gd name="connsiteX67" fmla="*/ 1303 w 3303"/>
                <a:gd name="connsiteY67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2013 w 3303"/>
                <a:gd name="connsiteY59" fmla="*/ 1428 h 1610"/>
                <a:gd name="connsiteX60" fmla="*/ 1943 w 3303"/>
                <a:gd name="connsiteY60" fmla="*/ 1456 h 1610"/>
                <a:gd name="connsiteX61" fmla="*/ 1871 w 3303"/>
                <a:gd name="connsiteY61" fmla="*/ 1482 h 1610"/>
                <a:gd name="connsiteX62" fmla="*/ 1797 w 3303"/>
                <a:gd name="connsiteY62" fmla="*/ 1506 h 1610"/>
                <a:gd name="connsiteX63" fmla="*/ 1721 w 3303"/>
                <a:gd name="connsiteY63" fmla="*/ 1530 h 1610"/>
                <a:gd name="connsiteX64" fmla="*/ 1641 w 3303"/>
                <a:gd name="connsiteY64" fmla="*/ 1550 h 1610"/>
                <a:gd name="connsiteX65" fmla="*/ 1477 w 3303"/>
                <a:gd name="connsiteY65" fmla="*/ 1584 h 1610"/>
                <a:gd name="connsiteX66" fmla="*/ 1303 w 3303"/>
                <a:gd name="connsiteY66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2013 w 3303"/>
                <a:gd name="connsiteY59" fmla="*/ 1428 h 1610"/>
                <a:gd name="connsiteX60" fmla="*/ 1943 w 3303"/>
                <a:gd name="connsiteY60" fmla="*/ 1456 h 1610"/>
                <a:gd name="connsiteX61" fmla="*/ 1871 w 3303"/>
                <a:gd name="connsiteY61" fmla="*/ 1482 h 1610"/>
                <a:gd name="connsiteX62" fmla="*/ 1797 w 3303"/>
                <a:gd name="connsiteY62" fmla="*/ 1506 h 1610"/>
                <a:gd name="connsiteX63" fmla="*/ 1721 w 3303"/>
                <a:gd name="connsiteY63" fmla="*/ 1530 h 1610"/>
                <a:gd name="connsiteX64" fmla="*/ 1477 w 3303"/>
                <a:gd name="connsiteY64" fmla="*/ 1584 h 1610"/>
                <a:gd name="connsiteX65" fmla="*/ 1303 w 3303"/>
                <a:gd name="connsiteY65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2013 w 3303"/>
                <a:gd name="connsiteY59" fmla="*/ 1428 h 1610"/>
                <a:gd name="connsiteX60" fmla="*/ 1943 w 3303"/>
                <a:gd name="connsiteY60" fmla="*/ 1456 h 1610"/>
                <a:gd name="connsiteX61" fmla="*/ 1871 w 3303"/>
                <a:gd name="connsiteY61" fmla="*/ 1482 h 1610"/>
                <a:gd name="connsiteX62" fmla="*/ 1797 w 3303"/>
                <a:gd name="connsiteY62" fmla="*/ 1506 h 1610"/>
                <a:gd name="connsiteX63" fmla="*/ 1477 w 3303"/>
                <a:gd name="connsiteY63" fmla="*/ 1584 h 1610"/>
                <a:gd name="connsiteX64" fmla="*/ 1303 w 3303"/>
                <a:gd name="connsiteY64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2013 w 3303"/>
                <a:gd name="connsiteY59" fmla="*/ 1428 h 1610"/>
                <a:gd name="connsiteX60" fmla="*/ 1943 w 3303"/>
                <a:gd name="connsiteY60" fmla="*/ 1456 h 1610"/>
                <a:gd name="connsiteX61" fmla="*/ 1871 w 3303"/>
                <a:gd name="connsiteY61" fmla="*/ 1482 h 1610"/>
                <a:gd name="connsiteX62" fmla="*/ 1477 w 3303"/>
                <a:gd name="connsiteY62" fmla="*/ 1584 h 1610"/>
                <a:gd name="connsiteX63" fmla="*/ 1303 w 3303"/>
                <a:gd name="connsiteY63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1943 w 3303"/>
                <a:gd name="connsiteY59" fmla="*/ 1456 h 1610"/>
                <a:gd name="connsiteX60" fmla="*/ 1871 w 3303"/>
                <a:gd name="connsiteY60" fmla="*/ 1482 h 1610"/>
                <a:gd name="connsiteX61" fmla="*/ 1477 w 3303"/>
                <a:gd name="connsiteY61" fmla="*/ 1584 h 1610"/>
                <a:gd name="connsiteX62" fmla="*/ 1303 w 3303"/>
                <a:gd name="connsiteY62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1943 w 3303"/>
                <a:gd name="connsiteY58" fmla="*/ 1456 h 1610"/>
                <a:gd name="connsiteX59" fmla="*/ 1871 w 3303"/>
                <a:gd name="connsiteY59" fmla="*/ 1482 h 1610"/>
                <a:gd name="connsiteX60" fmla="*/ 1477 w 3303"/>
                <a:gd name="connsiteY60" fmla="*/ 1584 h 1610"/>
                <a:gd name="connsiteX61" fmla="*/ 1303 w 3303"/>
                <a:gd name="connsiteY61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1943 w 3303"/>
                <a:gd name="connsiteY57" fmla="*/ 1456 h 1610"/>
                <a:gd name="connsiteX58" fmla="*/ 1871 w 3303"/>
                <a:gd name="connsiteY58" fmla="*/ 1482 h 1610"/>
                <a:gd name="connsiteX59" fmla="*/ 1477 w 3303"/>
                <a:gd name="connsiteY59" fmla="*/ 1584 h 1610"/>
                <a:gd name="connsiteX60" fmla="*/ 1303 w 3303"/>
                <a:gd name="connsiteY60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1871 w 3303"/>
                <a:gd name="connsiteY57" fmla="*/ 1482 h 1610"/>
                <a:gd name="connsiteX58" fmla="*/ 1477 w 3303"/>
                <a:gd name="connsiteY58" fmla="*/ 1584 h 1610"/>
                <a:gd name="connsiteX59" fmla="*/ 1303 w 3303"/>
                <a:gd name="connsiteY59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1477 w 3303"/>
                <a:gd name="connsiteY57" fmla="*/ 1584 h 1610"/>
                <a:gd name="connsiteX58" fmla="*/ 1303 w 3303"/>
                <a:gd name="connsiteY58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1303 w 3303"/>
                <a:gd name="connsiteY57" fmla="*/ 1610 h 1610"/>
                <a:gd name="connsiteX0" fmla="*/ 2209 w 3303"/>
                <a:gd name="connsiteY0" fmla="*/ 1334 h 1516"/>
                <a:gd name="connsiteX1" fmla="*/ 39 w 3303"/>
                <a:gd name="connsiteY1" fmla="*/ 1516 h 1516"/>
                <a:gd name="connsiteX2" fmla="*/ 271 w 3303"/>
                <a:gd name="connsiteY2" fmla="*/ 1150 h 1516"/>
                <a:gd name="connsiteX3" fmla="*/ 1063 w 3303"/>
                <a:gd name="connsiteY3" fmla="*/ 412 h 1516"/>
                <a:gd name="connsiteX4" fmla="*/ 1121 w 3303"/>
                <a:gd name="connsiteY4" fmla="*/ 376 h 1516"/>
                <a:gd name="connsiteX5" fmla="*/ 1181 w 3303"/>
                <a:gd name="connsiteY5" fmla="*/ 340 h 1516"/>
                <a:gd name="connsiteX6" fmla="*/ 1245 w 3303"/>
                <a:gd name="connsiteY6" fmla="*/ 306 h 1516"/>
                <a:gd name="connsiteX7" fmla="*/ 1309 w 3303"/>
                <a:gd name="connsiteY7" fmla="*/ 274 h 1516"/>
                <a:gd name="connsiteX8" fmla="*/ 1373 w 3303"/>
                <a:gd name="connsiteY8" fmla="*/ 242 h 1516"/>
                <a:gd name="connsiteX9" fmla="*/ 1441 w 3303"/>
                <a:gd name="connsiteY9" fmla="*/ 212 h 1516"/>
                <a:gd name="connsiteX10" fmla="*/ 1511 w 3303"/>
                <a:gd name="connsiteY10" fmla="*/ 184 h 1516"/>
                <a:gd name="connsiteX11" fmla="*/ 1583 w 3303"/>
                <a:gd name="connsiteY11" fmla="*/ 158 h 1516"/>
                <a:gd name="connsiteX12" fmla="*/ 1655 w 3303"/>
                <a:gd name="connsiteY12" fmla="*/ 132 h 1516"/>
                <a:gd name="connsiteX13" fmla="*/ 1731 w 3303"/>
                <a:gd name="connsiteY13" fmla="*/ 110 h 1516"/>
                <a:gd name="connsiteX14" fmla="*/ 1807 w 3303"/>
                <a:gd name="connsiteY14" fmla="*/ 88 h 1516"/>
                <a:gd name="connsiteX15" fmla="*/ 1887 w 3303"/>
                <a:gd name="connsiteY15" fmla="*/ 70 h 1516"/>
                <a:gd name="connsiteX16" fmla="*/ 1967 w 3303"/>
                <a:gd name="connsiteY16" fmla="*/ 52 h 1516"/>
                <a:gd name="connsiteX17" fmla="*/ 2049 w 3303"/>
                <a:gd name="connsiteY17" fmla="*/ 38 h 1516"/>
                <a:gd name="connsiteX18" fmla="*/ 2135 w 3303"/>
                <a:gd name="connsiteY18" fmla="*/ 26 h 1516"/>
                <a:gd name="connsiteX19" fmla="*/ 2221 w 3303"/>
                <a:gd name="connsiteY19" fmla="*/ 16 h 1516"/>
                <a:gd name="connsiteX20" fmla="*/ 2309 w 3303"/>
                <a:gd name="connsiteY20" fmla="*/ 8 h 1516"/>
                <a:gd name="connsiteX21" fmla="*/ 2399 w 3303"/>
                <a:gd name="connsiteY21" fmla="*/ 4 h 1516"/>
                <a:gd name="connsiteX22" fmla="*/ 2493 w 3303"/>
                <a:gd name="connsiteY22" fmla="*/ 0 h 1516"/>
                <a:gd name="connsiteX23" fmla="*/ 2587 w 3303"/>
                <a:gd name="connsiteY23" fmla="*/ 2 h 1516"/>
                <a:gd name="connsiteX24" fmla="*/ 2683 w 3303"/>
                <a:gd name="connsiteY24" fmla="*/ 6 h 1516"/>
                <a:gd name="connsiteX25" fmla="*/ 2781 w 3303"/>
                <a:gd name="connsiteY25" fmla="*/ 12 h 1516"/>
                <a:gd name="connsiteX26" fmla="*/ 2881 w 3303"/>
                <a:gd name="connsiteY26" fmla="*/ 22 h 1516"/>
                <a:gd name="connsiteX27" fmla="*/ 2983 w 3303"/>
                <a:gd name="connsiteY27" fmla="*/ 36 h 1516"/>
                <a:gd name="connsiteX28" fmla="*/ 3087 w 3303"/>
                <a:gd name="connsiteY28" fmla="*/ 52 h 1516"/>
                <a:gd name="connsiteX29" fmla="*/ 3195 w 3303"/>
                <a:gd name="connsiteY29" fmla="*/ 72 h 1516"/>
                <a:gd name="connsiteX30" fmla="*/ 3303 w 3303"/>
                <a:gd name="connsiteY30" fmla="*/ 96 h 1516"/>
                <a:gd name="connsiteX31" fmla="*/ 3303 w 3303"/>
                <a:gd name="connsiteY31" fmla="*/ 96 h 1516"/>
                <a:gd name="connsiteX32" fmla="*/ 3295 w 3303"/>
                <a:gd name="connsiteY32" fmla="*/ 118 h 1516"/>
                <a:gd name="connsiteX33" fmla="*/ 3269 w 3303"/>
                <a:gd name="connsiteY33" fmla="*/ 182 h 1516"/>
                <a:gd name="connsiteX34" fmla="*/ 3249 w 3303"/>
                <a:gd name="connsiteY34" fmla="*/ 226 h 1516"/>
                <a:gd name="connsiteX35" fmla="*/ 3223 w 3303"/>
                <a:gd name="connsiteY35" fmla="*/ 278 h 1516"/>
                <a:gd name="connsiteX36" fmla="*/ 3193 w 3303"/>
                <a:gd name="connsiteY36" fmla="*/ 338 h 1516"/>
                <a:gd name="connsiteX37" fmla="*/ 3157 w 3303"/>
                <a:gd name="connsiteY37" fmla="*/ 404 h 1516"/>
                <a:gd name="connsiteX38" fmla="*/ 3115 w 3303"/>
                <a:gd name="connsiteY38" fmla="*/ 474 h 1516"/>
                <a:gd name="connsiteX39" fmla="*/ 3067 w 3303"/>
                <a:gd name="connsiteY39" fmla="*/ 548 h 1516"/>
                <a:gd name="connsiteX40" fmla="*/ 3013 w 3303"/>
                <a:gd name="connsiteY40" fmla="*/ 626 h 1516"/>
                <a:gd name="connsiteX41" fmla="*/ 2953 w 3303"/>
                <a:gd name="connsiteY41" fmla="*/ 706 h 1516"/>
                <a:gd name="connsiteX42" fmla="*/ 2885 w 3303"/>
                <a:gd name="connsiteY42" fmla="*/ 786 h 1516"/>
                <a:gd name="connsiteX43" fmla="*/ 2849 w 3303"/>
                <a:gd name="connsiteY43" fmla="*/ 828 h 1516"/>
                <a:gd name="connsiteX44" fmla="*/ 2811 w 3303"/>
                <a:gd name="connsiteY44" fmla="*/ 870 h 1516"/>
                <a:gd name="connsiteX45" fmla="*/ 2773 w 3303"/>
                <a:gd name="connsiteY45" fmla="*/ 910 h 1516"/>
                <a:gd name="connsiteX46" fmla="*/ 2731 w 3303"/>
                <a:gd name="connsiteY46" fmla="*/ 952 h 1516"/>
                <a:gd name="connsiteX47" fmla="*/ 2687 w 3303"/>
                <a:gd name="connsiteY47" fmla="*/ 992 h 1516"/>
                <a:gd name="connsiteX48" fmla="*/ 2643 w 3303"/>
                <a:gd name="connsiteY48" fmla="*/ 1034 h 1516"/>
                <a:gd name="connsiteX49" fmla="*/ 2595 w 3303"/>
                <a:gd name="connsiteY49" fmla="*/ 1074 h 1516"/>
                <a:gd name="connsiteX50" fmla="*/ 2547 w 3303"/>
                <a:gd name="connsiteY50" fmla="*/ 1114 h 1516"/>
                <a:gd name="connsiteX51" fmla="*/ 2495 w 3303"/>
                <a:gd name="connsiteY51" fmla="*/ 1152 h 1516"/>
                <a:gd name="connsiteX52" fmla="*/ 2443 w 3303"/>
                <a:gd name="connsiteY52" fmla="*/ 1190 h 1516"/>
                <a:gd name="connsiteX53" fmla="*/ 2387 w 3303"/>
                <a:gd name="connsiteY53" fmla="*/ 1228 h 1516"/>
                <a:gd name="connsiteX54" fmla="*/ 2331 w 3303"/>
                <a:gd name="connsiteY54" fmla="*/ 1264 h 1516"/>
                <a:gd name="connsiteX55" fmla="*/ 2271 w 3303"/>
                <a:gd name="connsiteY55" fmla="*/ 1300 h 1516"/>
                <a:gd name="connsiteX56" fmla="*/ 2209 w 3303"/>
                <a:gd name="connsiteY56" fmla="*/ 1334 h 1516"/>
                <a:gd name="connsiteX0" fmla="*/ 2361 w 3455"/>
                <a:gd name="connsiteY0" fmla="*/ 1334 h 1516"/>
                <a:gd name="connsiteX1" fmla="*/ 191 w 3455"/>
                <a:gd name="connsiteY1" fmla="*/ 1516 h 1516"/>
                <a:gd name="connsiteX2" fmla="*/ 1215 w 3455"/>
                <a:gd name="connsiteY2" fmla="*/ 412 h 1516"/>
                <a:gd name="connsiteX3" fmla="*/ 1273 w 3455"/>
                <a:gd name="connsiteY3" fmla="*/ 376 h 1516"/>
                <a:gd name="connsiteX4" fmla="*/ 1333 w 3455"/>
                <a:gd name="connsiteY4" fmla="*/ 340 h 1516"/>
                <a:gd name="connsiteX5" fmla="*/ 1397 w 3455"/>
                <a:gd name="connsiteY5" fmla="*/ 306 h 1516"/>
                <a:gd name="connsiteX6" fmla="*/ 1461 w 3455"/>
                <a:gd name="connsiteY6" fmla="*/ 274 h 1516"/>
                <a:gd name="connsiteX7" fmla="*/ 1525 w 3455"/>
                <a:gd name="connsiteY7" fmla="*/ 242 h 1516"/>
                <a:gd name="connsiteX8" fmla="*/ 1593 w 3455"/>
                <a:gd name="connsiteY8" fmla="*/ 212 h 1516"/>
                <a:gd name="connsiteX9" fmla="*/ 1663 w 3455"/>
                <a:gd name="connsiteY9" fmla="*/ 184 h 1516"/>
                <a:gd name="connsiteX10" fmla="*/ 1735 w 3455"/>
                <a:gd name="connsiteY10" fmla="*/ 158 h 1516"/>
                <a:gd name="connsiteX11" fmla="*/ 1807 w 3455"/>
                <a:gd name="connsiteY11" fmla="*/ 132 h 1516"/>
                <a:gd name="connsiteX12" fmla="*/ 1883 w 3455"/>
                <a:gd name="connsiteY12" fmla="*/ 110 h 1516"/>
                <a:gd name="connsiteX13" fmla="*/ 1959 w 3455"/>
                <a:gd name="connsiteY13" fmla="*/ 88 h 1516"/>
                <a:gd name="connsiteX14" fmla="*/ 2039 w 3455"/>
                <a:gd name="connsiteY14" fmla="*/ 70 h 1516"/>
                <a:gd name="connsiteX15" fmla="*/ 2119 w 3455"/>
                <a:gd name="connsiteY15" fmla="*/ 52 h 1516"/>
                <a:gd name="connsiteX16" fmla="*/ 2201 w 3455"/>
                <a:gd name="connsiteY16" fmla="*/ 38 h 1516"/>
                <a:gd name="connsiteX17" fmla="*/ 2287 w 3455"/>
                <a:gd name="connsiteY17" fmla="*/ 26 h 1516"/>
                <a:gd name="connsiteX18" fmla="*/ 2373 w 3455"/>
                <a:gd name="connsiteY18" fmla="*/ 16 h 1516"/>
                <a:gd name="connsiteX19" fmla="*/ 2461 w 3455"/>
                <a:gd name="connsiteY19" fmla="*/ 8 h 1516"/>
                <a:gd name="connsiteX20" fmla="*/ 2551 w 3455"/>
                <a:gd name="connsiteY20" fmla="*/ 4 h 1516"/>
                <a:gd name="connsiteX21" fmla="*/ 2645 w 3455"/>
                <a:gd name="connsiteY21" fmla="*/ 0 h 1516"/>
                <a:gd name="connsiteX22" fmla="*/ 2739 w 3455"/>
                <a:gd name="connsiteY22" fmla="*/ 2 h 1516"/>
                <a:gd name="connsiteX23" fmla="*/ 2835 w 3455"/>
                <a:gd name="connsiteY23" fmla="*/ 6 h 1516"/>
                <a:gd name="connsiteX24" fmla="*/ 2933 w 3455"/>
                <a:gd name="connsiteY24" fmla="*/ 12 h 1516"/>
                <a:gd name="connsiteX25" fmla="*/ 3033 w 3455"/>
                <a:gd name="connsiteY25" fmla="*/ 22 h 1516"/>
                <a:gd name="connsiteX26" fmla="*/ 3135 w 3455"/>
                <a:gd name="connsiteY26" fmla="*/ 36 h 1516"/>
                <a:gd name="connsiteX27" fmla="*/ 3239 w 3455"/>
                <a:gd name="connsiteY27" fmla="*/ 52 h 1516"/>
                <a:gd name="connsiteX28" fmla="*/ 3347 w 3455"/>
                <a:gd name="connsiteY28" fmla="*/ 72 h 1516"/>
                <a:gd name="connsiteX29" fmla="*/ 3455 w 3455"/>
                <a:gd name="connsiteY29" fmla="*/ 96 h 1516"/>
                <a:gd name="connsiteX30" fmla="*/ 3455 w 3455"/>
                <a:gd name="connsiteY30" fmla="*/ 96 h 1516"/>
                <a:gd name="connsiteX31" fmla="*/ 3447 w 3455"/>
                <a:gd name="connsiteY31" fmla="*/ 118 h 1516"/>
                <a:gd name="connsiteX32" fmla="*/ 3421 w 3455"/>
                <a:gd name="connsiteY32" fmla="*/ 182 h 1516"/>
                <a:gd name="connsiteX33" fmla="*/ 3401 w 3455"/>
                <a:gd name="connsiteY33" fmla="*/ 226 h 1516"/>
                <a:gd name="connsiteX34" fmla="*/ 3375 w 3455"/>
                <a:gd name="connsiteY34" fmla="*/ 278 h 1516"/>
                <a:gd name="connsiteX35" fmla="*/ 3345 w 3455"/>
                <a:gd name="connsiteY35" fmla="*/ 338 h 1516"/>
                <a:gd name="connsiteX36" fmla="*/ 3309 w 3455"/>
                <a:gd name="connsiteY36" fmla="*/ 404 h 1516"/>
                <a:gd name="connsiteX37" fmla="*/ 3267 w 3455"/>
                <a:gd name="connsiteY37" fmla="*/ 474 h 1516"/>
                <a:gd name="connsiteX38" fmla="*/ 3219 w 3455"/>
                <a:gd name="connsiteY38" fmla="*/ 548 h 1516"/>
                <a:gd name="connsiteX39" fmla="*/ 3165 w 3455"/>
                <a:gd name="connsiteY39" fmla="*/ 626 h 1516"/>
                <a:gd name="connsiteX40" fmla="*/ 3105 w 3455"/>
                <a:gd name="connsiteY40" fmla="*/ 706 h 1516"/>
                <a:gd name="connsiteX41" fmla="*/ 3037 w 3455"/>
                <a:gd name="connsiteY41" fmla="*/ 786 h 1516"/>
                <a:gd name="connsiteX42" fmla="*/ 3001 w 3455"/>
                <a:gd name="connsiteY42" fmla="*/ 828 h 1516"/>
                <a:gd name="connsiteX43" fmla="*/ 2963 w 3455"/>
                <a:gd name="connsiteY43" fmla="*/ 870 h 1516"/>
                <a:gd name="connsiteX44" fmla="*/ 2925 w 3455"/>
                <a:gd name="connsiteY44" fmla="*/ 910 h 1516"/>
                <a:gd name="connsiteX45" fmla="*/ 2883 w 3455"/>
                <a:gd name="connsiteY45" fmla="*/ 952 h 1516"/>
                <a:gd name="connsiteX46" fmla="*/ 2839 w 3455"/>
                <a:gd name="connsiteY46" fmla="*/ 992 h 1516"/>
                <a:gd name="connsiteX47" fmla="*/ 2795 w 3455"/>
                <a:gd name="connsiteY47" fmla="*/ 1034 h 1516"/>
                <a:gd name="connsiteX48" fmla="*/ 2747 w 3455"/>
                <a:gd name="connsiteY48" fmla="*/ 1074 h 1516"/>
                <a:gd name="connsiteX49" fmla="*/ 2699 w 3455"/>
                <a:gd name="connsiteY49" fmla="*/ 1114 h 1516"/>
                <a:gd name="connsiteX50" fmla="*/ 2647 w 3455"/>
                <a:gd name="connsiteY50" fmla="*/ 1152 h 1516"/>
                <a:gd name="connsiteX51" fmla="*/ 2595 w 3455"/>
                <a:gd name="connsiteY51" fmla="*/ 1190 h 1516"/>
                <a:gd name="connsiteX52" fmla="*/ 2539 w 3455"/>
                <a:gd name="connsiteY52" fmla="*/ 1228 h 1516"/>
                <a:gd name="connsiteX53" fmla="*/ 2483 w 3455"/>
                <a:gd name="connsiteY53" fmla="*/ 1264 h 1516"/>
                <a:gd name="connsiteX54" fmla="*/ 2423 w 3455"/>
                <a:gd name="connsiteY54" fmla="*/ 1300 h 1516"/>
                <a:gd name="connsiteX55" fmla="*/ 2361 w 3455"/>
                <a:gd name="connsiteY55" fmla="*/ 1334 h 1516"/>
                <a:gd name="connsiteX0" fmla="*/ 2170 w 3264"/>
                <a:gd name="connsiteY0" fmla="*/ 1334 h 1516"/>
                <a:gd name="connsiteX1" fmla="*/ 0 w 3264"/>
                <a:gd name="connsiteY1" fmla="*/ 1516 h 1516"/>
                <a:gd name="connsiteX2" fmla="*/ 1024 w 3264"/>
                <a:gd name="connsiteY2" fmla="*/ 412 h 1516"/>
                <a:gd name="connsiteX3" fmla="*/ 1082 w 3264"/>
                <a:gd name="connsiteY3" fmla="*/ 376 h 1516"/>
                <a:gd name="connsiteX4" fmla="*/ 1142 w 3264"/>
                <a:gd name="connsiteY4" fmla="*/ 340 h 1516"/>
                <a:gd name="connsiteX5" fmla="*/ 1206 w 3264"/>
                <a:gd name="connsiteY5" fmla="*/ 306 h 1516"/>
                <a:gd name="connsiteX6" fmla="*/ 1270 w 3264"/>
                <a:gd name="connsiteY6" fmla="*/ 274 h 1516"/>
                <a:gd name="connsiteX7" fmla="*/ 1334 w 3264"/>
                <a:gd name="connsiteY7" fmla="*/ 242 h 1516"/>
                <a:gd name="connsiteX8" fmla="*/ 1402 w 3264"/>
                <a:gd name="connsiteY8" fmla="*/ 212 h 1516"/>
                <a:gd name="connsiteX9" fmla="*/ 1472 w 3264"/>
                <a:gd name="connsiteY9" fmla="*/ 184 h 1516"/>
                <a:gd name="connsiteX10" fmla="*/ 1544 w 3264"/>
                <a:gd name="connsiteY10" fmla="*/ 158 h 1516"/>
                <a:gd name="connsiteX11" fmla="*/ 1616 w 3264"/>
                <a:gd name="connsiteY11" fmla="*/ 132 h 1516"/>
                <a:gd name="connsiteX12" fmla="*/ 1692 w 3264"/>
                <a:gd name="connsiteY12" fmla="*/ 110 h 1516"/>
                <a:gd name="connsiteX13" fmla="*/ 1768 w 3264"/>
                <a:gd name="connsiteY13" fmla="*/ 88 h 1516"/>
                <a:gd name="connsiteX14" fmla="*/ 1848 w 3264"/>
                <a:gd name="connsiteY14" fmla="*/ 70 h 1516"/>
                <a:gd name="connsiteX15" fmla="*/ 1928 w 3264"/>
                <a:gd name="connsiteY15" fmla="*/ 52 h 1516"/>
                <a:gd name="connsiteX16" fmla="*/ 2010 w 3264"/>
                <a:gd name="connsiteY16" fmla="*/ 38 h 1516"/>
                <a:gd name="connsiteX17" fmla="*/ 2096 w 3264"/>
                <a:gd name="connsiteY17" fmla="*/ 26 h 1516"/>
                <a:gd name="connsiteX18" fmla="*/ 2182 w 3264"/>
                <a:gd name="connsiteY18" fmla="*/ 16 h 1516"/>
                <a:gd name="connsiteX19" fmla="*/ 2270 w 3264"/>
                <a:gd name="connsiteY19" fmla="*/ 8 h 1516"/>
                <a:gd name="connsiteX20" fmla="*/ 2360 w 3264"/>
                <a:gd name="connsiteY20" fmla="*/ 4 h 1516"/>
                <a:gd name="connsiteX21" fmla="*/ 2454 w 3264"/>
                <a:gd name="connsiteY21" fmla="*/ 0 h 1516"/>
                <a:gd name="connsiteX22" fmla="*/ 2548 w 3264"/>
                <a:gd name="connsiteY22" fmla="*/ 2 h 1516"/>
                <a:gd name="connsiteX23" fmla="*/ 2644 w 3264"/>
                <a:gd name="connsiteY23" fmla="*/ 6 h 1516"/>
                <a:gd name="connsiteX24" fmla="*/ 2742 w 3264"/>
                <a:gd name="connsiteY24" fmla="*/ 12 h 1516"/>
                <a:gd name="connsiteX25" fmla="*/ 2842 w 3264"/>
                <a:gd name="connsiteY25" fmla="*/ 22 h 1516"/>
                <a:gd name="connsiteX26" fmla="*/ 2944 w 3264"/>
                <a:gd name="connsiteY26" fmla="*/ 36 h 1516"/>
                <a:gd name="connsiteX27" fmla="*/ 3048 w 3264"/>
                <a:gd name="connsiteY27" fmla="*/ 52 h 1516"/>
                <a:gd name="connsiteX28" fmla="*/ 3156 w 3264"/>
                <a:gd name="connsiteY28" fmla="*/ 72 h 1516"/>
                <a:gd name="connsiteX29" fmla="*/ 3264 w 3264"/>
                <a:gd name="connsiteY29" fmla="*/ 96 h 1516"/>
                <a:gd name="connsiteX30" fmla="*/ 3264 w 3264"/>
                <a:gd name="connsiteY30" fmla="*/ 96 h 1516"/>
                <a:gd name="connsiteX31" fmla="*/ 3256 w 3264"/>
                <a:gd name="connsiteY31" fmla="*/ 118 h 1516"/>
                <a:gd name="connsiteX32" fmla="*/ 3230 w 3264"/>
                <a:gd name="connsiteY32" fmla="*/ 182 h 1516"/>
                <a:gd name="connsiteX33" fmla="*/ 3210 w 3264"/>
                <a:gd name="connsiteY33" fmla="*/ 226 h 1516"/>
                <a:gd name="connsiteX34" fmla="*/ 3184 w 3264"/>
                <a:gd name="connsiteY34" fmla="*/ 278 h 1516"/>
                <a:gd name="connsiteX35" fmla="*/ 3154 w 3264"/>
                <a:gd name="connsiteY35" fmla="*/ 338 h 1516"/>
                <a:gd name="connsiteX36" fmla="*/ 3118 w 3264"/>
                <a:gd name="connsiteY36" fmla="*/ 404 h 1516"/>
                <a:gd name="connsiteX37" fmla="*/ 3076 w 3264"/>
                <a:gd name="connsiteY37" fmla="*/ 474 h 1516"/>
                <a:gd name="connsiteX38" fmla="*/ 3028 w 3264"/>
                <a:gd name="connsiteY38" fmla="*/ 548 h 1516"/>
                <a:gd name="connsiteX39" fmla="*/ 2974 w 3264"/>
                <a:gd name="connsiteY39" fmla="*/ 626 h 1516"/>
                <a:gd name="connsiteX40" fmla="*/ 2914 w 3264"/>
                <a:gd name="connsiteY40" fmla="*/ 706 h 1516"/>
                <a:gd name="connsiteX41" fmla="*/ 2846 w 3264"/>
                <a:gd name="connsiteY41" fmla="*/ 786 h 1516"/>
                <a:gd name="connsiteX42" fmla="*/ 2810 w 3264"/>
                <a:gd name="connsiteY42" fmla="*/ 828 h 1516"/>
                <a:gd name="connsiteX43" fmla="*/ 2772 w 3264"/>
                <a:gd name="connsiteY43" fmla="*/ 870 h 1516"/>
                <a:gd name="connsiteX44" fmla="*/ 2734 w 3264"/>
                <a:gd name="connsiteY44" fmla="*/ 910 h 1516"/>
                <a:gd name="connsiteX45" fmla="*/ 2692 w 3264"/>
                <a:gd name="connsiteY45" fmla="*/ 952 h 1516"/>
                <a:gd name="connsiteX46" fmla="*/ 2648 w 3264"/>
                <a:gd name="connsiteY46" fmla="*/ 992 h 1516"/>
                <a:gd name="connsiteX47" fmla="*/ 2604 w 3264"/>
                <a:gd name="connsiteY47" fmla="*/ 1034 h 1516"/>
                <a:gd name="connsiteX48" fmla="*/ 2556 w 3264"/>
                <a:gd name="connsiteY48" fmla="*/ 1074 h 1516"/>
                <a:gd name="connsiteX49" fmla="*/ 2508 w 3264"/>
                <a:gd name="connsiteY49" fmla="*/ 1114 h 1516"/>
                <a:gd name="connsiteX50" fmla="*/ 2456 w 3264"/>
                <a:gd name="connsiteY50" fmla="*/ 1152 h 1516"/>
                <a:gd name="connsiteX51" fmla="*/ 2404 w 3264"/>
                <a:gd name="connsiteY51" fmla="*/ 1190 h 1516"/>
                <a:gd name="connsiteX52" fmla="*/ 2348 w 3264"/>
                <a:gd name="connsiteY52" fmla="*/ 1228 h 1516"/>
                <a:gd name="connsiteX53" fmla="*/ 2292 w 3264"/>
                <a:gd name="connsiteY53" fmla="*/ 1264 h 1516"/>
                <a:gd name="connsiteX54" fmla="*/ 2232 w 3264"/>
                <a:gd name="connsiteY54" fmla="*/ 1300 h 1516"/>
                <a:gd name="connsiteX55" fmla="*/ 2170 w 3264"/>
                <a:gd name="connsiteY55" fmla="*/ 1334 h 1516"/>
                <a:gd name="connsiteX0" fmla="*/ 2170 w 3264"/>
                <a:gd name="connsiteY0" fmla="*/ 1334 h 1537"/>
                <a:gd name="connsiteX1" fmla="*/ 0 w 3264"/>
                <a:gd name="connsiteY1" fmla="*/ 1516 h 1537"/>
                <a:gd name="connsiteX2" fmla="*/ 1024 w 3264"/>
                <a:gd name="connsiteY2" fmla="*/ 412 h 1537"/>
                <a:gd name="connsiteX3" fmla="*/ 1082 w 3264"/>
                <a:gd name="connsiteY3" fmla="*/ 376 h 1537"/>
                <a:gd name="connsiteX4" fmla="*/ 1142 w 3264"/>
                <a:gd name="connsiteY4" fmla="*/ 340 h 1537"/>
                <a:gd name="connsiteX5" fmla="*/ 1206 w 3264"/>
                <a:gd name="connsiteY5" fmla="*/ 306 h 1537"/>
                <a:gd name="connsiteX6" fmla="*/ 1270 w 3264"/>
                <a:gd name="connsiteY6" fmla="*/ 274 h 1537"/>
                <a:gd name="connsiteX7" fmla="*/ 1334 w 3264"/>
                <a:gd name="connsiteY7" fmla="*/ 242 h 1537"/>
                <a:gd name="connsiteX8" fmla="*/ 1402 w 3264"/>
                <a:gd name="connsiteY8" fmla="*/ 212 h 1537"/>
                <a:gd name="connsiteX9" fmla="*/ 1472 w 3264"/>
                <a:gd name="connsiteY9" fmla="*/ 184 h 1537"/>
                <a:gd name="connsiteX10" fmla="*/ 1544 w 3264"/>
                <a:gd name="connsiteY10" fmla="*/ 158 h 1537"/>
                <a:gd name="connsiteX11" fmla="*/ 1616 w 3264"/>
                <a:gd name="connsiteY11" fmla="*/ 132 h 1537"/>
                <a:gd name="connsiteX12" fmla="*/ 1692 w 3264"/>
                <a:gd name="connsiteY12" fmla="*/ 110 h 1537"/>
                <a:gd name="connsiteX13" fmla="*/ 1768 w 3264"/>
                <a:gd name="connsiteY13" fmla="*/ 88 h 1537"/>
                <a:gd name="connsiteX14" fmla="*/ 1848 w 3264"/>
                <a:gd name="connsiteY14" fmla="*/ 70 h 1537"/>
                <a:gd name="connsiteX15" fmla="*/ 1928 w 3264"/>
                <a:gd name="connsiteY15" fmla="*/ 52 h 1537"/>
                <a:gd name="connsiteX16" fmla="*/ 2010 w 3264"/>
                <a:gd name="connsiteY16" fmla="*/ 38 h 1537"/>
                <a:gd name="connsiteX17" fmla="*/ 2096 w 3264"/>
                <a:gd name="connsiteY17" fmla="*/ 26 h 1537"/>
                <a:gd name="connsiteX18" fmla="*/ 2182 w 3264"/>
                <a:gd name="connsiteY18" fmla="*/ 16 h 1537"/>
                <a:gd name="connsiteX19" fmla="*/ 2270 w 3264"/>
                <a:gd name="connsiteY19" fmla="*/ 8 h 1537"/>
                <a:gd name="connsiteX20" fmla="*/ 2360 w 3264"/>
                <a:gd name="connsiteY20" fmla="*/ 4 h 1537"/>
                <a:gd name="connsiteX21" fmla="*/ 2454 w 3264"/>
                <a:gd name="connsiteY21" fmla="*/ 0 h 1537"/>
                <a:gd name="connsiteX22" fmla="*/ 2548 w 3264"/>
                <a:gd name="connsiteY22" fmla="*/ 2 h 1537"/>
                <a:gd name="connsiteX23" fmla="*/ 2644 w 3264"/>
                <a:gd name="connsiteY23" fmla="*/ 6 h 1537"/>
                <a:gd name="connsiteX24" fmla="*/ 2742 w 3264"/>
                <a:gd name="connsiteY24" fmla="*/ 12 h 1537"/>
                <a:gd name="connsiteX25" fmla="*/ 2842 w 3264"/>
                <a:gd name="connsiteY25" fmla="*/ 22 h 1537"/>
                <a:gd name="connsiteX26" fmla="*/ 2944 w 3264"/>
                <a:gd name="connsiteY26" fmla="*/ 36 h 1537"/>
                <a:gd name="connsiteX27" fmla="*/ 3048 w 3264"/>
                <a:gd name="connsiteY27" fmla="*/ 52 h 1537"/>
                <a:gd name="connsiteX28" fmla="*/ 3156 w 3264"/>
                <a:gd name="connsiteY28" fmla="*/ 72 h 1537"/>
                <a:gd name="connsiteX29" fmla="*/ 3264 w 3264"/>
                <a:gd name="connsiteY29" fmla="*/ 96 h 1537"/>
                <a:gd name="connsiteX30" fmla="*/ 3264 w 3264"/>
                <a:gd name="connsiteY30" fmla="*/ 96 h 1537"/>
                <a:gd name="connsiteX31" fmla="*/ 3256 w 3264"/>
                <a:gd name="connsiteY31" fmla="*/ 118 h 1537"/>
                <a:gd name="connsiteX32" fmla="*/ 3230 w 3264"/>
                <a:gd name="connsiteY32" fmla="*/ 182 h 1537"/>
                <a:gd name="connsiteX33" fmla="*/ 3210 w 3264"/>
                <a:gd name="connsiteY33" fmla="*/ 226 h 1537"/>
                <a:gd name="connsiteX34" fmla="*/ 3184 w 3264"/>
                <a:gd name="connsiteY34" fmla="*/ 278 h 1537"/>
                <a:gd name="connsiteX35" fmla="*/ 3154 w 3264"/>
                <a:gd name="connsiteY35" fmla="*/ 338 h 1537"/>
                <a:gd name="connsiteX36" fmla="*/ 3118 w 3264"/>
                <a:gd name="connsiteY36" fmla="*/ 404 h 1537"/>
                <a:gd name="connsiteX37" fmla="*/ 3076 w 3264"/>
                <a:gd name="connsiteY37" fmla="*/ 474 h 1537"/>
                <a:gd name="connsiteX38" fmla="*/ 3028 w 3264"/>
                <a:gd name="connsiteY38" fmla="*/ 548 h 1537"/>
                <a:gd name="connsiteX39" fmla="*/ 2974 w 3264"/>
                <a:gd name="connsiteY39" fmla="*/ 626 h 1537"/>
                <a:gd name="connsiteX40" fmla="*/ 2914 w 3264"/>
                <a:gd name="connsiteY40" fmla="*/ 706 h 1537"/>
                <a:gd name="connsiteX41" fmla="*/ 2846 w 3264"/>
                <a:gd name="connsiteY41" fmla="*/ 786 h 1537"/>
                <a:gd name="connsiteX42" fmla="*/ 2810 w 3264"/>
                <a:gd name="connsiteY42" fmla="*/ 828 h 1537"/>
                <a:gd name="connsiteX43" fmla="*/ 2772 w 3264"/>
                <a:gd name="connsiteY43" fmla="*/ 870 h 1537"/>
                <a:gd name="connsiteX44" fmla="*/ 2734 w 3264"/>
                <a:gd name="connsiteY44" fmla="*/ 910 h 1537"/>
                <a:gd name="connsiteX45" fmla="*/ 2692 w 3264"/>
                <a:gd name="connsiteY45" fmla="*/ 952 h 1537"/>
                <a:gd name="connsiteX46" fmla="*/ 2648 w 3264"/>
                <a:gd name="connsiteY46" fmla="*/ 992 h 1537"/>
                <a:gd name="connsiteX47" fmla="*/ 2604 w 3264"/>
                <a:gd name="connsiteY47" fmla="*/ 1034 h 1537"/>
                <a:gd name="connsiteX48" fmla="*/ 2556 w 3264"/>
                <a:gd name="connsiteY48" fmla="*/ 1074 h 1537"/>
                <a:gd name="connsiteX49" fmla="*/ 2508 w 3264"/>
                <a:gd name="connsiteY49" fmla="*/ 1114 h 1537"/>
                <a:gd name="connsiteX50" fmla="*/ 2456 w 3264"/>
                <a:gd name="connsiteY50" fmla="*/ 1152 h 1537"/>
                <a:gd name="connsiteX51" fmla="*/ 2404 w 3264"/>
                <a:gd name="connsiteY51" fmla="*/ 1190 h 1537"/>
                <a:gd name="connsiteX52" fmla="*/ 2348 w 3264"/>
                <a:gd name="connsiteY52" fmla="*/ 1228 h 1537"/>
                <a:gd name="connsiteX53" fmla="*/ 2292 w 3264"/>
                <a:gd name="connsiteY53" fmla="*/ 1264 h 1537"/>
                <a:gd name="connsiteX54" fmla="*/ 2232 w 3264"/>
                <a:gd name="connsiteY54" fmla="*/ 1300 h 1537"/>
                <a:gd name="connsiteX55" fmla="*/ 2170 w 3264"/>
                <a:gd name="connsiteY55" fmla="*/ 1334 h 1537"/>
                <a:gd name="connsiteX0" fmla="*/ 1146 w 2240"/>
                <a:gd name="connsiteY0" fmla="*/ 1334 h 1334"/>
                <a:gd name="connsiteX1" fmla="*/ 0 w 2240"/>
                <a:gd name="connsiteY1" fmla="*/ 412 h 1334"/>
                <a:gd name="connsiteX2" fmla="*/ 58 w 2240"/>
                <a:gd name="connsiteY2" fmla="*/ 376 h 1334"/>
                <a:gd name="connsiteX3" fmla="*/ 118 w 2240"/>
                <a:gd name="connsiteY3" fmla="*/ 340 h 1334"/>
                <a:gd name="connsiteX4" fmla="*/ 182 w 2240"/>
                <a:gd name="connsiteY4" fmla="*/ 306 h 1334"/>
                <a:gd name="connsiteX5" fmla="*/ 246 w 2240"/>
                <a:gd name="connsiteY5" fmla="*/ 274 h 1334"/>
                <a:gd name="connsiteX6" fmla="*/ 310 w 2240"/>
                <a:gd name="connsiteY6" fmla="*/ 242 h 1334"/>
                <a:gd name="connsiteX7" fmla="*/ 378 w 2240"/>
                <a:gd name="connsiteY7" fmla="*/ 212 h 1334"/>
                <a:gd name="connsiteX8" fmla="*/ 448 w 2240"/>
                <a:gd name="connsiteY8" fmla="*/ 184 h 1334"/>
                <a:gd name="connsiteX9" fmla="*/ 520 w 2240"/>
                <a:gd name="connsiteY9" fmla="*/ 158 h 1334"/>
                <a:gd name="connsiteX10" fmla="*/ 592 w 2240"/>
                <a:gd name="connsiteY10" fmla="*/ 132 h 1334"/>
                <a:gd name="connsiteX11" fmla="*/ 668 w 2240"/>
                <a:gd name="connsiteY11" fmla="*/ 110 h 1334"/>
                <a:gd name="connsiteX12" fmla="*/ 744 w 2240"/>
                <a:gd name="connsiteY12" fmla="*/ 88 h 1334"/>
                <a:gd name="connsiteX13" fmla="*/ 824 w 2240"/>
                <a:gd name="connsiteY13" fmla="*/ 70 h 1334"/>
                <a:gd name="connsiteX14" fmla="*/ 904 w 2240"/>
                <a:gd name="connsiteY14" fmla="*/ 52 h 1334"/>
                <a:gd name="connsiteX15" fmla="*/ 986 w 2240"/>
                <a:gd name="connsiteY15" fmla="*/ 38 h 1334"/>
                <a:gd name="connsiteX16" fmla="*/ 1072 w 2240"/>
                <a:gd name="connsiteY16" fmla="*/ 26 h 1334"/>
                <a:gd name="connsiteX17" fmla="*/ 1158 w 2240"/>
                <a:gd name="connsiteY17" fmla="*/ 16 h 1334"/>
                <a:gd name="connsiteX18" fmla="*/ 1246 w 2240"/>
                <a:gd name="connsiteY18" fmla="*/ 8 h 1334"/>
                <a:gd name="connsiteX19" fmla="*/ 1336 w 2240"/>
                <a:gd name="connsiteY19" fmla="*/ 4 h 1334"/>
                <a:gd name="connsiteX20" fmla="*/ 1430 w 2240"/>
                <a:gd name="connsiteY20" fmla="*/ 0 h 1334"/>
                <a:gd name="connsiteX21" fmla="*/ 1524 w 2240"/>
                <a:gd name="connsiteY21" fmla="*/ 2 h 1334"/>
                <a:gd name="connsiteX22" fmla="*/ 1620 w 2240"/>
                <a:gd name="connsiteY22" fmla="*/ 6 h 1334"/>
                <a:gd name="connsiteX23" fmla="*/ 1718 w 2240"/>
                <a:gd name="connsiteY23" fmla="*/ 12 h 1334"/>
                <a:gd name="connsiteX24" fmla="*/ 1818 w 2240"/>
                <a:gd name="connsiteY24" fmla="*/ 22 h 1334"/>
                <a:gd name="connsiteX25" fmla="*/ 1920 w 2240"/>
                <a:gd name="connsiteY25" fmla="*/ 36 h 1334"/>
                <a:gd name="connsiteX26" fmla="*/ 2024 w 2240"/>
                <a:gd name="connsiteY26" fmla="*/ 52 h 1334"/>
                <a:gd name="connsiteX27" fmla="*/ 2132 w 2240"/>
                <a:gd name="connsiteY27" fmla="*/ 72 h 1334"/>
                <a:gd name="connsiteX28" fmla="*/ 2240 w 2240"/>
                <a:gd name="connsiteY28" fmla="*/ 96 h 1334"/>
                <a:gd name="connsiteX29" fmla="*/ 2240 w 2240"/>
                <a:gd name="connsiteY29" fmla="*/ 96 h 1334"/>
                <a:gd name="connsiteX30" fmla="*/ 2232 w 2240"/>
                <a:gd name="connsiteY30" fmla="*/ 118 h 1334"/>
                <a:gd name="connsiteX31" fmla="*/ 2206 w 2240"/>
                <a:gd name="connsiteY31" fmla="*/ 182 h 1334"/>
                <a:gd name="connsiteX32" fmla="*/ 2186 w 2240"/>
                <a:gd name="connsiteY32" fmla="*/ 226 h 1334"/>
                <a:gd name="connsiteX33" fmla="*/ 2160 w 2240"/>
                <a:gd name="connsiteY33" fmla="*/ 278 h 1334"/>
                <a:gd name="connsiteX34" fmla="*/ 2130 w 2240"/>
                <a:gd name="connsiteY34" fmla="*/ 338 h 1334"/>
                <a:gd name="connsiteX35" fmla="*/ 2094 w 2240"/>
                <a:gd name="connsiteY35" fmla="*/ 404 h 1334"/>
                <a:gd name="connsiteX36" fmla="*/ 2052 w 2240"/>
                <a:gd name="connsiteY36" fmla="*/ 474 h 1334"/>
                <a:gd name="connsiteX37" fmla="*/ 2004 w 2240"/>
                <a:gd name="connsiteY37" fmla="*/ 548 h 1334"/>
                <a:gd name="connsiteX38" fmla="*/ 1950 w 2240"/>
                <a:gd name="connsiteY38" fmla="*/ 626 h 1334"/>
                <a:gd name="connsiteX39" fmla="*/ 1890 w 2240"/>
                <a:gd name="connsiteY39" fmla="*/ 706 h 1334"/>
                <a:gd name="connsiteX40" fmla="*/ 1822 w 2240"/>
                <a:gd name="connsiteY40" fmla="*/ 786 h 1334"/>
                <a:gd name="connsiteX41" fmla="*/ 1786 w 2240"/>
                <a:gd name="connsiteY41" fmla="*/ 828 h 1334"/>
                <a:gd name="connsiteX42" fmla="*/ 1748 w 2240"/>
                <a:gd name="connsiteY42" fmla="*/ 870 h 1334"/>
                <a:gd name="connsiteX43" fmla="*/ 1710 w 2240"/>
                <a:gd name="connsiteY43" fmla="*/ 910 h 1334"/>
                <a:gd name="connsiteX44" fmla="*/ 1668 w 2240"/>
                <a:gd name="connsiteY44" fmla="*/ 952 h 1334"/>
                <a:gd name="connsiteX45" fmla="*/ 1624 w 2240"/>
                <a:gd name="connsiteY45" fmla="*/ 992 h 1334"/>
                <a:gd name="connsiteX46" fmla="*/ 1580 w 2240"/>
                <a:gd name="connsiteY46" fmla="*/ 1034 h 1334"/>
                <a:gd name="connsiteX47" fmla="*/ 1532 w 2240"/>
                <a:gd name="connsiteY47" fmla="*/ 1074 h 1334"/>
                <a:gd name="connsiteX48" fmla="*/ 1484 w 2240"/>
                <a:gd name="connsiteY48" fmla="*/ 1114 h 1334"/>
                <a:gd name="connsiteX49" fmla="*/ 1432 w 2240"/>
                <a:gd name="connsiteY49" fmla="*/ 1152 h 1334"/>
                <a:gd name="connsiteX50" fmla="*/ 1380 w 2240"/>
                <a:gd name="connsiteY50" fmla="*/ 1190 h 1334"/>
                <a:gd name="connsiteX51" fmla="*/ 1324 w 2240"/>
                <a:gd name="connsiteY51" fmla="*/ 1228 h 1334"/>
                <a:gd name="connsiteX52" fmla="*/ 1268 w 2240"/>
                <a:gd name="connsiteY52" fmla="*/ 1264 h 1334"/>
                <a:gd name="connsiteX53" fmla="*/ 1208 w 2240"/>
                <a:gd name="connsiteY53" fmla="*/ 1300 h 1334"/>
                <a:gd name="connsiteX54" fmla="*/ 1146 w 2240"/>
                <a:gd name="connsiteY54" fmla="*/ 1334 h 1334"/>
                <a:gd name="connsiteX0" fmla="*/ 1146 w 2240"/>
                <a:gd name="connsiteY0" fmla="*/ 1334 h 1334"/>
                <a:gd name="connsiteX1" fmla="*/ 500 w 2240"/>
                <a:gd name="connsiteY1" fmla="*/ 819 h 1334"/>
                <a:gd name="connsiteX2" fmla="*/ 0 w 2240"/>
                <a:gd name="connsiteY2" fmla="*/ 412 h 1334"/>
                <a:gd name="connsiteX3" fmla="*/ 58 w 2240"/>
                <a:gd name="connsiteY3" fmla="*/ 376 h 1334"/>
                <a:gd name="connsiteX4" fmla="*/ 118 w 2240"/>
                <a:gd name="connsiteY4" fmla="*/ 340 h 1334"/>
                <a:gd name="connsiteX5" fmla="*/ 182 w 2240"/>
                <a:gd name="connsiteY5" fmla="*/ 306 h 1334"/>
                <a:gd name="connsiteX6" fmla="*/ 246 w 2240"/>
                <a:gd name="connsiteY6" fmla="*/ 274 h 1334"/>
                <a:gd name="connsiteX7" fmla="*/ 310 w 2240"/>
                <a:gd name="connsiteY7" fmla="*/ 242 h 1334"/>
                <a:gd name="connsiteX8" fmla="*/ 378 w 2240"/>
                <a:gd name="connsiteY8" fmla="*/ 212 h 1334"/>
                <a:gd name="connsiteX9" fmla="*/ 448 w 2240"/>
                <a:gd name="connsiteY9" fmla="*/ 184 h 1334"/>
                <a:gd name="connsiteX10" fmla="*/ 520 w 2240"/>
                <a:gd name="connsiteY10" fmla="*/ 158 h 1334"/>
                <a:gd name="connsiteX11" fmla="*/ 592 w 2240"/>
                <a:gd name="connsiteY11" fmla="*/ 132 h 1334"/>
                <a:gd name="connsiteX12" fmla="*/ 668 w 2240"/>
                <a:gd name="connsiteY12" fmla="*/ 110 h 1334"/>
                <a:gd name="connsiteX13" fmla="*/ 744 w 2240"/>
                <a:gd name="connsiteY13" fmla="*/ 88 h 1334"/>
                <a:gd name="connsiteX14" fmla="*/ 824 w 2240"/>
                <a:gd name="connsiteY14" fmla="*/ 70 h 1334"/>
                <a:gd name="connsiteX15" fmla="*/ 904 w 2240"/>
                <a:gd name="connsiteY15" fmla="*/ 52 h 1334"/>
                <a:gd name="connsiteX16" fmla="*/ 986 w 2240"/>
                <a:gd name="connsiteY16" fmla="*/ 38 h 1334"/>
                <a:gd name="connsiteX17" fmla="*/ 1072 w 2240"/>
                <a:gd name="connsiteY17" fmla="*/ 26 h 1334"/>
                <a:gd name="connsiteX18" fmla="*/ 1158 w 2240"/>
                <a:gd name="connsiteY18" fmla="*/ 16 h 1334"/>
                <a:gd name="connsiteX19" fmla="*/ 1246 w 2240"/>
                <a:gd name="connsiteY19" fmla="*/ 8 h 1334"/>
                <a:gd name="connsiteX20" fmla="*/ 1336 w 2240"/>
                <a:gd name="connsiteY20" fmla="*/ 4 h 1334"/>
                <a:gd name="connsiteX21" fmla="*/ 1430 w 2240"/>
                <a:gd name="connsiteY21" fmla="*/ 0 h 1334"/>
                <a:gd name="connsiteX22" fmla="*/ 1524 w 2240"/>
                <a:gd name="connsiteY22" fmla="*/ 2 h 1334"/>
                <a:gd name="connsiteX23" fmla="*/ 1620 w 2240"/>
                <a:gd name="connsiteY23" fmla="*/ 6 h 1334"/>
                <a:gd name="connsiteX24" fmla="*/ 1718 w 2240"/>
                <a:gd name="connsiteY24" fmla="*/ 12 h 1334"/>
                <a:gd name="connsiteX25" fmla="*/ 1818 w 2240"/>
                <a:gd name="connsiteY25" fmla="*/ 22 h 1334"/>
                <a:gd name="connsiteX26" fmla="*/ 1920 w 2240"/>
                <a:gd name="connsiteY26" fmla="*/ 36 h 1334"/>
                <a:gd name="connsiteX27" fmla="*/ 2024 w 2240"/>
                <a:gd name="connsiteY27" fmla="*/ 52 h 1334"/>
                <a:gd name="connsiteX28" fmla="*/ 2132 w 2240"/>
                <a:gd name="connsiteY28" fmla="*/ 72 h 1334"/>
                <a:gd name="connsiteX29" fmla="*/ 2240 w 2240"/>
                <a:gd name="connsiteY29" fmla="*/ 96 h 1334"/>
                <a:gd name="connsiteX30" fmla="*/ 2240 w 2240"/>
                <a:gd name="connsiteY30" fmla="*/ 96 h 1334"/>
                <a:gd name="connsiteX31" fmla="*/ 2232 w 2240"/>
                <a:gd name="connsiteY31" fmla="*/ 118 h 1334"/>
                <a:gd name="connsiteX32" fmla="*/ 2206 w 2240"/>
                <a:gd name="connsiteY32" fmla="*/ 182 h 1334"/>
                <a:gd name="connsiteX33" fmla="*/ 2186 w 2240"/>
                <a:gd name="connsiteY33" fmla="*/ 226 h 1334"/>
                <a:gd name="connsiteX34" fmla="*/ 2160 w 2240"/>
                <a:gd name="connsiteY34" fmla="*/ 278 h 1334"/>
                <a:gd name="connsiteX35" fmla="*/ 2130 w 2240"/>
                <a:gd name="connsiteY35" fmla="*/ 338 h 1334"/>
                <a:gd name="connsiteX36" fmla="*/ 2094 w 2240"/>
                <a:gd name="connsiteY36" fmla="*/ 404 h 1334"/>
                <a:gd name="connsiteX37" fmla="*/ 2052 w 2240"/>
                <a:gd name="connsiteY37" fmla="*/ 474 h 1334"/>
                <a:gd name="connsiteX38" fmla="*/ 2004 w 2240"/>
                <a:gd name="connsiteY38" fmla="*/ 548 h 1334"/>
                <a:gd name="connsiteX39" fmla="*/ 1950 w 2240"/>
                <a:gd name="connsiteY39" fmla="*/ 626 h 1334"/>
                <a:gd name="connsiteX40" fmla="*/ 1890 w 2240"/>
                <a:gd name="connsiteY40" fmla="*/ 706 h 1334"/>
                <a:gd name="connsiteX41" fmla="*/ 1822 w 2240"/>
                <a:gd name="connsiteY41" fmla="*/ 786 h 1334"/>
                <a:gd name="connsiteX42" fmla="*/ 1786 w 2240"/>
                <a:gd name="connsiteY42" fmla="*/ 828 h 1334"/>
                <a:gd name="connsiteX43" fmla="*/ 1748 w 2240"/>
                <a:gd name="connsiteY43" fmla="*/ 870 h 1334"/>
                <a:gd name="connsiteX44" fmla="*/ 1710 w 2240"/>
                <a:gd name="connsiteY44" fmla="*/ 910 h 1334"/>
                <a:gd name="connsiteX45" fmla="*/ 1668 w 2240"/>
                <a:gd name="connsiteY45" fmla="*/ 952 h 1334"/>
                <a:gd name="connsiteX46" fmla="*/ 1624 w 2240"/>
                <a:gd name="connsiteY46" fmla="*/ 992 h 1334"/>
                <a:gd name="connsiteX47" fmla="*/ 1580 w 2240"/>
                <a:gd name="connsiteY47" fmla="*/ 1034 h 1334"/>
                <a:gd name="connsiteX48" fmla="*/ 1532 w 2240"/>
                <a:gd name="connsiteY48" fmla="*/ 1074 h 1334"/>
                <a:gd name="connsiteX49" fmla="*/ 1484 w 2240"/>
                <a:gd name="connsiteY49" fmla="*/ 1114 h 1334"/>
                <a:gd name="connsiteX50" fmla="*/ 1432 w 2240"/>
                <a:gd name="connsiteY50" fmla="*/ 1152 h 1334"/>
                <a:gd name="connsiteX51" fmla="*/ 1380 w 2240"/>
                <a:gd name="connsiteY51" fmla="*/ 1190 h 1334"/>
                <a:gd name="connsiteX52" fmla="*/ 1324 w 2240"/>
                <a:gd name="connsiteY52" fmla="*/ 1228 h 1334"/>
                <a:gd name="connsiteX53" fmla="*/ 1268 w 2240"/>
                <a:gd name="connsiteY53" fmla="*/ 1264 h 1334"/>
                <a:gd name="connsiteX54" fmla="*/ 1208 w 2240"/>
                <a:gd name="connsiteY54" fmla="*/ 1300 h 1334"/>
                <a:gd name="connsiteX55" fmla="*/ 1146 w 2240"/>
                <a:gd name="connsiteY55" fmla="*/ 1334 h 1334"/>
                <a:gd name="connsiteX0" fmla="*/ 1376 w 2470"/>
                <a:gd name="connsiteY0" fmla="*/ 1334 h 1446"/>
                <a:gd name="connsiteX1" fmla="*/ 191 w 2470"/>
                <a:gd name="connsiteY1" fmla="*/ 1292 h 1446"/>
                <a:gd name="connsiteX2" fmla="*/ 230 w 2470"/>
                <a:gd name="connsiteY2" fmla="*/ 412 h 1446"/>
                <a:gd name="connsiteX3" fmla="*/ 288 w 2470"/>
                <a:gd name="connsiteY3" fmla="*/ 376 h 1446"/>
                <a:gd name="connsiteX4" fmla="*/ 348 w 2470"/>
                <a:gd name="connsiteY4" fmla="*/ 340 h 1446"/>
                <a:gd name="connsiteX5" fmla="*/ 412 w 2470"/>
                <a:gd name="connsiteY5" fmla="*/ 306 h 1446"/>
                <a:gd name="connsiteX6" fmla="*/ 476 w 2470"/>
                <a:gd name="connsiteY6" fmla="*/ 274 h 1446"/>
                <a:gd name="connsiteX7" fmla="*/ 540 w 2470"/>
                <a:gd name="connsiteY7" fmla="*/ 242 h 1446"/>
                <a:gd name="connsiteX8" fmla="*/ 608 w 2470"/>
                <a:gd name="connsiteY8" fmla="*/ 212 h 1446"/>
                <a:gd name="connsiteX9" fmla="*/ 678 w 2470"/>
                <a:gd name="connsiteY9" fmla="*/ 184 h 1446"/>
                <a:gd name="connsiteX10" fmla="*/ 750 w 2470"/>
                <a:gd name="connsiteY10" fmla="*/ 158 h 1446"/>
                <a:gd name="connsiteX11" fmla="*/ 822 w 2470"/>
                <a:gd name="connsiteY11" fmla="*/ 132 h 1446"/>
                <a:gd name="connsiteX12" fmla="*/ 898 w 2470"/>
                <a:gd name="connsiteY12" fmla="*/ 110 h 1446"/>
                <a:gd name="connsiteX13" fmla="*/ 974 w 2470"/>
                <a:gd name="connsiteY13" fmla="*/ 88 h 1446"/>
                <a:gd name="connsiteX14" fmla="*/ 1054 w 2470"/>
                <a:gd name="connsiteY14" fmla="*/ 70 h 1446"/>
                <a:gd name="connsiteX15" fmla="*/ 1134 w 2470"/>
                <a:gd name="connsiteY15" fmla="*/ 52 h 1446"/>
                <a:gd name="connsiteX16" fmla="*/ 1216 w 2470"/>
                <a:gd name="connsiteY16" fmla="*/ 38 h 1446"/>
                <a:gd name="connsiteX17" fmla="*/ 1302 w 2470"/>
                <a:gd name="connsiteY17" fmla="*/ 26 h 1446"/>
                <a:gd name="connsiteX18" fmla="*/ 1388 w 2470"/>
                <a:gd name="connsiteY18" fmla="*/ 16 h 1446"/>
                <a:gd name="connsiteX19" fmla="*/ 1476 w 2470"/>
                <a:gd name="connsiteY19" fmla="*/ 8 h 1446"/>
                <a:gd name="connsiteX20" fmla="*/ 1566 w 2470"/>
                <a:gd name="connsiteY20" fmla="*/ 4 h 1446"/>
                <a:gd name="connsiteX21" fmla="*/ 1660 w 2470"/>
                <a:gd name="connsiteY21" fmla="*/ 0 h 1446"/>
                <a:gd name="connsiteX22" fmla="*/ 1754 w 2470"/>
                <a:gd name="connsiteY22" fmla="*/ 2 h 1446"/>
                <a:gd name="connsiteX23" fmla="*/ 1850 w 2470"/>
                <a:gd name="connsiteY23" fmla="*/ 6 h 1446"/>
                <a:gd name="connsiteX24" fmla="*/ 1948 w 2470"/>
                <a:gd name="connsiteY24" fmla="*/ 12 h 1446"/>
                <a:gd name="connsiteX25" fmla="*/ 2048 w 2470"/>
                <a:gd name="connsiteY25" fmla="*/ 22 h 1446"/>
                <a:gd name="connsiteX26" fmla="*/ 2150 w 2470"/>
                <a:gd name="connsiteY26" fmla="*/ 36 h 1446"/>
                <a:gd name="connsiteX27" fmla="*/ 2254 w 2470"/>
                <a:gd name="connsiteY27" fmla="*/ 52 h 1446"/>
                <a:gd name="connsiteX28" fmla="*/ 2362 w 2470"/>
                <a:gd name="connsiteY28" fmla="*/ 72 h 1446"/>
                <a:gd name="connsiteX29" fmla="*/ 2470 w 2470"/>
                <a:gd name="connsiteY29" fmla="*/ 96 h 1446"/>
                <a:gd name="connsiteX30" fmla="*/ 2470 w 2470"/>
                <a:gd name="connsiteY30" fmla="*/ 96 h 1446"/>
                <a:gd name="connsiteX31" fmla="*/ 2462 w 2470"/>
                <a:gd name="connsiteY31" fmla="*/ 118 h 1446"/>
                <a:gd name="connsiteX32" fmla="*/ 2436 w 2470"/>
                <a:gd name="connsiteY32" fmla="*/ 182 h 1446"/>
                <a:gd name="connsiteX33" fmla="*/ 2416 w 2470"/>
                <a:gd name="connsiteY33" fmla="*/ 226 h 1446"/>
                <a:gd name="connsiteX34" fmla="*/ 2390 w 2470"/>
                <a:gd name="connsiteY34" fmla="*/ 278 h 1446"/>
                <a:gd name="connsiteX35" fmla="*/ 2360 w 2470"/>
                <a:gd name="connsiteY35" fmla="*/ 338 h 1446"/>
                <a:gd name="connsiteX36" fmla="*/ 2324 w 2470"/>
                <a:gd name="connsiteY36" fmla="*/ 404 h 1446"/>
                <a:gd name="connsiteX37" fmla="*/ 2282 w 2470"/>
                <a:gd name="connsiteY37" fmla="*/ 474 h 1446"/>
                <a:gd name="connsiteX38" fmla="*/ 2234 w 2470"/>
                <a:gd name="connsiteY38" fmla="*/ 548 h 1446"/>
                <a:gd name="connsiteX39" fmla="*/ 2180 w 2470"/>
                <a:gd name="connsiteY39" fmla="*/ 626 h 1446"/>
                <a:gd name="connsiteX40" fmla="*/ 2120 w 2470"/>
                <a:gd name="connsiteY40" fmla="*/ 706 h 1446"/>
                <a:gd name="connsiteX41" fmla="*/ 2052 w 2470"/>
                <a:gd name="connsiteY41" fmla="*/ 786 h 1446"/>
                <a:gd name="connsiteX42" fmla="*/ 2016 w 2470"/>
                <a:gd name="connsiteY42" fmla="*/ 828 h 1446"/>
                <a:gd name="connsiteX43" fmla="*/ 1978 w 2470"/>
                <a:gd name="connsiteY43" fmla="*/ 870 h 1446"/>
                <a:gd name="connsiteX44" fmla="*/ 1940 w 2470"/>
                <a:gd name="connsiteY44" fmla="*/ 910 h 1446"/>
                <a:gd name="connsiteX45" fmla="*/ 1898 w 2470"/>
                <a:gd name="connsiteY45" fmla="*/ 952 h 1446"/>
                <a:gd name="connsiteX46" fmla="*/ 1854 w 2470"/>
                <a:gd name="connsiteY46" fmla="*/ 992 h 1446"/>
                <a:gd name="connsiteX47" fmla="*/ 1810 w 2470"/>
                <a:gd name="connsiteY47" fmla="*/ 1034 h 1446"/>
                <a:gd name="connsiteX48" fmla="*/ 1762 w 2470"/>
                <a:gd name="connsiteY48" fmla="*/ 1074 h 1446"/>
                <a:gd name="connsiteX49" fmla="*/ 1714 w 2470"/>
                <a:gd name="connsiteY49" fmla="*/ 1114 h 1446"/>
                <a:gd name="connsiteX50" fmla="*/ 1662 w 2470"/>
                <a:gd name="connsiteY50" fmla="*/ 1152 h 1446"/>
                <a:gd name="connsiteX51" fmla="*/ 1610 w 2470"/>
                <a:gd name="connsiteY51" fmla="*/ 1190 h 1446"/>
                <a:gd name="connsiteX52" fmla="*/ 1554 w 2470"/>
                <a:gd name="connsiteY52" fmla="*/ 1228 h 1446"/>
                <a:gd name="connsiteX53" fmla="*/ 1498 w 2470"/>
                <a:gd name="connsiteY53" fmla="*/ 1264 h 1446"/>
                <a:gd name="connsiteX54" fmla="*/ 1438 w 2470"/>
                <a:gd name="connsiteY54" fmla="*/ 1300 h 1446"/>
                <a:gd name="connsiteX55" fmla="*/ 1376 w 2470"/>
                <a:gd name="connsiteY55" fmla="*/ 1334 h 1446"/>
                <a:gd name="connsiteX0" fmla="*/ 1189 w 2283"/>
                <a:gd name="connsiteY0" fmla="*/ 1334 h 1446"/>
                <a:gd name="connsiteX1" fmla="*/ 4 w 2283"/>
                <a:gd name="connsiteY1" fmla="*/ 1292 h 1446"/>
                <a:gd name="connsiteX2" fmla="*/ 43 w 2283"/>
                <a:gd name="connsiteY2" fmla="*/ 412 h 1446"/>
                <a:gd name="connsiteX3" fmla="*/ 101 w 2283"/>
                <a:gd name="connsiteY3" fmla="*/ 376 h 1446"/>
                <a:gd name="connsiteX4" fmla="*/ 161 w 2283"/>
                <a:gd name="connsiteY4" fmla="*/ 340 h 1446"/>
                <a:gd name="connsiteX5" fmla="*/ 225 w 2283"/>
                <a:gd name="connsiteY5" fmla="*/ 306 h 1446"/>
                <a:gd name="connsiteX6" fmla="*/ 289 w 2283"/>
                <a:gd name="connsiteY6" fmla="*/ 274 h 1446"/>
                <a:gd name="connsiteX7" fmla="*/ 353 w 2283"/>
                <a:gd name="connsiteY7" fmla="*/ 242 h 1446"/>
                <a:gd name="connsiteX8" fmla="*/ 421 w 2283"/>
                <a:gd name="connsiteY8" fmla="*/ 212 h 1446"/>
                <a:gd name="connsiteX9" fmla="*/ 491 w 2283"/>
                <a:gd name="connsiteY9" fmla="*/ 184 h 1446"/>
                <a:gd name="connsiteX10" fmla="*/ 563 w 2283"/>
                <a:gd name="connsiteY10" fmla="*/ 158 h 1446"/>
                <a:gd name="connsiteX11" fmla="*/ 635 w 2283"/>
                <a:gd name="connsiteY11" fmla="*/ 132 h 1446"/>
                <a:gd name="connsiteX12" fmla="*/ 711 w 2283"/>
                <a:gd name="connsiteY12" fmla="*/ 110 h 1446"/>
                <a:gd name="connsiteX13" fmla="*/ 787 w 2283"/>
                <a:gd name="connsiteY13" fmla="*/ 88 h 1446"/>
                <a:gd name="connsiteX14" fmla="*/ 867 w 2283"/>
                <a:gd name="connsiteY14" fmla="*/ 70 h 1446"/>
                <a:gd name="connsiteX15" fmla="*/ 947 w 2283"/>
                <a:gd name="connsiteY15" fmla="*/ 52 h 1446"/>
                <a:gd name="connsiteX16" fmla="*/ 1029 w 2283"/>
                <a:gd name="connsiteY16" fmla="*/ 38 h 1446"/>
                <a:gd name="connsiteX17" fmla="*/ 1115 w 2283"/>
                <a:gd name="connsiteY17" fmla="*/ 26 h 1446"/>
                <a:gd name="connsiteX18" fmla="*/ 1201 w 2283"/>
                <a:gd name="connsiteY18" fmla="*/ 16 h 1446"/>
                <a:gd name="connsiteX19" fmla="*/ 1289 w 2283"/>
                <a:gd name="connsiteY19" fmla="*/ 8 h 1446"/>
                <a:gd name="connsiteX20" fmla="*/ 1379 w 2283"/>
                <a:gd name="connsiteY20" fmla="*/ 4 h 1446"/>
                <a:gd name="connsiteX21" fmla="*/ 1473 w 2283"/>
                <a:gd name="connsiteY21" fmla="*/ 0 h 1446"/>
                <a:gd name="connsiteX22" fmla="*/ 1567 w 2283"/>
                <a:gd name="connsiteY22" fmla="*/ 2 h 1446"/>
                <a:gd name="connsiteX23" fmla="*/ 1663 w 2283"/>
                <a:gd name="connsiteY23" fmla="*/ 6 h 1446"/>
                <a:gd name="connsiteX24" fmla="*/ 1761 w 2283"/>
                <a:gd name="connsiteY24" fmla="*/ 12 h 1446"/>
                <a:gd name="connsiteX25" fmla="*/ 1861 w 2283"/>
                <a:gd name="connsiteY25" fmla="*/ 22 h 1446"/>
                <a:gd name="connsiteX26" fmla="*/ 1963 w 2283"/>
                <a:gd name="connsiteY26" fmla="*/ 36 h 1446"/>
                <a:gd name="connsiteX27" fmla="*/ 2067 w 2283"/>
                <a:gd name="connsiteY27" fmla="*/ 52 h 1446"/>
                <a:gd name="connsiteX28" fmla="*/ 2175 w 2283"/>
                <a:gd name="connsiteY28" fmla="*/ 72 h 1446"/>
                <a:gd name="connsiteX29" fmla="*/ 2283 w 2283"/>
                <a:gd name="connsiteY29" fmla="*/ 96 h 1446"/>
                <a:gd name="connsiteX30" fmla="*/ 2283 w 2283"/>
                <a:gd name="connsiteY30" fmla="*/ 96 h 1446"/>
                <a:gd name="connsiteX31" fmla="*/ 2275 w 2283"/>
                <a:gd name="connsiteY31" fmla="*/ 118 h 1446"/>
                <a:gd name="connsiteX32" fmla="*/ 2249 w 2283"/>
                <a:gd name="connsiteY32" fmla="*/ 182 h 1446"/>
                <a:gd name="connsiteX33" fmla="*/ 2229 w 2283"/>
                <a:gd name="connsiteY33" fmla="*/ 226 h 1446"/>
                <a:gd name="connsiteX34" fmla="*/ 2203 w 2283"/>
                <a:gd name="connsiteY34" fmla="*/ 278 h 1446"/>
                <a:gd name="connsiteX35" fmla="*/ 2173 w 2283"/>
                <a:gd name="connsiteY35" fmla="*/ 338 h 1446"/>
                <a:gd name="connsiteX36" fmla="*/ 2137 w 2283"/>
                <a:gd name="connsiteY36" fmla="*/ 404 h 1446"/>
                <a:gd name="connsiteX37" fmla="*/ 2095 w 2283"/>
                <a:gd name="connsiteY37" fmla="*/ 474 h 1446"/>
                <a:gd name="connsiteX38" fmla="*/ 2047 w 2283"/>
                <a:gd name="connsiteY38" fmla="*/ 548 h 1446"/>
                <a:gd name="connsiteX39" fmla="*/ 1993 w 2283"/>
                <a:gd name="connsiteY39" fmla="*/ 626 h 1446"/>
                <a:gd name="connsiteX40" fmla="*/ 1933 w 2283"/>
                <a:gd name="connsiteY40" fmla="*/ 706 h 1446"/>
                <a:gd name="connsiteX41" fmla="*/ 1865 w 2283"/>
                <a:gd name="connsiteY41" fmla="*/ 786 h 1446"/>
                <a:gd name="connsiteX42" fmla="*/ 1829 w 2283"/>
                <a:gd name="connsiteY42" fmla="*/ 828 h 1446"/>
                <a:gd name="connsiteX43" fmla="*/ 1791 w 2283"/>
                <a:gd name="connsiteY43" fmla="*/ 870 h 1446"/>
                <a:gd name="connsiteX44" fmla="*/ 1753 w 2283"/>
                <a:gd name="connsiteY44" fmla="*/ 910 h 1446"/>
                <a:gd name="connsiteX45" fmla="*/ 1711 w 2283"/>
                <a:gd name="connsiteY45" fmla="*/ 952 h 1446"/>
                <a:gd name="connsiteX46" fmla="*/ 1667 w 2283"/>
                <a:gd name="connsiteY46" fmla="*/ 992 h 1446"/>
                <a:gd name="connsiteX47" fmla="*/ 1623 w 2283"/>
                <a:gd name="connsiteY47" fmla="*/ 1034 h 1446"/>
                <a:gd name="connsiteX48" fmla="*/ 1575 w 2283"/>
                <a:gd name="connsiteY48" fmla="*/ 1074 h 1446"/>
                <a:gd name="connsiteX49" fmla="*/ 1527 w 2283"/>
                <a:gd name="connsiteY49" fmla="*/ 1114 h 1446"/>
                <a:gd name="connsiteX50" fmla="*/ 1475 w 2283"/>
                <a:gd name="connsiteY50" fmla="*/ 1152 h 1446"/>
                <a:gd name="connsiteX51" fmla="*/ 1423 w 2283"/>
                <a:gd name="connsiteY51" fmla="*/ 1190 h 1446"/>
                <a:gd name="connsiteX52" fmla="*/ 1367 w 2283"/>
                <a:gd name="connsiteY52" fmla="*/ 1228 h 1446"/>
                <a:gd name="connsiteX53" fmla="*/ 1311 w 2283"/>
                <a:gd name="connsiteY53" fmla="*/ 1264 h 1446"/>
                <a:gd name="connsiteX54" fmla="*/ 1251 w 2283"/>
                <a:gd name="connsiteY54" fmla="*/ 1300 h 1446"/>
                <a:gd name="connsiteX55" fmla="*/ 1189 w 2283"/>
                <a:gd name="connsiteY55" fmla="*/ 1334 h 1446"/>
                <a:gd name="connsiteX0" fmla="*/ 1189 w 2283"/>
                <a:gd name="connsiteY0" fmla="*/ 1334 h 1334"/>
                <a:gd name="connsiteX1" fmla="*/ 4 w 2283"/>
                <a:gd name="connsiteY1" fmla="*/ 1292 h 1334"/>
                <a:gd name="connsiteX2" fmla="*/ 43 w 2283"/>
                <a:gd name="connsiteY2" fmla="*/ 412 h 1334"/>
                <a:gd name="connsiteX3" fmla="*/ 101 w 2283"/>
                <a:gd name="connsiteY3" fmla="*/ 376 h 1334"/>
                <a:gd name="connsiteX4" fmla="*/ 161 w 2283"/>
                <a:gd name="connsiteY4" fmla="*/ 340 h 1334"/>
                <a:gd name="connsiteX5" fmla="*/ 225 w 2283"/>
                <a:gd name="connsiteY5" fmla="*/ 306 h 1334"/>
                <a:gd name="connsiteX6" fmla="*/ 289 w 2283"/>
                <a:gd name="connsiteY6" fmla="*/ 274 h 1334"/>
                <a:gd name="connsiteX7" fmla="*/ 353 w 2283"/>
                <a:gd name="connsiteY7" fmla="*/ 242 h 1334"/>
                <a:gd name="connsiteX8" fmla="*/ 421 w 2283"/>
                <a:gd name="connsiteY8" fmla="*/ 212 h 1334"/>
                <a:gd name="connsiteX9" fmla="*/ 491 w 2283"/>
                <a:gd name="connsiteY9" fmla="*/ 184 h 1334"/>
                <a:gd name="connsiteX10" fmla="*/ 563 w 2283"/>
                <a:gd name="connsiteY10" fmla="*/ 158 h 1334"/>
                <a:gd name="connsiteX11" fmla="*/ 635 w 2283"/>
                <a:gd name="connsiteY11" fmla="*/ 132 h 1334"/>
                <a:gd name="connsiteX12" fmla="*/ 711 w 2283"/>
                <a:gd name="connsiteY12" fmla="*/ 110 h 1334"/>
                <a:gd name="connsiteX13" fmla="*/ 787 w 2283"/>
                <a:gd name="connsiteY13" fmla="*/ 88 h 1334"/>
                <a:gd name="connsiteX14" fmla="*/ 867 w 2283"/>
                <a:gd name="connsiteY14" fmla="*/ 70 h 1334"/>
                <a:gd name="connsiteX15" fmla="*/ 947 w 2283"/>
                <a:gd name="connsiteY15" fmla="*/ 52 h 1334"/>
                <a:gd name="connsiteX16" fmla="*/ 1029 w 2283"/>
                <a:gd name="connsiteY16" fmla="*/ 38 h 1334"/>
                <a:gd name="connsiteX17" fmla="*/ 1115 w 2283"/>
                <a:gd name="connsiteY17" fmla="*/ 26 h 1334"/>
                <a:gd name="connsiteX18" fmla="*/ 1201 w 2283"/>
                <a:gd name="connsiteY18" fmla="*/ 16 h 1334"/>
                <a:gd name="connsiteX19" fmla="*/ 1289 w 2283"/>
                <a:gd name="connsiteY19" fmla="*/ 8 h 1334"/>
                <a:gd name="connsiteX20" fmla="*/ 1379 w 2283"/>
                <a:gd name="connsiteY20" fmla="*/ 4 h 1334"/>
                <a:gd name="connsiteX21" fmla="*/ 1473 w 2283"/>
                <a:gd name="connsiteY21" fmla="*/ 0 h 1334"/>
                <a:gd name="connsiteX22" fmla="*/ 1567 w 2283"/>
                <a:gd name="connsiteY22" fmla="*/ 2 h 1334"/>
                <a:gd name="connsiteX23" fmla="*/ 1663 w 2283"/>
                <a:gd name="connsiteY23" fmla="*/ 6 h 1334"/>
                <a:gd name="connsiteX24" fmla="*/ 1761 w 2283"/>
                <a:gd name="connsiteY24" fmla="*/ 12 h 1334"/>
                <a:gd name="connsiteX25" fmla="*/ 1861 w 2283"/>
                <a:gd name="connsiteY25" fmla="*/ 22 h 1334"/>
                <a:gd name="connsiteX26" fmla="*/ 1963 w 2283"/>
                <a:gd name="connsiteY26" fmla="*/ 36 h 1334"/>
                <a:gd name="connsiteX27" fmla="*/ 2067 w 2283"/>
                <a:gd name="connsiteY27" fmla="*/ 52 h 1334"/>
                <a:gd name="connsiteX28" fmla="*/ 2175 w 2283"/>
                <a:gd name="connsiteY28" fmla="*/ 72 h 1334"/>
                <a:gd name="connsiteX29" fmla="*/ 2283 w 2283"/>
                <a:gd name="connsiteY29" fmla="*/ 96 h 1334"/>
                <a:gd name="connsiteX30" fmla="*/ 2283 w 2283"/>
                <a:gd name="connsiteY30" fmla="*/ 96 h 1334"/>
                <a:gd name="connsiteX31" fmla="*/ 2275 w 2283"/>
                <a:gd name="connsiteY31" fmla="*/ 118 h 1334"/>
                <a:gd name="connsiteX32" fmla="*/ 2249 w 2283"/>
                <a:gd name="connsiteY32" fmla="*/ 182 h 1334"/>
                <a:gd name="connsiteX33" fmla="*/ 2229 w 2283"/>
                <a:gd name="connsiteY33" fmla="*/ 226 h 1334"/>
                <a:gd name="connsiteX34" fmla="*/ 2203 w 2283"/>
                <a:gd name="connsiteY34" fmla="*/ 278 h 1334"/>
                <a:gd name="connsiteX35" fmla="*/ 2173 w 2283"/>
                <a:gd name="connsiteY35" fmla="*/ 338 h 1334"/>
                <a:gd name="connsiteX36" fmla="*/ 2137 w 2283"/>
                <a:gd name="connsiteY36" fmla="*/ 404 h 1334"/>
                <a:gd name="connsiteX37" fmla="*/ 2095 w 2283"/>
                <a:gd name="connsiteY37" fmla="*/ 474 h 1334"/>
                <a:gd name="connsiteX38" fmla="*/ 2047 w 2283"/>
                <a:gd name="connsiteY38" fmla="*/ 548 h 1334"/>
                <a:gd name="connsiteX39" fmla="*/ 1993 w 2283"/>
                <a:gd name="connsiteY39" fmla="*/ 626 h 1334"/>
                <a:gd name="connsiteX40" fmla="*/ 1933 w 2283"/>
                <a:gd name="connsiteY40" fmla="*/ 706 h 1334"/>
                <a:gd name="connsiteX41" fmla="*/ 1865 w 2283"/>
                <a:gd name="connsiteY41" fmla="*/ 786 h 1334"/>
                <a:gd name="connsiteX42" fmla="*/ 1829 w 2283"/>
                <a:gd name="connsiteY42" fmla="*/ 828 h 1334"/>
                <a:gd name="connsiteX43" fmla="*/ 1791 w 2283"/>
                <a:gd name="connsiteY43" fmla="*/ 870 h 1334"/>
                <a:gd name="connsiteX44" fmla="*/ 1753 w 2283"/>
                <a:gd name="connsiteY44" fmla="*/ 910 h 1334"/>
                <a:gd name="connsiteX45" fmla="*/ 1711 w 2283"/>
                <a:gd name="connsiteY45" fmla="*/ 952 h 1334"/>
                <a:gd name="connsiteX46" fmla="*/ 1667 w 2283"/>
                <a:gd name="connsiteY46" fmla="*/ 992 h 1334"/>
                <a:gd name="connsiteX47" fmla="*/ 1623 w 2283"/>
                <a:gd name="connsiteY47" fmla="*/ 1034 h 1334"/>
                <a:gd name="connsiteX48" fmla="*/ 1575 w 2283"/>
                <a:gd name="connsiteY48" fmla="*/ 1074 h 1334"/>
                <a:gd name="connsiteX49" fmla="*/ 1527 w 2283"/>
                <a:gd name="connsiteY49" fmla="*/ 1114 h 1334"/>
                <a:gd name="connsiteX50" fmla="*/ 1475 w 2283"/>
                <a:gd name="connsiteY50" fmla="*/ 1152 h 1334"/>
                <a:gd name="connsiteX51" fmla="*/ 1423 w 2283"/>
                <a:gd name="connsiteY51" fmla="*/ 1190 h 1334"/>
                <a:gd name="connsiteX52" fmla="*/ 1367 w 2283"/>
                <a:gd name="connsiteY52" fmla="*/ 1228 h 1334"/>
                <a:gd name="connsiteX53" fmla="*/ 1311 w 2283"/>
                <a:gd name="connsiteY53" fmla="*/ 1264 h 1334"/>
                <a:gd name="connsiteX54" fmla="*/ 1251 w 2283"/>
                <a:gd name="connsiteY54" fmla="*/ 1300 h 1334"/>
                <a:gd name="connsiteX55" fmla="*/ 1189 w 2283"/>
                <a:gd name="connsiteY55" fmla="*/ 1334 h 1334"/>
                <a:gd name="connsiteX0" fmla="*/ 1189 w 2283"/>
                <a:gd name="connsiteY0" fmla="*/ 1334 h 1334"/>
                <a:gd name="connsiteX1" fmla="*/ 4 w 2283"/>
                <a:gd name="connsiteY1" fmla="*/ 1292 h 1334"/>
                <a:gd name="connsiteX2" fmla="*/ 43 w 2283"/>
                <a:gd name="connsiteY2" fmla="*/ 412 h 1334"/>
                <a:gd name="connsiteX3" fmla="*/ 101 w 2283"/>
                <a:gd name="connsiteY3" fmla="*/ 376 h 1334"/>
                <a:gd name="connsiteX4" fmla="*/ 161 w 2283"/>
                <a:gd name="connsiteY4" fmla="*/ 340 h 1334"/>
                <a:gd name="connsiteX5" fmla="*/ 225 w 2283"/>
                <a:gd name="connsiteY5" fmla="*/ 306 h 1334"/>
                <a:gd name="connsiteX6" fmla="*/ 289 w 2283"/>
                <a:gd name="connsiteY6" fmla="*/ 274 h 1334"/>
                <a:gd name="connsiteX7" fmla="*/ 353 w 2283"/>
                <a:gd name="connsiteY7" fmla="*/ 242 h 1334"/>
                <a:gd name="connsiteX8" fmla="*/ 421 w 2283"/>
                <a:gd name="connsiteY8" fmla="*/ 212 h 1334"/>
                <a:gd name="connsiteX9" fmla="*/ 491 w 2283"/>
                <a:gd name="connsiteY9" fmla="*/ 184 h 1334"/>
                <a:gd name="connsiteX10" fmla="*/ 563 w 2283"/>
                <a:gd name="connsiteY10" fmla="*/ 158 h 1334"/>
                <a:gd name="connsiteX11" fmla="*/ 635 w 2283"/>
                <a:gd name="connsiteY11" fmla="*/ 132 h 1334"/>
                <a:gd name="connsiteX12" fmla="*/ 711 w 2283"/>
                <a:gd name="connsiteY12" fmla="*/ 110 h 1334"/>
                <a:gd name="connsiteX13" fmla="*/ 787 w 2283"/>
                <a:gd name="connsiteY13" fmla="*/ 88 h 1334"/>
                <a:gd name="connsiteX14" fmla="*/ 867 w 2283"/>
                <a:gd name="connsiteY14" fmla="*/ 70 h 1334"/>
                <a:gd name="connsiteX15" fmla="*/ 947 w 2283"/>
                <a:gd name="connsiteY15" fmla="*/ 52 h 1334"/>
                <a:gd name="connsiteX16" fmla="*/ 1029 w 2283"/>
                <a:gd name="connsiteY16" fmla="*/ 38 h 1334"/>
                <a:gd name="connsiteX17" fmla="*/ 1115 w 2283"/>
                <a:gd name="connsiteY17" fmla="*/ 26 h 1334"/>
                <a:gd name="connsiteX18" fmla="*/ 1201 w 2283"/>
                <a:gd name="connsiteY18" fmla="*/ 16 h 1334"/>
                <a:gd name="connsiteX19" fmla="*/ 1289 w 2283"/>
                <a:gd name="connsiteY19" fmla="*/ 8 h 1334"/>
                <a:gd name="connsiteX20" fmla="*/ 1379 w 2283"/>
                <a:gd name="connsiteY20" fmla="*/ 4 h 1334"/>
                <a:gd name="connsiteX21" fmla="*/ 1473 w 2283"/>
                <a:gd name="connsiteY21" fmla="*/ 0 h 1334"/>
                <a:gd name="connsiteX22" fmla="*/ 1567 w 2283"/>
                <a:gd name="connsiteY22" fmla="*/ 2 h 1334"/>
                <a:gd name="connsiteX23" fmla="*/ 1663 w 2283"/>
                <a:gd name="connsiteY23" fmla="*/ 6 h 1334"/>
                <a:gd name="connsiteX24" fmla="*/ 1761 w 2283"/>
                <a:gd name="connsiteY24" fmla="*/ 12 h 1334"/>
                <a:gd name="connsiteX25" fmla="*/ 1861 w 2283"/>
                <a:gd name="connsiteY25" fmla="*/ 22 h 1334"/>
                <a:gd name="connsiteX26" fmla="*/ 1963 w 2283"/>
                <a:gd name="connsiteY26" fmla="*/ 36 h 1334"/>
                <a:gd name="connsiteX27" fmla="*/ 2067 w 2283"/>
                <a:gd name="connsiteY27" fmla="*/ 52 h 1334"/>
                <a:gd name="connsiteX28" fmla="*/ 2175 w 2283"/>
                <a:gd name="connsiteY28" fmla="*/ 72 h 1334"/>
                <a:gd name="connsiteX29" fmla="*/ 2283 w 2283"/>
                <a:gd name="connsiteY29" fmla="*/ 96 h 1334"/>
                <a:gd name="connsiteX30" fmla="*/ 2283 w 2283"/>
                <a:gd name="connsiteY30" fmla="*/ 96 h 1334"/>
                <a:gd name="connsiteX31" fmla="*/ 2275 w 2283"/>
                <a:gd name="connsiteY31" fmla="*/ 118 h 1334"/>
                <a:gd name="connsiteX32" fmla="*/ 2249 w 2283"/>
                <a:gd name="connsiteY32" fmla="*/ 182 h 1334"/>
                <a:gd name="connsiteX33" fmla="*/ 2229 w 2283"/>
                <a:gd name="connsiteY33" fmla="*/ 226 h 1334"/>
                <a:gd name="connsiteX34" fmla="*/ 2203 w 2283"/>
                <a:gd name="connsiteY34" fmla="*/ 278 h 1334"/>
                <a:gd name="connsiteX35" fmla="*/ 2173 w 2283"/>
                <a:gd name="connsiteY35" fmla="*/ 338 h 1334"/>
                <a:gd name="connsiteX36" fmla="*/ 2137 w 2283"/>
                <a:gd name="connsiteY36" fmla="*/ 404 h 1334"/>
                <a:gd name="connsiteX37" fmla="*/ 2095 w 2283"/>
                <a:gd name="connsiteY37" fmla="*/ 474 h 1334"/>
                <a:gd name="connsiteX38" fmla="*/ 2047 w 2283"/>
                <a:gd name="connsiteY38" fmla="*/ 548 h 1334"/>
                <a:gd name="connsiteX39" fmla="*/ 1993 w 2283"/>
                <a:gd name="connsiteY39" fmla="*/ 626 h 1334"/>
                <a:gd name="connsiteX40" fmla="*/ 1933 w 2283"/>
                <a:gd name="connsiteY40" fmla="*/ 706 h 1334"/>
                <a:gd name="connsiteX41" fmla="*/ 1865 w 2283"/>
                <a:gd name="connsiteY41" fmla="*/ 786 h 1334"/>
                <a:gd name="connsiteX42" fmla="*/ 1829 w 2283"/>
                <a:gd name="connsiteY42" fmla="*/ 828 h 1334"/>
                <a:gd name="connsiteX43" fmla="*/ 1791 w 2283"/>
                <a:gd name="connsiteY43" fmla="*/ 870 h 1334"/>
                <a:gd name="connsiteX44" fmla="*/ 1753 w 2283"/>
                <a:gd name="connsiteY44" fmla="*/ 910 h 1334"/>
                <a:gd name="connsiteX45" fmla="*/ 1711 w 2283"/>
                <a:gd name="connsiteY45" fmla="*/ 952 h 1334"/>
                <a:gd name="connsiteX46" fmla="*/ 1667 w 2283"/>
                <a:gd name="connsiteY46" fmla="*/ 992 h 1334"/>
                <a:gd name="connsiteX47" fmla="*/ 1623 w 2283"/>
                <a:gd name="connsiteY47" fmla="*/ 1034 h 1334"/>
                <a:gd name="connsiteX48" fmla="*/ 1575 w 2283"/>
                <a:gd name="connsiteY48" fmla="*/ 1074 h 1334"/>
                <a:gd name="connsiteX49" fmla="*/ 1527 w 2283"/>
                <a:gd name="connsiteY49" fmla="*/ 1114 h 1334"/>
                <a:gd name="connsiteX50" fmla="*/ 1475 w 2283"/>
                <a:gd name="connsiteY50" fmla="*/ 1152 h 1334"/>
                <a:gd name="connsiteX51" fmla="*/ 1423 w 2283"/>
                <a:gd name="connsiteY51" fmla="*/ 1190 h 1334"/>
                <a:gd name="connsiteX52" fmla="*/ 1367 w 2283"/>
                <a:gd name="connsiteY52" fmla="*/ 1228 h 1334"/>
                <a:gd name="connsiteX53" fmla="*/ 1311 w 2283"/>
                <a:gd name="connsiteY53" fmla="*/ 1264 h 1334"/>
                <a:gd name="connsiteX54" fmla="*/ 1251 w 2283"/>
                <a:gd name="connsiteY54" fmla="*/ 1300 h 1334"/>
                <a:gd name="connsiteX55" fmla="*/ 1189 w 2283"/>
                <a:gd name="connsiteY55" fmla="*/ 1334 h 1334"/>
                <a:gd name="connsiteX0" fmla="*/ 1172 w 2266"/>
                <a:gd name="connsiteY0" fmla="*/ 1334 h 1334"/>
                <a:gd name="connsiteX1" fmla="*/ 4 w 2266"/>
                <a:gd name="connsiteY1" fmla="*/ 1320 h 1334"/>
                <a:gd name="connsiteX2" fmla="*/ 26 w 2266"/>
                <a:gd name="connsiteY2" fmla="*/ 412 h 1334"/>
                <a:gd name="connsiteX3" fmla="*/ 84 w 2266"/>
                <a:gd name="connsiteY3" fmla="*/ 376 h 1334"/>
                <a:gd name="connsiteX4" fmla="*/ 144 w 2266"/>
                <a:gd name="connsiteY4" fmla="*/ 340 h 1334"/>
                <a:gd name="connsiteX5" fmla="*/ 208 w 2266"/>
                <a:gd name="connsiteY5" fmla="*/ 306 h 1334"/>
                <a:gd name="connsiteX6" fmla="*/ 272 w 2266"/>
                <a:gd name="connsiteY6" fmla="*/ 274 h 1334"/>
                <a:gd name="connsiteX7" fmla="*/ 336 w 2266"/>
                <a:gd name="connsiteY7" fmla="*/ 242 h 1334"/>
                <a:gd name="connsiteX8" fmla="*/ 404 w 2266"/>
                <a:gd name="connsiteY8" fmla="*/ 212 h 1334"/>
                <a:gd name="connsiteX9" fmla="*/ 474 w 2266"/>
                <a:gd name="connsiteY9" fmla="*/ 184 h 1334"/>
                <a:gd name="connsiteX10" fmla="*/ 546 w 2266"/>
                <a:gd name="connsiteY10" fmla="*/ 158 h 1334"/>
                <a:gd name="connsiteX11" fmla="*/ 618 w 2266"/>
                <a:gd name="connsiteY11" fmla="*/ 132 h 1334"/>
                <a:gd name="connsiteX12" fmla="*/ 694 w 2266"/>
                <a:gd name="connsiteY12" fmla="*/ 110 h 1334"/>
                <a:gd name="connsiteX13" fmla="*/ 770 w 2266"/>
                <a:gd name="connsiteY13" fmla="*/ 88 h 1334"/>
                <a:gd name="connsiteX14" fmla="*/ 850 w 2266"/>
                <a:gd name="connsiteY14" fmla="*/ 70 h 1334"/>
                <a:gd name="connsiteX15" fmla="*/ 930 w 2266"/>
                <a:gd name="connsiteY15" fmla="*/ 52 h 1334"/>
                <a:gd name="connsiteX16" fmla="*/ 1012 w 2266"/>
                <a:gd name="connsiteY16" fmla="*/ 38 h 1334"/>
                <a:gd name="connsiteX17" fmla="*/ 1098 w 2266"/>
                <a:gd name="connsiteY17" fmla="*/ 26 h 1334"/>
                <a:gd name="connsiteX18" fmla="*/ 1184 w 2266"/>
                <a:gd name="connsiteY18" fmla="*/ 16 h 1334"/>
                <a:gd name="connsiteX19" fmla="*/ 1272 w 2266"/>
                <a:gd name="connsiteY19" fmla="*/ 8 h 1334"/>
                <a:gd name="connsiteX20" fmla="*/ 1362 w 2266"/>
                <a:gd name="connsiteY20" fmla="*/ 4 h 1334"/>
                <a:gd name="connsiteX21" fmla="*/ 1456 w 2266"/>
                <a:gd name="connsiteY21" fmla="*/ 0 h 1334"/>
                <a:gd name="connsiteX22" fmla="*/ 1550 w 2266"/>
                <a:gd name="connsiteY22" fmla="*/ 2 h 1334"/>
                <a:gd name="connsiteX23" fmla="*/ 1646 w 2266"/>
                <a:gd name="connsiteY23" fmla="*/ 6 h 1334"/>
                <a:gd name="connsiteX24" fmla="*/ 1744 w 2266"/>
                <a:gd name="connsiteY24" fmla="*/ 12 h 1334"/>
                <a:gd name="connsiteX25" fmla="*/ 1844 w 2266"/>
                <a:gd name="connsiteY25" fmla="*/ 22 h 1334"/>
                <a:gd name="connsiteX26" fmla="*/ 1946 w 2266"/>
                <a:gd name="connsiteY26" fmla="*/ 36 h 1334"/>
                <a:gd name="connsiteX27" fmla="*/ 2050 w 2266"/>
                <a:gd name="connsiteY27" fmla="*/ 52 h 1334"/>
                <a:gd name="connsiteX28" fmla="*/ 2158 w 2266"/>
                <a:gd name="connsiteY28" fmla="*/ 72 h 1334"/>
                <a:gd name="connsiteX29" fmla="*/ 2266 w 2266"/>
                <a:gd name="connsiteY29" fmla="*/ 96 h 1334"/>
                <a:gd name="connsiteX30" fmla="*/ 2266 w 2266"/>
                <a:gd name="connsiteY30" fmla="*/ 96 h 1334"/>
                <a:gd name="connsiteX31" fmla="*/ 2258 w 2266"/>
                <a:gd name="connsiteY31" fmla="*/ 118 h 1334"/>
                <a:gd name="connsiteX32" fmla="*/ 2232 w 2266"/>
                <a:gd name="connsiteY32" fmla="*/ 182 h 1334"/>
                <a:gd name="connsiteX33" fmla="*/ 2212 w 2266"/>
                <a:gd name="connsiteY33" fmla="*/ 226 h 1334"/>
                <a:gd name="connsiteX34" fmla="*/ 2186 w 2266"/>
                <a:gd name="connsiteY34" fmla="*/ 278 h 1334"/>
                <a:gd name="connsiteX35" fmla="*/ 2156 w 2266"/>
                <a:gd name="connsiteY35" fmla="*/ 338 h 1334"/>
                <a:gd name="connsiteX36" fmla="*/ 2120 w 2266"/>
                <a:gd name="connsiteY36" fmla="*/ 404 h 1334"/>
                <a:gd name="connsiteX37" fmla="*/ 2078 w 2266"/>
                <a:gd name="connsiteY37" fmla="*/ 474 h 1334"/>
                <a:gd name="connsiteX38" fmla="*/ 2030 w 2266"/>
                <a:gd name="connsiteY38" fmla="*/ 548 h 1334"/>
                <a:gd name="connsiteX39" fmla="*/ 1976 w 2266"/>
                <a:gd name="connsiteY39" fmla="*/ 626 h 1334"/>
                <a:gd name="connsiteX40" fmla="*/ 1916 w 2266"/>
                <a:gd name="connsiteY40" fmla="*/ 706 h 1334"/>
                <a:gd name="connsiteX41" fmla="*/ 1848 w 2266"/>
                <a:gd name="connsiteY41" fmla="*/ 786 h 1334"/>
                <a:gd name="connsiteX42" fmla="*/ 1812 w 2266"/>
                <a:gd name="connsiteY42" fmla="*/ 828 h 1334"/>
                <a:gd name="connsiteX43" fmla="*/ 1774 w 2266"/>
                <a:gd name="connsiteY43" fmla="*/ 870 h 1334"/>
                <a:gd name="connsiteX44" fmla="*/ 1736 w 2266"/>
                <a:gd name="connsiteY44" fmla="*/ 910 h 1334"/>
                <a:gd name="connsiteX45" fmla="*/ 1694 w 2266"/>
                <a:gd name="connsiteY45" fmla="*/ 952 h 1334"/>
                <a:gd name="connsiteX46" fmla="*/ 1650 w 2266"/>
                <a:gd name="connsiteY46" fmla="*/ 992 h 1334"/>
                <a:gd name="connsiteX47" fmla="*/ 1606 w 2266"/>
                <a:gd name="connsiteY47" fmla="*/ 1034 h 1334"/>
                <a:gd name="connsiteX48" fmla="*/ 1558 w 2266"/>
                <a:gd name="connsiteY48" fmla="*/ 1074 h 1334"/>
                <a:gd name="connsiteX49" fmla="*/ 1510 w 2266"/>
                <a:gd name="connsiteY49" fmla="*/ 1114 h 1334"/>
                <a:gd name="connsiteX50" fmla="*/ 1458 w 2266"/>
                <a:gd name="connsiteY50" fmla="*/ 1152 h 1334"/>
                <a:gd name="connsiteX51" fmla="*/ 1406 w 2266"/>
                <a:gd name="connsiteY51" fmla="*/ 1190 h 1334"/>
                <a:gd name="connsiteX52" fmla="*/ 1350 w 2266"/>
                <a:gd name="connsiteY52" fmla="*/ 1228 h 1334"/>
                <a:gd name="connsiteX53" fmla="*/ 1294 w 2266"/>
                <a:gd name="connsiteY53" fmla="*/ 1264 h 1334"/>
                <a:gd name="connsiteX54" fmla="*/ 1234 w 2266"/>
                <a:gd name="connsiteY54" fmla="*/ 1300 h 1334"/>
                <a:gd name="connsiteX55" fmla="*/ 1172 w 2266"/>
                <a:gd name="connsiteY55" fmla="*/ 1334 h 1334"/>
                <a:gd name="connsiteX0" fmla="*/ 1172 w 2266"/>
                <a:gd name="connsiteY0" fmla="*/ 1334 h 1334"/>
                <a:gd name="connsiteX1" fmla="*/ 4 w 2266"/>
                <a:gd name="connsiteY1" fmla="*/ 1320 h 1334"/>
                <a:gd name="connsiteX2" fmla="*/ 4 w 2266"/>
                <a:gd name="connsiteY2" fmla="*/ 426 h 1334"/>
                <a:gd name="connsiteX3" fmla="*/ 84 w 2266"/>
                <a:gd name="connsiteY3" fmla="*/ 376 h 1334"/>
                <a:gd name="connsiteX4" fmla="*/ 144 w 2266"/>
                <a:gd name="connsiteY4" fmla="*/ 340 h 1334"/>
                <a:gd name="connsiteX5" fmla="*/ 208 w 2266"/>
                <a:gd name="connsiteY5" fmla="*/ 306 h 1334"/>
                <a:gd name="connsiteX6" fmla="*/ 272 w 2266"/>
                <a:gd name="connsiteY6" fmla="*/ 274 h 1334"/>
                <a:gd name="connsiteX7" fmla="*/ 336 w 2266"/>
                <a:gd name="connsiteY7" fmla="*/ 242 h 1334"/>
                <a:gd name="connsiteX8" fmla="*/ 404 w 2266"/>
                <a:gd name="connsiteY8" fmla="*/ 212 h 1334"/>
                <a:gd name="connsiteX9" fmla="*/ 474 w 2266"/>
                <a:gd name="connsiteY9" fmla="*/ 184 h 1334"/>
                <a:gd name="connsiteX10" fmla="*/ 546 w 2266"/>
                <a:gd name="connsiteY10" fmla="*/ 158 h 1334"/>
                <a:gd name="connsiteX11" fmla="*/ 618 w 2266"/>
                <a:gd name="connsiteY11" fmla="*/ 132 h 1334"/>
                <a:gd name="connsiteX12" fmla="*/ 694 w 2266"/>
                <a:gd name="connsiteY12" fmla="*/ 110 h 1334"/>
                <a:gd name="connsiteX13" fmla="*/ 770 w 2266"/>
                <a:gd name="connsiteY13" fmla="*/ 88 h 1334"/>
                <a:gd name="connsiteX14" fmla="*/ 850 w 2266"/>
                <a:gd name="connsiteY14" fmla="*/ 70 h 1334"/>
                <a:gd name="connsiteX15" fmla="*/ 930 w 2266"/>
                <a:gd name="connsiteY15" fmla="*/ 52 h 1334"/>
                <a:gd name="connsiteX16" fmla="*/ 1012 w 2266"/>
                <a:gd name="connsiteY16" fmla="*/ 38 h 1334"/>
                <a:gd name="connsiteX17" fmla="*/ 1098 w 2266"/>
                <a:gd name="connsiteY17" fmla="*/ 26 h 1334"/>
                <a:gd name="connsiteX18" fmla="*/ 1184 w 2266"/>
                <a:gd name="connsiteY18" fmla="*/ 16 h 1334"/>
                <a:gd name="connsiteX19" fmla="*/ 1272 w 2266"/>
                <a:gd name="connsiteY19" fmla="*/ 8 h 1334"/>
                <a:gd name="connsiteX20" fmla="*/ 1362 w 2266"/>
                <a:gd name="connsiteY20" fmla="*/ 4 h 1334"/>
                <a:gd name="connsiteX21" fmla="*/ 1456 w 2266"/>
                <a:gd name="connsiteY21" fmla="*/ 0 h 1334"/>
                <a:gd name="connsiteX22" fmla="*/ 1550 w 2266"/>
                <a:gd name="connsiteY22" fmla="*/ 2 h 1334"/>
                <a:gd name="connsiteX23" fmla="*/ 1646 w 2266"/>
                <a:gd name="connsiteY23" fmla="*/ 6 h 1334"/>
                <a:gd name="connsiteX24" fmla="*/ 1744 w 2266"/>
                <a:gd name="connsiteY24" fmla="*/ 12 h 1334"/>
                <a:gd name="connsiteX25" fmla="*/ 1844 w 2266"/>
                <a:gd name="connsiteY25" fmla="*/ 22 h 1334"/>
                <a:gd name="connsiteX26" fmla="*/ 1946 w 2266"/>
                <a:gd name="connsiteY26" fmla="*/ 36 h 1334"/>
                <a:gd name="connsiteX27" fmla="*/ 2050 w 2266"/>
                <a:gd name="connsiteY27" fmla="*/ 52 h 1334"/>
                <a:gd name="connsiteX28" fmla="*/ 2158 w 2266"/>
                <a:gd name="connsiteY28" fmla="*/ 72 h 1334"/>
                <a:gd name="connsiteX29" fmla="*/ 2266 w 2266"/>
                <a:gd name="connsiteY29" fmla="*/ 96 h 1334"/>
                <a:gd name="connsiteX30" fmla="*/ 2266 w 2266"/>
                <a:gd name="connsiteY30" fmla="*/ 96 h 1334"/>
                <a:gd name="connsiteX31" fmla="*/ 2258 w 2266"/>
                <a:gd name="connsiteY31" fmla="*/ 118 h 1334"/>
                <a:gd name="connsiteX32" fmla="*/ 2232 w 2266"/>
                <a:gd name="connsiteY32" fmla="*/ 182 h 1334"/>
                <a:gd name="connsiteX33" fmla="*/ 2212 w 2266"/>
                <a:gd name="connsiteY33" fmla="*/ 226 h 1334"/>
                <a:gd name="connsiteX34" fmla="*/ 2186 w 2266"/>
                <a:gd name="connsiteY34" fmla="*/ 278 h 1334"/>
                <a:gd name="connsiteX35" fmla="*/ 2156 w 2266"/>
                <a:gd name="connsiteY35" fmla="*/ 338 h 1334"/>
                <a:gd name="connsiteX36" fmla="*/ 2120 w 2266"/>
                <a:gd name="connsiteY36" fmla="*/ 404 h 1334"/>
                <a:gd name="connsiteX37" fmla="*/ 2078 w 2266"/>
                <a:gd name="connsiteY37" fmla="*/ 474 h 1334"/>
                <a:gd name="connsiteX38" fmla="*/ 2030 w 2266"/>
                <a:gd name="connsiteY38" fmla="*/ 548 h 1334"/>
                <a:gd name="connsiteX39" fmla="*/ 1976 w 2266"/>
                <a:gd name="connsiteY39" fmla="*/ 626 h 1334"/>
                <a:gd name="connsiteX40" fmla="*/ 1916 w 2266"/>
                <a:gd name="connsiteY40" fmla="*/ 706 h 1334"/>
                <a:gd name="connsiteX41" fmla="*/ 1848 w 2266"/>
                <a:gd name="connsiteY41" fmla="*/ 786 h 1334"/>
                <a:gd name="connsiteX42" fmla="*/ 1812 w 2266"/>
                <a:gd name="connsiteY42" fmla="*/ 828 h 1334"/>
                <a:gd name="connsiteX43" fmla="*/ 1774 w 2266"/>
                <a:gd name="connsiteY43" fmla="*/ 870 h 1334"/>
                <a:gd name="connsiteX44" fmla="*/ 1736 w 2266"/>
                <a:gd name="connsiteY44" fmla="*/ 910 h 1334"/>
                <a:gd name="connsiteX45" fmla="*/ 1694 w 2266"/>
                <a:gd name="connsiteY45" fmla="*/ 952 h 1334"/>
                <a:gd name="connsiteX46" fmla="*/ 1650 w 2266"/>
                <a:gd name="connsiteY46" fmla="*/ 992 h 1334"/>
                <a:gd name="connsiteX47" fmla="*/ 1606 w 2266"/>
                <a:gd name="connsiteY47" fmla="*/ 1034 h 1334"/>
                <a:gd name="connsiteX48" fmla="*/ 1558 w 2266"/>
                <a:gd name="connsiteY48" fmla="*/ 1074 h 1334"/>
                <a:gd name="connsiteX49" fmla="*/ 1510 w 2266"/>
                <a:gd name="connsiteY49" fmla="*/ 1114 h 1334"/>
                <a:gd name="connsiteX50" fmla="*/ 1458 w 2266"/>
                <a:gd name="connsiteY50" fmla="*/ 1152 h 1334"/>
                <a:gd name="connsiteX51" fmla="*/ 1406 w 2266"/>
                <a:gd name="connsiteY51" fmla="*/ 1190 h 1334"/>
                <a:gd name="connsiteX52" fmla="*/ 1350 w 2266"/>
                <a:gd name="connsiteY52" fmla="*/ 1228 h 1334"/>
                <a:gd name="connsiteX53" fmla="*/ 1294 w 2266"/>
                <a:gd name="connsiteY53" fmla="*/ 1264 h 1334"/>
                <a:gd name="connsiteX54" fmla="*/ 1234 w 2266"/>
                <a:gd name="connsiteY54" fmla="*/ 1300 h 1334"/>
                <a:gd name="connsiteX55" fmla="*/ 1172 w 2266"/>
                <a:gd name="connsiteY55" fmla="*/ 1334 h 1334"/>
                <a:gd name="connsiteX0" fmla="*/ 1172 w 2266"/>
                <a:gd name="connsiteY0" fmla="*/ 1334 h 1334"/>
                <a:gd name="connsiteX1" fmla="*/ 4 w 2266"/>
                <a:gd name="connsiteY1" fmla="*/ 1320 h 1334"/>
                <a:gd name="connsiteX2" fmla="*/ 4 w 2266"/>
                <a:gd name="connsiteY2" fmla="*/ 426 h 1334"/>
                <a:gd name="connsiteX3" fmla="*/ 84 w 2266"/>
                <a:gd name="connsiteY3" fmla="*/ 376 h 1334"/>
                <a:gd name="connsiteX4" fmla="*/ 144 w 2266"/>
                <a:gd name="connsiteY4" fmla="*/ 340 h 1334"/>
                <a:gd name="connsiteX5" fmla="*/ 208 w 2266"/>
                <a:gd name="connsiteY5" fmla="*/ 306 h 1334"/>
                <a:gd name="connsiteX6" fmla="*/ 272 w 2266"/>
                <a:gd name="connsiteY6" fmla="*/ 274 h 1334"/>
                <a:gd name="connsiteX7" fmla="*/ 336 w 2266"/>
                <a:gd name="connsiteY7" fmla="*/ 242 h 1334"/>
                <a:gd name="connsiteX8" fmla="*/ 404 w 2266"/>
                <a:gd name="connsiteY8" fmla="*/ 212 h 1334"/>
                <a:gd name="connsiteX9" fmla="*/ 474 w 2266"/>
                <a:gd name="connsiteY9" fmla="*/ 184 h 1334"/>
                <a:gd name="connsiteX10" fmla="*/ 546 w 2266"/>
                <a:gd name="connsiteY10" fmla="*/ 158 h 1334"/>
                <a:gd name="connsiteX11" fmla="*/ 618 w 2266"/>
                <a:gd name="connsiteY11" fmla="*/ 132 h 1334"/>
                <a:gd name="connsiteX12" fmla="*/ 694 w 2266"/>
                <a:gd name="connsiteY12" fmla="*/ 110 h 1334"/>
                <a:gd name="connsiteX13" fmla="*/ 770 w 2266"/>
                <a:gd name="connsiteY13" fmla="*/ 88 h 1334"/>
                <a:gd name="connsiteX14" fmla="*/ 850 w 2266"/>
                <a:gd name="connsiteY14" fmla="*/ 70 h 1334"/>
                <a:gd name="connsiteX15" fmla="*/ 930 w 2266"/>
                <a:gd name="connsiteY15" fmla="*/ 52 h 1334"/>
                <a:gd name="connsiteX16" fmla="*/ 1012 w 2266"/>
                <a:gd name="connsiteY16" fmla="*/ 38 h 1334"/>
                <a:gd name="connsiteX17" fmla="*/ 1098 w 2266"/>
                <a:gd name="connsiteY17" fmla="*/ 26 h 1334"/>
                <a:gd name="connsiteX18" fmla="*/ 1184 w 2266"/>
                <a:gd name="connsiteY18" fmla="*/ 16 h 1334"/>
                <a:gd name="connsiteX19" fmla="*/ 1272 w 2266"/>
                <a:gd name="connsiteY19" fmla="*/ 8 h 1334"/>
                <a:gd name="connsiteX20" fmla="*/ 1362 w 2266"/>
                <a:gd name="connsiteY20" fmla="*/ 4 h 1334"/>
                <a:gd name="connsiteX21" fmla="*/ 1456 w 2266"/>
                <a:gd name="connsiteY21" fmla="*/ 0 h 1334"/>
                <a:gd name="connsiteX22" fmla="*/ 1550 w 2266"/>
                <a:gd name="connsiteY22" fmla="*/ 2 h 1334"/>
                <a:gd name="connsiteX23" fmla="*/ 1646 w 2266"/>
                <a:gd name="connsiteY23" fmla="*/ 6 h 1334"/>
                <a:gd name="connsiteX24" fmla="*/ 1744 w 2266"/>
                <a:gd name="connsiteY24" fmla="*/ 12 h 1334"/>
                <a:gd name="connsiteX25" fmla="*/ 1844 w 2266"/>
                <a:gd name="connsiteY25" fmla="*/ 22 h 1334"/>
                <a:gd name="connsiteX26" fmla="*/ 1946 w 2266"/>
                <a:gd name="connsiteY26" fmla="*/ 36 h 1334"/>
                <a:gd name="connsiteX27" fmla="*/ 2050 w 2266"/>
                <a:gd name="connsiteY27" fmla="*/ 52 h 1334"/>
                <a:gd name="connsiteX28" fmla="*/ 2158 w 2266"/>
                <a:gd name="connsiteY28" fmla="*/ 72 h 1334"/>
                <a:gd name="connsiteX29" fmla="*/ 2266 w 2266"/>
                <a:gd name="connsiteY29" fmla="*/ 96 h 1334"/>
                <a:gd name="connsiteX30" fmla="*/ 2266 w 2266"/>
                <a:gd name="connsiteY30" fmla="*/ 96 h 1334"/>
                <a:gd name="connsiteX31" fmla="*/ 2258 w 2266"/>
                <a:gd name="connsiteY31" fmla="*/ 118 h 1334"/>
                <a:gd name="connsiteX32" fmla="*/ 2232 w 2266"/>
                <a:gd name="connsiteY32" fmla="*/ 182 h 1334"/>
                <a:gd name="connsiteX33" fmla="*/ 2212 w 2266"/>
                <a:gd name="connsiteY33" fmla="*/ 226 h 1334"/>
                <a:gd name="connsiteX34" fmla="*/ 2186 w 2266"/>
                <a:gd name="connsiteY34" fmla="*/ 278 h 1334"/>
                <a:gd name="connsiteX35" fmla="*/ 2156 w 2266"/>
                <a:gd name="connsiteY35" fmla="*/ 338 h 1334"/>
                <a:gd name="connsiteX36" fmla="*/ 2120 w 2266"/>
                <a:gd name="connsiteY36" fmla="*/ 404 h 1334"/>
                <a:gd name="connsiteX37" fmla="*/ 2078 w 2266"/>
                <a:gd name="connsiteY37" fmla="*/ 474 h 1334"/>
                <a:gd name="connsiteX38" fmla="*/ 2030 w 2266"/>
                <a:gd name="connsiteY38" fmla="*/ 548 h 1334"/>
                <a:gd name="connsiteX39" fmla="*/ 1976 w 2266"/>
                <a:gd name="connsiteY39" fmla="*/ 626 h 1334"/>
                <a:gd name="connsiteX40" fmla="*/ 1916 w 2266"/>
                <a:gd name="connsiteY40" fmla="*/ 706 h 1334"/>
                <a:gd name="connsiteX41" fmla="*/ 1848 w 2266"/>
                <a:gd name="connsiteY41" fmla="*/ 786 h 1334"/>
                <a:gd name="connsiteX42" fmla="*/ 1812 w 2266"/>
                <a:gd name="connsiteY42" fmla="*/ 828 h 1334"/>
                <a:gd name="connsiteX43" fmla="*/ 1774 w 2266"/>
                <a:gd name="connsiteY43" fmla="*/ 870 h 1334"/>
                <a:gd name="connsiteX44" fmla="*/ 1736 w 2266"/>
                <a:gd name="connsiteY44" fmla="*/ 910 h 1334"/>
                <a:gd name="connsiteX45" fmla="*/ 1694 w 2266"/>
                <a:gd name="connsiteY45" fmla="*/ 952 h 1334"/>
                <a:gd name="connsiteX46" fmla="*/ 1650 w 2266"/>
                <a:gd name="connsiteY46" fmla="*/ 992 h 1334"/>
                <a:gd name="connsiteX47" fmla="*/ 1606 w 2266"/>
                <a:gd name="connsiteY47" fmla="*/ 1034 h 1334"/>
                <a:gd name="connsiteX48" fmla="*/ 1558 w 2266"/>
                <a:gd name="connsiteY48" fmla="*/ 1074 h 1334"/>
                <a:gd name="connsiteX49" fmla="*/ 1510 w 2266"/>
                <a:gd name="connsiteY49" fmla="*/ 1114 h 1334"/>
                <a:gd name="connsiteX50" fmla="*/ 1458 w 2266"/>
                <a:gd name="connsiteY50" fmla="*/ 1152 h 1334"/>
                <a:gd name="connsiteX51" fmla="*/ 1406 w 2266"/>
                <a:gd name="connsiteY51" fmla="*/ 1190 h 1334"/>
                <a:gd name="connsiteX52" fmla="*/ 1350 w 2266"/>
                <a:gd name="connsiteY52" fmla="*/ 1228 h 1334"/>
                <a:gd name="connsiteX53" fmla="*/ 1294 w 2266"/>
                <a:gd name="connsiteY53" fmla="*/ 1264 h 1334"/>
                <a:gd name="connsiteX54" fmla="*/ 1234 w 2266"/>
                <a:gd name="connsiteY54" fmla="*/ 1300 h 1334"/>
                <a:gd name="connsiteX55" fmla="*/ 1172 w 2266"/>
                <a:gd name="connsiteY55" fmla="*/ 1334 h 1334"/>
                <a:gd name="connsiteX0" fmla="*/ 1172 w 2266"/>
                <a:gd name="connsiteY0" fmla="*/ 1334 h 1334"/>
                <a:gd name="connsiteX1" fmla="*/ 4 w 2266"/>
                <a:gd name="connsiteY1" fmla="*/ 1320 h 1334"/>
                <a:gd name="connsiteX2" fmla="*/ 4 w 2266"/>
                <a:gd name="connsiteY2" fmla="*/ 426 h 1334"/>
                <a:gd name="connsiteX3" fmla="*/ 84 w 2266"/>
                <a:gd name="connsiteY3" fmla="*/ 376 h 1334"/>
                <a:gd name="connsiteX4" fmla="*/ 144 w 2266"/>
                <a:gd name="connsiteY4" fmla="*/ 340 h 1334"/>
                <a:gd name="connsiteX5" fmla="*/ 208 w 2266"/>
                <a:gd name="connsiteY5" fmla="*/ 306 h 1334"/>
                <a:gd name="connsiteX6" fmla="*/ 272 w 2266"/>
                <a:gd name="connsiteY6" fmla="*/ 274 h 1334"/>
                <a:gd name="connsiteX7" fmla="*/ 336 w 2266"/>
                <a:gd name="connsiteY7" fmla="*/ 242 h 1334"/>
                <a:gd name="connsiteX8" fmla="*/ 404 w 2266"/>
                <a:gd name="connsiteY8" fmla="*/ 212 h 1334"/>
                <a:gd name="connsiteX9" fmla="*/ 474 w 2266"/>
                <a:gd name="connsiteY9" fmla="*/ 184 h 1334"/>
                <a:gd name="connsiteX10" fmla="*/ 546 w 2266"/>
                <a:gd name="connsiteY10" fmla="*/ 158 h 1334"/>
                <a:gd name="connsiteX11" fmla="*/ 618 w 2266"/>
                <a:gd name="connsiteY11" fmla="*/ 132 h 1334"/>
                <a:gd name="connsiteX12" fmla="*/ 694 w 2266"/>
                <a:gd name="connsiteY12" fmla="*/ 110 h 1334"/>
                <a:gd name="connsiteX13" fmla="*/ 770 w 2266"/>
                <a:gd name="connsiteY13" fmla="*/ 88 h 1334"/>
                <a:gd name="connsiteX14" fmla="*/ 850 w 2266"/>
                <a:gd name="connsiteY14" fmla="*/ 70 h 1334"/>
                <a:gd name="connsiteX15" fmla="*/ 930 w 2266"/>
                <a:gd name="connsiteY15" fmla="*/ 52 h 1334"/>
                <a:gd name="connsiteX16" fmla="*/ 1012 w 2266"/>
                <a:gd name="connsiteY16" fmla="*/ 38 h 1334"/>
                <a:gd name="connsiteX17" fmla="*/ 1098 w 2266"/>
                <a:gd name="connsiteY17" fmla="*/ 26 h 1334"/>
                <a:gd name="connsiteX18" fmla="*/ 1184 w 2266"/>
                <a:gd name="connsiteY18" fmla="*/ 16 h 1334"/>
                <a:gd name="connsiteX19" fmla="*/ 1272 w 2266"/>
                <a:gd name="connsiteY19" fmla="*/ 8 h 1334"/>
                <a:gd name="connsiteX20" fmla="*/ 1362 w 2266"/>
                <a:gd name="connsiteY20" fmla="*/ 4 h 1334"/>
                <a:gd name="connsiteX21" fmla="*/ 1456 w 2266"/>
                <a:gd name="connsiteY21" fmla="*/ 0 h 1334"/>
                <a:gd name="connsiteX22" fmla="*/ 1550 w 2266"/>
                <a:gd name="connsiteY22" fmla="*/ 2 h 1334"/>
                <a:gd name="connsiteX23" fmla="*/ 1646 w 2266"/>
                <a:gd name="connsiteY23" fmla="*/ 6 h 1334"/>
                <a:gd name="connsiteX24" fmla="*/ 1744 w 2266"/>
                <a:gd name="connsiteY24" fmla="*/ 12 h 1334"/>
                <a:gd name="connsiteX25" fmla="*/ 1844 w 2266"/>
                <a:gd name="connsiteY25" fmla="*/ 22 h 1334"/>
                <a:gd name="connsiteX26" fmla="*/ 1946 w 2266"/>
                <a:gd name="connsiteY26" fmla="*/ 36 h 1334"/>
                <a:gd name="connsiteX27" fmla="*/ 2050 w 2266"/>
                <a:gd name="connsiteY27" fmla="*/ 52 h 1334"/>
                <a:gd name="connsiteX28" fmla="*/ 2158 w 2266"/>
                <a:gd name="connsiteY28" fmla="*/ 72 h 1334"/>
                <a:gd name="connsiteX29" fmla="*/ 2266 w 2266"/>
                <a:gd name="connsiteY29" fmla="*/ 96 h 1334"/>
                <a:gd name="connsiteX30" fmla="*/ 2266 w 2266"/>
                <a:gd name="connsiteY30" fmla="*/ 96 h 1334"/>
                <a:gd name="connsiteX31" fmla="*/ 2258 w 2266"/>
                <a:gd name="connsiteY31" fmla="*/ 118 h 1334"/>
                <a:gd name="connsiteX32" fmla="*/ 2232 w 2266"/>
                <a:gd name="connsiteY32" fmla="*/ 182 h 1334"/>
                <a:gd name="connsiteX33" fmla="*/ 2212 w 2266"/>
                <a:gd name="connsiteY33" fmla="*/ 226 h 1334"/>
                <a:gd name="connsiteX34" fmla="*/ 2186 w 2266"/>
                <a:gd name="connsiteY34" fmla="*/ 278 h 1334"/>
                <a:gd name="connsiteX35" fmla="*/ 2156 w 2266"/>
                <a:gd name="connsiteY35" fmla="*/ 338 h 1334"/>
                <a:gd name="connsiteX36" fmla="*/ 2120 w 2266"/>
                <a:gd name="connsiteY36" fmla="*/ 404 h 1334"/>
                <a:gd name="connsiteX37" fmla="*/ 2078 w 2266"/>
                <a:gd name="connsiteY37" fmla="*/ 474 h 1334"/>
                <a:gd name="connsiteX38" fmla="*/ 2030 w 2266"/>
                <a:gd name="connsiteY38" fmla="*/ 548 h 1334"/>
                <a:gd name="connsiteX39" fmla="*/ 1976 w 2266"/>
                <a:gd name="connsiteY39" fmla="*/ 626 h 1334"/>
                <a:gd name="connsiteX40" fmla="*/ 1916 w 2266"/>
                <a:gd name="connsiteY40" fmla="*/ 706 h 1334"/>
                <a:gd name="connsiteX41" fmla="*/ 1848 w 2266"/>
                <a:gd name="connsiteY41" fmla="*/ 786 h 1334"/>
                <a:gd name="connsiteX42" fmla="*/ 1812 w 2266"/>
                <a:gd name="connsiteY42" fmla="*/ 828 h 1334"/>
                <a:gd name="connsiteX43" fmla="*/ 1774 w 2266"/>
                <a:gd name="connsiteY43" fmla="*/ 870 h 1334"/>
                <a:gd name="connsiteX44" fmla="*/ 1736 w 2266"/>
                <a:gd name="connsiteY44" fmla="*/ 910 h 1334"/>
                <a:gd name="connsiteX45" fmla="*/ 1694 w 2266"/>
                <a:gd name="connsiteY45" fmla="*/ 952 h 1334"/>
                <a:gd name="connsiteX46" fmla="*/ 1650 w 2266"/>
                <a:gd name="connsiteY46" fmla="*/ 992 h 1334"/>
                <a:gd name="connsiteX47" fmla="*/ 1606 w 2266"/>
                <a:gd name="connsiteY47" fmla="*/ 1034 h 1334"/>
                <a:gd name="connsiteX48" fmla="*/ 1558 w 2266"/>
                <a:gd name="connsiteY48" fmla="*/ 1074 h 1334"/>
                <a:gd name="connsiteX49" fmla="*/ 1510 w 2266"/>
                <a:gd name="connsiteY49" fmla="*/ 1114 h 1334"/>
                <a:gd name="connsiteX50" fmla="*/ 1458 w 2266"/>
                <a:gd name="connsiteY50" fmla="*/ 1152 h 1334"/>
                <a:gd name="connsiteX51" fmla="*/ 1406 w 2266"/>
                <a:gd name="connsiteY51" fmla="*/ 1190 h 1334"/>
                <a:gd name="connsiteX52" fmla="*/ 1350 w 2266"/>
                <a:gd name="connsiteY52" fmla="*/ 1228 h 1334"/>
                <a:gd name="connsiteX53" fmla="*/ 1294 w 2266"/>
                <a:gd name="connsiteY53" fmla="*/ 1264 h 1334"/>
                <a:gd name="connsiteX54" fmla="*/ 1234 w 2266"/>
                <a:gd name="connsiteY54" fmla="*/ 1300 h 1334"/>
                <a:gd name="connsiteX55" fmla="*/ 1172 w 2266"/>
                <a:gd name="connsiteY55" fmla="*/ 1334 h 133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266" h="1334">
                  <a:moveTo>
                    <a:pt x="1172" y="1334"/>
                  </a:moveTo>
                  <a:cubicBezTo>
                    <a:pt x="1019" y="1322"/>
                    <a:pt x="236" y="1322"/>
                    <a:pt x="4" y="1320"/>
                  </a:cubicBezTo>
                  <a:cubicBezTo>
                    <a:pt x="0" y="1060"/>
                    <a:pt x="6" y="638"/>
                    <a:pt x="4" y="426"/>
                  </a:cubicBezTo>
                  <a:lnTo>
                    <a:pt x="84" y="376"/>
                  </a:lnTo>
                  <a:lnTo>
                    <a:pt x="144" y="340"/>
                  </a:lnTo>
                  <a:lnTo>
                    <a:pt x="208" y="306"/>
                  </a:lnTo>
                  <a:cubicBezTo>
                    <a:pt x="229" y="295"/>
                    <a:pt x="251" y="285"/>
                    <a:pt x="272" y="274"/>
                  </a:cubicBezTo>
                  <a:cubicBezTo>
                    <a:pt x="293" y="263"/>
                    <a:pt x="315" y="253"/>
                    <a:pt x="336" y="242"/>
                  </a:cubicBezTo>
                  <a:lnTo>
                    <a:pt x="404" y="212"/>
                  </a:lnTo>
                  <a:lnTo>
                    <a:pt x="474" y="184"/>
                  </a:lnTo>
                  <a:cubicBezTo>
                    <a:pt x="498" y="175"/>
                    <a:pt x="522" y="167"/>
                    <a:pt x="546" y="158"/>
                  </a:cubicBezTo>
                  <a:cubicBezTo>
                    <a:pt x="570" y="149"/>
                    <a:pt x="594" y="141"/>
                    <a:pt x="618" y="132"/>
                  </a:cubicBezTo>
                  <a:lnTo>
                    <a:pt x="694" y="110"/>
                  </a:lnTo>
                  <a:lnTo>
                    <a:pt x="770" y="88"/>
                  </a:lnTo>
                  <a:lnTo>
                    <a:pt x="850" y="70"/>
                  </a:lnTo>
                  <a:lnTo>
                    <a:pt x="930" y="52"/>
                  </a:lnTo>
                  <a:cubicBezTo>
                    <a:pt x="957" y="47"/>
                    <a:pt x="985" y="43"/>
                    <a:pt x="1012" y="38"/>
                  </a:cubicBezTo>
                  <a:lnTo>
                    <a:pt x="1098" y="26"/>
                  </a:lnTo>
                  <a:cubicBezTo>
                    <a:pt x="1127" y="23"/>
                    <a:pt x="1155" y="19"/>
                    <a:pt x="1184" y="16"/>
                  </a:cubicBezTo>
                  <a:cubicBezTo>
                    <a:pt x="1213" y="13"/>
                    <a:pt x="1243" y="11"/>
                    <a:pt x="1272" y="8"/>
                  </a:cubicBezTo>
                  <a:cubicBezTo>
                    <a:pt x="1302" y="7"/>
                    <a:pt x="1332" y="5"/>
                    <a:pt x="1362" y="4"/>
                  </a:cubicBezTo>
                  <a:cubicBezTo>
                    <a:pt x="1393" y="3"/>
                    <a:pt x="1425" y="1"/>
                    <a:pt x="1456" y="0"/>
                  </a:cubicBezTo>
                  <a:cubicBezTo>
                    <a:pt x="1487" y="1"/>
                    <a:pt x="1519" y="1"/>
                    <a:pt x="1550" y="2"/>
                  </a:cubicBezTo>
                  <a:cubicBezTo>
                    <a:pt x="1582" y="3"/>
                    <a:pt x="1614" y="5"/>
                    <a:pt x="1646" y="6"/>
                  </a:cubicBezTo>
                  <a:lnTo>
                    <a:pt x="1744" y="12"/>
                  </a:lnTo>
                  <a:lnTo>
                    <a:pt x="1844" y="22"/>
                  </a:lnTo>
                  <a:lnTo>
                    <a:pt x="1946" y="36"/>
                  </a:lnTo>
                  <a:cubicBezTo>
                    <a:pt x="1981" y="41"/>
                    <a:pt x="2015" y="47"/>
                    <a:pt x="2050" y="52"/>
                  </a:cubicBezTo>
                  <a:lnTo>
                    <a:pt x="2158" y="72"/>
                  </a:lnTo>
                  <a:lnTo>
                    <a:pt x="2266" y="96"/>
                  </a:lnTo>
                  <a:lnTo>
                    <a:pt x="2266" y="96"/>
                  </a:lnTo>
                  <a:cubicBezTo>
                    <a:pt x="2263" y="103"/>
                    <a:pt x="2261" y="111"/>
                    <a:pt x="2258" y="118"/>
                  </a:cubicBezTo>
                  <a:cubicBezTo>
                    <a:pt x="2249" y="139"/>
                    <a:pt x="2241" y="161"/>
                    <a:pt x="2232" y="182"/>
                  </a:cubicBezTo>
                  <a:cubicBezTo>
                    <a:pt x="2225" y="197"/>
                    <a:pt x="2219" y="211"/>
                    <a:pt x="2212" y="226"/>
                  </a:cubicBezTo>
                  <a:cubicBezTo>
                    <a:pt x="2203" y="243"/>
                    <a:pt x="2195" y="261"/>
                    <a:pt x="2186" y="278"/>
                  </a:cubicBezTo>
                  <a:lnTo>
                    <a:pt x="2156" y="338"/>
                  </a:lnTo>
                  <a:lnTo>
                    <a:pt x="2120" y="404"/>
                  </a:lnTo>
                  <a:cubicBezTo>
                    <a:pt x="2106" y="427"/>
                    <a:pt x="2092" y="451"/>
                    <a:pt x="2078" y="474"/>
                  </a:cubicBezTo>
                  <a:cubicBezTo>
                    <a:pt x="2062" y="499"/>
                    <a:pt x="2046" y="523"/>
                    <a:pt x="2030" y="548"/>
                  </a:cubicBezTo>
                  <a:lnTo>
                    <a:pt x="1976" y="626"/>
                  </a:lnTo>
                  <a:cubicBezTo>
                    <a:pt x="1956" y="653"/>
                    <a:pt x="1936" y="679"/>
                    <a:pt x="1916" y="706"/>
                  </a:cubicBezTo>
                  <a:lnTo>
                    <a:pt x="1848" y="786"/>
                  </a:lnTo>
                  <a:lnTo>
                    <a:pt x="1812" y="828"/>
                  </a:lnTo>
                  <a:cubicBezTo>
                    <a:pt x="1799" y="842"/>
                    <a:pt x="1787" y="856"/>
                    <a:pt x="1774" y="870"/>
                  </a:cubicBezTo>
                  <a:cubicBezTo>
                    <a:pt x="1761" y="883"/>
                    <a:pt x="1749" y="897"/>
                    <a:pt x="1736" y="910"/>
                  </a:cubicBezTo>
                  <a:lnTo>
                    <a:pt x="1694" y="952"/>
                  </a:lnTo>
                  <a:cubicBezTo>
                    <a:pt x="1679" y="965"/>
                    <a:pt x="1665" y="979"/>
                    <a:pt x="1650" y="992"/>
                  </a:cubicBezTo>
                  <a:cubicBezTo>
                    <a:pt x="1635" y="1006"/>
                    <a:pt x="1621" y="1020"/>
                    <a:pt x="1606" y="1034"/>
                  </a:cubicBezTo>
                  <a:cubicBezTo>
                    <a:pt x="1590" y="1047"/>
                    <a:pt x="1574" y="1061"/>
                    <a:pt x="1558" y="1074"/>
                  </a:cubicBezTo>
                  <a:cubicBezTo>
                    <a:pt x="1542" y="1087"/>
                    <a:pt x="1526" y="1101"/>
                    <a:pt x="1510" y="1114"/>
                  </a:cubicBezTo>
                  <a:cubicBezTo>
                    <a:pt x="1493" y="1127"/>
                    <a:pt x="1475" y="1139"/>
                    <a:pt x="1458" y="1152"/>
                  </a:cubicBezTo>
                  <a:cubicBezTo>
                    <a:pt x="1441" y="1165"/>
                    <a:pt x="1423" y="1177"/>
                    <a:pt x="1406" y="1190"/>
                  </a:cubicBezTo>
                  <a:lnTo>
                    <a:pt x="1350" y="1228"/>
                  </a:lnTo>
                  <a:cubicBezTo>
                    <a:pt x="1331" y="1240"/>
                    <a:pt x="1313" y="1252"/>
                    <a:pt x="1294" y="1264"/>
                  </a:cubicBezTo>
                  <a:lnTo>
                    <a:pt x="1234" y="1300"/>
                  </a:lnTo>
                  <a:cubicBezTo>
                    <a:pt x="1213" y="1311"/>
                    <a:pt x="1193" y="1323"/>
                    <a:pt x="1172" y="1334"/>
                  </a:cubicBezTo>
                </a:path>
              </a:pathLst>
            </a:custGeom>
            <a:solidFill>
              <a:schemeClr val="accent1">
                <a:alpha val="2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>
            <a:lvl1pPr algn="l">
              <a:defRPr b="0">
                <a:latin typeface="+mj-ea"/>
                <a:ea typeface="+mj-ea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228600" y="1247775"/>
            <a:ext cx="8691592" cy="49244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-19050" y="2438400"/>
            <a:ext cx="9172575" cy="235109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 rot="0">
            <a:off x="-173384" y="-173853"/>
            <a:ext cx="2586032" cy="2263971"/>
            <a:chOff x="-173384" y="-173853"/>
            <a:chExt cx="2586032" cy="2263971"/>
          </a:xfrm>
        </p:grpSpPr>
        <p:sp>
          <p:nvSpPr>
            <p:cNvPr id="21" name="Freeform 15"/>
            <p:cNvSpPr/>
            <p:nvPr/>
          </p:nvSpPr>
          <p:spPr>
            <a:xfrm rot="20809158">
              <a:off x="60986" y="-173853"/>
              <a:ext cx="2351662" cy="1275231"/>
            </a:xfrm>
            <a:custGeom>
              <a:avLst/>
              <a:gdLst>
                <a:gd name="connsiteX0" fmla="*/ 0 w 2926"/>
                <a:gd name="connsiteY0" fmla="*/ 134 h 1388"/>
                <a:gd name="connsiteX1" fmla="*/ 0 w 2926"/>
                <a:gd name="connsiteY1" fmla="*/ 134 h 1388"/>
                <a:gd name="connsiteX2" fmla="*/ 20 w 2926"/>
                <a:gd name="connsiteY2" fmla="*/ 128 h 1388"/>
                <a:gd name="connsiteX3" fmla="*/ 78 w 2926"/>
                <a:gd name="connsiteY3" fmla="*/ 108 h 1388"/>
                <a:gd name="connsiteX4" fmla="*/ 120 w 2926"/>
                <a:gd name="connsiteY4" fmla="*/ 96 h 1388"/>
                <a:gd name="connsiteX5" fmla="*/ 172 w 2926"/>
                <a:gd name="connsiteY5" fmla="*/ 82 h 1388"/>
                <a:gd name="connsiteX6" fmla="*/ 230 w 2926"/>
                <a:gd name="connsiteY6" fmla="*/ 68 h 1388"/>
                <a:gd name="connsiteX7" fmla="*/ 294 w 2926"/>
                <a:gd name="connsiteY7" fmla="*/ 54 h 1388"/>
                <a:gd name="connsiteX8" fmla="*/ 366 w 2926"/>
                <a:gd name="connsiteY8" fmla="*/ 40 h 1388"/>
                <a:gd name="connsiteX9" fmla="*/ 446 w 2926"/>
                <a:gd name="connsiteY9" fmla="*/ 28 h 1388"/>
                <a:gd name="connsiteX10" fmla="*/ 530 w 2926"/>
                <a:gd name="connsiteY10" fmla="*/ 16 h 1388"/>
                <a:gd name="connsiteX11" fmla="*/ 620 w 2926"/>
                <a:gd name="connsiteY11" fmla="*/ 8 h 1388"/>
                <a:gd name="connsiteX12" fmla="*/ 716 w 2926"/>
                <a:gd name="connsiteY12" fmla="*/ 2 h 1388"/>
                <a:gd name="connsiteX13" fmla="*/ 816 w 2926"/>
                <a:gd name="connsiteY13" fmla="*/ 0 h 1388"/>
                <a:gd name="connsiteX14" fmla="*/ 920 w 2926"/>
                <a:gd name="connsiteY14" fmla="*/ 2 h 1388"/>
                <a:gd name="connsiteX15" fmla="*/ 1028 w 2926"/>
                <a:gd name="connsiteY15" fmla="*/ 8 h 1388"/>
                <a:gd name="connsiteX16" fmla="*/ 1084 w 2926"/>
                <a:gd name="connsiteY16" fmla="*/ 12 h 1388"/>
                <a:gd name="connsiteX17" fmla="*/ 1140 w 2926"/>
                <a:gd name="connsiteY17" fmla="*/ 18 h 1388"/>
                <a:gd name="connsiteX18" fmla="*/ 1196 w 2926"/>
                <a:gd name="connsiteY18" fmla="*/ 26 h 1388"/>
                <a:gd name="connsiteX19" fmla="*/ 1254 w 2926"/>
                <a:gd name="connsiteY19" fmla="*/ 36 h 1388"/>
                <a:gd name="connsiteX20" fmla="*/ 1312 w 2926"/>
                <a:gd name="connsiteY20" fmla="*/ 46 h 1388"/>
                <a:gd name="connsiteX21" fmla="*/ 1372 w 2926"/>
                <a:gd name="connsiteY21" fmla="*/ 58 h 1388"/>
                <a:gd name="connsiteX22" fmla="*/ 1430 w 2926"/>
                <a:gd name="connsiteY22" fmla="*/ 72 h 1388"/>
                <a:gd name="connsiteX23" fmla="*/ 1490 w 2926"/>
                <a:gd name="connsiteY23" fmla="*/ 88 h 1388"/>
                <a:gd name="connsiteX24" fmla="*/ 1550 w 2926"/>
                <a:gd name="connsiteY24" fmla="*/ 106 h 1388"/>
                <a:gd name="connsiteX25" fmla="*/ 1612 w 2926"/>
                <a:gd name="connsiteY25" fmla="*/ 126 h 1388"/>
                <a:gd name="connsiteX26" fmla="*/ 1672 w 2926"/>
                <a:gd name="connsiteY26" fmla="*/ 146 h 1388"/>
                <a:gd name="connsiteX27" fmla="*/ 1734 w 2926"/>
                <a:gd name="connsiteY27" fmla="*/ 170 h 1388"/>
                <a:gd name="connsiteX28" fmla="*/ 1794 w 2926"/>
                <a:gd name="connsiteY28" fmla="*/ 196 h 1388"/>
                <a:gd name="connsiteX29" fmla="*/ 1856 w 2926"/>
                <a:gd name="connsiteY29" fmla="*/ 224 h 1388"/>
                <a:gd name="connsiteX30" fmla="*/ 1918 w 2926"/>
                <a:gd name="connsiteY30" fmla="*/ 254 h 1388"/>
                <a:gd name="connsiteX31" fmla="*/ 1980 w 2926"/>
                <a:gd name="connsiteY31" fmla="*/ 288 h 1388"/>
                <a:gd name="connsiteX32" fmla="*/ 2040 w 2926"/>
                <a:gd name="connsiteY32" fmla="*/ 322 h 1388"/>
                <a:gd name="connsiteX33" fmla="*/ 2102 w 2926"/>
                <a:gd name="connsiteY33" fmla="*/ 360 h 1388"/>
                <a:gd name="connsiteX34" fmla="*/ 2164 w 2926"/>
                <a:gd name="connsiteY34" fmla="*/ 400 h 1388"/>
                <a:gd name="connsiteX35" fmla="*/ 2224 w 2926"/>
                <a:gd name="connsiteY35" fmla="*/ 442 h 1388"/>
                <a:gd name="connsiteX36" fmla="*/ 2286 w 2926"/>
                <a:gd name="connsiteY36" fmla="*/ 488 h 1388"/>
                <a:gd name="connsiteX37" fmla="*/ 2346 w 2926"/>
                <a:gd name="connsiteY37" fmla="*/ 536 h 1388"/>
                <a:gd name="connsiteX38" fmla="*/ 2406 w 2926"/>
                <a:gd name="connsiteY38" fmla="*/ 588 h 1388"/>
                <a:gd name="connsiteX39" fmla="*/ 2466 w 2926"/>
                <a:gd name="connsiteY39" fmla="*/ 642 h 1388"/>
                <a:gd name="connsiteX40" fmla="*/ 2526 w 2926"/>
                <a:gd name="connsiteY40" fmla="*/ 698 h 1388"/>
                <a:gd name="connsiteX41" fmla="*/ 2586 w 2926"/>
                <a:gd name="connsiteY41" fmla="*/ 758 h 1388"/>
                <a:gd name="connsiteX42" fmla="*/ 2644 w 2926"/>
                <a:gd name="connsiteY42" fmla="*/ 822 h 1388"/>
                <a:gd name="connsiteX43" fmla="*/ 2702 w 2926"/>
                <a:gd name="connsiteY43" fmla="*/ 888 h 1388"/>
                <a:gd name="connsiteX44" fmla="*/ 2758 w 2926"/>
                <a:gd name="connsiteY44" fmla="*/ 958 h 1388"/>
                <a:gd name="connsiteX45" fmla="*/ 2814 w 2926"/>
                <a:gd name="connsiteY45" fmla="*/ 1030 h 1388"/>
                <a:gd name="connsiteX46" fmla="*/ 2870 w 2926"/>
                <a:gd name="connsiteY46" fmla="*/ 1108 h 1388"/>
                <a:gd name="connsiteX47" fmla="*/ 2926 w 2926"/>
                <a:gd name="connsiteY47" fmla="*/ 1188 h 1388"/>
                <a:gd name="connsiteX48" fmla="*/ 2926 w 2926"/>
                <a:gd name="connsiteY48" fmla="*/ 1188 h 1388"/>
                <a:gd name="connsiteX49" fmla="*/ 2906 w 2926"/>
                <a:gd name="connsiteY49" fmla="*/ 1196 h 1388"/>
                <a:gd name="connsiteX50" fmla="*/ 2852 w 2926"/>
                <a:gd name="connsiteY50" fmla="*/ 1222 h 1388"/>
                <a:gd name="connsiteX51" fmla="*/ 2812 w 2926"/>
                <a:gd name="connsiteY51" fmla="*/ 1238 h 1388"/>
                <a:gd name="connsiteX52" fmla="*/ 2766 w 2926"/>
                <a:gd name="connsiteY52" fmla="*/ 1256 h 1388"/>
                <a:gd name="connsiteX53" fmla="*/ 2710 w 2926"/>
                <a:gd name="connsiteY53" fmla="*/ 1276 h 1388"/>
                <a:gd name="connsiteX54" fmla="*/ 2648 w 2926"/>
                <a:gd name="connsiteY54" fmla="*/ 1296 h 1388"/>
                <a:gd name="connsiteX55" fmla="*/ 2580 w 2926"/>
                <a:gd name="connsiteY55" fmla="*/ 1314 h 1388"/>
                <a:gd name="connsiteX56" fmla="*/ 2504 w 2926"/>
                <a:gd name="connsiteY56" fmla="*/ 1334 h 1388"/>
                <a:gd name="connsiteX57" fmla="*/ 2424 w 2926"/>
                <a:gd name="connsiteY57" fmla="*/ 1350 h 1388"/>
                <a:gd name="connsiteX58" fmla="*/ 2338 w 2926"/>
                <a:gd name="connsiteY58" fmla="*/ 1366 h 1388"/>
                <a:gd name="connsiteX59" fmla="*/ 2246 w 2926"/>
                <a:gd name="connsiteY59" fmla="*/ 1376 h 1388"/>
                <a:gd name="connsiteX60" fmla="*/ 2150 w 2926"/>
                <a:gd name="connsiteY60" fmla="*/ 1384 h 1388"/>
                <a:gd name="connsiteX61" fmla="*/ 2100 w 2926"/>
                <a:gd name="connsiteY61" fmla="*/ 1388 h 1388"/>
                <a:gd name="connsiteX62" fmla="*/ 2048 w 2926"/>
                <a:gd name="connsiteY62" fmla="*/ 1388 h 1388"/>
                <a:gd name="connsiteX63" fmla="*/ 1996 w 2926"/>
                <a:gd name="connsiteY63" fmla="*/ 1388 h 1388"/>
                <a:gd name="connsiteX64" fmla="*/ 1944 w 2926"/>
                <a:gd name="connsiteY64" fmla="*/ 1388 h 1388"/>
                <a:gd name="connsiteX65" fmla="*/ 1890 w 2926"/>
                <a:gd name="connsiteY65" fmla="*/ 1384 h 1388"/>
                <a:gd name="connsiteX66" fmla="*/ 1834 w 2926"/>
                <a:gd name="connsiteY66" fmla="*/ 1380 h 1388"/>
                <a:gd name="connsiteX67" fmla="*/ 1778 w 2926"/>
                <a:gd name="connsiteY67" fmla="*/ 1374 h 1388"/>
                <a:gd name="connsiteX68" fmla="*/ 1722 w 2926"/>
                <a:gd name="connsiteY68" fmla="*/ 1368 h 1388"/>
                <a:gd name="connsiteX69" fmla="*/ 1666 w 2926"/>
                <a:gd name="connsiteY69" fmla="*/ 1358 h 1388"/>
                <a:gd name="connsiteX70" fmla="*/ 1608 w 2926"/>
                <a:gd name="connsiteY70" fmla="*/ 1348 h 1388"/>
                <a:gd name="connsiteX71" fmla="*/ 1548 w 2926"/>
                <a:gd name="connsiteY71" fmla="*/ 1334 h 1388"/>
                <a:gd name="connsiteX72" fmla="*/ 1490 w 2926"/>
                <a:gd name="connsiteY72" fmla="*/ 1320 h 1388"/>
                <a:gd name="connsiteX73" fmla="*/ 1430 w 2926"/>
                <a:gd name="connsiteY73" fmla="*/ 1302 h 1388"/>
                <a:gd name="connsiteX74" fmla="*/ 1368 w 2926"/>
                <a:gd name="connsiteY74" fmla="*/ 1282 h 1388"/>
                <a:gd name="connsiteX75" fmla="*/ 1308 w 2926"/>
                <a:gd name="connsiteY75" fmla="*/ 1262 h 1388"/>
                <a:gd name="connsiteX76" fmla="*/ 1246 w 2926"/>
                <a:gd name="connsiteY76" fmla="*/ 1238 h 1388"/>
                <a:gd name="connsiteX77" fmla="*/ 1186 w 2926"/>
                <a:gd name="connsiteY77" fmla="*/ 1210 h 1388"/>
                <a:gd name="connsiteX78" fmla="*/ 1124 w 2926"/>
                <a:gd name="connsiteY78" fmla="*/ 1182 h 1388"/>
                <a:gd name="connsiteX79" fmla="*/ 1060 w 2926"/>
                <a:gd name="connsiteY79" fmla="*/ 1150 h 1388"/>
                <a:gd name="connsiteX80" fmla="*/ 998 w 2926"/>
                <a:gd name="connsiteY80" fmla="*/ 1116 h 1388"/>
                <a:gd name="connsiteX81" fmla="*/ 936 w 2926"/>
                <a:gd name="connsiteY81" fmla="*/ 1080 h 1388"/>
                <a:gd name="connsiteX82" fmla="*/ 872 w 2926"/>
                <a:gd name="connsiteY82" fmla="*/ 1040 h 1388"/>
                <a:gd name="connsiteX83" fmla="*/ 810 w 2926"/>
                <a:gd name="connsiteY83" fmla="*/ 998 h 1388"/>
                <a:gd name="connsiteX84" fmla="*/ 746 w 2926"/>
                <a:gd name="connsiteY84" fmla="*/ 952 h 1388"/>
                <a:gd name="connsiteX85" fmla="*/ 684 w 2926"/>
                <a:gd name="connsiteY85" fmla="*/ 902 h 1388"/>
                <a:gd name="connsiteX86" fmla="*/ 620 w 2926"/>
                <a:gd name="connsiteY86" fmla="*/ 850 h 1388"/>
                <a:gd name="connsiteX87" fmla="*/ 558 w 2926"/>
                <a:gd name="connsiteY87" fmla="*/ 794 h 1388"/>
                <a:gd name="connsiteX88" fmla="*/ 494 w 2926"/>
                <a:gd name="connsiteY88" fmla="*/ 736 h 1388"/>
                <a:gd name="connsiteX89" fmla="*/ 432 w 2926"/>
                <a:gd name="connsiteY89" fmla="*/ 674 h 1388"/>
                <a:gd name="connsiteX90" fmla="*/ 368 w 2926"/>
                <a:gd name="connsiteY90" fmla="*/ 608 h 1388"/>
                <a:gd name="connsiteX91" fmla="*/ 306 w 2926"/>
                <a:gd name="connsiteY91" fmla="*/ 538 h 1388"/>
                <a:gd name="connsiteX92" fmla="*/ 244 w 2926"/>
                <a:gd name="connsiteY92" fmla="*/ 466 h 1388"/>
                <a:gd name="connsiteX93" fmla="*/ 182 w 2926"/>
                <a:gd name="connsiteY93" fmla="*/ 390 h 1388"/>
                <a:gd name="connsiteX94" fmla="*/ 122 w 2926"/>
                <a:gd name="connsiteY94" fmla="*/ 308 h 1388"/>
                <a:gd name="connsiteX95" fmla="*/ 60 w 2926"/>
                <a:gd name="connsiteY95" fmla="*/ 224 h 1388"/>
                <a:gd name="connsiteX96" fmla="*/ 0 w 2926"/>
                <a:gd name="connsiteY96" fmla="*/ 134 h 1388"/>
                <a:gd name="connsiteX0" fmla="*/ 0 w 2926"/>
                <a:gd name="connsiteY0" fmla="*/ 134 h 1388"/>
                <a:gd name="connsiteX1" fmla="*/ 0 w 2926"/>
                <a:gd name="connsiteY1" fmla="*/ 134 h 1388"/>
                <a:gd name="connsiteX2" fmla="*/ 78 w 2926"/>
                <a:gd name="connsiteY2" fmla="*/ 108 h 1388"/>
                <a:gd name="connsiteX3" fmla="*/ 120 w 2926"/>
                <a:gd name="connsiteY3" fmla="*/ 96 h 1388"/>
                <a:gd name="connsiteX4" fmla="*/ 172 w 2926"/>
                <a:gd name="connsiteY4" fmla="*/ 82 h 1388"/>
                <a:gd name="connsiteX5" fmla="*/ 230 w 2926"/>
                <a:gd name="connsiteY5" fmla="*/ 68 h 1388"/>
                <a:gd name="connsiteX6" fmla="*/ 294 w 2926"/>
                <a:gd name="connsiteY6" fmla="*/ 54 h 1388"/>
                <a:gd name="connsiteX7" fmla="*/ 366 w 2926"/>
                <a:gd name="connsiteY7" fmla="*/ 40 h 1388"/>
                <a:gd name="connsiteX8" fmla="*/ 446 w 2926"/>
                <a:gd name="connsiteY8" fmla="*/ 28 h 1388"/>
                <a:gd name="connsiteX9" fmla="*/ 530 w 2926"/>
                <a:gd name="connsiteY9" fmla="*/ 16 h 1388"/>
                <a:gd name="connsiteX10" fmla="*/ 620 w 2926"/>
                <a:gd name="connsiteY10" fmla="*/ 8 h 1388"/>
                <a:gd name="connsiteX11" fmla="*/ 716 w 2926"/>
                <a:gd name="connsiteY11" fmla="*/ 2 h 1388"/>
                <a:gd name="connsiteX12" fmla="*/ 816 w 2926"/>
                <a:gd name="connsiteY12" fmla="*/ 0 h 1388"/>
                <a:gd name="connsiteX13" fmla="*/ 920 w 2926"/>
                <a:gd name="connsiteY13" fmla="*/ 2 h 1388"/>
                <a:gd name="connsiteX14" fmla="*/ 1028 w 2926"/>
                <a:gd name="connsiteY14" fmla="*/ 8 h 1388"/>
                <a:gd name="connsiteX15" fmla="*/ 1084 w 2926"/>
                <a:gd name="connsiteY15" fmla="*/ 12 h 1388"/>
                <a:gd name="connsiteX16" fmla="*/ 1140 w 2926"/>
                <a:gd name="connsiteY16" fmla="*/ 18 h 1388"/>
                <a:gd name="connsiteX17" fmla="*/ 1196 w 2926"/>
                <a:gd name="connsiteY17" fmla="*/ 26 h 1388"/>
                <a:gd name="connsiteX18" fmla="*/ 1254 w 2926"/>
                <a:gd name="connsiteY18" fmla="*/ 36 h 1388"/>
                <a:gd name="connsiteX19" fmla="*/ 1312 w 2926"/>
                <a:gd name="connsiteY19" fmla="*/ 46 h 1388"/>
                <a:gd name="connsiteX20" fmla="*/ 1372 w 2926"/>
                <a:gd name="connsiteY20" fmla="*/ 58 h 1388"/>
                <a:gd name="connsiteX21" fmla="*/ 1430 w 2926"/>
                <a:gd name="connsiteY21" fmla="*/ 72 h 1388"/>
                <a:gd name="connsiteX22" fmla="*/ 1490 w 2926"/>
                <a:gd name="connsiteY22" fmla="*/ 88 h 1388"/>
                <a:gd name="connsiteX23" fmla="*/ 1550 w 2926"/>
                <a:gd name="connsiteY23" fmla="*/ 106 h 1388"/>
                <a:gd name="connsiteX24" fmla="*/ 1612 w 2926"/>
                <a:gd name="connsiteY24" fmla="*/ 126 h 1388"/>
                <a:gd name="connsiteX25" fmla="*/ 1672 w 2926"/>
                <a:gd name="connsiteY25" fmla="*/ 146 h 1388"/>
                <a:gd name="connsiteX26" fmla="*/ 1734 w 2926"/>
                <a:gd name="connsiteY26" fmla="*/ 170 h 1388"/>
                <a:gd name="connsiteX27" fmla="*/ 1794 w 2926"/>
                <a:gd name="connsiteY27" fmla="*/ 196 h 1388"/>
                <a:gd name="connsiteX28" fmla="*/ 1856 w 2926"/>
                <a:gd name="connsiteY28" fmla="*/ 224 h 1388"/>
                <a:gd name="connsiteX29" fmla="*/ 1918 w 2926"/>
                <a:gd name="connsiteY29" fmla="*/ 254 h 1388"/>
                <a:gd name="connsiteX30" fmla="*/ 1980 w 2926"/>
                <a:gd name="connsiteY30" fmla="*/ 288 h 1388"/>
                <a:gd name="connsiteX31" fmla="*/ 2040 w 2926"/>
                <a:gd name="connsiteY31" fmla="*/ 322 h 1388"/>
                <a:gd name="connsiteX32" fmla="*/ 2102 w 2926"/>
                <a:gd name="connsiteY32" fmla="*/ 360 h 1388"/>
                <a:gd name="connsiteX33" fmla="*/ 2164 w 2926"/>
                <a:gd name="connsiteY33" fmla="*/ 400 h 1388"/>
                <a:gd name="connsiteX34" fmla="*/ 2224 w 2926"/>
                <a:gd name="connsiteY34" fmla="*/ 442 h 1388"/>
                <a:gd name="connsiteX35" fmla="*/ 2286 w 2926"/>
                <a:gd name="connsiteY35" fmla="*/ 488 h 1388"/>
                <a:gd name="connsiteX36" fmla="*/ 2346 w 2926"/>
                <a:gd name="connsiteY36" fmla="*/ 536 h 1388"/>
                <a:gd name="connsiteX37" fmla="*/ 2406 w 2926"/>
                <a:gd name="connsiteY37" fmla="*/ 588 h 1388"/>
                <a:gd name="connsiteX38" fmla="*/ 2466 w 2926"/>
                <a:gd name="connsiteY38" fmla="*/ 642 h 1388"/>
                <a:gd name="connsiteX39" fmla="*/ 2526 w 2926"/>
                <a:gd name="connsiteY39" fmla="*/ 698 h 1388"/>
                <a:gd name="connsiteX40" fmla="*/ 2586 w 2926"/>
                <a:gd name="connsiteY40" fmla="*/ 758 h 1388"/>
                <a:gd name="connsiteX41" fmla="*/ 2644 w 2926"/>
                <a:gd name="connsiteY41" fmla="*/ 822 h 1388"/>
                <a:gd name="connsiteX42" fmla="*/ 2702 w 2926"/>
                <a:gd name="connsiteY42" fmla="*/ 888 h 1388"/>
                <a:gd name="connsiteX43" fmla="*/ 2758 w 2926"/>
                <a:gd name="connsiteY43" fmla="*/ 958 h 1388"/>
                <a:gd name="connsiteX44" fmla="*/ 2814 w 2926"/>
                <a:gd name="connsiteY44" fmla="*/ 1030 h 1388"/>
                <a:gd name="connsiteX45" fmla="*/ 2870 w 2926"/>
                <a:gd name="connsiteY45" fmla="*/ 1108 h 1388"/>
                <a:gd name="connsiteX46" fmla="*/ 2926 w 2926"/>
                <a:gd name="connsiteY46" fmla="*/ 1188 h 1388"/>
                <a:gd name="connsiteX47" fmla="*/ 2926 w 2926"/>
                <a:gd name="connsiteY47" fmla="*/ 1188 h 1388"/>
                <a:gd name="connsiteX48" fmla="*/ 2906 w 2926"/>
                <a:gd name="connsiteY48" fmla="*/ 1196 h 1388"/>
                <a:gd name="connsiteX49" fmla="*/ 2852 w 2926"/>
                <a:gd name="connsiteY49" fmla="*/ 1222 h 1388"/>
                <a:gd name="connsiteX50" fmla="*/ 2812 w 2926"/>
                <a:gd name="connsiteY50" fmla="*/ 1238 h 1388"/>
                <a:gd name="connsiteX51" fmla="*/ 2766 w 2926"/>
                <a:gd name="connsiteY51" fmla="*/ 1256 h 1388"/>
                <a:gd name="connsiteX52" fmla="*/ 2710 w 2926"/>
                <a:gd name="connsiteY52" fmla="*/ 1276 h 1388"/>
                <a:gd name="connsiteX53" fmla="*/ 2648 w 2926"/>
                <a:gd name="connsiteY53" fmla="*/ 1296 h 1388"/>
                <a:gd name="connsiteX54" fmla="*/ 2580 w 2926"/>
                <a:gd name="connsiteY54" fmla="*/ 1314 h 1388"/>
                <a:gd name="connsiteX55" fmla="*/ 2504 w 2926"/>
                <a:gd name="connsiteY55" fmla="*/ 1334 h 1388"/>
                <a:gd name="connsiteX56" fmla="*/ 2424 w 2926"/>
                <a:gd name="connsiteY56" fmla="*/ 1350 h 1388"/>
                <a:gd name="connsiteX57" fmla="*/ 2338 w 2926"/>
                <a:gd name="connsiteY57" fmla="*/ 1366 h 1388"/>
                <a:gd name="connsiteX58" fmla="*/ 2246 w 2926"/>
                <a:gd name="connsiteY58" fmla="*/ 1376 h 1388"/>
                <a:gd name="connsiteX59" fmla="*/ 2150 w 2926"/>
                <a:gd name="connsiteY59" fmla="*/ 1384 h 1388"/>
                <a:gd name="connsiteX60" fmla="*/ 2100 w 2926"/>
                <a:gd name="connsiteY60" fmla="*/ 1388 h 1388"/>
                <a:gd name="connsiteX61" fmla="*/ 2048 w 2926"/>
                <a:gd name="connsiteY61" fmla="*/ 1388 h 1388"/>
                <a:gd name="connsiteX62" fmla="*/ 1996 w 2926"/>
                <a:gd name="connsiteY62" fmla="*/ 1388 h 1388"/>
                <a:gd name="connsiteX63" fmla="*/ 1944 w 2926"/>
                <a:gd name="connsiteY63" fmla="*/ 1388 h 1388"/>
                <a:gd name="connsiteX64" fmla="*/ 1890 w 2926"/>
                <a:gd name="connsiteY64" fmla="*/ 1384 h 1388"/>
                <a:gd name="connsiteX65" fmla="*/ 1834 w 2926"/>
                <a:gd name="connsiteY65" fmla="*/ 1380 h 1388"/>
                <a:gd name="connsiteX66" fmla="*/ 1778 w 2926"/>
                <a:gd name="connsiteY66" fmla="*/ 1374 h 1388"/>
                <a:gd name="connsiteX67" fmla="*/ 1722 w 2926"/>
                <a:gd name="connsiteY67" fmla="*/ 1368 h 1388"/>
                <a:gd name="connsiteX68" fmla="*/ 1666 w 2926"/>
                <a:gd name="connsiteY68" fmla="*/ 1358 h 1388"/>
                <a:gd name="connsiteX69" fmla="*/ 1608 w 2926"/>
                <a:gd name="connsiteY69" fmla="*/ 1348 h 1388"/>
                <a:gd name="connsiteX70" fmla="*/ 1548 w 2926"/>
                <a:gd name="connsiteY70" fmla="*/ 1334 h 1388"/>
                <a:gd name="connsiteX71" fmla="*/ 1490 w 2926"/>
                <a:gd name="connsiteY71" fmla="*/ 1320 h 1388"/>
                <a:gd name="connsiteX72" fmla="*/ 1430 w 2926"/>
                <a:gd name="connsiteY72" fmla="*/ 1302 h 1388"/>
                <a:gd name="connsiteX73" fmla="*/ 1368 w 2926"/>
                <a:gd name="connsiteY73" fmla="*/ 1282 h 1388"/>
                <a:gd name="connsiteX74" fmla="*/ 1308 w 2926"/>
                <a:gd name="connsiteY74" fmla="*/ 1262 h 1388"/>
                <a:gd name="connsiteX75" fmla="*/ 1246 w 2926"/>
                <a:gd name="connsiteY75" fmla="*/ 1238 h 1388"/>
                <a:gd name="connsiteX76" fmla="*/ 1186 w 2926"/>
                <a:gd name="connsiteY76" fmla="*/ 1210 h 1388"/>
                <a:gd name="connsiteX77" fmla="*/ 1124 w 2926"/>
                <a:gd name="connsiteY77" fmla="*/ 1182 h 1388"/>
                <a:gd name="connsiteX78" fmla="*/ 1060 w 2926"/>
                <a:gd name="connsiteY78" fmla="*/ 1150 h 1388"/>
                <a:gd name="connsiteX79" fmla="*/ 998 w 2926"/>
                <a:gd name="connsiteY79" fmla="*/ 1116 h 1388"/>
                <a:gd name="connsiteX80" fmla="*/ 936 w 2926"/>
                <a:gd name="connsiteY80" fmla="*/ 1080 h 1388"/>
                <a:gd name="connsiteX81" fmla="*/ 872 w 2926"/>
                <a:gd name="connsiteY81" fmla="*/ 1040 h 1388"/>
                <a:gd name="connsiteX82" fmla="*/ 810 w 2926"/>
                <a:gd name="connsiteY82" fmla="*/ 998 h 1388"/>
                <a:gd name="connsiteX83" fmla="*/ 746 w 2926"/>
                <a:gd name="connsiteY83" fmla="*/ 952 h 1388"/>
                <a:gd name="connsiteX84" fmla="*/ 684 w 2926"/>
                <a:gd name="connsiteY84" fmla="*/ 902 h 1388"/>
                <a:gd name="connsiteX85" fmla="*/ 620 w 2926"/>
                <a:gd name="connsiteY85" fmla="*/ 850 h 1388"/>
                <a:gd name="connsiteX86" fmla="*/ 558 w 2926"/>
                <a:gd name="connsiteY86" fmla="*/ 794 h 1388"/>
                <a:gd name="connsiteX87" fmla="*/ 494 w 2926"/>
                <a:gd name="connsiteY87" fmla="*/ 736 h 1388"/>
                <a:gd name="connsiteX88" fmla="*/ 432 w 2926"/>
                <a:gd name="connsiteY88" fmla="*/ 674 h 1388"/>
                <a:gd name="connsiteX89" fmla="*/ 368 w 2926"/>
                <a:gd name="connsiteY89" fmla="*/ 608 h 1388"/>
                <a:gd name="connsiteX90" fmla="*/ 306 w 2926"/>
                <a:gd name="connsiteY90" fmla="*/ 538 h 1388"/>
                <a:gd name="connsiteX91" fmla="*/ 244 w 2926"/>
                <a:gd name="connsiteY91" fmla="*/ 466 h 1388"/>
                <a:gd name="connsiteX92" fmla="*/ 182 w 2926"/>
                <a:gd name="connsiteY92" fmla="*/ 390 h 1388"/>
                <a:gd name="connsiteX93" fmla="*/ 122 w 2926"/>
                <a:gd name="connsiteY93" fmla="*/ 308 h 1388"/>
                <a:gd name="connsiteX94" fmla="*/ 60 w 2926"/>
                <a:gd name="connsiteY94" fmla="*/ 224 h 1388"/>
                <a:gd name="connsiteX95" fmla="*/ 0 w 2926"/>
                <a:gd name="connsiteY95" fmla="*/ 134 h 1388"/>
                <a:gd name="connsiteX0" fmla="*/ 0 w 2926"/>
                <a:gd name="connsiteY0" fmla="*/ 134 h 1388"/>
                <a:gd name="connsiteX1" fmla="*/ 0 w 2926"/>
                <a:gd name="connsiteY1" fmla="*/ 134 h 1388"/>
                <a:gd name="connsiteX2" fmla="*/ 120 w 2926"/>
                <a:gd name="connsiteY2" fmla="*/ 96 h 1388"/>
                <a:gd name="connsiteX3" fmla="*/ 172 w 2926"/>
                <a:gd name="connsiteY3" fmla="*/ 82 h 1388"/>
                <a:gd name="connsiteX4" fmla="*/ 230 w 2926"/>
                <a:gd name="connsiteY4" fmla="*/ 68 h 1388"/>
                <a:gd name="connsiteX5" fmla="*/ 294 w 2926"/>
                <a:gd name="connsiteY5" fmla="*/ 54 h 1388"/>
                <a:gd name="connsiteX6" fmla="*/ 366 w 2926"/>
                <a:gd name="connsiteY6" fmla="*/ 40 h 1388"/>
                <a:gd name="connsiteX7" fmla="*/ 446 w 2926"/>
                <a:gd name="connsiteY7" fmla="*/ 28 h 1388"/>
                <a:gd name="connsiteX8" fmla="*/ 530 w 2926"/>
                <a:gd name="connsiteY8" fmla="*/ 16 h 1388"/>
                <a:gd name="connsiteX9" fmla="*/ 620 w 2926"/>
                <a:gd name="connsiteY9" fmla="*/ 8 h 1388"/>
                <a:gd name="connsiteX10" fmla="*/ 716 w 2926"/>
                <a:gd name="connsiteY10" fmla="*/ 2 h 1388"/>
                <a:gd name="connsiteX11" fmla="*/ 816 w 2926"/>
                <a:gd name="connsiteY11" fmla="*/ 0 h 1388"/>
                <a:gd name="connsiteX12" fmla="*/ 920 w 2926"/>
                <a:gd name="connsiteY12" fmla="*/ 2 h 1388"/>
                <a:gd name="connsiteX13" fmla="*/ 1028 w 2926"/>
                <a:gd name="connsiteY13" fmla="*/ 8 h 1388"/>
                <a:gd name="connsiteX14" fmla="*/ 1084 w 2926"/>
                <a:gd name="connsiteY14" fmla="*/ 12 h 1388"/>
                <a:gd name="connsiteX15" fmla="*/ 1140 w 2926"/>
                <a:gd name="connsiteY15" fmla="*/ 18 h 1388"/>
                <a:gd name="connsiteX16" fmla="*/ 1196 w 2926"/>
                <a:gd name="connsiteY16" fmla="*/ 26 h 1388"/>
                <a:gd name="connsiteX17" fmla="*/ 1254 w 2926"/>
                <a:gd name="connsiteY17" fmla="*/ 36 h 1388"/>
                <a:gd name="connsiteX18" fmla="*/ 1312 w 2926"/>
                <a:gd name="connsiteY18" fmla="*/ 46 h 1388"/>
                <a:gd name="connsiteX19" fmla="*/ 1372 w 2926"/>
                <a:gd name="connsiteY19" fmla="*/ 58 h 1388"/>
                <a:gd name="connsiteX20" fmla="*/ 1430 w 2926"/>
                <a:gd name="connsiteY20" fmla="*/ 72 h 1388"/>
                <a:gd name="connsiteX21" fmla="*/ 1490 w 2926"/>
                <a:gd name="connsiteY21" fmla="*/ 88 h 1388"/>
                <a:gd name="connsiteX22" fmla="*/ 1550 w 2926"/>
                <a:gd name="connsiteY22" fmla="*/ 106 h 1388"/>
                <a:gd name="connsiteX23" fmla="*/ 1612 w 2926"/>
                <a:gd name="connsiteY23" fmla="*/ 126 h 1388"/>
                <a:gd name="connsiteX24" fmla="*/ 1672 w 2926"/>
                <a:gd name="connsiteY24" fmla="*/ 146 h 1388"/>
                <a:gd name="connsiteX25" fmla="*/ 1734 w 2926"/>
                <a:gd name="connsiteY25" fmla="*/ 170 h 1388"/>
                <a:gd name="connsiteX26" fmla="*/ 1794 w 2926"/>
                <a:gd name="connsiteY26" fmla="*/ 196 h 1388"/>
                <a:gd name="connsiteX27" fmla="*/ 1856 w 2926"/>
                <a:gd name="connsiteY27" fmla="*/ 224 h 1388"/>
                <a:gd name="connsiteX28" fmla="*/ 1918 w 2926"/>
                <a:gd name="connsiteY28" fmla="*/ 254 h 1388"/>
                <a:gd name="connsiteX29" fmla="*/ 1980 w 2926"/>
                <a:gd name="connsiteY29" fmla="*/ 288 h 1388"/>
                <a:gd name="connsiteX30" fmla="*/ 2040 w 2926"/>
                <a:gd name="connsiteY30" fmla="*/ 322 h 1388"/>
                <a:gd name="connsiteX31" fmla="*/ 2102 w 2926"/>
                <a:gd name="connsiteY31" fmla="*/ 360 h 1388"/>
                <a:gd name="connsiteX32" fmla="*/ 2164 w 2926"/>
                <a:gd name="connsiteY32" fmla="*/ 400 h 1388"/>
                <a:gd name="connsiteX33" fmla="*/ 2224 w 2926"/>
                <a:gd name="connsiteY33" fmla="*/ 442 h 1388"/>
                <a:gd name="connsiteX34" fmla="*/ 2286 w 2926"/>
                <a:gd name="connsiteY34" fmla="*/ 488 h 1388"/>
                <a:gd name="connsiteX35" fmla="*/ 2346 w 2926"/>
                <a:gd name="connsiteY35" fmla="*/ 536 h 1388"/>
                <a:gd name="connsiteX36" fmla="*/ 2406 w 2926"/>
                <a:gd name="connsiteY36" fmla="*/ 588 h 1388"/>
                <a:gd name="connsiteX37" fmla="*/ 2466 w 2926"/>
                <a:gd name="connsiteY37" fmla="*/ 642 h 1388"/>
                <a:gd name="connsiteX38" fmla="*/ 2526 w 2926"/>
                <a:gd name="connsiteY38" fmla="*/ 698 h 1388"/>
                <a:gd name="connsiteX39" fmla="*/ 2586 w 2926"/>
                <a:gd name="connsiteY39" fmla="*/ 758 h 1388"/>
                <a:gd name="connsiteX40" fmla="*/ 2644 w 2926"/>
                <a:gd name="connsiteY40" fmla="*/ 822 h 1388"/>
                <a:gd name="connsiteX41" fmla="*/ 2702 w 2926"/>
                <a:gd name="connsiteY41" fmla="*/ 888 h 1388"/>
                <a:gd name="connsiteX42" fmla="*/ 2758 w 2926"/>
                <a:gd name="connsiteY42" fmla="*/ 958 h 1388"/>
                <a:gd name="connsiteX43" fmla="*/ 2814 w 2926"/>
                <a:gd name="connsiteY43" fmla="*/ 1030 h 1388"/>
                <a:gd name="connsiteX44" fmla="*/ 2870 w 2926"/>
                <a:gd name="connsiteY44" fmla="*/ 1108 h 1388"/>
                <a:gd name="connsiteX45" fmla="*/ 2926 w 2926"/>
                <a:gd name="connsiteY45" fmla="*/ 1188 h 1388"/>
                <a:gd name="connsiteX46" fmla="*/ 2926 w 2926"/>
                <a:gd name="connsiteY46" fmla="*/ 1188 h 1388"/>
                <a:gd name="connsiteX47" fmla="*/ 2906 w 2926"/>
                <a:gd name="connsiteY47" fmla="*/ 1196 h 1388"/>
                <a:gd name="connsiteX48" fmla="*/ 2852 w 2926"/>
                <a:gd name="connsiteY48" fmla="*/ 1222 h 1388"/>
                <a:gd name="connsiteX49" fmla="*/ 2812 w 2926"/>
                <a:gd name="connsiteY49" fmla="*/ 1238 h 1388"/>
                <a:gd name="connsiteX50" fmla="*/ 2766 w 2926"/>
                <a:gd name="connsiteY50" fmla="*/ 1256 h 1388"/>
                <a:gd name="connsiteX51" fmla="*/ 2710 w 2926"/>
                <a:gd name="connsiteY51" fmla="*/ 1276 h 1388"/>
                <a:gd name="connsiteX52" fmla="*/ 2648 w 2926"/>
                <a:gd name="connsiteY52" fmla="*/ 1296 h 1388"/>
                <a:gd name="connsiteX53" fmla="*/ 2580 w 2926"/>
                <a:gd name="connsiteY53" fmla="*/ 1314 h 1388"/>
                <a:gd name="connsiteX54" fmla="*/ 2504 w 2926"/>
                <a:gd name="connsiteY54" fmla="*/ 1334 h 1388"/>
                <a:gd name="connsiteX55" fmla="*/ 2424 w 2926"/>
                <a:gd name="connsiteY55" fmla="*/ 1350 h 1388"/>
                <a:gd name="connsiteX56" fmla="*/ 2338 w 2926"/>
                <a:gd name="connsiteY56" fmla="*/ 1366 h 1388"/>
                <a:gd name="connsiteX57" fmla="*/ 2246 w 2926"/>
                <a:gd name="connsiteY57" fmla="*/ 1376 h 1388"/>
                <a:gd name="connsiteX58" fmla="*/ 2150 w 2926"/>
                <a:gd name="connsiteY58" fmla="*/ 1384 h 1388"/>
                <a:gd name="connsiteX59" fmla="*/ 2100 w 2926"/>
                <a:gd name="connsiteY59" fmla="*/ 1388 h 1388"/>
                <a:gd name="connsiteX60" fmla="*/ 2048 w 2926"/>
                <a:gd name="connsiteY60" fmla="*/ 1388 h 1388"/>
                <a:gd name="connsiteX61" fmla="*/ 1996 w 2926"/>
                <a:gd name="connsiteY61" fmla="*/ 1388 h 1388"/>
                <a:gd name="connsiteX62" fmla="*/ 1944 w 2926"/>
                <a:gd name="connsiteY62" fmla="*/ 1388 h 1388"/>
                <a:gd name="connsiteX63" fmla="*/ 1890 w 2926"/>
                <a:gd name="connsiteY63" fmla="*/ 1384 h 1388"/>
                <a:gd name="connsiteX64" fmla="*/ 1834 w 2926"/>
                <a:gd name="connsiteY64" fmla="*/ 1380 h 1388"/>
                <a:gd name="connsiteX65" fmla="*/ 1778 w 2926"/>
                <a:gd name="connsiteY65" fmla="*/ 1374 h 1388"/>
                <a:gd name="connsiteX66" fmla="*/ 1722 w 2926"/>
                <a:gd name="connsiteY66" fmla="*/ 1368 h 1388"/>
                <a:gd name="connsiteX67" fmla="*/ 1666 w 2926"/>
                <a:gd name="connsiteY67" fmla="*/ 1358 h 1388"/>
                <a:gd name="connsiteX68" fmla="*/ 1608 w 2926"/>
                <a:gd name="connsiteY68" fmla="*/ 1348 h 1388"/>
                <a:gd name="connsiteX69" fmla="*/ 1548 w 2926"/>
                <a:gd name="connsiteY69" fmla="*/ 1334 h 1388"/>
                <a:gd name="connsiteX70" fmla="*/ 1490 w 2926"/>
                <a:gd name="connsiteY70" fmla="*/ 1320 h 1388"/>
                <a:gd name="connsiteX71" fmla="*/ 1430 w 2926"/>
                <a:gd name="connsiteY71" fmla="*/ 1302 h 1388"/>
                <a:gd name="connsiteX72" fmla="*/ 1368 w 2926"/>
                <a:gd name="connsiteY72" fmla="*/ 1282 h 1388"/>
                <a:gd name="connsiteX73" fmla="*/ 1308 w 2926"/>
                <a:gd name="connsiteY73" fmla="*/ 1262 h 1388"/>
                <a:gd name="connsiteX74" fmla="*/ 1246 w 2926"/>
                <a:gd name="connsiteY74" fmla="*/ 1238 h 1388"/>
                <a:gd name="connsiteX75" fmla="*/ 1186 w 2926"/>
                <a:gd name="connsiteY75" fmla="*/ 1210 h 1388"/>
                <a:gd name="connsiteX76" fmla="*/ 1124 w 2926"/>
                <a:gd name="connsiteY76" fmla="*/ 1182 h 1388"/>
                <a:gd name="connsiteX77" fmla="*/ 1060 w 2926"/>
                <a:gd name="connsiteY77" fmla="*/ 1150 h 1388"/>
                <a:gd name="connsiteX78" fmla="*/ 998 w 2926"/>
                <a:gd name="connsiteY78" fmla="*/ 1116 h 1388"/>
                <a:gd name="connsiteX79" fmla="*/ 936 w 2926"/>
                <a:gd name="connsiteY79" fmla="*/ 1080 h 1388"/>
                <a:gd name="connsiteX80" fmla="*/ 872 w 2926"/>
                <a:gd name="connsiteY80" fmla="*/ 1040 h 1388"/>
                <a:gd name="connsiteX81" fmla="*/ 810 w 2926"/>
                <a:gd name="connsiteY81" fmla="*/ 998 h 1388"/>
                <a:gd name="connsiteX82" fmla="*/ 746 w 2926"/>
                <a:gd name="connsiteY82" fmla="*/ 952 h 1388"/>
                <a:gd name="connsiteX83" fmla="*/ 684 w 2926"/>
                <a:gd name="connsiteY83" fmla="*/ 902 h 1388"/>
                <a:gd name="connsiteX84" fmla="*/ 620 w 2926"/>
                <a:gd name="connsiteY84" fmla="*/ 850 h 1388"/>
                <a:gd name="connsiteX85" fmla="*/ 558 w 2926"/>
                <a:gd name="connsiteY85" fmla="*/ 794 h 1388"/>
                <a:gd name="connsiteX86" fmla="*/ 494 w 2926"/>
                <a:gd name="connsiteY86" fmla="*/ 736 h 1388"/>
                <a:gd name="connsiteX87" fmla="*/ 432 w 2926"/>
                <a:gd name="connsiteY87" fmla="*/ 674 h 1388"/>
                <a:gd name="connsiteX88" fmla="*/ 368 w 2926"/>
                <a:gd name="connsiteY88" fmla="*/ 608 h 1388"/>
                <a:gd name="connsiteX89" fmla="*/ 306 w 2926"/>
                <a:gd name="connsiteY89" fmla="*/ 538 h 1388"/>
                <a:gd name="connsiteX90" fmla="*/ 244 w 2926"/>
                <a:gd name="connsiteY90" fmla="*/ 466 h 1388"/>
                <a:gd name="connsiteX91" fmla="*/ 182 w 2926"/>
                <a:gd name="connsiteY91" fmla="*/ 390 h 1388"/>
                <a:gd name="connsiteX92" fmla="*/ 122 w 2926"/>
                <a:gd name="connsiteY92" fmla="*/ 308 h 1388"/>
                <a:gd name="connsiteX93" fmla="*/ 60 w 2926"/>
                <a:gd name="connsiteY93" fmla="*/ 224 h 1388"/>
                <a:gd name="connsiteX94" fmla="*/ 0 w 2926"/>
                <a:gd name="connsiteY94" fmla="*/ 134 h 1388"/>
                <a:gd name="connsiteX0" fmla="*/ 0 w 2926"/>
                <a:gd name="connsiteY0" fmla="*/ 134 h 1388"/>
                <a:gd name="connsiteX1" fmla="*/ 0 w 2926"/>
                <a:gd name="connsiteY1" fmla="*/ 134 h 1388"/>
                <a:gd name="connsiteX2" fmla="*/ 172 w 2926"/>
                <a:gd name="connsiteY2" fmla="*/ 82 h 1388"/>
                <a:gd name="connsiteX3" fmla="*/ 230 w 2926"/>
                <a:gd name="connsiteY3" fmla="*/ 68 h 1388"/>
                <a:gd name="connsiteX4" fmla="*/ 294 w 2926"/>
                <a:gd name="connsiteY4" fmla="*/ 54 h 1388"/>
                <a:gd name="connsiteX5" fmla="*/ 366 w 2926"/>
                <a:gd name="connsiteY5" fmla="*/ 40 h 1388"/>
                <a:gd name="connsiteX6" fmla="*/ 446 w 2926"/>
                <a:gd name="connsiteY6" fmla="*/ 28 h 1388"/>
                <a:gd name="connsiteX7" fmla="*/ 530 w 2926"/>
                <a:gd name="connsiteY7" fmla="*/ 16 h 1388"/>
                <a:gd name="connsiteX8" fmla="*/ 620 w 2926"/>
                <a:gd name="connsiteY8" fmla="*/ 8 h 1388"/>
                <a:gd name="connsiteX9" fmla="*/ 716 w 2926"/>
                <a:gd name="connsiteY9" fmla="*/ 2 h 1388"/>
                <a:gd name="connsiteX10" fmla="*/ 816 w 2926"/>
                <a:gd name="connsiteY10" fmla="*/ 0 h 1388"/>
                <a:gd name="connsiteX11" fmla="*/ 920 w 2926"/>
                <a:gd name="connsiteY11" fmla="*/ 2 h 1388"/>
                <a:gd name="connsiteX12" fmla="*/ 1028 w 2926"/>
                <a:gd name="connsiteY12" fmla="*/ 8 h 1388"/>
                <a:gd name="connsiteX13" fmla="*/ 1084 w 2926"/>
                <a:gd name="connsiteY13" fmla="*/ 12 h 1388"/>
                <a:gd name="connsiteX14" fmla="*/ 1140 w 2926"/>
                <a:gd name="connsiteY14" fmla="*/ 18 h 1388"/>
                <a:gd name="connsiteX15" fmla="*/ 1196 w 2926"/>
                <a:gd name="connsiteY15" fmla="*/ 26 h 1388"/>
                <a:gd name="connsiteX16" fmla="*/ 1254 w 2926"/>
                <a:gd name="connsiteY16" fmla="*/ 36 h 1388"/>
                <a:gd name="connsiteX17" fmla="*/ 1312 w 2926"/>
                <a:gd name="connsiteY17" fmla="*/ 46 h 1388"/>
                <a:gd name="connsiteX18" fmla="*/ 1372 w 2926"/>
                <a:gd name="connsiteY18" fmla="*/ 58 h 1388"/>
                <a:gd name="connsiteX19" fmla="*/ 1430 w 2926"/>
                <a:gd name="connsiteY19" fmla="*/ 72 h 1388"/>
                <a:gd name="connsiteX20" fmla="*/ 1490 w 2926"/>
                <a:gd name="connsiteY20" fmla="*/ 88 h 1388"/>
                <a:gd name="connsiteX21" fmla="*/ 1550 w 2926"/>
                <a:gd name="connsiteY21" fmla="*/ 106 h 1388"/>
                <a:gd name="connsiteX22" fmla="*/ 1612 w 2926"/>
                <a:gd name="connsiteY22" fmla="*/ 126 h 1388"/>
                <a:gd name="connsiteX23" fmla="*/ 1672 w 2926"/>
                <a:gd name="connsiteY23" fmla="*/ 146 h 1388"/>
                <a:gd name="connsiteX24" fmla="*/ 1734 w 2926"/>
                <a:gd name="connsiteY24" fmla="*/ 170 h 1388"/>
                <a:gd name="connsiteX25" fmla="*/ 1794 w 2926"/>
                <a:gd name="connsiteY25" fmla="*/ 196 h 1388"/>
                <a:gd name="connsiteX26" fmla="*/ 1856 w 2926"/>
                <a:gd name="connsiteY26" fmla="*/ 224 h 1388"/>
                <a:gd name="connsiteX27" fmla="*/ 1918 w 2926"/>
                <a:gd name="connsiteY27" fmla="*/ 254 h 1388"/>
                <a:gd name="connsiteX28" fmla="*/ 1980 w 2926"/>
                <a:gd name="connsiteY28" fmla="*/ 288 h 1388"/>
                <a:gd name="connsiteX29" fmla="*/ 2040 w 2926"/>
                <a:gd name="connsiteY29" fmla="*/ 322 h 1388"/>
                <a:gd name="connsiteX30" fmla="*/ 2102 w 2926"/>
                <a:gd name="connsiteY30" fmla="*/ 360 h 1388"/>
                <a:gd name="connsiteX31" fmla="*/ 2164 w 2926"/>
                <a:gd name="connsiteY31" fmla="*/ 400 h 1388"/>
                <a:gd name="connsiteX32" fmla="*/ 2224 w 2926"/>
                <a:gd name="connsiteY32" fmla="*/ 442 h 1388"/>
                <a:gd name="connsiteX33" fmla="*/ 2286 w 2926"/>
                <a:gd name="connsiteY33" fmla="*/ 488 h 1388"/>
                <a:gd name="connsiteX34" fmla="*/ 2346 w 2926"/>
                <a:gd name="connsiteY34" fmla="*/ 536 h 1388"/>
                <a:gd name="connsiteX35" fmla="*/ 2406 w 2926"/>
                <a:gd name="connsiteY35" fmla="*/ 588 h 1388"/>
                <a:gd name="connsiteX36" fmla="*/ 2466 w 2926"/>
                <a:gd name="connsiteY36" fmla="*/ 642 h 1388"/>
                <a:gd name="connsiteX37" fmla="*/ 2526 w 2926"/>
                <a:gd name="connsiteY37" fmla="*/ 698 h 1388"/>
                <a:gd name="connsiteX38" fmla="*/ 2586 w 2926"/>
                <a:gd name="connsiteY38" fmla="*/ 758 h 1388"/>
                <a:gd name="connsiteX39" fmla="*/ 2644 w 2926"/>
                <a:gd name="connsiteY39" fmla="*/ 822 h 1388"/>
                <a:gd name="connsiteX40" fmla="*/ 2702 w 2926"/>
                <a:gd name="connsiteY40" fmla="*/ 888 h 1388"/>
                <a:gd name="connsiteX41" fmla="*/ 2758 w 2926"/>
                <a:gd name="connsiteY41" fmla="*/ 958 h 1388"/>
                <a:gd name="connsiteX42" fmla="*/ 2814 w 2926"/>
                <a:gd name="connsiteY42" fmla="*/ 1030 h 1388"/>
                <a:gd name="connsiteX43" fmla="*/ 2870 w 2926"/>
                <a:gd name="connsiteY43" fmla="*/ 1108 h 1388"/>
                <a:gd name="connsiteX44" fmla="*/ 2926 w 2926"/>
                <a:gd name="connsiteY44" fmla="*/ 1188 h 1388"/>
                <a:gd name="connsiteX45" fmla="*/ 2926 w 2926"/>
                <a:gd name="connsiteY45" fmla="*/ 1188 h 1388"/>
                <a:gd name="connsiteX46" fmla="*/ 2906 w 2926"/>
                <a:gd name="connsiteY46" fmla="*/ 1196 h 1388"/>
                <a:gd name="connsiteX47" fmla="*/ 2852 w 2926"/>
                <a:gd name="connsiteY47" fmla="*/ 1222 h 1388"/>
                <a:gd name="connsiteX48" fmla="*/ 2812 w 2926"/>
                <a:gd name="connsiteY48" fmla="*/ 1238 h 1388"/>
                <a:gd name="connsiteX49" fmla="*/ 2766 w 2926"/>
                <a:gd name="connsiteY49" fmla="*/ 1256 h 1388"/>
                <a:gd name="connsiteX50" fmla="*/ 2710 w 2926"/>
                <a:gd name="connsiteY50" fmla="*/ 1276 h 1388"/>
                <a:gd name="connsiteX51" fmla="*/ 2648 w 2926"/>
                <a:gd name="connsiteY51" fmla="*/ 1296 h 1388"/>
                <a:gd name="connsiteX52" fmla="*/ 2580 w 2926"/>
                <a:gd name="connsiteY52" fmla="*/ 1314 h 1388"/>
                <a:gd name="connsiteX53" fmla="*/ 2504 w 2926"/>
                <a:gd name="connsiteY53" fmla="*/ 1334 h 1388"/>
                <a:gd name="connsiteX54" fmla="*/ 2424 w 2926"/>
                <a:gd name="connsiteY54" fmla="*/ 1350 h 1388"/>
                <a:gd name="connsiteX55" fmla="*/ 2338 w 2926"/>
                <a:gd name="connsiteY55" fmla="*/ 1366 h 1388"/>
                <a:gd name="connsiteX56" fmla="*/ 2246 w 2926"/>
                <a:gd name="connsiteY56" fmla="*/ 1376 h 1388"/>
                <a:gd name="connsiteX57" fmla="*/ 2150 w 2926"/>
                <a:gd name="connsiteY57" fmla="*/ 1384 h 1388"/>
                <a:gd name="connsiteX58" fmla="*/ 2100 w 2926"/>
                <a:gd name="connsiteY58" fmla="*/ 1388 h 1388"/>
                <a:gd name="connsiteX59" fmla="*/ 2048 w 2926"/>
                <a:gd name="connsiteY59" fmla="*/ 1388 h 1388"/>
                <a:gd name="connsiteX60" fmla="*/ 1996 w 2926"/>
                <a:gd name="connsiteY60" fmla="*/ 1388 h 1388"/>
                <a:gd name="connsiteX61" fmla="*/ 1944 w 2926"/>
                <a:gd name="connsiteY61" fmla="*/ 1388 h 1388"/>
                <a:gd name="connsiteX62" fmla="*/ 1890 w 2926"/>
                <a:gd name="connsiteY62" fmla="*/ 1384 h 1388"/>
                <a:gd name="connsiteX63" fmla="*/ 1834 w 2926"/>
                <a:gd name="connsiteY63" fmla="*/ 1380 h 1388"/>
                <a:gd name="connsiteX64" fmla="*/ 1778 w 2926"/>
                <a:gd name="connsiteY64" fmla="*/ 1374 h 1388"/>
                <a:gd name="connsiteX65" fmla="*/ 1722 w 2926"/>
                <a:gd name="connsiteY65" fmla="*/ 1368 h 1388"/>
                <a:gd name="connsiteX66" fmla="*/ 1666 w 2926"/>
                <a:gd name="connsiteY66" fmla="*/ 1358 h 1388"/>
                <a:gd name="connsiteX67" fmla="*/ 1608 w 2926"/>
                <a:gd name="connsiteY67" fmla="*/ 1348 h 1388"/>
                <a:gd name="connsiteX68" fmla="*/ 1548 w 2926"/>
                <a:gd name="connsiteY68" fmla="*/ 1334 h 1388"/>
                <a:gd name="connsiteX69" fmla="*/ 1490 w 2926"/>
                <a:gd name="connsiteY69" fmla="*/ 1320 h 1388"/>
                <a:gd name="connsiteX70" fmla="*/ 1430 w 2926"/>
                <a:gd name="connsiteY70" fmla="*/ 1302 h 1388"/>
                <a:gd name="connsiteX71" fmla="*/ 1368 w 2926"/>
                <a:gd name="connsiteY71" fmla="*/ 1282 h 1388"/>
                <a:gd name="connsiteX72" fmla="*/ 1308 w 2926"/>
                <a:gd name="connsiteY72" fmla="*/ 1262 h 1388"/>
                <a:gd name="connsiteX73" fmla="*/ 1246 w 2926"/>
                <a:gd name="connsiteY73" fmla="*/ 1238 h 1388"/>
                <a:gd name="connsiteX74" fmla="*/ 1186 w 2926"/>
                <a:gd name="connsiteY74" fmla="*/ 1210 h 1388"/>
                <a:gd name="connsiteX75" fmla="*/ 1124 w 2926"/>
                <a:gd name="connsiteY75" fmla="*/ 1182 h 1388"/>
                <a:gd name="connsiteX76" fmla="*/ 1060 w 2926"/>
                <a:gd name="connsiteY76" fmla="*/ 1150 h 1388"/>
                <a:gd name="connsiteX77" fmla="*/ 998 w 2926"/>
                <a:gd name="connsiteY77" fmla="*/ 1116 h 1388"/>
                <a:gd name="connsiteX78" fmla="*/ 936 w 2926"/>
                <a:gd name="connsiteY78" fmla="*/ 1080 h 1388"/>
                <a:gd name="connsiteX79" fmla="*/ 872 w 2926"/>
                <a:gd name="connsiteY79" fmla="*/ 1040 h 1388"/>
                <a:gd name="connsiteX80" fmla="*/ 810 w 2926"/>
                <a:gd name="connsiteY80" fmla="*/ 998 h 1388"/>
                <a:gd name="connsiteX81" fmla="*/ 746 w 2926"/>
                <a:gd name="connsiteY81" fmla="*/ 952 h 1388"/>
                <a:gd name="connsiteX82" fmla="*/ 684 w 2926"/>
                <a:gd name="connsiteY82" fmla="*/ 902 h 1388"/>
                <a:gd name="connsiteX83" fmla="*/ 620 w 2926"/>
                <a:gd name="connsiteY83" fmla="*/ 850 h 1388"/>
                <a:gd name="connsiteX84" fmla="*/ 558 w 2926"/>
                <a:gd name="connsiteY84" fmla="*/ 794 h 1388"/>
                <a:gd name="connsiteX85" fmla="*/ 494 w 2926"/>
                <a:gd name="connsiteY85" fmla="*/ 736 h 1388"/>
                <a:gd name="connsiteX86" fmla="*/ 432 w 2926"/>
                <a:gd name="connsiteY86" fmla="*/ 674 h 1388"/>
                <a:gd name="connsiteX87" fmla="*/ 368 w 2926"/>
                <a:gd name="connsiteY87" fmla="*/ 608 h 1388"/>
                <a:gd name="connsiteX88" fmla="*/ 306 w 2926"/>
                <a:gd name="connsiteY88" fmla="*/ 538 h 1388"/>
                <a:gd name="connsiteX89" fmla="*/ 244 w 2926"/>
                <a:gd name="connsiteY89" fmla="*/ 466 h 1388"/>
                <a:gd name="connsiteX90" fmla="*/ 182 w 2926"/>
                <a:gd name="connsiteY90" fmla="*/ 390 h 1388"/>
                <a:gd name="connsiteX91" fmla="*/ 122 w 2926"/>
                <a:gd name="connsiteY91" fmla="*/ 308 h 1388"/>
                <a:gd name="connsiteX92" fmla="*/ 60 w 2926"/>
                <a:gd name="connsiteY92" fmla="*/ 224 h 1388"/>
                <a:gd name="connsiteX93" fmla="*/ 0 w 2926"/>
                <a:gd name="connsiteY93" fmla="*/ 134 h 1388"/>
                <a:gd name="connsiteX0" fmla="*/ 0 w 2926"/>
                <a:gd name="connsiteY0" fmla="*/ 134 h 1388"/>
                <a:gd name="connsiteX1" fmla="*/ 0 w 2926"/>
                <a:gd name="connsiteY1" fmla="*/ 134 h 1388"/>
                <a:gd name="connsiteX2" fmla="*/ 172 w 2926"/>
                <a:gd name="connsiteY2" fmla="*/ 82 h 1388"/>
                <a:gd name="connsiteX3" fmla="*/ 230 w 2926"/>
                <a:gd name="connsiteY3" fmla="*/ 68 h 1388"/>
                <a:gd name="connsiteX4" fmla="*/ 294 w 2926"/>
                <a:gd name="connsiteY4" fmla="*/ 54 h 1388"/>
                <a:gd name="connsiteX5" fmla="*/ 366 w 2926"/>
                <a:gd name="connsiteY5" fmla="*/ 40 h 1388"/>
                <a:gd name="connsiteX6" fmla="*/ 446 w 2926"/>
                <a:gd name="connsiteY6" fmla="*/ 28 h 1388"/>
                <a:gd name="connsiteX7" fmla="*/ 530 w 2926"/>
                <a:gd name="connsiteY7" fmla="*/ 16 h 1388"/>
                <a:gd name="connsiteX8" fmla="*/ 620 w 2926"/>
                <a:gd name="connsiteY8" fmla="*/ 8 h 1388"/>
                <a:gd name="connsiteX9" fmla="*/ 716 w 2926"/>
                <a:gd name="connsiteY9" fmla="*/ 2 h 1388"/>
                <a:gd name="connsiteX10" fmla="*/ 816 w 2926"/>
                <a:gd name="connsiteY10" fmla="*/ 0 h 1388"/>
                <a:gd name="connsiteX11" fmla="*/ 920 w 2926"/>
                <a:gd name="connsiteY11" fmla="*/ 2 h 1388"/>
                <a:gd name="connsiteX12" fmla="*/ 1028 w 2926"/>
                <a:gd name="connsiteY12" fmla="*/ 8 h 1388"/>
                <a:gd name="connsiteX13" fmla="*/ 1084 w 2926"/>
                <a:gd name="connsiteY13" fmla="*/ 12 h 1388"/>
                <a:gd name="connsiteX14" fmla="*/ 1140 w 2926"/>
                <a:gd name="connsiteY14" fmla="*/ 18 h 1388"/>
                <a:gd name="connsiteX15" fmla="*/ 1196 w 2926"/>
                <a:gd name="connsiteY15" fmla="*/ 26 h 1388"/>
                <a:gd name="connsiteX16" fmla="*/ 1254 w 2926"/>
                <a:gd name="connsiteY16" fmla="*/ 36 h 1388"/>
                <a:gd name="connsiteX17" fmla="*/ 1312 w 2926"/>
                <a:gd name="connsiteY17" fmla="*/ 46 h 1388"/>
                <a:gd name="connsiteX18" fmla="*/ 1372 w 2926"/>
                <a:gd name="connsiteY18" fmla="*/ 58 h 1388"/>
                <a:gd name="connsiteX19" fmla="*/ 1430 w 2926"/>
                <a:gd name="connsiteY19" fmla="*/ 72 h 1388"/>
                <a:gd name="connsiteX20" fmla="*/ 1490 w 2926"/>
                <a:gd name="connsiteY20" fmla="*/ 88 h 1388"/>
                <a:gd name="connsiteX21" fmla="*/ 1550 w 2926"/>
                <a:gd name="connsiteY21" fmla="*/ 106 h 1388"/>
                <a:gd name="connsiteX22" fmla="*/ 1612 w 2926"/>
                <a:gd name="connsiteY22" fmla="*/ 126 h 1388"/>
                <a:gd name="connsiteX23" fmla="*/ 1672 w 2926"/>
                <a:gd name="connsiteY23" fmla="*/ 146 h 1388"/>
                <a:gd name="connsiteX24" fmla="*/ 1734 w 2926"/>
                <a:gd name="connsiteY24" fmla="*/ 170 h 1388"/>
                <a:gd name="connsiteX25" fmla="*/ 1794 w 2926"/>
                <a:gd name="connsiteY25" fmla="*/ 196 h 1388"/>
                <a:gd name="connsiteX26" fmla="*/ 1856 w 2926"/>
                <a:gd name="connsiteY26" fmla="*/ 224 h 1388"/>
                <a:gd name="connsiteX27" fmla="*/ 1918 w 2926"/>
                <a:gd name="connsiteY27" fmla="*/ 254 h 1388"/>
                <a:gd name="connsiteX28" fmla="*/ 1980 w 2926"/>
                <a:gd name="connsiteY28" fmla="*/ 288 h 1388"/>
                <a:gd name="connsiteX29" fmla="*/ 2040 w 2926"/>
                <a:gd name="connsiteY29" fmla="*/ 322 h 1388"/>
                <a:gd name="connsiteX30" fmla="*/ 2102 w 2926"/>
                <a:gd name="connsiteY30" fmla="*/ 360 h 1388"/>
                <a:gd name="connsiteX31" fmla="*/ 2164 w 2926"/>
                <a:gd name="connsiteY31" fmla="*/ 400 h 1388"/>
                <a:gd name="connsiteX32" fmla="*/ 2224 w 2926"/>
                <a:gd name="connsiteY32" fmla="*/ 442 h 1388"/>
                <a:gd name="connsiteX33" fmla="*/ 2286 w 2926"/>
                <a:gd name="connsiteY33" fmla="*/ 488 h 1388"/>
                <a:gd name="connsiteX34" fmla="*/ 2346 w 2926"/>
                <a:gd name="connsiteY34" fmla="*/ 536 h 1388"/>
                <a:gd name="connsiteX35" fmla="*/ 2406 w 2926"/>
                <a:gd name="connsiteY35" fmla="*/ 588 h 1388"/>
                <a:gd name="connsiteX36" fmla="*/ 2466 w 2926"/>
                <a:gd name="connsiteY36" fmla="*/ 642 h 1388"/>
                <a:gd name="connsiteX37" fmla="*/ 2526 w 2926"/>
                <a:gd name="connsiteY37" fmla="*/ 698 h 1388"/>
                <a:gd name="connsiteX38" fmla="*/ 2586 w 2926"/>
                <a:gd name="connsiteY38" fmla="*/ 758 h 1388"/>
                <a:gd name="connsiteX39" fmla="*/ 2644 w 2926"/>
                <a:gd name="connsiteY39" fmla="*/ 822 h 1388"/>
                <a:gd name="connsiteX40" fmla="*/ 2702 w 2926"/>
                <a:gd name="connsiteY40" fmla="*/ 888 h 1388"/>
                <a:gd name="connsiteX41" fmla="*/ 2758 w 2926"/>
                <a:gd name="connsiteY41" fmla="*/ 958 h 1388"/>
                <a:gd name="connsiteX42" fmla="*/ 2814 w 2926"/>
                <a:gd name="connsiteY42" fmla="*/ 1030 h 1388"/>
                <a:gd name="connsiteX43" fmla="*/ 2870 w 2926"/>
                <a:gd name="connsiteY43" fmla="*/ 1108 h 1388"/>
                <a:gd name="connsiteX44" fmla="*/ 2926 w 2926"/>
                <a:gd name="connsiteY44" fmla="*/ 1188 h 1388"/>
                <a:gd name="connsiteX45" fmla="*/ 2926 w 2926"/>
                <a:gd name="connsiteY45" fmla="*/ 1188 h 1388"/>
                <a:gd name="connsiteX46" fmla="*/ 2906 w 2926"/>
                <a:gd name="connsiteY46" fmla="*/ 1196 h 1388"/>
                <a:gd name="connsiteX47" fmla="*/ 2852 w 2926"/>
                <a:gd name="connsiteY47" fmla="*/ 1222 h 1388"/>
                <a:gd name="connsiteX48" fmla="*/ 2812 w 2926"/>
                <a:gd name="connsiteY48" fmla="*/ 1238 h 1388"/>
                <a:gd name="connsiteX49" fmla="*/ 2766 w 2926"/>
                <a:gd name="connsiteY49" fmla="*/ 1256 h 1388"/>
                <a:gd name="connsiteX50" fmla="*/ 2710 w 2926"/>
                <a:gd name="connsiteY50" fmla="*/ 1276 h 1388"/>
                <a:gd name="connsiteX51" fmla="*/ 2648 w 2926"/>
                <a:gd name="connsiteY51" fmla="*/ 1296 h 1388"/>
                <a:gd name="connsiteX52" fmla="*/ 2580 w 2926"/>
                <a:gd name="connsiteY52" fmla="*/ 1314 h 1388"/>
                <a:gd name="connsiteX53" fmla="*/ 2504 w 2926"/>
                <a:gd name="connsiteY53" fmla="*/ 1334 h 1388"/>
                <a:gd name="connsiteX54" fmla="*/ 2424 w 2926"/>
                <a:gd name="connsiteY54" fmla="*/ 1350 h 1388"/>
                <a:gd name="connsiteX55" fmla="*/ 2338 w 2926"/>
                <a:gd name="connsiteY55" fmla="*/ 1366 h 1388"/>
                <a:gd name="connsiteX56" fmla="*/ 2246 w 2926"/>
                <a:gd name="connsiteY56" fmla="*/ 1376 h 1388"/>
                <a:gd name="connsiteX57" fmla="*/ 2150 w 2926"/>
                <a:gd name="connsiteY57" fmla="*/ 1384 h 1388"/>
                <a:gd name="connsiteX58" fmla="*/ 2100 w 2926"/>
                <a:gd name="connsiteY58" fmla="*/ 1388 h 1388"/>
                <a:gd name="connsiteX59" fmla="*/ 2048 w 2926"/>
                <a:gd name="connsiteY59" fmla="*/ 1388 h 1388"/>
                <a:gd name="connsiteX60" fmla="*/ 1996 w 2926"/>
                <a:gd name="connsiteY60" fmla="*/ 1388 h 1388"/>
                <a:gd name="connsiteX61" fmla="*/ 1944 w 2926"/>
                <a:gd name="connsiteY61" fmla="*/ 1388 h 1388"/>
                <a:gd name="connsiteX62" fmla="*/ 1890 w 2926"/>
                <a:gd name="connsiteY62" fmla="*/ 1384 h 1388"/>
                <a:gd name="connsiteX63" fmla="*/ 1834 w 2926"/>
                <a:gd name="connsiteY63" fmla="*/ 1380 h 1388"/>
                <a:gd name="connsiteX64" fmla="*/ 1778 w 2926"/>
                <a:gd name="connsiteY64" fmla="*/ 1374 h 1388"/>
                <a:gd name="connsiteX65" fmla="*/ 1722 w 2926"/>
                <a:gd name="connsiteY65" fmla="*/ 1368 h 1388"/>
                <a:gd name="connsiteX66" fmla="*/ 1666 w 2926"/>
                <a:gd name="connsiteY66" fmla="*/ 1358 h 1388"/>
                <a:gd name="connsiteX67" fmla="*/ 1608 w 2926"/>
                <a:gd name="connsiteY67" fmla="*/ 1348 h 1388"/>
                <a:gd name="connsiteX68" fmla="*/ 1548 w 2926"/>
                <a:gd name="connsiteY68" fmla="*/ 1334 h 1388"/>
                <a:gd name="connsiteX69" fmla="*/ 1490 w 2926"/>
                <a:gd name="connsiteY69" fmla="*/ 1320 h 1388"/>
                <a:gd name="connsiteX70" fmla="*/ 1430 w 2926"/>
                <a:gd name="connsiteY70" fmla="*/ 1302 h 1388"/>
                <a:gd name="connsiteX71" fmla="*/ 1368 w 2926"/>
                <a:gd name="connsiteY71" fmla="*/ 1282 h 1388"/>
                <a:gd name="connsiteX72" fmla="*/ 1308 w 2926"/>
                <a:gd name="connsiteY72" fmla="*/ 1262 h 1388"/>
                <a:gd name="connsiteX73" fmla="*/ 1246 w 2926"/>
                <a:gd name="connsiteY73" fmla="*/ 1238 h 1388"/>
                <a:gd name="connsiteX74" fmla="*/ 1186 w 2926"/>
                <a:gd name="connsiteY74" fmla="*/ 1210 h 1388"/>
                <a:gd name="connsiteX75" fmla="*/ 1124 w 2926"/>
                <a:gd name="connsiteY75" fmla="*/ 1182 h 1388"/>
                <a:gd name="connsiteX76" fmla="*/ 1060 w 2926"/>
                <a:gd name="connsiteY76" fmla="*/ 1150 h 1388"/>
                <a:gd name="connsiteX77" fmla="*/ 998 w 2926"/>
                <a:gd name="connsiteY77" fmla="*/ 1116 h 1388"/>
                <a:gd name="connsiteX78" fmla="*/ 936 w 2926"/>
                <a:gd name="connsiteY78" fmla="*/ 1080 h 1388"/>
                <a:gd name="connsiteX79" fmla="*/ 872 w 2926"/>
                <a:gd name="connsiteY79" fmla="*/ 1040 h 1388"/>
                <a:gd name="connsiteX80" fmla="*/ 810 w 2926"/>
                <a:gd name="connsiteY80" fmla="*/ 998 h 1388"/>
                <a:gd name="connsiteX81" fmla="*/ 746 w 2926"/>
                <a:gd name="connsiteY81" fmla="*/ 952 h 1388"/>
                <a:gd name="connsiteX82" fmla="*/ 684 w 2926"/>
                <a:gd name="connsiteY82" fmla="*/ 902 h 1388"/>
                <a:gd name="connsiteX83" fmla="*/ 620 w 2926"/>
                <a:gd name="connsiteY83" fmla="*/ 850 h 1388"/>
                <a:gd name="connsiteX84" fmla="*/ 558 w 2926"/>
                <a:gd name="connsiteY84" fmla="*/ 794 h 1388"/>
                <a:gd name="connsiteX85" fmla="*/ 494 w 2926"/>
                <a:gd name="connsiteY85" fmla="*/ 736 h 1388"/>
                <a:gd name="connsiteX86" fmla="*/ 432 w 2926"/>
                <a:gd name="connsiteY86" fmla="*/ 674 h 1388"/>
                <a:gd name="connsiteX87" fmla="*/ 368 w 2926"/>
                <a:gd name="connsiteY87" fmla="*/ 608 h 1388"/>
                <a:gd name="connsiteX88" fmla="*/ 306 w 2926"/>
                <a:gd name="connsiteY88" fmla="*/ 538 h 1388"/>
                <a:gd name="connsiteX89" fmla="*/ 244 w 2926"/>
                <a:gd name="connsiteY89" fmla="*/ 466 h 1388"/>
                <a:gd name="connsiteX90" fmla="*/ 182 w 2926"/>
                <a:gd name="connsiteY90" fmla="*/ 390 h 1388"/>
                <a:gd name="connsiteX91" fmla="*/ 122 w 2926"/>
                <a:gd name="connsiteY91" fmla="*/ 308 h 1388"/>
                <a:gd name="connsiteX92" fmla="*/ 0 w 2926"/>
                <a:gd name="connsiteY92" fmla="*/ 134 h 1388"/>
                <a:gd name="connsiteX0" fmla="*/ 130 w 2934"/>
                <a:gd name="connsiteY0" fmla="*/ 308 h 1388"/>
                <a:gd name="connsiteX1" fmla="*/ 8 w 2934"/>
                <a:gd name="connsiteY1" fmla="*/ 134 h 1388"/>
                <a:gd name="connsiteX2" fmla="*/ 180 w 2934"/>
                <a:gd name="connsiteY2" fmla="*/ 82 h 1388"/>
                <a:gd name="connsiteX3" fmla="*/ 238 w 2934"/>
                <a:gd name="connsiteY3" fmla="*/ 68 h 1388"/>
                <a:gd name="connsiteX4" fmla="*/ 302 w 2934"/>
                <a:gd name="connsiteY4" fmla="*/ 54 h 1388"/>
                <a:gd name="connsiteX5" fmla="*/ 374 w 2934"/>
                <a:gd name="connsiteY5" fmla="*/ 40 h 1388"/>
                <a:gd name="connsiteX6" fmla="*/ 454 w 2934"/>
                <a:gd name="connsiteY6" fmla="*/ 28 h 1388"/>
                <a:gd name="connsiteX7" fmla="*/ 538 w 2934"/>
                <a:gd name="connsiteY7" fmla="*/ 16 h 1388"/>
                <a:gd name="connsiteX8" fmla="*/ 628 w 2934"/>
                <a:gd name="connsiteY8" fmla="*/ 8 h 1388"/>
                <a:gd name="connsiteX9" fmla="*/ 724 w 2934"/>
                <a:gd name="connsiteY9" fmla="*/ 2 h 1388"/>
                <a:gd name="connsiteX10" fmla="*/ 824 w 2934"/>
                <a:gd name="connsiteY10" fmla="*/ 0 h 1388"/>
                <a:gd name="connsiteX11" fmla="*/ 928 w 2934"/>
                <a:gd name="connsiteY11" fmla="*/ 2 h 1388"/>
                <a:gd name="connsiteX12" fmla="*/ 1036 w 2934"/>
                <a:gd name="connsiteY12" fmla="*/ 8 h 1388"/>
                <a:gd name="connsiteX13" fmla="*/ 1092 w 2934"/>
                <a:gd name="connsiteY13" fmla="*/ 12 h 1388"/>
                <a:gd name="connsiteX14" fmla="*/ 1148 w 2934"/>
                <a:gd name="connsiteY14" fmla="*/ 18 h 1388"/>
                <a:gd name="connsiteX15" fmla="*/ 1204 w 2934"/>
                <a:gd name="connsiteY15" fmla="*/ 26 h 1388"/>
                <a:gd name="connsiteX16" fmla="*/ 1262 w 2934"/>
                <a:gd name="connsiteY16" fmla="*/ 36 h 1388"/>
                <a:gd name="connsiteX17" fmla="*/ 1320 w 2934"/>
                <a:gd name="connsiteY17" fmla="*/ 46 h 1388"/>
                <a:gd name="connsiteX18" fmla="*/ 1380 w 2934"/>
                <a:gd name="connsiteY18" fmla="*/ 58 h 1388"/>
                <a:gd name="connsiteX19" fmla="*/ 1438 w 2934"/>
                <a:gd name="connsiteY19" fmla="*/ 72 h 1388"/>
                <a:gd name="connsiteX20" fmla="*/ 1498 w 2934"/>
                <a:gd name="connsiteY20" fmla="*/ 88 h 1388"/>
                <a:gd name="connsiteX21" fmla="*/ 1558 w 2934"/>
                <a:gd name="connsiteY21" fmla="*/ 106 h 1388"/>
                <a:gd name="connsiteX22" fmla="*/ 1620 w 2934"/>
                <a:gd name="connsiteY22" fmla="*/ 126 h 1388"/>
                <a:gd name="connsiteX23" fmla="*/ 1680 w 2934"/>
                <a:gd name="connsiteY23" fmla="*/ 146 h 1388"/>
                <a:gd name="connsiteX24" fmla="*/ 1742 w 2934"/>
                <a:gd name="connsiteY24" fmla="*/ 170 h 1388"/>
                <a:gd name="connsiteX25" fmla="*/ 1802 w 2934"/>
                <a:gd name="connsiteY25" fmla="*/ 196 h 1388"/>
                <a:gd name="connsiteX26" fmla="*/ 1864 w 2934"/>
                <a:gd name="connsiteY26" fmla="*/ 224 h 1388"/>
                <a:gd name="connsiteX27" fmla="*/ 1926 w 2934"/>
                <a:gd name="connsiteY27" fmla="*/ 254 h 1388"/>
                <a:gd name="connsiteX28" fmla="*/ 1988 w 2934"/>
                <a:gd name="connsiteY28" fmla="*/ 288 h 1388"/>
                <a:gd name="connsiteX29" fmla="*/ 2048 w 2934"/>
                <a:gd name="connsiteY29" fmla="*/ 322 h 1388"/>
                <a:gd name="connsiteX30" fmla="*/ 2110 w 2934"/>
                <a:gd name="connsiteY30" fmla="*/ 360 h 1388"/>
                <a:gd name="connsiteX31" fmla="*/ 2172 w 2934"/>
                <a:gd name="connsiteY31" fmla="*/ 400 h 1388"/>
                <a:gd name="connsiteX32" fmla="*/ 2232 w 2934"/>
                <a:gd name="connsiteY32" fmla="*/ 442 h 1388"/>
                <a:gd name="connsiteX33" fmla="*/ 2294 w 2934"/>
                <a:gd name="connsiteY33" fmla="*/ 488 h 1388"/>
                <a:gd name="connsiteX34" fmla="*/ 2354 w 2934"/>
                <a:gd name="connsiteY34" fmla="*/ 536 h 1388"/>
                <a:gd name="connsiteX35" fmla="*/ 2414 w 2934"/>
                <a:gd name="connsiteY35" fmla="*/ 588 h 1388"/>
                <a:gd name="connsiteX36" fmla="*/ 2474 w 2934"/>
                <a:gd name="connsiteY36" fmla="*/ 642 h 1388"/>
                <a:gd name="connsiteX37" fmla="*/ 2534 w 2934"/>
                <a:gd name="connsiteY37" fmla="*/ 698 h 1388"/>
                <a:gd name="connsiteX38" fmla="*/ 2594 w 2934"/>
                <a:gd name="connsiteY38" fmla="*/ 758 h 1388"/>
                <a:gd name="connsiteX39" fmla="*/ 2652 w 2934"/>
                <a:gd name="connsiteY39" fmla="*/ 822 h 1388"/>
                <a:gd name="connsiteX40" fmla="*/ 2710 w 2934"/>
                <a:gd name="connsiteY40" fmla="*/ 888 h 1388"/>
                <a:gd name="connsiteX41" fmla="*/ 2766 w 2934"/>
                <a:gd name="connsiteY41" fmla="*/ 958 h 1388"/>
                <a:gd name="connsiteX42" fmla="*/ 2822 w 2934"/>
                <a:gd name="connsiteY42" fmla="*/ 1030 h 1388"/>
                <a:gd name="connsiteX43" fmla="*/ 2878 w 2934"/>
                <a:gd name="connsiteY43" fmla="*/ 1108 h 1388"/>
                <a:gd name="connsiteX44" fmla="*/ 2934 w 2934"/>
                <a:gd name="connsiteY44" fmla="*/ 1188 h 1388"/>
                <a:gd name="connsiteX45" fmla="*/ 2934 w 2934"/>
                <a:gd name="connsiteY45" fmla="*/ 1188 h 1388"/>
                <a:gd name="connsiteX46" fmla="*/ 2914 w 2934"/>
                <a:gd name="connsiteY46" fmla="*/ 1196 h 1388"/>
                <a:gd name="connsiteX47" fmla="*/ 2860 w 2934"/>
                <a:gd name="connsiteY47" fmla="*/ 1222 h 1388"/>
                <a:gd name="connsiteX48" fmla="*/ 2820 w 2934"/>
                <a:gd name="connsiteY48" fmla="*/ 1238 h 1388"/>
                <a:gd name="connsiteX49" fmla="*/ 2774 w 2934"/>
                <a:gd name="connsiteY49" fmla="*/ 1256 h 1388"/>
                <a:gd name="connsiteX50" fmla="*/ 2718 w 2934"/>
                <a:gd name="connsiteY50" fmla="*/ 1276 h 1388"/>
                <a:gd name="connsiteX51" fmla="*/ 2656 w 2934"/>
                <a:gd name="connsiteY51" fmla="*/ 1296 h 1388"/>
                <a:gd name="connsiteX52" fmla="*/ 2588 w 2934"/>
                <a:gd name="connsiteY52" fmla="*/ 1314 h 1388"/>
                <a:gd name="connsiteX53" fmla="*/ 2512 w 2934"/>
                <a:gd name="connsiteY53" fmla="*/ 1334 h 1388"/>
                <a:gd name="connsiteX54" fmla="*/ 2432 w 2934"/>
                <a:gd name="connsiteY54" fmla="*/ 1350 h 1388"/>
                <a:gd name="connsiteX55" fmla="*/ 2346 w 2934"/>
                <a:gd name="connsiteY55" fmla="*/ 1366 h 1388"/>
                <a:gd name="connsiteX56" fmla="*/ 2254 w 2934"/>
                <a:gd name="connsiteY56" fmla="*/ 1376 h 1388"/>
                <a:gd name="connsiteX57" fmla="*/ 2158 w 2934"/>
                <a:gd name="connsiteY57" fmla="*/ 1384 h 1388"/>
                <a:gd name="connsiteX58" fmla="*/ 2108 w 2934"/>
                <a:gd name="connsiteY58" fmla="*/ 1388 h 1388"/>
                <a:gd name="connsiteX59" fmla="*/ 2056 w 2934"/>
                <a:gd name="connsiteY59" fmla="*/ 1388 h 1388"/>
                <a:gd name="connsiteX60" fmla="*/ 2004 w 2934"/>
                <a:gd name="connsiteY60" fmla="*/ 1388 h 1388"/>
                <a:gd name="connsiteX61" fmla="*/ 1952 w 2934"/>
                <a:gd name="connsiteY61" fmla="*/ 1388 h 1388"/>
                <a:gd name="connsiteX62" fmla="*/ 1898 w 2934"/>
                <a:gd name="connsiteY62" fmla="*/ 1384 h 1388"/>
                <a:gd name="connsiteX63" fmla="*/ 1842 w 2934"/>
                <a:gd name="connsiteY63" fmla="*/ 1380 h 1388"/>
                <a:gd name="connsiteX64" fmla="*/ 1786 w 2934"/>
                <a:gd name="connsiteY64" fmla="*/ 1374 h 1388"/>
                <a:gd name="connsiteX65" fmla="*/ 1730 w 2934"/>
                <a:gd name="connsiteY65" fmla="*/ 1368 h 1388"/>
                <a:gd name="connsiteX66" fmla="*/ 1674 w 2934"/>
                <a:gd name="connsiteY66" fmla="*/ 1358 h 1388"/>
                <a:gd name="connsiteX67" fmla="*/ 1616 w 2934"/>
                <a:gd name="connsiteY67" fmla="*/ 1348 h 1388"/>
                <a:gd name="connsiteX68" fmla="*/ 1556 w 2934"/>
                <a:gd name="connsiteY68" fmla="*/ 1334 h 1388"/>
                <a:gd name="connsiteX69" fmla="*/ 1498 w 2934"/>
                <a:gd name="connsiteY69" fmla="*/ 1320 h 1388"/>
                <a:gd name="connsiteX70" fmla="*/ 1438 w 2934"/>
                <a:gd name="connsiteY70" fmla="*/ 1302 h 1388"/>
                <a:gd name="connsiteX71" fmla="*/ 1376 w 2934"/>
                <a:gd name="connsiteY71" fmla="*/ 1282 h 1388"/>
                <a:gd name="connsiteX72" fmla="*/ 1316 w 2934"/>
                <a:gd name="connsiteY72" fmla="*/ 1262 h 1388"/>
                <a:gd name="connsiteX73" fmla="*/ 1254 w 2934"/>
                <a:gd name="connsiteY73" fmla="*/ 1238 h 1388"/>
                <a:gd name="connsiteX74" fmla="*/ 1194 w 2934"/>
                <a:gd name="connsiteY74" fmla="*/ 1210 h 1388"/>
                <a:gd name="connsiteX75" fmla="*/ 1132 w 2934"/>
                <a:gd name="connsiteY75" fmla="*/ 1182 h 1388"/>
                <a:gd name="connsiteX76" fmla="*/ 1068 w 2934"/>
                <a:gd name="connsiteY76" fmla="*/ 1150 h 1388"/>
                <a:gd name="connsiteX77" fmla="*/ 1006 w 2934"/>
                <a:gd name="connsiteY77" fmla="*/ 1116 h 1388"/>
                <a:gd name="connsiteX78" fmla="*/ 944 w 2934"/>
                <a:gd name="connsiteY78" fmla="*/ 1080 h 1388"/>
                <a:gd name="connsiteX79" fmla="*/ 880 w 2934"/>
                <a:gd name="connsiteY79" fmla="*/ 1040 h 1388"/>
                <a:gd name="connsiteX80" fmla="*/ 818 w 2934"/>
                <a:gd name="connsiteY80" fmla="*/ 998 h 1388"/>
                <a:gd name="connsiteX81" fmla="*/ 754 w 2934"/>
                <a:gd name="connsiteY81" fmla="*/ 952 h 1388"/>
                <a:gd name="connsiteX82" fmla="*/ 692 w 2934"/>
                <a:gd name="connsiteY82" fmla="*/ 902 h 1388"/>
                <a:gd name="connsiteX83" fmla="*/ 628 w 2934"/>
                <a:gd name="connsiteY83" fmla="*/ 850 h 1388"/>
                <a:gd name="connsiteX84" fmla="*/ 566 w 2934"/>
                <a:gd name="connsiteY84" fmla="*/ 794 h 1388"/>
                <a:gd name="connsiteX85" fmla="*/ 502 w 2934"/>
                <a:gd name="connsiteY85" fmla="*/ 736 h 1388"/>
                <a:gd name="connsiteX86" fmla="*/ 440 w 2934"/>
                <a:gd name="connsiteY86" fmla="*/ 674 h 1388"/>
                <a:gd name="connsiteX87" fmla="*/ 376 w 2934"/>
                <a:gd name="connsiteY87" fmla="*/ 608 h 1388"/>
                <a:gd name="connsiteX88" fmla="*/ 314 w 2934"/>
                <a:gd name="connsiteY88" fmla="*/ 538 h 1388"/>
                <a:gd name="connsiteX89" fmla="*/ 252 w 2934"/>
                <a:gd name="connsiteY89" fmla="*/ 466 h 1388"/>
                <a:gd name="connsiteX90" fmla="*/ 190 w 2934"/>
                <a:gd name="connsiteY90" fmla="*/ 390 h 1388"/>
                <a:gd name="connsiteX91" fmla="*/ 130 w 2934"/>
                <a:gd name="connsiteY91" fmla="*/ 308 h 1388"/>
                <a:gd name="connsiteX0" fmla="*/ 130 w 2934"/>
                <a:gd name="connsiteY0" fmla="*/ 308 h 1388"/>
                <a:gd name="connsiteX1" fmla="*/ 8 w 2934"/>
                <a:gd name="connsiteY1" fmla="*/ 134 h 1388"/>
                <a:gd name="connsiteX2" fmla="*/ 144 w 2934"/>
                <a:gd name="connsiteY2" fmla="*/ 89 h 1388"/>
                <a:gd name="connsiteX3" fmla="*/ 180 w 2934"/>
                <a:gd name="connsiteY3" fmla="*/ 82 h 1388"/>
                <a:gd name="connsiteX4" fmla="*/ 238 w 2934"/>
                <a:gd name="connsiteY4" fmla="*/ 68 h 1388"/>
                <a:gd name="connsiteX5" fmla="*/ 302 w 2934"/>
                <a:gd name="connsiteY5" fmla="*/ 54 h 1388"/>
                <a:gd name="connsiteX6" fmla="*/ 374 w 2934"/>
                <a:gd name="connsiteY6" fmla="*/ 40 h 1388"/>
                <a:gd name="connsiteX7" fmla="*/ 454 w 2934"/>
                <a:gd name="connsiteY7" fmla="*/ 28 h 1388"/>
                <a:gd name="connsiteX8" fmla="*/ 538 w 2934"/>
                <a:gd name="connsiteY8" fmla="*/ 16 h 1388"/>
                <a:gd name="connsiteX9" fmla="*/ 628 w 2934"/>
                <a:gd name="connsiteY9" fmla="*/ 8 h 1388"/>
                <a:gd name="connsiteX10" fmla="*/ 724 w 2934"/>
                <a:gd name="connsiteY10" fmla="*/ 2 h 1388"/>
                <a:gd name="connsiteX11" fmla="*/ 824 w 2934"/>
                <a:gd name="connsiteY11" fmla="*/ 0 h 1388"/>
                <a:gd name="connsiteX12" fmla="*/ 928 w 2934"/>
                <a:gd name="connsiteY12" fmla="*/ 2 h 1388"/>
                <a:gd name="connsiteX13" fmla="*/ 1036 w 2934"/>
                <a:gd name="connsiteY13" fmla="*/ 8 h 1388"/>
                <a:gd name="connsiteX14" fmla="*/ 1092 w 2934"/>
                <a:gd name="connsiteY14" fmla="*/ 12 h 1388"/>
                <a:gd name="connsiteX15" fmla="*/ 1148 w 2934"/>
                <a:gd name="connsiteY15" fmla="*/ 18 h 1388"/>
                <a:gd name="connsiteX16" fmla="*/ 1204 w 2934"/>
                <a:gd name="connsiteY16" fmla="*/ 26 h 1388"/>
                <a:gd name="connsiteX17" fmla="*/ 1262 w 2934"/>
                <a:gd name="connsiteY17" fmla="*/ 36 h 1388"/>
                <a:gd name="connsiteX18" fmla="*/ 1320 w 2934"/>
                <a:gd name="connsiteY18" fmla="*/ 46 h 1388"/>
                <a:gd name="connsiteX19" fmla="*/ 1380 w 2934"/>
                <a:gd name="connsiteY19" fmla="*/ 58 h 1388"/>
                <a:gd name="connsiteX20" fmla="*/ 1438 w 2934"/>
                <a:gd name="connsiteY20" fmla="*/ 72 h 1388"/>
                <a:gd name="connsiteX21" fmla="*/ 1498 w 2934"/>
                <a:gd name="connsiteY21" fmla="*/ 88 h 1388"/>
                <a:gd name="connsiteX22" fmla="*/ 1558 w 2934"/>
                <a:gd name="connsiteY22" fmla="*/ 106 h 1388"/>
                <a:gd name="connsiteX23" fmla="*/ 1620 w 2934"/>
                <a:gd name="connsiteY23" fmla="*/ 126 h 1388"/>
                <a:gd name="connsiteX24" fmla="*/ 1680 w 2934"/>
                <a:gd name="connsiteY24" fmla="*/ 146 h 1388"/>
                <a:gd name="connsiteX25" fmla="*/ 1742 w 2934"/>
                <a:gd name="connsiteY25" fmla="*/ 170 h 1388"/>
                <a:gd name="connsiteX26" fmla="*/ 1802 w 2934"/>
                <a:gd name="connsiteY26" fmla="*/ 196 h 1388"/>
                <a:gd name="connsiteX27" fmla="*/ 1864 w 2934"/>
                <a:gd name="connsiteY27" fmla="*/ 224 h 1388"/>
                <a:gd name="connsiteX28" fmla="*/ 1926 w 2934"/>
                <a:gd name="connsiteY28" fmla="*/ 254 h 1388"/>
                <a:gd name="connsiteX29" fmla="*/ 1988 w 2934"/>
                <a:gd name="connsiteY29" fmla="*/ 288 h 1388"/>
                <a:gd name="connsiteX30" fmla="*/ 2048 w 2934"/>
                <a:gd name="connsiteY30" fmla="*/ 322 h 1388"/>
                <a:gd name="connsiteX31" fmla="*/ 2110 w 2934"/>
                <a:gd name="connsiteY31" fmla="*/ 360 h 1388"/>
                <a:gd name="connsiteX32" fmla="*/ 2172 w 2934"/>
                <a:gd name="connsiteY32" fmla="*/ 400 h 1388"/>
                <a:gd name="connsiteX33" fmla="*/ 2232 w 2934"/>
                <a:gd name="connsiteY33" fmla="*/ 442 h 1388"/>
                <a:gd name="connsiteX34" fmla="*/ 2294 w 2934"/>
                <a:gd name="connsiteY34" fmla="*/ 488 h 1388"/>
                <a:gd name="connsiteX35" fmla="*/ 2354 w 2934"/>
                <a:gd name="connsiteY35" fmla="*/ 536 h 1388"/>
                <a:gd name="connsiteX36" fmla="*/ 2414 w 2934"/>
                <a:gd name="connsiteY36" fmla="*/ 588 h 1388"/>
                <a:gd name="connsiteX37" fmla="*/ 2474 w 2934"/>
                <a:gd name="connsiteY37" fmla="*/ 642 h 1388"/>
                <a:gd name="connsiteX38" fmla="*/ 2534 w 2934"/>
                <a:gd name="connsiteY38" fmla="*/ 698 h 1388"/>
                <a:gd name="connsiteX39" fmla="*/ 2594 w 2934"/>
                <a:gd name="connsiteY39" fmla="*/ 758 h 1388"/>
                <a:gd name="connsiteX40" fmla="*/ 2652 w 2934"/>
                <a:gd name="connsiteY40" fmla="*/ 822 h 1388"/>
                <a:gd name="connsiteX41" fmla="*/ 2710 w 2934"/>
                <a:gd name="connsiteY41" fmla="*/ 888 h 1388"/>
                <a:gd name="connsiteX42" fmla="*/ 2766 w 2934"/>
                <a:gd name="connsiteY42" fmla="*/ 958 h 1388"/>
                <a:gd name="connsiteX43" fmla="*/ 2822 w 2934"/>
                <a:gd name="connsiteY43" fmla="*/ 1030 h 1388"/>
                <a:gd name="connsiteX44" fmla="*/ 2878 w 2934"/>
                <a:gd name="connsiteY44" fmla="*/ 1108 h 1388"/>
                <a:gd name="connsiteX45" fmla="*/ 2934 w 2934"/>
                <a:gd name="connsiteY45" fmla="*/ 1188 h 1388"/>
                <a:gd name="connsiteX46" fmla="*/ 2934 w 2934"/>
                <a:gd name="connsiteY46" fmla="*/ 1188 h 1388"/>
                <a:gd name="connsiteX47" fmla="*/ 2914 w 2934"/>
                <a:gd name="connsiteY47" fmla="*/ 1196 h 1388"/>
                <a:gd name="connsiteX48" fmla="*/ 2860 w 2934"/>
                <a:gd name="connsiteY48" fmla="*/ 1222 h 1388"/>
                <a:gd name="connsiteX49" fmla="*/ 2820 w 2934"/>
                <a:gd name="connsiteY49" fmla="*/ 1238 h 1388"/>
                <a:gd name="connsiteX50" fmla="*/ 2774 w 2934"/>
                <a:gd name="connsiteY50" fmla="*/ 1256 h 1388"/>
                <a:gd name="connsiteX51" fmla="*/ 2718 w 2934"/>
                <a:gd name="connsiteY51" fmla="*/ 1276 h 1388"/>
                <a:gd name="connsiteX52" fmla="*/ 2656 w 2934"/>
                <a:gd name="connsiteY52" fmla="*/ 1296 h 1388"/>
                <a:gd name="connsiteX53" fmla="*/ 2588 w 2934"/>
                <a:gd name="connsiteY53" fmla="*/ 1314 h 1388"/>
                <a:gd name="connsiteX54" fmla="*/ 2512 w 2934"/>
                <a:gd name="connsiteY54" fmla="*/ 1334 h 1388"/>
                <a:gd name="connsiteX55" fmla="*/ 2432 w 2934"/>
                <a:gd name="connsiteY55" fmla="*/ 1350 h 1388"/>
                <a:gd name="connsiteX56" fmla="*/ 2346 w 2934"/>
                <a:gd name="connsiteY56" fmla="*/ 1366 h 1388"/>
                <a:gd name="connsiteX57" fmla="*/ 2254 w 2934"/>
                <a:gd name="connsiteY57" fmla="*/ 1376 h 1388"/>
                <a:gd name="connsiteX58" fmla="*/ 2158 w 2934"/>
                <a:gd name="connsiteY58" fmla="*/ 1384 h 1388"/>
                <a:gd name="connsiteX59" fmla="*/ 2108 w 2934"/>
                <a:gd name="connsiteY59" fmla="*/ 1388 h 1388"/>
                <a:gd name="connsiteX60" fmla="*/ 2056 w 2934"/>
                <a:gd name="connsiteY60" fmla="*/ 1388 h 1388"/>
                <a:gd name="connsiteX61" fmla="*/ 2004 w 2934"/>
                <a:gd name="connsiteY61" fmla="*/ 1388 h 1388"/>
                <a:gd name="connsiteX62" fmla="*/ 1952 w 2934"/>
                <a:gd name="connsiteY62" fmla="*/ 1388 h 1388"/>
                <a:gd name="connsiteX63" fmla="*/ 1898 w 2934"/>
                <a:gd name="connsiteY63" fmla="*/ 1384 h 1388"/>
                <a:gd name="connsiteX64" fmla="*/ 1842 w 2934"/>
                <a:gd name="connsiteY64" fmla="*/ 1380 h 1388"/>
                <a:gd name="connsiteX65" fmla="*/ 1786 w 2934"/>
                <a:gd name="connsiteY65" fmla="*/ 1374 h 1388"/>
                <a:gd name="connsiteX66" fmla="*/ 1730 w 2934"/>
                <a:gd name="connsiteY66" fmla="*/ 1368 h 1388"/>
                <a:gd name="connsiteX67" fmla="*/ 1674 w 2934"/>
                <a:gd name="connsiteY67" fmla="*/ 1358 h 1388"/>
                <a:gd name="connsiteX68" fmla="*/ 1616 w 2934"/>
                <a:gd name="connsiteY68" fmla="*/ 1348 h 1388"/>
                <a:gd name="connsiteX69" fmla="*/ 1556 w 2934"/>
                <a:gd name="connsiteY69" fmla="*/ 1334 h 1388"/>
                <a:gd name="connsiteX70" fmla="*/ 1498 w 2934"/>
                <a:gd name="connsiteY70" fmla="*/ 1320 h 1388"/>
                <a:gd name="connsiteX71" fmla="*/ 1438 w 2934"/>
                <a:gd name="connsiteY71" fmla="*/ 1302 h 1388"/>
                <a:gd name="connsiteX72" fmla="*/ 1376 w 2934"/>
                <a:gd name="connsiteY72" fmla="*/ 1282 h 1388"/>
                <a:gd name="connsiteX73" fmla="*/ 1316 w 2934"/>
                <a:gd name="connsiteY73" fmla="*/ 1262 h 1388"/>
                <a:gd name="connsiteX74" fmla="*/ 1254 w 2934"/>
                <a:gd name="connsiteY74" fmla="*/ 1238 h 1388"/>
                <a:gd name="connsiteX75" fmla="*/ 1194 w 2934"/>
                <a:gd name="connsiteY75" fmla="*/ 1210 h 1388"/>
                <a:gd name="connsiteX76" fmla="*/ 1132 w 2934"/>
                <a:gd name="connsiteY76" fmla="*/ 1182 h 1388"/>
                <a:gd name="connsiteX77" fmla="*/ 1068 w 2934"/>
                <a:gd name="connsiteY77" fmla="*/ 1150 h 1388"/>
                <a:gd name="connsiteX78" fmla="*/ 1006 w 2934"/>
                <a:gd name="connsiteY78" fmla="*/ 1116 h 1388"/>
                <a:gd name="connsiteX79" fmla="*/ 944 w 2934"/>
                <a:gd name="connsiteY79" fmla="*/ 1080 h 1388"/>
                <a:gd name="connsiteX80" fmla="*/ 880 w 2934"/>
                <a:gd name="connsiteY80" fmla="*/ 1040 h 1388"/>
                <a:gd name="connsiteX81" fmla="*/ 818 w 2934"/>
                <a:gd name="connsiteY81" fmla="*/ 998 h 1388"/>
                <a:gd name="connsiteX82" fmla="*/ 754 w 2934"/>
                <a:gd name="connsiteY82" fmla="*/ 952 h 1388"/>
                <a:gd name="connsiteX83" fmla="*/ 692 w 2934"/>
                <a:gd name="connsiteY83" fmla="*/ 902 h 1388"/>
                <a:gd name="connsiteX84" fmla="*/ 628 w 2934"/>
                <a:gd name="connsiteY84" fmla="*/ 850 h 1388"/>
                <a:gd name="connsiteX85" fmla="*/ 566 w 2934"/>
                <a:gd name="connsiteY85" fmla="*/ 794 h 1388"/>
                <a:gd name="connsiteX86" fmla="*/ 502 w 2934"/>
                <a:gd name="connsiteY86" fmla="*/ 736 h 1388"/>
                <a:gd name="connsiteX87" fmla="*/ 440 w 2934"/>
                <a:gd name="connsiteY87" fmla="*/ 674 h 1388"/>
                <a:gd name="connsiteX88" fmla="*/ 376 w 2934"/>
                <a:gd name="connsiteY88" fmla="*/ 608 h 1388"/>
                <a:gd name="connsiteX89" fmla="*/ 314 w 2934"/>
                <a:gd name="connsiteY89" fmla="*/ 538 h 1388"/>
                <a:gd name="connsiteX90" fmla="*/ 252 w 2934"/>
                <a:gd name="connsiteY90" fmla="*/ 466 h 1388"/>
                <a:gd name="connsiteX91" fmla="*/ 190 w 2934"/>
                <a:gd name="connsiteY91" fmla="*/ 390 h 1388"/>
                <a:gd name="connsiteX92" fmla="*/ 130 w 2934"/>
                <a:gd name="connsiteY92" fmla="*/ 308 h 1388"/>
                <a:gd name="connsiteX0" fmla="*/ 130 w 2934"/>
                <a:gd name="connsiteY0" fmla="*/ 308 h 1388"/>
                <a:gd name="connsiteX1" fmla="*/ 96 w 2934"/>
                <a:gd name="connsiteY1" fmla="*/ 265 h 1388"/>
                <a:gd name="connsiteX2" fmla="*/ 8 w 2934"/>
                <a:gd name="connsiteY2" fmla="*/ 134 h 1388"/>
                <a:gd name="connsiteX3" fmla="*/ 144 w 2934"/>
                <a:gd name="connsiteY3" fmla="*/ 89 h 1388"/>
                <a:gd name="connsiteX4" fmla="*/ 180 w 2934"/>
                <a:gd name="connsiteY4" fmla="*/ 82 h 1388"/>
                <a:gd name="connsiteX5" fmla="*/ 238 w 2934"/>
                <a:gd name="connsiteY5" fmla="*/ 68 h 1388"/>
                <a:gd name="connsiteX6" fmla="*/ 302 w 2934"/>
                <a:gd name="connsiteY6" fmla="*/ 54 h 1388"/>
                <a:gd name="connsiteX7" fmla="*/ 374 w 2934"/>
                <a:gd name="connsiteY7" fmla="*/ 40 h 1388"/>
                <a:gd name="connsiteX8" fmla="*/ 454 w 2934"/>
                <a:gd name="connsiteY8" fmla="*/ 28 h 1388"/>
                <a:gd name="connsiteX9" fmla="*/ 538 w 2934"/>
                <a:gd name="connsiteY9" fmla="*/ 16 h 1388"/>
                <a:gd name="connsiteX10" fmla="*/ 628 w 2934"/>
                <a:gd name="connsiteY10" fmla="*/ 8 h 1388"/>
                <a:gd name="connsiteX11" fmla="*/ 724 w 2934"/>
                <a:gd name="connsiteY11" fmla="*/ 2 h 1388"/>
                <a:gd name="connsiteX12" fmla="*/ 824 w 2934"/>
                <a:gd name="connsiteY12" fmla="*/ 0 h 1388"/>
                <a:gd name="connsiteX13" fmla="*/ 928 w 2934"/>
                <a:gd name="connsiteY13" fmla="*/ 2 h 1388"/>
                <a:gd name="connsiteX14" fmla="*/ 1036 w 2934"/>
                <a:gd name="connsiteY14" fmla="*/ 8 h 1388"/>
                <a:gd name="connsiteX15" fmla="*/ 1092 w 2934"/>
                <a:gd name="connsiteY15" fmla="*/ 12 h 1388"/>
                <a:gd name="connsiteX16" fmla="*/ 1148 w 2934"/>
                <a:gd name="connsiteY16" fmla="*/ 18 h 1388"/>
                <a:gd name="connsiteX17" fmla="*/ 1204 w 2934"/>
                <a:gd name="connsiteY17" fmla="*/ 26 h 1388"/>
                <a:gd name="connsiteX18" fmla="*/ 1262 w 2934"/>
                <a:gd name="connsiteY18" fmla="*/ 36 h 1388"/>
                <a:gd name="connsiteX19" fmla="*/ 1320 w 2934"/>
                <a:gd name="connsiteY19" fmla="*/ 46 h 1388"/>
                <a:gd name="connsiteX20" fmla="*/ 1380 w 2934"/>
                <a:gd name="connsiteY20" fmla="*/ 58 h 1388"/>
                <a:gd name="connsiteX21" fmla="*/ 1438 w 2934"/>
                <a:gd name="connsiteY21" fmla="*/ 72 h 1388"/>
                <a:gd name="connsiteX22" fmla="*/ 1498 w 2934"/>
                <a:gd name="connsiteY22" fmla="*/ 88 h 1388"/>
                <a:gd name="connsiteX23" fmla="*/ 1558 w 2934"/>
                <a:gd name="connsiteY23" fmla="*/ 106 h 1388"/>
                <a:gd name="connsiteX24" fmla="*/ 1620 w 2934"/>
                <a:gd name="connsiteY24" fmla="*/ 126 h 1388"/>
                <a:gd name="connsiteX25" fmla="*/ 1680 w 2934"/>
                <a:gd name="connsiteY25" fmla="*/ 146 h 1388"/>
                <a:gd name="connsiteX26" fmla="*/ 1742 w 2934"/>
                <a:gd name="connsiteY26" fmla="*/ 170 h 1388"/>
                <a:gd name="connsiteX27" fmla="*/ 1802 w 2934"/>
                <a:gd name="connsiteY27" fmla="*/ 196 h 1388"/>
                <a:gd name="connsiteX28" fmla="*/ 1864 w 2934"/>
                <a:gd name="connsiteY28" fmla="*/ 224 h 1388"/>
                <a:gd name="connsiteX29" fmla="*/ 1926 w 2934"/>
                <a:gd name="connsiteY29" fmla="*/ 254 h 1388"/>
                <a:gd name="connsiteX30" fmla="*/ 1988 w 2934"/>
                <a:gd name="connsiteY30" fmla="*/ 288 h 1388"/>
                <a:gd name="connsiteX31" fmla="*/ 2048 w 2934"/>
                <a:gd name="connsiteY31" fmla="*/ 322 h 1388"/>
                <a:gd name="connsiteX32" fmla="*/ 2110 w 2934"/>
                <a:gd name="connsiteY32" fmla="*/ 360 h 1388"/>
                <a:gd name="connsiteX33" fmla="*/ 2172 w 2934"/>
                <a:gd name="connsiteY33" fmla="*/ 400 h 1388"/>
                <a:gd name="connsiteX34" fmla="*/ 2232 w 2934"/>
                <a:gd name="connsiteY34" fmla="*/ 442 h 1388"/>
                <a:gd name="connsiteX35" fmla="*/ 2294 w 2934"/>
                <a:gd name="connsiteY35" fmla="*/ 488 h 1388"/>
                <a:gd name="connsiteX36" fmla="*/ 2354 w 2934"/>
                <a:gd name="connsiteY36" fmla="*/ 536 h 1388"/>
                <a:gd name="connsiteX37" fmla="*/ 2414 w 2934"/>
                <a:gd name="connsiteY37" fmla="*/ 588 h 1388"/>
                <a:gd name="connsiteX38" fmla="*/ 2474 w 2934"/>
                <a:gd name="connsiteY38" fmla="*/ 642 h 1388"/>
                <a:gd name="connsiteX39" fmla="*/ 2534 w 2934"/>
                <a:gd name="connsiteY39" fmla="*/ 698 h 1388"/>
                <a:gd name="connsiteX40" fmla="*/ 2594 w 2934"/>
                <a:gd name="connsiteY40" fmla="*/ 758 h 1388"/>
                <a:gd name="connsiteX41" fmla="*/ 2652 w 2934"/>
                <a:gd name="connsiteY41" fmla="*/ 822 h 1388"/>
                <a:gd name="connsiteX42" fmla="*/ 2710 w 2934"/>
                <a:gd name="connsiteY42" fmla="*/ 888 h 1388"/>
                <a:gd name="connsiteX43" fmla="*/ 2766 w 2934"/>
                <a:gd name="connsiteY43" fmla="*/ 958 h 1388"/>
                <a:gd name="connsiteX44" fmla="*/ 2822 w 2934"/>
                <a:gd name="connsiteY44" fmla="*/ 1030 h 1388"/>
                <a:gd name="connsiteX45" fmla="*/ 2878 w 2934"/>
                <a:gd name="connsiteY45" fmla="*/ 1108 h 1388"/>
                <a:gd name="connsiteX46" fmla="*/ 2934 w 2934"/>
                <a:gd name="connsiteY46" fmla="*/ 1188 h 1388"/>
                <a:gd name="connsiteX47" fmla="*/ 2934 w 2934"/>
                <a:gd name="connsiteY47" fmla="*/ 1188 h 1388"/>
                <a:gd name="connsiteX48" fmla="*/ 2914 w 2934"/>
                <a:gd name="connsiteY48" fmla="*/ 1196 h 1388"/>
                <a:gd name="connsiteX49" fmla="*/ 2860 w 2934"/>
                <a:gd name="connsiteY49" fmla="*/ 1222 h 1388"/>
                <a:gd name="connsiteX50" fmla="*/ 2820 w 2934"/>
                <a:gd name="connsiteY50" fmla="*/ 1238 h 1388"/>
                <a:gd name="connsiteX51" fmla="*/ 2774 w 2934"/>
                <a:gd name="connsiteY51" fmla="*/ 1256 h 1388"/>
                <a:gd name="connsiteX52" fmla="*/ 2718 w 2934"/>
                <a:gd name="connsiteY52" fmla="*/ 1276 h 1388"/>
                <a:gd name="connsiteX53" fmla="*/ 2656 w 2934"/>
                <a:gd name="connsiteY53" fmla="*/ 1296 h 1388"/>
                <a:gd name="connsiteX54" fmla="*/ 2588 w 2934"/>
                <a:gd name="connsiteY54" fmla="*/ 1314 h 1388"/>
                <a:gd name="connsiteX55" fmla="*/ 2512 w 2934"/>
                <a:gd name="connsiteY55" fmla="*/ 1334 h 1388"/>
                <a:gd name="connsiteX56" fmla="*/ 2432 w 2934"/>
                <a:gd name="connsiteY56" fmla="*/ 1350 h 1388"/>
                <a:gd name="connsiteX57" fmla="*/ 2346 w 2934"/>
                <a:gd name="connsiteY57" fmla="*/ 1366 h 1388"/>
                <a:gd name="connsiteX58" fmla="*/ 2254 w 2934"/>
                <a:gd name="connsiteY58" fmla="*/ 1376 h 1388"/>
                <a:gd name="connsiteX59" fmla="*/ 2158 w 2934"/>
                <a:gd name="connsiteY59" fmla="*/ 1384 h 1388"/>
                <a:gd name="connsiteX60" fmla="*/ 2108 w 2934"/>
                <a:gd name="connsiteY60" fmla="*/ 1388 h 1388"/>
                <a:gd name="connsiteX61" fmla="*/ 2056 w 2934"/>
                <a:gd name="connsiteY61" fmla="*/ 1388 h 1388"/>
                <a:gd name="connsiteX62" fmla="*/ 2004 w 2934"/>
                <a:gd name="connsiteY62" fmla="*/ 1388 h 1388"/>
                <a:gd name="connsiteX63" fmla="*/ 1952 w 2934"/>
                <a:gd name="connsiteY63" fmla="*/ 1388 h 1388"/>
                <a:gd name="connsiteX64" fmla="*/ 1898 w 2934"/>
                <a:gd name="connsiteY64" fmla="*/ 1384 h 1388"/>
                <a:gd name="connsiteX65" fmla="*/ 1842 w 2934"/>
                <a:gd name="connsiteY65" fmla="*/ 1380 h 1388"/>
                <a:gd name="connsiteX66" fmla="*/ 1786 w 2934"/>
                <a:gd name="connsiteY66" fmla="*/ 1374 h 1388"/>
                <a:gd name="connsiteX67" fmla="*/ 1730 w 2934"/>
                <a:gd name="connsiteY67" fmla="*/ 1368 h 1388"/>
                <a:gd name="connsiteX68" fmla="*/ 1674 w 2934"/>
                <a:gd name="connsiteY68" fmla="*/ 1358 h 1388"/>
                <a:gd name="connsiteX69" fmla="*/ 1616 w 2934"/>
                <a:gd name="connsiteY69" fmla="*/ 1348 h 1388"/>
                <a:gd name="connsiteX70" fmla="*/ 1556 w 2934"/>
                <a:gd name="connsiteY70" fmla="*/ 1334 h 1388"/>
                <a:gd name="connsiteX71" fmla="*/ 1498 w 2934"/>
                <a:gd name="connsiteY71" fmla="*/ 1320 h 1388"/>
                <a:gd name="connsiteX72" fmla="*/ 1438 w 2934"/>
                <a:gd name="connsiteY72" fmla="*/ 1302 h 1388"/>
                <a:gd name="connsiteX73" fmla="*/ 1376 w 2934"/>
                <a:gd name="connsiteY73" fmla="*/ 1282 h 1388"/>
                <a:gd name="connsiteX74" fmla="*/ 1316 w 2934"/>
                <a:gd name="connsiteY74" fmla="*/ 1262 h 1388"/>
                <a:gd name="connsiteX75" fmla="*/ 1254 w 2934"/>
                <a:gd name="connsiteY75" fmla="*/ 1238 h 1388"/>
                <a:gd name="connsiteX76" fmla="*/ 1194 w 2934"/>
                <a:gd name="connsiteY76" fmla="*/ 1210 h 1388"/>
                <a:gd name="connsiteX77" fmla="*/ 1132 w 2934"/>
                <a:gd name="connsiteY77" fmla="*/ 1182 h 1388"/>
                <a:gd name="connsiteX78" fmla="*/ 1068 w 2934"/>
                <a:gd name="connsiteY78" fmla="*/ 1150 h 1388"/>
                <a:gd name="connsiteX79" fmla="*/ 1006 w 2934"/>
                <a:gd name="connsiteY79" fmla="*/ 1116 h 1388"/>
                <a:gd name="connsiteX80" fmla="*/ 944 w 2934"/>
                <a:gd name="connsiteY80" fmla="*/ 1080 h 1388"/>
                <a:gd name="connsiteX81" fmla="*/ 880 w 2934"/>
                <a:gd name="connsiteY81" fmla="*/ 1040 h 1388"/>
                <a:gd name="connsiteX82" fmla="*/ 818 w 2934"/>
                <a:gd name="connsiteY82" fmla="*/ 998 h 1388"/>
                <a:gd name="connsiteX83" fmla="*/ 754 w 2934"/>
                <a:gd name="connsiteY83" fmla="*/ 952 h 1388"/>
                <a:gd name="connsiteX84" fmla="*/ 692 w 2934"/>
                <a:gd name="connsiteY84" fmla="*/ 902 h 1388"/>
                <a:gd name="connsiteX85" fmla="*/ 628 w 2934"/>
                <a:gd name="connsiteY85" fmla="*/ 850 h 1388"/>
                <a:gd name="connsiteX86" fmla="*/ 566 w 2934"/>
                <a:gd name="connsiteY86" fmla="*/ 794 h 1388"/>
                <a:gd name="connsiteX87" fmla="*/ 502 w 2934"/>
                <a:gd name="connsiteY87" fmla="*/ 736 h 1388"/>
                <a:gd name="connsiteX88" fmla="*/ 440 w 2934"/>
                <a:gd name="connsiteY88" fmla="*/ 674 h 1388"/>
                <a:gd name="connsiteX89" fmla="*/ 376 w 2934"/>
                <a:gd name="connsiteY89" fmla="*/ 608 h 1388"/>
                <a:gd name="connsiteX90" fmla="*/ 314 w 2934"/>
                <a:gd name="connsiteY90" fmla="*/ 538 h 1388"/>
                <a:gd name="connsiteX91" fmla="*/ 252 w 2934"/>
                <a:gd name="connsiteY91" fmla="*/ 466 h 1388"/>
                <a:gd name="connsiteX92" fmla="*/ 190 w 2934"/>
                <a:gd name="connsiteY92" fmla="*/ 390 h 1388"/>
                <a:gd name="connsiteX93" fmla="*/ 130 w 2934"/>
                <a:gd name="connsiteY93" fmla="*/ 308 h 1388"/>
                <a:gd name="connsiteX0" fmla="*/ 36 w 2840"/>
                <a:gd name="connsiteY0" fmla="*/ 308 h 1388"/>
                <a:gd name="connsiteX1" fmla="*/ 2 w 2840"/>
                <a:gd name="connsiteY1" fmla="*/ 265 h 1388"/>
                <a:gd name="connsiteX2" fmla="*/ 50 w 2840"/>
                <a:gd name="connsiteY2" fmla="*/ 89 h 1388"/>
                <a:gd name="connsiteX3" fmla="*/ 86 w 2840"/>
                <a:gd name="connsiteY3" fmla="*/ 82 h 1388"/>
                <a:gd name="connsiteX4" fmla="*/ 144 w 2840"/>
                <a:gd name="connsiteY4" fmla="*/ 68 h 1388"/>
                <a:gd name="connsiteX5" fmla="*/ 208 w 2840"/>
                <a:gd name="connsiteY5" fmla="*/ 54 h 1388"/>
                <a:gd name="connsiteX6" fmla="*/ 280 w 2840"/>
                <a:gd name="connsiteY6" fmla="*/ 40 h 1388"/>
                <a:gd name="connsiteX7" fmla="*/ 360 w 2840"/>
                <a:gd name="connsiteY7" fmla="*/ 28 h 1388"/>
                <a:gd name="connsiteX8" fmla="*/ 444 w 2840"/>
                <a:gd name="connsiteY8" fmla="*/ 16 h 1388"/>
                <a:gd name="connsiteX9" fmla="*/ 534 w 2840"/>
                <a:gd name="connsiteY9" fmla="*/ 8 h 1388"/>
                <a:gd name="connsiteX10" fmla="*/ 630 w 2840"/>
                <a:gd name="connsiteY10" fmla="*/ 2 h 1388"/>
                <a:gd name="connsiteX11" fmla="*/ 730 w 2840"/>
                <a:gd name="connsiteY11" fmla="*/ 0 h 1388"/>
                <a:gd name="connsiteX12" fmla="*/ 834 w 2840"/>
                <a:gd name="connsiteY12" fmla="*/ 2 h 1388"/>
                <a:gd name="connsiteX13" fmla="*/ 942 w 2840"/>
                <a:gd name="connsiteY13" fmla="*/ 8 h 1388"/>
                <a:gd name="connsiteX14" fmla="*/ 998 w 2840"/>
                <a:gd name="connsiteY14" fmla="*/ 12 h 1388"/>
                <a:gd name="connsiteX15" fmla="*/ 1054 w 2840"/>
                <a:gd name="connsiteY15" fmla="*/ 18 h 1388"/>
                <a:gd name="connsiteX16" fmla="*/ 1110 w 2840"/>
                <a:gd name="connsiteY16" fmla="*/ 26 h 1388"/>
                <a:gd name="connsiteX17" fmla="*/ 1168 w 2840"/>
                <a:gd name="connsiteY17" fmla="*/ 36 h 1388"/>
                <a:gd name="connsiteX18" fmla="*/ 1226 w 2840"/>
                <a:gd name="connsiteY18" fmla="*/ 46 h 1388"/>
                <a:gd name="connsiteX19" fmla="*/ 1286 w 2840"/>
                <a:gd name="connsiteY19" fmla="*/ 58 h 1388"/>
                <a:gd name="connsiteX20" fmla="*/ 1344 w 2840"/>
                <a:gd name="connsiteY20" fmla="*/ 72 h 1388"/>
                <a:gd name="connsiteX21" fmla="*/ 1404 w 2840"/>
                <a:gd name="connsiteY21" fmla="*/ 88 h 1388"/>
                <a:gd name="connsiteX22" fmla="*/ 1464 w 2840"/>
                <a:gd name="connsiteY22" fmla="*/ 106 h 1388"/>
                <a:gd name="connsiteX23" fmla="*/ 1526 w 2840"/>
                <a:gd name="connsiteY23" fmla="*/ 126 h 1388"/>
                <a:gd name="connsiteX24" fmla="*/ 1586 w 2840"/>
                <a:gd name="connsiteY24" fmla="*/ 146 h 1388"/>
                <a:gd name="connsiteX25" fmla="*/ 1648 w 2840"/>
                <a:gd name="connsiteY25" fmla="*/ 170 h 1388"/>
                <a:gd name="connsiteX26" fmla="*/ 1708 w 2840"/>
                <a:gd name="connsiteY26" fmla="*/ 196 h 1388"/>
                <a:gd name="connsiteX27" fmla="*/ 1770 w 2840"/>
                <a:gd name="connsiteY27" fmla="*/ 224 h 1388"/>
                <a:gd name="connsiteX28" fmla="*/ 1832 w 2840"/>
                <a:gd name="connsiteY28" fmla="*/ 254 h 1388"/>
                <a:gd name="connsiteX29" fmla="*/ 1894 w 2840"/>
                <a:gd name="connsiteY29" fmla="*/ 288 h 1388"/>
                <a:gd name="connsiteX30" fmla="*/ 1954 w 2840"/>
                <a:gd name="connsiteY30" fmla="*/ 322 h 1388"/>
                <a:gd name="connsiteX31" fmla="*/ 2016 w 2840"/>
                <a:gd name="connsiteY31" fmla="*/ 360 h 1388"/>
                <a:gd name="connsiteX32" fmla="*/ 2078 w 2840"/>
                <a:gd name="connsiteY32" fmla="*/ 400 h 1388"/>
                <a:gd name="connsiteX33" fmla="*/ 2138 w 2840"/>
                <a:gd name="connsiteY33" fmla="*/ 442 h 1388"/>
                <a:gd name="connsiteX34" fmla="*/ 2200 w 2840"/>
                <a:gd name="connsiteY34" fmla="*/ 488 h 1388"/>
                <a:gd name="connsiteX35" fmla="*/ 2260 w 2840"/>
                <a:gd name="connsiteY35" fmla="*/ 536 h 1388"/>
                <a:gd name="connsiteX36" fmla="*/ 2320 w 2840"/>
                <a:gd name="connsiteY36" fmla="*/ 588 h 1388"/>
                <a:gd name="connsiteX37" fmla="*/ 2380 w 2840"/>
                <a:gd name="connsiteY37" fmla="*/ 642 h 1388"/>
                <a:gd name="connsiteX38" fmla="*/ 2440 w 2840"/>
                <a:gd name="connsiteY38" fmla="*/ 698 h 1388"/>
                <a:gd name="connsiteX39" fmla="*/ 2500 w 2840"/>
                <a:gd name="connsiteY39" fmla="*/ 758 h 1388"/>
                <a:gd name="connsiteX40" fmla="*/ 2558 w 2840"/>
                <a:gd name="connsiteY40" fmla="*/ 822 h 1388"/>
                <a:gd name="connsiteX41" fmla="*/ 2616 w 2840"/>
                <a:gd name="connsiteY41" fmla="*/ 888 h 1388"/>
                <a:gd name="connsiteX42" fmla="*/ 2672 w 2840"/>
                <a:gd name="connsiteY42" fmla="*/ 958 h 1388"/>
                <a:gd name="connsiteX43" fmla="*/ 2728 w 2840"/>
                <a:gd name="connsiteY43" fmla="*/ 1030 h 1388"/>
                <a:gd name="connsiteX44" fmla="*/ 2784 w 2840"/>
                <a:gd name="connsiteY44" fmla="*/ 1108 h 1388"/>
                <a:gd name="connsiteX45" fmla="*/ 2840 w 2840"/>
                <a:gd name="connsiteY45" fmla="*/ 1188 h 1388"/>
                <a:gd name="connsiteX46" fmla="*/ 2840 w 2840"/>
                <a:gd name="connsiteY46" fmla="*/ 1188 h 1388"/>
                <a:gd name="connsiteX47" fmla="*/ 2820 w 2840"/>
                <a:gd name="connsiteY47" fmla="*/ 1196 h 1388"/>
                <a:gd name="connsiteX48" fmla="*/ 2766 w 2840"/>
                <a:gd name="connsiteY48" fmla="*/ 1222 h 1388"/>
                <a:gd name="connsiteX49" fmla="*/ 2726 w 2840"/>
                <a:gd name="connsiteY49" fmla="*/ 1238 h 1388"/>
                <a:gd name="connsiteX50" fmla="*/ 2680 w 2840"/>
                <a:gd name="connsiteY50" fmla="*/ 1256 h 1388"/>
                <a:gd name="connsiteX51" fmla="*/ 2624 w 2840"/>
                <a:gd name="connsiteY51" fmla="*/ 1276 h 1388"/>
                <a:gd name="connsiteX52" fmla="*/ 2562 w 2840"/>
                <a:gd name="connsiteY52" fmla="*/ 1296 h 1388"/>
                <a:gd name="connsiteX53" fmla="*/ 2494 w 2840"/>
                <a:gd name="connsiteY53" fmla="*/ 1314 h 1388"/>
                <a:gd name="connsiteX54" fmla="*/ 2418 w 2840"/>
                <a:gd name="connsiteY54" fmla="*/ 1334 h 1388"/>
                <a:gd name="connsiteX55" fmla="*/ 2338 w 2840"/>
                <a:gd name="connsiteY55" fmla="*/ 1350 h 1388"/>
                <a:gd name="connsiteX56" fmla="*/ 2252 w 2840"/>
                <a:gd name="connsiteY56" fmla="*/ 1366 h 1388"/>
                <a:gd name="connsiteX57" fmla="*/ 2160 w 2840"/>
                <a:gd name="connsiteY57" fmla="*/ 1376 h 1388"/>
                <a:gd name="connsiteX58" fmla="*/ 2064 w 2840"/>
                <a:gd name="connsiteY58" fmla="*/ 1384 h 1388"/>
                <a:gd name="connsiteX59" fmla="*/ 2014 w 2840"/>
                <a:gd name="connsiteY59" fmla="*/ 1388 h 1388"/>
                <a:gd name="connsiteX60" fmla="*/ 1962 w 2840"/>
                <a:gd name="connsiteY60" fmla="*/ 1388 h 1388"/>
                <a:gd name="connsiteX61" fmla="*/ 1910 w 2840"/>
                <a:gd name="connsiteY61" fmla="*/ 1388 h 1388"/>
                <a:gd name="connsiteX62" fmla="*/ 1858 w 2840"/>
                <a:gd name="connsiteY62" fmla="*/ 1388 h 1388"/>
                <a:gd name="connsiteX63" fmla="*/ 1804 w 2840"/>
                <a:gd name="connsiteY63" fmla="*/ 1384 h 1388"/>
                <a:gd name="connsiteX64" fmla="*/ 1748 w 2840"/>
                <a:gd name="connsiteY64" fmla="*/ 1380 h 1388"/>
                <a:gd name="connsiteX65" fmla="*/ 1692 w 2840"/>
                <a:gd name="connsiteY65" fmla="*/ 1374 h 1388"/>
                <a:gd name="connsiteX66" fmla="*/ 1636 w 2840"/>
                <a:gd name="connsiteY66" fmla="*/ 1368 h 1388"/>
                <a:gd name="connsiteX67" fmla="*/ 1580 w 2840"/>
                <a:gd name="connsiteY67" fmla="*/ 1358 h 1388"/>
                <a:gd name="connsiteX68" fmla="*/ 1522 w 2840"/>
                <a:gd name="connsiteY68" fmla="*/ 1348 h 1388"/>
                <a:gd name="connsiteX69" fmla="*/ 1462 w 2840"/>
                <a:gd name="connsiteY69" fmla="*/ 1334 h 1388"/>
                <a:gd name="connsiteX70" fmla="*/ 1404 w 2840"/>
                <a:gd name="connsiteY70" fmla="*/ 1320 h 1388"/>
                <a:gd name="connsiteX71" fmla="*/ 1344 w 2840"/>
                <a:gd name="connsiteY71" fmla="*/ 1302 h 1388"/>
                <a:gd name="connsiteX72" fmla="*/ 1282 w 2840"/>
                <a:gd name="connsiteY72" fmla="*/ 1282 h 1388"/>
                <a:gd name="connsiteX73" fmla="*/ 1222 w 2840"/>
                <a:gd name="connsiteY73" fmla="*/ 1262 h 1388"/>
                <a:gd name="connsiteX74" fmla="*/ 1160 w 2840"/>
                <a:gd name="connsiteY74" fmla="*/ 1238 h 1388"/>
                <a:gd name="connsiteX75" fmla="*/ 1100 w 2840"/>
                <a:gd name="connsiteY75" fmla="*/ 1210 h 1388"/>
                <a:gd name="connsiteX76" fmla="*/ 1038 w 2840"/>
                <a:gd name="connsiteY76" fmla="*/ 1182 h 1388"/>
                <a:gd name="connsiteX77" fmla="*/ 974 w 2840"/>
                <a:gd name="connsiteY77" fmla="*/ 1150 h 1388"/>
                <a:gd name="connsiteX78" fmla="*/ 912 w 2840"/>
                <a:gd name="connsiteY78" fmla="*/ 1116 h 1388"/>
                <a:gd name="connsiteX79" fmla="*/ 850 w 2840"/>
                <a:gd name="connsiteY79" fmla="*/ 1080 h 1388"/>
                <a:gd name="connsiteX80" fmla="*/ 786 w 2840"/>
                <a:gd name="connsiteY80" fmla="*/ 1040 h 1388"/>
                <a:gd name="connsiteX81" fmla="*/ 724 w 2840"/>
                <a:gd name="connsiteY81" fmla="*/ 998 h 1388"/>
                <a:gd name="connsiteX82" fmla="*/ 660 w 2840"/>
                <a:gd name="connsiteY82" fmla="*/ 952 h 1388"/>
                <a:gd name="connsiteX83" fmla="*/ 598 w 2840"/>
                <a:gd name="connsiteY83" fmla="*/ 902 h 1388"/>
                <a:gd name="connsiteX84" fmla="*/ 534 w 2840"/>
                <a:gd name="connsiteY84" fmla="*/ 850 h 1388"/>
                <a:gd name="connsiteX85" fmla="*/ 472 w 2840"/>
                <a:gd name="connsiteY85" fmla="*/ 794 h 1388"/>
                <a:gd name="connsiteX86" fmla="*/ 408 w 2840"/>
                <a:gd name="connsiteY86" fmla="*/ 736 h 1388"/>
                <a:gd name="connsiteX87" fmla="*/ 346 w 2840"/>
                <a:gd name="connsiteY87" fmla="*/ 674 h 1388"/>
                <a:gd name="connsiteX88" fmla="*/ 282 w 2840"/>
                <a:gd name="connsiteY88" fmla="*/ 608 h 1388"/>
                <a:gd name="connsiteX89" fmla="*/ 220 w 2840"/>
                <a:gd name="connsiteY89" fmla="*/ 538 h 1388"/>
                <a:gd name="connsiteX90" fmla="*/ 158 w 2840"/>
                <a:gd name="connsiteY90" fmla="*/ 466 h 1388"/>
                <a:gd name="connsiteX91" fmla="*/ 96 w 2840"/>
                <a:gd name="connsiteY91" fmla="*/ 390 h 1388"/>
                <a:gd name="connsiteX92" fmla="*/ 36 w 2840"/>
                <a:gd name="connsiteY92" fmla="*/ 308 h 1388"/>
                <a:gd name="connsiteX0" fmla="*/ 31 w 2835"/>
                <a:gd name="connsiteY0" fmla="*/ 308 h 1388"/>
                <a:gd name="connsiteX1" fmla="*/ 2 w 2835"/>
                <a:gd name="connsiteY1" fmla="*/ 258 h 1388"/>
                <a:gd name="connsiteX2" fmla="*/ 45 w 2835"/>
                <a:gd name="connsiteY2" fmla="*/ 89 h 1388"/>
                <a:gd name="connsiteX3" fmla="*/ 81 w 2835"/>
                <a:gd name="connsiteY3" fmla="*/ 82 h 1388"/>
                <a:gd name="connsiteX4" fmla="*/ 139 w 2835"/>
                <a:gd name="connsiteY4" fmla="*/ 68 h 1388"/>
                <a:gd name="connsiteX5" fmla="*/ 203 w 2835"/>
                <a:gd name="connsiteY5" fmla="*/ 54 h 1388"/>
                <a:gd name="connsiteX6" fmla="*/ 275 w 2835"/>
                <a:gd name="connsiteY6" fmla="*/ 40 h 1388"/>
                <a:gd name="connsiteX7" fmla="*/ 355 w 2835"/>
                <a:gd name="connsiteY7" fmla="*/ 28 h 1388"/>
                <a:gd name="connsiteX8" fmla="*/ 439 w 2835"/>
                <a:gd name="connsiteY8" fmla="*/ 16 h 1388"/>
                <a:gd name="connsiteX9" fmla="*/ 529 w 2835"/>
                <a:gd name="connsiteY9" fmla="*/ 8 h 1388"/>
                <a:gd name="connsiteX10" fmla="*/ 625 w 2835"/>
                <a:gd name="connsiteY10" fmla="*/ 2 h 1388"/>
                <a:gd name="connsiteX11" fmla="*/ 725 w 2835"/>
                <a:gd name="connsiteY11" fmla="*/ 0 h 1388"/>
                <a:gd name="connsiteX12" fmla="*/ 829 w 2835"/>
                <a:gd name="connsiteY12" fmla="*/ 2 h 1388"/>
                <a:gd name="connsiteX13" fmla="*/ 937 w 2835"/>
                <a:gd name="connsiteY13" fmla="*/ 8 h 1388"/>
                <a:gd name="connsiteX14" fmla="*/ 993 w 2835"/>
                <a:gd name="connsiteY14" fmla="*/ 12 h 1388"/>
                <a:gd name="connsiteX15" fmla="*/ 1049 w 2835"/>
                <a:gd name="connsiteY15" fmla="*/ 18 h 1388"/>
                <a:gd name="connsiteX16" fmla="*/ 1105 w 2835"/>
                <a:gd name="connsiteY16" fmla="*/ 26 h 1388"/>
                <a:gd name="connsiteX17" fmla="*/ 1163 w 2835"/>
                <a:gd name="connsiteY17" fmla="*/ 36 h 1388"/>
                <a:gd name="connsiteX18" fmla="*/ 1221 w 2835"/>
                <a:gd name="connsiteY18" fmla="*/ 46 h 1388"/>
                <a:gd name="connsiteX19" fmla="*/ 1281 w 2835"/>
                <a:gd name="connsiteY19" fmla="*/ 58 h 1388"/>
                <a:gd name="connsiteX20" fmla="*/ 1339 w 2835"/>
                <a:gd name="connsiteY20" fmla="*/ 72 h 1388"/>
                <a:gd name="connsiteX21" fmla="*/ 1399 w 2835"/>
                <a:gd name="connsiteY21" fmla="*/ 88 h 1388"/>
                <a:gd name="connsiteX22" fmla="*/ 1459 w 2835"/>
                <a:gd name="connsiteY22" fmla="*/ 106 h 1388"/>
                <a:gd name="connsiteX23" fmla="*/ 1521 w 2835"/>
                <a:gd name="connsiteY23" fmla="*/ 126 h 1388"/>
                <a:gd name="connsiteX24" fmla="*/ 1581 w 2835"/>
                <a:gd name="connsiteY24" fmla="*/ 146 h 1388"/>
                <a:gd name="connsiteX25" fmla="*/ 1643 w 2835"/>
                <a:gd name="connsiteY25" fmla="*/ 170 h 1388"/>
                <a:gd name="connsiteX26" fmla="*/ 1703 w 2835"/>
                <a:gd name="connsiteY26" fmla="*/ 196 h 1388"/>
                <a:gd name="connsiteX27" fmla="*/ 1765 w 2835"/>
                <a:gd name="connsiteY27" fmla="*/ 224 h 1388"/>
                <a:gd name="connsiteX28" fmla="*/ 1827 w 2835"/>
                <a:gd name="connsiteY28" fmla="*/ 254 h 1388"/>
                <a:gd name="connsiteX29" fmla="*/ 1889 w 2835"/>
                <a:gd name="connsiteY29" fmla="*/ 288 h 1388"/>
                <a:gd name="connsiteX30" fmla="*/ 1949 w 2835"/>
                <a:gd name="connsiteY30" fmla="*/ 322 h 1388"/>
                <a:gd name="connsiteX31" fmla="*/ 2011 w 2835"/>
                <a:gd name="connsiteY31" fmla="*/ 360 h 1388"/>
                <a:gd name="connsiteX32" fmla="*/ 2073 w 2835"/>
                <a:gd name="connsiteY32" fmla="*/ 400 h 1388"/>
                <a:gd name="connsiteX33" fmla="*/ 2133 w 2835"/>
                <a:gd name="connsiteY33" fmla="*/ 442 h 1388"/>
                <a:gd name="connsiteX34" fmla="*/ 2195 w 2835"/>
                <a:gd name="connsiteY34" fmla="*/ 488 h 1388"/>
                <a:gd name="connsiteX35" fmla="*/ 2255 w 2835"/>
                <a:gd name="connsiteY35" fmla="*/ 536 h 1388"/>
                <a:gd name="connsiteX36" fmla="*/ 2315 w 2835"/>
                <a:gd name="connsiteY36" fmla="*/ 588 h 1388"/>
                <a:gd name="connsiteX37" fmla="*/ 2375 w 2835"/>
                <a:gd name="connsiteY37" fmla="*/ 642 h 1388"/>
                <a:gd name="connsiteX38" fmla="*/ 2435 w 2835"/>
                <a:gd name="connsiteY38" fmla="*/ 698 h 1388"/>
                <a:gd name="connsiteX39" fmla="*/ 2495 w 2835"/>
                <a:gd name="connsiteY39" fmla="*/ 758 h 1388"/>
                <a:gd name="connsiteX40" fmla="*/ 2553 w 2835"/>
                <a:gd name="connsiteY40" fmla="*/ 822 h 1388"/>
                <a:gd name="connsiteX41" fmla="*/ 2611 w 2835"/>
                <a:gd name="connsiteY41" fmla="*/ 888 h 1388"/>
                <a:gd name="connsiteX42" fmla="*/ 2667 w 2835"/>
                <a:gd name="connsiteY42" fmla="*/ 958 h 1388"/>
                <a:gd name="connsiteX43" fmla="*/ 2723 w 2835"/>
                <a:gd name="connsiteY43" fmla="*/ 1030 h 1388"/>
                <a:gd name="connsiteX44" fmla="*/ 2779 w 2835"/>
                <a:gd name="connsiteY44" fmla="*/ 1108 h 1388"/>
                <a:gd name="connsiteX45" fmla="*/ 2835 w 2835"/>
                <a:gd name="connsiteY45" fmla="*/ 1188 h 1388"/>
                <a:gd name="connsiteX46" fmla="*/ 2835 w 2835"/>
                <a:gd name="connsiteY46" fmla="*/ 1188 h 1388"/>
                <a:gd name="connsiteX47" fmla="*/ 2815 w 2835"/>
                <a:gd name="connsiteY47" fmla="*/ 1196 h 1388"/>
                <a:gd name="connsiteX48" fmla="*/ 2761 w 2835"/>
                <a:gd name="connsiteY48" fmla="*/ 1222 h 1388"/>
                <a:gd name="connsiteX49" fmla="*/ 2721 w 2835"/>
                <a:gd name="connsiteY49" fmla="*/ 1238 h 1388"/>
                <a:gd name="connsiteX50" fmla="*/ 2675 w 2835"/>
                <a:gd name="connsiteY50" fmla="*/ 1256 h 1388"/>
                <a:gd name="connsiteX51" fmla="*/ 2619 w 2835"/>
                <a:gd name="connsiteY51" fmla="*/ 1276 h 1388"/>
                <a:gd name="connsiteX52" fmla="*/ 2557 w 2835"/>
                <a:gd name="connsiteY52" fmla="*/ 1296 h 1388"/>
                <a:gd name="connsiteX53" fmla="*/ 2489 w 2835"/>
                <a:gd name="connsiteY53" fmla="*/ 1314 h 1388"/>
                <a:gd name="connsiteX54" fmla="*/ 2413 w 2835"/>
                <a:gd name="connsiteY54" fmla="*/ 1334 h 1388"/>
                <a:gd name="connsiteX55" fmla="*/ 2333 w 2835"/>
                <a:gd name="connsiteY55" fmla="*/ 1350 h 1388"/>
                <a:gd name="connsiteX56" fmla="*/ 2247 w 2835"/>
                <a:gd name="connsiteY56" fmla="*/ 1366 h 1388"/>
                <a:gd name="connsiteX57" fmla="*/ 2155 w 2835"/>
                <a:gd name="connsiteY57" fmla="*/ 1376 h 1388"/>
                <a:gd name="connsiteX58" fmla="*/ 2059 w 2835"/>
                <a:gd name="connsiteY58" fmla="*/ 1384 h 1388"/>
                <a:gd name="connsiteX59" fmla="*/ 2009 w 2835"/>
                <a:gd name="connsiteY59" fmla="*/ 1388 h 1388"/>
                <a:gd name="connsiteX60" fmla="*/ 1957 w 2835"/>
                <a:gd name="connsiteY60" fmla="*/ 1388 h 1388"/>
                <a:gd name="connsiteX61" fmla="*/ 1905 w 2835"/>
                <a:gd name="connsiteY61" fmla="*/ 1388 h 1388"/>
                <a:gd name="connsiteX62" fmla="*/ 1853 w 2835"/>
                <a:gd name="connsiteY62" fmla="*/ 1388 h 1388"/>
                <a:gd name="connsiteX63" fmla="*/ 1799 w 2835"/>
                <a:gd name="connsiteY63" fmla="*/ 1384 h 1388"/>
                <a:gd name="connsiteX64" fmla="*/ 1743 w 2835"/>
                <a:gd name="connsiteY64" fmla="*/ 1380 h 1388"/>
                <a:gd name="connsiteX65" fmla="*/ 1687 w 2835"/>
                <a:gd name="connsiteY65" fmla="*/ 1374 h 1388"/>
                <a:gd name="connsiteX66" fmla="*/ 1631 w 2835"/>
                <a:gd name="connsiteY66" fmla="*/ 1368 h 1388"/>
                <a:gd name="connsiteX67" fmla="*/ 1575 w 2835"/>
                <a:gd name="connsiteY67" fmla="*/ 1358 h 1388"/>
                <a:gd name="connsiteX68" fmla="*/ 1517 w 2835"/>
                <a:gd name="connsiteY68" fmla="*/ 1348 h 1388"/>
                <a:gd name="connsiteX69" fmla="*/ 1457 w 2835"/>
                <a:gd name="connsiteY69" fmla="*/ 1334 h 1388"/>
                <a:gd name="connsiteX70" fmla="*/ 1399 w 2835"/>
                <a:gd name="connsiteY70" fmla="*/ 1320 h 1388"/>
                <a:gd name="connsiteX71" fmla="*/ 1339 w 2835"/>
                <a:gd name="connsiteY71" fmla="*/ 1302 h 1388"/>
                <a:gd name="connsiteX72" fmla="*/ 1277 w 2835"/>
                <a:gd name="connsiteY72" fmla="*/ 1282 h 1388"/>
                <a:gd name="connsiteX73" fmla="*/ 1217 w 2835"/>
                <a:gd name="connsiteY73" fmla="*/ 1262 h 1388"/>
                <a:gd name="connsiteX74" fmla="*/ 1155 w 2835"/>
                <a:gd name="connsiteY74" fmla="*/ 1238 h 1388"/>
                <a:gd name="connsiteX75" fmla="*/ 1095 w 2835"/>
                <a:gd name="connsiteY75" fmla="*/ 1210 h 1388"/>
                <a:gd name="connsiteX76" fmla="*/ 1033 w 2835"/>
                <a:gd name="connsiteY76" fmla="*/ 1182 h 1388"/>
                <a:gd name="connsiteX77" fmla="*/ 969 w 2835"/>
                <a:gd name="connsiteY77" fmla="*/ 1150 h 1388"/>
                <a:gd name="connsiteX78" fmla="*/ 907 w 2835"/>
                <a:gd name="connsiteY78" fmla="*/ 1116 h 1388"/>
                <a:gd name="connsiteX79" fmla="*/ 845 w 2835"/>
                <a:gd name="connsiteY79" fmla="*/ 1080 h 1388"/>
                <a:gd name="connsiteX80" fmla="*/ 781 w 2835"/>
                <a:gd name="connsiteY80" fmla="*/ 1040 h 1388"/>
                <a:gd name="connsiteX81" fmla="*/ 719 w 2835"/>
                <a:gd name="connsiteY81" fmla="*/ 998 h 1388"/>
                <a:gd name="connsiteX82" fmla="*/ 655 w 2835"/>
                <a:gd name="connsiteY82" fmla="*/ 952 h 1388"/>
                <a:gd name="connsiteX83" fmla="*/ 593 w 2835"/>
                <a:gd name="connsiteY83" fmla="*/ 902 h 1388"/>
                <a:gd name="connsiteX84" fmla="*/ 529 w 2835"/>
                <a:gd name="connsiteY84" fmla="*/ 850 h 1388"/>
                <a:gd name="connsiteX85" fmla="*/ 467 w 2835"/>
                <a:gd name="connsiteY85" fmla="*/ 794 h 1388"/>
                <a:gd name="connsiteX86" fmla="*/ 403 w 2835"/>
                <a:gd name="connsiteY86" fmla="*/ 736 h 1388"/>
                <a:gd name="connsiteX87" fmla="*/ 341 w 2835"/>
                <a:gd name="connsiteY87" fmla="*/ 674 h 1388"/>
                <a:gd name="connsiteX88" fmla="*/ 277 w 2835"/>
                <a:gd name="connsiteY88" fmla="*/ 608 h 1388"/>
                <a:gd name="connsiteX89" fmla="*/ 215 w 2835"/>
                <a:gd name="connsiteY89" fmla="*/ 538 h 1388"/>
                <a:gd name="connsiteX90" fmla="*/ 153 w 2835"/>
                <a:gd name="connsiteY90" fmla="*/ 466 h 1388"/>
                <a:gd name="connsiteX91" fmla="*/ 91 w 2835"/>
                <a:gd name="connsiteY91" fmla="*/ 390 h 1388"/>
                <a:gd name="connsiteX92" fmla="*/ 31 w 2835"/>
                <a:gd name="connsiteY92" fmla="*/ 308 h 1388"/>
                <a:gd name="connsiteX0" fmla="*/ 31 w 2835"/>
                <a:gd name="connsiteY0" fmla="*/ 308 h 1388"/>
                <a:gd name="connsiteX1" fmla="*/ 2 w 2835"/>
                <a:gd name="connsiteY1" fmla="*/ 258 h 1388"/>
                <a:gd name="connsiteX2" fmla="*/ 45 w 2835"/>
                <a:gd name="connsiteY2" fmla="*/ 89 h 1388"/>
                <a:gd name="connsiteX3" fmla="*/ 81 w 2835"/>
                <a:gd name="connsiteY3" fmla="*/ 82 h 1388"/>
                <a:gd name="connsiteX4" fmla="*/ 139 w 2835"/>
                <a:gd name="connsiteY4" fmla="*/ 68 h 1388"/>
                <a:gd name="connsiteX5" fmla="*/ 203 w 2835"/>
                <a:gd name="connsiteY5" fmla="*/ 54 h 1388"/>
                <a:gd name="connsiteX6" fmla="*/ 275 w 2835"/>
                <a:gd name="connsiteY6" fmla="*/ 40 h 1388"/>
                <a:gd name="connsiteX7" fmla="*/ 355 w 2835"/>
                <a:gd name="connsiteY7" fmla="*/ 28 h 1388"/>
                <a:gd name="connsiteX8" fmla="*/ 439 w 2835"/>
                <a:gd name="connsiteY8" fmla="*/ 16 h 1388"/>
                <a:gd name="connsiteX9" fmla="*/ 529 w 2835"/>
                <a:gd name="connsiteY9" fmla="*/ 8 h 1388"/>
                <a:gd name="connsiteX10" fmla="*/ 625 w 2835"/>
                <a:gd name="connsiteY10" fmla="*/ 2 h 1388"/>
                <a:gd name="connsiteX11" fmla="*/ 725 w 2835"/>
                <a:gd name="connsiteY11" fmla="*/ 0 h 1388"/>
                <a:gd name="connsiteX12" fmla="*/ 829 w 2835"/>
                <a:gd name="connsiteY12" fmla="*/ 2 h 1388"/>
                <a:gd name="connsiteX13" fmla="*/ 937 w 2835"/>
                <a:gd name="connsiteY13" fmla="*/ 8 h 1388"/>
                <a:gd name="connsiteX14" fmla="*/ 993 w 2835"/>
                <a:gd name="connsiteY14" fmla="*/ 12 h 1388"/>
                <a:gd name="connsiteX15" fmla="*/ 1049 w 2835"/>
                <a:gd name="connsiteY15" fmla="*/ 18 h 1388"/>
                <a:gd name="connsiteX16" fmla="*/ 1105 w 2835"/>
                <a:gd name="connsiteY16" fmla="*/ 26 h 1388"/>
                <a:gd name="connsiteX17" fmla="*/ 1163 w 2835"/>
                <a:gd name="connsiteY17" fmla="*/ 36 h 1388"/>
                <a:gd name="connsiteX18" fmla="*/ 1221 w 2835"/>
                <a:gd name="connsiteY18" fmla="*/ 46 h 1388"/>
                <a:gd name="connsiteX19" fmla="*/ 1281 w 2835"/>
                <a:gd name="connsiteY19" fmla="*/ 58 h 1388"/>
                <a:gd name="connsiteX20" fmla="*/ 1339 w 2835"/>
                <a:gd name="connsiteY20" fmla="*/ 72 h 1388"/>
                <a:gd name="connsiteX21" fmla="*/ 1399 w 2835"/>
                <a:gd name="connsiteY21" fmla="*/ 88 h 1388"/>
                <a:gd name="connsiteX22" fmla="*/ 1459 w 2835"/>
                <a:gd name="connsiteY22" fmla="*/ 106 h 1388"/>
                <a:gd name="connsiteX23" fmla="*/ 1521 w 2835"/>
                <a:gd name="connsiteY23" fmla="*/ 126 h 1388"/>
                <a:gd name="connsiteX24" fmla="*/ 1581 w 2835"/>
                <a:gd name="connsiteY24" fmla="*/ 146 h 1388"/>
                <a:gd name="connsiteX25" fmla="*/ 1643 w 2835"/>
                <a:gd name="connsiteY25" fmla="*/ 170 h 1388"/>
                <a:gd name="connsiteX26" fmla="*/ 1703 w 2835"/>
                <a:gd name="connsiteY26" fmla="*/ 196 h 1388"/>
                <a:gd name="connsiteX27" fmla="*/ 1765 w 2835"/>
                <a:gd name="connsiteY27" fmla="*/ 224 h 1388"/>
                <a:gd name="connsiteX28" fmla="*/ 1827 w 2835"/>
                <a:gd name="connsiteY28" fmla="*/ 254 h 1388"/>
                <a:gd name="connsiteX29" fmla="*/ 1889 w 2835"/>
                <a:gd name="connsiteY29" fmla="*/ 288 h 1388"/>
                <a:gd name="connsiteX30" fmla="*/ 1949 w 2835"/>
                <a:gd name="connsiteY30" fmla="*/ 322 h 1388"/>
                <a:gd name="connsiteX31" fmla="*/ 2011 w 2835"/>
                <a:gd name="connsiteY31" fmla="*/ 360 h 1388"/>
                <a:gd name="connsiteX32" fmla="*/ 2073 w 2835"/>
                <a:gd name="connsiteY32" fmla="*/ 400 h 1388"/>
                <a:gd name="connsiteX33" fmla="*/ 2133 w 2835"/>
                <a:gd name="connsiteY33" fmla="*/ 442 h 1388"/>
                <a:gd name="connsiteX34" fmla="*/ 2195 w 2835"/>
                <a:gd name="connsiteY34" fmla="*/ 488 h 1388"/>
                <a:gd name="connsiteX35" fmla="*/ 2255 w 2835"/>
                <a:gd name="connsiteY35" fmla="*/ 536 h 1388"/>
                <a:gd name="connsiteX36" fmla="*/ 2315 w 2835"/>
                <a:gd name="connsiteY36" fmla="*/ 588 h 1388"/>
                <a:gd name="connsiteX37" fmla="*/ 2375 w 2835"/>
                <a:gd name="connsiteY37" fmla="*/ 642 h 1388"/>
                <a:gd name="connsiteX38" fmla="*/ 2435 w 2835"/>
                <a:gd name="connsiteY38" fmla="*/ 698 h 1388"/>
                <a:gd name="connsiteX39" fmla="*/ 2495 w 2835"/>
                <a:gd name="connsiteY39" fmla="*/ 758 h 1388"/>
                <a:gd name="connsiteX40" fmla="*/ 2553 w 2835"/>
                <a:gd name="connsiteY40" fmla="*/ 822 h 1388"/>
                <a:gd name="connsiteX41" fmla="*/ 2611 w 2835"/>
                <a:gd name="connsiteY41" fmla="*/ 888 h 1388"/>
                <a:gd name="connsiteX42" fmla="*/ 2667 w 2835"/>
                <a:gd name="connsiteY42" fmla="*/ 958 h 1388"/>
                <a:gd name="connsiteX43" fmla="*/ 2723 w 2835"/>
                <a:gd name="connsiteY43" fmla="*/ 1030 h 1388"/>
                <a:gd name="connsiteX44" fmla="*/ 2779 w 2835"/>
                <a:gd name="connsiteY44" fmla="*/ 1108 h 1388"/>
                <a:gd name="connsiteX45" fmla="*/ 2835 w 2835"/>
                <a:gd name="connsiteY45" fmla="*/ 1188 h 1388"/>
                <a:gd name="connsiteX46" fmla="*/ 2835 w 2835"/>
                <a:gd name="connsiteY46" fmla="*/ 1188 h 1388"/>
                <a:gd name="connsiteX47" fmla="*/ 2815 w 2835"/>
                <a:gd name="connsiteY47" fmla="*/ 1196 h 1388"/>
                <a:gd name="connsiteX48" fmla="*/ 2761 w 2835"/>
                <a:gd name="connsiteY48" fmla="*/ 1222 h 1388"/>
                <a:gd name="connsiteX49" fmla="*/ 2721 w 2835"/>
                <a:gd name="connsiteY49" fmla="*/ 1238 h 1388"/>
                <a:gd name="connsiteX50" fmla="*/ 2675 w 2835"/>
                <a:gd name="connsiteY50" fmla="*/ 1256 h 1388"/>
                <a:gd name="connsiteX51" fmla="*/ 2619 w 2835"/>
                <a:gd name="connsiteY51" fmla="*/ 1276 h 1388"/>
                <a:gd name="connsiteX52" fmla="*/ 2557 w 2835"/>
                <a:gd name="connsiteY52" fmla="*/ 1296 h 1388"/>
                <a:gd name="connsiteX53" fmla="*/ 2489 w 2835"/>
                <a:gd name="connsiteY53" fmla="*/ 1314 h 1388"/>
                <a:gd name="connsiteX54" fmla="*/ 2413 w 2835"/>
                <a:gd name="connsiteY54" fmla="*/ 1334 h 1388"/>
                <a:gd name="connsiteX55" fmla="*/ 2333 w 2835"/>
                <a:gd name="connsiteY55" fmla="*/ 1350 h 1388"/>
                <a:gd name="connsiteX56" fmla="*/ 2247 w 2835"/>
                <a:gd name="connsiteY56" fmla="*/ 1366 h 1388"/>
                <a:gd name="connsiteX57" fmla="*/ 2155 w 2835"/>
                <a:gd name="connsiteY57" fmla="*/ 1376 h 1388"/>
                <a:gd name="connsiteX58" fmla="*/ 2059 w 2835"/>
                <a:gd name="connsiteY58" fmla="*/ 1384 h 1388"/>
                <a:gd name="connsiteX59" fmla="*/ 2009 w 2835"/>
                <a:gd name="connsiteY59" fmla="*/ 1388 h 1388"/>
                <a:gd name="connsiteX60" fmla="*/ 1957 w 2835"/>
                <a:gd name="connsiteY60" fmla="*/ 1388 h 1388"/>
                <a:gd name="connsiteX61" fmla="*/ 1905 w 2835"/>
                <a:gd name="connsiteY61" fmla="*/ 1388 h 1388"/>
                <a:gd name="connsiteX62" fmla="*/ 1853 w 2835"/>
                <a:gd name="connsiteY62" fmla="*/ 1388 h 1388"/>
                <a:gd name="connsiteX63" fmla="*/ 1799 w 2835"/>
                <a:gd name="connsiteY63" fmla="*/ 1384 h 1388"/>
                <a:gd name="connsiteX64" fmla="*/ 1743 w 2835"/>
                <a:gd name="connsiteY64" fmla="*/ 1380 h 1388"/>
                <a:gd name="connsiteX65" fmla="*/ 1687 w 2835"/>
                <a:gd name="connsiteY65" fmla="*/ 1374 h 1388"/>
                <a:gd name="connsiteX66" fmla="*/ 1631 w 2835"/>
                <a:gd name="connsiteY66" fmla="*/ 1368 h 1388"/>
                <a:gd name="connsiteX67" fmla="*/ 1575 w 2835"/>
                <a:gd name="connsiteY67" fmla="*/ 1358 h 1388"/>
                <a:gd name="connsiteX68" fmla="*/ 1517 w 2835"/>
                <a:gd name="connsiteY68" fmla="*/ 1348 h 1388"/>
                <a:gd name="connsiteX69" fmla="*/ 1457 w 2835"/>
                <a:gd name="connsiteY69" fmla="*/ 1334 h 1388"/>
                <a:gd name="connsiteX70" fmla="*/ 1399 w 2835"/>
                <a:gd name="connsiteY70" fmla="*/ 1320 h 1388"/>
                <a:gd name="connsiteX71" fmla="*/ 1339 w 2835"/>
                <a:gd name="connsiteY71" fmla="*/ 1302 h 1388"/>
                <a:gd name="connsiteX72" fmla="*/ 1277 w 2835"/>
                <a:gd name="connsiteY72" fmla="*/ 1282 h 1388"/>
                <a:gd name="connsiteX73" fmla="*/ 1217 w 2835"/>
                <a:gd name="connsiteY73" fmla="*/ 1262 h 1388"/>
                <a:gd name="connsiteX74" fmla="*/ 1155 w 2835"/>
                <a:gd name="connsiteY74" fmla="*/ 1238 h 1388"/>
                <a:gd name="connsiteX75" fmla="*/ 1095 w 2835"/>
                <a:gd name="connsiteY75" fmla="*/ 1210 h 1388"/>
                <a:gd name="connsiteX76" fmla="*/ 1033 w 2835"/>
                <a:gd name="connsiteY76" fmla="*/ 1182 h 1388"/>
                <a:gd name="connsiteX77" fmla="*/ 969 w 2835"/>
                <a:gd name="connsiteY77" fmla="*/ 1150 h 1388"/>
                <a:gd name="connsiteX78" fmla="*/ 907 w 2835"/>
                <a:gd name="connsiteY78" fmla="*/ 1116 h 1388"/>
                <a:gd name="connsiteX79" fmla="*/ 845 w 2835"/>
                <a:gd name="connsiteY79" fmla="*/ 1080 h 1388"/>
                <a:gd name="connsiteX80" fmla="*/ 781 w 2835"/>
                <a:gd name="connsiteY80" fmla="*/ 1040 h 1388"/>
                <a:gd name="connsiteX81" fmla="*/ 719 w 2835"/>
                <a:gd name="connsiteY81" fmla="*/ 998 h 1388"/>
                <a:gd name="connsiteX82" fmla="*/ 655 w 2835"/>
                <a:gd name="connsiteY82" fmla="*/ 952 h 1388"/>
                <a:gd name="connsiteX83" fmla="*/ 593 w 2835"/>
                <a:gd name="connsiteY83" fmla="*/ 902 h 1388"/>
                <a:gd name="connsiteX84" fmla="*/ 529 w 2835"/>
                <a:gd name="connsiteY84" fmla="*/ 850 h 1388"/>
                <a:gd name="connsiteX85" fmla="*/ 467 w 2835"/>
                <a:gd name="connsiteY85" fmla="*/ 794 h 1388"/>
                <a:gd name="connsiteX86" fmla="*/ 403 w 2835"/>
                <a:gd name="connsiteY86" fmla="*/ 736 h 1388"/>
                <a:gd name="connsiteX87" fmla="*/ 341 w 2835"/>
                <a:gd name="connsiteY87" fmla="*/ 674 h 1388"/>
                <a:gd name="connsiteX88" fmla="*/ 277 w 2835"/>
                <a:gd name="connsiteY88" fmla="*/ 608 h 1388"/>
                <a:gd name="connsiteX89" fmla="*/ 215 w 2835"/>
                <a:gd name="connsiteY89" fmla="*/ 538 h 1388"/>
                <a:gd name="connsiteX90" fmla="*/ 153 w 2835"/>
                <a:gd name="connsiteY90" fmla="*/ 466 h 1388"/>
                <a:gd name="connsiteX91" fmla="*/ 91 w 2835"/>
                <a:gd name="connsiteY91" fmla="*/ 390 h 1388"/>
                <a:gd name="connsiteX92" fmla="*/ 31 w 2835"/>
                <a:gd name="connsiteY92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103 w 2833"/>
                <a:gd name="connsiteY16" fmla="*/ 26 h 1388"/>
                <a:gd name="connsiteX17" fmla="*/ 1161 w 2833"/>
                <a:gd name="connsiteY17" fmla="*/ 36 h 1388"/>
                <a:gd name="connsiteX18" fmla="*/ 1219 w 2833"/>
                <a:gd name="connsiteY18" fmla="*/ 46 h 1388"/>
                <a:gd name="connsiteX19" fmla="*/ 1279 w 2833"/>
                <a:gd name="connsiteY19" fmla="*/ 58 h 1388"/>
                <a:gd name="connsiteX20" fmla="*/ 1337 w 2833"/>
                <a:gd name="connsiteY20" fmla="*/ 72 h 1388"/>
                <a:gd name="connsiteX21" fmla="*/ 1397 w 2833"/>
                <a:gd name="connsiteY21" fmla="*/ 88 h 1388"/>
                <a:gd name="connsiteX22" fmla="*/ 1457 w 2833"/>
                <a:gd name="connsiteY22" fmla="*/ 106 h 1388"/>
                <a:gd name="connsiteX23" fmla="*/ 1519 w 2833"/>
                <a:gd name="connsiteY23" fmla="*/ 126 h 1388"/>
                <a:gd name="connsiteX24" fmla="*/ 1579 w 2833"/>
                <a:gd name="connsiteY24" fmla="*/ 146 h 1388"/>
                <a:gd name="connsiteX25" fmla="*/ 1641 w 2833"/>
                <a:gd name="connsiteY25" fmla="*/ 170 h 1388"/>
                <a:gd name="connsiteX26" fmla="*/ 1701 w 2833"/>
                <a:gd name="connsiteY26" fmla="*/ 196 h 1388"/>
                <a:gd name="connsiteX27" fmla="*/ 1763 w 2833"/>
                <a:gd name="connsiteY27" fmla="*/ 224 h 1388"/>
                <a:gd name="connsiteX28" fmla="*/ 1825 w 2833"/>
                <a:gd name="connsiteY28" fmla="*/ 254 h 1388"/>
                <a:gd name="connsiteX29" fmla="*/ 1887 w 2833"/>
                <a:gd name="connsiteY29" fmla="*/ 288 h 1388"/>
                <a:gd name="connsiteX30" fmla="*/ 1947 w 2833"/>
                <a:gd name="connsiteY30" fmla="*/ 322 h 1388"/>
                <a:gd name="connsiteX31" fmla="*/ 2009 w 2833"/>
                <a:gd name="connsiteY31" fmla="*/ 360 h 1388"/>
                <a:gd name="connsiteX32" fmla="*/ 2071 w 2833"/>
                <a:gd name="connsiteY32" fmla="*/ 400 h 1388"/>
                <a:gd name="connsiteX33" fmla="*/ 2131 w 2833"/>
                <a:gd name="connsiteY33" fmla="*/ 442 h 1388"/>
                <a:gd name="connsiteX34" fmla="*/ 2193 w 2833"/>
                <a:gd name="connsiteY34" fmla="*/ 488 h 1388"/>
                <a:gd name="connsiteX35" fmla="*/ 2253 w 2833"/>
                <a:gd name="connsiteY35" fmla="*/ 536 h 1388"/>
                <a:gd name="connsiteX36" fmla="*/ 2313 w 2833"/>
                <a:gd name="connsiteY36" fmla="*/ 588 h 1388"/>
                <a:gd name="connsiteX37" fmla="*/ 2373 w 2833"/>
                <a:gd name="connsiteY37" fmla="*/ 642 h 1388"/>
                <a:gd name="connsiteX38" fmla="*/ 2433 w 2833"/>
                <a:gd name="connsiteY38" fmla="*/ 698 h 1388"/>
                <a:gd name="connsiteX39" fmla="*/ 2493 w 2833"/>
                <a:gd name="connsiteY39" fmla="*/ 758 h 1388"/>
                <a:gd name="connsiteX40" fmla="*/ 2551 w 2833"/>
                <a:gd name="connsiteY40" fmla="*/ 822 h 1388"/>
                <a:gd name="connsiteX41" fmla="*/ 2609 w 2833"/>
                <a:gd name="connsiteY41" fmla="*/ 888 h 1388"/>
                <a:gd name="connsiteX42" fmla="*/ 2665 w 2833"/>
                <a:gd name="connsiteY42" fmla="*/ 958 h 1388"/>
                <a:gd name="connsiteX43" fmla="*/ 2721 w 2833"/>
                <a:gd name="connsiteY43" fmla="*/ 1030 h 1388"/>
                <a:gd name="connsiteX44" fmla="*/ 2777 w 2833"/>
                <a:gd name="connsiteY44" fmla="*/ 1108 h 1388"/>
                <a:gd name="connsiteX45" fmla="*/ 2833 w 2833"/>
                <a:gd name="connsiteY45" fmla="*/ 1188 h 1388"/>
                <a:gd name="connsiteX46" fmla="*/ 2833 w 2833"/>
                <a:gd name="connsiteY46" fmla="*/ 1188 h 1388"/>
                <a:gd name="connsiteX47" fmla="*/ 2813 w 2833"/>
                <a:gd name="connsiteY47" fmla="*/ 1196 h 1388"/>
                <a:gd name="connsiteX48" fmla="*/ 2759 w 2833"/>
                <a:gd name="connsiteY48" fmla="*/ 1222 h 1388"/>
                <a:gd name="connsiteX49" fmla="*/ 2719 w 2833"/>
                <a:gd name="connsiteY49" fmla="*/ 1238 h 1388"/>
                <a:gd name="connsiteX50" fmla="*/ 2673 w 2833"/>
                <a:gd name="connsiteY50" fmla="*/ 1256 h 1388"/>
                <a:gd name="connsiteX51" fmla="*/ 2617 w 2833"/>
                <a:gd name="connsiteY51" fmla="*/ 1276 h 1388"/>
                <a:gd name="connsiteX52" fmla="*/ 2555 w 2833"/>
                <a:gd name="connsiteY52" fmla="*/ 1296 h 1388"/>
                <a:gd name="connsiteX53" fmla="*/ 2487 w 2833"/>
                <a:gd name="connsiteY53" fmla="*/ 1314 h 1388"/>
                <a:gd name="connsiteX54" fmla="*/ 2411 w 2833"/>
                <a:gd name="connsiteY54" fmla="*/ 1334 h 1388"/>
                <a:gd name="connsiteX55" fmla="*/ 2331 w 2833"/>
                <a:gd name="connsiteY55" fmla="*/ 1350 h 1388"/>
                <a:gd name="connsiteX56" fmla="*/ 2245 w 2833"/>
                <a:gd name="connsiteY56" fmla="*/ 1366 h 1388"/>
                <a:gd name="connsiteX57" fmla="*/ 2153 w 2833"/>
                <a:gd name="connsiteY57" fmla="*/ 1376 h 1388"/>
                <a:gd name="connsiteX58" fmla="*/ 2057 w 2833"/>
                <a:gd name="connsiteY58" fmla="*/ 1384 h 1388"/>
                <a:gd name="connsiteX59" fmla="*/ 2007 w 2833"/>
                <a:gd name="connsiteY59" fmla="*/ 1388 h 1388"/>
                <a:gd name="connsiteX60" fmla="*/ 1955 w 2833"/>
                <a:gd name="connsiteY60" fmla="*/ 1388 h 1388"/>
                <a:gd name="connsiteX61" fmla="*/ 1903 w 2833"/>
                <a:gd name="connsiteY61" fmla="*/ 1388 h 1388"/>
                <a:gd name="connsiteX62" fmla="*/ 1851 w 2833"/>
                <a:gd name="connsiteY62" fmla="*/ 1388 h 1388"/>
                <a:gd name="connsiteX63" fmla="*/ 1797 w 2833"/>
                <a:gd name="connsiteY63" fmla="*/ 1384 h 1388"/>
                <a:gd name="connsiteX64" fmla="*/ 1741 w 2833"/>
                <a:gd name="connsiteY64" fmla="*/ 1380 h 1388"/>
                <a:gd name="connsiteX65" fmla="*/ 1685 w 2833"/>
                <a:gd name="connsiteY65" fmla="*/ 1374 h 1388"/>
                <a:gd name="connsiteX66" fmla="*/ 1629 w 2833"/>
                <a:gd name="connsiteY66" fmla="*/ 1368 h 1388"/>
                <a:gd name="connsiteX67" fmla="*/ 1573 w 2833"/>
                <a:gd name="connsiteY67" fmla="*/ 1358 h 1388"/>
                <a:gd name="connsiteX68" fmla="*/ 1515 w 2833"/>
                <a:gd name="connsiteY68" fmla="*/ 1348 h 1388"/>
                <a:gd name="connsiteX69" fmla="*/ 1455 w 2833"/>
                <a:gd name="connsiteY69" fmla="*/ 1334 h 1388"/>
                <a:gd name="connsiteX70" fmla="*/ 1397 w 2833"/>
                <a:gd name="connsiteY70" fmla="*/ 1320 h 1388"/>
                <a:gd name="connsiteX71" fmla="*/ 1337 w 2833"/>
                <a:gd name="connsiteY71" fmla="*/ 1302 h 1388"/>
                <a:gd name="connsiteX72" fmla="*/ 1275 w 2833"/>
                <a:gd name="connsiteY72" fmla="*/ 1282 h 1388"/>
                <a:gd name="connsiteX73" fmla="*/ 1215 w 2833"/>
                <a:gd name="connsiteY73" fmla="*/ 1262 h 1388"/>
                <a:gd name="connsiteX74" fmla="*/ 1153 w 2833"/>
                <a:gd name="connsiteY74" fmla="*/ 1238 h 1388"/>
                <a:gd name="connsiteX75" fmla="*/ 1093 w 2833"/>
                <a:gd name="connsiteY75" fmla="*/ 1210 h 1388"/>
                <a:gd name="connsiteX76" fmla="*/ 1031 w 2833"/>
                <a:gd name="connsiteY76" fmla="*/ 1182 h 1388"/>
                <a:gd name="connsiteX77" fmla="*/ 967 w 2833"/>
                <a:gd name="connsiteY77" fmla="*/ 1150 h 1388"/>
                <a:gd name="connsiteX78" fmla="*/ 905 w 2833"/>
                <a:gd name="connsiteY78" fmla="*/ 1116 h 1388"/>
                <a:gd name="connsiteX79" fmla="*/ 843 w 2833"/>
                <a:gd name="connsiteY79" fmla="*/ 1080 h 1388"/>
                <a:gd name="connsiteX80" fmla="*/ 779 w 2833"/>
                <a:gd name="connsiteY80" fmla="*/ 1040 h 1388"/>
                <a:gd name="connsiteX81" fmla="*/ 717 w 2833"/>
                <a:gd name="connsiteY81" fmla="*/ 998 h 1388"/>
                <a:gd name="connsiteX82" fmla="*/ 653 w 2833"/>
                <a:gd name="connsiteY82" fmla="*/ 952 h 1388"/>
                <a:gd name="connsiteX83" fmla="*/ 591 w 2833"/>
                <a:gd name="connsiteY83" fmla="*/ 902 h 1388"/>
                <a:gd name="connsiteX84" fmla="*/ 527 w 2833"/>
                <a:gd name="connsiteY84" fmla="*/ 850 h 1388"/>
                <a:gd name="connsiteX85" fmla="*/ 465 w 2833"/>
                <a:gd name="connsiteY85" fmla="*/ 794 h 1388"/>
                <a:gd name="connsiteX86" fmla="*/ 401 w 2833"/>
                <a:gd name="connsiteY86" fmla="*/ 736 h 1388"/>
                <a:gd name="connsiteX87" fmla="*/ 339 w 2833"/>
                <a:gd name="connsiteY87" fmla="*/ 674 h 1388"/>
                <a:gd name="connsiteX88" fmla="*/ 275 w 2833"/>
                <a:gd name="connsiteY88" fmla="*/ 608 h 1388"/>
                <a:gd name="connsiteX89" fmla="*/ 213 w 2833"/>
                <a:gd name="connsiteY89" fmla="*/ 538 h 1388"/>
                <a:gd name="connsiteX90" fmla="*/ 151 w 2833"/>
                <a:gd name="connsiteY90" fmla="*/ 466 h 1388"/>
                <a:gd name="connsiteX91" fmla="*/ 89 w 2833"/>
                <a:gd name="connsiteY91" fmla="*/ 390 h 1388"/>
                <a:gd name="connsiteX92" fmla="*/ 29 w 2833"/>
                <a:gd name="connsiteY92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103 w 2833"/>
                <a:gd name="connsiteY16" fmla="*/ 26 h 1388"/>
                <a:gd name="connsiteX17" fmla="*/ 1161 w 2833"/>
                <a:gd name="connsiteY17" fmla="*/ 36 h 1388"/>
                <a:gd name="connsiteX18" fmla="*/ 1219 w 2833"/>
                <a:gd name="connsiteY18" fmla="*/ 46 h 1388"/>
                <a:gd name="connsiteX19" fmla="*/ 1279 w 2833"/>
                <a:gd name="connsiteY19" fmla="*/ 58 h 1388"/>
                <a:gd name="connsiteX20" fmla="*/ 1337 w 2833"/>
                <a:gd name="connsiteY20" fmla="*/ 72 h 1388"/>
                <a:gd name="connsiteX21" fmla="*/ 1397 w 2833"/>
                <a:gd name="connsiteY21" fmla="*/ 88 h 1388"/>
                <a:gd name="connsiteX22" fmla="*/ 1457 w 2833"/>
                <a:gd name="connsiteY22" fmla="*/ 106 h 1388"/>
                <a:gd name="connsiteX23" fmla="*/ 1519 w 2833"/>
                <a:gd name="connsiteY23" fmla="*/ 126 h 1388"/>
                <a:gd name="connsiteX24" fmla="*/ 1579 w 2833"/>
                <a:gd name="connsiteY24" fmla="*/ 146 h 1388"/>
                <a:gd name="connsiteX25" fmla="*/ 1641 w 2833"/>
                <a:gd name="connsiteY25" fmla="*/ 170 h 1388"/>
                <a:gd name="connsiteX26" fmla="*/ 1701 w 2833"/>
                <a:gd name="connsiteY26" fmla="*/ 196 h 1388"/>
                <a:gd name="connsiteX27" fmla="*/ 1763 w 2833"/>
                <a:gd name="connsiteY27" fmla="*/ 224 h 1388"/>
                <a:gd name="connsiteX28" fmla="*/ 1825 w 2833"/>
                <a:gd name="connsiteY28" fmla="*/ 254 h 1388"/>
                <a:gd name="connsiteX29" fmla="*/ 1887 w 2833"/>
                <a:gd name="connsiteY29" fmla="*/ 288 h 1388"/>
                <a:gd name="connsiteX30" fmla="*/ 1947 w 2833"/>
                <a:gd name="connsiteY30" fmla="*/ 322 h 1388"/>
                <a:gd name="connsiteX31" fmla="*/ 2009 w 2833"/>
                <a:gd name="connsiteY31" fmla="*/ 360 h 1388"/>
                <a:gd name="connsiteX32" fmla="*/ 2071 w 2833"/>
                <a:gd name="connsiteY32" fmla="*/ 400 h 1388"/>
                <a:gd name="connsiteX33" fmla="*/ 2131 w 2833"/>
                <a:gd name="connsiteY33" fmla="*/ 442 h 1388"/>
                <a:gd name="connsiteX34" fmla="*/ 2193 w 2833"/>
                <a:gd name="connsiteY34" fmla="*/ 488 h 1388"/>
                <a:gd name="connsiteX35" fmla="*/ 2253 w 2833"/>
                <a:gd name="connsiteY35" fmla="*/ 536 h 1388"/>
                <a:gd name="connsiteX36" fmla="*/ 2313 w 2833"/>
                <a:gd name="connsiteY36" fmla="*/ 588 h 1388"/>
                <a:gd name="connsiteX37" fmla="*/ 2373 w 2833"/>
                <a:gd name="connsiteY37" fmla="*/ 642 h 1388"/>
                <a:gd name="connsiteX38" fmla="*/ 2433 w 2833"/>
                <a:gd name="connsiteY38" fmla="*/ 698 h 1388"/>
                <a:gd name="connsiteX39" fmla="*/ 2493 w 2833"/>
                <a:gd name="connsiteY39" fmla="*/ 758 h 1388"/>
                <a:gd name="connsiteX40" fmla="*/ 2551 w 2833"/>
                <a:gd name="connsiteY40" fmla="*/ 822 h 1388"/>
                <a:gd name="connsiteX41" fmla="*/ 2609 w 2833"/>
                <a:gd name="connsiteY41" fmla="*/ 888 h 1388"/>
                <a:gd name="connsiteX42" fmla="*/ 2665 w 2833"/>
                <a:gd name="connsiteY42" fmla="*/ 958 h 1388"/>
                <a:gd name="connsiteX43" fmla="*/ 2721 w 2833"/>
                <a:gd name="connsiteY43" fmla="*/ 1030 h 1388"/>
                <a:gd name="connsiteX44" fmla="*/ 2777 w 2833"/>
                <a:gd name="connsiteY44" fmla="*/ 1108 h 1388"/>
                <a:gd name="connsiteX45" fmla="*/ 2833 w 2833"/>
                <a:gd name="connsiteY45" fmla="*/ 1188 h 1388"/>
                <a:gd name="connsiteX46" fmla="*/ 2833 w 2833"/>
                <a:gd name="connsiteY46" fmla="*/ 1188 h 1388"/>
                <a:gd name="connsiteX47" fmla="*/ 2813 w 2833"/>
                <a:gd name="connsiteY47" fmla="*/ 1196 h 1388"/>
                <a:gd name="connsiteX48" fmla="*/ 2759 w 2833"/>
                <a:gd name="connsiteY48" fmla="*/ 1222 h 1388"/>
                <a:gd name="connsiteX49" fmla="*/ 2719 w 2833"/>
                <a:gd name="connsiteY49" fmla="*/ 1238 h 1388"/>
                <a:gd name="connsiteX50" fmla="*/ 2673 w 2833"/>
                <a:gd name="connsiteY50" fmla="*/ 1256 h 1388"/>
                <a:gd name="connsiteX51" fmla="*/ 2617 w 2833"/>
                <a:gd name="connsiteY51" fmla="*/ 1276 h 1388"/>
                <a:gd name="connsiteX52" fmla="*/ 2555 w 2833"/>
                <a:gd name="connsiteY52" fmla="*/ 1296 h 1388"/>
                <a:gd name="connsiteX53" fmla="*/ 2487 w 2833"/>
                <a:gd name="connsiteY53" fmla="*/ 1314 h 1388"/>
                <a:gd name="connsiteX54" fmla="*/ 2411 w 2833"/>
                <a:gd name="connsiteY54" fmla="*/ 1334 h 1388"/>
                <a:gd name="connsiteX55" fmla="*/ 2331 w 2833"/>
                <a:gd name="connsiteY55" fmla="*/ 1350 h 1388"/>
                <a:gd name="connsiteX56" fmla="*/ 2245 w 2833"/>
                <a:gd name="connsiteY56" fmla="*/ 1366 h 1388"/>
                <a:gd name="connsiteX57" fmla="*/ 2153 w 2833"/>
                <a:gd name="connsiteY57" fmla="*/ 1376 h 1388"/>
                <a:gd name="connsiteX58" fmla="*/ 2057 w 2833"/>
                <a:gd name="connsiteY58" fmla="*/ 1384 h 1388"/>
                <a:gd name="connsiteX59" fmla="*/ 2007 w 2833"/>
                <a:gd name="connsiteY59" fmla="*/ 1388 h 1388"/>
                <a:gd name="connsiteX60" fmla="*/ 1955 w 2833"/>
                <a:gd name="connsiteY60" fmla="*/ 1388 h 1388"/>
                <a:gd name="connsiteX61" fmla="*/ 1903 w 2833"/>
                <a:gd name="connsiteY61" fmla="*/ 1388 h 1388"/>
                <a:gd name="connsiteX62" fmla="*/ 1851 w 2833"/>
                <a:gd name="connsiteY62" fmla="*/ 1388 h 1388"/>
                <a:gd name="connsiteX63" fmla="*/ 1797 w 2833"/>
                <a:gd name="connsiteY63" fmla="*/ 1384 h 1388"/>
                <a:gd name="connsiteX64" fmla="*/ 1741 w 2833"/>
                <a:gd name="connsiteY64" fmla="*/ 1380 h 1388"/>
                <a:gd name="connsiteX65" fmla="*/ 1685 w 2833"/>
                <a:gd name="connsiteY65" fmla="*/ 1374 h 1388"/>
                <a:gd name="connsiteX66" fmla="*/ 1629 w 2833"/>
                <a:gd name="connsiteY66" fmla="*/ 1368 h 1388"/>
                <a:gd name="connsiteX67" fmla="*/ 1573 w 2833"/>
                <a:gd name="connsiteY67" fmla="*/ 1358 h 1388"/>
                <a:gd name="connsiteX68" fmla="*/ 1515 w 2833"/>
                <a:gd name="connsiteY68" fmla="*/ 1348 h 1388"/>
                <a:gd name="connsiteX69" fmla="*/ 1455 w 2833"/>
                <a:gd name="connsiteY69" fmla="*/ 1334 h 1388"/>
                <a:gd name="connsiteX70" fmla="*/ 1397 w 2833"/>
                <a:gd name="connsiteY70" fmla="*/ 1320 h 1388"/>
                <a:gd name="connsiteX71" fmla="*/ 1337 w 2833"/>
                <a:gd name="connsiteY71" fmla="*/ 1302 h 1388"/>
                <a:gd name="connsiteX72" fmla="*/ 1275 w 2833"/>
                <a:gd name="connsiteY72" fmla="*/ 1282 h 1388"/>
                <a:gd name="connsiteX73" fmla="*/ 1215 w 2833"/>
                <a:gd name="connsiteY73" fmla="*/ 1262 h 1388"/>
                <a:gd name="connsiteX74" fmla="*/ 1153 w 2833"/>
                <a:gd name="connsiteY74" fmla="*/ 1238 h 1388"/>
                <a:gd name="connsiteX75" fmla="*/ 1093 w 2833"/>
                <a:gd name="connsiteY75" fmla="*/ 1210 h 1388"/>
                <a:gd name="connsiteX76" fmla="*/ 1031 w 2833"/>
                <a:gd name="connsiteY76" fmla="*/ 1182 h 1388"/>
                <a:gd name="connsiteX77" fmla="*/ 967 w 2833"/>
                <a:gd name="connsiteY77" fmla="*/ 1150 h 1388"/>
                <a:gd name="connsiteX78" fmla="*/ 905 w 2833"/>
                <a:gd name="connsiteY78" fmla="*/ 1116 h 1388"/>
                <a:gd name="connsiteX79" fmla="*/ 843 w 2833"/>
                <a:gd name="connsiteY79" fmla="*/ 1080 h 1388"/>
                <a:gd name="connsiteX80" fmla="*/ 779 w 2833"/>
                <a:gd name="connsiteY80" fmla="*/ 1040 h 1388"/>
                <a:gd name="connsiteX81" fmla="*/ 717 w 2833"/>
                <a:gd name="connsiteY81" fmla="*/ 998 h 1388"/>
                <a:gd name="connsiteX82" fmla="*/ 653 w 2833"/>
                <a:gd name="connsiteY82" fmla="*/ 952 h 1388"/>
                <a:gd name="connsiteX83" fmla="*/ 591 w 2833"/>
                <a:gd name="connsiteY83" fmla="*/ 902 h 1388"/>
                <a:gd name="connsiteX84" fmla="*/ 527 w 2833"/>
                <a:gd name="connsiteY84" fmla="*/ 850 h 1388"/>
                <a:gd name="connsiteX85" fmla="*/ 465 w 2833"/>
                <a:gd name="connsiteY85" fmla="*/ 794 h 1388"/>
                <a:gd name="connsiteX86" fmla="*/ 401 w 2833"/>
                <a:gd name="connsiteY86" fmla="*/ 736 h 1388"/>
                <a:gd name="connsiteX87" fmla="*/ 339 w 2833"/>
                <a:gd name="connsiteY87" fmla="*/ 674 h 1388"/>
                <a:gd name="connsiteX88" fmla="*/ 275 w 2833"/>
                <a:gd name="connsiteY88" fmla="*/ 608 h 1388"/>
                <a:gd name="connsiteX89" fmla="*/ 213 w 2833"/>
                <a:gd name="connsiteY89" fmla="*/ 538 h 1388"/>
                <a:gd name="connsiteX90" fmla="*/ 151 w 2833"/>
                <a:gd name="connsiteY90" fmla="*/ 466 h 1388"/>
                <a:gd name="connsiteX91" fmla="*/ 89 w 2833"/>
                <a:gd name="connsiteY91" fmla="*/ 390 h 1388"/>
                <a:gd name="connsiteX92" fmla="*/ 29 w 2833"/>
                <a:gd name="connsiteY92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103 w 2833"/>
                <a:gd name="connsiteY16" fmla="*/ 26 h 1388"/>
                <a:gd name="connsiteX17" fmla="*/ 1161 w 2833"/>
                <a:gd name="connsiteY17" fmla="*/ 36 h 1388"/>
                <a:gd name="connsiteX18" fmla="*/ 1279 w 2833"/>
                <a:gd name="connsiteY18" fmla="*/ 58 h 1388"/>
                <a:gd name="connsiteX19" fmla="*/ 1337 w 2833"/>
                <a:gd name="connsiteY19" fmla="*/ 72 h 1388"/>
                <a:gd name="connsiteX20" fmla="*/ 1397 w 2833"/>
                <a:gd name="connsiteY20" fmla="*/ 88 h 1388"/>
                <a:gd name="connsiteX21" fmla="*/ 1457 w 2833"/>
                <a:gd name="connsiteY21" fmla="*/ 106 h 1388"/>
                <a:gd name="connsiteX22" fmla="*/ 1519 w 2833"/>
                <a:gd name="connsiteY22" fmla="*/ 126 h 1388"/>
                <a:gd name="connsiteX23" fmla="*/ 1579 w 2833"/>
                <a:gd name="connsiteY23" fmla="*/ 146 h 1388"/>
                <a:gd name="connsiteX24" fmla="*/ 1641 w 2833"/>
                <a:gd name="connsiteY24" fmla="*/ 170 h 1388"/>
                <a:gd name="connsiteX25" fmla="*/ 1701 w 2833"/>
                <a:gd name="connsiteY25" fmla="*/ 196 h 1388"/>
                <a:gd name="connsiteX26" fmla="*/ 1763 w 2833"/>
                <a:gd name="connsiteY26" fmla="*/ 224 h 1388"/>
                <a:gd name="connsiteX27" fmla="*/ 1825 w 2833"/>
                <a:gd name="connsiteY27" fmla="*/ 254 h 1388"/>
                <a:gd name="connsiteX28" fmla="*/ 1887 w 2833"/>
                <a:gd name="connsiteY28" fmla="*/ 288 h 1388"/>
                <a:gd name="connsiteX29" fmla="*/ 1947 w 2833"/>
                <a:gd name="connsiteY29" fmla="*/ 322 h 1388"/>
                <a:gd name="connsiteX30" fmla="*/ 2009 w 2833"/>
                <a:gd name="connsiteY30" fmla="*/ 360 h 1388"/>
                <a:gd name="connsiteX31" fmla="*/ 2071 w 2833"/>
                <a:gd name="connsiteY31" fmla="*/ 400 h 1388"/>
                <a:gd name="connsiteX32" fmla="*/ 2131 w 2833"/>
                <a:gd name="connsiteY32" fmla="*/ 442 h 1388"/>
                <a:gd name="connsiteX33" fmla="*/ 2193 w 2833"/>
                <a:gd name="connsiteY33" fmla="*/ 488 h 1388"/>
                <a:gd name="connsiteX34" fmla="*/ 2253 w 2833"/>
                <a:gd name="connsiteY34" fmla="*/ 536 h 1388"/>
                <a:gd name="connsiteX35" fmla="*/ 2313 w 2833"/>
                <a:gd name="connsiteY35" fmla="*/ 588 h 1388"/>
                <a:gd name="connsiteX36" fmla="*/ 2373 w 2833"/>
                <a:gd name="connsiteY36" fmla="*/ 642 h 1388"/>
                <a:gd name="connsiteX37" fmla="*/ 2433 w 2833"/>
                <a:gd name="connsiteY37" fmla="*/ 698 h 1388"/>
                <a:gd name="connsiteX38" fmla="*/ 2493 w 2833"/>
                <a:gd name="connsiteY38" fmla="*/ 758 h 1388"/>
                <a:gd name="connsiteX39" fmla="*/ 2551 w 2833"/>
                <a:gd name="connsiteY39" fmla="*/ 822 h 1388"/>
                <a:gd name="connsiteX40" fmla="*/ 2609 w 2833"/>
                <a:gd name="connsiteY40" fmla="*/ 888 h 1388"/>
                <a:gd name="connsiteX41" fmla="*/ 2665 w 2833"/>
                <a:gd name="connsiteY41" fmla="*/ 958 h 1388"/>
                <a:gd name="connsiteX42" fmla="*/ 2721 w 2833"/>
                <a:gd name="connsiteY42" fmla="*/ 1030 h 1388"/>
                <a:gd name="connsiteX43" fmla="*/ 2777 w 2833"/>
                <a:gd name="connsiteY43" fmla="*/ 1108 h 1388"/>
                <a:gd name="connsiteX44" fmla="*/ 2833 w 2833"/>
                <a:gd name="connsiteY44" fmla="*/ 1188 h 1388"/>
                <a:gd name="connsiteX45" fmla="*/ 2833 w 2833"/>
                <a:gd name="connsiteY45" fmla="*/ 1188 h 1388"/>
                <a:gd name="connsiteX46" fmla="*/ 2813 w 2833"/>
                <a:gd name="connsiteY46" fmla="*/ 1196 h 1388"/>
                <a:gd name="connsiteX47" fmla="*/ 2759 w 2833"/>
                <a:gd name="connsiteY47" fmla="*/ 1222 h 1388"/>
                <a:gd name="connsiteX48" fmla="*/ 2719 w 2833"/>
                <a:gd name="connsiteY48" fmla="*/ 1238 h 1388"/>
                <a:gd name="connsiteX49" fmla="*/ 2673 w 2833"/>
                <a:gd name="connsiteY49" fmla="*/ 1256 h 1388"/>
                <a:gd name="connsiteX50" fmla="*/ 2617 w 2833"/>
                <a:gd name="connsiteY50" fmla="*/ 1276 h 1388"/>
                <a:gd name="connsiteX51" fmla="*/ 2555 w 2833"/>
                <a:gd name="connsiteY51" fmla="*/ 1296 h 1388"/>
                <a:gd name="connsiteX52" fmla="*/ 2487 w 2833"/>
                <a:gd name="connsiteY52" fmla="*/ 1314 h 1388"/>
                <a:gd name="connsiteX53" fmla="*/ 2411 w 2833"/>
                <a:gd name="connsiteY53" fmla="*/ 1334 h 1388"/>
                <a:gd name="connsiteX54" fmla="*/ 2331 w 2833"/>
                <a:gd name="connsiteY54" fmla="*/ 1350 h 1388"/>
                <a:gd name="connsiteX55" fmla="*/ 2245 w 2833"/>
                <a:gd name="connsiteY55" fmla="*/ 1366 h 1388"/>
                <a:gd name="connsiteX56" fmla="*/ 2153 w 2833"/>
                <a:gd name="connsiteY56" fmla="*/ 1376 h 1388"/>
                <a:gd name="connsiteX57" fmla="*/ 2057 w 2833"/>
                <a:gd name="connsiteY57" fmla="*/ 1384 h 1388"/>
                <a:gd name="connsiteX58" fmla="*/ 2007 w 2833"/>
                <a:gd name="connsiteY58" fmla="*/ 1388 h 1388"/>
                <a:gd name="connsiteX59" fmla="*/ 1955 w 2833"/>
                <a:gd name="connsiteY59" fmla="*/ 1388 h 1388"/>
                <a:gd name="connsiteX60" fmla="*/ 1903 w 2833"/>
                <a:gd name="connsiteY60" fmla="*/ 1388 h 1388"/>
                <a:gd name="connsiteX61" fmla="*/ 1851 w 2833"/>
                <a:gd name="connsiteY61" fmla="*/ 1388 h 1388"/>
                <a:gd name="connsiteX62" fmla="*/ 1797 w 2833"/>
                <a:gd name="connsiteY62" fmla="*/ 1384 h 1388"/>
                <a:gd name="connsiteX63" fmla="*/ 1741 w 2833"/>
                <a:gd name="connsiteY63" fmla="*/ 1380 h 1388"/>
                <a:gd name="connsiteX64" fmla="*/ 1685 w 2833"/>
                <a:gd name="connsiteY64" fmla="*/ 1374 h 1388"/>
                <a:gd name="connsiteX65" fmla="*/ 1629 w 2833"/>
                <a:gd name="connsiteY65" fmla="*/ 1368 h 1388"/>
                <a:gd name="connsiteX66" fmla="*/ 1573 w 2833"/>
                <a:gd name="connsiteY66" fmla="*/ 1358 h 1388"/>
                <a:gd name="connsiteX67" fmla="*/ 1515 w 2833"/>
                <a:gd name="connsiteY67" fmla="*/ 1348 h 1388"/>
                <a:gd name="connsiteX68" fmla="*/ 1455 w 2833"/>
                <a:gd name="connsiteY68" fmla="*/ 1334 h 1388"/>
                <a:gd name="connsiteX69" fmla="*/ 1397 w 2833"/>
                <a:gd name="connsiteY69" fmla="*/ 1320 h 1388"/>
                <a:gd name="connsiteX70" fmla="*/ 1337 w 2833"/>
                <a:gd name="connsiteY70" fmla="*/ 1302 h 1388"/>
                <a:gd name="connsiteX71" fmla="*/ 1275 w 2833"/>
                <a:gd name="connsiteY71" fmla="*/ 1282 h 1388"/>
                <a:gd name="connsiteX72" fmla="*/ 1215 w 2833"/>
                <a:gd name="connsiteY72" fmla="*/ 1262 h 1388"/>
                <a:gd name="connsiteX73" fmla="*/ 1153 w 2833"/>
                <a:gd name="connsiteY73" fmla="*/ 1238 h 1388"/>
                <a:gd name="connsiteX74" fmla="*/ 1093 w 2833"/>
                <a:gd name="connsiteY74" fmla="*/ 1210 h 1388"/>
                <a:gd name="connsiteX75" fmla="*/ 1031 w 2833"/>
                <a:gd name="connsiteY75" fmla="*/ 1182 h 1388"/>
                <a:gd name="connsiteX76" fmla="*/ 967 w 2833"/>
                <a:gd name="connsiteY76" fmla="*/ 1150 h 1388"/>
                <a:gd name="connsiteX77" fmla="*/ 905 w 2833"/>
                <a:gd name="connsiteY77" fmla="*/ 1116 h 1388"/>
                <a:gd name="connsiteX78" fmla="*/ 843 w 2833"/>
                <a:gd name="connsiteY78" fmla="*/ 1080 h 1388"/>
                <a:gd name="connsiteX79" fmla="*/ 779 w 2833"/>
                <a:gd name="connsiteY79" fmla="*/ 1040 h 1388"/>
                <a:gd name="connsiteX80" fmla="*/ 717 w 2833"/>
                <a:gd name="connsiteY80" fmla="*/ 998 h 1388"/>
                <a:gd name="connsiteX81" fmla="*/ 653 w 2833"/>
                <a:gd name="connsiteY81" fmla="*/ 952 h 1388"/>
                <a:gd name="connsiteX82" fmla="*/ 591 w 2833"/>
                <a:gd name="connsiteY82" fmla="*/ 902 h 1388"/>
                <a:gd name="connsiteX83" fmla="*/ 527 w 2833"/>
                <a:gd name="connsiteY83" fmla="*/ 850 h 1388"/>
                <a:gd name="connsiteX84" fmla="*/ 465 w 2833"/>
                <a:gd name="connsiteY84" fmla="*/ 794 h 1388"/>
                <a:gd name="connsiteX85" fmla="*/ 401 w 2833"/>
                <a:gd name="connsiteY85" fmla="*/ 736 h 1388"/>
                <a:gd name="connsiteX86" fmla="*/ 339 w 2833"/>
                <a:gd name="connsiteY86" fmla="*/ 674 h 1388"/>
                <a:gd name="connsiteX87" fmla="*/ 275 w 2833"/>
                <a:gd name="connsiteY87" fmla="*/ 608 h 1388"/>
                <a:gd name="connsiteX88" fmla="*/ 213 w 2833"/>
                <a:gd name="connsiteY88" fmla="*/ 538 h 1388"/>
                <a:gd name="connsiteX89" fmla="*/ 151 w 2833"/>
                <a:gd name="connsiteY89" fmla="*/ 466 h 1388"/>
                <a:gd name="connsiteX90" fmla="*/ 89 w 2833"/>
                <a:gd name="connsiteY90" fmla="*/ 390 h 1388"/>
                <a:gd name="connsiteX91" fmla="*/ 29 w 2833"/>
                <a:gd name="connsiteY91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103 w 2833"/>
                <a:gd name="connsiteY16" fmla="*/ 26 h 1388"/>
                <a:gd name="connsiteX17" fmla="*/ 1161 w 2833"/>
                <a:gd name="connsiteY17" fmla="*/ 36 h 1388"/>
                <a:gd name="connsiteX18" fmla="*/ 1279 w 2833"/>
                <a:gd name="connsiteY18" fmla="*/ 58 h 1388"/>
                <a:gd name="connsiteX19" fmla="*/ 1397 w 2833"/>
                <a:gd name="connsiteY19" fmla="*/ 88 h 1388"/>
                <a:gd name="connsiteX20" fmla="*/ 1457 w 2833"/>
                <a:gd name="connsiteY20" fmla="*/ 106 h 1388"/>
                <a:gd name="connsiteX21" fmla="*/ 1519 w 2833"/>
                <a:gd name="connsiteY21" fmla="*/ 126 h 1388"/>
                <a:gd name="connsiteX22" fmla="*/ 1579 w 2833"/>
                <a:gd name="connsiteY22" fmla="*/ 146 h 1388"/>
                <a:gd name="connsiteX23" fmla="*/ 1641 w 2833"/>
                <a:gd name="connsiteY23" fmla="*/ 170 h 1388"/>
                <a:gd name="connsiteX24" fmla="*/ 1701 w 2833"/>
                <a:gd name="connsiteY24" fmla="*/ 196 h 1388"/>
                <a:gd name="connsiteX25" fmla="*/ 1763 w 2833"/>
                <a:gd name="connsiteY25" fmla="*/ 224 h 1388"/>
                <a:gd name="connsiteX26" fmla="*/ 1825 w 2833"/>
                <a:gd name="connsiteY26" fmla="*/ 254 h 1388"/>
                <a:gd name="connsiteX27" fmla="*/ 1887 w 2833"/>
                <a:gd name="connsiteY27" fmla="*/ 288 h 1388"/>
                <a:gd name="connsiteX28" fmla="*/ 1947 w 2833"/>
                <a:gd name="connsiteY28" fmla="*/ 322 h 1388"/>
                <a:gd name="connsiteX29" fmla="*/ 2009 w 2833"/>
                <a:gd name="connsiteY29" fmla="*/ 360 h 1388"/>
                <a:gd name="connsiteX30" fmla="*/ 2071 w 2833"/>
                <a:gd name="connsiteY30" fmla="*/ 400 h 1388"/>
                <a:gd name="connsiteX31" fmla="*/ 2131 w 2833"/>
                <a:gd name="connsiteY31" fmla="*/ 442 h 1388"/>
                <a:gd name="connsiteX32" fmla="*/ 2193 w 2833"/>
                <a:gd name="connsiteY32" fmla="*/ 488 h 1388"/>
                <a:gd name="connsiteX33" fmla="*/ 2253 w 2833"/>
                <a:gd name="connsiteY33" fmla="*/ 536 h 1388"/>
                <a:gd name="connsiteX34" fmla="*/ 2313 w 2833"/>
                <a:gd name="connsiteY34" fmla="*/ 588 h 1388"/>
                <a:gd name="connsiteX35" fmla="*/ 2373 w 2833"/>
                <a:gd name="connsiteY35" fmla="*/ 642 h 1388"/>
                <a:gd name="connsiteX36" fmla="*/ 2433 w 2833"/>
                <a:gd name="connsiteY36" fmla="*/ 698 h 1388"/>
                <a:gd name="connsiteX37" fmla="*/ 2493 w 2833"/>
                <a:gd name="connsiteY37" fmla="*/ 758 h 1388"/>
                <a:gd name="connsiteX38" fmla="*/ 2551 w 2833"/>
                <a:gd name="connsiteY38" fmla="*/ 822 h 1388"/>
                <a:gd name="connsiteX39" fmla="*/ 2609 w 2833"/>
                <a:gd name="connsiteY39" fmla="*/ 888 h 1388"/>
                <a:gd name="connsiteX40" fmla="*/ 2665 w 2833"/>
                <a:gd name="connsiteY40" fmla="*/ 958 h 1388"/>
                <a:gd name="connsiteX41" fmla="*/ 2721 w 2833"/>
                <a:gd name="connsiteY41" fmla="*/ 1030 h 1388"/>
                <a:gd name="connsiteX42" fmla="*/ 2777 w 2833"/>
                <a:gd name="connsiteY42" fmla="*/ 1108 h 1388"/>
                <a:gd name="connsiteX43" fmla="*/ 2833 w 2833"/>
                <a:gd name="connsiteY43" fmla="*/ 1188 h 1388"/>
                <a:gd name="connsiteX44" fmla="*/ 2833 w 2833"/>
                <a:gd name="connsiteY44" fmla="*/ 1188 h 1388"/>
                <a:gd name="connsiteX45" fmla="*/ 2813 w 2833"/>
                <a:gd name="connsiteY45" fmla="*/ 1196 h 1388"/>
                <a:gd name="connsiteX46" fmla="*/ 2759 w 2833"/>
                <a:gd name="connsiteY46" fmla="*/ 1222 h 1388"/>
                <a:gd name="connsiteX47" fmla="*/ 2719 w 2833"/>
                <a:gd name="connsiteY47" fmla="*/ 1238 h 1388"/>
                <a:gd name="connsiteX48" fmla="*/ 2673 w 2833"/>
                <a:gd name="connsiteY48" fmla="*/ 1256 h 1388"/>
                <a:gd name="connsiteX49" fmla="*/ 2617 w 2833"/>
                <a:gd name="connsiteY49" fmla="*/ 1276 h 1388"/>
                <a:gd name="connsiteX50" fmla="*/ 2555 w 2833"/>
                <a:gd name="connsiteY50" fmla="*/ 1296 h 1388"/>
                <a:gd name="connsiteX51" fmla="*/ 2487 w 2833"/>
                <a:gd name="connsiteY51" fmla="*/ 1314 h 1388"/>
                <a:gd name="connsiteX52" fmla="*/ 2411 w 2833"/>
                <a:gd name="connsiteY52" fmla="*/ 1334 h 1388"/>
                <a:gd name="connsiteX53" fmla="*/ 2331 w 2833"/>
                <a:gd name="connsiteY53" fmla="*/ 1350 h 1388"/>
                <a:gd name="connsiteX54" fmla="*/ 2245 w 2833"/>
                <a:gd name="connsiteY54" fmla="*/ 1366 h 1388"/>
                <a:gd name="connsiteX55" fmla="*/ 2153 w 2833"/>
                <a:gd name="connsiteY55" fmla="*/ 1376 h 1388"/>
                <a:gd name="connsiteX56" fmla="*/ 2057 w 2833"/>
                <a:gd name="connsiteY56" fmla="*/ 1384 h 1388"/>
                <a:gd name="connsiteX57" fmla="*/ 2007 w 2833"/>
                <a:gd name="connsiteY57" fmla="*/ 1388 h 1388"/>
                <a:gd name="connsiteX58" fmla="*/ 1955 w 2833"/>
                <a:gd name="connsiteY58" fmla="*/ 1388 h 1388"/>
                <a:gd name="connsiteX59" fmla="*/ 1903 w 2833"/>
                <a:gd name="connsiteY59" fmla="*/ 1388 h 1388"/>
                <a:gd name="connsiteX60" fmla="*/ 1851 w 2833"/>
                <a:gd name="connsiteY60" fmla="*/ 1388 h 1388"/>
                <a:gd name="connsiteX61" fmla="*/ 1797 w 2833"/>
                <a:gd name="connsiteY61" fmla="*/ 1384 h 1388"/>
                <a:gd name="connsiteX62" fmla="*/ 1741 w 2833"/>
                <a:gd name="connsiteY62" fmla="*/ 1380 h 1388"/>
                <a:gd name="connsiteX63" fmla="*/ 1685 w 2833"/>
                <a:gd name="connsiteY63" fmla="*/ 1374 h 1388"/>
                <a:gd name="connsiteX64" fmla="*/ 1629 w 2833"/>
                <a:gd name="connsiteY64" fmla="*/ 1368 h 1388"/>
                <a:gd name="connsiteX65" fmla="*/ 1573 w 2833"/>
                <a:gd name="connsiteY65" fmla="*/ 1358 h 1388"/>
                <a:gd name="connsiteX66" fmla="*/ 1515 w 2833"/>
                <a:gd name="connsiteY66" fmla="*/ 1348 h 1388"/>
                <a:gd name="connsiteX67" fmla="*/ 1455 w 2833"/>
                <a:gd name="connsiteY67" fmla="*/ 1334 h 1388"/>
                <a:gd name="connsiteX68" fmla="*/ 1397 w 2833"/>
                <a:gd name="connsiteY68" fmla="*/ 1320 h 1388"/>
                <a:gd name="connsiteX69" fmla="*/ 1337 w 2833"/>
                <a:gd name="connsiteY69" fmla="*/ 1302 h 1388"/>
                <a:gd name="connsiteX70" fmla="*/ 1275 w 2833"/>
                <a:gd name="connsiteY70" fmla="*/ 1282 h 1388"/>
                <a:gd name="connsiteX71" fmla="*/ 1215 w 2833"/>
                <a:gd name="connsiteY71" fmla="*/ 1262 h 1388"/>
                <a:gd name="connsiteX72" fmla="*/ 1153 w 2833"/>
                <a:gd name="connsiteY72" fmla="*/ 1238 h 1388"/>
                <a:gd name="connsiteX73" fmla="*/ 1093 w 2833"/>
                <a:gd name="connsiteY73" fmla="*/ 1210 h 1388"/>
                <a:gd name="connsiteX74" fmla="*/ 1031 w 2833"/>
                <a:gd name="connsiteY74" fmla="*/ 1182 h 1388"/>
                <a:gd name="connsiteX75" fmla="*/ 967 w 2833"/>
                <a:gd name="connsiteY75" fmla="*/ 1150 h 1388"/>
                <a:gd name="connsiteX76" fmla="*/ 905 w 2833"/>
                <a:gd name="connsiteY76" fmla="*/ 1116 h 1388"/>
                <a:gd name="connsiteX77" fmla="*/ 843 w 2833"/>
                <a:gd name="connsiteY77" fmla="*/ 1080 h 1388"/>
                <a:gd name="connsiteX78" fmla="*/ 779 w 2833"/>
                <a:gd name="connsiteY78" fmla="*/ 1040 h 1388"/>
                <a:gd name="connsiteX79" fmla="*/ 717 w 2833"/>
                <a:gd name="connsiteY79" fmla="*/ 998 h 1388"/>
                <a:gd name="connsiteX80" fmla="*/ 653 w 2833"/>
                <a:gd name="connsiteY80" fmla="*/ 952 h 1388"/>
                <a:gd name="connsiteX81" fmla="*/ 591 w 2833"/>
                <a:gd name="connsiteY81" fmla="*/ 902 h 1388"/>
                <a:gd name="connsiteX82" fmla="*/ 527 w 2833"/>
                <a:gd name="connsiteY82" fmla="*/ 850 h 1388"/>
                <a:gd name="connsiteX83" fmla="*/ 465 w 2833"/>
                <a:gd name="connsiteY83" fmla="*/ 794 h 1388"/>
                <a:gd name="connsiteX84" fmla="*/ 401 w 2833"/>
                <a:gd name="connsiteY84" fmla="*/ 736 h 1388"/>
                <a:gd name="connsiteX85" fmla="*/ 339 w 2833"/>
                <a:gd name="connsiteY85" fmla="*/ 674 h 1388"/>
                <a:gd name="connsiteX86" fmla="*/ 275 w 2833"/>
                <a:gd name="connsiteY86" fmla="*/ 608 h 1388"/>
                <a:gd name="connsiteX87" fmla="*/ 213 w 2833"/>
                <a:gd name="connsiteY87" fmla="*/ 538 h 1388"/>
                <a:gd name="connsiteX88" fmla="*/ 151 w 2833"/>
                <a:gd name="connsiteY88" fmla="*/ 466 h 1388"/>
                <a:gd name="connsiteX89" fmla="*/ 89 w 2833"/>
                <a:gd name="connsiteY89" fmla="*/ 390 h 1388"/>
                <a:gd name="connsiteX90" fmla="*/ 29 w 2833"/>
                <a:gd name="connsiteY90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103 w 2833"/>
                <a:gd name="connsiteY16" fmla="*/ 26 h 1388"/>
                <a:gd name="connsiteX17" fmla="*/ 1161 w 2833"/>
                <a:gd name="connsiteY17" fmla="*/ 36 h 1388"/>
                <a:gd name="connsiteX18" fmla="*/ 1279 w 2833"/>
                <a:gd name="connsiteY18" fmla="*/ 58 h 1388"/>
                <a:gd name="connsiteX19" fmla="*/ 1397 w 2833"/>
                <a:gd name="connsiteY19" fmla="*/ 88 h 1388"/>
                <a:gd name="connsiteX20" fmla="*/ 1457 w 2833"/>
                <a:gd name="connsiteY20" fmla="*/ 106 h 1388"/>
                <a:gd name="connsiteX21" fmla="*/ 1519 w 2833"/>
                <a:gd name="connsiteY21" fmla="*/ 126 h 1388"/>
                <a:gd name="connsiteX22" fmla="*/ 1579 w 2833"/>
                <a:gd name="connsiteY22" fmla="*/ 146 h 1388"/>
                <a:gd name="connsiteX23" fmla="*/ 1641 w 2833"/>
                <a:gd name="connsiteY23" fmla="*/ 170 h 1388"/>
                <a:gd name="connsiteX24" fmla="*/ 1763 w 2833"/>
                <a:gd name="connsiteY24" fmla="*/ 224 h 1388"/>
                <a:gd name="connsiteX25" fmla="*/ 1825 w 2833"/>
                <a:gd name="connsiteY25" fmla="*/ 254 h 1388"/>
                <a:gd name="connsiteX26" fmla="*/ 1887 w 2833"/>
                <a:gd name="connsiteY26" fmla="*/ 288 h 1388"/>
                <a:gd name="connsiteX27" fmla="*/ 1947 w 2833"/>
                <a:gd name="connsiteY27" fmla="*/ 322 h 1388"/>
                <a:gd name="connsiteX28" fmla="*/ 2009 w 2833"/>
                <a:gd name="connsiteY28" fmla="*/ 360 h 1388"/>
                <a:gd name="connsiteX29" fmla="*/ 2071 w 2833"/>
                <a:gd name="connsiteY29" fmla="*/ 400 h 1388"/>
                <a:gd name="connsiteX30" fmla="*/ 2131 w 2833"/>
                <a:gd name="connsiteY30" fmla="*/ 442 h 1388"/>
                <a:gd name="connsiteX31" fmla="*/ 2193 w 2833"/>
                <a:gd name="connsiteY31" fmla="*/ 488 h 1388"/>
                <a:gd name="connsiteX32" fmla="*/ 2253 w 2833"/>
                <a:gd name="connsiteY32" fmla="*/ 536 h 1388"/>
                <a:gd name="connsiteX33" fmla="*/ 2313 w 2833"/>
                <a:gd name="connsiteY33" fmla="*/ 588 h 1388"/>
                <a:gd name="connsiteX34" fmla="*/ 2373 w 2833"/>
                <a:gd name="connsiteY34" fmla="*/ 642 h 1388"/>
                <a:gd name="connsiteX35" fmla="*/ 2433 w 2833"/>
                <a:gd name="connsiteY35" fmla="*/ 698 h 1388"/>
                <a:gd name="connsiteX36" fmla="*/ 2493 w 2833"/>
                <a:gd name="connsiteY36" fmla="*/ 758 h 1388"/>
                <a:gd name="connsiteX37" fmla="*/ 2551 w 2833"/>
                <a:gd name="connsiteY37" fmla="*/ 822 h 1388"/>
                <a:gd name="connsiteX38" fmla="*/ 2609 w 2833"/>
                <a:gd name="connsiteY38" fmla="*/ 888 h 1388"/>
                <a:gd name="connsiteX39" fmla="*/ 2665 w 2833"/>
                <a:gd name="connsiteY39" fmla="*/ 958 h 1388"/>
                <a:gd name="connsiteX40" fmla="*/ 2721 w 2833"/>
                <a:gd name="connsiteY40" fmla="*/ 1030 h 1388"/>
                <a:gd name="connsiteX41" fmla="*/ 2777 w 2833"/>
                <a:gd name="connsiteY41" fmla="*/ 1108 h 1388"/>
                <a:gd name="connsiteX42" fmla="*/ 2833 w 2833"/>
                <a:gd name="connsiteY42" fmla="*/ 1188 h 1388"/>
                <a:gd name="connsiteX43" fmla="*/ 2833 w 2833"/>
                <a:gd name="connsiteY43" fmla="*/ 1188 h 1388"/>
                <a:gd name="connsiteX44" fmla="*/ 2813 w 2833"/>
                <a:gd name="connsiteY44" fmla="*/ 1196 h 1388"/>
                <a:gd name="connsiteX45" fmla="*/ 2759 w 2833"/>
                <a:gd name="connsiteY45" fmla="*/ 1222 h 1388"/>
                <a:gd name="connsiteX46" fmla="*/ 2719 w 2833"/>
                <a:gd name="connsiteY46" fmla="*/ 1238 h 1388"/>
                <a:gd name="connsiteX47" fmla="*/ 2673 w 2833"/>
                <a:gd name="connsiteY47" fmla="*/ 1256 h 1388"/>
                <a:gd name="connsiteX48" fmla="*/ 2617 w 2833"/>
                <a:gd name="connsiteY48" fmla="*/ 1276 h 1388"/>
                <a:gd name="connsiteX49" fmla="*/ 2555 w 2833"/>
                <a:gd name="connsiteY49" fmla="*/ 1296 h 1388"/>
                <a:gd name="connsiteX50" fmla="*/ 2487 w 2833"/>
                <a:gd name="connsiteY50" fmla="*/ 1314 h 1388"/>
                <a:gd name="connsiteX51" fmla="*/ 2411 w 2833"/>
                <a:gd name="connsiteY51" fmla="*/ 1334 h 1388"/>
                <a:gd name="connsiteX52" fmla="*/ 2331 w 2833"/>
                <a:gd name="connsiteY52" fmla="*/ 1350 h 1388"/>
                <a:gd name="connsiteX53" fmla="*/ 2245 w 2833"/>
                <a:gd name="connsiteY53" fmla="*/ 1366 h 1388"/>
                <a:gd name="connsiteX54" fmla="*/ 2153 w 2833"/>
                <a:gd name="connsiteY54" fmla="*/ 1376 h 1388"/>
                <a:gd name="connsiteX55" fmla="*/ 2057 w 2833"/>
                <a:gd name="connsiteY55" fmla="*/ 1384 h 1388"/>
                <a:gd name="connsiteX56" fmla="*/ 2007 w 2833"/>
                <a:gd name="connsiteY56" fmla="*/ 1388 h 1388"/>
                <a:gd name="connsiteX57" fmla="*/ 1955 w 2833"/>
                <a:gd name="connsiteY57" fmla="*/ 1388 h 1388"/>
                <a:gd name="connsiteX58" fmla="*/ 1903 w 2833"/>
                <a:gd name="connsiteY58" fmla="*/ 1388 h 1388"/>
                <a:gd name="connsiteX59" fmla="*/ 1851 w 2833"/>
                <a:gd name="connsiteY59" fmla="*/ 1388 h 1388"/>
                <a:gd name="connsiteX60" fmla="*/ 1797 w 2833"/>
                <a:gd name="connsiteY60" fmla="*/ 1384 h 1388"/>
                <a:gd name="connsiteX61" fmla="*/ 1741 w 2833"/>
                <a:gd name="connsiteY61" fmla="*/ 1380 h 1388"/>
                <a:gd name="connsiteX62" fmla="*/ 1685 w 2833"/>
                <a:gd name="connsiteY62" fmla="*/ 1374 h 1388"/>
                <a:gd name="connsiteX63" fmla="*/ 1629 w 2833"/>
                <a:gd name="connsiteY63" fmla="*/ 1368 h 1388"/>
                <a:gd name="connsiteX64" fmla="*/ 1573 w 2833"/>
                <a:gd name="connsiteY64" fmla="*/ 1358 h 1388"/>
                <a:gd name="connsiteX65" fmla="*/ 1515 w 2833"/>
                <a:gd name="connsiteY65" fmla="*/ 1348 h 1388"/>
                <a:gd name="connsiteX66" fmla="*/ 1455 w 2833"/>
                <a:gd name="connsiteY66" fmla="*/ 1334 h 1388"/>
                <a:gd name="connsiteX67" fmla="*/ 1397 w 2833"/>
                <a:gd name="connsiteY67" fmla="*/ 1320 h 1388"/>
                <a:gd name="connsiteX68" fmla="*/ 1337 w 2833"/>
                <a:gd name="connsiteY68" fmla="*/ 1302 h 1388"/>
                <a:gd name="connsiteX69" fmla="*/ 1275 w 2833"/>
                <a:gd name="connsiteY69" fmla="*/ 1282 h 1388"/>
                <a:gd name="connsiteX70" fmla="*/ 1215 w 2833"/>
                <a:gd name="connsiteY70" fmla="*/ 1262 h 1388"/>
                <a:gd name="connsiteX71" fmla="*/ 1153 w 2833"/>
                <a:gd name="connsiteY71" fmla="*/ 1238 h 1388"/>
                <a:gd name="connsiteX72" fmla="*/ 1093 w 2833"/>
                <a:gd name="connsiteY72" fmla="*/ 1210 h 1388"/>
                <a:gd name="connsiteX73" fmla="*/ 1031 w 2833"/>
                <a:gd name="connsiteY73" fmla="*/ 1182 h 1388"/>
                <a:gd name="connsiteX74" fmla="*/ 967 w 2833"/>
                <a:gd name="connsiteY74" fmla="*/ 1150 h 1388"/>
                <a:gd name="connsiteX75" fmla="*/ 905 w 2833"/>
                <a:gd name="connsiteY75" fmla="*/ 1116 h 1388"/>
                <a:gd name="connsiteX76" fmla="*/ 843 w 2833"/>
                <a:gd name="connsiteY76" fmla="*/ 1080 h 1388"/>
                <a:gd name="connsiteX77" fmla="*/ 779 w 2833"/>
                <a:gd name="connsiteY77" fmla="*/ 1040 h 1388"/>
                <a:gd name="connsiteX78" fmla="*/ 717 w 2833"/>
                <a:gd name="connsiteY78" fmla="*/ 998 h 1388"/>
                <a:gd name="connsiteX79" fmla="*/ 653 w 2833"/>
                <a:gd name="connsiteY79" fmla="*/ 952 h 1388"/>
                <a:gd name="connsiteX80" fmla="*/ 591 w 2833"/>
                <a:gd name="connsiteY80" fmla="*/ 902 h 1388"/>
                <a:gd name="connsiteX81" fmla="*/ 527 w 2833"/>
                <a:gd name="connsiteY81" fmla="*/ 850 h 1388"/>
                <a:gd name="connsiteX82" fmla="*/ 465 w 2833"/>
                <a:gd name="connsiteY82" fmla="*/ 794 h 1388"/>
                <a:gd name="connsiteX83" fmla="*/ 401 w 2833"/>
                <a:gd name="connsiteY83" fmla="*/ 736 h 1388"/>
                <a:gd name="connsiteX84" fmla="*/ 339 w 2833"/>
                <a:gd name="connsiteY84" fmla="*/ 674 h 1388"/>
                <a:gd name="connsiteX85" fmla="*/ 275 w 2833"/>
                <a:gd name="connsiteY85" fmla="*/ 608 h 1388"/>
                <a:gd name="connsiteX86" fmla="*/ 213 w 2833"/>
                <a:gd name="connsiteY86" fmla="*/ 538 h 1388"/>
                <a:gd name="connsiteX87" fmla="*/ 151 w 2833"/>
                <a:gd name="connsiteY87" fmla="*/ 466 h 1388"/>
                <a:gd name="connsiteX88" fmla="*/ 89 w 2833"/>
                <a:gd name="connsiteY88" fmla="*/ 390 h 1388"/>
                <a:gd name="connsiteX89" fmla="*/ 29 w 2833"/>
                <a:gd name="connsiteY89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103 w 2833"/>
                <a:gd name="connsiteY16" fmla="*/ 26 h 1388"/>
                <a:gd name="connsiteX17" fmla="*/ 1161 w 2833"/>
                <a:gd name="connsiteY17" fmla="*/ 36 h 1388"/>
                <a:gd name="connsiteX18" fmla="*/ 1279 w 2833"/>
                <a:gd name="connsiteY18" fmla="*/ 58 h 1388"/>
                <a:gd name="connsiteX19" fmla="*/ 1397 w 2833"/>
                <a:gd name="connsiteY19" fmla="*/ 88 h 1388"/>
                <a:gd name="connsiteX20" fmla="*/ 1457 w 2833"/>
                <a:gd name="connsiteY20" fmla="*/ 106 h 1388"/>
                <a:gd name="connsiteX21" fmla="*/ 1519 w 2833"/>
                <a:gd name="connsiteY21" fmla="*/ 126 h 1388"/>
                <a:gd name="connsiteX22" fmla="*/ 1579 w 2833"/>
                <a:gd name="connsiteY22" fmla="*/ 146 h 1388"/>
                <a:gd name="connsiteX23" fmla="*/ 1763 w 2833"/>
                <a:gd name="connsiteY23" fmla="*/ 224 h 1388"/>
                <a:gd name="connsiteX24" fmla="*/ 1825 w 2833"/>
                <a:gd name="connsiteY24" fmla="*/ 254 h 1388"/>
                <a:gd name="connsiteX25" fmla="*/ 1887 w 2833"/>
                <a:gd name="connsiteY25" fmla="*/ 288 h 1388"/>
                <a:gd name="connsiteX26" fmla="*/ 1947 w 2833"/>
                <a:gd name="connsiteY26" fmla="*/ 322 h 1388"/>
                <a:gd name="connsiteX27" fmla="*/ 2009 w 2833"/>
                <a:gd name="connsiteY27" fmla="*/ 360 h 1388"/>
                <a:gd name="connsiteX28" fmla="*/ 2071 w 2833"/>
                <a:gd name="connsiteY28" fmla="*/ 400 h 1388"/>
                <a:gd name="connsiteX29" fmla="*/ 2131 w 2833"/>
                <a:gd name="connsiteY29" fmla="*/ 442 h 1388"/>
                <a:gd name="connsiteX30" fmla="*/ 2193 w 2833"/>
                <a:gd name="connsiteY30" fmla="*/ 488 h 1388"/>
                <a:gd name="connsiteX31" fmla="*/ 2253 w 2833"/>
                <a:gd name="connsiteY31" fmla="*/ 536 h 1388"/>
                <a:gd name="connsiteX32" fmla="*/ 2313 w 2833"/>
                <a:gd name="connsiteY32" fmla="*/ 588 h 1388"/>
                <a:gd name="connsiteX33" fmla="*/ 2373 w 2833"/>
                <a:gd name="connsiteY33" fmla="*/ 642 h 1388"/>
                <a:gd name="connsiteX34" fmla="*/ 2433 w 2833"/>
                <a:gd name="connsiteY34" fmla="*/ 698 h 1388"/>
                <a:gd name="connsiteX35" fmla="*/ 2493 w 2833"/>
                <a:gd name="connsiteY35" fmla="*/ 758 h 1388"/>
                <a:gd name="connsiteX36" fmla="*/ 2551 w 2833"/>
                <a:gd name="connsiteY36" fmla="*/ 822 h 1388"/>
                <a:gd name="connsiteX37" fmla="*/ 2609 w 2833"/>
                <a:gd name="connsiteY37" fmla="*/ 888 h 1388"/>
                <a:gd name="connsiteX38" fmla="*/ 2665 w 2833"/>
                <a:gd name="connsiteY38" fmla="*/ 958 h 1388"/>
                <a:gd name="connsiteX39" fmla="*/ 2721 w 2833"/>
                <a:gd name="connsiteY39" fmla="*/ 1030 h 1388"/>
                <a:gd name="connsiteX40" fmla="*/ 2777 w 2833"/>
                <a:gd name="connsiteY40" fmla="*/ 1108 h 1388"/>
                <a:gd name="connsiteX41" fmla="*/ 2833 w 2833"/>
                <a:gd name="connsiteY41" fmla="*/ 1188 h 1388"/>
                <a:gd name="connsiteX42" fmla="*/ 2833 w 2833"/>
                <a:gd name="connsiteY42" fmla="*/ 1188 h 1388"/>
                <a:gd name="connsiteX43" fmla="*/ 2813 w 2833"/>
                <a:gd name="connsiteY43" fmla="*/ 1196 h 1388"/>
                <a:gd name="connsiteX44" fmla="*/ 2759 w 2833"/>
                <a:gd name="connsiteY44" fmla="*/ 1222 h 1388"/>
                <a:gd name="connsiteX45" fmla="*/ 2719 w 2833"/>
                <a:gd name="connsiteY45" fmla="*/ 1238 h 1388"/>
                <a:gd name="connsiteX46" fmla="*/ 2673 w 2833"/>
                <a:gd name="connsiteY46" fmla="*/ 1256 h 1388"/>
                <a:gd name="connsiteX47" fmla="*/ 2617 w 2833"/>
                <a:gd name="connsiteY47" fmla="*/ 1276 h 1388"/>
                <a:gd name="connsiteX48" fmla="*/ 2555 w 2833"/>
                <a:gd name="connsiteY48" fmla="*/ 1296 h 1388"/>
                <a:gd name="connsiteX49" fmla="*/ 2487 w 2833"/>
                <a:gd name="connsiteY49" fmla="*/ 1314 h 1388"/>
                <a:gd name="connsiteX50" fmla="*/ 2411 w 2833"/>
                <a:gd name="connsiteY50" fmla="*/ 1334 h 1388"/>
                <a:gd name="connsiteX51" fmla="*/ 2331 w 2833"/>
                <a:gd name="connsiteY51" fmla="*/ 1350 h 1388"/>
                <a:gd name="connsiteX52" fmla="*/ 2245 w 2833"/>
                <a:gd name="connsiteY52" fmla="*/ 1366 h 1388"/>
                <a:gd name="connsiteX53" fmla="*/ 2153 w 2833"/>
                <a:gd name="connsiteY53" fmla="*/ 1376 h 1388"/>
                <a:gd name="connsiteX54" fmla="*/ 2057 w 2833"/>
                <a:gd name="connsiteY54" fmla="*/ 1384 h 1388"/>
                <a:gd name="connsiteX55" fmla="*/ 2007 w 2833"/>
                <a:gd name="connsiteY55" fmla="*/ 1388 h 1388"/>
                <a:gd name="connsiteX56" fmla="*/ 1955 w 2833"/>
                <a:gd name="connsiteY56" fmla="*/ 1388 h 1388"/>
                <a:gd name="connsiteX57" fmla="*/ 1903 w 2833"/>
                <a:gd name="connsiteY57" fmla="*/ 1388 h 1388"/>
                <a:gd name="connsiteX58" fmla="*/ 1851 w 2833"/>
                <a:gd name="connsiteY58" fmla="*/ 1388 h 1388"/>
                <a:gd name="connsiteX59" fmla="*/ 1797 w 2833"/>
                <a:gd name="connsiteY59" fmla="*/ 1384 h 1388"/>
                <a:gd name="connsiteX60" fmla="*/ 1741 w 2833"/>
                <a:gd name="connsiteY60" fmla="*/ 1380 h 1388"/>
                <a:gd name="connsiteX61" fmla="*/ 1685 w 2833"/>
                <a:gd name="connsiteY61" fmla="*/ 1374 h 1388"/>
                <a:gd name="connsiteX62" fmla="*/ 1629 w 2833"/>
                <a:gd name="connsiteY62" fmla="*/ 1368 h 1388"/>
                <a:gd name="connsiteX63" fmla="*/ 1573 w 2833"/>
                <a:gd name="connsiteY63" fmla="*/ 1358 h 1388"/>
                <a:gd name="connsiteX64" fmla="*/ 1515 w 2833"/>
                <a:gd name="connsiteY64" fmla="*/ 1348 h 1388"/>
                <a:gd name="connsiteX65" fmla="*/ 1455 w 2833"/>
                <a:gd name="connsiteY65" fmla="*/ 1334 h 1388"/>
                <a:gd name="connsiteX66" fmla="*/ 1397 w 2833"/>
                <a:gd name="connsiteY66" fmla="*/ 1320 h 1388"/>
                <a:gd name="connsiteX67" fmla="*/ 1337 w 2833"/>
                <a:gd name="connsiteY67" fmla="*/ 1302 h 1388"/>
                <a:gd name="connsiteX68" fmla="*/ 1275 w 2833"/>
                <a:gd name="connsiteY68" fmla="*/ 1282 h 1388"/>
                <a:gd name="connsiteX69" fmla="*/ 1215 w 2833"/>
                <a:gd name="connsiteY69" fmla="*/ 1262 h 1388"/>
                <a:gd name="connsiteX70" fmla="*/ 1153 w 2833"/>
                <a:gd name="connsiteY70" fmla="*/ 1238 h 1388"/>
                <a:gd name="connsiteX71" fmla="*/ 1093 w 2833"/>
                <a:gd name="connsiteY71" fmla="*/ 1210 h 1388"/>
                <a:gd name="connsiteX72" fmla="*/ 1031 w 2833"/>
                <a:gd name="connsiteY72" fmla="*/ 1182 h 1388"/>
                <a:gd name="connsiteX73" fmla="*/ 967 w 2833"/>
                <a:gd name="connsiteY73" fmla="*/ 1150 h 1388"/>
                <a:gd name="connsiteX74" fmla="*/ 905 w 2833"/>
                <a:gd name="connsiteY74" fmla="*/ 1116 h 1388"/>
                <a:gd name="connsiteX75" fmla="*/ 843 w 2833"/>
                <a:gd name="connsiteY75" fmla="*/ 1080 h 1388"/>
                <a:gd name="connsiteX76" fmla="*/ 779 w 2833"/>
                <a:gd name="connsiteY76" fmla="*/ 1040 h 1388"/>
                <a:gd name="connsiteX77" fmla="*/ 717 w 2833"/>
                <a:gd name="connsiteY77" fmla="*/ 998 h 1388"/>
                <a:gd name="connsiteX78" fmla="*/ 653 w 2833"/>
                <a:gd name="connsiteY78" fmla="*/ 952 h 1388"/>
                <a:gd name="connsiteX79" fmla="*/ 591 w 2833"/>
                <a:gd name="connsiteY79" fmla="*/ 902 h 1388"/>
                <a:gd name="connsiteX80" fmla="*/ 527 w 2833"/>
                <a:gd name="connsiteY80" fmla="*/ 850 h 1388"/>
                <a:gd name="connsiteX81" fmla="*/ 465 w 2833"/>
                <a:gd name="connsiteY81" fmla="*/ 794 h 1388"/>
                <a:gd name="connsiteX82" fmla="*/ 401 w 2833"/>
                <a:gd name="connsiteY82" fmla="*/ 736 h 1388"/>
                <a:gd name="connsiteX83" fmla="*/ 339 w 2833"/>
                <a:gd name="connsiteY83" fmla="*/ 674 h 1388"/>
                <a:gd name="connsiteX84" fmla="*/ 275 w 2833"/>
                <a:gd name="connsiteY84" fmla="*/ 608 h 1388"/>
                <a:gd name="connsiteX85" fmla="*/ 213 w 2833"/>
                <a:gd name="connsiteY85" fmla="*/ 538 h 1388"/>
                <a:gd name="connsiteX86" fmla="*/ 151 w 2833"/>
                <a:gd name="connsiteY86" fmla="*/ 466 h 1388"/>
                <a:gd name="connsiteX87" fmla="*/ 89 w 2833"/>
                <a:gd name="connsiteY87" fmla="*/ 390 h 1388"/>
                <a:gd name="connsiteX88" fmla="*/ 29 w 2833"/>
                <a:gd name="connsiteY88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103 w 2833"/>
                <a:gd name="connsiteY16" fmla="*/ 26 h 1388"/>
                <a:gd name="connsiteX17" fmla="*/ 1161 w 2833"/>
                <a:gd name="connsiteY17" fmla="*/ 36 h 1388"/>
                <a:gd name="connsiteX18" fmla="*/ 1279 w 2833"/>
                <a:gd name="connsiteY18" fmla="*/ 58 h 1388"/>
                <a:gd name="connsiteX19" fmla="*/ 1397 w 2833"/>
                <a:gd name="connsiteY19" fmla="*/ 88 h 1388"/>
                <a:gd name="connsiteX20" fmla="*/ 1457 w 2833"/>
                <a:gd name="connsiteY20" fmla="*/ 106 h 1388"/>
                <a:gd name="connsiteX21" fmla="*/ 1579 w 2833"/>
                <a:gd name="connsiteY21" fmla="*/ 146 h 1388"/>
                <a:gd name="connsiteX22" fmla="*/ 1763 w 2833"/>
                <a:gd name="connsiteY22" fmla="*/ 224 h 1388"/>
                <a:gd name="connsiteX23" fmla="*/ 1825 w 2833"/>
                <a:gd name="connsiteY23" fmla="*/ 254 h 1388"/>
                <a:gd name="connsiteX24" fmla="*/ 1887 w 2833"/>
                <a:gd name="connsiteY24" fmla="*/ 288 h 1388"/>
                <a:gd name="connsiteX25" fmla="*/ 1947 w 2833"/>
                <a:gd name="connsiteY25" fmla="*/ 322 h 1388"/>
                <a:gd name="connsiteX26" fmla="*/ 2009 w 2833"/>
                <a:gd name="connsiteY26" fmla="*/ 360 h 1388"/>
                <a:gd name="connsiteX27" fmla="*/ 2071 w 2833"/>
                <a:gd name="connsiteY27" fmla="*/ 400 h 1388"/>
                <a:gd name="connsiteX28" fmla="*/ 2131 w 2833"/>
                <a:gd name="connsiteY28" fmla="*/ 442 h 1388"/>
                <a:gd name="connsiteX29" fmla="*/ 2193 w 2833"/>
                <a:gd name="connsiteY29" fmla="*/ 488 h 1388"/>
                <a:gd name="connsiteX30" fmla="*/ 2253 w 2833"/>
                <a:gd name="connsiteY30" fmla="*/ 536 h 1388"/>
                <a:gd name="connsiteX31" fmla="*/ 2313 w 2833"/>
                <a:gd name="connsiteY31" fmla="*/ 588 h 1388"/>
                <a:gd name="connsiteX32" fmla="*/ 2373 w 2833"/>
                <a:gd name="connsiteY32" fmla="*/ 642 h 1388"/>
                <a:gd name="connsiteX33" fmla="*/ 2433 w 2833"/>
                <a:gd name="connsiteY33" fmla="*/ 698 h 1388"/>
                <a:gd name="connsiteX34" fmla="*/ 2493 w 2833"/>
                <a:gd name="connsiteY34" fmla="*/ 758 h 1388"/>
                <a:gd name="connsiteX35" fmla="*/ 2551 w 2833"/>
                <a:gd name="connsiteY35" fmla="*/ 822 h 1388"/>
                <a:gd name="connsiteX36" fmla="*/ 2609 w 2833"/>
                <a:gd name="connsiteY36" fmla="*/ 888 h 1388"/>
                <a:gd name="connsiteX37" fmla="*/ 2665 w 2833"/>
                <a:gd name="connsiteY37" fmla="*/ 958 h 1388"/>
                <a:gd name="connsiteX38" fmla="*/ 2721 w 2833"/>
                <a:gd name="connsiteY38" fmla="*/ 1030 h 1388"/>
                <a:gd name="connsiteX39" fmla="*/ 2777 w 2833"/>
                <a:gd name="connsiteY39" fmla="*/ 1108 h 1388"/>
                <a:gd name="connsiteX40" fmla="*/ 2833 w 2833"/>
                <a:gd name="connsiteY40" fmla="*/ 1188 h 1388"/>
                <a:gd name="connsiteX41" fmla="*/ 2833 w 2833"/>
                <a:gd name="connsiteY41" fmla="*/ 1188 h 1388"/>
                <a:gd name="connsiteX42" fmla="*/ 2813 w 2833"/>
                <a:gd name="connsiteY42" fmla="*/ 1196 h 1388"/>
                <a:gd name="connsiteX43" fmla="*/ 2759 w 2833"/>
                <a:gd name="connsiteY43" fmla="*/ 1222 h 1388"/>
                <a:gd name="connsiteX44" fmla="*/ 2719 w 2833"/>
                <a:gd name="connsiteY44" fmla="*/ 1238 h 1388"/>
                <a:gd name="connsiteX45" fmla="*/ 2673 w 2833"/>
                <a:gd name="connsiteY45" fmla="*/ 1256 h 1388"/>
                <a:gd name="connsiteX46" fmla="*/ 2617 w 2833"/>
                <a:gd name="connsiteY46" fmla="*/ 1276 h 1388"/>
                <a:gd name="connsiteX47" fmla="*/ 2555 w 2833"/>
                <a:gd name="connsiteY47" fmla="*/ 1296 h 1388"/>
                <a:gd name="connsiteX48" fmla="*/ 2487 w 2833"/>
                <a:gd name="connsiteY48" fmla="*/ 1314 h 1388"/>
                <a:gd name="connsiteX49" fmla="*/ 2411 w 2833"/>
                <a:gd name="connsiteY49" fmla="*/ 1334 h 1388"/>
                <a:gd name="connsiteX50" fmla="*/ 2331 w 2833"/>
                <a:gd name="connsiteY50" fmla="*/ 1350 h 1388"/>
                <a:gd name="connsiteX51" fmla="*/ 2245 w 2833"/>
                <a:gd name="connsiteY51" fmla="*/ 1366 h 1388"/>
                <a:gd name="connsiteX52" fmla="*/ 2153 w 2833"/>
                <a:gd name="connsiteY52" fmla="*/ 1376 h 1388"/>
                <a:gd name="connsiteX53" fmla="*/ 2057 w 2833"/>
                <a:gd name="connsiteY53" fmla="*/ 1384 h 1388"/>
                <a:gd name="connsiteX54" fmla="*/ 2007 w 2833"/>
                <a:gd name="connsiteY54" fmla="*/ 1388 h 1388"/>
                <a:gd name="connsiteX55" fmla="*/ 1955 w 2833"/>
                <a:gd name="connsiteY55" fmla="*/ 1388 h 1388"/>
                <a:gd name="connsiteX56" fmla="*/ 1903 w 2833"/>
                <a:gd name="connsiteY56" fmla="*/ 1388 h 1388"/>
                <a:gd name="connsiteX57" fmla="*/ 1851 w 2833"/>
                <a:gd name="connsiteY57" fmla="*/ 1388 h 1388"/>
                <a:gd name="connsiteX58" fmla="*/ 1797 w 2833"/>
                <a:gd name="connsiteY58" fmla="*/ 1384 h 1388"/>
                <a:gd name="connsiteX59" fmla="*/ 1741 w 2833"/>
                <a:gd name="connsiteY59" fmla="*/ 1380 h 1388"/>
                <a:gd name="connsiteX60" fmla="*/ 1685 w 2833"/>
                <a:gd name="connsiteY60" fmla="*/ 1374 h 1388"/>
                <a:gd name="connsiteX61" fmla="*/ 1629 w 2833"/>
                <a:gd name="connsiteY61" fmla="*/ 1368 h 1388"/>
                <a:gd name="connsiteX62" fmla="*/ 1573 w 2833"/>
                <a:gd name="connsiteY62" fmla="*/ 1358 h 1388"/>
                <a:gd name="connsiteX63" fmla="*/ 1515 w 2833"/>
                <a:gd name="connsiteY63" fmla="*/ 1348 h 1388"/>
                <a:gd name="connsiteX64" fmla="*/ 1455 w 2833"/>
                <a:gd name="connsiteY64" fmla="*/ 1334 h 1388"/>
                <a:gd name="connsiteX65" fmla="*/ 1397 w 2833"/>
                <a:gd name="connsiteY65" fmla="*/ 1320 h 1388"/>
                <a:gd name="connsiteX66" fmla="*/ 1337 w 2833"/>
                <a:gd name="connsiteY66" fmla="*/ 1302 h 1388"/>
                <a:gd name="connsiteX67" fmla="*/ 1275 w 2833"/>
                <a:gd name="connsiteY67" fmla="*/ 1282 h 1388"/>
                <a:gd name="connsiteX68" fmla="*/ 1215 w 2833"/>
                <a:gd name="connsiteY68" fmla="*/ 1262 h 1388"/>
                <a:gd name="connsiteX69" fmla="*/ 1153 w 2833"/>
                <a:gd name="connsiteY69" fmla="*/ 1238 h 1388"/>
                <a:gd name="connsiteX70" fmla="*/ 1093 w 2833"/>
                <a:gd name="connsiteY70" fmla="*/ 1210 h 1388"/>
                <a:gd name="connsiteX71" fmla="*/ 1031 w 2833"/>
                <a:gd name="connsiteY71" fmla="*/ 1182 h 1388"/>
                <a:gd name="connsiteX72" fmla="*/ 967 w 2833"/>
                <a:gd name="connsiteY72" fmla="*/ 1150 h 1388"/>
                <a:gd name="connsiteX73" fmla="*/ 905 w 2833"/>
                <a:gd name="connsiteY73" fmla="*/ 1116 h 1388"/>
                <a:gd name="connsiteX74" fmla="*/ 843 w 2833"/>
                <a:gd name="connsiteY74" fmla="*/ 1080 h 1388"/>
                <a:gd name="connsiteX75" fmla="*/ 779 w 2833"/>
                <a:gd name="connsiteY75" fmla="*/ 1040 h 1388"/>
                <a:gd name="connsiteX76" fmla="*/ 717 w 2833"/>
                <a:gd name="connsiteY76" fmla="*/ 998 h 1388"/>
                <a:gd name="connsiteX77" fmla="*/ 653 w 2833"/>
                <a:gd name="connsiteY77" fmla="*/ 952 h 1388"/>
                <a:gd name="connsiteX78" fmla="*/ 591 w 2833"/>
                <a:gd name="connsiteY78" fmla="*/ 902 h 1388"/>
                <a:gd name="connsiteX79" fmla="*/ 527 w 2833"/>
                <a:gd name="connsiteY79" fmla="*/ 850 h 1388"/>
                <a:gd name="connsiteX80" fmla="*/ 465 w 2833"/>
                <a:gd name="connsiteY80" fmla="*/ 794 h 1388"/>
                <a:gd name="connsiteX81" fmla="*/ 401 w 2833"/>
                <a:gd name="connsiteY81" fmla="*/ 736 h 1388"/>
                <a:gd name="connsiteX82" fmla="*/ 339 w 2833"/>
                <a:gd name="connsiteY82" fmla="*/ 674 h 1388"/>
                <a:gd name="connsiteX83" fmla="*/ 275 w 2833"/>
                <a:gd name="connsiteY83" fmla="*/ 608 h 1388"/>
                <a:gd name="connsiteX84" fmla="*/ 213 w 2833"/>
                <a:gd name="connsiteY84" fmla="*/ 538 h 1388"/>
                <a:gd name="connsiteX85" fmla="*/ 151 w 2833"/>
                <a:gd name="connsiteY85" fmla="*/ 466 h 1388"/>
                <a:gd name="connsiteX86" fmla="*/ 89 w 2833"/>
                <a:gd name="connsiteY86" fmla="*/ 390 h 1388"/>
                <a:gd name="connsiteX87" fmla="*/ 29 w 2833"/>
                <a:gd name="connsiteY87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103 w 2833"/>
                <a:gd name="connsiteY16" fmla="*/ 26 h 1388"/>
                <a:gd name="connsiteX17" fmla="*/ 1161 w 2833"/>
                <a:gd name="connsiteY17" fmla="*/ 36 h 1388"/>
                <a:gd name="connsiteX18" fmla="*/ 1279 w 2833"/>
                <a:gd name="connsiteY18" fmla="*/ 58 h 1388"/>
                <a:gd name="connsiteX19" fmla="*/ 1397 w 2833"/>
                <a:gd name="connsiteY19" fmla="*/ 88 h 1388"/>
                <a:gd name="connsiteX20" fmla="*/ 1457 w 2833"/>
                <a:gd name="connsiteY20" fmla="*/ 106 h 1388"/>
                <a:gd name="connsiteX21" fmla="*/ 1763 w 2833"/>
                <a:gd name="connsiteY21" fmla="*/ 224 h 1388"/>
                <a:gd name="connsiteX22" fmla="*/ 1825 w 2833"/>
                <a:gd name="connsiteY22" fmla="*/ 254 h 1388"/>
                <a:gd name="connsiteX23" fmla="*/ 1887 w 2833"/>
                <a:gd name="connsiteY23" fmla="*/ 288 h 1388"/>
                <a:gd name="connsiteX24" fmla="*/ 1947 w 2833"/>
                <a:gd name="connsiteY24" fmla="*/ 322 h 1388"/>
                <a:gd name="connsiteX25" fmla="*/ 2009 w 2833"/>
                <a:gd name="connsiteY25" fmla="*/ 360 h 1388"/>
                <a:gd name="connsiteX26" fmla="*/ 2071 w 2833"/>
                <a:gd name="connsiteY26" fmla="*/ 400 h 1388"/>
                <a:gd name="connsiteX27" fmla="*/ 2131 w 2833"/>
                <a:gd name="connsiteY27" fmla="*/ 442 h 1388"/>
                <a:gd name="connsiteX28" fmla="*/ 2193 w 2833"/>
                <a:gd name="connsiteY28" fmla="*/ 488 h 1388"/>
                <a:gd name="connsiteX29" fmla="*/ 2253 w 2833"/>
                <a:gd name="connsiteY29" fmla="*/ 536 h 1388"/>
                <a:gd name="connsiteX30" fmla="*/ 2313 w 2833"/>
                <a:gd name="connsiteY30" fmla="*/ 588 h 1388"/>
                <a:gd name="connsiteX31" fmla="*/ 2373 w 2833"/>
                <a:gd name="connsiteY31" fmla="*/ 642 h 1388"/>
                <a:gd name="connsiteX32" fmla="*/ 2433 w 2833"/>
                <a:gd name="connsiteY32" fmla="*/ 698 h 1388"/>
                <a:gd name="connsiteX33" fmla="*/ 2493 w 2833"/>
                <a:gd name="connsiteY33" fmla="*/ 758 h 1388"/>
                <a:gd name="connsiteX34" fmla="*/ 2551 w 2833"/>
                <a:gd name="connsiteY34" fmla="*/ 822 h 1388"/>
                <a:gd name="connsiteX35" fmla="*/ 2609 w 2833"/>
                <a:gd name="connsiteY35" fmla="*/ 888 h 1388"/>
                <a:gd name="connsiteX36" fmla="*/ 2665 w 2833"/>
                <a:gd name="connsiteY36" fmla="*/ 958 h 1388"/>
                <a:gd name="connsiteX37" fmla="*/ 2721 w 2833"/>
                <a:gd name="connsiteY37" fmla="*/ 1030 h 1388"/>
                <a:gd name="connsiteX38" fmla="*/ 2777 w 2833"/>
                <a:gd name="connsiteY38" fmla="*/ 1108 h 1388"/>
                <a:gd name="connsiteX39" fmla="*/ 2833 w 2833"/>
                <a:gd name="connsiteY39" fmla="*/ 1188 h 1388"/>
                <a:gd name="connsiteX40" fmla="*/ 2833 w 2833"/>
                <a:gd name="connsiteY40" fmla="*/ 1188 h 1388"/>
                <a:gd name="connsiteX41" fmla="*/ 2813 w 2833"/>
                <a:gd name="connsiteY41" fmla="*/ 1196 h 1388"/>
                <a:gd name="connsiteX42" fmla="*/ 2759 w 2833"/>
                <a:gd name="connsiteY42" fmla="*/ 1222 h 1388"/>
                <a:gd name="connsiteX43" fmla="*/ 2719 w 2833"/>
                <a:gd name="connsiteY43" fmla="*/ 1238 h 1388"/>
                <a:gd name="connsiteX44" fmla="*/ 2673 w 2833"/>
                <a:gd name="connsiteY44" fmla="*/ 1256 h 1388"/>
                <a:gd name="connsiteX45" fmla="*/ 2617 w 2833"/>
                <a:gd name="connsiteY45" fmla="*/ 1276 h 1388"/>
                <a:gd name="connsiteX46" fmla="*/ 2555 w 2833"/>
                <a:gd name="connsiteY46" fmla="*/ 1296 h 1388"/>
                <a:gd name="connsiteX47" fmla="*/ 2487 w 2833"/>
                <a:gd name="connsiteY47" fmla="*/ 1314 h 1388"/>
                <a:gd name="connsiteX48" fmla="*/ 2411 w 2833"/>
                <a:gd name="connsiteY48" fmla="*/ 1334 h 1388"/>
                <a:gd name="connsiteX49" fmla="*/ 2331 w 2833"/>
                <a:gd name="connsiteY49" fmla="*/ 1350 h 1388"/>
                <a:gd name="connsiteX50" fmla="*/ 2245 w 2833"/>
                <a:gd name="connsiteY50" fmla="*/ 1366 h 1388"/>
                <a:gd name="connsiteX51" fmla="*/ 2153 w 2833"/>
                <a:gd name="connsiteY51" fmla="*/ 1376 h 1388"/>
                <a:gd name="connsiteX52" fmla="*/ 2057 w 2833"/>
                <a:gd name="connsiteY52" fmla="*/ 1384 h 1388"/>
                <a:gd name="connsiteX53" fmla="*/ 2007 w 2833"/>
                <a:gd name="connsiteY53" fmla="*/ 1388 h 1388"/>
                <a:gd name="connsiteX54" fmla="*/ 1955 w 2833"/>
                <a:gd name="connsiteY54" fmla="*/ 1388 h 1388"/>
                <a:gd name="connsiteX55" fmla="*/ 1903 w 2833"/>
                <a:gd name="connsiteY55" fmla="*/ 1388 h 1388"/>
                <a:gd name="connsiteX56" fmla="*/ 1851 w 2833"/>
                <a:gd name="connsiteY56" fmla="*/ 1388 h 1388"/>
                <a:gd name="connsiteX57" fmla="*/ 1797 w 2833"/>
                <a:gd name="connsiteY57" fmla="*/ 1384 h 1388"/>
                <a:gd name="connsiteX58" fmla="*/ 1741 w 2833"/>
                <a:gd name="connsiteY58" fmla="*/ 1380 h 1388"/>
                <a:gd name="connsiteX59" fmla="*/ 1685 w 2833"/>
                <a:gd name="connsiteY59" fmla="*/ 1374 h 1388"/>
                <a:gd name="connsiteX60" fmla="*/ 1629 w 2833"/>
                <a:gd name="connsiteY60" fmla="*/ 1368 h 1388"/>
                <a:gd name="connsiteX61" fmla="*/ 1573 w 2833"/>
                <a:gd name="connsiteY61" fmla="*/ 1358 h 1388"/>
                <a:gd name="connsiteX62" fmla="*/ 1515 w 2833"/>
                <a:gd name="connsiteY62" fmla="*/ 1348 h 1388"/>
                <a:gd name="connsiteX63" fmla="*/ 1455 w 2833"/>
                <a:gd name="connsiteY63" fmla="*/ 1334 h 1388"/>
                <a:gd name="connsiteX64" fmla="*/ 1397 w 2833"/>
                <a:gd name="connsiteY64" fmla="*/ 1320 h 1388"/>
                <a:gd name="connsiteX65" fmla="*/ 1337 w 2833"/>
                <a:gd name="connsiteY65" fmla="*/ 1302 h 1388"/>
                <a:gd name="connsiteX66" fmla="*/ 1275 w 2833"/>
                <a:gd name="connsiteY66" fmla="*/ 1282 h 1388"/>
                <a:gd name="connsiteX67" fmla="*/ 1215 w 2833"/>
                <a:gd name="connsiteY67" fmla="*/ 1262 h 1388"/>
                <a:gd name="connsiteX68" fmla="*/ 1153 w 2833"/>
                <a:gd name="connsiteY68" fmla="*/ 1238 h 1388"/>
                <a:gd name="connsiteX69" fmla="*/ 1093 w 2833"/>
                <a:gd name="connsiteY69" fmla="*/ 1210 h 1388"/>
                <a:gd name="connsiteX70" fmla="*/ 1031 w 2833"/>
                <a:gd name="connsiteY70" fmla="*/ 1182 h 1388"/>
                <a:gd name="connsiteX71" fmla="*/ 967 w 2833"/>
                <a:gd name="connsiteY71" fmla="*/ 1150 h 1388"/>
                <a:gd name="connsiteX72" fmla="*/ 905 w 2833"/>
                <a:gd name="connsiteY72" fmla="*/ 1116 h 1388"/>
                <a:gd name="connsiteX73" fmla="*/ 843 w 2833"/>
                <a:gd name="connsiteY73" fmla="*/ 1080 h 1388"/>
                <a:gd name="connsiteX74" fmla="*/ 779 w 2833"/>
                <a:gd name="connsiteY74" fmla="*/ 1040 h 1388"/>
                <a:gd name="connsiteX75" fmla="*/ 717 w 2833"/>
                <a:gd name="connsiteY75" fmla="*/ 998 h 1388"/>
                <a:gd name="connsiteX76" fmla="*/ 653 w 2833"/>
                <a:gd name="connsiteY76" fmla="*/ 952 h 1388"/>
                <a:gd name="connsiteX77" fmla="*/ 591 w 2833"/>
                <a:gd name="connsiteY77" fmla="*/ 902 h 1388"/>
                <a:gd name="connsiteX78" fmla="*/ 527 w 2833"/>
                <a:gd name="connsiteY78" fmla="*/ 850 h 1388"/>
                <a:gd name="connsiteX79" fmla="*/ 465 w 2833"/>
                <a:gd name="connsiteY79" fmla="*/ 794 h 1388"/>
                <a:gd name="connsiteX80" fmla="*/ 401 w 2833"/>
                <a:gd name="connsiteY80" fmla="*/ 736 h 1388"/>
                <a:gd name="connsiteX81" fmla="*/ 339 w 2833"/>
                <a:gd name="connsiteY81" fmla="*/ 674 h 1388"/>
                <a:gd name="connsiteX82" fmla="*/ 275 w 2833"/>
                <a:gd name="connsiteY82" fmla="*/ 608 h 1388"/>
                <a:gd name="connsiteX83" fmla="*/ 213 w 2833"/>
                <a:gd name="connsiteY83" fmla="*/ 538 h 1388"/>
                <a:gd name="connsiteX84" fmla="*/ 151 w 2833"/>
                <a:gd name="connsiteY84" fmla="*/ 466 h 1388"/>
                <a:gd name="connsiteX85" fmla="*/ 89 w 2833"/>
                <a:gd name="connsiteY85" fmla="*/ 390 h 1388"/>
                <a:gd name="connsiteX86" fmla="*/ 29 w 2833"/>
                <a:gd name="connsiteY86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103 w 2833"/>
                <a:gd name="connsiteY16" fmla="*/ 26 h 1388"/>
                <a:gd name="connsiteX17" fmla="*/ 1161 w 2833"/>
                <a:gd name="connsiteY17" fmla="*/ 36 h 1388"/>
                <a:gd name="connsiteX18" fmla="*/ 1279 w 2833"/>
                <a:gd name="connsiteY18" fmla="*/ 58 h 1388"/>
                <a:gd name="connsiteX19" fmla="*/ 1397 w 2833"/>
                <a:gd name="connsiteY19" fmla="*/ 88 h 1388"/>
                <a:gd name="connsiteX20" fmla="*/ 1763 w 2833"/>
                <a:gd name="connsiteY20" fmla="*/ 224 h 1388"/>
                <a:gd name="connsiteX21" fmla="*/ 1825 w 2833"/>
                <a:gd name="connsiteY21" fmla="*/ 254 h 1388"/>
                <a:gd name="connsiteX22" fmla="*/ 1887 w 2833"/>
                <a:gd name="connsiteY22" fmla="*/ 288 h 1388"/>
                <a:gd name="connsiteX23" fmla="*/ 1947 w 2833"/>
                <a:gd name="connsiteY23" fmla="*/ 322 h 1388"/>
                <a:gd name="connsiteX24" fmla="*/ 2009 w 2833"/>
                <a:gd name="connsiteY24" fmla="*/ 360 h 1388"/>
                <a:gd name="connsiteX25" fmla="*/ 2071 w 2833"/>
                <a:gd name="connsiteY25" fmla="*/ 400 h 1388"/>
                <a:gd name="connsiteX26" fmla="*/ 2131 w 2833"/>
                <a:gd name="connsiteY26" fmla="*/ 442 h 1388"/>
                <a:gd name="connsiteX27" fmla="*/ 2193 w 2833"/>
                <a:gd name="connsiteY27" fmla="*/ 488 h 1388"/>
                <a:gd name="connsiteX28" fmla="*/ 2253 w 2833"/>
                <a:gd name="connsiteY28" fmla="*/ 536 h 1388"/>
                <a:gd name="connsiteX29" fmla="*/ 2313 w 2833"/>
                <a:gd name="connsiteY29" fmla="*/ 588 h 1388"/>
                <a:gd name="connsiteX30" fmla="*/ 2373 w 2833"/>
                <a:gd name="connsiteY30" fmla="*/ 642 h 1388"/>
                <a:gd name="connsiteX31" fmla="*/ 2433 w 2833"/>
                <a:gd name="connsiteY31" fmla="*/ 698 h 1388"/>
                <a:gd name="connsiteX32" fmla="*/ 2493 w 2833"/>
                <a:gd name="connsiteY32" fmla="*/ 758 h 1388"/>
                <a:gd name="connsiteX33" fmla="*/ 2551 w 2833"/>
                <a:gd name="connsiteY33" fmla="*/ 822 h 1388"/>
                <a:gd name="connsiteX34" fmla="*/ 2609 w 2833"/>
                <a:gd name="connsiteY34" fmla="*/ 888 h 1388"/>
                <a:gd name="connsiteX35" fmla="*/ 2665 w 2833"/>
                <a:gd name="connsiteY35" fmla="*/ 958 h 1388"/>
                <a:gd name="connsiteX36" fmla="*/ 2721 w 2833"/>
                <a:gd name="connsiteY36" fmla="*/ 1030 h 1388"/>
                <a:gd name="connsiteX37" fmla="*/ 2777 w 2833"/>
                <a:gd name="connsiteY37" fmla="*/ 1108 h 1388"/>
                <a:gd name="connsiteX38" fmla="*/ 2833 w 2833"/>
                <a:gd name="connsiteY38" fmla="*/ 1188 h 1388"/>
                <a:gd name="connsiteX39" fmla="*/ 2833 w 2833"/>
                <a:gd name="connsiteY39" fmla="*/ 1188 h 1388"/>
                <a:gd name="connsiteX40" fmla="*/ 2813 w 2833"/>
                <a:gd name="connsiteY40" fmla="*/ 1196 h 1388"/>
                <a:gd name="connsiteX41" fmla="*/ 2759 w 2833"/>
                <a:gd name="connsiteY41" fmla="*/ 1222 h 1388"/>
                <a:gd name="connsiteX42" fmla="*/ 2719 w 2833"/>
                <a:gd name="connsiteY42" fmla="*/ 1238 h 1388"/>
                <a:gd name="connsiteX43" fmla="*/ 2673 w 2833"/>
                <a:gd name="connsiteY43" fmla="*/ 1256 h 1388"/>
                <a:gd name="connsiteX44" fmla="*/ 2617 w 2833"/>
                <a:gd name="connsiteY44" fmla="*/ 1276 h 1388"/>
                <a:gd name="connsiteX45" fmla="*/ 2555 w 2833"/>
                <a:gd name="connsiteY45" fmla="*/ 1296 h 1388"/>
                <a:gd name="connsiteX46" fmla="*/ 2487 w 2833"/>
                <a:gd name="connsiteY46" fmla="*/ 1314 h 1388"/>
                <a:gd name="connsiteX47" fmla="*/ 2411 w 2833"/>
                <a:gd name="connsiteY47" fmla="*/ 1334 h 1388"/>
                <a:gd name="connsiteX48" fmla="*/ 2331 w 2833"/>
                <a:gd name="connsiteY48" fmla="*/ 1350 h 1388"/>
                <a:gd name="connsiteX49" fmla="*/ 2245 w 2833"/>
                <a:gd name="connsiteY49" fmla="*/ 1366 h 1388"/>
                <a:gd name="connsiteX50" fmla="*/ 2153 w 2833"/>
                <a:gd name="connsiteY50" fmla="*/ 1376 h 1388"/>
                <a:gd name="connsiteX51" fmla="*/ 2057 w 2833"/>
                <a:gd name="connsiteY51" fmla="*/ 1384 h 1388"/>
                <a:gd name="connsiteX52" fmla="*/ 2007 w 2833"/>
                <a:gd name="connsiteY52" fmla="*/ 1388 h 1388"/>
                <a:gd name="connsiteX53" fmla="*/ 1955 w 2833"/>
                <a:gd name="connsiteY53" fmla="*/ 1388 h 1388"/>
                <a:gd name="connsiteX54" fmla="*/ 1903 w 2833"/>
                <a:gd name="connsiteY54" fmla="*/ 1388 h 1388"/>
                <a:gd name="connsiteX55" fmla="*/ 1851 w 2833"/>
                <a:gd name="connsiteY55" fmla="*/ 1388 h 1388"/>
                <a:gd name="connsiteX56" fmla="*/ 1797 w 2833"/>
                <a:gd name="connsiteY56" fmla="*/ 1384 h 1388"/>
                <a:gd name="connsiteX57" fmla="*/ 1741 w 2833"/>
                <a:gd name="connsiteY57" fmla="*/ 1380 h 1388"/>
                <a:gd name="connsiteX58" fmla="*/ 1685 w 2833"/>
                <a:gd name="connsiteY58" fmla="*/ 1374 h 1388"/>
                <a:gd name="connsiteX59" fmla="*/ 1629 w 2833"/>
                <a:gd name="connsiteY59" fmla="*/ 1368 h 1388"/>
                <a:gd name="connsiteX60" fmla="*/ 1573 w 2833"/>
                <a:gd name="connsiteY60" fmla="*/ 1358 h 1388"/>
                <a:gd name="connsiteX61" fmla="*/ 1515 w 2833"/>
                <a:gd name="connsiteY61" fmla="*/ 1348 h 1388"/>
                <a:gd name="connsiteX62" fmla="*/ 1455 w 2833"/>
                <a:gd name="connsiteY62" fmla="*/ 1334 h 1388"/>
                <a:gd name="connsiteX63" fmla="*/ 1397 w 2833"/>
                <a:gd name="connsiteY63" fmla="*/ 1320 h 1388"/>
                <a:gd name="connsiteX64" fmla="*/ 1337 w 2833"/>
                <a:gd name="connsiteY64" fmla="*/ 1302 h 1388"/>
                <a:gd name="connsiteX65" fmla="*/ 1275 w 2833"/>
                <a:gd name="connsiteY65" fmla="*/ 1282 h 1388"/>
                <a:gd name="connsiteX66" fmla="*/ 1215 w 2833"/>
                <a:gd name="connsiteY66" fmla="*/ 1262 h 1388"/>
                <a:gd name="connsiteX67" fmla="*/ 1153 w 2833"/>
                <a:gd name="connsiteY67" fmla="*/ 1238 h 1388"/>
                <a:gd name="connsiteX68" fmla="*/ 1093 w 2833"/>
                <a:gd name="connsiteY68" fmla="*/ 1210 h 1388"/>
                <a:gd name="connsiteX69" fmla="*/ 1031 w 2833"/>
                <a:gd name="connsiteY69" fmla="*/ 1182 h 1388"/>
                <a:gd name="connsiteX70" fmla="*/ 967 w 2833"/>
                <a:gd name="connsiteY70" fmla="*/ 1150 h 1388"/>
                <a:gd name="connsiteX71" fmla="*/ 905 w 2833"/>
                <a:gd name="connsiteY71" fmla="*/ 1116 h 1388"/>
                <a:gd name="connsiteX72" fmla="*/ 843 w 2833"/>
                <a:gd name="connsiteY72" fmla="*/ 1080 h 1388"/>
                <a:gd name="connsiteX73" fmla="*/ 779 w 2833"/>
                <a:gd name="connsiteY73" fmla="*/ 1040 h 1388"/>
                <a:gd name="connsiteX74" fmla="*/ 717 w 2833"/>
                <a:gd name="connsiteY74" fmla="*/ 998 h 1388"/>
                <a:gd name="connsiteX75" fmla="*/ 653 w 2833"/>
                <a:gd name="connsiteY75" fmla="*/ 952 h 1388"/>
                <a:gd name="connsiteX76" fmla="*/ 591 w 2833"/>
                <a:gd name="connsiteY76" fmla="*/ 902 h 1388"/>
                <a:gd name="connsiteX77" fmla="*/ 527 w 2833"/>
                <a:gd name="connsiteY77" fmla="*/ 850 h 1388"/>
                <a:gd name="connsiteX78" fmla="*/ 465 w 2833"/>
                <a:gd name="connsiteY78" fmla="*/ 794 h 1388"/>
                <a:gd name="connsiteX79" fmla="*/ 401 w 2833"/>
                <a:gd name="connsiteY79" fmla="*/ 736 h 1388"/>
                <a:gd name="connsiteX80" fmla="*/ 339 w 2833"/>
                <a:gd name="connsiteY80" fmla="*/ 674 h 1388"/>
                <a:gd name="connsiteX81" fmla="*/ 275 w 2833"/>
                <a:gd name="connsiteY81" fmla="*/ 608 h 1388"/>
                <a:gd name="connsiteX82" fmla="*/ 213 w 2833"/>
                <a:gd name="connsiteY82" fmla="*/ 538 h 1388"/>
                <a:gd name="connsiteX83" fmla="*/ 151 w 2833"/>
                <a:gd name="connsiteY83" fmla="*/ 466 h 1388"/>
                <a:gd name="connsiteX84" fmla="*/ 89 w 2833"/>
                <a:gd name="connsiteY84" fmla="*/ 390 h 1388"/>
                <a:gd name="connsiteX85" fmla="*/ 29 w 2833"/>
                <a:gd name="connsiteY85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103 w 2833"/>
                <a:gd name="connsiteY16" fmla="*/ 26 h 1388"/>
                <a:gd name="connsiteX17" fmla="*/ 1161 w 2833"/>
                <a:gd name="connsiteY17" fmla="*/ 36 h 1388"/>
                <a:gd name="connsiteX18" fmla="*/ 1279 w 2833"/>
                <a:gd name="connsiteY18" fmla="*/ 58 h 1388"/>
                <a:gd name="connsiteX19" fmla="*/ 1763 w 2833"/>
                <a:gd name="connsiteY19" fmla="*/ 224 h 1388"/>
                <a:gd name="connsiteX20" fmla="*/ 1825 w 2833"/>
                <a:gd name="connsiteY20" fmla="*/ 254 h 1388"/>
                <a:gd name="connsiteX21" fmla="*/ 1887 w 2833"/>
                <a:gd name="connsiteY21" fmla="*/ 288 h 1388"/>
                <a:gd name="connsiteX22" fmla="*/ 1947 w 2833"/>
                <a:gd name="connsiteY22" fmla="*/ 322 h 1388"/>
                <a:gd name="connsiteX23" fmla="*/ 2009 w 2833"/>
                <a:gd name="connsiteY23" fmla="*/ 360 h 1388"/>
                <a:gd name="connsiteX24" fmla="*/ 2071 w 2833"/>
                <a:gd name="connsiteY24" fmla="*/ 400 h 1388"/>
                <a:gd name="connsiteX25" fmla="*/ 2131 w 2833"/>
                <a:gd name="connsiteY25" fmla="*/ 442 h 1388"/>
                <a:gd name="connsiteX26" fmla="*/ 2193 w 2833"/>
                <a:gd name="connsiteY26" fmla="*/ 488 h 1388"/>
                <a:gd name="connsiteX27" fmla="*/ 2253 w 2833"/>
                <a:gd name="connsiteY27" fmla="*/ 536 h 1388"/>
                <a:gd name="connsiteX28" fmla="*/ 2313 w 2833"/>
                <a:gd name="connsiteY28" fmla="*/ 588 h 1388"/>
                <a:gd name="connsiteX29" fmla="*/ 2373 w 2833"/>
                <a:gd name="connsiteY29" fmla="*/ 642 h 1388"/>
                <a:gd name="connsiteX30" fmla="*/ 2433 w 2833"/>
                <a:gd name="connsiteY30" fmla="*/ 698 h 1388"/>
                <a:gd name="connsiteX31" fmla="*/ 2493 w 2833"/>
                <a:gd name="connsiteY31" fmla="*/ 758 h 1388"/>
                <a:gd name="connsiteX32" fmla="*/ 2551 w 2833"/>
                <a:gd name="connsiteY32" fmla="*/ 822 h 1388"/>
                <a:gd name="connsiteX33" fmla="*/ 2609 w 2833"/>
                <a:gd name="connsiteY33" fmla="*/ 888 h 1388"/>
                <a:gd name="connsiteX34" fmla="*/ 2665 w 2833"/>
                <a:gd name="connsiteY34" fmla="*/ 958 h 1388"/>
                <a:gd name="connsiteX35" fmla="*/ 2721 w 2833"/>
                <a:gd name="connsiteY35" fmla="*/ 1030 h 1388"/>
                <a:gd name="connsiteX36" fmla="*/ 2777 w 2833"/>
                <a:gd name="connsiteY36" fmla="*/ 1108 h 1388"/>
                <a:gd name="connsiteX37" fmla="*/ 2833 w 2833"/>
                <a:gd name="connsiteY37" fmla="*/ 1188 h 1388"/>
                <a:gd name="connsiteX38" fmla="*/ 2833 w 2833"/>
                <a:gd name="connsiteY38" fmla="*/ 1188 h 1388"/>
                <a:gd name="connsiteX39" fmla="*/ 2813 w 2833"/>
                <a:gd name="connsiteY39" fmla="*/ 1196 h 1388"/>
                <a:gd name="connsiteX40" fmla="*/ 2759 w 2833"/>
                <a:gd name="connsiteY40" fmla="*/ 1222 h 1388"/>
                <a:gd name="connsiteX41" fmla="*/ 2719 w 2833"/>
                <a:gd name="connsiteY41" fmla="*/ 1238 h 1388"/>
                <a:gd name="connsiteX42" fmla="*/ 2673 w 2833"/>
                <a:gd name="connsiteY42" fmla="*/ 1256 h 1388"/>
                <a:gd name="connsiteX43" fmla="*/ 2617 w 2833"/>
                <a:gd name="connsiteY43" fmla="*/ 1276 h 1388"/>
                <a:gd name="connsiteX44" fmla="*/ 2555 w 2833"/>
                <a:gd name="connsiteY44" fmla="*/ 1296 h 1388"/>
                <a:gd name="connsiteX45" fmla="*/ 2487 w 2833"/>
                <a:gd name="connsiteY45" fmla="*/ 1314 h 1388"/>
                <a:gd name="connsiteX46" fmla="*/ 2411 w 2833"/>
                <a:gd name="connsiteY46" fmla="*/ 1334 h 1388"/>
                <a:gd name="connsiteX47" fmla="*/ 2331 w 2833"/>
                <a:gd name="connsiteY47" fmla="*/ 1350 h 1388"/>
                <a:gd name="connsiteX48" fmla="*/ 2245 w 2833"/>
                <a:gd name="connsiteY48" fmla="*/ 1366 h 1388"/>
                <a:gd name="connsiteX49" fmla="*/ 2153 w 2833"/>
                <a:gd name="connsiteY49" fmla="*/ 1376 h 1388"/>
                <a:gd name="connsiteX50" fmla="*/ 2057 w 2833"/>
                <a:gd name="connsiteY50" fmla="*/ 1384 h 1388"/>
                <a:gd name="connsiteX51" fmla="*/ 2007 w 2833"/>
                <a:gd name="connsiteY51" fmla="*/ 1388 h 1388"/>
                <a:gd name="connsiteX52" fmla="*/ 1955 w 2833"/>
                <a:gd name="connsiteY52" fmla="*/ 1388 h 1388"/>
                <a:gd name="connsiteX53" fmla="*/ 1903 w 2833"/>
                <a:gd name="connsiteY53" fmla="*/ 1388 h 1388"/>
                <a:gd name="connsiteX54" fmla="*/ 1851 w 2833"/>
                <a:gd name="connsiteY54" fmla="*/ 1388 h 1388"/>
                <a:gd name="connsiteX55" fmla="*/ 1797 w 2833"/>
                <a:gd name="connsiteY55" fmla="*/ 1384 h 1388"/>
                <a:gd name="connsiteX56" fmla="*/ 1741 w 2833"/>
                <a:gd name="connsiteY56" fmla="*/ 1380 h 1388"/>
                <a:gd name="connsiteX57" fmla="*/ 1685 w 2833"/>
                <a:gd name="connsiteY57" fmla="*/ 1374 h 1388"/>
                <a:gd name="connsiteX58" fmla="*/ 1629 w 2833"/>
                <a:gd name="connsiteY58" fmla="*/ 1368 h 1388"/>
                <a:gd name="connsiteX59" fmla="*/ 1573 w 2833"/>
                <a:gd name="connsiteY59" fmla="*/ 1358 h 1388"/>
                <a:gd name="connsiteX60" fmla="*/ 1515 w 2833"/>
                <a:gd name="connsiteY60" fmla="*/ 1348 h 1388"/>
                <a:gd name="connsiteX61" fmla="*/ 1455 w 2833"/>
                <a:gd name="connsiteY61" fmla="*/ 1334 h 1388"/>
                <a:gd name="connsiteX62" fmla="*/ 1397 w 2833"/>
                <a:gd name="connsiteY62" fmla="*/ 1320 h 1388"/>
                <a:gd name="connsiteX63" fmla="*/ 1337 w 2833"/>
                <a:gd name="connsiteY63" fmla="*/ 1302 h 1388"/>
                <a:gd name="connsiteX64" fmla="*/ 1275 w 2833"/>
                <a:gd name="connsiteY64" fmla="*/ 1282 h 1388"/>
                <a:gd name="connsiteX65" fmla="*/ 1215 w 2833"/>
                <a:gd name="connsiteY65" fmla="*/ 1262 h 1388"/>
                <a:gd name="connsiteX66" fmla="*/ 1153 w 2833"/>
                <a:gd name="connsiteY66" fmla="*/ 1238 h 1388"/>
                <a:gd name="connsiteX67" fmla="*/ 1093 w 2833"/>
                <a:gd name="connsiteY67" fmla="*/ 1210 h 1388"/>
                <a:gd name="connsiteX68" fmla="*/ 1031 w 2833"/>
                <a:gd name="connsiteY68" fmla="*/ 1182 h 1388"/>
                <a:gd name="connsiteX69" fmla="*/ 967 w 2833"/>
                <a:gd name="connsiteY69" fmla="*/ 1150 h 1388"/>
                <a:gd name="connsiteX70" fmla="*/ 905 w 2833"/>
                <a:gd name="connsiteY70" fmla="*/ 1116 h 1388"/>
                <a:gd name="connsiteX71" fmla="*/ 843 w 2833"/>
                <a:gd name="connsiteY71" fmla="*/ 1080 h 1388"/>
                <a:gd name="connsiteX72" fmla="*/ 779 w 2833"/>
                <a:gd name="connsiteY72" fmla="*/ 1040 h 1388"/>
                <a:gd name="connsiteX73" fmla="*/ 717 w 2833"/>
                <a:gd name="connsiteY73" fmla="*/ 998 h 1388"/>
                <a:gd name="connsiteX74" fmla="*/ 653 w 2833"/>
                <a:gd name="connsiteY74" fmla="*/ 952 h 1388"/>
                <a:gd name="connsiteX75" fmla="*/ 591 w 2833"/>
                <a:gd name="connsiteY75" fmla="*/ 902 h 1388"/>
                <a:gd name="connsiteX76" fmla="*/ 527 w 2833"/>
                <a:gd name="connsiteY76" fmla="*/ 850 h 1388"/>
                <a:gd name="connsiteX77" fmla="*/ 465 w 2833"/>
                <a:gd name="connsiteY77" fmla="*/ 794 h 1388"/>
                <a:gd name="connsiteX78" fmla="*/ 401 w 2833"/>
                <a:gd name="connsiteY78" fmla="*/ 736 h 1388"/>
                <a:gd name="connsiteX79" fmla="*/ 339 w 2833"/>
                <a:gd name="connsiteY79" fmla="*/ 674 h 1388"/>
                <a:gd name="connsiteX80" fmla="*/ 275 w 2833"/>
                <a:gd name="connsiteY80" fmla="*/ 608 h 1388"/>
                <a:gd name="connsiteX81" fmla="*/ 213 w 2833"/>
                <a:gd name="connsiteY81" fmla="*/ 538 h 1388"/>
                <a:gd name="connsiteX82" fmla="*/ 151 w 2833"/>
                <a:gd name="connsiteY82" fmla="*/ 466 h 1388"/>
                <a:gd name="connsiteX83" fmla="*/ 89 w 2833"/>
                <a:gd name="connsiteY83" fmla="*/ 390 h 1388"/>
                <a:gd name="connsiteX84" fmla="*/ 29 w 2833"/>
                <a:gd name="connsiteY84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103 w 2833"/>
                <a:gd name="connsiteY16" fmla="*/ 26 h 1388"/>
                <a:gd name="connsiteX17" fmla="*/ 1161 w 2833"/>
                <a:gd name="connsiteY17" fmla="*/ 36 h 1388"/>
                <a:gd name="connsiteX18" fmla="*/ 1763 w 2833"/>
                <a:gd name="connsiteY18" fmla="*/ 224 h 1388"/>
                <a:gd name="connsiteX19" fmla="*/ 1825 w 2833"/>
                <a:gd name="connsiteY19" fmla="*/ 254 h 1388"/>
                <a:gd name="connsiteX20" fmla="*/ 1887 w 2833"/>
                <a:gd name="connsiteY20" fmla="*/ 288 h 1388"/>
                <a:gd name="connsiteX21" fmla="*/ 1947 w 2833"/>
                <a:gd name="connsiteY21" fmla="*/ 322 h 1388"/>
                <a:gd name="connsiteX22" fmla="*/ 2009 w 2833"/>
                <a:gd name="connsiteY22" fmla="*/ 360 h 1388"/>
                <a:gd name="connsiteX23" fmla="*/ 2071 w 2833"/>
                <a:gd name="connsiteY23" fmla="*/ 400 h 1388"/>
                <a:gd name="connsiteX24" fmla="*/ 2131 w 2833"/>
                <a:gd name="connsiteY24" fmla="*/ 442 h 1388"/>
                <a:gd name="connsiteX25" fmla="*/ 2193 w 2833"/>
                <a:gd name="connsiteY25" fmla="*/ 488 h 1388"/>
                <a:gd name="connsiteX26" fmla="*/ 2253 w 2833"/>
                <a:gd name="connsiteY26" fmla="*/ 536 h 1388"/>
                <a:gd name="connsiteX27" fmla="*/ 2313 w 2833"/>
                <a:gd name="connsiteY27" fmla="*/ 588 h 1388"/>
                <a:gd name="connsiteX28" fmla="*/ 2373 w 2833"/>
                <a:gd name="connsiteY28" fmla="*/ 642 h 1388"/>
                <a:gd name="connsiteX29" fmla="*/ 2433 w 2833"/>
                <a:gd name="connsiteY29" fmla="*/ 698 h 1388"/>
                <a:gd name="connsiteX30" fmla="*/ 2493 w 2833"/>
                <a:gd name="connsiteY30" fmla="*/ 758 h 1388"/>
                <a:gd name="connsiteX31" fmla="*/ 2551 w 2833"/>
                <a:gd name="connsiteY31" fmla="*/ 822 h 1388"/>
                <a:gd name="connsiteX32" fmla="*/ 2609 w 2833"/>
                <a:gd name="connsiteY32" fmla="*/ 888 h 1388"/>
                <a:gd name="connsiteX33" fmla="*/ 2665 w 2833"/>
                <a:gd name="connsiteY33" fmla="*/ 958 h 1388"/>
                <a:gd name="connsiteX34" fmla="*/ 2721 w 2833"/>
                <a:gd name="connsiteY34" fmla="*/ 1030 h 1388"/>
                <a:gd name="connsiteX35" fmla="*/ 2777 w 2833"/>
                <a:gd name="connsiteY35" fmla="*/ 1108 h 1388"/>
                <a:gd name="connsiteX36" fmla="*/ 2833 w 2833"/>
                <a:gd name="connsiteY36" fmla="*/ 1188 h 1388"/>
                <a:gd name="connsiteX37" fmla="*/ 2833 w 2833"/>
                <a:gd name="connsiteY37" fmla="*/ 1188 h 1388"/>
                <a:gd name="connsiteX38" fmla="*/ 2813 w 2833"/>
                <a:gd name="connsiteY38" fmla="*/ 1196 h 1388"/>
                <a:gd name="connsiteX39" fmla="*/ 2759 w 2833"/>
                <a:gd name="connsiteY39" fmla="*/ 1222 h 1388"/>
                <a:gd name="connsiteX40" fmla="*/ 2719 w 2833"/>
                <a:gd name="connsiteY40" fmla="*/ 1238 h 1388"/>
                <a:gd name="connsiteX41" fmla="*/ 2673 w 2833"/>
                <a:gd name="connsiteY41" fmla="*/ 1256 h 1388"/>
                <a:gd name="connsiteX42" fmla="*/ 2617 w 2833"/>
                <a:gd name="connsiteY42" fmla="*/ 1276 h 1388"/>
                <a:gd name="connsiteX43" fmla="*/ 2555 w 2833"/>
                <a:gd name="connsiteY43" fmla="*/ 1296 h 1388"/>
                <a:gd name="connsiteX44" fmla="*/ 2487 w 2833"/>
                <a:gd name="connsiteY44" fmla="*/ 1314 h 1388"/>
                <a:gd name="connsiteX45" fmla="*/ 2411 w 2833"/>
                <a:gd name="connsiteY45" fmla="*/ 1334 h 1388"/>
                <a:gd name="connsiteX46" fmla="*/ 2331 w 2833"/>
                <a:gd name="connsiteY46" fmla="*/ 1350 h 1388"/>
                <a:gd name="connsiteX47" fmla="*/ 2245 w 2833"/>
                <a:gd name="connsiteY47" fmla="*/ 1366 h 1388"/>
                <a:gd name="connsiteX48" fmla="*/ 2153 w 2833"/>
                <a:gd name="connsiteY48" fmla="*/ 1376 h 1388"/>
                <a:gd name="connsiteX49" fmla="*/ 2057 w 2833"/>
                <a:gd name="connsiteY49" fmla="*/ 1384 h 1388"/>
                <a:gd name="connsiteX50" fmla="*/ 2007 w 2833"/>
                <a:gd name="connsiteY50" fmla="*/ 1388 h 1388"/>
                <a:gd name="connsiteX51" fmla="*/ 1955 w 2833"/>
                <a:gd name="connsiteY51" fmla="*/ 1388 h 1388"/>
                <a:gd name="connsiteX52" fmla="*/ 1903 w 2833"/>
                <a:gd name="connsiteY52" fmla="*/ 1388 h 1388"/>
                <a:gd name="connsiteX53" fmla="*/ 1851 w 2833"/>
                <a:gd name="connsiteY53" fmla="*/ 1388 h 1388"/>
                <a:gd name="connsiteX54" fmla="*/ 1797 w 2833"/>
                <a:gd name="connsiteY54" fmla="*/ 1384 h 1388"/>
                <a:gd name="connsiteX55" fmla="*/ 1741 w 2833"/>
                <a:gd name="connsiteY55" fmla="*/ 1380 h 1388"/>
                <a:gd name="connsiteX56" fmla="*/ 1685 w 2833"/>
                <a:gd name="connsiteY56" fmla="*/ 1374 h 1388"/>
                <a:gd name="connsiteX57" fmla="*/ 1629 w 2833"/>
                <a:gd name="connsiteY57" fmla="*/ 1368 h 1388"/>
                <a:gd name="connsiteX58" fmla="*/ 1573 w 2833"/>
                <a:gd name="connsiteY58" fmla="*/ 1358 h 1388"/>
                <a:gd name="connsiteX59" fmla="*/ 1515 w 2833"/>
                <a:gd name="connsiteY59" fmla="*/ 1348 h 1388"/>
                <a:gd name="connsiteX60" fmla="*/ 1455 w 2833"/>
                <a:gd name="connsiteY60" fmla="*/ 1334 h 1388"/>
                <a:gd name="connsiteX61" fmla="*/ 1397 w 2833"/>
                <a:gd name="connsiteY61" fmla="*/ 1320 h 1388"/>
                <a:gd name="connsiteX62" fmla="*/ 1337 w 2833"/>
                <a:gd name="connsiteY62" fmla="*/ 1302 h 1388"/>
                <a:gd name="connsiteX63" fmla="*/ 1275 w 2833"/>
                <a:gd name="connsiteY63" fmla="*/ 1282 h 1388"/>
                <a:gd name="connsiteX64" fmla="*/ 1215 w 2833"/>
                <a:gd name="connsiteY64" fmla="*/ 1262 h 1388"/>
                <a:gd name="connsiteX65" fmla="*/ 1153 w 2833"/>
                <a:gd name="connsiteY65" fmla="*/ 1238 h 1388"/>
                <a:gd name="connsiteX66" fmla="*/ 1093 w 2833"/>
                <a:gd name="connsiteY66" fmla="*/ 1210 h 1388"/>
                <a:gd name="connsiteX67" fmla="*/ 1031 w 2833"/>
                <a:gd name="connsiteY67" fmla="*/ 1182 h 1388"/>
                <a:gd name="connsiteX68" fmla="*/ 967 w 2833"/>
                <a:gd name="connsiteY68" fmla="*/ 1150 h 1388"/>
                <a:gd name="connsiteX69" fmla="*/ 905 w 2833"/>
                <a:gd name="connsiteY69" fmla="*/ 1116 h 1388"/>
                <a:gd name="connsiteX70" fmla="*/ 843 w 2833"/>
                <a:gd name="connsiteY70" fmla="*/ 1080 h 1388"/>
                <a:gd name="connsiteX71" fmla="*/ 779 w 2833"/>
                <a:gd name="connsiteY71" fmla="*/ 1040 h 1388"/>
                <a:gd name="connsiteX72" fmla="*/ 717 w 2833"/>
                <a:gd name="connsiteY72" fmla="*/ 998 h 1388"/>
                <a:gd name="connsiteX73" fmla="*/ 653 w 2833"/>
                <a:gd name="connsiteY73" fmla="*/ 952 h 1388"/>
                <a:gd name="connsiteX74" fmla="*/ 591 w 2833"/>
                <a:gd name="connsiteY74" fmla="*/ 902 h 1388"/>
                <a:gd name="connsiteX75" fmla="*/ 527 w 2833"/>
                <a:gd name="connsiteY75" fmla="*/ 850 h 1388"/>
                <a:gd name="connsiteX76" fmla="*/ 465 w 2833"/>
                <a:gd name="connsiteY76" fmla="*/ 794 h 1388"/>
                <a:gd name="connsiteX77" fmla="*/ 401 w 2833"/>
                <a:gd name="connsiteY77" fmla="*/ 736 h 1388"/>
                <a:gd name="connsiteX78" fmla="*/ 339 w 2833"/>
                <a:gd name="connsiteY78" fmla="*/ 674 h 1388"/>
                <a:gd name="connsiteX79" fmla="*/ 275 w 2833"/>
                <a:gd name="connsiteY79" fmla="*/ 608 h 1388"/>
                <a:gd name="connsiteX80" fmla="*/ 213 w 2833"/>
                <a:gd name="connsiteY80" fmla="*/ 538 h 1388"/>
                <a:gd name="connsiteX81" fmla="*/ 151 w 2833"/>
                <a:gd name="connsiteY81" fmla="*/ 466 h 1388"/>
                <a:gd name="connsiteX82" fmla="*/ 89 w 2833"/>
                <a:gd name="connsiteY82" fmla="*/ 390 h 1388"/>
                <a:gd name="connsiteX83" fmla="*/ 29 w 2833"/>
                <a:gd name="connsiteY83" fmla="*/ 308 h 1388"/>
                <a:gd name="connsiteX0" fmla="*/ 29 w 2833"/>
                <a:gd name="connsiteY0" fmla="*/ 316 h 1396"/>
                <a:gd name="connsiteX1" fmla="*/ 0 w 2833"/>
                <a:gd name="connsiteY1" fmla="*/ 266 h 1396"/>
                <a:gd name="connsiteX2" fmla="*/ 43 w 2833"/>
                <a:gd name="connsiteY2" fmla="*/ 97 h 1396"/>
                <a:gd name="connsiteX3" fmla="*/ 79 w 2833"/>
                <a:gd name="connsiteY3" fmla="*/ 90 h 1396"/>
                <a:gd name="connsiteX4" fmla="*/ 137 w 2833"/>
                <a:gd name="connsiteY4" fmla="*/ 76 h 1396"/>
                <a:gd name="connsiteX5" fmla="*/ 201 w 2833"/>
                <a:gd name="connsiteY5" fmla="*/ 62 h 1396"/>
                <a:gd name="connsiteX6" fmla="*/ 273 w 2833"/>
                <a:gd name="connsiteY6" fmla="*/ 48 h 1396"/>
                <a:gd name="connsiteX7" fmla="*/ 353 w 2833"/>
                <a:gd name="connsiteY7" fmla="*/ 36 h 1396"/>
                <a:gd name="connsiteX8" fmla="*/ 437 w 2833"/>
                <a:gd name="connsiteY8" fmla="*/ 24 h 1396"/>
                <a:gd name="connsiteX9" fmla="*/ 527 w 2833"/>
                <a:gd name="connsiteY9" fmla="*/ 16 h 1396"/>
                <a:gd name="connsiteX10" fmla="*/ 623 w 2833"/>
                <a:gd name="connsiteY10" fmla="*/ 10 h 1396"/>
                <a:gd name="connsiteX11" fmla="*/ 723 w 2833"/>
                <a:gd name="connsiteY11" fmla="*/ 8 h 1396"/>
                <a:gd name="connsiteX12" fmla="*/ 827 w 2833"/>
                <a:gd name="connsiteY12" fmla="*/ 10 h 1396"/>
                <a:gd name="connsiteX13" fmla="*/ 935 w 2833"/>
                <a:gd name="connsiteY13" fmla="*/ 16 h 1396"/>
                <a:gd name="connsiteX14" fmla="*/ 991 w 2833"/>
                <a:gd name="connsiteY14" fmla="*/ 20 h 1396"/>
                <a:gd name="connsiteX15" fmla="*/ 1047 w 2833"/>
                <a:gd name="connsiteY15" fmla="*/ 26 h 1396"/>
                <a:gd name="connsiteX16" fmla="*/ 1103 w 2833"/>
                <a:gd name="connsiteY16" fmla="*/ 34 h 1396"/>
                <a:gd name="connsiteX17" fmla="*/ 1763 w 2833"/>
                <a:gd name="connsiteY17" fmla="*/ 232 h 1396"/>
                <a:gd name="connsiteX18" fmla="*/ 1825 w 2833"/>
                <a:gd name="connsiteY18" fmla="*/ 262 h 1396"/>
                <a:gd name="connsiteX19" fmla="*/ 1887 w 2833"/>
                <a:gd name="connsiteY19" fmla="*/ 296 h 1396"/>
                <a:gd name="connsiteX20" fmla="*/ 1947 w 2833"/>
                <a:gd name="connsiteY20" fmla="*/ 330 h 1396"/>
                <a:gd name="connsiteX21" fmla="*/ 2009 w 2833"/>
                <a:gd name="connsiteY21" fmla="*/ 368 h 1396"/>
                <a:gd name="connsiteX22" fmla="*/ 2071 w 2833"/>
                <a:gd name="connsiteY22" fmla="*/ 408 h 1396"/>
                <a:gd name="connsiteX23" fmla="*/ 2131 w 2833"/>
                <a:gd name="connsiteY23" fmla="*/ 450 h 1396"/>
                <a:gd name="connsiteX24" fmla="*/ 2193 w 2833"/>
                <a:gd name="connsiteY24" fmla="*/ 496 h 1396"/>
                <a:gd name="connsiteX25" fmla="*/ 2253 w 2833"/>
                <a:gd name="connsiteY25" fmla="*/ 544 h 1396"/>
                <a:gd name="connsiteX26" fmla="*/ 2313 w 2833"/>
                <a:gd name="connsiteY26" fmla="*/ 596 h 1396"/>
                <a:gd name="connsiteX27" fmla="*/ 2373 w 2833"/>
                <a:gd name="connsiteY27" fmla="*/ 650 h 1396"/>
                <a:gd name="connsiteX28" fmla="*/ 2433 w 2833"/>
                <a:gd name="connsiteY28" fmla="*/ 706 h 1396"/>
                <a:gd name="connsiteX29" fmla="*/ 2493 w 2833"/>
                <a:gd name="connsiteY29" fmla="*/ 766 h 1396"/>
                <a:gd name="connsiteX30" fmla="*/ 2551 w 2833"/>
                <a:gd name="connsiteY30" fmla="*/ 830 h 1396"/>
                <a:gd name="connsiteX31" fmla="*/ 2609 w 2833"/>
                <a:gd name="connsiteY31" fmla="*/ 896 h 1396"/>
                <a:gd name="connsiteX32" fmla="*/ 2665 w 2833"/>
                <a:gd name="connsiteY32" fmla="*/ 966 h 1396"/>
                <a:gd name="connsiteX33" fmla="*/ 2721 w 2833"/>
                <a:gd name="connsiteY33" fmla="*/ 1038 h 1396"/>
                <a:gd name="connsiteX34" fmla="*/ 2777 w 2833"/>
                <a:gd name="connsiteY34" fmla="*/ 1116 h 1396"/>
                <a:gd name="connsiteX35" fmla="*/ 2833 w 2833"/>
                <a:gd name="connsiteY35" fmla="*/ 1196 h 1396"/>
                <a:gd name="connsiteX36" fmla="*/ 2833 w 2833"/>
                <a:gd name="connsiteY36" fmla="*/ 1196 h 1396"/>
                <a:gd name="connsiteX37" fmla="*/ 2813 w 2833"/>
                <a:gd name="connsiteY37" fmla="*/ 1204 h 1396"/>
                <a:gd name="connsiteX38" fmla="*/ 2759 w 2833"/>
                <a:gd name="connsiteY38" fmla="*/ 1230 h 1396"/>
                <a:gd name="connsiteX39" fmla="*/ 2719 w 2833"/>
                <a:gd name="connsiteY39" fmla="*/ 1246 h 1396"/>
                <a:gd name="connsiteX40" fmla="*/ 2673 w 2833"/>
                <a:gd name="connsiteY40" fmla="*/ 1264 h 1396"/>
                <a:gd name="connsiteX41" fmla="*/ 2617 w 2833"/>
                <a:gd name="connsiteY41" fmla="*/ 1284 h 1396"/>
                <a:gd name="connsiteX42" fmla="*/ 2555 w 2833"/>
                <a:gd name="connsiteY42" fmla="*/ 1304 h 1396"/>
                <a:gd name="connsiteX43" fmla="*/ 2487 w 2833"/>
                <a:gd name="connsiteY43" fmla="*/ 1322 h 1396"/>
                <a:gd name="connsiteX44" fmla="*/ 2411 w 2833"/>
                <a:gd name="connsiteY44" fmla="*/ 1342 h 1396"/>
                <a:gd name="connsiteX45" fmla="*/ 2331 w 2833"/>
                <a:gd name="connsiteY45" fmla="*/ 1358 h 1396"/>
                <a:gd name="connsiteX46" fmla="*/ 2245 w 2833"/>
                <a:gd name="connsiteY46" fmla="*/ 1374 h 1396"/>
                <a:gd name="connsiteX47" fmla="*/ 2153 w 2833"/>
                <a:gd name="connsiteY47" fmla="*/ 1384 h 1396"/>
                <a:gd name="connsiteX48" fmla="*/ 2057 w 2833"/>
                <a:gd name="connsiteY48" fmla="*/ 1392 h 1396"/>
                <a:gd name="connsiteX49" fmla="*/ 2007 w 2833"/>
                <a:gd name="connsiteY49" fmla="*/ 1396 h 1396"/>
                <a:gd name="connsiteX50" fmla="*/ 1955 w 2833"/>
                <a:gd name="connsiteY50" fmla="*/ 1396 h 1396"/>
                <a:gd name="connsiteX51" fmla="*/ 1903 w 2833"/>
                <a:gd name="connsiteY51" fmla="*/ 1396 h 1396"/>
                <a:gd name="connsiteX52" fmla="*/ 1851 w 2833"/>
                <a:gd name="connsiteY52" fmla="*/ 1396 h 1396"/>
                <a:gd name="connsiteX53" fmla="*/ 1797 w 2833"/>
                <a:gd name="connsiteY53" fmla="*/ 1392 h 1396"/>
                <a:gd name="connsiteX54" fmla="*/ 1741 w 2833"/>
                <a:gd name="connsiteY54" fmla="*/ 1388 h 1396"/>
                <a:gd name="connsiteX55" fmla="*/ 1685 w 2833"/>
                <a:gd name="connsiteY55" fmla="*/ 1382 h 1396"/>
                <a:gd name="connsiteX56" fmla="*/ 1629 w 2833"/>
                <a:gd name="connsiteY56" fmla="*/ 1376 h 1396"/>
                <a:gd name="connsiteX57" fmla="*/ 1573 w 2833"/>
                <a:gd name="connsiteY57" fmla="*/ 1366 h 1396"/>
                <a:gd name="connsiteX58" fmla="*/ 1515 w 2833"/>
                <a:gd name="connsiteY58" fmla="*/ 1356 h 1396"/>
                <a:gd name="connsiteX59" fmla="*/ 1455 w 2833"/>
                <a:gd name="connsiteY59" fmla="*/ 1342 h 1396"/>
                <a:gd name="connsiteX60" fmla="*/ 1397 w 2833"/>
                <a:gd name="connsiteY60" fmla="*/ 1328 h 1396"/>
                <a:gd name="connsiteX61" fmla="*/ 1337 w 2833"/>
                <a:gd name="connsiteY61" fmla="*/ 1310 h 1396"/>
                <a:gd name="connsiteX62" fmla="*/ 1275 w 2833"/>
                <a:gd name="connsiteY62" fmla="*/ 1290 h 1396"/>
                <a:gd name="connsiteX63" fmla="*/ 1215 w 2833"/>
                <a:gd name="connsiteY63" fmla="*/ 1270 h 1396"/>
                <a:gd name="connsiteX64" fmla="*/ 1153 w 2833"/>
                <a:gd name="connsiteY64" fmla="*/ 1246 h 1396"/>
                <a:gd name="connsiteX65" fmla="*/ 1093 w 2833"/>
                <a:gd name="connsiteY65" fmla="*/ 1218 h 1396"/>
                <a:gd name="connsiteX66" fmla="*/ 1031 w 2833"/>
                <a:gd name="connsiteY66" fmla="*/ 1190 h 1396"/>
                <a:gd name="connsiteX67" fmla="*/ 967 w 2833"/>
                <a:gd name="connsiteY67" fmla="*/ 1158 h 1396"/>
                <a:gd name="connsiteX68" fmla="*/ 905 w 2833"/>
                <a:gd name="connsiteY68" fmla="*/ 1124 h 1396"/>
                <a:gd name="connsiteX69" fmla="*/ 843 w 2833"/>
                <a:gd name="connsiteY69" fmla="*/ 1088 h 1396"/>
                <a:gd name="connsiteX70" fmla="*/ 779 w 2833"/>
                <a:gd name="connsiteY70" fmla="*/ 1048 h 1396"/>
                <a:gd name="connsiteX71" fmla="*/ 717 w 2833"/>
                <a:gd name="connsiteY71" fmla="*/ 1006 h 1396"/>
                <a:gd name="connsiteX72" fmla="*/ 653 w 2833"/>
                <a:gd name="connsiteY72" fmla="*/ 960 h 1396"/>
                <a:gd name="connsiteX73" fmla="*/ 591 w 2833"/>
                <a:gd name="connsiteY73" fmla="*/ 910 h 1396"/>
                <a:gd name="connsiteX74" fmla="*/ 527 w 2833"/>
                <a:gd name="connsiteY74" fmla="*/ 858 h 1396"/>
                <a:gd name="connsiteX75" fmla="*/ 465 w 2833"/>
                <a:gd name="connsiteY75" fmla="*/ 802 h 1396"/>
                <a:gd name="connsiteX76" fmla="*/ 401 w 2833"/>
                <a:gd name="connsiteY76" fmla="*/ 744 h 1396"/>
                <a:gd name="connsiteX77" fmla="*/ 339 w 2833"/>
                <a:gd name="connsiteY77" fmla="*/ 682 h 1396"/>
                <a:gd name="connsiteX78" fmla="*/ 275 w 2833"/>
                <a:gd name="connsiteY78" fmla="*/ 616 h 1396"/>
                <a:gd name="connsiteX79" fmla="*/ 213 w 2833"/>
                <a:gd name="connsiteY79" fmla="*/ 546 h 1396"/>
                <a:gd name="connsiteX80" fmla="*/ 151 w 2833"/>
                <a:gd name="connsiteY80" fmla="*/ 474 h 1396"/>
                <a:gd name="connsiteX81" fmla="*/ 89 w 2833"/>
                <a:gd name="connsiteY81" fmla="*/ 398 h 1396"/>
                <a:gd name="connsiteX82" fmla="*/ 29 w 2833"/>
                <a:gd name="connsiteY82" fmla="*/ 316 h 1396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047 w 2833"/>
                <a:gd name="connsiteY15" fmla="*/ 18 h 1388"/>
                <a:gd name="connsiteX16" fmla="*/ 1763 w 2833"/>
                <a:gd name="connsiteY16" fmla="*/ 224 h 1388"/>
                <a:gd name="connsiteX17" fmla="*/ 1825 w 2833"/>
                <a:gd name="connsiteY17" fmla="*/ 254 h 1388"/>
                <a:gd name="connsiteX18" fmla="*/ 1887 w 2833"/>
                <a:gd name="connsiteY18" fmla="*/ 288 h 1388"/>
                <a:gd name="connsiteX19" fmla="*/ 1947 w 2833"/>
                <a:gd name="connsiteY19" fmla="*/ 322 h 1388"/>
                <a:gd name="connsiteX20" fmla="*/ 2009 w 2833"/>
                <a:gd name="connsiteY20" fmla="*/ 360 h 1388"/>
                <a:gd name="connsiteX21" fmla="*/ 2071 w 2833"/>
                <a:gd name="connsiteY21" fmla="*/ 400 h 1388"/>
                <a:gd name="connsiteX22" fmla="*/ 2131 w 2833"/>
                <a:gd name="connsiteY22" fmla="*/ 442 h 1388"/>
                <a:gd name="connsiteX23" fmla="*/ 2193 w 2833"/>
                <a:gd name="connsiteY23" fmla="*/ 488 h 1388"/>
                <a:gd name="connsiteX24" fmla="*/ 2253 w 2833"/>
                <a:gd name="connsiteY24" fmla="*/ 536 h 1388"/>
                <a:gd name="connsiteX25" fmla="*/ 2313 w 2833"/>
                <a:gd name="connsiteY25" fmla="*/ 588 h 1388"/>
                <a:gd name="connsiteX26" fmla="*/ 2373 w 2833"/>
                <a:gd name="connsiteY26" fmla="*/ 642 h 1388"/>
                <a:gd name="connsiteX27" fmla="*/ 2433 w 2833"/>
                <a:gd name="connsiteY27" fmla="*/ 698 h 1388"/>
                <a:gd name="connsiteX28" fmla="*/ 2493 w 2833"/>
                <a:gd name="connsiteY28" fmla="*/ 758 h 1388"/>
                <a:gd name="connsiteX29" fmla="*/ 2551 w 2833"/>
                <a:gd name="connsiteY29" fmla="*/ 822 h 1388"/>
                <a:gd name="connsiteX30" fmla="*/ 2609 w 2833"/>
                <a:gd name="connsiteY30" fmla="*/ 888 h 1388"/>
                <a:gd name="connsiteX31" fmla="*/ 2665 w 2833"/>
                <a:gd name="connsiteY31" fmla="*/ 958 h 1388"/>
                <a:gd name="connsiteX32" fmla="*/ 2721 w 2833"/>
                <a:gd name="connsiteY32" fmla="*/ 1030 h 1388"/>
                <a:gd name="connsiteX33" fmla="*/ 2777 w 2833"/>
                <a:gd name="connsiteY33" fmla="*/ 1108 h 1388"/>
                <a:gd name="connsiteX34" fmla="*/ 2833 w 2833"/>
                <a:gd name="connsiteY34" fmla="*/ 1188 h 1388"/>
                <a:gd name="connsiteX35" fmla="*/ 2833 w 2833"/>
                <a:gd name="connsiteY35" fmla="*/ 1188 h 1388"/>
                <a:gd name="connsiteX36" fmla="*/ 2813 w 2833"/>
                <a:gd name="connsiteY36" fmla="*/ 1196 h 1388"/>
                <a:gd name="connsiteX37" fmla="*/ 2759 w 2833"/>
                <a:gd name="connsiteY37" fmla="*/ 1222 h 1388"/>
                <a:gd name="connsiteX38" fmla="*/ 2719 w 2833"/>
                <a:gd name="connsiteY38" fmla="*/ 1238 h 1388"/>
                <a:gd name="connsiteX39" fmla="*/ 2673 w 2833"/>
                <a:gd name="connsiteY39" fmla="*/ 1256 h 1388"/>
                <a:gd name="connsiteX40" fmla="*/ 2617 w 2833"/>
                <a:gd name="connsiteY40" fmla="*/ 1276 h 1388"/>
                <a:gd name="connsiteX41" fmla="*/ 2555 w 2833"/>
                <a:gd name="connsiteY41" fmla="*/ 1296 h 1388"/>
                <a:gd name="connsiteX42" fmla="*/ 2487 w 2833"/>
                <a:gd name="connsiteY42" fmla="*/ 1314 h 1388"/>
                <a:gd name="connsiteX43" fmla="*/ 2411 w 2833"/>
                <a:gd name="connsiteY43" fmla="*/ 1334 h 1388"/>
                <a:gd name="connsiteX44" fmla="*/ 2331 w 2833"/>
                <a:gd name="connsiteY44" fmla="*/ 1350 h 1388"/>
                <a:gd name="connsiteX45" fmla="*/ 2245 w 2833"/>
                <a:gd name="connsiteY45" fmla="*/ 1366 h 1388"/>
                <a:gd name="connsiteX46" fmla="*/ 2153 w 2833"/>
                <a:gd name="connsiteY46" fmla="*/ 1376 h 1388"/>
                <a:gd name="connsiteX47" fmla="*/ 2057 w 2833"/>
                <a:gd name="connsiteY47" fmla="*/ 1384 h 1388"/>
                <a:gd name="connsiteX48" fmla="*/ 2007 w 2833"/>
                <a:gd name="connsiteY48" fmla="*/ 1388 h 1388"/>
                <a:gd name="connsiteX49" fmla="*/ 1955 w 2833"/>
                <a:gd name="connsiteY49" fmla="*/ 1388 h 1388"/>
                <a:gd name="connsiteX50" fmla="*/ 1903 w 2833"/>
                <a:gd name="connsiteY50" fmla="*/ 1388 h 1388"/>
                <a:gd name="connsiteX51" fmla="*/ 1851 w 2833"/>
                <a:gd name="connsiteY51" fmla="*/ 1388 h 1388"/>
                <a:gd name="connsiteX52" fmla="*/ 1797 w 2833"/>
                <a:gd name="connsiteY52" fmla="*/ 1384 h 1388"/>
                <a:gd name="connsiteX53" fmla="*/ 1741 w 2833"/>
                <a:gd name="connsiteY53" fmla="*/ 1380 h 1388"/>
                <a:gd name="connsiteX54" fmla="*/ 1685 w 2833"/>
                <a:gd name="connsiteY54" fmla="*/ 1374 h 1388"/>
                <a:gd name="connsiteX55" fmla="*/ 1629 w 2833"/>
                <a:gd name="connsiteY55" fmla="*/ 1368 h 1388"/>
                <a:gd name="connsiteX56" fmla="*/ 1573 w 2833"/>
                <a:gd name="connsiteY56" fmla="*/ 1358 h 1388"/>
                <a:gd name="connsiteX57" fmla="*/ 1515 w 2833"/>
                <a:gd name="connsiteY57" fmla="*/ 1348 h 1388"/>
                <a:gd name="connsiteX58" fmla="*/ 1455 w 2833"/>
                <a:gd name="connsiteY58" fmla="*/ 1334 h 1388"/>
                <a:gd name="connsiteX59" fmla="*/ 1397 w 2833"/>
                <a:gd name="connsiteY59" fmla="*/ 1320 h 1388"/>
                <a:gd name="connsiteX60" fmla="*/ 1337 w 2833"/>
                <a:gd name="connsiteY60" fmla="*/ 1302 h 1388"/>
                <a:gd name="connsiteX61" fmla="*/ 1275 w 2833"/>
                <a:gd name="connsiteY61" fmla="*/ 1282 h 1388"/>
                <a:gd name="connsiteX62" fmla="*/ 1215 w 2833"/>
                <a:gd name="connsiteY62" fmla="*/ 1262 h 1388"/>
                <a:gd name="connsiteX63" fmla="*/ 1153 w 2833"/>
                <a:gd name="connsiteY63" fmla="*/ 1238 h 1388"/>
                <a:gd name="connsiteX64" fmla="*/ 1093 w 2833"/>
                <a:gd name="connsiteY64" fmla="*/ 1210 h 1388"/>
                <a:gd name="connsiteX65" fmla="*/ 1031 w 2833"/>
                <a:gd name="connsiteY65" fmla="*/ 1182 h 1388"/>
                <a:gd name="connsiteX66" fmla="*/ 967 w 2833"/>
                <a:gd name="connsiteY66" fmla="*/ 1150 h 1388"/>
                <a:gd name="connsiteX67" fmla="*/ 905 w 2833"/>
                <a:gd name="connsiteY67" fmla="*/ 1116 h 1388"/>
                <a:gd name="connsiteX68" fmla="*/ 843 w 2833"/>
                <a:gd name="connsiteY68" fmla="*/ 1080 h 1388"/>
                <a:gd name="connsiteX69" fmla="*/ 779 w 2833"/>
                <a:gd name="connsiteY69" fmla="*/ 1040 h 1388"/>
                <a:gd name="connsiteX70" fmla="*/ 717 w 2833"/>
                <a:gd name="connsiteY70" fmla="*/ 998 h 1388"/>
                <a:gd name="connsiteX71" fmla="*/ 653 w 2833"/>
                <a:gd name="connsiteY71" fmla="*/ 952 h 1388"/>
                <a:gd name="connsiteX72" fmla="*/ 591 w 2833"/>
                <a:gd name="connsiteY72" fmla="*/ 902 h 1388"/>
                <a:gd name="connsiteX73" fmla="*/ 527 w 2833"/>
                <a:gd name="connsiteY73" fmla="*/ 850 h 1388"/>
                <a:gd name="connsiteX74" fmla="*/ 465 w 2833"/>
                <a:gd name="connsiteY74" fmla="*/ 794 h 1388"/>
                <a:gd name="connsiteX75" fmla="*/ 401 w 2833"/>
                <a:gd name="connsiteY75" fmla="*/ 736 h 1388"/>
                <a:gd name="connsiteX76" fmla="*/ 339 w 2833"/>
                <a:gd name="connsiteY76" fmla="*/ 674 h 1388"/>
                <a:gd name="connsiteX77" fmla="*/ 275 w 2833"/>
                <a:gd name="connsiteY77" fmla="*/ 608 h 1388"/>
                <a:gd name="connsiteX78" fmla="*/ 213 w 2833"/>
                <a:gd name="connsiteY78" fmla="*/ 538 h 1388"/>
                <a:gd name="connsiteX79" fmla="*/ 151 w 2833"/>
                <a:gd name="connsiteY79" fmla="*/ 466 h 1388"/>
                <a:gd name="connsiteX80" fmla="*/ 89 w 2833"/>
                <a:gd name="connsiteY80" fmla="*/ 390 h 1388"/>
                <a:gd name="connsiteX81" fmla="*/ 29 w 2833"/>
                <a:gd name="connsiteY81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991 w 2833"/>
                <a:gd name="connsiteY14" fmla="*/ 12 h 1388"/>
                <a:gd name="connsiteX15" fmla="*/ 1763 w 2833"/>
                <a:gd name="connsiteY15" fmla="*/ 224 h 1388"/>
                <a:gd name="connsiteX16" fmla="*/ 1825 w 2833"/>
                <a:gd name="connsiteY16" fmla="*/ 254 h 1388"/>
                <a:gd name="connsiteX17" fmla="*/ 1887 w 2833"/>
                <a:gd name="connsiteY17" fmla="*/ 288 h 1388"/>
                <a:gd name="connsiteX18" fmla="*/ 1947 w 2833"/>
                <a:gd name="connsiteY18" fmla="*/ 322 h 1388"/>
                <a:gd name="connsiteX19" fmla="*/ 2009 w 2833"/>
                <a:gd name="connsiteY19" fmla="*/ 360 h 1388"/>
                <a:gd name="connsiteX20" fmla="*/ 2071 w 2833"/>
                <a:gd name="connsiteY20" fmla="*/ 400 h 1388"/>
                <a:gd name="connsiteX21" fmla="*/ 2131 w 2833"/>
                <a:gd name="connsiteY21" fmla="*/ 442 h 1388"/>
                <a:gd name="connsiteX22" fmla="*/ 2193 w 2833"/>
                <a:gd name="connsiteY22" fmla="*/ 488 h 1388"/>
                <a:gd name="connsiteX23" fmla="*/ 2253 w 2833"/>
                <a:gd name="connsiteY23" fmla="*/ 536 h 1388"/>
                <a:gd name="connsiteX24" fmla="*/ 2313 w 2833"/>
                <a:gd name="connsiteY24" fmla="*/ 588 h 1388"/>
                <a:gd name="connsiteX25" fmla="*/ 2373 w 2833"/>
                <a:gd name="connsiteY25" fmla="*/ 642 h 1388"/>
                <a:gd name="connsiteX26" fmla="*/ 2433 w 2833"/>
                <a:gd name="connsiteY26" fmla="*/ 698 h 1388"/>
                <a:gd name="connsiteX27" fmla="*/ 2493 w 2833"/>
                <a:gd name="connsiteY27" fmla="*/ 758 h 1388"/>
                <a:gd name="connsiteX28" fmla="*/ 2551 w 2833"/>
                <a:gd name="connsiteY28" fmla="*/ 822 h 1388"/>
                <a:gd name="connsiteX29" fmla="*/ 2609 w 2833"/>
                <a:gd name="connsiteY29" fmla="*/ 888 h 1388"/>
                <a:gd name="connsiteX30" fmla="*/ 2665 w 2833"/>
                <a:gd name="connsiteY30" fmla="*/ 958 h 1388"/>
                <a:gd name="connsiteX31" fmla="*/ 2721 w 2833"/>
                <a:gd name="connsiteY31" fmla="*/ 1030 h 1388"/>
                <a:gd name="connsiteX32" fmla="*/ 2777 w 2833"/>
                <a:gd name="connsiteY32" fmla="*/ 1108 h 1388"/>
                <a:gd name="connsiteX33" fmla="*/ 2833 w 2833"/>
                <a:gd name="connsiteY33" fmla="*/ 1188 h 1388"/>
                <a:gd name="connsiteX34" fmla="*/ 2833 w 2833"/>
                <a:gd name="connsiteY34" fmla="*/ 1188 h 1388"/>
                <a:gd name="connsiteX35" fmla="*/ 2813 w 2833"/>
                <a:gd name="connsiteY35" fmla="*/ 1196 h 1388"/>
                <a:gd name="connsiteX36" fmla="*/ 2759 w 2833"/>
                <a:gd name="connsiteY36" fmla="*/ 1222 h 1388"/>
                <a:gd name="connsiteX37" fmla="*/ 2719 w 2833"/>
                <a:gd name="connsiteY37" fmla="*/ 1238 h 1388"/>
                <a:gd name="connsiteX38" fmla="*/ 2673 w 2833"/>
                <a:gd name="connsiteY38" fmla="*/ 1256 h 1388"/>
                <a:gd name="connsiteX39" fmla="*/ 2617 w 2833"/>
                <a:gd name="connsiteY39" fmla="*/ 1276 h 1388"/>
                <a:gd name="connsiteX40" fmla="*/ 2555 w 2833"/>
                <a:gd name="connsiteY40" fmla="*/ 1296 h 1388"/>
                <a:gd name="connsiteX41" fmla="*/ 2487 w 2833"/>
                <a:gd name="connsiteY41" fmla="*/ 1314 h 1388"/>
                <a:gd name="connsiteX42" fmla="*/ 2411 w 2833"/>
                <a:gd name="connsiteY42" fmla="*/ 1334 h 1388"/>
                <a:gd name="connsiteX43" fmla="*/ 2331 w 2833"/>
                <a:gd name="connsiteY43" fmla="*/ 1350 h 1388"/>
                <a:gd name="connsiteX44" fmla="*/ 2245 w 2833"/>
                <a:gd name="connsiteY44" fmla="*/ 1366 h 1388"/>
                <a:gd name="connsiteX45" fmla="*/ 2153 w 2833"/>
                <a:gd name="connsiteY45" fmla="*/ 1376 h 1388"/>
                <a:gd name="connsiteX46" fmla="*/ 2057 w 2833"/>
                <a:gd name="connsiteY46" fmla="*/ 1384 h 1388"/>
                <a:gd name="connsiteX47" fmla="*/ 2007 w 2833"/>
                <a:gd name="connsiteY47" fmla="*/ 1388 h 1388"/>
                <a:gd name="connsiteX48" fmla="*/ 1955 w 2833"/>
                <a:gd name="connsiteY48" fmla="*/ 1388 h 1388"/>
                <a:gd name="connsiteX49" fmla="*/ 1903 w 2833"/>
                <a:gd name="connsiteY49" fmla="*/ 1388 h 1388"/>
                <a:gd name="connsiteX50" fmla="*/ 1851 w 2833"/>
                <a:gd name="connsiteY50" fmla="*/ 1388 h 1388"/>
                <a:gd name="connsiteX51" fmla="*/ 1797 w 2833"/>
                <a:gd name="connsiteY51" fmla="*/ 1384 h 1388"/>
                <a:gd name="connsiteX52" fmla="*/ 1741 w 2833"/>
                <a:gd name="connsiteY52" fmla="*/ 1380 h 1388"/>
                <a:gd name="connsiteX53" fmla="*/ 1685 w 2833"/>
                <a:gd name="connsiteY53" fmla="*/ 1374 h 1388"/>
                <a:gd name="connsiteX54" fmla="*/ 1629 w 2833"/>
                <a:gd name="connsiteY54" fmla="*/ 1368 h 1388"/>
                <a:gd name="connsiteX55" fmla="*/ 1573 w 2833"/>
                <a:gd name="connsiteY55" fmla="*/ 1358 h 1388"/>
                <a:gd name="connsiteX56" fmla="*/ 1515 w 2833"/>
                <a:gd name="connsiteY56" fmla="*/ 1348 h 1388"/>
                <a:gd name="connsiteX57" fmla="*/ 1455 w 2833"/>
                <a:gd name="connsiteY57" fmla="*/ 1334 h 1388"/>
                <a:gd name="connsiteX58" fmla="*/ 1397 w 2833"/>
                <a:gd name="connsiteY58" fmla="*/ 1320 h 1388"/>
                <a:gd name="connsiteX59" fmla="*/ 1337 w 2833"/>
                <a:gd name="connsiteY59" fmla="*/ 1302 h 1388"/>
                <a:gd name="connsiteX60" fmla="*/ 1275 w 2833"/>
                <a:gd name="connsiteY60" fmla="*/ 1282 h 1388"/>
                <a:gd name="connsiteX61" fmla="*/ 1215 w 2833"/>
                <a:gd name="connsiteY61" fmla="*/ 1262 h 1388"/>
                <a:gd name="connsiteX62" fmla="*/ 1153 w 2833"/>
                <a:gd name="connsiteY62" fmla="*/ 1238 h 1388"/>
                <a:gd name="connsiteX63" fmla="*/ 1093 w 2833"/>
                <a:gd name="connsiteY63" fmla="*/ 1210 h 1388"/>
                <a:gd name="connsiteX64" fmla="*/ 1031 w 2833"/>
                <a:gd name="connsiteY64" fmla="*/ 1182 h 1388"/>
                <a:gd name="connsiteX65" fmla="*/ 967 w 2833"/>
                <a:gd name="connsiteY65" fmla="*/ 1150 h 1388"/>
                <a:gd name="connsiteX66" fmla="*/ 905 w 2833"/>
                <a:gd name="connsiteY66" fmla="*/ 1116 h 1388"/>
                <a:gd name="connsiteX67" fmla="*/ 843 w 2833"/>
                <a:gd name="connsiteY67" fmla="*/ 1080 h 1388"/>
                <a:gd name="connsiteX68" fmla="*/ 779 w 2833"/>
                <a:gd name="connsiteY68" fmla="*/ 1040 h 1388"/>
                <a:gd name="connsiteX69" fmla="*/ 717 w 2833"/>
                <a:gd name="connsiteY69" fmla="*/ 998 h 1388"/>
                <a:gd name="connsiteX70" fmla="*/ 653 w 2833"/>
                <a:gd name="connsiteY70" fmla="*/ 952 h 1388"/>
                <a:gd name="connsiteX71" fmla="*/ 591 w 2833"/>
                <a:gd name="connsiteY71" fmla="*/ 902 h 1388"/>
                <a:gd name="connsiteX72" fmla="*/ 527 w 2833"/>
                <a:gd name="connsiteY72" fmla="*/ 850 h 1388"/>
                <a:gd name="connsiteX73" fmla="*/ 465 w 2833"/>
                <a:gd name="connsiteY73" fmla="*/ 794 h 1388"/>
                <a:gd name="connsiteX74" fmla="*/ 401 w 2833"/>
                <a:gd name="connsiteY74" fmla="*/ 736 h 1388"/>
                <a:gd name="connsiteX75" fmla="*/ 339 w 2833"/>
                <a:gd name="connsiteY75" fmla="*/ 674 h 1388"/>
                <a:gd name="connsiteX76" fmla="*/ 275 w 2833"/>
                <a:gd name="connsiteY76" fmla="*/ 608 h 1388"/>
                <a:gd name="connsiteX77" fmla="*/ 213 w 2833"/>
                <a:gd name="connsiteY77" fmla="*/ 538 h 1388"/>
                <a:gd name="connsiteX78" fmla="*/ 151 w 2833"/>
                <a:gd name="connsiteY78" fmla="*/ 466 h 1388"/>
                <a:gd name="connsiteX79" fmla="*/ 89 w 2833"/>
                <a:gd name="connsiteY79" fmla="*/ 390 h 1388"/>
                <a:gd name="connsiteX80" fmla="*/ 29 w 2833"/>
                <a:gd name="connsiteY80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935 w 2833"/>
                <a:gd name="connsiteY13" fmla="*/ 8 h 1388"/>
                <a:gd name="connsiteX14" fmla="*/ 1763 w 2833"/>
                <a:gd name="connsiteY14" fmla="*/ 224 h 1388"/>
                <a:gd name="connsiteX15" fmla="*/ 1825 w 2833"/>
                <a:gd name="connsiteY15" fmla="*/ 254 h 1388"/>
                <a:gd name="connsiteX16" fmla="*/ 1887 w 2833"/>
                <a:gd name="connsiteY16" fmla="*/ 288 h 1388"/>
                <a:gd name="connsiteX17" fmla="*/ 1947 w 2833"/>
                <a:gd name="connsiteY17" fmla="*/ 322 h 1388"/>
                <a:gd name="connsiteX18" fmla="*/ 2009 w 2833"/>
                <a:gd name="connsiteY18" fmla="*/ 360 h 1388"/>
                <a:gd name="connsiteX19" fmla="*/ 2071 w 2833"/>
                <a:gd name="connsiteY19" fmla="*/ 400 h 1388"/>
                <a:gd name="connsiteX20" fmla="*/ 2131 w 2833"/>
                <a:gd name="connsiteY20" fmla="*/ 442 h 1388"/>
                <a:gd name="connsiteX21" fmla="*/ 2193 w 2833"/>
                <a:gd name="connsiteY21" fmla="*/ 488 h 1388"/>
                <a:gd name="connsiteX22" fmla="*/ 2253 w 2833"/>
                <a:gd name="connsiteY22" fmla="*/ 536 h 1388"/>
                <a:gd name="connsiteX23" fmla="*/ 2313 w 2833"/>
                <a:gd name="connsiteY23" fmla="*/ 588 h 1388"/>
                <a:gd name="connsiteX24" fmla="*/ 2373 w 2833"/>
                <a:gd name="connsiteY24" fmla="*/ 642 h 1388"/>
                <a:gd name="connsiteX25" fmla="*/ 2433 w 2833"/>
                <a:gd name="connsiteY25" fmla="*/ 698 h 1388"/>
                <a:gd name="connsiteX26" fmla="*/ 2493 w 2833"/>
                <a:gd name="connsiteY26" fmla="*/ 758 h 1388"/>
                <a:gd name="connsiteX27" fmla="*/ 2551 w 2833"/>
                <a:gd name="connsiteY27" fmla="*/ 822 h 1388"/>
                <a:gd name="connsiteX28" fmla="*/ 2609 w 2833"/>
                <a:gd name="connsiteY28" fmla="*/ 888 h 1388"/>
                <a:gd name="connsiteX29" fmla="*/ 2665 w 2833"/>
                <a:gd name="connsiteY29" fmla="*/ 958 h 1388"/>
                <a:gd name="connsiteX30" fmla="*/ 2721 w 2833"/>
                <a:gd name="connsiteY30" fmla="*/ 1030 h 1388"/>
                <a:gd name="connsiteX31" fmla="*/ 2777 w 2833"/>
                <a:gd name="connsiteY31" fmla="*/ 1108 h 1388"/>
                <a:gd name="connsiteX32" fmla="*/ 2833 w 2833"/>
                <a:gd name="connsiteY32" fmla="*/ 1188 h 1388"/>
                <a:gd name="connsiteX33" fmla="*/ 2833 w 2833"/>
                <a:gd name="connsiteY33" fmla="*/ 1188 h 1388"/>
                <a:gd name="connsiteX34" fmla="*/ 2813 w 2833"/>
                <a:gd name="connsiteY34" fmla="*/ 1196 h 1388"/>
                <a:gd name="connsiteX35" fmla="*/ 2759 w 2833"/>
                <a:gd name="connsiteY35" fmla="*/ 1222 h 1388"/>
                <a:gd name="connsiteX36" fmla="*/ 2719 w 2833"/>
                <a:gd name="connsiteY36" fmla="*/ 1238 h 1388"/>
                <a:gd name="connsiteX37" fmla="*/ 2673 w 2833"/>
                <a:gd name="connsiteY37" fmla="*/ 1256 h 1388"/>
                <a:gd name="connsiteX38" fmla="*/ 2617 w 2833"/>
                <a:gd name="connsiteY38" fmla="*/ 1276 h 1388"/>
                <a:gd name="connsiteX39" fmla="*/ 2555 w 2833"/>
                <a:gd name="connsiteY39" fmla="*/ 1296 h 1388"/>
                <a:gd name="connsiteX40" fmla="*/ 2487 w 2833"/>
                <a:gd name="connsiteY40" fmla="*/ 1314 h 1388"/>
                <a:gd name="connsiteX41" fmla="*/ 2411 w 2833"/>
                <a:gd name="connsiteY41" fmla="*/ 1334 h 1388"/>
                <a:gd name="connsiteX42" fmla="*/ 2331 w 2833"/>
                <a:gd name="connsiteY42" fmla="*/ 1350 h 1388"/>
                <a:gd name="connsiteX43" fmla="*/ 2245 w 2833"/>
                <a:gd name="connsiteY43" fmla="*/ 1366 h 1388"/>
                <a:gd name="connsiteX44" fmla="*/ 2153 w 2833"/>
                <a:gd name="connsiteY44" fmla="*/ 1376 h 1388"/>
                <a:gd name="connsiteX45" fmla="*/ 2057 w 2833"/>
                <a:gd name="connsiteY45" fmla="*/ 1384 h 1388"/>
                <a:gd name="connsiteX46" fmla="*/ 2007 w 2833"/>
                <a:gd name="connsiteY46" fmla="*/ 1388 h 1388"/>
                <a:gd name="connsiteX47" fmla="*/ 1955 w 2833"/>
                <a:gd name="connsiteY47" fmla="*/ 1388 h 1388"/>
                <a:gd name="connsiteX48" fmla="*/ 1903 w 2833"/>
                <a:gd name="connsiteY48" fmla="*/ 1388 h 1388"/>
                <a:gd name="connsiteX49" fmla="*/ 1851 w 2833"/>
                <a:gd name="connsiteY49" fmla="*/ 1388 h 1388"/>
                <a:gd name="connsiteX50" fmla="*/ 1797 w 2833"/>
                <a:gd name="connsiteY50" fmla="*/ 1384 h 1388"/>
                <a:gd name="connsiteX51" fmla="*/ 1741 w 2833"/>
                <a:gd name="connsiteY51" fmla="*/ 1380 h 1388"/>
                <a:gd name="connsiteX52" fmla="*/ 1685 w 2833"/>
                <a:gd name="connsiteY52" fmla="*/ 1374 h 1388"/>
                <a:gd name="connsiteX53" fmla="*/ 1629 w 2833"/>
                <a:gd name="connsiteY53" fmla="*/ 1368 h 1388"/>
                <a:gd name="connsiteX54" fmla="*/ 1573 w 2833"/>
                <a:gd name="connsiteY54" fmla="*/ 1358 h 1388"/>
                <a:gd name="connsiteX55" fmla="*/ 1515 w 2833"/>
                <a:gd name="connsiteY55" fmla="*/ 1348 h 1388"/>
                <a:gd name="connsiteX56" fmla="*/ 1455 w 2833"/>
                <a:gd name="connsiteY56" fmla="*/ 1334 h 1388"/>
                <a:gd name="connsiteX57" fmla="*/ 1397 w 2833"/>
                <a:gd name="connsiteY57" fmla="*/ 1320 h 1388"/>
                <a:gd name="connsiteX58" fmla="*/ 1337 w 2833"/>
                <a:gd name="connsiteY58" fmla="*/ 1302 h 1388"/>
                <a:gd name="connsiteX59" fmla="*/ 1275 w 2833"/>
                <a:gd name="connsiteY59" fmla="*/ 1282 h 1388"/>
                <a:gd name="connsiteX60" fmla="*/ 1215 w 2833"/>
                <a:gd name="connsiteY60" fmla="*/ 1262 h 1388"/>
                <a:gd name="connsiteX61" fmla="*/ 1153 w 2833"/>
                <a:gd name="connsiteY61" fmla="*/ 1238 h 1388"/>
                <a:gd name="connsiteX62" fmla="*/ 1093 w 2833"/>
                <a:gd name="connsiteY62" fmla="*/ 1210 h 1388"/>
                <a:gd name="connsiteX63" fmla="*/ 1031 w 2833"/>
                <a:gd name="connsiteY63" fmla="*/ 1182 h 1388"/>
                <a:gd name="connsiteX64" fmla="*/ 967 w 2833"/>
                <a:gd name="connsiteY64" fmla="*/ 1150 h 1388"/>
                <a:gd name="connsiteX65" fmla="*/ 905 w 2833"/>
                <a:gd name="connsiteY65" fmla="*/ 1116 h 1388"/>
                <a:gd name="connsiteX66" fmla="*/ 843 w 2833"/>
                <a:gd name="connsiteY66" fmla="*/ 1080 h 1388"/>
                <a:gd name="connsiteX67" fmla="*/ 779 w 2833"/>
                <a:gd name="connsiteY67" fmla="*/ 1040 h 1388"/>
                <a:gd name="connsiteX68" fmla="*/ 717 w 2833"/>
                <a:gd name="connsiteY68" fmla="*/ 998 h 1388"/>
                <a:gd name="connsiteX69" fmla="*/ 653 w 2833"/>
                <a:gd name="connsiteY69" fmla="*/ 952 h 1388"/>
                <a:gd name="connsiteX70" fmla="*/ 591 w 2833"/>
                <a:gd name="connsiteY70" fmla="*/ 902 h 1388"/>
                <a:gd name="connsiteX71" fmla="*/ 527 w 2833"/>
                <a:gd name="connsiteY71" fmla="*/ 850 h 1388"/>
                <a:gd name="connsiteX72" fmla="*/ 465 w 2833"/>
                <a:gd name="connsiteY72" fmla="*/ 794 h 1388"/>
                <a:gd name="connsiteX73" fmla="*/ 401 w 2833"/>
                <a:gd name="connsiteY73" fmla="*/ 736 h 1388"/>
                <a:gd name="connsiteX74" fmla="*/ 339 w 2833"/>
                <a:gd name="connsiteY74" fmla="*/ 674 h 1388"/>
                <a:gd name="connsiteX75" fmla="*/ 275 w 2833"/>
                <a:gd name="connsiteY75" fmla="*/ 608 h 1388"/>
                <a:gd name="connsiteX76" fmla="*/ 213 w 2833"/>
                <a:gd name="connsiteY76" fmla="*/ 538 h 1388"/>
                <a:gd name="connsiteX77" fmla="*/ 151 w 2833"/>
                <a:gd name="connsiteY77" fmla="*/ 466 h 1388"/>
                <a:gd name="connsiteX78" fmla="*/ 89 w 2833"/>
                <a:gd name="connsiteY78" fmla="*/ 390 h 1388"/>
                <a:gd name="connsiteX79" fmla="*/ 29 w 2833"/>
                <a:gd name="connsiteY79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827 w 2833"/>
                <a:gd name="connsiteY12" fmla="*/ 2 h 1388"/>
                <a:gd name="connsiteX13" fmla="*/ 1763 w 2833"/>
                <a:gd name="connsiteY13" fmla="*/ 224 h 1388"/>
                <a:gd name="connsiteX14" fmla="*/ 1825 w 2833"/>
                <a:gd name="connsiteY14" fmla="*/ 254 h 1388"/>
                <a:gd name="connsiteX15" fmla="*/ 1887 w 2833"/>
                <a:gd name="connsiteY15" fmla="*/ 288 h 1388"/>
                <a:gd name="connsiteX16" fmla="*/ 1947 w 2833"/>
                <a:gd name="connsiteY16" fmla="*/ 322 h 1388"/>
                <a:gd name="connsiteX17" fmla="*/ 2009 w 2833"/>
                <a:gd name="connsiteY17" fmla="*/ 360 h 1388"/>
                <a:gd name="connsiteX18" fmla="*/ 2071 w 2833"/>
                <a:gd name="connsiteY18" fmla="*/ 400 h 1388"/>
                <a:gd name="connsiteX19" fmla="*/ 2131 w 2833"/>
                <a:gd name="connsiteY19" fmla="*/ 442 h 1388"/>
                <a:gd name="connsiteX20" fmla="*/ 2193 w 2833"/>
                <a:gd name="connsiteY20" fmla="*/ 488 h 1388"/>
                <a:gd name="connsiteX21" fmla="*/ 2253 w 2833"/>
                <a:gd name="connsiteY21" fmla="*/ 536 h 1388"/>
                <a:gd name="connsiteX22" fmla="*/ 2313 w 2833"/>
                <a:gd name="connsiteY22" fmla="*/ 588 h 1388"/>
                <a:gd name="connsiteX23" fmla="*/ 2373 w 2833"/>
                <a:gd name="connsiteY23" fmla="*/ 642 h 1388"/>
                <a:gd name="connsiteX24" fmla="*/ 2433 w 2833"/>
                <a:gd name="connsiteY24" fmla="*/ 698 h 1388"/>
                <a:gd name="connsiteX25" fmla="*/ 2493 w 2833"/>
                <a:gd name="connsiteY25" fmla="*/ 758 h 1388"/>
                <a:gd name="connsiteX26" fmla="*/ 2551 w 2833"/>
                <a:gd name="connsiteY26" fmla="*/ 822 h 1388"/>
                <a:gd name="connsiteX27" fmla="*/ 2609 w 2833"/>
                <a:gd name="connsiteY27" fmla="*/ 888 h 1388"/>
                <a:gd name="connsiteX28" fmla="*/ 2665 w 2833"/>
                <a:gd name="connsiteY28" fmla="*/ 958 h 1388"/>
                <a:gd name="connsiteX29" fmla="*/ 2721 w 2833"/>
                <a:gd name="connsiteY29" fmla="*/ 1030 h 1388"/>
                <a:gd name="connsiteX30" fmla="*/ 2777 w 2833"/>
                <a:gd name="connsiteY30" fmla="*/ 1108 h 1388"/>
                <a:gd name="connsiteX31" fmla="*/ 2833 w 2833"/>
                <a:gd name="connsiteY31" fmla="*/ 1188 h 1388"/>
                <a:gd name="connsiteX32" fmla="*/ 2833 w 2833"/>
                <a:gd name="connsiteY32" fmla="*/ 1188 h 1388"/>
                <a:gd name="connsiteX33" fmla="*/ 2813 w 2833"/>
                <a:gd name="connsiteY33" fmla="*/ 1196 h 1388"/>
                <a:gd name="connsiteX34" fmla="*/ 2759 w 2833"/>
                <a:gd name="connsiteY34" fmla="*/ 1222 h 1388"/>
                <a:gd name="connsiteX35" fmla="*/ 2719 w 2833"/>
                <a:gd name="connsiteY35" fmla="*/ 1238 h 1388"/>
                <a:gd name="connsiteX36" fmla="*/ 2673 w 2833"/>
                <a:gd name="connsiteY36" fmla="*/ 1256 h 1388"/>
                <a:gd name="connsiteX37" fmla="*/ 2617 w 2833"/>
                <a:gd name="connsiteY37" fmla="*/ 1276 h 1388"/>
                <a:gd name="connsiteX38" fmla="*/ 2555 w 2833"/>
                <a:gd name="connsiteY38" fmla="*/ 1296 h 1388"/>
                <a:gd name="connsiteX39" fmla="*/ 2487 w 2833"/>
                <a:gd name="connsiteY39" fmla="*/ 1314 h 1388"/>
                <a:gd name="connsiteX40" fmla="*/ 2411 w 2833"/>
                <a:gd name="connsiteY40" fmla="*/ 1334 h 1388"/>
                <a:gd name="connsiteX41" fmla="*/ 2331 w 2833"/>
                <a:gd name="connsiteY41" fmla="*/ 1350 h 1388"/>
                <a:gd name="connsiteX42" fmla="*/ 2245 w 2833"/>
                <a:gd name="connsiteY42" fmla="*/ 1366 h 1388"/>
                <a:gd name="connsiteX43" fmla="*/ 2153 w 2833"/>
                <a:gd name="connsiteY43" fmla="*/ 1376 h 1388"/>
                <a:gd name="connsiteX44" fmla="*/ 2057 w 2833"/>
                <a:gd name="connsiteY44" fmla="*/ 1384 h 1388"/>
                <a:gd name="connsiteX45" fmla="*/ 2007 w 2833"/>
                <a:gd name="connsiteY45" fmla="*/ 1388 h 1388"/>
                <a:gd name="connsiteX46" fmla="*/ 1955 w 2833"/>
                <a:gd name="connsiteY46" fmla="*/ 1388 h 1388"/>
                <a:gd name="connsiteX47" fmla="*/ 1903 w 2833"/>
                <a:gd name="connsiteY47" fmla="*/ 1388 h 1388"/>
                <a:gd name="connsiteX48" fmla="*/ 1851 w 2833"/>
                <a:gd name="connsiteY48" fmla="*/ 1388 h 1388"/>
                <a:gd name="connsiteX49" fmla="*/ 1797 w 2833"/>
                <a:gd name="connsiteY49" fmla="*/ 1384 h 1388"/>
                <a:gd name="connsiteX50" fmla="*/ 1741 w 2833"/>
                <a:gd name="connsiteY50" fmla="*/ 1380 h 1388"/>
                <a:gd name="connsiteX51" fmla="*/ 1685 w 2833"/>
                <a:gd name="connsiteY51" fmla="*/ 1374 h 1388"/>
                <a:gd name="connsiteX52" fmla="*/ 1629 w 2833"/>
                <a:gd name="connsiteY52" fmla="*/ 1368 h 1388"/>
                <a:gd name="connsiteX53" fmla="*/ 1573 w 2833"/>
                <a:gd name="connsiteY53" fmla="*/ 1358 h 1388"/>
                <a:gd name="connsiteX54" fmla="*/ 1515 w 2833"/>
                <a:gd name="connsiteY54" fmla="*/ 1348 h 1388"/>
                <a:gd name="connsiteX55" fmla="*/ 1455 w 2833"/>
                <a:gd name="connsiteY55" fmla="*/ 1334 h 1388"/>
                <a:gd name="connsiteX56" fmla="*/ 1397 w 2833"/>
                <a:gd name="connsiteY56" fmla="*/ 1320 h 1388"/>
                <a:gd name="connsiteX57" fmla="*/ 1337 w 2833"/>
                <a:gd name="connsiteY57" fmla="*/ 1302 h 1388"/>
                <a:gd name="connsiteX58" fmla="*/ 1275 w 2833"/>
                <a:gd name="connsiteY58" fmla="*/ 1282 h 1388"/>
                <a:gd name="connsiteX59" fmla="*/ 1215 w 2833"/>
                <a:gd name="connsiteY59" fmla="*/ 1262 h 1388"/>
                <a:gd name="connsiteX60" fmla="*/ 1153 w 2833"/>
                <a:gd name="connsiteY60" fmla="*/ 1238 h 1388"/>
                <a:gd name="connsiteX61" fmla="*/ 1093 w 2833"/>
                <a:gd name="connsiteY61" fmla="*/ 1210 h 1388"/>
                <a:gd name="connsiteX62" fmla="*/ 1031 w 2833"/>
                <a:gd name="connsiteY62" fmla="*/ 1182 h 1388"/>
                <a:gd name="connsiteX63" fmla="*/ 967 w 2833"/>
                <a:gd name="connsiteY63" fmla="*/ 1150 h 1388"/>
                <a:gd name="connsiteX64" fmla="*/ 905 w 2833"/>
                <a:gd name="connsiteY64" fmla="*/ 1116 h 1388"/>
                <a:gd name="connsiteX65" fmla="*/ 843 w 2833"/>
                <a:gd name="connsiteY65" fmla="*/ 1080 h 1388"/>
                <a:gd name="connsiteX66" fmla="*/ 779 w 2833"/>
                <a:gd name="connsiteY66" fmla="*/ 1040 h 1388"/>
                <a:gd name="connsiteX67" fmla="*/ 717 w 2833"/>
                <a:gd name="connsiteY67" fmla="*/ 998 h 1388"/>
                <a:gd name="connsiteX68" fmla="*/ 653 w 2833"/>
                <a:gd name="connsiteY68" fmla="*/ 952 h 1388"/>
                <a:gd name="connsiteX69" fmla="*/ 591 w 2833"/>
                <a:gd name="connsiteY69" fmla="*/ 902 h 1388"/>
                <a:gd name="connsiteX70" fmla="*/ 527 w 2833"/>
                <a:gd name="connsiteY70" fmla="*/ 850 h 1388"/>
                <a:gd name="connsiteX71" fmla="*/ 465 w 2833"/>
                <a:gd name="connsiteY71" fmla="*/ 794 h 1388"/>
                <a:gd name="connsiteX72" fmla="*/ 401 w 2833"/>
                <a:gd name="connsiteY72" fmla="*/ 736 h 1388"/>
                <a:gd name="connsiteX73" fmla="*/ 339 w 2833"/>
                <a:gd name="connsiteY73" fmla="*/ 674 h 1388"/>
                <a:gd name="connsiteX74" fmla="*/ 275 w 2833"/>
                <a:gd name="connsiteY74" fmla="*/ 608 h 1388"/>
                <a:gd name="connsiteX75" fmla="*/ 213 w 2833"/>
                <a:gd name="connsiteY75" fmla="*/ 538 h 1388"/>
                <a:gd name="connsiteX76" fmla="*/ 151 w 2833"/>
                <a:gd name="connsiteY76" fmla="*/ 466 h 1388"/>
                <a:gd name="connsiteX77" fmla="*/ 89 w 2833"/>
                <a:gd name="connsiteY77" fmla="*/ 390 h 1388"/>
                <a:gd name="connsiteX78" fmla="*/ 29 w 2833"/>
                <a:gd name="connsiteY78" fmla="*/ 308 h 1388"/>
                <a:gd name="connsiteX0" fmla="*/ 29 w 2833"/>
                <a:gd name="connsiteY0" fmla="*/ 308 h 1388"/>
                <a:gd name="connsiteX1" fmla="*/ 0 w 2833"/>
                <a:gd name="connsiteY1" fmla="*/ 258 h 1388"/>
                <a:gd name="connsiteX2" fmla="*/ 43 w 2833"/>
                <a:gd name="connsiteY2" fmla="*/ 89 h 1388"/>
                <a:gd name="connsiteX3" fmla="*/ 79 w 2833"/>
                <a:gd name="connsiteY3" fmla="*/ 82 h 1388"/>
                <a:gd name="connsiteX4" fmla="*/ 137 w 2833"/>
                <a:gd name="connsiteY4" fmla="*/ 68 h 1388"/>
                <a:gd name="connsiteX5" fmla="*/ 201 w 2833"/>
                <a:gd name="connsiteY5" fmla="*/ 54 h 1388"/>
                <a:gd name="connsiteX6" fmla="*/ 273 w 2833"/>
                <a:gd name="connsiteY6" fmla="*/ 40 h 1388"/>
                <a:gd name="connsiteX7" fmla="*/ 353 w 2833"/>
                <a:gd name="connsiteY7" fmla="*/ 28 h 1388"/>
                <a:gd name="connsiteX8" fmla="*/ 437 w 2833"/>
                <a:gd name="connsiteY8" fmla="*/ 16 h 1388"/>
                <a:gd name="connsiteX9" fmla="*/ 527 w 2833"/>
                <a:gd name="connsiteY9" fmla="*/ 8 h 1388"/>
                <a:gd name="connsiteX10" fmla="*/ 623 w 2833"/>
                <a:gd name="connsiteY10" fmla="*/ 2 h 1388"/>
                <a:gd name="connsiteX11" fmla="*/ 723 w 2833"/>
                <a:gd name="connsiteY11" fmla="*/ 0 h 1388"/>
                <a:gd name="connsiteX12" fmla="*/ 1763 w 2833"/>
                <a:gd name="connsiteY12" fmla="*/ 224 h 1388"/>
                <a:gd name="connsiteX13" fmla="*/ 1825 w 2833"/>
                <a:gd name="connsiteY13" fmla="*/ 254 h 1388"/>
                <a:gd name="connsiteX14" fmla="*/ 1887 w 2833"/>
                <a:gd name="connsiteY14" fmla="*/ 288 h 1388"/>
                <a:gd name="connsiteX15" fmla="*/ 1947 w 2833"/>
                <a:gd name="connsiteY15" fmla="*/ 322 h 1388"/>
                <a:gd name="connsiteX16" fmla="*/ 2009 w 2833"/>
                <a:gd name="connsiteY16" fmla="*/ 360 h 1388"/>
                <a:gd name="connsiteX17" fmla="*/ 2071 w 2833"/>
                <a:gd name="connsiteY17" fmla="*/ 400 h 1388"/>
                <a:gd name="connsiteX18" fmla="*/ 2131 w 2833"/>
                <a:gd name="connsiteY18" fmla="*/ 442 h 1388"/>
                <a:gd name="connsiteX19" fmla="*/ 2193 w 2833"/>
                <a:gd name="connsiteY19" fmla="*/ 488 h 1388"/>
                <a:gd name="connsiteX20" fmla="*/ 2253 w 2833"/>
                <a:gd name="connsiteY20" fmla="*/ 536 h 1388"/>
                <a:gd name="connsiteX21" fmla="*/ 2313 w 2833"/>
                <a:gd name="connsiteY21" fmla="*/ 588 h 1388"/>
                <a:gd name="connsiteX22" fmla="*/ 2373 w 2833"/>
                <a:gd name="connsiteY22" fmla="*/ 642 h 1388"/>
                <a:gd name="connsiteX23" fmla="*/ 2433 w 2833"/>
                <a:gd name="connsiteY23" fmla="*/ 698 h 1388"/>
                <a:gd name="connsiteX24" fmla="*/ 2493 w 2833"/>
                <a:gd name="connsiteY24" fmla="*/ 758 h 1388"/>
                <a:gd name="connsiteX25" fmla="*/ 2551 w 2833"/>
                <a:gd name="connsiteY25" fmla="*/ 822 h 1388"/>
                <a:gd name="connsiteX26" fmla="*/ 2609 w 2833"/>
                <a:gd name="connsiteY26" fmla="*/ 888 h 1388"/>
                <a:gd name="connsiteX27" fmla="*/ 2665 w 2833"/>
                <a:gd name="connsiteY27" fmla="*/ 958 h 1388"/>
                <a:gd name="connsiteX28" fmla="*/ 2721 w 2833"/>
                <a:gd name="connsiteY28" fmla="*/ 1030 h 1388"/>
                <a:gd name="connsiteX29" fmla="*/ 2777 w 2833"/>
                <a:gd name="connsiteY29" fmla="*/ 1108 h 1388"/>
                <a:gd name="connsiteX30" fmla="*/ 2833 w 2833"/>
                <a:gd name="connsiteY30" fmla="*/ 1188 h 1388"/>
                <a:gd name="connsiteX31" fmla="*/ 2833 w 2833"/>
                <a:gd name="connsiteY31" fmla="*/ 1188 h 1388"/>
                <a:gd name="connsiteX32" fmla="*/ 2813 w 2833"/>
                <a:gd name="connsiteY32" fmla="*/ 1196 h 1388"/>
                <a:gd name="connsiteX33" fmla="*/ 2759 w 2833"/>
                <a:gd name="connsiteY33" fmla="*/ 1222 h 1388"/>
                <a:gd name="connsiteX34" fmla="*/ 2719 w 2833"/>
                <a:gd name="connsiteY34" fmla="*/ 1238 h 1388"/>
                <a:gd name="connsiteX35" fmla="*/ 2673 w 2833"/>
                <a:gd name="connsiteY35" fmla="*/ 1256 h 1388"/>
                <a:gd name="connsiteX36" fmla="*/ 2617 w 2833"/>
                <a:gd name="connsiteY36" fmla="*/ 1276 h 1388"/>
                <a:gd name="connsiteX37" fmla="*/ 2555 w 2833"/>
                <a:gd name="connsiteY37" fmla="*/ 1296 h 1388"/>
                <a:gd name="connsiteX38" fmla="*/ 2487 w 2833"/>
                <a:gd name="connsiteY38" fmla="*/ 1314 h 1388"/>
                <a:gd name="connsiteX39" fmla="*/ 2411 w 2833"/>
                <a:gd name="connsiteY39" fmla="*/ 1334 h 1388"/>
                <a:gd name="connsiteX40" fmla="*/ 2331 w 2833"/>
                <a:gd name="connsiteY40" fmla="*/ 1350 h 1388"/>
                <a:gd name="connsiteX41" fmla="*/ 2245 w 2833"/>
                <a:gd name="connsiteY41" fmla="*/ 1366 h 1388"/>
                <a:gd name="connsiteX42" fmla="*/ 2153 w 2833"/>
                <a:gd name="connsiteY42" fmla="*/ 1376 h 1388"/>
                <a:gd name="connsiteX43" fmla="*/ 2057 w 2833"/>
                <a:gd name="connsiteY43" fmla="*/ 1384 h 1388"/>
                <a:gd name="connsiteX44" fmla="*/ 2007 w 2833"/>
                <a:gd name="connsiteY44" fmla="*/ 1388 h 1388"/>
                <a:gd name="connsiteX45" fmla="*/ 1955 w 2833"/>
                <a:gd name="connsiteY45" fmla="*/ 1388 h 1388"/>
                <a:gd name="connsiteX46" fmla="*/ 1903 w 2833"/>
                <a:gd name="connsiteY46" fmla="*/ 1388 h 1388"/>
                <a:gd name="connsiteX47" fmla="*/ 1851 w 2833"/>
                <a:gd name="connsiteY47" fmla="*/ 1388 h 1388"/>
                <a:gd name="connsiteX48" fmla="*/ 1797 w 2833"/>
                <a:gd name="connsiteY48" fmla="*/ 1384 h 1388"/>
                <a:gd name="connsiteX49" fmla="*/ 1741 w 2833"/>
                <a:gd name="connsiteY49" fmla="*/ 1380 h 1388"/>
                <a:gd name="connsiteX50" fmla="*/ 1685 w 2833"/>
                <a:gd name="connsiteY50" fmla="*/ 1374 h 1388"/>
                <a:gd name="connsiteX51" fmla="*/ 1629 w 2833"/>
                <a:gd name="connsiteY51" fmla="*/ 1368 h 1388"/>
                <a:gd name="connsiteX52" fmla="*/ 1573 w 2833"/>
                <a:gd name="connsiteY52" fmla="*/ 1358 h 1388"/>
                <a:gd name="connsiteX53" fmla="*/ 1515 w 2833"/>
                <a:gd name="connsiteY53" fmla="*/ 1348 h 1388"/>
                <a:gd name="connsiteX54" fmla="*/ 1455 w 2833"/>
                <a:gd name="connsiteY54" fmla="*/ 1334 h 1388"/>
                <a:gd name="connsiteX55" fmla="*/ 1397 w 2833"/>
                <a:gd name="connsiteY55" fmla="*/ 1320 h 1388"/>
                <a:gd name="connsiteX56" fmla="*/ 1337 w 2833"/>
                <a:gd name="connsiteY56" fmla="*/ 1302 h 1388"/>
                <a:gd name="connsiteX57" fmla="*/ 1275 w 2833"/>
                <a:gd name="connsiteY57" fmla="*/ 1282 h 1388"/>
                <a:gd name="connsiteX58" fmla="*/ 1215 w 2833"/>
                <a:gd name="connsiteY58" fmla="*/ 1262 h 1388"/>
                <a:gd name="connsiteX59" fmla="*/ 1153 w 2833"/>
                <a:gd name="connsiteY59" fmla="*/ 1238 h 1388"/>
                <a:gd name="connsiteX60" fmla="*/ 1093 w 2833"/>
                <a:gd name="connsiteY60" fmla="*/ 1210 h 1388"/>
                <a:gd name="connsiteX61" fmla="*/ 1031 w 2833"/>
                <a:gd name="connsiteY61" fmla="*/ 1182 h 1388"/>
                <a:gd name="connsiteX62" fmla="*/ 967 w 2833"/>
                <a:gd name="connsiteY62" fmla="*/ 1150 h 1388"/>
                <a:gd name="connsiteX63" fmla="*/ 905 w 2833"/>
                <a:gd name="connsiteY63" fmla="*/ 1116 h 1388"/>
                <a:gd name="connsiteX64" fmla="*/ 843 w 2833"/>
                <a:gd name="connsiteY64" fmla="*/ 1080 h 1388"/>
                <a:gd name="connsiteX65" fmla="*/ 779 w 2833"/>
                <a:gd name="connsiteY65" fmla="*/ 1040 h 1388"/>
                <a:gd name="connsiteX66" fmla="*/ 717 w 2833"/>
                <a:gd name="connsiteY66" fmla="*/ 998 h 1388"/>
                <a:gd name="connsiteX67" fmla="*/ 653 w 2833"/>
                <a:gd name="connsiteY67" fmla="*/ 952 h 1388"/>
                <a:gd name="connsiteX68" fmla="*/ 591 w 2833"/>
                <a:gd name="connsiteY68" fmla="*/ 902 h 1388"/>
                <a:gd name="connsiteX69" fmla="*/ 527 w 2833"/>
                <a:gd name="connsiteY69" fmla="*/ 850 h 1388"/>
                <a:gd name="connsiteX70" fmla="*/ 465 w 2833"/>
                <a:gd name="connsiteY70" fmla="*/ 794 h 1388"/>
                <a:gd name="connsiteX71" fmla="*/ 401 w 2833"/>
                <a:gd name="connsiteY71" fmla="*/ 736 h 1388"/>
                <a:gd name="connsiteX72" fmla="*/ 339 w 2833"/>
                <a:gd name="connsiteY72" fmla="*/ 674 h 1388"/>
                <a:gd name="connsiteX73" fmla="*/ 275 w 2833"/>
                <a:gd name="connsiteY73" fmla="*/ 608 h 1388"/>
                <a:gd name="connsiteX74" fmla="*/ 213 w 2833"/>
                <a:gd name="connsiteY74" fmla="*/ 538 h 1388"/>
                <a:gd name="connsiteX75" fmla="*/ 151 w 2833"/>
                <a:gd name="connsiteY75" fmla="*/ 466 h 1388"/>
                <a:gd name="connsiteX76" fmla="*/ 89 w 2833"/>
                <a:gd name="connsiteY76" fmla="*/ 390 h 1388"/>
                <a:gd name="connsiteX77" fmla="*/ 29 w 2833"/>
                <a:gd name="connsiteY77" fmla="*/ 308 h 1388"/>
                <a:gd name="connsiteX0" fmla="*/ 29 w 2833"/>
                <a:gd name="connsiteY0" fmla="*/ 306 h 1386"/>
                <a:gd name="connsiteX1" fmla="*/ 0 w 2833"/>
                <a:gd name="connsiteY1" fmla="*/ 256 h 1386"/>
                <a:gd name="connsiteX2" fmla="*/ 43 w 2833"/>
                <a:gd name="connsiteY2" fmla="*/ 87 h 1386"/>
                <a:gd name="connsiteX3" fmla="*/ 79 w 2833"/>
                <a:gd name="connsiteY3" fmla="*/ 80 h 1386"/>
                <a:gd name="connsiteX4" fmla="*/ 137 w 2833"/>
                <a:gd name="connsiteY4" fmla="*/ 66 h 1386"/>
                <a:gd name="connsiteX5" fmla="*/ 201 w 2833"/>
                <a:gd name="connsiteY5" fmla="*/ 52 h 1386"/>
                <a:gd name="connsiteX6" fmla="*/ 273 w 2833"/>
                <a:gd name="connsiteY6" fmla="*/ 38 h 1386"/>
                <a:gd name="connsiteX7" fmla="*/ 353 w 2833"/>
                <a:gd name="connsiteY7" fmla="*/ 26 h 1386"/>
                <a:gd name="connsiteX8" fmla="*/ 437 w 2833"/>
                <a:gd name="connsiteY8" fmla="*/ 14 h 1386"/>
                <a:gd name="connsiteX9" fmla="*/ 527 w 2833"/>
                <a:gd name="connsiteY9" fmla="*/ 6 h 1386"/>
                <a:gd name="connsiteX10" fmla="*/ 623 w 2833"/>
                <a:gd name="connsiteY10" fmla="*/ 0 h 1386"/>
                <a:gd name="connsiteX11" fmla="*/ 1763 w 2833"/>
                <a:gd name="connsiteY11" fmla="*/ 222 h 1386"/>
                <a:gd name="connsiteX12" fmla="*/ 1825 w 2833"/>
                <a:gd name="connsiteY12" fmla="*/ 252 h 1386"/>
                <a:gd name="connsiteX13" fmla="*/ 1887 w 2833"/>
                <a:gd name="connsiteY13" fmla="*/ 286 h 1386"/>
                <a:gd name="connsiteX14" fmla="*/ 1947 w 2833"/>
                <a:gd name="connsiteY14" fmla="*/ 320 h 1386"/>
                <a:gd name="connsiteX15" fmla="*/ 2009 w 2833"/>
                <a:gd name="connsiteY15" fmla="*/ 358 h 1386"/>
                <a:gd name="connsiteX16" fmla="*/ 2071 w 2833"/>
                <a:gd name="connsiteY16" fmla="*/ 398 h 1386"/>
                <a:gd name="connsiteX17" fmla="*/ 2131 w 2833"/>
                <a:gd name="connsiteY17" fmla="*/ 440 h 1386"/>
                <a:gd name="connsiteX18" fmla="*/ 2193 w 2833"/>
                <a:gd name="connsiteY18" fmla="*/ 486 h 1386"/>
                <a:gd name="connsiteX19" fmla="*/ 2253 w 2833"/>
                <a:gd name="connsiteY19" fmla="*/ 534 h 1386"/>
                <a:gd name="connsiteX20" fmla="*/ 2313 w 2833"/>
                <a:gd name="connsiteY20" fmla="*/ 586 h 1386"/>
                <a:gd name="connsiteX21" fmla="*/ 2373 w 2833"/>
                <a:gd name="connsiteY21" fmla="*/ 640 h 1386"/>
                <a:gd name="connsiteX22" fmla="*/ 2433 w 2833"/>
                <a:gd name="connsiteY22" fmla="*/ 696 h 1386"/>
                <a:gd name="connsiteX23" fmla="*/ 2493 w 2833"/>
                <a:gd name="connsiteY23" fmla="*/ 756 h 1386"/>
                <a:gd name="connsiteX24" fmla="*/ 2551 w 2833"/>
                <a:gd name="connsiteY24" fmla="*/ 820 h 1386"/>
                <a:gd name="connsiteX25" fmla="*/ 2609 w 2833"/>
                <a:gd name="connsiteY25" fmla="*/ 886 h 1386"/>
                <a:gd name="connsiteX26" fmla="*/ 2665 w 2833"/>
                <a:gd name="connsiteY26" fmla="*/ 956 h 1386"/>
                <a:gd name="connsiteX27" fmla="*/ 2721 w 2833"/>
                <a:gd name="connsiteY27" fmla="*/ 1028 h 1386"/>
                <a:gd name="connsiteX28" fmla="*/ 2777 w 2833"/>
                <a:gd name="connsiteY28" fmla="*/ 1106 h 1386"/>
                <a:gd name="connsiteX29" fmla="*/ 2833 w 2833"/>
                <a:gd name="connsiteY29" fmla="*/ 1186 h 1386"/>
                <a:gd name="connsiteX30" fmla="*/ 2833 w 2833"/>
                <a:gd name="connsiteY30" fmla="*/ 1186 h 1386"/>
                <a:gd name="connsiteX31" fmla="*/ 2813 w 2833"/>
                <a:gd name="connsiteY31" fmla="*/ 1194 h 1386"/>
                <a:gd name="connsiteX32" fmla="*/ 2759 w 2833"/>
                <a:gd name="connsiteY32" fmla="*/ 1220 h 1386"/>
                <a:gd name="connsiteX33" fmla="*/ 2719 w 2833"/>
                <a:gd name="connsiteY33" fmla="*/ 1236 h 1386"/>
                <a:gd name="connsiteX34" fmla="*/ 2673 w 2833"/>
                <a:gd name="connsiteY34" fmla="*/ 1254 h 1386"/>
                <a:gd name="connsiteX35" fmla="*/ 2617 w 2833"/>
                <a:gd name="connsiteY35" fmla="*/ 1274 h 1386"/>
                <a:gd name="connsiteX36" fmla="*/ 2555 w 2833"/>
                <a:gd name="connsiteY36" fmla="*/ 1294 h 1386"/>
                <a:gd name="connsiteX37" fmla="*/ 2487 w 2833"/>
                <a:gd name="connsiteY37" fmla="*/ 1312 h 1386"/>
                <a:gd name="connsiteX38" fmla="*/ 2411 w 2833"/>
                <a:gd name="connsiteY38" fmla="*/ 1332 h 1386"/>
                <a:gd name="connsiteX39" fmla="*/ 2331 w 2833"/>
                <a:gd name="connsiteY39" fmla="*/ 1348 h 1386"/>
                <a:gd name="connsiteX40" fmla="*/ 2245 w 2833"/>
                <a:gd name="connsiteY40" fmla="*/ 1364 h 1386"/>
                <a:gd name="connsiteX41" fmla="*/ 2153 w 2833"/>
                <a:gd name="connsiteY41" fmla="*/ 1374 h 1386"/>
                <a:gd name="connsiteX42" fmla="*/ 2057 w 2833"/>
                <a:gd name="connsiteY42" fmla="*/ 1382 h 1386"/>
                <a:gd name="connsiteX43" fmla="*/ 2007 w 2833"/>
                <a:gd name="connsiteY43" fmla="*/ 1386 h 1386"/>
                <a:gd name="connsiteX44" fmla="*/ 1955 w 2833"/>
                <a:gd name="connsiteY44" fmla="*/ 1386 h 1386"/>
                <a:gd name="connsiteX45" fmla="*/ 1903 w 2833"/>
                <a:gd name="connsiteY45" fmla="*/ 1386 h 1386"/>
                <a:gd name="connsiteX46" fmla="*/ 1851 w 2833"/>
                <a:gd name="connsiteY46" fmla="*/ 1386 h 1386"/>
                <a:gd name="connsiteX47" fmla="*/ 1797 w 2833"/>
                <a:gd name="connsiteY47" fmla="*/ 1382 h 1386"/>
                <a:gd name="connsiteX48" fmla="*/ 1741 w 2833"/>
                <a:gd name="connsiteY48" fmla="*/ 1378 h 1386"/>
                <a:gd name="connsiteX49" fmla="*/ 1685 w 2833"/>
                <a:gd name="connsiteY49" fmla="*/ 1372 h 1386"/>
                <a:gd name="connsiteX50" fmla="*/ 1629 w 2833"/>
                <a:gd name="connsiteY50" fmla="*/ 1366 h 1386"/>
                <a:gd name="connsiteX51" fmla="*/ 1573 w 2833"/>
                <a:gd name="connsiteY51" fmla="*/ 1356 h 1386"/>
                <a:gd name="connsiteX52" fmla="*/ 1515 w 2833"/>
                <a:gd name="connsiteY52" fmla="*/ 1346 h 1386"/>
                <a:gd name="connsiteX53" fmla="*/ 1455 w 2833"/>
                <a:gd name="connsiteY53" fmla="*/ 1332 h 1386"/>
                <a:gd name="connsiteX54" fmla="*/ 1397 w 2833"/>
                <a:gd name="connsiteY54" fmla="*/ 1318 h 1386"/>
                <a:gd name="connsiteX55" fmla="*/ 1337 w 2833"/>
                <a:gd name="connsiteY55" fmla="*/ 1300 h 1386"/>
                <a:gd name="connsiteX56" fmla="*/ 1275 w 2833"/>
                <a:gd name="connsiteY56" fmla="*/ 1280 h 1386"/>
                <a:gd name="connsiteX57" fmla="*/ 1215 w 2833"/>
                <a:gd name="connsiteY57" fmla="*/ 1260 h 1386"/>
                <a:gd name="connsiteX58" fmla="*/ 1153 w 2833"/>
                <a:gd name="connsiteY58" fmla="*/ 1236 h 1386"/>
                <a:gd name="connsiteX59" fmla="*/ 1093 w 2833"/>
                <a:gd name="connsiteY59" fmla="*/ 1208 h 1386"/>
                <a:gd name="connsiteX60" fmla="*/ 1031 w 2833"/>
                <a:gd name="connsiteY60" fmla="*/ 1180 h 1386"/>
                <a:gd name="connsiteX61" fmla="*/ 967 w 2833"/>
                <a:gd name="connsiteY61" fmla="*/ 1148 h 1386"/>
                <a:gd name="connsiteX62" fmla="*/ 905 w 2833"/>
                <a:gd name="connsiteY62" fmla="*/ 1114 h 1386"/>
                <a:gd name="connsiteX63" fmla="*/ 843 w 2833"/>
                <a:gd name="connsiteY63" fmla="*/ 1078 h 1386"/>
                <a:gd name="connsiteX64" fmla="*/ 779 w 2833"/>
                <a:gd name="connsiteY64" fmla="*/ 1038 h 1386"/>
                <a:gd name="connsiteX65" fmla="*/ 717 w 2833"/>
                <a:gd name="connsiteY65" fmla="*/ 996 h 1386"/>
                <a:gd name="connsiteX66" fmla="*/ 653 w 2833"/>
                <a:gd name="connsiteY66" fmla="*/ 950 h 1386"/>
                <a:gd name="connsiteX67" fmla="*/ 591 w 2833"/>
                <a:gd name="connsiteY67" fmla="*/ 900 h 1386"/>
                <a:gd name="connsiteX68" fmla="*/ 527 w 2833"/>
                <a:gd name="connsiteY68" fmla="*/ 848 h 1386"/>
                <a:gd name="connsiteX69" fmla="*/ 465 w 2833"/>
                <a:gd name="connsiteY69" fmla="*/ 792 h 1386"/>
                <a:gd name="connsiteX70" fmla="*/ 401 w 2833"/>
                <a:gd name="connsiteY70" fmla="*/ 734 h 1386"/>
                <a:gd name="connsiteX71" fmla="*/ 339 w 2833"/>
                <a:gd name="connsiteY71" fmla="*/ 672 h 1386"/>
                <a:gd name="connsiteX72" fmla="*/ 275 w 2833"/>
                <a:gd name="connsiteY72" fmla="*/ 606 h 1386"/>
                <a:gd name="connsiteX73" fmla="*/ 213 w 2833"/>
                <a:gd name="connsiteY73" fmla="*/ 536 h 1386"/>
                <a:gd name="connsiteX74" fmla="*/ 151 w 2833"/>
                <a:gd name="connsiteY74" fmla="*/ 464 h 1386"/>
                <a:gd name="connsiteX75" fmla="*/ 89 w 2833"/>
                <a:gd name="connsiteY75" fmla="*/ 388 h 1386"/>
                <a:gd name="connsiteX76" fmla="*/ 29 w 2833"/>
                <a:gd name="connsiteY76" fmla="*/ 306 h 1386"/>
                <a:gd name="connsiteX0" fmla="*/ 29 w 2833"/>
                <a:gd name="connsiteY0" fmla="*/ 306 h 1386"/>
                <a:gd name="connsiteX1" fmla="*/ 0 w 2833"/>
                <a:gd name="connsiteY1" fmla="*/ 256 h 1386"/>
                <a:gd name="connsiteX2" fmla="*/ 43 w 2833"/>
                <a:gd name="connsiteY2" fmla="*/ 87 h 1386"/>
                <a:gd name="connsiteX3" fmla="*/ 79 w 2833"/>
                <a:gd name="connsiteY3" fmla="*/ 80 h 1386"/>
                <a:gd name="connsiteX4" fmla="*/ 137 w 2833"/>
                <a:gd name="connsiteY4" fmla="*/ 66 h 1386"/>
                <a:gd name="connsiteX5" fmla="*/ 201 w 2833"/>
                <a:gd name="connsiteY5" fmla="*/ 52 h 1386"/>
                <a:gd name="connsiteX6" fmla="*/ 273 w 2833"/>
                <a:gd name="connsiteY6" fmla="*/ 38 h 1386"/>
                <a:gd name="connsiteX7" fmla="*/ 353 w 2833"/>
                <a:gd name="connsiteY7" fmla="*/ 26 h 1386"/>
                <a:gd name="connsiteX8" fmla="*/ 437 w 2833"/>
                <a:gd name="connsiteY8" fmla="*/ 14 h 1386"/>
                <a:gd name="connsiteX9" fmla="*/ 527 w 2833"/>
                <a:gd name="connsiteY9" fmla="*/ 6 h 1386"/>
                <a:gd name="connsiteX10" fmla="*/ 623 w 2833"/>
                <a:gd name="connsiteY10" fmla="*/ 0 h 1386"/>
                <a:gd name="connsiteX11" fmla="*/ 1825 w 2833"/>
                <a:gd name="connsiteY11" fmla="*/ 252 h 1386"/>
                <a:gd name="connsiteX12" fmla="*/ 1887 w 2833"/>
                <a:gd name="connsiteY12" fmla="*/ 286 h 1386"/>
                <a:gd name="connsiteX13" fmla="*/ 1947 w 2833"/>
                <a:gd name="connsiteY13" fmla="*/ 320 h 1386"/>
                <a:gd name="connsiteX14" fmla="*/ 2009 w 2833"/>
                <a:gd name="connsiteY14" fmla="*/ 358 h 1386"/>
                <a:gd name="connsiteX15" fmla="*/ 2071 w 2833"/>
                <a:gd name="connsiteY15" fmla="*/ 398 h 1386"/>
                <a:gd name="connsiteX16" fmla="*/ 2131 w 2833"/>
                <a:gd name="connsiteY16" fmla="*/ 440 h 1386"/>
                <a:gd name="connsiteX17" fmla="*/ 2193 w 2833"/>
                <a:gd name="connsiteY17" fmla="*/ 486 h 1386"/>
                <a:gd name="connsiteX18" fmla="*/ 2253 w 2833"/>
                <a:gd name="connsiteY18" fmla="*/ 534 h 1386"/>
                <a:gd name="connsiteX19" fmla="*/ 2313 w 2833"/>
                <a:gd name="connsiteY19" fmla="*/ 586 h 1386"/>
                <a:gd name="connsiteX20" fmla="*/ 2373 w 2833"/>
                <a:gd name="connsiteY20" fmla="*/ 640 h 1386"/>
                <a:gd name="connsiteX21" fmla="*/ 2433 w 2833"/>
                <a:gd name="connsiteY21" fmla="*/ 696 h 1386"/>
                <a:gd name="connsiteX22" fmla="*/ 2493 w 2833"/>
                <a:gd name="connsiteY22" fmla="*/ 756 h 1386"/>
                <a:gd name="connsiteX23" fmla="*/ 2551 w 2833"/>
                <a:gd name="connsiteY23" fmla="*/ 820 h 1386"/>
                <a:gd name="connsiteX24" fmla="*/ 2609 w 2833"/>
                <a:gd name="connsiteY24" fmla="*/ 886 h 1386"/>
                <a:gd name="connsiteX25" fmla="*/ 2665 w 2833"/>
                <a:gd name="connsiteY25" fmla="*/ 956 h 1386"/>
                <a:gd name="connsiteX26" fmla="*/ 2721 w 2833"/>
                <a:gd name="connsiteY26" fmla="*/ 1028 h 1386"/>
                <a:gd name="connsiteX27" fmla="*/ 2777 w 2833"/>
                <a:gd name="connsiteY27" fmla="*/ 1106 h 1386"/>
                <a:gd name="connsiteX28" fmla="*/ 2833 w 2833"/>
                <a:gd name="connsiteY28" fmla="*/ 1186 h 1386"/>
                <a:gd name="connsiteX29" fmla="*/ 2833 w 2833"/>
                <a:gd name="connsiteY29" fmla="*/ 1186 h 1386"/>
                <a:gd name="connsiteX30" fmla="*/ 2813 w 2833"/>
                <a:gd name="connsiteY30" fmla="*/ 1194 h 1386"/>
                <a:gd name="connsiteX31" fmla="*/ 2759 w 2833"/>
                <a:gd name="connsiteY31" fmla="*/ 1220 h 1386"/>
                <a:gd name="connsiteX32" fmla="*/ 2719 w 2833"/>
                <a:gd name="connsiteY32" fmla="*/ 1236 h 1386"/>
                <a:gd name="connsiteX33" fmla="*/ 2673 w 2833"/>
                <a:gd name="connsiteY33" fmla="*/ 1254 h 1386"/>
                <a:gd name="connsiteX34" fmla="*/ 2617 w 2833"/>
                <a:gd name="connsiteY34" fmla="*/ 1274 h 1386"/>
                <a:gd name="connsiteX35" fmla="*/ 2555 w 2833"/>
                <a:gd name="connsiteY35" fmla="*/ 1294 h 1386"/>
                <a:gd name="connsiteX36" fmla="*/ 2487 w 2833"/>
                <a:gd name="connsiteY36" fmla="*/ 1312 h 1386"/>
                <a:gd name="connsiteX37" fmla="*/ 2411 w 2833"/>
                <a:gd name="connsiteY37" fmla="*/ 1332 h 1386"/>
                <a:gd name="connsiteX38" fmla="*/ 2331 w 2833"/>
                <a:gd name="connsiteY38" fmla="*/ 1348 h 1386"/>
                <a:gd name="connsiteX39" fmla="*/ 2245 w 2833"/>
                <a:gd name="connsiteY39" fmla="*/ 1364 h 1386"/>
                <a:gd name="connsiteX40" fmla="*/ 2153 w 2833"/>
                <a:gd name="connsiteY40" fmla="*/ 1374 h 1386"/>
                <a:gd name="connsiteX41" fmla="*/ 2057 w 2833"/>
                <a:gd name="connsiteY41" fmla="*/ 1382 h 1386"/>
                <a:gd name="connsiteX42" fmla="*/ 2007 w 2833"/>
                <a:gd name="connsiteY42" fmla="*/ 1386 h 1386"/>
                <a:gd name="connsiteX43" fmla="*/ 1955 w 2833"/>
                <a:gd name="connsiteY43" fmla="*/ 1386 h 1386"/>
                <a:gd name="connsiteX44" fmla="*/ 1903 w 2833"/>
                <a:gd name="connsiteY44" fmla="*/ 1386 h 1386"/>
                <a:gd name="connsiteX45" fmla="*/ 1851 w 2833"/>
                <a:gd name="connsiteY45" fmla="*/ 1386 h 1386"/>
                <a:gd name="connsiteX46" fmla="*/ 1797 w 2833"/>
                <a:gd name="connsiteY46" fmla="*/ 1382 h 1386"/>
                <a:gd name="connsiteX47" fmla="*/ 1741 w 2833"/>
                <a:gd name="connsiteY47" fmla="*/ 1378 h 1386"/>
                <a:gd name="connsiteX48" fmla="*/ 1685 w 2833"/>
                <a:gd name="connsiteY48" fmla="*/ 1372 h 1386"/>
                <a:gd name="connsiteX49" fmla="*/ 1629 w 2833"/>
                <a:gd name="connsiteY49" fmla="*/ 1366 h 1386"/>
                <a:gd name="connsiteX50" fmla="*/ 1573 w 2833"/>
                <a:gd name="connsiteY50" fmla="*/ 1356 h 1386"/>
                <a:gd name="connsiteX51" fmla="*/ 1515 w 2833"/>
                <a:gd name="connsiteY51" fmla="*/ 1346 h 1386"/>
                <a:gd name="connsiteX52" fmla="*/ 1455 w 2833"/>
                <a:gd name="connsiteY52" fmla="*/ 1332 h 1386"/>
                <a:gd name="connsiteX53" fmla="*/ 1397 w 2833"/>
                <a:gd name="connsiteY53" fmla="*/ 1318 h 1386"/>
                <a:gd name="connsiteX54" fmla="*/ 1337 w 2833"/>
                <a:gd name="connsiteY54" fmla="*/ 1300 h 1386"/>
                <a:gd name="connsiteX55" fmla="*/ 1275 w 2833"/>
                <a:gd name="connsiteY55" fmla="*/ 1280 h 1386"/>
                <a:gd name="connsiteX56" fmla="*/ 1215 w 2833"/>
                <a:gd name="connsiteY56" fmla="*/ 1260 h 1386"/>
                <a:gd name="connsiteX57" fmla="*/ 1153 w 2833"/>
                <a:gd name="connsiteY57" fmla="*/ 1236 h 1386"/>
                <a:gd name="connsiteX58" fmla="*/ 1093 w 2833"/>
                <a:gd name="connsiteY58" fmla="*/ 1208 h 1386"/>
                <a:gd name="connsiteX59" fmla="*/ 1031 w 2833"/>
                <a:gd name="connsiteY59" fmla="*/ 1180 h 1386"/>
                <a:gd name="connsiteX60" fmla="*/ 967 w 2833"/>
                <a:gd name="connsiteY60" fmla="*/ 1148 h 1386"/>
                <a:gd name="connsiteX61" fmla="*/ 905 w 2833"/>
                <a:gd name="connsiteY61" fmla="*/ 1114 h 1386"/>
                <a:gd name="connsiteX62" fmla="*/ 843 w 2833"/>
                <a:gd name="connsiteY62" fmla="*/ 1078 h 1386"/>
                <a:gd name="connsiteX63" fmla="*/ 779 w 2833"/>
                <a:gd name="connsiteY63" fmla="*/ 1038 h 1386"/>
                <a:gd name="connsiteX64" fmla="*/ 717 w 2833"/>
                <a:gd name="connsiteY64" fmla="*/ 996 h 1386"/>
                <a:gd name="connsiteX65" fmla="*/ 653 w 2833"/>
                <a:gd name="connsiteY65" fmla="*/ 950 h 1386"/>
                <a:gd name="connsiteX66" fmla="*/ 591 w 2833"/>
                <a:gd name="connsiteY66" fmla="*/ 900 h 1386"/>
                <a:gd name="connsiteX67" fmla="*/ 527 w 2833"/>
                <a:gd name="connsiteY67" fmla="*/ 848 h 1386"/>
                <a:gd name="connsiteX68" fmla="*/ 465 w 2833"/>
                <a:gd name="connsiteY68" fmla="*/ 792 h 1386"/>
                <a:gd name="connsiteX69" fmla="*/ 401 w 2833"/>
                <a:gd name="connsiteY69" fmla="*/ 734 h 1386"/>
                <a:gd name="connsiteX70" fmla="*/ 339 w 2833"/>
                <a:gd name="connsiteY70" fmla="*/ 672 h 1386"/>
                <a:gd name="connsiteX71" fmla="*/ 275 w 2833"/>
                <a:gd name="connsiteY71" fmla="*/ 606 h 1386"/>
                <a:gd name="connsiteX72" fmla="*/ 213 w 2833"/>
                <a:gd name="connsiteY72" fmla="*/ 536 h 1386"/>
                <a:gd name="connsiteX73" fmla="*/ 151 w 2833"/>
                <a:gd name="connsiteY73" fmla="*/ 464 h 1386"/>
                <a:gd name="connsiteX74" fmla="*/ 89 w 2833"/>
                <a:gd name="connsiteY74" fmla="*/ 388 h 1386"/>
                <a:gd name="connsiteX75" fmla="*/ 29 w 2833"/>
                <a:gd name="connsiteY75" fmla="*/ 306 h 13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833" h="1386">
                  <a:moveTo>
                    <a:pt x="29" y="306"/>
                  </a:moveTo>
                  <a:cubicBezTo>
                    <a:pt x="13" y="285"/>
                    <a:pt x="25" y="301"/>
                    <a:pt x="0" y="256"/>
                  </a:cubicBezTo>
                  <a:cubicBezTo>
                    <a:pt x="2" y="241"/>
                    <a:pt x="29" y="117"/>
                    <a:pt x="43" y="87"/>
                  </a:cubicBezTo>
                  <a:cubicBezTo>
                    <a:pt x="55" y="85"/>
                    <a:pt x="67" y="82"/>
                    <a:pt x="79" y="80"/>
                  </a:cubicBezTo>
                  <a:cubicBezTo>
                    <a:pt x="98" y="75"/>
                    <a:pt x="118" y="71"/>
                    <a:pt x="137" y="66"/>
                  </a:cubicBezTo>
                  <a:cubicBezTo>
                    <a:pt x="158" y="61"/>
                    <a:pt x="180" y="57"/>
                    <a:pt x="201" y="52"/>
                  </a:cubicBezTo>
                  <a:cubicBezTo>
                    <a:pt x="225" y="47"/>
                    <a:pt x="249" y="43"/>
                    <a:pt x="273" y="38"/>
                  </a:cubicBezTo>
                  <a:lnTo>
                    <a:pt x="353" y="26"/>
                  </a:lnTo>
                  <a:lnTo>
                    <a:pt x="437" y="14"/>
                  </a:lnTo>
                  <a:cubicBezTo>
                    <a:pt x="467" y="11"/>
                    <a:pt x="497" y="9"/>
                    <a:pt x="527" y="6"/>
                  </a:cubicBezTo>
                  <a:lnTo>
                    <a:pt x="623" y="0"/>
                  </a:lnTo>
                  <a:cubicBezTo>
                    <a:pt x="839" y="41"/>
                    <a:pt x="1614" y="204"/>
                    <a:pt x="1825" y="252"/>
                  </a:cubicBezTo>
                  <a:cubicBezTo>
                    <a:pt x="1846" y="263"/>
                    <a:pt x="1866" y="275"/>
                    <a:pt x="1887" y="286"/>
                  </a:cubicBezTo>
                  <a:cubicBezTo>
                    <a:pt x="1907" y="297"/>
                    <a:pt x="1927" y="309"/>
                    <a:pt x="1947" y="320"/>
                  </a:cubicBezTo>
                  <a:lnTo>
                    <a:pt x="2009" y="358"/>
                  </a:lnTo>
                  <a:cubicBezTo>
                    <a:pt x="2030" y="371"/>
                    <a:pt x="2050" y="385"/>
                    <a:pt x="2071" y="398"/>
                  </a:cubicBezTo>
                  <a:lnTo>
                    <a:pt x="2131" y="440"/>
                  </a:lnTo>
                  <a:cubicBezTo>
                    <a:pt x="2152" y="455"/>
                    <a:pt x="2172" y="471"/>
                    <a:pt x="2193" y="486"/>
                  </a:cubicBezTo>
                  <a:lnTo>
                    <a:pt x="2253" y="534"/>
                  </a:lnTo>
                  <a:cubicBezTo>
                    <a:pt x="2273" y="551"/>
                    <a:pt x="2293" y="569"/>
                    <a:pt x="2313" y="586"/>
                  </a:cubicBezTo>
                  <a:lnTo>
                    <a:pt x="2373" y="640"/>
                  </a:lnTo>
                  <a:cubicBezTo>
                    <a:pt x="2393" y="659"/>
                    <a:pt x="2413" y="677"/>
                    <a:pt x="2433" y="696"/>
                  </a:cubicBezTo>
                  <a:lnTo>
                    <a:pt x="2493" y="756"/>
                  </a:lnTo>
                  <a:lnTo>
                    <a:pt x="2551" y="820"/>
                  </a:lnTo>
                  <a:cubicBezTo>
                    <a:pt x="2570" y="842"/>
                    <a:pt x="2590" y="864"/>
                    <a:pt x="2609" y="886"/>
                  </a:cubicBezTo>
                  <a:cubicBezTo>
                    <a:pt x="2628" y="909"/>
                    <a:pt x="2646" y="933"/>
                    <a:pt x="2665" y="956"/>
                  </a:cubicBezTo>
                  <a:cubicBezTo>
                    <a:pt x="2684" y="980"/>
                    <a:pt x="2702" y="1004"/>
                    <a:pt x="2721" y="1028"/>
                  </a:cubicBezTo>
                  <a:cubicBezTo>
                    <a:pt x="2740" y="1054"/>
                    <a:pt x="2758" y="1080"/>
                    <a:pt x="2777" y="1106"/>
                  </a:cubicBezTo>
                  <a:lnTo>
                    <a:pt x="2833" y="1186"/>
                  </a:lnTo>
                  <a:lnTo>
                    <a:pt x="2833" y="1186"/>
                  </a:lnTo>
                  <a:cubicBezTo>
                    <a:pt x="2826" y="1189"/>
                    <a:pt x="2820" y="1191"/>
                    <a:pt x="2813" y="1194"/>
                  </a:cubicBezTo>
                  <a:cubicBezTo>
                    <a:pt x="2795" y="1203"/>
                    <a:pt x="2777" y="1211"/>
                    <a:pt x="2759" y="1220"/>
                  </a:cubicBezTo>
                  <a:cubicBezTo>
                    <a:pt x="2746" y="1225"/>
                    <a:pt x="2732" y="1231"/>
                    <a:pt x="2719" y="1236"/>
                  </a:cubicBezTo>
                  <a:lnTo>
                    <a:pt x="2673" y="1254"/>
                  </a:lnTo>
                  <a:cubicBezTo>
                    <a:pt x="2654" y="1261"/>
                    <a:pt x="2636" y="1267"/>
                    <a:pt x="2617" y="1274"/>
                  </a:cubicBezTo>
                  <a:cubicBezTo>
                    <a:pt x="2596" y="1281"/>
                    <a:pt x="2576" y="1287"/>
                    <a:pt x="2555" y="1294"/>
                  </a:cubicBezTo>
                  <a:lnTo>
                    <a:pt x="2487" y="1312"/>
                  </a:lnTo>
                  <a:cubicBezTo>
                    <a:pt x="2462" y="1319"/>
                    <a:pt x="2436" y="1325"/>
                    <a:pt x="2411" y="1332"/>
                  </a:cubicBezTo>
                  <a:cubicBezTo>
                    <a:pt x="2384" y="1337"/>
                    <a:pt x="2358" y="1343"/>
                    <a:pt x="2331" y="1348"/>
                  </a:cubicBezTo>
                  <a:cubicBezTo>
                    <a:pt x="2302" y="1353"/>
                    <a:pt x="2274" y="1359"/>
                    <a:pt x="2245" y="1364"/>
                  </a:cubicBezTo>
                  <a:cubicBezTo>
                    <a:pt x="2214" y="1367"/>
                    <a:pt x="2184" y="1371"/>
                    <a:pt x="2153" y="1374"/>
                  </a:cubicBezTo>
                  <a:cubicBezTo>
                    <a:pt x="2121" y="1377"/>
                    <a:pt x="2089" y="1379"/>
                    <a:pt x="2057" y="1382"/>
                  </a:cubicBezTo>
                  <a:cubicBezTo>
                    <a:pt x="2040" y="1383"/>
                    <a:pt x="2024" y="1385"/>
                    <a:pt x="2007" y="1386"/>
                  </a:cubicBezTo>
                  <a:lnTo>
                    <a:pt x="1955" y="1386"/>
                  </a:lnTo>
                  <a:lnTo>
                    <a:pt x="1903" y="1386"/>
                  </a:lnTo>
                  <a:lnTo>
                    <a:pt x="1851" y="1386"/>
                  </a:lnTo>
                  <a:cubicBezTo>
                    <a:pt x="1833" y="1385"/>
                    <a:pt x="1815" y="1383"/>
                    <a:pt x="1797" y="1382"/>
                  </a:cubicBezTo>
                  <a:cubicBezTo>
                    <a:pt x="1778" y="1381"/>
                    <a:pt x="1760" y="1379"/>
                    <a:pt x="1741" y="1378"/>
                  </a:cubicBezTo>
                  <a:lnTo>
                    <a:pt x="1685" y="1372"/>
                  </a:lnTo>
                  <a:lnTo>
                    <a:pt x="1629" y="1366"/>
                  </a:lnTo>
                  <a:cubicBezTo>
                    <a:pt x="1610" y="1363"/>
                    <a:pt x="1592" y="1359"/>
                    <a:pt x="1573" y="1356"/>
                  </a:cubicBezTo>
                  <a:cubicBezTo>
                    <a:pt x="1554" y="1353"/>
                    <a:pt x="1534" y="1349"/>
                    <a:pt x="1515" y="1346"/>
                  </a:cubicBezTo>
                  <a:cubicBezTo>
                    <a:pt x="1495" y="1341"/>
                    <a:pt x="1475" y="1337"/>
                    <a:pt x="1455" y="1332"/>
                  </a:cubicBezTo>
                  <a:cubicBezTo>
                    <a:pt x="1436" y="1327"/>
                    <a:pt x="1416" y="1323"/>
                    <a:pt x="1397" y="1318"/>
                  </a:cubicBezTo>
                  <a:lnTo>
                    <a:pt x="1337" y="1300"/>
                  </a:lnTo>
                  <a:cubicBezTo>
                    <a:pt x="1316" y="1293"/>
                    <a:pt x="1296" y="1287"/>
                    <a:pt x="1275" y="1280"/>
                  </a:cubicBezTo>
                  <a:cubicBezTo>
                    <a:pt x="1255" y="1273"/>
                    <a:pt x="1235" y="1267"/>
                    <a:pt x="1215" y="1260"/>
                  </a:cubicBezTo>
                  <a:lnTo>
                    <a:pt x="1153" y="1236"/>
                  </a:lnTo>
                  <a:cubicBezTo>
                    <a:pt x="1133" y="1227"/>
                    <a:pt x="1113" y="1217"/>
                    <a:pt x="1093" y="1208"/>
                  </a:cubicBezTo>
                  <a:cubicBezTo>
                    <a:pt x="1072" y="1199"/>
                    <a:pt x="1052" y="1189"/>
                    <a:pt x="1031" y="1180"/>
                  </a:cubicBezTo>
                  <a:cubicBezTo>
                    <a:pt x="1010" y="1169"/>
                    <a:pt x="988" y="1159"/>
                    <a:pt x="967" y="1148"/>
                  </a:cubicBezTo>
                  <a:cubicBezTo>
                    <a:pt x="946" y="1137"/>
                    <a:pt x="926" y="1125"/>
                    <a:pt x="905" y="1114"/>
                  </a:cubicBezTo>
                  <a:lnTo>
                    <a:pt x="843" y="1078"/>
                  </a:lnTo>
                  <a:lnTo>
                    <a:pt x="779" y="1038"/>
                  </a:lnTo>
                  <a:cubicBezTo>
                    <a:pt x="758" y="1024"/>
                    <a:pt x="738" y="1010"/>
                    <a:pt x="717" y="996"/>
                  </a:cubicBezTo>
                  <a:lnTo>
                    <a:pt x="653" y="950"/>
                  </a:lnTo>
                  <a:lnTo>
                    <a:pt x="591" y="900"/>
                  </a:lnTo>
                  <a:lnTo>
                    <a:pt x="527" y="848"/>
                  </a:lnTo>
                  <a:lnTo>
                    <a:pt x="465" y="792"/>
                  </a:lnTo>
                  <a:lnTo>
                    <a:pt x="401" y="734"/>
                  </a:lnTo>
                  <a:lnTo>
                    <a:pt x="339" y="672"/>
                  </a:lnTo>
                  <a:cubicBezTo>
                    <a:pt x="318" y="650"/>
                    <a:pt x="296" y="628"/>
                    <a:pt x="275" y="606"/>
                  </a:cubicBezTo>
                  <a:cubicBezTo>
                    <a:pt x="254" y="583"/>
                    <a:pt x="234" y="559"/>
                    <a:pt x="213" y="536"/>
                  </a:cubicBezTo>
                  <a:cubicBezTo>
                    <a:pt x="192" y="512"/>
                    <a:pt x="172" y="488"/>
                    <a:pt x="151" y="464"/>
                  </a:cubicBezTo>
                  <a:cubicBezTo>
                    <a:pt x="130" y="439"/>
                    <a:pt x="110" y="413"/>
                    <a:pt x="89" y="388"/>
                  </a:cubicBezTo>
                  <a:cubicBezTo>
                    <a:pt x="69" y="361"/>
                    <a:pt x="59" y="349"/>
                    <a:pt x="29" y="306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19"/>
            <p:cNvSpPr/>
            <p:nvPr/>
          </p:nvSpPr>
          <p:spPr>
            <a:xfrm rot="714333">
              <a:off x="-173384" y="428153"/>
              <a:ext cx="584465" cy="1661965"/>
            </a:xfrm>
            <a:custGeom>
              <a:avLst/>
              <a:gdLst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526 w 1750"/>
                <a:gd name="connsiteY3" fmla="*/ 44 h 3574"/>
                <a:gd name="connsiteX4" fmla="*/ 572 w 1750"/>
                <a:gd name="connsiteY4" fmla="*/ 70 h 3574"/>
                <a:gd name="connsiteX5" fmla="*/ 628 w 1750"/>
                <a:gd name="connsiteY5" fmla="*/ 102 h 3574"/>
                <a:gd name="connsiteX6" fmla="*/ 688 w 1750"/>
                <a:gd name="connsiteY6" fmla="*/ 140 h 3574"/>
                <a:gd name="connsiteX7" fmla="*/ 754 w 1750"/>
                <a:gd name="connsiteY7" fmla="*/ 184 h 3574"/>
                <a:gd name="connsiteX8" fmla="*/ 826 w 1750"/>
                <a:gd name="connsiteY8" fmla="*/ 236 h 3574"/>
                <a:gd name="connsiteX9" fmla="*/ 900 w 1750"/>
                <a:gd name="connsiteY9" fmla="*/ 294 h 3574"/>
                <a:gd name="connsiteX10" fmla="*/ 978 w 1750"/>
                <a:gd name="connsiteY10" fmla="*/ 358 h 3574"/>
                <a:gd name="connsiteX11" fmla="*/ 1056 w 1750"/>
                <a:gd name="connsiteY11" fmla="*/ 430 h 3574"/>
                <a:gd name="connsiteX12" fmla="*/ 1096 w 1750"/>
                <a:gd name="connsiteY12" fmla="*/ 470 h 3574"/>
                <a:gd name="connsiteX13" fmla="*/ 1136 w 1750"/>
                <a:gd name="connsiteY13" fmla="*/ 510 h 3574"/>
                <a:gd name="connsiteX14" fmla="*/ 1174 w 1750"/>
                <a:gd name="connsiteY14" fmla="*/ 552 h 3574"/>
                <a:gd name="connsiteX15" fmla="*/ 1214 w 1750"/>
                <a:gd name="connsiteY15" fmla="*/ 596 h 3574"/>
                <a:gd name="connsiteX16" fmla="*/ 1252 w 1750"/>
                <a:gd name="connsiteY16" fmla="*/ 642 h 3574"/>
                <a:gd name="connsiteX17" fmla="*/ 1292 w 1750"/>
                <a:gd name="connsiteY17" fmla="*/ 690 h 3574"/>
                <a:gd name="connsiteX18" fmla="*/ 1328 w 1750"/>
                <a:gd name="connsiteY18" fmla="*/ 740 h 3574"/>
                <a:gd name="connsiteX19" fmla="*/ 1366 w 1750"/>
                <a:gd name="connsiteY19" fmla="*/ 792 h 3574"/>
                <a:gd name="connsiteX20" fmla="*/ 1402 w 1750"/>
                <a:gd name="connsiteY20" fmla="*/ 844 h 3574"/>
                <a:gd name="connsiteX21" fmla="*/ 1436 w 1750"/>
                <a:gd name="connsiteY21" fmla="*/ 900 h 3574"/>
                <a:gd name="connsiteX22" fmla="*/ 1470 w 1750"/>
                <a:gd name="connsiteY22" fmla="*/ 958 h 3574"/>
                <a:gd name="connsiteX23" fmla="*/ 1502 w 1750"/>
                <a:gd name="connsiteY23" fmla="*/ 1018 h 3574"/>
                <a:gd name="connsiteX24" fmla="*/ 1534 w 1750"/>
                <a:gd name="connsiteY24" fmla="*/ 1080 h 3574"/>
                <a:gd name="connsiteX25" fmla="*/ 1564 w 1750"/>
                <a:gd name="connsiteY25" fmla="*/ 1142 h 3574"/>
                <a:gd name="connsiteX26" fmla="*/ 1590 w 1750"/>
                <a:gd name="connsiteY26" fmla="*/ 1208 h 3574"/>
                <a:gd name="connsiteX27" fmla="*/ 1618 w 1750"/>
                <a:gd name="connsiteY27" fmla="*/ 1276 h 3574"/>
                <a:gd name="connsiteX28" fmla="*/ 1642 w 1750"/>
                <a:gd name="connsiteY28" fmla="*/ 1346 h 3574"/>
                <a:gd name="connsiteX29" fmla="*/ 1664 w 1750"/>
                <a:gd name="connsiteY29" fmla="*/ 1418 h 3574"/>
                <a:gd name="connsiteX30" fmla="*/ 1684 w 1750"/>
                <a:gd name="connsiteY30" fmla="*/ 1492 h 3574"/>
                <a:gd name="connsiteX31" fmla="*/ 1700 w 1750"/>
                <a:gd name="connsiteY31" fmla="*/ 1568 h 3574"/>
                <a:gd name="connsiteX32" fmla="*/ 1716 w 1750"/>
                <a:gd name="connsiteY32" fmla="*/ 1648 h 3574"/>
                <a:gd name="connsiteX33" fmla="*/ 1728 w 1750"/>
                <a:gd name="connsiteY33" fmla="*/ 1728 h 3574"/>
                <a:gd name="connsiteX34" fmla="*/ 1738 w 1750"/>
                <a:gd name="connsiteY34" fmla="*/ 1810 h 3574"/>
                <a:gd name="connsiteX35" fmla="*/ 1746 w 1750"/>
                <a:gd name="connsiteY35" fmla="*/ 1896 h 3574"/>
                <a:gd name="connsiteX36" fmla="*/ 1750 w 1750"/>
                <a:gd name="connsiteY36" fmla="*/ 1982 h 3574"/>
                <a:gd name="connsiteX37" fmla="*/ 1750 w 1750"/>
                <a:gd name="connsiteY37" fmla="*/ 2072 h 3574"/>
                <a:gd name="connsiteX38" fmla="*/ 1748 w 1750"/>
                <a:gd name="connsiteY38" fmla="*/ 2164 h 3574"/>
                <a:gd name="connsiteX39" fmla="*/ 1744 w 1750"/>
                <a:gd name="connsiteY39" fmla="*/ 2258 h 3574"/>
                <a:gd name="connsiteX40" fmla="*/ 1734 w 1750"/>
                <a:gd name="connsiteY40" fmla="*/ 2354 h 3574"/>
                <a:gd name="connsiteX41" fmla="*/ 1722 w 1750"/>
                <a:gd name="connsiteY41" fmla="*/ 2454 h 3574"/>
                <a:gd name="connsiteX42" fmla="*/ 1706 w 1750"/>
                <a:gd name="connsiteY42" fmla="*/ 2554 h 3574"/>
                <a:gd name="connsiteX43" fmla="*/ 1686 w 1750"/>
                <a:gd name="connsiteY43" fmla="*/ 2658 h 3574"/>
                <a:gd name="connsiteX44" fmla="*/ 1662 w 1750"/>
                <a:gd name="connsiteY44" fmla="*/ 2764 h 3574"/>
                <a:gd name="connsiteX45" fmla="*/ 1634 w 1750"/>
                <a:gd name="connsiteY45" fmla="*/ 2872 h 3574"/>
                <a:gd name="connsiteX46" fmla="*/ 1602 w 1750"/>
                <a:gd name="connsiteY46" fmla="*/ 2984 h 3574"/>
                <a:gd name="connsiteX47" fmla="*/ 1566 w 1750"/>
                <a:gd name="connsiteY47" fmla="*/ 3096 h 3574"/>
                <a:gd name="connsiteX48" fmla="*/ 1524 w 1750"/>
                <a:gd name="connsiteY48" fmla="*/ 3212 h 3574"/>
                <a:gd name="connsiteX49" fmla="*/ 1478 w 1750"/>
                <a:gd name="connsiteY49" fmla="*/ 3330 h 3574"/>
                <a:gd name="connsiteX50" fmla="*/ 1428 w 1750"/>
                <a:gd name="connsiteY50" fmla="*/ 3450 h 3574"/>
                <a:gd name="connsiteX51" fmla="*/ 1372 w 1750"/>
                <a:gd name="connsiteY51" fmla="*/ 3574 h 3574"/>
                <a:gd name="connsiteX52" fmla="*/ 1372 w 1750"/>
                <a:gd name="connsiteY52" fmla="*/ 3574 h 3574"/>
                <a:gd name="connsiteX53" fmla="*/ 1348 w 1750"/>
                <a:gd name="connsiteY53" fmla="*/ 3566 h 3574"/>
                <a:gd name="connsiteX54" fmla="*/ 1276 w 1750"/>
                <a:gd name="connsiteY54" fmla="*/ 3542 h 3574"/>
                <a:gd name="connsiteX55" fmla="*/ 1226 w 1750"/>
                <a:gd name="connsiteY55" fmla="*/ 3522 h 3574"/>
                <a:gd name="connsiteX56" fmla="*/ 1168 w 1750"/>
                <a:gd name="connsiteY56" fmla="*/ 3496 h 3574"/>
                <a:gd name="connsiteX57" fmla="*/ 1104 w 1750"/>
                <a:gd name="connsiteY57" fmla="*/ 3466 h 3574"/>
                <a:gd name="connsiteX58" fmla="*/ 1034 w 1750"/>
                <a:gd name="connsiteY58" fmla="*/ 3430 h 3574"/>
                <a:gd name="connsiteX59" fmla="*/ 958 w 1750"/>
                <a:gd name="connsiteY59" fmla="*/ 3386 h 3574"/>
                <a:gd name="connsiteX60" fmla="*/ 880 w 1750"/>
                <a:gd name="connsiteY60" fmla="*/ 3338 h 3574"/>
                <a:gd name="connsiteX61" fmla="*/ 798 w 1750"/>
                <a:gd name="connsiteY61" fmla="*/ 3282 h 3574"/>
                <a:gd name="connsiteX62" fmla="*/ 756 w 1750"/>
                <a:gd name="connsiteY62" fmla="*/ 3252 h 3574"/>
                <a:gd name="connsiteX63" fmla="*/ 714 w 1750"/>
                <a:gd name="connsiteY63" fmla="*/ 3220 h 3574"/>
                <a:gd name="connsiteX64" fmla="*/ 674 w 1750"/>
                <a:gd name="connsiteY64" fmla="*/ 3184 h 3574"/>
                <a:gd name="connsiteX65" fmla="*/ 632 w 1750"/>
                <a:gd name="connsiteY65" fmla="*/ 3148 h 3574"/>
                <a:gd name="connsiteX66" fmla="*/ 590 w 1750"/>
                <a:gd name="connsiteY66" fmla="*/ 3110 h 3574"/>
                <a:gd name="connsiteX67" fmla="*/ 548 w 1750"/>
                <a:gd name="connsiteY67" fmla="*/ 3070 h 3574"/>
                <a:gd name="connsiteX68" fmla="*/ 508 w 1750"/>
                <a:gd name="connsiteY68" fmla="*/ 3028 h 3574"/>
                <a:gd name="connsiteX69" fmla="*/ 468 w 1750"/>
                <a:gd name="connsiteY69" fmla="*/ 2984 h 3574"/>
                <a:gd name="connsiteX70" fmla="*/ 428 w 1750"/>
                <a:gd name="connsiteY70" fmla="*/ 2938 h 3574"/>
                <a:gd name="connsiteX71" fmla="*/ 390 w 1750"/>
                <a:gd name="connsiteY71" fmla="*/ 2890 h 3574"/>
                <a:gd name="connsiteX72" fmla="*/ 352 w 1750"/>
                <a:gd name="connsiteY72" fmla="*/ 2840 h 3574"/>
                <a:gd name="connsiteX73" fmla="*/ 316 w 1750"/>
                <a:gd name="connsiteY73" fmla="*/ 2788 h 3574"/>
                <a:gd name="connsiteX74" fmla="*/ 280 w 1750"/>
                <a:gd name="connsiteY74" fmla="*/ 2732 h 3574"/>
                <a:gd name="connsiteX75" fmla="*/ 248 w 1750"/>
                <a:gd name="connsiteY75" fmla="*/ 2676 h 3574"/>
                <a:gd name="connsiteX76" fmla="*/ 216 w 1750"/>
                <a:gd name="connsiteY76" fmla="*/ 2616 h 3574"/>
                <a:gd name="connsiteX77" fmla="*/ 184 w 1750"/>
                <a:gd name="connsiteY77" fmla="*/ 2554 h 3574"/>
                <a:gd name="connsiteX78" fmla="*/ 156 w 1750"/>
                <a:gd name="connsiteY78" fmla="*/ 2490 h 3574"/>
                <a:gd name="connsiteX79" fmla="*/ 130 w 1750"/>
                <a:gd name="connsiteY79" fmla="*/ 2424 h 3574"/>
                <a:gd name="connsiteX80" fmla="*/ 104 w 1750"/>
                <a:gd name="connsiteY80" fmla="*/ 2354 h 3574"/>
                <a:gd name="connsiteX81" fmla="*/ 82 w 1750"/>
                <a:gd name="connsiteY81" fmla="*/ 2284 h 3574"/>
                <a:gd name="connsiteX82" fmla="*/ 62 w 1750"/>
                <a:gd name="connsiteY82" fmla="*/ 2210 h 3574"/>
                <a:gd name="connsiteX83" fmla="*/ 46 w 1750"/>
                <a:gd name="connsiteY83" fmla="*/ 2132 h 3574"/>
                <a:gd name="connsiteX84" fmla="*/ 30 w 1750"/>
                <a:gd name="connsiteY84" fmla="*/ 2054 h 3574"/>
                <a:gd name="connsiteX85" fmla="*/ 18 w 1750"/>
                <a:gd name="connsiteY85" fmla="*/ 1972 h 3574"/>
                <a:gd name="connsiteX86" fmla="*/ 10 w 1750"/>
                <a:gd name="connsiteY86" fmla="*/ 1888 h 3574"/>
                <a:gd name="connsiteX87" fmla="*/ 4 w 1750"/>
                <a:gd name="connsiteY87" fmla="*/ 1800 h 3574"/>
                <a:gd name="connsiteX88" fmla="*/ 0 w 1750"/>
                <a:gd name="connsiteY88" fmla="*/ 1710 h 3574"/>
                <a:gd name="connsiteX89" fmla="*/ 2 w 1750"/>
                <a:gd name="connsiteY89" fmla="*/ 1616 h 3574"/>
                <a:gd name="connsiteX90" fmla="*/ 6 w 1750"/>
                <a:gd name="connsiteY90" fmla="*/ 1520 h 3574"/>
                <a:gd name="connsiteX91" fmla="*/ 12 w 1750"/>
                <a:gd name="connsiteY91" fmla="*/ 1422 h 3574"/>
                <a:gd name="connsiteX92" fmla="*/ 24 w 1750"/>
                <a:gd name="connsiteY92" fmla="*/ 1320 h 3574"/>
                <a:gd name="connsiteX93" fmla="*/ 58 w 1750"/>
                <a:gd name="connsiteY93" fmla="*/ 1108 h 3574"/>
                <a:gd name="connsiteX94" fmla="*/ 82 w 1750"/>
                <a:gd name="connsiteY94" fmla="*/ 998 h 3574"/>
                <a:gd name="connsiteX95" fmla="*/ 110 w 1750"/>
                <a:gd name="connsiteY95" fmla="*/ 884 h 3574"/>
                <a:gd name="connsiteX96" fmla="*/ 142 w 1750"/>
                <a:gd name="connsiteY96" fmla="*/ 768 h 3574"/>
                <a:gd name="connsiteX97" fmla="*/ 178 w 1750"/>
                <a:gd name="connsiteY97" fmla="*/ 648 h 3574"/>
                <a:gd name="connsiteX98" fmla="*/ 220 w 1750"/>
                <a:gd name="connsiteY98" fmla="*/ 524 h 3574"/>
                <a:gd name="connsiteX99" fmla="*/ 266 w 1750"/>
                <a:gd name="connsiteY99" fmla="*/ 398 h 3574"/>
                <a:gd name="connsiteX100" fmla="*/ 318 w 1750"/>
                <a:gd name="connsiteY100" fmla="*/ 268 h 3574"/>
                <a:gd name="connsiteX101" fmla="*/ 374 w 1750"/>
                <a:gd name="connsiteY101" fmla="*/ 136 h 3574"/>
                <a:gd name="connsiteX102" fmla="*/ 436 w 1750"/>
                <a:gd name="connsiteY102" fmla="*/ 0 h 3574"/>
                <a:gd name="connsiteX103" fmla="*/ 436 w 1750"/>
                <a:gd name="connsiteY103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526 w 1750"/>
                <a:gd name="connsiteY3" fmla="*/ 44 h 3574"/>
                <a:gd name="connsiteX4" fmla="*/ 572 w 1750"/>
                <a:gd name="connsiteY4" fmla="*/ 70 h 3574"/>
                <a:gd name="connsiteX5" fmla="*/ 628 w 1750"/>
                <a:gd name="connsiteY5" fmla="*/ 102 h 3574"/>
                <a:gd name="connsiteX6" fmla="*/ 688 w 1750"/>
                <a:gd name="connsiteY6" fmla="*/ 140 h 3574"/>
                <a:gd name="connsiteX7" fmla="*/ 754 w 1750"/>
                <a:gd name="connsiteY7" fmla="*/ 184 h 3574"/>
                <a:gd name="connsiteX8" fmla="*/ 826 w 1750"/>
                <a:gd name="connsiteY8" fmla="*/ 236 h 3574"/>
                <a:gd name="connsiteX9" fmla="*/ 900 w 1750"/>
                <a:gd name="connsiteY9" fmla="*/ 294 h 3574"/>
                <a:gd name="connsiteX10" fmla="*/ 978 w 1750"/>
                <a:gd name="connsiteY10" fmla="*/ 358 h 3574"/>
                <a:gd name="connsiteX11" fmla="*/ 1056 w 1750"/>
                <a:gd name="connsiteY11" fmla="*/ 430 h 3574"/>
                <a:gd name="connsiteX12" fmla="*/ 1096 w 1750"/>
                <a:gd name="connsiteY12" fmla="*/ 470 h 3574"/>
                <a:gd name="connsiteX13" fmla="*/ 1136 w 1750"/>
                <a:gd name="connsiteY13" fmla="*/ 510 h 3574"/>
                <a:gd name="connsiteX14" fmla="*/ 1174 w 1750"/>
                <a:gd name="connsiteY14" fmla="*/ 552 h 3574"/>
                <a:gd name="connsiteX15" fmla="*/ 1214 w 1750"/>
                <a:gd name="connsiteY15" fmla="*/ 596 h 3574"/>
                <a:gd name="connsiteX16" fmla="*/ 1252 w 1750"/>
                <a:gd name="connsiteY16" fmla="*/ 642 h 3574"/>
                <a:gd name="connsiteX17" fmla="*/ 1292 w 1750"/>
                <a:gd name="connsiteY17" fmla="*/ 690 h 3574"/>
                <a:gd name="connsiteX18" fmla="*/ 1328 w 1750"/>
                <a:gd name="connsiteY18" fmla="*/ 740 h 3574"/>
                <a:gd name="connsiteX19" fmla="*/ 1366 w 1750"/>
                <a:gd name="connsiteY19" fmla="*/ 792 h 3574"/>
                <a:gd name="connsiteX20" fmla="*/ 1402 w 1750"/>
                <a:gd name="connsiteY20" fmla="*/ 844 h 3574"/>
                <a:gd name="connsiteX21" fmla="*/ 1436 w 1750"/>
                <a:gd name="connsiteY21" fmla="*/ 900 h 3574"/>
                <a:gd name="connsiteX22" fmla="*/ 1470 w 1750"/>
                <a:gd name="connsiteY22" fmla="*/ 958 h 3574"/>
                <a:gd name="connsiteX23" fmla="*/ 1502 w 1750"/>
                <a:gd name="connsiteY23" fmla="*/ 1018 h 3574"/>
                <a:gd name="connsiteX24" fmla="*/ 1534 w 1750"/>
                <a:gd name="connsiteY24" fmla="*/ 1080 h 3574"/>
                <a:gd name="connsiteX25" fmla="*/ 1564 w 1750"/>
                <a:gd name="connsiteY25" fmla="*/ 1142 h 3574"/>
                <a:gd name="connsiteX26" fmla="*/ 1590 w 1750"/>
                <a:gd name="connsiteY26" fmla="*/ 1208 h 3574"/>
                <a:gd name="connsiteX27" fmla="*/ 1618 w 1750"/>
                <a:gd name="connsiteY27" fmla="*/ 1276 h 3574"/>
                <a:gd name="connsiteX28" fmla="*/ 1642 w 1750"/>
                <a:gd name="connsiteY28" fmla="*/ 1346 h 3574"/>
                <a:gd name="connsiteX29" fmla="*/ 1664 w 1750"/>
                <a:gd name="connsiteY29" fmla="*/ 1418 h 3574"/>
                <a:gd name="connsiteX30" fmla="*/ 1684 w 1750"/>
                <a:gd name="connsiteY30" fmla="*/ 1492 h 3574"/>
                <a:gd name="connsiteX31" fmla="*/ 1700 w 1750"/>
                <a:gd name="connsiteY31" fmla="*/ 1568 h 3574"/>
                <a:gd name="connsiteX32" fmla="*/ 1716 w 1750"/>
                <a:gd name="connsiteY32" fmla="*/ 1648 h 3574"/>
                <a:gd name="connsiteX33" fmla="*/ 1728 w 1750"/>
                <a:gd name="connsiteY33" fmla="*/ 1728 h 3574"/>
                <a:gd name="connsiteX34" fmla="*/ 1738 w 1750"/>
                <a:gd name="connsiteY34" fmla="*/ 1810 h 3574"/>
                <a:gd name="connsiteX35" fmla="*/ 1746 w 1750"/>
                <a:gd name="connsiteY35" fmla="*/ 1896 h 3574"/>
                <a:gd name="connsiteX36" fmla="*/ 1750 w 1750"/>
                <a:gd name="connsiteY36" fmla="*/ 1982 h 3574"/>
                <a:gd name="connsiteX37" fmla="*/ 1750 w 1750"/>
                <a:gd name="connsiteY37" fmla="*/ 2072 h 3574"/>
                <a:gd name="connsiteX38" fmla="*/ 1748 w 1750"/>
                <a:gd name="connsiteY38" fmla="*/ 2164 h 3574"/>
                <a:gd name="connsiteX39" fmla="*/ 1744 w 1750"/>
                <a:gd name="connsiteY39" fmla="*/ 2258 h 3574"/>
                <a:gd name="connsiteX40" fmla="*/ 1734 w 1750"/>
                <a:gd name="connsiteY40" fmla="*/ 2354 h 3574"/>
                <a:gd name="connsiteX41" fmla="*/ 1722 w 1750"/>
                <a:gd name="connsiteY41" fmla="*/ 2454 h 3574"/>
                <a:gd name="connsiteX42" fmla="*/ 1706 w 1750"/>
                <a:gd name="connsiteY42" fmla="*/ 2554 h 3574"/>
                <a:gd name="connsiteX43" fmla="*/ 1686 w 1750"/>
                <a:gd name="connsiteY43" fmla="*/ 2658 h 3574"/>
                <a:gd name="connsiteX44" fmla="*/ 1662 w 1750"/>
                <a:gd name="connsiteY44" fmla="*/ 2764 h 3574"/>
                <a:gd name="connsiteX45" fmla="*/ 1634 w 1750"/>
                <a:gd name="connsiteY45" fmla="*/ 2872 h 3574"/>
                <a:gd name="connsiteX46" fmla="*/ 1602 w 1750"/>
                <a:gd name="connsiteY46" fmla="*/ 2984 h 3574"/>
                <a:gd name="connsiteX47" fmla="*/ 1566 w 1750"/>
                <a:gd name="connsiteY47" fmla="*/ 3096 h 3574"/>
                <a:gd name="connsiteX48" fmla="*/ 1524 w 1750"/>
                <a:gd name="connsiteY48" fmla="*/ 3212 h 3574"/>
                <a:gd name="connsiteX49" fmla="*/ 1478 w 1750"/>
                <a:gd name="connsiteY49" fmla="*/ 3330 h 3574"/>
                <a:gd name="connsiteX50" fmla="*/ 1428 w 1750"/>
                <a:gd name="connsiteY50" fmla="*/ 3450 h 3574"/>
                <a:gd name="connsiteX51" fmla="*/ 1372 w 1750"/>
                <a:gd name="connsiteY51" fmla="*/ 3574 h 3574"/>
                <a:gd name="connsiteX52" fmla="*/ 1372 w 1750"/>
                <a:gd name="connsiteY52" fmla="*/ 3574 h 3574"/>
                <a:gd name="connsiteX53" fmla="*/ 1348 w 1750"/>
                <a:gd name="connsiteY53" fmla="*/ 3566 h 3574"/>
                <a:gd name="connsiteX54" fmla="*/ 1276 w 1750"/>
                <a:gd name="connsiteY54" fmla="*/ 3542 h 3574"/>
                <a:gd name="connsiteX55" fmla="*/ 1226 w 1750"/>
                <a:gd name="connsiteY55" fmla="*/ 3522 h 3574"/>
                <a:gd name="connsiteX56" fmla="*/ 1168 w 1750"/>
                <a:gd name="connsiteY56" fmla="*/ 3496 h 3574"/>
                <a:gd name="connsiteX57" fmla="*/ 1104 w 1750"/>
                <a:gd name="connsiteY57" fmla="*/ 3466 h 3574"/>
                <a:gd name="connsiteX58" fmla="*/ 1034 w 1750"/>
                <a:gd name="connsiteY58" fmla="*/ 3430 h 3574"/>
                <a:gd name="connsiteX59" fmla="*/ 958 w 1750"/>
                <a:gd name="connsiteY59" fmla="*/ 3386 h 3574"/>
                <a:gd name="connsiteX60" fmla="*/ 880 w 1750"/>
                <a:gd name="connsiteY60" fmla="*/ 3338 h 3574"/>
                <a:gd name="connsiteX61" fmla="*/ 798 w 1750"/>
                <a:gd name="connsiteY61" fmla="*/ 3282 h 3574"/>
                <a:gd name="connsiteX62" fmla="*/ 756 w 1750"/>
                <a:gd name="connsiteY62" fmla="*/ 3252 h 3574"/>
                <a:gd name="connsiteX63" fmla="*/ 714 w 1750"/>
                <a:gd name="connsiteY63" fmla="*/ 3220 h 3574"/>
                <a:gd name="connsiteX64" fmla="*/ 674 w 1750"/>
                <a:gd name="connsiteY64" fmla="*/ 3184 h 3574"/>
                <a:gd name="connsiteX65" fmla="*/ 632 w 1750"/>
                <a:gd name="connsiteY65" fmla="*/ 3148 h 3574"/>
                <a:gd name="connsiteX66" fmla="*/ 590 w 1750"/>
                <a:gd name="connsiteY66" fmla="*/ 3110 h 3574"/>
                <a:gd name="connsiteX67" fmla="*/ 548 w 1750"/>
                <a:gd name="connsiteY67" fmla="*/ 3070 h 3574"/>
                <a:gd name="connsiteX68" fmla="*/ 508 w 1750"/>
                <a:gd name="connsiteY68" fmla="*/ 3028 h 3574"/>
                <a:gd name="connsiteX69" fmla="*/ 468 w 1750"/>
                <a:gd name="connsiteY69" fmla="*/ 2984 h 3574"/>
                <a:gd name="connsiteX70" fmla="*/ 428 w 1750"/>
                <a:gd name="connsiteY70" fmla="*/ 2938 h 3574"/>
                <a:gd name="connsiteX71" fmla="*/ 390 w 1750"/>
                <a:gd name="connsiteY71" fmla="*/ 2890 h 3574"/>
                <a:gd name="connsiteX72" fmla="*/ 352 w 1750"/>
                <a:gd name="connsiteY72" fmla="*/ 2840 h 3574"/>
                <a:gd name="connsiteX73" fmla="*/ 316 w 1750"/>
                <a:gd name="connsiteY73" fmla="*/ 2788 h 3574"/>
                <a:gd name="connsiteX74" fmla="*/ 280 w 1750"/>
                <a:gd name="connsiteY74" fmla="*/ 2732 h 3574"/>
                <a:gd name="connsiteX75" fmla="*/ 248 w 1750"/>
                <a:gd name="connsiteY75" fmla="*/ 2676 h 3574"/>
                <a:gd name="connsiteX76" fmla="*/ 216 w 1750"/>
                <a:gd name="connsiteY76" fmla="*/ 2616 h 3574"/>
                <a:gd name="connsiteX77" fmla="*/ 184 w 1750"/>
                <a:gd name="connsiteY77" fmla="*/ 2554 h 3574"/>
                <a:gd name="connsiteX78" fmla="*/ 156 w 1750"/>
                <a:gd name="connsiteY78" fmla="*/ 2490 h 3574"/>
                <a:gd name="connsiteX79" fmla="*/ 130 w 1750"/>
                <a:gd name="connsiteY79" fmla="*/ 2424 h 3574"/>
                <a:gd name="connsiteX80" fmla="*/ 104 w 1750"/>
                <a:gd name="connsiteY80" fmla="*/ 2354 h 3574"/>
                <a:gd name="connsiteX81" fmla="*/ 82 w 1750"/>
                <a:gd name="connsiteY81" fmla="*/ 2284 h 3574"/>
                <a:gd name="connsiteX82" fmla="*/ 62 w 1750"/>
                <a:gd name="connsiteY82" fmla="*/ 2210 h 3574"/>
                <a:gd name="connsiteX83" fmla="*/ 46 w 1750"/>
                <a:gd name="connsiteY83" fmla="*/ 2132 h 3574"/>
                <a:gd name="connsiteX84" fmla="*/ 30 w 1750"/>
                <a:gd name="connsiteY84" fmla="*/ 2054 h 3574"/>
                <a:gd name="connsiteX85" fmla="*/ 18 w 1750"/>
                <a:gd name="connsiteY85" fmla="*/ 1972 h 3574"/>
                <a:gd name="connsiteX86" fmla="*/ 10 w 1750"/>
                <a:gd name="connsiteY86" fmla="*/ 1888 h 3574"/>
                <a:gd name="connsiteX87" fmla="*/ 4 w 1750"/>
                <a:gd name="connsiteY87" fmla="*/ 1800 h 3574"/>
                <a:gd name="connsiteX88" fmla="*/ 0 w 1750"/>
                <a:gd name="connsiteY88" fmla="*/ 1710 h 3574"/>
                <a:gd name="connsiteX89" fmla="*/ 2 w 1750"/>
                <a:gd name="connsiteY89" fmla="*/ 1616 h 3574"/>
                <a:gd name="connsiteX90" fmla="*/ 6 w 1750"/>
                <a:gd name="connsiteY90" fmla="*/ 1520 h 3574"/>
                <a:gd name="connsiteX91" fmla="*/ 24 w 1750"/>
                <a:gd name="connsiteY91" fmla="*/ 1320 h 3574"/>
                <a:gd name="connsiteX92" fmla="*/ 58 w 1750"/>
                <a:gd name="connsiteY92" fmla="*/ 1108 h 3574"/>
                <a:gd name="connsiteX93" fmla="*/ 82 w 1750"/>
                <a:gd name="connsiteY93" fmla="*/ 998 h 3574"/>
                <a:gd name="connsiteX94" fmla="*/ 110 w 1750"/>
                <a:gd name="connsiteY94" fmla="*/ 884 h 3574"/>
                <a:gd name="connsiteX95" fmla="*/ 142 w 1750"/>
                <a:gd name="connsiteY95" fmla="*/ 768 h 3574"/>
                <a:gd name="connsiteX96" fmla="*/ 178 w 1750"/>
                <a:gd name="connsiteY96" fmla="*/ 648 h 3574"/>
                <a:gd name="connsiteX97" fmla="*/ 220 w 1750"/>
                <a:gd name="connsiteY97" fmla="*/ 524 h 3574"/>
                <a:gd name="connsiteX98" fmla="*/ 266 w 1750"/>
                <a:gd name="connsiteY98" fmla="*/ 398 h 3574"/>
                <a:gd name="connsiteX99" fmla="*/ 318 w 1750"/>
                <a:gd name="connsiteY99" fmla="*/ 268 h 3574"/>
                <a:gd name="connsiteX100" fmla="*/ 374 w 1750"/>
                <a:gd name="connsiteY100" fmla="*/ 136 h 3574"/>
                <a:gd name="connsiteX101" fmla="*/ 436 w 1750"/>
                <a:gd name="connsiteY101" fmla="*/ 0 h 3574"/>
                <a:gd name="connsiteX102" fmla="*/ 436 w 1750"/>
                <a:gd name="connsiteY102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526 w 1750"/>
                <a:gd name="connsiteY3" fmla="*/ 44 h 3574"/>
                <a:gd name="connsiteX4" fmla="*/ 572 w 1750"/>
                <a:gd name="connsiteY4" fmla="*/ 70 h 3574"/>
                <a:gd name="connsiteX5" fmla="*/ 628 w 1750"/>
                <a:gd name="connsiteY5" fmla="*/ 102 h 3574"/>
                <a:gd name="connsiteX6" fmla="*/ 688 w 1750"/>
                <a:gd name="connsiteY6" fmla="*/ 140 h 3574"/>
                <a:gd name="connsiteX7" fmla="*/ 754 w 1750"/>
                <a:gd name="connsiteY7" fmla="*/ 184 h 3574"/>
                <a:gd name="connsiteX8" fmla="*/ 826 w 1750"/>
                <a:gd name="connsiteY8" fmla="*/ 236 h 3574"/>
                <a:gd name="connsiteX9" fmla="*/ 900 w 1750"/>
                <a:gd name="connsiteY9" fmla="*/ 294 h 3574"/>
                <a:gd name="connsiteX10" fmla="*/ 978 w 1750"/>
                <a:gd name="connsiteY10" fmla="*/ 358 h 3574"/>
                <a:gd name="connsiteX11" fmla="*/ 1056 w 1750"/>
                <a:gd name="connsiteY11" fmla="*/ 430 h 3574"/>
                <a:gd name="connsiteX12" fmla="*/ 1096 w 1750"/>
                <a:gd name="connsiteY12" fmla="*/ 470 h 3574"/>
                <a:gd name="connsiteX13" fmla="*/ 1136 w 1750"/>
                <a:gd name="connsiteY13" fmla="*/ 510 h 3574"/>
                <a:gd name="connsiteX14" fmla="*/ 1174 w 1750"/>
                <a:gd name="connsiteY14" fmla="*/ 552 h 3574"/>
                <a:gd name="connsiteX15" fmla="*/ 1214 w 1750"/>
                <a:gd name="connsiteY15" fmla="*/ 596 h 3574"/>
                <a:gd name="connsiteX16" fmla="*/ 1252 w 1750"/>
                <a:gd name="connsiteY16" fmla="*/ 642 h 3574"/>
                <a:gd name="connsiteX17" fmla="*/ 1292 w 1750"/>
                <a:gd name="connsiteY17" fmla="*/ 690 h 3574"/>
                <a:gd name="connsiteX18" fmla="*/ 1328 w 1750"/>
                <a:gd name="connsiteY18" fmla="*/ 740 h 3574"/>
                <a:gd name="connsiteX19" fmla="*/ 1366 w 1750"/>
                <a:gd name="connsiteY19" fmla="*/ 792 h 3574"/>
                <a:gd name="connsiteX20" fmla="*/ 1402 w 1750"/>
                <a:gd name="connsiteY20" fmla="*/ 844 h 3574"/>
                <a:gd name="connsiteX21" fmla="*/ 1436 w 1750"/>
                <a:gd name="connsiteY21" fmla="*/ 900 h 3574"/>
                <a:gd name="connsiteX22" fmla="*/ 1470 w 1750"/>
                <a:gd name="connsiteY22" fmla="*/ 958 h 3574"/>
                <a:gd name="connsiteX23" fmla="*/ 1502 w 1750"/>
                <a:gd name="connsiteY23" fmla="*/ 1018 h 3574"/>
                <a:gd name="connsiteX24" fmla="*/ 1534 w 1750"/>
                <a:gd name="connsiteY24" fmla="*/ 1080 h 3574"/>
                <a:gd name="connsiteX25" fmla="*/ 1564 w 1750"/>
                <a:gd name="connsiteY25" fmla="*/ 1142 h 3574"/>
                <a:gd name="connsiteX26" fmla="*/ 1590 w 1750"/>
                <a:gd name="connsiteY26" fmla="*/ 1208 h 3574"/>
                <a:gd name="connsiteX27" fmla="*/ 1618 w 1750"/>
                <a:gd name="connsiteY27" fmla="*/ 1276 h 3574"/>
                <a:gd name="connsiteX28" fmla="*/ 1642 w 1750"/>
                <a:gd name="connsiteY28" fmla="*/ 1346 h 3574"/>
                <a:gd name="connsiteX29" fmla="*/ 1664 w 1750"/>
                <a:gd name="connsiteY29" fmla="*/ 1418 h 3574"/>
                <a:gd name="connsiteX30" fmla="*/ 1684 w 1750"/>
                <a:gd name="connsiteY30" fmla="*/ 1492 h 3574"/>
                <a:gd name="connsiteX31" fmla="*/ 1700 w 1750"/>
                <a:gd name="connsiteY31" fmla="*/ 1568 h 3574"/>
                <a:gd name="connsiteX32" fmla="*/ 1716 w 1750"/>
                <a:gd name="connsiteY32" fmla="*/ 1648 h 3574"/>
                <a:gd name="connsiteX33" fmla="*/ 1728 w 1750"/>
                <a:gd name="connsiteY33" fmla="*/ 1728 h 3574"/>
                <a:gd name="connsiteX34" fmla="*/ 1738 w 1750"/>
                <a:gd name="connsiteY34" fmla="*/ 1810 h 3574"/>
                <a:gd name="connsiteX35" fmla="*/ 1746 w 1750"/>
                <a:gd name="connsiteY35" fmla="*/ 1896 h 3574"/>
                <a:gd name="connsiteX36" fmla="*/ 1750 w 1750"/>
                <a:gd name="connsiteY36" fmla="*/ 1982 h 3574"/>
                <a:gd name="connsiteX37" fmla="*/ 1750 w 1750"/>
                <a:gd name="connsiteY37" fmla="*/ 2072 h 3574"/>
                <a:gd name="connsiteX38" fmla="*/ 1748 w 1750"/>
                <a:gd name="connsiteY38" fmla="*/ 2164 h 3574"/>
                <a:gd name="connsiteX39" fmla="*/ 1744 w 1750"/>
                <a:gd name="connsiteY39" fmla="*/ 2258 h 3574"/>
                <a:gd name="connsiteX40" fmla="*/ 1734 w 1750"/>
                <a:gd name="connsiteY40" fmla="*/ 2354 h 3574"/>
                <a:gd name="connsiteX41" fmla="*/ 1722 w 1750"/>
                <a:gd name="connsiteY41" fmla="*/ 2454 h 3574"/>
                <a:gd name="connsiteX42" fmla="*/ 1706 w 1750"/>
                <a:gd name="connsiteY42" fmla="*/ 2554 h 3574"/>
                <a:gd name="connsiteX43" fmla="*/ 1686 w 1750"/>
                <a:gd name="connsiteY43" fmla="*/ 2658 h 3574"/>
                <a:gd name="connsiteX44" fmla="*/ 1662 w 1750"/>
                <a:gd name="connsiteY44" fmla="*/ 2764 h 3574"/>
                <a:gd name="connsiteX45" fmla="*/ 1634 w 1750"/>
                <a:gd name="connsiteY45" fmla="*/ 2872 h 3574"/>
                <a:gd name="connsiteX46" fmla="*/ 1602 w 1750"/>
                <a:gd name="connsiteY46" fmla="*/ 2984 h 3574"/>
                <a:gd name="connsiteX47" fmla="*/ 1566 w 1750"/>
                <a:gd name="connsiteY47" fmla="*/ 3096 h 3574"/>
                <a:gd name="connsiteX48" fmla="*/ 1524 w 1750"/>
                <a:gd name="connsiteY48" fmla="*/ 3212 h 3574"/>
                <a:gd name="connsiteX49" fmla="*/ 1478 w 1750"/>
                <a:gd name="connsiteY49" fmla="*/ 3330 h 3574"/>
                <a:gd name="connsiteX50" fmla="*/ 1428 w 1750"/>
                <a:gd name="connsiteY50" fmla="*/ 3450 h 3574"/>
                <a:gd name="connsiteX51" fmla="*/ 1372 w 1750"/>
                <a:gd name="connsiteY51" fmla="*/ 3574 h 3574"/>
                <a:gd name="connsiteX52" fmla="*/ 1372 w 1750"/>
                <a:gd name="connsiteY52" fmla="*/ 3574 h 3574"/>
                <a:gd name="connsiteX53" fmla="*/ 1348 w 1750"/>
                <a:gd name="connsiteY53" fmla="*/ 3566 h 3574"/>
                <a:gd name="connsiteX54" fmla="*/ 1276 w 1750"/>
                <a:gd name="connsiteY54" fmla="*/ 3542 h 3574"/>
                <a:gd name="connsiteX55" fmla="*/ 1226 w 1750"/>
                <a:gd name="connsiteY55" fmla="*/ 3522 h 3574"/>
                <a:gd name="connsiteX56" fmla="*/ 1168 w 1750"/>
                <a:gd name="connsiteY56" fmla="*/ 3496 h 3574"/>
                <a:gd name="connsiteX57" fmla="*/ 1104 w 1750"/>
                <a:gd name="connsiteY57" fmla="*/ 3466 h 3574"/>
                <a:gd name="connsiteX58" fmla="*/ 1034 w 1750"/>
                <a:gd name="connsiteY58" fmla="*/ 3430 h 3574"/>
                <a:gd name="connsiteX59" fmla="*/ 958 w 1750"/>
                <a:gd name="connsiteY59" fmla="*/ 3386 h 3574"/>
                <a:gd name="connsiteX60" fmla="*/ 880 w 1750"/>
                <a:gd name="connsiteY60" fmla="*/ 3338 h 3574"/>
                <a:gd name="connsiteX61" fmla="*/ 798 w 1750"/>
                <a:gd name="connsiteY61" fmla="*/ 3282 h 3574"/>
                <a:gd name="connsiteX62" fmla="*/ 756 w 1750"/>
                <a:gd name="connsiteY62" fmla="*/ 3252 h 3574"/>
                <a:gd name="connsiteX63" fmla="*/ 714 w 1750"/>
                <a:gd name="connsiteY63" fmla="*/ 3220 h 3574"/>
                <a:gd name="connsiteX64" fmla="*/ 674 w 1750"/>
                <a:gd name="connsiteY64" fmla="*/ 3184 h 3574"/>
                <a:gd name="connsiteX65" fmla="*/ 632 w 1750"/>
                <a:gd name="connsiteY65" fmla="*/ 3148 h 3574"/>
                <a:gd name="connsiteX66" fmla="*/ 590 w 1750"/>
                <a:gd name="connsiteY66" fmla="*/ 3110 h 3574"/>
                <a:gd name="connsiteX67" fmla="*/ 548 w 1750"/>
                <a:gd name="connsiteY67" fmla="*/ 3070 h 3574"/>
                <a:gd name="connsiteX68" fmla="*/ 508 w 1750"/>
                <a:gd name="connsiteY68" fmla="*/ 3028 h 3574"/>
                <a:gd name="connsiteX69" fmla="*/ 468 w 1750"/>
                <a:gd name="connsiteY69" fmla="*/ 2984 h 3574"/>
                <a:gd name="connsiteX70" fmla="*/ 428 w 1750"/>
                <a:gd name="connsiteY70" fmla="*/ 2938 h 3574"/>
                <a:gd name="connsiteX71" fmla="*/ 390 w 1750"/>
                <a:gd name="connsiteY71" fmla="*/ 2890 h 3574"/>
                <a:gd name="connsiteX72" fmla="*/ 352 w 1750"/>
                <a:gd name="connsiteY72" fmla="*/ 2840 h 3574"/>
                <a:gd name="connsiteX73" fmla="*/ 316 w 1750"/>
                <a:gd name="connsiteY73" fmla="*/ 2788 h 3574"/>
                <a:gd name="connsiteX74" fmla="*/ 280 w 1750"/>
                <a:gd name="connsiteY74" fmla="*/ 2732 h 3574"/>
                <a:gd name="connsiteX75" fmla="*/ 248 w 1750"/>
                <a:gd name="connsiteY75" fmla="*/ 2676 h 3574"/>
                <a:gd name="connsiteX76" fmla="*/ 216 w 1750"/>
                <a:gd name="connsiteY76" fmla="*/ 2616 h 3574"/>
                <a:gd name="connsiteX77" fmla="*/ 184 w 1750"/>
                <a:gd name="connsiteY77" fmla="*/ 2554 h 3574"/>
                <a:gd name="connsiteX78" fmla="*/ 156 w 1750"/>
                <a:gd name="connsiteY78" fmla="*/ 2490 h 3574"/>
                <a:gd name="connsiteX79" fmla="*/ 130 w 1750"/>
                <a:gd name="connsiteY79" fmla="*/ 2424 h 3574"/>
                <a:gd name="connsiteX80" fmla="*/ 104 w 1750"/>
                <a:gd name="connsiteY80" fmla="*/ 2354 h 3574"/>
                <a:gd name="connsiteX81" fmla="*/ 82 w 1750"/>
                <a:gd name="connsiteY81" fmla="*/ 2284 h 3574"/>
                <a:gd name="connsiteX82" fmla="*/ 62 w 1750"/>
                <a:gd name="connsiteY82" fmla="*/ 2210 h 3574"/>
                <a:gd name="connsiteX83" fmla="*/ 46 w 1750"/>
                <a:gd name="connsiteY83" fmla="*/ 2132 h 3574"/>
                <a:gd name="connsiteX84" fmla="*/ 30 w 1750"/>
                <a:gd name="connsiteY84" fmla="*/ 2054 h 3574"/>
                <a:gd name="connsiteX85" fmla="*/ 18 w 1750"/>
                <a:gd name="connsiteY85" fmla="*/ 1972 h 3574"/>
                <a:gd name="connsiteX86" fmla="*/ 10 w 1750"/>
                <a:gd name="connsiteY86" fmla="*/ 1888 h 3574"/>
                <a:gd name="connsiteX87" fmla="*/ 4 w 1750"/>
                <a:gd name="connsiteY87" fmla="*/ 1800 h 3574"/>
                <a:gd name="connsiteX88" fmla="*/ 0 w 1750"/>
                <a:gd name="connsiteY88" fmla="*/ 1710 h 3574"/>
                <a:gd name="connsiteX89" fmla="*/ 6 w 1750"/>
                <a:gd name="connsiteY89" fmla="*/ 1520 h 3574"/>
                <a:gd name="connsiteX90" fmla="*/ 24 w 1750"/>
                <a:gd name="connsiteY90" fmla="*/ 1320 h 3574"/>
                <a:gd name="connsiteX91" fmla="*/ 58 w 1750"/>
                <a:gd name="connsiteY91" fmla="*/ 1108 h 3574"/>
                <a:gd name="connsiteX92" fmla="*/ 82 w 1750"/>
                <a:gd name="connsiteY92" fmla="*/ 998 h 3574"/>
                <a:gd name="connsiteX93" fmla="*/ 110 w 1750"/>
                <a:gd name="connsiteY93" fmla="*/ 884 h 3574"/>
                <a:gd name="connsiteX94" fmla="*/ 142 w 1750"/>
                <a:gd name="connsiteY94" fmla="*/ 768 h 3574"/>
                <a:gd name="connsiteX95" fmla="*/ 178 w 1750"/>
                <a:gd name="connsiteY95" fmla="*/ 648 h 3574"/>
                <a:gd name="connsiteX96" fmla="*/ 220 w 1750"/>
                <a:gd name="connsiteY96" fmla="*/ 524 h 3574"/>
                <a:gd name="connsiteX97" fmla="*/ 266 w 1750"/>
                <a:gd name="connsiteY97" fmla="*/ 398 h 3574"/>
                <a:gd name="connsiteX98" fmla="*/ 318 w 1750"/>
                <a:gd name="connsiteY98" fmla="*/ 268 h 3574"/>
                <a:gd name="connsiteX99" fmla="*/ 374 w 1750"/>
                <a:gd name="connsiteY99" fmla="*/ 136 h 3574"/>
                <a:gd name="connsiteX100" fmla="*/ 436 w 1750"/>
                <a:gd name="connsiteY100" fmla="*/ 0 h 3574"/>
                <a:gd name="connsiteX101" fmla="*/ 436 w 1750"/>
                <a:gd name="connsiteY101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87 w 1747"/>
                <a:gd name="connsiteY66" fmla="*/ 3110 h 3574"/>
                <a:gd name="connsiteX67" fmla="*/ 545 w 1747"/>
                <a:gd name="connsiteY67" fmla="*/ 3070 h 3574"/>
                <a:gd name="connsiteX68" fmla="*/ 505 w 1747"/>
                <a:gd name="connsiteY68" fmla="*/ 3028 h 3574"/>
                <a:gd name="connsiteX69" fmla="*/ 465 w 1747"/>
                <a:gd name="connsiteY69" fmla="*/ 2984 h 3574"/>
                <a:gd name="connsiteX70" fmla="*/ 425 w 1747"/>
                <a:gd name="connsiteY70" fmla="*/ 2938 h 3574"/>
                <a:gd name="connsiteX71" fmla="*/ 387 w 1747"/>
                <a:gd name="connsiteY71" fmla="*/ 2890 h 3574"/>
                <a:gd name="connsiteX72" fmla="*/ 349 w 1747"/>
                <a:gd name="connsiteY72" fmla="*/ 2840 h 3574"/>
                <a:gd name="connsiteX73" fmla="*/ 313 w 1747"/>
                <a:gd name="connsiteY73" fmla="*/ 2788 h 3574"/>
                <a:gd name="connsiteX74" fmla="*/ 277 w 1747"/>
                <a:gd name="connsiteY74" fmla="*/ 2732 h 3574"/>
                <a:gd name="connsiteX75" fmla="*/ 245 w 1747"/>
                <a:gd name="connsiteY75" fmla="*/ 2676 h 3574"/>
                <a:gd name="connsiteX76" fmla="*/ 213 w 1747"/>
                <a:gd name="connsiteY76" fmla="*/ 2616 h 3574"/>
                <a:gd name="connsiteX77" fmla="*/ 181 w 1747"/>
                <a:gd name="connsiteY77" fmla="*/ 2554 h 3574"/>
                <a:gd name="connsiteX78" fmla="*/ 153 w 1747"/>
                <a:gd name="connsiteY78" fmla="*/ 2490 h 3574"/>
                <a:gd name="connsiteX79" fmla="*/ 127 w 1747"/>
                <a:gd name="connsiteY79" fmla="*/ 2424 h 3574"/>
                <a:gd name="connsiteX80" fmla="*/ 101 w 1747"/>
                <a:gd name="connsiteY80" fmla="*/ 2354 h 3574"/>
                <a:gd name="connsiteX81" fmla="*/ 79 w 1747"/>
                <a:gd name="connsiteY81" fmla="*/ 2284 h 3574"/>
                <a:gd name="connsiteX82" fmla="*/ 59 w 1747"/>
                <a:gd name="connsiteY82" fmla="*/ 2210 h 3574"/>
                <a:gd name="connsiteX83" fmla="*/ 43 w 1747"/>
                <a:gd name="connsiteY83" fmla="*/ 2132 h 3574"/>
                <a:gd name="connsiteX84" fmla="*/ 27 w 1747"/>
                <a:gd name="connsiteY84" fmla="*/ 2054 h 3574"/>
                <a:gd name="connsiteX85" fmla="*/ 15 w 1747"/>
                <a:gd name="connsiteY85" fmla="*/ 1972 h 3574"/>
                <a:gd name="connsiteX86" fmla="*/ 7 w 1747"/>
                <a:gd name="connsiteY86" fmla="*/ 1888 h 3574"/>
                <a:gd name="connsiteX87" fmla="*/ 1 w 1747"/>
                <a:gd name="connsiteY87" fmla="*/ 1800 h 3574"/>
                <a:gd name="connsiteX88" fmla="*/ 3 w 1747"/>
                <a:gd name="connsiteY88" fmla="*/ 1520 h 3574"/>
                <a:gd name="connsiteX89" fmla="*/ 21 w 1747"/>
                <a:gd name="connsiteY89" fmla="*/ 1320 h 3574"/>
                <a:gd name="connsiteX90" fmla="*/ 55 w 1747"/>
                <a:gd name="connsiteY90" fmla="*/ 1108 h 3574"/>
                <a:gd name="connsiteX91" fmla="*/ 79 w 1747"/>
                <a:gd name="connsiteY91" fmla="*/ 998 h 3574"/>
                <a:gd name="connsiteX92" fmla="*/ 107 w 1747"/>
                <a:gd name="connsiteY92" fmla="*/ 884 h 3574"/>
                <a:gd name="connsiteX93" fmla="*/ 139 w 1747"/>
                <a:gd name="connsiteY93" fmla="*/ 768 h 3574"/>
                <a:gd name="connsiteX94" fmla="*/ 175 w 1747"/>
                <a:gd name="connsiteY94" fmla="*/ 648 h 3574"/>
                <a:gd name="connsiteX95" fmla="*/ 217 w 1747"/>
                <a:gd name="connsiteY95" fmla="*/ 524 h 3574"/>
                <a:gd name="connsiteX96" fmla="*/ 263 w 1747"/>
                <a:gd name="connsiteY96" fmla="*/ 398 h 3574"/>
                <a:gd name="connsiteX97" fmla="*/ 315 w 1747"/>
                <a:gd name="connsiteY97" fmla="*/ 268 h 3574"/>
                <a:gd name="connsiteX98" fmla="*/ 371 w 1747"/>
                <a:gd name="connsiteY98" fmla="*/ 136 h 3574"/>
                <a:gd name="connsiteX99" fmla="*/ 433 w 1747"/>
                <a:gd name="connsiteY99" fmla="*/ 0 h 3574"/>
                <a:gd name="connsiteX100" fmla="*/ 433 w 1747"/>
                <a:gd name="connsiteY100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87 w 1747"/>
                <a:gd name="connsiteY66" fmla="*/ 3110 h 3574"/>
                <a:gd name="connsiteX67" fmla="*/ 545 w 1747"/>
                <a:gd name="connsiteY67" fmla="*/ 3070 h 3574"/>
                <a:gd name="connsiteX68" fmla="*/ 505 w 1747"/>
                <a:gd name="connsiteY68" fmla="*/ 3028 h 3574"/>
                <a:gd name="connsiteX69" fmla="*/ 465 w 1747"/>
                <a:gd name="connsiteY69" fmla="*/ 2984 h 3574"/>
                <a:gd name="connsiteX70" fmla="*/ 425 w 1747"/>
                <a:gd name="connsiteY70" fmla="*/ 2938 h 3574"/>
                <a:gd name="connsiteX71" fmla="*/ 387 w 1747"/>
                <a:gd name="connsiteY71" fmla="*/ 2890 h 3574"/>
                <a:gd name="connsiteX72" fmla="*/ 349 w 1747"/>
                <a:gd name="connsiteY72" fmla="*/ 2840 h 3574"/>
                <a:gd name="connsiteX73" fmla="*/ 313 w 1747"/>
                <a:gd name="connsiteY73" fmla="*/ 2788 h 3574"/>
                <a:gd name="connsiteX74" fmla="*/ 277 w 1747"/>
                <a:gd name="connsiteY74" fmla="*/ 2732 h 3574"/>
                <a:gd name="connsiteX75" fmla="*/ 245 w 1747"/>
                <a:gd name="connsiteY75" fmla="*/ 2676 h 3574"/>
                <a:gd name="connsiteX76" fmla="*/ 213 w 1747"/>
                <a:gd name="connsiteY76" fmla="*/ 2616 h 3574"/>
                <a:gd name="connsiteX77" fmla="*/ 181 w 1747"/>
                <a:gd name="connsiteY77" fmla="*/ 2554 h 3574"/>
                <a:gd name="connsiteX78" fmla="*/ 153 w 1747"/>
                <a:gd name="connsiteY78" fmla="*/ 2490 h 3574"/>
                <a:gd name="connsiteX79" fmla="*/ 127 w 1747"/>
                <a:gd name="connsiteY79" fmla="*/ 2424 h 3574"/>
                <a:gd name="connsiteX80" fmla="*/ 101 w 1747"/>
                <a:gd name="connsiteY80" fmla="*/ 2354 h 3574"/>
                <a:gd name="connsiteX81" fmla="*/ 79 w 1747"/>
                <a:gd name="connsiteY81" fmla="*/ 2284 h 3574"/>
                <a:gd name="connsiteX82" fmla="*/ 59 w 1747"/>
                <a:gd name="connsiteY82" fmla="*/ 2210 h 3574"/>
                <a:gd name="connsiteX83" fmla="*/ 43 w 1747"/>
                <a:gd name="connsiteY83" fmla="*/ 2132 h 3574"/>
                <a:gd name="connsiteX84" fmla="*/ 27 w 1747"/>
                <a:gd name="connsiteY84" fmla="*/ 2054 h 3574"/>
                <a:gd name="connsiteX85" fmla="*/ 7 w 1747"/>
                <a:gd name="connsiteY85" fmla="*/ 1888 h 3574"/>
                <a:gd name="connsiteX86" fmla="*/ 1 w 1747"/>
                <a:gd name="connsiteY86" fmla="*/ 1800 h 3574"/>
                <a:gd name="connsiteX87" fmla="*/ 3 w 1747"/>
                <a:gd name="connsiteY87" fmla="*/ 1520 h 3574"/>
                <a:gd name="connsiteX88" fmla="*/ 21 w 1747"/>
                <a:gd name="connsiteY88" fmla="*/ 1320 h 3574"/>
                <a:gd name="connsiteX89" fmla="*/ 55 w 1747"/>
                <a:gd name="connsiteY89" fmla="*/ 1108 h 3574"/>
                <a:gd name="connsiteX90" fmla="*/ 79 w 1747"/>
                <a:gd name="connsiteY90" fmla="*/ 998 h 3574"/>
                <a:gd name="connsiteX91" fmla="*/ 107 w 1747"/>
                <a:gd name="connsiteY91" fmla="*/ 884 h 3574"/>
                <a:gd name="connsiteX92" fmla="*/ 139 w 1747"/>
                <a:gd name="connsiteY92" fmla="*/ 768 h 3574"/>
                <a:gd name="connsiteX93" fmla="*/ 175 w 1747"/>
                <a:gd name="connsiteY93" fmla="*/ 648 h 3574"/>
                <a:gd name="connsiteX94" fmla="*/ 217 w 1747"/>
                <a:gd name="connsiteY94" fmla="*/ 524 h 3574"/>
                <a:gd name="connsiteX95" fmla="*/ 263 w 1747"/>
                <a:gd name="connsiteY95" fmla="*/ 398 h 3574"/>
                <a:gd name="connsiteX96" fmla="*/ 315 w 1747"/>
                <a:gd name="connsiteY96" fmla="*/ 268 h 3574"/>
                <a:gd name="connsiteX97" fmla="*/ 371 w 1747"/>
                <a:gd name="connsiteY97" fmla="*/ 136 h 3574"/>
                <a:gd name="connsiteX98" fmla="*/ 433 w 1747"/>
                <a:gd name="connsiteY98" fmla="*/ 0 h 3574"/>
                <a:gd name="connsiteX99" fmla="*/ 433 w 1747"/>
                <a:gd name="connsiteY99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87 w 1747"/>
                <a:gd name="connsiteY66" fmla="*/ 3110 h 3574"/>
                <a:gd name="connsiteX67" fmla="*/ 545 w 1747"/>
                <a:gd name="connsiteY67" fmla="*/ 3070 h 3574"/>
                <a:gd name="connsiteX68" fmla="*/ 505 w 1747"/>
                <a:gd name="connsiteY68" fmla="*/ 3028 h 3574"/>
                <a:gd name="connsiteX69" fmla="*/ 465 w 1747"/>
                <a:gd name="connsiteY69" fmla="*/ 2984 h 3574"/>
                <a:gd name="connsiteX70" fmla="*/ 425 w 1747"/>
                <a:gd name="connsiteY70" fmla="*/ 2938 h 3574"/>
                <a:gd name="connsiteX71" fmla="*/ 387 w 1747"/>
                <a:gd name="connsiteY71" fmla="*/ 2890 h 3574"/>
                <a:gd name="connsiteX72" fmla="*/ 349 w 1747"/>
                <a:gd name="connsiteY72" fmla="*/ 2840 h 3574"/>
                <a:gd name="connsiteX73" fmla="*/ 313 w 1747"/>
                <a:gd name="connsiteY73" fmla="*/ 2788 h 3574"/>
                <a:gd name="connsiteX74" fmla="*/ 277 w 1747"/>
                <a:gd name="connsiteY74" fmla="*/ 2732 h 3574"/>
                <a:gd name="connsiteX75" fmla="*/ 245 w 1747"/>
                <a:gd name="connsiteY75" fmla="*/ 2676 h 3574"/>
                <a:gd name="connsiteX76" fmla="*/ 213 w 1747"/>
                <a:gd name="connsiteY76" fmla="*/ 2616 h 3574"/>
                <a:gd name="connsiteX77" fmla="*/ 181 w 1747"/>
                <a:gd name="connsiteY77" fmla="*/ 2554 h 3574"/>
                <a:gd name="connsiteX78" fmla="*/ 153 w 1747"/>
                <a:gd name="connsiteY78" fmla="*/ 2490 h 3574"/>
                <a:gd name="connsiteX79" fmla="*/ 127 w 1747"/>
                <a:gd name="connsiteY79" fmla="*/ 2424 h 3574"/>
                <a:gd name="connsiteX80" fmla="*/ 101 w 1747"/>
                <a:gd name="connsiteY80" fmla="*/ 2354 h 3574"/>
                <a:gd name="connsiteX81" fmla="*/ 79 w 1747"/>
                <a:gd name="connsiteY81" fmla="*/ 2284 h 3574"/>
                <a:gd name="connsiteX82" fmla="*/ 59 w 1747"/>
                <a:gd name="connsiteY82" fmla="*/ 2210 h 3574"/>
                <a:gd name="connsiteX83" fmla="*/ 43 w 1747"/>
                <a:gd name="connsiteY83" fmla="*/ 2132 h 3574"/>
                <a:gd name="connsiteX84" fmla="*/ 7 w 1747"/>
                <a:gd name="connsiteY84" fmla="*/ 1888 h 3574"/>
                <a:gd name="connsiteX85" fmla="*/ 1 w 1747"/>
                <a:gd name="connsiteY85" fmla="*/ 1800 h 3574"/>
                <a:gd name="connsiteX86" fmla="*/ 3 w 1747"/>
                <a:gd name="connsiteY86" fmla="*/ 1520 h 3574"/>
                <a:gd name="connsiteX87" fmla="*/ 21 w 1747"/>
                <a:gd name="connsiteY87" fmla="*/ 1320 h 3574"/>
                <a:gd name="connsiteX88" fmla="*/ 55 w 1747"/>
                <a:gd name="connsiteY88" fmla="*/ 1108 h 3574"/>
                <a:gd name="connsiteX89" fmla="*/ 79 w 1747"/>
                <a:gd name="connsiteY89" fmla="*/ 998 h 3574"/>
                <a:gd name="connsiteX90" fmla="*/ 107 w 1747"/>
                <a:gd name="connsiteY90" fmla="*/ 884 h 3574"/>
                <a:gd name="connsiteX91" fmla="*/ 139 w 1747"/>
                <a:gd name="connsiteY91" fmla="*/ 768 h 3574"/>
                <a:gd name="connsiteX92" fmla="*/ 175 w 1747"/>
                <a:gd name="connsiteY92" fmla="*/ 648 h 3574"/>
                <a:gd name="connsiteX93" fmla="*/ 217 w 1747"/>
                <a:gd name="connsiteY93" fmla="*/ 524 h 3574"/>
                <a:gd name="connsiteX94" fmla="*/ 263 w 1747"/>
                <a:gd name="connsiteY94" fmla="*/ 398 h 3574"/>
                <a:gd name="connsiteX95" fmla="*/ 315 w 1747"/>
                <a:gd name="connsiteY95" fmla="*/ 268 h 3574"/>
                <a:gd name="connsiteX96" fmla="*/ 371 w 1747"/>
                <a:gd name="connsiteY96" fmla="*/ 136 h 3574"/>
                <a:gd name="connsiteX97" fmla="*/ 433 w 1747"/>
                <a:gd name="connsiteY97" fmla="*/ 0 h 3574"/>
                <a:gd name="connsiteX98" fmla="*/ 433 w 1747"/>
                <a:gd name="connsiteY98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87 w 1747"/>
                <a:gd name="connsiteY66" fmla="*/ 3110 h 3574"/>
                <a:gd name="connsiteX67" fmla="*/ 545 w 1747"/>
                <a:gd name="connsiteY67" fmla="*/ 3070 h 3574"/>
                <a:gd name="connsiteX68" fmla="*/ 505 w 1747"/>
                <a:gd name="connsiteY68" fmla="*/ 3028 h 3574"/>
                <a:gd name="connsiteX69" fmla="*/ 465 w 1747"/>
                <a:gd name="connsiteY69" fmla="*/ 2984 h 3574"/>
                <a:gd name="connsiteX70" fmla="*/ 425 w 1747"/>
                <a:gd name="connsiteY70" fmla="*/ 2938 h 3574"/>
                <a:gd name="connsiteX71" fmla="*/ 387 w 1747"/>
                <a:gd name="connsiteY71" fmla="*/ 2890 h 3574"/>
                <a:gd name="connsiteX72" fmla="*/ 349 w 1747"/>
                <a:gd name="connsiteY72" fmla="*/ 2840 h 3574"/>
                <a:gd name="connsiteX73" fmla="*/ 313 w 1747"/>
                <a:gd name="connsiteY73" fmla="*/ 2788 h 3574"/>
                <a:gd name="connsiteX74" fmla="*/ 277 w 1747"/>
                <a:gd name="connsiteY74" fmla="*/ 2732 h 3574"/>
                <a:gd name="connsiteX75" fmla="*/ 245 w 1747"/>
                <a:gd name="connsiteY75" fmla="*/ 2676 h 3574"/>
                <a:gd name="connsiteX76" fmla="*/ 213 w 1747"/>
                <a:gd name="connsiteY76" fmla="*/ 2616 h 3574"/>
                <a:gd name="connsiteX77" fmla="*/ 181 w 1747"/>
                <a:gd name="connsiteY77" fmla="*/ 2554 h 3574"/>
                <a:gd name="connsiteX78" fmla="*/ 153 w 1747"/>
                <a:gd name="connsiteY78" fmla="*/ 2490 h 3574"/>
                <a:gd name="connsiteX79" fmla="*/ 127 w 1747"/>
                <a:gd name="connsiteY79" fmla="*/ 2424 h 3574"/>
                <a:gd name="connsiteX80" fmla="*/ 101 w 1747"/>
                <a:gd name="connsiteY80" fmla="*/ 2354 h 3574"/>
                <a:gd name="connsiteX81" fmla="*/ 59 w 1747"/>
                <a:gd name="connsiteY81" fmla="*/ 2210 h 3574"/>
                <a:gd name="connsiteX82" fmla="*/ 43 w 1747"/>
                <a:gd name="connsiteY82" fmla="*/ 2132 h 3574"/>
                <a:gd name="connsiteX83" fmla="*/ 7 w 1747"/>
                <a:gd name="connsiteY83" fmla="*/ 1888 h 3574"/>
                <a:gd name="connsiteX84" fmla="*/ 1 w 1747"/>
                <a:gd name="connsiteY84" fmla="*/ 1800 h 3574"/>
                <a:gd name="connsiteX85" fmla="*/ 3 w 1747"/>
                <a:gd name="connsiteY85" fmla="*/ 1520 h 3574"/>
                <a:gd name="connsiteX86" fmla="*/ 21 w 1747"/>
                <a:gd name="connsiteY86" fmla="*/ 1320 h 3574"/>
                <a:gd name="connsiteX87" fmla="*/ 55 w 1747"/>
                <a:gd name="connsiteY87" fmla="*/ 1108 h 3574"/>
                <a:gd name="connsiteX88" fmla="*/ 79 w 1747"/>
                <a:gd name="connsiteY88" fmla="*/ 998 h 3574"/>
                <a:gd name="connsiteX89" fmla="*/ 107 w 1747"/>
                <a:gd name="connsiteY89" fmla="*/ 884 h 3574"/>
                <a:gd name="connsiteX90" fmla="*/ 139 w 1747"/>
                <a:gd name="connsiteY90" fmla="*/ 768 h 3574"/>
                <a:gd name="connsiteX91" fmla="*/ 175 w 1747"/>
                <a:gd name="connsiteY91" fmla="*/ 648 h 3574"/>
                <a:gd name="connsiteX92" fmla="*/ 217 w 1747"/>
                <a:gd name="connsiteY92" fmla="*/ 524 h 3574"/>
                <a:gd name="connsiteX93" fmla="*/ 263 w 1747"/>
                <a:gd name="connsiteY93" fmla="*/ 398 h 3574"/>
                <a:gd name="connsiteX94" fmla="*/ 315 w 1747"/>
                <a:gd name="connsiteY94" fmla="*/ 268 h 3574"/>
                <a:gd name="connsiteX95" fmla="*/ 371 w 1747"/>
                <a:gd name="connsiteY95" fmla="*/ 136 h 3574"/>
                <a:gd name="connsiteX96" fmla="*/ 433 w 1747"/>
                <a:gd name="connsiteY96" fmla="*/ 0 h 3574"/>
                <a:gd name="connsiteX97" fmla="*/ 433 w 1747"/>
                <a:gd name="connsiteY97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87 w 1747"/>
                <a:gd name="connsiteY66" fmla="*/ 3110 h 3574"/>
                <a:gd name="connsiteX67" fmla="*/ 545 w 1747"/>
                <a:gd name="connsiteY67" fmla="*/ 3070 h 3574"/>
                <a:gd name="connsiteX68" fmla="*/ 505 w 1747"/>
                <a:gd name="connsiteY68" fmla="*/ 3028 h 3574"/>
                <a:gd name="connsiteX69" fmla="*/ 465 w 1747"/>
                <a:gd name="connsiteY69" fmla="*/ 2984 h 3574"/>
                <a:gd name="connsiteX70" fmla="*/ 425 w 1747"/>
                <a:gd name="connsiteY70" fmla="*/ 2938 h 3574"/>
                <a:gd name="connsiteX71" fmla="*/ 387 w 1747"/>
                <a:gd name="connsiteY71" fmla="*/ 2890 h 3574"/>
                <a:gd name="connsiteX72" fmla="*/ 349 w 1747"/>
                <a:gd name="connsiteY72" fmla="*/ 2840 h 3574"/>
                <a:gd name="connsiteX73" fmla="*/ 313 w 1747"/>
                <a:gd name="connsiteY73" fmla="*/ 2788 h 3574"/>
                <a:gd name="connsiteX74" fmla="*/ 277 w 1747"/>
                <a:gd name="connsiteY74" fmla="*/ 2732 h 3574"/>
                <a:gd name="connsiteX75" fmla="*/ 245 w 1747"/>
                <a:gd name="connsiteY75" fmla="*/ 2676 h 3574"/>
                <a:gd name="connsiteX76" fmla="*/ 213 w 1747"/>
                <a:gd name="connsiteY76" fmla="*/ 2616 h 3574"/>
                <a:gd name="connsiteX77" fmla="*/ 181 w 1747"/>
                <a:gd name="connsiteY77" fmla="*/ 2554 h 3574"/>
                <a:gd name="connsiteX78" fmla="*/ 153 w 1747"/>
                <a:gd name="connsiteY78" fmla="*/ 2490 h 3574"/>
                <a:gd name="connsiteX79" fmla="*/ 101 w 1747"/>
                <a:gd name="connsiteY79" fmla="*/ 2354 h 3574"/>
                <a:gd name="connsiteX80" fmla="*/ 59 w 1747"/>
                <a:gd name="connsiteY80" fmla="*/ 2210 h 3574"/>
                <a:gd name="connsiteX81" fmla="*/ 43 w 1747"/>
                <a:gd name="connsiteY81" fmla="*/ 2132 h 3574"/>
                <a:gd name="connsiteX82" fmla="*/ 7 w 1747"/>
                <a:gd name="connsiteY82" fmla="*/ 1888 h 3574"/>
                <a:gd name="connsiteX83" fmla="*/ 1 w 1747"/>
                <a:gd name="connsiteY83" fmla="*/ 1800 h 3574"/>
                <a:gd name="connsiteX84" fmla="*/ 3 w 1747"/>
                <a:gd name="connsiteY84" fmla="*/ 1520 h 3574"/>
                <a:gd name="connsiteX85" fmla="*/ 21 w 1747"/>
                <a:gd name="connsiteY85" fmla="*/ 1320 h 3574"/>
                <a:gd name="connsiteX86" fmla="*/ 55 w 1747"/>
                <a:gd name="connsiteY86" fmla="*/ 1108 h 3574"/>
                <a:gd name="connsiteX87" fmla="*/ 79 w 1747"/>
                <a:gd name="connsiteY87" fmla="*/ 998 h 3574"/>
                <a:gd name="connsiteX88" fmla="*/ 107 w 1747"/>
                <a:gd name="connsiteY88" fmla="*/ 884 h 3574"/>
                <a:gd name="connsiteX89" fmla="*/ 139 w 1747"/>
                <a:gd name="connsiteY89" fmla="*/ 768 h 3574"/>
                <a:gd name="connsiteX90" fmla="*/ 175 w 1747"/>
                <a:gd name="connsiteY90" fmla="*/ 648 h 3574"/>
                <a:gd name="connsiteX91" fmla="*/ 217 w 1747"/>
                <a:gd name="connsiteY91" fmla="*/ 524 h 3574"/>
                <a:gd name="connsiteX92" fmla="*/ 263 w 1747"/>
                <a:gd name="connsiteY92" fmla="*/ 398 h 3574"/>
                <a:gd name="connsiteX93" fmla="*/ 315 w 1747"/>
                <a:gd name="connsiteY93" fmla="*/ 268 h 3574"/>
                <a:gd name="connsiteX94" fmla="*/ 371 w 1747"/>
                <a:gd name="connsiteY94" fmla="*/ 136 h 3574"/>
                <a:gd name="connsiteX95" fmla="*/ 433 w 1747"/>
                <a:gd name="connsiteY95" fmla="*/ 0 h 3574"/>
                <a:gd name="connsiteX96" fmla="*/ 433 w 1747"/>
                <a:gd name="connsiteY96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87 w 1747"/>
                <a:gd name="connsiteY66" fmla="*/ 3110 h 3574"/>
                <a:gd name="connsiteX67" fmla="*/ 545 w 1747"/>
                <a:gd name="connsiteY67" fmla="*/ 3070 h 3574"/>
                <a:gd name="connsiteX68" fmla="*/ 505 w 1747"/>
                <a:gd name="connsiteY68" fmla="*/ 3028 h 3574"/>
                <a:gd name="connsiteX69" fmla="*/ 465 w 1747"/>
                <a:gd name="connsiteY69" fmla="*/ 2984 h 3574"/>
                <a:gd name="connsiteX70" fmla="*/ 425 w 1747"/>
                <a:gd name="connsiteY70" fmla="*/ 2938 h 3574"/>
                <a:gd name="connsiteX71" fmla="*/ 387 w 1747"/>
                <a:gd name="connsiteY71" fmla="*/ 2890 h 3574"/>
                <a:gd name="connsiteX72" fmla="*/ 349 w 1747"/>
                <a:gd name="connsiteY72" fmla="*/ 2840 h 3574"/>
                <a:gd name="connsiteX73" fmla="*/ 313 w 1747"/>
                <a:gd name="connsiteY73" fmla="*/ 2788 h 3574"/>
                <a:gd name="connsiteX74" fmla="*/ 277 w 1747"/>
                <a:gd name="connsiteY74" fmla="*/ 2732 h 3574"/>
                <a:gd name="connsiteX75" fmla="*/ 245 w 1747"/>
                <a:gd name="connsiteY75" fmla="*/ 2676 h 3574"/>
                <a:gd name="connsiteX76" fmla="*/ 213 w 1747"/>
                <a:gd name="connsiteY76" fmla="*/ 2616 h 3574"/>
                <a:gd name="connsiteX77" fmla="*/ 153 w 1747"/>
                <a:gd name="connsiteY77" fmla="*/ 2490 h 3574"/>
                <a:gd name="connsiteX78" fmla="*/ 101 w 1747"/>
                <a:gd name="connsiteY78" fmla="*/ 2354 h 3574"/>
                <a:gd name="connsiteX79" fmla="*/ 59 w 1747"/>
                <a:gd name="connsiteY79" fmla="*/ 2210 h 3574"/>
                <a:gd name="connsiteX80" fmla="*/ 43 w 1747"/>
                <a:gd name="connsiteY80" fmla="*/ 2132 h 3574"/>
                <a:gd name="connsiteX81" fmla="*/ 7 w 1747"/>
                <a:gd name="connsiteY81" fmla="*/ 1888 h 3574"/>
                <a:gd name="connsiteX82" fmla="*/ 1 w 1747"/>
                <a:gd name="connsiteY82" fmla="*/ 1800 h 3574"/>
                <a:gd name="connsiteX83" fmla="*/ 3 w 1747"/>
                <a:gd name="connsiteY83" fmla="*/ 1520 h 3574"/>
                <a:gd name="connsiteX84" fmla="*/ 21 w 1747"/>
                <a:gd name="connsiteY84" fmla="*/ 1320 h 3574"/>
                <a:gd name="connsiteX85" fmla="*/ 55 w 1747"/>
                <a:gd name="connsiteY85" fmla="*/ 1108 h 3574"/>
                <a:gd name="connsiteX86" fmla="*/ 79 w 1747"/>
                <a:gd name="connsiteY86" fmla="*/ 998 h 3574"/>
                <a:gd name="connsiteX87" fmla="*/ 107 w 1747"/>
                <a:gd name="connsiteY87" fmla="*/ 884 h 3574"/>
                <a:gd name="connsiteX88" fmla="*/ 139 w 1747"/>
                <a:gd name="connsiteY88" fmla="*/ 768 h 3574"/>
                <a:gd name="connsiteX89" fmla="*/ 175 w 1747"/>
                <a:gd name="connsiteY89" fmla="*/ 648 h 3574"/>
                <a:gd name="connsiteX90" fmla="*/ 217 w 1747"/>
                <a:gd name="connsiteY90" fmla="*/ 524 h 3574"/>
                <a:gd name="connsiteX91" fmla="*/ 263 w 1747"/>
                <a:gd name="connsiteY91" fmla="*/ 398 h 3574"/>
                <a:gd name="connsiteX92" fmla="*/ 315 w 1747"/>
                <a:gd name="connsiteY92" fmla="*/ 268 h 3574"/>
                <a:gd name="connsiteX93" fmla="*/ 371 w 1747"/>
                <a:gd name="connsiteY93" fmla="*/ 136 h 3574"/>
                <a:gd name="connsiteX94" fmla="*/ 433 w 1747"/>
                <a:gd name="connsiteY94" fmla="*/ 0 h 3574"/>
                <a:gd name="connsiteX95" fmla="*/ 433 w 1747"/>
                <a:gd name="connsiteY95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87 w 1747"/>
                <a:gd name="connsiteY66" fmla="*/ 3110 h 3574"/>
                <a:gd name="connsiteX67" fmla="*/ 545 w 1747"/>
                <a:gd name="connsiteY67" fmla="*/ 3070 h 3574"/>
                <a:gd name="connsiteX68" fmla="*/ 505 w 1747"/>
                <a:gd name="connsiteY68" fmla="*/ 3028 h 3574"/>
                <a:gd name="connsiteX69" fmla="*/ 465 w 1747"/>
                <a:gd name="connsiteY69" fmla="*/ 2984 h 3574"/>
                <a:gd name="connsiteX70" fmla="*/ 425 w 1747"/>
                <a:gd name="connsiteY70" fmla="*/ 2938 h 3574"/>
                <a:gd name="connsiteX71" fmla="*/ 387 w 1747"/>
                <a:gd name="connsiteY71" fmla="*/ 2890 h 3574"/>
                <a:gd name="connsiteX72" fmla="*/ 349 w 1747"/>
                <a:gd name="connsiteY72" fmla="*/ 2840 h 3574"/>
                <a:gd name="connsiteX73" fmla="*/ 313 w 1747"/>
                <a:gd name="connsiteY73" fmla="*/ 2788 h 3574"/>
                <a:gd name="connsiteX74" fmla="*/ 277 w 1747"/>
                <a:gd name="connsiteY74" fmla="*/ 2732 h 3574"/>
                <a:gd name="connsiteX75" fmla="*/ 213 w 1747"/>
                <a:gd name="connsiteY75" fmla="*/ 2616 h 3574"/>
                <a:gd name="connsiteX76" fmla="*/ 153 w 1747"/>
                <a:gd name="connsiteY76" fmla="*/ 2490 h 3574"/>
                <a:gd name="connsiteX77" fmla="*/ 101 w 1747"/>
                <a:gd name="connsiteY77" fmla="*/ 2354 h 3574"/>
                <a:gd name="connsiteX78" fmla="*/ 59 w 1747"/>
                <a:gd name="connsiteY78" fmla="*/ 2210 h 3574"/>
                <a:gd name="connsiteX79" fmla="*/ 43 w 1747"/>
                <a:gd name="connsiteY79" fmla="*/ 2132 h 3574"/>
                <a:gd name="connsiteX80" fmla="*/ 7 w 1747"/>
                <a:gd name="connsiteY80" fmla="*/ 1888 h 3574"/>
                <a:gd name="connsiteX81" fmla="*/ 1 w 1747"/>
                <a:gd name="connsiteY81" fmla="*/ 1800 h 3574"/>
                <a:gd name="connsiteX82" fmla="*/ 3 w 1747"/>
                <a:gd name="connsiteY82" fmla="*/ 1520 h 3574"/>
                <a:gd name="connsiteX83" fmla="*/ 21 w 1747"/>
                <a:gd name="connsiteY83" fmla="*/ 1320 h 3574"/>
                <a:gd name="connsiteX84" fmla="*/ 55 w 1747"/>
                <a:gd name="connsiteY84" fmla="*/ 1108 h 3574"/>
                <a:gd name="connsiteX85" fmla="*/ 79 w 1747"/>
                <a:gd name="connsiteY85" fmla="*/ 998 h 3574"/>
                <a:gd name="connsiteX86" fmla="*/ 107 w 1747"/>
                <a:gd name="connsiteY86" fmla="*/ 884 h 3574"/>
                <a:gd name="connsiteX87" fmla="*/ 139 w 1747"/>
                <a:gd name="connsiteY87" fmla="*/ 768 h 3574"/>
                <a:gd name="connsiteX88" fmla="*/ 175 w 1747"/>
                <a:gd name="connsiteY88" fmla="*/ 648 h 3574"/>
                <a:gd name="connsiteX89" fmla="*/ 217 w 1747"/>
                <a:gd name="connsiteY89" fmla="*/ 524 h 3574"/>
                <a:gd name="connsiteX90" fmla="*/ 263 w 1747"/>
                <a:gd name="connsiteY90" fmla="*/ 398 h 3574"/>
                <a:gd name="connsiteX91" fmla="*/ 315 w 1747"/>
                <a:gd name="connsiteY91" fmla="*/ 268 h 3574"/>
                <a:gd name="connsiteX92" fmla="*/ 371 w 1747"/>
                <a:gd name="connsiteY92" fmla="*/ 136 h 3574"/>
                <a:gd name="connsiteX93" fmla="*/ 433 w 1747"/>
                <a:gd name="connsiteY93" fmla="*/ 0 h 3574"/>
                <a:gd name="connsiteX94" fmla="*/ 433 w 1747"/>
                <a:gd name="connsiteY94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87 w 1747"/>
                <a:gd name="connsiteY66" fmla="*/ 3110 h 3574"/>
                <a:gd name="connsiteX67" fmla="*/ 545 w 1747"/>
                <a:gd name="connsiteY67" fmla="*/ 3070 h 3574"/>
                <a:gd name="connsiteX68" fmla="*/ 505 w 1747"/>
                <a:gd name="connsiteY68" fmla="*/ 3028 h 3574"/>
                <a:gd name="connsiteX69" fmla="*/ 465 w 1747"/>
                <a:gd name="connsiteY69" fmla="*/ 2984 h 3574"/>
                <a:gd name="connsiteX70" fmla="*/ 425 w 1747"/>
                <a:gd name="connsiteY70" fmla="*/ 2938 h 3574"/>
                <a:gd name="connsiteX71" fmla="*/ 387 w 1747"/>
                <a:gd name="connsiteY71" fmla="*/ 2890 h 3574"/>
                <a:gd name="connsiteX72" fmla="*/ 349 w 1747"/>
                <a:gd name="connsiteY72" fmla="*/ 2840 h 3574"/>
                <a:gd name="connsiteX73" fmla="*/ 277 w 1747"/>
                <a:gd name="connsiteY73" fmla="*/ 2732 h 3574"/>
                <a:gd name="connsiteX74" fmla="*/ 213 w 1747"/>
                <a:gd name="connsiteY74" fmla="*/ 2616 h 3574"/>
                <a:gd name="connsiteX75" fmla="*/ 153 w 1747"/>
                <a:gd name="connsiteY75" fmla="*/ 2490 h 3574"/>
                <a:gd name="connsiteX76" fmla="*/ 101 w 1747"/>
                <a:gd name="connsiteY76" fmla="*/ 2354 h 3574"/>
                <a:gd name="connsiteX77" fmla="*/ 59 w 1747"/>
                <a:gd name="connsiteY77" fmla="*/ 2210 h 3574"/>
                <a:gd name="connsiteX78" fmla="*/ 43 w 1747"/>
                <a:gd name="connsiteY78" fmla="*/ 2132 h 3574"/>
                <a:gd name="connsiteX79" fmla="*/ 7 w 1747"/>
                <a:gd name="connsiteY79" fmla="*/ 1888 h 3574"/>
                <a:gd name="connsiteX80" fmla="*/ 1 w 1747"/>
                <a:gd name="connsiteY80" fmla="*/ 1800 h 3574"/>
                <a:gd name="connsiteX81" fmla="*/ 3 w 1747"/>
                <a:gd name="connsiteY81" fmla="*/ 1520 h 3574"/>
                <a:gd name="connsiteX82" fmla="*/ 21 w 1747"/>
                <a:gd name="connsiteY82" fmla="*/ 1320 h 3574"/>
                <a:gd name="connsiteX83" fmla="*/ 55 w 1747"/>
                <a:gd name="connsiteY83" fmla="*/ 1108 h 3574"/>
                <a:gd name="connsiteX84" fmla="*/ 79 w 1747"/>
                <a:gd name="connsiteY84" fmla="*/ 998 h 3574"/>
                <a:gd name="connsiteX85" fmla="*/ 107 w 1747"/>
                <a:gd name="connsiteY85" fmla="*/ 884 h 3574"/>
                <a:gd name="connsiteX86" fmla="*/ 139 w 1747"/>
                <a:gd name="connsiteY86" fmla="*/ 768 h 3574"/>
                <a:gd name="connsiteX87" fmla="*/ 175 w 1747"/>
                <a:gd name="connsiteY87" fmla="*/ 648 h 3574"/>
                <a:gd name="connsiteX88" fmla="*/ 217 w 1747"/>
                <a:gd name="connsiteY88" fmla="*/ 524 h 3574"/>
                <a:gd name="connsiteX89" fmla="*/ 263 w 1747"/>
                <a:gd name="connsiteY89" fmla="*/ 398 h 3574"/>
                <a:gd name="connsiteX90" fmla="*/ 315 w 1747"/>
                <a:gd name="connsiteY90" fmla="*/ 268 h 3574"/>
                <a:gd name="connsiteX91" fmla="*/ 371 w 1747"/>
                <a:gd name="connsiteY91" fmla="*/ 136 h 3574"/>
                <a:gd name="connsiteX92" fmla="*/ 433 w 1747"/>
                <a:gd name="connsiteY92" fmla="*/ 0 h 3574"/>
                <a:gd name="connsiteX93" fmla="*/ 433 w 1747"/>
                <a:gd name="connsiteY93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87 w 1747"/>
                <a:gd name="connsiteY66" fmla="*/ 3110 h 3574"/>
                <a:gd name="connsiteX67" fmla="*/ 545 w 1747"/>
                <a:gd name="connsiteY67" fmla="*/ 3070 h 3574"/>
                <a:gd name="connsiteX68" fmla="*/ 505 w 1747"/>
                <a:gd name="connsiteY68" fmla="*/ 3028 h 3574"/>
                <a:gd name="connsiteX69" fmla="*/ 465 w 1747"/>
                <a:gd name="connsiteY69" fmla="*/ 2984 h 3574"/>
                <a:gd name="connsiteX70" fmla="*/ 425 w 1747"/>
                <a:gd name="connsiteY70" fmla="*/ 2938 h 3574"/>
                <a:gd name="connsiteX71" fmla="*/ 387 w 1747"/>
                <a:gd name="connsiteY71" fmla="*/ 2890 h 3574"/>
                <a:gd name="connsiteX72" fmla="*/ 277 w 1747"/>
                <a:gd name="connsiteY72" fmla="*/ 2732 h 3574"/>
                <a:gd name="connsiteX73" fmla="*/ 213 w 1747"/>
                <a:gd name="connsiteY73" fmla="*/ 2616 h 3574"/>
                <a:gd name="connsiteX74" fmla="*/ 153 w 1747"/>
                <a:gd name="connsiteY74" fmla="*/ 2490 h 3574"/>
                <a:gd name="connsiteX75" fmla="*/ 101 w 1747"/>
                <a:gd name="connsiteY75" fmla="*/ 2354 h 3574"/>
                <a:gd name="connsiteX76" fmla="*/ 59 w 1747"/>
                <a:gd name="connsiteY76" fmla="*/ 2210 h 3574"/>
                <a:gd name="connsiteX77" fmla="*/ 43 w 1747"/>
                <a:gd name="connsiteY77" fmla="*/ 2132 h 3574"/>
                <a:gd name="connsiteX78" fmla="*/ 7 w 1747"/>
                <a:gd name="connsiteY78" fmla="*/ 1888 h 3574"/>
                <a:gd name="connsiteX79" fmla="*/ 1 w 1747"/>
                <a:gd name="connsiteY79" fmla="*/ 1800 h 3574"/>
                <a:gd name="connsiteX80" fmla="*/ 3 w 1747"/>
                <a:gd name="connsiteY80" fmla="*/ 1520 h 3574"/>
                <a:gd name="connsiteX81" fmla="*/ 21 w 1747"/>
                <a:gd name="connsiteY81" fmla="*/ 1320 h 3574"/>
                <a:gd name="connsiteX82" fmla="*/ 55 w 1747"/>
                <a:gd name="connsiteY82" fmla="*/ 1108 h 3574"/>
                <a:gd name="connsiteX83" fmla="*/ 79 w 1747"/>
                <a:gd name="connsiteY83" fmla="*/ 998 h 3574"/>
                <a:gd name="connsiteX84" fmla="*/ 107 w 1747"/>
                <a:gd name="connsiteY84" fmla="*/ 884 h 3574"/>
                <a:gd name="connsiteX85" fmla="*/ 139 w 1747"/>
                <a:gd name="connsiteY85" fmla="*/ 768 h 3574"/>
                <a:gd name="connsiteX86" fmla="*/ 175 w 1747"/>
                <a:gd name="connsiteY86" fmla="*/ 648 h 3574"/>
                <a:gd name="connsiteX87" fmla="*/ 217 w 1747"/>
                <a:gd name="connsiteY87" fmla="*/ 524 h 3574"/>
                <a:gd name="connsiteX88" fmla="*/ 263 w 1747"/>
                <a:gd name="connsiteY88" fmla="*/ 398 h 3574"/>
                <a:gd name="connsiteX89" fmla="*/ 315 w 1747"/>
                <a:gd name="connsiteY89" fmla="*/ 268 h 3574"/>
                <a:gd name="connsiteX90" fmla="*/ 371 w 1747"/>
                <a:gd name="connsiteY90" fmla="*/ 136 h 3574"/>
                <a:gd name="connsiteX91" fmla="*/ 433 w 1747"/>
                <a:gd name="connsiteY91" fmla="*/ 0 h 3574"/>
                <a:gd name="connsiteX92" fmla="*/ 433 w 1747"/>
                <a:gd name="connsiteY92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87 w 1747"/>
                <a:gd name="connsiteY66" fmla="*/ 3110 h 3574"/>
                <a:gd name="connsiteX67" fmla="*/ 545 w 1747"/>
                <a:gd name="connsiteY67" fmla="*/ 3070 h 3574"/>
                <a:gd name="connsiteX68" fmla="*/ 505 w 1747"/>
                <a:gd name="connsiteY68" fmla="*/ 3028 h 3574"/>
                <a:gd name="connsiteX69" fmla="*/ 425 w 1747"/>
                <a:gd name="connsiteY69" fmla="*/ 2938 h 3574"/>
                <a:gd name="connsiteX70" fmla="*/ 387 w 1747"/>
                <a:gd name="connsiteY70" fmla="*/ 2890 h 3574"/>
                <a:gd name="connsiteX71" fmla="*/ 277 w 1747"/>
                <a:gd name="connsiteY71" fmla="*/ 2732 h 3574"/>
                <a:gd name="connsiteX72" fmla="*/ 213 w 1747"/>
                <a:gd name="connsiteY72" fmla="*/ 2616 h 3574"/>
                <a:gd name="connsiteX73" fmla="*/ 153 w 1747"/>
                <a:gd name="connsiteY73" fmla="*/ 2490 h 3574"/>
                <a:gd name="connsiteX74" fmla="*/ 101 w 1747"/>
                <a:gd name="connsiteY74" fmla="*/ 2354 h 3574"/>
                <a:gd name="connsiteX75" fmla="*/ 59 w 1747"/>
                <a:gd name="connsiteY75" fmla="*/ 2210 h 3574"/>
                <a:gd name="connsiteX76" fmla="*/ 43 w 1747"/>
                <a:gd name="connsiteY76" fmla="*/ 2132 h 3574"/>
                <a:gd name="connsiteX77" fmla="*/ 7 w 1747"/>
                <a:gd name="connsiteY77" fmla="*/ 1888 h 3574"/>
                <a:gd name="connsiteX78" fmla="*/ 1 w 1747"/>
                <a:gd name="connsiteY78" fmla="*/ 1800 h 3574"/>
                <a:gd name="connsiteX79" fmla="*/ 3 w 1747"/>
                <a:gd name="connsiteY79" fmla="*/ 1520 h 3574"/>
                <a:gd name="connsiteX80" fmla="*/ 21 w 1747"/>
                <a:gd name="connsiteY80" fmla="*/ 1320 h 3574"/>
                <a:gd name="connsiteX81" fmla="*/ 55 w 1747"/>
                <a:gd name="connsiteY81" fmla="*/ 1108 h 3574"/>
                <a:gd name="connsiteX82" fmla="*/ 79 w 1747"/>
                <a:gd name="connsiteY82" fmla="*/ 998 h 3574"/>
                <a:gd name="connsiteX83" fmla="*/ 107 w 1747"/>
                <a:gd name="connsiteY83" fmla="*/ 884 h 3574"/>
                <a:gd name="connsiteX84" fmla="*/ 139 w 1747"/>
                <a:gd name="connsiteY84" fmla="*/ 768 h 3574"/>
                <a:gd name="connsiteX85" fmla="*/ 175 w 1747"/>
                <a:gd name="connsiteY85" fmla="*/ 648 h 3574"/>
                <a:gd name="connsiteX86" fmla="*/ 217 w 1747"/>
                <a:gd name="connsiteY86" fmla="*/ 524 h 3574"/>
                <a:gd name="connsiteX87" fmla="*/ 263 w 1747"/>
                <a:gd name="connsiteY87" fmla="*/ 398 h 3574"/>
                <a:gd name="connsiteX88" fmla="*/ 315 w 1747"/>
                <a:gd name="connsiteY88" fmla="*/ 268 h 3574"/>
                <a:gd name="connsiteX89" fmla="*/ 371 w 1747"/>
                <a:gd name="connsiteY89" fmla="*/ 136 h 3574"/>
                <a:gd name="connsiteX90" fmla="*/ 433 w 1747"/>
                <a:gd name="connsiteY90" fmla="*/ 0 h 3574"/>
                <a:gd name="connsiteX91" fmla="*/ 433 w 1747"/>
                <a:gd name="connsiteY91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87 w 1747"/>
                <a:gd name="connsiteY66" fmla="*/ 3110 h 3574"/>
                <a:gd name="connsiteX67" fmla="*/ 505 w 1747"/>
                <a:gd name="connsiteY67" fmla="*/ 3028 h 3574"/>
                <a:gd name="connsiteX68" fmla="*/ 425 w 1747"/>
                <a:gd name="connsiteY68" fmla="*/ 2938 h 3574"/>
                <a:gd name="connsiteX69" fmla="*/ 387 w 1747"/>
                <a:gd name="connsiteY69" fmla="*/ 2890 h 3574"/>
                <a:gd name="connsiteX70" fmla="*/ 277 w 1747"/>
                <a:gd name="connsiteY70" fmla="*/ 2732 h 3574"/>
                <a:gd name="connsiteX71" fmla="*/ 213 w 1747"/>
                <a:gd name="connsiteY71" fmla="*/ 2616 h 3574"/>
                <a:gd name="connsiteX72" fmla="*/ 153 w 1747"/>
                <a:gd name="connsiteY72" fmla="*/ 2490 h 3574"/>
                <a:gd name="connsiteX73" fmla="*/ 101 w 1747"/>
                <a:gd name="connsiteY73" fmla="*/ 2354 h 3574"/>
                <a:gd name="connsiteX74" fmla="*/ 59 w 1747"/>
                <a:gd name="connsiteY74" fmla="*/ 2210 h 3574"/>
                <a:gd name="connsiteX75" fmla="*/ 43 w 1747"/>
                <a:gd name="connsiteY75" fmla="*/ 2132 h 3574"/>
                <a:gd name="connsiteX76" fmla="*/ 7 w 1747"/>
                <a:gd name="connsiteY76" fmla="*/ 1888 h 3574"/>
                <a:gd name="connsiteX77" fmla="*/ 1 w 1747"/>
                <a:gd name="connsiteY77" fmla="*/ 1800 h 3574"/>
                <a:gd name="connsiteX78" fmla="*/ 3 w 1747"/>
                <a:gd name="connsiteY78" fmla="*/ 1520 h 3574"/>
                <a:gd name="connsiteX79" fmla="*/ 21 w 1747"/>
                <a:gd name="connsiteY79" fmla="*/ 1320 h 3574"/>
                <a:gd name="connsiteX80" fmla="*/ 55 w 1747"/>
                <a:gd name="connsiteY80" fmla="*/ 1108 h 3574"/>
                <a:gd name="connsiteX81" fmla="*/ 79 w 1747"/>
                <a:gd name="connsiteY81" fmla="*/ 998 h 3574"/>
                <a:gd name="connsiteX82" fmla="*/ 107 w 1747"/>
                <a:gd name="connsiteY82" fmla="*/ 884 h 3574"/>
                <a:gd name="connsiteX83" fmla="*/ 139 w 1747"/>
                <a:gd name="connsiteY83" fmla="*/ 768 h 3574"/>
                <a:gd name="connsiteX84" fmla="*/ 175 w 1747"/>
                <a:gd name="connsiteY84" fmla="*/ 648 h 3574"/>
                <a:gd name="connsiteX85" fmla="*/ 217 w 1747"/>
                <a:gd name="connsiteY85" fmla="*/ 524 h 3574"/>
                <a:gd name="connsiteX86" fmla="*/ 263 w 1747"/>
                <a:gd name="connsiteY86" fmla="*/ 398 h 3574"/>
                <a:gd name="connsiteX87" fmla="*/ 315 w 1747"/>
                <a:gd name="connsiteY87" fmla="*/ 268 h 3574"/>
                <a:gd name="connsiteX88" fmla="*/ 371 w 1747"/>
                <a:gd name="connsiteY88" fmla="*/ 136 h 3574"/>
                <a:gd name="connsiteX89" fmla="*/ 433 w 1747"/>
                <a:gd name="connsiteY89" fmla="*/ 0 h 3574"/>
                <a:gd name="connsiteX90" fmla="*/ 433 w 1747"/>
                <a:gd name="connsiteY90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629 w 1747"/>
                <a:gd name="connsiteY65" fmla="*/ 3148 h 3574"/>
                <a:gd name="connsiteX66" fmla="*/ 505 w 1747"/>
                <a:gd name="connsiteY66" fmla="*/ 3028 h 3574"/>
                <a:gd name="connsiteX67" fmla="*/ 425 w 1747"/>
                <a:gd name="connsiteY67" fmla="*/ 2938 h 3574"/>
                <a:gd name="connsiteX68" fmla="*/ 387 w 1747"/>
                <a:gd name="connsiteY68" fmla="*/ 2890 h 3574"/>
                <a:gd name="connsiteX69" fmla="*/ 277 w 1747"/>
                <a:gd name="connsiteY69" fmla="*/ 2732 h 3574"/>
                <a:gd name="connsiteX70" fmla="*/ 213 w 1747"/>
                <a:gd name="connsiteY70" fmla="*/ 2616 h 3574"/>
                <a:gd name="connsiteX71" fmla="*/ 153 w 1747"/>
                <a:gd name="connsiteY71" fmla="*/ 2490 h 3574"/>
                <a:gd name="connsiteX72" fmla="*/ 101 w 1747"/>
                <a:gd name="connsiteY72" fmla="*/ 2354 h 3574"/>
                <a:gd name="connsiteX73" fmla="*/ 59 w 1747"/>
                <a:gd name="connsiteY73" fmla="*/ 2210 h 3574"/>
                <a:gd name="connsiteX74" fmla="*/ 43 w 1747"/>
                <a:gd name="connsiteY74" fmla="*/ 2132 h 3574"/>
                <a:gd name="connsiteX75" fmla="*/ 7 w 1747"/>
                <a:gd name="connsiteY75" fmla="*/ 1888 h 3574"/>
                <a:gd name="connsiteX76" fmla="*/ 1 w 1747"/>
                <a:gd name="connsiteY76" fmla="*/ 1800 h 3574"/>
                <a:gd name="connsiteX77" fmla="*/ 3 w 1747"/>
                <a:gd name="connsiteY77" fmla="*/ 1520 h 3574"/>
                <a:gd name="connsiteX78" fmla="*/ 21 w 1747"/>
                <a:gd name="connsiteY78" fmla="*/ 1320 h 3574"/>
                <a:gd name="connsiteX79" fmla="*/ 55 w 1747"/>
                <a:gd name="connsiteY79" fmla="*/ 1108 h 3574"/>
                <a:gd name="connsiteX80" fmla="*/ 79 w 1747"/>
                <a:gd name="connsiteY80" fmla="*/ 998 h 3574"/>
                <a:gd name="connsiteX81" fmla="*/ 107 w 1747"/>
                <a:gd name="connsiteY81" fmla="*/ 884 h 3574"/>
                <a:gd name="connsiteX82" fmla="*/ 139 w 1747"/>
                <a:gd name="connsiteY82" fmla="*/ 768 h 3574"/>
                <a:gd name="connsiteX83" fmla="*/ 175 w 1747"/>
                <a:gd name="connsiteY83" fmla="*/ 648 h 3574"/>
                <a:gd name="connsiteX84" fmla="*/ 217 w 1747"/>
                <a:gd name="connsiteY84" fmla="*/ 524 h 3574"/>
                <a:gd name="connsiteX85" fmla="*/ 263 w 1747"/>
                <a:gd name="connsiteY85" fmla="*/ 398 h 3574"/>
                <a:gd name="connsiteX86" fmla="*/ 315 w 1747"/>
                <a:gd name="connsiteY86" fmla="*/ 268 h 3574"/>
                <a:gd name="connsiteX87" fmla="*/ 371 w 1747"/>
                <a:gd name="connsiteY87" fmla="*/ 136 h 3574"/>
                <a:gd name="connsiteX88" fmla="*/ 433 w 1747"/>
                <a:gd name="connsiteY88" fmla="*/ 0 h 3574"/>
                <a:gd name="connsiteX89" fmla="*/ 433 w 1747"/>
                <a:gd name="connsiteY89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671 w 1747"/>
                <a:gd name="connsiteY64" fmla="*/ 3184 h 3574"/>
                <a:gd name="connsiteX65" fmla="*/ 505 w 1747"/>
                <a:gd name="connsiteY65" fmla="*/ 3028 h 3574"/>
                <a:gd name="connsiteX66" fmla="*/ 425 w 1747"/>
                <a:gd name="connsiteY66" fmla="*/ 2938 h 3574"/>
                <a:gd name="connsiteX67" fmla="*/ 387 w 1747"/>
                <a:gd name="connsiteY67" fmla="*/ 2890 h 3574"/>
                <a:gd name="connsiteX68" fmla="*/ 277 w 1747"/>
                <a:gd name="connsiteY68" fmla="*/ 2732 h 3574"/>
                <a:gd name="connsiteX69" fmla="*/ 213 w 1747"/>
                <a:gd name="connsiteY69" fmla="*/ 2616 h 3574"/>
                <a:gd name="connsiteX70" fmla="*/ 153 w 1747"/>
                <a:gd name="connsiteY70" fmla="*/ 2490 h 3574"/>
                <a:gd name="connsiteX71" fmla="*/ 101 w 1747"/>
                <a:gd name="connsiteY71" fmla="*/ 2354 h 3574"/>
                <a:gd name="connsiteX72" fmla="*/ 59 w 1747"/>
                <a:gd name="connsiteY72" fmla="*/ 2210 h 3574"/>
                <a:gd name="connsiteX73" fmla="*/ 43 w 1747"/>
                <a:gd name="connsiteY73" fmla="*/ 2132 h 3574"/>
                <a:gd name="connsiteX74" fmla="*/ 7 w 1747"/>
                <a:gd name="connsiteY74" fmla="*/ 1888 h 3574"/>
                <a:gd name="connsiteX75" fmla="*/ 1 w 1747"/>
                <a:gd name="connsiteY75" fmla="*/ 1800 h 3574"/>
                <a:gd name="connsiteX76" fmla="*/ 3 w 1747"/>
                <a:gd name="connsiteY76" fmla="*/ 1520 h 3574"/>
                <a:gd name="connsiteX77" fmla="*/ 21 w 1747"/>
                <a:gd name="connsiteY77" fmla="*/ 1320 h 3574"/>
                <a:gd name="connsiteX78" fmla="*/ 55 w 1747"/>
                <a:gd name="connsiteY78" fmla="*/ 1108 h 3574"/>
                <a:gd name="connsiteX79" fmla="*/ 79 w 1747"/>
                <a:gd name="connsiteY79" fmla="*/ 998 h 3574"/>
                <a:gd name="connsiteX80" fmla="*/ 107 w 1747"/>
                <a:gd name="connsiteY80" fmla="*/ 884 h 3574"/>
                <a:gd name="connsiteX81" fmla="*/ 139 w 1747"/>
                <a:gd name="connsiteY81" fmla="*/ 768 h 3574"/>
                <a:gd name="connsiteX82" fmla="*/ 175 w 1747"/>
                <a:gd name="connsiteY82" fmla="*/ 648 h 3574"/>
                <a:gd name="connsiteX83" fmla="*/ 217 w 1747"/>
                <a:gd name="connsiteY83" fmla="*/ 524 h 3574"/>
                <a:gd name="connsiteX84" fmla="*/ 263 w 1747"/>
                <a:gd name="connsiteY84" fmla="*/ 398 h 3574"/>
                <a:gd name="connsiteX85" fmla="*/ 315 w 1747"/>
                <a:gd name="connsiteY85" fmla="*/ 268 h 3574"/>
                <a:gd name="connsiteX86" fmla="*/ 371 w 1747"/>
                <a:gd name="connsiteY86" fmla="*/ 136 h 3574"/>
                <a:gd name="connsiteX87" fmla="*/ 433 w 1747"/>
                <a:gd name="connsiteY87" fmla="*/ 0 h 3574"/>
                <a:gd name="connsiteX88" fmla="*/ 433 w 1747"/>
                <a:gd name="connsiteY88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711 w 1747"/>
                <a:gd name="connsiteY63" fmla="*/ 3220 h 3574"/>
                <a:gd name="connsiteX64" fmla="*/ 505 w 1747"/>
                <a:gd name="connsiteY64" fmla="*/ 3028 h 3574"/>
                <a:gd name="connsiteX65" fmla="*/ 425 w 1747"/>
                <a:gd name="connsiteY65" fmla="*/ 2938 h 3574"/>
                <a:gd name="connsiteX66" fmla="*/ 387 w 1747"/>
                <a:gd name="connsiteY66" fmla="*/ 2890 h 3574"/>
                <a:gd name="connsiteX67" fmla="*/ 277 w 1747"/>
                <a:gd name="connsiteY67" fmla="*/ 2732 h 3574"/>
                <a:gd name="connsiteX68" fmla="*/ 213 w 1747"/>
                <a:gd name="connsiteY68" fmla="*/ 2616 h 3574"/>
                <a:gd name="connsiteX69" fmla="*/ 153 w 1747"/>
                <a:gd name="connsiteY69" fmla="*/ 2490 h 3574"/>
                <a:gd name="connsiteX70" fmla="*/ 101 w 1747"/>
                <a:gd name="connsiteY70" fmla="*/ 2354 h 3574"/>
                <a:gd name="connsiteX71" fmla="*/ 59 w 1747"/>
                <a:gd name="connsiteY71" fmla="*/ 2210 h 3574"/>
                <a:gd name="connsiteX72" fmla="*/ 43 w 1747"/>
                <a:gd name="connsiteY72" fmla="*/ 2132 h 3574"/>
                <a:gd name="connsiteX73" fmla="*/ 7 w 1747"/>
                <a:gd name="connsiteY73" fmla="*/ 1888 h 3574"/>
                <a:gd name="connsiteX74" fmla="*/ 1 w 1747"/>
                <a:gd name="connsiteY74" fmla="*/ 1800 h 3574"/>
                <a:gd name="connsiteX75" fmla="*/ 3 w 1747"/>
                <a:gd name="connsiteY75" fmla="*/ 1520 h 3574"/>
                <a:gd name="connsiteX76" fmla="*/ 21 w 1747"/>
                <a:gd name="connsiteY76" fmla="*/ 1320 h 3574"/>
                <a:gd name="connsiteX77" fmla="*/ 55 w 1747"/>
                <a:gd name="connsiteY77" fmla="*/ 1108 h 3574"/>
                <a:gd name="connsiteX78" fmla="*/ 79 w 1747"/>
                <a:gd name="connsiteY78" fmla="*/ 998 h 3574"/>
                <a:gd name="connsiteX79" fmla="*/ 107 w 1747"/>
                <a:gd name="connsiteY79" fmla="*/ 884 h 3574"/>
                <a:gd name="connsiteX80" fmla="*/ 139 w 1747"/>
                <a:gd name="connsiteY80" fmla="*/ 768 h 3574"/>
                <a:gd name="connsiteX81" fmla="*/ 175 w 1747"/>
                <a:gd name="connsiteY81" fmla="*/ 648 h 3574"/>
                <a:gd name="connsiteX82" fmla="*/ 217 w 1747"/>
                <a:gd name="connsiteY82" fmla="*/ 524 h 3574"/>
                <a:gd name="connsiteX83" fmla="*/ 263 w 1747"/>
                <a:gd name="connsiteY83" fmla="*/ 398 h 3574"/>
                <a:gd name="connsiteX84" fmla="*/ 315 w 1747"/>
                <a:gd name="connsiteY84" fmla="*/ 268 h 3574"/>
                <a:gd name="connsiteX85" fmla="*/ 371 w 1747"/>
                <a:gd name="connsiteY85" fmla="*/ 136 h 3574"/>
                <a:gd name="connsiteX86" fmla="*/ 433 w 1747"/>
                <a:gd name="connsiteY86" fmla="*/ 0 h 3574"/>
                <a:gd name="connsiteX87" fmla="*/ 433 w 1747"/>
                <a:gd name="connsiteY87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753 w 1747"/>
                <a:gd name="connsiteY62" fmla="*/ 3252 h 3574"/>
                <a:gd name="connsiteX63" fmla="*/ 505 w 1747"/>
                <a:gd name="connsiteY63" fmla="*/ 3028 h 3574"/>
                <a:gd name="connsiteX64" fmla="*/ 425 w 1747"/>
                <a:gd name="connsiteY64" fmla="*/ 2938 h 3574"/>
                <a:gd name="connsiteX65" fmla="*/ 387 w 1747"/>
                <a:gd name="connsiteY65" fmla="*/ 2890 h 3574"/>
                <a:gd name="connsiteX66" fmla="*/ 277 w 1747"/>
                <a:gd name="connsiteY66" fmla="*/ 2732 h 3574"/>
                <a:gd name="connsiteX67" fmla="*/ 213 w 1747"/>
                <a:gd name="connsiteY67" fmla="*/ 2616 h 3574"/>
                <a:gd name="connsiteX68" fmla="*/ 153 w 1747"/>
                <a:gd name="connsiteY68" fmla="*/ 2490 h 3574"/>
                <a:gd name="connsiteX69" fmla="*/ 101 w 1747"/>
                <a:gd name="connsiteY69" fmla="*/ 2354 h 3574"/>
                <a:gd name="connsiteX70" fmla="*/ 59 w 1747"/>
                <a:gd name="connsiteY70" fmla="*/ 2210 h 3574"/>
                <a:gd name="connsiteX71" fmla="*/ 43 w 1747"/>
                <a:gd name="connsiteY71" fmla="*/ 2132 h 3574"/>
                <a:gd name="connsiteX72" fmla="*/ 7 w 1747"/>
                <a:gd name="connsiteY72" fmla="*/ 1888 h 3574"/>
                <a:gd name="connsiteX73" fmla="*/ 1 w 1747"/>
                <a:gd name="connsiteY73" fmla="*/ 1800 h 3574"/>
                <a:gd name="connsiteX74" fmla="*/ 3 w 1747"/>
                <a:gd name="connsiteY74" fmla="*/ 1520 h 3574"/>
                <a:gd name="connsiteX75" fmla="*/ 21 w 1747"/>
                <a:gd name="connsiteY75" fmla="*/ 1320 h 3574"/>
                <a:gd name="connsiteX76" fmla="*/ 55 w 1747"/>
                <a:gd name="connsiteY76" fmla="*/ 1108 h 3574"/>
                <a:gd name="connsiteX77" fmla="*/ 79 w 1747"/>
                <a:gd name="connsiteY77" fmla="*/ 998 h 3574"/>
                <a:gd name="connsiteX78" fmla="*/ 107 w 1747"/>
                <a:gd name="connsiteY78" fmla="*/ 884 h 3574"/>
                <a:gd name="connsiteX79" fmla="*/ 139 w 1747"/>
                <a:gd name="connsiteY79" fmla="*/ 768 h 3574"/>
                <a:gd name="connsiteX80" fmla="*/ 175 w 1747"/>
                <a:gd name="connsiteY80" fmla="*/ 648 h 3574"/>
                <a:gd name="connsiteX81" fmla="*/ 217 w 1747"/>
                <a:gd name="connsiteY81" fmla="*/ 524 h 3574"/>
                <a:gd name="connsiteX82" fmla="*/ 263 w 1747"/>
                <a:gd name="connsiteY82" fmla="*/ 398 h 3574"/>
                <a:gd name="connsiteX83" fmla="*/ 315 w 1747"/>
                <a:gd name="connsiteY83" fmla="*/ 268 h 3574"/>
                <a:gd name="connsiteX84" fmla="*/ 371 w 1747"/>
                <a:gd name="connsiteY84" fmla="*/ 136 h 3574"/>
                <a:gd name="connsiteX85" fmla="*/ 433 w 1747"/>
                <a:gd name="connsiteY85" fmla="*/ 0 h 3574"/>
                <a:gd name="connsiteX86" fmla="*/ 433 w 1747"/>
                <a:gd name="connsiteY86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795 w 1747"/>
                <a:gd name="connsiteY61" fmla="*/ 3282 h 3574"/>
                <a:gd name="connsiteX62" fmla="*/ 505 w 1747"/>
                <a:gd name="connsiteY62" fmla="*/ 3028 h 3574"/>
                <a:gd name="connsiteX63" fmla="*/ 425 w 1747"/>
                <a:gd name="connsiteY63" fmla="*/ 2938 h 3574"/>
                <a:gd name="connsiteX64" fmla="*/ 387 w 1747"/>
                <a:gd name="connsiteY64" fmla="*/ 2890 h 3574"/>
                <a:gd name="connsiteX65" fmla="*/ 277 w 1747"/>
                <a:gd name="connsiteY65" fmla="*/ 2732 h 3574"/>
                <a:gd name="connsiteX66" fmla="*/ 213 w 1747"/>
                <a:gd name="connsiteY66" fmla="*/ 2616 h 3574"/>
                <a:gd name="connsiteX67" fmla="*/ 153 w 1747"/>
                <a:gd name="connsiteY67" fmla="*/ 2490 h 3574"/>
                <a:gd name="connsiteX68" fmla="*/ 101 w 1747"/>
                <a:gd name="connsiteY68" fmla="*/ 2354 h 3574"/>
                <a:gd name="connsiteX69" fmla="*/ 59 w 1747"/>
                <a:gd name="connsiteY69" fmla="*/ 2210 h 3574"/>
                <a:gd name="connsiteX70" fmla="*/ 43 w 1747"/>
                <a:gd name="connsiteY70" fmla="*/ 2132 h 3574"/>
                <a:gd name="connsiteX71" fmla="*/ 7 w 1747"/>
                <a:gd name="connsiteY71" fmla="*/ 1888 h 3574"/>
                <a:gd name="connsiteX72" fmla="*/ 1 w 1747"/>
                <a:gd name="connsiteY72" fmla="*/ 1800 h 3574"/>
                <a:gd name="connsiteX73" fmla="*/ 3 w 1747"/>
                <a:gd name="connsiteY73" fmla="*/ 1520 h 3574"/>
                <a:gd name="connsiteX74" fmla="*/ 21 w 1747"/>
                <a:gd name="connsiteY74" fmla="*/ 1320 h 3574"/>
                <a:gd name="connsiteX75" fmla="*/ 55 w 1747"/>
                <a:gd name="connsiteY75" fmla="*/ 1108 h 3574"/>
                <a:gd name="connsiteX76" fmla="*/ 79 w 1747"/>
                <a:gd name="connsiteY76" fmla="*/ 998 h 3574"/>
                <a:gd name="connsiteX77" fmla="*/ 107 w 1747"/>
                <a:gd name="connsiteY77" fmla="*/ 884 h 3574"/>
                <a:gd name="connsiteX78" fmla="*/ 139 w 1747"/>
                <a:gd name="connsiteY78" fmla="*/ 768 h 3574"/>
                <a:gd name="connsiteX79" fmla="*/ 175 w 1747"/>
                <a:gd name="connsiteY79" fmla="*/ 648 h 3574"/>
                <a:gd name="connsiteX80" fmla="*/ 217 w 1747"/>
                <a:gd name="connsiteY80" fmla="*/ 524 h 3574"/>
                <a:gd name="connsiteX81" fmla="*/ 263 w 1747"/>
                <a:gd name="connsiteY81" fmla="*/ 398 h 3574"/>
                <a:gd name="connsiteX82" fmla="*/ 315 w 1747"/>
                <a:gd name="connsiteY82" fmla="*/ 268 h 3574"/>
                <a:gd name="connsiteX83" fmla="*/ 371 w 1747"/>
                <a:gd name="connsiteY83" fmla="*/ 136 h 3574"/>
                <a:gd name="connsiteX84" fmla="*/ 433 w 1747"/>
                <a:gd name="connsiteY84" fmla="*/ 0 h 3574"/>
                <a:gd name="connsiteX85" fmla="*/ 433 w 1747"/>
                <a:gd name="connsiteY85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877 w 1747"/>
                <a:gd name="connsiteY60" fmla="*/ 3338 h 3574"/>
                <a:gd name="connsiteX61" fmla="*/ 505 w 1747"/>
                <a:gd name="connsiteY61" fmla="*/ 3028 h 3574"/>
                <a:gd name="connsiteX62" fmla="*/ 425 w 1747"/>
                <a:gd name="connsiteY62" fmla="*/ 2938 h 3574"/>
                <a:gd name="connsiteX63" fmla="*/ 387 w 1747"/>
                <a:gd name="connsiteY63" fmla="*/ 2890 h 3574"/>
                <a:gd name="connsiteX64" fmla="*/ 277 w 1747"/>
                <a:gd name="connsiteY64" fmla="*/ 2732 h 3574"/>
                <a:gd name="connsiteX65" fmla="*/ 213 w 1747"/>
                <a:gd name="connsiteY65" fmla="*/ 2616 h 3574"/>
                <a:gd name="connsiteX66" fmla="*/ 153 w 1747"/>
                <a:gd name="connsiteY66" fmla="*/ 2490 h 3574"/>
                <a:gd name="connsiteX67" fmla="*/ 101 w 1747"/>
                <a:gd name="connsiteY67" fmla="*/ 2354 h 3574"/>
                <a:gd name="connsiteX68" fmla="*/ 59 w 1747"/>
                <a:gd name="connsiteY68" fmla="*/ 2210 h 3574"/>
                <a:gd name="connsiteX69" fmla="*/ 43 w 1747"/>
                <a:gd name="connsiteY69" fmla="*/ 2132 h 3574"/>
                <a:gd name="connsiteX70" fmla="*/ 7 w 1747"/>
                <a:gd name="connsiteY70" fmla="*/ 1888 h 3574"/>
                <a:gd name="connsiteX71" fmla="*/ 1 w 1747"/>
                <a:gd name="connsiteY71" fmla="*/ 1800 h 3574"/>
                <a:gd name="connsiteX72" fmla="*/ 3 w 1747"/>
                <a:gd name="connsiteY72" fmla="*/ 1520 h 3574"/>
                <a:gd name="connsiteX73" fmla="*/ 21 w 1747"/>
                <a:gd name="connsiteY73" fmla="*/ 1320 h 3574"/>
                <a:gd name="connsiteX74" fmla="*/ 55 w 1747"/>
                <a:gd name="connsiteY74" fmla="*/ 1108 h 3574"/>
                <a:gd name="connsiteX75" fmla="*/ 79 w 1747"/>
                <a:gd name="connsiteY75" fmla="*/ 998 h 3574"/>
                <a:gd name="connsiteX76" fmla="*/ 107 w 1747"/>
                <a:gd name="connsiteY76" fmla="*/ 884 h 3574"/>
                <a:gd name="connsiteX77" fmla="*/ 139 w 1747"/>
                <a:gd name="connsiteY77" fmla="*/ 768 h 3574"/>
                <a:gd name="connsiteX78" fmla="*/ 175 w 1747"/>
                <a:gd name="connsiteY78" fmla="*/ 648 h 3574"/>
                <a:gd name="connsiteX79" fmla="*/ 217 w 1747"/>
                <a:gd name="connsiteY79" fmla="*/ 524 h 3574"/>
                <a:gd name="connsiteX80" fmla="*/ 263 w 1747"/>
                <a:gd name="connsiteY80" fmla="*/ 398 h 3574"/>
                <a:gd name="connsiteX81" fmla="*/ 315 w 1747"/>
                <a:gd name="connsiteY81" fmla="*/ 268 h 3574"/>
                <a:gd name="connsiteX82" fmla="*/ 371 w 1747"/>
                <a:gd name="connsiteY82" fmla="*/ 136 h 3574"/>
                <a:gd name="connsiteX83" fmla="*/ 433 w 1747"/>
                <a:gd name="connsiteY83" fmla="*/ 0 h 3574"/>
                <a:gd name="connsiteX84" fmla="*/ 433 w 1747"/>
                <a:gd name="connsiteY84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955 w 1747"/>
                <a:gd name="connsiteY59" fmla="*/ 3386 h 3574"/>
                <a:gd name="connsiteX60" fmla="*/ 505 w 1747"/>
                <a:gd name="connsiteY60" fmla="*/ 3028 h 3574"/>
                <a:gd name="connsiteX61" fmla="*/ 425 w 1747"/>
                <a:gd name="connsiteY61" fmla="*/ 2938 h 3574"/>
                <a:gd name="connsiteX62" fmla="*/ 387 w 1747"/>
                <a:gd name="connsiteY62" fmla="*/ 2890 h 3574"/>
                <a:gd name="connsiteX63" fmla="*/ 277 w 1747"/>
                <a:gd name="connsiteY63" fmla="*/ 2732 h 3574"/>
                <a:gd name="connsiteX64" fmla="*/ 213 w 1747"/>
                <a:gd name="connsiteY64" fmla="*/ 2616 h 3574"/>
                <a:gd name="connsiteX65" fmla="*/ 153 w 1747"/>
                <a:gd name="connsiteY65" fmla="*/ 2490 h 3574"/>
                <a:gd name="connsiteX66" fmla="*/ 101 w 1747"/>
                <a:gd name="connsiteY66" fmla="*/ 2354 h 3574"/>
                <a:gd name="connsiteX67" fmla="*/ 59 w 1747"/>
                <a:gd name="connsiteY67" fmla="*/ 2210 h 3574"/>
                <a:gd name="connsiteX68" fmla="*/ 43 w 1747"/>
                <a:gd name="connsiteY68" fmla="*/ 2132 h 3574"/>
                <a:gd name="connsiteX69" fmla="*/ 7 w 1747"/>
                <a:gd name="connsiteY69" fmla="*/ 1888 h 3574"/>
                <a:gd name="connsiteX70" fmla="*/ 1 w 1747"/>
                <a:gd name="connsiteY70" fmla="*/ 1800 h 3574"/>
                <a:gd name="connsiteX71" fmla="*/ 3 w 1747"/>
                <a:gd name="connsiteY71" fmla="*/ 1520 h 3574"/>
                <a:gd name="connsiteX72" fmla="*/ 21 w 1747"/>
                <a:gd name="connsiteY72" fmla="*/ 1320 h 3574"/>
                <a:gd name="connsiteX73" fmla="*/ 55 w 1747"/>
                <a:gd name="connsiteY73" fmla="*/ 1108 h 3574"/>
                <a:gd name="connsiteX74" fmla="*/ 79 w 1747"/>
                <a:gd name="connsiteY74" fmla="*/ 998 h 3574"/>
                <a:gd name="connsiteX75" fmla="*/ 107 w 1747"/>
                <a:gd name="connsiteY75" fmla="*/ 884 h 3574"/>
                <a:gd name="connsiteX76" fmla="*/ 139 w 1747"/>
                <a:gd name="connsiteY76" fmla="*/ 768 h 3574"/>
                <a:gd name="connsiteX77" fmla="*/ 175 w 1747"/>
                <a:gd name="connsiteY77" fmla="*/ 648 h 3574"/>
                <a:gd name="connsiteX78" fmla="*/ 217 w 1747"/>
                <a:gd name="connsiteY78" fmla="*/ 524 h 3574"/>
                <a:gd name="connsiteX79" fmla="*/ 263 w 1747"/>
                <a:gd name="connsiteY79" fmla="*/ 398 h 3574"/>
                <a:gd name="connsiteX80" fmla="*/ 315 w 1747"/>
                <a:gd name="connsiteY80" fmla="*/ 268 h 3574"/>
                <a:gd name="connsiteX81" fmla="*/ 371 w 1747"/>
                <a:gd name="connsiteY81" fmla="*/ 136 h 3574"/>
                <a:gd name="connsiteX82" fmla="*/ 433 w 1747"/>
                <a:gd name="connsiteY82" fmla="*/ 0 h 3574"/>
                <a:gd name="connsiteX83" fmla="*/ 433 w 1747"/>
                <a:gd name="connsiteY83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65 w 1747"/>
                <a:gd name="connsiteY56" fmla="*/ 3496 h 3574"/>
                <a:gd name="connsiteX57" fmla="*/ 1101 w 1747"/>
                <a:gd name="connsiteY57" fmla="*/ 3466 h 3574"/>
                <a:gd name="connsiteX58" fmla="*/ 1031 w 1747"/>
                <a:gd name="connsiteY58" fmla="*/ 3430 h 3574"/>
                <a:gd name="connsiteX59" fmla="*/ 505 w 1747"/>
                <a:gd name="connsiteY59" fmla="*/ 3028 h 3574"/>
                <a:gd name="connsiteX60" fmla="*/ 425 w 1747"/>
                <a:gd name="connsiteY60" fmla="*/ 2938 h 3574"/>
                <a:gd name="connsiteX61" fmla="*/ 387 w 1747"/>
                <a:gd name="connsiteY61" fmla="*/ 2890 h 3574"/>
                <a:gd name="connsiteX62" fmla="*/ 277 w 1747"/>
                <a:gd name="connsiteY62" fmla="*/ 2732 h 3574"/>
                <a:gd name="connsiteX63" fmla="*/ 213 w 1747"/>
                <a:gd name="connsiteY63" fmla="*/ 2616 h 3574"/>
                <a:gd name="connsiteX64" fmla="*/ 153 w 1747"/>
                <a:gd name="connsiteY64" fmla="*/ 2490 h 3574"/>
                <a:gd name="connsiteX65" fmla="*/ 101 w 1747"/>
                <a:gd name="connsiteY65" fmla="*/ 2354 h 3574"/>
                <a:gd name="connsiteX66" fmla="*/ 59 w 1747"/>
                <a:gd name="connsiteY66" fmla="*/ 2210 h 3574"/>
                <a:gd name="connsiteX67" fmla="*/ 43 w 1747"/>
                <a:gd name="connsiteY67" fmla="*/ 2132 h 3574"/>
                <a:gd name="connsiteX68" fmla="*/ 7 w 1747"/>
                <a:gd name="connsiteY68" fmla="*/ 1888 h 3574"/>
                <a:gd name="connsiteX69" fmla="*/ 1 w 1747"/>
                <a:gd name="connsiteY69" fmla="*/ 1800 h 3574"/>
                <a:gd name="connsiteX70" fmla="*/ 3 w 1747"/>
                <a:gd name="connsiteY70" fmla="*/ 1520 h 3574"/>
                <a:gd name="connsiteX71" fmla="*/ 21 w 1747"/>
                <a:gd name="connsiteY71" fmla="*/ 1320 h 3574"/>
                <a:gd name="connsiteX72" fmla="*/ 55 w 1747"/>
                <a:gd name="connsiteY72" fmla="*/ 1108 h 3574"/>
                <a:gd name="connsiteX73" fmla="*/ 79 w 1747"/>
                <a:gd name="connsiteY73" fmla="*/ 998 h 3574"/>
                <a:gd name="connsiteX74" fmla="*/ 107 w 1747"/>
                <a:gd name="connsiteY74" fmla="*/ 884 h 3574"/>
                <a:gd name="connsiteX75" fmla="*/ 139 w 1747"/>
                <a:gd name="connsiteY75" fmla="*/ 768 h 3574"/>
                <a:gd name="connsiteX76" fmla="*/ 175 w 1747"/>
                <a:gd name="connsiteY76" fmla="*/ 648 h 3574"/>
                <a:gd name="connsiteX77" fmla="*/ 217 w 1747"/>
                <a:gd name="connsiteY77" fmla="*/ 524 h 3574"/>
                <a:gd name="connsiteX78" fmla="*/ 263 w 1747"/>
                <a:gd name="connsiteY78" fmla="*/ 398 h 3574"/>
                <a:gd name="connsiteX79" fmla="*/ 315 w 1747"/>
                <a:gd name="connsiteY79" fmla="*/ 268 h 3574"/>
                <a:gd name="connsiteX80" fmla="*/ 371 w 1747"/>
                <a:gd name="connsiteY80" fmla="*/ 136 h 3574"/>
                <a:gd name="connsiteX81" fmla="*/ 433 w 1747"/>
                <a:gd name="connsiteY81" fmla="*/ 0 h 3574"/>
                <a:gd name="connsiteX82" fmla="*/ 433 w 1747"/>
                <a:gd name="connsiteY82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01 w 1747"/>
                <a:gd name="connsiteY56" fmla="*/ 3466 h 3574"/>
                <a:gd name="connsiteX57" fmla="*/ 1031 w 1747"/>
                <a:gd name="connsiteY57" fmla="*/ 3430 h 3574"/>
                <a:gd name="connsiteX58" fmla="*/ 505 w 1747"/>
                <a:gd name="connsiteY58" fmla="*/ 3028 h 3574"/>
                <a:gd name="connsiteX59" fmla="*/ 425 w 1747"/>
                <a:gd name="connsiteY59" fmla="*/ 2938 h 3574"/>
                <a:gd name="connsiteX60" fmla="*/ 387 w 1747"/>
                <a:gd name="connsiteY60" fmla="*/ 2890 h 3574"/>
                <a:gd name="connsiteX61" fmla="*/ 277 w 1747"/>
                <a:gd name="connsiteY61" fmla="*/ 2732 h 3574"/>
                <a:gd name="connsiteX62" fmla="*/ 213 w 1747"/>
                <a:gd name="connsiteY62" fmla="*/ 2616 h 3574"/>
                <a:gd name="connsiteX63" fmla="*/ 153 w 1747"/>
                <a:gd name="connsiteY63" fmla="*/ 2490 h 3574"/>
                <a:gd name="connsiteX64" fmla="*/ 101 w 1747"/>
                <a:gd name="connsiteY64" fmla="*/ 2354 h 3574"/>
                <a:gd name="connsiteX65" fmla="*/ 59 w 1747"/>
                <a:gd name="connsiteY65" fmla="*/ 2210 h 3574"/>
                <a:gd name="connsiteX66" fmla="*/ 43 w 1747"/>
                <a:gd name="connsiteY66" fmla="*/ 2132 h 3574"/>
                <a:gd name="connsiteX67" fmla="*/ 7 w 1747"/>
                <a:gd name="connsiteY67" fmla="*/ 1888 h 3574"/>
                <a:gd name="connsiteX68" fmla="*/ 1 w 1747"/>
                <a:gd name="connsiteY68" fmla="*/ 1800 h 3574"/>
                <a:gd name="connsiteX69" fmla="*/ 3 w 1747"/>
                <a:gd name="connsiteY69" fmla="*/ 1520 h 3574"/>
                <a:gd name="connsiteX70" fmla="*/ 21 w 1747"/>
                <a:gd name="connsiteY70" fmla="*/ 1320 h 3574"/>
                <a:gd name="connsiteX71" fmla="*/ 55 w 1747"/>
                <a:gd name="connsiteY71" fmla="*/ 1108 h 3574"/>
                <a:gd name="connsiteX72" fmla="*/ 79 w 1747"/>
                <a:gd name="connsiteY72" fmla="*/ 998 h 3574"/>
                <a:gd name="connsiteX73" fmla="*/ 107 w 1747"/>
                <a:gd name="connsiteY73" fmla="*/ 884 h 3574"/>
                <a:gd name="connsiteX74" fmla="*/ 139 w 1747"/>
                <a:gd name="connsiteY74" fmla="*/ 768 h 3574"/>
                <a:gd name="connsiteX75" fmla="*/ 175 w 1747"/>
                <a:gd name="connsiteY75" fmla="*/ 648 h 3574"/>
                <a:gd name="connsiteX76" fmla="*/ 217 w 1747"/>
                <a:gd name="connsiteY76" fmla="*/ 524 h 3574"/>
                <a:gd name="connsiteX77" fmla="*/ 263 w 1747"/>
                <a:gd name="connsiteY77" fmla="*/ 398 h 3574"/>
                <a:gd name="connsiteX78" fmla="*/ 315 w 1747"/>
                <a:gd name="connsiteY78" fmla="*/ 268 h 3574"/>
                <a:gd name="connsiteX79" fmla="*/ 371 w 1747"/>
                <a:gd name="connsiteY79" fmla="*/ 136 h 3574"/>
                <a:gd name="connsiteX80" fmla="*/ 433 w 1747"/>
                <a:gd name="connsiteY80" fmla="*/ 0 h 3574"/>
                <a:gd name="connsiteX81" fmla="*/ 433 w 1747"/>
                <a:gd name="connsiteY81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1101 w 1747"/>
                <a:gd name="connsiteY56" fmla="*/ 3466 h 3574"/>
                <a:gd name="connsiteX57" fmla="*/ 505 w 1747"/>
                <a:gd name="connsiteY57" fmla="*/ 3028 h 3574"/>
                <a:gd name="connsiteX58" fmla="*/ 425 w 1747"/>
                <a:gd name="connsiteY58" fmla="*/ 2938 h 3574"/>
                <a:gd name="connsiteX59" fmla="*/ 387 w 1747"/>
                <a:gd name="connsiteY59" fmla="*/ 2890 h 3574"/>
                <a:gd name="connsiteX60" fmla="*/ 277 w 1747"/>
                <a:gd name="connsiteY60" fmla="*/ 2732 h 3574"/>
                <a:gd name="connsiteX61" fmla="*/ 213 w 1747"/>
                <a:gd name="connsiteY61" fmla="*/ 2616 h 3574"/>
                <a:gd name="connsiteX62" fmla="*/ 153 w 1747"/>
                <a:gd name="connsiteY62" fmla="*/ 2490 h 3574"/>
                <a:gd name="connsiteX63" fmla="*/ 101 w 1747"/>
                <a:gd name="connsiteY63" fmla="*/ 2354 h 3574"/>
                <a:gd name="connsiteX64" fmla="*/ 59 w 1747"/>
                <a:gd name="connsiteY64" fmla="*/ 2210 h 3574"/>
                <a:gd name="connsiteX65" fmla="*/ 43 w 1747"/>
                <a:gd name="connsiteY65" fmla="*/ 2132 h 3574"/>
                <a:gd name="connsiteX66" fmla="*/ 7 w 1747"/>
                <a:gd name="connsiteY66" fmla="*/ 1888 h 3574"/>
                <a:gd name="connsiteX67" fmla="*/ 1 w 1747"/>
                <a:gd name="connsiteY67" fmla="*/ 1800 h 3574"/>
                <a:gd name="connsiteX68" fmla="*/ 3 w 1747"/>
                <a:gd name="connsiteY68" fmla="*/ 1520 h 3574"/>
                <a:gd name="connsiteX69" fmla="*/ 21 w 1747"/>
                <a:gd name="connsiteY69" fmla="*/ 1320 h 3574"/>
                <a:gd name="connsiteX70" fmla="*/ 55 w 1747"/>
                <a:gd name="connsiteY70" fmla="*/ 1108 h 3574"/>
                <a:gd name="connsiteX71" fmla="*/ 79 w 1747"/>
                <a:gd name="connsiteY71" fmla="*/ 998 h 3574"/>
                <a:gd name="connsiteX72" fmla="*/ 107 w 1747"/>
                <a:gd name="connsiteY72" fmla="*/ 884 h 3574"/>
                <a:gd name="connsiteX73" fmla="*/ 139 w 1747"/>
                <a:gd name="connsiteY73" fmla="*/ 768 h 3574"/>
                <a:gd name="connsiteX74" fmla="*/ 175 w 1747"/>
                <a:gd name="connsiteY74" fmla="*/ 648 h 3574"/>
                <a:gd name="connsiteX75" fmla="*/ 217 w 1747"/>
                <a:gd name="connsiteY75" fmla="*/ 524 h 3574"/>
                <a:gd name="connsiteX76" fmla="*/ 263 w 1747"/>
                <a:gd name="connsiteY76" fmla="*/ 398 h 3574"/>
                <a:gd name="connsiteX77" fmla="*/ 315 w 1747"/>
                <a:gd name="connsiteY77" fmla="*/ 268 h 3574"/>
                <a:gd name="connsiteX78" fmla="*/ 371 w 1747"/>
                <a:gd name="connsiteY78" fmla="*/ 136 h 3574"/>
                <a:gd name="connsiteX79" fmla="*/ 433 w 1747"/>
                <a:gd name="connsiteY79" fmla="*/ 0 h 3574"/>
                <a:gd name="connsiteX80" fmla="*/ 433 w 1747"/>
                <a:gd name="connsiteY80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505 w 1747"/>
                <a:gd name="connsiteY56" fmla="*/ 3028 h 3574"/>
                <a:gd name="connsiteX57" fmla="*/ 425 w 1747"/>
                <a:gd name="connsiteY57" fmla="*/ 2938 h 3574"/>
                <a:gd name="connsiteX58" fmla="*/ 387 w 1747"/>
                <a:gd name="connsiteY58" fmla="*/ 2890 h 3574"/>
                <a:gd name="connsiteX59" fmla="*/ 277 w 1747"/>
                <a:gd name="connsiteY59" fmla="*/ 2732 h 3574"/>
                <a:gd name="connsiteX60" fmla="*/ 213 w 1747"/>
                <a:gd name="connsiteY60" fmla="*/ 2616 h 3574"/>
                <a:gd name="connsiteX61" fmla="*/ 153 w 1747"/>
                <a:gd name="connsiteY61" fmla="*/ 2490 h 3574"/>
                <a:gd name="connsiteX62" fmla="*/ 101 w 1747"/>
                <a:gd name="connsiteY62" fmla="*/ 2354 h 3574"/>
                <a:gd name="connsiteX63" fmla="*/ 59 w 1747"/>
                <a:gd name="connsiteY63" fmla="*/ 2210 h 3574"/>
                <a:gd name="connsiteX64" fmla="*/ 43 w 1747"/>
                <a:gd name="connsiteY64" fmla="*/ 2132 h 3574"/>
                <a:gd name="connsiteX65" fmla="*/ 7 w 1747"/>
                <a:gd name="connsiteY65" fmla="*/ 1888 h 3574"/>
                <a:gd name="connsiteX66" fmla="*/ 1 w 1747"/>
                <a:gd name="connsiteY66" fmla="*/ 1800 h 3574"/>
                <a:gd name="connsiteX67" fmla="*/ 3 w 1747"/>
                <a:gd name="connsiteY67" fmla="*/ 1520 h 3574"/>
                <a:gd name="connsiteX68" fmla="*/ 21 w 1747"/>
                <a:gd name="connsiteY68" fmla="*/ 1320 h 3574"/>
                <a:gd name="connsiteX69" fmla="*/ 55 w 1747"/>
                <a:gd name="connsiteY69" fmla="*/ 1108 h 3574"/>
                <a:gd name="connsiteX70" fmla="*/ 79 w 1747"/>
                <a:gd name="connsiteY70" fmla="*/ 998 h 3574"/>
                <a:gd name="connsiteX71" fmla="*/ 107 w 1747"/>
                <a:gd name="connsiteY71" fmla="*/ 884 h 3574"/>
                <a:gd name="connsiteX72" fmla="*/ 139 w 1747"/>
                <a:gd name="connsiteY72" fmla="*/ 768 h 3574"/>
                <a:gd name="connsiteX73" fmla="*/ 175 w 1747"/>
                <a:gd name="connsiteY73" fmla="*/ 648 h 3574"/>
                <a:gd name="connsiteX74" fmla="*/ 217 w 1747"/>
                <a:gd name="connsiteY74" fmla="*/ 524 h 3574"/>
                <a:gd name="connsiteX75" fmla="*/ 263 w 1747"/>
                <a:gd name="connsiteY75" fmla="*/ 398 h 3574"/>
                <a:gd name="connsiteX76" fmla="*/ 315 w 1747"/>
                <a:gd name="connsiteY76" fmla="*/ 268 h 3574"/>
                <a:gd name="connsiteX77" fmla="*/ 371 w 1747"/>
                <a:gd name="connsiteY77" fmla="*/ 136 h 3574"/>
                <a:gd name="connsiteX78" fmla="*/ 433 w 1747"/>
                <a:gd name="connsiteY78" fmla="*/ 0 h 3574"/>
                <a:gd name="connsiteX79" fmla="*/ 433 w 1747"/>
                <a:gd name="connsiteY79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505 w 1747"/>
                <a:gd name="connsiteY56" fmla="*/ 3028 h 3574"/>
                <a:gd name="connsiteX57" fmla="*/ 387 w 1747"/>
                <a:gd name="connsiteY57" fmla="*/ 2890 h 3574"/>
                <a:gd name="connsiteX58" fmla="*/ 277 w 1747"/>
                <a:gd name="connsiteY58" fmla="*/ 2732 h 3574"/>
                <a:gd name="connsiteX59" fmla="*/ 213 w 1747"/>
                <a:gd name="connsiteY59" fmla="*/ 2616 h 3574"/>
                <a:gd name="connsiteX60" fmla="*/ 153 w 1747"/>
                <a:gd name="connsiteY60" fmla="*/ 2490 h 3574"/>
                <a:gd name="connsiteX61" fmla="*/ 101 w 1747"/>
                <a:gd name="connsiteY61" fmla="*/ 2354 h 3574"/>
                <a:gd name="connsiteX62" fmla="*/ 59 w 1747"/>
                <a:gd name="connsiteY62" fmla="*/ 2210 h 3574"/>
                <a:gd name="connsiteX63" fmla="*/ 43 w 1747"/>
                <a:gd name="connsiteY63" fmla="*/ 2132 h 3574"/>
                <a:gd name="connsiteX64" fmla="*/ 7 w 1747"/>
                <a:gd name="connsiteY64" fmla="*/ 1888 h 3574"/>
                <a:gd name="connsiteX65" fmla="*/ 1 w 1747"/>
                <a:gd name="connsiteY65" fmla="*/ 1800 h 3574"/>
                <a:gd name="connsiteX66" fmla="*/ 3 w 1747"/>
                <a:gd name="connsiteY66" fmla="*/ 1520 h 3574"/>
                <a:gd name="connsiteX67" fmla="*/ 21 w 1747"/>
                <a:gd name="connsiteY67" fmla="*/ 1320 h 3574"/>
                <a:gd name="connsiteX68" fmla="*/ 55 w 1747"/>
                <a:gd name="connsiteY68" fmla="*/ 1108 h 3574"/>
                <a:gd name="connsiteX69" fmla="*/ 79 w 1747"/>
                <a:gd name="connsiteY69" fmla="*/ 998 h 3574"/>
                <a:gd name="connsiteX70" fmla="*/ 107 w 1747"/>
                <a:gd name="connsiteY70" fmla="*/ 884 h 3574"/>
                <a:gd name="connsiteX71" fmla="*/ 139 w 1747"/>
                <a:gd name="connsiteY71" fmla="*/ 768 h 3574"/>
                <a:gd name="connsiteX72" fmla="*/ 175 w 1747"/>
                <a:gd name="connsiteY72" fmla="*/ 648 h 3574"/>
                <a:gd name="connsiteX73" fmla="*/ 217 w 1747"/>
                <a:gd name="connsiteY73" fmla="*/ 524 h 3574"/>
                <a:gd name="connsiteX74" fmla="*/ 263 w 1747"/>
                <a:gd name="connsiteY74" fmla="*/ 398 h 3574"/>
                <a:gd name="connsiteX75" fmla="*/ 315 w 1747"/>
                <a:gd name="connsiteY75" fmla="*/ 268 h 3574"/>
                <a:gd name="connsiteX76" fmla="*/ 371 w 1747"/>
                <a:gd name="connsiteY76" fmla="*/ 136 h 3574"/>
                <a:gd name="connsiteX77" fmla="*/ 433 w 1747"/>
                <a:gd name="connsiteY77" fmla="*/ 0 h 3574"/>
                <a:gd name="connsiteX78" fmla="*/ 433 w 1747"/>
                <a:gd name="connsiteY78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505 w 1747"/>
                <a:gd name="connsiteY56" fmla="*/ 3028 h 3574"/>
                <a:gd name="connsiteX57" fmla="*/ 277 w 1747"/>
                <a:gd name="connsiteY57" fmla="*/ 2732 h 3574"/>
                <a:gd name="connsiteX58" fmla="*/ 213 w 1747"/>
                <a:gd name="connsiteY58" fmla="*/ 2616 h 3574"/>
                <a:gd name="connsiteX59" fmla="*/ 153 w 1747"/>
                <a:gd name="connsiteY59" fmla="*/ 2490 h 3574"/>
                <a:gd name="connsiteX60" fmla="*/ 101 w 1747"/>
                <a:gd name="connsiteY60" fmla="*/ 2354 h 3574"/>
                <a:gd name="connsiteX61" fmla="*/ 59 w 1747"/>
                <a:gd name="connsiteY61" fmla="*/ 2210 h 3574"/>
                <a:gd name="connsiteX62" fmla="*/ 43 w 1747"/>
                <a:gd name="connsiteY62" fmla="*/ 2132 h 3574"/>
                <a:gd name="connsiteX63" fmla="*/ 7 w 1747"/>
                <a:gd name="connsiteY63" fmla="*/ 1888 h 3574"/>
                <a:gd name="connsiteX64" fmla="*/ 1 w 1747"/>
                <a:gd name="connsiteY64" fmla="*/ 1800 h 3574"/>
                <a:gd name="connsiteX65" fmla="*/ 3 w 1747"/>
                <a:gd name="connsiteY65" fmla="*/ 1520 h 3574"/>
                <a:gd name="connsiteX66" fmla="*/ 21 w 1747"/>
                <a:gd name="connsiteY66" fmla="*/ 1320 h 3574"/>
                <a:gd name="connsiteX67" fmla="*/ 55 w 1747"/>
                <a:gd name="connsiteY67" fmla="*/ 1108 h 3574"/>
                <a:gd name="connsiteX68" fmla="*/ 79 w 1747"/>
                <a:gd name="connsiteY68" fmla="*/ 998 h 3574"/>
                <a:gd name="connsiteX69" fmla="*/ 107 w 1747"/>
                <a:gd name="connsiteY69" fmla="*/ 884 h 3574"/>
                <a:gd name="connsiteX70" fmla="*/ 139 w 1747"/>
                <a:gd name="connsiteY70" fmla="*/ 768 h 3574"/>
                <a:gd name="connsiteX71" fmla="*/ 175 w 1747"/>
                <a:gd name="connsiteY71" fmla="*/ 648 h 3574"/>
                <a:gd name="connsiteX72" fmla="*/ 217 w 1747"/>
                <a:gd name="connsiteY72" fmla="*/ 524 h 3574"/>
                <a:gd name="connsiteX73" fmla="*/ 263 w 1747"/>
                <a:gd name="connsiteY73" fmla="*/ 398 h 3574"/>
                <a:gd name="connsiteX74" fmla="*/ 315 w 1747"/>
                <a:gd name="connsiteY74" fmla="*/ 268 h 3574"/>
                <a:gd name="connsiteX75" fmla="*/ 371 w 1747"/>
                <a:gd name="connsiteY75" fmla="*/ 136 h 3574"/>
                <a:gd name="connsiteX76" fmla="*/ 433 w 1747"/>
                <a:gd name="connsiteY76" fmla="*/ 0 h 3574"/>
                <a:gd name="connsiteX77" fmla="*/ 433 w 1747"/>
                <a:gd name="connsiteY77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505 w 1747"/>
                <a:gd name="connsiteY56" fmla="*/ 3028 h 3574"/>
                <a:gd name="connsiteX57" fmla="*/ 277 w 1747"/>
                <a:gd name="connsiteY57" fmla="*/ 2732 h 3574"/>
                <a:gd name="connsiteX58" fmla="*/ 153 w 1747"/>
                <a:gd name="connsiteY58" fmla="*/ 2490 h 3574"/>
                <a:gd name="connsiteX59" fmla="*/ 101 w 1747"/>
                <a:gd name="connsiteY59" fmla="*/ 2354 h 3574"/>
                <a:gd name="connsiteX60" fmla="*/ 59 w 1747"/>
                <a:gd name="connsiteY60" fmla="*/ 2210 h 3574"/>
                <a:gd name="connsiteX61" fmla="*/ 43 w 1747"/>
                <a:gd name="connsiteY61" fmla="*/ 2132 h 3574"/>
                <a:gd name="connsiteX62" fmla="*/ 7 w 1747"/>
                <a:gd name="connsiteY62" fmla="*/ 1888 h 3574"/>
                <a:gd name="connsiteX63" fmla="*/ 1 w 1747"/>
                <a:gd name="connsiteY63" fmla="*/ 1800 h 3574"/>
                <a:gd name="connsiteX64" fmla="*/ 3 w 1747"/>
                <a:gd name="connsiteY64" fmla="*/ 1520 h 3574"/>
                <a:gd name="connsiteX65" fmla="*/ 21 w 1747"/>
                <a:gd name="connsiteY65" fmla="*/ 1320 h 3574"/>
                <a:gd name="connsiteX66" fmla="*/ 55 w 1747"/>
                <a:gd name="connsiteY66" fmla="*/ 1108 h 3574"/>
                <a:gd name="connsiteX67" fmla="*/ 79 w 1747"/>
                <a:gd name="connsiteY67" fmla="*/ 998 h 3574"/>
                <a:gd name="connsiteX68" fmla="*/ 107 w 1747"/>
                <a:gd name="connsiteY68" fmla="*/ 884 h 3574"/>
                <a:gd name="connsiteX69" fmla="*/ 139 w 1747"/>
                <a:gd name="connsiteY69" fmla="*/ 768 h 3574"/>
                <a:gd name="connsiteX70" fmla="*/ 175 w 1747"/>
                <a:gd name="connsiteY70" fmla="*/ 648 h 3574"/>
                <a:gd name="connsiteX71" fmla="*/ 217 w 1747"/>
                <a:gd name="connsiteY71" fmla="*/ 524 h 3574"/>
                <a:gd name="connsiteX72" fmla="*/ 263 w 1747"/>
                <a:gd name="connsiteY72" fmla="*/ 398 h 3574"/>
                <a:gd name="connsiteX73" fmla="*/ 315 w 1747"/>
                <a:gd name="connsiteY73" fmla="*/ 268 h 3574"/>
                <a:gd name="connsiteX74" fmla="*/ 371 w 1747"/>
                <a:gd name="connsiteY74" fmla="*/ 136 h 3574"/>
                <a:gd name="connsiteX75" fmla="*/ 433 w 1747"/>
                <a:gd name="connsiteY75" fmla="*/ 0 h 3574"/>
                <a:gd name="connsiteX76" fmla="*/ 433 w 1747"/>
                <a:gd name="connsiteY76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505 w 1747"/>
                <a:gd name="connsiteY56" fmla="*/ 3028 h 3574"/>
                <a:gd name="connsiteX57" fmla="*/ 277 w 1747"/>
                <a:gd name="connsiteY57" fmla="*/ 2732 h 3574"/>
                <a:gd name="connsiteX58" fmla="*/ 101 w 1747"/>
                <a:gd name="connsiteY58" fmla="*/ 2354 h 3574"/>
                <a:gd name="connsiteX59" fmla="*/ 59 w 1747"/>
                <a:gd name="connsiteY59" fmla="*/ 2210 h 3574"/>
                <a:gd name="connsiteX60" fmla="*/ 43 w 1747"/>
                <a:gd name="connsiteY60" fmla="*/ 2132 h 3574"/>
                <a:gd name="connsiteX61" fmla="*/ 7 w 1747"/>
                <a:gd name="connsiteY61" fmla="*/ 1888 h 3574"/>
                <a:gd name="connsiteX62" fmla="*/ 1 w 1747"/>
                <a:gd name="connsiteY62" fmla="*/ 1800 h 3574"/>
                <a:gd name="connsiteX63" fmla="*/ 3 w 1747"/>
                <a:gd name="connsiteY63" fmla="*/ 1520 h 3574"/>
                <a:gd name="connsiteX64" fmla="*/ 21 w 1747"/>
                <a:gd name="connsiteY64" fmla="*/ 1320 h 3574"/>
                <a:gd name="connsiteX65" fmla="*/ 55 w 1747"/>
                <a:gd name="connsiteY65" fmla="*/ 1108 h 3574"/>
                <a:gd name="connsiteX66" fmla="*/ 79 w 1747"/>
                <a:gd name="connsiteY66" fmla="*/ 998 h 3574"/>
                <a:gd name="connsiteX67" fmla="*/ 107 w 1747"/>
                <a:gd name="connsiteY67" fmla="*/ 884 h 3574"/>
                <a:gd name="connsiteX68" fmla="*/ 139 w 1747"/>
                <a:gd name="connsiteY68" fmla="*/ 768 h 3574"/>
                <a:gd name="connsiteX69" fmla="*/ 175 w 1747"/>
                <a:gd name="connsiteY69" fmla="*/ 648 h 3574"/>
                <a:gd name="connsiteX70" fmla="*/ 217 w 1747"/>
                <a:gd name="connsiteY70" fmla="*/ 524 h 3574"/>
                <a:gd name="connsiteX71" fmla="*/ 263 w 1747"/>
                <a:gd name="connsiteY71" fmla="*/ 398 h 3574"/>
                <a:gd name="connsiteX72" fmla="*/ 315 w 1747"/>
                <a:gd name="connsiteY72" fmla="*/ 268 h 3574"/>
                <a:gd name="connsiteX73" fmla="*/ 371 w 1747"/>
                <a:gd name="connsiteY73" fmla="*/ 136 h 3574"/>
                <a:gd name="connsiteX74" fmla="*/ 433 w 1747"/>
                <a:gd name="connsiteY74" fmla="*/ 0 h 3574"/>
                <a:gd name="connsiteX75" fmla="*/ 433 w 1747"/>
                <a:gd name="connsiteY75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505 w 1747"/>
                <a:gd name="connsiteY56" fmla="*/ 3028 h 3574"/>
                <a:gd name="connsiteX57" fmla="*/ 277 w 1747"/>
                <a:gd name="connsiteY57" fmla="*/ 2732 h 3574"/>
                <a:gd name="connsiteX58" fmla="*/ 205 w 1747"/>
                <a:gd name="connsiteY58" fmla="*/ 2402 h 3574"/>
                <a:gd name="connsiteX59" fmla="*/ 101 w 1747"/>
                <a:gd name="connsiteY59" fmla="*/ 2354 h 3574"/>
                <a:gd name="connsiteX60" fmla="*/ 59 w 1747"/>
                <a:gd name="connsiteY60" fmla="*/ 2210 h 3574"/>
                <a:gd name="connsiteX61" fmla="*/ 43 w 1747"/>
                <a:gd name="connsiteY61" fmla="*/ 2132 h 3574"/>
                <a:gd name="connsiteX62" fmla="*/ 7 w 1747"/>
                <a:gd name="connsiteY62" fmla="*/ 1888 h 3574"/>
                <a:gd name="connsiteX63" fmla="*/ 1 w 1747"/>
                <a:gd name="connsiteY63" fmla="*/ 1800 h 3574"/>
                <a:gd name="connsiteX64" fmla="*/ 3 w 1747"/>
                <a:gd name="connsiteY64" fmla="*/ 1520 h 3574"/>
                <a:gd name="connsiteX65" fmla="*/ 21 w 1747"/>
                <a:gd name="connsiteY65" fmla="*/ 1320 h 3574"/>
                <a:gd name="connsiteX66" fmla="*/ 55 w 1747"/>
                <a:gd name="connsiteY66" fmla="*/ 1108 h 3574"/>
                <a:gd name="connsiteX67" fmla="*/ 79 w 1747"/>
                <a:gd name="connsiteY67" fmla="*/ 998 h 3574"/>
                <a:gd name="connsiteX68" fmla="*/ 107 w 1747"/>
                <a:gd name="connsiteY68" fmla="*/ 884 h 3574"/>
                <a:gd name="connsiteX69" fmla="*/ 139 w 1747"/>
                <a:gd name="connsiteY69" fmla="*/ 768 h 3574"/>
                <a:gd name="connsiteX70" fmla="*/ 175 w 1747"/>
                <a:gd name="connsiteY70" fmla="*/ 648 h 3574"/>
                <a:gd name="connsiteX71" fmla="*/ 217 w 1747"/>
                <a:gd name="connsiteY71" fmla="*/ 524 h 3574"/>
                <a:gd name="connsiteX72" fmla="*/ 263 w 1747"/>
                <a:gd name="connsiteY72" fmla="*/ 398 h 3574"/>
                <a:gd name="connsiteX73" fmla="*/ 315 w 1747"/>
                <a:gd name="connsiteY73" fmla="*/ 268 h 3574"/>
                <a:gd name="connsiteX74" fmla="*/ 371 w 1747"/>
                <a:gd name="connsiteY74" fmla="*/ 136 h 3574"/>
                <a:gd name="connsiteX75" fmla="*/ 433 w 1747"/>
                <a:gd name="connsiteY75" fmla="*/ 0 h 3574"/>
                <a:gd name="connsiteX76" fmla="*/ 433 w 1747"/>
                <a:gd name="connsiteY76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505 w 1747"/>
                <a:gd name="connsiteY56" fmla="*/ 3028 h 3574"/>
                <a:gd name="connsiteX57" fmla="*/ 277 w 1747"/>
                <a:gd name="connsiteY57" fmla="*/ 2732 h 3574"/>
                <a:gd name="connsiteX58" fmla="*/ 101 w 1747"/>
                <a:gd name="connsiteY58" fmla="*/ 2354 h 3574"/>
                <a:gd name="connsiteX59" fmla="*/ 59 w 1747"/>
                <a:gd name="connsiteY59" fmla="*/ 2210 h 3574"/>
                <a:gd name="connsiteX60" fmla="*/ 43 w 1747"/>
                <a:gd name="connsiteY60" fmla="*/ 2132 h 3574"/>
                <a:gd name="connsiteX61" fmla="*/ 7 w 1747"/>
                <a:gd name="connsiteY61" fmla="*/ 1888 h 3574"/>
                <a:gd name="connsiteX62" fmla="*/ 1 w 1747"/>
                <a:gd name="connsiteY62" fmla="*/ 1800 h 3574"/>
                <a:gd name="connsiteX63" fmla="*/ 3 w 1747"/>
                <a:gd name="connsiteY63" fmla="*/ 1520 h 3574"/>
                <a:gd name="connsiteX64" fmla="*/ 21 w 1747"/>
                <a:gd name="connsiteY64" fmla="*/ 1320 h 3574"/>
                <a:gd name="connsiteX65" fmla="*/ 55 w 1747"/>
                <a:gd name="connsiteY65" fmla="*/ 1108 h 3574"/>
                <a:gd name="connsiteX66" fmla="*/ 79 w 1747"/>
                <a:gd name="connsiteY66" fmla="*/ 998 h 3574"/>
                <a:gd name="connsiteX67" fmla="*/ 107 w 1747"/>
                <a:gd name="connsiteY67" fmla="*/ 884 h 3574"/>
                <a:gd name="connsiteX68" fmla="*/ 139 w 1747"/>
                <a:gd name="connsiteY68" fmla="*/ 768 h 3574"/>
                <a:gd name="connsiteX69" fmla="*/ 175 w 1747"/>
                <a:gd name="connsiteY69" fmla="*/ 648 h 3574"/>
                <a:gd name="connsiteX70" fmla="*/ 217 w 1747"/>
                <a:gd name="connsiteY70" fmla="*/ 524 h 3574"/>
                <a:gd name="connsiteX71" fmla="*/ 263 w 1747"/>
                <a:gd name="connsiteY71" fmla="*/ 398 h 3574"/>
                <a:gd name="connsiteX72" fmla="*/ 315 w 1747"/>
                <a:gd name="connsiteY72" fmla="*/ 268 h 3574"/>
                <a:gd name="connsiteX73" fmla="*/ 371 w 1747"/>
                <a:gd name="connsiteY73" fmla="*/ 136 h 3574"/>
                <a:gd name="connsiteX74" fmla="*/ 433 w 1747"/>
                <a:gd name="connsiteY74" fmla="*/ 0 h 3574"/>
                <a:gd name="connsiteX75" fmla="*/ 433 w 1747"/>
                <a:gd name="connsiteY75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505 w 1747"/>
                <a:gd name="connsiteY56" fmla="*/ 3028 h 3574"/>
                <a:gd name="connsiteX57" fmla="*/ 277 w 1747"/>
                <a:gd name="connsiteY57" fmla="*/ 2732 h 3574"/>
                <a:gd name="connsiteX58" fmla="*/ 101 w 1747"/>
                <a:gd name="connsiteY58" fmla="*/ 2354 h 3574"/>
                <a:gd name="connsiteX59" fmla="*/ 59 w 1747"/>
                <a:gd name="connsiteY59" fmla="*/ 2210 h 3574"/>
                <a:gd name="connsiteX60" fmla="*/ 43 w 1747"/>
                <a:gd name="connsiteY60" fmla="*/ 2132 h 3574"/>
                <a:gd name="connsiteX61" fmla="*/ 1 w 1747"/>
                <a:gd name="connsiteY61" fmla="*/ 1800 h 3574"/>
                <a:gd name="connsiteX62" fmla="*/ 3 w 1747"/>
                <a:gd name="connsiteY62" fmla="*/ 1520 h 3574"/>
                <a:gd name="connsiteX63" fmla="*/ 21 w 1747"/>
                <a:gd name="connsiteY63" fmla="*/ 1320 h 3574"/>
                <a:gd name="connsiteX64" fmla="*/ 55 w 1747"/>
                <a:gd name="connsiteY64" fmla="*/ 1108 h 3574"/>
                <a:gd name="connsiteX65" fmla="*/ 79 w 1747"/>
                <a:gd name="connsiteY65" fmla="*/ 998 h 3574"/>
                <a:gd name="connsiteX66" fmla="*/ 107 w 1747"/>
                <a:gd name="connsiteY66" fmla="*/ 884 h 3574"/>
                <a:gd name="connsiteX67" fmla="*/ 139 w 1747"/>
                <a:gd name="connsiteY67" fmla="*/ 768 h 3574"/>
                <a:gd name="connsiteX68" fmla="*/ 175 w 1747"/>
                <a:gd name="connsiteY68" fmla="*/ 648 h 3574"/>
                <a:gd name="connsiteX69" fmla="*/ 217 w 1747"/>
                <a:gd name="connsiteY69" fmla="*/ 524 h 3574"/>
                <a:gd name="connsiteX70" fmla="*/ 263 w 1747"/>
                <a:gd name="connsiteY70" fmla="*/ 398 h 3574"/>
                <a:gd name="connsiteX71" fmla="*/ 315 w 1747"/>
                <a:gd name="connsiteY71" fmla="*/ 268 h 3574"/>
                <a:gd name="connsiteX72" fmla="*/ 371 w 1747"/>
                <a:gd name="connsiteY72" fmla="*/ 136 h 3574"/>
                <a:gd name="connsiteX73" fmla="*/ 433 w 1747"/>
                <a:gd name="connsiteY73" fmla="*/ 0 h 3574"/>
                <a:gd name="connsiteX74" fmla="*/ 433 w 1747"/>
                <a:gd name="connsiteY74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505 w 1747"/>
                <a:gd name="connsiteY56" fmla="*/ 3028 h 3574"/>
                <a:gd name="connsiteX57" fmla="*/ 277 w 1747"/>
                <a:gd name="connsiteY57" fmla="*/ 2732 h 3574"/>
                <a:gd name="connsiteX58" fmla="*/ 59 w 1747"/>
                <a:gd name="connsiteY58" fmla="*/ 2210 h 3574"/>
                <a:gd name="connsiteX59" fmla="*/ 43 w 1747"/>
                <a:gd name="connsiteY59" fmla="*/ 2132 h 3574"/>
                <a:gd name="connsiteX60" fmla="*/ 1 w 1747"/>
                <a:gd name="connsiteY60" fmla="*/ 1800 h 3574"/>
                <a:gd name="connsiteX61" fmla="*/ 3 w 1747"/>
                <a:gd name="connsiteY61" fmla="*/ 1520 h 3574"/>
                <a:gd name="connsiteX62" fmla="*/ 21 w 1747"/>
                <a:gd name="connsiteY62" fmla="*/ 1320 h 3574"/>
                <a:gd name="connsiteX63" fmla="*/ 55 w 1747"/>
                <a:gd name="connsiteY63" fmla="*/ 1108 h 3574"/>
                <a:gd name="connsiteX64" fmla="*/ 79 w 1747"/>
                <a:gd name="connsiteY64" fmla="*/ 998 h 3574"/>
                <a:gd name="connsiteX65" fmla="*/ 107 w 1747"/>
                <a:gd name="connsiteY65" fmla="*/ 884 h 3574"/>
                <a:gd name="connsiteX66" fmla="*/ 139 w 1747"/>
                <a:gd name="connsiteY66" fmla="*/ 768 h 3574"/>
                <a:gd name="connsiteX67" fmla="*/ 175 w 1747"/>
                <a:gd name="connsiteY67" fmla="*/ 648 h 3574"/>
                <a:gd name="connsiteX68" fmla="*/ 217 w 1747"/>
                <a:gd name="connsiteY68" fmla="*/ 524 h 3574"/>
                <a:gd name="connsiteX69" fmla="*/ 263 w 1747"/>
                <a:gd name="connsiteY69" fmla="*/ 398 h 3574"/>
                <a:gd name="connsiteX70" fmla="*/ 315 w 1747"/>
                <a:gd name="connsiteY70" fmla="*/ 268 h 3574"/>
                <a:gd name="connsiteX71" fmla="*/ 371 w 1747"/>
                <a:gd name="connsiteY71" fmla="*/ 136 h 3574"/>
                <a:gd name="connsiteX72" fmla="*/ 433 w 1747"/>
                <a:gd name="connsiteY72" fmla="*/ 0 h 3574"/>
                <a:gd name="connsiteX73" fmla="*/ 433 w 1747"/>
                <a:gd name="connsiteY73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505 w 1747"/>
                <a:gd name="connsiteY56" fmla="*/ 3028 h 3574"/>
                <a:gd name="connsiteX57" fmla="*/ 277 w 1747"/>
                <a:gd name="connsiteY57" fmla="*/ 2732 h 3574"/>
                <a:gd name="connsiteX58" fmla="*/ 43 w 1747"/>
                <a:gd name="connsiteY58" fmla="*/ 2132 h 3574"/>
                <a:gd name="connsiteX59" fmla="*/ 1 w 1747"/>
                <a:gd name="connsiteY59" fmla="*/ 1800 h 3574"/>
                <a:gd name="connsiteX60" fmla="*/ 3 w 1747"/>
                <a:gd name="connsiteY60" fmla="*/ 1520 h 3574"/>
                <a:gd name="connsiteX61" fmla="*/ 21 w 1747"/>
                <a:gd name="connsiteY61" fmla="*/ 1320 h 3574"/>
                <a:gd name="connsiteX62" fmla="*/ 55 w 1747"/>
                <a:gd name="connsiteY62" fmla="*/ 1108 h 3574"/>
                <a:gd name="connsiteX63" fmla="*/ 79 w 1747"/>
                <a:gd name="connsiteY63" fmla="*/ 998 h 3574"/>
                <a:gd name="connsiteX64" fmla="*/ 107 w 1747"/>
                <a:gd name="connsiteY64" fmla="*/ 884 h 3574"/>
                <a:gd name="connsiteX65" fmla="*/ 139 w 1747"/>
                <a:gd name="connsiteY65" fmla="*/ 768 h 3574"/>
                <a:gd name="connsiteX66" fmla="*/ 175 w 1747"/>
                <a:gd name="connsiteY66" fmla="*/ 648 h 3574"/>
                <a:gd name="connsiteX67" fmla="*/ 217 w 1747"/>
                <a:gd name="connsiteY67" fmla="*/ 524 h 3574"/>
                <a:gd name="connsiteX68" fmla="*/ 263 w 1747"/>
                <a:gd name="connsiteY68" fmla="*/ 398 h 3574"/>
                <a:gd name="connsiteX69" fmla="*/ 315 w 1747"/>
                <a:gd name="connsiteY69" fmla="*/ 268 h 3574"/>
                <a:gd name="connsiteX70" fmla="*/ 371 w 1747"/>
                <a:gd name="connsiteY70" fmla="*/ 136 h 3574"/>
                <a:gd name="connsiteX71" fmla="*/ 433 w 1747"/>
                <a:gd name="connsiteY71" fmla="*/ 0 h 3574"/>
                <a:gd name="connsiteX72" fmla="*/ 433 w 1747"/>
                <a:gd name="connsiteY72" fmla="*/ 0 h 3574"/>
                <a:gd name="connsiteX0" fmla="*/ 433 w 1747"/>
                <a:gd name="connsiteY0" fmla="*/ 0 h 3574"/>
                <a:gd name="connsiteX1" fmla="*/ 433 w 1747"/>
                <a:gd name="connsiteY1" fmla="*/ 0 h 3574"/>
                <a:gd name="connsiteX2" fmla="*/ 457 w 1747"/>
                <a:gd name="connsiteY2" fmla="*/ 10 h 3574"/>
                <a:gd name="connsiteX3" fmla="*/ 523 w 1747"/>
                <a:gd name="connsiteY3" fmla="*/ 44 h 3574"/>
                <a:gd name="connsiteX4" fmla="*/ 569 w 1747"/>
                <a:gd name="connsiteY4" fmla="*/ 70 h 3574"/>
                <a:gd name="connsiteX5" fmla="*/ 625 w 1747"/>
                <a:gd name="connsiteY5" fmla="*/ 102 h 3574"/>
                <a:gd name="connsiteX6" fmla="*/ 685 w 1747"/>
                <a:gd name="connsiteY6" fmla="*/ 140 h 3574"/>
                <a:gd name="connsiteX7" fmla="*/ 751 w 1747"/>
                <a:gd name="connsiteY7" fmla="*/ 184 h 3574"/>
                <a:gd name="connsiteX8" fmla="*/ 823 w 1747"/>
                <a:gd name="connsiteY8" fmla="*/ 236 h 3574"/>
                <a:gd name="connsiteX9" fmla="*/ 897 w 1747"/>
                <a:gd name="connsiteY9" fmla="*/ 294 h 3574"/>
                <a:gd name="connsiteX10" fmla="*/ 975 w 1747"/>
                <a:gd name="connsiteY10" fmla="*/ 358 h 3574"/>
                <a:gd name="connsiteX11" fmla="*/ 1053 w 1747"/>
                <a:gd name="connsiteY11" fmla="*/ 430 h 3574"/>
                <a:gd name="connsiteX12" fmla="*/ 1093 w 1747"/>
                <a:gd name="connsiteY12" fmla="*/ 470 h 3574"/>
                <a:gd name="connsiteX13" fmla="*/ 1133 w 1747"/>
                <a:gd name="connsiteY13" fmla="*/ 510 h 3574"/>
                <a:gd name="connsiteX14" fmla="*/ 1171 w 1747"/>
                <a:gd name="connsiteY14" fmla="*/ 552 h 3574"/>
                <a:gd name="connsiteX15" fmla="*/ 1211 w 1747"/>
                <a:gd name="connsiteY15" fmla="*/ 596 h 3574"/>
                <a:gd name="connsiteX16" fmla="*/ 1249 w 1747"/>
                <a:gd name="connsiteY16" fmla="*/ 642 h 3574"/>
                <a:gd name="connsiteX17" fmla="*/ 1289 w 1747"/>
                <a:gd name="connsiteY17" fmla="*/ 690 h 3574"/>
                <a:gd name="connsiteX18" fmla="*/ 1325 w 1747"/>
                <a:gd name="connsiteY18" fmla="*/ 740 h 3574"/>
                <a:gd name="connsiteX19" fmla="*/ 1363 w 1747"/>
                <a:gd name="connsiteY19" fmla="*/ 792 h 3574"/>
                <a:gd name="connsiteX20" fmla="*/ 1399 w 1747"/>
                <a:gd name="connsiteY20" fmla="*/ 844 h 3574"/>
                <a:gd name="connsiteX21" fmla="*/ 1433 w 1747"/>
                <a:gd name="connsiteY21" fmla="*/ 900 h 3574"/>
                <a:gd name="connsiteX22" fmla="*/ 1467 w 1747"/>
                <a:gd name="connsiteY22" fmla="*/ 958 h 3574"/>
                <a:gd name="connsiteX23" fmla="*/ 1499 w 1747"/>
                <a:gd name="connsiteY23" fmla="*/ 1018 h 3574"/>
                <a:gd name="connsiteX24" fmla="*/ 1531 w 1747"/>
                <a:gd name="connsiteY24" fmla="*/ 1080 h 3574"/>
                <a:gd name="connsiteX25" fmla="*/ 1561 w 1747"/>
                <a:gd name="connsiteY25" fmla="*/ 1142 h 3574"/>
                <a:gd name="connsiteX26" fmla="*/ 1587 w 1747"/>
                <a:gd name="connsiteY26" fmla="*/ 1208 h 3574"/>
                <a:gd name="connsiteX27" fmla="*/ 1615 w 1747"/>
                <a:gd name="connsiteY27" fmla="*/ 1276 h 3574"/>
                <a:gd name="connsiteX28" fmla="*/ 1639 w 1747"/>
                <a:gd name="connsiteY28" fmla="*/ 1346 h 3574"/>
                <a:gd name="connsiteX29" fmla="*/ 1661 w 1747"/>
                <a:gd name="connsiteY29" fmla="*/ 1418 h 3574"/>
                <a:gd name="connsiteX30" fmla="*/ 1681 w 1747"/>
                <a:gd name="connsiteY30" fmla="*/ 1492 h 3574"/>
                <a:gd name="connsiteX31" fmla="*/ 1697 w 1747"/>
                <a:gd name="connsiteY31" fmla="*/ 1568 h 3574"/>
                <a:gd name="connsiteX32" fmla="*/ 1713 w 1747"/>
                <a:gd name="connsiteY32" fmla="*/ 1648 h 3574"/>
                <a:gd name="connsiteX33" fmla="*/ 1725 w 1747"/>
                <a:gd name="connsiteY33" fmla="*/ 1728 h 3574"/>
                <a:gd name="connsiteX34" fmla="*/ 1735 w 1747"/>
                <a:gd name="connsiteY34" fmla="*/ 1810 h 3574"/>
                <a:gd name="connsiteX35" fmla="*/ 1743 w 1747"/>
                <a:gd name="connsiteY35" fmla="*/ 1896 h 3574"/>
                <a:gd name="connsiteX36" fmla="*/ 1747 w 1747"/>
                <a:gd name="connsiteY36" fmla="*/ 1982 h 3574"/>
                <a:gd name="connsiteX37" fmla="*/ 1747 w 1747"/>
                <a:gd name="connsiteY37" fmla="*/ 2072 h 3574"/>
                <a:gd name="connsiteX38" fmla="*/ 1745 w 1747"/>
                <a:gd name="connsiteY38" fmla="*/ 2164 h 3574"/>
                <a:gd name="connsiteX39" fmla="*/ 1741 w 1747"/>
                <a:gd name="connsiteY39" fmla="*/ 2258 h 3574"/>
                <a:gd name="connsiteX40" fmla="*/ 1731 w 1747"/>
                <a:gd name="connsiteY40" fmla="*/ 2354 h 3574"/>
                <a:gd name="connsiteX41" fmla="*/ 1719 w 1747"/>
                <a:gd name="connsiteY41" fmla="*/ 2454 h 3574"/>
                <a:gd name="connsiteX42" fmla="*/ 1703 w 1747"/>
                <a:gd name="connsiteY42" fmla="*/ 2554 h 3574"/>
                <a:gd name="connsiteX43" fmla="*/ 1683 w 1747"/>
                <a:gd name="connsiteY43" fmla="*/ 2658 h 3574"/>
                <a:gd name="connsiteX44" fmla="*/ 1659 w 1747"/>
                <a:gd name="connsiteY44" fmla="*/ 2764 h 3574"/>
                <a:gd name="connsiteX45" fmla="*/ 1631 w 1747"/>
                <a:gd name="connsiteY45" fmla="*/ 2872 h 3574"/>
                <a:gd name="connsiteX46" fmla="*/ 1599 w 1747"/>
                <a:gd name="connsiteY46" fmla="*/ 2984 h 3574"/>
                <a:gd name="connsiteX47" fmla="*/ 1563 w 1747"/>
                <a:gd name="connsiteY47" fmla="*/ 3096 h 3574"/>
                <a:gd name="connsiteX48" fmla="*/ 1521 w 1747"/>
                <a:gd name="connsiteY48" fmla="*/ 3212 h 3574"/>
                <a:gd name="connsiteX49" fmla="*/ 1475 w 1747"/>
                <a:gd name="connsiteY49" fmla="*/ 3330 h 3574"/>
                <a:gd name="connsiteX50" fmla="*/ 1425 w 1747"/>
                <a:gd name="connsiteY50" fmla="*/ 3450 h 3574"/>
                <a:gd name="connsiteX51" fmla="*/ 1369 w 1747"/>
                <a:gd name="connsiteY51" fmla="*/ 3574 h 3574"/>
                <a:gd name="connsiteX52" fmla="*/ 1369 w 1747"/>
                <a:gd name="connsiteY52" fmla="*/ 3574 h 3574"/>
                <a:gd name="connsiteX53" fmla="*/ 1345 w 1747"/>
                <a:gd name="connsiteY53" fmla="*/ 3566 h 3574"/>
                <a:gd name="connsiteX54" fmla="*/ 1273 w 1747"/>
                <a:gd name="connsiteY54" fmla="*/ 3542 h 3574"/>
                <a:gd name="connsiteX55" fmla="*/ 1223 w 1747"/>
                <a:gd name="connsiteY55" fmla="*/ 3522 h 3574"/>
                <a:gd name="connsiteX56" fmla="*/ 505 w 1747"/>
                <a:gd name="connsiteY56" fmla="*/ 3028 h 3574"/>
                <a:gd name="connsiteX57" fmla="*/ 277 w 1747"/>
                <a:gd name="connsiteY57" fmla="*/ 2732 h 3574"/>
                <a:gd name="connsiteX58" fmla="*/ 1 w 1747"/>
                <a:gd name="connsiteY58" fmla="*/ 1800 h 3574"/>
                <a:gd name="connsiteX59" fmla="*/ 3 w 1747"/>
                <a:gd name="connsiteY59" fmla="*/ 1520 h 3574"/>
                <a:gd name="connsiteX60" fmla="*/ 21 w 1747"/>
                <a:gd name="connsiteY60" fmla="*/ 1320 h 3574"/>
                <a:gd name="connsiteX61" fmla="*/ 55 w 1747"/>
                <a:gd name="connsiteY61" fmla="*/ 1108 h 3574"/>
                <a:gd name="connsiteX62" fmla="*/ 79 w 1747"/>
                <a:gd name="connsiteY62" fmla="*/ 998 h 3574"/>
                <a:gd name="connsiteX63" fmla="*/ 107 w 1747"/>
                <a:gd name="connsiteY63" fmla="*/ 884 h 3574"/>
                <a:gd name="connsiteX64" fmla="*/ 139 w 1747"/>
                <a:gd name="connsiteY64" fmla="*/ 768 h 3574"/>
                <a:gd name="connsiteX65" fmla="*/ 175 w 1747"/>
                <a:gd name="connsiteY65" fmla="*/ 648 h 3574"/>
                <a:gd name="connsiteX66" fmla="*/ 217 w 1747"/>
                <a:gd name="connsiteY66" fmla="*/ 524 h 3574"/>
                <a:gd name="connsiteX67" fmla="*/ 263 w 1747"/>
                <a:gd name="connsiteY67" fmla="*/ 398 h 3574"/>
                <a:gd name="connsiteX68" fmla="*/ 315 w 1747"/>
                <a:gd name="connsiteY68" fmla="*/ 268 h 3574"/>
                <a:gd name="connsiteX69" fmla="*/ 371 w 1747"/>
                <a:gd name="connsiteY69" fmla="*/ 136 h 3574"/>
                <a:gd name="connsiteX70" fmla="*/ 433 w 1747"/>
                <a:gd name="connsiteY70" fmla="*/ 0 h 3574"/>
                <a:gd name="connsiteX71" fmla="*/ 433 w 1747"/>
                <a:gd name="connsiteY71" fmla="*/ 0 h 3574"/>
                <a:gd name="connsiteX0" fmla="*/ 430 w 1744"/>
                <a:gd name="connsiteY0" fmla="*/ 0 h 3574"/>
                <a:gd name="connsiteX1" fmla="*/ 430 w 1744"/>
                <a:gd name="connsiteY1" fmla="*/ 0 h 3574"/>
                <a:gd name="connsiteX2" fmla="*/ 454 w 1744"/>
                <a:gd name="connsiteY2" fmla="*/ 10 h 3574"/>
                <a:gd name="connsiteX3" fmla="*/ 520 w 1744"/>
                <a:gd name="connsiteY3" fmla="*/ 44 h 3574"/>
                <a:gd name="connsiteX4" fmla="*/ 566 w 1744"/>
                <a:gd name="connsiteY4" fmla="*/ 70 h 3574"/>
                <a:gd name="connsiteX5" fmla="*/ 622 w 1744"/>
                <a:gd name="connsiteY5" fmla="*/ 102 h 3574"/>
                <a:gd name="connsiteX6" fmla="*/ 682 w 1744"/>
                <a:gd name="connsiteY6" fmla="*/ 140 h 3574"/>
                <a:gd name="connsiteX7" fmla="*/ 748 w 1744"/>
                <a:gd name="connsiteY7" fmla="*/ 184 h 3574"/>
                <a:gd name="connsiteX8" fmla="*/ 820 w 1744"/>
                <a:gd name="connsiteY8" fmla="*/ 236 h 3574"/>
                <a:gd name="connsiteX9" fmla="*/ 894 w 1744"/>
                <a:gd name="connsiteY9" fmla="*/ 294 h 3574"/>
                <a:gd name="connsiteX10" fmla="*/ 972 w 1744"/>
                <a:gd name="connsiteY10" fmla="*/ 358 h 3574"/>
                <a:gd name="connsiteX11" fmla="*/ 1050 w 1744"/>
                <a:gd name="connsiteY11" fmla="*/ 430 h 3574"/>
                <a:gd name="connsiteX12" fmla="*/ 1090 w 1744"/>
                <a:gd name="connsiteY12" fmla="*/ 470 h 3574"/>
                <a:gd name="connsiteX13" fmla="*/ 1130 w 1744"/>
                <a:gd name="connsiteY13" fmla="*/ 510 h 3574"/>
                <a:gd name="connsiteX14" fmla="*/ 1168 w 1744"/>
                <a:gd name="connsiteY14" fmla="*/ 552 h 3574"/>
                <a:gd name="connsiteX15" fmla="*/ 1208 w 1744"/>
                <a:gd name="connsiteY15" fmla="*/ 596 h 3574"/>
                <a:gd name="connsiteX16" fmla="*/ 1246 w 1744"/>
                <a:gd name="connsiteY16" fmla="*/ 642 h 3574"/>
                <a:gd name="connsiteX17" fmla="*/ 1286 w 1744"/>
                <a:gd name="connsiteY17" fmla="*/ 690 h 3574"/>
                <a:gd name="connsiteX18" fmla="*/ 1322 w 1744"/>
                <a:gd name="connsiteY18" fmla="*/ 740 h 3574"/>
                <a:gd name="connsiteX19" fmla="*/ 1360 w 1744"/>
                <a:gd name="connsiteY19" fmla="*/ 792 h 3574"/>
                <a:gd name="connsiteX20" fmla="*/ 1396 w 1744"/>
                <a:gd name="connsiteY20" fmla="*/ 844 h 3574"/>
                <a:gd name="connsiteX21" fmla="*/ 1430 w 1744"/>
                <a:gd name="connsiteY21" fmla="*/ 900 h 3574"/>
                <a:gd name="connsiteX22" fmla="*/ 1464 w 1744"/>
                <a:gd name="connsiteY22" fmla="*/ 958 h 3574"/>
                <a:gd name="connsiteX23" fmla="*/ 1496 w 1744"/>
                <a:gd name="connsiteY23" fmla="*/ 1018 h 3574"/>
                <a:gd name="connsiteX24" fmla="*/ 1528 w 1744"/>
                <a:gd name="connsiteY24" fmla="*/ 1080 h 3574"/>
                <a:gd name="connsiteX25" fmla="*/ 1558 w 1744"/>
                <a:gd name="connsiteY25" fmla="*/ 1142 h 3574"/>
                <a:gd name="connsiteX26" fmla="*/ 1584 w 1744"/>
                <a:gd name="connsiteY26" fmla="*/ 1208 h 3574"/>
                <a:gd name="connsiteX27" fmla="*/ 1612 w 1744"/>
                <a:gd name="connsiteY27" fmla="*/ 1276 h 3574"/>
                <a:gd name="connsiteX28" fmla="*/ 1636 w 1744"/>
                <a:gd name="connsiteY28" fmla="*/ 1346 h 3574"/>
                <a:gd name="connsiteX29" fmla="*/ 1658 w 1744"/>
                <a:gd name="connsiteY29" fmla="*/ 1418 h 3574"/>
                <a:gd name="connsiteX30" fmla="*/ 1678 w 1744"/>
                <a:gd name="connsiteY30" fmla="*/ 1492 h 3574"/>
                <a:gd name="connsiteX31" fmla="*/ 1694 w 1744"/>
                <a:gd name="connsiteY31" fmla="*/ 1568 h 3574"/>
                <a:gd name="connsiteX32" fmla="*/ 1710 w 1744"/>
                <a:gd name="connsiteY32" fmla="*/ 1648 h 3574"/>
                <a:gd name="connsiteX33" fmla="*/ 1722 w 1744"/>
                <a:gd name="connsiteY33" fmla="*/ 1728 h 3574"/>
                <a:gd name="connsiteX34" fmla="*/ 1732 w 1744"/>
                <a:gd name="connsiteY34" fmla="*/ 1810 h 3574"/>
                <a:gd name="connsiteX35" fmla="*/ 1740 w 1744"/>
                <a:gd name="connsiteY35" fmla="*/ 1896 h 3574"/>
                <a:gd name="connsiteX36" fmla="*/ 1744 w 1744"/>
                <a:gd name="connsiteY36" fmla="*/ 1982 h 3574"/>
                <a:gd name="connsiteX37" fmla="*/ 1744 w 1744"/>
                <a:gd name="connsiteY37" fmla="*/ 2072 h 3574"/>
                <a:gd name="connsiteX38" fmla="*/ 1742 w 1744"/>
                <a:gd name="connsiteY38" fmla="*/ 2164 h 3574"/>
                <a:gd name="connsiteX39" fmla="*/ 1738 w 1744"/>
                <a:gd name="connsiteY39" fmla="*/ 2258 h 3574"/>
                <a:gd name="connsiteX40" fmla="*/ 1728 w 1744"/>
                <a:gd name="connsiteY40" fmla="*/ 2354 h 3574"/>
                <a:gd name="connsiteX41" fmla="*/ 1716 w 1744"/>
                <a:gd name="connsiteY41" fmla="*/ 2454 h 3574"/>
                <a:gd name="connsiteX42" fmla="*/ 1700 w 1744"/>
                <a:gd name="connsiteY42" fmla="*/ 2554 h 3574"/>
                <a:gd name="connsiteX43" fmla="*/ 1680 w 1744"/>
                <a:gd name="connsiteY43" fmla="*/ 2658 h 3574"/>
                <a:gd name="connsiteX44" fmla="*/ 1656 w 1744"/>
                <a:gd name="connsiteY44" fmla="*/ 2764 h 3574"/>
                <a:gd name="connsiteX45" fmla="*/ 1628 w 1744"/>
                <a:gd name="connsiteY45" fmla="*/ 2872 h 3574"/>
                <a:gd name="connsiteX46" fmla="*/ 1596 w 1744"/>
                <a:gd name="connsiteY46" fmla="*/ 2984 h 3574"/>
                <a:gd name="connsiteX47" fmla="*/ 1560 w 1744"/>
                <a:gd name="connsiteY47" fmla="*/ 3096 h 3574"/>
                <a:gd name="connsiteX48" fmla="*/ 1518 w 1744"/>
                <a:gd name="connsiteY48" fmla="*/ 3212 h 3574"/>
                <a:gd name="connsiteX49" fmla="*/ 1472 w 1744"/>
                <a:gd name="connsiteY49" fmla="*/ 3330 h 3574"/>
                <a:gd name="connsiteX50" fmla="*/ 1422 w 1744"/>
                <a:gd name="connsiteY50" fmla="*/ 3450 h 3574"/>
                <a:gd name="connsiteX51" fmla="*/ 1366 w 1744"/>
                <a:gd name="connsiteY51" fmla="*/ 3574 h 3574"/>
                <a:gd name="connsiteX52" fmla="*/ 1366 w 1744"/>
                <a:gd name="connsiteY52" fmla="*/ 3574 h 3574"/>
                <a:gd name="connsiteX53" fmla="*/ 1342 w 1744"/>
                <a:gd name="connsiteY53" fmla="*/ 3566 h 3574"/>
                <a:gd name="connsiteX54" fmla="*/ 1270 w 1744"/>
                <a:gd name="connsiteY54" fmla="*/ 3542 h 3574"/>
                <a:gd name="connsiteX55" fmla="*/ 1220 w 1744"/>
                <a:gd name="connsiteY55" fmla="*/ 3522 h 3574"/>
                <a:gd name="connsiteX56" fmla="*/ 502 w 1744"/>
                <a:gd name="connsiteY56" fmla="*/ 3028 h 3574"/>
                <a:gd name="connsiteX57" fmla="*/ 274 w 1744"/>
                <a:gd name="connsiteY57" fmla="*/ 2732 h 3574"/>
                <a:gd name="connsiteX58" fmla="*/ 0 w 1744"/>
                <a:gd name="connsiteY58" fmla="*/ 1520 h 3574"/>
                <a:gd name="connsiteX59" fmla="*/ 18 w 1744"/>
                <a:gd name="connsiteY59" fmla="*/ 1320 h 3574"/>
                <a:gd name="connsiteX60" fmla="*/ 52 w 1744"/>
                <a:gd name="connsiteY60" fmla="*/ 1108 h 3574"/>
                <a:gd name="connsiteX61" fmla="*/ 76 w 1744"/>
                <a:gd name="connsiteY61" fmla="*/ 998 h 3574"/>
                <a:gd name="connsiteX62" fmla="*/ 104 w 1744"/>
                <a:gd name="connsiteY62" fmla="*/ 884 h 3574"/>
                <a:gd name="connsiteX63" fmla="*/ 136 w 1744"/>
                <a:gd name="connsiteY63" fmla="*/ 768 h 3574"/>
                <a:gd name="connsiteX64" fmla="*/ 172 w 1744"/>
                <a:gd name="connsiteY64" fmla="*/ 648 h 3574"/>
                <a:gd name="connsiteX65" fmla="*/ 214 w 1744"/>
                <a:gd name="connsiteY65" fmla="*/ 524 h 3574"/>
                <a:gd name="connsiteX66" fmla="*/ 260 w 1744"/>
                <a:gd name="connsiteY66" fmla="*/ 398 h 3574"/>
                <a:gd name="connsiteX67" fmla="*/ 312 w 1744"/>
                <a:gd name="connsiteY67" fmla="*/ 268 h 3574"/>
                <a:gd name="connsiteX68" fmla="*/ 368 w 1744"/>
                <a:gd name="connsiteY68" fmla="*/ 136 h 3574"/>
                <a:gd name="connsiteX69" fmla="*/ 430 w 1744"/>
                <a:gd name="connsiteY69" fmla="*/ 0 h 3574"/>
                <a:gd name="connsiteX70" fmla="*/ 430 w 1744"/>
                <a:gd name="connsiteY70" fmla="*/ 0 h 3574"/>
                <a:gd name="connsiteX0" fmla="*/ 412 w 1726"/>
                <a:gd name="connsiteY0" fmla="*/ 0 h 3574"/>
                <a:gd name="connsiteX1" fmla="*/ 412 w 1726"/>
                <a:gd name="connsiteY1" fmla="*/ 0 h 3574"/>
                <a:gd name="connsiteX2" fmla="*/ 436 w 1726"/>
                <a:gd name="connsiteY2" fmla="*/ 10 h 3574"/>
                <a:gd name="connsiteX3" fmla="*/ 502 w 1726"/>
                <a:gd name="connsiteY3" fmla="*/ 44 h 3574"/>
                <a:gd name="connsiteX4" fmla="*/ 548 w 1726"/>
                <a:gd name="connsiteY4" fmla="*/ 70 h 3574"/>
                <a:gd name="connsiteX5" fmla="*/ 604 w 1726"/>
                <a:gd name="connsiteY5" fmla="*/ 102 h 3574"/>
                <a:gd name="connsiteX6" fmla="*/ 664 w 1726"/>
                <a:gd name="connsiteY6" fmla="*/ 140 h 3574"/>
                <a:gd name="connsiteX7" fmla="*/ 730 w 1726"/>
                <a:gd name="connsiteY7" fmla="*/ 184 h 3574"/>
                <a:gd name="connsiteX8" fmla="*/ 802 w 1726"/>
                <a:gd name="connsiteY8" fmla="*/ 236 h 3574"/>
                <a:gd name="connsiteX9" fmla="*/ 876 w 1726"/>
                <a:gd name="connsiteY9" fmla="*/ 294 h 3574"/>
                <a:gd name="connsiteX10" fmla="*/ 954 w 1726"/>
                <a:gd name="connsiteY10" fmla="*/ 358 h 3574"/>
                <a:gd name="connsiteX11" fmla="*/ 1032 w 1726"/>
                <a:gd name="connsiteY11" fmla="*/ 430 h 3574"/>
                <a:gd name="connsiteX12" fmla="*/ 1072 w 1726"/>
                <a:gd name="connsiteY12" fmla="*/ 470 h 3574"/>
                <a:gd name="connsiteX13" fmla="*/ 1112 w 1726"/>
                <a:gd name="connsiteY13" fmla="*/ 510 h 3574"/>
                <a:gd name="connsiteX14" fmla="*/ 1150 w 1726"/>
                <a:gd name="connsiteY14" fmla="*/ 552 h 3574"/>
                <a:gd name="connsiteX15" fmla="*/ 1190 w 1726"/>
                <a:gd name="connsiteY15" fmla="*/ 596 h 3574"/>
                <a:gd name="connsiteX16" fmla="*/ 1228 w 1726"/>
                <a:gd name="connsiteY16" fmla="*/ 642 h 3574"/>
                <a:gd name="connsiteX17" fmla="*/ 1268 w 1726"/>
                <a:gd name="connsiteY17" fmla="*/ 690 h 3574"/>
                <a:gd name="connsiteX18" fmla="*/ 1304 w 1726"/>
                <a:gd name="connsiteY18" fmla="*/ 740 h 3574"/>
                <a:gd name="connsiteX19" fmla="*/ 1342 w 1726"/>
                <a:gd name="connsiteY19" fmla="*/ 792 h 3574"/>
                <a:gd name="connsiteX20" fmla="*/ 1378 w 1726"/>
                <a:gd name="connsiteY20" fmla="*/ 844 h 3574"/>
                <a:gd name="connsiteX21" fmla="*/ 1412 w 1726"/>
                <a:gd name="connsiteY21" fmla="*/ 900 h 3574"/>
                <a:gd name="connsiteX22" fmla="*/ 1446 w 1726"/>
                <a:gd name="connsiteY22" fmla="*/ 958 h 3574"/>
                <a:gd name="connsiteX23" fmla="*/ 1478 w 1726"/>
                <a:gd name="connsiteY23" fmla="*/ 1018 h 3574"/>
                <a:gd name="connsiteX24" fmla="*/ 1510 w 1726"/>
                <a:gd name="connsiteY24" fmla="*/ 1080 h 3574"/>
                <a:gd name="connsiteX25" fmla="*/ 1540 w 1726"/>
                <a:gd name="connsiteY25" fmla="*/ 1142 h 3574"/>
                <a:gd name="connsiteX26" fmla="*/ 1566 w 1726"/>
                <a:gd name="connsiteY26" fmla="*/ 1208 h 3574"/>
                <a:gd name="connsiteX27" fmla="*/ 1594 w 1726"/>
                <a:gd name="connsiteY27" fmla="*/ 1276 h 3574"/>
                <a:gd name="connsiteX28" fmla="*/ 1618 w 1726"/>
                <a:gd name="connsiteY28" fmla="*/ 1346 h 3574"/>
                <a:gd name="connsiteX29" fmla="*/ 1640 w 1726"/>
                <a:gd name="connsiteY29" fmla="*/ 1418 h 3574"/>
                <a:gd name="connsiteX30" fmla="*/ 1660 w 1726"/>
                <a:gd name="connsiteY30" fmla="*/ 1492 h 3574"/>
                <a:gd name="connsiteX31" fmla="*/ 1676 w 1726"/>
                <a:gd name="connsiteY31" fmla="*/ 1568 h 3574"/>
                <a:gd name="connsiteX32" fmla="*/ 1692 w 1726"/>
                <a:gd name="connsiteY32" fmla="*/ 1648 h 3574"/>
                <a:gd name="connsiteX33" fmla="*/ 1704 w 1726"/>
                <a:gd name="connsiteY33" fmla="*/ 1728 h 3574"/>
                <a:gd name="connsiteX34" fmla="*/ 1714 w 1726"/>
                <a:gd name="connsiteY34" fmla="*/ 1810 h 3574"/>
                <a:gd name="connsiteX35" fmla="*/ 1722 w 1726"/>
                <a:gd name="connsiteY35" fmla="*/ 1896 h 3574"/>
                <a:gd name="connsiteX36" fmla="*/ 1726 w 1726"/>
                <a:gd name="connsiteY36" fmla="*/ 1982 h 3574"/>
                <a:gd name="connsiteX37" fmla="*/ 1726 w 1726"/>
                <a:gd name="connsiteY37" fmla="*/ 2072 h 3574"/>
                <a:gd name="connsiteX38" fmla="*/ 1724 w 1726"/>
                <a:gd name="connsiteY38" fmla="*/ 2164 h 3574"/>
                <a:gd name="connsiteX39" fmla="*/ 1720 w 1726"/>
                <a:gd name="connsiteY39" fmla="*/ 2258 h 3574"/>
                <a:gd name="connsiteX40" fmla="*/ 1710 w 1726"/>
                <a:gd name="connsiteY40" fmla="*/ 2354 h 3574"/>
                <a:gd name="connsiteX41" fmla="*/ 1698 w 1726"/>
                <a:gd name="connsiteY41" fmla="*/ 2454 h 3574"/>
                <a:gd name="connsiteX42" fmla="*/ 1682 w 1726"/>
                <a:gd name="connsiteY42" fmla="*/ 2554 h 3574"/>
                <a:gd name="connsiteX43" fmla="*/ 1662 w 1726"/>
                <a:gd name="connsiteY43" fmla="*/ 2658 h 3574"/>
                <a:gd name="connsiteX44" fmla="*/ 1638 w 1726"/>
                <a:gd name="connsiteY44" fmla="*/ 2764 h 3574"/>
                <a:gd name="connsiteX45" fmla="*/ 1610 w 1726"/>
                <a:gd name="connsiteY45" fmla="*/ 2872 h 3574"/>
                <a:gd name="connsiteX46" fmla="*/ 1578 w 1726"/>
                <a:gd name="connsiteY46" fmla="*/ 2984 h 3574"/>
                <a:gd name="connsiteX47" fmla="*/ 1542 w 1726"/>
                <a:gd name="connsiteY47" fmla="*/ 3096 h 3574"/>
                <a:gd name="connsiteX48" fmla="*/ 1500 w 1726"/>
                <a:gd name="connsiteY48" fmla="*/ 3212 h 3574"/>
                <a:gd name="connsiteX49" fmla="*/ 1454 w 1726"/>
                <a:gd name="connsiteY49" fmla="*/ 3330 h 3574"/>
                <a:gd name="connsiteX50" fmla="*/ 1404 w 1726"/>
                <a:gd name="connsiteY50" fmla="*/ 3450 h 3574"/>
                <a:gd name="connsiteX51" fmla="*/ 1348 w 1726"/>
                <a:gd name="connsiteY51" fmla="*/ 3574 h 3574"/>
                <a:gd name="connsiteX52" fmla="*/ 1348 w 1726"/>
                <a:gd name="connsiteY52" fmla="*/ 3574 h 3574"/>
                <a:gd name="connsiteX53" fmla="*/ 1324 w 1726"/>
                <a:gd name="connsiteY53" fmla="*/ 3566 h 3574"/>
                <a:gd name="connsiteX54" fmla="*/ 1252 w 1726"/>
                <a:gd name="connsiteY54" fmla="*/ 3542 h 3574"/>
                <a:gd name="connsiteX55" fmla="*/ 1202 w 1726"/>
                <a:gd name="connsiteY55" fmla="*/ 3522 h 3574"/>
                <a:gd name="connsiteX56" fmla="*/ 484 w 1726"/>
                <a:gd name="connsiteY56" fmla="*/ 3028 h 3574"/>
                <a:gd name="connsiteX57" fmla="*/ 256 w 1726"/>
                <a:gd name="connsiteY57" fmla="*/ 2732 h 3574"/>
                <a:gd name="connsiteX58" fmla="*/ 0 w 1726"/>
                <a:gd name="connsiteY58" fmla="*/ 1320 h 3574"/>
                <a:gd name="connsiteX59" fmla="*/ 34 w 1726"/>
                <a:gd name="connsiteY59" fmla="*/ 1108 h 3574"/>
                <a:gd name="connsiteX60" fmla="*/ 58 w 1726"/>
                <a:gd name="connsiteY60" fmla="*/ 998 h 3574"/>
                <a:gd name="connsiteX61" fmla="*/ 86 w 1726"/>
                <a:gd name="connsiteY61" fmla="*/ 884 h 3574"/>
                <a:gd name="connsiteX62" fmla="*/ 118 w 1726"/>
                <a:gd name="connsiteY62" fmla="*/ 768 h 3574"/>
                <a:gd name="connsiteX63" fmla="*/ 154 w 1726"/>
                <a:gd name="connsiteY63" fmla="*/ 648 h 3574"/>
                <a:gd name="connsiteX64" fmla="*/ 196 w 1726"/>
                <a:gd name="connsiteY64" fmla="*/ 524 h 3574"/>
                <a:gd name="connsiteX65" fmla="*/ 242 w 1726"/>
                <a:gd name="connsiteY65" fmla="*/ 398 h 3574"/>
                <a:gd name="connsiteX66" fmla="*/ 294 w 1726"/>
                <a:gd name="connsiteY66" fmla="*/ 268 h 3574"/>
                <a:gd name="connsiteX67" fmla="*/ 350 w 1726"/>
                <a:gd name="connsiteY67" fmla="*/ 136 h 3574"/>
                <a:gd name="connsiteX68" fmla="*/ 412 w 1726"/>
                <a:gd name="connsiteY68" fmla="*/ 0 h 3574"/>
                <a:gd name="connsiteX69" fmla="*/ 412 w 1726"/>
                <a:gd name="connsiteY69" fmla="*/ 0 h 3574"/>
                <a:gd name="connsiteX0" fmla="*/ 378 w 1692"/>
                <a:gd name="connsiteY0" fmla="*/ 0 h 3574"/>
                <a:gd name="connsiteX1" fmla="*/ 378 w 1692"/>
                <a:gd name="connsiteY1" fmla="*/ 0 h 3574"/>
                <a:gd name="connsiteX2" fmla="*/ 402 w 1692"/>
                <a:gd name="connsiteY2" fmla="*/ 10 h 3574"/>
                <a:gd name="connsiteX3" fmla="*/ 468 w 1692"/>
                <a:gd name="connsiteY3" fmla="*/ 44 h 3574"/>
                <a:gd name="connsiteX4" fmla="*/ 514 w 1692"/>
                <a:gd name="connsiteY4" fmla="*/ 70 h 3574"/>
                <a:gd name="connsiteX5" fmla="*/ 570 w 1692"/>
                <a:gd name="connsiteY5" fmla="*/ 102 h 3574"/>
                <a:gd name="connsiteX6" fmla="*/ 630 w 1692"/>
                <a:gd name="connsiteY6" fmla="*/ 140 h 3574"/>
                <a:gd name="connsiteX7" fmla="*/ 696 w 1692"/>
                <a:gd name="connsiteY7" fmla="*/ 184 h 3574"/>
                <a:gd name="connsiteX8" fmla="*/ 768 w 1692"/>
                <a:gd name="connsiteY8" fmla="*/ 236 h 3574"/>
                <a:gd name="connsiteX9" fmla="*/ 842 w 1692"/>
                <a:gd name="connsiteY9" fmla="*/ 294 h 3574"/>
                <a:gd name="connsiteX10" fmla="*/ 920 w 1692"/>
                <a:gd name="connsiteY10" fmla="*/ 358 h 3574"/>
                <a:gd name="connsiteX11" fmla="*/ 998 w 1692"/>
                <a:gd name="connsiteY11" fmla="*/ 430 h 3574"/>
                <a:gd name="connsiteX12" fmla="*/ 1038 w 1692"/>
                <a:gd name="connsiteY12" fmla="*/ 470 h 3574"/>
                <a:gd name="connsiteX13" fmla="*/ 1078 w 1692"/>
                <a:gd name="connsiteY13" fmla="*/ 510 h 3574"/>
                <a:gd name="connsiteX14" fmla="*/ 1116 w 1692"/>
                <a:gd name="connsiteY14" fmla="*/ 552 h 3574"/>
                <a:gd name="connsiteX15" fmla="*/ 1156 w 1692"/>
                <a:gd name="connsiteY15" fmla="*/ 596 h 3574"/>
                <a:gd name="connsiteX16" fmla="*/ 1194 w 1692"/>
                <a:gd name="connsiteY16" fmla="*/ 642 h 3574"/>
                <a:gd name="connsiteX17" fmla="*/ 1234 w 1692"/>
                <a:gd name="connsiteY17" fmla="*/ 690 h 3574"/>
                <a:gd name="connsiteX18" fmla="*/ 1270 w 1692"/>
                <a:gd name="connsiteY18" fmla="*/ 740 h 3574"/>
                <a:gd name="connsiteX19" fmla="*/ 1308 w 1692"/>
                <a:gd name="connsiteY19" fmla="*/ 792 h 3574"/>
                <a:gd name="connsiteX20" fmla="*/ 1344 w 1692"/>
                <a:gd name="connsiteY20" fmla="*/ 844 h 3574"/>
                <a:gd name="connsiteX21" fmla="*/ 1378 w 1692"/>
                <a:gd name="connsiteY21" fmla="*/ 900 h 3574"/>
                <a:gd name="connsiteX22" fmla="*/ 1412 w 1692"/>
                <a:gd name="connsiteY22" fmla="*/ 958 h 3574"/>
                <a:gd name="connsiteX23" fmla="*/ 1444 w 1692"/>
                <a:gd name="connsiteY23" fmla="*/ 1018 h 3574"/>
                <a:gd name="connsiteX24" fmla="*/ 1476 w 1692"/>
                <a:gd name="connsiteY24" fmla="*/ 1080 h 3574"/>
                <a:gd name="connsiteX25" fmla="*/ 1506 w 1692"/>
                <a:gd name="connsiteY25" fmla="*/ 1142 h 3574"/>
                <a:gd name="connsiteX26" fmla="*/ 1532 w 1692"/>
                <a:gd name="connsiteY26" fmla="*/ 1208 h 3574"/>
                <a:gd name="connsiteX27" fmla="*/ 1560 w 1692"/>
                <a:gd name="connsiteY27" fmla="*/ 1276 h 3574"/>
                <a:gd name="connsiteX28" fmla="*/ 1584 w 1692"/>
                <a:gd name="connsiteY28" fmla="*/ 1346 h 3574"/>
                <a:gd name="connsiteX29" fmla="*/ 1606 w 1692"/>
                <a:gd name="connsiteY29" fmla="*/ 1418 h 3574"/>
                <a:gd name="connsiteX30" fmla="*/ 1626 w 1692"/>
                <a:gd name="connsiteY30" fmla="*/ 1492 h 3574"/>
                <a:gd name="connsiteX31" fmla="*/ 1642 w 1692"/>
                <a:gd name="connsiteY31" fmla="*/ 1568 h 3574"/>
                <a:gd name="connsiteX32" fmla="*/ 1658 w 1692"/>
                <a:gd name="connsiteY32" fmla="*/ 1648 h 3574"/>
                <a:gd name="connsiteX33" fmla="*/ 1670 w 1692"/>
                <a:gd name="connsiteY33" fmla="*/ 1728 h 3574"/>
                <a:gd name="connsiteX34" fmla="*/ 1680 w 1692"/>
                <a:gd name="connsiteY34" fmla="*/ 1810 h 3574"/>
                <a:gd name="connsiteX35" fmla="*/ 1688 w 1692"/>
                <a:gd name="connsiteY35" fmla="*/ 1896 h 3574"/>
                <a:gd name="connsiteX36" fmla="*/ 1692 w 1692"/>
                <a:gd name="connsiteY36" fmla="*/ 1982 h 3574"/>
                <a:gd name="connsiteX37" fmla="*/ 1692 w 1692"/>
                <a:gd name="connsiteY37" fmla="*/ 2072 h 3574"/>
                <a:gd name="connsiteX38" fmla="*/ 1690 w 1692"/>
                <a:gd name="connsiteY38" fmla="*/ 2164 h 3574"/>
                <a:gd name="connsiteX39" fmla="*/ 1686 w 1692"/>
                <a:gd name="connsiteY39" fmla="*/ 2258 h 3574"/>
                <a:gd name="connsiteX40" fmla="*/ 1676 w 1692"/>
                <a:gd name="connsiteY40" fmla="*/ 2354 h 3574"/>
                <a:gd name="connsiteX41" fmla="*/ 1664 w 1692"/>
                <a:gd name="connsiteY41" fmla="*/ 2454 h 3574"/>
                <a:gd name="connsiteX42" fmla="*/ 1648 w 1692"/>
                <a:gd name="connsiteY42" fmla="*/ 2554 h 3574"/>
                <a:gd name="connsiteX43" fmla="*/ 1628 w 1692"/>
                <a:gd name="connsiteY43" fmla="*/ 2658 h 3574"/>
                <a:gd name="connsiteX44" fmla="*/ 1604 w 1692"/>
                <a:gd name="connsiteY44" fmla="*/ 2764 h 3574"/>
                <a:gd name="connsiteX45" fmla="*/ 1576 w 1692"/>
                <a:gd name="connsiteY45" fmla="*/ 2872 h 3574"/>
                <a:gd name="connsiteX46" fmla="*/ 1544 w 1692"/>
                <a:gd name="connsiteY46" fmla="*/ 2984 h 3574"/>
                <a:gd name="connsiteX47" fmla="*/ 1508 w 1692"/>
                <a:gd name="connsiteY47" fmla="*/ 3096 h 3574"/>
                <a:gd name="connsiteX48" fmla="*/ 1466 w 1692"/>
                <a:gd name="connsiteY48" fmla="*/ 3212 h 3574"/>
                <a:gd name="connsiteX49" fmla="*/ 1420 w 1692"/>
                <a:gd name="connsiteY49" fmla="*/ 3330 h 3574"/>
                <a:gd name="connsiteX50" fmla="*/ 1370 w 1692"/>
                <a:gd name="connsiteY50" fmla="*/ 3450 h 3574"/>
                <a:gd name="connsiteX51" fmla="*/ 1314 w 1692"/>
                <a:gd name="connsiteY51" fmla="*/ 3574 h 3574"/>
                <a:gd name="connsiteX52" fmla="*/ 1314 w 1692"/>
                <a:gd name="connsiteY52" fmla="*/ 3574 h 3574"/>
                <a:gd name="connsiteX53" fmla="*/ 1290 w 1692"/>
                <a:gd name="connsiteY53" fmla="*/ 3566 h 3574"/>
                <a:gd name="connsiteX54" fmla="*/ 1218 w 1692"/>
                <a:gd name="connsiteY54" fmla="*/ 3542 h 3574"/>
                <a:gd name="connsiteX55" fmla="*/ 1168 w 1692"/>
                <a:gd name="connsiteY55" fmla="*/ 3522 h 3574"/>
                <a:gd name="connsiteX56" fmla="*/ 450 w 1692"/>
                <a:gd name="connsiteY56" fmla="*/ 3028 h 3574"/>
                <a:gd name="connsiteX57" fmla="*/ 222 w 1692"/>
                <a:gd name="connsiteY57" fmla="*/ 2732 h 3574"/>
                <a:gd name="connsiteX58" fmla="*/ 0 w 1692"/>
                <a:gd name="connsiteY58" fmla="*/ 1108 h 3574"/>
                <a:gd name="connsiteX59" fmla="*/ 24 w 1692"/>
                <a:gd name="connsiteY59" fmla="*/ 998 h 3574"/>
                <a:gd name="connsiteX60" fmla="*/ 52 w 1692"/>
                <a:gd name="connsiteY60" fmla="*/ 884 h 3574"/>
                <a:gd name="connsiteX61" fmla="*/ 84 w 1692"/>
                <a:gd name="connsiteY61" fmla="*/ 768 h 3574"/>
                <a:gd name="connsiteX62" fmla="*/ 120 w 1692"/>
                <a:gd name="connsiteY62" fmla="*/ 648 h 3574"/>
                <a:gd name="connsiteX63" fmla="*/ 162 w 1692"/>
                <a:gd name="connsiteY63" fmla="*/ 524 h 3574"/>
                <a:gd name="connsiteX64" fmla="*/ 208 w 1692"/>
                <a:gd name="connsiteY64" fmla="*/ 398 h 3574"/>
                <a:gd name="connsiteX65" fmla="*/ 260 w 1692"/>
                <a:gd name="connsiteY65" fmla="*/ 268 h 3574"/>
                <a:gd name="connsiteX66" fmla="*/ 316 w 1692"/>
                <a:gd name="connsiteY66" fmla="*/ 136 h 3574"/>
                <a:gd name="connsiteX67" fmla="*/ 378 w 1692"/>
                <a:gd name="connsiteY67" fmla="*/ 0 h 3574"/>
                <a:gd name="connsiteX68" fmla="*/ 378 w 1692"/>
                <a:gd name="connsiteY68" fmla="*/ 0 h 3574"/>
                <a:gd name="connsiteX0" fmla="*/ 406 w 1720"/>
                <a:gd name="connsiteY0" fmla="*/ 0 h 3574"/>
                <a:gd name="connsiteX1" fmla="*/ 406 w 1720"/>
                <a:gd name="connsiteY1" fmla="*/ 0 h 3574"/>
                <a:gd name="connsiteX2" fmla="*/ 430 w 1720"/>
                <a:gd name="connsiteY2" fmla="*/ 10 h 3574"/>
                <a:gd name="connsiteX3" fmla="*/ 496 w 1720"/>
                <a:gd name="connsiteY3" fmla="*/ 44 h 3574"/>
                <a:gd name="connsiteX4" fmla="*/ 542 w 1720"/>
                <a:gd name="connsiteY4" fmla="*/ 70 h 3574"/>
                <a:gd name="connsiteX5" fmla="*/ 598 w 1720"/>
                <a:gd name="connsiteY5" fmla="*/ 102 h 3574"/>
                <a:gd name="connsiteX6" fmla="*/ 658 w 1720"/>
                <a:gd name="connsiteY6" fmla="*/ 140 h 3574"/>
                <a:gd name="connsiteX7" fmla="*/ 724 w 1720"/>
                <a:gd name="connsiteY7" fmla="*/ 184 h 3574"/>
                <a:gd name="connsiteX8" fmla="*/ 796 w 1720"/>
                <a:gd name="connsiteY8" fmla="*/ 236 h 3574"/>
                <a:gd name="connsiteX9" fmla="*/ 870 w 1720"/>
                <a:gd name="connsiteY9" fmla="*/ 294 h 3574"/>
                <a:gd name="connsiteX10" fmla="*/ 948 w 1720"/>
                <a:gd name="connsiteY10" fmla="*/ 358 h 3574"/>
                <a:gd name="connsiteX11" fmla="*/ 1026 w 1720"/>
                <a:gd name="connsiteY11" fmla="*/ 430 h 3574"/>
                <a:gd name="connsiteX12" fmla="*/ 1066 w 1720"/>
                <a:gd name="connsiteY12" fmla="*/ 470 h 3574"/>
                <a:gd name="connsiteX13" fmla="*/ 1106 w 1720"/>
                <a:gd name="connsiteY13" fmla="*/ 510 h 3574"/>
                <a:gd name="connsiteX14" fmla="*/ 1144 w 1720"/>
                <a:gd name="connsiteY14" fmla="*/ 552 h 3574"/>
                <a:gd name="connsiteX15" fmla="*/ 1184 w 1720"/>
                <a:gd name="connsiteY15" fmla="*/ 596 h 3574"/>
                <a:gd name="connsiteX16" fmla="*/ 1222 w 1720"/>
                <a:gd name="connsiteY16" fmla="*/ 642 h 3574"/>
                <a:gd name="connsiteX17" fmla="*/ 1262 w 1720"/>
                <a:gd name="connsiteY17" fmla="*/ 690 h 3574"/>
                <a:gd name="connsiteX18" fmla="*/ 1298 w 1720"/>
                <a:gd name="connsiteY18" fmla="*/ 740 h 3574"/>
                <a:gd name="connsiteX19" fmla="*/ 1336 w 1720"/>
                <a:gd name="connsiteY19" fmla="*/ 792 h 3574"/>
                <a:gd name="connsiteX20" fmla="*/ 1372 w 1720"/>
                <a:gd name="connsiteY20" fmla="*/ 844 h 3574"/>
                <a:gd name="connsiteX21" fmla="*/ 1406 w 1720"/>
                <a:gd name="connsiteY21" fmla="*/ 900 h 3574"/>
                <a:gd name="connsiteX22" fmla="*/ 1440 w 1720"/>
                <a:gd name="connsiteY22" fmla="*/ 958 h 3574"/>
                <a:gd name="connsiteX23" fmla="*/ 1472 w 1720"/>
                <a:gd name="connsiteY23" fmla="*/ 1018 h 3574"/>
                <a:gd name="connsiteX24" fmla="*/ 1504 w 1720"/>
                <a:gd name="connsiteY24" fmla="*/ 1080 h 3574"/>
                <a:gd name="connsiteX25" fmla="*/ 1534 w 1720"/>
                <a:gd name="connsiteY25" fmla="*/ 1142 h 3574"/>
                <a:gd name="connsiteX26" fmla="*/ 1560 w 1720"/>
                <a:gd name="connsiteY26" fmla="*/ 1208 h 3574"/>
                <a:gd name="connsiteX27" fmla="*/ 1588 w 1720"/>
                <a:gd name="connsiteY27" fmla="*/ 1276 h 3574"/>
                <a:gd name="connsiteX28" fmla="*/ 1612 w 1720"/>
                <a:gd name="connsiteY28" fmla="*/ 1346 h 3574"/>
                <a:gd name="connsiteX29" fmla="*/ 1634 w 1720"/>
                <a:gd name="connsiteY29" fmla="*/ 1418 h 3574"/>
                <a:gd name="connsiteX30" fmla="*/ 1654 w 1720"/>
                <a:gd name="connsiteY30" fmla="*/ 1492 h 3574"/>
                <a:gd name="connsiteX31" fmla="*/ 1670 w 1720"/>
                <a:gd name="connsiteY31" fmla="*/ 1568 h 3574"/>
                <a:gd name="connsiteX32" fmla="*/ 1686 w 1720"/>
                <a:gd name="connsiteY32" fmla="*/ 1648 h 3574"/>
                <a:gd name="connsiteX33" fmla="*/ 1698 w 1720"/>
                <a:gd name="connsiteY33" fmla="*/ 1728 h 3574"/>
                <a:gd name="connsiteX34" fmla="*/ 1708 w 1720"/>
                <a:gd name="connsiteY34" fmla="*/ 1810 h 3574"/>
                <a:gd name="connsiteX35" fmla="*/ 1716 w 1720"/>
                <a:gd name="connsiteY35" fmla="*/ 1896 h 3574"/>
                <a:gd name="connsiteX36" fmla="*/ 1720 w 1720"/>
                <a:gd name="connsiteY36" fmla="*/ 1982 h 3574"/>
                <a:gd name="connsiteX37" fmla="*/ 1720 w 1720"/>
                <a:gd name="connsiteY37" fmla="*/ 2072 h 3574"/>
                <a:gd name="connsiteX38" fmla="*/ 1718 w 1720"/>
                <a:gd name="connsiteY38" fmla="*/ 2164 h 3574"/>
                <a:gd name="connsiteX39" fmla="*/ 1714 w 1720"/>
                <a:gd name="connsiteY39" fmla="*/ 2258 h 3574"/>
                <a:gd name="connsiteX40" fmla="*/ 1704 w 1720"/>
                <a:gd name="connsiteY40" fmla="*/ 2354 h 3574"/>
                <a:gd name="connsiteX41" fmla="*/ 1692 w 1720"/>
                <a:gd name="connsiteY41" fmla="*/ 2454 h 3574"/>
                <a:gd name="connsiteX42" fmla="*/ 1676 w 1720"/>
                <a:gd name="connsiteY42" fmla="*/ 2554 h 3574"/>
                <a:gd name="connsiteX43" fmla="*/ 1656 w 1720"/>
                <a:gd name="connsiteY43" fmla="*/ 2658 h 3574"/>
                <a:gd name="connsiteX44" fmla="*/ 1632 w 1720"/>
                <a:gd name="connsiteY44" fmla="*/ 2764 h 3574"/>
                <a:gd name="connsiteX45" fmla="*/ 1604 w 1720"/>
                <a:gd name="connsiteY45" fmla="*/ 2872 h 3574"/>
                <a:gd name="connsiteX46" fmla="*/ 1572 w 1720"/>
                <a:gd name="connsiteY46" fmla="*/ 2984 h 3574"/>
                <a:gd name="connsiteX47" fmla="*/ 1536 w 1720"/>
                <a:gd name="connsiteY47" fmla="*/ 3096 h 3574"/>
                <a:gd name="connsiteX48" fmla="*/ 1494 w 1720"/>
                <a:gd name="connsiteY48" fmla="*/ 3212 h 3574"/>
                <a:gd name="connsiteX49" fmla="*/ 1448 w 1720"/>
                <a:gd name="connsiteY49" fmla="*/ 3330 h 3574"/>
                <a:gd name="connsiteX50" fmla="*/ 1398 w 1720"/>
                <a:gd name="connsiteY50" fmla="*/ 3450 h 3574"/>
                <a:gd name="connsiteX51" fmla="*/ 1342 w 1720"/>
                <a:gd name="connsiteY51" fmla="*/ 3574 h 3574"/>
                <a:gd name="connsiteX52" fmla="*/ 1342 w 1720"/>
                <a:gd name="connsiteY52" fmla="*/ 3574 h 3574"/>
                <a:gd name="connsiteX53" fmla="*/ 1318 w 1720"/>
                <a:gd name="connsiteY53" fmla="*/ 3566 h 3574"/>
                <a:gd name="connsiteX54" fmla="*/ 1246 w 1720"/>
                <a:gd name="connsiteY54" fmla="*/ 3542 h 3574"/>
                <a:gd name="connsiteX55" fmla="*/ 1196 w 1720"/>
                <a:gd name="connsiteY55" fmla="*/ 3522 h 3574"/>
                <a:gd name="connsiteX56" fmla="*/ 478 w 1720"/>
                <a:gd name="connsiteY56" fmla="*/ 3028 h 3574"/>
                <a:gd name="connsiteX57" fmla="*/ 250 w 1720"/>
                <a:gd name="connsiteY57" fmla="*/ 2732 h 3574"/>
                <a:gd name="connsiteX58" fmla="*/ 28 w 1720"/>
                <a:gd name="connsiteY58" fmla="*/ 1108 h 3574"/>
                <a:gd name="connsiteX59" fmla="*/ 80 w 1720"/>
                <a:gd name="connsiteY59" fmla="*/ 884 h 3574"/>
                <a:gd name="connsiteX60" fmla="*/ 112 w 1720"/>
                <a:gd name="connsiteY60" fmla="*/ 768 h 3574"/>
                <a:gd name="connsiteX61" fmla="*/ 148 w 1720"/>
                <a:gd name="connsiteY61" fmla="*/ 648 h 3574"/>
                <a:gd name="connsiteX62" fmla="*/ 190 w 1720"/>
                <a:gd name="connsiteY62" fmla="*/ 524 h 3574"/>
                <a:gd name="connsiteX63" fmla="*/ 236 w 1720"/>
                <a:gd name="connsiteY63" fmla="*/ 398 h 3574"/>
                <a:gd name="connsiteX64" fmla="*/ 288 w 1720"/>
                <a:gd name="connsiteY64" fmla="*/ 268 h 3574"/>
                <a:gd name="connsiteX65" fmla="*/ 344 w 1720"/>
                <a:gd name="connsiteY65" fmla="*/ 136 h 3574"/>
                <a:gd name="connsiteX66" fmla="*/ 406 w 1720"/>
                <a:gd name="connsiteY66" fmla="*/ 0 h 3574"/>
                <a:gd name="connsiteX67" fmla="*/ 406 w 1720"/>
                <a:gd name="connsiteY67" fmla="*/ 0 h 3574"/>
                <a:gd name="connsiteX0" fmla="*/ 401 w 1715"/>
                <a:gd name="connsiteY0" fmla="*/ 0 h 3574"/>
                <a:gd name="connsiteX1" fmla="*/ 401 w 1715"/>
                <a:gd name="connsiteY1" fmla="*/ 0 h 3574"/>
                <a:gd name="connsiteX2" fmla="*/ 425 w 1715"/>
                <a:gd name="connsiteY2" fmla="*/ 10 h 3574"/>
                <a:gd name="connsiteX3" fmla="*/ 491 w 1715"/>
                <a:gd name="connsiteY3" fmla="*/ 44 h 3574"/>
                <a:gd name="connsiteX4" fmla="*/ 537 w 1715"/>
                <a:gd name="connsiteY4" fmla="*/ 70 h 3574"/>
                <a:gd name="connsiteX5" fmla="*/ 593 w 1715"/>
                <a:gd name="connsiteY5" fmla="*/ 102 h 3574"/>
                <a:gd name="connsiteX6" fmla="*/ 653 w 1715"/>
                <a:gd name="connsiteY6" fmla="*/ 140 h 3574"/>
                <a:gd name="connsiteX7" fmla="*/ 719 w 1715"/>
                <a:gd name="connsiteY7" fmla="*/ 184 h 3574"/>
                <a:gd name="connsiteX8" fmla="*/ 791 w 1715"/>
                <a:gd name="connsiteY8" fmla="*/ 236 h 3574"/>
                <a:gd name="connsiteX9" fmla="*/ 865 w 1715"/>
                <a:gd name="connsiteY9" fmla="*/ 294 h 3574"/>
                <a:gd name="connsiteX10" fmla="*/ 943 w 1715"/>
                <a:gd name="connsiteY10" fmla="*/ 358 h 3574"/>
                <a:gd name="connsiteX11" fmla="*/ 1021 w 1715"/>
                <a:gd name="connsiteY11" fmla="*/ 430 h 3574"/>
                <a:gd name="connsiteX12" fmla="*/ 1061 w 1715"/>
                <a:gd name="connsiteY12" fmla="*/ 470 h 3574"/>
                <a:gd name="connsiteX13" fmla="*/ 1101 w 1715"/>
                <a:gd name="connsiteY13" fmla="*/ 510 h 3574"/>
                <a:gd name="connsiteX14" fmla="*/ 1139 w 1715"/>
                <a:gd name="connsiteY14" fmla="*/ 552 h 3574"/>
                <a:gd name="connsiteX15" fmla="*/ 1179 w 1715"/>
                <a:gd name="connsiteY15" fmla="*/ 596 h 3574"/>
                <a:gd name="connsiteX16" fmla="*/ 1217 w 1715"/>
                <a:gd name="connsiteY16" fmla="*/ 642 h 3574"/>
                <a:gd name="connsiteX17" fmla="*/ 1257 w 1715"/>
                <a:gd name="connsiteY17" fmla="*/ 690 h 3574"/>
                <a:gd name="connsiteX18" fmla="*/ 1293 w 1715"/>
                <a:gd name="connsiteY18" fmla="*/ 740 h 3574"/>
                <a:gd name="connsiteX19" fmla="*/ 1331 w 1715"/>
                <a:gd name="connsiteY19" fmla="*/ 792 h 3574"/>
                <a:gd name="connsiteX20" fmla="*/ 1367 w 1715"/>
                <a:gd name="connsiteY20" fmla="*/ 844 h 3574"/>
                <a:gd name="connsiteX21" fmla="*/ 1401 w 1715"/>
                <a:gd name="connsiteY21" fmla="*/ 900 h 3574"/>
                <a:gd name="connsiteX22" fmla="*/ 1435 w 1715"/>
                <a:gd name="connsiteY22" fmla="*/ 958 h 3574"/>
                <a:gd name="connsiteX23" fmla="*/ 1467 w 1715"/>
                <a:gd name="connsiteY23" fmla="*/ 1018 h 3574"/>
                <a:gd name="connsiteX24" fmla="*/ 1499 w 1715"/>
                <a:gd name="connsiteY24" fmla="*/ 1080 h 3574"/>
                <a:gd name="connsiteX25" fmla="*/ 1529 w 1715"/>
                <a:gd name="connsiteY25" fmla="*/ 1142 h 3574"/>
                <a:gd name="connsiteX26" fmla="*/ 1555 w 1715"/>
                <a:gd name="connsiteY26" fmla="*/ 1208 h 3574"/>
                <a:gd name="connsiteX27" fmla="*/ 1583 w 1715"/>
                <a:gd name="connsiteY27" fmla="*/ 1276 h 3574"/>
                <a:gd name="connsiteX28" fmla="*/ 1607 w 1715"/>
                <a:gd name="connsiteY28" fmla="*/ 1346 h 3574"/>
                <a:gd name="connsiteX29" fmla="*/ 1629 w 1715"/>
                <a:gd name="connsiteY29" fmla="*/ 1418 h 3574"/>
                <a:gd name="connsiteX30" fmla="*/ 1649 w 1715"/>
                <a:gd name="connsiteY30" fmla="*/ 1492 h 3574"/>
                <a:gd name="connsiteX31" fmla="*/ 1665 w 1715"/>
                <a:gd name="connsiteY31" fmla="*/ 1568 h 3574"/>
                <a:gd name="connsiteX32" fmla="*/ 1681 w 1715"/>
                <a:gd name="connsiteY32" fmla="*/ 1648 h 3574"/>
                <a:gd name="connsiteX33" fmla="*/ 1693 w 1715"/>
                <a:gd name="connsiteY33" fmla="*/ 1728 h 3574"/>
                <a:gd name="connsiteX34" fmla="*/ 1703 w 1715"/>
                <a:gd name="connsiteY34" fmla="*/ 1810 h 3574"/>
                <a:gd name="connsiteX35" fmla="*/ 1711 w 1715"/>
                <a:gd name="connsiteY35" fmla="*/ 1896 h 3574"/>
                <a:gd name="connsiteX36" fmla="*/ 1715 w 1715"/>
                <a:gd name="connsiteY36" fmla="*/ 1982 h 3574"/>
                <a:gd name="connsiteX37" fmla="*/ 1715 w 1715"/>
                <a:gd name="connsiteY37" fmla="*/ 2072 h 3574"/>
                <a:gd name="connsiteX38" fmla="*/ 1713 w 1715"/>
                <a:gd name="connsiteY38" fmla="*/ 2164 h 3574"/>
                <a:gd name="connsiteX39" fmla="*/ 1709 w 1715"/>
                <a:gd name="connsiteY39" fmla="*/ 2258 h 3574"/>
                <a:gd name="connsiteX40" fmla="*/ 1699 w 1715"/>
                <a:gd name="connsiteY40" fmla="*/ 2354 h 3574"/>
                <a:gd name="connsiteX41" fmla="*/ 1687 w 1715"/>
                <a:gd name="connsiteY41" fmla="*/ 2454 h 3574"/>
                <a:gd name="connsiteX42" fmla="*/ 1671 w 1715"/>
                <a:gd name="connsiteY42" fmla="*/ 2554 h 3574"/>
                <a:gd name="connsiteX43" fmla="*/ 1651 w 1715"/>
                <a:gd name="connsiteY43" fmla="*/ 2658 h 3574"/>
                <a:gd name="connsiteX44" fmla="*/ 1627 w 1715"/>
                <a:gd name="connsiteY44" fmla="*/ 2764 h 3574"/>
                <a:gd name="connsiteX45" fmla="*/ 1599 w 1715"/>
                <a:gd name="connsiteY45" fmla="*/ 2872 h 3574"/>
                <a:gd name="connsiteX46" fmla="*/ 1567 w 1715"/>
                <a:gd name="connsiteY46" fmla="*/ 2984 h 3574"/>
                <a:gd name="connsiteX47" fmla="*/ 1531 w 1715"/>
                <a:gd name="connsiteY47" fmla="*/ 3096 h 3574"/>
                <a:gd name="connsiteX48" fmla="*/ 1489 w 1715"/>
                <a:gd name="connsiteY48" fmla="*/ 3212 h 3574"/>
                <a:gd name="connsiteX49" fmla="*/ 1443 w 1715"/>
                <a:gd name="connsiteY49" fmla="*/ 3330 h 3574"/>
                <a:gd name="connsiteX50" fmla="*/ 1393 w 1715"/>
                <a:gd name="connsiteY50" fmla="*/ 3450 h 3574"/>
                <a:gd name="connsiteX51" fmla="*/ 1337 w 1715"/>
                <a:gd name="connsiteY51" fmla="*/ 3574 h 3574"/>
                <a:gd name="connsiteX52" fmla="*/ 1337 w 1715"/>
                <a:gd name="connsiteY52" fmla="*/ 3574 h 3574"/>
                <a:gd name="connsiteX53" fmla="*/ 1313 w 1715"/>
                <a:gd name="connsiteY53" fmla="*/ 3566 h 3574"/>
                <a:gd name="connsiteX54" fmla="*/ 1241 w 1715"/>
                <a:gd name="connsiteY54" fmla="*/ 3542 h 3574"/>
                <a:gd name="connsiteX55" fmla="*/ 1191 w 1715"/>
                <a:gd name="connsiteY55" fmla="*/ 3522 h 3574"/>
                <a:gd name="connsiteX56" fmla="*/ 473 w 1715"/>
                <a:gd name="connsiteY56" fmla="*/ 3028 h 3574"/>
                <a:gd name="connsiteX57" fmla="*/ 245 w 1715"/>
                <a:gd name="connsiteY57" fmla="*/ 2732 h 3574"/>
                <a:gd name="connsiteX58" fmla="*/ 23 w 1715"/>
                <a:gd name="connsiteY58" fmla="*/ 1108 h 3574"/>
                <a:gd name="connsiteX59" fmla="*/ 107 w 1715"/>
                <a:gd name="connsiteY59" fmla="*/ 768 h 3574"/>
                <a:gd name="connsiteX60" fmla="*/ 143 w 1715"/>
                <a:gd name="connsiteY60" fmla="*/ 648 h 3574"/>
                <a:gd name="connsiteX61" fmla="*/ 185 w 1715"/>
                <a:gd name="connsiteY61" fmla="*/ 524 h 3574"/>
                <a:gd name="connsiteX62" fmla="*/ 231 w 1715"/>
                <a:gd name="connsiteY62" fmla="*/ 398 h 3574"/>
                <a:gd name="connsiteX63" fmla="*/ 283 w 1715"/>
                <a:gd name="connsiteY63" fmla="*/ 268 h 3574"/>
                <a:gd name="connsiteX64" fmla="*/ 339 w 1715"/>
                <a:gd name="connsiteY64" fmla="*/ 136 h 3574"/>
                <a:gd name="connsiteX65" fmla="*/ 401 w 1715"/>
                <a:gd name="connsiteY65" fmla="*/ 0 h 3574"/>
                <a:gd name="connsiteX66" fmla="*/ 401 w 1715"/>
                <a:gd name="connsiteY66" fmla="*/ 0 h 3574"/>
                <a:gd name="connsiteX0" fmla="*/ 395 w 1709"/>
                <a:gd name="connsiteY0" fmla="*/ 0 h 3574"/>
                <a:gd name="connsiteX1" fmla="*/ 395 w 1709"/>
                <a:gd name="connsiteY1" fmla="*/ 0 h 3574"/>
                <a:gd name="connsiteX2" fmla="*/ 419 w 1709"/>
                <a:gd name="connsiteY2" fmla="*/ 10 h 3574"/>
                <a:gd name="connsiteX3" fmla="*/ 485 w 1709"/>
                <a:gd name="connsiteY3" fmla="*/ 44 h 3574"/>
                <a:gd name="connsiteX4" fmla="*/ 531 w 1709"/>
                <a:gd name="connsiteY4" fmla="*/ 70 h 3574"/>
                <a:gd name="connsiteX5" fmla="*/ 587 w 1709"/>
                <a:gd name="connsiteY5" fmla="*/ 102 h 3574"/>
                <a:gd name="connsiteX6" fmla="*/ 647 w 1709"/>
                <a:gd name="connsiteY6" fmla="*/ 140 h 3574"/>
                <a:gd name="connsiteX7" fmla="*/ 713 w 1709"/>
                <a:gd name="connsiteY7" fmla="*/ 184 h 3574"/>
                <a:gd name="connsiteX8" fmla="*/ 785 w 1709"/>
                <a:gd name="connsiteY8" fmla="*/ 236 h 3574"/>
                <a:gd name="connsiteX9" fmla="*/ 859 w 1709"/>
                <a:gd name="connsiteY9" fmla="*/ 294 h 3574"/>
                <a:gd name="connsiteX10" fmla="*/ 937 w 1709"/>
                <a:gd name="connsiteY10" fmla="*/ 358 h 3574"/>
                <a:gd name="connsiteX11" fmla="*/ 1015 w 1709"/>
                <a:gd name="connsiteY11" fmla="*/ 430 h 3574"/>
                <a:gd name="connsiteX12" fmla="*/ 1055 w 1709"/>
                <a:gd name="connsiteY12" fmla="*/ 470 h 3574"/>
                <a:gd name="connsiteX13" fmla="*/ 1095 w 1709"/>
                <a:gd name="connsiteY13" fmla="*/ 510 h 3574"/>
                <a:gd name="connsiteX14" fmla="*/ 1133 w 1709"/>
                <a:gd name="connsiteY14" fmla="*/ 552 h 3574"/>
                <a:gd name="connsiteX15" fmla="*/ 1173 w 1709"/>
                <a:gd name="connsiteY15" fmla="*/ 596 h 3574"/>
                <a:gd name="connsiteX16" fmla="*/ 1211 w 1709"/>
                <a:gd name="connsiteY16" fmla="*/ 642 h 3574"/>
                <a:gd name="connsiteX17" fmla="*/ 1251 w 1709"/>
                <a:gd name="connsiteY17" fmla="*/ 690 h 3574"/>
                <a:gd name="connsiteX18" fmla="*/ 1287 w 1709"/>
                <a:gd name="connsiteY18" fmla="*/ 740 h 3574"/>
                <a:gd name="connsiteX19" fmla="*/ 1325 w 1709"/>
                <a:gd name="connsiteY19" fmla="*/ 792 h 3574"/>
                <a:gd name="connsiteX20" fmla="*/ 1361 w 1709"/>
                <a:gd name="connsiteY20" fmla="*/ 844 h 3574"/>
                <a:gd name="connsiteX21" fmla="*/ 1395 w 1709"/>
                <a:gd name="connsiteY21" fmla="*/ 900 h 3574"/>
                <a:gd name="connsiteX22" fmla="*/ 1429 w 1709"/>
                <a:gd name="connsiteY22" fmla="*/ 958 h 3574"/>
                <a:gd name="connsiteX23" fmla="*/ 1461 w 1709"/>
                <a:gd name="connsiteY23" fmla="*/ 1018 h 3574"/>
                <a:gd name="connsiteX24" fmla="*/ 1493 w 1709"/>
                <a:gd name="connsiteY24" fmla="*/ 1080 h 3574"/>
                <a:gd name="connsiteX25" fmla="*/ 1523 w 1709"/>
                <a:gd name="connsiteY25" fmla="*/ 1142 h 3574"/>
                <a:gd name="connsiteX26" fmla="*/ 1549 w 1709"/>
                <a:gd name="connsiteY26" fmla="*/ 1208 h 3574"/>
                <a:gd name="connsiteX27" fmla="*/ 1577 w 1709"/>
                <a:gd name="connsiteY27" fmla="*/ 1276 h 3574"/>
                <a:gd name="connsiteX28" fmla="*/ 1601 w 1709"/>
                <a:gd name="connsiteY28" fmla="*/ 1346 h 3574"/>
                <a:gd name="connsiteX29" fmla="*/ 1623 w 1709"/>
                <a:gd name="connsiteY29" fmla="*/ 1418 h 3574"/>
                <a:gd name="connsiteX30" fmla="*/ 1643 w 1709"/>
                <a:gd name="connsiteY30" fmla="*/ 1492 h 3574"/>
                <a:gd name="connsiteX31" fmla="*/ 1659 w 1709"/>
                <a:gd name="connsiteY31" fmla="*/ 1568 h 3574"/>
                <a:gd name="connsiteX32" fmla="*/ 1675 w 1709"/>
                <a:gd name="connsiteY32" fmla="*/ 1648 h 3574"/>
                <a:gd name="connsiteX33" fmla="*/ 1687 w 1709"/>
                <a:gd name="connsiteY33" fmla="*/ 1728 h 3574"/>
                <a:gd name="connsiteX34" fmla="*/ 1697 w 1709"/>
                <a:gd name="connsiteY34" fmla="*/ 1810 h 3574"/>
                <a:gd name="connsiteX35" fmla="*/ 1705 w 1709"/>
                <a:gd name="connsiteY35" fmla="*/ 1896 h 3574"/>
                <a:gd name="connsiteX36" fmla="*/ 1709 w 1709"/>
                <a:gd name="connsiteY36" fmla="*/ 1982 h 3574"/>
                <a:gd name="connsiteX37" fmla="*/ 1709 w 1709"/>
                <a:gd name="connsiteY37" fmla="*/ 2072 h 3574"/>
                <a:gd name="connsiteX38" fmla="*/ 1707 w 1709"/>
                <a:gd name="connsiteY38" fmla="*/ 2164 h 3574"/>
                <a:gd name="connsiteX39" fmla="*/ 1703 w 1709"/>
                <a:gd name="connsiteY39" fmla="*/ 2258 h 3574"/>
                <a:gd name="connsiteX40" fmla="*/ 1693 w 1709"/>
                <a:gd name="connsiteY40" fmla="*/ 2354 h 3574"/>
                <a:gd name="connsiteX41" fmla="*/ 1681 w 1709"/>
                <a:gd name="connsiteY41" fmla="*/ 2454 h 3574"/>
                <a:gd name="connsiteX42" fmla="*/ 1665 w 1709"/>
                <a:gd name="connsiteY42" fmla="*/ 2554 h 3574"/>
                <a:gd name="connsiteX43" fmla="*/ 1645 w 1709"/>
                <a:gd name="connsiteY43" fmla="*/ 2658 h 3574"/>
                <a:gd name="connsiteX44" fmla="*/ 1621 w 1709"/>
                <a:gd name="connsiteY44" fmla="*/ 2764 h 3574"/>
                <a:gd name="connsiteX45" fmla="*/ 1593 w 1709"/>
                <a:gd name="connsiteY45" fmla="*/ 2872 h 3574"/>
                <a:gd name="connsiteX46" fmla="*/ 1561 w 1709"/>
                <a:gd name="connsiteY46" fmla="*/ 2984 h 3574"/>
                <a:gd name="connsiteX47" fmla="*/ 1525 w 1709"/>
                <a:gd name="connsiteY47" fmla="*/ 3096 h 3574"/>
                <a:gd name="connsiteX48" fmla="*/ 1483 w 1709"/>
                <a:gd name="connsiteY48" fmla="*/ 3212 h 3574"/>
                <a:gd name="connsiteX49" fmla="*/ 1437 w 1709"/>
                <a:gd name="connsiteY49" fmla="*/ 3330 h 3574"/>
                <a:gd name="connsiteX50" fmla="*/ 1387 w 1709"/>
                <a:gd name="connsiteY50" fmla="*/ 3450 h 3574"/>
                <a:gd name="connsiteX51" fmla="*/ 1331 w 1709"/>
                <a:gd name="connsiteY51" fmla="*/ 3574 h 3574"/>
                <a:gd name="connsiteX52" fmla="*/ 1331 w 1709"/>
                <a:gd name="connsiteY52" fmla="*/ 3574 h 3574"/>
                <a:gd name="connsiteX53" fmla="*/ 1307 w 1709"/>
                <a:gd name="connsiteY53" fmla="*/ 3566 h 3574"/>
                <a:gd name="connsiteX54" fmla="*/ 1235 w 1709"/>
                <a:gd name="connsiteY54" fmla="*/ 3542 h 3574"/>
                <a:gd name="connsiteX55" fmla="*/ 1185 w 1709"/>
                <a:gd name="connsiteY55" fmla="*/ 3522 h 3574"/>
                <a:gd name="connsiteX56" fmla="*/ 467 w 1709"/>
                <a:gd name="connsiteY56" fmla="*/ 3028 h 3574"/>
                <a:gd name="connsiteX57" fmla="*/ 239 w 1709"/>
                <a:gd name="connsiteY57" fmla="*/ 2732 h 3574"/>
                <a:gd name="connsiteX58" fmla="*/ 17 w 1709"/>
                <a:gd name="connsiteY58" fmla="*/ 1108 h 3574"/>
                <a:gd name="connsiteX59" fmla="*/ 137 w 1709"/>
                <a:gd name="connsiteY59" fmla="*/ 648 h 3574"/>
                <a:gd name="connsiteX60" fmla="*/ 179 w 1709"/>
                <a:gd name="connsiteY60" fmla="*/ 524 h 3574"/>
                <a:gd name="connsiteX61" fmla="*/ 225 w 1709"/>
                <a:gd name="connsiteY61" fmla="*/ 398 h 3574"/>
                <a:gd name="connsiteX62" fmla="*/ 277 w 1709"/>
                <a:gd name="connsiteY62" fmla="*/ 268 h 3574"/>
                <a:gd name="connsiteX63" fmla="*/ 333 w 1709"/>
                <a:gd name="connsiteY63" fmla="*/ 136 h 3574"/>
                <a:gd name="connsiteX64" fmla="*/ 395 w 1709"/>
                <a:gd name="connsiteY64" fmla="*/ 0 h 3574"/>
                <a:gd name="connsiteX65" fmla="*/ 395 w 1709"/>
                <a:gd name="connsiteY65" fmla="*/ 0 h 3574"/>
                <a:gd name="connsiteX0" fmla="*/ 388 w 1702"/>
                <a:gd name="connsiteY0" fmla="*/ 0 h 3574"/>
                <a:gd name="connsiteX1" fmla="*/ 388 w 1702"/>
                <a:gd name="connsiteY1" fmla="*/ 0 h 3574"/>
                <a:gd name="connsiteX2" fmla="*/ 412 w 1702"/>
                <a:gd name="connsiteY2" fmla="*/ 10 h 3574"/>
                <a:gd name="connsiteX3" fmla="*/ 478 w 1702"/>
                <a:gd name="connsiteY3" fmla="*/ 44 h 3574"/>
                <a:gd name="connsiteX4" fmla="*/ 524 w 1702"/>
                <a:gd name="connsiteY4" fmla="*/ 70 h 3574"/>
                <a:gd name="connsiteX5" fmla="*/ 580 w 1702"/>
                <a:gd name="connsiteY5" fmla="*/ 102 h 3574"/>
                <a:gd name="connsiteX6" fmla="*/ 640 w 1702"/>
                <a:gd name="connsiteY6" fmla="*/ 140 h 3574"/>
                <a:gd name="connsiteX7" fmla="*/ 706 w 1702"/>
                <a:gd name="connsiteY7" fmla="*/ 184 h 3574"/>
                <a:gd name="connsiteX8" fmla="*/ 778 w 1702"/>
                <a:gd name="connsiteY8" fmla="*/ 236 h 3574"/>
                <a:gd name="connsiteX9" fmla="*/ 852 w 1702"/>
                <a:gd name="connsiteY9" fmla="*/ 294 h 3574"/>
                <a:gd name="connsiteX10" fmla="*/ 930 w 1702"/>
                <a:gd name="connsiteY10" fmla="*/ 358 h 3574"/>
                <a:gd name="connsiteX11" fmla="*/ 1008 w 1702"/>
                <a:gd name="connsiteY11" fmla="*/ 430 h 3574"/>
                <a:gd name="connsiteX12" fmla="*/ 1048 w 1702"/>
                <a:gd name="connsiteY12" fmla="*/ 470 h 3574"/>
                <a:gd name="connsiteX13" fmla="*/ 1088 w 1702"/>
                <a:gd name="connsiteY13" fmla="*/ 510 h 3574"/>
                <a:gd name="connsiteX14" fmla="*/ 1126 w 1702"/>
                <a:gd name="connsiteY14" fmla="*/ 552 h 3574"/>
                <a:gd name="connsiteX15" fmla="*/ 1166 w 1702"/>
                <a:gd name="connsiteY15" fmla="*/ 596 h 3574"/>
                <a:gd name="connsiteX16" fmla="*/ 1204 w 1702"/>
                <a:gd name="connsiteY16" fmla="*/ 642 h 3574"/>
                <a:gd name="connsiteX17" fmla="*/ 1244 w 1702"/>
                <a:gd name="connsiteY17" fmla="*/ 690 h 3574"/>
                <a:gd name="connsiteX18" fmla="*/ 1280 w 1702"/>
                <a:gd name="connsiteY18" fmla="*/ 740 h 3574"/>
                <a:gd name="connsiteX19" fmla="*/ 1318 w 1702"/>
                <a:gd name="connsiteY19" fmla="*/ 792 h 3574"/>
                <a:gd name="connsiteX20" fmla="*/ 1354 w 1702"/>
                <a:gd name="connsiteY20" fmla="*/ 844 h 3574"/>
                <a:gd name="connsiteX21" fmla="*/ 1388 w 1702"/>
                <a:gd name="connsiteY21" fmla="*/ 900 h 3574"/>
                <a:gd name="connsiteX22" fmla="*/ 1422 w 1702"/>
                <a:gd name="connsiteY22" fmla="*/ 958 h 3574"/>
                <a:gd name="connsiteX23" fmla="*/ 1454 w 1702"/>
                <a:gd name="connsiteY23" fmla="*/ 1018 h 3574"/>
                <a:gd name="connsiteX24" fmla="*/ 1486 w 1702"/>
                <a:gd name="connsiteY24" fmla="*/ 1080 h 3574"/>
                <a:gd name="connsiteX25" fmla="*/ 1516 w 1702"/>
                <a:gd name="connsiteY25" fmla="*/ 1142 h 3574"/>
                <a:gd name="connsiteX26" fmla="*/ 1542 w 1702"/>
                <a:gd name="connsiteY26" fmla="*/ 1208 h 3574"/>
                <a:gd name="connsiteX27" fmla="*/ 1570 w 1702"/>
                <a:gd name="connsiteY27" fmla="*/ 1276 h 3574"/>
                <a:gd name="connsiteX28" fmla="*/ 1594 w 1702"/>
                <a:gd name="connsiteY28" fmla="*/ 1346 h 3574"/>
                <a:gd name="connsiteX29" fmla="*/ 1616 w 1702"/>
                <a:gd name="connsiteY29" fmla="*/ 1418 h 3574"/>
                <a:gd name="connsiteX30" fmla="*/ 1636 w 1702"/>
                <a:gd name="connsiteY30" fmla="*/ 1492 h 3574"/>
                <a:gd name="connsiteX31" fmla="*/ 1652 w 1702"/>
                <a:gd name="connsiteY31" fmla="*/ 1568 h 3574"/>
                <a:gd name="connsiteX32" fmla="*/ 1668 w 1702"/>
                <a:gd name="connsiteY32" fmla="*/ 1648 h 3574"/>
                <a:gd name="connsiteX33" fmla="*/ 1680 w 1702"/>
                <a:gd name="connsiteY33" fmla="*/ 1728 h 3574"/>
                <a:gd name="connsiteX34" fmla="*/ 1690 w 1702"/>
                <a:gd name="connsiteY34" fmla="*/ 1810 h 3574"/>
                <a:gd name="connsiteX35" fmla="*/ 1698 w 1702"/>
                <a:gd name="connsiteY35" fmla="*/ 1896 h 3574"/>
                <a:gd name="connsiteX36" fmla="*/ 1702 w 1702"/>
                <a:gd name="connsiteY36" fmla="*/ 1982 h 3574"/>
                <a:gd name="connsiteX37" fmla="*/ 1702 w 1702"/>
                <a:gd name="connsiteY37" fmla="*/ 2072 h 3574"/>
                <a:gd name="connsiteX38" fmla="*/ 1700 w 1702"/>
                <a:gd name="connsiteY38" fmla="*/ 2164 h 3574"/>
                <a:gd name="connsiteX39" fmla="*/ 1696 w 1702"/>
                <a:gd name="connsiteY39" fmla="*/ 2258 h 3574"/>
                <a:gd name="connsiteX40" fmla="*/ 1686 w 1702"/>
                <a:gd name="connsiteY40" fmla="*/ 2354 h 3574"/>
                <a:gd name="connsiteX41" fmla="*/ 1674 w 1702"/>
                <a:gd name="connsiteY41" fmla="*/ 2454 h 3574"/>
                <a:gd name="connsiteX42" fmla="*/ 1658 w 1702"/>
                <a:gd name="connsiteY42" fmla="*/ 2554 h 3574"/>
                <a:gd name="connsiteX43" fmla="*/ 1638 w 1702"/>
                <a:gd name="connsiteY43" fmla="*/ 2658 h 3574"/>
                <a:gd name="connsiteX44" fmla="*/ 1614 w 1702"/>
                <a:gd name="connsiteY44" fmla="*/ 2764 h 3574"/>
                <a:gd name="connsiteX45" fmla="*/ 1586 w 1702"/>
                <a:gd name="connsiteY45" fmla="*/ 2872 h 3574"/>
                <a:gd name="connsiteX46" fmla="*/ 1554 w 1702"/>
                <a:gd name="connsiteY46" fmla="*/ 2984 h 3574"/>
                <a:gd name="connsiteX47" fmla="*/ 1518 w 1702"/>
                <a:gd name="connsiteY47" fmla="*/ 3096 h 3574"/>
                <a:gd name="connsiteX48" fmla="*/ 1476 w 1702"/>
                <a:gd name="connsiteY48" fmla="*/ 3212 h 3574"/>
                <a:gd name="connsiteX49" fmla="*/ 1430 w 1702"/>
                <a:gd name="connsiteY49" fmla="*/ 3330 h 3574"/>
                <a:gd name="connsiteX50" fmla="*/ 1380 w 1702"/>
                <a:gd name="connsiteY50" fmla="*/ 3450 h 3574"/>
                <a:gd name="connsiteX51" fmla="*/ 1324 w 1702"/>
                <a:gd name="connsiteY51" fmla="*/ 3574 h 3574"/>
                <a:gd name="connsiteX52" fmla="*/ 1324 w 1702"/>
                <a:gd name="connsiteY52" fmla="*/ 3574 h 3574"/>
                <a:gd name="connsiteX53" fmla="*/ 1300 w 1702"/>
                <a:gd name="connsiteY53" fmla="*/ 3566 h 3574"/>
                <a:gd name="connsiteX54" fmla="*/ 1228 w 1702"/>
                <a:gd name="connsiteY54" fmla="*/ 3542 h 3574"/>
                <a:gd name="connsiteX55" fmla="*/ 1178 w 1702"/>
                <a:gd name="connsiteY55" fmla="*/ 3522 h 3574"/>
                <a:gd name="connsiteX56" fmla="*/ 460 w 1702"/>
                <a:gd name="connsiteY56" fmla="*/ 3028 h 3574"/>
                <a:gd name="connsiteX57" fmla="*/ 232 w 1702"/>
                <a:gd name="connsiteY57" fmla="*/ 2732 h 3574"/>
                <a:gd name="connsiteX58" fmla="*/ 10 w 1702"/>
                <a:gd name="connsiteY58" fmla="*/ 1108 h 3574"/>
                <a:gd name="connsiteX59" fmla="*/ 172 w 1702"/>
                <a:gd name="connsiteY59" fmla="*/ 524 h 3574"/>
                <a:gd name="connsiteX60" fmla="*/ 218 w 1702"/>
                <a:gd name="connsiteY60" fmla="*/ 398 h 3574"/>
                <a:gd name="connsiteX61" fmla="*/ 270 w 1702"/>
                <a:gd name="connsiteY61" fmla="*/ 268 h 3574"/>
                <a:gd name="connsiteX62" fmla="*/ 326 w 1702"/>
                <a:gd name="connsiteY62" fmla="*/ 136 h 3574"/>
                <a:gd name="connsiteX63" fmla="*/ 388 w 1702"/>
                <a:gd name="connsiteY63" fmla="*/ 0 h 3574"/>
                <a:gd name="connsiteX64" fmla="*/ 388 w 1702"/>
                <a:gd name="connsiteY64" fmla="*/ 0 h 3574"/>
                <a:gd name="connsiteX0" fmla="*/ 380 w 1694"/>
                <a:gd name="connsiteY0" fmla="*/ 0 h 3574"/>
                <a:gd name="connsiteX1" fmla="*/ 380 w 1694"/>
                <a:gd name="connsiteY1" fmla="*/ 0 h 3574"/>
                <a:gd name="connsiteX2" fmla="*/ 404 w 1694"/>
                <a:gd name="connsiteY2" fmla="*/ 10 h 3574"/>
                <a:gd name="connsiteX3" fmla="*/ 470 w 1694"/>
                <a:gd name="connsiteY3" fmla="*/ 44 h 3574"/>
                <a:gd name="connsiteX4" fmla="*/ 516 w 1694"/>
                <a:gd name="connsiteY4" fmla="*/ 70 h 3574"/>
                <a:gd name="connsiteX5" fmla="*/ 572 w 1694"/>
                <a:gd name="connsiteY5" fmla="*/ 102 h 3574"/>
                <a:gd name="connsiteX6" fmla="*/ 632 w 1694"/>
                <a:gd name="connsiteY6" fmla="*/ 140 h 3574"/>
                <a:gd name="connsiteX7" fmla="*/ 698 w 1694"/>
                <a:gd name="connsiteY7" fmla="*/ 184 h 3574"/>
                <a:gd name="connsiteX8" fmla="*/ 770 w 1694"/>
                <a:gd name="connsiteY8" fmla="*/ 236 h 3574"/>
                <a:gd name="connsiteX9" fmla="*/ 844 w 1694"/>
                <a:gd name="connsiteY9" fmla="*/ 294 h 3574"/>
                <a:gd name="connsiteX10" fmla="*/ 922 w 1694"/>
                <a:gd name="connsiteY10" fmla="*/ 358 h 3574"/>
                <a:gd name="connsiteX11" fmla="*/ 1000 w 1694"/>
                <a:gd name="connsiteY11" fmla="*/ 430 h 3574"/>
                <a:gd name="connsiteX12" fmla="*/ 1040 w 1694"/>
                <a:gd name="connsiteY12" fmla="*/ 470 h 3574"/>
                <a:gd name="connsiteX13" fmla="*/ 1080 w 1694"/>
                <a:gd name="connsiteY13" fmla="*/ 510 h 3574"/>
                <a:gd name="connsiteX14" fmla="*/ 1118 w 1694"/>
                <a:gd name="connsiteY14" fmla="*/ 552 h 3574"/>
                <a:gd name="connsiteX15" fmla="*/ 1158 w 1694"/>
                <a:gd name="connsiteY15" fmla="*/ 596 h 3574"/>
                <a:gd name="connsiteX16" fmla="*/ 1196 w 1694"/>
                <a:gd name="connsiteY16" fmla="*/ 642 h 3574"/>
                <a:gd name="connsiteX17" fmla="*/ 1236 w 1694"/>
                <a:gd name="connsiteY17" fmla="*/ 690 h 3574"/>
                <a:gd name="connsiteX18" fmla="*/ 1272 w 1694"/>
                <a:gd name="connsiteY18" fmla="*/ 740 h 3574"/>
                <a:gd name="connsiteX19" fmla="*/ 1310 w 1694"/>
                <a:gd name="connsiteY19" fmla="*/ 792 h 3574"/>
                <a:gd name="connsiteX20" fmla="*/ 1346 w 1694"/>
                <a:gd name="connsiteY20" fmla="*/ 844 h 3574"/>
                <a:gd name="connsiteX21" fmla="*/ 1380 w 1694"/>
                <a:gd name="connsiteY21" fmla="*/ 900 h 3574"/>
                <a:gd name="connsiteX22" fmla="*/ 1414 w 1694"/>
                <a:gd name="connsiteY22" fmla="*/ 958 h 3574"/>
                <a:gd name="connsiteX23" fmla="*/ 1446 w 1694"/>
                <a:gd name="connsiteY23" fmla="*/ 1018 h 3574"/>
                <a:gd name="connsiteX24" fmla="*/ 1478 w 1694"/>
                <a:gd name="connsiteY24" fmla="*/ 1080 h 3574"/>
                <a:gd name="connsiteX25" fmla="*/ 1508 w 1694"/>
                <a:gd name="connsiteY25" fmla="*/ 1142 h 3574"/>
                <a:gd name="connsiteX26" fmla="*/ 1534 w 1694"/>
                <a:gd name="connsiteY26" fmla="*/ 1208 h 3574"/>
                <a:gd name="connsiteX27" fmla="*/ 1562 w 1694"/>
                <a:gd name="connsiteY27" fmla="*/ 1276 h 3574"/>
                <a:gd name="connsiteX28" fmla="*/ 1586 w 1694"/>
                <a:gd name="connsiteY28" fmla="*/ 1346 h 3574"/>
                <a:gd name="connsiteX29" fmla="*/ 1608 w 1694"/>
                <a:gd name="connsiteY29" fmla="*/ 1418 h 3574"/>
                <a:gd name="connsiteX30" fmla="*/ 1628 w 1694"/>
                <a:gd name="connsiteY30" fmla="*/ 1492 h 3574"/>
                <a:gd name="connsiteX31" fmla="*/ 1644 w 1694"/>
                <a:gd name="connsiteY31" fmla="*/ 1568 h 3574"/>
                <a:gd name="connsiteX32" fmla="*/ 1660 w 1694"/>
                <a:gd name="connsiteY32" fmla="*/ 1648 h 3574"/>
                <a:gd name="connsiteX33" fmla="*/ 1672 w 1694"/>
                <a:gd name="connsiteY33" fmla="*/ 1728 h 3574"/>
                <a:gd name="connsiteX34" fmla="*/ 1682 w 1694"/>
                <a:gd name="connsiteY34" fmla="*/ 1810 h 3574"/>
                <a:gd name="connsiteX35" fmla="*/ 1690 w 1694"/>
                <a:gd name="connsiteY35" fmla="*/ 1896 h 3574"/>
                <a:gd name="connsiteX36" fmla="*/ 1694 w 1694"/>
                <a:gd name="connsiteY36" fmla="*/ 1982 h 3574"/>
                <a:gd name="connsiteX37" fmla="*/ 1694 w 1694"/>
                <a:gd name="connsiteY37" fmla="*/ 2072 h 3574"/>
                <a:gd name="connsiteX38" fmla="*/ 1692 w 1694"/>
                <a:gd name="connsiteY38" fmla="*/ 2164 h 3574"/>
                <a:gd name="connsiteX39" fmla="*/ 1688 w 1694"/>
                <a:gd name="connsiteY39" fmla="*/ 2258 h 3574"/>
                <a:gd name="connsiteX40" fmla="*/ 1678 w 1694"/>
                <a:gd name="connsiteY40" fmla="*/ 2354 h 3574"/>
                <a:gd name="connsiteX41" fmla="*/ 1666 w 1694"/>
                <a:gd name="connsiteY41" fmla="*/ 2454 h 3574"/>
                <a:gd name="connsiteX42" fmla="*/ 1650 w 1694"/>
                <a:gd name="connsiteY42" fmla="*/ 2554 h 3574"/>
                <a:gd name="connsiteX43" fmla="*/ 1630 w 1694"/>
                <a:gd name="connsiteY43" fmla="*/ 2658 h 3574"/>
                <a:gd name="connsiteX44" fmla="*/ 1606 w 1694"/>
                <a:gd name="connsiteY44" fmla="*/ 2764 h 3574"/>
                <a:gd name="connsiteX45" fmla="*/ 1578 w 1694"/>
                <a:gd name="connsiteY45" fmla="*/ 2872 h 3574"/>
                <a:gd name="connsiteX46" fmla="*/ 1546 w 1694"/>
                <a:gd name="connsiteY46" fmla="*/ 2984 h 3574"/>
                <a:gd name="connsiteX47" fmla="*/ 1510 w 1694"/>
                <a:gd name="connsiteY47" fmla="*/ 3096 h 3574"/>
                <a:gd name="connsiteX48" fmla="*/ 1468 w 1694"/>
                <a:gd name="connsiteY48" fmla="*/ 3212 h 3574"/>
                <a:gd name="connsiteX49" fmla="*/ 1422 w 1694"/>
                <a:gd name="connsiteY49" fmla="*/ 3330 h 3574"/>
                <a:gd name="connsiteX50" fmla="*/ 1372 w 1694"/>
                <a:gd name="connsiteY50" fmla="*/ 3450 h 3574"/>
                <a:gd name="connsiteX51" fmla="*/ 1316 w 1694"/>
                <a:gd name="connsiteY51" fmla="*/ 3574 h 3574"/>
                <a:gd name="connsiteX52" fmla="*/ 1316 w 1694"/>
                <a:gd name="connsiteY52" fmla="*/ 3574 h 3574"/>
                <a:gd name="connsiteX53" fmla="*/ 1292 w 1694"/>
                <a:gd name="connsiteY53" fmla="*/ 3566 h 3574"/>
                <a:gd name="connsiteX54" fmla="*/ 1220 w 1694"/>
                <a:gd name="connsiteY54" fmla="*/ 3542 h 3574"/>
                <a:gd name="connsiteX55" fmla="*/ 1170 w 1694"/>
                <a:gd name="connsiteY55" fmla="*/ 3522 h 3574"/>
                <a:gd name="connsiteX56" fmla="*/ 452 w 1694"/>
                <a:gd name="connsiteY56" fmla="*/ 3028 h 3574"/>
                <a:gd name="connsiteX57" fmla="*/ 224 w 1694"/>
                <a:gd name="connsiteY57" fmla="*/ 2732 h 3574"/>
                <a:gd name="connsiteX58" fmla="*/ 2 w 1694"/>
                <a:gd name="connsiteY58" fmla="*/ 1108 h 3574"/>
                <a:gd name="connsiteX59" fmla="*/ 210 w 1694"/>
                <a:gd name="connsiteY59" fmla="*/ 398 h 3574"/>
                <a:gd name="connsiteX60" fmla="*/ 262 w 1694"/>
                <a:gd name="connsiteY60" fmla="*/ 268 h 3574"/>
                <a:gd name="connsiteX61" fmla="*/ 318 w 1694"/>
                <a:gd name="connsiteY61" fmla="*/ 136 h 3574"/>
                <a:gd name="connsiteX62" fmla="*/ 380 w 1694"/>
                <a:gd name="connsiteY62" fmla="*/ 0 h 3574"/>
                <a:gd name="connsiteX63" fmla="*/ 380 w 1694"/>
                <a:gd name="connsiteY63" fmla="*/ 0 h 3574"/>
                <a:gd name="connsiteX0" fmla="*/ 378 w 1692"/>
                <a:gd name="connsiteY0" fmla="*/ 0 h 3574"/>
                <a:gd name="connsiteX1" fmla="*/ 378 w 1692"/>
                <a:gd name="connsiteY1" fmla="*/ 0 h 3574"/>
                <a:gd name="connsiteX2" fmla="*/ 402 w 1692"/>
                <a:gd name="connsiteY2" fmla="*/ 10 h 3574"/>
                <a:gd name="connsiteX3" fmla="*/ 468 w 1692"/>
                <a:gd name="connsiteY3" fmla="*/ 44 h 3574"/>
                <a:gd name="connsiteX4" fmla="*/ 514 w 1692"/>
                <a:gd name="connsiteY4" fmla="*/ 70 h 3574"/>
                <a:gd name="connsiteX5" fmla="*/ 570 w 1692"/>
                <a:gd name="connsiteY5" fmla="*/ 102 h 3574"/>
                <a:gd name="connsiteX6" fmla="*/ 630 w 1692"/>
                <a:gd name="connsiteY6" fmla="*/ 140 h 3574"/>
                <a:gd name="connsiteX7" fmla="*/ 696 w 1692"/>
                <a:gd name="connsiteY7" fmla="*/ 184 h 3574"/>
                <a:gd name="connsiteX8" fmla="*/ 768 w 1692"/>
                <a:gd name="connsiteY8" fmla="*/ 236 h 3574"/>
                <a:gd name="connsiteX9" fmla="*/ 842 w 1692"/>
                <a:gd name="connsiteY9" fmla="*/ 294 h 3574"/>
                <a:gd name="connsiteX10" fmla="*/ 920 w 1692"/>
                <a:gd name="connsiteY10" fmla="*/ 358 h 3574"/>
                <a:gd name="connsiteX11" fmla="*/ 998 w 1692"/>
                <a:gd name="connsiteY11" fmla="*/ 430 h 3574"/>
                <a:gd name="connsiteX12" fmla="*/ 1038 w 1692"/>
                <a:gd name="connsiteY12" fmla="*/ 470 h 3574"/>
                <a:gd name="connsiteX13" fmla="*/ 1078 w 1692"/>
                <a:gd name="connsiteY13" fmla="*/ 510 h 3574"/>
                <a:gd name="connsiteX14" fmla="*/ 1116 w 1692"/>
                <a:gd name="connsiteY14" fmla="*/ 552 h 3574"/>
                <a:gd name="connsiteX15" fmla="*/ 1156 w 1692"/>
                <a:gd name="connsiteY15" fmla="*/ 596 h 3574"/>
                <a:gd name="connsiteX16" fmla="*/ 1194 w 1692"/>
                <a:gd name="connsiteY16" fmla="*/ 642 h 3574"/>
                <a:gd name="connsiteX17" fmla="*/ 1234 w 1692"/>
                <a:gd name="connsiteY17" fmla="*/ 690 h 3574"/>
                <a:gd name="connsiteX18" fmla="*/ 1270 w 1692"/>
                <a:gd name="connsiteY18" fmla="*/ 740 h 3574"/>
                <a:gd name="connsiteX19" fmla="*/ 1308 w 1692"/>
                <a:gd name="connsiteY19" fmla="*/ 792 h 3574"/>
                <a:gd name="connsiteX20" fmla="*/ 1344 w 1692"/>
                <a:gd name="connsiteY20" fmla="*/ 844 h 3574"/>
                <a:gd name="connsiteX21" fmla="*/ 1378 w 1692"/>
                <a:gd name="connsiteY21" fmla="*/ 900 h 3574"/>
                <a:gd name="connsiteX22" fmla="*/ 1412 w 1692"/>
                <a:gd name="connsiteY22" fmla="*/ 958 h 3574"/>
                <a:gd name="connsiteX23" fmla="*/ 1444 w 1692"/>
                <a:gd name="connsiteY23" fmla="*/ 1018 h 3574"/>
                <a:gd name="connsiteX24" fmla="*/ 1476 w 1692"/>
                <a:gd name="connsiteY24" fmla="*/ 1080 h 3574"/>
                <a:gd name="connsiteX25" fmla="*/ 1506 w 1692"/>
                <a:gd name="connsiteY25" fmla="*/ 1142 h 3574"/>
                <a:gd name="connsiteX26" fmla="*/ 1532 w 1692"/>
                <a:gd name="connsiteY26" fmla="*/ 1208 h 3574"/>
                <a:gd name="connsiteX27" fmla="*/ 1560 w 1692"/>
                <a:gd name="connsiteY27" fmla="*/ 1276 h 3574"/>
                <a:gd name="connsiteX28" fmla="*/ 1584 w 1692"/>
                <a:gd name="connsiteY28" fmla="*/ 1346 h 3574"/>
                <a:gd name="connsiteX29" fmla="*/ 1606 w 1692"/>
                <a:gd name="connsiteY29" fmla="*/ 1418 h 3574"/>
                <a:gd name="connsiteX30" fmla="*/ 1626 w 1692"/>
                <a:gd name="connsiteY30" fmla="*/ 1492 h 3574"/>
                <a:gd name="connsiteX31" fmla="*/ 1642 w 1692"/>
                <a:gd name="connsiteY31" fmla="*/ 1568 h 3574"/>
                <a:gd name="connsiteX32" fmla="*/ 1658 w 1692"/>
                <a:gd name="connsiteY32" fmla="*/ 1648 h 3574"/>
                <a:gd name="connsiteX33" fmla="*/ 1670 w 1692"/>
                <a:gd name="connsiteY33" fmla="*/ 1728 h 3574"/>
                <a:gd name="connsiteX34" fmla="*/ 1680 w 1692"/>
                <a:gd name="connsiteY34" fmla="*/ 1810 h 3574"/>
                <a:gd name="connsiteX35" fmla="*/ 1688 w 1692"/>
                <a:gd name="connsiteY35" fmla="*/ 1896 h 3574"/>
                <a:gd name="connsiteX36" fmla="*/ 1692 w 1692"/>
                <a:gd name="connsiteY36" fmla="*/ 1982 h 3574"/>
                <a:gd name="connsiteX37" fmla="*/ 1692 w 1692"/>
                <a:gd name="connsiteY37" fmla="*/ 2072 h 3574"/>
                <a:gd name="connsiteX38" fmla="*/ 1690 w 1692"/>
                <a:gd name="connsiteY38" fmla="*/ 2164 h 3574"/>
                <a:gd name="connsiteX39" fmla="*/ 1686 w 1692"/>
                <a:gd name="connsiteY39" fmla="*/ 2258 h 3574"/>
                <a:gd name="connsiteX40" fmla="*/ 1676 w 1692"/>
                <a:gd name="connsiteY40" fmla="*/ 2354 h 3574"/>
                <a:gd name="connsiteX41" fmla="*/ 1664 w 1692"/>
                <a:gd name="connsiteY41" fmla="*/ 2454 h 3574"/>
                <a:gd name="connsiteX42" fmla="*/ 1648 w 1692"/>
                <a:gd name="connsiteY42" fmla="*/ 2554 h 3574"/>
                <a:gd name="connsiteX43" fmla="*/ 1628 w 1692"/>
                <a:gd name="connsiteY43" fmla="*/ 2658 h 3574"/>
                <a:gd name="connsiteX44" fmla="*/ 1604 w 1692"/>
                <a:gd name="connsiteY44" fmla="*/ 2764 h 3574"/>
                <a:gd name="connsiteX45" fmla="*/ 1576 w 1692"/>
                <a:gd name="connsiteY45" fmla="*/ 2872 h 3574"/>
                <a:gd name="connsiteX46" fmla="*/ 1544 w 1692"/>
                <a:gd name="connsiteY46" fmla="*/ 2984 h 3574"/>
                <a:gd name="connsiteX47" fmla="*/ 1508 w 1692"/>
                <a:gd name="connsiteY47" fmla="*/ 3096 h 3574"/>
                <a:gd name="connsiteX48" fmla="*/ 1466 w 1692"/>
                <a:gd name="connsiteY48" fmla="*/ 3212 h 3574"/>
                <a:gd name="connsiteX49" fmla="*/ 1420 w 1692"/>
                <a:gd name="connsiteY49" fmla="*/ 3330 h 3574"/>
                <a:gd name="connsiteX50" fmla="*/ 1370 w 1692"/>
                <a:gd name="connsiteY50" fmla="*/ 3450 h 3574"/>
                <a:gd name="connsiteX51" fmla="*/ 1314 w 1692"/>
                <a:gd name="connsiteY51" fmla="*/ 3574 h 3574"/>
                <a:gd name="connsiteX52" fmla="*/ 1314 w 1692"/>
                <a:gd name="connsiteY52" fmla="*/ 3574 h 3574"/>
                <a:gd name="connsiteX53" fmla="*/ 1290 w 1692"/>
                <a:gd name="connsiteY53" fmla="*/ 3566 h 3574"/>
                <a:gd name="connsiteX54" fmla="*/ 1218 w 1692"/>
                <a:gd name="connsiteY54" fmla="*/ 3542 h 3574"/>
                <a:gd name="connsiteX55" fmla="*/ 1168 w 1692"/>
                <a:gd name="connsiteY55" fmla="*/ 3522 h 3574"/>
                <a:gd name="connsiteX56" fmla="*/ 450 w 1692"/>
                <a:gd name="connsiteY56" fmla="*/ 3028 h 3574"/>
                <a:gd name="connsiteX57" fmla="*/ 222 w 1692"/>
                <a:gd name="connsiteY57" fmla="*/ 2732 h 3574"/>
                <a:gd name="connsiteX58" fmla="*/ 0 w 1692"/>
                <a:gd name="connsiteY58" fmla="*/ 1108 h 3574"/>
                <a:gd name="connsiteX59" fmla="*/ 260 w 1692"/>
                <a:gd name="connsiteY59" fmla="*/ 268 h 3574"/>
                <a:gd name="connsiteX60" fmla="*/ 316 w 1692"/>
                <a:gd name="connsiteY60" fmla="*/ 136 h 3574"/>
                <a:gd name="connsiteX61" fmla="*/ 378 w 1692"/>
                <a:gd name="connsiteY61" fmla="*/ 0 h 3574"/>
                <a:gd name="connsiteX62" fmla="*/ 378 w 1692"/>
                <a:gd name="connsiteY62" fmla="*/ 0 h 3574"/>
                <a:gd name="connsiteX0" fmla="*/ 378 w 1692"/>
                <a:gd name="connsiteY0" fmla="*/ 0 h 3574"/>
                <a:gd name="connsiteX1" fmla="*/ 378 w 1692"/>
                <a:gd name="connsiteY1" fmla="*/ 0 h 3574"/>
                <a:gd name="connsiteX2" fmla="*/ 402 w 1692"/>
                <a:gd name="connsiteY2" fmla="*/ 10 h 3574"/>
                <a:gd name="connsiteX3" fmla="*/ 468 w 1692"/>
                <a:gd name="connsiteY3" fmla="*/ 44 h 3574"/>
                <a:gd name="connsiteX4" fmla="*/ 514 w 1692"/>
                <a:gd name="connsiteY4" fmla="*/ 70 h 3574"/>
                <a:gd name="connsiteX5" fmla="*/ 570 w 1692"/>
                <a:gd name="connsiteY5" fmla="*/ 102 h 3574"/>
                <a:gd name="connsiteX6" fmla="*/ 630 w 1692"/>
                <a:gd name="connsiteY6" fmla="*/ 140 h 3574"/>
                <a:gd name="connsiteX7" fmla="*/ 696 w 1692"/>
                <a:gd name="connsiteY7" fmla="*/ 184 h 3574"/>
                <a:gd name="connsiteX8" fmla="*/ 768 w 1692"/>
                <a:gd name="connsiteY8" fmla="*/ 236 h 3574"/>
                <a:gd name="connsiteX9" fmla="*/ 842 w 1692"/>
                <a:gd name="connsiteY9" fmla="*/ 294 h 3574"/>
                <a:gd name="connsiteX10" fmla="*/ 920 w 1692"/>
                <a:gd name="connsiteY10" fmla="*/ 358 h 3574"/>
                <a:gd name="connsiteX11" fmla="*/ 998 w 1692"/>
                <a:gd name="connsiteY11" fmla="*/ 430 h 3574"/>
                <a:gd name="connsiteX12" fmla="*/ 1038 w 1692"/>
                <a:gd name="connsiteY12" fmla="*/ 470 h 3574"/>
                <a:gd name="connsiteX13" fmla="*/ 1078 w 1692"/>
                <a:gd name="connsiteY13" fmla="*/ 510 h 3574"/>
                <a:gd name="connsiteX14" fmla="*/ 1116 w 1692"/>
                <a:gd name="connsiteY14" fmla="*/ 552 h 3574"/>
                <a:gd name="connsiteX15" fmla="*/ 1156 w 1692"/>
                <a:gd name="connsiteY15" fmla="*/ 596 h 3574"/>
                <a:gd name="connsiteX16" fmla="*/ 1194 w 1692"/>
                <a:gd name="connsiteY16" fmla="*/ 642 h 3574"/>
                <a:gd name="connsiteX17" fmla="*/ 1234 w 1692"/>
                <a:gd name="connsiteY17" fmla="*/ 690 h 3574"/>
                <a:gd name="connsiteX18" fmla="*/ 1270 w 1692"/>
                <a:gd name="connsiteY18" fmla="*/ 740 h 3574"/>
                <a:gd name="connsiteX19" fmla="*/ 1308 w 1692"/>
                <a:gd name="connsiteY19" fmla="*/ 792 h 3574"/>
                <a:gd name="connsiteX20" fmla="*/ 1344 w 1692"/>
                <a:gd name="connsiteY20" fmla="*/ 844 h 3574"/>
                <a:gd name="connsiteX21" fmla="*/ 1378 w 1692"/>
                <a:gd name="connsiteY21" fmla="*/ 900 h 3574"/>
                <a:gd name="connsiteX22" fmla="*/ 1412 w 1692"/>
                <a:gd name="connsiteY22" fmla="*/ 958 h 3574"/>
                <a:gd name="connsiteX23" fmla="*/ 1444 w 1692"/>
                <a:gd name="connsiteY23" fmla="*/ 1018 h 3574"/>
                <a:gd name="connsiteX24" fmla="*/ 1476 w 1692"/>
                <a:gd name="connsiteY24" fmla="*/ 1080 h 3574"/>
                <a:gd name="connsiteX25" fmla="*/ 1506 w 1692"/>
                <a:gd name="connsiteY25" fmla="*/ 1142 h 3574"/>
                <a:gd name="connsiteX26" fmla="*/ 1532 w 1692"/>
                <a:gd name="connsiteY26" fmla="*/ 1208 h 3574"/>
                <a:gd name="connsiteX27" fmla="*/ 1560 w 1692"/>
                <a:gd name="connsiteY27" fmla="*/ 1276 h 3574"/>
                <a:gd name="connsiteX28" fmla="*/ 1584 w 1692"/>
                <a:gd name="connsiteY28" fmla="*/ 1346 h 3574"/>
                <a:gd name="connsiteX29" fmla="*/ 1606 w 1692"/>
                <a:gd name="connsiteY29" fmla="*/ 1418 h 3574"/>
                <a:gd name="connsiteX30" fmla="*/ 1626 w 1692"/>
                <a:gd name="connsiteY30" fmla="*/ 1492 h 3574"/>
                <a:gd name="connsiteX31" fmla="*/ 1642 w 1692"/>
                <a:gd name="connsiteY31" fmla="*/ 1568 h 3574"/>
                <a:gd name="connsiteX32" fmla="*/ 1658 w 1692"/>
                <a:gd name="connsiteY32" fmla="*/ 1648 h 3574"/>
                <a:gd name="connsiteX33" fmla="*/ 1670 w 1692"/>
                <a:gd name="connsiteY33" fmla="*/ 1728 h 3574"/>
                <a:gd name="connsiteX34" fmla="*/ 1680 w 1692"/>
                <a:gd name="connsiteY34" fmla="*/ 1810 h 3574"/>
                <a:gd name="connsiteX35" fmla="*/ 1688 w 1692"/>
                <a:gd name="connsiteY35" fmla="*/ 1896 h 3574"/>
                <a:gd name="connsiteX36" fmla="*/ 1692 w 1692"/>
                <a:gd name="connsiteY36" fmla="*/ 1982 h 3574"/>
                <a:gd name="connsiteX37" fmla="*/ 1692 w 1692"/>
                <a:gd name="connsiteY37" fmla="*/ 2072 h 3574"/>
                <a:gd name="connsiteX38" fmla="*/ 1690 w 1692"/>
                <a:gd name="connsiteY38" fmla="*/ 2164 h 3574"/>
                <a:gd name="connsiteX39" fmla="*/ 1686 w 1692"/>
                <a:gd name="connsiteY39" fmla="*/ 2258 h 3574"/>
                <a:gd name="connsiteX40" fmla="*/ 1676 w 1692"/>
                <a:gd name="connsiteY40" fmla="*/ 2354 h 3574"/>
                <a:gd name="connsiteX41" fmla="*/ 1664 w 1692"/>
                <a:gd name="connsiteY41" fmla="*/ 2454 h 3574"/>
                <a:gd name="connsiteX42" fmla="*/ 1648 w 1692"/>
                <a:gd name="connsiteY42" fmla="*/ 2554 h 3574"/>
                <a:gd name="connsiteX43" fmla="*/ 1628 w 1692"/>
                <a:gd name="connsiteY43" fmla="*/ 2658 h 3574"/>
                <a:gd name="connsiteX44" fmla="*/ 1604 w 1692"/>
                <a:gd name="connsiteY44" fmla="*/ 2764 h 3574"/>
                <a:gd name="connsiteX45" fmla="*/ 1576 w 1692"/>
                <a:gd name="connsiteY45" fmla="*/ 2872 h 3574"/>
                <a:gd name="connsiteX46" fmla="*/ 1544 w 1692"/>
                <a:gd name="connsiteY46" fmla="*/ 2984 h 3574"/>
                <a:gd name="connsiteX47" fmla="*/ 1508 w 1692"/>
                <a:gd name="connsiteY47" fmla="*/ 3096 h 3574"/>
                <a:gd name="connsiteX48" fmla="*/ 1466 w 1692"/>
                <a:gd name="connsiteY48" fmla="*/ 3212 h 3574"/>
                <a:gd name="connsiteX49" fmla="*/ 1420 w 1692"/>
                <a:gd name="connsiteY49" fmla="*/ 3330 h 3574"/>
                <a:gd name="connsiteX50" fmla="*/ 1370 w 1692"/>
                <a:gd name="connsiteY50" fmla="*/ 3450 h 3574"/>
                <a:gd name="connsiteX51" fmla="*/ 1314 w 1692"/>
                <a:gd name="connsiteY51" fmla="*/ 3574 h 3574"/>
                <a:gd name="connsiteX52" fmla="*/ 1314 w 1692"/>
                <a:gd name="connsiteY52" fmla="*/ 3574 h 3574"/>
                <a:gd name="connsiteX53" fmla="*/ 1290 w 1692"/>
                <a:gd name="connsiteY53" fmla="*/ 3566 h 3574"/>
                <a:gd name="connsiteX54" fmla="*/ 1218 w 1692"/>
                <a:gd name="connsiteY54" fmla="*/ 3542 h 3574"/>
                <a:gd name="connsiteX55" fmla="*/ 1168 w 1692"/>
                <a:gd name="connsiteY55" fmla="*/ 3522 h 3574"/>
                <a:gd name="connsiteX56" fmla="*/ 450 w 1692"/>
                <a:gd name="connsiteY56" fmla="*/ 3028 h 3574"/>
                <a:gd name="connsiteX57" fmla="*/ 222 w 1692"/>
                <a:gd name="connsiteY57" fmla="*/ 2732 h 3574"/>
                <a:gd name="connsiteX58" fmla="*/ 0 w 1692"/>
                <a:gd name="connsiteY58" fmla="*/ 1108 h 3574"/>
                <a:gd name="connsiteX59" fmla="*/ 316 w 1692"/>
                <a:gd name="connsiteY59" fmla="*/ 136 h 3574"/>
                <a:gd name="connsiteX60" fmla="*/ 378 w 1692"/>
                <a:gd name="connsiteY60" fmla="*/ 0 h 3574"/>
                <a:gd name="connsiteX61" fmla="*/ 378 w 1692"/>
                <a:gd name="connsiteY61" fmla="*/ 0 h 3574"/>
                <a:gd name="connsiteX0" fmla="*/ 378 w 1692"/>
                <a:gd name="connsiteY0" fmla="*/ 0 h 3574"/>
                <a:gd name="connsiteX1" fmla="*/ 378 w 1692"/>
                <a:gd name="connsiteY1" fmla="*/ 0 h 3574"/>
                <a:gd name="connsiteX2" fmla="*/ 402 w 1692"/>
                <a:gd name="connsiteY2" fmla="*/ 10 h 3574"/>
                <a:gd name="connsiteX3" fmla="*/ 468 w 1692"/>
                <a:gd name="connsiteY3" fmla="*/ 44 h 3574"/>
                <a:gd name="connsiteX4" fmla="*/ 514 w 1692"/>
                <a:gd name="connsiteY4" fmla="*/ 70 h 3574"/>
                <a:gd name="connsiteX5" fmla="*/ 570 w 1692"/>
                <a:gd name="connsiteY5" fmla="*/ 102 h 3574"/>
                <a:gd name="connsiteX6" fmla="*/ 630 w 1692"/>
                <a:gd name="connsiteY6" fmla="*/ 140 h 3574"/>
                <a:gd name="connsiteX7" fmla="*/ 696 w 1692"/>
                <a:gd name="connsiteY7" fmla="*/ 184 h 3574"/>
                <a:gd name="connsiteX8" fmla="*/ 768 w 1692"/>
                <a:gd name="connsiteY8" fmla="*/ 236 h 3574"/>
                <a:gd name="connsiteX9" fmla="*/ 842 w 1692"/>
                <a:gd name="connsiteY9" fmla="*/ 294 h 3574"/>
                <a:gd name="connsiteX10" fmla="*/ 920 w 1692"/>
                <a:gd name="connsiteY10" fmla="*/ 358 h 3574"/>
                <a:gd name="connsiteX11" fmla="*/ 998 w 1692"/>
                <a:gd name="connsiteY11" fmla="*/ 430 h 3574"/>
                <a:gd name="connsiteX12" fmla="*/ 1038 w 1692"/>
                <a:gd name="connsiteY12" fmla="*/ 470 h 3574"/>
                <a:gd name="connsiteX13" fmla="*/ 1078 w 1692"/>
                <a:gd name="connsiteY13" fmla="*/ 510 h 3574"/>
                <a:gd name="connsiteX14" fmla="*/ 1116 w 1692"/>
                <a:gd name="connsiteY14" fmla="*/ 552 h 3574"/>
                <a:gd name="connsiteX15" fmla="*/ 1156 w 1692"/>
                <a:gd name="connsiteY15" fmla="*/ 596 h 3574"/>
                <a:gd name="connsiteX16" fmla="*/ 1194 w 1692"/>
                <a:gd name="connsiteY16" fmla="*/ 642 h 3574"/>
                <a:gd name="connsiteX17" fmla="*/ 1234 w 1692"/>
                <a:gd name="connsiteY17" fmla="*/ 690 h 3574"/>
                <a:gd name="connsiteX18" fmla="*/ 1270 w 1692"/>
                <a:gd name="connsiteY18" fmla="*/ 740 h 3574"/>
                <a:gd name="connsiteX19" fmla="*/ 1308 w 1692"/>
                <a:gd name="connsiteY19" fmla="*/ 792 h 3574"/>
                <a:gd name="connsiteX20" fmla="*/ 1344 w 1692"/>
                <a:gd name="connsiteY20" fmla="*/ 844 h 3574"/>
                <a:gd name="connsiteX21" fmla="*/ 1378 w 1692"/>
                <a:gd name="connsiteY21" fmla="*/ 900 h 3574"/>
                <a:gd name="connsiteX22" fmla="*/ 1412 w 1692"/>
                <a:gd name="connsiteY22" fmla="*/ 958 h 3574"/>
                <a:gd name="connsiteX23" fmla="*/ 1444 w 1692"/>
                <a:gd name="connsiteY23" fmla="*/ 1018 h 3574"/>
                <a:gd name="connsiteX24" fmla="*/ 1476 w 1692"/>
                <a:gd name="connsiteY24" fmla="*/ 1080 h 3574"/>
                <a:gd name="connsiteX25" fmla="*/ 1506 w 1692"/>
                <a:gd name="connsiteY25" fmla="*/ 1142 h 3574"/>
                <a:gd name="connsiteX26" fmla="*/ 1532 w 1692"/>
                <a:gd name="connsiteY26" fmla="*/ 1208 h 3574"/>
                <a:gd name="connsiteX27" fmla="*/ 1560 w 1692"/>
                <a:gd name="connsiteY27" fmla="*/ 1276 h 3574"/>
                <a:gd name="connsiteX28" fmla="*/ 1584 w 1692"/>
                <a:gd name="connsiteY28" fmla="*/ 1346 h 3574"/>
                <a:gd name="connsiteX29" fmla="*/ 1606 w 1692"/>
                <a:gd name="connsiteY29" fmla="*/ 1418 h 3574"/>
                <a:gd name="connsiteX30" fmla="*/ 1626 w 1692"/>
                <a:gd name="connsiteY30" fmla="*/ 1492 h 3574"/>
                <a:gd name="connsiteX31" fmla="*/ 1642 w 1692"/>
                <a:gd name="connsiteY31" fmla="*/ 1568 h 3574"/>
                <a:gd name="connsiteX32" fmla="*/ 1658 w 1692"/>
                <a:gd name="connsiteY32" fmla="*/ 1648 h 3574"/>
                <a:gd name="connsiteX33" fmla="*/ 1670 w 1692"/>
                <a:gd name="connsiteY33" fmla="*/ 1728 h 3574"/>
                <a:gd name="connsiteX34" fmla="*/ 1680 w 1692"/>
                <a:gd name="connsiteY34" fmla="*/ 1810 h 3574"/>
                <a:gd name="connsiteX35" fmla="*/ 1688 w 1692"/>
                <a:gd name="connsiteY35" fmla="*/ 1896 h 3574"/>
                <a:gd name="connsiteX36" fmla="*/ 1692 w 1692"/>
                <a:gd name="connsiteY36" fmla="*/ 1982 h 3574"/>
                <a:gd name="connsiteX37" fmla="*/ 1692 w 1692"/>
                <a:gd name="connsiteY37" fmla="*/ 2072 h 3574"/>
                <a:gd name="connsiteX38" fmla="*/ 1690 w 1692"/>
                <a:gd name="connsiteY38" fmla="*/ 2164 h 3574"/>
                <a:gd name="connsiteX39" fmla="*/ 1686 w 1692"/>
                <a:gd name="connsiteY39" fmla="*/ 2258 h 3574"/>
                <a:gd name="connsiteX40" fmla="*/ 1676 w 1692"/>
                <a:gd name="connsiteY40" fmla="*/ 2354 h 3574"/>
                <a:gd name="connsiteX41" fmla="*/ 1664 w 1692"/>
                <a:gd name="connsiteY41" fmla="*/ 2454 h 3574"/>
                <a:gd name="connsiteX42" fmla="*/ 1648 w 1692"/>
                <a:gd name="connsiteY42" fmla="*/ 2554 h 3574"/>
                <a:gd name="connsiteX43" fmla="*/ 1628 w 1692"/>
                <a:gd name="connsiteY43" fmla="*/ 2658 h 3574"/>
                <a:gd name="connsiteX44" fmla="*/ 1604 w 1692"/>
                <a:gd name="connsiteY44" fmla="*/ 2764 h 3574"/>
                <a:gd name="connsiteX45" fmla="*/ 1576 w 1692"/>
                <a:gd name="connsiteY45" fmla="*/ 2872 h 3574"/>
                <a:gd name="connsiteX46" fmla="*/ 1544 w 1692"/>
                <a:gd name="connsiteY46" fmla="*/ 2984 h 3574"/>
                <a:gd name="connsiteX47" fmla="*/ 1508 w 1692"/>
                <a:gd name="connsiteY47" fmla="*/ 3096 h 3574"/>
                <a:gd name="connsiteX48" fmla="*/ 1466 w 1692"/>
                <a:gd name="connsiteY48" fmla="*/ 3212 h 3574"/>
                <a:gd name="connsiteX49" fmla="*/ 1420 w 1692"/>
                <a:gd name="connsiteY49" fmla="*/ 3330 h 3574"/>
                <a:gd name="connsiteX50" fmla="*/ 1370 w 1692"/>
                <a:gd name="connsiteY50" fmla="*/ 3450 h 3574"/>
                <a:gd name="connsiteX51" fmla="*/ 1314 w 1692"/>
                <a:gd name="connsiteY51" fmla="*/ 3574 h 3574"/>
                <a:gd name="connsiteX52" fmla="*/ 1314 w 1692"/>
                <a:gd name="connsiteY52" fmla="*/ 3574 h 3574"/>
                <a:gd name="connsiteX53" fmla="*/ 1290 w 1692"/>
                <a:gd name="connsiteY53" fmla="*/ 3566 h 3574"/>
                <a:gd name="connsiteX54" fmla="*/ 1218 w 1692"/>
                <a:gd name="connsiteY54" fmla="*/ 3542 h 3574"/>
                <a:gd name="connsiteX55" fmla="*/ 1168 w 1692"/>
                <a:gd name="connsiteY55" fmla="*/ 3522 h 3574"/>
                <a:gd name="connsiteX56" fmla="*/ 450 w 1692"/>
                <a:gd name="connsiteY56" fmla="*/ 3028 h 3574"/>
                <a:gd name="connsiteX57" fmla="*/ 222 w 1692"/>
                <a:gd name="connsiteY57" fmla="*/ 2732 h 3574"/>
                <a:gd name="connsiteX58" fmla="*/ 0 w 1692"/>
                <a:gd name="connsiteY58" fmla="*/ 1108 h 3574"/>
                <a:gd name="connsiteX59" fmla="*/ 378 w 1692"/>
                <a:gd name="connsiteY59" fmla="*/ 0 h 3574"/>
                <a:gd name="connsiteX60" fmla="*/ 378 w 1692"/>
                <a:gd name="connsiteY60" fmla="*/ 0 h 3574"/>
                <a:gd name="connsiteX0" fmla="*/ 378 w 1692"/>
                <a:gd name="connsiteY0" fmla="*/ 0 h 3574"/>
                <a:gd name="connsiteX1" fmla="*/ 378 w 1692"/>
                <a:gd name="connsiteY1" fmla="*/ 0 h 3574"/>
                <a:gd name="connsiteX2" fmla="*/ 402 w 1692"/>
                <a:gd name="connsiteY2" fmla="*/ 10 h 3574"/>
                <a:gd name="connsiteX3" fmla="*/ 468 w 1692"/>
                <a:gd name="connsiteY3" fmla="*/ 44 h 3574"/>
                <a:gd name="connsiteX4" fmla="*/ 514 w 1692"/>
                <a:gd name="connsiteY4" fmla="*/ 70 h 3574"/>
                <a:gd name="connsiteX5" fmla="*/ 570 w 1692"/>
                <a:gd name="connsiteY5" fmla="*/ 102 h 3574"/>
                <a:gd name="connsiteX6" fmla="*/ 630 w 1692"/>
                <a:gd name="connsiteY6" fmla="*/ 140 h 3574"/>
                <a:gd name="connsiteX7" fmla="*/ 696 w 1692"/>
                <a:gd name="connsiteY7" fmla="*/ 184 h 3574"/>
                <a:gd name="connsiteX8" fmla="*/ 768 w 1692"/>
                <a:gd name="connsiteY8" fmla="*/ 236 h 3574"/>
                <a:gd name="connsiteX9" fmla="*/ 842 w 1692"/>
                <a:gd name="connsiteY9" fmla="*/ 294 h 3574"/>
                <a:gd name="connsiteX10" fmla="*/ 920 w 1692"/>
                <a:gd name="connsiteY10" fmla="*/ 358 h 3574"/>
                <a:gd name="connsiteX11" fmla="*/ 998 w 1692"/>
                <a:gd name="connsiteY11" fmla="*/ 430 h 3574"/>
                <a:gd name="connsiteX12" fmla="*/ 1038 w 1692"/>
                <a:gd name="connsiteY12" fmla="*/ 470 h 3574"/>
                <a:gd name="connsiteX13" fmla="*/ 1078 w 1692"/>
                <a:gd name="connsiteY13" fmla="*/ 510 h 3574"/>
                <a:gd name="connsiteX14" fmla="*/ 1116 w 1692"/>
                <a:gd name="connsiteY14" fmla="*/ 552 h 3574"/>
                <a:gd name="connsiteX15" fmla="*/ 1156 w 1692"/>
                <a:gd name="connsiteY15" fmla="*/ 596 h 3574"/>
                <a:gd name="connsiteX16" fmla="*/ 1194 w 1692"/>
                <a:gd name="connsiteY16" fmla="*/ 642 h 3574"/>
                <a:gd name="connsiteX17" fmla="*/ 1234 w 1692"/>
                <a:gd name="connsiteY17" fmla="*/ 690 h 3574"/>
                <a:gd name="connsiteX18" fmla="*/ 1270 w 1692"/>
                <a:gd name="connsiteY18" fmla="*/ 740 h 3574"/>
                <a:gd name="connsiteX19" fmla="*/ 1308 w 1692"/>
                <a:gd name="connsiteY19" fmla="*/ 792 h 3574"/>
                <a:gd name="connsiteX20" fmla="*/ 1344 w 1692"/>
                <a:gd name="connsiteY20" fmla="*/ 844 h 3574"/>
                <a:gd name="connsiteX21" fmla="*/ 1378 w 1692"/>
                <a:gd name="connsiteY21" fmla="*/ 900 h 3574"/>
                <a:gd name="connsiteX22" fmla="*/ 1412 w 1692"/>
                <a:gd name="connsiteY22" fmla="*/ 958 h 3574"/>
                <a:gd name="connsiteX23" fmla="*/ 1444 w 1692"/>
                <a:gd name="connsiteY23" fmla="*/ 1018 h 3574"/>
                <a:gd name="connsiteX24" fmla="*/ 1476 w 1692"/>
                <a:gd name="connsiteY24" fmla="*/ 1080 h 3574"/>
                <a:gd name="connsiteX25" fmla="*/ 1506 w 1692"/>
                <a:gd name="connsiteY25" fmla="*/ 1142 h 3574"/>
                <a:gd name="connsiteX26" fmla="*/ 1532 w 1692"/>
                <a:gd name="connsiteY26" fmla="*/ 1208 h 3574"/>
                <a:gd name="connsiteX27" fmla="*/ 1560 w 1692"/>
                <a:gd name="connsiteY27" fmla="*/ 1276 h 3574"/>
                <a:gd name="connsiteX28" fmla="*/ 1584 w 1692"/>
                <a:gd name="connsiteY28" fmla="*/ 1346 h 3574"/>
                <a:gd name="connsiteX29" fmla="*/ 1606 w 1692"/>
                <a:gd name="connsiteY29" fmla="*/ 1418 h 3574"/>
                <a:gd name="connsiteX30" fmla="*/ 1626 w 1692"/>
                <a:gd name="connsiteY30" fmla="*/ 1492 h 3574"/>
                <a:gd name="connsiteX31" fmla="*/ 1642 w 1692"/>
                <a:gd name="connsiteY31" fmla="*/ 1568 h 3574"/>
                <a:gd name="connsiteX32" fmla="*/ 1658 w 1692"/>
                <a:gd name="connsiteY32" fmla="*/ 1648 h 3574"/>
                <a:gd name="connsiteX33" fmla="*/ 1670 w 1692"/>
                <a:gd name="connsiteY33" fmla="*/ 1728 h 3574"/>
                <a:gd name="connsiteX34" fmla="*/ 1680 w 1692"/>
                <a:gd name="connsiteY34" fmla="*/ 1810 h 3574"/>
                <a:gd name="connsiteX35" fmla="*/ 1688 w 1692"/>
                <a:gd name="connsiteY35" fmla="*/ 1896 h 3574"/>
                <a:gd name="connsiteX36" fmla="*/ 1692 w 1692"/>
                <a:gd name="connsiteY36" fmla="*/ 1982 h 3574"/>
                <a:gd name="connsiteX37" fmla="*/ 1692 w 1692"/>
                <a:gd name="connsiteY37" fmla="*/ 2072 h 3574"/>
                <a:gd name="connsiteX38" fmla="*/ 1690 w 1692"/>
                <a:gd name="connsiteY38" fmla="*/ 2164 h 3574"/>
                <a:gd name="connsiteX39" fmla="*/ 1686 w 1692"/>
                <a:gd name="connsiteY39" fmla="*/ 2258 h 3574"/>
                <a:gd name="connsiteX40" fmla="*/ 1676 w 1692"/>
                <a:gd name="connsiteY40" fmla="*/ 2354 h 3574"/>
                <a:gd name="connsiteX41" fmla="*/ 1664 w 1692"/>
                <a:gd name="connsiteY41" fmla="*/ 2454 h 3574"/>
                <a:gd name="connsiteX42" fmla="*/ 1648 w 1692"/>
                <a:gd name="connsiteY42" fmla="*/ 2554 h 3574"/>
                <a:gd name="connsiteX43" fmla="*/ 1628 w 1692"/>
                <a:gd name="connsiteY43" fmla="*/ 2658 h 3574"/>
                <a:gd name="connsiteX44" fmla="*/ 1604 w 1692"/>
                <a:gd name="connsiteY44" fmla="*/ 2764 h 3574"/>
                <a:gd name="connsiteX45" fmla="*/ 1576 w 1692"/>
                <a:gd name="connsiteY45" fmla="*/ 2872 h 3574"/>
                <a:gd name="connsiteX46" fmla="*/ 1544 w 1692"/>
                <a:gd name="connsiteY46" fmla="*/ 2984 h 3574"/>
                <a:gd name="connsiteX47" fmla="*/ 1508 w 1692"/>
                <a:gd name="connsiteY47" fmla="*/ 3096 h 3574"/>
                <a:gd name="connsiteX48" fmla="*/ 1466 w 1692"/>
                <a:gd name="connsiteY48" fmla="*/ 3212 h 3574"/>
                <a:gd name="connsiteX49" fmla="*/ 1420 w 1692"/>
                <a:gd name="connsiteY49" fmla="*/ 3330 h 3574"/>
                <a:gd name="connsiteX50" fmla="*/ 1370 w 1692"/>
                <a:gd name="connsiteY50" fmla="*/ 3450 h 3574"/>
                <a:gd name="connsiteX51" fmla="*/ 1314 w 1692"/>
                <a:gd name="connsiteY51" fmla="*/ 3574 h 3574"/>
                <a:gd name="connsiteX52" fmla="*/ 1314 w 1692"/>
                <a:gd name="connsiteY52" fmla="*/ 3574 h 3574"/>
                <a:gd name="connsiteX53" fmla="*/ 1290 w 1692"/>
                <a:gd name="connsiteY53" fmla="*/ 3566 h 3574"/>
                <a:gd name="connsiteX54" fmla="*/ 1218 w 1692"/>
                <a:gd name="connsiteY54" fmla="*/ 3542 h 3574"/>
                <a:gd name="connsiteX55" fmla="*/ 1168 w 1692"/>
                <a:gd name="connsiteY55" fmla="*/ 3522 h 3574"/>
                <a:gd name="connsiteX56" fmla="*/ 450 w 1692"/>
                <a:gd name="connsiteY56" fmla="*/ 3028 h 3574"/>
                <a:gd name="connsiteX57" fmla="*/ 222 w 1692"/>
                <a:gd name="connsiteY57" fmla="*/ 2732 h 3574"/>
                <a:gd name="connsiteX58" fmla="*/ 0 w 1692"/>
                <a:gd name="connsiteY58" fmla="*/ 1108 h 3574"/>
                <a:gd name="connsiteX59" fmla="*/ 378 w 1692"/>
                <a:gd name="connsiteY59" fmla="*/ 0 h 3574"/>
                <a:gd name="connsiteX0" fmla="*/ 168 w 1482"/>
                <a:gd name="connsiteY0" fmla="*/ 0 h 3574"/>
                <a:gd name="connsiteX1" fmla="*/ 168 w 1482"/>
                <a:gd name="connsiteY1" fmla="*/ 0 h 3574"/>
                <a:gd name="connsiteX2" fmla="*/ 192 w 1482"/>
                <a:gd name="connsiteY2" fmla="*/ 10 h 3574"/>
                <a:gd name="connsiteX3" fmla="*/ 258 w 1482"/>
                <a:gd name="connsiteY3" fmla="*/ 44 h 3574"/>
                <a:gd name="connsiteX4" fmla="*/ 304 w 1482"/>
                <a:gd name="connsiteY4" fmla="*/ 70 h 3574"/>
                <a:gd name="connsiteX5" fmla="*/ 360 w 1482"/>
                <a:gd name="connsiteY5" fmla="*/ 102 h 3574"/>
                <a:gd name="connsiteX6" fmla="*/ 420 w 1482"/>
                <a:gd name="connsiteY6" fmla="*/ 140 h 3574"/>
                <a:gd name="connsiteX7" fmla="*/ 486 w 1482"/>
                <a:gd name="connsiteY7" fmla="*/ 184 h 3574"/>
                <a:gd name="connsiteX8" fmla="*/ 558 w 1482"/>
                <a:gd name="connsiteY8" fmla="*/ 236 h 3574"/>
                <a:gd name="connsiteX9" fmla="*/ 632 w 1482"/>
                <a:gd name="connsiteY9" fmla="*/ 294 h 3574"/>
                <a:gd name="connsiteX10" fmla="*/ 710 w 1482"/>
                <a:gd name="connsiteY10" fmla="*/ 358 h 3574"/>
                <a:gd name="connsiteX11" fmla="*/ 788 w 1482"/>
                <a:gd name="connsiteY11" fmla="*/ 430 h 3574"/>
                <a:gd name="connsiteX12" fmla="*/ 828 w 1482"/>
                <a:gd name="connsiteY12" fmla="*/ 470 h 3574"/>
                <a:gd name="connsiteX13" fmla="*/ 868 w 1482"/>
                <a:gd name="connsiteY13" fmla="*/ 510 h 3574"/>
                <a:gd name="connsiteX14" fmla="*/ 906 w 1482"/>
                <a:gd name="connsiteY14" fmla="*/ 552 h 3574"/>
                <a:gd name="connsiteX15" fmla="*/ 946 w 1482"/>
                <a:gd name="connsiteY15" fmla="*/ 596 h 3574"/>
                <a:gd name="connsiteX16" fmla="*/ 984 w 1482"/>
                <a:gd name="connsiteY16" fmla="*/ 642 h 3574"/>
                <a:gd name="connsiteX17" fmla="*/ 1024 w 1482"/>
                <a:gd name="connsiteY17" fmla="*/ 690 h 3574"/>
                <a:gd name="connsiteX18" fmla="*/ 1060 w 1482"/>
                <a:gd name="connsiteY18" fmla="*/ 740 h 3574"/>
                <a:gd name="connsiteX19" fmla="*/ 1098 w 1482"/>
                <a:gd name="connsiteY19" fmla="*/ 792 h 3574"/>
                <a:gd name="connsiteX20" fmla="*/ 1134 w 1482"/>
                <a:gd name="connsiteY20" fmla="*/ 844 h 3574"/>
                <a:gd name="connsiteX21" fmla="*/ 1168 w 1482"/>
                <a:gd name="connsiteY21" fmla="*/ 900 h 3574"/>
                <a:gd name="connsiteX22" fmla="*/ 1202 w 1482"/>
                <a:gd name="connsiteY22" fmla="*/ 958 h 3574"/>
                <a:gd name="connsiteX23" fmla="*/ 1234 w 1482"/>
                <a:gd name="connsiteY23" fmla="*/ 1018 h 3574"/>
                <a:gd name="connsiteX24" fmla="*/ 1266 w 1482"/>
                <a:gd name="connsiteY24" fmla="*/ 1080 h 3574"/>
                <a:gd name="connsiteX25" fmla="*/ 1296 w 1482"/>
                <a:gd name="connsiteY25" fmla="*/ 1142 h 3574"/>
                <a:gd name="connsiteX26" fmla="*/ 1322 w 1482"/>
                <a:gd name="connsiteY26" fmla="*/ 1208 h 3574"/>
                <a:gd name="connsiteX27" fmla="*/ 1350 w 1482"/>
                <a:gd name="connsiteY27" fmla="*/ 1276 h 3574"/>
                <a:gd name="connsiteX28" fmla="*/ 1374 w 1482"/>
                <a:gd name="connsiteY28" fmla="*/ 1346 h 3574"/>
                <a:gd name="connsiteX29" fmla="*/ 1396 w 1482"/>
                <a:gd name="connsiteY29" fmla="*/ 1418 h 3574"/>
                <a:gd name="connsiteX30" fmla="*/ 1416 w 1482"/>
                <a:gd name="connsiteY30" fmla="*/ 1492 h 3574"/>
                <a:gd name="connsiteX31" fmla="*/ 1432 w 1482"/>
                <a:gd name="connsiteY31" fmla="*/ 1568 h 3574"/>
                <a:gd name="connsiteX32" fmla="*/ 1448 w 1482"/>
                <a:gd name="connsiteY32" fmla="*/ 1648 h 3574"/>
                <a:gd name="connsiteX33" fmla="*/ 1460 w 1482"/>
                <a:gd name="connsiteY33" fmla="*/ 1728 h 3574"/>
                <a:gd name="connsiteX34" fmla="*/ 1470 w 1482"/>
                <a:gd name="connsiteY34" fmla="*/ 1810 h 3574"/>
                <a:gd name="connsiteX35" fmla="*/ 1478 w 1482"/>
                <a:gd name="connsiteY35" fmla="*/ 1896 h 3574"/>
                <a:gd name="connsiteX36" fmla="*/ 1482 w 1482"/>
                <a:gd name="connsiteY36" fmla="*/ 1982 h 3574"/>
                <a:gd name="connsiteX37" fmla="*/ 1482 w 1482"/>
                <a:gd name="connsiteY37" fmla="*/ 2072 h 3574"/>
                <a:gd name="connsiteX38" fmla="*/ 1480 w 1482"/>
                <a:gd name="connsiteY38" fmla="*/ 2164 h 3574"/>
                <a:gd name="connsiteX39" fmla="*/ 1476 w 1482"/>
                <a:gd name="connsiteY39" fmla="*/ 2258 h 3574"/>
                <a:gd name="connsiteX40" fmla="*/ 1466 w 1482"/>
                <a:gd name="connsiteY40" fmla="*/ 2354 h 3574"/>
                <a:gd name="connsiteX41" fmla="*/ 1454 w 1482"/>
                <a:gd name="connsiteY41" fmla="*/ 2454 h 3574"/>
                <a:gd name="connsiteX42" fmla="*/ 1438 w 1482"/>
                <a:gd name="connsiteY42" fmla="*/ 2554 h 3574"/>
                <a:gd name="connsiteX43" fmla="*/ 1418 w 1482"/>
                <a:gd name="connsiteY43" fmla="*/ 2658 h 3574"/>
                <a:gd name="connsiteX44" fmla="*/ 1394 w 1482"/>
                <a:gd name="connsiteY44" fmla="*/ 2764 h 3574"/>
                <a:gd name="connsiteX45" fmla="*/ 1366 w 1482"/>
                <a:gd name="connsiteY45" fmla="*/ 2872 h 3574"/>
                <a:gd name="connsiteX46" fmla="*/ 1334 w 1482"/>
                <a:gd name="connsiteY46" fmla="*/ 2984 h 3574"/>
                <a:gd name="connsiteX47" fmla="*/ 1298 w 1482"/>
                <a:gd name="connsiteY47" fmla="*/ 3096 h 3574"/>
                <a:gd name="connsiteX48" fmla="*/ 1256 w 1482"/>
                <a:gd name="connsiteY48" fmla="*/ 3212 h 3574"/>
                <a:gd name="connsiteX49" fmla="*/ 1210 w 1482"/>
                <a:gd name="connsiteY49" fmla="*/ 3330 h 3574"/>
                <a:gd name="connsiteX50" fmla="*/ 1160 w 1482"/>
                <a:gd name="connsiteY50" fmla="*/ 3450 h 3574"/>
                <a:gd name="connsiteX51" fmla="*/ 1104 w 1482"/>
                <a:gd name="connsiteY51" fmla="*/ 3574 h 3574"/>
                <a:gd name="connsiteX52" fmla="*/ 1104 w 1482"/>
                <a:gd name="connsiteY52" fmla="*/ 3574 h 3574"/>
                <a:gd name="connsiteX53" fmla="*/ 1080 w 1482"/>
                <a:gd name="connsiteY53" fmla="*/ 3566 h 3574"/>
                <a:gd name="connsiteX54" fmla="*/ 1008 w 1482"/>
                <a:gd name="connsiteY54" fmla="*/ 3542 h 3574"/>
                <a:gd name="connsiteX55" fmla="*/ 958 w 1482"/>
                <a:gd name="connsiteY55" fmla="*/ 3522 h 3574"/>
                <a:gd name="connsiteX56" fmla="*/ 240 w 1482"/>
                <a:gd name="connsiteY56" fmla="*/ 3028 h 3574"/>
                <a:gd name="connsiteX57" fmla="*/ 12 w 1482"/>
                <a:gd name="connsiteY57" fmla="*/ 2732 h 3574"/>
                <a:gd name="connsiteX58" fmla="*/ 168 w 1482"/>
                <a:gd name="connsiteY58" fmla="*/ 0 h 3574"/>
                <a:gd name="connsiteX0" fmla="*/ 60 w 1374"/>
                <a:gd name="connsiteY0" fmla="*/ 0 h 3574"/>
                <a:gd name="connsiteX1" fmla="*/ 60 w 1374"/>
                <a:gd name="connsiteY1" fmla="*/ 0 h 3574"/>
                <a:gd name="connsiteX2" fmla="*/ 84 w 1374"/>
                <a:gd name="connsiteY2" fmla="*/ 10 h 3574"/>
                <a:gd name="connsiteX3" fmla="*/ 150 w 1374"/>
                <a:gd name="connsiteY3" fmla="*/ 44 h 3574"/>
                <a:gd name="connsiteX4" fmla="*/ 196 w 1374"/>
                <a:gd name="connsiteY4" fmla="*/ 70 h 3574"/>
                <a:gd name="connsiteX5" fmla="*/ 252 w 1374"/>
                <a:gd name="connsiteY5" fmla="*/ 102 h 3574"/>
                <a:gd name="connsiteX6" fmla="*/ 312 w 1374"/>
                <a:gd name="connsiteY6" fmla="*/ 140 h 3574"/>
                <a:gd name="connsiteX7" fmla="*/ 378 w 1374"/>
                <a:gd name="connsiteY7" fmla="*/ 184 h 3574"/>
                <a:gd name="connsiteX8" fmla="*/ 450 w 1374"/>
                <a:gd name="connsiteY8" fmla="*/ 236 h 3574"/>
                <a:gd name="connsiteX9" fmla="*/ 524 w 1374"/>
                <a:gd name="connsiteY9" fmla="*/ 294 h 3574"/>
                <a:gd name="connsiteX10" fmla="*/ 602 w 1374"/>
                <a:gd name="connsiteY10" fmla="*/ 358 h 3574"/>
                <a:gd name="connsiteX11" fmla="*/ 680 w 1374"/>
                <a:gd name="connsiteY11" fmla="*/ 430 h 3574"/>
                <a:gd name="connsiteX12" fmla="*/ 720 w 1374"/>
                <a:gd name="connsiteY12" fmla="*/ 470 h 3574"/>
                <a:gd name="connsiteX13" fmla="*/ 760 w 1374"/>
                <a:gd name="connsiteY13" fmla="*/ 510 h 3574"/>
                <a:gd name="connsiteX14" fmla="*/ 798 w 1374"/>
                <a:gd name="connsiteY14" fmla="*/ 552 h 3574"/>
                <a:gd name="connsiteX15" fmla="*/ 838 w 1374"/>
                <a:gd name="connsiteY15" fmla="*/ 596 h 3574"/>
                <a:gd name="connsiteX16" fmla="*/ 876 w 1374"/>
                <a:gd name="connsiteY16" fmla="*/ 642 h 3574"/>
                <a:gd name="connsiteX17" fmla="*/ 916 w 1374"/>
                <a:gd name="connsiteY17" fmla="*/ 690 h 3574"/>
                <a:gd name="connsiteX18" fmla="*/ 952 w 1374"/>
                <a:gd name="connsiteY18" fmla="*/ 740 h 3574"/>
                <a:gd name="connsiteX19" fmla="*/ 990 w 1374"/>
                <a:gd name="connsiteY19" fmla="*/ 792 h 3574"/>
                <a:gd name="connsiteX20" fmla="*/ 1026 w 1374"/>
                <a:gd name="connsiteY20" fmla="*/ 844 h 3574"/>
                <a:gd name="connsiteX21" fmla="*/ 1060 w 1374"/>
                <a:gd name="connsiteY21" fmla="*/ 900 h 3574"/>
                <a:gd name="connsiteX22" fmla="*/ 1094 w 1374"/>
                <a:gd name="connsiteY22" fmla="*/ 958 h 3574"/>
                <a:gd name="connsiteX23" fmla="*/ 1126 w 1374"/>
                <a:gd name="connsiteY23" fmla="*/ 1018 h 3574"/>
                <a:gd name="connsiteX24" fmla="*/ 1158 w 1374"/>
                <a:gd name="connsiteY24" fmla="*/ 1080 h 3574"/>
                <a:gd name="connsiteX25" fmla="*/ 1188 w 1374"/>
                <a:gd name="connsiteY25" fmla="*/ 1142 h 3574"/>
                <a:gd name="connsiteX26" fmla="*/ 1214 w 1374"/>
                <a:gd name="connsiteY26" fmla="*/ 1208 h 3574"/>
                <a:gd name="connsiteX27" fmla="*/ 1242 w 1374"/>
                <a:gd name="connsiteY27" fmla="*/ 1276 h 3574"/>
                <a:gd name="connsiteX28" fmla="*/ 1266 w 1374"/>
                <a:gd name="connsiteY28" fmla="*/ 1346 h 3574"/>
                <a:gd name="connsiteX29" fmla="*/ 1288 w 1374"/>
                <a:gd name="connsiteY29" fmla="*/ 1418 h 3574"/>
                <a:gd name="connsiteX30" fmla="*/ 1308 w 1374"/>
                <a:gd name="connsiteY30" fmla="*/ 1492 h 3574"/>
                <a:gd name="connsiteX31" fmla="*/ 1324 w 1374"/>
                <a:gd name="connsiteY31" fmla="*/ 1568 h 3574"/>
                <a:gd name="connsiteX32" fmla="*/ 1340 w 1374"/>
                <a:gd name="connsiteY32" fmla="*/ 1648 h 3574"/>
                <a:gd name="connsiteX33" fmla="*/ 1352 w 1374"/>
                <a:gd name="connsiteY33" fmla="*/ 1728 h 3574"/>
                <a:gd name="connsiteX34" fmla="*/ 1362 w 1374"/>
                <a:gd name="connsiteY34" fmla="*/ 1810 h 3574"/>
                <a:gd name="connsiteX35" fmla="*/ 1370 w 1374"/>
                <a:gd name="connsiteY35" fmla="*/ 1896 h 3574"/>
                <a:gd name="connsiteX36" fmla="*/ 1374 w 1374"/>
                <a:gd name="connsiteY36" fmla="*/ 1982 h 3574"/>
                <a:gd name="connsiteX37" fmla="*/ 1374 w 1374"/>
                <a:gd name="connsiteY37" fmla="*/ 2072 h 3574"/>
                <a:gd name="connsiteX38" fmla="*/ 1372 w 1374"/>
                <a:gd name="connsiteY38" fmla="*/ 2164 h 3574"/>
                <a:gd name="connsiteX39" fmla="*/ 1368 w 1374"/>
                <a:gd name="connsiteY39" fmla="*/ 2258 h 3574"/>
                <a:gd name="connsiteX40" fmla="*/ 1358 w 1374"/>
                <a:gd name="connsiteY40" fmla="*/ 2354 h 3574"/>
                <a:gd name="connsiteX41" fmla="*/ 1346 w 1374"/>
                <a:gd name="connsiteY41" fmla="*/ 2454 h 3574"/>
                <a:gd name="connsiteX42" fmla="*/ 1330 w 1374"/>
                <a:gd name="connsiteY42" fmla="*/ 2554 h 3574"/>
                <a:gd name="connsiteX43" fmla="*/ 1310 w 1374"/>
                <a:gd name="connsiteY43" fmla="*/ 2658 h 3574"/>
                <a:gd name="connsiteX44" fmla="*/ 1286 w 1374"/>
                <a:gd name="connsiteY44" fmla="*/ 2764 h 3574"/>
                <a:gd name="connsiteX45" fmla="*/ 1258 w 1374"/>
                <a:gd name="connsiteY45" fmla="*/ 2872 h 3574"/>
                <a:gd name="connsiteX46" fmla="*/ 1226 w 1374"/>
                <a:gd name="connsiteY46" fmla="*/ 2984 h 3574"/>
                <a:gd name="connsiteX47" fmla="*/ 1190 w 1374"/>
                <a:gd name="connsiteY47" fmla="*/ 3096 h 3574"/>
                <a:gd name="connsiteX48" fmla="*/ 1148 w 1374"/>
                <a:gd name="connsiteY48" fmla="*/ 3212 h 3574"/>
                <a:gd name="connsiteX49" fmla="*/ 1102 w 1374"/>
                <a:gd name="connsiteY49" fmla="*/ 3330 h 3574"/>
                <a:gd name="connsiteX50" fmla="*/ 1052 w 1374"/>
                <a:gd name="connsiteY50" fmla="*/ 3450 h 3574"/>
                <a:gd name="connsiteX51" fmla="*/ 996 w 1374"/>
                <a:gd name="connsiteY51" fmla="*/ 3574 h 3574"/>
                <a:gd name="connsiteX52" fmla="*/ 996 w 1374"/>
                <a:gd name="connsiteY52" fmla="*/ 3574 h 3574"/>
                <a:gd name="connsiteX53" fmla="*/ 972 w 1374"/>
                <a:gd name="connsiteY53" fmla="*/ 3566 h 3574"/>
                <a:gd name="connsiteX54" fmla="*/ 900 w 1374"/>
                <a:gd name="connsiteY54" fmla="*/ 3542 h 3574"/>
                <a:gd name="connsiteX55" fmla="*/ 850 w 1374"/>
                <a:gd name="connsiteY55" fmla="*/ 3522 h 3574"/>
                <a:gd name="connsiteX56" fmla="*/ 132 w 1374"/>
                <a:gd name="connsiteY56" fmla="*/ 3028 h 3574"/>
                <a:gd name="connsiteX57" fmla="*/ 60 w 1374"/>
                <a:gd name="connsiteY57" fmla="*/ 0 h 3574"/>
                <a:gd name="connsiteX0" fmla="*/ 0 w 1314"/>
                <a:gd name="connsiteY0" fmla="*/ 0 h 3574"/>
                <a:gd name="connsiteX1" fmla="*/ 0 w 1314"/>
                <a:gd name="connsiteY1" fmla="*/ 0 h 3574"/>
                <a:gd name="connsiteX2" fmla="*/ 24 w 1314"/>
                <a:gd name="connsiteY2" fmla="*/ 10 h 3574"/>
                <a:gd name="connsiteX3" fmla="*/ 90 w 1314"/>
                <a:gd name="connsiteY3" fmla="*/ 44 h 3574"/>
                <a:gd name="connsiteX4" fmla="*/ 136 w 1314"/>
                <a:gd name="connsiteY4" fmla="*/ 70 h 3574"/>
                <a:gd name="connsiteX5" fmla="*/ 192 w 1314"/>
                <a:gd name="connsiteY5" fmla="*/ 102 h 3574"/>
                <a:gd name="connsiteX6" fmla="*/ 252 w 1314"/>
                <a:gd name="connsiteY6" fmla="*/ 140 h 3574"/>
                <a:gd name="connsiteX7" fmla="*/ 318 w 1314"/>
                <a:gd name="connsiteY7" fmla="*/ 184 h 3574"/>
                <a:gd name="connsiteX8" fmla="*/ 390 w 1314"/>
                <a:gd name="connsiteY8" fmla="*/ 236 h 3574"/>
                <a:gd name="connsiteX9" fmla="*/ 464 w 1314"/>
                <a:gd name="connsiteY9" fmla="*/ 294 h 3574"/>
                <a:gd name="connsiteX10" fmla="*/ 542 w 1314"/>
                <a:gd name="connsiteY10" fmla="*/ 358 h 3574"/>
                <a:gd name="connsiteX11" fmla="*/ 620 w 1314"/>
                <a:gd name="connsiteY11" fmla="*/ 430 h 3574"/>
                <a:gd name="connsiteX12" fmla="*/ 660 w 1314"/>
                <a:gd name="connsiteY12" fmla="*/ 470 h 3574"/>
                <a:gd name="connsiteX13" fmla="*/ 700 w 1314"/>
                <a:gd name="connsiteY13" fmla="*/ 510 h 3574"/>
                <a:gd name="connsiteX14" fmla="*/ 738 w 1314"/>
                <a:gd name="connsiteY14" fmla="*/ 552 h 3574"/>
                <a:gd name="connsiteX15" fmla="*/ 778 w 1314"/>
                <a:gd name="connsiteY15" fmla="*/ 596 h 3574"/>
                <a:gd name="connsiteX16" fmla="*/ 816 w 1314"/>
                <a:gd name="connsiteY16" fmla="*/ 642 h 3574"/>
                <a:gd name="connsiteX17" fmla="*/ 856 w 1314"/>
                <a:gd name="connsiteY17" fmla="*/ 690 h 3574"/>
                <a:gd name="connsiteX18" fmla="*/ 892 w 1314"/>
                <a:gd name="connsiteY18" fmla="*/ 740 h 3574"/>
                <a:gd name="connsiteX19" fmla="*/ 930 w 1314"/>
                <a:gd name="connsiteY19" fmla="*/ 792 h 3574"/>
                <a:gd name="connsiteX20" fmla="*/ 966 w 1314"/>
                <a:gd name="connsiteY20" fmla="*/ 844 h 3574"/>
                <a:gd name="connsiteX21" fmla="*/ 1000 w 1314"/>
                <a:gd name="connsiteY21" fmla="*/ 900 h 3574"/>
                <a:gd name="connsiteX22" fmla="*/ 1034 w 1314"/>
                <a:gd name="connsiteY22" fmla="*/ 958 h 3574"/>
                <a:gd name="connsiteX23" fmla="*/ 1066 w 1314"/>
                <a:gd name="connsiteY23" fmla="*/ 1018 h 3574"/>
                <a:gd name="connsiteX24" fmla="*/ 1098 w 1314"/>
                <a:gd name="connsiteY24" fmla="*/ 1080 h 3574"/>
                <a:gd name="connsiteX25" fmla="*/ 1128 w 1314"/>
                <a:gd name="connsiteY25" fmla="*/ 1142 h 3574"/>
                <a:gd name="connsiteX26" fmla="*/ 1154 w 1314"/>
                <a:gd name="connsiteY26" fmla="*/ 1208 h 3574"/>
                <a:gd name="connsiteX27" fmla="*/ 1182 w 1314"/>
                <a:gd name="connsiteY27" fmla="*/ 1276 h 3574"/>
                <a:gd name="connsiteX28" fmla="*/ 1206 w 1314"/>
                <a:gd name="connsiteY28" fmla="*/ 1346 h 3574"/>
                <a:gd name="connsiteX29" fmla="*/ 1228 w 1314"/>
                <a:gd name="connsiteY29" fmla="*/ 1418 h 3574"/>
                <a:gd name="connsiteX30" fmla="*/ 1248 w 1314"/>
                <a:gd name="connsiteY30" fmla="*/ 1492 h 3574"/>
                <a:gd name="connsiteX31" fmla="*/ 1264 w 1314"/>
                <a:gd name="connsiteY31" fmla="*/ 1568 h 3574"/>
                <a:gd name="connsiteX32" fmla="*/ 1280 w 1314"/>
                <a:gd name="connsiteY32" fmla="*/ 1648 h 3574"/>
                <a:gd name="connsiteX33" fmla="*/ 1292 w 1314"/>
                <a:gd name="connsiteY33" fmla="*/ 1728 h 3574"/>
                <a:gd name="connsiteX34" fmla="*/ 1302 w 1314"/>
                <a:gd name="connsiteY34" fmla="*/ 1810 h 3574"/>
                <a:gd name="connsiteX35" fmla="*/ 1310 w 1314"/>
                <a:gd name="connsiteY35" fmla="*/ 1896 h 3574"/>
                <a:gd name="connsiteX36" fmla="*/ 1314 w 1314"/>
                <a:gd name="connsiteY36" fmla="*/ 1982 h 3574"/>
                <a:gd name="connsiteX37" fmla="*/ 1314 w 1314"/>
                <a:gd name="connsiteY37" fmla="*/ 2072 h 3574"/>
                <a:gd name="connsiteX38" fmla="*/ 1312 w 1314"/>
                <a:gd name="connsiteY38" fmla="*/ 2164 h 3574"/>
                <a:gd name="connsiteX39" fmla="*/ 1308 w 1314"/>
                <a:gd name="connsiteY39" fmla="*/ 2258 h 3574"/>
                <a:gd name="connsiteX40" fmla="*/ 1298 w 1314"/>
                <a:gd name="connsiteY40" fmla="*/ 2354 h 3574"/>
                <a:gd name="connsiteX41" fmla="*/ 1286 w 1314"/>
                <a:gd name="connsiteY41" fmla="*/ 2454 h 3574"/>
                <a:gd name="connsiteX42" fmla="*/ 1270 w 1314"/>
                <a:gd name="connsiteY42" fmla="*/ 2554 h 3574"/>
                <a:gd name="connsiteX43" fmla="*/ 1250 w 1314"/>
                <a:gd name="connsiteY43" fmla="*/ 2658 h 3574"/>
                <a:gd name="connsiteX44" fmla="*/ 1226 w 1314"/>
                <a:gd name="connsiteY44" fmla="*/ 2764 h 3574"/>
                <a:gd name="connsiteX45" fmla="*/ 1198 w 1314"/>
                <a:gd name="connsiteY45" fmla="*/ 2872 h 3574"/>
                <a:gd name="connsiteX46" fmla="*/ 1166 w 1314"/>
                <a:gd name="connsiteY46" fmla="*/ 2984 h 3574"/>
                <a:gd name="connsiteX47" fmla="*/ 1130 w 1314"/>
                <a:gd name="connsiteY47" fmla="*/ 3096 h 3574"/>
                <a:gd name="connsiteX48" fmla="*/ 1088 w 1314"/>
                <a:gd name="connsiteY48" fmla="*/ 3212 h 3574"/>
                <a:gd name="connsiteX49" fmla="*/ 1042 w 1314"/>
                <a:gd name="connsiteY49" fmla="*/ 3330 h 3574"/>
                <a:gd name="connsiteX50" fmla="*/ 992 w 1314"/>
                <a:gd name="connsiteY50" fmla="*/ 3450 h 3574"/>
                <a:gd name="connsiteX51" fmla="*/ 936 w 1314"/>
                <a:gd name="connsiteY51" fmla="*/ 3574 h 3574"/>
                <a:gd name="connsiteX52" fmla="*/ 936 w 1314"/>
                <a:gd name="connsiteY52" fmla="*/ 3574 h 3574"/>
                <a:gd name="connsiteX53" fmla="*/ 912 w 1314"/>
                <a:gd name="connsiteY53" fmla="*/ 3566 h 3574"/>
                <a:gd name="connsiteX54" fmla="*/ 840 w 1314"/>
                <a:gd name="connsiteY54" fmla="*/ 3542 h 3574"/>
                <a:gd name="connsiteX55" fmla="*/ 790 w 1314"/>
                <a:gd name="connsiteY55" fmla="*/ 3522 h 3574"/>
                <a:gd name="connsiteX56" fmla="*/ 0 w 1314"/>
                <a:gd name="connsiteY56" fmla="*/ 0 h 3574"/>
                <a:gd name="connsiteX0" fmla="*/ 790 w 1314"/>
                <a:gd name="connsiteY0" fmla="*/ 3522 h 3574"/>
                <a:gd name="connsiteX1" fmla="*/ 0 w 1314"/>
                <a:gd name="connsiteY1" fmla="*/ 0 h 3574"/>
                <a:gd name="connsiteX2" fmla="*/ 24 w 1314"/>
                <a:gd name="connsiteY2" fmla="*/ 10 h 3574"/>
                <a:gd name="connsiteX3" fmla="*/ 90 w 1314"/>
                <a:gd name="connsiteY3" fmla="*/ 44 h 3574"/>
                <a:gd name="connsiteX4" fmla="*/ 136 w 1314"/>
                <a:gd name="connsiteY4" fmla="*/ 70 h 3574"/>
                <a:gd name="connsiteX5" fmla="*/ 192 w 1314"/>
                <a:gd name="connsiteY5" fmla="*/ 102 h 3574"/>
                <a:gd name="connsiteX6" fmla="*/ 252 w 1314"/>
                <a:gd name="connsiteY6" fmla="*/ 140 h 3574"/>
                <a:gd name="connsiteX7" fmla="*/ 318 w 1314"/>
                <a:gd name="connsiteY7" fmla="*/ 184 h 3574"/>
                <a:gd name="connsiteX8" fmla="*/ 390 w 1314"/>
                <a:gd name="connsiteY8" fmla="*/ 236 h 3574"/>
                <a:gd name="connsiteX9" fmla="*/ 464 w 1314"/>
                <a:gd name="connsiteY9" fmla="*/ 294 h 3574"/>
                <a:gd name="connsiteX10" fmla="*/ 542 w 1314"/>
                <a:gd name="connsiteY10" fmla="*/ 358 h 3574"/>
                <a:gd name="connsiteX11" fmla="*/ 620 w 1314"/>
                <a:gd name="connsiteY11" fmla="*/ 430 h 3574"/>
                <a:gd name="connsiteX12" fmla="*/ 660 w 1314"/>
                <a:gd name="connsiteY12" fmla="*/ 470 h 3574"/>
                <a:gd name="connsiteX13" fmla="*/ 700 w 1314"/>
                <a:gd name="connsiteY13" fmla="*/ 510 h 3574"/>
                <a:gd name="connsiteX14" fmla="*/ 738 w 1314"/>
                <a:gd name="connsiteY14" fmla="*/ 552 h 3574"/>
                <a:gd name="connsiteX15" fmla="*/ 778 w 1314"/>
                <a:gd name="connsiteY15" fmla="*/ 596 h 3574"/>
                <a:gd name="connsiteX16" fmla="*/ 816 w 1314"/>
                <a:gd name="connsiteY16" fmla="*/ 642 h 3574"/>
                <a:gd name="connsiteX17" fmla="*/ 856 w 1314"/>
                <a:gd name="connsiteY17" fmla="*/ 690 h 3574"/>
                <a:gd name="connsiteX18" fmla="*/ 892 w 1314"/>
                <a:gd name="connsiteY18" fmla="*/ 740 h 3574"/>
                <a:gd name="connsiteX19" fmla="*/ 930 w 1314"/>
                <a:gd name="connsiteY19" fmla="*/ 792 h 3574"/>
                <a:gd name="connsiteX20" fmla="*/ 966 w 1314"/>
                <a:gd name="connsiteY20" fmla="*/ 844 h 3574"/>
                <a:gd name="connsiteX21" fmla="*/ 1000 w 1314"/>
                <a:gd name="connsiteY21" fmla="*/ 900 h 3574"/>
                <a:gd name="connsiteX22" fmla="*/ 1034 w 1314"/>
                <a:gd name="connsiteY22" fmla="*/ 958 h 3574"/>
                <a:gd name="connsiteX23" fmla="*/ 1066 w 1314"/>
                <a:gd name="connsiteY23" fmla="*/ 1018 h 3574"/>
                <a:gd name="connsiteX24" fmla="*/ 1098 w 1314"/>
                <a:gd name="connsiteY24" fmla="*/ 1080 h 3574"/>
                <a:gd name="connsiteX25" fmla="*/ 1128 w 1314"/>
                <a:gd name="connsiteY25" fmla="*/ 1142 h 3574"/>
                <a:gd name="connsiteX26" fmla="*/ 1154 w 1314"/>
                <a:gd name="connsiteY26" fmla="*/ 1208 h 3574"/>
                <a:gd name="connsiteX27" fmla="*/ 1182 w 1314"/>
                <a:gd name="connsiteY27" fmla="*/ 1276 h 3574"/>
                <a:gd name="connsiteX28" fmla="*/ 1206 w 1314"/>
                <a:gd name="connsiteY28" fmla="*/ 1346 h 3574"/>
                <a:gd name="connsiteX29" fmla="*/ 1228 w 1314"/>
                <a:gd name="connsiteY29" fmla="*/ 1418 h 3574"/>
                <a:gd name="connsiteX30" fmla="*/ 1248 w 1314"/>
                <a:gd name="connsiteY30" fmla="*/ 1492 h 3574"/>
                <a:gd name="connsiteX31" fmla="*/ 1264 w 1314"/>
                <a:gd name="connsiteY31" fmla="*/ 1568 h 3574"/>
                <a:gd name="connsiteX32" fmla="*/ 1280 w 1314"/>
                <a:gd name="connsiteY32" fmla="*/ 1648 h 3574"/>
                <a:gd name="connsiteX33" fmla="*/ 1292 w 1314"/>
                <a:gd name="connsiteY33" fmla="*/ 1728 h 3574"/>
                <a:gd name="connsiteX34" fmla="*/ 1302 w 1314"/>
                <a:gd name="connsiteY34" fmla="*/ 1810 h 3574"/>
                <a:gd name="connsiteX35" fmla="*/ 1310 w 1314"/>
                <a:gd name="connsiteY35" fmla="*/ 1896 h 3574"/>
                <a:gd name="connsiteX36" fmla="*/ 1314 w 1314"/>
                <a:gd name="connsiteY36" fmla="*/ 1982 h 3574"/>
                <a:gd name="connsiteX37" fmla="*/ 1314 w 1314"/>
                <a:gd name="connsiteY37" fmla="*/ 2072 h 3574"/>
                <a:gd name="connsiteX38" fmla="*/ 1312 w 1314"/>
                <a:gd name="connsiteY38" fmla="*/ 2164 h 3574"/>
                <a:gd name="connsiteX39" fmla="*/ 1308 w 1314"/>
                <a:gd name="connsiteY39" fmla="*/ 2258 h 3574"/>
                <a:gd name="connsiteX40" fmla="*/ 1298 w 1314"/>
                <a:gd name="connsiteY40" fmla="*/ 2354 h 3574"/>
                <a:gd name="connsiteX41" fmla="*/ 1286 w 1314"/>
                <a:gd name="connsiteY41" fmla="*/ 2454 h 3574"/>
                <a:gd name="connsiteX42" fmla="*/ 1270 w 1314"/>
                <a:gd name="connsiteY42" fmla="*/ 2554 h 3574"/>
                <a:gd name="connsiteX43" fmla="*/ 1250 w 1314"/>
                <a:gd name="connsiteY43" fmla="*/ 2658 h 3574"/>
                <a:gd name="connsiteX44" fmla="*/ 1226 w 1314"/>
                <a:gd name="connsiteY44" fmla="*/ 2764 h 3574"/>
                <a:gd name="connsiteX45" fmla="*/ 1198 w 1314"/>
                <a:gd name="connsiteY45" fmla="*/ 2872 h 3574"/>
                <a:gd name="connsiteX46" fmla="*/ 1166 w 1314"/>
                <a:gd name="connsiteY46" fmla="*/ 2984 h 3574"/>
                <a:gd name="connsiteX47" fmla="*/ 1130 w 1314"/>
                <a:gd name="connsiteY47" fmla="*/ 3096 h 3574"/>
                <a:gd name="connsiteX48" fmla="*/ 1088 w 1314"/>
                <a:gd name="connsiteY48" fmla="*/ 3212 h 3574"/>
                <a:gd name="connsiteX49" fmla="*/ 1042 w 1314"/>
                <a:gd name="connsiteY49" fmla="*/ 3330 h 3574"/>
                <a:gd name="connsiteX50" fmla="*/ 992 w 1314"/>
                <a:gd name="connsiteY50" fmla="*/ 3450 h 3574"/>
                <a:gd name="connsiteX51" fmla="*/ 936 w 1314"/>
                <a:gd name="connsiteY51" fmla="*/ 3574 h 3574"/>
                <a:gd name="connsiteX52" fmla="*/ 936 w 1314"/>
                <a:gd name="connsiteY52" fmla="*/ 3574 h 3574"/>
                <a:gd name="connsiteX53" fmla="*/ 912 w 1314"/>
                <a:gd name="connsiteY53" fmla="*/ 3566 h 3574"/>
                <a:gd name="connsiteX54" fmla="*/ 840 w 1314"/>
                <a:gd name="connsiteY54" fmla="*/ 3542 h 3574"/>
                <a:gd name="connsiteX55" fmla="*/ 790 w 1314"/>
                <a:gd name="connsiteY55" fmla="*/ 3522 h 3574"/>
                <a:gd name="connsiteX0" fmla="*/ 790 w 1314"/>
                <a:gd name="connsiteY0" fmla="*/ 3522 h 3574"/>
                <a:gd name="connsiteX1" fmla="*/ 0 w 1314"/>
                <a:gd name="connsiteY1" fmla="*/ 0 h 3574"/>
                <a:gd name="connsiteX2" fmla="*/ 24 w 1314"/>
                <a:gd name="connsiteY2" fmla="*/ 10 h 3574"/>
                <a:gd name="connsiteX3" fmla="*/ 136 w 1314"/>
                <a:gd name="connsiteY3" fmla="*/ 70 h 3574"/>
                <a:gd name="connsiteX4" fmla="*/ 192 w 1314"/>
                <a:gd name="connsiteY4" fmla="*/ 102 h 3574"/>
                <a:gd name="connsiteX5" fmla="*/ 252 w 1314"/>
                <a:gd name="connsiteY5" fmla="*/ 140 h 3574"/>
                <a:gd name="connsiteX6" fmla="*/ 318 w 1314"/>
                <a:gd name="connsiteY6" fmla="*/ 184 h 3574"/>
                <a:gd name="connsiteX7" fmla="*/ 390 w 1314"/>
                <a:gd name="connsiteY7" fmla="*/ 236 h 3574"/>
                <a:gd name="connsiteX8" fmla="*/ 464 w 1314"/>
                <a:gd name="connsiteY8" fmla="*/ 294 h 3574"/>
                <a:gd name="connsiteX9" fmla="*/ 542 w 1314"/>
                <a:gd name="connsiteY9" fmla="*/ 358 h 3574"/>
                <a:gd name="connsiteX10" fmla="*/ 620 w 1314"/>
                <a:gd name="connsiteY10" fmla="*/ 430 h 3574"/>
                <a:gd name="connsiteX11" fmla="*/ 660 w 1314"/>
                <a:gd name="connsiteY11" fmla="*/ 470 h 3574"/>
                <a:gd name="connsiteX12" fmla="*/ 700 w 1314"/>
                <a:gd name="connsiteY12" fmla="*/ 510 h 3574"/>
                <a:gd name="connsiteX13" fmla="*/ 738 w 1314"/>
                <a:gd name="connsiteY13" fmla="*/ 552 h 3574"/>
                <a:gd name="connsiteX14" fmla="*/ 778 w 1314"/>
                <a:gd name="connsiteY14" fmla="*/ 596 h 3574"/>
                <a:gd name="connsiteX15" fmla="*/ 816 w 1314"/>
                <a:gd name="connsiteY15" fmla="*/ 642 h 3574"/>
                <a:gd name="connsiteX16" fmla="*/ 856 w 1314"/>
                <a:gd name="connsiteY16" fmla="*/ 690 h 3574"/>
                <a:gd name="connsiteX17" fmla="*/ 892 w 1314"/>
                <a:gd name="connsiteY17" fmla="*/ 740 h 3574"/>
                <a:gd name="connsiteX18" fmla="*/ 930 w 1314"/>
                <a:gd name="connsiteY18" fmla="*/ 792 h 3574"/>
                <a:gd name="connsiteX19" fmla="*/ 966 w 1314"/>
                <a:gd name="connsiteY19" fmla="*/ 844 h 3574"/>
                <a:gd name="connsiteX20" fmla="*/ 1000 w 1314"/>
                <a:gd name="connsiteY20" fmla="*/ 900 h 3574"/>
                <a:gd name="connsiteX21" fmla="*/ 1034 w 1314"/>
                <a:gd name="connsiteY21" fmla="*/ 958 h 3574"/>
                <a:gd name="connsiteX22" fmla="*/ 1066 w 1314"/>
                <a:gd name="connsiteY22" fmla="*/ 1018 h 3574"/>
                <a:gd name="connsiteX23" fmla="*/ 1098 w 1314"/>
                <a:gd name="connsiteY23" fmla="*/ 1080 h 3574"/>
                <a:gd name="connsiteX24" fmla="*/ 1128 w 1314"/>
                <a:gd name="connsiteY24" fmla="*/ 1142 h 3574"/>
                <a:gd name="connsiteX25" fmla="*/ 1154 w 1314"/>
                <a:gd name="connsiteY25" fmla="*/ 1208 h 3574"/>
                <a:gd name="connsiteX26" fmla="*/ 1182 w 1314"/>
                <a:gd name="connsiteY26" fmla="*/ 1276 h 3574"/>
                <a:gd name="connsiteX27" fmla="*/ 1206 w 1314"/>
                <a:gd name="connsiteY27" fmla="*/ 1346 h 3574"/>
                <a:gd name="connsiteX28" fmla="*/ 1228 w 1314"/>
                <a:gd name="connsiteY28" fmla="*/ 1418 h 3574"/>
                <a:gd name="connsiteX29" fmla="*/ 1248 w 1314"/>
                <a:gd name="connsiteY29" fmla="*/ 1492 h 3574"/>
                <a:gd name="connsiteX30" fmla="*/ 1264 w 1314"/>
                <a:gd name="connsiteY30" fmla="*/ 1568 h 3574"/>
                <a:gd name="connsiteX31" fmla="*/ 1280 w 1314"/>
                <a:gd name="connsiteY31" fmla="*/ 1648 h 3574"/>
                <a:gd name="connsiteX32" fmla="*/ 1292 w 1314"/>
                <a:gd name="connsiteY32" fmla="*/ 1728 h 3574"/>
                <a:gd name="connsiteX33" fmla="*/ 1302 w 1314"/>
                <a:gd name="connsiteY33" fmla="*/ 1810 h 3574"/>
                <a:gd name="connsiteX34" fmla="*/ 1310 w 1314"/>
                <a:gd name="connsiteY34" fmla="*/ 1896 h 3574"/>
                <a:gd name="connsiteX35" fmla="*/ 1314 w 1314"/>
                <a:gd name="connsiteY35" fmla="*/ 1982 h 3574"/>
                <a:gd name="connsiteX36" fmla="*/ 1314 w 1314"/>
                <a:gd name="connsiteY36" fmla="*/ 2072 h 3574"/>
                <a:gd name="connsiteX37" fmla="*/ 1312 w 1314"/>
                <a:gd name="connsiteY37" fmla="*/ 2164 h 3574"/>
                <a:gd name="connsiteX38" fmla="*/ 1308 w 1314"/>
                <a:gd name="connsiteY38" fmla="*/ 2258 h 3574"/>
                <a:gd name="connsiteX39" fmla="*/ 1298 w 1314"/>
                <a:gd name="connsiteY39" fmla="*/ 2354 h 3574"/>
                <a:gd name="connsiteX40" fmla="*/ 1286 w 1314"/>
                <a:gd name="connsiteY40" fmla="*/ 2454 h 3574"/>
                <a:gd name="connsiteX41" fmla="*/ 1270 w 1314"/>
                <a:gd name="connsiteY41" fmla="*/ 2554 h 3574"/>
                <a:gd name="connsiteX42" fmla="*/ 1250 w 1314"/>
                <a:gd name="connsiteY42" fmla="*/ 2658 h 3574"/>
                <a:gd name="connsiteX43" fmla="*/ 1226 w 1314"/>
                <a:gd name="connsiteY43" fmla="*/ 2764 h 3574"/>
                <a:gd name="connsiteX44" fmla="*/ 1198 w 1314"/>
                <a:gd name="connsiteY44" fmla="*/ 2872 h 3574"/>
                <a:gd name="connsiteX45" fmla="*/ 1166 w 1314"/>
                <a:gd name="connsiteY45" fmla="*/ 2984 h 3574"/>
                <a:gd name="connsiteX46" fmla="*/ 1130 w 1314"/>
                <a:gd name="connsiteY46" fmla="*/ 3096 h 3574"/>
                <a:gd name="connsiteX47" fmla="*/ 1088 w 1314"/>
                <a:gd name="connsiteY47" fmla="*/ 3212 h 3574"/>
                <a:gd name="connsiteX48" fmla="*/ 1042 w 1314"/>
                <a:gd name="connsiteY48" fmla="*/ 3330 h 3574"/>
                <a:gd name="connsiteX49" fmla="*/ 992 w 1314"/>
                <a:gd name="connsiteY49" fmla="*/ 3450 h 3574"/>
                <a:gd name="connsiteX50" fmla="*/ 936 w 1314"/>
                <a:gd name="connsiteY50" fmla="*/ 3574 h 3574"/>
                <a:gd name="connsiteX51" fmla="*/ 936 w 1314"/>
                <a:gd name="connsiteY51" fmla="*/ 3574 h 3574"/>
                <a:gd name="connsiteX52" fmla="*/ 912 w 1314"/>
                <a:gd name="connsiteY52" fmla="*/ 3566 h 3574"/>
                <a:gd name="connsiteX53" fmla="*/ 840 w 1314"/>
                <a:gd name="connsiteY53" fmla="*/ 3542 h 3574"/>
                <a:gd name="connsiteX54" fmla="*/ 790 w 1314"/>
                <a:gd name="connsiteY54" fmla="*/ 3522 h 3574"/>
                <a:gd name="connsiteX0" fmla="*/ 899 w 1423"/>
                <a:gd name="connsiteY0" fmla="*/ 4097 h 4149"/>
                <a:gd name="connsiteX1" fmla="*/ 109 w 1423"/>
                <a:gd name="connsiteY1" fmla="*/ 575 h 4149"/>
                <a:gd name="connsiteX2" fmla="*/ 245 w 1423"/>
                <a:gd name="connsiteY2" fmla="*/ 645 h 4149"/>
                <a:gd name="connsiteX3" fmla="*/ 301 w 1423"/>
                <a:gd name="connsiteY3" fmla="*/ 677 h 4149"/>
                <a:gd name="connsiteX4" fmla="*/ 361 w 1423"/>
                <a:gd name="connsiteY4" fmla="*/ 715 h 4149"/>
                <a:gd name="connsiteX5" fmla="*/ 427 w 1423"/>
                <a:gd name="connsiteY5" fmla="*/ 759 h 4149"/>
                <a:gd name="connsiteX6" fmla="*/ 499 w 1423"/>
                <a:gd name="connsiteY6" fmla="*/ 811 h 4149"/>
                <a:gd name="connsiteX7" fmla="*/ 573 w 1423"/>
                <a:gd name="connsiteY7" fmla="*/ 869 h 4149"/>
                <a:gd name="connsiteX8" fmla="*/ 651 w 1423"/>
                <a:gd name="connsiteY8" fmla="*/ 933 h 4149"/>
                <a:gd name="connsiteX9" fmla="*/ 729 w 1423"/>
                <a:gd name="connsiteY9" fmla="*/ 1005 h 4149"/>
                <a:gd name="connsiteX10" fmla="*/ 769 w 1423"/>
                <a:gd name="connsiteY10" fmla="*/ 1045 h 4149"/>
                <a:gd name="connsiteX11" fmla="*/ 809 w 1423"/>
                <a:gd name="connsiteY11" fmla="*/ 1085 h 4149"/>
                <a:gd name="connsiteX12" fmla="*/ 847 w 1423"/>
                <a:gd name="connsiteY12" fmla="*/ 1127 h 4149"/>
                <a:gd name="connsiteX13" fmla="*/ 887 w 1423"/>
                <a:gd name="connsiteY13" fmla="*/ 1171 h 4149"/>
                <a:gd name="connsiteX14" fmla="*/ 925 w 1423"/>
                <a:gd name="connsiteY14" fmla="*/ 1217 h 4149"/>
                <a:gd name="connsiteX15" fmla="*/ 965 w 1423"/>
                <a:gd name="connsiteY15" fmla="*/ 1265 h 4149"/>
                <a:gd name="connsiteX16" fmla="*/ 1001 w 1423"/>
                <a:gd name="connsiteY16" fmla="*/ 1315 h 4149"/>
                <a:gd name="connsiteX17" fmla="*/ 1039 w 1423"/>
                <a:gd name="connsiteY17" fmla="*/ 1367 h 4149"/>
                <a:gd name="connsiteX18" fmla="*/ 1075 w 1423"/>
                <a:gd name="connsiteY18" fmla="*/ 1419 h 4149"/>
                <a:gd name="connsiteX19" fmla="*/ 1109 w 1423"/>
                <a:gd name="connsiteY19" fmla="*/ 1475 h 4149"/>
                <a:gd name="connsiteX20" fmla="*/ 1143 w 1423"/>
                <a:gd name="connsiteY20" fmla="*/ 1533 h 4149"/>
                <a:gd name="connsiteX21" fmla="*/ 1175 w 1423"/>
                <a:gd name="connsiteY21" fmla="*/ 1593 h 4149"/>
                <a:gd name="connsiteX22" fmla="*/ 1207 w 1423"/>
                <a:gd name="connsiteY22" fmla="*/ 1655 h 4149"/>
                <a:gd name="connsiteX23" fmla="*/ 1237 w 1423"/>
                <a:gd name="connsiteY23" fmla="*/ 1717 h 4149"/>
                <a:gd name="connsiteX24" fmla="*/ 1263 w 1423"/>
                <a:gd name="connsiteY24" fmla="*/ 1783 h 4149"/>
                <a:gd name="connsiteX25" fmla="*/ 1291 w 1423"/>
                <a:gd name="connsiteY25" fmla="*/ 1851 h 4149"/>
                <a:gd name="connsiteX26" fmla="*/ 1315 w 1423"/>
                <a:gd name="connsiteY26" fmla="*/ 1921 h 4149"/>
                <a:gd name="connsiteX27" fmla="*/ 1337 w 1423"/>
                <a:gd name="connsiteY27" fmla="*/ 1993 h 4149"/>
                <a:gd name="connsiteX28" fmla="*/ 1357 w 1423"/>
                <a:gd name="connsiteY28" fmla="*/ 2067 h 4149"/>
                <a:gd name="connsiteX29" fmla="*/ 1373 w 1423"/>
                <a:gd name="connsiteY29" fmla="*/ 2143 h 4149"/>
                <a:gd name="connsiteX30" fmla="*/ 1389 w 1423"/>
                <a:gd name="connsiteY30" fmla="*/ 2223 h 4149"/>
                <a:gd name="connsiteX31" fmla="*/ 1401 w 1423"/>
                <a:gd name="connsiteY31" fmla="*/ 2303 h 4149"/>
                <a:gd name="connsiteX32" fmla="*/ 1411 w 1423"/>
                <a:gd name="connsiteY32" fmla="*/ 2385 h 4149"/>
                <a:gd name="connsiteX33" fmla="*/ 1419 w 1423"/>
                <a:gd name="connsiteY33" fmla="*/ 2471 h 4149"/>
                <a:gd name="connsiteX34" fmla="*/ 1423 w 1423"/>
                <a:gd name="connsiteY34" fmla="*/ 2557 h 4149"/>
                <a:gd name="connsiteX35" fmla="*/ 1423 w 1423"/>
                <a:gd name="connsiteY35" fmla="*/ 2647 h 4149"/>
                <a:gd name="connsiteX36" fmla="*/ 1421 w 1423"/>
                <a:gd name="connsiteY36" fmla="*/ 2739 h 4149"/>
                <a:gd name="connsiteX37" fmla="*/ 1417 w 1423"/>
                <a:gd name="connsiteY37" fmla="*/ 2833 h 4149"/>
                <a:gd name="connsiteX38" fmla="*/ 1407 w 1423"/>
                <a:gd name="connsiteY38" fmla="*/ 2929 h 4149"/>
                <a:gd name="connsiteX39" fmla="*/ 1395 w 1423"/>
                <a:gd name="connsiteY39" fmla="*/ 3029 h 4149"/>
                <a:gd name="connsiteX40" fmla="*/ 1379 w 1423"/>
                <a:gd name="connsiteY40" fmla="*/ 3129 h 4149"/>
                <a:gd name="connsiteX41" fmla="*/ 1359 w 1423"/>
                <a:gd name="connsiteY41" fmla="*/ 3233 h 4149"/>
                <a:gd name="connsiteX42" fmla="*/ 1335 w 1423"/>
                <a:gd name="connsiteY42" fmla="*/ 3339 h 4149"/>
                <a:gd name="connsiteX43" fmla="*/ 1307 w 1423"/>
                <a:gd name="connsiteY43" fmla="*/ 3447 h 4149"/>
                <a:gd name="connsiteX44" fmla="*/ 1275 w 1423"/>
                <a:gd name="connsiteY44" fmla="*/ 3559 h 4149"/>
                <a:gd name="connsiteX45" fmla="*/ 1239 w 1423"/>
                <a:gd name="connsiteY45" fmla="*/ 3671 h 4149"/>
                <a:gd name="connsiteX46" fmla="*/ 1197 w 1423"/>
                <a:gd name="connsiteY46" fmla="*/ 3787 h 4149"/>
                <a:gd name="connsiteX47" fmla="*/ 1151 w 1423"/>
                <a:gd name="connsiteY47" fmla="*/ 3905 h 4149"/>
                <a:gd name="connsiteX48" fmla="*/ 1101 w 1423"/>
                <a:gd name="connsiteY48" fmla="*/ 4025 h 4149"/>
                <a:gd name="connsiteX49" fmla="*/ 1045 w 1423"/>
                <a:gd name="connsiteY49" fmla="*/ 4149 h 4149"/>
                <a:gd name="connsiteX50" fmla="*/ 1045 w 1423"/>
                <a:gd name="connsiteY50" fmla="*/ 4149 h 4149"/>
                <a:gd name="connsiteX51" fmla="*/ 1021 w 1423"/>
                <a:gd name="connsiteY51" fmla="*/ 4141 h 4149"/>
                <a:gd name="connsiteX52" fmla="*/ 949 w 1423"/>
                <a:gd name="connsiteY52" fmla="*/ 4117 h 4149"/>
                <a:gd name="connsiteX53" fmla="*/ 899 w 1423"/>
                <a:gd name="connsiteY53" fmla="*/ 4097 h 4149"/>
                <a:gd name="connsiteX0" fmla="*/ 654 w 1178"/>
                <a:gd name="connsiteY0" fmla="*/ 3452 h 3504"/>
                <a:gd name="connsiteX1" fmla="*/ 0 w 1178"/>
                <a:gd name="connsiteY1" fmla="*/ 0 h 3504"/>
                <a:gd name="connsiteX2" fmla="*/ 56 w 1178"/>
                <a:gd name="connsiteY2" fmla="*/ 32 h 3504"/>
                <a:gd name="connsiteX3" fmla="*/ 116 w 1178"/>
                <a:gd name="connsiteY3" fmla="*/ 70 h 3504"/>
                <a:gd name="connsiteX4" fmla="*/ 182 w 1178"/>
                <a:gd name="connsiteY4" fmla="*/ 114 h 3504"/>
                <a:gd name="connsiteX5" fmla="*/ 254 w 1178"/>
                <a:gd name="connsiteY5" fmla="*/ 166 h 3504"/>
                <a:gd name="connsiteX6" fmla="*/ 328 w 1178"/>
                <a:gd name="connsiteY6" fmla="*/ 224 h 3504"/>
                <a:gd name="connsiteX7" fmla="*/ 406 w 1178"/>
                <a:gd name="connsiteY7" fmla="*/ 288 h 3504"/>
                <a:gd name="connsiteX8" fmla="*/ 484 w 1178"/>
                <a:gd name="connsiteY8" fmla="*/ 360 h 3504"/>
                <a:gd name="connsiteX9" fmla="*/ 524 w 1178"/>
                <a:gd name="connsiteY9" fmla="*/ 400 h 3504"/>
                <a:gd name="connsiteX10" fmla="*/ 564 w 1178"/>
                <a:gd name="connsiteY10" fmla="*/ 440 h 3504"/>
                <a:gd name="connsiteX11" fmla="*/ 602 w 1178"/>
                <a:gd name="connsiteY11" fmla="*/ 482 h 3504"/>
                <a:gd name="connsiteX12" fmla="*/ 642 w 1178"/>
                <a:gd name="connsiteY12" fmla="*/ 526 h 3504"/>
                <a:gd name="connsiteX13" fmla="*/ 680 w 1178"/>
                <a:gd name="connsiteY13" fmla="*/ 572 h 3504"/>
                <a:gd name="connsiteX14" fmla="*/ 720 w 1178"/>
                <a:gd name="connsiteY14" fmla="*/ 620 h 3504"/>
                <a:gd name="connsiteX15" fmla="*/ 756 w 1178"/>
                <a:gd name="connsiteY15" fmla="*/ 670 h 3504"/>
                <a:gd name="connsiteX16" fmla="*/ 794 w 1178"/>
                <a:gd name="connsiteY16" fmla="*/ 722 h 3504"/>
                <a:gd name="connsiteX17" fmla="*/ 830 w 1178"/>
                <a:gd name="connsiteY17" fmla="*/ 774 h 3504"/>
                <a:gd name="connsiteX18" fmla="*/ 864 w 1178"/>
                <a:gd name="connsiteY18" fmla="*/ 830 h 3504"/>
                <a:gd name="connsiteX19" fmla="*/ 898 w 1178"/>
                <a:gd name="connsiteY19" fmla="*/ 888 h 3504"/>
                <a:gd name="connsiteX20" fmla="*/ 930 w 1178"/>
                <a:gd name="connsiteY20" fmla="*/ 948 h 3504"/>
                <a:gd name="connsiteX21" fmla="*/ 962 w 1178"/>
                <a:gd name="connsiteY21" fmla="*/ 1010 h 3504"/>
                <a:gd name="connsiteX22" fmla="*/ 992 w 1178"/>
                <a:gd name="connsiteY22" fmla="*/ 1072 h 3504"/>
                <a:gd name="connsiteX23" fmla="*/ 1018 w 1178"/>
                <a:gd name="connsiteY23" fmla="*/ 1138 h 3504"/>
                <a:gd name="connsiteX24" fmla="*/ 1046 w 1178"/>
                <a:gd name="connsiteY24" fmla="*/ 1206 h 3504"/>
                <a:gd name="connsiteX25" fmla="*/ 1070 w 1178"/>
                <a:gd name="connsiteY25" fmla="*/ 1276 h 3504"/>
                <a:gd name="connsiteX26" fmla="*/ 1092 w 1178"/>
                <a:gd name="connsiteY26" fmla="*/ 1348 h 3504"/>
                <a:gd name="connsiteX27" fmla="*/ 1112 w 1178"/>
                <a:gd name="connsiteY27" fmla="*/ 1422 h 3504"/>
                <a:gd name="connsiteX28" fmla="*/ 1128 w 1178"/>
                <a:gd name="connsiteY28" fmla="*/ 1498 h 3504"/>
                <a:gd name="connsiteX29" fmla="*/ 1144 w 1178"/>
                <a:gd name="connsiteY29" fmla="*/ 1578 h 3504"/>
                <a:gd name="connsiteX30" fmla="*/ 1156 w 1178"/>
                <a:gd name="connsiteY30" fmla="*/ 1658 h 3504"/>
                <a:gd name="connsiteX31" fmla="*/ 1166 w 1178"/>
                <a:gd name="connsiteY31" fmla="*/ 1740 h 3504"/>
                <a:gd name="connsiteX32" fmla="*/ 1174 w 1178"/>
                <a:gd name="connsiteY32" fmla="*/ 1826 h 3504"/>
                <a:gd name="connsiteX33" fmla="*/ 1178 w 1178"/>
                <a:gd name="connsiteY33" fmla="*/ 1912 h 3504"/>
                <a:gd name="connsiteX34" fmla="*/ 1178 w 1178"/>
                <a:gd name="connsiteY34" fmla="*/ 2002 h 3504"/>
                <a:gd name="connsiteX35" fmla="*/ 1176 w 1178"/>
                <a:gd name="connsiteY35" fmla="*/ 2094 h 3504"/>
                <a:gd name="connsiteX36" fmla="*/ 1172 w 1178"/>
                <a:gd name="connsiteY36" fmla="*/ 2188 h 3504"/>
                <a:gd name="connsiteX37" fmla="*/ 1162 w 1178"/>
                <a:gd name="connsiteY37" fmla="*/ 2284 h 3504"/>
                <a:gd name="connsiteX38" fmla="*/ 1150 w 1178"/>
                <a:gd name="connsiteY38" fmla="*/ 2384 h 3504"/>
                <a:gd name="connsiteX39" fmla="*/ 1134 w 1178"/>
                <a:gd name="connsiteY39" fmla="*/ 2484 h 3504"/>
                <a:gd name="connsiteX40" fmla="*/ 1114 w 1178"/>
                <a:gd name="connsiteY40" fmla="*/ 2588 h 3504"/>
                <a:gd name="connsiteX41" fmla="*/ 1090 w 1178"/>
                <a:gd name="connsiteY41" fmla="*/ 2694 h 3504"/>
                <a:gd name="connsiteX42" fmla="*/ 1062 w 1178"/>
                <a:gd name="connsiteY42" fmla="*/ 2802 h 3504"/>
                <a:gd name="connsiteX43" fmla="*/ 1030 w 1178"/>
                <a:gd name="connsiteY43" fmla="*/ 2914 h 3504"/>
                <a:gd name="connsiteX44" fmla="*/ 994 w 1178"/>
                <a:gd name="connsiteY44" fmla="*/ 3026 h 3504"/>
                <a:gd name="connsiteX45" fmla="*/ 952 w 1178"/>
                <a:gd name="connsiteY45" fmla="*/ 3142 h 3504"/>
                <a:gd name="connsiteX46" fmla="*/ 906 w 1178"/>
                <a:gd name="connsiteY46" fmla="*/ 3260 h 3504"/>
                <a:gd name="connsiteX47" fmla="*/ 856 w 1178"/>
                <a:gd name="connsiteY47" fmla="*/ 3380 h 3504"/>
                <a:gd name="connsiteX48" fmla="*/ 800 w 1178"/>
                <a:gd name="connsiteY48" fmla="*/ 3504 h 3504"/>
                <a:gd name="connsiteX49" fmla="*/ 800 w 1178"/>
                <a:gd name="connsiteY49" fmla="*/ 3504 h 3504"/>
                <a:gd name="connsiteX50" fmla="*/ 776 w 1178"/>
                <a:gd name="connsiteY50" fmla="*/ 3496 h 3504"/>
                <a:gd name="connsiteX51" fmla="*/ 704 w 1178"/>
                <a:gd name="connsiteY51" fmla="*/ 3472 h 3504"/>
                <a:gd name="connsiteX52" fmla="*/ 654 w 1178"/>
                <a:gd name="connsiteY52" fmla="*/ 3452 h 3504"/>
                <a:gd name="connsiteX0" fmla="*/ 704 w 1178"/>
                <a:gd name="connsiteY0" fmla="*/ 3472 h 3504"/>
                <a:gd name="connsiteX1" fmla="*/ 0 w 1178"/>
                <a:gd name="connsiteY1" fmla="*/ 0 h 3504"/>
                <a:gd name="connsiteX2" fmla="*/ 56 w 1178"/>
                <a:gd name="connsiteY2" fmla="*/ 32 h 3504"/>
                <a:gd name="connsiteX3" fmla="*/ 116 w 1178"/>
                <a:gd name="connsiteY3" fmla="*/ 70 h 3504"/>
                <a:gd name="connsiteX4" fmla="*/ 182 w 1178"/>
                <a:gd name="connsiteY4" fmla="*/ 114 h 3504"/>
                <a:gd name="connsiteX5" fmla="*/ 254 w 1178"/>
                <a:gd name="connsiteY5" fmla="*/ 166 h 3504"/>
                <a:gd name="connsiteX6" fmla="*/ 328 w 1178"/>
                <a:gd name="connsiteY6" fmla="*/ 224 h 3504"/>
                <a:gd name="connsiteX7" fmla="*/ 406 w 1178"/>
                <a:gd name="connsiteY7" fmla="*/ 288 h 3504"/>
                <a:gd name="connsiteX8" fmla="*/ 484 w 1178"/>
                <a:gd name="connsiteY8" fmla="*/ 360 h 3504"/>
                <a:gd name="connsiteX9" fmla="*/ 524 w 1178"/>
                <a:gd name="connsiteY9" fmla="*/ 400 h 3504"/>
                <a:gd name="connsiteX10" fmla="*/ 564 w 1178"/>
                <a:gd name="connsiteY10" fmla="*/ 440 h 3504"/>
                <a:gd name="connsiteX11" fmla="*/ 602 w 1178"/>
                <a:gd name="connsiteY11" fmla="*/ 482 h 3504"/>
                <a:gd name="connsiteX12" fmla="*/ 642 w 1178"/>
                <a:gd name="connsiteY12" fmla="*/ 526 h 3504"/>
                <a:gd name="connsiteX13" fmla="*/ 680 w 1178"/>
                <a:gd name="connsiteY13" fmla="*/ 572 h 3504"/>
                <a:gd name="connsiteX14" fmla="*/ 720 w 1178"/>
                <a:gd name="connsiteY14" fmla="*/ 620 h 3504"/>
                <a:gd name="connsiteX15" fmla="*/ 756 w 1178"/>
                <a:gd name="connsiteY15" fmla="*/ 670 h 3504"/>
                <a:gd name="connsiteX16" fmla="*/ 794 w 1178"/>
                <a:gd name="connsiteY16" fmla="*/ 722 h 3504"/>
                <a:gd name="connsiteX17" fmla="*/ 830 w 1178"/>
                <a:gd name="connsiteY17" fmla="*/ 774 h 3504"/>
                <a:gd name="connsiteX18" fmla="*/ 864 w 1178"/>
                <a:gd name="connsiteY18" fmla="*/ 830 h 3504"/>
                <a:gd name="connsiteX19" fmla="*/ 898 w 1178"/>
                <a:gd name="connsiteY19" fmla="*/ 888 h 3504"/>
                <a:gd name="connsiteX20" fmla="*/ 930 w 1178"/>
                <a:gd name="connsiteY20" fmla="*/ 948 h 3504"/>
                <a:gd name="connsiteX21" fmla="*/ 962 w 1178"/>
                <a:gd name="connsiteY21" fmla="*/ 1010 h 3504"/>
                <a:gd name="connsiteX22" fmla="*/ 992 w 1178"/>
                <a:gd name="connsiteY22" fmla="*/ 1072 h 3504"/>
                <a:gd name="connsiteX23" fmla="*/ 1018 w 1178"/>
                <a:gd name="connsiteY23" fmla="*/ 1138 h 3504"/>
                <a:gd name="connsiteX24" fmla="*/ 1046 w 1178"/>
                <a:gd name="connsiteY24" fmla="*/ 1206 h 3504"/>
                <a:gd name="connsiteX25" fmla="*/ 1070 w 1178"/>
                <a:gd name="connsiteY25" fmla="*/ 1276 h 3504"/>
                <a:gd name="connsiteX26" fmla="*/ 1092 w 1178"/>
                <a:gd name="connsiteY26" fmla="*/ 1348 h 3504"/>
                <a:gd name="connsiteX27" fmla="*/ 1112 w 1178"/>
                <a:gd name="connsiteY27" fmla="*/ 1422 h 3504"/>
                <a:gd name="connsiteX28" fmla="*/ 1128 w 1178"/>
                <a:gd name="connsiteY28" fmla="*/ 1498 h 3504"/>
                <a:gd name="connsiteX29" fmla="*/ 1144 w 1178"/>
                <a:gd name="connsiteY29" fmla="*/ 1578 h 3504"/>
                <a:gd name="connsiteX30" fmla="*/ 1156 w 1178"/>
                <a:gd name="connsiteY30" fmla="*/ 1658 h 3504"/>
                <a:gd name="connsiteX31" fmla="*/ 1166 w 1178"/>
                <a:gd name="connsiteY31" fmla="*/ 1740 h 3504"/>
                <a:gd name="connsiteX32" fmla="*/ 1174 w 1178"/>
                <a:gd name="connsiteY32" fmla="*/ 1826 h 3504"/>
                <a:gd name="connsiteX33" fmla="*/ 1178 w 1178"/>
                <a:gd name="connsiteY33" fmla="*/ 1912 h 3504"/>
                <a:gd name="connsiteX34" fmla="*/ 1178 w 1178"/>
                <a:gd name="connsiteY34" fmla="*/ 2002 h 3504"/>
                <a:gd name="connsiteX35" fmla="*/ 1176 w 1178"/>
                <a:gd name="connsiteY35" fmla="*/ 2094 h 3504"/>
                <a:gd name="connsiteX36" fmla="*/ 1172 w 1178"/>
                <a:gd name="connsiteY36" fmla="*/ 2188 h 3504"/>
                <a:gd name="connsiteX37" fmla="*/ 1162 w 1178"/>
                <a:gd name="connsiteY37" fmla="*/ 2284 h 3504"/>
                <a:gd name="connsiteX38" fmla="*/ 1150 w 1178"/>
                <a:gd name="connsiteY38" fmla="*/ 2384 h 3504"/>
                <a:gd name="connsiteX39" fmla="*/ 1134 w 1178"/>
                <a:gd name="connsiteY39" fmla="*/ 2484 h 3504"/>
                <a:gd name="connsiteX40" fmla="*/ 1114 w 1178"/>
                <a:gd name="connsiteY40" fmla="*/ 2588 h 3504"/>
                <a:gd name="connsiteX41" fmla="*/ 1090 w 1178"/>
                <a:gd name="connsiteY41" fmla="*/ 2694 h 3504"/>
                <a:gd name="connsiteX42" fmla="*/ 1062 w 1178"/>
                <a:gd name="connsiteY42" fmla="*/ 2802 h 3504"/>
                <a:gd name="connsiteX43" fmla="*/ 1030 w 1178"/>
                <a:gd name="connsiteY43" fmla="*/ 2914 h 3504"/>
                <a:gd name="connsiteX44" fmla="*/ 994 w 1178"/>
                <a:gd name="connsiteY44" fmla="*/ 3026 h 3504"/>
                <a:gd name="connsiteX45" fmla="*/ 952 w 1178"/>
                <a:gd name="connsiteY45" fmla="*/ 3142 h 3504"/>
                <a:gd name="connsiteX46" fmla="*/ 906 w 1178"/>
                <a:gd name="connsiteY46" fmla="*/ 3260 h 3504"/>
                <a:gd name="connsiteX47" fmla="*/ 856 w 1178"/>
                <a:gd name="connsiteY47" fmla="*/ 3380 h 3504"/>
                <a:gd name="connsiteX48" fmla="*/ 800 w 1178"/>
                <a:gd name="connsiteY48" fmla="*/ 3504 h 3504"/>
                <a:gd name="connsiteX49" fmla="*/ 800 w 1178"/>
                <a:gd name="connsiteY49" fmla="*/ 3504 h 3504"/>
                <a:gd name="connsiteX50" fmla="*/ 776 w 1178"/>
                <a:gd name="connsiteY50" fmla="*/ 3496 h 3504"/>
                <a:gd name="connsiteX51" fmla="*/ 704 w 1178"/>
                <a:gd name="connsiteY51" fmla="*/ 3472 h 3504"/>
                <a:gd name="connsiteX0" fmla="*/ 690 w 1178"/>
                <a:gd name="connsiteY0" fmla="*/ 3455 h 3504"/>
                <a:gd name="connsiteX1" fmla="*/ 0 w 1178"/>
                <a:gd name="connsiteY1" fmla="*/ 0 h 3504"/>
                <a:gd name="connsiteX2" fmla="*/ 56 w 1178"/>
                <a:gd name="connsiteY2" fmla="*/ 32 h 3504"/>
                <a:gd name="connsiteX3" fmla="*/ 116 w 1178"/>
                <a:gd name="connsiteY3" fmla="*/ 70 h 3504"/>
                <a:gd name="connsiteX4" fmla="*/ 182 w 1178"/>
                <a:gd name="connsiteY4" fmla="*/ 114 h 3504"/>
                <a:gd name="connsiteX5" fmla="*/ 254 w 1178"/>
                <a:gd name="connsiteY5" fmla="*/ 166 h 3504"/>
                <a:gd name="connsiteX6" fmla="*/ 328 w 1178"/>
                <a:gd name="connsiteY6" fmla="*/ 224 h 3504"/>
                <a:gd name="connsiteX7" fmla="*/ 406 w 1178"/>
                <a:gd name="connsiteY7" fmla="*/ 288 h 3504"/>
                <a:gd name="connsiteX8" fmla="*/ 484 w 1178"/>
                <a:gd name="connsiteY8" fmla="*/ 360 h 3504"/>
                <a:gd name="connsiteX9" fmla="*/ 524 w 1178"/>
                <a:gd name="connsiteY9" fmla="*/ 400 h 3504"/>
                <a:gd name="connsiteX10" fmla="*/ 564 w 1178"/>
                <a:gd name="connsiteY10" fmla="*/ 440 h 3504"/>
                <a:gd name="connsiteX11" fmla="*/ 602 w 1178"/>
                <a:gd name="connsiteY11" fmla="*/ 482 h 3504"/>
                <a:gd name="connsiteX12" fmla="*/ 642 w 1178"/>
                <a:gd name="connsiteY12" fmla="*/ 526 h 3504"/>
                <a:gd name="connsiteX13" fmla="*/ 680 w 1178"/>
                <a:gd name="connsiteY13" fmla="*/ 572 h 3504"/>
                <a:gd name="connsiteX14" fmla="*/ 720 w 1178"/>
                <a:gd name="connsiteY14" fmla="*/ 620 h 3504"/>
                <a:gd name="connsiteX15" fmla="*/ 756 w 1178"/>
                <a:gd name="connsiteY15" fmla="*/ 670 h 3504"/>
                <a:gd name="connsiteX16" fmla="*/ 794 w 1178"/>
                <a:gd name="connsiteY16" fmla="*/ 722 h 3504"/>
                <a:gd name="connsiteX17" fmla="*/ 830 w 1178"/>
                <a:gd name="connsiteY17" fmla="*/ 774 h 3504"/>
                <a:gd name="connsiteX18" fmla="*/ 864 w 1178"/>
                <a:gd name="connsiteY18" fmla="*/ 830 h 3504"/>
                <a:gd name="connsiteX19" fmla="*/ 898 w 1178"/>
                <a:gd name="connsiteY19" fmla="*/ 888 h 3504"/>
                <a:gd name="connsiteX20" fmla="*/ 930 w 1178"/>
                <a:gd name="connsiteY20" fmla="*/ 948 h 3504"/>
                <a:gd name="connsiteX21" fmla="*/ 962 w 1178"/>
                <a:gd name="connsiteY21" fmla="*/ 1010 h 3504"/>
                <a:gd name="connsiteX22" fmla="*/ 992 w 1178"/>
                <a:gd name="connsiteY22" fmla="*/ 1072 h 3504"/>
                <a:gd name="connsiteX23" fmla="*/ 1018 w 1178"/>
                <a:gd name="connsiteY23" fmla="*/ 1138 h 3504"/>
                <a:gd name="connsiteX24" fmla="*/ 1046 w 1178"/>
                <a:gd name="connsiteY24" fmla="*/ 1206 h 3504"/>
                <a:gd name="connsiteX25" fmla="*/ 1070 w 1178"/>
                <a:gd name="connsiteY25" fmla="*/ 1276 h 3504"/>
                <a:gd name="connsiteX26" fmla="*/ 1092 w 1178"/>
                <a:gd name="connsiteY26" fmla="*/ 1348 h 3504"/>
                <a:gd name="connsiteX27" fmla="*/ 1112 w 1178"/>
                <a:gd name="connsiteY27" fmla="*/ 1422 h 3504"/>
                <a:gd name="connsiteX28" fmla="*/ 1128 w 1178"/>
                <a:gd name="connsiteY28" fmla="*/ 1498 h 3504"/>
                <a:gd name="connsiteX29" fmla="*/ 1144 w 1178"/>
                <a:gd name="connsiteY29" fmla="*/ 1578 h 3504"/>
                <a:gd name="connsiteX30" fmla="*/ 1156 w 1178"/>
                <a:gd name="connsiteY30" fmla="*/ 1658 h 3504"/>
                <a:gd name="connsiteX31" fmla="*/ 1166 w 1178"/>
                <a:gd name="connsiteY31" fmla="*/ 1740 h 3504"/>
                <a:gd name="connsiteX32" fmla="*/ 1174 w 1178"/>
                <a:gd name="connsiteY32" fmla="*/ 1826 h 3504"/>
                <a:gd name="connsiteX33" fmla="*/ 1178 w 1178"/>
                <a:gd name="connsiteY33" fmla="*/ 1912 h 3504"/>
                <a:gd name="connsiteX34" fmla="*/ 1178 w 1178"/>
                <a:gd name="connsiteY34" fmla="*/ 2002 h 3504"/>
                <a:gd name="connsiteX35" fmla="*/ 1176 w 1178"/>
                <a:gd name="connsiteY35" fmla="*/ 2094 h 3504"/>
                <a:gd name="connsiteX36" fmla="*/ 1172 w 1178"/>
                <a:gd name="connsiteY36" fmla="*/ 2188 h 3504"/>
                <a:gd name="connsiteX37" fmla="*/ 1162 w 1178"/>
                <a:gd name="connsiteY37" fmla="*/ 2284 h 3504"/>
                <a:gd name="connsiteX38" fmla="*/ 1150 w 1178"/>
                <a:gd name="connsiteY38" fmla="*/ 2384 h 3504"/>
                <a:gd name="connsiteX39" fmla="*/ 1134 w 1178"/>
                <a:gd name="connsiteY39" fmla="*/ 2484 h 3504"/>
                <a:gd name="connsiteX40" fmla="*/ 1114 w 1178"/>
                <a:gd name="connsiteY40" fmla="*/ 2588 h 3504"/>
                <a:gd name="connsiteX41" fmla="*/ 1090 w 1178"/>
                <a:gd name="connsiteY41" fmla="*/ 2694 h 3504"/>
                <a:gd name="connsiteX42" fmla="*/ 1062 w 1178"/>
                <a:gd name="connsiteY42" fmla="*/ 2802 h 3504"/>
                <a:gd name="connsiteX43" fmla="*/ 1030 w 1178"/>
                <a:gd name="connsiteY43" fmla="*/ 2914 h 3504"/>
                <a:gd name="connsiteX44" fmla="*/ 994 w 1178"/>
                <a:gd name="connsiteY44" fmla="*/ 3026 h 3504"/>
                <a:gd name="connsiteX45" fmla="*/ 952 w 1178"/>
                <a:gd name="connsiteY45" fmla="*/ 3142 h 3504"/>
                <a:gd name="connsiteX46" fmla="*/ 906 w 1178"/>
                <a:gd name="connsiteY46" fmla="*/ 3260 h 3504"/>
                <a:gd name="connsiteX47" fmla="*/ 856 w 1178"/>
                <a:gd name="connsiteY47" fmla="*/ 3380 h 3504"/>
                <a:gd name="connsiteX48" fmla="*/ 800 w 1178"/>
                <a:gd name="connsiteY48" fmla="*/ 3504 h 3504"/>
                <a:gd name="connsiteX49" fmla="*/ 800 w 1178"/>
                <a:gd name="connsiteY49" fmla="*/ 3504 h 3504"/>
                <a:gd name="connsiteX50" fmla="*/ 776 w 1178"/>
                <a:gd name="connsiteY50" fmla="*/ 3496 h 3504"/>
                <a:gd name="connsiteX51" fmla="*/ 690 w 1178"/>
                <a:gd name="connsiteY51" fmla="*/ 3455 h 3504"/>
                <a:gd name="connsiteX0" fmla="*/ 733 w 1221"/>
                <a:gd name="connsiteY0" fmla="*/ 3423 h 3472"/>
                <a:gd name="connsiteX1" fmla="*/ 0 w 1221"/>
                <a:gd name="connsiteY1" fmla="*/ 8 h 3472"/>
                <a:gd name="connsiteX2" fmla="*/ 99 w 1221"/>
                <a:gd name="connsiteY2" fmla="*/ 0 h 3472"/>
                <a:gd name="connsiteX3" fmla="*/ 159 w 1221"/>
                <a:gd name="connsiteY3" fmla="*/ 38 h 3472"/>
                <a:gd name="connsiteX4" fmla="*/ 225 w 1221"/>
                <a:gd name="connsiteY4" fmla="*/ 82 h 3472"/>
                <a:gd name="connsiteX5" fmla="*/ 297 w 1221"/>
                <a:gd name="connsiteY5" fmla="*/ 134 h 3472"/>
                <a:gd name="connsiteX6" fmla="*/ 371 w 1221"/>
                <a:gd name="connsiteY6" fmla="*/ 192 h 3472"/>
                <a:gd name="connsiteX7" fmla="*/ 449 w 1221"/>
                <a:gd name="connsiteY7" fmla="*/ 256 h 3472"/>
                <a:gd name="connsiteX8" fmla="*/ 527 w 1221"/>
                <a:gd name="connsiteY8" fmla="*/ 328 h 3472"/>
                <a:gd name="connsiteX9" fmla="*/ 567 w 1221"/>
                <a:gd name="connsiteY9" fmla="*/ 368 h 3472"/>
                <a:gd name="connsiteX10" fmla="*/ 607 w 1221"/>
                <a:gd name="connsiteY10" fmla="*/ 408 h 3472"/>
                <a:gd name="connsiteX11" fmla="*/ 645 w 1221"/>
                <a:gd name="connsiteY11" fmla="*/ 450 h 3472"/>
                <a:gd name="connsiteX12" fmla="*/ 685 w 1221"/>
                <a:gd name="connsiteY12" fmla="*/ 494 h 3472"/>
                <a:gd name="connsiteX13" fmla="*/ 723 w 1221"/>
                <a:gd name="connsiteY13" fmla="*/ 540 h 3472"/>
                <a:gd name="connsiteX14" fmla="*/ 763 w 1221"/>
                <a:gd name="connsiteY14" fmla="*/ 588 h 3472"/>
                <a:gd name="connsiteX15" fmla="*/ 799 w 1221"/>
                <a:gd name="connsiteY15" fmla="*/ 638 h 3472"/>
                <a:gd name="connsiteX16" fmla="*/ 837 w 1221"/>
                <a:gd name="connsiteY16" fmla="*/ 690 h 3472"/>
                <a:gd name="connsiteX17" fmla="*/ 873 w 1221"/>
                <a:gd name="connsiteY17" fmla="*/ 742 h 3472"/>
                <a:gd name="connsiteX18" fmla="*/ 907 w 1221"/>
                <a:gd name="connsiteY18" fmla="*/ 798 h 3472"/>
                <a:gd name="connsiteX19" fmla="*/ 941 w 1221"/>
                <a:gd name="connsiteY19" fmla="*/ 856 h 3472"/>
                <a:gd name="connsiteX20" fmla="*/ 973 w 1221"/>
                <a:gd name="connsiteY20" fmla="*/ 916 h 3472"/>
                <a:gd name="connsiteX21" fmla="*/ 1005 w 1221"/>
                <a:gd name="connsiteY21" fmla="*/ 978 h 3472"/>
                <a:gd name="connsiteX22" fmla="*/ 1035 w 1221"/>
                <a:gd name="connsiteY22" fmla="*/ 1040 h 3472"/>
                <a:gd name="connsiteX23" fmla="*/ 1061 w 1221"/>
                <a:gd name="connsiteY23" fmla="*/ 1106 h 3472"/>
                <a:gd name="connsiteX24" fmla="*/ 1089 w 1221"/>
                <a:gd name="connsiteY24" fmla="*/ 1174 h 3472"/>
                <a:gd name="connsiteX25" fmla="*/ 1113 w 1221"/>
                <a:gd name="connsiteY25" fmla="*/ 1244 h 3472"/>
                <a:gd name="connsiteX26" fmla="*/ 1135 w 1221"/>
                <a:gd name="connsiteY26" fmla="*/ 1316 h 3472"/>
                <a:gd name="connsiteX27" fmla="*/ 1155 w 1221"/>
                <a:gd name="connsiteY27" fmla="*/ 1390 h 3472"/>
                <a:gd name="connsiteX28" fmla="*/ 1171 w 1221"/>
                <a:gd name="connsiteY28" fmla="*/ 1466 h 3472"/>
                <a:gd name="connsiteX29" fmla="*/ 1187 w 1221"/>
                <a:gd name="connsiteY29" fmla="*/ 1546 h 3472"/>
                <a:gd name="connsiteX30" fmla="*/ 1199 w 1221"/>
                <a:gd name="connsiteY30" fmla="*/ 1626 h 3472"/>
                <a:gd name="connsiteX31" fmla="*/ 1209 w 1221"/>
                <a:gd name="connsiteY31" fmla="*/ 1708 h 3472"/>
                <a:gd name="connsiteX32" fmla="*/ 1217 w 1221"/>
                <a:gd name="connsiteY32" fmla="*/ 1794 h 3472"/>
                <a:gd name="connsiteX33" fmla="*/ 1221 w 1221"/>
                <a:gd name="connsiteY33" fmla="*/ 1880 h 3472"/>
                <a:gd name="connsiteX34" fmla="*/ 1221 w 1221"/>
                <a:gd name="connsiteY34" fmla="*/ 1970 h 3472"/>
                <a:gd name="connsiteX35" fmla="*/ 1219 w 1221"/>
                <a:gd name="connsiteY35" fmla="*/ 2062 h 3472"/>
                <a:gd name="connsiteX36" fmla="*/ 1215 w 1221"/>
                <a:gd name="connsiteY36" fmla="*/ 2156 h 3472"/>
                <a:gd name="connsiteX37" fmla="*/ 1205 w 1221"/>
                <a:gd name="connsiteY37" fmla="*/ 2252 h 3472"/>
                <a:gd name="connsiteX38" fmla="*/ 1193 w 1221"/>
                <a:gd name="connsiteY38" fmla="*/ 2352 h 3472"/>
                <a:gd name="connsiteX39" fmla="*/ 1177 w 1221"/>
                <a:gd name="connsiteY39" fmla="*/ 2452 h 3472"/>
                <a:gd name="connsiteX40" fmla="*/ 1157 w 1221"/>
                <a:gd name="connsiteY40" fmla="*/ 2556 h 3472"/>
                <a:gd name="connsiteX41" fmla="*/ 1133 w 1221"/>
                <a:gd name="connsiteY41" fmla="*/ 2662 h 3472"/>
                <a:gd name="connsiteX42" fmla="*/ 1105 w 1221"/>
                <a:gd name="connsiteY42" fmla="*/ 2770 h 3472"/>
                <a:gd name="connsiteX43" fmla="*/ 1073 w 1221"/>
                <a:gd name="connsiteY43" fmla="*/ 2882 h 3472"/>
                <a:gd name="connsiteX44" fmla="*/ 1037 w 1221"/>
                <a:gd name="connsiteY44" fmla="*/ 2994 h 3472"/>
                <a:gd name="connsiteX45" fmla="*/ 995 w 1221"/>
                <a:gd name="connsiteY45" fmla="*/ 3110 h 3472"/>
                <a:gd name="connsiteX46" fmla="*/ 949 w 1221"/>
                <a:gd name="connsiteY46" fmla="*/ 3228 h 3472"/>
                <a:gd name="connsiteX47" fmla="*/ 899 w 1221"/>
                <a:gd name="connsiteY47" fmla="*/ 3348 h 3472"/>
                <a:gd name="connsiteX48" fmla="*/ 843 w 1221"/>
                <a:gd name="connsiteY48" fmla="*/ 3472 h 3472"/>
                <a:gd name="connsiteX49" fmla="*/ 843 w 1221"/>
                <a:gd name="connsiteY49" fmla="*/ 3472 h 3472"/>
                <a:gd name="connsiteX50" fmla="*/ 819 w 1221"/>
                <a:gd name="connsiteY50" fmla="*/ 3464 h 3472"/>
                <a:gd name="connsiteX51" fmla="*/ 733 w 1221"/>
                <a:gd name="connsiteY51" fmla="*/ 3423 h 3472"/>
                <a:gd name="connsiteX0" fmla="*/ 713 w 1221"/>
                <a:gd name="connsiteY0" fmla="*/ 3376 h 3472"/>
                <a:gd name="connsiteX1" fmla="*/ 0 w 1221"/>
                <a:gd name="connsiteY1" fmla="*/ 8 h 3472"/>
                <a:gd name="connsiteX2" fmla="*/ 99 w 1221"/>
                <a:gd name="connsiteY2" fmla="*/ 0 h 3472"/>
                <a:gd name="connsiteX3" fmla="*/ 159 w 1221"/>
                <a:gd name="connsiteY3" fmla="*/ 38 h 3472"/>
                <a:gd name="connsiteX4" fmla="*/ 225 w 1221"/>
                <a:gd name="connsiteY4" fmla="*/ 82 h 3472"/>
                <a:gd name="connsiteX5" fmla="*/ 297 w 1221"/>
                <a:gd name="connsiteY5" fmla="*/ 134 h 3472"/>
                <a:gd name="connsiteX6" fmla="*/ 371 w 1221"/>
                <a:gd name="connsiteY6" fmla="*/ 192 h 3472"/>
                <a:gd name="connsiteX7" fmla="*/ 449 w 1221"/>
                <a:gd name="connsiteY7" fmla="*/ 256 h 3472"/>
                <a:gd name="connsiteX8" fmla="*/ 527 w 1221"/>
                <a:gd name="connsiteY8" fmla="*/ 328 h 3472"/>
                <a:gd name="connsiteX9" fmla="*/ 567 w 1221"/>
                <a:gd name="connsiteY9" fmla="*/ 368 h 3472"/>
                <a:gd name="connsiteX10" fmla="*/ 607 w 1221"/>
                <a:gd name="connsiteY10" fmla="*/ 408 h 3472"/>
                <a:gd name="connsiteX11" fmla="*/ 645 w 1221"/>
                <a:gd name="connsiteY11" fmla="*/ 450 h 3472"/>
                <a:gd name="connsiteX12" fmla="*/ 685 w 1221"/>
                <a:gd name="connsiteY12" fmla="*/ 494 h 3472"/>
                <a:gd name="connsiteX13" fmla="*/ 723 w 1221"/>
                <a:gd name="connsiteY13" fmla="*/ 540 h 3472"/>
                <a:gd name="connsiteX14" fmla="*/ 763 w 1221"/>
                <a:gd name="connsiteY14" fmla="*/ 588 h 3472"/>
                <a:gd name="connsiteX15" fmla="*/ 799 w 1221"/>
                <a:gd name="connsiteY15" fmla="*/ 638 h 3472"/>
                <a:gd name="connsiteX16" fmla="*/ 837 w 1221"/>
                <a:gd name="connsiteY16" fmla="*/ 690 h 3472"/>
                <a:gd name="connsiteX17" fmla="*/ 873 w 1221"/>
                <a:gd name="connsiteY17" fmla="*/ 742 h 3472"/>
                <a:gd name="connsiteX18" fmla="*/ 907 w 1221"/>
                <a:gd name="connsiteY18" fmla="*/ 798 h 3472"/>
                <a:gd name="connsiteX19" fmla="*/ 941 w 1221"/>
                <a:gd name="connsiteY19" fmla="*/ 856 h 3472"/>
                <a:gd name="connsiteX20" fmla="*/ 973 w 1221"/>
                <a:gd name="connsiteY20" fmla="*/ 916 h 3472"/>
                <a:gd name="connsiteX21" fmla="*/ 1005 w 1221"/>
                <a:gd name="connsiteY21" fmla="*/ 978 h 3472"/>
                <a:gd name="connsiteX22" fmla="*/ 1035 w 1221"/>
                <a:gd name="connsiteY22" fmla="*/ 1040 h 3472"/>
                <a:gd name="connsiteX23" fmla="*/ 1061 w 1221"/>
                <a:gd name="connsiteY23" fmla="*/ 1106 h 3472"/>
                <a:gd name="connsiteX24" fmla="*/ 1089 w 1221"/>
                <a:gd name="connsiteY24" fmla="*/ 1174 h 3472"/>
                <a:gd name="connsiteX25" fmla="*/ 1113 w 1221"/>
                <a:gd name="connsiteY25" fmla="*/ 1244 h 3472"/>
                <a:gd name="connsiteX26" fmla="*/ 1135 w 1221"/>
                <a:gd name="connsiteY26" fmla="*/ 1316 h 3472"/>
                <a:gd name="connsiteX27" fmla="*/ 1155 w 1221"/>
                <a:gd name="connsiteY27" fmla="*/ 1390 h 3472"/>
                <a:gd name="connsiteX28" fmla="*/ 1171 w 1221"/>
                <a:gd name="connsiteY28" fmla="*/ 1466 h 3472"/>
                <a:gd name="connsiteX29" fmla="*/ 1187 w 1221"/>
                <a:gd name="connsiteY29" fmla="*/ 1546 h 3472"/>
                <a:gd name="connsiteX30" fmla="*/ 1199 w 1221"/>
                <a:gd name="connsiteY30" fmla="*/ 1626 h 3472"/>
                <a:gd name="connsiteX31" fmla="*/ 1209 w 1221"/>
                <a:gd name="connsiteY31" fmla="*/ 1708 h 3472"/>
                <a:gd name="connsiteX32" fmla="*/ 1217 w 1221"/>
                <a:gd name="connsiteY32" fmla="*/ 1794 h 3472"/>
                <a:gd name="connsiteX33" fmla="*/ 1221 w 1221"/>
                <a:gd name="connsiteY33" fmla="*/ 1880 h 3472"/>
                <a:gd name="connsiteX34" fmla="*/ 1221 w 1221"/>
                <a:gd name="connsiteY34" fmla="*/ 1970 h 3472"/>
                <a:gd name="connsiteX35" fmla="*/ 1219 w 1221"/>
                <a:gd name="connsiteY35" fmla="*/ 2062 h 3472"/>
                <a:gd name="connsiteX36" fmla="*/ 1215 w 1221"/>
                <a:gd name="connsiteY36" fmla="*/ 2156 h 3472"/>
                <a:gd name="connsiteX37" fmla="*/ 1205 w 1221"/>
                <a:gd name="connsiteY37" fmla="*/ 2252 h 3472"/>
                <a:gd name="connsiteX38" fmla="*/ 1193 w 1221"/>
                <a:gd name="connsiteY38" fmla="*/ 2352 h 3472"/>
                <a:gd name="connsiteX39" fmla="*/ 1177 w 1221"/>
                <a:gd name="connsiteY39" fmla="*/ 2452 h 3472"/>
                <a:gd name="connsiteX40" fmla="*/ 1157 w 1221"/>
                <a:gd name="connsiteY40" fmla="*/ 2556 h 3472"/>
                <a:gd name="connsiteX41" fmla="*/ 1133 w 1221"/>
                <a:gd name="connsiteY41" fmla="*/ 2662 h 3472"/>
                <a:gd name="connsiteX42" fmla="*/ 1105 w 1221"/>
                <a:gd name="connsiteY42" fmla="*/ 2770 h 3472"/>
                <a:gd name="connsiteX43" fmla="*/ 1073 w 1221"/>
                <a:gd name="connsiteY43" fmla="*/ 2882 h 3472"/>
                <a:gd name="connsiteX44" fmla="*/ 1037 w 1221"/>
                <a:gd name="connsiteY44" fmla="*/ 2994 h 3472"/>
                <a:gd name="connsiteX45" fmla="*/ 995 w 1221"/>
                <a:gd name="connsiteY45" fmla="*/ 3110 h 3472"/>
                <a:gd name="connsiteX46" fmla="*/ 949 w 1221"/>
                <a:gd name="connsiteY46" fmla="*/ 3228 h 3472"/>
                <a:gd name="connsiteX47" fmla="*/ 899 w 1221"/>
                <a:gd name="connsiteY47" fmla="*/ 3348 h 3472"/>
                <a:gd name="connsiteX48" fmla="*/ 843 w 1221"/>
                <a:gd name="connsiteY48" fmla="*/ 3472 h 3472"/>
                <a:gd name="connsiteX49" fmla="*/ 843 w 1221"/>
                <a:gd name="connsiteY49" fmla="*/ 3472 h 3472"/>
                <a:gd name="connsiteX50" fmla="*/ 819 w 1221"/>
                <a:gd name="connsiteY50" fmla="*/ 3464 h 3472"/>
                <a:gd name="connsiteX51" fmla="*/ 713 w 1221"/>
                <a:gd name="connsiteY51" fmla="*/ 3376 h 3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221" h="3472">
                  <a:moveTo>
                    <a:pt x="713" y="3376"/>
                  </a:moveTo>
                  <a:cubicBezTo>
                    <a:pt x="584" y="2793"/>
                    <a:pt x="108" y="581"/>
                    <a:pt x="0" y="8"/>
                  </a:cubicBezTo>
                  <a:cubicBezTo>
                    <a:pt x="33" y="5"/>
                    <a:pt x="66" y="3"/>
                    <a:pt x="99" y="0"/>
                  </a:cubicBezTo>
                  <a:cubicBezTo>
                    <a:pt x="119" y="13"/>
                    <a:pt x="139" y="25"/>
                    <a:pt x="159" y="38"/>
                  </a:cubicBezTo>
                  <a:cubicBezTo>
                    <a:pt x="181" y="53"/>
                    <a:pt x="203" y="67"/>
                    <a:pt x="225" y="82"/>
                  </a:cubicBezTo>
                  <a:cubicBezTo>
                    <a:pt x="249" y="99"/>
                    <a:pt x="273" y="117"/>
                    <a:pt x="297" y="134"/>
                  </a:cubicBezTo>
                  <a:cubicBezTo>
                    <a:pt x="322" y="153"/>
                    <a:pt x="346" y="173"/>
                    <a:pt x="371" y="192"/>
                  </a:cubicBezTo>
                  <a:cubicBezTo>
                    <a:pt x="397" y="213"/>
                    <a:pt x="423" y="235"/>
                    <a:pt x="449" y="256"/>
                  </a:cubicBezTo>
                  <a:lnTo>
                    <a:pt x="527" y="328"/>
                  </a:lnTo>
                  <a:lnTo>
                    <a:pt x="567" y="368"/>
                  </a:lnTo>
                  <a:lnTo>
                    <a:pt x="607" y="408"/>
                  </a:lnTo>
                  <a:cubicBezTo>
                    <a:pt x="620" y="422"/>
                    <a:pt x="632" y="436"/>
                    <a:pt x="645" y="450"/>
                  </a:cubicBezTo>
                  <a:cubicBezTo>
                    <a:pt x="658" y="465"/>
                    <a:pt x="672" y="479"/>
                    <a:pt x="685" y="494"/>
                  </a:cubicBezTo>
                  <a:cubicBezTo>
                    <a:pt x="698" y="509"/>
                    <a:pt x="710" y="525"/>
                    <a:pt x="723" y="540"/>
                  </a:cubicBezTo>
                  <a:cubicBezTo>
                    <a:pt x="736" y="556"/>
                    <a:pt x="750" y="572"/>
                    <a:pt x="763" y="588"/>
                  </a:cubicBezTo>
                  <a:cubicBezTo>
                    <a:pt x="775" y="605"/>
                    <a:pt x="787" y="621"/>
                    <a:pt x="799" y="638"/>
                  </a:cubicBezTo>
                  <a:cubicBezTo>
                    <a:pt x="812" y="655"/>
                    <a:pt x="824" y="673"/>
                    <a:pt x="837" y="690"/>
                  </a:cubicBezTo>
                  <a:cubicBezTo>
                    <a:pt x="849" y="707"/>
                    <a:pt x="861" y="725"/>
                    <a:pt x="873" y="742"/>
                  </a:cubicBezTo>
                  <a:cubicBezTo>
                    <a:pt x="884" y="761"/>
                    <a:pt x="896" y="779"/>
                    <a:pt x="907" y="798"/>
                  </a:cubicBezTo>
                  <a:cubicBezTo>
                    <a:pt x="918" y="817"/>
                    <a:pt x="930" y="837"/>
                    <a:pt x="941" y="856"/>
                  </a:cubicBezTo>
                  <a:cubicBezTo>
                    <a:pt x="952" y="876"/>
                    <a:pt x="962" y="896"/>
                    <a:pt x="973" y="916"/>
                  </a:cubicBezTo>
                  <a:cubicBezTo>
                    <a:pt x="984" y="937"/>
                    <a:pt x="994" y="957"/>
                    <a:pt x="1005" y="978"/>
                  </a:cubicBezTo>
                  <a:cubicBezTo>
                    <a:pt x="1015" y="999"/>
                    <a:pt x="1025" y="1019"/>
                    <a:pt x="1035" y="1040"/>
                  </a:cubicBezTo>
                  <a:cubicBezTo>
                    <a:pt x="1044" y="1062"/>
                    <a:pt x="1052" y="1084"/>
                    <a:pt x="1061" y="1106"/>
                  </a:cubicBezTo>
                  <a:cubicBezTo>
                    <a:pt x="1070" y="1129"/>
                    <a:pt x="1080" y="1151"/>
                    <a:pt x="1089" y="1174"/>
                  </a:cubicBezTo>
                  <a:cubicBezTo>
                    <a:pt x="1097" y="1197"/>
                    <a:pt x="1105" y="1221"/>
                    <a:pt x="1113" y="1244"/>
                  </a:cubicBezTo>
                  <a:cubicBezTo>
                    <a:pt x="1120" y="1268"/>
                    <a:pt x="1128" y="1292"/>
                    <a:pt x="1135" y="1316"/>
                  </a:cubicBezTo>
                  <a:cubicBezTo>
                    <a:pt x="1142" y="1341"/>
                    <a:pt x="1148" y="1365"/>
                    <a:pt x="1155" y="1390"/>
                  </a:cubicBezTo>
                  <a:cubicBezTo>
                    <a:pt x="1160" y="1415"/>
                    <a:pt x="1166" y="1441"/>
                    <a:pt x="1171" y="1466"/>
                  </a:cubicBezTo>
                  <a:cubicBezTo>
                    <a:pt x="1176" y="1493"/>
                    <a:pt x="1182" y="1519"/>
                    <a:pt x="1187" y="1546"/>
                  </a:cubicBezTo>
                  <a:cubicBezTo>
                    <a:pt x="1191" y="1573"/>
                    <a:pt x="1195" y="1599"/>
                    <a:pt x="1199" y="1626"/>
                  </a:cubicBezTo>
                  <a:cubicBezTo>
                    <a:pt x="1202" y="1653"/>
                    <a:pt x="1206" y="1681"/>
                    <a:pt x="1209" y="1708"/>
                  </a:cubicBezTo>
                  <a:cubicBezTo>
                    <a:pt x="1212" y="1737"/>
                    <a:pt x="1214" y="1765"/>
                    <a:pt x="1217" y="1794"/>
                  </a:cubicBezTo>
                  <a:cubicBezTo>
                    <a:pt x="1218" y="1823"/>
                    <a:pt x="1220" y="1851"/>
                    <a:pt x="1221" y="1880"/>
                  </a:cubicBezTo>
                  <a:lnTo>
                    <a:pt x="1221" y="1970"/>
                  </a:lnTo>
                  <a:cubicBezTo>
                    <a:pt x="1220" y="2001"/>
                    <a:pt x="1220" y="2031"/>
                    <a:pt x="1219" y="2062"/>
                  </a:cubicBezTo>
                  <a:cubicBezTo>
                    <a:pt x="1218" y="2093"/>
                    <a:pt x="1216" y="2125"/>
                    <a:pt x="1215" y="2156"/>
                  </a:cubicBezTo>
                  <a:cubicBezTo>
                    <a:pt x="1212" y="2188"/>
                    <a:pt x="1208" y="2220"/>
                    <a:pt x="1205" y="2252"/>
                  </a:cubicBezTo>
                  <a:cubicBezTo>
                    <a:pt x="1201" y="2285"/>
                    <a:pt x="1197" y="2319"/>
                    <a:pt x="1193" y="2352"/>
                  </a:cubicBezTo>
                  <a:cubicBezTo>
                    <a:pt x="1188" y="2385"/>
                    <a:pt x="1182" y="2419"/>
                    <a:pt x="1177" y="2452"/>
                  </a:cubicBezTo>
                  <a:cubicBezTo>
                    <a:pt x="1170" y="2487"/>
                    <a:pt x="1164" y="2521"/>
                    <a:pt x="1157" y="2556"/>
                  </a:cubicBezTo>
                  <a:cubicBezTo>
                    <a:pt x="1149" y="2591"/>
                    <a:pt x="1141" y="2627"/>
                    <a:pt x="1133" y="2662"/>
                  </a:cubicBezTo>
                  <a:cubicBezTo>
                    <a:pt x="1124" y="2698"/>
                    <a:pt x="1114" y="2734"/>
                    <a:pt x="1105" y="2770"/>
                  </a:cubicBezTo>
                  <a:cubicBezTo>
                    <a:pt x="1094" y="2807"/>
                    <a:pt x="1084" y="2845"/>
                    <a:pt x="1073" y="2882"/>
                  </a:cubicBezTo>
                  <a:cubicBezTo>
                    <a:pt x="1061" y="2919"/>
                    <a:pt x="1049" y="2957"/>
                    <a:pt x="1037" y="2994"/>
                  </a:cubicBezTo>
                  <a:cubicBezTo>
                    <a:pt x="1023" y="3033"/>
                    <a:pt x="1009" y="3071"/>
                    <a:pt x="995" y="3110"/>
                  </a:cubicBezTo>
                  <a:cubicBezTo>
                    <a:pt x="980" y="3149"/>
                    <a:pt x="964" y="3189"/>
                    <a:pt x="949" y="3228"/>
                  </a:cubicBezTo>
                  <a:cubicBezTo>
                    <a:pt x="932" y="3268"/>
                    <a:pt x="916" y="3308"/>
                    <a:pt x="899" y="3348"/>
                  </a:cubicBezTo>
                  <a:cubicBezTo>
                    <a:pt x="880" y="3389"/>
                    <a:pt x="862" y="3431"/>
                    <a:pt x="843" y="3472"/>
                  </a:cubicBezTo>
                  <a:lnTo>
                    <a:pt x="843" y="3472"/>
                  </a:lnTo>
                  <a:cubicBezTo>
                    <a:pt x="835" y="3469"/>
                    <a:pt x="827" y="3467"/>
                    <a:pt x="819" y="3464"/>
                  </a:cubicBezTo>
                  <a:lnTo>
                    <a:pt x="713" y="3376"/>
                  </a:ln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11"/>
            <p:cNvSpPr/>
            <p:nvPr/>
          </p:nvSpPr>
          <p:spPr>
            <a:xfrm>
              <a:off x="-7068" y="-3268"/>
              <a:ext cx="2414499" cy="2020019"/>
            </a:xfrm>
            <a:custGeom>
              <a:avLst/>
              <a:gdLst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0 w 5616"/>
                <a:gd name="connsiteY84" fmla="*/ 53 h 4320"/>
                <a:gd name="connsiteX85" fmla="*/ 113 w 5616"/>
                <a:gd name="connsiteY85" fmla="*/ 37 h 4320"/>
                <a:gd name="connsiteX86" fmla="*/ 200 w 5616"/>
                <a:gd name="connsiteY86" fmla="*/ 27 h 4320"/>
                <a:gd name="connsiteX87" fmla="*/ 307 w 5616"/>
                <a:gd name="connsiteY87" fmla="*/ 18 h 4320"/>
                <a:gd name="connsiteX88" fmla="*/ 433 w 5616"/>
                <a:gd name="connsiteY88" fmla="*/ 9 h 4320"/>
                <a:gd name="connsiteX89" fmla="*/ 576 w 5616"/>
                <a:gd name="connsiteY89" fmla="*/ 2 h 4320"/>
                <a:gd name="connsiteX90" fmla="*/ 654 w 5616"/>
                <a:gd name="connsiteY90" fmla="*/ 0 h 4320"/>
                <a:gd name="connsiteX91" fmla="*/ 736 w 5616"/>
                <a:gd name="connsiteY91" fmla="*/ 0 h 4320"/>
                <a:gd name="connsiteX92" fmla="*/ 823 w 5616"/>
                <a:gd name="connsiteY92" fmla="*/ 0 h 4320"/>
                <a:gd name="connsiteX93" fmla="*/ 911 w 5616"/>
                <a:gd name="connsiteY93" fmla="*/ 4 h 4320"/>
                <a:gd name="connsiteX94" fmla="*/ 1003 w 5616"/>
                <a:gd name="connsiteY94" fmla="*/ 5 h 4320"/>
                <a:gd name="connsiteX95" fmla="*/ 1101 w 5616"/>
                <a:gd name="connsiteY95" fmla="*/ 11 h 4320"/>
                <a:gd name="connsiteX96" fmla="*/ 1198 w 5616"/>
                <a:gd name="connsiteY96" fmla="*/ 18 h 4320"/>
                <a:gd name="connsiteX97" fmla="*/ 1301 w 5616"/>
                <a:gd name="connsiteY97" fmla="*/ 28 h 4320"/>
                <a:gd name="connsiteX98" fmla="*/ 1406 w 5616"/>
                <a:gd name="connsiteY98" fmla="*/ 39 h 4320"/>
                <a:gd name="connsiteX99" fmla="*/ 1512 w 5616"/>
                <a:gd name="connsiteY99" fmla="*/ 53 h 4320"/>
                <a:gd name="connsiteX100" fmla="*/ 1622 w 5616"/>
                <a:gd name="connsiteY100" fmla="*/ 69 h 4320"/>
                <a:gd name="connsiteX101" fmla="*/ 1732 w 5616"/>
                <a:gd name="connsiteY101" fmla="*/ 87 h 4320"/>
                <a:gd name="connsiteX102" fmla="*/ 1845 w 5616"/>
                <a:gd name="connsiteY102" fmla="*/ 108 h 4320"/>
                <a:gd name="connsiteX103" fmla="*/ 1961 w 5616"/>
                <a:gd name="connsiteY103" fmla="*/ 133 h 4320"/>
                <a:gd name="connsiteX104" fmla="*/ 2076 w 5616"/>
                <a:gd name="connsiteY104" fmla="*/ 161 h 4320"/>
                <a:gd name="connsiteX105" fmla="*/ 2195 w 5616"/>
                <a:gd name="connsiteY105" fmla="*/ 191 h 4320"/>
                <a:gd name="connsiteX106" fmla="*/ 2312 w 5616"/>
                <a:gd name="connsiteY106" fmla="*/ 225 h 4320"/>
                <a:gd name="connsiteX107" fmla="*/ 2432 w 5616"/>
                <a:gd name="connsiteY107" fmla="*/ 262 h 4320"/>
                <a:gd name="connsiteX108" fmla="*/ 2553 w 5616"/>
                <a:gd name="connsiteY108" fmla="*/ 305 h 4320"/>
                <a:gd name="connsiteX109" fmla="*/ 2673 w 5616"/>
                <a:gd name="connsiteY109" fmla="*/ 349 h 4320"/>
                <a:gd name="connsiteX110" fmla="*/ 2794 w 5616"/>
                <a:gd name="connsiteY110" fmla="*/ 399 h 4320"/>
                <a:gd name="connsiteX111" fmla="*/ 2916 w 5616"/>
                <a:gd name="connsiteY111" fmla="*/ 452 h 4320"/>
                <a:gd name="connsiteX112" fmla="*/ 3037 w 5616"/>
                <a:gd name="connsiteY112" fmla="*/ 511 h 4320"/>
                <a:gd name="connsiteX113" fmla="*/ 3157 w 5616"/>
                <a:gd name="connsiteY113" fmla="*/ 573 h 4320"/>
                <a:gd name="connsiteX114" fmla="*/ 3218 w 5616"/>
                <a:gd name="connsiteY114" fmla="*/ 606 h 4320"/>
                <a:gd name="connsiteX115" fmla="*/ 3278 w 5616"/>
                <a:gd name="connsiteY115" fmla="*/ 640 h 4320"/>
                <a:gd name="connsiteX116" fmla="*/ 3338 w 5616"/>
                <a:gd name="connsiteY116" fmla="*/ 675 h 4320"/>
                <a:gd name="connsiteX117" fmla="*/ 3398 w 5616"/>
                <a:gd name="connsiteY117" fmla="*/ 713 h 4320"/>
                <a:gd name="connsiteX118" fmla="*/ 3459 w 5616"/>
                <a:gd name="connsiteY118" fmla="*/ 750 h 4320"/>
                <a:gd name="connsiteX119" fmla="*/ 3517 w 5616"/>
                <a:gd name="connsiteY119" fmla="*/ 789 h 4320"/>
                <a:gd name="connsiteX120" fmla="*/ 3577 w 5616"/>
                <a:gd name="connsiteY120" fmla="*/ 830 h 4320"/>
                <a:gd name="connsiteX121" fmla="*/ 3636 w 5616"/>
                <a:gd name="connsiteY121" fmla="*/ 870 h 4320"/>
                <a:gd name="connsiteX122" fmla="*/ 3694 w 5616"/>
                <a:gd name="connsiteY122" fmla="*/ 913 h 4320"/>
                <a:gd name="connsiteX123" fmla="*/ 3753 w 5616"/>
                <a:gd name="connsiteY123" fmla="*/ 957 h 4320"/>
                <a:gd name="connsiteX124" fmla="*/ 3811 w 5616"/>
                <a:gd name="connsiteY124" fmla="*/ 1003 h 4320"/>
                <a:gd name="connsiteX125" fmla="*/ 3870 w 5616"/>
                <a:gd name="connsiteY125" fmla="*/ 1049 h 4320"/>
                <a:gd name="connsiteX126" fmla="*/ 3927 w 5616"/>
                <a:gd name="connsiteY126" fmla="*/ 1099 h 4320"/>
                <a:gd name="connsiteX127" fmla="*/ 3983 w 5616"/>
                <a:gd name="connsiteY127" fmla="*/ 1149 h 4320"/>
                <a:gd name="connsiteX128" fmla="*/ 4040 w 5616"/>
                <a:gd name="connsiteY128" fmla="*/ 1200 h 4320"/>
                <a:gd name="connsiteX129" fmla="*/ 4097 w 5616"/>
                <a:gd name="connsiteY129" fmla="*/ 1252 h 4320"/>
                <a:gd name="connsiteX130" fmla="*/ 4152 w 5616"/>
                <a:gd name="connsiteY130" fmla="*/ 1306 h 4320"/>
                <a:gd name="connsiteX131" fmla="*/ 4207 w 5616"/>
                <a:gd name="connsiteY131" fmla="*/ 1361 h 4320"/>
                <a:gd name="connsiteX132" fmla="*/ 4262 w 5616"/>
                <a:gd name="connsiteY132" fmla="*/ 1420 h 4320"/>
                <a:gd name="connsiteX133" fmla="*/ 4315 w 5616"/>
                <a:gd name="connsiteY133" fmla="*/ 1478 h 4320"/>
                <a:gd name="connsiteX134" fmla="*/ 4370 w 5616"/>
                <a:gd name="connsiteY134" fmla="*/ 1539 h 4320"/>
                <a:gd name="connsiteX135" fmla="*/ 4421 w 5616"/>
                <a:gd name="connsiteY135" fmla="*/ 1601 h 4320"/>
                <a:gd name="connsiteX136" fmla="*/ 4474 w 5616"/>
                <a:gd name="connsiteY136" fmla="*/ 1663 h 4320"/>
                <a:gd name="connsiteX137" fmla="*/ 4526 w 5616"/>
                <a:gd name="connsiteY137" fmla="*/ 1728 h 4320"/>
                <a:gd name="connsiteX138" fmla="*/ 4577 w 5616"/>
                <a:gd name="connsiteY138" fmla="*/ 1796 h 4320"/>
                <a:gd name="connsiteX139" fmla="*/ 4627 w 5616"/>
                <a:gd name="connsiteY139" fmla="*/ 1863 h 4320"/>
                <a:gd name="connsiteX140" fmla="*/ 4676 w 5616"/>
                <a:gd name="connsiteY140" fmla="*/ 1932 h 4320"/>
                <a:gd name="connsiteX141" fmla="*/ 4726 w 5616"/>
                <a:gd name="connsiteY141" fmla="*/ 2005 h 4320"/>
                <a:gd name="connsiteX142" fmla="*/ 4774 w 5616"/>
                <a:gd name="connsiteY142" fmla="*/ 2078 h 4320"/>
                <a:gd name="connsiteX143" fmla="*/ 4820 w 5616"/>
                <a:gd name="connsiteY143" fmla="*/ 2154 h 4320"/>
                <a:gd name="connsiteX144" fmla="*/ 4868 w 5616"/>
                <a:gd name="connsiteY144" fmla="*/ 2230 h 4320"/>
                <a:gd name="connsiteX145" fmla="*/ 4912 w 5616"/>
                <a:gd name="connsiteY145" fmla="*/ 2308 h 4320"/>
                <a:gd name="connsiteX146" fmla="*/ 4958 w 5616"/>
                <a:gd name="connsiteY146" fmla="*/ 2390 h 4320"/>
                <a:gd name="connsiteX147" fmla="*/ 5001 w 5616"/>
                <a:gd name="connsiteY147" fmla="*/ 2471 h 4320"/>
                <a:gd name="connsiteX148" fmla="*/ 5045 w 5616"/>
                <a:gd name="connsiteY148" fmla="*/ 2554 h 4320"/>
                <a:gd name="connsiteX149" fmla="*/ 5086 w 5616"/>
                <a:gd name="connsiteY149" fmla="*/ 2641 h 4320"/>
                <a:gd name="connsiteX150" fmla="*/ 5129 w 5616"/>
                <a:gd name="connsiteY150" fmla="*/ 2728 h 4320"/>
                <a:gd name="connsiteX151" fmla="*/ 5168 w 5616"/>
                <a:gd name="connsiteY151" fmla="*/ 2819 h 4320"/>
                <a:gd name="connsiteX152" fmla="*/ 5207 w 5616"/>
                <a:gd name="connsiteY152" fmla="*/ 2909 h 4320"/>
                <a:gd name="connsiteX153" fmla="*/ 5246 w 5616"/>
                <a:gd name="connsiteY153" fmla="*/ 3003 h 4320"/>
                <a:gd name="connsiteX154" fmla="*/ 5283 w 5616"/>
                <a:gd name="connsiteY154" fmla="*/ 3099 h 4320"/>
                <a:gd name="connsiteX155" fmla="*/ 5318 w 5616"/>
                <a:gd name="connsiteY155" fmla="*/ 3194 h 4320"/>
                <a:gd name="connsiteX156" fmla="*/ 5354 w 5616"/>
                <a:gd name="connsiteY156" fmla="*/ 3294 h 4320"/>
                <a:gd name="connsiteX157" fmla="*/ 5387 w 5616"/>
                <a:gd name="connsiteY157" fmla="*/ 3396 h 4320"/>
                <a:gd name="connsiteX158" fmla="*/ 5419 w 5616"/>
                <a:gd name="connsiteY158" fmla="*/ 3499 h 4320"/>
                <a:gd name="connsiteX159" fmla="*/ 5451 w 5616"/>
                <a:gd name="connsiteY159" fmla="*/ 3604 h 4320"/>
                <a:gd name="connsiteX160" fmla="*/ 5481 w 5616"/>
                <a:gd name="connsiteY160" fmla="*/ 3712 h 4320"/>
                <a:gd name="connsiteX161" fmla="*/ 5511 w 5616"/>
                <a:gd name="connsiteY161" fmla="*/ 3820 h 4320"/>
                <a:gd name="connsiteX162" fmla="*/ 5540 w 5616"/>
                <a:gd name="connsiteY162" fmla="*/ 3932 h 4320"/>
                <a:gd name="connsiteX163" fmla="*/ 5566 w 5616"/>
                <a:gd name="connsiteY163" fmla="*/ 4045 h 4320"/>
                <a:gd name="connsiteX164" fmla="*/ 5591 w 5616"/>
                <a:gd name="connsiteY164" fmla="*/ 4162 h 4320"/>
                <a:gd name="connsiteX165" fmla="*/ 5616 w 5616"/>
                <a:gd name="connsiteY165" fmla="*/ 4279 h 4320"/>
                <a:gd name="connsiteX166" fmla="*/ 5616 w 5616"/>
                <a:gd name="connsiteY166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0 w 5616"/>
                <a:gd name="connsiteY84" fmla="*/ 53 h 4320"/>
                <a:gd name="connsiteX85" fmla="*/ 200 w 5616"/>
                <a:gd name="connsiteY85" fmla="*/ 27 h 4320"/>
                <a:gd name="connsiteX86" fmla="*/ 307 w 5616"/>
                <a:gd name="connsiteY86" fmla="*/ 18 h 4320"/>
                <a:gd name="connsiteX87" fmla="*/ 433 w 5616"/>
                <a:gd name="connsiteY87" fmla="*/ 9 h 4320"/>
                <a:gd name="connsiteX88" fmla="*/ 576 w 5616"/>
                <a:gd name="connsiteY88" fmla="*/ 2 h 4320"/>
                <a:gd name="connsiteX89" fmla="*/ 654 w 5616"/>
                <a:gd name="connsiteY89" fmla="*/ 0 h 4320"/>
                <a:gd name="connsiteX90" fmla="*/ 736 w 5616"/>
                <a:gd name="connsiteY90" fmla="*/ 0 h 4320"/>
                <a:gd name="connsiteX91" fmla="*/ 823 w 5616"/>
                <a:gd name="connsiteY91" fmla="*/ 0 h 4320"/>
                <a:gd name="connsiteX92" fmla="*/ 911 w 5616"/>
                <a:gd name="connsiteY92" fmla="*/ 4 h 4320"/>
                <a:gd name="connsiteX93" fmla="*/ 1003 w 5616"/>
                <a:gd name="connsiteY93" fmla="*/ 5 h 4320"/>
                <a:gd name="connsiteX94" fmla="*/ 1101 w 5616"/>
                <a:gd name="connsiteY94" fmla="*/ 11 h 4320"/>
                <a:gd name="connsiteX95" fmla="*/ 1198 w 5616"/>
                <a:gd name="connsiteY95" fmla="*/ 18 h 4320"/>
                <a:gd name="connsiteX96" fmla="*/ 1301 w 5616"/>
                <a:gd name="connsiteY96" fmla="*/ 28 h 4320"/>
                <a:gd name="connsiteX97" fmla="*/ 1406 w 5616"/>
                <a:gd name="connsiteY97" fmla="*/ 39 h 4320"/>
                <a:gd name="connsiteX98" fmla="*/ 1512 w 5616"/>
                <a:gd name="connsiteY98" fmla="*/ 53 h 4320"/>
                <a:gd name="connsiteX99" fmla="*/ 1622 w 5616"/>
                <a:gd name="connsiteY99" fmla="*/ 69 h 4320"/>
                <a:gd name="connsiteX100" fmla="*/ 1732 w 5616"/>
                <a:gd name="connsiteY100" fmla="*/ 87 h 4320"/>
                <a:gd name="connsiteX101" fmla="*/ 1845 w 5616"/>
                <a:gd name="connsiteY101" fmla="*/ 108 h 4320"/>
                <a:gd name="connsiteX102" fmla="*/ 1961 w 5616"/>
                <a:gd name="connsiteY102" fmla="*/ 133 h 4320"/>
                <a:gd name="connsiteX103" fmla="*/ 2076 w 5616"/>
                <a:gd name="connsiteY103" fmla="*/ 161 h 4320"/>
                <a:gd name="connsiteX104" fmla="*/ 2195 w 5616"/>
                <a:gd name="connsiteY104" fmla="*/ 191 h 4320"/>
                <a:gd name="connsiteX105" fmla="*/ 2312 w 5616"/>
                <a:gd name="connsiteY105" fmla="*/ 225 h 4320"/>
                <a:gd name="connsiteX106" fmla="*/ 2432 w 5616"/>
                <a:gd name="connsiteY106" fmla="*/ 262 h 4320"/>
                <a:gd name="connsiteX107" fmla="*/ 2553 w 5616"/>
                <a:gd name="connsiteY107" fmla="*/ 305 h 4320"/>
                <a:gd name="connsiteX108" fmla="*/ 2673 w 5616"/>
                <a:gd name="connsiteY108" fmla="*/ 349 h 4320"/>
                <a:gd name="connsiteX109" fmla="*/ 2794 w 5616"/>
                <a:gd name="connsiteY109" fmla="*/ 399 h 4320"/>
                <a:gd name="connsiteX110" fmla="*/ 2916 w 5616"/>
                <a:gd name="connsiteY110" fmla="*/ 452 h 4320"/>
                <a:gd name="connsiteX111" fmla="*/ 3037 w 5616"/>
                <a:gd name="connsiteY111" fmla="*/ 511 h 4320"/>
                <a:gd name="connsiteX112" fmla="*/ 3157 w 5616"/>
                <a:gd name="connsiteY112" fmla="*/ 573 h 4320"/>
                <a:gd name="connsiteX113" fmla="*/ 3218 w 5616"/>
                <a:gd name="connsiteY113" fmla="*/ 606 h 4320"/>
                <a:gd name="connsiteX114" fmla="*/ 3278 w 5616"/>
                <a:gd name="connsiteY114" fmla="*/ 640 h 4320"/>
                <a:gd name="connsiteX115" fmla="*/ 3338 w 5616"/>
                <a:gd name="connsiteY115" fmla="*/ 675 h 4320"/>
                <a:gd name="connsiteX116" fmla="*/ 3398 w 5616"/>
                <a:gd name="connsiteY116" fmla="*/ 713 h 4320"/>
                <a:gd name="connsiteX117" fmla="*/ 3459 w 5616"/>
                <a:gd name="connsiteY117" fmla="*/ 750 h 4320"/>
                <a:gd name="connsiteX118" fmla="*/ 3517 w 5616"/>
                <a:gd name="connsiteY118" fmla="*/ 789 h 4320"/>
                <a:gd name="connsiteX119" fmla="*/ 3577 w 5616"/>
                <a:gd name="connsiteY119" fmla="*/ 830 h 4320"/>
                <a:gd name="connsiteX120" fmla="*/ 3636 w 5616"/>
                <a:gd name="connsiteY120" fmla="*/ 870 h 4320"/>
                <a:gd name="connsiteX121" fmla="*/ 3694 w 5616"/>
                <a:gd name="connsiteY121" fmla="*/ 913 h 4320"/>
                <a:gd name="connsiteX122" fmla="*/ 3753 w 5616"/>
                <a:gd name="connsiteY122" fmla="*/ 957 h 4320"/>
                <a:gd name="connsiteX123" fmla="*/ 3811 w 5616"/>
                <a:gd name="connsiteY123" fmla="*/ 1003 h 4320"/>
                <a:gd name="connsiteX124" fmla="*/ 3870 w 5616"/>
                <a:gd name="connsiteY124" fmla="*/ 1049 h 4320"/>
                <a:gd name="connsiteX125" fmla="*/ 3927 w 5616"/>
                <a:gd name="connsiteY125" fmla="*/ 1099 h 4320"/>
                <a:gd name="connsiteX126" fmla="*/ 3983 w 5616"/>
                <a:gd name="connsiteY126" fmla="*/ 1149 h 4320"/>
                <a:gd name="connsiteX127" fmla="*/ 4040 w 5616"/>
                <a:gd name="connsiteY127" fmla="*/ 1200 h 4320"/>
                <a:gd name="connsiteX128" fmla="*/ 4097 w 5616"/>
                <a:gd name="connsiteY128" fmla="*/ 1252 h 4320"/>
                <a:gd name="connsiteX129" fmla="*/ 4152 w 5616"/>
                <a:gd name="connsiteY129" fmla="*/ 1306 h 4320"/>
                <a:gd name="connsiteX130" fmla="*/ 4207 w 5616"/>
                <a:gd name="connsiteY130" fmla="*/ 1361 h 4320"/>
                <a:gd name="connsiteX131" fmla="*/ 4262 w 5616"/>
                <a:gd name="connsiteY131" fmla="*/ 1420 h 4320"/>
                <a:gd name="connsiteX132" fmla="*/ 4315 w 5616"/>
                <a:gd name="connsiteY132" fmla="*/ 1478 h 4320"/>
                <a:gd name="connsiteX133" fmla="*/ 4370 w 5616"/>
                <a:gd name="connsiteY133" fmla="*/ 1539 h 4320"/>
                <a:gd name="connsiteX134" fmla="*/ 4421 w 5616"/>
                <a:gd name="connsiteY134" fmla="*/ 1601 h 4320"/>
                <a:gd name="connsiteX135" fmla="*/ 4474 w 5616"/>
                <a:gd name="connsiteY135" fmla="*/ 1663 h 4320"/>
                <a:gd name="connsiteX136" fmla="*/ 4526 w 5616"/>
                <a:gd name="connsiteY136" fmla="*/ 1728 h 4320"/>
                <a:gd name="connsiteX137" fmla="*/ 4577 w 5616"/>
                <a:gd name="connsiteY137" fmla="*/ 1796 h 4320"/>
                <a:gd name="connsiteX138" fmla="*/ 4627 w 5616"/>
                <a:gd name="connsiteY138" fmla="*/ 1863 h 4320"/>
                <a:gd name="connsiteX139" fmla="*/ 4676 w 5616"/>
                <a:gd name="connsiteY139" fmla="*/ 1932 h 4320"/>
                <a:gd name="connsiteX140" fmla="*/ 4726 w 5616"/>
                <a:gd name="connsiteY140" fmla="*/ 2005 h 4320"/>
                <a:gd name="connsiteX141" fmla="*/ 4774 w 5616"/>
                <a:gd name="connsiteY141" fmla="*/ 2078 h 4320"/>
                <a:gd name="connsiteX142" fmla="*/ 4820 w 5616"/>
                <a:gd name="connsiteY142" fmla="*/ 2154 h 4320"/>
                <a:gd name="connsiteX143" fmla="*/ 4868 w 5616"/>
                <a:gd name="connsiteY143" fmla="*/ 2230 h 4320"/>
                <a:gd name="connsiteX144" fmla="*/ 4912 w 5616"/>
                <a:gd name="connsiteY144" fmla="*/ 2308 h 4320"/>
                <a:gd name="connsiteX145" fmla="*/ 4958 w 5616"/>
                <a:gd name="connsiteY145" fmla="*/ 2390 h 4320"/>
                <a:gd name="connsiteX146" fmla="*/ 5001 w 5616"/>
                <a:gd name="connsiteY146" fmla="*/ 2471 h 4320"/>
                <a:gd name="connsiteX147" fmla="*/ 5045 w 5616"/>
                <a:gd name="connsiteY147" fmla="*/ 2554 h 4320"/>
                <a:gd name="connsiteX148" fmla="*/ 5086 w 5616"/>
                <a:gd name="connsiteY148" fmla="*/ 2641 h 4320"/>
                <a:gd name="connsiteX149" fmla="*/ 5129 w 5616"/>
                <a:gd name="connsiteY149" fmla="*/ 2728 h 4320"/>
                <a:gd name="connsiteX150" fmla="*/ 5168 w 5616"/>
                <a:gd name="connsiteY150" fmla="*/ 2819 h 4320"/>
                <a:gd name="connsiteX151" fmla="*/ 5207 w 5616"/>
                <a:gd name="connsiteY151" fmla="*/ 2909 h 4320"/>
                <a:gd name="connsiteX152" fmla="*/ 5246 w 5616"/>
                <a:gd name="connsiteY152" fmla="*/ 3003 h 4320"/>
                <a:gd name="connsiteX153" fmla="*/ 5283 w 5616"/>
                <a:gd name="connsiteY153" fmla="*/ 3099 h 4320"/>
                <a:gd name="connsiteX154" fmla="*/ 5318 w 5616"/>
                <a:gd name="connsiteY154" fmla="*/ 3194 h 4320"/>
                <a:gd name="connsiteX155" fmla="*/ 5354 w 5616"/>
                <a:gd name="connsiteY155" fmla="*/ 3294 h 4320"/>
                <a:gd name="connsiteX156" fmla="*/ 5387 w 5616"/>
                <a:gd name="connsiteY156" fmla="*/ 3396 h 4320"/>
                <a:gd name="connsiteX157" fmla="*/ 5419 w 5616"/>
                <a:gd name="connsiteY157" fmla="*/ 3499 h 4320"/>
                <a:gd name="connsiteX158" fmla="*/ 5451 w 5616"/>
                <a:gd name="connsiteY158" fmla="*/ 3604 h 4320"/>
                <a:gd name="connsiteX159" fmla="*/ 5481 w 5616"/>
                <a:gd name="connsiteY159" fmla="*/ 3712 h 4320"/>
                <a:gd name="connsiteX160" fmla="*/ 5511 w 5616"/>
                <a:gd name="connsiteY160" fmla="*/ 3820 h 4320"/>
                <a:gd name="connsiteX161" fmla="*/ 5540 w 5616"/>
                <a:gd name="connsiteY161" fmla="*/ 3932 h 4320"/>
                <a:gd name="connsiteX162" fmla="*/ 5566 w 5616"/>
                <a:gd name="connsiteY162" fmla="*/ 4045 h 4320"/>
                <a:gd name="connsiteX163" fmla="*/ 5591 w 5616"/>
                <a:gd name="connsiteY163" fmla="*/ 4162 h 4320"/>
                <a:gd name="connsiteX164" fmla="*/ 5616 w 5616"/>
                <a:gd name="connsiteY164" fmla="*/ 4279 h 4320"/>
                <a:gd name="connsiteX165" fmla="*/ 5616 w 5616"/>
                <a:gd name="connsiteY165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0 w 5616"/>
                <a:gd name="connsiteY84" fmla="*/ 53 h 4320"/>
                <a:gd name="connsiteX85" fmla="*/ 307 w 5616"/>
                <a:gd name="connsiteY85" fmla="*/ 18 h 4320"/>
                <a:gd name="connsiteX86" fmla="*/ 433 w 5616"/>
                <a:gd name="connsiteY86" fmla="*/ 9 h 4320"/>
                <a:gd name="connsiteX87" fmla="*/ 576 w 5616"/>
                <a:gd name="connsiteY87" fmla="*/ 2 h 4320"/>
                <a:gd name="connsiteX88" fmla="*/ 654 w 5616"/>
                <a:gd name="connsiteY88" fmla="*/ 0 h 4320"/>
                <a:gd name="connsiteX89" fmla="*/ 736 w 5616"/>
                <a:gd name="connsiteY89" fmla="*/ 0 h 4320"/>
                <a:gd name="connsiteX90" fmla="*/ 823 w 5616"/>
                <a:gd name="connsiteY90" fmla="*/ 0 h 4320"/>
                <a:gd name="connsiteX91" fmla="*/ 911 w 5616"/>
                <a:gd name="connsiteY91" fmla="*/ 4 h 4320"/>
                <a:gd name="connsiteX92" fmla="*/ 1003 w 5616"/>
                <a:gd name="connsiteY92" fmla="*/ 5 h 4320"/>
                <a:gd name="connsiteX93" fmla="*/ 1101 w 5616"/>
                <a:gd name="connsiteY93" fmla="*/ 11 h 4320"/>
                <a:gd name="connsiteX94" fmla="*/ 1198 w 5616"/>
                <a:gd name="connsiteY94" fmla="*/ 18 h 4320"/>
                <a:gd name="connsiteX95" fmla="*/ 1301 w 5616"/>
                <a:gd name="connsiteY95" fmla="*/ 28 h 4320"/>
                <a:gd name="connsiteX96" fmla="*/ 1406 w 5616"/>
                <a:gd name="connsiteY96" fmla="*/ 39 h 4320"/>
                <a:gd name="connsiteX97" fmla="*/ 1512 w 5616"/>
                <a:gd name="connsiteY97" fmla="*/ 53 h 4320"/>
                <a:gd name="connsiteX98" fmla="*/ 1622 w 5616"/>
                <a:gd name="connsiteY98" fmla="*/ 69 h 4320"/>
                <a:gd name="connsiteX99" fmla="*/ 1732 w 5616"/>
                <a:gd name="connsiteY99" fmla="*/ 87 h 4320"/>
                <a:gd name="connsiteX100" fmla="*/ 1845 w 5616"/>
                <a:gd name="connsiteY100" fmla="*/ 108 h 4320"/>
                <a:gd name="connsiteX101" fmla="*/ 1961 w 5616"/>
                <a:gd name="connsiteY101" fmla="*/ 133 h 4320"/>
                <a:gd name="connsiteX102" fmla="*/ 2076 w 5616"/>
                <a:gd name="connsiteY102" fmla="*/ 161 h 4320"/>
                <a:gd name="connsiteX103" fmla="*/ 2195 w 5616"/>
                <a:gd name="connsiteY103" fmla="*/ 191 h 4320"/>
                <a:gd name="connsiteX104" fmla="*/ 2312 w 5616"/>
                <a:gd name="connsiteY104" fmla="*/ 225 h 4320"/>
                <a:gd name="connsiteX105" fmla="*/ 2432 w 5616"/>
                <a:gd name="connsiteY105" fmla="*/ 262 h 4320"/>
                <a:gd name="connsiteX106" fmla="*/ 2553 w 5616"/>
                <a:gd name="connsiteY106" fmla="*/ 305 h 4320"/>
                <a:gd name="connsiteX107" fmla="*/ 2673 w 5616"/>
                <a:gd name="connsiteY107" fmla="*/ 349 h 4320"/>
                <a:gd name="connsiteX108" fmla="*/ 2794 w 5616"/>
                <a:gd name="connsiteY108" fmla="*/ 399 h 4320"/>
                <a:gd name="connsiteX109" fmla="*/ 2916 w 5616"/>
                <a:gd name="connsiteY109" fmla="*/ 452 h 4320"/>
                <a:gd name="connsiteX110" fmla="*/ 3037 w 5616"/>
                <a:gd name="connsiteY110" fmla="*/ 511 h 4320"/>
                <a:gd name="connsiteX111" fmla="*/ 3157 w 5616"/>
                <a:gd name="connsiteY111" fmla="*/ 573 h 4320"/>
                <a:gd name="connsiteX112" fmla="*/ 3218 w 5616"/>
                <a:gd name="connsiteY112" fmla="*/ 606 h 4320"/>
                <a:gd name="connsiteX113" fmla="*/ 3278 w 5616"/>
                <a:gd name="connsiteY113" fmla="*/ 640 h 4320"/>
                <a:gd name="connsiteX114" fmla="*/ 3338 w 5616"/>
                <a:gd name="connsiteY114" fmla="*/ 675 h 4320"/>
                <a:gd name="connsiteX115" fmla="*/ 3398 w 5616"/>
                <a:gd name="connsiteY115" fmla="*/ 713 h 4320"/>
                <a:gd name="connsiteX116" fmla="*/ 3459 w 5616"/>
                <a:gd name="connsiteY116" fmla="*/ 750 h 4320"/>
                <a:gd name="connsiteX117" fmla="*/ 3517 w 5616"/>
                <a:gd name="connsiteY117" fmla="*/ 789 h 4320"/>
                <a:gd name="connsiteX118" fmla="*/ 3577 w 5616"/>
                <a:gd name="connsiteY118" fmla="*/ 830 h 4320"/>
                <a:gd name="connsiteX119" fmla="*/ 3636 w 5616"/>
                <a:gd name="connsiteY119" fmla="*/ 870 h 4320"/>
                <a:gd name="connsiteX120" fmla="*/ 3694 w 5616"/>
                <a:gd name="connsiteY120" fmla="*/ 913 h 4320"/>
                <a:gd name="connsiteX121" fmla="*/ 3753 w 5616"/>
                <a:gd name="connsiteY121" fmla="*/ 957 h 4320"/>
                <a:gd name="connsiteX122" fmla="*/ 3811 w 5616"/>
                <a:gd name="connsiteY122" fmla="*/ 1003 h 4320"/>
                <a:gd name="connsiteX123" fmla="*/ 3870 w 5616"/>
                <a:gd name="connsiteY123" fmla="*/ 1049 h 4320"/>
                <a:gd name="connsiteX124" fmla="*/ 3927 w 5616"/>
                <a:gd name="connsiteY124" fmla="*/ 1099 h 4320"/>
                <a:gd name="connsiteX125" fmla="*/ 3983 w 5616"/>
                <a:gd name="connsiteY125" fmla="*/ 1149 h 4320"/>
                <a:gd name="connsiteX126" fmla="*/ 4040 w 5616"/>
                <a:gd name="connsiteY126" fmla="*/ 1200 h 4320"/>
                <a:gd name="connsiteX127" fmla="*/ 4097 w 5616"/>
                <a:gd name="connsiteY127" fmla="*/ 1252 h 4320"/>
                <a:gd name="connsiteX128" fmla="*/ 4152 w 5616"/>
                <a:gd name="connsiteY128" fmla="*/ 1306 h 4320"/>
                <a:gd name="connsiteX129" fmla="*/ 4207 w 5616"/>
                <a:gd name="connsiteY129" fmla="*/ 1361 h 4320"/>
                <a:gd name="connsiteX130" fmla="*/ 4262 w 5616"/>
                <a:gd name="connsiteY130" fmla="*/ 1420 h 4320"/>
                <a:gd name="connsiteX131" fmla="*/ 4315 w 5616"/>
                <a:gd name="connsiteY131" fmla="*/ 1478 h 4320"/>
                <a:gd name="connsiteX132" fmla="*/ 4370 w 5616"/>
                <a:gd name="connsiteY132" fmla="*/ 1539 h 4320"/>
                <a:gd name="connsiteX133" fmla="*/ 4421 w 5616"/>
                <a:gd name="connsiteY133" fmla="*/ 1601 h 4320"/>
                <a:gd name="connsiteX134" fmla="*/ 4474 w 5616"/>
                <a:gd name="connsiteY134" fmla="*/ 1663 h 4320"/>
                <a:gd name="connsiteX135" fmla="*/ 4526 w 5616"/>
                <a:gd name="connsiteY135" fmla="*/ 1728 h 4320"/>
                <a:gd name="connsiteX136" fmla="*/ 4577 w 5616"/>
                <a:gd name="connsiteY136" fmla="*/ 1796 h 4320"/>
                <a:gd name="connsiteX137" fmla="*/ 4627 w 5616"/>
                <a:gd name="connsiteY137" fmla="*/ 1863 h 4320"/>
                <a:gd name="connsiteX138" fmla="*/ 4676 w 5616"/>
                <a:gd name="connsiteY138" fmla="*/ 1932 h 4320"/>
                <a:gd name="connsiteX139" fmla="*/ 4726 w 5616"/>
                <a:gd name="connsiteY139" fmla="*/ 2005 h 4320"/>
                <a:gd name="connsiteX140" fmla="*/ 4774 w 5616"/>
                <a:gd name="connsiteY140" fmla="*/ 2078 h 4320"/>
                <a:gd name="connsiteX141" fmla="*/ 4820 w 5616"/>
                <a:gd name="connsiteY141" fmla="*/ 2154 h 4320"/>
                <a:gd name="connsiteX142" fmla="*/ 4868 w 5616"/>
                <a:gd name="connsiteY142" fmla="*/ 2230 h 4320"/>
                <a:gd name="connsiteX143" fmla="*/ 4912 w 5616"/>
                <a:gd name="connsiteY143" fmla="*/ 2308 h 4320"/>
                <a:gd name="connsiteX144" fmla="*/ 4958 w 5616"/>
                <a:gd name="connsiteY144" fmla="*/ 2390 h 4320"/>
                <a:gd name="connsiteX145" fmla="*/ 5001 w 5616"/>
                <a:gd name="connsiteY145" fmla="*/ 2471 h 4320"/>
                <a:gd name="connsiteX146" fmla="*/ 5045 w 5616"/>
                <a:gd name="connsiteY146" fmla="*/ 2554 h 4320"/>
                <a:gd name="connsiteX147" fmla="*/ 5086 w 5616"/>
                <a:gd name="connsiteY147" fmla="*/ 2641 h 4320"/>
                <a:gd name="connsiteX148" fmla="*/ 5129 w 5616"/>
                <a:gd name="connsiteY148" fmla="*/ 2728 h 4320"/>
                <a:gd name="connsiteX149" fmla="*/ 5168 w 5616"/>
                <a:gd name="connsiteY149" fmla="*/ 2819 h 4320"/>
                <a:gd name="connsiteX150" fmla="*/ 5207 w 5616"/>
                <a:gd name="connsiteY150" fmla="*/ 2909 h 4320"/>
                <a:gd name="connsiteX151" fmla="*/ 5246 w 5616"/>
                <a:gd name="connsiteY151" fmla="*/ 3003 h 4320"/>
                <a:gd name="connsiteX152" fmla="*/ 5283 w 5616"/>
                <a:gd name="connsiteY152" fmla="*/ 3099 h 4320"/>
                <a:gd name="connsiteX153" fmla="*/ 5318 w 5616"/>
                <a:gd name="connsiteY153" fmla="*/ 3194 h 4320"/>
                <a:gd name="connsiteX154" fmla="*/ 5354 w 5616"/>
                <a:gd name="connsiteY154" fmla="*/ 3294 h 4320"/>
                <a:gd name="connsiteX155" fmla="*/ 5387 w 5616"/>
                <a:gd name="connsiteY155" fmla="*/ 3396 h 4320"/>
                <a:gd name="connsiteX156" fmla="*/ 5419 w 5616"/>
                <a:gd name="connsiteY156" fmla="*/ 3499 h 4320"/>
                <a:gd name="connsiteX157" fmla="*/ 5451 w 5616"/>
                <a:gd name="connsiteY157" fmla="*/ 3604 h 4320"/>
                <a:gd name="connsiteX158" fmla="*/ 5481 w 5616"/>
                <a:gd name="connsiteY158" fmla="*/ 3712 h 4320"/>
                <a:gd name="connsiteX159" fmla="*/ 5511 w 5616"/>
                <a:gd name="connsiteY159" fmla="*/ 3820 h 4320"/>
                <a:gd name="connsiteX160" fmla="*/ 5540 w 5616"/>
                <a:gd name="connsiteY160" fmla="*/ 3932 h 4320"/>
                <a:gd name="connsiteX161" fmla="*/ 5566 w 5616"/>
                <a:gd name="connsiteY161" fmla="*/ 4045 h 4320"/>
                <a:gd name="connsiteX162" fmla="*/ 5591 w 5616"/>
                <a:gd name="connsiteY162" fmla="*/ 4162 h 4320"/>
                <a:gd name="connsiteX163" fmla="*/ 5616 w 5616"/>
                <a:gd name="connsiteY163" fmla="*/ 4279 h 4320"/>
                <a:gd name="connsiteX164" fmla="*/ 5616 w 5616"/>
                <a:gd name="connsiteY164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0 w 5616"/>
                <a:gd name="connsiteY84" fmla="*/ 53 h 4320"/>
                <a:gd name="connsiteX85" fmla="*/ 433 w 5616"/>
                <a:gd name="connsiteY85" fmla="*/ 9 h 4320"/>
                <a:gd name="connsiteX86" fmla="*/ 576 w 5616"/>
                <a:gd name="connsiteY86" fmla="*/ 2 h 4320"/>
                <a:gd name="connsiteX87" fmla="*/ 654 w 5616"/>
                <a:gd name="connsiteY87" fmla="*/ 0 h 4320"/>
                <a:gd name="connsiteX88" fmla="*/ 736 w 5616"/>
                <a:gd name="connsiteY88" fmla="*/ 0 h 4320"/>
                <a:gd name="connsiteX89" fmla="*/ 823 w 5616"/>
                <a:gd name="connsiteY89" fmla="*/ 0 h 4320"/>
                <a:gd name="connsiteX90" fmla="*/ 911 w 5616"/>
                <a:gd name="connsiteY90" fmla="*/ 4 h 4320"/>
                <a:gd name="connsiteX91" fmla="*/ 1003 w 5616"/>
                <a:gd name="connsiteY91" fmla="*/ 5 h 4320"/>
                <a:gd name="connsiteX92" fmla="*/ 1101 w 5616"/>
                <a:gd name="connsiteY92" fmla="*/ 11 h 4320"/>
                <a:gd name="connsiteX93" fmla="*/ 1198 w 5616"/>
                <a:gd name="connsiteY93" fmla="*/ 18 h 4320"/>
                <a:gd name="connsiteX94" fmla="*/ 1301 w 5616"/>
                <a:gd name="connsiteY94" fmla="*/ 28 h 4320"/>
                <a:gd name="connsiteX95" fmla="*/ 1406 w 5616"/>
                <a:gd name="connsiteY95" fmla="*/ 39 h 4320"/>
                <a:gd name="connsiteX96" fmla="*/ 1512 w 5616"/>
                <a:gd name="connsiteY96" fmla="*/ 53 h 4320"/>
                <a:gd name="connsiteX97" fmla="*/ 1622 w 5616"/>
                <a:gd name="connsiteY97" fmla="*/ 69 h 4320"/>
                <a:gd name="connsiteX98" fmla="*/ 1732 w 5616"/>
                <a:gd name="connsiteY98" fmla="*/ 87 h 4320"/>
                <a:gd name="connsiteX99" fmla="*/ 1845 w 5616"/>
                <a:gd name="connsiteY99" fmla="*/ 108 h 4320"/>
                <a:gd name="connsiteX100" fmla="*/ 1961 w 5616"/>
                <a:gd name="connsiteY100" fmla="*/ 133 h 4320"/>
                <a:gd name="connsiteX101" fmla="*/ 2076 w 5616"/>
                <a:gd name="connsiteY101" fmla="*/ 161 h 4320"/>
                <a:gd name="connsiteX102" fmla="*/ 2195 w 5616"/>
                <a:gd name="connsiteY102" fmla="*/ 191 h 4320"/>
                <a:gd name="connsiteX103" fmla="*/ 2312 w 5616"/>
                <a:gd name="connsiteY103" fmla="*/ 225 h 4320"/>
                <a:gd name="connsiteX104" fmla="*/ 2432 w 5616"/>
                <a:gd name="connsiteY104" fmla="*/ 262 h 4320"/>
                <a:gd name="connsiteX105" fmla="*/ 2553 w 5616"/>
                <a:gd name="connsiteY105" fmla="*/ 305 h 4320"/>
                <a:gd name="connsiteX106" fmla="*/ 2673 w 5616"/>
                <a:gd name="connsiteY106" fmla="*/ 349 h 4320"/>
                <a:gd name="connsiteX107" fmla="*/ 2794 w 5616"/>
                <a:gd name="connsiteY107" fmla="*/ 399 h 4320"/>
                <a:gd name="connsiteX108" fmla="*/ 2916 w 5616"/>
                <a:gd name="connsiteY108" fmla="*/ 452 h 4320"/>
                <a:gd name="connsiteX109" fmla="*/ 3037 w 5616"/>
                <a:gd name="connsiteY109" fmla="*/ 511 h 4320"/>
                <a:gd name="connsiteX110" fmla="*/ 3157 w 5616"/>
                <a:gd name="connsiteY110" fmla="*/ 573 h 4320"/>
                <a:gd name="connsiteX111" fmla="*/ 3218 w 5616"/>
                <a:gd name="connsiteY111" fmla="*/ 606 h 4320"/>
                <a:gd name="connsiteX112" fmla="*/ 3278 w 5616"/>
                <a:gd name="connsiteY112" fmla="*/ 640 h 4320"/>
                <a:gd name="connsiteX113" fmla="*/ 3338 w 5616"/>
                <a:gd name="connsiteY113" fmla="*/ 675 h 4320"/>
                <a:gd name="connsiteX114" fmla="*/ 3398 w 5616"/>
                <a:gd name="connsiteY114" fmla="*/ 713 h 4320"/>
                <a:gd name="connsiteX115" fmla="*/ 3459 w 5616"/>
                <a:gd name="connsiteY115" fmla="*/ 750 h 4320"/>
                <a:gd name="connsiteX116" fmla="*/ 3517 w 5616"/>
                <a:gd name="connsiteY116" fmla="*/ 789 h 4320"/>
                <a:gd name="connsiteX117" fmla="*/ 3577 w 5616"/>
                <a:gd name="connsiteY117" fmla="*/ 830 h 4320"/>
                <a:gd name="connsiteX118" fmla="*/ 3636 w 5616"/>
                <a:gd name="connsiteY118" fmla="*/ 870 h 4320"/>
                <a:gd name="connsiteX119" fmla="*/ 3694 w 5616"/>
                <a:gd name="connsiteY119" fmla="*/ 913 h 4320"/>
                <a:gd name="connsiteX120" fmla="*/ 3753 w 5616"/>
                <a:gd name="connsiteY120" fmla="*/ 957 h 4320"/>
                <a:gd name="connsiteX121" fmla="*/ 3811 w 5616"/>
                <a:gd name="connsiteY121" fmla="*/ 1003 h 4320"/>
                <a:gd name="connsiteX122" fmla="*/ 3870 w 5616"/>
                <a:gd name="connsiteY122" fmla="*/ 1049 h 4320"/>
                <a:gd name="connsiteX123" fmla="*/ 3927 w 5616"/>
                <a:gd name="connsiteY123" fmla="*/ 1099 h 4320"/>
                <a:gd name="connsiteX124" fmla="*/ 3983 w 5616"/>
                <a:gd name="connsiteY124" fmla="*/ 1149 h 4320"/>
                <a:gd name="connsiteX125" fmla="*/ 4040 w 5616"/>
                <a:gd name="connsiteY125" fmla="*/ 1200 h 4320"/>
                <a:gd name="connsiteX126" fmla="*/ 4097 w 5616"/>
                <a:gd name="connsiteY126" fmla="*/ 1252 h 4320"/>
                <a:gd name="connsiteX127" fmla="*/ 4152 w 5616"/>
                <a:gd name="connsiteY127" fmla="*/ 1306 h 4320"/>
                <a:gd name="connsiteX128" fmla="*/ 4207 w 5616"/>
                <a:gd name="connsiteY128" fmla="*/ 1361 h 4320"/>
                <a:gd name="connsiteX129" fmla="*/ 4262 w 5616"/>
                <a:gd name="connsiteY129" fmla="*/ 1420 h 4320"/>
                <a:gd name="connsiteX130" fmla="*/ 4315 w 5616"/>
                <a:gd name="connsiteY130" fmla="*/ 1478 h 4320"/>
                <a:gd name="connsiteX131" fmla="*/ 4370 w 5616"/>
                <a:gd name="connsiteY131" fmla="*/ 1539 h 4320"/>
                <a:gd name="connsiteX132" fmla="*/ 4421 w 5616"/>
                <a:gd name="connsiteY132" fmla="*/ 1601 h 4320"/>
                <a:gd name="connsiteX133" fmla="*/ 4474 w 5616"/>
                <a:gd name="connsiteY133" fmla="*/ 1663 h 4320"/>
                <a:gd name="connsiteX134" fmla="*/ 4526 w 5616"/>
                <a:gd name="connsiteY134" fmla="*/ 1728 h 4320"/>
                <a:gd name="connsiteX135" fmla="*/ 4577 w 5616"/>
                <a:gd name="connsiteY135" fmla="*/ 1796 h 4320"/>
                <a:gd name="connsiteX136" fmla="*/ 4627 w 5616"/>
                <a:gd name="connsiteY136" fmla="*/ 1863 h 4320"/>
                <a:gd name="connsiteX137" fmla="*/ 4676 w 5616"/>
                <a:gd name="connsiteY137" fmla="*/ 1932 h 4320"/>
                <a:gd name="connsiteX138" fmla="*/ 4726 w 5616"/>
                <a:gd name="connsiteY138" fmla="*/ 2005 h 4320"/>
                <a:gd name="connsiteX139" fmla="*/ 4774 w 5616"/>
                <a:gd name="connsiteY139" fmla="*/ 2078 h 4320"/>
                <a:gd name="connsiteX140" fmla="*/ 4820 w 5616"/>
                <a:gd name="connsiteY140" fmla="*/ 2154 h 4320"/>
                <a:gd name="connsiteX141" fmla="*/ 4868 w 5616"/>
                <a:gd name="connsiteY141" fmla="*/ 2230 h 4320"/>
                <a:gd name="connsiteX142" fmla="*/ 4912 w 5616"/>
                <a:gd name="connsiteY142" fmla="*/ 2308 h 4320"/>
                <a:gd name="connsiteX143" fmla="*/ 4958 w 5616"/>
                <a:gd name="connsiteY143" fmla="*/ 2390 h 4320"/>
                <a:gd name="connsiteX144" fmla="*/ 5001 w 5616"/>
                <a:gd name="connsiteY144" fmla="*/ 2471 h 4320"/>
                <a:gd name="connsiteX145" fmla="*/ 5045 w 5616"/>
                <a:gd name="connsiteY145" fmla="*/ 2554 h 4320"/>
                <a:gd name="connsiteX146" fmla="*/ 5086 w 5616"/>
                <a:gd name="connsiteY146" fmla="*/ 2641 h 4320"/>
                <a:gd name="connsiteX147" fmla="*/ 5129 w 5616"/>
                <a:gd name="connsiteY147" fmla="*/ 2728 h 4320"/>
                <a:gd name="connsiteX148" fmla="*/ 5168 w 5616"/>
                <a:gd name="connsiteY148" fmla="*/ 2819 h 4320"/>
                <a:gd name="connsiteX149" fmla="*/ 5207 w 5616"/>
                <a:gd name="connsiteY149" fmla="*/ 2909 h 4320"/>
                <a:gd name="connsiteX150" fmla="*/ 5246 w 5616"/>
                <a:gd name="connsiteY150" fmla="*/ 3003 h 4320"/>
                <a:gd name="connsiteX151" fmla="*/ 5283 w 5616"/>
                <a:gd name="connsiteY151" fmla="*/ 3099 h 4320"/>
                <a:gd name="connsiteX152" fmla="*/ 5318 w 5616"/>
                <a:gd name="connsiteY152" fmla="*/ 3194 h 4320"/>
                <a:gd name="connsiteX153" fmla="*/ 5354 w 5616"/>
                <a:gd name="connsiteY153" fmla="*/ 3294 h 4320"/>
                <a:gd name="connsiteX154" fmla="*/ 5387 w 5616"/>
                <a:gd name="connsiteY154" fmla="*/ 3396 h 4320"/>
                <a:gd name="connsiteX155" fmla="*/ 5419 w 5616"/>
                <a:gd name="connsiteY155" fmla="*/ 3499 h 4320"/>
                <a:gd name="connsiteX156" fmla="*/ 5451 w 5616"/>
                <a:gd name="connsiteY156" fmla="*/ 3604 h 4320"/>
                <a:gd name="connsiteX157" fmla="*/ 5481 w 5616"/>
                <a:gd name="connsiteY157" fmla="*/ 3712 h 4320"/>
                <a:gd name="connsiteX158" fmla="*/ 5511 w 5616"/>
                <a:gd name="connsiteY158" fmla="*/ 3820 h 4320"/>
                <a:gd name="connsiteX159" fmla="*/ 5540 w 5616"/>
                <a:gd name="connsiteY159" fmla="*/ 3932 h 4320"/>
                <a:gd name="connsiteX160" fmla="*/ 5566 w 5616"/>
                <a:gd name="connsiteY160" fmla="*/ 4045 h 4320"/>
                <a:gd name="connsiteX161" fmla="*/ 5591 w 5616"/>
                <a:gd name="connsiteY161" fmla="*/ 4162 h 4320"/>
                <a:gd name="connsiteX162" fmla="*/ 5616 w 5616"/>
                <a:gd name="connsiteY162" fmla="*/ 4279 h 4320"/>
                <a:gd name="connsiteX163" fmla="*/ 5616 w 5616"/>
                <a:gd name="connsiteY163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433 w 5616"/>
                <a:gd name="connsiteY84" fmla="*/ 9 h 4320"/>
                <a:gd name="connsiteX85" fmla="*/ 576 w 5616"/>
                <a:gd name="connsiteY85" fmla="*/ 2 h 4320"/>
                <a:gd name="connsiteX86" fmla="*/ 654 w 5616"/>
                <a:gd name="connsiteY86" fmla="*/ 0 h 4320"/>
                <a:gd name="connsiteX87" fmla="*/ 736 w 5616"/>
                <a:gd name="connsiteY87" fmla="*/ 0 h 4320"/>
                <a:gd name="connsiteX88" fmla="*/ 823 w 5616"/>
                <a:gd name="connsiteY88" fmla="*/ 0 h 4320"/>
                <a:gd name="connsiteX89" fmla="*/ 911 w 5616"/>
                <a:gd name="connsiteY89" fmla="*/ 4 h 4320"/>
                <a:gd name="connsiteX90" fmla="*/ 1003 w 5616"/>
                <a:gd name="connsiteY90" fmla="*/ 5 h 4320"/>
                <a:gd name="connsiteX91" fmla="*/ 1101 w 5616"/>
                <a:gd name="connsiteY91" fmla="*/ 11 h 4320"/>
                <a:gd name="connsiteX92" fmla="*/ 1198 w 5616"/>
                <a:gd name="connsiteY92" fmla="*/ 18 h 4320"/>
                <a:gd name="connsiteX93" fmla="*/ 1301 w 5616"/>
                <a:gd name="connsiteY93" fmla="*/ 28 h 4320"/>
                <a:gd name="connsiteX94" fmla="*/ 1406 w 5616"/>
                <a:gd name="connsiteY94" fmla="*/ 39 h 4320"/>
                <a:gd name="connsiteX95" fmla="*/ 1512 w 5616"/>
                <a:gd name="connsiteY95" fmla="*/ 53 h 4320"/>
                <a:gd name="connsiteX96" fmla="*/ 1622 w 5616"/>
                <a:gd name="connsiteY96" fmla="*/ 69 h 4320"/>
                <a:gd name="connsiteX97" fmla="*/ 1732 w 5616"/>
                <a:gd name="connsiteY97" fmla="*/ 87 h 4320"/>
                <a:gd name="connsiteX98" fmla="*/ 1845 w 5616"/>
                <a:gd name="connsiteY98" fmla="*/ 108 h 4320"/>
                <a:gd name="connsiteX99" fmla="*/ 1961 w 5616"/>
                <a:gd name="connsiteY99" fmla="*/ 133 h 4320"/>
                <a:gd name="connsiteX100" fmla="*/ 2076 w 5616"/>
                <a:gd name="connsiteY100" fmla="*/ 161 h 4320"/>
                <a:gd name="connsiteX101" fmla="*/ 2195 w 5616"/>
                <a:gd name="connsiteY101" fmla="*/ 191 h 4320"/>
                <a:gd name="connsiteX102" fmla="*/ 2312 w 5616"/>
                <a:gd name="connsiteY102" fmla="*/ 225 h 4320"/>
                <a:gd name="connsiteX103" fmla="*/ 2432 w 5616"/>
                <a:gd name="connsiteY103" fmla="*/ 262 h 4320"/>
                <a:gd name="connsiteX104" fmla="*/ 2553 w 5616"/>
                <a:gd name="connsiteY104" fmla="*/ 305 h 4320"/>
                <a:gd name="connsiteX105" fmla="*/ 2673 w 5616"/>
                <a:gd name="connsiteY105" fmla="*/ 349 h 4320"/>
                <a:gd name="connsiteX106" fmla="*/ 2794 w 5616"/>
                <a:gd name="connsiteY106" fmla="*/ 399 h 4320"/>
                <a:gd name="connsiteX107" fmla="*/ 2916 w 5616"/>
                <a:gd name="connsiteY107" fmla="*/ 452 h 4320"/>
                <a:gd name="connsiteX108" fmla="*/ 3037 w 5616"/>
                <a:gd name="connsiteY108" fmla="*/ 511 h 4320"/>
                <a:gd name="connsiteX109" fmla="*/ 3157 w 5616"/>
                <a:gd name="connsiteY109" fmla="*/ 573 h 4320"/>
                <a:gd name="connsiteX110" fmla="*/ 3218 w 5616"/>
                <a:gd name="connsiteY110" fmla="*/ 606 h 4320"/>
                <a:gd name="connsiteX111" fmla="*/ 3278 w 5616"/>
                <a:gd name="connsiteY111" fmla="*/ 640 h 4320"/>
                <a:gd name="connsiteX112" fmla="*/ 3338 w 5616"/>
                <a:gd name="connsiteY112" fmla="*/ 675 h 4320"/>
                <a:gd name="connsiteX113" fmla="*/ 3398 w 5616"/>
                <a:gd name="connsiteY113" fmla="*/ 713 h 4320"/>
                <a:gd name="connsiteX114" fmla="*/ 3459 w 5616"/>
                <a:gd name="connsiteY114" fmla="*/ 750 h 4320"/>
                <a:gd name="connsiteX115" fmla="*/ 3517 w 5616"/>
                <a:gd name="connsiteY115" fmla="*/ 789 h 4320"/>
                <a:gd name="connsiteX116" fmla="*/ 3577 w 5616"/>
                <a:gd name="connsiteY116" fmla="*/ 830 h 4320"/>
                <a:gd name="connsiteX117" fmla="*/ 3636 w 5616"/>
                <a:gd name="connsiteY117" fmla="*/ 870 h 4320"/>
                <a:gd name="connsiteX118" fmla="*/ 3694 w 5616"/>
                <a:gd name="connsiteY118" fmla="*/ 913 h 4320"/>
                <a:gd name="connsiteX119" fmla="*/ 3753 w 5616"/>
                <a:gd name="connsiteY119" fmla="*/ 957 h 4320"/>
                <a:gd name="connsiteX120" fmla="*/ 3811 w 5616"/>
                <a:gd name="connsiteY120" fmla="*/ 1003 h 4320"/>
                <a:gd name="connsiteX121" fmla="*/ 3870 w 5616"/>
                <a:gd name="connsiteY121" fmla="*/ 1049 h 4320"/>
                <a:gd name="connsiteX122" fmla="*/ 3927 w 5616"/>
                <a:gd name="connsiteY122" fmla="*/ 1099 h 4320"/>
                <a:gd name="connsiteX123" fmla="*/ 3983 w 5616"/>
                <a:gd name="connsiteY123" fmla="*/ 1149 h 4320"/>
                <a:gd name="connsiteX124" fmla="*/ 4040 w 5616"/>
                <a:gd name="connsiteY124" fmla="*/ 1200 h 4320"/>
                <a:gd name="connsiteX125" fmla="*/ 4097 w 5616"/>
                <a:gd name="connsiteY125" fmla="*/ 1252 h 4320"/>
                <a:gd name="connsiteX126" fmla="*/ 4152 w 5616"/>
                <a:gd name="connsiteY126" fmla="*/ 1306 h 4320"/>
                <a:gd name="connsiteX127" fmla="*/ 4207 w 5616"/>
                <a:gd name="connsiteY127" fmla="*/ 1361 h 4320"/>
                <a:gd name="connsiteX128" fmla="*/ 4262 w 5616"/>
                <a:gd name="connsiteY128" fmla="*/ 1420 h 4320"/>
                <a:gd name="connsiteX129" fmla="*/ 4315 w 5616"/>
                <a:gd name="connsiteY129" fmla="*/ 1478 h 4320"/>
                <a:gd name="connsiteX130" fmla="*/ 4370 w 5616"/>
                <a:gd name="connsiteY130" fmla="*/ 1539 h 4320"/>
                <a:gd name="connsiteX131" fmla="*/ 4421 w 5616"/>
                <a:gd name="connsiteY131" fmla="*/ 1601 h 4320"/>
                <a:gd name="connsiteX132" fmla="*/ 4474 w 5616"/>
                <a:gd name="connsiteY132" fmla="*/ 1663 h 4320"/>
                <a:gd name="connsiteX133" fmla="*/ 4526 w 5616"/>
                <a:gd name="connsiteY133" fmla="*/ 1728 h 4320"/>
                <a:gd name="connsiteX134" fmla="*/ 4577 w 5616"/>
                <a:gd name="connsiteY134" fmla="*/ 1796 h 4320"/>
                <a:gd name="connsiteX135" fmla="*/ 4627 w 5616"/>
                <a:gd name="connsiteY135" fmla="*/ 1863 h 4320"/>
                <a:gd name="connsiteX136" fmla="*/ 4676 w 5616"/>
                <a:gd name="connsiteY136" fmla="*/ 1932 h 4320"/>
                <a:gd name="connsiteX137" fmla="*/ 4726 w 5616"/>
                <a:gd name="connsiteY137" fmla="*/ 2005 h 4320"/>
                <a:gd name="connsiteX138" fmla="*/ 4774 w 5616"/>
                <a:gd name="connsiteY138" fmla="*/ 2078 h 4320"/>
                <a:gd name="connsiteX139" fmla="*/ 4820 w 5616"/>
                <a:gd name="connsiteY139" fmla="*/ 2154 h 4320"/>
                <a:gd name="connsiteX140" fmla="*/ 4868 w 5616"/>
                <a:gd name="connsiteY140" fmla="*/ 2230 h 4320"/>
                <a:gd name="connsiteX141" fmla="*/ 4912 w 5616"/>
                <a:gd name="connsiteY141" fmla="*/ 2308 h 4320"/>
                <a:gd name="connsiteX142" fmla="*/ 4958 w 5616"/>
                <a:gd name="connsiteY142" fmla="*/ 2390 h 4320"/>
                <a:gd name="connsiteX143" fmla="*/ 5001 w 5616"/>
                <a:gd name="connsiteY143" fmla="*/ 2471 h 4320"/>
                <a:gd name="connsiteX144" fmla="*/ 5045 w 5616"/>
                <a:gd name="connsiteY144" fmla="*/ 2554 h 4320"/>
                <a:gd name="connsiteX145" fmla="*/ 5086 w 5616"/>
                <a:gd name="connsiteY145" fmla="*/ 2641 h 4320"/>
                <a:gd name="connsiteX146" fmla="*/ 5129 w 5616"/>
                <a:gd name="connsiteY146" fmla="*/ 2728 h 4320"/>
                <a:gd name="connsiteX147" fmla="*/ 5168 w 5616"/>
                <a:gd name="connsiteY147" fmla="*/ 2819 h 4320"/>
                <a:gd name="connsiteX148" fmla="*/ 5207 w 5616"/>
                <a:gd name="connsiteY148" fmla="*/ 2909 h 4320"/>
                <a:gd name="connsiteX149" fmla="*/ 5246 w 5616"/>
                <a:gd name="connsiteY149" fmla="*/ 3003 h 4320"/>
                <a:gd name="connsiteX150" fmla="*/ 5283 w 5616"/>
                <a:gd name="connsiteY150" fmla="*/ 3099 h 4320"/>
                <a:gd name="connsiteX151" fmla="*/ 5318 w 5616"/>
                <a:gd name="connsiteY151" fmla="*/ 3194 h 4320"/>
                <a:gd name="connsiteX152" fmla="*/ 5354 w 5616"/>
                <a:gd name="connsiteY152" fmla="*/ 3294 h 4320"/>
                <a:gd name="connsiteX153" fmla="*/ 5387 w 5616"/>
                <a:gd name="connsiteY153" fmla="*/ 3396 h 4320"/>
                <a:gd name="connsiteX154" fmla="*/ 5419 w 5616"/>
                <a:gd name="connsiteY154" fmla="*/ 3499 h 4320"/>
                <a:gd name="connsiteX155" fmla="*/ 5451 w 5616"/>
                <a:gd name="connsiteY155" fmla="*/ 3604 h 4320"/>
                <a:gd name="connsiteX156" fmla="*/ 5481 w 5616"/>
                <a:gd name="connsiteY156" fmla="*/ 3712 h 4320"/>
                <a:gd name="connsiteX157" fmla="*/ 5511 w 5616"/>
                <a:gd name="connsiteY157" fmla="*/ 3820 h 4320"/>
                <a:gd name="connsiteX158" fmla="*/ 5540 w 5616"/>
                <a:gd name="connsiteY158" fmla="*/ 3932 h 4320"/>
                <a:gd name="connsiteX159" fmla="*/ 5566 w 5616"/>
                <a:gd name="connsiteY159" fmla="*/ 4045 h 4320"/>
                <a:gd name="connsiteX160" fmla="*/ 5591 w 5616"/>
                <a:gd name="connsiteY160" fmla="*/ 4162 h 4320"/>
                <a:gd name="connsiteX161" fmla="*/ 5616 w 5616"/>
                <a:gd name="connsiteY161" fmla="*/ 4279 h 4320"/>
                <a:gd name="connsiteX162" fmla="*/ 5616 w 5616"/>
                <a:gd name="connsiteY162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67 w 5616"/>
                <a:gd name="connsiteY79" fmla="*/ 394 h 4320"/>
                <a:gd name="connsiteX80" fmla="*/ 43 w 5616"/>
                <a:gd name="connsiteY80" fmla="*/ 282 h 4320"/>
                <a:gd name="connsiteX81" fmla="*/ 21 w 5616"/>
                <a:gd name="connsiteY81" fmla="*/ 168 h 4320"/>
                <a:gd name="connsiteX82" fmla="*/ 0 w 5616"/>
                <a:gd name="connsiteY82" fmla="*/ 53 h 4320"/>
                <a:gd name="connsiteX83" fmla="*/ 433 w 5616"/>
                <a:gd name="connsiteY83" fmla="*/ 9 h 4320"/>
                <a:gd name="connsiteX84" fmla="*/ 576 w 5616"/>
                <a:gd name="connsiteY84" fmla="*/ 2 h 4320"/>
                <a:gd name="connsiteX85" fmla="*/ 654 w 5616"/>
                <a:gd name="connsiteY85" fmla="*/ 0 h 4320"/>
                <a:gd name="connsiteX86" fmla="*/ 736 w 5616"/>
                <a:gd name="connsiteY86" fmla="*/ 0 h 4320"/>
                <a:gd name="connsiteX87" fmla="*/ 823 w 5616"/>
                <a:gd name="connsiteY87" fmla="*/ 0 h 4320"/>
                <a:gd name="connsiteX88" fmla="*/ 911 w 5616"/>
                <a:gd name="connsiteY88" fmla="*/ 4 h 4320"/>
                <a:gd name="connsiteX89" fmla="*/ 1003 w 5616"/>
                <a:gd name="connsiteY89" fmla="*/ 5 h 4320"/>
                <a:gd name="connsiteX90" fmla="*/ 1101 w 5616"/>
                <a:gd name="connsiteY90" fmla="*/ 11 h 4320"/>
                <a:gd name="connsiteX91" fmla="*/ 1198 w 5616"/>
                <a:gd name="connsiteY91" fmla="*/ 18 h 4320"/>
                <a:gd name="connsiteX92" fmla="*/ 1301 w 5616"/>
                <a:gd name="connsiteY92" fmla="*/ 28 h 4320"/>
                <a:gd name="connsiteX93" fmla="*/ 1406 w 5616"/>
                <a:gd name="connsiteY93" fmla="*/ 39 h 4320"/>
                <a:gd name="connsiteX94" fmla="*/ 1512 w 5616"/>
                <a:gd name="connsiteY94" fmla="*/ 53 h 4320"/>
                <a:gd name="connsiteX95" fmla="*/ 1622 w 5616"/>
                <a:gd name="connsiteY95" fmla="*/ 69 h 4320"/>
                <a:gd name="connsiteX96" fmla="*/ 1732 w 5616"/>
                <a:gd name="connsiteY96" fmla="*/ 87 h 4320"/>
                <a:gd name="connsiteX97" fmla="*/ 1845 w 5616"/>
                <a:gd name="connsiteY97" fmla="*/ 108 h 4320"/>
                <a:gd name="connsiteX98" fmla="*/ 1961 w 5616"/>
                <a:gd name="connsiteY98" fmla="*/ 133 h 4320"/>
                <a:gd name="connsiteX99" fmla="*/ 2076 w 5616"/>
                <a:gd name="connsiteY99" fmla="*/ 161 h 4320"/>
                <a:gd name="connsiteX100" fmla="*/ 2195 w 5616"/>
                <a:gd name="connsiteY100" fmla="*/ 191 h 4320"/>
                <a:gd name="connsiteX101" fmla="*/ 2312 w 5616"/>
                <a:gd name="connsiteY101" fmla="*/ 225 h 4320"/>
                <a:gd name="connsiteX102" fmla="*/ 2432 w 5616"/>
                <a:gd name="connsiteY102" fmla="*/ 262 h 4320"/>
                <a:gd name="connsiteX103" fmla="*/ 2553 w 5616"/>
                <a:gd name="connsiteY103" fmla="*/ 305 h 4320"/>
                <a:gd name="connsiteX104" fmla="*/ 2673 w 5616"/>
                <a:gd name="connsiteY104" fmla="*/ 349 h 4320"/>
                <a:gd name="connsiteX105" fmla="*/ 2794 w 5616"/>
                <a:gd name="connsiteY105" fmla="*/ 399 h 4320"/>
                <a:gd name="connsiteX106" fmla="*/ 2916 w 5616"/>
                <a:gd name="connsiteY106" fmla="*/ 452 h 4320"/>
                <a:gd name="connsiteX107" fmla="*/ 3037 w 5616"/>
                <a:gd name="connsiteY107" fmla="*/ 511 h 4320"/>
                <a:gd name="connsiteX108" fmla="*/ 3157 w 5616"/>
                <a:gd name="connsiteY108" fmla="*/ 573 h 4320"/>
                <a:gd name="connsiteX109" fmla="*/ 3218 w 5616"/>
                <a:gd name="connsiteY109" fmla="*/ 606 h 4320"/>
                <a:gd name="connsiteX110" fmla="*/ 3278 w 5616"/>
                <a:gd name="connsiteY110" fmla="*/ 640 h 4320"/>
                <a:gd name="connsiteX111" fmla="*/ 3338 w 5616"/>
                <a:gd name="connsiteY111" fmla="*/ 675 h 4320"/>
                <a:gd name="connsiteX112" fmla="*/ 3398 w 5616"/>
                <a:gd name="connsiteY112" fmla="*/ 713 h 4320"/>
                <a:gd name="connsiteX113" fmla="*/ 3459 w 5616"/>
                <a:gd name="connsiteY113" fmla="*/ 750 h 4320"/>
                <a:gd name="connsiteX114" fmla="*/ 3517 w 5616"/>
                <a:gd name="connsiteY114" fmla="*/ 789 h 4320"/>
                <a:gd name="connsiteX115" fmla="*/ 3577 w 5616"/>
                <a:gd name="connsiteY115" fmla="*/ 830 h 4320"/>
                <a:gd name="connsiteX116" fmla="*/ 3636 w 5616"/>
                <a:gd name="connsiteY116" fmla="*/ 870 h 4320"/>
                <a:gd name="connsiteX117" fmla="*/ 3694 w 5616"/>
                <a:gd name="connsiteY117" fmla="*/ 913 h 4320"/>
                <a:gd name="connsiteX118" fmla="*/ 3753 w 5616"/>
                <a:gd name="connsiteY118" fmla="*/ 957 h 4320"/>
                <a:gd name="connsiteX119" fmla="*/ 3811 w 5616"/>
                <a:gd name="connsiteY119" fmla="*/ 1003 h 4320"/>
                <a:gd name="connsiteX120" fmla="*/ 3870 w 5616"/>
                <a:gd name="connsiteY120" fmla="*/ 1049 h 4320"/>
                <a:gd name="connsiteX121" fmla="*/ 3927 w 5616"/>
                <a:gd name="connsiteY121" fmla="*/ 1099 h 4320"/>
                <a:gd name="connsiteX122" fmla="*/ 3983 w 5616"/>
                <a:gd name="connsiteY122" fmla="*/ 1149 h 4320"/>
                <a:gd name="connsiteX123" fmla="*/ 4040 w 5616"/>
                <a:gd name="connsiteY123" fmla="*/ 1200 h 4320"/>
                <a:gd name="connsiteX124" fmla="*/ 4097 w 5616"/>
                <a:gd name="connsiteY124" fmla="*/ 1252 h 4320"/>
                <a:gd name="connsiteX125" fmla="*/ 4152 w 5616"/>
                <a:gd name="connsiteY125" fmla="*/ 1306 h 4320"/>
                <a:gd name="connsiteX126" fmla="*/ 4207 w 5616"/>
                <a:gd name="connsiteY126" fmla="*/ 1361 h 4320"/>
                <a:gd name="connsiteX127" fmla="*/ 4262 w 5616"/>
                <a:gd name="connsiteY127" fmla="*/ 1420 h 4320"/>
                <a:gd name="connsiteX128" fmla="*/ 4315 w 5616"/>
                <a:gd name="connsiteY128" fmla="*/ 1478 h 4320"/>
                <a:gd name="connsiteX129" fmla="*/ 4370 w 5616"/>
                <a:gd name="connsiteY129" fmla="*/ 1539 h 4320"/>
                <a:gd name="connsiteX130" fmla="*/ 4421 w 5616"/>
                <a:gd name="connsiteY130" fmla="*/ 1601 h 4320"/>
                <a:gd name="connsiteX131" fmla="*/ 4474 w 5616"/>
                <a:gd name="connsiteY131" fmla="*/ 1663 h 4320"/>
                <a:gd name="connsiteX132" fmla="*/ 4526 w 5616"/>
                <a:gd name="connsiteY132" fmla="*/ 1728 h 4320"/>
                <a:gd name="connsiteX133" fmla="*/ 4577 w 5616"/>
                <a:gd name="connsiteY133" fmla="*/ 1796 h 4320"/>
                <a:gd name="connsiteX134" fmla="*/ 4627 w 5616"/>
                <a:gd name="connsiteY134" fmla="*/ 1863 h 4320"/>
                <a:gd name="connsiteX135" fmla="*/ 4676 w 5616"/>
                <a:gd name="connsiteY135" fmla="*/ 1932 h 4320"/>
                <a:gd name="connsiteX136" fmla="*/ 4726 w 5616"/>
                <a:gd name="connsiteY136" fmla="*/ 2005 h 4320"/>
                <a:gd name="connsiteX137" fmla="*/ 4774 w 5616"/>
                <a:gd name="connsiteY137" fmla="*/ 2078 h 4320"/>
                <a:gd name="connsiteX138" fmla="*/ 4820 w 5616"/>
                <a:gd name="connsiteY138" fmla="*/ 2154 h 4320"/>
                <a:gd name="connsiteX139" fmla="*/ 4868 w 5616"/>
                <a:gd name="connsiteY139" fmla="*/ 2230 h 4320"/>
                <a:gd name="connsiteX140" fmla="*/ 4912 w 5616"/>
                <a:gd name="connsiteY140" fmla="*/ 2308 h 4320"/>
                <a:gd name="connsiteX141" fmla="*/ 4958 w 5616"/>
                <a:gd name="connsiteY141" fmla="*/ 2390 h 4320"/>
                <a:gd name="connsiteX142" fmla="*/ 5001 w 5616"/>
                <a:gd name="connsiteY142" fmla="*/ 2471 h 4320"/>
                <a:gd name="connsiteX143" fmla="*/ 5045 w 5616"/>
                <a:gd name="connsiteY143" fmla="*/ 2554 h 4320"/>
                <a:gd name="connsiteX144" fmla="*/ 5086 w 5616"/>
                <a:gd name="connsiteY144" fmla="*/ 2641 h 4320"/>
                <a:gd name="connsiteX145" fmla="*/ 5129 w 5616"/>
                <a:gd name="connsiteY145" fmla="*/ 2728 h 4320"/>
                <a:gd name="connsiteX146" fmla="*/ 5168 w 5616"/>
                <a:gd name="connsiteY146" fmla="*/ 2819 h 4320"/>
                <a:gd name="connsiteX147" fmla="*/ 5207 w 5616"/>
                <a:gd name="connsiteY147" fmla="*/ 2909 h 4320"/>
                <a:gd name="connsiteX148" fmla="*/ 5246 w 5616"/>
                <a:gd name="connsiteY148" fmla="*/ 3003 h 4320"/>
                <a:gd name="connsiteX149" fmla="*/ 5283 w 5616"/>
                <a:gd name="connsiteY149" fmla="*/ 3099 h 4320"/>
                <a:gd name="connsiteX150" fmla="*/ 5318 w 5616"/>
                <a:gd name="connsiteY150" fmla="*/ 3194 h 4320"/>
                <a:gd name="connsiteX151" fmla="*/ 5354 w 5616"/>
                <a:gd name="connsiteY151" fmla="*/ 3294 h 4320"/>
                <a:gd name="connsiteX152" fmla="*/ 5387 w 5616"/>
                <a:gd name="connsiteY152" fmla="*/ 3396 h 4320"/>
                <a:gd name="connsiteX153" fmla="*/ 5419 w 5616"/>
                <a:gd name="connsiteY153" fmla="*/ 3499 h 4320"/>
                <a:gd name="connsiteX154" fmla="*/ 5451 w 5616"/>
                <a:gd name="connsiteY154" fmla="*/ 3604 h 4320"/>
                <a:gd name="connsiteX155" fmla="*/ 5481 w 5616"/>
                <a:gd name="connsiteY155" fmla="*/ 3712 h 4320"/>
                <a:gd name="connsiteX156" fmla="*/ 5511 w 5616"/>
                <a:gd name="connsiteY156" fmla="*/ 3820 h 4320"/>
                <a:gd name="connsiteX157" fmla="*/ 5540 w 5616"/>
                <a:gd name="connsiteY157" fmla="*/ 3932 h 4320"/>
                <a:gd name="connsiteX158" fmla="*/ 5566 w 5616"/>
                <a:gd name="connsiteY158" fmla="*/ 4045 h 4320"/>
                <a:gd name="connsiteX159" fmla="*/ 5591 w 5616"/>
                <a:gd name="connsiteY159" fmla="*/ 4162 h 4320"/>
                <a:gd name="connsiteX160" fmla="*/ 5616 w 5616"/>
                <a:gd name="connsiteY160" fmla="*/ 4279 h 4320"/>
                <a:gd name="connsiteX161" fmla="*/ 5616 w 5616"/>
                <a:gd name="connsiteY161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19 w 5616"/>
                <a:gd name="connsiteY77" fmla="*/ 610 h 4320"/>
                <a:gd name="connsiteX78" fmla="*/ 67 w 5616"/>
                <a:gd name="connsiteY78" fmla="*/ 394 h 4320"/>
                <a:gd name="connsiteX79" fmla="*/ 43 w 5616"/>
                <a:gd name="connsiteY79" fmla="*/ 282 h 4320"/>
                <a:gd name="connsiteX80" fmla="*/ 21 w 5616"/>
                <a:gd name="connsiteY80" fmla="*/ 168 h 4320"/>
                <a:gd name="connsiteX81" fmla="*/ 0 w 5616"/>
                <a:gd name="connsiteY81" fmla="*/ 53 h 4320"/>
                <a:gd name="connsiteX82" fmla="*/ 433 w 5616"/>
                <a:gd name="connsiteY82" fmla="*/ 9 h 4320"/>
                <a:gd name="connsiteX83" fmla="*/ 576 w 5616"/>
                <a:gd name="connsiteY83" fmla="*/ 2 h 4320"/>
                <a:gd name="connsiteX84" fmla="*/ 654 w 5616"/>
                <a:gd name="connsiteY84" fmla="*/ 0 h 4320"/>
                <a:gd name="connsiteX85" fmla="*/ 736 w 5616"/>
                <a:gd name="connsiteY85" fmla="*/ 0 h 4320"/>
                <a:gd name="connsiteX86" fmla="*/ 823 w 5616"/>
                <a:gd name="connsiteY86" fmla="*/ 0 h 4320"/>
                <a:gd name="connsiteX87" fmla="*/ 911 w 5616"/>
                <a:gd name="connsiteY87" fmla="*/ 4 h 4320"/>
                <a:gd name="connsiteX88" fmla="*/ 1003 w 5616"/>
                <a:gd name="connsiteY88" fmla="*/ 5 h 4320"/>
                <a:gd name="connsiteX89" fmla="*/ 1101 w 5616"/>
                <a:gd name="connsiteY89" fmla="*/ 11 h 4320"/>
                <a:gd name="connsiteX90" fmla="*/ 1198 w 5616"/>
                <a:gd name="connsiteY90" fmla="*/ 18 h 4320"/>
                <a:gd name="connsiteX91" fmla="*/ 1301 w 5616"/>
                <a:gd name="connsiteY91" fmla="*/ 28 h 4320"/>
                <a:gd name="connsiteX92" fmla="*/ 1406 w 5616"/>
                <a:gd name="connsiteY92" fmla="*/ 39 h 4320"/>
                <a:gd name="connsiteX93" fmla="*/ 1512 w 5616"/>
                <a:gd name="connsiteY93" fmla="*/ 53 h 4320"/>
                <a:gd name="connsiteX94" fmla="*/ 1622 w 5616"/>
                <a:gd name="connsiteY94" fmla="*/ 69 h 4320"/>
                <a:gd name="connsiteX95" fmla="*/ 1732 w 5616"/>
                <a:gd name="connsiteY95" fmla="*/ 87 h 4320"/>
                <a:gd name="connsiteX96" fmla="*/ 1845 w 5616"/>
                <a:gd name="connsiteY96" fmla="*/ 108 h 4320"/>
                <a:gd name="connsiteX97" fmla="*/ 1961 w 5616"/>
                <a:gd name="connsiteY97" fmla="*/ 133 h 4320"/>
                <a:gd name="connsiteX98" fmla="*/ 2076 w 5616"/>
                <a:gd name="connsiteY98" fmla="*/ 161 h 4320"/>
                <a:gd name="connsiteX99" fmla="*/ 2195 w 5616"/>
                <a:gd name="connsiteY99" fmla="*/ 191 h 4320"/>
                <a:gd name="connsiteX100" fmla="*/ 2312 w 5616"/>
                <a:gd name="connsiteY100" fmla="*/ 225 h 4320"/>
                <a:gd name="connsiteX101" fmla="*/ 2432 w 5616"/>
                <a:gd name="connsiteY101" fmla="*/ 262 h 4320"/>
                <a:gd name="connsiteX102" fmla="*/ 2553 w 5616"/>
                <a:gd name="connsiteY102" fmla="*/ 305 h 4320"/>
                <a:gd name="connsiteX103" fmla="*/ 2673 w 5616"/>
                <a:gd name="connsiteY103" fmla="*/ 349 h 4320"/>
                <a:gd name="connsiteX104" fmla="*/ 2794 w 5616"/>
                <a:gd name="connsiteY104" fmla="*/ 399 h 4320"/>
                <a:gd name="connsiteX105" fmla="*/ 2916 w 5616"/>
                <a:gd name="connsiteY105" fmla="*/ 452 h 4320"/>
                <a:gd name="connsiteX106" fmla="*/ 3037 w 5616"/>
                <a:gd name="connsiteY106" fmla="*/ 511 h 4320"/>
                <a:gd name="connsiteX107" fmla="*/ 3157 w 5616"/>
                <a:gd name="connsiteY107" fmla="*/ 573 h 4320"/>
                <a:gd name="connsiteX108" fmla="*/ 3218 w 5616"/>
                <a:gd name="connsiteY108" fmla="*/ 606 h 4320"/>
                <a:gd name="connsiteX109" fmla="*/ 3278 w 5616"/>
                <a:gd name="connsiteY109" fmla="*/ 640 h 4320"/>
                <a:gd name="connsiteX110" fmla="*/ 3338 w 5616"/>
                <a:gd name="connsiteY110" fmla="*/ 675 h 4320"/>
                <a:gd name="connsiteX111" fmla="*/ 3398 w 5616"/>
                <a:gd name="connsiteY111" fmla="*/ 713 h 4320"/>
                <a:gd name="connsiteX112" fmla="*/ 3459 w 5616"/>
                <a:gd name="connsiteY112" fmla="*/ 750 h 4320"/>
                <a:gd name="connsiteX113" fmla="*/ 3517 w 5616"/>
                <a:gd name="connsiteY113" fmla="*/ 789 h 4320"/>
                <a:gd name="connsiteX114" fmla="*/ 3577 w 5616"/>
                <a:gd name="connsiteY114" fmla="*/ 830 h 4320"/>
                <a:gd name="connsiteX115" fmla="*/ 3636 w 5616"/>
                <a:gd name="connsiteY115" fmla="*/ 870 h 4320"/>
                <a:gd name="connsiteX116" fmla="*/ 3694 w 5616"/>
                <a:gd name="connsiteY116" fmla="*/ 913 h 4320"/>
                <a:gd name="connsiteX117" fmla="*/ 3753 w 5616"/>
                <a:gd name="connsiteY117" fmla="*/ 957 h 4320"/>
                <a:gd name="connsiteX118" fmla="*/ 3811 w 5616"/>
                <a:gd name="connsiteY118" fmla="*/ 1003 h 4320"/>
                <a:gd name="connsiteX119" fmla="*/ 3870 w 5616"/>
                <a:gd name="connsiteY119" fmla="*/ 1049 h 4320"/>
                <a:gd name="connsiteX120" fmla="*/ 3927 w 5616"/>
                <a:gd name="connsiteY120" fmla="*/ 1099 h 4320"/>
                <a:gd name="connsiteX121" fmla="*/ 3983 w 5616"/>
                <a:gd name="connsiteY121" fmla="*/ 1149 h 4320"/>
                <a:gd name="connsiteX122" fmla="*/ 4040 w 5616"/>
                <a:gd name="connsiteY122" fmla="*/ 1200 h 4320"/>
                <a:gd name="connsiteX123" fmla="*/ 4097 w 5616"/>
                <a:gd name="connsiteY123" fmla="*/ 1252 h 4320"/>
                <a:gd name="connsiteX124" fmla="*/ 4152 w 5616"/>
                <a:gd name="connsiteY124" fmla="*/ 1306 h 4320"/>
                <a:gd name="connsiteX125" fmla="*/ 4207 w 5616"/>
                <a:gd name="connsiteY125" fmla="*/ 1361 h 4320"/>
                <a:gd name="connsiteX126" fmla="*/ 4262 w 5616"/>
                <a:gd name="connsiteY126" fmla="*/ 1420 h 4320"/>
                <a:gd name="connsiteX127" fmla="*/ 4315 w 5616"/>
                <a:gd name="connsiteY127" fmla="*/ 1478 h 4320"/>
                <a:gd name="connsiteX128" fmla="*/ 4370 w 5616"/>
                <a:gd name="connsiteY128" fmla="*/ 1539 h 4320"/>
                <a:gd name="connsiteX129" fmla="*/ 4421 w 5616"/>
                <a:gd name="connsiteY129" fmla="*/ 1601 h 4320"/>
                <a:gd name="connsiteX130" fmla="*/ 4474 w 5616"/>
                <a:gd name="connsiteY130" fmla="*/ 1663 h 4320"/>
                <a:gd name="connsiteX131" fmla="*/ 4526 w 5616"/>
                <a:gd name="connsiteY131" fmla="*/ 1728 h 4320"/>
                <a:gd name="connsiteX132" fmla="*/ 4577 w 5616"/>
                <a:gd name="connsiteY132" fmla="*/ 1796 h 4320"/>
                <a:gd name="connsiteX133" fmla="*/ 4627 w 5616"/>
                <a:gd name="connsiteY133" fmla="*/ 1863 h 4320"/>
                <a:gd name="connsiteX134" fmla="*/ 4676 w 5616"/>
                <a:gd name="connsiteY134" fmla="*/ 1932 h 4320"/>
                <a:gd name="connsiteX135" fmla="*/ 4726 w 5616"/>
                <a:gd name="connsiteY135" fmla="*/ 2005 h 4320"/>
                <a:gd name="connsiteX136" fmla="*/ 4774 w 5616"/>
                <a:gd name="connsiteY136" fmla="*/ 2078 h 4320"/>
                <a:gd name="connsiteX137" fmla="*/ 4820 w 5616"/>
                <a:gd name="connsiteY137" fmla="*/ 2154 h 4320"/>
                <a:gd name="connsiteX138" fmla="*/ 4868 w 5616"/>
                <a:gd name="connsiteY138" fmla="*/ 2230 h 4320"/>
                <a:gd name="connsiteX139" fmla="*/ 4912 w 5616"/>
                <a:gd name="connsiteY139" fmla="*/ 2308 h 4320"/>
                <a:gd name="connsiteX140" fmla="*/ 4958 w 5616"/>
                <a:gd name="connsiteY140" fmla="*/ 2390 h 4320"/>
                <a:gd name="connsiteX141" fmla="*/ 5001 w 5616"/>
                <a:gd name="connsiteY141" fmla="*/ 2471 h 4320"/>
                <a:gd name="connsiteX142" fmla="*/ 5045 w 5616"/>
                <a:gd name="connsiteY142" fmla="*/ 2554 h 4320"/>
                <a:gd name="connsiteX143" fmla="*/ 5086 w 5616"/>
                <a:gd name="connsiteY143" fmla="*/ 2641 h 4320"/>
                <a:gd name="connsiteX144" fmla="*/ 5129 w 5616"/>
                <a:gd name="connsiteY144" fmla="*/ 2728 h 4320"/>
                <a:gd name="connsiteX145" fmla="*/ 5168 w 5616"/>
                <a:gd name="connsiteY145" fmla="*/ 2819 h 4320"/>
                <a:gd name="connsiteX146" fmla="*/ 5207 w 5616"/>
                <a:gd name="connsiteY146" fmla="*/ 2909 h 4320"/>
                <a:gd name="connsiteX147" fmla="*/ 5246 w 5616"/>
                <a:gd name="connsiteY147" fmla="*/ 3003 h 4320"/>
                <a:gd name="connsiteX148" fmla="*/ 5283 w 5616"/>
                <a:gd name="connsiteY148" fmla="*/ 3099 h 4320"/>
                <a:gd name="connsiteX149" fmla="*/ 5318 w 5616"/>
                <a:gd name="connsiteY149" fmla="*/ 3194 h 4320"/>
                <a:gd name="connsiteX150" fmla="*/ 5354 w 5616"/>
                <a:gd name="connsiteY150" fmla="*/ 3294 h 4320"/>
                <a:gd name="connsiteX151" fmla="*/ 5387 w 5616"/>
                <a:gd name="connsiteY151" fmla="*/ 3396 h 4320"/>
                <a:gd name="connsiteX152" fmla="*/ 5419 w 5616"/>
                <a:gd name="connsiteY152" fmla="*/ 3499 h 4320"/>
                <a:gd name="connsiteX153" fmla="*/ 5451 w 5616"/>
                <a:gd name="connsiteY153" fmla="*/ 3604 h 4320"/>
                <a:gd name="connsiteX154" fmla="*/ 5481 w 5616"/>
                <a:gd name="connsiteY154" fmla="*/ 3712 h 4320"/>
                <a:gd name="connsiteX155" fmla="*/ 5511 w 5616"/>
                <a:gd name="connsiteY155" fmla="*/ 3820 h 4320"/>
                <a:gd name="connsiteX156" fmla="*/ 5540 w 5616"/>
                <a:gd name="connsiteY156" fmla="*/ 3932 h 4320"/>
                <a:gd name="connsiteX157" fmla="*/ 5566 w 5616"/>
                <a:gd name="connsiteY157" fmla="*/ 4045 h 4320"/>
                <a:gd name="connsiteX158" fmla="*/ 5591 w 5616"/>
                <a:gd name="connsiteY158" fmla="*/ 4162 h 4320"/>
                <a:gd name="connsiteX159" fmla="*/ 5616 w 5616"/>
                <a:gd name="connsiteY159" fmla="*/ 4279 h 4320"/>
                <a:gd name="connsiteX160" fmla="*/ 5616 w 5616"/>
                <a:gd name="connsiteY160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176 w 5616"/>
                <a:gd name="connsiteY75" fmla="*/ 819 h 4320"/>
                <a:gd name="connsiteX76" fmla="*/ 119 w 5616"/>
                <a:gd name="connsiteY76" fmla="*/ 610 h 4320"/>
                <a:gd name="connsiteX77" fmla="*/ 67 w 5616"/>
                <a:gd name="connsiteY77" fmla="*/ 394 h 4320"/>
                <a:gd name="connsiteX78" fmla="*/ 43 w 5616"/>
                <a:gd name="connsiteY78" fmla="*/ 282 h 4320"/>
                <a:gd name="connsiteX79" fmla="*/ 21 w 5616"/>
                <a:gd name="connsiteY79" fmla="*/ 168 h 4320"/>
                <a:gd name="connsiteX80" fmla="*/ 0 w 5616"/>
                <a:gd name="connsiteY80" fmla="*/ 53 h 4320"/>
                <a:gd name="connsiteX81" fmla="*/ 433 w 5616"/>
                <a:gd name="connsiteY81" fmla="*/ 9 h 4320"/>
                <a:gd name="connsiteX82" fmla="*/ 576 w 5616"/>
                <a:gd name="connsiteY82" fmla="*/ 2 h 4320"/>
                <a:gd name="connsiteX83" fmla="*/ 654 w 5616"/>
                <a:gd name="connsiteY83" fmla="*/ 0 h 4320"/>
                <a:gd name="connsiteX84" fmla="*/ 736 w 5616"/>
                <a:gd name="connsiteY84" fmla="*/ 0 h 4320"/>
                <a:gd name="connsiteX85" fmla="*/ 823 w 5616"/>
                <a:gd name="connsiteY85" fmla="*/ 0 h 4320"/>
                <a:gd name="connsiteX86" fmla="*/ 911 w 5616"/>
                <a:gd name="connsiteY86" fmla="*/ 4 h 4320"/>
                <a:gd name="connsiteX87" fmla="*/ 1003 w 5616"/>
                <a:gd name="connsiteY87" fmla="*/ 5 h 4320"/>
                <a:gd name="connsiteX88" fmla="*/ 1101 w 5616"/>
                <a:gd name="connsiteY88" fmla="*/ 11 h 4320"/>
                <a:gd name="connsiteX89" fmla="*/ 1198 w 5616"/>
                <a:gd name="connsiteY89" fmla="*/ 18 h 4320"/>
                <a:gd name="connsiteX90" fmla="*/ 1301 w 5616"/>
                <a:gd name="connsiteY90" fmla="*/ 28 h 4320"/>
                <a:gd name="connsiteX91" fmla="*/ 1406 w 5616"/>
                <a:gd name="connsiteY91" fmla="*/ 39 h 4320"/>
                <a:gd name="connsiteX92" fmla="*/ 1512 w 5616"/>
                <a:gd name="connsiteY92" fmla="*/ 53 h 4320"/>
                <a:gd name="connsiteX93" fmla="*/ 1622 w 5616"/>
                <a:gd name="connsiteY93" fmla="*/ 69 h 4320"/>
                <a:gd name="connsiteX94" fmla="*/ 1732 w 5616"/>
                <a:gd name="connsiteY94" fmla="*/ 87 h 4320"/>
                <a:gd name="connsiteX95" fmla="*/ 1845 w 5616"/>
                <a:gd name="connsiteY95" fmla="*/ 108 h 4320"/>
                <a:gd name="connsiteX96" fmla="*/ 1961 w 5616"/>
                <a:gd name="connsiteY96" fmla="*/ 133 h 4320"/>
                <a:gd name="connsiteX97" fmla="*/ 2076 w 5616"/>
                <a:gd name="connsiteY97" fmla="*/ 161 h 4320"/>
                <a:gd name="connsiteX98" fmla="*/ 2195 w 5616"/>
                <a:gd name="connsiteY98" fmla="*/ 191 h 4320"/>
                <a:gd name="connsiteX99" fmla="*/ 2312 w 5616"/>
                <a:gd name="connsiteY99" fmla="*/ 225 h 4320"/>
                <a:gd name="connsiteX100" fmla="*/ 2432 w 5616"/>
                <a:gd name="connsiteY100" fmla="*/ 262 h 4320"/>
                <a:gd name="connsiteX101" fmla="*/ 2553 w 5616"/>
                <a:gd name="connsiteY101" fmla="*/ 305 h 4320"/>
                <a:gd name="connsiteX102" fmla="*/ 2673 w 5616"/>
                <a:gd name="connsiteY102" fmla="*/ 349 h 4320"/>
                <a:gd name="connsiteX103" fmla="*/ 2794 w 5616"/>
                <a:gd name="connsiteY103" fmla="*/ 399 h 4320"/>
                <a:gd name="connsiteX104" fmla="*/ 2916 w 5616"/>
                <a:gd name="connsiteY104" fmla="*/ 452 h 4320"/>
                <a:gd name="connsiteX105" fmla="*/ 3037 w 5616"/>
                <a:gd name="connsiteY105" fmla="*/ 511 h 4320"/>
                <a:gd name="connsiteX106" fmla="*/ 3157 w 5616"/>
                <a:gd name="connsiteY106" fmla="*/ 573 h 4320"/>
                <a:gd name="connsiteX107" fmla="*/ 3218 w 5616"/>
                <a:gd name="connsiteY107" fmla="*/ 606 h 4320"/>
                <a:gd name="connsiteX108" fmla="*/ 3278 w 5616"/>
                <a:gd name="connsiteY108" fmla="*/ 640 h 4320"/>
                <a:gd name="connsiteX109" fmla="*/ 3338 w 5616"/>
                <a:gd name="connsiteY109" fmla="*/ 675 h 4320"/>
                <a:gd name="connsiteX110" fmla="*/ 3398 w 5616"/>
                <a:gd name="connsiteY110" fmla="*/ 713 h 4320"/>
                <a:gd name="connsiteX111" fmla="*/ 3459 w 5616"/>
                <a:gd name="connsiteY111" fmla="*/ 750 h 4320"/>
                <a:gd name="connsiteX112" fmla="*/ 3517 w 5616"/>
                <a:gd name="connsiteY112" fmla="*/ 789 h 4320"/>
                <a:gd name="connsiteX113" fmla="*/ 3577 w 5616"/>
                <a:gd name="connsiteY113" fmla="*/ 830 h 4320"/>
                <a:gd name="connsiteX114" fmla="*/ 3636 w 5616"/>
                <a:gd name="connsiteY114" fmla="*/ 870 h 4320"/>
                <a:gd name="connsiteX115" fmla="*/ 3694 w 5616"/>
                <a:gd name="connsiteY115" fmla="*/ 913 h 4320"/>
                <a:gd name="connsiteX116" fmla="*/ 3753 w 5616"/>
                <a:gd name="connsiteY116" fmla="*/ 957 h 4320"/>
                <a:gd name="connsiteX117" fmla="*/ 3811 w 5616"/>
                <a:gd name="connsiteY117" fmla="*/ 1003 h 4320"/>
                <a:gd name="connsiteX118" fmla="*/ 3870 w 5616"/>
                <a:gd name="connsiteY118" fmla="*/ 1049 h 4320"/>
                <a:gd name="connsiteX119" fmla="*/ 3927 w 5616"/>
                <a:gd name="connsiteY119" fmla="*/ 1099 h 4320"/>
                <a:gd name="connsiteX120" fmla="*/ 3983 w 5616"/>
                <a:gd name="connsiteY120" fmla="*/ 1149 h 4320"/>
                <a:gd name="connsiteX121" fmla="*/ 4040 w 5616"/>
                <a:gd name="connsiteY121" fmla="*/ 1200 h 4320"/>
                <a:gd name="connsiteX122" fmla="*/ 4097 w 5616"/>
                <a:gd name="connsiteY122" fmla="*/ 1252 h 4320"/>
                <a:gd name="connsiteX123" fmla="*/ 4152 w 5616"/>
                <a:gd name="connsiteY123" fmla="*/ 1306 h 4320"/>
                <a:gd name="connsiteX124" fmla="*/ 4207 w 5616"/>
                <a:gd name="connsiteY124" fmla="*/ 1361 h 4320"/>
                <a:gd name="connsiteX125" fmla="*/ 4262 w 5616"/>
                <a:gd name="connsiteY125" fmla="*/ 1420 h 4320"/>
                <a:gd name="connsiteX126" fmla="*/ 4315 w 5616"/>
                <a:gd name="connsiteY126" fmla="*/ 1478 h 4320"/>
                <a:gd name="connsiteX127" fmla="*/ 4370 w 5616"/>
                <a:gd name="connsiteY127" fmla="*/ 1539 h 4320"/>
                <a:gd name="connsiteX128" fmla="*/ 4421 w 5616"/>
                <a:gd name="connsiteY128" fmla="*/ 1601 h 4320"/>
                <a:gd name="connsiteX129" fmla="*/ 4474 w 5616"/>
                <a:gd name="connsiteY129" fmla="*/ 1663 h 4320"/>
                <a:gd name="connsiteX130" fmla="*/ 4526 w 5616"/>
                <a:gd name="connsiteY130" fmla="*/ 1728 h 4320"/>
                <a:gd name="connsiteX131" fmla="*/ 4577 w 5616"/>
                <a:gd name="connsiteY131" fmla="*/ 1796 h 4320"/>
                <a:gd name="connsiteX132" fmla="*/ 4627 w 5616"/>
                <a:gd name="connsiteY132" fmla="*/ 1863 h 4320"/>
                <a:gd name="connsiteX133" fmla="*/ 4676 w 5616"/>
                <a:gd name="connsiteY133" fmla="*/ 1932 h 4320"/>
                <a:gd name="connsiteX134" fmla="*/ 4726 w 5616"/>
                <a:gd name="connsiteY134" fmla="*/ 2005 h 4320"/>
                <a:gd name="connsiteX135" fmla="*/ 4774 w 5616"/>
                <a:gd name="connsiteY135" fmla="*/ 2078 h 4320"/>
                <a:gd name="connsiteX136" fmla="*/ 4820 w 5616"/>
                <a:gd name="connsiteY136" fmla="*/ 2154 h 4320"/>
                <a:gd name="connsiteX137" fmla="*/ 4868 w 5616"/>
                <a:gd name="connsiteY137" fmla="*/ 2230 h 4320"/>
                <a:gd name="connsiteX138" fmla="*/ 4912 w 5616"/>
                <a:gd name="connsiteY138" fmla="*/ 2308 h 4320"/>
                <a:gd name="connsiteX139" fmla="*/ 4958 w 5616"/>
                <a:gd name="connsiteY139" fmla="*/ 2390 h 4320"/>
                <a:gd name="connsiteX140" fmla="*/ 5001 w 5616"/>
                <a:gd name="connsiteY140" fmla="*/ 2471 h 4320"/>
                <a:gd name="connsiteX141" fmla="*/ 5045 w 5616"/>
                <a:gd name="connsiteY141" fmla="*/ 2554 h 4320"/>
                <a:gd name="connsiteX142" fmla="*/ 5086 w 5616"/>
                <a:gd name="connsiteY142" fmla="*/ 2641 h 4320"/>
                <a:gd name="connsiteX143" fmla="*/ 5129 w 5616"/>
                <a:gd name="connsiteY143" fmla="*/ 2728 h 4320"/>
                <a:gd name="connsiteX144" fmla="*/ 5168 w 5616"/>
                <a:gd name="connsiteY144" fmla="*/ 2819 h 4320"/>
                <a:gd name="connsiteX145" fmla="*/ 5207 w 5616"/>
                <a:gd name="connsiteY145" fmla="*/ 2909 h 4320"/>
                <a:gd name="connsiteX146" fmla="*/ 5246 w 5616"/>
                <a:gd name="connsiteY146" fmla="*/ 3003 h 4320"/>
                <a:gd name="connsiteX147" fmla="*/ 5283 w 5616"/>
                <a:gd name="connsiteY147" fmla="*/ 3099 h 4320"/>
                <a:gd name="connsiteX148" fmla="*/ 5318 w 5616"/>
                <a:gd name="connsiteY148" fmla="*/ 3194 h 4320"/>
                <a:gd name="connsiteX149" fmla="*/ 5354 w 5616"/>
                <a:gd name="connsiteY149" fmla="*/ 3294 h 4320"/>
                <a:gd name="connsiteX150" fmla="*/ 5387 w 5616"/>
                <a:gd name="connsiteY150" fmla="*/ 3396 h 4320"/>
                <a:gd name="connsiteX151" fmla="*/ 5419 w 5616"/>
                <a:gd name="connsiteY151" fmla="*/ 3499 h 4320"/>
                <a:gd name="connsiteX152" fmla="*/ 5451 w 5616"/>
                <a:gd name="connsiteY152" fmla="*/ 3604 h 4320"/>
                <a:gd name="connsiteX153" fmla="*/ 5481 w 5616"/>
                <a:gd name="connsiteY153" fmla="*/ 3712 h 4320"/>
                <a:gd name="connsiteX154" fmla="*/ 5511 w 5616"/>
                <a:gd name="connsiteY154" fmla="*/ 3820 h 4320"/>
                <a:gd name="connsiteX155" fmla="*/ 5540 w 5616"/>
                <a:gd name="connsiteY155" fmla="*/ 3932 h 4320"/>
                <a:gd name="connsiteX156" fmla="*/ 5566 w 5616"/>
                <a:gd name="connsiteY156" fmla="*/ 4045 h 4320"/>
                <a:gd name="connsiteX157" fmla="*/ 5591 w 5616"/>
                <a:gd name="connsiteY157" fmla="*/ 4162 h 4320"/>
                <a:gd name="connsiteX158" fmla="*/ 5616 w 5616"/>
                <a:gd name="connsiteY158" fmla="*/ 4279 h 4320"/>
                <a:gd name="connsiteX159" fmla="*/ 5616 w 5616"/>
                <a:gd name="connsiteY159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269 w 5616"/>
                <a:gd name="connsiteY72" fmla="*/ 1117 h 4320"/>
                <a:gd name="connsiteX73" fmla="*/ 236 w 5616"/>
                <a:gd name="connsiteY73" fmla="*/ 1019 h 4320"/>
                <a:gd name="connsiteX74" fmla="*/ 176 w 5616"/>
                <a:gd name="connsiteY74" fmla="*/ 819 h 4320"/>
                <a:gd name="connsiteX75" fmla="*/ 119 w 5616"/>
                <a:gd name="connsiteY75" fmla="*/ 610 h 4320"/>
                <a:gd name="connsiteX76" fmla="*/ 67 w 5616"/>
                <a:gd name="connsiteY76" fmla="*/ 394 h 4320"/>
                <a:gd name="connsiteX77" fmla="*/ 43 w 5616"/>
                <a:gd name="connsiteY77" fmla="*/ 282 h 4320"/>
                <a:gd name="connsiteX78" fmla="*/ 21 w 5616"/>
                <a:gd name="connsiteY78" fmla="*/ 168 h 4320"/>
                <a:gd name="connsiteX79" fmla="*/ 0 w 5616"/>
                <a:gd name="connsiteY79" fmla="*/ 53 h 4320"/>
                <a:gd name="connsiteX80" fmla="*/ 433 w 5616"/>
                <a:gd name="connsiteY80" fmla="*/ 9 h 4320"/>
                <a:gd name="connsiteX81" fmla="*/ 576 w 5616"/>
                <a:gd name="connsiteY81" fmla="*/ 2 h 4320"/>
                <a:gd name="connsiteX82" fmla="*/ 654 w 5616"/>
                <a:gd name="connsiteY82" fmla="*/ 0 h 4320"/>
                <a:gd name="connsiteX83" fmla="*/ 736 w 5616"/>
                <a:gd name="connsiteY83" fmla="*/ 0 h 4320"/>
                <a:gd name="connsiteX84" fmla="*/ 823 w 5616"/>
                <a:gd name="connsiteY84" fmla="*/ 0 h 4320"/>
                <a:gd name="connsiteX85" fmla="*/ 911 w 5616"/>
                <a:gd name="connsiteY85" fmla="*/ 4 h 4320"/>
                <a:gd name="connsiteX86" fmla="*/ 1003 w 5616"/>
                <a:gd name="connsiteY86" fmla="*/ 5 h 4320"/>
                <a:gd name="connsiteX87" fmla="*/ 1101 w 5616"/>
                <a:gd name="connsiteY87" fmla="*/ 11 h 4320"/>
                <a:gd name="connsiteX88" fmla="*/ 1198 w 5616"/>
                <a:gd name="connsiteY88" fmla="*/ 18 h 4320"/>
                <a:gd name="connsiteX89" fmla="*/ 1301 w 5616"/>
                <a:gd name="connsiteY89" fmla="*/ 28 h 4320"/>
                <a:gd name="connsiteX90" fmla="*/ 1406 w 5616"/>
                <a:gd name="connsiteY90" fmla="*/ 39 h 4320"/>
                <a:gd name="connsiteX91" fmla="*/ 1512 w 5616"/>
                <a:gd name="connsiteY91" fmla="*/ 53 h 4320"/>
                <a:gd name="connsiteX92" fmla="*/ 1622 w 5616"/>
                <a:gd name="connsiteY92" fmla="*/ 69 h 4320"/>
                <a:gd name="connsiteX93" fmla="*/ 1732 w 5616"/>
                <a:gd name="connsiteY93" fmla="*/ 87 h 4320"/>
                <a:gd name="connsiteX94" fmla="*/ 1845 w 5616"/>
                <a:gd name="connsiteY94" fmla="*/ 108 h 4320"/>
                <a:gd name="connsiteX95" fmla="*/ 1961 w 5616"/>
                <a:gd name="connsiteY95" fmla="*/ 133 h 4320"/>
                <a:gd name="connsiteX96" fmla="*/ 2076 w 5616"/>
                <a:gd name="connsiteY96" fmla="*/ 161 h 4320"/>
                <a:gd name="connsiteX97" fmla="*/ 2195 w 5616"/>
                <a:gd name="connsiteY97" fmla="*/ 191 h 4320"/>
                <a:gd name="connsiteX98" fmla="*/ 2312 w 5616"/>
                <a:gd name="connsiteY98" fmla="*/ 225 h 4320"/>
                <a:gd name="connsiteX99" fmla="*/ 2432 w 5616"/>
                <a:gd name="connsiteY99" fmla="*/ 262 h 4320"/>
                <a:gd name="connsiteX100" fmla="*/ 2553 w 5616"/>
                <a:gd name="connsiteY100" fmla="*/ 305 h 4320"/>
                <a:gd name="connsiteX101" fmla="*/ 2673 w 5616"/>
                <a:gd name="connsiteY101" fmla="*/ 349 h 4320"/>
                <a:gd name="connsiteX102" fmla="*/ 2794 w 5616"/>
                <a:gd name="connsiteY102" fmla="*/ 399 h 4320"/>
                <a:gd name="connsiteX103" fmla="*/ 2916 w 5616"/>
                <a:gd name="connsiteY103" fmla="*/ 452 h 4320"/>
                <a:gd name="connsiteX104" fmla="*/ 3037 w 5616"/>
                <a:gd name="connsiteY104" fmla="*/ 511 h 4320"/>
                <a:gd name="connsiteX105" fmla="*/ 3157 w 5616"/>
                <a:gd name="connsiteY105" fmla="*/ 573 h 4320"/>
                <a:gd name="connsiteX106" fmla="*/ 3218 w 5616"/>
                <a:gd name="connsiteY106" fmla="*/ 606 h 4320"/>
                <a:gd name="connsiteX107" fmla="*/ 3278 w 5616"/>
                <a:gd name="connsiteY107" fmla="*/ 640 h 4320"/>
                <a:gd name="connsiteX108" fmla="*/ 3338 w 5616"/>
                <a:gd name="connsiteY108" fmla="*/ 675 h 4320"/>
                <a:gd name="connsiteX109" fmla="*/ 3398 w 5616"/>
                <a:gd name="connsiteY109" fmla="*/ 713 h 4320"/>
                <a:gd name="connsiteX110" fmla="*/ 3459 w 5616"/>
                <a:gd name="connsiteY110" fmla="*/ 750 h 4320"/>
                <a:gd name="connsiteX111" fmla="*/ 3517 w 5616"/>
                <a:gd name="connsiteY111" fmla="*/ 789 h 4320"/>
                <a:gd name="connsiteX112" fmla="*/ 3577 w 5616"/>
                <a:gd name="connsiteY112" fmla="*/ 830 h 4320"/>
                <a:gd name="connsiteX113" fmla="*/ 3636 w 5616"/>
                <a:gd name="connsiteY113" fmla="*/ 870 h 4320"/>
                <a:gd name="connsiteX114" fmla="*/ 3694 w 5616"/>
                <a:gd name="connsiteY114" fmla="*/ 913 h 4320"/>
                <a:gd name="connsiteX115" fmla="*/ 3753 w 5616"/>
                <a:gd name="connsiteY115" fmla="*/ 957 h 4320"/>
                <a:gd name="connsiteX116" fmla="*/ 3811 w 5616"/>
                <a:gd name="connsiteY116" fmla="*/ 1003 h 4320"/>
                <a:gd name="connsiteX117" fmla="*/ 3870 w 5616"/>
                <a:gd name="connsiteY117" fmla="*/ 1049 h 4320"/>
                <a:gd name="connsiteX118" fmla="*/ 3927 w 5616"/>
                <a:gd name="connsiteY118" fmla="*/ 1099 h 4320"/>
                <a:gd name="connsiteX119" fmla="*/ 3983 w 5616"/>
                <a:gd name="connsiteY119" fmla="*/ 1149 h 4320"/>
                <a:gd name="connsiteX120" fmla="*/ 4040 w 5616"/>
                <a:gd name="connsiteY120" fmla="*/ 1200 h 4320"/>
                <a:gd name="connsiteX121" fmla="*/ 4097 w 5616"/>
                <a:gd name="connsiteY121" fmla="*/ 1252 h 4320"/>
                <a:gd name="connsiteX122" fmla="*/ 4152 w 5616"/>
                <a:gd name="connsiteY122" fmla="*/ 1306 h 4320"/>
                <a:gd name="connsiteX123" fmla="*/ 4207 w 5616"/>
                <a:gd name="connsiteY123" fmla="*/ 1361 h 4320"/>
                <a:gd name="connsiteX124" fmla="*/ 4262 w 5616"/>
                <a:gd name="connsiteY124" fmla="*/ 1420 h 4320"/>
                <a:gd name="connsiteX125" fmla="*/ 4315 w 5616"/>
                <a:gd name="connsiteY125" fmla="*/ 1478 h 4320"/>
                <a:gd name="connsiteX126" fmla="*/ 4370 w 5616"/>
                <a:gd name="connsiteY126" fmla="*/ 1539 h 4320"/>
                <a:gd name="connsiteX127" fmla="*/ 4421 w 5616"/>
                <a:gd name="connsiteY127" fmla="*/ 1601 h 4320"/>
                <a:gd name="connsiteX128" fmla="*/ 4474 w 5616"/>
                <a:gd name="connsiteY128" fmla="*/ 1663 h 4320"/>
                <a:gd name="connsiteX129" fmla="*/ 4526 w 5616"/>
                <a:gd name="connsiteY129" fmla="*/ 1728 h 4320"/>
                <a:gd name="connsiteX130" fmla="*/ 4577 w 5616"/>
                <a:gd name="connsiteY130" fmla="*/ 1796 h 4320"/>
                <a:gd name="connsiteX131" fmla="*/ 4627 w 5616"/>
                <a:gd name="connsiteY131" fmla="*/ 1863 h 4320"/>
                <a:gd name="connsiteX132" fmla="*/ 4676 w 5616"/>
                <a:gd name="connsiteY132" fmla="*/ 1932 h 4320"/>
                <a:gd name="connsiteX133" fmla="*/ 4726 w 5616"/>
                <a:gd name="connsiteY133" fmla="*/ 2005 h 4320"/>
                <a:gd name="connsiteX134" fmla="*/ 4774 w 5616"/>
                <a:gd name="connsiteY134" fmla="*/ 2078 h 4320"/>
                <a:gd name="connsiteX135" fmla="*/ 4820 w 5616"/>
                <a:gd name="connsiteY135" fmla="*/ 2154 h 4320"/>
                <a:gd name="connsiteX136" fmla="*/ 4868 w 5616"/>
                <a:gd name="connsiteY136" fmla="*/ 2230 h 4320"/>
                <a:gd name="connsiteX137" fmla="*/ 4912 w 5616"/>
                <a:gd name="connsiteY137" fmla="*/ 2308 h 4320"/>
                <a:gd name="connsiteX138" fmla="*/ 4958 w 5616"/>
                <a:gd name="connsiteY138" fmla="*/ 2390 h 4320"/>
                <a:gd name="connsiteX139" fmla="*/ 5001 w 5616"/>
                <a:gd name="connsiteY139" fmla="*/ 2471 h 4320"/>
                <a:gd name="connsiteX140" fmla="*/ 5045 w 5616"/>
                <a:gd name="connsiteY140" fmla="*/ 2554 h 4320"/>
                <a:gd name="connsiteX141" fmla="*/ 5086 w 5616"/>
                <a:gd name="connsiteY141" fmla="*/ 2641 h 4320"/>
                <a:gd name="connsiteX142" fmla="*/ 5129 w 5616"/>
                <a:gd name="connsiteY142" fmla="*/ 2728 h 4320"/>
                <a:gd name="connsiteX143" fmla="*/ 5168 w 5616"/>
                <a:gd name="connsiteY143" fmla="*/ 2819 h 4320"/>
                <a:gd name="connsiteX144" fmla="*/ 5207 w 5616"/>
                <a:gd name="connsiteY144" fmla="*/ 2909 h 4320"/>
                <a:gd name="connsiteX145" fmla="*/ 5246 w 5616"/>
                <a:gd name="connsiteY145" fmla="*/ 3003 h 4320"/>
                <a:gd name="connsiteX146" fmla="*/ 5283 w 5616"/>
                <a:gd name="connsiteY146" fmla="*/ 3099 h 4320"/>
                <a:gd name="connsiteX147" fmla="*/ 5318 w 5616"/>
                <a:gd name="connsiteY147" fmla="*/ 3194 h 4320"/>
                <a:gd name="connsiteX148" fmla="*/ 5354 w 5616"/>
                <a:gd name="connsiteY148" fmla="*/ 3294 h 4320"/>
                <a:gd name="connsiteX149" fmla="*/ 5387 w 5616"/>
                <a:gd name="connsiteY149" fmla="*/ 3396 h 4320"/>
                <a:gd name="connsiteX150" fmla="*/ 5419 w 5616"/>
                <a:gd name="connsiteY150" fmla="*/ 3499 h 4320"/>
                <a:gd name="connsiteX151" fmla="*/ 5451 w 5616"/>
                <a:gd name="connsiteY151" fmla="*/ 3604 h 4320"/>
                <a:gd name="connsiteX152" fmla="*/ 5481 w 5616"/>
                <a:gd name="connsiteY152" fmla="*/ 3712 h 4320"/>
                <a:gd name="connsiteX153" fmla="*/ 5511 w 5616"/>
                <a:gd name="connsiteY153" fmla="*/ 3820 h 4320"/>
                <a:gd name="connsiteX154" fmla="*/ 5540 w 5616"/>
                <a:gd name="connsiteY154" fmla="*/ 3932 h 4320"/>
                <a:gd name="connsiteX155" fmla="*/ 5566 w 5616"/>
                <a:gd name="connsiteY155" fmla="*/ 4045 h 4320"/>
                <a:gd name="connsiteX156" fmla="*/ 5591 w 5616"/>
                <a:gd name="connsiteY156" fmla="*/ 4162 h 4320"/>
                <a:gd name="connsiteX157" fmla="*/ 5616 w 5616"/>
                <a:gd name="connsiteY157" fmla="*/ 4279 h 4320"/>
                <a:gd name="connsiteX158" fmla="*/ 5616 w 5616"/>
                <a:gd name="connsiteY158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269 w 5616"/>
                <a:gd name="connsiteY71" fmla="*/ 1117 h 4320"/>
                <a:gd name="connsiteX72" fmla="*/ 236 w 5616"/>
                <a:gd name="connsiteY72" fmla="*/ 1019 h 4320"/>
                <a:gd name="connsiteX73" fmla="*/ 176 w 5616"/>
                <a:gd name="connsiteY73" fmla="*/ 819 h 4320"/>
                <a:gd name="connsiteX74" fmla="*/ 119 w 5616"/>
                <a:gd name="connsiteY74" fmla="*/ 610 h 4320"/>
                <a:gd name="connsiteX75" fmla="*/ 67 w 5616"/>
                <a:gd name="connsiteY75" fmla="*/ 394 h 4320"/>
                <a:gd name="connsiteX76" fmla="*/ 43 w 5616"/>
                <a:gd name="connsiteY76" fmla="*/ 282 h 4320"/>
                <a:gd name="connsiteX77" fmla="*/ 21 w 5616"/>
                <a:gd name="connsiteY77" fmla="*/ 168 h 4320"/>
                <a:gd name="connsiteX78" fmla="*/ 0 w 5616"/>
                <a:gd name="connsiteY78" fmla="*/ 53 h 4320"/>
                <a:gd name="connsiteX79" fmla="*/ 433 w 5616"/>
                <a:gd name="connsiteY79" fmla="*/ 9 h 4320"/>
                <a:gd name="connsiteX80" fmla="*/ 576 w 5616"/>
                <a:gd name="connsiteY80" fmla="*/ 2 h 4320"/>
                <a:gd name="connsiteX81" fmla="*/ 654 w 5616"/>
                <a:gd name="connsiteY81" fmla="*/ 0 h 4320"/>
                <a:gd name="connsiteX82" fmla="*/ 736 w 5616"/>
                <a:gd name="connsiteY82" fmla="*/ 0 h 4320"/>
                <a:gd name="connsiteX83" fmla="*/ 823 w 5616"/>
                <a:gd name="connsiteY83" fmla="*/ 0 h 4320"/>
                <a:gd name="connsiteX84" fmla="*/ 911 w 5616"/>
                <a:gd name="connsiteY84" fmla="*/ 4 h 4320"/>
                <a:gd name="connsiteX85" fmla="*/ 1003 w 5616"/>
                <a:gd name="connsiteY85" fmla="*/ 5 h 4320"/>
                <a:gd name="connsiteX86" fmla="*/ 1101 w 5616"/>
                <a:gd name="connsiteY86" fmla="*/ 11 h 4320"/>
                <a:gd name="connsiteX87" fmla="*/ 1198 w 5616"/>
                <a:gd name="connsiteY87" fmla="*/ 18 h 4320"/>
                <a:gd name="connsiteX88" fmla="*/ 1301 w 5616"/>
                <a:gd name="connsiteY88" fmla="*/ 28 h 4320"/>
                <a:gd name="connsiteX89" fmla="*/ 1406 w 5616"/>
                <a:gd name="connsiteY89" fmla="*/ 39 h 4320"/>
                <a:gd name="connsiteX90" fmla="*/ 1512 w 5616"/>
                <a:gd name="connsiteY90" fmla="*/ 53 h 4320"/>
                <a:gd name="connsiteX91" fmla="*/ 1622 w 5616"/>
                <a:gd name="connsiteY91" fmla="*/ 69 h 4320"/>
                <a:gd name="connsiteX92" fmla="*/ 1732 w 5616"/>
                <a:gd name="connsiteY92" fmla="*/ 87 h 4320"/>
                <a:gd name="connsiteX93" fmla="*/ 1845 w 5616"/>
                <a:gd name="connsiteY93" fmla="*/ 108 h 4320"/>
                <a:gd name="connsiteX94" fmla="*/ 1961 w 5616"/>
                <a:gd name="connsiteY94" fmla="*/ 133 h 4320"/>
                <a:gd name="connsiteX95" fmla="*/ 2076 w 5616"/>
                <a:gd name="connsiteY95" fmla="*/ 161 h 4320"/>
                <a:gd name="connsiteX96" fmla="*/ 2195 w 5616"/>
                <a:gd name="connsiteY96" fmla="*/ 191 h 4320"/>
                <a:gd name="connsiteX97" fmla="*/ 2312 w 5616"/>
                <a:gd name="connsiteY97" fmla="*/ 225 h 4320"/>
                <a:gd name="connsiteX98" fmla="*/ 2432 w 5616"/>
                <a:gd name="connsiteY98" fmla="*/ 262 h 4320"/>
                <a:gd name="connsiteX99" fmla="*/ 2553 w 5616"/>
                <a:gd name="connsiteY99" fmla="*/ 305 h 4320"/>
                <a:gd name="connsiteX100" fmla="*/ 2673 w 5616"/>
                <a:gd name="connsiteY100" fmla="*/ 349 h 4320"/>
                <a:gd name="connsiteX101" fmla="*/ 2794 w 5616"/>
                <a:gd name="connsiteY101" fmla="*/ 399 h 4320"/>
                <a:gd name="connsiteX102" fmla="*/ 2916 w 5616"/>
                <a:gd name="connsiteY102" fmla="*/ 452 h 4320"/>
                <a:gd name="connsiteX103" fmla="*/ 3037 w 5616"/>
                <a:gd name="connsiteY103" fmla="*/ 511 h 4320"/>
                <a:gd name="connsiteX104" fmla="*/ 3157 w 5616"/>
                <a:gd name="connsiteY104" fmla="*/ 573 h 4320"/>
                <a:gd name="connsiteX105" fmla="*/ 3218 w 5616"/>
                <a:gd name="connsiteY105" fmla="*/ 606 h 4320"/>
                <a:gd name="connsiteX106" fmla="*/ 3278 w 5616"/>
                <a:gd name="connsiteY106" fmla="*/ 640 h 4320"/>
                <a:gd name="connsiteX107" fmla="*/ 3338 w 5616"/>
                <a:gd name="connsiteY107" fmla="*/ 675 h 4320"/>
                <a:gd name="connsiteX108" fmla="*/ 3398 w 5616"/>
                <a:gd name="connsiteY108" fmla="*/ 713 h 4320"/>
                <a:gd name="connsiteX109" fmla="*/ 3459 w 5616"/>
                <a:gd name="connsiteY109" fmla="*/ 750 h 4320"/>
                <a:gd name="connsiteX110" fmla="*/ 3517 w 5616"/>
                <a:gd name="connsiteY110" fmla="*/ 789 h 4320"/>
                <a:gd name="connsiteX111" fmla="*/ 3577 w 5616"/>
                <a:gd name="connsiteY111" fmla="*/ 830 h 4320"/>
                <a:gd name="connsiteX112" fmla="*/ 3636 w 5616"/>
                <a:gd name="connsiteY112" fmla="*/ 870 h 4320"/>
                <a:gd name="connsiteX113" fmla="*/ 3694 w 5616"/>
                <a:gd name="connsiteY113" fmla="*/ 913 h 4320"/>
                <a:gd name="connsiteX114" fmla="*/ 3753 w 5616"/>
                <a:gd name="connsiteY114" fmla="*/ 957 h 4320"/>
                <a:gd name="connsiteX115" fmla="*/ 3811 w 5616"/>
                <a:gd name="connsiteY115" fmla="*/ 1003 h 4320"/>
                <a:gd name="connsiteX116" fmla="*/ 3870 w 5616"/>
                <a:gd name="connsiteY116" fmla="*/ 1049 h 4320"/>
                <a:gd name="connsiteX117" fmla="*/ 3927 w 5616"/>
                <a:gd name="connsiteY117" fmla="*/ 1099 h 4320"/>
                <a:gd name="connsiteX118" fmla="*/ 3983 w 5616"/>
                <a:gd name="connsiteY118" fmla="*/ 1149 h 4320"/>
                <a:gd name="connsiteX119" fmla="*/ 4040 w 5616"/>
                <a:gd name="connsiteY119" fmla="*/ 1200 h 4320"/>
                <a:gd name="connsiteX120" fmla="*/ 4097 w 5616"/>
                <a:gd name="connsiteY120" fmla="*/ 1252 h 4320"/>
                <a:gd name="connsiteX121" fmla="*/ 4152 w 5616"/>
                <a:gd name="connsiteY121" fmla="*/ 1306 h 4320"/>
                <a:gd name="connsiteX122" fmla="*/ 4207 w 5616"/>
                <a:gd name="connsiteY122" fmla="*/ 1361 h 4320"/>
                <a:gd name="connsiteX123" fmla="*/ 4262 w 5616"/>
                <a:gd name="connsiteY123" fmla="*/ 1420 h 4320"/>
                <a:gd name="connsiteX124" fmla="*/ 4315 w 5616"/>
                <a:gd name="connsiteY124" fmla="*/ 1478 h 4320"/>
                <a:gd name="connsiteX125" fmla="*/ 4370 w 5616"/>
                <a:gd name="connsiteY125" fmla="*/ 1539 h 4320"/>
                <a:gd name="connsiteX126" fmla="*/ 4421 w 5616"/>
                <a:gd name="connsiteY126" fmla="*/ 1601 h 4320"/>
                <a:gd name="connsiteX127" fmla="*/ 4474 w 5616"/>
                <a:gd name="connsiteY127" fmla="*/ 1663 h 4320"/>
                <a:gd name="connsiteX128" fmla="*/ 4526 w 5616"/>
                <a:gd name="connsiteY128" fmla="*/ 1728 h 4320"/>
                <a:gd name="connsiteX129" fmla="*/ 4577 w 5616"/>
                <a:gd name="connsiteY129" fmla="*/ 1796 h 4320"/>
                <a:gd name="connsiteX130" fmla="*/ 4627 w 5616"/>
                <a:gd name="connsiteY130" fmla="*/ 1863 h 4320"/>
                <a:gd name="connsiteX131" fmla="*/ 4676 w 5616"/>
                <a:gd name="connsiteY131" fmla="*/ 1932 h 4320"/>
                <a:gd name="connsiteX132" fmla="*/ 4726 w 5616"/>
                <a:gd name="connsiteY132" fmla="*/ 2005 h 4320"/>
                <a:gd name="connsiteX133" fmla="*/ 4774 w 5616"/>
                <a:gd name="connsiteY133" fmla="*/ 2078 h 4320"/>
                <a:gd name="connsiteX134" fmla="*/ 4820 w 5616"/>
                <a:gd name="connsiteY134" fmla="*/ 2154 h 4320"/>
                <a:gd name="connsiteX135" fmla="*/ 4868 w 5616"/>
                <a:gd name="connsiteY135" fmla="*/ 2230 h 4320"/>
                <a:gd name="connsiteX136" fmla="*/ 4912 w 5616"/>
                <a:gd name="connsiteY136" fmla="*/ 2308 h 4320"/>
                <a:gd name="connsiteX137" fmla="*/ 4958 w 5616"/>
                <a:gd name="connsiteY137" fmla="*/ 2390 h 4320"/>
                <a:gd name="connsiteX138" fmla="*/ 5001 w 5616"/>
                <a:gd name="connsiteY138" fmla="*/ 2471 h 4320"/>
                <a:gd name="connsiteX139" fmla="*/ 5045 w 5616"/>
                <a:gd name="connsiteY139" fmla="*/ 2554 h 4320"/>
                <a:gd name="connsiteX140" fmla="*/ 5086 w 5616"/>
                <a:gd name="connsiteY140" fmla="*/ 2641 h 4320"/>
                <a:gd name="connsiteX141" fmla="*/ 5129 w 5616"/>
                <a:gd name="connsiteY141" fmla="*/ 2728 h 4320"/>
                <a:gd name="connsiteX142" fmla="*/ 5168 w 5616"/>
                <a:gd name="connsiteY142" fmla="*/ 2819 h 4320"/>
                <a:gd name="connsiteX143" fmla="*/ 5207 w 5616"/>
                <a:gd name="connsiteY143" fmla="*/ 2909 h 4320"/>
                <a:gd name="connsiteX144" fmla="*/ 5246 w 5616"/>
                <a:gd name="connsiteY144" fmla="*/ 3003 h 4320"/>
                <a:gd name="connsiteX145" fmla="*/ 5283 w 5616"/>
                <a:gd name="connsiteY145" fmla="*/ 3099 h 4320"/>
                <a:gd name="connsiteX146" fmla="*/ 5318 w 5616"/>
                <a:gd name="connsiteY146" fmla="*/ 3194 h 4320"/>
                <a:gd name="connsiteX147" fmla="*/ 5354 w 5616"/>
                <a:gd name="connsiteY147" fmla="*/ 3294 h 4320"/>
                <a:gd name="connsiteX148" fmla="*/ 5387 w 5616"/>
                <a:gd name="connsiteY148" fmla="*/ 3396 h 4320"/>
                <a:gd name="connsiteX149" fmla="*/ 5419 w 5616"/>
                <a:gd name="connsiteY149" fmla="*/ 3499 h 4320"/>
                <a:gd name="connsiteX150" fmla="*/ 5451 w 5616"/>
                <a:gd name="connsiteY150" fmla="*/ 3604 h 4320"/>
                <a:gd name="connsiteX151" fmla="*/ 5481 w 5616"/>
                <a:gd name="connsiteY151" fmla="*/ 3712 h 4320"/>
                <a:gd name="connsiteX152" fmla="*/ 5511 w 5616"/>
                <a:gd name="connsiteY152" fmla="*/ 3820 h 4320"/>
                <a:gd name="connsiteX153" fmla="*/ 5540 w 5616"/>
                <a:gd name="connsiteY153" fmla="*/ 3932 h 4320"/>
                <a:gd name="connsiteX154" fmla="*/ 5566 w 5616"/>
                <a:gd name="connsiteY154" fmla="*/ 4045 h 4320"/>
                <a:gd name="connsiteX155" fmla="*/ 5591 w 5616"/>
                <a:gd name="connsiteY155" fmla="*/ 4162 h 4320"/>
                <a:gd name="connsiteX156" fmla="*/ 5616 w 5616"/>
                <a:gd name="connsiteY156" fmla="*/ 4279 h 4320"/>
                <a:gd name="connsiteX157" fmla="*/ 5616 w 5616"/>
                <a:gd name="connsiteY157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269 w 5616"/>
                <a:gd name="connsiteY70" fmla="*/ 1117 h 4320"/>
                <a:gd name="connsiteX71" fmla="*/ 236 w 5616"/>
                <a:gd name="connsiteY71" fmla="*/ 1019 h 4320"/>
                <a:gd name="connsiteX72" fmla="*/ 176 w 5616"/>
                <a:gd name="connsiteY72" fmla="*/ 819 h 4320"/>
                <a:gd name="connsiteX73" fmla="*/ 119 w 5616"/>
                <a:gd name="connsiteY73" fmla="*/ 610 h 4320"/>
                <a:gd name="connsiteX74" fmla="*/ 67 w 5616"/>
                <a:gd name="connsiteY74" fmla="*/ 394 h 4320"/>
                <a:gd name="connsiteX75" fmla="*/ 43 w 5616"/>
                <a:gd name="connsiteY75" fmla="*/ 282 h 4320"/>
                <a:gd name="connsiteX76" fmla="*/ 21 w 5616"/>
                <a:gd name="connsiteY76" fmla="*/ 168 h 4320"/>
                <a:gd name="connsiteX77" fmla="*/ 0 w 5616"/>
                <a:gd name="connsiteY77" fmla="*/ 53 h 4320"/>
                <a:gd name="connsiteX78" fmla="*/ 433 w 5616"/>
                <a:gd name="connsiteY78" fmla="*/ 9 h 4320"/>
                <a:gd name="connsiteX79" fmla="*/ 576 w 5616"/>
                <a:gd name="connsiteY79" fmla="*/ 2 h 4320"/>
                <a:gd name="connsiteX80" fmla="*/ 654 w 5616"/>
                <a:gd name="connsiteY80" fmla="*/ 0 h 4320"/>
                <a:gd name="connsiteX81" fmla="*/ 736 w 5616"/>
                <a:gd name="connsiteY81" fmla="*/ 0 h 4320"/>
                <a:gd name="connsiteX82" fmla="*/ 823 w 5616"/>
                <a:gd name="connsiteY82" fmla="*/ 0 h 4320"/>
                <a:gd name="connsiteX83" fmla="*/ 911 w 5616"/>
                <a:gd name="connsiteY83" fmla="*/ 4 h 4320"/>
                <a:gd name="connsiteX84" fmla="*/ 1003 w 5616"/>
                <a:gd name="connsiteY84" fmla="*/ 5 h 4320"/>
                <a:gd name="connsiteX85" fmla="*/ 1101 w 5616"/>
                <a:gd name="connsiteY85" fmla="*/ 11 h 4320"/>
                <a:gd name="connsiteX86" fmla="*/ 1198 w 5616"/>
                <a:gd name="connsiteY86" fmla="*/ 18 h 4320"/>
                <a:gd name="connsiteX87" fmla="*/ 1301 w 5616"/>
                <a:gd name="connsiteY87" fmla="*/ 28 h 4320"/>
                <a:gd name="connsiteX88" fmla="*/ 1406 w 5616"/>
                <a:gd name="connsiteY88" fmla="*/ 39 h 4320"/>
                <a:gd name="connsiteX89" fmla="*/ 1512 w 5616"/>
                <a:gd name="connsiteY89" fmla="*/ 53 h 4320"/>
                <a:gd name="connsiteX90" fmla="*/ 1622 w 5616"/>
                <a:gd name="connsiteY90" fmla="*/ 69 h 4320"/>
                <a:gd name="connsiteX91" fmla="*/ 1732 w 5616"/>
                <a:gd name="connsiteY91" fmla="*/ 87 h 4320"/>
                <a:gd name="connsiteX92" fmla="*/ 1845 w 5616"/>
                <a:gd name="connsiteY92" fmla="*/ 108 h 4320"/>
                <a:gd name="connsiteX93" fmla="*/ 1961 w 5616"/>
                <a:gd name="connsiteY93" fmla="*/ 133 h 4320"/>
                <a:gd name="connsiteX94" fmla="*/ 2076 w 5616"/>
                <a:gd name="connsiteY94" fmla="*/ 161 h 4320"/>
                <a:gd name="connsiteX95" fmla="*/ 2195 w 5616"/>
                <a:gd name="connsiteY95" fmla="*/ 191 h 4320"/>
                <a:gd name="connsiteX96" fmla="*/ 2312 w 5616"/>
                <a:gd name="connsiteY96" fmla="*/ 225 h 4320"/>
                <a:gd name="connsiteX97" fmla="*/ 2432 w 5616"/>
                <a:gd name="connsiteY97" fmla="*/ 262 h 4320"/>
                <a:gd name="connsiteX98" fmla="*/ 2553 w 5616"/>
                <a:gd name="connsiteY98" fmla="*/ 305 h 4320"/>
                <a:gd name="connsiteX99" fmla="*/ 2673 w 5616"/>
                <a:gd name="connsiteY99" fmla="*/ 349 h 4320"/>
                <a:gd name="connsiteX100" fmla="*/ 2794 w 5616"/>
                <a:gd name="connsiteY100" fmla="*/ 399 h 4320"/>
                <a:gd name="connsiteX101" fmla="*/ 2916 w 5616"/>
                <a:gd name="connsiteY101" fmla="*/ 452 h 4320"/>
                <a:gd name="connsiteX102" fmla="*/ 3037 w 5616"/>
                <a:gd name="connsiteY102" fmla="*/ 511 h 4320"/>
                <a:gd name="connsiteX103" fmla="*/ 3157 w 5616"/>
                <a:gd name="connsiteY103" fmla="*/ 573 h 4320"/>
                <a:gd name="connsiteX104" fmla="*/ 3218 w 5616"/>
                <a:gd name="connsiteY104" fmla="*/ 606 h 4320"/>
                <a:gd name="connsiteX105" fmla="*/ 3278 w 5616"/>
                <a:gd name="connsiteY105" fmla="*/ 640 h 4320"/>
                <a:gd name="connsiteX106" fmla="*/ 3338 w 5616"/>
                <a:gd name="connsiteY106" fmla="*/ 675 h 4320"/>
                <a:gd name="connsiteX107" fmla="*/ 3398 w 5616"/>
                <a:gd name="connsiteY107" fmla="*/ 713 h 4320"/>
                <a:gd name="connsiteX108" fmla="*/ 3459 w 5616"/>
                <a:gd name="connsiteY108" fmla="*/ 750 h 4320"/>
                <a:gd name="connsiteX109" fmla="*/ 3517 w 5616"/>
                <a:gd name="connsiteY109" fmla="*/ 789 h 4320"/>
                <a:gd name="connsiteX110" fmla="*/ 3577 w 5616"/>
                <a:gd name="connsiteY110" fmla="*/ 830 h 4320"/>
                <a:gd name="connsiteX111" fmla="*/ 3636 w 5616"/>
                <a:gd name="connsiteY111" fmla="*/ 870 h 4320"/>
                <a:gd name="connsiteX112" fmla="*/ 3694 w 5616"/>
                <a:gd name="connsiteY112" fmla="*/ 913 h 4320"/>
                <a:gd name="connsiteX113" fmla="*/ 3753 w 5616"/>
                <a:gd name="connsiteY113" fmla="*/ 957 h 4320"/>
                <a:gd name="connsiteX114" fmla="*/ 3811 w 5616"/>
                <a:gd name="connsiteY114" fmla="*/ 1003 h 4320"/>
                <a:gd name="connsiteX115" fmla="*/ 3870 w 5616"/>
                <a:gd name="connsiteY115" fmla="*/ 1049 h 4320"/>
                <a:gd name="connsiteX116" fmla="*/ 3927 w 5616"/>
                <a:gd name="connsiteY116" fmla="*/ 1099 h 4320"/>
                <a:gd name="connsiteX117" fmla="*/ 3983 w 5616"/>
                <a:gd name="connsiteY117" fmla="*/ 1149 h 4320"/>
                <a:gd name="connsiteX118" fmla="*/ 4040 w 5616"/>
                <a:gd name="connsiteY118" fmla="*/ 1200 h 4320"/>
                <a:gd name="connsiteX119" fmla="*/ 4097 w 5616"/>
                <a:gd name="connsiteY119" fmla="*/ 1252 h 4320"/>
                <a:gd name="connsiteX120" fmla="*/ 4152 w 5616"/>
                <a:gd name="connsiteY120" fmla="*/ 1306 h 4320"/>
                <a:gd name="connsiteX121" fmla="*/ 4207 w 5616"/>
                <a:gd name="connsiteY121" fmla="*/ 1361 h 4320"/>
                <a:gd name="connsiteX122" fmla="*/ 4262 w 5616"/>
                <a:gd name="connsiteY122" fmla="*/ 1420 h 4320"/>
                <a:gd name="connsiteX123" fmla="*/ 4315 w 5616"/>
                <a:gd name="connsiteY123" fmla="*/ 1478 h 4320"/>
                <a:gd name="connsiteX124" fmla="*/ 4370 w 5616"/>
                <a:gd name="connsiteY124" fmla="*/ 1539 h 4320"/>
                <a:gd name="connsiteX125" fmla="*/ 4421 w 5616"/>
                <a:gd name="connsiteY125" fmla="*/ 1601 h 4320"/>
                <a:gd name="connsiteX126" fmla="*/ 4474 w 5616"/>
                <a:gd name="connsiteY126" fmla="*/ 1663 h 4320"/>
                <a:gd name="connsiteX127" fmla="*/ 4526 w 5616"/>
                <a:gd name="connsiteY127" fmla="*/ 1728 h 4320"/>
                <a:gd name="connsiteX128" fmla="*/ 4577 w 5616"/>
                <a:gd name="connsiteY128" fmla="*/ 1796 h 4320"/>
                <a:gd name="connsiteX129" fmla="*/ 4627 w 5616"/>
                <a:gd name="connsiteY129" fmla="*/ 1863 h 4320"/>
                <a:gd name="connsiteX130" fmla="*/ 4676 w 5616"/>
                <a:gd name="connsiteY130" fmla="*/ 1932 h 4320"/>
                <a:gd name="connsiteX131" fmla="*/ 4726 w 5616"/>
                <a:gd name="connsiteY131" fmla="*/ 2005 h 4320"/>
                <a:gd name="connsiteX132" fmla="*/ 4774 w 5616"/>
                <a:gd name="connsiteY132" fmla="*/ 2078 h 4320"/>
                <a:gd name="connsiteX133" fmla="*/ 4820 w 5616"/>
                <a:gd name="connsiteY133" fmla="*/ 2154 h 4320"/>
                <a:gd name="connsiteX134" fmla="*/ 4868 w 5616"/>
                <a:gd name="connsiteY134" fmla="*/ 2230 h 4320"/>
                <a:gd name="connsiteX135" fmla="*/ 4912 w 5616"/>
                <a:gd name="connsiteY135" fmla="*/ 2308 h 4320"/>
                <a:gd name="connsiteX136" fmla="*/ 4958 w 5616"/>
                <a:gd name="connsiteY136" fmla="*/ 2390 h 4320"/>
                <a:gd name="connsiteX137" fmla="*/ 5001 w 5616"/>
                <a:gd name="connsiteY137" fmla="*/ 2471 h 4320"/>
                <a:gd name="connsiteX138" fmla="*/ 5045 w 5616"/>
                <a:gd name="connsiteY138" fmla="*/ 2554 h 4320"/>
                <a:gd name="connsiteX139" fmla="*/ 5086 w 5616"/>
                <a:gd name="connsiteY139" fmla="*/ 2641 h 4320"/>
                <a:gd name="connsiteX140" fmla="*/ 5129 w 5616"/>
                <a:gd name="connsiteY140" fmla="*/ 2728 h 4320"/>
                <a:gd name="connsiteX141" fmla="*/ 5168 w 5616"/>
                <a:gd name="connsiteY141" fmla="*/ 2819 h 4320"/>
                <a:gd name="connsiteX142" fmla="*/ 5207 w 5616"/>
                <a:gd name="connsiteY142" fmla="*/ 2909 h 4320"/>
                <a:gd name="connsiteX143" fmla="*/ 5246 w 5616"/>
                <a:gd name="connsiteY143" fmla="*/ 3003 h 4320"/>
                <a:gd name="connsiteX144" fmla="*/ 5283 w 5616"/>
                <a:gd name="connsiteY144" fmla="*/ 3099 h 4320"/>
                <a:gd name="connsiteX145" fmla="*/ 5318 w 5616"/>
                <a:gd name="connsiteY145" fmla="*/ 3194 h 4320"/>
                <a:gd name="connsiteX146" fmla="*/ 5354 w 5616"/>
                <a:gd name="connsiteY146" fmla="*/ 3294 h 4320"/>
                <a:gd name="connsiteX147" fmla="*/ 5387 w 5616"/>
                <a:gd name="connsiteY147" fmla="*/ 3396 h 4320"/>
                <a:gd name="connsiteX148" fmla="*/ 5419 w 5616"/>
                <a:gd name="connsiteY148" fmla="*/ 3499 h 4320"/>
                <a:gd name="connsiteX149" fmla="*/ 5451 w 5616"/>
                <a:gd name="connsiteY149" fmla="*/ 3604 h 4320"/>
                <a:gd name="connsiteX150" fmla="*/ 5481 w 5616"/>
                <a:gd name="connsiteY150" fmla="*/ 3712 h 4320"/>
                <a:gd name="connsiteX151" fmla="*/ 5511 w 5616"/>
                <a:gd name="connsiteY151" fmla="*/ 3820 h 4320"/>
                <a:gd name="connsiteX152" fmla="*/ 5540 w 5616"/>
                <a:gd name="connsiteY152" fmla="*/ 3932 h 4320"/>
                <a:gd name="connsiteX153" fmla="*/ 5566 w 5616"/>
                <a:gd name="connsiteY153" fmla="*/ 4045 h 4320"/>
                <a:gd name="connsiteX154" fmla="*/ 5591 w 5616"/>
                <a:gd name="connsiteY154" fmla="*/ 4162 h 4320"/>
                <a:gd name="connsiteX155" fmla="*/ 5616 w 5616"/>
                <a:gd name="connsiteY155" fmla="*/ 4279 h 4320"/>
                <a:gd name="connsiteX156" fmla="*/ 5616 w 5616"/>
                <a:gd name="connsiteY156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269 w 5616"/>
                <a:gd name="connsiteY70" fmla="*/ 1117 h 4320"/>
                <a:gd name="connsiteX71" fmla="*/ 176 w 5616"/>
                <a:gd name="connsiteY71" fmla="*/ 819 h 4320"/>
                <a:gd name="connsiteX72" fmla="*/ 119 w 5616"/>
                <a:gd name="connsiteY72" fmla="*/ 610 h 4320"/>
                <a:gd name="connsiteX73" fmla="*/ 67 w 5616"/>
                <a:gd name="connsiteY73" fmla="*/ 394 h 4320"/>
                <a:gd name="connsiteX74" fmla="*/ 43 w 5616"/>
                <a:gd name="connsiteY74" fmla="*/ 282 h 4320"/>
                <a:gd name="connsiteX75" fmla="*/ 21 w 5616"/>
                <a:gd name="connsiteY75" fmla="*/ 168 h 4320"/>
                <a:gd name="connsiteX76" fmla="*/ 0 w 5616"/>
                <a:gd name="connsiteY76" fmla="*/ 53 h 4320"/>
                <a:gd name="connsiteX77" fmla="*/ 433 w 5616"/>
                <a:gd name="connsiteY77" fmla="*/ 9 h 4320"/>
                <a:gd name="connsiteX78" fmla="*/ 576 w 5616"/>
                <a:gd name="connsiteY78" fmla="*/ 2 h 4320"/>
                <a:gd name="connsiteX79" fmla="*/ 654 w 5616"/>
                <a:gd name="connsiteY79" fmla="*/ 0 h 4320"/>
                <a:gd name="connsiteX80" fmla="*/ 736 w 5616"/>
                <a:gd name="connsiteY80" fmla="*/ 0 h 4320"/>
                <a:gd name="connsiteX81" fmla="*/ 823 w 5616"/>
                <a:gd name="connsiteY81" fmla="*/ 0 h 4320"/>
                <a:gd name="connsiteX82" fmla="*/ 911 w 5616"/>
                <a:gd name="connsiteY82" fmla="*/ 4 h 4320"/>
                <a:gd name="connsiteX83" fmla="*/ 1003 w 5616"/>
                <a:gd name="connsiteY83" fmla="*/ 5 h 4320"/>
                <a:gd name="connsiteX84" fmla="*/ 1101 w 5616"/>
                <a:gd name="connsiteY84" fmla="*/ 11 h 4320"/>
                <a:gd name="connsiteX85" fmla="*/ 1198 w 5616"/>
                <a:gd name="connsiteY85" fmla="*/ 18 h 4320"/>
                <a:gd name="connsiteX86" fmla="*/ 1301 w 5616"/>
                <a:gd name="connsiteY86" fmla="*/ 28 h 4320"/>
                <a:gd name="connsiteX87" fmla="*/ 1406 w 5616"/>
                <a:gd name="connsiteY87" fmla="*/ 39 h 4320"/>
                <a:gd name="connsiteX88" fmla="*/ 1512 w 5616"/>
                <a:gd name="connsiteY88" fmla="*/ 53 h 4320"/>
                <a:gd name="connsiteX89" fmla="*/ 1622 w 5616"/>
                <a:gd name="connsiteY89" fmla="*/ 69 h 4320"/>
                <a:gd name="connsiteX90" fmla="*/ 1732 w 5616"/>
                <a:gd name="connsiteY90" fmla="*/ 87 h 4320"/>
                <a:gd name="connsiteX91" fmla="*/ 1845 w 5616"/>
                <a:gd name="connsiteY91" fmla="*/ 108 h 4320"/>
                <a:gd name="connsiteX92" fmla="*/ 1961 w 5616"/>
                <a:gd name="connsiteY92" fmla="*/ 133 h 4320"/>
                <a:gd name="connsiteX93" fmla="*/ 2076 w 5616"/>
                <a:gd name="connsiteY93" fmla="*/ 161 h 4320"/>
                <a:gd name="connsiteX94" fmla="*/ 2195 w 5616"/>
                <a:gd name="connsiteY94" fmla="*/ 191 h 4320"/>
                <a:gd name="connsiteX95" fmla="*/ 2312 w 5616"/>
                <a:gd name="connsiteY95" fmla="*/ 225 h 4320"/>
                <a:gd name="connsiteX96" fmla="*/ 2432 w 5616"/>
                <a:gd name="connsiteY96" fmla="*/ 262 h 4320"/>
                <a:gd name="connsiteX97" fmla="*/ 2553 w 5616"/>
                <a:gd name="connsiteY97" fmla="*/ 305 h 4320"/>
                <a:gd name="connsiteX98" fmla="*/ 2673 w 5616"/>
                <a:gd name="connsiteY98" fmla="*/ 349 h 4320"/>
                <a:gd name="connsiteX99" fmla="*/ 2794 w 5616"/>
                <a:gd name="connsiteY99" fmla="*/ 399 h 4320"/>
                <a:gd name="connsiteX100" fmla="*/ 2916 w 5616"/>
                <a:gd name="connsiteY100" fmla="*/ 452 h 4320"/>
                <a:gd name="connsiteX101" fmla="*/ 3037 w 5616"/>
                <a:gd name="connsiteY101" fmla="*/ 511 h 4320"/>
                <a:gd name="connsiteX102" fmla="*/ 3157 w 5616"/>
                <a:gd name="connsiteY102" fmla="*/ 573 h 4320"/>
                <a:gd name="connsiteX103" fmla="*/ 3218 w 5616"/>
                <a:gd name="connsiteY103" fmla="*/ 606 h 4320"/>
                <a:gd name="connsiteX104" fmla="*/ 3278 w 5616"/>
                <a:gd name="connsiteY104" fmla="*/ 640 h 4320"/>
                <a:gd name="connsiteX105" fmla="*/ 3338 w 5616"/>
                <a:gd name="connsiteY105" fmla="*/ 675 h 4320"/>
                <a:gd name="connsiteX106" fmla="*/ 3398 w 5616"/>
                <a:gd name="connsiteY106" fmla="*/ 713 h 4320"/>
                <a:gd name="connsiteX107" fmla="*/ 3459 w 5616"/>
                <a:gd name="connsiteY107" fmla="*/ 750 h 4320"/>
                <a:gd name="connsiteX108" fmla="*/ 3517 w 5616"/>
                <a:gd name="connsiteY108" fmla="*/ 789 h 4320"/>
                <a:gd name="connsiteX109" fmla="*/ 3577 w 5616"/>
                <a:gd name="connsiteY109" fmla="*/ 830 h 4320"/>
                <a:gd name="connsiteX110" fmla="*/ 3636 w 5616"/>
                <a:gd name="connsiteY110" fmla="*/ 870 h 4320"/>
                <a:gd name="connsiteX111" fmla="*/ 3694 w 5616"/>
                <a:gd name="connsiteY111" fmla="*/ 913 h 4320"/>
                <a:gd name="connsiteX112" fmla="*/ 3753 w 5616"/>
                <a:gd name="connsiteY112" fmla="*/ 957 h 4320"/>
                <a:gd name="connsiteX113" fmla="*/ 3811 w 5616"/>
                <a:gd name="connsiteY113" fmla="*/ 1003 h 4320"/>
                <a:gd name="connsiteX114" fmla="*/ 3870 w 5616"/>
                <a:gd name="connsiteY114" fmla="*/ 1049 h 4320"/>
                <a:gd name="connsiteX115" fmla="*/ 3927 w 5616"/>
                <a:gd name="connsiteY115" fmla="*/ 1099 h 4320"/>
                <a:gd name="connsiteX116" fmla="*/ 3983 w 5616"/>
                <a:gd name="connsiteY116" fmla="*/ 1149 h 4320"/>
                <a:gd name="connsiteX117" fmla="*/ 4040 w 5616"/>
                <a:gd name="connsiteY117" fmla="*/ 1200 h 4320"/>
                <a:gd name="connsiteX118" fmla="*/ 4097 w 5616"/>
                <a:gd name="connsiteY118" fmla="*/ 1252 h 4320"/>
                <a:gd name="connsiteX119" fmla="*/ 4152 w 5616"/>
                <a:gd name="connsiteY119" fmla="*/ 1306 h 4320"/>
                <a:gd name="connsiteX120" fmla="*/ 4207 w 5616"/>
                <a:gd name="connsiteY120" fmla="*/ 1361 h 4320"/>
                <a:gd name="connsiteX121" fmla="*/ 4262 w 5616"/>
                <a:gd name="connsiteY121" fmla="*/ 1420 h 4320"/>
                <a:gd name="connsiteX122" fmla="*/ 4315 w 5616"/>
                <a:gd name="connsiteY122" fmla="*/ 1478 h 4320"/>
                <a:gd name="connsiteX123" fmla="*/ 4370 w 5616"/>
                <a:gd name="connsiteY123" fmla="*/ 1539 h 4320"/>
                <a:gd name="connsiteX124" fmla="*/ 4421 w 5616"/>
                <a:gd name="connsiteY124" fmla="*/ 1601 h 4320"/>
                <a:gd name="connsiteX125" fmla="*/ 4474 w 5616"/>
                <a:gd name="connsiteY125" fmla="*/ 1663 h 4320"/>
                <a:gd name="connsiteX126" fmla="*/ 4526 w 5616"/>
                <a:gd name="connsiteY126" fmla="*/ 1728 h 4320"/>
                <a:gd name="connsiteX127" fmla="*/ 4577 w 5616"/>
                <a:gd name="connsiteY127" fmla="*/ 1796 h 4320"/>
                <a:gd name="connsiteX128" fmla="*/ 4627 w 5616"/>
                <a:gd name="connsiteY128" fmla="*/ 1863 h 4320"/>
                <a:gd name="connsiteX129" fmla="*/ 4676 w 5616"/>
                <a:gd name="connsiteY129" fmla="*/ 1932 h 4320"/>
                <a:gd name="connsiteX130" fmla="*/ 4726 w 5616"/>
                <a:gd name="connsiteY130" fmla="*/ 2005 h 4320"/>
                <a:gd name="connsiteX131" fmla="*/ 4774 w 5616"/>
                <a:gd name="connsiteY131" fmla="*/ 2078 h 4320"/>
                <a:gd name="connsiteX132" fmla="*/ 4820 w 5616"/>
                <a:gd name="connsiteY132" fmla="*/ 2154 h 4320"/>
                <a:gd name="connsiteX133" fmla="*/ 4868 w 5616"/>
                <a:gd name="connsiteY133" fmla="*/ 2230 h 4320"/>
                <a:gd name="connsiteX134" fmla="*/ 4912 w 5616"/>
                <a:gd name="connsiteY134" fmla="*/ 2308 h 4320"/>
                <a:gd name="connsiteX135" fmla="*/ 4958 w 5616"/>
                <a:gd name="connsiteY135" fmla="*/ 2390 h 4320"/>
                <a:gd name="connsiteX136" fmla="*/ 5001 w 5616"/>
                <a:gd name="connsiteY136" fmla="*/ 2471 h 4320"/>
                <a:gd name="connsiteX137" fmla="*/ 5045 w 5616"/>
                <a:gd name="connsiteY137" fmla="*/ 2554 h 4320"/>
                <a:gd name="connsiteX138" fmla="*/ 5086 w 5616"/>
                <a:gd name="connsiteY138" fmla="*/ 2641 h 4320"/>
                <a:gd name="connsiteX139" fmla="*/ 5129 w 5616"/>
                <a:gd name="connsiteY139" fmla="*/ 2728 h 4320"/>
                <a:gd name="connsiteX140" fmla="*/ 5168 w 5616"/>
                <a:gd name="connsiteY140" fmla="*/ 2819 h 4320"/>
                <a:gd name="connsiteX141" fmla="*/ 5207 w 5616"/>
                <a:gd name="connsiteY141" fmla="*/ 2909 h 4320"/>
                <a:gd name="connsiteX142" fmla="*/ 5246 w 5616"/>
                <a:gd name="connsiteY142" fmla="*/ 3003 h 4320"/>
                <a:gd name="connsiteX143" fmla="*/ 5283 w 5616"/>
                <a:gd name="connsiteY143" fmla="*/ 3099 h 4320"/>
                <a:gd name="connsiteX144" fmla="*/ 5318 w 5616"/>
                <a:gd name="connsiteY144" fmla="*/ 3194 h 4320"/>
                <a:gd name="connsiteX145" fmla="*/ 5354 w 5616"/>
                <a:gd name="connsiteY145" fmla="*/ 3294 h 4320"/>
                <a:gd name="connsiteX146" fmla="*/ 5387 w 5616"/>
                <a:gd name="connsiteY146" fmla="*/ 3396 h 4320"/>
                <a:gd name="connsiteX147" fmla="*/ 5419 w 5616"/>
                <a:gd name="connsiteY147" fmla="*/ 3499 h 4320"/>
                <a:gd name="connsiteX148" fmla="*/ 5451 w 5616"/>
                <a:gd name="connsiteY148" fmla="*/ 3604 h 4320"/>
                <a:gd name="connsiteX149" fmla="*/ 5481 w 5616"/>
                <a:gd name="connsiteY149" fmla="*/ 3712 h 4320"/>
                <a:gd name="connsiteX150" fmla="*/ 5511 w 5616"/>
                <a:gd name="connsiteY150" fmla="*/ 3820 h 4320"/>
                <a:gd name="connsiteX151" fmla="*/ 5540 w 5616"/>
                <a:gd name="connsiteY151" fmla="*/ 3932 h 4320"/>
                <a:gd name="connsiteX152" fmla="*/ 5566 w 5616"/>
                <a:gd name="connsiteY152" fmla="*/ 4045 h 4320"/>
                <a:gd name="connsiteX153" fmla="*/ 5591 w 5616"/>
                <a:gd name="connsiteY153" fmla="*/ 4162 h 4320"/>
                <a:gd name="connsiteX154" fmla="*/ 5616 w 5616"/>
                <a:gd name="connsiteY154" fmla="*/ 4279 h 4320"/>
                <a:gd name="connsiteX155" fmla="*/ 5616 w 5616"/>
                <a:gd name="connsiteY155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269 w 5616"/>
                <a:gd name="connsiteY70" fmla="*/ 1117 h 4320"/>
                <a:gd name="connsiteX71" fmla="*/ 119 w 5616"/>
                <a:gd name="connsiteY71" fmla="*/ 610 h 4320"/>
                <a:gd name="connsiteX72" fmla="*/ 67 w 5616"/>
                <a:gd name="connsiteY72" fmla="*/ 394 h 4320"/>
                <a:gd name="connsiteX73" fmla="*/ 43 w 5616"/>
                <a:gd name="connsiteY73" fmla="*/ 282 h 4320"/>
                <a:gd name="connsiteX74" fmla="*/ 21 w 5616"/>
                <a:gd name="connsiteY74" fmla="*/ 168 h 4320"/>
                <a:gd name="connsiteX75" fmla="*/ 0 w 5616"/>
                <a:gd name="connsiteY75" fmla="*/ 53 h 4320"/>
                <a:gd name="connsiteX76" fmla="*/ 433 w 5616"/>
                <a:gd name="connsiteY76" fmla="*/ 9 h 4320"/>
                <a:gd name="connsiteX77" fmla="*/ 576 w 5616"/>
                <a:gd name="connsiteY77" fmla="*/ 2 h 4320"/>
                <a:gd name="connsiteX78" fmla="*/ 654 w 5616"/>
                <a:gd name="connsiteY78" fmla="*/ 0 h 4320"/>
                <a:gd name="connsiteX79" fmla="*/ 736 w 5616"/>
                <a:gd name="connsiteY79" fmla="*/ 0 h 4320"/>
                <a:gd name="connsiteX80" fmla="*/ 823 w 5616"/>
                <a:gd name="connsiteY80" fmla="*/ 0 h 4320"/>
                <a:gd name="connsiteX81" fmla="*/ 911 w 5616"/>
                <a:gd name="connsiteY81" fmla="*/ 4 h 4320"/>
                <a:gd name="connsiteX82" fmla="*/ 1003 w 5616"/>
                <a:gd name="connsiteY82" fmla="*/ 5 h 4320"/>
                <a:gd name="connsiteX83" fmla="*/ 1101 w 5616"/>
                <a:gd name="connsiteY83" fmla="*/ 11 h 4320"/>
                <a:gd name="connsiteX84" fmla="*/ 1198 w 5616"/>
                <a:gd name="connsiteY84" fmla="*/ 18 h 4320"/>
                <a:gd name="connsiteX85" fmla="*/ 1301 w 5616"/>
                <a:gd name="connsiteY85" fmla="*/ 28 h 4320"/>
                <a:gd name="connsiteX86" fmla="*/ 1406 w 5616"/>
                <a:gd name="connsiteY86" fmla="*/ 39 h 4320"/>
                <a:gd name="connsiteX87" fmla="*/ 1512 w 5616"/>
                <a:gd name="connsiteY87" fmla="*/ 53 h 4320"/>
                <a:gd name="connsiteX88" fmla="*/ 1622 w 5616"/>
                <a:gd name="connsiteY88" fmla="*/ 69 h 4320"/>
                <a:gd name="connsiteX89" fmla="*/ 1732 w 5616"/>
                <a:gd name="connsiteY89" fmla="*/ 87 h 4320"/>
                <a:gd name="connsiteX90" fmla="*/ 1845 w 5616"/>
                <a:gd name="connsiteY90" fmla="*/ 108 h 4320"/>
                <a:gd name="connsiteX91" fmla="*/ 1961 w 5616"/>
                <a:gd name="connsiteY91" fmla="*/ 133 h 4320"/>
                <a:gd name="connsiteX92" fmla="*/ 2076 w 5616"/>
                <a:gd name="connsiteY92" fmla="*/ 161 h 4320"/>
                <a:gd name="connsiteX93" fmla="*/ 2195 w 5616"/>
                <a:gd name="connsiteY93" fmla="*/ 191 h 4320"/>
                <a:gd name="connsiteX94" fmla="*/ 2312 w 5616"/>
                <a:gd name="connsiteY94" fmla="*/ 225 h 4320"/>
                <a:gd name="connsiteX95" fmla="*/ 2432 w 5616"/>
                <a:gd name="connsiteY95" fmla="*/ 262 h 4320"/>
                <a:gd name="connsiteX96" fmla="*/ 2553 w 5616"/>
                <a:gd name="connsiteY96" fmla="*/ 305 h 4320"/>
                <a:gd name="connsiteX97" fmla="*/ 2673 w 5616"/>
                <a:gd name="connsiteY97" fmla="*/ 349 h 4320"/>
                <a:gd name="connsiteX98" fmla="*/ 2794 w 5616"/>
                <a:gd name="connsiteY98" fmla="*/ 399 h 4320"/>
                <a:gd name="connsiteX99" fmla="*/ 2916 w 5616"/>
                <a:gd name="connsiteY99" fmla="*/ 452 h 4320"/>
                <a:gd name="connsiteX100" fmla="*/ 3037 w 5616"/>
                <a:gd name="connsiteY100" fmla="*/ 511 h 4320"/>
                <a:gd name="connsiteX101" fmla="*/ 3157 w 5616"/>
                <a:gd name="connsiteY101" fmla="*/ 573 h 4320"/>
                <a:gd name="connsiteX102" fmla="*/ 3218 w 5616"/>
                <a:gd name="connsiteY102" fmla="*/ 606 h 4320"/>
                <a:gd name="connsiteX103" fmla="*/ 3278 w 5616"/>
                <a:gd name="connsiteY103" fmla="*/ 640 h 4320"/>
                <a:gd name="connsiteX104" fmla="*/ 3338 w 5616"/>
                <a:gd name="connsiteY104" fmla="*/ 675 h 4320"/>
                <a:gd name="connsiteX105" fmla="*/ 3398 w 5616"/>
                <a:gd name="connsiteY105" fmla="*/ 713 h 4320"/>
                <a:gd name="connsiteX106" fmla="*/ 3459 w 5616"/>
                <a:gd name="connsiteY106" fmla="*/ 750 h 4320"/>
                <a:gd name="connsiteX107" fmla="*/ 3517 w 5616"/>
                <a:gd name="connsiteY107" fmla="*/ 789 h 4320"/>
                <a:gd name="connsiteX108" fmla="*/ 3577 w 5616"/>
                <a:gd name="connsiteY108" fmla="*/ 830 h 4320"/>
                <a:gd name="connsiteX109" fmla="*/ 3636 w 5616"/>
                <a:gd name="connsiteY109" fmla="*/ 870 h 4320"/>
                <a:gd name="connsiteX110" fmla="*/ 3694 w 5616"/>
                <a:gd name="connsiteY110" fmla="*/ 913 h 4320"/>
                <a:gd name="connsiteX111" fmla="*/ 3753 w 5616"/>
                <a:gd name="connsiteY111" fmla="*/ 957 h 4320"/>
                <a:gd name="connsiteX112" fmla="*/ 3811 w 5616"/>
                <a:gd name="connsiteY112" fmla="*/ 1003 h 4320"/>
                <a:gd name="connsiteX113" fmla="*/ 3870 w 5616"/>
                <a:gd name="connsiteY113" fmla="*/ 1049 h 4320"/>
                <a:gd name="connsiteX114" fmla="*/ 3927 w 5616"/>
                <a:gd name="connsiteY114" fmla="*/ 1099 h 4320"/>
                <a:gd name="connsiteX115" fmla="*/ 3983 w 5616"/>
                <a:gd name="connsiteY115" fmla="*/ 1149 h 4320"/>
                <a:gd name="connsiteX116" fmla="*/ 4040 w 5616"/>
                <a:gd name="connsiteY116" fmla="*/ 1200 h 4320"/>
                <a:gd name="connsiteX117" fmla="*/ 4097 w 5616"/>
                <a:gd name="connsiteY117" fmla="*/ 1252 h 4320"/>
                <a:gd name="connsiteX118" fmla="*/ 4152 w 5616"/>
                <a:gd name="connsiteY118" fmla="*/ 1306 h 4320"/>
                <a:gd name="connsiteX119" fmla="*/ 4207 w 5616"/>
                <a:gd name="connsiteY119" fmla="*/ 1361 h 4320"/>
                <a:gd name="connsiteX120" fmla="*/ 4262 w 5616"/>
                <a:gd name="connsiteY120" fmla="*/ 1420 h 4320"/>
                <a:gd name="connsiteX121" fmla="*/ 4315 w 5616"/>
                <a:gd name="connsiteY121" fmla="*/ 1478 h 4320"/>
                <a:gd name="connsiteX122" fmla="*/ 4370 w 5616"/>
                <a:gd name="connsiteY122" fmla="*/ 1539 h 4320"/>
                <a:gd name="connsiteX123" fmla="*/ 4421 w 5616"/>
                <a:gd name="connsiteY123" fmla="*/ 1601 h 4320"/>
                <a:gd name="connsiteX124" fmla="*/ 4474 w 5616"/>
                <a:gd name="connsiteY124" fmla="*/ 1663 h 4320"/>
                <a:gd name="connsiteX125" fmla="*/ 4526 w 5616"/>
                <a:gd name="connsiteY125" fmla="*/ 1728 h 4320"/>
                <a:gd name="connsiteX126" fmla="*/ 4577 w 5616"/>
                <a:gd name="connsiteY126" fmla="*/ 1796 h 4320"/>
                <a:gd name="connsiteX127" fmla="*/ 4627 w 5616"/>
                <a:gd name="connsiteY127" fmla="*/ 1863 h 4320"/>
                <a:gd name="connsiteX128" fmla="*/ 4676 w 5616"/>
                <a:gd name="connsiteY128" fmla="*/ 1932 h 4320"/>
                <a:gd name="connsiteX129" fmla="*/ 4726 w 5616"/>
                <a:gd name="connsiteY129" fmla="*/ 2005 h 4320"/>
                <a:gd name="connsiteX130" fmla="*/ 4774 w 5616"/>
                <a:gd name="connsiteY130" fmla="*/ 2078 h 4320"/>
                <a:gd name="connsiteX131" fmla="*/ 4820 w 5616"/>
                <a:gd name="connsiteY131" fmla="*/ 2154 h 4320"/>
                <a:gd name="connsiteX132" fmla="*/ 4868 w 5616"/>
                <a:gd name="connsiteY132" fmla="*/ 2230 h 4320"/>
                <a:gd name="connsiteX133" fmla="*/ 4912 w 5616"/>
                <a:gd name="connsiteY133" fmla="*/ 2308 h 4320"/>
                <a:gd name="connsiteX134" fmla="*/ 4958 w 5616"/>
                <a:gd name="connsiteY134" fmla="*/ 2390 h 4320"/>
                <a:gd name="connsiteX135" fmla="*/ 5001 w 5616"/>
                <a:gd name="connsiteY135" fmla="*/ 2471 h 4320"/>
                <a:gd name="connsiteX136" fmla="*/ 5045 w 5616"/>
                <a:gd name="connsiteY136" fmla="*/ 2554 h 4320"/>
                <a:gd name="connsiteX137" fmla="*/ 5086 w 5616"/>
                <a:gd name="connsiteY137" fmla="*/ 2641 h 4320"/>
                <a:gd name="connsiteX138" fmla="*/ 5129 w 5616"/>
                <a:gd name="connsiteY138" fmla="*/ 2728 h 4320"/>
                <a:gd name="connsiteX139" fmla="*/ 5168 w 5616"/>
                <a:gd name="connsiteY139" fmla="*/ 2819 h 4320"/>
                <a:gd name="connsiteX140" fmla="*/ 5207 w 5616"/>
                <a:gd name="connsiteY140" fmla="*/ 2909 h 4320"/>
                <a:gd name="connsiteX141" fmla="*/ 5246 w 5616"/>
                <a:gd name="connsiteY141" fmla="*/ 3003 h 4320"/>
                <a:gd name="connsiteX142" fmla="*/ 5283 w 5616"/>
                <a:gd name="connsiteY142" fmla="*/ 3099 h 4320"/>
                <a:gd name="connsiteX143" fmla="*/ 5318 w 5616"/>
                <a:gd name="connsiteY143" fmla="*/ 3194 h 4320"/>
                <a:gd name="connsiteX144" fmla="*/ 5354 w 5616"/>
                <a:gd name="connsiteY144" fmla="*/ 3294 h 4320"/>
                <a:gd name="connsiteX145" fmla="*/ 5387 w 5616"/>
                <a:gd name="connsiteY145" fmla="*/ 3396 h 4320"/>
                <a:gd name="connsiteX146" fmla="*/ 5419 w 5616"/>
                <a:gd name="connsiteY146" fmla="*/ 3499 h 4320"/>
                <a:gd name="connsiteX147" fmla="*/ 5451 w 5616"/>
                <a:gd name="connsiteY147" fmla="*/ 3604 h 4320"/>
                <a:gd name="connsiteX148" fmla="*/ 5481 w 5616"/>
                <a:gd name="connsiteY148" fmla="*/ 3712 h 4320"/>
                <a:gd name="connsiteX149" fmla="*/ 5511 w 5616"/>
                <a:gd name="connsiteY149" fmla="*/ 3820 h 4320"/>
                <a:gd name="connsiteX150" fmla="*/ 5540 w 5616"/>
                <a:gd name="connsiteY150" fmla="*/ 3932 h 4320"/>
                <a:gd name="connsiteX151" fmla="*/ 5566 w 5616"/>
                <a:gd name="connsiteY151" fmla="*/ 4045 h 4320"/>
                <a:gd name="connsiteX152" fmla="*/ 5591 w 5616"/>
                <a:gd name="connsiteY152" fmla="*/ 4162 h 4320"/>
                <a:gd name="connsiteX153" fmla="*/ 5616 w 5616"/>
                <a:gd name="connsiteY153" fmla="*/ 4279 h 4320"/>
                <a:gd name="connsiteX154" fmla="*/ 5616 w 5616"/>
                <a:gd name="connsiteY154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269 w 5616"/>
                <a:gd name="connsiteY70" fmla="*/ 1117 h 4320"/>
                <a:gd name="connsiteX71" fmla="*/ 67 w 5616"/>
                <a:gd name="connsiteY71" fmla="*/ 394 h 4320"/>
                <a:gd name="connsiteX72" fmla="*/ 43 w 5616"/>
                <a:gd name="connsiteY72" fmla="*/ 282 h 4320"/>
                <a:gd name="connsiteX73" fmla="*/ 21 w 5616"/>
                <a:gd name="connsiteY73" fmla="*/ 168 h 4320"/>
                <a:gd name="connsiteX74" fmla="*/ 0 w 5616"/>
                <a:gd name="connsiteY74" fmla="*/ 53 h 4320"/>
                <a:gd name="connsiteX75" fmla="*/ 433 w 5616"/>
                <a:gd name="connsiteY75" fmla="*/ 9 h 4320"/>
                <a:gd name="connsiteX76" fmla="*/ 576 w 5616"/>
                <a:gd name="connsiteY76" fmla="*/ 2 h 4320"/>
                <a:gd name="connsiteX77" fmla="*/ 654 w 5616"/>
                <a:gd name="connsiteY77" fmla="*/ 0 h 4320"/>
                <a:gd name="connsiteX78" fmla="*/ 736 w 5616"/>
                <a:gd name="connsiteY78" fmla="*/ 0 h 4320"/>
                <a:gd name="connsiteX79" fmla="*/ 823 w 5616"/>
                <a:gd name="connsiteY79" fmla="*/ 0 h 4320"/>
                <a:gd name="connsiteX80" fmla="*/ 911 w 5616"/>
                <a:gd name="connsiteY80" fmla="*/ 4 h 4320"/>
                <a:gd name="connsiteX81" fmla="*/ 1003 w 5616"/>
                <a:gd name="connsiteY81" fmla="*/ 5 h 4320"/>
                <a:gd name="connsiteX82" fmla="*/ 1101 w 5616"/>
                <a:gd name="connsiteY82" fmla="*/ 11 h 4320"/>
                <a:gd name="connsiteX83" fmla="*/ 1198 w 5616"/>
                <a:gd name="connsiteY83" fmla="*/ 18 h 4320"/>
                <a:gd name="connsiteX84" fmla="*/ 1301 w 5616"/>
                <a:gd name="connsiteY84" fmla="*/ 28 h 4320"/>
                <a:gd name="connsiteX85" fmla="*/ 1406 w 5616"/>
                <a:gd name="connsiteY85" fmla="*/ 39 h 4320"/>
                <a:gd name="connsiteX86" fmla="*/ 1512 w 5616"/>
                <a:gd name="connsiteY86" fmla="*/ 53 h 4320"/>
                <a:gd name="connsiteX87" fmla="*/ 1622 w 5616"/>
                <a:gd name="connsiteY87" fmla="*/ 69 h 4320"/>
                <a:gd name="connsiteX88" fmla="*/ 1732 w 5616"/>
                <a:gd name="connsiteY88" fmla="*/ 87 h 4320"/>
                <a:gd name="connsiteX89" fmla="*/ 1845 w 5616"/>
                <a:gd name="connsiteY89" fmla="*/ 108 h 4320"/>
                <a:gd name="connsiteX90" fmla="*/ 1961 w 5616"/>
                <a:gd name="connsiteY90" fmla="*/ 133 h 4320"/>
                <a:gd name="connsiteX91" fmla="*/ 2076 w 5616"/>
                <a:gd name="connsiteY91" fmla="*/ 161 h 4320"/>
                <a:gd name="connsiteX92" fmla="*/ 2195 w 5616"/>
                <a:gd name="connsiteY92" fmla="*/ 191 h 4320"/>
                <a:gd name="connsiteX93" fmla="*/ 2312 w 5616"/>
                <a:gd name="connsiteY93" fmla="*/ 225 h 4320"/>
                <a:gd name="connsiteX94" fmla="*/ 2432 w 5616"/>
                <a:gd name="connsiteY94" fmla="*/ 262 h 4320"/>
                <a:gd name="connsiteX95" fmla="*/ 2553 w 5616"/>
                <a:gd name="connsiteY95" fmla="*/ 305 h 4320"/>
                <a:gd name="connsiteX96" fmla="*/ 2673 w 5616"/>
                <a:gd name="connsiteY96" fmla="*/ 349 h 4320"/>
                <a:gd name="connsiteX97" fmla="*/ 2794 w 5616"/>
                <a:gd name="connsiteY97" fmla="*/ 399 h 4320"/>
                <a:gd name="connsiteX98" fmla="*/ 2916 w 5616"/>
                <a:gd name="connsiteY98" fmla="*/ 452 h 4320"/>
                <a:gd name="connsiteX99" fmla="*/ 3037 w 5616"/>
                <a:gd name="connsiteY99" fmla="*/ 511 h 4320"/>
                <a:gd name="connsiteX100" fmla="*/ 3157 w 5616"/>
                <a:gd name="connsiteY100" fmla="*/ 573 h 4320"/>
                <a:gd name="connsiteX101" fmla="*/ 3218 w 5616"/>
                <a:gd name="connsiteY101" fmla="*/ 606 h 4320"/>
                <a:gd name="connsiteX102" fmla="*/ 3278 w 5616"/>
                <a:gd name="connsiteY102" fmla="*/ 640 h 4320"/>
                <a:gd name="connsiteX103" fmla="*/ 3338 w 5616"/>
                <a:gd name="connsiteY103" fmla="*/ 675 h 4320"/>
                <a:gd name="connsiteX104" fmla="*/ 3398 w 5616"/>
                <a:gd name="connsiteY104" fmla="*/ 713 h 4320"/>
                <a:gd name="connsiteX105" fmla="*/ 3459 w 5616"/>
                <a:gd name="connsiteY105" fmla="*/ 750 h 4320"/>
                <a:gd name="connsiteX106" fmla="*/ 3517 w 5616"/>
                <a:gd name="connsiteY106" fmla="*/ 789 h 4320"/>
                <a:gd name="connsiteX107" fmla="*/ 3577 w 5616"/>
                <a:gd name="connsiteY107" fmla="*/ 830 h 4320"/>
                <a:gd name="connsiteX108" fmla="*/ 3636 w 5616"/>
                <a:gd name="connsiteY108" fmla="*/ 870 h 4320"/>
                <a:gd name="connsiteX109" fmla="*/ 3694 w 5616"/>
                <a:gd name="connsiteY109" fmla="*/ 913 h 4320"/>
                <a:gd name="connsiteX110" fmla="*/ 3753 w 5616"/>
                <a:gd name="connsiteY110" fmla="*/ 957 h 4320"/>
                <a:gd name="connsiteX111" fmla="*/ 3811 w 5616"/>
                <a:gd name="connsiteY111" fmla="*/ 1003 h 4320"/>
                <a:gd name="connsiteX112" fmla="*/ 3870 w 5616"/>
                <a:gd name="connsiteY112" fmla="*/ 1049 h 4320"/>
                <a:gd name="connsiteX113" fmla="*/ 3927 w 5616"/>
                <a:gd name="connsiteY113" fmla="*/ 1099 h 4320"/>
                <a:gd name="connsiteX114" fmla="*/ 3983 w 5616"/>
                <a:gd name="connsiteY114" fmla="*/ 1149 h 4320"/>
                <a:gd name="connsiteX115" fmla="*/ 4040 w 5616"/>
                <a:gd name="connsiteY115" fmla="*/ 1200 h 4320"/>
                <a:gd name="connsiteX116" fmla="*/ 4097 w 5616"/>
                <a:gd name="connsiteY116" fmla="*/ 1252 h 4320"/>
                <a:gd name="connsiteX117" fmla="*/ 4152 w 5616"/>
                <a:gd name="connsiteY117" fmla="*/ 1306 h 4320"/>
                <a:gd name="connsiteX118" fmla="*/ 4207 w 5616"/>
                <a:gd name="connsiteY118" fmla="*/ 1361 h 4320"/>
                <a:gd name="connsiteX119" fmla="*/ 4262 w 5616"/>
                <a:gd name="connsiteY119" fmla="*/ 1420 h 4320"/>
                <a:gd name="connsiteX120" fmla="*/ 4315 w 5616"/>
                <a:gd name="connsiteY120" fmla="*/ 1478 h 4320"/>
                <a:gd name="connsiteX121" fmla="*/ 4370 w 5616"/>
                <a:gd name="connsiteY121" fmla="*/ 1539 h 4320"/>
                <a:gd name="connsiteX122" fmla="*/ 4421 w 5616"/>
                <a:gd name="connsiteY122" fmla="*/ 1601 h 4320"/>
                <a:gd name="connsiteX123" fmla="*/ 4474 w 5616"/>
                <a:gd name="connsiteY123" fmla="*/ 1663 h 4320"/>
                <a:gd name="connsiteX124" fmla="*/ 4526 w 5616"/>
                <a:gd name="connsiteY124" fmla="*/ 1728 h 4320"/>
                <a:gd name="connsiteX125" fmla="*/ 4577 w 5616"/>
                <a:gd name="connsiteY125" fmla="*/ 1796 h 4320"/>
                <a:gd name="connsiteX126" fmla="*/ 4627 w 5616"/>
                <a:gd name="connsiteY126" fmla="*/ 1863 h 4320"/>
                <a:gd name="connsiteX127" fmla="*/ 4676 w 5616"/>
                <a:gd name="connsiteY127" fmla="*/ 1932 h 4320"/>
                <a:gd name="connsiteX128" fmla="*/ 4726 w 5616"/>
                <a:gd name="connsiteY128" fmla="*/ 2005 h 4320"/>
                <a:gd name="connsiteX129" fmla="*/ 4774 w 5616"/>
                <a:gd name="connsiteY129" fmla="*/ 2078 h 4320"/>
                <a:gd name="connsiteX130" fmla="*/ 4820 w 5616"/>
                <a:gd name="connsiteY130" fmla="*/ 2154 h 4320"/>
                <a:gd name="connsiteX131" fmla="*/ 4868 w 5616"/>
                <a:gd name="connsiteY131" fmla="*/ 2230 h 4320"/>
                <a:gd name="connsiteX132" fmla="*/ 4912 w 5616"/>
                <a:gd name="connsiteY132" fmla="*/ 2308 h 4320"/>
                <a:gd name="connsiteX133" fmla="*/ 4958 w 5616"/>
                <a:gd name="connsiteY133" fmla="*/ 2390 h 4320"/>
                <a:gd name="connsiteX134" fmla="*/ 5001 w 5616"/>
                <a:gd name="connsiteY134" fmla="*/ 2471 h 4320"/>
                <a:gd name="connsiteX135" fmla="*/ 5045 w 5616"/>
                <a:gd name="connsiteY135" fmla="*/ 2554 h 4320"/>
                <a:gd name="connsiteX136" fmla="*/ 5086 w 5616"/>
                <a:gd name="connsiteY136" fmla="*/ 2641 h 4320"/>
                <a:gd name="connsiteX137" fmla="*/ 5129 w 5616"/>
                <a:gd name="connsiteY137" fmla="*/ 2728 h 4320"/>
                <a:gd name="connsiteX138" fmla="*/ 5168 w 5616"/>
                <a:gd name="connsiteY138" fmla="*/ 2819 h 4320"/>
                <a:gd name="connsiteX139" fmla="*/ 5207 w 5616"/>
                <a:gd name="connsiteY139" fmla="*/ 2909 h 4320"/>
                <a:gd name="connsiteX140" fmla="*/ 5246 w 5616"/>
                <a:gd name="connsiteY140" fmla="*/ 3003 h 4320"/>
                <a:gd name="connsiteX141" fmla="*/ 5283 w 5616"/>
                <a:gd name="connsiteY141" fmla="*/ 3099 h 4320"/>
                <a:gd name="connsiteX142" fmla="*/ 5318 w 5616"/>
                <a:gd name="connsiteY142" fmla="*/ 3194 h 4320"/>
                <a:gd name="connsiteX143" fmla="*/ 5354 w 5616"/>
                <a:gd name="connsiteY143" fmla="*/ 3294 h 4320"/>
                <a:gd name="connsiteX144" fmla="*/ 5387 w 5616"/>
                <a:gd name="connsiteY144" fmla="*/ 3396 h 4320"/>
                <a:gd name="connsiteX145" fmla="*/ 5419 w 5616"/>
                <a:gd name="connsiteY145" fmla="*/ 3499 h 4320"/>
                <a:gd name="connsiteX146" fmla="*/ 5451 w 5616"/>
                <a:gd name="connsiteY146" fmla="*/ 3604 h 4320"/>
                <a:gd name="connsiteX147" fmla="*/ 5481 w 5616"/>
                <a:gd name="connsiteY147" fmla="*/ 3712 h 4320"/>
                <a:gd name="connsiteX148" fmla="*/ 5511 w 5616"/>
                <a:gd name="connsiteY148" fmla="*/ 3820 h 4320"/>
                <a:gd name="connsiteX149" fmla="*/ 5540 w 5616"/>
                <a:gd name="connsiteY149" fmla="*/ 3932 h 4320"/>
                <a:gd name="connsiteX150" fmla="*/ 5566 w 5616"/>
                <a:gd name="connsiteY150" fmla="*/ 4045 h 4320"/>
                <a:gd name="connsiteX151" fmla="*/ 5591 w 5616"/>
                <a:gd name="connsiteY151" fmla="*/ 4162 h 4320"/>
                <a:gd name="connsiteX152" fmla="*/ 5616 w 5616"/>
                <a:gd name="connsiteY152" fmla="*/ 4279 h 4320"/>
                <a:gd name="connsiteX153" fmla="*/ 5616 w 5616"/>
                <a:gd name="connsiteY153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269 w 5616"/>
                <a:gd name="connsiteY70" fmla="*/ 1117 h 4320"/>
                <a:gd name="connsiteX71" fmla="*/ 43 w 5616"/>
                <a:gd name="connsiteY71" fmla="*/ 282 h 4320"/>
                <a:gd name="connsiteX72" fmla="*/ 21 w 5616"/>
                <a:gd name="connsiteY72" fmla="*/ 168 h 4320"/>
                <a:gd name="connsiteX73" fmla="*/ 0 w 5616"/>
                <a:gd name="connsiteY73" fmla="*/ 53 h 4320"/>
                <a:gd name="connsiteX74" fmla="*/ 433 w 5616"/>
                <a:gd name="connsiteY74" fmla="*/ 9 h 4320"/>
                <a:gd name="connsiteX75" fmla="*/ 576 w 5616"/>
                <a:gd name="connsiteY75" fmla="*/ 2 h 4320"/>
                <a:gd name="connsiteX76" fmla="*/ 654 w 5616"/>
                <a:gd name="connsiteY76" fmla="*/ 0 h 4320"/>
                <a:gd name="connsiteX77" fmla="*/ 736 w 5616"/>
                <a:gd name="connsiteY77" fmla="*/ 0 h 4320"/>
                <a:gd name="connsiteX78" fmla="*/ 823 w 5616"/>
                <a:gd name="connsiteY78" fmla="*/ 0 h 4320"/>
                <a:gd name="connsiteX79" fmla="*/ 911 w 5616"/>
                <a:gd name="connsiteY79" fmla="*/ 4 h 4320"/>
                <a:gd name="connsiteX80" fmla="*/ 1003 w 5616"/>
                <a:gd name="connsiteY80" fmla="*/ 5 h 4320"/>
                <a:gd name="connsiteX81" fmla="*/ 1101 w 5616"/>
                <a:gd name="connsiteY81" fmla="*/ 11 h 4320"/>
                <a:gd name="connsiteX82" fmla="*/ 1198 w 5616"/>
                <a:gd name="connsiteY82" fmla="*/ 18 h 4320"/>
                <a:gd name="connsiteX83" fmla="*/ 1301 w 5616"/>
                <a:gd name="connsiteY83" fmla="*/ 28 h 4320"/>
                <a:gd name="connsiteX84" fmla="*/ 1406 w 5616"/>
                <a:gd name="connsiteY84" fmla="*/ 39 h 4320"/>
                <a:gd name="connsiteX85" fmla="*/ 1512 w 5616"/>
                <a:gd name="connsiteY85" fmla="*/ 53 h 4320"/>
                <a:gd name="connsiteX86" fmla="*/ 1622 w 5616"/>
                <a:gd name="connsiteY86" fmla="*/ 69 h 4320"/>
                <a:gd name="connsiteX87" fmla="*/ 1732 w 5616"/>
                <a:gd name="connsiteY87" fmla="*/ 87 h 4320"/>
                <a:gd name="connsiteX88" fmla="*/ 1845 w 5616"/>
                <a:gd name="connsiteY88" fmla="*/ 108 h 4320"/>
                <a:gd name="connsiteX89" fmla="*/ 1961 w 5616"/>
                <a:gd name="connsiteY89" fmla="*/ 133 h 4320"/>
                <a:gd name="connsiteX90" fmla="*/ 2076 w 5616"/>
                <a:gd name="connsiteY90" fmla="*/ 161 h 4320"/>
                <a:gd name="connsiteX91" fmla="*/ 2195 w 5616"/>
                <a:gd name="connsiteY91" fmla="*/ 191 h 4320"/>
                <a:gd name="connsiteX92" fmla="*/ 2312 w 5616"/>
                <a:gd name="connsiteY92" fmla="*/ 225 h 4320"/>
                <a:gd name="connsiteX93" fmla="*/ 2432 w 5616"/>
                <a:gd name="connsiteY93" fmla="*/ 262 h 4320"/>
                <a:gd name="connsiteX94" fmla="*/ 2553 w 5616"/>
                <a:gd name="connsiteY94" fmla="*/ 305 h 4320"/>
                <a:gd name="connsiteX95" fmla="*/ 2673 w 5616"/>
                <a:gd name="connsiteY95" fmla="*/ 349 h 4320"/>
                <a:gd name="connsiteX96" fmla="*/ 2794 w 5616"/>
                <a:gd name="connsiteY96" fmla="*/ 399 h 4320"/>
                <a:gd name="connsiteX97" fmla="*/ 2916 w 5616"/>
                <a:gd name="connsiteY97" fmla="*/ 452 h 4320"/>
                <a:gd name="connsiteX98" fmla="*/ 3037 w 5616"/>
                <a:gd name="connsiteY98" fmla="*/ 511 h 4320"/>
                <a:gd name="connsiteX99" fmla="*/ 3157 w 5616"/>
                <a:gd name="connsiteY99" fmla="*/ 573 h 4320"/>
                <a:gd name="connsiteX100" fmla="*/ 3218 w 5616"/>
                <a:gd name="connsiteY100" fmla="*/ 606 h 4320"/>
                <a:gd name="connsiteX101" fmla="*/ 3278 w 5616"/>
                <a:gd name="connsiteY101" fmla="*/ 640 h 4320"/>
                <a:gd name="connsiteX102" fmla="*/ 3338 w 5616"/>
                <a:gd name="connsiteY102" fmla="*/ 675 h 4320"/>
                <a:gd name="connsiteX103" fmla="*/ 3398 w 5616"/>
                <a:gd name="connsiteY103" fmla="*/ 713 h 4320"/>
                <a:gd name="connsiteX104" fmla="*/ 3459 w 5616"/>
                <a:gd name="connsiteY104" fmla="*/ 750 h 4320"/>
                <a:gd name="connsiteX105" fmla="*/ 3517 w 5616"/>
                <a:gd name="connsiteY105" fmla="*/ 789 h 4320"/>
                <a:gd name="connsiteX106" fmla="*/ 3577 w 5616"/>
                <a:gd name="connsiteY106" fmla="*/ 830 h 4320"/>
                <a:gd name="connsiteX107" fmla="*/ 3636 w 5616"/>
                <a:gd name="connsiteY107" fmla="*/ 870 h 4320"/>
                <a:gd name="connsiteX108" fmla="*/ 3694 w 5616"/>
                <a:gd name="connsiteY108" fmla="*/ 913 h 4320"/>
                <a:gd name="connsiteX109" fmla="*/ 3753 w 5616"/>
                <a:gd name="connsiteY109" fmla="*/ 957 h 4320"/>
                <a:gd name="connsiteX110" fmla="*/ 3811 w 5616"/>
                <a:gd name="connsiteY110" fmla="*/ 1003 h 4320"/>
                <a:gd name="connsiteX111" fmla="*/ 3870 w 5616"/>
                <a:gd name="connsiteY111" fmla="*/ 1049 h 4320"/>
                <a:gd name="connsiteX112" fmla="*/ 3927 w 5616"/>
                <a:gd name="connsiteY112" fmla="*/ 1099 h 4320"/>
                <a:gd name="connsiteX113" fmla="*/ 3983 w 5616"/>
                <a:gd name="connsiteY113" fmla="*/ 1149 h 4320"/>
                <a:gd name="connsiteX114" fmla="*/ 4040 w 5616"/>
                <a:gd name="connsiteY114" fmla="*/ 1200 h 4320"/>
                <a:gd name="connsiteX115" fmla="*/ 4097 w 5616"/>
                <a:gd name="connsiteY115" fmla="*/ 1252 h 4320"/>
                <a:gd name="connsiteX116" fmla="*/ 4152 w 5616"/>
                <a:gd name="connsiteY116" fmla="*/ 1306 h 4320"/>
                <a:gd name="connsiteX117" fmla="*/ 4207 w 5616"/>
                <a:gd name="connsiteY117" fmla="*/ 1361 h 4320"/>
                <a:gd name="connsiteX118" fmla="*/ 4262 w 5616"/>
                <a:gd name="connsiteY118" fmla="*/ 1420 h 4320"/>
                <a:gd name="connsiteX119" fmla="*/ 4315 w 5616"/>
                <a:gd name="connsiteY119" fmla="*/ 1478 h 4320"/>
                <a:gd name="connsiteX120" fmla="*/ 4370 w 5616"/>
                <a:gd name="connsiteY120" fmla="*/ 1539 h 4320"/>
                <a:gd name="connsiteX121" fmla="*/ 4421 w 5616"/>
                <a:gd name="connsiteY121" fmla="*/ 1601 h 4320"/>
                <a:gd name="connsiteX122" fmla="*/ 4474 w 5616"/>
                <a:gd name="connsiteY122" fmla="*/ 1663 h 4320"/>
                <a:gd name="connsiteX123" fmla="*/ 4526 w 5616"/>
                <a:gd name="connsiteY123" fmla="*/ 1728 h 4320"/>
                <a:gd name="connsiteX124" fmla="*/ 4577 w 5616"/>
                <a:gd name="connsiteY124" fmla="*/ 1796 h 4320"/>
                <a:gd name="connsiteX125" fmla="*/ 4627 w 5616"/>
                <a:gd name="connsiteY125" fmla="*/ 1863 h 4320"/>
                <a:gd name="connsiteX126" fmla="*/ 4676 w 5616"/>
                <a:gd name="connsiteY126" fmla="*/ 1932 h 4320"/>
                <a:gd name="connsiteX127" fmla="*/ 4726 w 5616"/>
                <a:gd name="connsiteY127" fmla="*/ 2005 h 4320"/>
                <a:gd name="connsiteX128" fmla="*/ 4774 w 5616"/>
                <a:gd name="connsiteY128" fmla="*/ 2078 h 4320"/>
                <a:gd name="connsiteX129" fmla="*/ 4820 w 5616"/>
                <a:gd name="connsiteY129" fmla="*/ 2154 h 4320"/>
                <a:gd name="connsiteX130" fmla="*/ 4868 w 5616"/>
                <a:gd name="connsiteY130" fmla="*/ 2230 h 4320"/>
                <a:gd name="connsiteX131" fmla="*/ 4912 w 5616"/>
                <a:gd name="connsiteY131" fmla="*/ 2308 h 4320"/>
                <a:gd name="connsiteX132" fmla="*/ 4958 w 5616"/>
                <a:gd name="connsiteY132" fmla="*/ 2390 h 4320"/>
                <a:gd name="connsiteX133" fmla="*/ 5001 w 5616"/>
                <a:gd name="connsiteY133" fmla="*/ 2471 h 4320"/>
                <a:gd name="connsiteX134" fmla="*/ 5045 w 5616"/>
                <a:gd name="connsiteY134" fmla="*/ 2554 h 4320"/>
                <a:gd name="connsiteX135" fmla="*/ 5086 w 5616"/>
                <a:gd name="connsiteY135" fmla="*/ 2641 h 4320"/>
                <a:gd name="connsiteX136" fmla="*/ 5129 w 5616"/>
                <a:gd name="connsiteY136" fmla="*/ 2728 h 4320"/>
                <a:gd name="connsiteX137" fmla="*/ 5168 w 5616"/>
                <a:gd name="connsiteY137" fmla="*/ 2819 h 4320"/>
                <a:gd name="connsiteX138" fmla="*/ 5207 w 5616"/>
                <a:gd name="connsiteY138" fmla="*/ 2909 h 4320"/>
                <a:gd name="connsiteX139" fmla="*/ 5246 w 5616"/>
                <a:gd name="connsiteY139" fmla="*/ 3003 h 4320"/>
                <a:gd name="connsiteX140" fmla="*/ 5283 w 5616"/>
                <a:gd name="connsiteY140" fmla="*/ 3099 h 4320"/>
                <a:gd name="connsiteX141" fmla="*/ 5318 w 5616"/>
                <a:gd name="connsiteY141" fmla="*/ 3194 h 4320"/>
                <a:gd name="connsiteX142" fmla="*/ 5354 w 5616"/>
                <a:gd name="connsiteY142" fmla="*/ 3294 h 4320"/>
                <a:gd name="connsiteX143" fmla="*/ 5387 w 5616"/>
                <a:gd name="connsiteY143" fmla="*/ 3396 h 4320"/>
                <a:gd name="connsiteX144" fmla="*/ 5419 w 5616"/>
                <a:gd name="connsiteY144" fmla="*/ 3499 h 4320"/>
                <a:gd name="connsiteX145" fmla="*/ 5451 w 5616"/>
                <a:gd name="connsiteY145" fmla="*/ 3604 h 4320"/>
                <a:gd name="connsiteX146" fmla="*/ 5481 w 5616"/>
                <a:gd name="connsiteY146" fmla="*/ 3712 h 4320"/>
                <a:gd name="connsiteX147" fmla="*/ 5511 w 5616"/>
                <a:gd name="connsiteY147" fmla="*/ 3820 h 4320"/>
                <a:gd name="connsiteX148" fmla="*/ 5540 w 5616"/>
                <a:gd name="connsiteY148" fmla="*/ 3932 h 4320"/>
                <a:gd name="connsiteX149" fmla="*/ 5566 w 5616"/>
                <a:gd name="connsiteY149" fmla="*/ 4045 h 4320"/>
                <a:gd name="connsiteX150" fmla="*/ 5591 w 5616"/>
                <a:gd name="connsiteY150" fmla="*/ 4162 h 4320"/>
                <a:gd name="connsiteX151" fmla="*/ 5616 w 5616"/>
                <a:gd name="connsiteY151" fmla="*/ 4279 h 4320"/>
                <a:gd name="connsiteX152" fmla="*/ 5616 w 5616"/>
                <a:gd name="connsiteY152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269 w 5616"/>
                <a:gd name="connsiteY70" fmla="*/ 1117 h 4320"/>
                <a:gd name="connsiteX71" fmla="*/ 21 w 5616"/>
                <a:gd name="connsiteY71" fmla="*/ 168 h 4320"/>
                <a:gd name="connsiteX72" fmla="*/ 0 w 5616"/>
                <a:gd name="connsiteY72" fmla="*/ 53 h 4320"/>
                <a:gd name="connsiteX73" fmla="*/ 433 w 5616"/>
                <a:gd name="connsiteY73" fmla="*/ 9 h 4320"/>
                <a:gd name="connsiteX74" fmla="*/ 576 w 5616"/>
                <a:gd name="connsiteY74" fmla="*/ 2 h 4320"/>
                <a:gd name="connsiteX75" fmla="*/ 654 w 5616"/>
                <a:gd name="connsiteY75" fmla="*/ 0 h 4320"/>
                <a:gd name="connsiteX76" fmla="*/ 736 w 5616"/>
                <a:gd name="connsiteY76" fmla="*/ 0 h 4320"/>
                <a:gd name="connsiteX77" fmla="*/ 823 w 5616"/>
                <a:gd name="connsiteY77" fmla="*/ 0 h 4320"/>
                <a:gd name="connsiteX78" fmla="*/ 911 w 5616"/>
                <a:gd name="connsiteY78" fmla="*/ 4 h 4320"/>
                <a:gd name="connsiteX79" fmla="*/ 1003 w 5616"/>
                <a:gd name="connsiteY79" fmla="*/ 5 h 4320"/>
                <a:gd name="connsiteX80" fmla="*/ 1101 w 5616"/>
                <a:gd name="connsiteY80" fmla="*/ 11 h 4320"/>
                <a:gd name="connsiteX81" fmla="*/ 1198 w 5616"/>
                <a:gd name="connsiteY81" fmla="*/ 18 h 4320"/>
                <a:gd name="connsiteX82" fmla="*/ 1301 w 5616"/>
                <a:gd name="connsiteY82" fmla="*/ 28 h 4320"/>
                <a:gd name="connsiteX83" fmla="*/ 1406 w 5616"/>
                <a:gd name="connsiteY83" fmla="*/ 39 h 4320"/>
                <a:gd name="connsiteX84" fmla="*/ 1512 w 5616"/>
                <a:gd name="connsiteY84" fmla="*/ 53 h 4320"/>
                <a:gd name="connsiteX85" fmla="*/ 1622 w 5616"/>
                <a:gd name="connsiteY85" fmla="*/ 69 h 4320"/>
                <a:gd name="connsiteX86" fmla="*/ 1732 w 5616"/>
                <a:gd name="connsiteY86" fmla="*/ 87 h 4320"/>
                <a:gd name="connsiteX87" fmla="*/ 1845 w 5616"/>
                <a:gd name="connsiteY87" fmla="*/ 108 h 4320"/>
                <a:gd name="connsiteX88" fmla="*/ 1961 w 5616"/>
                <a:gd name="connsiteY88" fmla="*/ 133 h 4320"/>
                <a:gd name="connsiteX89" fmla="*/ 2076 w 5616"/>
                <a:gd name="connsiteY89" fmla="*/ 161 h 4320"/>
                <a:gd name="connsiteX90" fmla="*/ 2195 w 5616"/>
                <a:gd name="connsiteY90" fmla="*/ 191 h 4320"/>
                <a:gd name="connsiteX91" fmla="*/ 2312 w 5616"/>
                <a:gd name="connsiteY91" fmla="*/ 225 h 4320"/>
                <a:gd name="connsiteX92" fmla="*/ 2432 w 5616"/>
                <a:gd name="connsiteY92" fmla="*/ 262 h 4320"/>
                <a:gd name="connsiteX93" fmla="*/ 2553 w 5616"/>
                <a:gd name="connsiteY93" fmla="*/ 305 h 4320"/>
                <a:gd name="connsiteX94" fmla="*/ 2673 w 5616"/>
                <a:gd name="connsiteY94" fmla="*/ 349 h 4320"/>
                <a:gd name="connsiteX95" fmla="*/ 2794 w 5616"/>
                <a:gd name="connsiteY95" fmla="*/ 399 h 4320"/>
                <a:gd name="connsiteX96" fmla="*/ 2916 w 5616"/>
                <a:gd name="connsiteY96" fmla="*/ 452 h 4320"/>
                <a:gd name="connsiteX97" fmla="*/ 3037 w 5616"/>
                <a:gd name="connsiteY97" fmla="*/ 511 h 4320"/>
                <a:gd name="connsiteX98" fmla="*/ 3157 w 5616"/>
                <a:gd name="connsiteY98" fmla="*/ 573 h 4320"/>
                <a:gd name="connsiteX99" fmla="*/ 3218 w 5616"/>
                <a:gd name="connsiteY99" fmla="*/ 606 h 4320"/>
                <a:gd name="connsiteX100" fmla="*/ 3278 w 5616"/>
                <a:gd name="connsiteY100" fmla="*/ 640 h 4320"/>
                <a:gd name="connsiteX101" fmla="*/ 3338 w 5616"/>
                <a:gd name="connsiteY101" fmla="*/ 675 h 4320"/>
                <a:gd name="connsiteX102" fmla="*/ 3398 w 5616"/>
                <a:gd name="connsiteY102" fmla="*/ 713 h 4320"/>
                <a:gd name="connsiteX103" fmla="*/ 3459 w 5616"/>
                <a:gd name="connsiteY103" fmla="*/ 750 h 4320"/>
                <a:gd name="connsiteX104" fmla="*/ 3517 w 5616"/>
                <a:gd name="connsiteY104" fmla="*/ 789 h 4320"/>
                <a:gd name="connsiteX105" fmla="*/ 3577 w 5616"/>
                <a:gd name="connsiteY105" fmla="*/ 830 h 4320"/>
                <a:gd name="connsiteX106" fmla="*/ 3636 w 5616"/>
                <a:gd name="connsiteY106" fmla="*/ 870 h 4320"/>
                <a:gd name="connsiteX107" fmla="*/ 3694 w 5616"/>
                <a:gd name="connsiteY107" fmla="*/ 913 h 4320"/>
                <a:gd name="connsiteX108" fmla="*/ 3753 w 5616"/>
                <a:gd name="connsiteY108" fmla="*/ 957 h 4320"/>
                <a:gd name="connsiteX109" fmla="*/ 3811 w 5616"/>
                <a:gd name="connsiteY109" fmla="*/ 1003 h 4320"/>
                <a:gd name="connsiteX110" fmla="*/ 3870 w 5616"/>
                <a:gd name="connsiteY110" fmla="*/ 1049 h 4320"/>
                <a:gd name="connsiteX111" fmla="*/ 3927 w 5616"/>
                <a:gd name="connsiteY111" fmla="*/ 1099 h 4320"/>
                <a:gd name="connsiteX112" fmla="*/ 3983 w 5616"/>
                <a:gd name="connsiteY112" fmla="*/ 1149 h 4320"/>
                <a:gd name="connsiteX113" fmla="*/ 4040 w 5616"/>
                <a:gd name="connsiteY113" fmla="*/ 1200 h 4320"/>
                <a:gd name="connsiteX114" fmla="*/ 4097 w 5616"/>
                <a:gd name="connsiteY114" fmla="*/ 1252 h 4320"/>
                <a:gd name="connsiteX115" fmla="*/ 4152 w 5616"/>
                <a:gd name="connsiteY115" fmla="*/ 1306 h 4320"/>
                <a:gd name="connsiteX116" fmla="*/ 4207 w 5616"/>
                <a:gd name="connsiteY116" fmla="*/ 1361 h 4320"/>
                <a:gd name="connsiteX117" fmla="*/ 4262 w 5616"/>
                <a:gd name="connsiteY117" fmla="*/ 1420 h 4320"/>
                <a:gd name="connsiteX118" fmla="*/ 4315 w 5616"/>
                <a:gd name="connsiteY118" fmla="*/ 1478 h 4320"/>
                <a:gd name="connsiteX119" fmla="*/ 4370 w 5616"/>
                <a:gd name="connsiteY119" fmla="*/ 1539 h 4320"/>
                <a:gd name="connsiteX120" fmla="*/ 4421 w 5616"/>
                <a:gd name="connsiteY120" fmla="*/ 1601 h 4320"/>
                <a:gd name="connsiteX121" fmla="*/ 4474 w 5616"/>
                <a:gd name="connsiteY121" fmla="*/ 1663 h 4320"/>
                <a:gd name="connsiteX122" fmla="*/ 4526 w 5616"/>
                <a:gd name="connsiteY122" fmla="*/ 1728 h 4320"/>
                <a:gd name="connsiteX123" fmla="*/ 4577 w 5616"/>
                <a:gd name="connsiteY123" fmla="*/ 1796 h 4320"/>
                <a:gd name="connsiteX124" fmla="*/ 4627 w 5616"/>
                <a:gd name="connsiteY124" fmla="*/ 1863 h 4320"/>
                <a:gd name="connsiteX125" fmla="*/ 4676 w 5616"/>
                <a:gd name="connsiteY125" fmla="*/ 1932 h 4320"/>
                <a:gd name="connsiteX126" fmla="*/ 4726 w 5616"/>
                <a:gd name="connsiteY126" fmla="*/ 2005 h 4320"/>
                <a:gd name="connsiteX127" fmla="*/ 4774 w 5616"/>
                <a:gd name="connsiteY127" fmla="*/ 2078 h 4320"/>
                <a:gd name="connsiteX128" fmla="*/ 4820 w 5616"/>
                <a:gd name="connsiteY128" fmla="*/ 2154 h 4320"/>
                <a:gd name="connsiteX129" fmla="*/ 4868 w 5616"/>
                <a:gd name="connsiteY129" fmla="*/ 2230 h 4320"/>
                <a:gd name="connsiteX130" fmla="*/ 4912 w 5616"/>
                <a:gd name="connsiteY130" fmla="*/ 2308 h 4320"/>
                <a:gd name="connsiteX131" fmla="*/ 4958 w 5616"/>
                <a:gd name="connsiteY131" fmla="*/ 2390 h 4320"/>
                <a:gd name="connsiteX132" fmla="*/ 5001 w 5616"/>
                <a:gd name="connsiteY132" fmla="*/ 2471 h 4320"/>
                <a:gd name="connsiteX133" fmla="*/ 5045 w 5616"/>
                <a:gd name="connsiteY133" fmla="*/ 2554 h 4320"/>
                <a:gd name="connsiteX134" fmla="*/ 5086 w 5616"/>
                <a:gd name="connsiteY134" fmla="*/ 2641 h 4320"/>
                <a:gd name="connsiteX135" fmla="*/ 5129 w 5616"/>
                <a:gd name="connsiteY135" fmla="*/ 2728 h 4320"/>
                <a:gd name="connsiteX136" fmla="*/ 5168 w 5616"/>
                <a:gd name="connsiteY136" fmla="*/ 2819 h 4320"/>
                <a:gd name="connsiteX137" fmla="*/ 5207 w 5616"/>
                <a:gd name="connsiteY137" fmla="*/ 2909 h 4320"/>
                <a:gd name="connsiteX138" fmla="*/ 5246 w 5616"/>
                <a:gd name="connsiteY138" fmla="*/ 3003 h 4320"/>
                <a:gd name="connsiteX139" fmla="*/ 5283 w 5616"/>
                <a:gd name="connsiteY139" fmla="*/ 3099 h 4320"/>
                <a:gd name="connsiteX140" fmla="*/ 5318 w 5616"/>
                <a:gd name="connsiteY140" fmla="*/ 3194 h 4320"/>
                <a:gd name="connsiteX141" fmla="*/ 5354 w 5616"/>
                <a:gd name="connsiteY141" fmla="*/ 3294 h 4320"/>
                <a:gd name="connsiteX142" fmla="*/ 5387 w 5616"/>
                <a:gd name="connsiteY142" fmla="*/ 3396 h 4320"/>
                <a:gd name="connsiteX143" fmla="*/ 5419 w 5616"/>
                <a:gd name="connsiteY143" fmla="*/ 3499 h 4320"/>
                <a:gd name="connsiteX144" fmla="*/ 5451 w 5616"/>
                <a:gd name="connsiteY144" fmla="*/ 3604 h 4320"/>
                <a:gd name="connsiteX145" fmla="*/ 5481 w 5616"/>
                <a:gd name="connsiteY145" fmla="*/ 3712 h 4320"/>
                <a:gd name="connsiteX146" fmla="*/ 5511 w 5616"/>
                <a:gd name="connsiteY146" fmla="*/ 3820 h 4320"/>
                <a:gd name="connsiteX147" fmla="*/ 5540 w 5616"/>
                <a:gd name="connsiteY147" fmla="*/ 3932 h 4320"/>
                <a:gd name="connsiteX148" fmla="*/ 5566 w 5616"/>
                <a:gd name="connsiteY148" fmla="*/ 4045 h 4320"/>
                <a:gd name="connsiteX149" fmla="*/ 5591 w 5616"/>
                <a:gd name="connsiteY149" fmla="*/ 4162 h 4320"/>
                <a:gd name="connsiteX150" fmla="*/ 5616 w 5616"/>
                <a:gd name="connsiteY150" fmla="*/ 4279 h 4320"/>
                <a:gd name="connsiteX151" fmla="*/ 5616 w 5616"/>
                <a:gd name="connsiteY151" fmla="*/ 4279 h 4320"/>
                <a:gd name="connsiteX0" fmla="*/ 5643 w 5643"/>
                <a:gd name="connsiteY0" fmla="*/ 4279 h 4320"/>
                <a:gd name="connsiteX1" fmla="*/ 5643 w 5643"/>
                <a:gd name="connsiteY1" fmla="*/ 4279 h 4320"/>
                <a:gd name="connsiteX2" fmla="*/ 5588 w 5643"/>
                <a:gd name="connsiteY2" fmla="*/ 4286 h 4320"/>
                <a:gd name="connsiteX3" fmla="*/ 5524 w 5643"/>
                <a:gd name="connsiteY3" fmla="*/ 4293 h 4320"/>
                <a:gd name="connsiteX4" fmla="*/ 5437 w 5643"/>
                <a:gd name="connsiteY4" fmla="*/ 4302 h 4320"/>
                <a:gd name="connsiteX5" fmla="*/ 5327 w 5643"/>
                <a:gd name="connsiteY5" fmla="*/ 4309 h 4320"/>
                <a:gd name="connsiteX6" fmla="*/ 5198 w 5643"/>
                <a:gd name="connsiteY6" fmla="*/ 4316 h 4320"/>
                <a:gd name="connsiteX7" fmla="*/ 5051 w 5643"/>
                <a:gd name="connsiteY7" fmla="*/ 4318 h 4320"/>
                <a:gd name="connsiteX8" fmla="*/ 4971 w 5643"/>
                <a:gd name="connsiteY8" fmla="*/ 4320 h 4320"/>
                <a:gd name="connsiteX9" fmla="*/ 4886 w 5643"/>
                <a:gd name="connsiteY9" fmla="*/ 4318 h 4320"/>
                <a:gd name="connsiteX10" fmla="*/ 4799 w 5643"/>
                <a:gd name="connsiteY10" fmla="*/ 4316 h 4320"/>
                <a:gd name="connsiteX11" fmla="*/ 4707 w 5643"/>
                <a:gd name="connsiteY11" fmla="*/ 4313 h 4320"/>
                <a:gd name="connsiteX12" fmla="*/ 4613 w 5643"/>
                <a:gd name="connsiteY12" fmla="*/ 4308 h 4320"/>
                <a:gd name="connsiteX13" fmla="*/ 4514 w 5643"/>
                <a:gd name="connsiteY13" fmla="*/ 4301 h 4320"/>
                <a:gd name="connsiteX14" fmla="*/ 4413 w 5643"/>
                <a:gd name="connsiteY14" fmla="*/ 4292 h 4320"/>
                <a:gd name="connsiteX15" fmla="*/ 4310 w 5643"/>
                <a:gd name="connsiteY15" fmla="*/ 4281 h 4320"/>
                <a:gd name="connsiteX16" fmla="*/ 4202 w 5643"/>
                <a:gd name="connsiteY16" fmla="*/ 4269 h 4320"/>
                <a:gd name="connsiteX17" fmla="*/ 4094 w 5643"/>
                <a:gd name="connsiteY17" fmla="*/ 4253 h 4320"/>
                <a:gd name="connsiteX18" fmla="*/ 3982 w 5643"/>
                <a:gd name="connsiteY18" fmla="*/ 4235 h 4320"/>
                <a:gd name="connsiteX19" fmla="*/ 3869 w 5643"/>
                <a:gd name="connsiteY19" fmla="*/ 4215 h 4320"/>
                <a:gd name="connsiteX20" fmla="*/ 3755 w 5643"/>
                <a:gd name="connsiteY20" fmla="*/ 4192 h 4320"/>
                <a:gd name="connsiteX21" fmla="*/ 3638 w 5643"/>
                <a:gd name="connsiteY21" fmla="*/ 4166 h 4320"/>
                <a:gd name="connsiteX22" fmla="*/ 3519 w 5643"/>
                <a:gd name="connsiteY22" fmla="*/ 4137 h 4320"/>
                <a:gd name="connsiteX23" fmla="*/ 3401 w 5643"/>
                <a:gd name="connsiteY23" fmla="*/ 4106 h 4320"/>
                <a:gd name="connsiteX24" fmla="*/ 3280 w 5643"/>
                <a:gd name="connsiteY24" fmla="*/ 4070 h 4320"/>
                <a:gd name="connsiteX25" fmla="*/ 3159 w 5643"/>
                <a:gd name="connsiteY25" fmla="*/ 4031 h 4320"/>
                <a:gd name="connsiteX26" fmla="*/ 3037 w 5643"/>
                <a:gd name="connsiteY26" fmla="*/ 3989 h 4320"/>
                <a:gd name="connsiteX27" fmla="*/ 2915 w 5643"/>
                <a:gd name="connsiteY27" fmla="*/ 3942 h 4320"/>
                <a:gd name="connsiteX28" fmla="*/ 2792 w 5643"/>
                <a:gd name="connsiteY28" fmla="*/ 3891 h 4320"/>
                <a:gd name="connsiteX29" fmla="*/ 2670 w 5643"/>
                <a:gd name="connsiteY29" fmla="*/ 3838 h 4320"/>
                <a:gd name="connsiteX30" fmla="*/ 2548 w 5643"/>
                <a:gd name="connsiteY30" fmla="*/ 3779 h 4320"/>
                <a:gd name="connsiteX31" fmla="*/ 2426 w 5643"/>
                <a:gd name="connsiteY31" fmla="*/ 3716 h 4320"/>
                <a:gd name="connsiteX32" fmla="*/ 2365 w 5643"/>
                <a:gd name="connsiteY32" fmla="*/ 3682 h 4320"/>
                <a:gd name="connsiteX33" fmla="*/ 2305 w 5643"/>
                <a:gd name="connsiteY33" fmla="*/ 3648 h 4320"/>
                <a:gd name="connsiteX34" fmla="*/ 2245 w 5643"/>
                <a:gd name="connsiteY34" fmla="*/ 3613 h 4320"/>
                <a:gd name="connsiteX35" fmla="*/ 2184 w 5643"/>
                <a:gd name="connsiteY35" fmla="*/ 3575 h 4320"/>
                <a:gd name="connsiteX36" fmla="*/ 2124 w 5643"/>
                <a:gd name="connsiteY36" fmla="*/ 3538 h 4320"/>
                <a:gd name="connsiteX37" fmla="*/ 2064 w 5643"/>
                <a:gd name="connsiteY37" fmla="*/ 3499 h 4320"/>
                <a:gd name="connsiteX38" fmla="*/ 2004 w 5643"/>
                <a:gd name="connsiteY38" fmla="*/ 3458 h 4320"/>
                <a:gd name="connsiteX39" fmla="*/ 1945 w 5643"/>
                <a:gd name="connsiteY39" fmla="*/ 3416 h 4320"/>
                <a:gd name="connsiteX40" fmla="*/ 1887 w 5643"/>
                <a:gd name="connsiteY40" fmla="*/ 3373 h 4320"/>
                <a:gd name="connsiteX41" fmla="*/ 1828 w 5643"/>
                <a:gd name="connsiteY41" fmla="*/ 3329 h 4320"/>
                <a:gd name="connsiteX42" fmla="*/ 1770 w 5643"/>
                <a:gd name="connsiteY42" fmla="*/ 3283 h 4320"/>
                <a:gd name="connsiteX43" fmla="*/ 1713 w 5643"/>
                <a:gd name="connsiteY43" fmla="*/ 3237 h 4320"/>
                <a:gd name="connsiteX44" fmla="*/ 1654 w 5643"/>
                <a:gd name="connsiteY44" fmla="*/ 3189 h 4320"/>
                <a:gd name="connsiteX45" fmla="*/ 1598 w 5643"/>
                <a:gd name="connsiteY45" fmla="*/ 3139 h 4320"/>
                <a:gd name="connsiteX46" fmla="*/ 1543 w 5643"/>
                <a:gd name="connsiteY46" fmla="*/ 3088 h 4320"/>
                <a:gd name="connsiteX47" fmla="*/ 1486 w 5643"/>
                <a:gd name="connsiteY47" fmla="*/ 3035 h 4320"/>
                <a:gd name="connsiteX48" fmla="*/ 1431 w 5643"/>
                <a:gd name="connsiteY48" fmla="*/ 2982 h 4320"/>
                <a:gd name="connsiteX49" fmla="*/ 1376 w 5643"/>
                <a:gd name="connsiteY49" fmla="*/ 2927 h 4320"/>
                <a:gd name="connsiteX50" fmla="*/ 1323 w 5643"/>
                <a:gd name="connsiteY50" fmla="*/ 2870 h 4320"/>
                <a:gd name="connsiteX51" fmla="*/ 1270 w 5643"/>
                <a:gd name="connsiteY51" fmla="*/ 2811 h 4320"/>
                <a:gd name="connsiteX52" fmla="*/ 1217 w 5643"/>
                <a:gd name="connsiteY52" fmla="*/ 2751 h 4320"/>
                <a:gd name="connsiteX53" fmla="*/ 1163 w 5643"/>
                <a:gd name="connsiteY53" fmla="*/ 2691 h 4320"/>
                <a:gd name="connsiteX54" fmla="*/ 1112 w 5643"/>
                <a:gd name="connsiteY54" fmla="*/ 2627 h 4320"/>
                <a:gd name="connsiteX55" fmla="*/ 1062 w 5643"/>
                <a:gd name="connsiteY55" fmla="*/ 2563 h 4320"/>
                <a:gd name="connsiteX56" fmla="*/ 1011 w 5643"/>
                <a:gd name="connsiteY56" fmla="*/ 2498 h 4320"/>
                <a:gd name="connsiteX57" fmla="*/ 963 w 5643"/>
                <a:gd name="connsiteY57" fmla="*/ 2430 h 4320"/>
                <a:gd name="connsiteX58" fmla="*/ 913 w 5643"/>
                <a:gd name="connsiteY58" fmla="*/ 2361 h 4320"/>
                <a:gd name="connsiteX59" fmla="*/ 866 w 5643"/>
                <a:gd name="connsiteY59" fmla="*/ 2290 h 4320"/>
                <a:gd name="connsiteX60" fmla="*/ 819 w 5643"/>
                <a:gd name="connsiteY60" fmla="*/ 2218 h 4320"/>
                <a:gd name="connsiteX61" fmla="*/ 773 w 5643"/>
                <a:gd name="connsiteY61" fmla="*/ 2143 h 4320"/>
                <a:gd name="connsiteX62" fmla="*/ 727 w 5643"/>
                <a:gd name="connsiteY62" fmla="*/ 2067 h 4320"/>
                <a:gd name="connsiteX63" fmla="*/ 683 w 5643"/>
                <a:gd name="connsiteY63" fmla="*/ 1991 h 4320"/>
                <a:gd name="connsiteX64" fmla="*/ 640 w 5643"/>
                <a:gd name="connsiteY64" fmla="*/ 1911 h 4320"/>
                <a:gd name="connsiteX65" fmla="*/ 598 w 5643"/>
                <a:gd name="connsiteY65" fmla="*/ 1829 h 4320"/>
                <a:gd name="connsiteX66" fmla="*/ 557 w 5643"/>
                <a:gd name="connsiteY66" fmla="*/ 1748 h 4320"/>
                <a:gd name="connsiteX67" fmla="*/ 516 w 5643"/>
                <a:gd name="connsiteY67" fmla="*/ 1663 h 4320"/>
                <a:gd name="connsiteX68" fmla="*/ 477 w 5643"/>
                <a:gd name="connsiteY68" fmla="*/ 1576 h 4320"/>
                <a:gd name="connsiteX69" fmla="*/ 438 w 5643"/>
                <a:gd name="connsiteY69" fmla="*/ 1489 h 4320"/>
                <a:gd name="connsiteX70" fmla="*/ 296 w 5643"/>
                <a:gd name="connsiteY70" fmla="*/ 1117 h 4320"/>
                <a:gd name="connsiteX71" fmla="*/ 27 w 5643"/>
                <a:gd name="connsiteY71" fmla="*/ 53 h 4320"/>
                <a:gd name="connsiteX72" fmla="*/ 460 w 5643"/>
                <a:gd name="connsiteY72" fmla="*/ 9 h 4320"/>
                <a:gd name="connsiteX73" fmla="*/ 603 w 5643"/>
                <a:gd name="connsiteY73" fmla="*/ 2 h 4320"/>
                <a:gd name="connsiteX74" fmla="*/ 681 w 5643"/>
                <a:gd name="connsiteY74" fmla="*/ 0 h 4320"/>
                <a:gd name="connsiteX75" fmla="*/ 763 w 5643"/>
                <a:gd name="connsiteY75" fmla="*/ 0 h 4320"/>
                <a:gd name="connsiteX76" fmla="*/ 850 w 5643"/>
                <a:gd name="connsiteY76" fmla="*/ 0 h 4320"/>
                <a:gd name="connsiteX77" fmla="*/ 938 w 5643"/>
                <a:gd name="connsiteY77" fmla="*/ 4 h 4320"/>
                <a:gd name="connsiteX78" fmla="*/ 1030 w 5643"/>
                <a:gd name="connsiteY78" fmla="*/ 5 h 4320"/>
                <a:gd name="connsiteX79" fmla="*/ 1128 w 5643"/>
                <a:gd name="connsiteY79" fmla="*/ 11 h 4320"/>
                <a:gd name="connsiteX80" fmla="*/ 1225 w 5643"/>
                <a:gd name="connsiteY80" fmla="*/ 18 h 4320"/>
                <a:gd name="connsiteX81" fmla="*/ 1328 w 5643"/>
                <a:gd name="connsiteY81" fmla="*/ 28 h 4320"/>
                <a:gd name="connsiteX82" fmla="*/ 1433 w 5643"/>
                <a:gd name="connsiteY82" fmla="*/ 39 h 4320"/>
                <a:gd name="connsiteX83" fmla="*/ 1539 w 5643"/>
                <a:gd name="connsiteY83" fmla="*/ 53 h 4320"/>
                <a:gd name="connsiteX84" fmla="*/ 1649 w 5643"/>
                <a:gd name="connsiteY84" fmla="*/ 69 h 4320"/>
                <a:gd name="connsiteX85" fmla="*/ 1759 w 5643"/>
                <a:gd name="connsiteY85" fmla="*/ 87 h 4320"/>
                <a:gd name="connsiteX86" fmla="*/ 1872 w 5643"/>
                <a:gd name="connsiteY86" fmla="*/ 108 h 4320"/>
                <a:gd name="connsiteX87" fmla="*/ 1988 w 5643"/>
                <a:gd name="connsiteY87" fmla="*/ 133 h 4320"/>
                <a:gd name="connsiteX88" fmla="*/ 2103 w 5643"/>
                <a:gd name="connsiteY88" fmla="*/ 161 h 4320"/>
                <a:gd name="connsiteX89" fmla="*/ 2222 w 5643"/>
                <a:gd name="connsiteY89" fmla="*/ 191 h 4320"/>
                <a:gd name="connsiteX90" fmla="*/ 2339 w 5643"/>
                <a:gd name="connsiteY90" fmla="*/ 225 h 4320"/>
                <a:gd name="connsiteX91" fmla="*/ 2459 w 5643"/>
                <a:gd name="connsiteY91" fmla="*/ 262 h 4320"/>
                <a:gd name="connsiteX92" fmla="*/ 2580 w 5643"/>
                <a:gd name="connsiteY92" fmla="*/ 305 h 4320"/>
                <a:gd name="connsiteX93" fmla="*/ 2700 w 5643"/>
                <a:gd name="connsiteY93" fmla="*/ 349 h 4320"/>
                <a:gd name="connsiteX94" fmla="*/ 2821 w 5643"/>
                <a:gd name="connsiteY94" fmla="*/ 399 h 4320"/>
                <a:gd name="connsiteX95" fmla="*/ 2943 w 5643"/>
                <a:gd name="connsiteY95" fmla="*/ 452 h 4320"/>
                <a:gd name="connsiteX96" fmla="*/ 3064 w 5643"/>
                <a:gd name="connsiteY96" fmla="*/ 511 h 4320"/>
                <a:gd name="connsiteX97" fmla="*/ 3184 w 5643"/>
                <a:gd name="connsiteY97" fmla="*/ 573 h 4320"/>
                <a:gd name="connsiteX98" fmla="*/ 3245 w 5643"/>
                <a:gd name="connsiteY98" fmla="*/ 606 h 4320"/>
                <a:gd name="connsiteX99" fmla="*/ 3305 w 5643"/>
                <a:gd name="connsiteY99" fmla="*/ 640 h 4320"/>
                <a:gd name="connsiteX100" fmla="*/ 3365 w 5643"/>
                <a:gd name="connsiteY100" fmla="*/ 675 h 4320"/>
                <a:gd name="connsiteX101" fmla="*/ 3425 w 5643"/>
                <a:gd name="connsiteY101" fmla="*/ 713 h 4320"/>
                <a:gd name="connsiteX102" fmla="*/ 3486 w 5643"/>
                <a:gd name="connsiteY102" fmla="*/ 750 h 4320"/>
                <a:gd name="connsiteX103" fmla="*/ 3544 w 5643"/>
                <a:gd name="connsiteY103" fmla="*/ 789 h 4320"/>
                <a:gd name="connsiteX104" fmla="*/ 3604 w 5643"/>
                <a:gd name="connsiteY104" fmla="*/ 830 h 4320"/>
                <a:gd name="connsiteX105" fmla="*/ 3663 w 5643"/>
                <a:gd name="connsiteY105" fmla="*/ 870 h 4320"/>
                <a:gd name="connsiteX106" fmla="*/ 3721 w 5643"/>
                <a:gd name="connsiteY106" fmla="*/ 913 h 4320"/>
                <a:gd name="connsiteX107" fmla="*/ 3780 w 5643"/>
                <a:gd name="connsiteY107" fmla="*/ 957 h 4320"/>
                <a:gd name="connsiteX108" fmla="*/ 3838 w 5643"/>
                <a:gd name="connsiteY108" fmla="*/ 1003 h 4320"/>
                <a:gd name="connsiteX109" fmla="*/ 3897 w 5643"/>
                <a:gd name="connsiteY109" fmla="*/ 1049 h 4320"/>
                <a:gd name="connsiteX110" fmla="*/ 3954 w 5643"/>
                <a:gd name="connsiteY110" fmla="*/ 1099 h 4320"/>
                <a:gd name="connsiteX111" fmla="*/ 4010 w 5643"/>
                <a:gd name="connsiteY111" fmla="*/ 1149 h 4320"/>
                <a:gd name="connsiteX112" fmla="*/ 4067 w 5643"/>
                <a:gd name="connsiteY112" fmla="*/ 1200 h 4320"/>
                <a:gd name="connsiteX113" fmla="*/ 4124 w 5643"/>
                <a:gd name="connsiteY113" fmla="*/ 1252 h 4320"/>
                <a:gd name="connsiteX114" fmla="*/ 4179 w 5643"/>
                <a:gd name="connsiteY114" fmla="*/ 1306 h 4320"/>
                <a:gd name="connsiteX115" fmla="*/ 4234 w 5643"/>
                <a:gd name="connsiteY115" fmla="*/ 1361 h 4320"/>
                <a:gd name="connsiteX116" fmla="*/ 4289 w 5643"/>
                <a:gd name="connsiteY116" fmla="*/ 1420 h 4320"/>
                <a:gd name="connsiteX117" fmla="*/ 4342 w 5643"/>
                <a:gd name="connsiteY117" fmla="*/ 1478 h 4320"/>
                <a:gd name="connsiteX118" fmla="*/ 4397 w 5643"/>
                <a:gd name="connsiteY118" fmla="*/ 1539 h 4320"/>
                <a:gd name="connsiteX119" fmla="*/ 4448 w 5643"/>
                <a:gd name="connsiteY119" fmla="*/ 1601 h 4320"/>
                <a:gd name="connsiteX120" fmla="*/ 4501 w 5643"/>
                <a:gd name="connsiteY120" fmla="*/ 1663 h 4320"/>
                <a:gd name="connsiteX121" fmla="*/ 4553 w 5643"/>
                <a:gd name="connsiteY121" fmla="*/ 1728 h 4320"/>
                <a:gd name="connsiteX122" fmla="*/ 4604 w 5643"/>
                <a:gd name="connsiteY122" fmla="*/ 1796 h 4320"/>
                <a:gd name="connsiteX123" fmla="*/ 4654 w 5643"/>
                <a:gd name="connsiteY123" fmla="*/ 1863 h 4320"/>
                <a:gd name="connsiteX124" fmla="*/ 4703 w 5643"/>
                <a:gd name="connsiteY124" fmla="*/ 1932 h 4320"/>
                <a:gd name="connsiteX125" fmla="*/ 4753 w 5643"/>
                <a:gd name="connsiteY125" fmla="*/ 2005 h 4320"/>
                <a:gd name="connsiteX126" fmla="*/ 4801 w 5643"/>
                <a:gd name="connsiteY126" fmla="*/ 2078 h 4320"/>
                <a:gd name="connsiteX127" fmla="*/ 4847 w 5643"/>
                <a:gd name="connsiteY127" fmla="*/ 2154 h 4320"/>
                <a:gd name="connsiteX128" fmla="*/ 4895 w 5643"/>
                <a:gd name="connsiteY128" fmla="*/ 2230 h 4320"/>
                <a:gd name="connsiteX129" fmla="*/ 4939 w 5643"/>
                <a:gd name="connsiteY129" fmla="*/ 2308 h 4320"/>
                <a:gd name="connsiteX130" fmla="*/ 4985 w 5643"/>
                <a:gd name="connsiteY130" fmla="*/ 2390 h 4320"/>
                <a:gd name="connsiteX131" fmla="*/ 5028 w 5643"/>
                <a:gd name="connsiteY131" fmla="*/ 2471 h 4320"/>
                <a:gd name="connsiteX132" fmla="*/ 5072 w 5643"/>
                <a:gd name="connsiteY132" fmla="*/ 2554 h 4320"/>
                <a:gd name="connsiteX133" fmla="*/ 5113 w 5643"/>
                <a:gd name="connsiteY133" fmla="*/ 2641 h 4320"/>
                <a:gd name="connsiteX134" fmla="*/ 5156 w 5643"/>
                <a:gd name="connsiteY134" fmla="*/ 2728 h 4320"/>
                <a:gd name="connsiteX135" fmla="*/ 5195 w 5643"/>
                <a:gd name="connsiteY135" fmla="*/ 2819 h 4320"/>
                <a:gd name="connsiteX136" fmla="*/ 5234 w 5643"/>
                <a:gd name="connsiteY136" fmla="*/ 2909 h 4320"/>
                <a:gd name="connsiteX137" fmla="*/ 5273 w 5643"/>
                <a:gd name="connsiteY137" fmla="*/ 3003 h 4320"/>
                <a:gd name="connsiteX138" fmla="*/ 5310 w 5643"/>
                <a:gd name="connsiteY138" fmla="*/ 3099 h 4320"/>
                <a:gd name="connsiteX139" fmla="*/ 5345 w 5643"/>
                <a:gd name="connsiteY139" fmla="*/ 3194 h 4320"/>
                <a:gd name="connsiteX140" fmla="*/ 5381 w 5643"/>
                <a:gd name="connsiteY140" fmla="*/ 3294 h 4320"/>
                <a:gd name="connsiteX141" fmla="*/ 5414 w 5643"/>
                <a:gd name="connsiteY141" fmla="*/ 3396 h 4320"/>
                <a:gd name="connsiteX142" fmla="*/ 5446 w 5643"/>
                <a:gd name="connsiteY142" fmla="*/ 3499 h 4320"/>
                <a:gd name="connsiteX143" fmla="*/ 5478 w 5643"/>
                <a:gd name="connsiteY143" fmla="*/ 3604 h 4320"/>
                <a:gd name="connsiteX144" fmla="*/ 5508 w 5643"/>
                <a:gd name="connsiteY144" fmla="*/ 3712 h 4320"/>
                <a:gd name="connsiteX145" fmla="*/ 5538 w 5643"/>
                <a:gd name="connsiteY145" fmla="*/ 3820 h 4320"/>
                <a:gd name="connsiteX146" fmla="*/ 5567 w 5643"/>
                <a:gd name="connsiteY146" fmla="*/ 3932 h 4320"/>
                <a:gd name="connsiteX147" fmla="*/ 5593 w 5643"/>
                <a:gd name="connsiteY147" fmla="*/ 4045 h 4320"/>
                <a:gd name="connsiteX148" fmla="*/ 5618 w 5643"/>
                <a:gd name="connsiteY148" fmla="*/ 4162 h 4320"/>
                <a:gd name="connsiteX149" fmla="*/ 5643 w 5643"/>
                <a:gd name="connsiteY149" fmla="*/ 4279 h 4320"/>
                <a:gd name="connsiteX150" fmla="*/ 5643 w 5643"/>
                <a:gd name="connsiteY150" fmla="*/ 4279 h 4320"/>
                <a:gd name="connsiteX0" fmla="*/ 5620 w 5620"/>
                <a:gd name="connsiteY0" fmla="*/ 4279 h 4320"/>
                <a:gd name="connsiteX1" fmla="*/ 5620 w 5620"/>
                <a:gd name="connsiteY1" fmla="*/ 4279 h 4320"/>
                <a:gd name="connsiteX2" fmla="*/ 5565 w 5620"/>
                <a:gd name="connsiteY2" fmla="*/ 4286 h 4320"/>
                <a:gd name="connsiteX3" fmla="*/ 5501 w 5620"/>
                <a:gd name="connsiteY3" fmla="*/ 4293 h 4320"/>
                <a:gd name="connsiteX4" fmla="*/ 5414 w 5620"/>
                <a:gd name="connsiteY4" fmla="*/ 4302 h 4320"/>
                <a:gd name="connsiteX5" fmla="*/ 5304 w 5620"/>
                <a:gd name="connsiteY5" fmla="*/ 4309 h 4320"/>
                <a:gd name="connsiteX6" fmla="*/ 5175 w 5620"/>
                <a:gd name="connsiteY6" fmla="*/ 4316 h 4320"/>
                <a:gd name="connsiteX7" fmla="*/ 5028 w 5620"/>
                <a:gd name="connsiteY7" fmla="*/ 4318 h 4320"/>
                <a:gd name="connsiteX8" fmla="*/ 4948 w 5620"/>
                <a:gd name="connsiteY8" fmla="*/ 4320 h 4320"/>
                <a:gd name="connsiteX9" fmla="*/ 4863 w 5620"/>
                <a:gd name="connsiteY9" fmla="*/ 4318 h 4320"/>
                <a:gd name="connsiteX10" fmla="*/ 4776 w 5620"/>
                <a:gd name="connsiteY10" fmla="*/ 4316 h 4320"/>
                <a:gd name="connsiteX11" fmla="*/ 4684 w 5620"/>
                <a:gd name="connsiteY11" fmla="*/ 4313 h 4320"/>
                <a:gd name="connsiteX12" fmla="*/ 4590 w 5620"/>
                <a:gd name="connsiteY12" fmla="*/ 4308 h 4320"/>
                <a:gd name="connsiteX13" fmla="*/ 4491 w 5620"/>
                <a:gd name="connsiteY13" fmla="*/ 4301 h 4320"/>
                <a:gd name="connsiteX14" fmla="*/ 4390 w 5620"/>
                <a:gd name="connsiteY14" fmla="*/ 4292 h 4320"/>
                <a:gd name="connsiteX15" fmla="*/ 4287 w 5620"/>
                <a:gd name="connsiteY15" fmla="*/ 4281 h 4320"/>
                <a:gd name="connsiteX16" fmla="*/ 4179 w 5620"/>
                <a:gd name="connsiteY16" fmla="*/ 4269 h 4320"/>
                <a:gd name="connsiteX17" fmla="*/ 4071 w 5620"/>
                <a:gd name="connsiteY17" fmla="*/ 4253 h 4320"/>
                <a:gd name="connsiteX18" fmla="*/ 3959 w 5620"/>
                <a:gd name="connsiteY18" fmla="*/ 4235 h 4320"/>
                <a:gd name="connsiteX19" fmla="*/ 3846 w 5620"/>
                <a:gd name="connsiteY19" fmla="*/ 4215 h 4320"/>
                <a:gd name="connsiteX20" fmla="*/ 3732 w 5620"/>
                <a:gd name="connsiteY20" fmla="*/ 4192 h 4320"/>
                <a:gd name="connsiteX21" fmla="*/ 3615 w 5620"/>
                <a:gd name="connsiteY21" fmla="*/ 4166 h 4320"/>
                <a:gd name="connsiteX22" fmla="*/ 3496 w 5620"/>
                <a:gd name="connsiteY22" fmla="*/ 4137 h 4320"/>
                <a:gd name="connsiteX23" fmla="*/ 3378 w 5620"/>
                <a:gd name="connsiteY23" fmla="*/ 4106 h 4320"/>
                <a:gd name="connsiteX24" fmla="*/ 3257 w 5620"/>
                <a:gd name="connsiteY24" fmla="*/ 4070 h 4320"/>
                <a:gd name="connsiteX25" fmla="*/ 3136 w 5620"/>
                <a:gd name="connsiteY25" fmla="*/ 4031 h 4320"/>
                <a:gd name="connsiteX26" fmla="*/ 3014 w 5620"/>
                <a:gd name="connsiteY26" fmla="*/ 3989 h 4320"/>
                <a:gd name="connsiteX27" fmla="*/ 2892 w 5620"/>
                <a:gd name="connsiteY27" fmla="*/ 3942 h 4320"/>
                <a:gd name="connsiteX28" fmla="*/ 2769 w 5620"/>
                <a:gd name="connsiteY28" fmla="*/ 3891 h 4320"/>
                <a:gd name="connsiteX29" fmla="*/ 2647 w 5620"/>
                <a:gd name="connsiteY29" fmla="*/ 3838 h 4320"/>
                <a:gd name="connsiteX30" fmla="*/ 2525 w 5620"/>
                <a:gd name="connsiteY30" fmla="*/ 3779 h 4320"/>
                <a:gd name="connsiteX31" fmla="*/ 2403 w 5620"/>
                <a:gd name="connsiteY31" fmla="*/ 3716 h 4320"/>
                <a:gd name="connsiteX32" fmla="*/ 2342 w 5620"/>
                <a:gd name="connsiteY32" fmla="*/ 3682 h 4320"/>
                <a:gd name="connsiteX33" fmla="*/ 2282 w 5620"/>
                <a:gd name="connsiteY33" fmla="*/ 3648 h 4320"/>
                <a:gd name="connsiteX34" fmla="*/ 2222 w 5620"/>
                <a:gd name="connsiteY34" fmla="*/ 3613 h 4320"/>
                <a:gd name="connsiteX35" fmla="*/ 2161 w 5620"/>
                <a:gd name="connsiteY35" fmla="*/ 3575 h 4320"/>
                <a:gd name="connsiteX36" fmla="*/ 2101 w 5620"/>
                <a:gd name="connsiteY36" fmla="*/ 3538 h 4320"/>
                <a:gd name="connsiteX37" fmla="*/ 2041 w 5620"/>
                <a:gd name="connsiteY37" fmla="*/ 3499 h 4320"/>
                <a:gd name="connsiteX38" fmla="*/ 1981 w 5620"/>
                <a:gd name="connsiteY38" fmla="*/ 3458 h 4320"/>
                <a:gd name="connsiteX39" fmla="*/ 1922 w 5620"/>
                <a:gd name="connsiteY39" fmla="*/ 3416 h 4320"/>
                <a:gd name="connsiteX40" fmla="*/ 1864 w 5620"/>
                <a:gd name="connsiteY40" fmla="*/ 3373 h 4320"/>
                <a:gd name="connsiteX41" fmla="*/ 1805 w 5620"/>
                <a:gd name="connsiteY41" fmla="*/ 3329 h 4320"/>
                <a:gd name="connsiteX42" fmla="*/ 1747 w 5620"/>
                <a:gd name="connsiteY42" fmla="*/ 3283 h 4320"/>
                <a:gd name="connsiteX43" fmla="*/ 1690 w 5620"/>
                <a:gd name="connsiteY43" fmla="*/ 3237 h 4320"/>
                <a:gd name="connsiteX44" fmla="*/ 1631 w 5620"/>
                <a:gd name="connsiteY44" fmla="*/ 3189 h 4320"/>
                <a:gd name="connsiteX45" fmla="*/ 1575 w 5620"/>
                <a:gd name="connsiteY45" fmla="*/ 3139 h 4320"/>
                <a:gd name="connsiteX46" fmla="*/ 1520 w 5620"/>
                <a:gd name="connsiteY46" fmla="*/ 3088 h 4320"/>
                <a:gd name="connsiteX47" fmla="*/ 1463 w 5620"/>
                <a:gd name="connsiteY47" fmla="*/ 3035 h 4320"/>
                <a:gd name="connsiteX48" fmla="*/ 1408 w 5620"/>
                <a:gd name="connsiteY48" fmla="*/ 2982 h 4320"/>
                <a:gd name="connsiteX49" fmla="*/ 1353 w 5620"/>
                <a:gd name="connsiteY49" fmla="*/ 2927 h 4320"/>
                <a:gd name="connsiteX50" fmla="*/ 1300 w 5620"/>
                <a:gd name="connsiteY50" fmla="*/ 2870 h 4320"/>
                <a:gd name="connsiteX51" fmla="*/ 1247 w 5620"/>
                <a:gd name="connsiteY51" fmla="*/ 2811 h 4320"/>
                <a:gd name="connsiteX52" fmla="*/ 1194 w 5620"/>
                <a:gd name="connsiteY52" fmla="*/ 2751 h 4320"/>
                <a:gd name="connsiteX53" fmla="*/ 1140 w 5620"/>
                <a:gd name="connsiteY53" fmla="*/ 2691 h 4320"/>
                <a:gd name="connsiteX54" fmla="*/ 1089 w 5620"/>
                <a:gd name="connsiteY54" fmla="*/ 2627 h 4320"/>
                <a:gd name="connsiteX55" fmla="*/ 1039 w 5620"/>
                <a:gd name="connsiteY55" fmla="*/ 2563 h 4320"/>
                <a:gd name="connsiteX56" fmla="*/ 988 w 5620"/>
                <a:gd name="connsiteY56" fmla="*/ 2498 h 4320"/>
                <a:gd name="connsiteX57" fmla="*/ 940 w 5620"/>
                <a:gd name="connsiteY57" fmla="*/ 2430 h 4320"/>
                <a:gd name="connsiteX58" fmla="*/ 890 w 5620"/>
                <a:gd name="connsiteY58" fmla="*/ 2361 h 4320"/>
                <a:gd name="connsiteX59" fmla="*/ 843 w 5620"/>
                <a:gd name="connsiteY59" fmla="*/ 2290 h 4320"/>
                <a:gd name="connsiteX60" fmla="*/ 796 w 5620"/>
                <a:gd name="connsiteY60" fmla="*/ 2218 h 4320"/>
                <a:gd name="connsiteX61" fmla="*/ 750 w 5620"/>
                <a:gd name="connsiteY61" fmla="*/ 2143 h 4320"/>
                <a:gd name="connsiteX62" fmla="*/ 704 w 5620"/>
                <a:gd name="connsiteY62" fmla="*/ 2067 h 4320"/>
                <a:gd name="connsiteX63" fmla="*/ 660 w 5620"/>
                <a:gd name="connsiteY63" fmla="*/ 1991 h 4320"/>
                <a:gd name="connsiteX64" fmla="*/ 617 w 5620"/>
                <a:gd name="connsiteY64" fmla="*/ 1911 h 4320"/>
                <a:gd name="connsiteX65" fmla="*/ 575 w 5620"/>
                <a:gd name="connsiteY65" fmla="*/ 1829 h 4320"/>
                <a:gd name="connsiteX66" fmla="*/ 534 w 5620"/>
                <a:gd name="connsiteY66" fmla="*/ 1748 h 4320"/>
                <a:gd name="connsiteX67" fmla="*/ 493 w 5620"/>
                <a:gd name="connsiteY67" fmla="*/ 1663 h 4320"/>
                <a:gd name="connsiteX68" fmla="*/ 454 w 5620"/>
                <a:gd name="connsiteY68" fmla="*/ 1576 h 4320"/>
                <a:gd name="connsiteX69" fmla="*/ 415 w 5620"/>
                <a:gd name="connsiteY69" fmla="*/ 1489 h 4320"/>
                <a:gd name="connsiteX70" fmla="*/ 4 w 5620"/>
                <a:gd name="connsiteY70" fmla="*/ 53 h 4320"/>
                <a:gd name="connsiteX71" fmla="*/ 437 w 5620"/>
                <a:gd name="connsiteY71" fmla="*/ 9 h 4320"/>
                <a:gd name="connsiteX72" fmla="*/ 580 w 5620"/>
                <a:gd name="connsiteY72" fmla="*/ 2 h 4320"/>
                <a:gd name="connsiteX73" fmla="*/ 658 w 5620"/>
                <a:gd name="connsiteY73" fmla="*/ 0 h 4320"/>
                <a:gd name="connsiteX74" fmla="*/ 740 w 5620"/>
                <a:gd name="connsiteY74" fmla="*/ 0 h 4320"/>
                <a:gd name="connsiteX75" fmla="*/ 827 w 5620"/>
                <a:gd name="connsiteY75" fmla="*/ 0 h 4320"/>
                <a:gd name="connsiteX76" fmla="*/ 915 w 5620"/>
                <a:gd name="connsiteY76" fmla="*/ 4 h 4320"/>
                <a:gd name="connsiteX77" fmla="*/ 1007 w 5620"/>
                <a:gd name="connsiteY77" fmla="*/ 5 h 4320"/>
                <a:gd name="connsiteX78" fmla="*/ 1105 w 5620"/>
                <a:gd name="connsiteY78" fmla="*/ 11 h 4320"/>
                <a:gd name="connsiteX79" fmla="*/ 1202 w 5620"/>
                <a:gd name="connsiteY79" fmla="*/ 18 h 4320"/>
                <a:gd name="connsiteX80" fmla="*/ 1305 w 5620"/>
                <a:gd name="connsiteY80" fmla="*/ 28 h 4320"/>
                <a:gd name="connsiteX81" fmla="*/ 1410 w 5620"/>
                <a:gd name="connsiteY81" fmla="*/ 39 h 4320"/>
                <a:gd name="connsiteX82" fmla="*/ 1516 w 5620"/>
                <a:gd name="connsiteY82" fmla="*/ 53 h 4320"/>
                <a:gd name="connsiteX83" fmla="*/ 1626 w 5620"/>
                <a:gd name="connsiteY83" fmla="*/ 69 h 4320"/>
                <a:gd name="connsiteX84" fmla="*/ 1736 w 5620"/>
                <a:gd name="connsiteY84" fmla="*/ 87 h 4320"/>
                <a:gd name="connsiteX85" fmla="*/ 1849 w 5620"/>
                <a:gd name="connsiteY85" fmla="*/ 108 h 4320"/>
                <a:gd name="connsiteX86" fmla="*/ 1965 w 5620"/>
                <a:gd name="connsiteY86" fmla="*/ 133 h 4320"/>
                <a:gd name="connsiteX87" fmla="*/ 2080 w 5620"/>
                <a:gd name="connsiteY87" fmla="*/ 161 h 4320"/>
                <a:gd name="connsiteX88" fmla="*/ 2199 w 5620"/>
                <a:gd name="connsiteY88" fmla="*/ 191 h 4320"/>
                <a:gd name="connsiteX89" fmla="*/ 2316 w 5620"/>
                <a:gd name="connsiteY89" fmla="*/ 225 h 4320"/>
                <a:gd name="connsiteX90" fmla="*/ 2436 w 5620"/>
                <a:gd name="connsiteY90" fmla="*/ 262 h 4320"/>
                <a:gd name="connsiteX91" fmla="*/ 2557 w 5620"/>
                <a:gd name="connsiteY91" fmla="*/ 305 h 4320"/>
                <a:gd name="connsiteX92" fmla="*/ 2677 w 5620"/>
                <a:gd name="connsiteY92" fmla="*/ 349 h 4320"/>
                <a:gd name="connsiteX93" fmla="*/ 2798 w 5620"/>
                <a:gd name="connsiteY93" fmla="*/ 399 h 4320"/>
                <a:gd name="connsiteX94" fmla="*/ 2920 w 5620"/>
                <a:gd name="connsiteY94" fmla="*/ 452 h 4320"/>
                <a:gd name="connsiteX95" fmla="*/ 3041 w 5620"/>
                <a:gd name="connsiteY95" fmla="*/ 511 h 4320"/>
                <a:gd name="connsiteX96" fmla="*/ 3161 w 5620"/>
                <a:gd name="connsiteY96" fmla="*/ 573 h 4320"/>
                <a:gd name="connsiteX97" fmla="*/ 3222 w 5620"/>
                <a:gd name="connsiteY97" fmla="*/ 606 h 4320"/>
                <a:gd name="connsiteX98" fmla="*/ 3282 w 5620"/>
                <a:gd name="connsiteY98" fmla="*/ 640 h 4320"/>
                <a:gd name="connsiteX99" fmla="*/ 3342 w 5620"/>
                <a:gd name="connsiteY99" fmla="*/ 675 h 4320"/>
                <a:gd name="connsiteX100" fmla="*/ 3402 w 5620"/>
                <a:gd name="connsiteY100" fmla="*/ 713 h 4320"/>
                <a:gd name="connsiteX101" fmla="*/ 3463 w 5620"/>
                <a:gd name="connsiteY101" fmla="*/ 750 h 4320"/>
                <a:gd name="connsiteX102" fmla="*/ 3521 w 5620"/>
                <a:gd name="connsiteY102" fmla="*/ 789 h 4320"/>
                <a:gd name="connsiteX103" fmla="*/ 3581 w 5620"/>
                <a:gd name="connsiteY103" fmla="*/ 830 h 4320"/>
                <a:gd name="connsiteX104" fmla="*/ 3640 w 5620"/>
                <a:gd name="connsiteY104" fmla="*/ 870 h 4320"/>
                <a:gd name="connsiteX105" fmla="*/ 3698 w 5620"/>
                <a:gd name="connsiteY105" fmla="*/ 913 h 4320"/>
                <a:gd name="connsiteX106" fmla="*/ 3757 w 5620"/>
                <a:gd name="connsiteY106" fmla="*/ 957 h 4320"/>
                <a:gd name="connsiteX107" fmla="*/ 3815 w 5620"/>
                <a:gd name="connsiteY107" fmla="*/ 1003 h 4320"/>
                <a:gd name="connsiteX108" fmla="*/ 3874 w 5620"/>
                <a:gd name="connsiteY108" fmla="*/ 1049 h 4320"/>
                <a:gd name="connsiteX109" fmla="*/ 3931 w 5620"/>
                <a:gd name="connsiteY109" fmla="*/ 1099 h 4320"/>
                <a:gd name="connsiteX110" fmla="*/ 3987 w 5620"/>
                <a:gd name="connsiteY110" fmla="*/ 1149 h 4320"/>
                <a:gd name="connsiteX111" fmla="*/ 4044 w 5620"/>
                <a:gd name="connsiteY111" fmla="*/ 1200 h 4320"/>
                <a:gd name="connsiteX112" fmla="*/ 4101 w 5620"/>
                <a:gd name="connsiteY112" fmla="*/ 1252 h 4320"/>
                <a:gd name="connsiteX113" fmla="*/ 4156 w 5620"/>
                <a:gd name="connsiteY113" fmla="*/ 1306 h 4320"/>
                <a:gd name="connsiteX114" fmla="*/ 4211 w 5620"/>
                <a:gd name="connsiteY114" fmla="*/ 1361 h 4320"/>
                <a:gd name="connsiteX115" fmla="*/ 4266 w 5620"/>
                <a:gd name="connsiteY115" fmla="*/ 1420 h 4320"/>
                <a:gd name="connsiteX116" fmla="*/ 4319 w 5620"/>
                <a:gd name="connsiteY116" fmla="*/ 1478 h 4320"/>
                <a:gd name="connsiteX117" fmla="*/ 4374 w 5620"/>
                <a:gd name="connsiteY117" fmla="*/ 1539 h 4320"/>
                <a:gd name="connsiteX118" fmla="*/ 4425 w 5620"/>
                <a:gd name="connsiteY118" fmla="*/ 1601 h 4320"/>
                <a:gd name="connsiteX119" fmla="*/ 4478 w 5620"/>
                <a:gd name="connsiteY119" fmla="*/ 1663 h 4320"/>
                <a:gd name="connsiteX120" fmla="*/ 4530 w 5620"/>
                <a:gd name="connsiteY120" fmla="*/ 1728 h 4320"/>
                <a:gd name="connsiteX121" fmla="*/ 4581 w 5620"/>
                <a:gd name="connsiteY121" fmla="*/ 1796 h 4320"/>
                <a:gd name="connsiteX122" fmla="*/ 4631 w 5620"/>
                <a:gd name="connsiteY122" fmla="*/ 1863 h 4320"/>
                <a:gd name="connsiteX123" fmla="*/ 4680 w 5620"/>
                <a:gd name="connsiteY123" fmla="*/ 1932 h 4320"/>
                <a:gd name="connsiteX124" fmla="*/ 4730 w 5620"/>
                <a:gd name="connsiteY124" fmla="*/ 2005 h 4320"/>
                <a:gd name="connsiteX125" fmla="*/ 4778 w 5620"/>
                <a:gd name="connsiteY125" fmla="*/ 2078 h 4320"/>
                <a:gd name="connsiteX126" fmla="*/ 4824 w 5620"/>
                <a:gd name="connsiteY126" fmla="*/ 2154 h 4320"/>
                <a:gd name="connsiteX127" fmla="*/ 4872 w 5620"/>
                <a:gd name="connsiteY127" fmla="*/ 2230 h 4320"/>
                <a:gd name="connsiteX128" fmla="*/ 4916 w 5620"/>
                <a:gd name="connsiteY128" fmla="*/ 2308 h 4320"/>
                <a:gd name="connsiteX129" fmla="*/ 4962 w 5620"/>
                <a:gd name="connsiteY129" fmla="*/ 2390 h 4320"/>
                <a:gd name="connsiteX130" fmla="*/ 5005 w 5620"/>
                <a:gd name="connsiteY130" fmla="*/ 2471 h 4320"/>
                <a:gd name="connsiteX131" fmla="*/ 5049 w 5620"/>
                <a:gd name="connsiteY131" fmla="*/ 2554 h 4320"/>
                <a:gd name="connsiteX132" fmla="*/ 5090 w 5620"/>
                <a:gd name="connsiteY132" fmla="*/ 2641 h 4320"/>
                <a:gd name="connsiteX133" fmla="*/ 5133 w 5620"/>
                <a:gd name="connsiteY133" fmla="*/ 2728 h 4320"/>
                <a:gd name="connsiteX134" fmla="*/ 5172 w 5620"/>
                <a:gd name="connsiteY134" fmla="*/ 2819 h 4320"/>
                <a:gd name="connsiteX135" fmla="*/ 5211 w 5620"/>
                <a:gd name="connsiteY135" fmla="*/ 2909 h 4320"/>
                <a:gd name="connsiteX136" fmla="*/ 5250 w 5620"/>
                <a:gd name="connsiteY136" fmla="*/ 3003 h 4320"/>
                <a:gd name="connsiteX137" fmla="*/ 5287 w 5620"/>
                <a:gd name="connsiteY137" fmla="*/ 3099 h 4320"/>
                <a:gd name="connsiteX138" fmla="*/ 5322 w 5620"/>
                <a:gd name="connsiteY138" fmla="*/ 3194 h 4320"/>
                <a:gd name="connsiteX139" fmla="*/ 5358 w 5620"/>
                <a:gd name="connsiteY139" fmla="*/ 3294 h 4320"/>
                <a:gd name="connsiteX140" fmla="*/ 5391 w 5620"/>
                <a:gd name="connsiteY140" fmla="*/ 3396 h 4320"/>
                <a:gd name="connsiteX141" fmla="*/ 5423 w 5620"/>
                <a:gd name="connsiteY141" fmla="*/ 3499 h 4320"/>
                <a:gd name="connsiteX142" fmla="*/ 5455 w 5620"/>
                <a:gd name="connsiteY142" fmla="*/ 3604 h 4320"/>
                <a:gd name="connsiteX143" fmla="*/ 5485 w 5620"/>
                <a:gd name="connsiteY143" fmla="*/ 3712 h 4320"/>
                <a:gd name="connsiteX144" fmla="*/ 5515 w 5620"/>
                <a:gd name="connsiteY144" fmla="*/ 3820 h 4320"/>
                <a:gd name="connsiteX145" fmla="*/ 5544 w 5620"/>
                <a:gd name="connsiteY145" fmla="*/ 3932 h 4320"/>
                <a:gd name="connsiteX146" fmla="*/ 5570 w 5620"/>
                <a:gd name="connsiteY146" fmla="*/ 4045 h 4320"/>
                <a:gd name="connsiteX147" fmla="*/ 5595 w 5620"/>
                <a:gd name="connsiteY147" fmla="*/ 4162 h 4320"/>
                <a:gd name="connsiteX148" fmla="*/ 5620 w 5620"/>
                <a:gd name="connsiteY148" fmla="*/ 4279 h 4320"/>
                <a:gd name="connsiteX149" fmla="*/ 5620 w 5620"/>
                <a:gd name="connsiteY149" fmla="*/ 4279 h 4320"/>
                <a:gd name="connsiteX0" fmla="*/ 5210 w 5210"/>
                <a:gd name="connsiteY0" fmla="*/ 4279 h 4320"/>
                <a:gd name="connsiteX1" fmla="*/ 5210 w 5210"/>
                <a:gd name="connsiteY1" fmla="*/ 4279 h 4320"/>
                <a:gd name="connsiteX2" fmla="*/ 5155 w 5210"/>
                <a:gd name="connsiteY2" fmla="*/ 4286 h 4320"/>
                <a:gd name="connsiteX3" fmla="*/ 5091 w 5210"/>
                <a:gd name="connsiteY3" fmla="*/ 4293 h 4320"/>
                <a:gd name="connsiteX4" fmla="*/ 5004 w 5210"/>
                <a:gd name="connsiteY4" fmla="*/ 4302 h 4320"/>
                <a:gd name="connsiteX5" fmla="*/ 4894 w 5210"/>
                <a:gd name="connsiteY5" fmla="*/ 4309 h 4320"/>
                <a:gd name="connsiteX6" fmla="*/ 4765 w 5210"/>
                <a:gd name="connsiteY6" fmla="*/ 4316 h 4320"/>
                <a:gd name="connsiteX7" fmla="*/ 4618 w 5210"/>
                <a:gd name="connsiteY7" fmla="*/ 4318 h 4320"/>
                <a:gd name="connsiteX8" fmla="*/ 4538 w 5210"/>
                <a:gd name="connsiteY8" fmla="*/ 4320 h 4320"/>
                <a:gd name="connsiteX9" fmla="*/ 4453 w 5210"/>
                <a:gd name="connsiteY9" fmla="*/ 4318 h 4320"/>
                <a:gd name="connsiteX10" fmla="*/ 4366 w 5210"/>
                <a:gd name="connsiteY10" fmla="*/ 4316 h 4320"/>
                <a:gd name="connsiteX11" fmla="*/ 4274 w 5210"/>
                <a:gd name="connsiteY11" fmla="*/ 4313 h 4320"/>
                <a:gd name="connsiteX12" fmla="*/ 4180 w 5210"/>
                <a:gd name="connsiteY12" fmla="*/ 4308 h 4320"/>
                <a:gd name="connsiteX13" fmla="*/ 4081 w 5210"/>
                <a:gd name="connsiteY13" fmla="*/ 4301 h 4320"/>
                <a:gd name="connsiteX14" fmla="*/ 3980 w 5210"/>
                <a:gd name="connsiteY14" fmla="*/ 4292 h 4320"/>
                <a:gd name="connsiteX15" fmla="*/ 3877 w 5210"/>
                <a:gd name="connsiteY15" fmla="*/ 4281 h 4320"/>
                <a:gd name="connsiteX16" fmla="*/ 3769 w 5210"/>
                <a:gd name="connsiteY16" fmla="*/ 4269 h 4320"/>
                <a:gd name="connsiteX17" fmla="*/ 3661 w 5210"/>
                <a:gd name="connsiteY17" fmla="*/ 4253 h 4320"/>
                <a:gd name="connsiteX18" fmla="*/ 3549 w 5210"/>
                <a:gd name="connsiteY18" fmla="*/ 4235 h 4320"/>
                <a:gd name="connsiteX19" fmla="*/ 3436 w 5210"/>
                <a:gd name="connsiteY19" fmla="*/ 4215 h 4320"/>
                <a:gd name="connsiteX20" fmla="*/ 3322 w 5210"/>
                <a:gd name="connsiteY20" fmla="*/ 4192 h 4320"/>
                <a:gd name="connsiteX21" fmla="*/ 3205 w 5210"/>
                <a:gd name="connsiteY21" fmla="*/ 4166 h 4320"/>
                <a:gd name="connsiteX22" fmla="*/ 3086 w 5210"/>
                <a:gd name="connsiteY22" fmla="*/ 4137 h 4320"/>
                <a:gd name="connsiteX23" fmla="*/ 2968 w 5210"/>
                <a:gd name="connsiteY23" fmla="*/ 4106 h 4320"/>
                <a:gd name="connsiteX24" fmla="*/ 2847 w 5210"/>
                <a:gd name="connsiteY24" fmla="*/ 4070 h 4320"/>
                <a:gd name="connsiteX25" fmla="*/ 2726 w 5210"/>
                <a:gd name="connsiteY25" fmla="*/ 4031 h 4320"/>
                <a:gd name="connsiteX26" fmla="*/ 2604 w 5210"/>
                <a:gd name="connsiteY26" fmla="*/ 3989 h 4320"/>
                <a:gd name="connsiteX27" fmla="*/ 2482 w 5210"/>
                <a:gd name="connsiteY27" fmla="*/ 3942 h 4320"/>
                <a:gd name="connsiteX28" fmla="*/ 2359 w 5210"/>
                <a:gd name="connsiteY28" fmla="*/ 3891 h 4320"/>
                <a:gd name="connsiteX29" fmla="*/ 2237 w 5210"/>
                <a:gd name="connsiteY29" fmla="*/ 3838 h 4320"/>
                <a:gd name="connsiteX30" fmla="*/ 2115 w 5210"/>
                <a:gd name="connsiteY30" fmla="*/ 3779 h 4320"/>
                <a:gd name="connsiteX31" fmla="*/ 1993 w 5210"/>
                <a:gd name="connsiteY31" fmla="*/ 3716 h 4320"/>
                <a:gd name="connsiteX32" fmla="*/ 1932 w 5210"/>
                <a:gd name="connsiteY32" fmla="*/ 3682 h 4320"/>
                <a:gd name="connsiteX33" fmla="*/ 1872 w 5210"/>
                <a:gd name="connsiteY33" fmla="*/ 3648 h 4320"/>
                <a:gd name="connsiteX34" fmla="*/ 1812 w 5210"/>
                <a:gd name="connsiteY34" fmla="*/ 3613 h 4320"/>
                <a:gd name="connsiteX35" fmla="*/ 1751 w 5210"/>
                <a:gd name="connsiteY35" fmla="*/ 3575 h 4320"/>
                <a:gd name="connsiteX36" fmla="*/ 1691 w 5210"/>
                <a:gd name="connsiteY36" fmla="*/ 3538 h 4320"/>
                <a:gd name="connsiteX37" fmla="*/ 1631 w 5210"/>
                <a:gd name="connsiteY37" fmla="*/ 3499 h 4320"/>
                <a:gd name="connsiteX38" fmla="*/ 1571 w 5210"/>
                <a:gd name="connsiteY38" fmla="*/ 3458 h 4320"/>
                <a:gd name="connsiteX39" fmla="*/ 1512 w 5210"/>
                <a:gd name="connsiteY39" fmla="*/ 3416 h 4320"/>
                <a:gd name="connsiteX40" fmla="*/ 1454 w 5210"/>
                <a:gd name="connsiteY40" fmla="*/ 3373 h 4320"/>
                <a:gd name="connsiteX41" fmla="*/ 1395 w 5210"/>
                <a:gd name="connsiteY41" fmla="*/ 3329 h 4320"/>
                <a:gd name="connsiteX42" fmla="*/ 1337 w 5210"/>
                <a:gd name="connsiteY42" fmla="*/ 3283 h 4320"/>
                <a:gd name="connsiteX43" fmla="*/ 1280 w 5210"/>
                <a:gd name="connsiteY43" fmla="*/ 3237 h 4320"/>
                <a:gd name="connsiteX44" fmla="*/ 1221 w 5210"/>
                <a:gd name="connsiteY44" fmla="*/ 3189 h 4320"/>
                <a:gd name="connsiteX45" fmla="*/ 1165 w 5210"/>
                <a:gd name="connsiteY45" fmla="*/ 3139 h 4320"/>
                <a:gd name="connsiteX46" fmla="*/ 1110 w 5210"/>
                <a:gd name="connsiteY46" fmla="*/ 3088 h 4320"/>
                <a:gd name="connsiteX47" fmla="*/ 1053 w 5210"/>
                <a:gd name="connsiteY47" fmla="*/ 3035 h 4320"/>
                <a:gd name="connsiteX48" fmla="*/ 998 w 5210"/>
                <a:gd name="connsiteY48" fmla="*/ 2982 h 4320"/>
                <a:gd name="connsiteX49" fmla="*/ 943 w 5210"/>
                <a:gd name="connsiteY49" fmla="*/ 2927 h 4320"/>
                <a:gd name="connsiteX50" fmla="*/ 890 w 5210"/>
                <a:gd name="connsiteY50" fmla="*/ 2870 h 4320"/>
                <a:gd name="connsiteX51" fmla="*/ 837 w 5210"/>
                <a:gd name="connsiteY51" fmla="*/ 2811 h 4320"/>
                <a:gd name="connsiteX52" fmla="*/ 784 w 5210"/>
                <a:gd name="connsiteY52" fmla="*/ 2751 h 4320"/>
                <a:gd name="connsiteX53" fmla="*/ 730 w 5210"/>
                <a:gd name="connsiteY53" fmla="*/ 2691 h 4320"/>
                <a:gd name="connsiteX54" fmla="*/ 679 w 5210"/>
                <a:gd name="connsiteY54" fmla="*/ 2627 h 4320"/>
                <a:gd name="connsiteX55" fmla="*/ 629 w 5210"/>
                <a:gd name="connsiteY55" fmla="*/ 2563 h 4320"/>
                <a:gd name="connsiteX56" fmla="*/ 578 w 5210"/>
                <a:gd name="connsiteY56" fmla="*/ 2498 h 4320"/>
                <a:gd name="connsiteX57" fmla="*/ 530 w 5210"/>
                <a:gd name="connsiteY57" fmla="*/ 2430 h 4320"/>
                <a:gd name="connsiteX58" fmla="*/ 480 w 5210"/>
                <a:gd name="connsiteY58" fmla="*/ 2361 h 4320"/>
                <a:gd name="connsiteX59" fmla="*/ 433 w 5210"/>
                <a:gd name="connsiteY59" fmla="*/ 2290 h 4320"/>
                <a:gd name="connsiteX60" fmla="*/ 386 w 5210"/>
                <a:gd name="connsiteY60" fmla="*/ 2218 h 4320"/>
                <a:gd name="connsiteX61" fmla="*/ 340 w 5210"/>
                <a:gd name="connsiteY61" fmla="*/ 2143 h 4320"/>
                <a:gd name="connsiteX62" fmla="*/ 294 w 5210"/>
                <a:gd name="connsiteY62" fmla="*/ 2067 h 4320"/>
                <a:gd name="connsiteX63" fmla="*/ 250 w 5210"/>
                <a:gd name="connsiteY63" fmla="*/ 1991 h 4320"/>
                <a:gd name="connsiteX64" fmla="*/ 207 w 5210"/>
                <a:gd name="connsiteY64" fmla="*/ 1911 h 4320"/>
                <a:gd name="connsiteX65" fmla="*/ 165 w 5210"/>
                <a:gd name="connsiteY65" fmla="*/ 1829 h 4320"/>
                <a:gd name="connsiteX66" fmla="*/ 124 w 5210"/>
                <a:gd name="connsiteY66" fmla="*/ 1748 h 4320"/>
                <a:gd name="connsiteX67" fmla="*/ 83 w 5210"/>
                <a:gd name="connsiteY67" fmla="*/ 1663 h 4320"/>
                <a:gd name="connsiteX68" fmla="*/ 44 w 5210"/>
                <a:gd name="connsiteY68" fmla="*/ 1576 h 4320"/>
                <a:gd name="connsiteX69" fmla="*/ 5 w 5210"/>
                <a:gd name="connsiteY69" fmla="*/ 1489 h 4320"/>
                <a:gd name="connsiteX70" fmla="*/ 27 w 5210"/>
                <a:gd name="connsiteY70" fmla="*/ 9 h 4320"/>
                <a:gd name="connsiteX71" fmla="*/ 170 w 5210"/>
                <a:gd name="connsiteY71" fmla="*/ 2 h 4320"/>
                <a:gd name="connsiteX72" fmla="*/ 248 w 5210"/>
                <a:gd name="connsiteY72" fmla="*/ 0 h 4320"/>
                <a:gd name="connsiteX73" fmla="*/ 330 w 5210"/>
                <a:gd name="connsiteY73" fmla="*/ 0 h 4320"/>
                <a:gd name="connsiteX74" fmla="*/ 417 w 5210"/>
                <a:gd name="connsiteY74" fmla="*/ 0 h 4320"/>
                <a:gd name="connsiteX75" fmla="*/ 505 w 5210"/>
                <a:gd name="connsiteY75" fmla="*/ 4 h 4320"/>
                <a:gd name="connsiteX76" fmla="*/ 597 w 5210"/>
                <a:gd name="connsiteY76" fmla="*/ 5 h 4320"/>
                <a:gd name="connsiteX77" fmla="*/ 695 w 5210"/>
                <a:gd name="connsiteY77" fmla="*/ 11 h 4320"/>
                <a:gd name="connsiteX78" fmla="*/ 792 w 5210"/>
                <a:gd name="connsiteY78" fmla="*/ 18 h 4320"/>
                <a:gd name="connsiteX79" fmla="*/ 895 w 5210"/>
                <a:gd name="connsiteY79" fmla="*/ 28 h 4320"/>
                <a:gd name="connsiteX80" fmla="*/ 1000 w 5210"/>
                <a:gd name="connsiteY80" fmla="*/ 39 h 4320"/>
                <a:gd name="connsiteX81" fmla="*/ 1106 w 5210"/>
                <a:gd name="connsiteY81" fmla="*/ 53 h 4320"/>
                <a:gd name="connsiteX82" fmla="*/ 1216 w 5210"/>
                <a:gd name="connsiteY82" fmla="*/ 69 h 4320"/>
                <a:gd name="connsiteX83" fmla="*/ 1326 w 5210"/>
                <a:gd name="connsiteY83" fmla="*/ 87 h 4320"/>
                <a:gd name="connsiteX84" fmla="*/ 1439 w 5210"/>
                <a:gd name="connsiteY84" fmla="*/ 108 h 4320"/>
                <a:gd name="connsiteX85" fmla="*/ 1555 w 5210"/>
                <a:gd name="connsiteY85" fmla="*/ 133 h 4320"/>
                <a:gd name="connsiteX86" fmla="*/ 1670 w 5210"/>
                <a:gd name="connsiteY86" fmla="*/ 161 h 4320"/>
                <a:gd name="connsiteX87" fmla="*/ 1789 w 5210"/>
                <a:gd name="connsiteY87" fmla="*/ 191 h 4320"/>
                <a:gd name="connsiteX88" fmla="*/ 1906 w 5210"/>
                <a:gd name="connsiteY88" fmla="*/ 225 h 4320"/>
                <a:gd name="connsiteX89" fmla="*/ 2026 w 5210"/>
                <a:gd name="connsiteY89" fmla="*/ 262 h 4320"/>
                <a:gd name="connsiteX90" fmla="*/ 2147 w 5210"/>
                <a:gd name="connsiteY90" fmla="*/ 305 h 4320"/>
                <a:gd name="connsiteX91" fmla="*/ 2267 w 5210"/>
                <a:gd name="connsiteY91" fmla="*/ 349 h 4320"/>
                <a:gd name="connsiteX92" fmla="*/ 2388 w 5210"/>
                <a:gd name="connsiteY92" fmla="*/ 399 h 4320"/>
                <a:gd name="connsiteX93" fmla="*/ 2510 w 5210"/>
                <a:gd name="connsiteY93" fmla="*/ 452 h 4320"/>
                <a:gd name="connsiteX94" fmla="*/ 2631 w 5210"/>
                <a:gd name="connsiteY94" fmla="*/ 511 h 4320"/>
                <a:gd name="connsiteX95" fmla="*/ 2751 w 5210"/>
                <a:gd name="connsiteY95" fmla="*/ 573 h 4320"/>
                <a:gd name="connsiteX96" fmla="*/ 2812 w 5210"/>
                <a:gd name="connsiteY96" fmla="*/ 606 h 4320"/>
                <a:gd name="connsiteX97" fmla="*/ 2872 w 5210"/>
                <a:gd name="connsiteY97" fmla="*/ 640 h 4320"/>
                <a:gd name="connsiteX98" fmla="*/ 2932 w 5210"/>
                <a:gd name="connsiteY98" fmla="*/ 675 h 4320"/>
                <a:gd name="connsiteX99" fmla="*/ 2992 w 5210"/>
                <a:gd name="connsiteY99" fmla="*/ 713 h 4320"/>
                <a:gd name="connsiteX100" fmla="*/ 3053 w 5210"/>
                <a:gd name="connsiteY100" fmla="*/ 750 h 4320"/>
                <a:gd name="connsiteX101" fmla="*/ 3111 w 5210"/>
                <a:gd name="connsiteY101" fmla="*/ 789 h 4320"/>
                <a:gd name="connsiteX102" fmla="*/ 3171 w 5210"/>
                <a:gd name="connsiteY102" fmla="*/ 830 h 4320"/>
                <a:gd name="connsiteX103" fmla="*/ 3230 w 5210"/>
                <a:gd name="connsiteY103" fmla="*/ 870 h 4320"/>
                <a:gd name="connsiteX104" fmla="*/ 3288 w 5210"/>
                <a:gd name="connsiteY104" fmla="*/ 913 h 4320"/>
                <a:gd name="connsiteX105" fmla="*/ 3347 w 5210"/>
                <a:gd name="connsiteY105" fmla="*/ 957 h 4320"/>
                <a:gd name="connsiteX106" fmla="*/ 3405 w 5210"/>
                <a:gd name="connsiteY106" fmla="*/ 1003 h 4320"/>
                <a:gd name="connsiteX107" fmla="*/ 3464 w 5210"/>
                <a:gd name="connsiteY107" fmla="*/ 1049 h 4320"/>
                <a:gd name="connsiteX108" fmla="*/ 3521 w 5210"/>
                <a:gd name="connsiteY108" fmla="*/ 1099 h 4320"/>
                <a:gd name="connsiteX109" fmla="*/ 3577 w 5210"/>
                <a:gd name="connsiteY109" fmla="*/ 1149 h 4320"/>
                <a:gd name="connsiteX110" fmla="*/ 3634 w 5210"/>
                <a:gd name="connsiteY110" fmla="*/ 1200 h 4320"/>
                <a:gd name="connsiteX111" fmla="*/ 3691 w 5210"/>
                <a:gd name="connsiteY111" fmla="*/ 1252 h 4320"/>
                <a:gd name="connsiteX112" fmla="*/ 3746 w 5210"/>
                <a:gd name="connsiteY112" fmla="*/ 1306 h 4320"/>
                <a:gd name="connsiteX113" fmla="*/ 3801 w 5210"/>
                <a:gd name="connsiteY113" fmla="*/ 1361 h 4320"/>
                <a:gd name="connsiteX114" fmla="*/ 3856 w 5210"/>
                <a:gd name="connsiteY114" fmla="*/ 1420 h 4320"/>
                <a:gd name="connsiteX115" fmla="*/ 3909 w 5210"/>
                <a:gd name="connsiteY115" fmla="*/ 1478 h 4320"/>
                <a:gd name="connsiteX116" fmla="*/ 3964 w 5210"/>
                <a:gd name="connsiteY116" fmla="*/ 1539 h 4320"/>
                <a:gd name="connsiteX117" fmla="*/ 4015 w 5210"/>
                <a:gd name="connsiteY117" fmla="*/ 1601 h 4320"/>
                <a:gd name="connsiteX118" fmla="*/ 4068 w 5210"/>
                <a:gd name="connsiteY118" fmla="*/ 1663 h 4320"/>
                <a:gd name="connsiteX119" fmla="*/ 4120 w 5210"/>
                <a:gd name="connsiteY119" fmla="*/ 1728 h 4320"/>
                <a:gd name="connsiteX120" fmla="*/ 4171 w 5210"/>
                <a:gd name="connsiteY120" fmla="*/ 1796 h 4320"/>
                <a:gd name="connsiteX121" fmla="*/ 4221 w 5210"/>
                <a:gd name="connsiteY121" fmla="*/ 1863 h 4320"/>
                <a:gd name="connsiteX122" fmla="*/ 4270 w 5210"/>
                <a:gd name="connsiteY122" fmla="*/ 1932 h 4320"/>
                <a:gd name="connsiteX123" fmla="*/ 4320 w 5210"/>
                <a:gd name="connsiteY123" fmla="*/ 2005 h 4320"/>
                <a:gd name="connsiteX124" fmla="*/ 4368 w 5210"/>
                <a:gd name="connsiteY124" fmla="*/ 2078 h 4320"/>
                <a:gd name="connsiteX125" fmla="*/ 4414 w 5210"/>
                <a:gd name="connsiteY125" fmla="*/ 2154 h 4320"/>
                <a:gd name="connsiteX126" fmla="*/ 4462 w 5210"/>
                <a:gd name="connsiteY126" fmla="*/ 2230 h 4320"/>
                <a:gd name="connsiteX127" fmla="*/ 4506 w 5210"/>
                <a:gd name="connsiteY127" fmla="*/ 2308 h 4320"/>
                <a:gd name="connsiteX128" fmla="*/ 4552 w 5210"/>
                <a:gd name="connsiteY128" fmla="*/ 2390 h 4320"/>
                <a:gd name="connsiteX129" fmla="*/ 4595 w 5210"/>
                <a:gd name="connsiteY129" fmla="*/ 2471 h 4320"/>
                <a:gd name="connsiteX130" fmla="*/ 4639 w 5210"/>
                <a:gd name="connsiteY130" fmla="*/ 2554 h 4320"/>
                <a:gd name="connsiteX131" fmla="*/ 4680 w 5210"/>
                <a:gd name="connsiteY131" fmla="*/ 2641 h 4320"/>
                <a:gd name="connsiteX132" fmla="*/ 4723 w 5210"/>
                <a:gd name="connsiteY132" fmla="*/ 2728 h 4320"/>
                <a:gd name="connsiteX133" fmla="*/ 4762 w 5210"/>
                <a:gd name="connsiteY133" fmla="*/ 2819 h 4320"/>
                <a:gd name="connsiteX134" fmla="*/ 4801 w 5210"/>
                <a:gd name="connsiteY134" fmla="*/ 2909 h 4320"/>
                <a:gd name="connsiteX135" fmla="*/ 4840 w 5210"/>
                <a:gd name="connsiteY135" fmla="*/ 3003 h 4320"/>
                <a:gd name="connsiteX136" fmla="*/ 4877 w 5210"/>
                <a:gd name="connsiteY136" fmla="*/ 3099 h 4320"/>
                <a:gd name="connsiteX137" fmla="*/ 4912 w 5210"/>
                <a:gd name="connsiteY137" fmla="*/ 3194 h 4320"/>
                <a:gd name="connsiteX138" fmla="*/ 4948 w 5210"/>
                <a:gd name="connsiteY138" fmla="*/ 3294 h 4320"/>
                <a:gd name="connsiteX139" fmla="*/ 4981 w 5210"/>
                <a:gd name="connsiteY139" fmla="*/ 3396 h 4320"/>
                <a:gd name="connsiteX140" fmla="*/ 5013 w 5210"/>
                <a:gd name="connsiteY140" fmla="*/ 3499 h 4320"/>
                <a:gd name="connsiteX141" fmla="*/ 5045 w 5210"/>
                <a:gd name="connsiteY141" fmla="*/ 3604 h 4320"/>
                <a:gd name="connsiteX142" fmla="*/ 5075 w 5210"/>
                <a:gd name="connsiteY142" fmla="*/ 3712 h 4320"/>
                <a:gd name="connsiteX143" fmla="*/ 5105 w 5210"/>
                <a:gd name="connsiteY143" fmla="*/ 3820 h 4320"/>
                <a:gd name="connsiteX144" fmla="*/ 5134 w 5210"/>
                <a:gd name="connsiteY144" fmla="*/ 3932 h 4320"/>
                <a:gd name="connsiteX145" fmla="*/ 5160 w 5210"/>
                <a:gd name="connsiteY145" fmla="*/ 4045 h 4320"/>
                <a:gd name="connsiteX146" fmla="*/ 5185 w 5210"/>
                <a:gd name="connsiteY146" fmla="*/ 4162 h 4320"/>
                <a:gd name="connsiteX147" fmla="*/ 5210 w 5210"/>
                <a:gd name="connsiteY147" fmla="*/ 4279 h 4320"/>
                <a:gd name="connsiteX148" fmla="*/ 5210 w 5210"/>
                <a:gd name="connsiteY148" fmla="*/ 4279 h 4320"/>
                <a:gd name="connsiteX0" fmla="*/ 5183 w 5183"/>
                <a:gd name="connsiteY0" fmla="*/ 4279 h 4320"/>
                <a:gd name="connsiteX1" fmla="*/ 5183 w 5183"/>
                <a:gd name="connsiteY1" fmla="*/ 4279 h 4320"/>
                <a:gd name="connsiteX2" fmla="*/ 5128 w 5183"/>
                <a:gd name="connsiteY2" fmla="*/ 4286 h 4320"/>
                <a:gd name="connsiteX3" fmla="*/ 5064 w 5183"/>
                <a:gd name="connsiteY3" fmla="*/ 4293 h 4320"/>
                <a:gd name="connsiteX4" fmla="*/ 4977 w 5183"/>
                <a:gd name="connsiteY4" fmla="*/ 4302 h 4320"/>
                <a:gd name="connsiteX5" fmla="*/ 4867 w 5183"/>
                <a:gd name="connsiteY5" fmla="*/ 4309 h 4320"/>
                <a:gd name="connsiteX6" fmla="*/ 4738 w 5183"/>
                <a:gd name="connsiteY6" fmla="*/ 4316 h 4320"/>
                <a:gd name="connsiteX7" fmla="*/ 4591 w 5183"/>
                <a:gd name="connsiteY7" fmla="*/ 4318 h 4320"/>
                <a:gd name="connsiteX8" fmla="*/ 4511 w 5183"/>
                <a:gd name="connsiteY8" fmla="*/ 4320 h 4320"/>
                <a:gd name="connsiteX9" fmla="*/ 4426 w 5183"/>
                <a:gd name="connsiteY9" fmla="*/ 4318 h 4320"/>
                <a:gd name="connsiteX10" fmla="*/ 4339 w 5183"/>
                <a:gd name="connsiteY10" fmla="*/ 4316 h 4320"/>
                <a:gd name="connsiteX11" fmla="*/ 4247 w 5183"/>
                <a:gd name="connsiteY11" fmla="*/ 4313 h 4320"/>
                <a:gd name="connsiteX12" fmla="*/ 4153 w 5183"/>
                <a:gd name="connsiteY12" fmla="*/ 4308 h 4320"/>
                <a:gd name="connsiteX13" fmla="*/ 4054 w 5183"/>
                <a:gd name="connsiteY13" fmla="*/ 4301 h 4320"/>
                <a:gd name="connsiteX14" fmla="*/ 3953 w 5183"/>
                <a:gd name="connsiteY14" fmla="*/ 4292 h 4320"/>
                <a:gd name="connsiteX15" fmla="*/ 3850 w 5183"/>
                <a:gd name="connsiteY15" fmla="*/ 4281 h 4320"/>
                <a:gd name="connsiteX16" fmla="*/ 3742 w 5183"/>
                <a:gd name="connsiteY16" fmla="*/ 4269 h 4320"/>
                <a:gd name="connsiteX17" fmla="*/ 3634 w 5183"/>
                <a:gd name="connsiteY17" fmla="*/ 4253 h 4320"/>
                <a:gd name="connsiteX18" fmla="*/ 3522 w 5183"/>
                <a:gd name="connsiteY18" fmla="*/ 4235 h 4320"/>
                <a:gd name="connsiteX19" fmla="*/ 3409 w 5183"/>
                <a:gd name="connsiteY19" fmla="*/ 4215 h 4320"/>
                <a:gd name="connsiteX20" fmla="*/ 3295 w 5183"/>
                <a:gd name="connsiteY20" fmla="*/ 4192 h 4320"/>
                <a:gd name="connsiteX21" fmla="*/ 3178 w 5183"/>
                <a:gd name="connsiteY21" fmla="*/ 4166 h 4320"/>
                <a:gd name="connsiteX22" fmla="*/ 3059 w 5183"/>
                <a:gd name="connsiteY22" fmla="*/ 4137 h 4320"/>
                <a:gd name="connsiteX23" fmla="*/ 2941 w 5183"/>
                <a:gd name="connsiteY23" fmla="*/ 4106 h 4320"/>
                <a:gd name="connsiteX24" fmla="*/ 2820 w 5183"/>
                <a:gd name="connsiteY24" fmla="*/ 4070 h 4320"/>
                <a:gd name="connsiteX25" fmla="*/ 2699 w 5183"/>
                <a:gd name="connsiteY25" fmla="*/ 4031 h 4320"/>
                <a:gd name="connsiteX26" fmla="*/ 2577 w 5183"/>
                <a:gd name="connsiteY26" fmla="*/ 3989 h 4320"/>
                <a:gd name="connsiteX27" fmla="*/ 2455 w 5183"/>
                <a:gd name="connsiteY27" fmla="*/ 3942 h 4320"/>
                <a:gd name="connsiteX28" fmla="*/ 2332 w 5183"/>
                <a:gd name="connsiteY28" fmla="*/ 3891 h 4320"/>
                <a:gd name="connsiteX29" fmla="*/ 2210 w 5183"/>
                <a:gd name="connsiteY29" fmla="*/ 3838 h 4320"/>
                <a:gd name="connsiteX30" fmla="*/ 2088 w 5183"/>
                <a:gd name="connsiteY30" fmla="*/ 3779 h 4320"/>
                <a:gd name="connsiteX31" fmla="*/ 1966 w 5183"/>
                <a:gd name="connsiteY31" fmla="*/ 3716 h 4320"/>
                <a:gd name="connsiteX32" fmla="*/ 1905 w 5183"/>
                <a:gd name="connsiteY32" fmla="*/ 3682 h 4320"/>
                <a:gd name="connsiteX33" fmla="*/ 1845 w 5183"/>
                <a:gd name="connsiteY33" fmla="*/ 3648 h 4320"/>
                <a:gd name="connsiteX34" fmla="*/ 1785 w 5183"/>
                <a:gd name="connsiteY34" fmla="*/ 3613 h 4320"/>
                <a:gd name="connsiteX35" fmla="*/ 1724 w 5183"/>
                <a:gd name="connsiteY35" fmla="*/ 3575 h 4320"/>
                <a:gd name="connsiteX36" fmla="*/ 1664 w 5183"/>
                <a:gd name="connsiteY36" fmla="*/ 3538 h 4320"/>
                <a:gd name="connsiteX37" fmla="*/ 1604 w 5183"/>
                <a:gd name="connsiteY37" fmla="*/ 3499 h 4320"/>
                <a:gd name="connsiteX38" fmla="*/ 1544 w 5183"/>
                <a:gd name="connsiteY38" fmla="*/ 3458 h 4320"/>
                <a:gd name="connsiteX39" fmla="*/ 1485 w 5183"/>
                <a:gd name="connsiteY39" fmla="*/ 3416 h 4320"/>
                <a:gd name="connsiteX40" fmla="*/ 1427 w 5183"/>
                <a:gd name="connsiteY40" fmla="*/ 3373 h 4320"/>
                <a:gd name="connsiteX41" fmla="*/ 1368 w 5183"/>
                <a:gd name="connsiteY41" fmla="*/ 3329 h 4320"/>
                <a:gd name="connsiteX42" fmla="*/ 1310 w 5183"/>
                <a:gd name="connsiteY42" fmla="*/ 3283 h 4320"/>
                <a:gd name="connsiteX43" fmla="*/ 1253 w 5183"/>
                <a:gd name="connsiteY43" fmla="*/ 3237 h 4320"/>
                <a:gd name="connsiteX44" fmla="*/ 1194 w 5183"/>
                <a:gd name="connsiteY44" fmla="*/ 3189 h 4320"/>
                <a:gd name="connsiteX45" fmla="*/ 1138 w 5183"/>
                <a:gd name="connsiteY45" fmla="*/ 3139 h 4320"/>
                <a:gd name="connsiteX46" fmla="*/ 1083 w 5183"/>
                <a:gd name="connsiteY46" fmla="*/ 3088 h 4320"/>
                <a:gd name="connsiteX47" fmla="*/ 1026 w 5183"/>
                <a:gd name="connsiteY47" fmla="*/ 3035 h 4320"/>
                <a:gd name="connsiteX48" fmla="*/ 971 w 5183"/>
                <a:gd name="connsiteY48" fmla="*/ 2982 h 4320"/>
                <a:gd name="connsiteX49" fmla="*/ 916 w 5183"/>
                <a:gd name="connsiteY49" fmla="*/ 2927 h 4320"/>
                <a:gd name="connsiteX50" fmla="*/ 863 w 5183"/>
                <a:gd name="connsiteY50" fmla="*/ 2870 h 4320"/>
                <a:gd name="connsiteX51" fmla="*/ 810 w 5183"/>
                <a:gd name="connsiteY51" fmla="*/ 2811 h 4320"/>
                <a:gd name="connsiteX52" fmla="*/ 757 w 5183"/>
                <a:gd name="connsiteY52" fmla="*/ 2751 h 4320"/>
                <a:gd name="connsiteX53" fmla="*/ 703 w 5183"/>
                <a:gd name="connsiteY53" fmla="*/ 2691 h 4320"/>
                <a:gd name="connsiteX54" fmla="*/ 652 w 5183"/>
                <a:gd name="connsiteY54" fmla="*/ 2627 h 4320"/>
                <a:gd name="connsiteX55" fmla="*/ 602 w 5183"/>
                <a:gd name="connsiteY55" fmla="*/ 2563 h 4320"/>
                <a:gd name="connsiteX56" fmla="*/ 551 w 5183"/>
                <a:gd name="connsiteY56" fmla="*/ 2498 h 4320"/>
                <a:gd name="connsiteX57" fmla="*/ 503 w 5183"/>
                <a:gd name="connsiteY57" fmla="*/ 2430 h 4320"/>
                <a:gd name="connsiteX58" fmla="*/ 453 w 5183"/>
                <a:gd name="connsiteY58" fmla="*/ 2361 h 4320"/>
                <a:gd name="connsiteX59" fmla="*/ 406 w 5183"/>
                <a:gd name="connsiteY59" fmla="*/ 2290 h 4320"/>
                <a:gd name="connsiteX60" fmla="*/ 359 w 5183"/>
                <a:gd name="connsiteY60" fmla="*/ 2218 h 4320"/>
                <a:gd name="connsiteX61" fmla="*/ 313 w 5183"/>
                <a:gd name="connsiteY61" fmla="*/ 2143 h 4320"/>
                <a:gd name="connsiteX62" fmla="*/ 267 w 5183"/>
                <a:gd name="connsiteY62" fmla="*/ 2067 h 4320"/>
                <a:gd name="connsiteX63" fmla="*/ 223 w 5183"/>
                <a:gd name="connsiteY63" fmla="*/ 1991 h 4320"/>
                <a:gd name="connsiteX64" fmla="*/ 180 w 5183"/>
                <a:gd name="connsiteY64" fmla="*/ 1911 h 4320"/>
                <a:gd name="connsiteX65" fmla="*/ 138 w 5183"/>
                <a:gd name="connsiteY65" fmla="*/ 1829 h 4320"/>
                <a:gd name="connsiteX66" fmla="*/ 97 w 5183"/>
                <a:gd name="connsiteY66" fmla="*/ 1748 h 4320"/>
                <a:gd name="connsiteX67" fmla="*/ 56 w 5183"/>
                <a:gd name="connsiteY67" fmla="*/ 1663 h 4320"/>
                <a:gd name="connsiteX68" fmla="*/ 17 w 5183"/>
                <a:gd name="connsiteY68" fmla="*/ 1576 h 4320"/>
                <a:gd name="connsiteX69" fmla="*/ 0 w 5183"/>
                <a:gd name="connsiteY69" fmla="*/ 9 h 4320"/>
                <a:gd name="connsiteX70" fmla="*/ 143 w 5183"/>
                <a:gd name="connsiteY70" fmla="*/ 2 h 4320"/>
                <a:gd name="connsiteX71" fmla="*/ 221 w 5183"/>
                <a:gd name="connsiteY71" fmla="*/ 0 h 4320"/>
                <a:gd name="connsiteX72" fmla="*/ 303 w 5183"/>
                <a:gd name="connsiteY72" fmla="*/ 0 h 4320"/>
                <a:gd name="connsiteX73" fmla="*/ 390 w 5183"/>
                <a:gd name="connsiteY73" fmla="*/ 0 h 4320"/>
                <a:gd name="connsiteX74" fmla="*/ 478 w 5183"/>
                <a:gd name="connsiteY74" fmla="*/ 4 h 4320"/>
                <a:gd name="connsiteX75" fmla="*/ 570 w 5183"/>
                <a:gd name="connsiteY75" fmla="*/ 5 h 4320"/>
                <a:gd name="connsiteX76" fmla="*/ 668 w 5183"/>
                <a:gd name="connsiteY76" fmla="*/ 11 h 4320"/>
                <a:gd name="connsiteX77" fmla="*/ 765 w 5183"/>
                <a:gd name="connsiteY77" fmla="*/ 18 h 4320"/>
                <a:gd name="connsiteX78" fmla="*/ 868 w 5183"/>
                <a:gd name="connsiteY78" fmla="*/ 28 h 4320"/>
                <a:gd name="connsiteX79" fmla="*/ 973 w 5183"/>
                <a:gd name="connsiteY79" fmla="*/ 39 h 4320"/>
                <a:gd name="connsiteX80" fmla="*/ 1079 w 5183"/>
                <a:gd name="connsiteY80" fmla="*/ 53 h 4320"/>
                <a:gd name="connsiteX81" fmla="*/ 1189 w 5183"/>
                <a:gd name="connsiteY81" fmla="*/ 69 h 4320"/>
                <a:gd name="connsiteX82" fmla="*/ 1299 w 5183"/>
                <a:gd name="connsiteY82" fmla="*/ 87 h 4320"/>
                <a:gd name="connsiteX83" fmla="*/ 1412 w 5183"/>
                <a:gd name="connsiteY83" fmla="*/ 108 h 4320"/>
                <a:gd name="connsiteX84" fmla="*/ 1528 w 5183"/>
                <a:gd name="connsiteY84" fmla="*/ 133 h 4320"/>
                <a:gd name="connsiteX85" fmla="*/ 1643 w 5183"/>
                <a:gd name="connsiteY85" fmla="*/ 161 h 4320"/>
                <a:gd name="connsiteX86" fmla="*/ 1762 w 5183"/>
                <a:gd name="connsiteY86" fmla="*/ 191 h 4320"/>
                <a:gd name="connsiteX87" fmla="*/ 1879 w 5183"/>
                <a:gd name="connsiteY87" fmla="*/ 225 h 4320"/>
                <a:gd name="connsiteX88" fmla="*/ 1999 w 5183"/>
                <a:gd name="connsiteY88" fmla="*/ 262 h 4320"/>
                <a:gd name="connsiteX89" fmla="*/ 2120 w 5183"/>
                <a:gd name="connsiteY89" fmla="*/ 305 h 4320"/>
                <a:gd name="connsiteX90" fmla="*/ 2240 w 5183"/>
                <a:gd name="connsiteY90" fmla="*/ 349 h 4320"/>
                <a:gd name="connsiteX91" fmla="*/ 2361 w 5183"/>
                <a:gd name="connsiteY91" fmla="*/ 399 h 4320"/>
                <a:gd name="connsiteX92" fmla="*/ 2483 w 5183"/>
                <a:gd name="connsiteY92" fmla="*/ 452 h 4320"/>
                <a:gd name="connsiteX93" fmla="*/ 2604 w 5183"/>
                <a:gd name="connsiteY93" fmla="*/ 511 h 4320"/>
                <a:gd name="connsiteX94" fmla="*/ 2724 w 5183"/>
                <a:gd name="connsiteY94" fmla="*/ 573 h 4320"/>
                <a:gd name="connsiteX95" fmla="*/ 2785 w 5183"/>
                <a:gd name="connsiteY95" fmla="*/ 606 h 4320"/>
                <a:gd name="connsiteX96" fmla="*/ 2845 w 5183"/>
                <a:gd name="connsiteY96" fmla="*/ 640 h 4320"/>
                <a:gd name="connsiteX97" fmla="*/ 2905 w 5183"/>
                <a:gd name="connsiteY97" fmla="*/ 675 h 4320"/>
                <a:gd name="connsiteX98" fmla="*/ 2965 w 5183"/>
                <a:gd name="connsiteY98" fmla="*/ 713 h 4320"/>
                <a:gd name="connsiteX99" fmla="*/ 3026 w 5183"/>
                <a:gd name="connsiteY99" fmla="*/ 750 h 4320"/>
                <a:gd name="connsiteX100" fmla="*/ 3084 w 5183"/>
                <a:gd name="connsiteY100" fmla="*/ 789 h 4320"/>
                <a:gd name="connsiteX101" fmla="*/ 3144 w 5183"/>
                <a:gd name="connsiteY101" fmla="*/ 830 h 4320"/>
                <a:gd name="connsiteX102" fmla="*/ 3203 w 5183"/>
                <a:gd name="connsiteY102" fmla="*/ 870 h 4320"/>
                <a:gd name="connsiteX103" fmla="*/ 3261 w 5183"/>
                <a:gd name="connsiteY103" fmla="*/ 913 h 4320"/>
                <a:gd name="connsiteX104" fmla="*/ 3320 w 5183"/>
                <a:gd name="connsiteY104" fmla="*/ 957 h 4320"/>
                <a:gd name="connsiteX105" fmla="*/ 3378 w 5183"/>
                <a:gd name="connsiteY105" fmla="*/ 1003 h 4320"/>
                <a:gd name="connsiteX106" fmla="*/ 3437 w 5183"/>
                <a:gd name="connsiteY106" fmla="*/ 1049 h 4320"/>
                <a:gd name="connsiteX107" fmla="*/ 3494 w 5183"/>
                <a:gd name="connsiteY107" fmla="*/ 1099 h 4320"/>
                <a:gd name="connsiteX108" fmla="*/ 3550 w 5183"/>
                <a:gd name="connsiteY108" fmla="*/ 1149 h 4320"/>
                <a:gd name="connsiteX109" fmla="*/ 3607 w 5183"/>
                <a:gd name="connsiteY109" fmla="*/ 1200 h 4320"/>
                <a:gd name="connsiteX110" fmla="*/ 3664 w 5183"/>
                <a:gd name="connsiteY110" fmla="*/ 1252 h 4320"/>
                <a:gd name="connsiteX111" fmla="*/ 3719 w 5183"/>
                <a:gd name="connsiteY111" fmla="*/ 1306 h 4320"/>
                <a:gd name="connsiteX112" fmla="*/ 3774 w 5183"/>
                <a:gd name="connsiteY112" fmla="*/ 1361 h 4320"/>
                <a:gd name="connsiteX113" fmla="*/ 3829 w 5183"/>
                <a:gd name="connsiteY113" fmla="*/ 1420 h 4320"/>
                <a:gd name="connsiteX114" fmla="*/ 3882 w 5183"/>
                <a:gd name="connsiteY114" fmla="*/ 1478 h 4320"/>
                <a:gd name="connsiteX115" fmla="*/ 3937 w 5183"/>
                <a:gd name="connsiteY115" fmla="*/ 1539 h 4320"/>
                <a:gd name="connsiteX116" fmla="*/ 3988 w 5183"/>
                <a:gd name="connsiteY116" fmla="*/ 1601 h 4320"/>
                <a:gd name="connsiteX117" fmla="*/ 4041 w 5183"/>
                <a:gd name="connsiteY117" fmla="*/ 1663 h 4320"/>
                <a:gd name="connsiteX118" fmla="*/ 4093 w 5183"/>
                <a:gd name="connsiteY118" fmla="*/ 1728 h 4320"/>
                <a:gd name="connsiteX119" fmla="*/ 4144 w 5183"/>
                <a:gd name="connsiteY119" fmla="*/ 1796 h 4320"/>
                <a:gd name="connsiteX120" fmla="*/ 4194 w 5183"/>
                <a:gd name="connsiteY120" fmla="*/ 1863 h 4320"/>
                <a:gd name="connsiteX121" fmla="*/ 4243 w 5183"/>
                <a:gd name="connsiteY121" fmla="*/ 1932 h 4320"/>
                <a:gd name="connsiteX122" fmla="*/ 4293 w 5183"/>
                <a:gd name="connsiteY122" fmla="*/ 2005 h 4320"/>
                <a:gd name="connsiteX123" fmla="*/ 4341 w 5183"/>
                <a:gd name="connsiteY123" fmla="*/ 2078 h 4320"/>
                <a:gd name="connsiteX124" fmla="*/ 4387 w 5183"/>
                <a:gd name="connsiteY124" fmla="*/ 2154 h 4320"/>
                <a:gd name="connsiteX125" fmla="*/ 4435 w 5183"/>
                <a:gd name="connsiteY125" fmla="*/ 2230 h 4320"/>
                <a:gd name="connsiteX126" fmla="*/ 4479 w 5183"/>
                <a:gd name="connsiteY126" fmla="*/ 2308 h 4320"/>
                <a:gd name="connsiteX127" fmla="*/ 4525 w 5183"/>
                <a:gd name="connsiteY127" fmla="*/ 2390 h 4320"/>
                <a:gd name="connsiteX128" fmla="*/ 4568 w 5183"/>
                <a:gd name="connsiteY128" fmla="*/ 2471 h 4320"/>
                <a:gd name="connsiteX129" fmla="*/ 4612 w 5183"/>
                <a:gd name="connsiteY129" fmla="*/ 2554 h 4320"/>
                <a:gd name="connsiteX130" fmla="*/ 4653 w 5183"/>
                <a:gd name="connsiteY130" fmla="*/ 2641 h 4320"/>
                <a:gd name="connsiteX131" fmla="*/ 4696 w 5183"/>
                <a:gd name="connsiteY131" fmla="*/ 2728 h 4320"/>
                <a:gd name="connsiteX132" fmla="*/ 4735 w 5183"/>
                <a:gd name="connsiteY132" fmla="*/ 2819 h 4320"/>
                <a:gd name="connsiteX133" fmla="*/ 4774 w 5183"/>
                <a:gd name="connsiteY133" fmla="*/ 2909 h 4320"/>
                <a:gd name="connsiteX134" fmla="*/ 4813 w 5183"/>
                <a:gd name="connsiteY134" fmla="*/ 3003 h 4320"/>
                <a:gd name="connsiteX135" fmla="*/ 4850 w 5183"/>
                <a:gd name="connsiteY135" fmla="*/ 3099 h 4320"/>
                <a:gd name="connsiteX136" fmla="*/ 4885 w 5183"/>
                <a:gd name="connsiteY136" fmla="*/ 3194 h 4320"/>
                <a:gd name="connsiteX137" fmla="*/ 4921 w 5183"/>
                <a:gd name="connsiteY137" fmla="*/ 3294 h 4320"/>
                <a:gd name="connsiteX138" fmla="*/ 4954 w 5183"/>
                <a:gd name="connsiteY138" fmla="*/ 3396 h 4320"/>
                <a:gd name="connsiteX139" fmla="*/ 4986 w 5183"/>
                <a:gd name="connsiteY139" fmla="*/ 3499 h 4320"/>
                <a:gd name="connsiteX140" fmla="*/ 5018 w 5183"/>
                <a:gd name="connsiteY140" fmla="*/ 3604 h 4320"/>
                <a:gd name="connsiteX141" fmla="*/ 5048 w 5183"/>
                <a:gd name="connsiteY141" fmla="*/ 3712 h 4320"/>
                <a:gd name="connsiteX142" fmla="*/ 5078 w 5183"/>
                <a:gd name="connsiteY142" fmla="*/ 3820 h 4320"/>
                <a:gd name="connsiteX143" fmla="*/ 5107 w 5183"/>
                <a:gd name="connsiteY143" fmla="*/ 3932 h 4320"/>
                <a:gd name="connsiteX144" fmla="*/ 5133 w 5183"/>
                <a:gd name="connsiteY144" fmla="*/ 4045 h 4320"/>
                <a:gd name="connsiteX145" fmla="*/ 5158 w 5183"/>
                <a:gd name="connsiteY145" fmla="*/ 4162 h 4320"/>
                <a:gd name="connsiteX146" fmla="*/ 5183 w 5183"/>
                <a:gd name="connsiteY146" fmla="*/ 4279 h 4320"/>
                <a:gd name="connsiteX147" fmla="*/ 5183 w 5183"/>
                <a:gd name="connsiteY147" fmla="*/ 4279 h 4320"/>
                <a:gd name="connsiteX0" fmla="*/ 5172 w 5172"/>
                <a:gd name="connsiteY0" fmla="*/ 4279 h 4320"/>
                <a:gd name="connsiteX1" fmla="*/ 5172 w 5172"/>
                <a:gd name="connsiteY1" fmla="*/ 4279 h 4320"/>
                <a:gd name="connsiteX2" fmla="*/ 5117 w 5172"/>
                <a:gd name="connsiteY2" fmla="*/ 4286 h 4320"/>
                <a:gd name="connsiteX3" fmla="*/ 5053 w 5172"/>
                <a:gd name="connsiteY3" fmla="*/ 4293 h 4320"/>
                <a:gd name="connsiteX4" fmla="*/ 4966 w 5172"/>
                <a:gd name="connsiteY4" fmla="*/ 4302 h 4320"/>
                <a:gd name="connsiteX5" fmla="*/ 4856 w 5172"/>
                <a:gd name="connsiteY5" fmla="*/ 4309 h 4320"/>
                <a:gd name="connsiteX6" fmla="*/ 4727 w 5172"/>
                <a:gd name="connsiteY6" fmla="*/ 4316 h 4320"/>
                <a:gd name="connsiteX7" fmla="*/ 4580 w 5172"/>
                <a:gd name="connsiteY7" fmla="*/ 4318 h 4320"/>
                <a:gd name="connsiteX8" fmla="*/ 4500 w 5172"/>
                <a:gd name="connsiteY8" fmla="*/ 4320 h 4320"/>
                <a:gd name="connsiteX9" fmla="*/ 4415 w 5172"/>
                <a:gd name="connsiteY9" fmla="*/ 4318 h 4320"/>
                <a:gd name="connsiteX10" fmla="*/ 4328 w 5172"/>
                <a:gd name="connsiteY10" fmla="*/ 4316 h 4320"/>
                <a:gd name="connsiteX11" fmla="*/ 4236 w 5172"/>
                <a:gd name="connsiteY11" fmla="*/ 4313 h 4320"/>
                <a:gd name="connsiteX12" fmla="*/ 4142 w 5172"/>
                <a:gd name="connsiteY12" fmla="*/ 4308 h 4320"/>
                <a:gd name="connsiteX13" fmla="*/ 4043 w 5172"/>
                <a:gd name="connsiteY13" fmla="*/ 4301 h 4320"/>
                <a:gd name="connsiteX14" fmla="*/ 3942 w 5172"/>
                <a:gd name="connsiteY14" fmla="*/ 4292 h 4320"/>
                <a:gd name="connsiteX15" fmla="*/ 3839 w 5172"/>
                <a:gd name="connsiteY15" fmla="*/ 4281 h 4320"/>
                <a:gd name="connsiteX16" fmla="*/ 3731 w 5172"/>
                <a:gd name="connsiteY16" fmla="*/ 4269 h 4320"/>
                <a:gd name="connsiteX17" fmla="*/ 3623 w 5172"/>
                <a:gd name="connsiteY17" fmla="*/ 4253 h 4320"/>
                <a:gd name="connsiteX18" fmla="*/ 3511 w 5172"/>
                <a:gd name="connsiteY18" fmla="*/ 4235 h 4320"/>
                <a:gd name="connsiteX19" fmla="*/ 3398 w 5172"/>
                <a:gd name="connsiteY19" fmla="*/ 4215 h 4320"/>
                <a:gd name="connsiteX20" fmla="*/ 3284 w 5172"/>
                <a:gd name="connsiteY20" fmla="*/ 4192 h 4320"/>
                <a:gd name="connsiteX21" fmla="*/ 3167 w 5172"/>
                <a:gd name="connsiteY21" fmla="*/ 4166 h 4320"/>
                <a:gd name="connsiteX22" fmla="*/ 3048 w 5172"/>
                <a:gd name="connsiteY22" fmla="*/ 4137 h 4320"/>
                <a:gd name="connsiteX23" fmla="*/ 2930 w 5172"/>
                <a:gd name="connsiteY23" fmla="*/ 4106 h 4320"/>
                <a:gd name="connsiteX24" fmla="*/ 2809 w 5172"/>
                <a:gd name="connsiteY24" fmla="*/ 4070 h 4320"/>
                <a:gd name="connsiteX25" fmla="*/ 2688 w 5172"/>
                <a:gd name="connsiteY25" fmla="*/ 4031 h 4320"/>
                <a:gd name="connsiteX26" fmla="*/ 2566 w 5172"/>
                <a:gd name="connsiteY26" fmla="*/ 3989 h 4320"/>
                <a:gd name="connsiteX27" fmla="*/ 2444 w 5172"/>
                <a:gd name="connsiteY27" fmla="*/ 3942 h 4320"/>
                <a:gd name="connsiteX28" fmla="*/ 2321 w 5172"/>
                <a:gd name="connsiteY28" fmla="*/ 3891 h 4320"/>
                <a:gd name="connsiteX29" fmla="*/ 2199 w 5172"/>
                <a:gd name="connsiteY29" fmla="*/ 3838 h 4320"/>
                <a:gd name="connsiteX30" fmla="*/ 2077 w 5172"/>
                <a:gd name="connsiteY30" fmla="*/ 3779 h 4320"/>
                <a:gd name="connsiteX31" fmla="*/ 1955 w 5172"/>
                <a:gd name="connsiteY31" fmla="*/ 3716 h 4320"/>
                <a:gd name="connsiteX32" fmla="*/ 1894 w 5172"/>
                <a:gd name="connsiteY32" fmla="*/ 3682 h 4320"/>
                <a:gd name="connsiteX33" fmla="*/ 1834 w 5172"/>
                <a:gd name="connsiteY33" fmla="*/ 3648 h 4320"/>
                <a:gd name="connsiteX34" fmla="*/ 1774 w 5172"/>
                <a:gd name="connsiteY34" fmla="*/ 3613 h 4320"/>
                <a:gd name="connsiteX35" fmla="*/ 1713 w 5172"/>
                <a:gd name="connsiteY35" fmla="*/ 3575 h 4320"/>
                <a:gd name="connsiteX36" fmla="*/ 1653 w 5172"/>
                <a:gd name="connsiteY36" fmla="*/ 3538 h 4320"/>
                <a:gd name="connsiteX37" fmla="*/ 1593 w 5172"/>
                <a:gd name="connsiteY37" fmla="*/ 3499 h 4320"/>
                <a:gd name="connsiteX38" fmla="*/ 1533 w 5172"/>
                <a:gd name="connsiteY38" fmla="*/ 3458 h 4320"/>
                <a:gd name="connsiteX39" fmla="*/ 1474 w 5172"/>
                <a:gd name="connsiteY39" fmla="*/ 3416 h 4320"/>
                <a:gd name="connsiteX40" fmla="*/ 1416 w 5172"/>
                <a:gd name="connsiteY40" fmla="*/ 3373 h 4320"/>
                <a:gd name="connsiteX41" fmla="*/ 1357 w 5172"/>
                <a:gd name="connsiteY41" fmla="*/ 3329 h 4320"/>
                <a:gd name="connsiteX42" fmla="*/ 1299 w 5172"/>
                <a:gd name="connsiteY42" fmla="*/ 3283 h 4320"/>
                <a:gd name="connsiteX43" fmla="*/ 1242 w 5172"/>
                <a:gd name="connsiteY43" fmla="*/ 3237 h 4320"/>
                <a:gd name="connsiteX44" fmla="*/ 1183 w 5172"/>
                <a:gd name="connsiteY44" fmla="*/ 3189 h 4320"/>
                <a:gd name="connsiteX45" fmla="*/ 1127 w 5172"/>
                <a:gd name="connsiteY45" fmla="*/ 3139 h 4320"/>
                <a:gd name="connsiteX46" fmla="*/ 1072 w 5172"/>
                <a:gd name="connsiteY46" fmla="*/ 3088 h 4320"/>
                <a:gd name="connsiteX47" fmla="*/ 1015 w 5172"/>
                <a:gd name="connsiteY47" fmla="*/ 3035 h 4320"/>
                <a:gd name="connsiteX48" fmla="*/ 960 w 5172"/>
                <a:gd name="connsiteY48" fmla="*/ 2982 h 4320"/>
                <a:gd name="connsiteX49" fmla="*/ 905 w 5172"/>
                <a:gd name="connsiteY49" fmla="*/ 2927 h 4320"/>
                <a:gd name="connsiteX50" fmla="*/ 852 w 5172"/>
                <a:gd name="connsiteY50" fmla="*/ 2870 h 4320"/>
                <a:gd name="connsiteX51" fmla="*/ 799 w 5172"/>
                <a:gd name="connsiteY51" fmla="*/ 2811 h 4320"/>
                <a:gd name="connsiteX52" fmla="*/ 746 w 5172"/>
                <a:gd name="connsiteY52" fmla="*/ 2751 h 4320"/>
                <a:gd name="connsiteX53" fmla="*/ 692 w 5172"/>
                <a:gd name="connsiteY53" fmla="*/ 2691 h 4320"/>
                <a:gd name="connsiteX54" fmla="*/ 641 w 5172"/>
                <a:gd name="connsiteY54" fmla="*/ 2627 h 4320"/>
                <a:gd name="connsiteX55" fmla="*/ 591 w 5172"/>
                <a:gd name="connsiteY55" fmla="*/ 2563 h 4320"/>
                <a:gd name="connsiteX56" fmla="*/ 540 w 5172"/>
                <a:gd name="connsiteY56" fmla="*/ 2498 h 4320"/>
                <a:gd name="connsiteX57" fmla="*/ 492 w 5172"/>
                <a:gd name="connsiteY57" fmla="*/ 2430 h 4320"/>
                <a:gd name="connsiteX58" fmla="*/ 442 w 5172"/>
                <a:gd name="connsiteY58" fmla="*/ 2361 h 4320"/>
                <a:gd name="connsiteX59" fmla="*/ 395 w 5172"/>
                <a:gd name="connsiteY59" fmla="*/ 2290 h 4320"/>
                <a:gd name="connsiteX60" fmla="*/ 348 w 5172"/>
                <a:gd name="connsiteY60" fmla="*/ 2218 h 4320"/>
                <a:gd name="connsiteX61" fmla="*/ 302 w 5172"/>
                <a:gd name="connsiteY61" fmla="*/ 2143 h 4320"/>
                <a:gd name="connsiteX62" fmla="*/ 256 w 5172"/>
                <a:gd name="connsiteY62" fmla="*/ 2067 h 4320"/>
                <a:gd name="connsiteX63" fmla="*/ 212 w 5172"/>
                <a:gd name="connsiteY63" fmla="*/ 1991 h 4320"/>
                <a:gd name="connsiteX64" fmla="*/ 169 w 5172"/>
                <a:gd name="connsiteY64" fmla="*/ 1911 h 4320"/>
                <a:gd name="connsiteX65" fmla="*/ 127 w 5172"/>
                <a:gd name="connsiteY65" fmla="*/ 1829 h 4320"/>
                <a:gd name="connsiteX66" fmla="*/ 86 w 5172"/>
                <a:gd name="connsiteY66" fmla="*/ 1748 h 4320"/>
                <a:gd name="connsiteX67" fmla="*/ 45 w 5172"/>
                <a:gd name="connsiteY67" fmla="*/ 1663 h 4320"/>
                <a:gd name="connsiteX68" fmla="*/ 6 w 5172"/>
                <a:gd name="connsiteY68" fmla="*/ 1576 h 4320"/>
                <a:gd name="connsiteX69" fmla="*/ 9 w 5172"/>
                <a:gd name="connsiteY69" fmla="*/ 29 h 4320"/>
                <a:gd name="connsiteX70" fmla="*/ 132 w 5172"/>
                <a:gd name="connsiteY70" fmla="*/ 2 h 4320"/>
                <a:gd name="connsiteX71" fmla="*/ 210 w 5172"/>
                <a:gd name="connsiteY71" fmla="*/ 0 h 4320"/>
                <a:gd name="connsiteX72" fmla="*/ 292 w 5172"/>
                <a:gd name="connsiteY72" fmla="*/ 0 h 4320"/>
                <a:gd name="connsiteX73" fmla="*/ 379 w 5172"/>
                <a:gd name="connsiteY73" fmla="*/ 0 h 4320"/>
                <a:gd name="connsiteX74" fmla="*/ 467 w 5172"/>
                <a:gd name="connsiteY74" fmla="*/ 4 h 4320"/>
                <a:gd name="connsiteX75" fmla="*/ 559 w 5172"/>
                <a:gd name="connsiteY75" fmla="*/ 5 h 4320"/>
                <a:gd name="connsiteX76" fmla="*/ 657 w 5172"/>
                <a:gd name="connsiteY76" fmla="*/ 11 h 4320"/>
                <a:gd name="connsiteX77" fmla="*/ 754 w 5172"/>
                <a:gd name="connsiteY77" fmla="*/ 18 h 4320"/>
                <a:gd name="connsiteX78" fmla="*/ 857 w 5172"/>
                <a:gd name="connsiteY78" fmla="*/ 28 h 4320"/>
                <a:gd name="connsiteX79" fmla="*/ 962 w 5172"/>
                <a:gd name="connsiteY79" fmla="*/ 39 h 4320"/>
                <a:gd name="connsiteX80" fmla="*/ 1068 w 5172"/>
                <a:gd name="connsiteY80" fmla="*/ 53 h 4320"/>
                <a:gd name="connsiteX81" fmla="*/ 1178 w 5172"/>
                <a:gd name="connsiteY81" fmla="*/ 69 h 4320"/>
                <a:gd name="connsiteX82" fmla="*/ 1288 w 5172"/>
                <a:gd name="connsiteY82" fmla="*/ 87 h 4320"/>
                <a:gd name="connsiteX83" fmla="*/ 1401 w 5172"/>
                <a:gd name="connsiteY83" fmla="*/ 108 h 4320"/>
                <a:gd name="connsiteX84" fmla="*/ 1517 w 5172"/>
                <a:gd name="connsiteY84" fmla="*/ 133 h 4320"/>
                <a:gd name="connsiteX85" fmla="*/ 1632 w 5172"/>
                <a:gd name="connsiteY85" fmla="*/ 161 h 4320"/>
                <a:gd name="connsiteX86" fmla="*/ 1751 w 5172"/>
                <a:gd name="connsiteY86" fmla="*/ 191 h 4320"/>
                <a:gd name="connsiteX87" fmla="*/ 1868 w 5172"/>
                <a:gd name="connsiteY87" fmla="*/ 225 h 4320"/>
                <a:gd name="connsiteX88" fmla="*/ 1988 w 5172"/>
                <a:gd name="connsiteY88" fmla="*/ 262 h 4320"/>
                <a:gd name="connsiteX89" fmla="*/ 2109 w 5172"/>
                <a:gd name="connsiteY89" fmla="*/ 305 h 4320"/>
                <a:gd name="connsiteX90" fmla="*/ 2229 w 5172"/>
                <a:gd name="connsiteY90" fmla="*/ 349 h 4320"/>
                <a:gd name="connsiteX91" fmla="*/ 2350 w 5172"/>
                <a:gd name="connsiteY91" fmla="*/ 399 h 4320"/>
                <a:gd name="connsiteX92" fmla="*/ 2472 w 5172"/>
                <a:gd name="connsiteY92" fmla="*/ 452 h 4320"/>
                <a:gd name="connsiteX93" fmla="*/ 2593 w 5172"/>
                <a:gd name="connsiteY93" fmla="*/ 511 h 4320"/>
                <a:gd name="connsiteX94" fmla="*/ 2713 w 5172"/>
                <a:gd name="connsiteY94" fmla="*/ 573 h 4320"/>
                <a:gd name="connsiteX95" fmla="*/ 2774 w 5172"/>
                <a:gd name="connsiteY95" fmla="*/ 606 h 4320"/>
                <a:gd name="connsiteX96" fmla="*/ 2834 w 5172"/>
                <a:gd name="connsiteY96" fmla="*/ 640 h 4320"/>
                <a:gd name="connsiteX97" fmla="*/ 2894 w 5172"/>
                <a:gd name="connsiteY97" fmla="*/ 675 h 4320"/>
                <a:gd name="connsiteX98" fmla="*/ 2954 w 5172"/>
                <a:gd name="connsiteY98" fmla="*/ 713 h 4320"/>
                <a:gd name="connsiteX99" fmla="*/ 3015 w 5172"/>
                <a:gd name="connsiteY99" fmla="*/ 750 h 4320"/>
                <a:gd name="connsiteX100" fmla="*/ 3073 w 5172"/>
                <a:gd name="connsiteY100" fmla="*/ 789 h 4320"/>
                <a:gd name="connsiteX101" fmla="*/ 3133 w 5172"/>
                <a:gd name="connsiteY101" fmla="*/ 830 h 4320"/>
                <a:gd name="connsiteX102" fmla="*/ 3192 w 5172"/>
                <a:gd name="connsiteY102" fmla="*/ 870 h 4320"/>
                <a:gd name="connsiteX103" fmla="*/ 3250 w 5172"/>
                <a:gd name="connsiteY103" fmla="*/ 913 h 4320"/>
                <a:gd name="connsiteX104" fmla="*/ 3309 w 5172"/>
                <a:gd name="connsiteY104" fmla="*/ 957 h 4320"/>
                <a:gd name="connsiteX105" fmla="*/ 3367 w 5172"/>
                <a:gd name="connsiteY105" fmla="*/ 1003 h 4320"/>
                <a:gd name="connsiteX106" fmla="*/ 3426 w 5172"/>
                <a:gd name="connsiteY106" fmla="*/ 1049 h 4320"/>
                <a:gd name="connsiteX107" fmla="*/ 3483 w 5172"/>
                <a:gd name="connsiteY107" fmla="*/ 1099 h 4320"/>
                <a:gd name="connsiteX108" fmla="*/ 3539 w 5172"/>
                <a:gd name="connsiteY108" fmla="*/ 1149 h 4320"/>
                <a:gd name="connsiteX109" fmla="*/ 3596 w 5172"/>
                <a:gd name="connsiteY109" fmla="*/ 1200 h 4320"/>
                <a:gd name="connsiteX110" fmla="*/ 3653 w 5172"/>
                <a:gd name="connsiteY110" fmla="*/ 1252 h 4320"/>
                <a:gd name="connsiteX111" fmla="*/ 3708 w 5172"/>
                <a:gd name="connsiteY111" fmla="*/ 1306 h 4320"/>
                <a:gd name="connsiteX112" fmla="*/ 3763 w 5172"/>
                <a:gd name="connsiteY112" fmla="*/ 1361 h 4320"/>
                <a:gd name="connsiteX113" fmla="*/ 3818 w 5172"/>
                <a:gd name="connsiteY113" fmla="*/ 1420 h 4320"/>
                <a:gd name="connsiteX114" fmla="*/ 3871 w 5172"/>
                <a:gd name="connsiteY114" fmla="*/ 1478 h 4320"/>
                <a:gd name="connsiteX115" fmla="*/ 3926 w 5172"/>
                <a:gd name="connsiteY115" fmla="*/ 1539 h 4320"/>
                <a:gd name="connsiteX116" fmla="*/ 3977 w 5172"/>
                <a:gd name="connsiteY116" fmla="*/ 1601 h 4320"/>
                <a:gd name="connsiteX117" fmla="*/ 4030 w 5172"/>
                <a:gd name="connsiteY117" fmla="*/ 1663 h 4320"/>
                <a:gd name="connsiteX118" fmla="*/ 4082 w 5172"/>
                <a:gd name="connsiteY118" fmla="*/ 1728 h 4320"/>
                <a:gd name="connsiteX119" fmla="*/ 4133 w 5172"/>
                <a:gd name="connsiteY119" fmla="*/ 1796 h 4320"/>
                <a:gd name="connsiteX120" fmla="*/ 4183 w 5172"/>
                <a:gd name="connsiteY120" fmla="*/ 1863 h 4320"/>
                <a:gd name="connsiteX121" fmla="*/ 4232 w 5172"/>
                <a:gd name="connsiteY121" fmla="*/ 1932 h 4320"/>
                <a:gd name="connsiteX122" fmla="*/ 4282 w 5172"/>
                <a:gd name="connsiteY122" fmla="*/ 2005 h 4320"/>
                <a:gd name="connsiteX123" fmla="*/ 4330 w 5172"/>
                <a:gd name="connsiteY123" fmla="*/ 2078 h 4320"/>
                <a:gd name="connsiteX124" fmla="*/ 4376 w 5172"/>
                <a:gd name="connsiteY124" fmla="*/ 2154 h 4320"/>
                <a:gd name="connsiteX125" fmla="*/ 4424 w 5172"/>
                <a:gd name="connsiteY125" fmla="*/ 2230 h 4320"/>
                <a:gd name="connsiteX126" fmla="*/ 4468 w 5172"/>
                <a:gd name="connsiteY126" fmla="*/ 2308 h 4320"/>
                <a:gd name="connsiteX127" fmla="*/ 4514 w 5172"/>
                <a:gd name="connsiteY127" fmla="*/ 2390 h 4320"/>
                <a:gd name="connsiteX128" fmla="*/ 4557 w 5172"/>
                <a:gd name="connsiteY128" fmla="*/ 2471 h 4320"/>
                <a:gd name="connsiteX129" fmla="*/ 4601 w 5172"/>
                <a:gd name="connsiteY129" fmla="*/ 2554 h 4320"/>
                <a:gd name="connsiteX130" fmla="*/ 4642 w 5172"/>
                <a:gd name="connsiteY130" fmla="*/ 2641 h 4320"/>
                <a:gd name="connsiteX131" fmla="*/ 4685 w 5172"/>
                <a:gd name="connsiteY131" fmla="*/ 2728 h 4320"/>
                <a:gd name="connsiteX132" fmla="*/ 4724 w 5172"/>
                <a:gd name="connsiteY132" fmla="*/ 2819 h 4320"/>
                <a:gd name="connsiteX133" fmla="*/ 4763 w 5172"/>
                <a:gd name="connsiteY133" fmla="*/ 2909 h 4320"/>
                <a:gd name="connsiteX134" fmla="*/ 4802 w 5172"/>
                <a:gd name="connsiteY134" fmla="*/ 3003 h 4320"/>
                <a:gd name="connsiteX135" fmla="*/ 4839 w 5172"/>
                <a:gd name="connsiteY135" fmla="*/ 3099 h 4320"/>
                <a:gd name="connsiteX136" fmla="*/ 4874 w 5172"/>
                <a:gd name="connsiteY136" fmla="*/ 3194 h 4320"/>
                <a:gd name="connsiteX137" fmla="*/ 4910 w 5172"/>
                <a:gd name="connsiteY137" fmla="*/ 3294 h 4320"/>
                <a:gd name="connsiteX138" fmla="*/ 4943 w 5172"/>
                <a:gd name="connsiteY138" fmla="*/ 3396 h 4320"/>
                <a:gd name="connsiteX139" fmla="*/ 4975 w 5172"/>
                <a:gd name="connsiteY139" fmla="*/ 3499 h 4320"/>
                <a:gd name="connsiteX140" fmla="*/ 5007 w 5172"/>
                <a:gd name="connsiteY140" fmla="*/ 3604 h 4320"/>
                <a:gd name="connsiteX141" fmla="*/ 5037 w 5172"/>
                <a:gd name="connsiteY141" fmla="*/ 3712 h 4320"/>
                <a:gd name="connsiteX142" fmla="*/ 5067 w 5172"/>
                <a:gd name="connsiteY142" fmla="*/ 3820 h 4320"/>
                <a:gd name="connsiteX143" fmla="*/ 5096 w 5172"/>
                <a:gd name="connsiteY143" fmla="*/ 3932 h 4320"/>
                <a:gd name="connsiteX144" fmla="*/ 5122 w 5172"/>
                <a:gd name="connsiteY144" fmla="*/ 4045 h 4320"/>
                <a:gd name="connsiteX145" fmla="*/ 5147 w 5172"/>
                <a:gd name="connsiteY145" fmla="*/ 4162 h 4320"/>
                <a:gd name="connsiteX146" fmla="*/ 5172 w 5172"/>
                <a:gd name="connsiteY146" fmla="*/ 4279 h 4320"/>
                <a:gd name="connsiteX147" fmla="*/ 5172 w 5172"/>
                <a:gd name="connsiteY147" fmla="*/ 4279 h 4320"/>
                <a:gd name="connsiteX0" fmla="*/ 5172 w 5172"/>
                <a:gd name="connsiteY0" fmla="*/ 4279 h 4320"/>
                <a:gd name="connsiteX1" fmla="*/ 5172 w 5172"/>
                <a:gd name="connsiteY1" fmla="*/ 4279 h 4320"/>
                <a:gd name="connsiteX2" fmla="*/ 5117 w 5172"/>
                <a:gd name="connsiteY2" fmla="*/ 4286 h 4320"/>
                <a:gd name="connsiteX3" fmla="*/ 5053 w 5172"/>
                <a:gd name="connsiteY3" fmla="*/ 4293 h 4320"/>
                <a:gd name="connsiteX4" fmla="*/ 4966 w 5172"/>
                <a:gd name="connsiteY4" fmla="*/ 4302 h 4320"/>
                <a:gd name="connsiteX5" fmla="*/ 4856 w 5172"/>
                <a:gd name="connsiteY5" fmla="*/ 4309 h 4320"/>
                <a:gd name="connsiteX6" fmla="*/ 4727 w 5172"/>
                <a:gd name="connsiteY6" fmla="*/ 4316 h 4320"/>
                <a:gd name="connsiteX7" fmla="*/ 4580 w 5172"/>
                <a:gd name="connsiteY7" fmla="*/ 4318 h 4320"/>
                <a:gd name="connsiteX8" fmla="*/ 4500 w 5172"/>
                <a:gd name="connsiteY8" fmla="*/ 4320 h 4320"/>
                <a:gd name="connsiteX9" fmla="*/ 4415 w 5172"/>
                <a:gd name="connsiteY9" fmla="*/ 4318 h 4320"/>
                <a:gd name="connsiteX10" fmla="*/ 4328 w 5172"/>
                <a:gd name="connsiteY10" fmla="*/ 4316 h 4320"/>
                <a:gd name="connsiteX11" fmla="*/ 4236 w 5172"/>
                <a:gd name="connsiteY11" fmla="*/ 4313 h 4320"/>
                <a:gd name="connsiteX12" fmla="*/ 4142 w 5172"/>
                <a:gd name="connsiteY12" fmla="*/ 4308 h 4320"/>
                <a:gd name="connsiteX13" fmla="*/ 4043 w 5172"/>
                <a:gd name="connsiteY13" fmla="*/ 4301 h 4320"/>
                <a:gd name="connsiteX14" fmla="*/ 3942 w 5172"/>
                <a:gd name="connsiteY14" fmla="*/ 4292 h 4320"/>
                <a:gd name="connsiteX15" fmla="*/ 3839 w 5172"/>
                <a:gd name="connsiteY15" fmla="*/ 4281 h 4320"/>
                <a:gd name="connsiteX16" fmla="*/ 3731 w 5172"/>
                <a:gd name="connsiteY16" fmla="*/ 4269 h 4320"/>
                <a:gd name="connsiteX17" fmla="*/ 3623 w 5172"/>
                <a:gd name="connsiteY17" fmla="*/ 4253 h 4320"/>
                <a:gd name="connsiteX18" fmla="*/ 3511 w 5172"/>
                <a:gd name="connsiteY18" fmla="*/ 4235 h 4320"/>
                <a:gd name="connsiteX19" fmla="*/ 3398 w 5172"/>
                <a:gd name="connsiteY19" fmla="*/ 4215 h 4320"/>
                <a:gd name="connsiteX20" fmla="*/ 3284 w 5172"/>
                <a:gd name="connsiteY20" fmla="*/ 4192 h 4320"/>
                <a:gd name="connsiteX21" fmla="*/ 3167 w 5172"/>
                <a:gd name="connsiteY21" fmla="*/ 4166 h 4320"/>
                <a:gd name="connsiteX22" fmla="*/ 3048 w 5172"/>
                <a:gd name="connsiteY22" fmla="*/ 4137 h 4320"/>
                <a:gd name="connsiteX23" fmla="*/ 2930 w 5172"/>
                <a:gd name="connsiteY23" fmla="*/ 4106 h 4320"/>
                <a:gd name="connsiteX24" fmla="*/ 2809 w 5172"/>
                <a:gd name="connsiteY24" fmla="*/ 4070 h 4320"/>
                <a:gd name="connsiteX25" fmla="*/ 2688 w 5172"/>
                <a:gd name="connsiteY25" fmla="*/ 4031 h 4320"/>
                <a:gd name="connsiteX26" fmla="*/ 2566 w 5172"/>
                <a:gd name="connsiteY26" fmla="*/ 3989 h 4320"/>
                <a:gd name="connsiteX27" fmla="*/ 2444 w 5172"/>
                <a:gd name="connsiteY27" fmla="*/ 3942 h 4320"/>
                <a:gd name="connsiteX28" fmla="*/ 2321 w 5172"/>
                <a:gd name="connsiteY28" fmla="*/ 3891 h 4320"/>
                <a:gd name="connsiteX29" fmla="*/ 2199 w 5172"/>
                <a:gd name="connsiteY29" fmla="*/ 3838 h 4320"/>
                <a:gd name="connsiteX30" fmla="*/ 2077 w 5172"/>
                <a:gd name="connsiteY30" fmla="*/ 3779 h 4320"/>
                <a:gd name="connsiteX31" fmla="*/ 1955 w 5172"/>
                <a:gd name="connsiteY31" fmla="*/ 3716 h 4320"/>
                <a:gd name="connsiteX32" fmla="*/ 1894 w 5172"/>
                <a:gd name="connsiteY32" fmla="*/ 3682 h 4320"/>
                <a:gd name="connsiteX33" fmla="*/ 1834 w 5172"/>
                <a:gd name="connsiteY33" fmla="*/ 3648 h 4320"/>
                <a:gd name="connsiteX34" fmla="*/ 1774 w 5172"/>
                <a:gd name="connsiteY34" fmla="*/ 3613 h 4320"/>
                <a:gd name="connsiteX35" fmla="*/ 1713 w 5172"/>
                <a:gd name="connsiteY35" fmla="*/ 3575 h 4320"/>
                <a:gd name="connsiteX36" fmla="*/ 1653 w 5172"/>
                <a:gd name="connsiteY36" fmla="*/ 3538 h 4320"/>
                <a:gd name="connsiteX37" fmla="*/ 1593 w 5172"/>
                <a:gd name="connsiteY37" fmla="*/ 3499 h 4320"/>
                <a:gd name="connsiteX38" fmla="*/ 1533 w 5172"/>
                <a:gd name="connsiteY38" fmla="*/ 3458 h 4320"/>
                <a:gd name="connsiteX39" fmla="*/ 1474 w 5172"/>
                <a:gd name="connsiteY39" fmla="*/ 3416 h 4320"/>
                <a:gd name="connsiteX40" fmla="*/ 1416 w 5172"/>
                <a:gd name="connsiteY40" fmla="*/ 3373 h 4320"/>
                <a:gd name="connsiteX41" fmla="*/ 1357 w 5172"/>
                <a:gd name="connsiteY41" fmla="*/ 3329 h 4320"/>
                <a:gd name="connsiteX42" fmla="*/ 1299 w 5172"/>
                <a:gd name="connsiteY42" fmla="*/ 3283 h 4320"/>
                <a:gd name="connsiteX43" fmla="*/ 1242 w 5172"/>
                <a:gd name="connsiteY43" fmla="*/ 3237 h 4320"/>
                <a:gd name="connsiteX44" fmla="*/ 1183 w 5172"/>
                <a:gd name="connsiteY44" fmla="*/ 3189 h 4320"/>
                <a:gd name="connsiteX45" fmla="*/ 1127 w 5172"/>
                <a:gd name="connsiteY45" fmla="*/ 3139 h 4320"/>
                <a:gd name="connsiteX46" fmla="*/ 1072 w 5172"/>
                <a:gd name="connsiteY46" fmla="*/ 3088 h 4320"/>
                <a:gd name="connsiteX47" fmla="*/ 1015 w 5172"/>
                <a:gd name="connsiteY47" fmla="*/ 3035 h 4320"/>
                <a:gd name="connsiteX48" fmla="*/ 960 w 5172"/>
                <a:gd name="connsiteY48" fmla="*/ 2982 h 4320"/>
                <a:gd name="connsiteX49" fmla="*/ 905 w 5172"/>
                <a:gd name="connsiteY49" fmla="*/ 2927 h 4320"/>
                <a:gd name="connsiteX50" fmla="*/ 852 w 5172"/>
                <a:gd name="connsiteY50" fmla="*/ 2870 h 4320"/>
                <a:gd name="connsiteX51" fmla="*/ 799 w 5172"/>
                <a:gd name="connsiteY51" fmla="*/ 2811 h 4320"/>
                <a:gd name="connsiteX52" fmla="*/ 746 w 5172"/>
                <a:gd name="connsiteY52" fmla="*/ 2751 h 4320"/>
                <a:gd name="connsiteX53" fmla="*/ 692 w 5172"/>
                <a:gd name="connsiteY53" fmla="*/ 2691 h 4320"/>
                <a:gd name="connsiteX54" fmla="*/ 641 w 5172"/>
                <a:gd name="connsiteY54" fmla="*/ 2627 h 4320"/>
                <a:gd name="connsiteX55" fmla="*/ 591 w 5172"/>
                <a:gd name="connsiteY55" fmla="*/ 2563 h 4320"/>
                <a:gd name="connsiteX56" fmla="*/ 540 w 5172"/>
                <a:gd name="connsiteY56" fmla="*/ 2498 h 4320"/>
                <a:gd name="connsiteX57" fmla="*/ 492 w 5172"/>
                <a:gd name="connsiteY57" fmla="*/ 2430 h 4320"/>
                <a:gd name="connsiteX58" fmla="*/ 442 w 5172"/>
                <a:gd name="connsiteY58" fmla="*/ 2361 h 4320"/>
                <a:gd name="connsiteX59" fmla="*/ 395 w 5172"/>
                <a:gd name="connsiteY59" fmla="*/ 2290 h 4320"/>
                <a:gd name="connsiteX60" fmla="*/ 348 w 5172"/>
                <a:gd name="connsiteY60" fmla="*/ 2218 h 4320"/>
                <a:gd name="connsiteX61" fmla="*/ 302 w 5172"/>
                <a:gd name="connsiteY61" fmla="*/ 2143 h 4320"/>
                <a:gd name="connsiteX62" fmla="*/ 256 w 5172"/>
                <a:gd name="connsiteY62" fmla="*/ 2067 h 4320"/>
                <a:gd name="connsiteX63" fmla="*/ 212 w 5172"/>
                <a:gd name="connsiteY63" fmla="*/ 1991 h 4320"/>
                <a:gd name="connsiteX64" fmla="*/ 169 w 5172"/>
                <a:gd name="connsiteY64" fmla="*/ 1911 h 4320"/>
                <a:gd name="connsiteX65" fmla="*/ 127 w 5172"/>
                <a:gd name="connsiteY65" fmla="*/ 1829 h 4320"/>
                <a:gd name="connsiteX66" fmla="*/ 86 w 5172"/>
                <a:gd name="connsiteY66" fmla="*/ 1748 h 4320"/>
                <a:gd name="connsiteX67" fmla="*/ 45 w 5172"/>
                <a:gd name="connsiteY67" fmla="*/ 1663 h 4320"/>
                <a:gd name="connsiteX68" fmla="*/ 6 w 5172"/>
                <a:gd name="connsiteY68" fmla="*/ 1576 h 4320"/>
                <a:gd name="connsiteX69" fmla="*/ 9 w 5172"/>
                <a:gd name="connsiteY69" fmla="*/ 24 h 4320"/>
                <a:gd name="connsiteX70" fmla="*/ 132 w 5172"/>
                <a:gd name="connsiteY70" fmla="*/ 2 h 4320"/>
                <a:gd name="connsiteX71" fmla="*/ 210 w 5172"/>
                <a:gd name="connsiteY71" fmla="*/ 0 h 4320"/>
                <a:gd name="connsiteX72" fmla="*/ 292 w 5172"/>
                <a:gd name="connsiteY72" fmla="*/ 0 h 4320"/>
                <a:gd name="connsiteX73" fmla="*/ 379 w 5172"/>
                <a:gd name="connsiteY73" fmla="*/ 0 h 4320"/>
                <a:gd name="connsiteX74" fmla="*/ 467 w 5172"/>
                <a:gd name="connsiteY74" fmla="*/ 4 h 4320"/>
                <a:gd name="connsiteX75" fmla="*/ 559 w 5172"/>
                <a:gd name="connsiteY75" fmla="*/ 5 h 4320"/>
                <a:gd name="connsiteX76" fmla="*/ 657 w 5172"/>
                <a:gd name="connsiteY76" fmla="*/ 11 h 4320"/>
                <a:gd name="connsiteX77" fmla="*/ 754 w 5172"/>
                <a:gd name="connsiteY77" fmla="*/ 18 h 4320"/>
                <a:gd name="connsiteX78" fmla="*/ 857 w 5172"/>
                <a:gd name="connsiteY78" fmla="*/ 28 h 4320"/>
                <a:gd name="connsiteX79" fmla="*/ 962 w 5172"/>
                <a:gd name="connsiteY79" fmla="*/ 39 h 4320"/>
                <a:gd name="connsiteX80" fmla="*/ 1068 w 5172"/>
                <a:gd name="connsiteY80" fmla="*/ 53 h 4320"/>
                <a:gd name="connsiteX81" fmla="*/ 1178 w 5172"/>
                <a:gd name="connsiteY81" fmla="*/ 69 h 4320"/>
                <a:gd name="connsiteX82" fmla="*/ 1288 w 5172"/>
                <a:gd name="connsiteY82" fmla="*/ 87 h 4320"/>
                <a:gd name="connsiteX83" fmla="*/ 1401 w 5172"/>
                <a:gd name="connsiteY83" fmla="*/ 108 h 4320"/>
                <a:gd name="connsiteX84" fmla="*/ 1517 w 5172"/>
                <a:gd name="connsiteY84" fmla="*/ 133 h 4320"/>
                <a:gd name="connsiteX85" fmla="*/ 1632 w 5172"/>
                <a:gd name="connsiteY85" fmla="*/ 161 h 4320"/>
                <a:gd name="connsiteX86" fmla="*/ 1751 w 5172"/>
                <a:gd name="connsiteY86" fmla="*/ 191 h 4320"/>
                <a:gd name="connsiteX87" fmla="*/ 1868 w 5172"/>
                <a:gd name="connsiteY87" fmla="*/ 225 h 4320"/>
                <a:gd name="connsiteX88" fmla="*/ 1988 w 5172"/>
                <a:gd name="connsiteY88" fmla="*/ 262 h 4320"/>
                <a:gd name="connsiteX89" fmla="*/ 2109 w 5172"/>
                <a:gd name="connsiteY89" fmla="*/ 305 h 4320"/>
                <a:gd name="connsiteX90" fmla="*/ 2229 w 5172"/>
                <a:gd name="connsiteY90" fmla="*/ 349 h 4320"/>
                <a:gd name="connsiteX91" fmla="*/ 2350 w 5172"/>
                <a:gd name="connsiteY91" fmla="*/ 399 h 4320"/>
                <a:gd name="connsiteX92" fmla="*/ 2472 w 5172"/>
                <a:gd name="connsiteY92" fmla="*/ 452 h 4320"/>
                <a:gd name="connsiteX93" fmla="*/ 2593 w 5172"/>
                <a:gd name="connsiteY93" fmla="*/ 511 h 4320"/>
                <a:gd name="connsiteX94" fmla="*/ 2713 w 5172"/>
                <a:gd name="connsiteY94" fmla="*/ 573 h 4320"/>
                <a:gd name="connsiteX95" fmla="*/ 2774 w 5172"/>
                <a:gd name="connsiteY95" fmla="*/ 606 h 4320"/>
                <a:gd name="connsiteX96" fmla="*/ 2834 w 5172"/>
                <a:gd name="connsiteY96" fmla="*/ 640 h 4320"/>
                <a:gd name="connsiteX97" fmla="*/ 2894 w 5172"/>
                <a:gd name="connsiteY97" fmla="*/ 675 h 4320"/>
                <a:gd name="connsiteX98" fmla="*/ 2954 w 5172"/>
                <a:gd name="connsiteY98" fmla="*/ 713 h 4320"/>
                <a:gd name="connsiteX99" fmla="*/ 3015 w 5172"/>
                <a:gd name="connsiteY99" fmla="*/ 750 h 4320"/>
                <a:gd name="connsiteX100" fmla="*/ 3073 w 5172"/>
                <a:gd name="connsiteY100" fmla="*/ 789 h 4320"/>
                <a:gd name="connsiteX101" fmla="*/ 3133 w 5172"/>
                <a:gd name="connsiteY101" fmla="*/ 830 h 4320"/>
                <a:gd name="connsiteX102" fmla="*/ 3192 w 5172"/>
                <a:gd name="connsiteY102" fmla="*/ 870 h 4320"/>
                <a:gd name="connsiteX103" fmla="*/ 3250 w 5172"/>
                <a:gd name="connsiteY103" fmla="*/ 913 h 4320"/>
                <a:gd name="connsiteX104" fmla="*/ 3309 w 5172"/>
                <a:gd name="connsiteY104" fmla="*/ 957 h 4320"/>
                <a:gd name="connsiteX105" fmla="*/ 3367 w 5172"/>
                <a:gd name="connsiteY105" fmla="*/ 1003 h 4320"/>
                <a:gd name="connsiteX106" fmla="*/ 3426 w 5172"/>
                <a:gd name="connsiteY106" fmla="*/ 1049 h 4320"/>
                <a:gd name="connsiteX107" fmla="*/ 3483 w 5172"/>
                <a:gd name="connsiteY107" fmla="*/ 1099 h 4320"/>
                <a:gd name="connsiteX108" fmla="*/ 3539 w 5172"/>
                <a:gd name="connsiteY108" fmla="*/ 1149 h 4320"/>
                <a:gd name="connsiteX109" fmla="*/ 3596 w 5172"/>
                <a:gd name="connsiteY109" fmla="*/ 1200 h 4320"/>
                <a:gd name="connsiteX110" fmla="*/ 3653 w 5172"/>
                <a:gd name="connsiteY110" fmla="*/ 1252 h 4320"/>
                <a:gd name="connsiteX111" fmla="*/ 3708 w 5172"/>
                <a:gd name="connsiteY111" fmla="*/ 1306 h 4320"/>
                <a:gd name="connsiteX112" fmla="*/ 3763 w 5172"/>
                <a:gd name="connsiteY112" fmla="*/ 1361 h 4320"/>
                <a:gd name="connsiteX113" fmla="*/ 3818 w 5172"/>
                <a:gd name="connsiteY113" fmla="*/ 1420 h 4320"/>
                <a:gd name="connsiteX114" fmla="*/ 3871 w 5172"/>
                <a:gd name="connsiteY114" fmla="*/ 1478 h 4320"/>
                <a:gd name="connsiteX115" fmla="*/ 3926 w 5172"/>
                <a:gd name="connsiteY115" fmla="*/ 1539 h 4320"/>
                <a:gd name="connsiteX116" fmla="*/ 3977 w 5172"/>
                <a:gd name="connsiteY116" fmla="*/ 1601 h 4320"/>
                <a:gd name="connsiteX117" fmla="*/ 4030 w 5172"/>
                <a:gd name="connsiteY117" fmla="*/ 1663 h 4320"/>
                <a:gd name="connsiteX118" fmla="*/ 4082 w 5172"/>
                <a:gd name="connsiteY118" fmla="*/ 1728 h 4320"/>
                <a:gd name="connsiteX119" fmla="*/ 4133 w 5172"/>
                <a:gd name="connsiteY119" fmla="*/ 1796 h 4320"/>
                <a:gd name="connsiteX120" fmla="*/ 4183 w 5172"/>
                <a:gd name="connsiteY120" fmla="*/ 1863 h 4320"/>
                <a:gd name="connsiteX121" fmla="*/ 4232 w 5172"/>
                <a:gd name="connsiteY121" fmla="*/ 1932 h 4320"/>
                <a:gd name="connsiteX122" fmla="*/ 4282 w 5172"/>
                <a:gd name="connsiteY122" fmla="*/ 2005 h 4320"/>
                <a:gd name="connsiteX123" fmla="*/ 4330 w 5172"/>
                <a:gd name="connsiteY123" fmla="*/ 2078 h 4320"/>
                <a:gd name="connsiteX124" fmla="*/ 4376 w 5172"/>
                <a:gd name="connsiteY124" fmla="*/ 2154 h 4320"/>
                <a:gd name="connsiteX125" fmla="*/ 4424 w 5172"/>
                <a:gd name="connsiteY125" fmla="*/ 2230 h 4320"/>
                <a:gd name="connsiteX126" fmla="*/ 4468 w 5172"/>
                <a:gd name="connsiteY126" fmla="*/ 2308 h 4320"/>
                <a:gd name="connsiteX127" fmla="*/ 4514 w 5172"/>
                <a:gd name="connsiteY127" fmla="*/ 2390 h 4320"/>
                <a:gd name="connsiteX128" fmla="*/ 4557 w 5172"/>
                <a:gd name="connsiteY128" fmla="*/ 2471 h 4320"/>
                <a:gd name="connsiteX129" fmla="*/ 4601 w 5172"/>
                <a:gd name="connsiteY129" fmla="*/ 2554 h 4320"/>
                <a:gd name="connsiteX130" fmla="*/ 4642 w 5172"/>
                <a:gd name="connsiteY130" fmla="*/ 2641 h 4320"/>
                <a:gd name="connsiteX131" fmla="*/ 4685 w 5172"/>
                <a:gd name="connsiteY131" fmla="*/ 2728 h 4320"/>
                <a:gd name="connsiteX132" fmla="*/ 4724 w 5172"/>
                <a:gd name="connsiteY132" fmla="*/ 2819 h 4320"/>
                <a:gd name="connsiteX133" fmla="*/ 4763 w 5172"/>
                <a:gd name="connsiteY133" fmla="*/ 2909 h 4320"/>
                <a:gd name="connsiteX134" fmla="*/ 4802 w 5172"/>
                <a:gd name="connsiteY134" fmla="*/ 3003 h 4320"/>
                <a:gd name="connsiteX135" fmla="*/ 4839 w 5172"/>
                <a:gd name="connsiteY135" fmla="*/ 3099 h 4320"/>
                <a:gd name="connsiteX136" fmla="*/ 4874 w 5172"/>
                <a:gd name="connsiteY136" fmla="*/ 3194 h 4320"/>
                <a:gd name="connsiteX137" fmla="*/ 4910 w 5172"/>
                <a:gd name="connsiteY137" fmla="*/ 3294 h 4320"/>
                <a:gd name="connsiteX138" fmla="*/ 4943 w 5172"/>
                <a:gd name="connsiteY138" fmla="*/ 3396 h 4320"/>
                <a:gd name="connsiteX139" fmla="*/ 4975 w 5172"/>
                <a:gd name="connsiteY139" fmla="*/ 3499 h 4320"/>
                <a:gd name="connsiteX140" fmla="*/ 5007 w 5172"/>
                <a:gd name="connsiteY140" fmla="*/ 3604 h 4320"/>
                <a:gd name="connsiteX141" fmla="*/ 5037 w 5172"/>
                <a:gd name="connsiteY141" fmla="*/ 3712 h 4320"/>
                <a:gd name="connsiteX142" fmla="*/ 5067 w 5172"/>
                <a:gd name="connsiteY142" fmla="*/ 3820 h 4320"/>
                <a:gd name="connsiteX143" fmla="*/ 5096 w 5172"/>
                <a:gd name="connsiteY143" fmla="*/ 3932 h 4320"/>
                <a:gd name="connsiteX144" fmla="*/ 5122 w 5172"/>
                <a:gd name="connsiteY144" fmla="*/ 4045 h 4320"/>
                <a:gd name="connsiteX145" fmla="*/ 5147 w 5172"/>
                <a:gd name="connsiteY145" fmla="*/ 4162 h 4320"/>
                <a:gd name="connsiteX146" fmla="*/ 5172 w 5172"/>
                <a:gd name="connsiteY146" fmla="*/ 4279 h 4320"/>
                <a:gd name="connsiteX147" fmla="*/ 5172 w 5172"/>
                <a:gd name="connsiteY147" fmla="*/ 4279 h 4320"/>
                <a:gd name="connsiteX0" fmla="*/ 5172 w 5172"/>
                <a:gd name="connsiteY0" fmla="*/ 4301 h 4342"/>
                <a:gd name="connsiteX1" fmla="*/ 5172 w 5172"/>
                <a:gd name="connsiteY1" fmla="*/ 4301 h 4342"/>
                <a:gd name="connsiteX2" fmla="*/ 5117 w 5172"/>
                <a:gd name="connsiteY2" fmla="*/ 4308 h 4342"/>
                <a:gd name="connsiteX3" fmla="*/ 5053 w 5172"/>
                <a:gd name="connsiteY3" fmla="*/ 4315 h 4342"/>
                <a:gd name="connsiteX4" fmla="*/ 4966 w 5172"/>
                <a:gd name="connsiteY4" fmla="*/ 4324 h 4342"/>
                <a:gd name="connsiteX5" fmla="*/ 4856 w 5172"/>
                <a:gd name="connsiteY5" fmla="*/ 4331 h 4342"/>
                <a:gd name="connsiteX6" fmla="*/ 4727 w 5172"/>
                <a:gd name="connsiteY6" fmla="*/ 4338 h 4342"/>
                <a:gd name="connsiteX7" fmla="*/ 4580 w 5172"/>
                <a:gd name="connsiteY7" fmla="*/ 4340 h 4342"/>
                <a:gd name="connsiteX8" fmla="*/ 4500 w 5172"/>
                <a:gd name="connsiteY8" fmla="*/ 4342 h 4342"/>
                <a:gd name="connsiteX9" fmla="*/ 4415 w 5172"/>
                <a:gd name="connsiteY9" fmla="*/ 4340 h 4342"/>
                <a:gd name="connsiteX10" fmla="*/ 4328 w 5172"/>
                <a:gd name="connsiteY10" fmla="*/ 4338 h 4342"/>
                <a:gd name="connsiteX11" fmla="*/ 4236 w 5172"/>
                <a:gd name="connsiteY11" fmla="*/ 4335 h 4342"/>
                <a:gd name="connsiteX12" fmla="*/ 4142 w 5172"/>
                <a:gd name="connsiteY12" fmla="*/ 4330 h 4342"/>
                <a:gd name="connsiteX13" fmla="*/ 4043 w 5172"/>
                <a:gd name="connsiteY13" fmla="*/ 4323 h 4342"/>
                <a:gd name="connsiteX14" fmla="*/ 3942 w 5172"/>
                <a:gd name="connsiteY14" fmla="*/ 4314 h 4342"/>
                <a:gd name="connsiteX15" fmla="*/ 3839 w 5172"/>
                <a:gd name="connsiteY15" fmla="*/ 4303 h 4342"/>
                <a:gd name="connsiteX16" fmla="*/ 3731 w 5172"/>
                <a:gd name="connsiteY16" fmla="*/ 4291 h 4342"/>
                <a:gd name="connsiteX17" fmla="*/ 3623 w 5172"/>
                <a:gd name="connsiteY17" fmla="*/ 4275 h 4342"/>
                <a:gd name="connsiteX18" fmla="*/ 3511 w 5172"/>
                <a:gd name="connsiteY18" fmla="*/ 4257 h 4342"/>
                <a:gd name="connsiteX19" fmla="*/ 3398 w 5172"/>
                <a:gd name="connsiteY19" fmla="*/ 4237 h 4342"/>
                <a:gd name="connsiteX20" fmla="*/ 3284 w 5172"/>
                <a:gd name="connsiteY20" fmla="*/ 4214 h 4342"/>
                <a:gd name="connsiteX21" fmla="*/ 3167 w 5172"/>
                <a:gd name="connsiteY21" fmla="*/ 4188 h 4342"/>
                <a:gd name="connsiteX22" fmla="*/ 3048 w 5172"/>
                <a:gd name="connsiteY22" fmla="*/ 4159 h 4342"/>
                <a:gd name="connsiteX23" fmla="*/ 2930 w 5172"/>
                <a:gd name="connsiteY23" fmla="*/ 4128 h 4342"/>
                <a:gd name="connsiteX24" fmla="*/ 2809 w 5172"/>
                <a:gd name="connsiteY24" fmla="*/ 4092 h 4342"/>
                <a:gd name="connsiteX25" fmla="*/ 2688 w 5172"/>
                <a:gd name="connsiteY25" fmla="*/ 4053 h 4342"/>
                <a:gd name="connsiteX26" fmla="*/ 2566 w 5172"/>
                <a:gd name="connsiteY26" fmla="*/ 4011 h 4342"/>
                <a:gd name="connsiteX27" fmla="*/ 2444 w 5172"/>
                <a:gd name="connsiteY27" fmla="*/ 3964 h 4342"/>
                <a:gd name="connsiteX28" fmla="*/ 2321 w 5172"/>
                <a:gd name="connsiteY28" fmla="*/ 3913 h 4342"/>
                <a:gd name="connsiteX29" fmla="*/ 2199 w 5172"/>
                <a:gd name="connsiteY29" fmla="*/ 3860 h 4342"/>
                <a:gd name="connsiteX30" fmla="*/ 2077 w 5172"/>
                <a:gd name="connsiteY30" fmla="*/ 3801 h 4342"/>
                <a:gd name="connsiteX31" fmla="*/ 1955 w 5172"/>
                <a:gd name="connsiteY31" fmla="*/ 3738 h 4342"/>
                <a:gd name="connsiteX32" fmla="*/ 1894 w 5172"/>
                <a:gd name="connsiteY32" fmla="*/ 3704 h 4342"/>
                <a:gd name="connsiteX33" fmla="*/ 1834 w 5172"/>
                <a:gd name="connsiteY33" fmla="*/ 3670 h 4342"/>
                <a:gd name="connsiteX34" fmla="*/ 1774 w 5172"/>
                <a:gd name="connsiteY34" fmla="*/ 3635 h 4342"/>
                <a:gd name="connsiteX35" fmla="*/ 1713 w 5172"/>
                <a:gd name="connsiteY35" fmla="*/ 3597 h 4342"/>
                <a:gd name="connsiteX36" fmla="*/ 1653 w 5172"/>
                <a:gd name="connsiteY36" fmla="*/ 3560 h 4342"/>
                <a:gd name="connsiteX37" fmla="*/ 1593 w 5172"/>
                <a:gd name="connsiteY37" fmla="*/ 3521 h 4342"/>
                <a:gd name="connsiteX38" fmla="*/ 1533 w 5172"/>
                <a:gd name="connsiteY38" fmla="*/ 3480 h 4342"/>
                <a:gd name="connsiteX39" fmla="*/ 1474 w 5172"/>
                <a:gd name="connsiteY39" fmla="*/ 3438 h 4342"/>
                <a:gd name="connsiteX40" fmla="*/ 1416 w 5172"/>
                <a:gd name="connsiteY40" fmla="*/ 3395 h 4342"/>
                <a:gd name="connsiteX41" fmla="*/ 1357 w 5172"/>
                <a:gd name="connsiteY41" fmla="*/ 3351 h 4342"/>
                <a:gd name="connsiteX42" fmla="*/ 1299 w 5172"/>
                <a:gd name="connsiteY42" fmla="*/ 3305 h 4342"/>
                <a:gd name="connsiteX43" fmla="*/ 1242 w 5172"/>
                <a:gd name="connsiteY43" fmla="*/ 3259 h 4342"/>
                <a:gd name="connsiteX44" fmla="*/ 1183 w 5172"/>
                <a:gd name="connsiteY44" fmla="*/ 3211 h 4342"/>
                <a:gd name="connsiteX45" fmla="*/ 1127 w 5172"/>
                <a:gd name="connsiteY45" fmla="*/ 3161 h 4342"/>
                <a:gd name="connsiteX46" fmla="*/ 1072 w 5172"/>
                <a:gd name="connsiteY46" fmla="*/ 3110 h 4342"/>
                <a:gd name="connsiteX47" fmla="*/ 1015 w 5172"/>
                <a:gd name="connsiteY47" fmla="*/ 3057 h 4342"/>
                <a:gd name="connsiteX48" fmla="*/ 960 w 5172"/>
                <a:gd name="connsiteY48" fmla="*/ 3004 h 4342"/>
                <a:gd name="connsiteX49" fmla="*/ 905 w 5172"/>
                <a:gd name="connsiteY49" fmla="*/ 2949 h 4342"/>
                <a:gd name="connsiteX50" fmla="*/ 852 w 5172"/>
                <a:gd name="connsiteY50" fmla="*/ 2892 h 4342"/>
                <a:gd name="connsiteX51" fmla="*/ 799 w 5172"/>
                <a:gd name="connsiteY51" fmla="*/ 2833 h 4342"/>
                <a:gd name="connsiteX52" fmla="*/ 746 w 5172"/>
                <a:gd name="connsiteY52" fmla="*/ 2773 h 4342"/>
                <a:gd name="connsiteX53" fmla="*/ 692 w 5172"/>
                <a:gd name="connsiteY53" fmla="*/ 2713 h 4342"/>
                <a:gd name="connsiteX54" fmla="*/ 641 w 5172"/>
                <a:gd name="connsiteY54" fmla="*/ 2649 h 4342"/>
                <a:gd name="connsiteX55" fmla="*/ 591 w 5172"/>
                <a:gd name="connsiteY55" fmla="*/ 2585 h 4342"/>
                <a:gd name="connsiteX56" fmla="*/ 540 w 5172"/>
                <a:gd name="connsiteY56" fmla="*/ 2520 h 4342"/>
                <a:gd name="connsiteX57" fmla="*/ 492 w 5172"/>
                <a:gd name="connsiteY57" fmla="*/ 2452 h 4342"/>
                <a:gd name="connsiteX58" fmla="*/ 442 w 5172"/>
                <a:gd name="connsiteY58" fmla="*/ 2383 h 4342"/>
                <a:gd name="connsiteX59" fmla="*/ 395 w 5172"/>
                <a:gd name="connsiteY59" fmla="*/ 2312 h 4342"/>
                <a:gd name="connsiteX60" fmla="*/ 348 w 5172"/>
                <a:gd name="connsiteY60" fmla="*/ 2240 h 4342"/>
                <a:gd name="connsiteX61" fmla="*/ 302 w 5172"/>
                <a:gd name="connsiteY61" fmla="*/ 2165 h 4342"/>
                <a:gd name="connsiteX62" fmla="*/ 256 w 5172"/>
                <a:gd name="connsiteY62" fmla="*/ 2089 h 4342"/>
                <a:gd name="connsiteX63" fmla="*/ 212 w 5172"/>
                <a:gd name="connsiteY63" fmla="*/ 2013 h 4342"/>
                <a:gd name="connsiteX64" fmla="*/ 169 w 5172"/>
                <a:gd name="connsiteY64" fmla="*/ 1933 h 4342"/>
                <a:gd name="connsiteX65" fmla="*/ 127 w 5172"/>
                <a:gd name="connsiteY65" fmla="*/ 1851 h 4342"/>
                <a:gd name="connsiteX66" fmla="*/ 86 w 5172"/>
                <a:gd name="connsiteY66" fmla="*/ 1770 h 4342"/>
                <a:gd name="connsiteX67" fmla="*/ 45 w 5172"/>
                <a:gd name="connsiteY67" fmla="*/ 1685 h 4342"/>
                <a:gd name="connsiteX68" fmla="*/ 6 w 5172"/>
                <a:gd name="connsiteY68" fmla="*/ 1598 h 4342"/>
                <a:gd name="connsiteX69" fmla="*/ 4 w 5172"/>
                <a:gd name="connsiteY69" fmla="*/ 0 h 4342"/>
                <a:gd name="connsiteX70" fmla="*/ 132 w 5172"/>
                <a:gd name="connsiteY70" fmla="*/ 24 h 4342"/>
                <a:gd name="connsiteX71" fmla="*/ 210 w 5172"/>
                <a:gd name="connsiteY71" fmla="*/ 22 h 4342"/>
                <a:gd name="connsiteX72" fmla="*/ 292 w 5172"/>
                <a:gd name="connsiteY72" fmla="*/ 22 h 4342"/>
                <a:gd name="connsiteX73" fmla="*/ 379 w 5172"/>
                <a:gd name="connsiteY73" fmla="*/ 22 h 4342"/>
                <a:gd name="connsiteX74" fmla="*/ 467 w 5172"/>
                <a:gd name="connsiteY74" fmla="*/ 26 h 4342"/>
                <a:gd name="connsiteX75" fmla="*/ 559 w 5172"/>
                <a:gd name="connsiteY75" fmla="*/ 27 h 4342"/>
                <a:gd name="connsiteX76" fmla="*/ 657 w 5172"/>
                <a:gd name="connsiteY76" fmla="*/ 33 h 4342"/>
                <a:gd name="connsiteX77" fmla="*/ 754 w 5172"/>
                <a:gd name="connsiteY77" fmla="*/ 40 h 4342"/>
                <a:gd name="connsiteX78" fmla="*/ 857 w 5172"/>
                <a:gd name="connsiteY78" fmla="*/ 50 h 4342"/>
                <a:gd name="connsiteX79" fmla="*/ 962 w 5172"/>
                <a:gd name="connsiteY79" fmla="*/ 61 h 4342"/>
                <a:gd name="connsiteX80" fmla="*/ 1068 w 5172"/>
                <a:gd name="connsiteY80" fmla="*/ 75 h 4342"/>
                <a:gd name="connsiteX81" fmla="*/ 1178 w 5172"/>
                <a:gd name="connsiteY81" fmla="*/ 91 h 4342"/>
                <a:gd name="connsiteX82" fmla="*/ 1288 w 5172"/>
                <a:gd name="connsiteY82" fmla="*/ 109 h 4342"/>
                <a:gd name="connsiteX83" fmla="*/ 1401 w 5172"/>
                <a:gd name="connsiteY83" fmla="*/ 130 h 4342"/>
                <a:gd name="connsiteX84" fmla="*/ 1517 w 5172"/>
                <a:gd name="connsiteY84" fmla="*/ 155 h 4342"/>
                <a:gd name="connsiteX85" fmla="*/ 1632 w 5172"/>
                <a:gd name="connsiteY85" fmla="*/ 183 h 4342"/>
                <a:gd name="connsiteX86" fmla="*/ 1751 w 5172"/>
                <a:gd name="connsiteY86" fmla="*/ 213 h 4342"/>
                <a:gd name="connsiteX87" fmla="*/ 1868 w 5172"/>
                <a:gd name="connsiteY87" fmla="*/ 247 h 4342"/>
                <a:gd name="connsiteX88" fmla="*/ 1988 w 5172"/>
                <a:gd name="connsiteY88" fmla="*/ 284 h 4342"/>
                <a:gd name="connsiteX89" fmla="*/ 2109 w 5172"/>
                <a:gd name="connsiteY89" fmla="*/ 327 h 4342"/>
                <a:gd name="connsiteX90" fmla="*/ 2229 w 5172"/>
                <a:gd name="connsiteY90" fmla="*/ 371 h 4342"/>
                <a:gd name="connsiteX91" fmla="*/ 2350 w 5172"/>
                <a:gd name="connsiteY91" fmla="*/ 421 h 4342"/>
                <a:gd name="connsiteX92" fmla="*/ 2472 w 5172"/>
                <a:gd name="connsiteY92" fmla="*/ 474 h 4342"/>
                <a:gd name="connsiteX93" fmla="*/ 2593 w 5172"/>
                <a:gd name="connsiteY93" fmla="*/ 533 h 4342"/>
                <a:gd name="connsiteX94" fmla="*/ 2713 w 5172"/>
                <a:gd name="connsiteY94" fmla="*/ 595 h 4342"/>
                <a:gd name="connsiteX95" fmla="*/ 2774 w 5172"/>
                <a:gd name="connsiteY95" fmla="*/ 628 h 4342"/>
                <a:gd name="connsiteX96" fmla="*/ 2834 w 5172"/>
                <a:gd name="connsiteY96" fmla="*/ 662 h 4342"/>
                <a:gd name="connsiteX97" fmla="*/ 2894 w 5172"/>
                <a:gd name="connsiteY97" fmla="*/ 697 h 4342"/>
                <a:gd name="connsiteX98" fmla="*/ 2954 w 5172"/>
                <a:gd name="connsiteY98" fmla="*/ 735 h 4342"/>
                <a:gd name="connsiteX99" fmla="*/ 3015 w 5172"/>
                <a:gd name="connsiteY99" fmla="*/ 772 h 4342"/>
                <a:gd name="connsiteX100" fmla="*/ 3073 w 5172"/>
                <a:gd name="connsiteY100" fmla="*/ 811 h 4342"/>
                <a:gd name="connsiteX101" fmla="*/ 3133 w 5172"/>
                <a:gd name="connsiteY101" fmla="*/ 852 h 4342"/>
                <a:gd name="connsiteX102" fmla="*/ 3192 w 5172"/>
                <a:gd name="connsiteY102" fmla="*/ 892 h 4342"/>
                <a:gd name="connsiteX103" fmla="*/ 3250 w 5172"/>
                <a:gd name="connsiteY103" fmla="*/ 935 h 4342"/>
                <a:gd name="connsiteX104" fmla="*/ 3309 w 5172"/>
                <a:gd name="connsiteY104" fmla="*/ 979 h 4342"/>
                <a:gd name="connsiteX105" fmla="*/ 3367 w 5172"/>
                <a:gd name="connsiteY105" fmla="*/ 1025 h 4342"/>
                <a:gd name="connsiteX106" fmla="*/ 3426 w 5172"/>
                <a:gd name="connsiteY106" fmla="*/ 1071 h 4342"/>
                <a:gd name="connsiteX107" fmla="*/ 3483 w 5172"/>
                <a:gd name="connsiteY107" fmla="*/ 1121 h 4342"/>
                <a:gd name="connsiteX108" fmla="*/ 3539 w 5172"/>
                <a:gd name="connsiteY108" fmla="*/ 1171 h 4342"/>
                <a:gd name="connsiteX109" fmla="*/ 3596 w 5172"/>
                <a:gd name="connsiteY109" fmla="*/ 1222 h 4342"/>
                <a:gd name="connsiteX110" fmla="*/ 3653 w 5172"/>
                <a:gd name="connsiteY110" fmla="*/ 1274 h 4342"/>
                <a:gd name="connsiteX111" fmla="*/ 3708 w 5172"/>
                <a:gd name="connsiteY111" fmla="*/ 1328 h 4342"/>
                <a:gd name="connsiteX112" fmla="*/ 3763 w 5172"/>
                <a:gd name="connsiteY112" fmla="*/ 1383 h 4342"/>
                <a:gd name="connsiteX113" fmla="*/ 3818 w 5172"/>
                <a:gd name="connsiteY113" fmla="*/ 1442 h 4342"/>
                <a:gd name="connsiteX114" fmla="*/ 3871 w 5172"/>
                <a:gd name="connsiteY114" fmla="*/ 1500 h 4342"/>
                <a:gd name="connsiteX115" fmla="*/ 3926 w 5172"/>
                <a:gd name="connsiteY115" fmla="*/ 1561 h 4342"/>
                <a:gd name="connsiteX116" fmla="*/ 3977 w 5172"/>
                <a:gd name="connsiteY116" fmla="*/ 1623 h 4342"/>
                <a:gd name="connsiteX117" fmla="*/ 4030 w 5172"/>
                <a:gd name="connsiteY117" fmla="*/ 1685 h 4342"/>
                <a:gd name="connsiteX118" fmla="*/ 4082 w 5172"/>
                <a:gd name="connsiteY118" fmla="*/ 1750 h 4342"/>
                <a:gd name="connsiteX119" fmla="*/ 4133 w 5172"/>
                <a:gd name="connsiteY119" fmla="*/ 1818 h 4342"/>
                <a:gd name="connsiteX120" fmla="*/ 4183 w 5172"/>
                <a:gd name="connsiteY120" fmla="*/ 1885 h 4342"/>
                <a:gd name="connsiteX121" fmla="*/ 4232 w 5172"/>
                <a:gd name="connsiteY121" fmla="*/ 1954 h 4342"/>
                <a:gd name="connsiteX122" fmla="*/ 4282 w 5172"/>
                <a:gd name="connsiteY122" fmla="*/ 2027 h 4342"/>
                <a:gd name="connsiteX123" fmla="*/ 4330 w 5172"/>
                <a:gd name="connsiteY123" fmla="*/ 2100 h 4342"/>
                <a:gd name="connsiteX124" fmla="*/ 4376 w 5172"/>
                <a:gd name="connsiteY124" fmla="*/ 2176 h 4342"/>
                <a:gd name="connsiteX125" fmla="*/ 4424 w 5172"/>
                <a:gd name="connsiteY125" fmla="*/ 2252 h 4342"/>
                <a:gd name="connsiteX126" fmla="*/ 4468 w 5172"/>
                <a:gd name="connsiteY126" fmla="*/ 2330 h 4342"/>
                <a:gd name="connsiteX127" fmla="*/ 4514 w 5172"/>
                <a:gd name="connsiteY127" fmla="*/ 2412 h 4342"/>
                <a:gd name="connsiteX128" fmla="*/ 4557 w 5172"/>
                <a:gd name="connsiteY128" fmla="*/ 2493 h 4342"/>
                <a:gd name="connsiteX129" fmla="*/ 4601 w 5172"/>
                <a:gd name="connsiteY129" fmla="*/ 2576 h 4342"/>
                <a:gd name="connsiteX130" fmla="*/ 4642 w 5172"/>
                <a:gd name="connsiteY130" fmla="*/ 2663 h 4342"/>
                <a:gd name="connsiteX131" fmla="*/ 4685 w 5172"/>
                <a:gd name="connsiteY131" fmla="*/ 2750 h 4342"/>
                <a:gd name="connsiteX132" fmla="*/ 4724 w 5172"/>
                <a:gd name="connsiteY132" fmla="*/ 2841 h 4342"/>
                <a:gd name="connsiteX133" fmla="*/ 4763 w 5172"/>
                <a:gd name="connsiteY133" fmla="*/ 2931 h 4342"/>
                <a:gd name="connsiteX134" fmla="*/ 4802 w 5172"/>
                <a:gd name="connsiteY134" fmla="*/ 3025 h 4342"/>
                <a:gd name="connsiteX135" fmla="*/ 4839 w 5172"/>
                <a:gd name="connsiteY135" fmla="*/ 3121 h 4342"/>
                <a:gd name="connsiteX136" fmla="*/ 4874 w 5172"/>
                <a:gd name="connsiteY136" fmla="*/ 3216 h 4342"/>
                <a:gd name="connsiteX137" fmla="*/ 4910 w 5172"/>
                <a:gd name="connsiteY137" fmla="*/ 3316 h 4342"/>
                <a:gd name="connsiteX138" fmla="*/ 4943 w 5172"/>
                <a:gd name="connsiteY138" fmla="*/ 3418 h 4342"/>
                <a:gd name="connsiteX139" fmla="*/ 4975 w 5172"/>
                <a:gd name="connsiteY139" fmla="*/ 3521 h 4342"/>
                <a:gd name="connsiteX140" fmla="*/ 5007 w 5172"/>
                <a:gd name="connsiteY140" fmla="*/ 3626 h 4342"/>
                <a:gd name="connsiteX141" fmla="*/ 5037 w 5172"/>
                <a:gd name="connsiteY141" fmla="*/ 3734 h 4342"/>
                <a:gd name="connsiteX142" fmla="*/ 5067 w 5172"/>
                <a:gd name="connsiteY142" fmla="*/ 3842 h 4342"/>
                <a:gd name="connsiteX143" fmla="*/ 5096 w 5172"/>
                <a:gd name="connsiteY143" fmla="*/ 3954 h 4342"/>
                <a:gd name="connsiteX144" fmla="*/ 5122 w 5172"/>
                <a:gd name="connsiteY144" fmla="*/ 4067 h 4342"/>
                <a:gd name="connsiteX145" fmla="*/ 5147 w 5172"/>
                <a:gd name="connsiteY145" fmla="*/ 4184 h 4342"/>
                <a:gd name="connsiteX146" fmla="*/ 5172 w 5172"/>
                <a:gd name="connsiteY146" fmla="*/ 4301 h 4342"/>
                <a:gd name="connsiteX147" fmla="*/ 5172 w 5172"/>
                <a:gd name="connsiteY147" fmla="*/ 4301 h 4342"/>
                <a:gd name="connsiteX0" fmla="*/ 5172 w 5172"/>
                <a:gd name="connsiteY0" fmla="*/ 4296 h 4337"/>
                <a:gd name="connsiteX1" fmla="*/ 5172 w 5172"/>
                <a:gd name="connsiteY1" fmla="*/ 4296 h 4337"/>
                <a:gd name="connsiteX2" fmla="*/ 5117 w 5172"/>
                <a:gd name="connsiteY2" fmla="*/ 4303 h 4337"/>
                <a:gd name="connsiteX3" fmla="*/ 5053 w 5172"/>
                <a:gd name="connsiteY3" fmla="*/ 4310 h 4337"/>
                <a:gd name="connsiteX4" fmla="*/ 4966 w 5172"/>
                <a:gd name="connsiteY4" fmla="*/ 4319 h 4337"/>
                <a:gd name="connsiteX5" fmla="*/ 4856 w 5172"/>
                <a:gd name="connsiteY5" fmla="*/ 4326 h 4337"/>
                <a:gd name="connsiteX6" fmla="*/ 4727 w 5172"/>
                <a:gd name="connsiteY6" fmla="*/ 4333 h 4337"/>
                <a:gd name="connsiteX7" fmla="*/ 4580 w 5172"/>
                <a:gd name="connsiteY7" fmla="*/ 4335 h 4337"/>
                <a:gd name="connsiteX8" fmla="*/ 4500 w 5172"/>
                <a:gd name="connsiteY8" fmla="*/ 4337 h 4337"/>
                <a:gd name="connsiteX9" fmla="*/ 4415 w 5172"/>
                <a:gd name="connsiteY9" fmla="*/ 4335 h 4337"/>
                <a:gd name="connsiteX10" fmla="*/ 4328 w 5172"/>
                <a:gd name="connsiteY10" fmla="*/ 4333 h 4337"/>
                <a:gd name="connsiteX11" fmla="*/ 4236 w 5172"/>
                <a:gd name="connsiteY11" fmla="*/ 4330 h 4337"/>
                <a:gd name="connsiteX12" fmla="*/ 4142 w 5172"/>
                <a:gd name="connsiteY12" fmla="*/ 4325 h 4337"/>
                <a:gd name="connsiteX13" fmla="*/ 4043 w 5172"/>
                <a:gd name="connsiteY13" fmla="*/ 4318 h 4337"/>
                <a:gd name="connsiteX14" fmla="*/ 3942 w 5172"/>
                <a:gd name="connsiteY14" fmla="*/ 4309 h 4337"/>
                <a:gd name="connsiteX15" fmla="*/ 3839 w 5172"/>
                <a:gd name="connsiteY15" fmla="*/ 4298 h 4337"/>
                <a:gd name="connsiteX16" fmla="*/ 3731 w 5172"/>
                <a:gd name="connsiteY16" fmla="*/ 4286 h 4337"/>
                <a:gd name="connsiteX17" fmla="*/ 3623 w 5172"/>
                <a:gd name="connsiteY17" fmla="*/ 4270 h 4337"/>
                <a:gd name="connsiteX18" fmla="*/ 3511 w 5172"/>
                <a:gd name="connsiteY18" fmla="*/ 4252 h 4337"/>
                <a:gd name="connsiteX19" fmla="*/ 3398 w 5172"/>
                <a:gd name="connsiteY19" fmla="*/ 4232 h 4337"/>
                <a:gd name="connsiteX20" fmla="*/ 3284 w 5172"/>
                <a:gd name="connsiteY20" fmla="*/ 4209 h 4337"/>
                <a:gd name="connsiteX21" fmla="*/ 3167 w 5172"/>
                <a:gd name="connsiteY21" fmla="*/ 4183 h 4337"/>
                <a:gd name="connsiteX22" fmla="*/ 3048 w 5172"/>
                <a:gd name="connsiteY22" fmla="*/ 4154 h 4337"/>
                <a:gd name="connsiteX23" fmla="*/ 2930 w 5172"/>
                <a:gd name="connsiteY23" fmla="*/ 4123 h 4337"/>
                <a:gd name="connsiteX24" fmla="*/ 2809 w 5172"/>
                <a:gd name="connsiteY24" fmla="*/ 4087 h 4337"/>
                <a:gd name="connsiteX25" fmla="*/ 2688 w 5172"/>
                <a:gd name="connsiteY25" fmla="*/ 4048 h 4337"/>
                <a:gd name="connsiteX26" fmla="*/ 2566 w 5172"/>
                <a:gd name="connsiteY26" fmla="*/ 4006 h 4337"/>
                <a:gd name="connsiteX27" fmla="*/ 2444 w 5172"/>
                <a:gd name="connsiteY27" fmla="*/ 3959 h 4337"/>
                <a:gd name="connsiteX28" fmla="*/ 2321 w 5172"/>
                <a:gd name="connsiteY28" fmla="*/ 3908 h 4337"/>
                <a:gd name="connsiteX29" fmla="*/ 2199 w 5172"/>
                <a:gd name="connsiteY29" fmla="*/ 3855 h 4337"/>
                <a:gd name="connsiteX30" fmla="*/ 2077 w 5172"/>
                <a:gd name="connsiteY30" fmla="*/ 3796 h 4337"/>
                <a:gd name="connsiteX31" fmla="*/ 1955 w 5172"/>
                <a:gd name="connsiteY31" fmla="*/ 3733 h 4337"/>
                <a:gd name="connsiteX32" fmla="*/ 1894 w 5172"/>
                <a:gd name="connsiteY32" fmla="*/ 3699 h 4337"/>
                <a:gd name="connsiteX33" fmla="*/ 1834 w 5172"/>
                <a:gd name="connsiteY33" fmla="*/ 3665 h 4337"/>
                <a:gd name="connsiteX34" fmla="*/ 1774 w 5172"/>
                <a:gd name="connsiteY34" fmla="*/ 3630 h 4337"/>
                <a:gd name="connsiteX35" fmla="*/ 1713 w 5172"/>
                <a:gd name="connsiteY35" fmla="*/ 3592 h 4337"/>
                <a:gd name="connsiteX36" fmla="*/ 1653 w 5172"/>
                <a:gd name="connsiteY36" fmla="*/ 3555 h 4337"/>
                <a:gd name="connsiteX37" fmla="*/ 1593 w 5172"/>
                <a:gd name="connsiteY37" fmla="*/ 3516 h 4337"/>
                <a:gd name="connsiteX38" fmla="*/ 1533 w 5172"/>
                <a:gd name="connsiteY38" fmla="*/ 3475 h 4337"/>
                <a:gd name="connsiteX39" fmla="*/ 1474 w 5172"/>
                <a:gd name="connsiteY39" fmla="*/ 3433 h 4337"/>
                <a:gd name="connsiteX40" fmla="*/ 1416 w 5172"/>
                <a:gd name="connsiteY40" fmla="*/ 3390 h 4337"/>
                <a:gd name="connsiteX41" fmla="*/ 1357 w 5172"/>
                <a:gd name="connsiteY41" fmla="*/ 3346 h 4337"/>
                <a:gd name="connsiteX42" fmla="*/ 1299 w 5172"/>
                <a:gd name="connsiteY42" fmla="*/ 3300 h 4337"/>
                <a:gd name="connsiteX43" fmla="*/ 1242 w 5172"/>
                <a:gd name="connsiteY43" fmla="*/ 3254 h 4337"/>
                <a:gd name="connsiteX44" fmla="*/ 1183 w 5172"/>
                <a:gd name="connsiteY44" fmla="*/ 3206 h 4337"/>
                <a:gd name="connsiteX45" fmla="*/ 1127 w 5172"/>
                <a:gd name="connsiteY45" fmla="*/ 3156 h 4337"/>
                <a:gd name="connsiteX46" fmla="*/ 1072 w 5172"/>
                <a:gd name="connsiteY46" fmla="*/ 3105 h 4337"/>
                <a:gd name="connsiteX47" fmla="*/ 1015 w 5172"/>
                <a:gd name="connsiteY47" fmla="*/ 3052 h 4337"/>
                <a:gd name="connsiteX48" fmla="*/ 960 w 5172"/>
                <a:gd name="connsiteY48" fmla="*/ 2999 h 4337"/>
                <a:gd name="connsiteX49" fmla="*/ 905 w 5172"/>
                <a:gd name="connsiteY49" fmla="*/ 2944 h 4337"/>
                <a:gd name="connsiteX50" fmla="*/ 852 w 5172"/>
                <a:gd name="connsiteY50" fmla="*/ 2887 h 4337"/>
                <a:gd name="connsiteX51" fmla="*/ 799 w 5172"/>
                <a:gd name="connsiteY51" fmla="*/ 2828 h 4337"/>
                <a:gd name="connsiteX52" fmla="*/ 746 w 5172"/>
                <a:gd name="connsiteY52" fmla="*/ 2768 h 4337"/>
                <a:gd name="connsiteX53" fmla="*/ 692 w 5172"/>
                <a:gd name="connsiteY53" fmla="*/ 2708 h 4337"/>
                <a:gd name="connsiteX54" fmla="*/ 641 w 5172"/>
                <a:gd name="connsiteY54" fmla="*/ 2644 h 4337"/>
                <a:gd name="connsiteX55" fmla="*/ 591 w 5172"/>
                <a:gd name="connsiteY55" fmla="*/ 2580 h 4337"/>
                <a:gd name="connsiteX56" fmla="*/ 540 w 5172"/>
                <a:gd name="connsiteY56" fmla="*/ 2515 h 4337"/>
                <a:gd name="connsiteX57" fmla="*/ 492 w 5172"/>
                <a:gd name="connsiteY57" fmla="*/ 2447 h 4337"/>
                <a:gd name="connsiteX58" fmla="*/ 442 w 5172"/>
                <a:gd name="connsiteY58" fmla="*/ 2378 h 4337"/>
                <a:gd name="connsiteX59" fmla="*/ 395 w 5172"/>
                <a:gd name="connsiteY59" fmla="*/ 2307 h 4337"/>
                <a:gd name="connsiteX60" fmla="*/ 348 w 5172"/>
                <a:gd name="connsiteY60" fmla="*/ 2235 h 4337"/>
                <a:gd name="connsiteX61" fmla="*/ 302 w 5172"/>
                <a:gd name="connsiteY61" fmla="*/ 2160 h 4337"/>
                <a:gd name="connsiteX62" fmla="*/ 256 w 5172"/>
                <a:gd name="connsiteY62" fmla="*/ 2084 h 4337"/>
                <a:gd name="connsiteX63" fmla="*/ 212 w 5172"/>
                <a:gd name="connsiteY63" fmla="*/ 2008 h 4337"/>
                <a:gd name="connsiteX64" fmla="*/ 169 w 5172"/>
                <a:gd name="connsiteY64" fmla="*/ 1928 h 4337"/>
                <a:gd name="connsiteX65" fmla="*/ 127 w 5172"/>
                <a:gd name="connsiteY65" fmla="*/ 1846 h 4337"/>
                <a:gd name="connsiteX66" fmla="*/ 86 w 5172"/>
                <a:gd name="connsiteY66" fmla="*/ 1765 h 4337"/>
                <a:gd name="connsiteX67" fmla="*/ 45 w 5172"/>
                <a:gd name="connsiteY67" fmla="*/ 1680 h 4337"/>
                <a:gd name="connsiteX68" fmla="*/ 6 w 5172"/>
                <a:gd name="connsiteY68" fmla="*/ 1593 h 4337"/>
                <a:gd name="connsiteX69" fmla="*/ 19 w 5172"/>
                <a:gd name="connsiteY69" fmla="*/ 0 h 4337"/>
                <a:gd name="connsiteX70" fmla="*/ 132 w 5172"/>
                <a:gd name="connsiteY70" fmla="*/ 19 h 4337"/>
                <a:gd name="connsiteX71" fmla="*/ 210 w 5172"/>
                <a:gd name="connsiteY71" fmla="*/ 17 h 4337"/>
                <a:gd name="connsiteX72" fmla="*/ 292 w 5172"/>
                <a:gd name="connsiteY72" fmla="*/ 17 h 4337"/>
                <a:gd name="connsiteX73" fmla="*/ 379 w 5172"/>
                <a:gd name="connsiteY73" fmla="*/ 17 h 4337"/>
                <a:gd name="connsiteX74" fmla="*/ 467 w 5172"/>
                <a:gd name="connsiteY74" fmla="*/ 21 h 4337"/>
                <a:gd name="connsiteX75" fmla="*/ 559 w 5172"/>
                <a:gd name="connsiteY75" fmla="*/ 22 h 4337"/>
                <a:gd name="connsiteX76" fmla="*/ 657 w 5172"/>
                <a:gd name="connsiteY76" fmla="*/ 28 h 4337"/>
                <a:gd name="connsiteX77" fmla="*/ 754 w 5172"/>
                <a:gd name="connsiteY77" fmla="*/ 35 h 4337"/>
                <a:gd name="connsiteX78" fmla="*/ 857 w 5172"/>
                <a:gd name="connsiteY78" fmla="*/ 45 h 4337"/>
                <a:gd name="connsiteX79" fmla="*/ 962 w 5172"/>
                <a:gd name="connsiteY79" fmla="*/ 56 h 4337"/>
                <a:gd name="connsiteX80" fmla="*/ 1068 w 5172"/>
                <a:gd name="connsiteY80" fmla="*/ 70 h 4337"/>
                <a:gd name="connsiteX81" fmla="*/ 1178 w 5172"/>
                <a:gd name="connsiteY81" fmla="*/ 86 h 4337"/>
                <a:gd name="connsiteX82" fmla="*/ 1288 w 5172"/>
                <a:gd name="connsiteY82" fmla="*/ 104 h 4337"/>
                <a:gd name="connsiteX83" fmla="*/ 1401 w 5172"/>
                <a:gd name="connsiteY83" fmla="*/ 125 h 4337"/>
                <a:gd name="connsiteX84" fmla="*/ 1517 w 5172"/>
                <a:gd name="connsiteY84" fmla="*/ 150 h 4337"/>
                <a:gd name="connsiteX85" fmla="*/ 1632 w 5172"/>
                <a:gd name="connsiteY85" fmla="*/ 178 h 4337"/>
                <a:gd name="connsiteX86" fmla="*/ 1751 w 5172"/>
                <a:gd name="connsiteY86" fmla="*/ 208 h 4337"/>
                <a:gd name="connsiteX87" fmla="*/ 1868 w 5172"/>
                <a:gd name="connsiteY87" fmla="*/ 242 h 4337"/>
                <a:gd name="connsiteX88" fmla="*/ 1988 w 5172"/>
                <a:gd name="connsiteY88" fmla="*/ 279 h 4337"/>
                <a:gd name="connsiteX89" fmla="*/ 2109 w 5172"/>
                <a:gd name="connsiteY89" fmla="*/ 322 h 4337"/>
                <a:gd name="connsiteX90" fmla="*/ 2229 w 5172"/>
                <a:gd name="connsiteY90" fmla="*/ 366 h 4337"/>
                <a:gd name="connsiteX91" fmla="*/ 2350 w 5172"/>
                <a:gd name="connsiteY91" fmla="*/ 416 h 4337"/>
                <a:gd name="connsiteX92" fmla="*/ 2472 w 5172"/>
                <a:gd name="connsiteY92" fmla="*/ 469 h 4337"/>
                <a:gd name="connsiteX93" fmla="*/ 2593 w 5172"/>
                <a:gd name="connsiteY93" fmla="*/ 528 h 4337"/>
                <a:gd name="connsiteX94" fmla="*/ 2713 w 5172"/>
                <a:gd name="connsiteY94" fmla="*/ 590 h 4337"/>
                <a:gd name="connsiteX95" fmla="*/ 2774 w 5172"/>
                <a:gd name="connsiteY95" fmla="*/ 623 h 4337"/>
                <a:gd name="connsiteX96" fmla="*/ 2834 w 5172"/>
                <a:gd name="connsiteY96" fmla="*/ 657 h 4337"/>
                <a:gd name="connsiteX97" fmla="*/ 2894 w 5172"/>
                <a:gd name="connsiteY97" fmla="*/ 692 h 4337"/>
                <a:gd name="connsiteX98" fmla="*/ 2954 w 5172"/>
                <a:gd name="connsiteY98" fmla="*/ 730 h 4337"/>
                <a:gd name="connsiteX99" fmla="*/ 3015 w 5172"/>
                <a:gd name="connsiteY99" fmla="*/ 767 h 4337"/>
                <a:gd name="connsiteX100" fmla="*/ 3073 w 5172"/>
                <a:gd name="connsiteY100" fmla="*/ 806 h 4337"/>
                <a:gd name="connsiteX101" fmla="*/ 3133 w 5172"/>
                <a:gd name="connsiteY101" fmla="*/ 847 h 4337"/>
                <a:gd name="connsiteX102" fmla="*/ 3192 w 5172"/>
                <a:gd name="connsiteY102" fmla="*/ 887 h 4337"/>
                <a:gd name="connsiteX103" fmla="*/ 3250 w 5172"/>
                <a:gd name="connsiteY103" fmla="*/ 930 h 4337"/>
                <a:gd name="connsiteX104" fmla="*/ 3309 w 5172"/>
                <a:gd name="connsiteY104" fmla="*/ 974 h 4337"/>
                <a:gd name="connsiteX105" fmla="*/ 3367 w 5172"/>
                <a:gd name="connsiteY105" fmla="*/ 1020 h 4337"/>
                <a:gd name="connsiteX106" fmla="*/ 3426 w 5172"/>
                <a:gd name="connsiteY106" fmla="*/ 1066 h 4337"/>
                <a:gd name="connsiteX107" fmla="*/ 3483 w 5172"/>
                <a:gd name="connsiteY107" fmla="*/ 1116 h 4337"/>
                <a:gd name="connsiteX108" fmla="*/ 3539 w 5172"/>
                <a:gd name="connsiteY108" fmla="*/ 1166 h 4337"/>
                <a:gd name="connsiteX109" fmla="*/ 3596 w 5172"/>
                <a:gd name="connsiteY109" fmla="*/ 1217 h 4337"/>
                <a:gd name="connsiteX110" fmla="*/ 3653 w 5172"/>
                <a:gd name="connsiteY110" fmla="*/ 1269 h 4337"/>
                <a:gd name="connsiteX111" fmla="*/ 3708 w 5172"/>
                <a:gd name="connsiteY111" fmla="*/ 1323 h 4337"/>
                <a:gd name="connsiteX112" fmla="*/ 3763 w 5172"/>
                <a:gd name="connsiteY112" fmla="*/ 1378 h 4337"/>
                <a:gd name="connsiteX113" fmla="*/ 3818 w 5172"/>
                <a:gd name="connsiteY113" fmla="*/ 1437 h 4337"/>
                <a:gd name="connsiteX114" fmla="*/ 3871 w 5172"/>
                <a:gd name="connsiteY114" fmla="*/ 1495 h 4337"/>
                <a:gd name="connsiteX115" fmla="*/ 3926 w 5172"/>
                <a:gd name="connsiteY115" fmla="*/ 1556 h 4337"/>
                <a:gd name="connsiteX116" fmla="*/ 3977 w 5172"/>
                <a:gd name="connsiteY116" fmla="*/ 1618 h 4337"/>
                <a:gd name="connsiteX117" fmla="*/ 4030 w 5172"/>
                <a:gd name="connsiteY117" fmla="*/ 1680 h 4337"/>
                <a:gd name="connsiteX118" fmla="*/ 4082 w 5172"/>
                <a:gd name="connsiteY118" fmla="*/ 1745 h 4337"/>
                <a:gd name="connsiteX119" fmla="*/ 4133 w 5172"/>
                <a:gd name="connsiteY119" fmla="*/ 1813 h 4337"/>
                <a:gd name="connsiteX120" fmla="*/ 4183 w 5172"/>
                <a:gd name="connsiteY120" fmla="*/ 1880 h 4337"/>
                <a:gd name="connsiteX121" fmla="*/ 4232 w 5172"/>
                <a:gd name="connsiteY121" fmla="*/ 1949 h 4337"/>
                <a:gd name="connsiteX122" fmla="*/ 4282 w 5172"/>
                <a:gd name="connsiteY122" fmla="*/ 2022 h 4337"/>
                <a:gd name="connsiteX123" fmla="*/ 4330 w 5172"/>
                <a:gd name="connsiteY123" fmla="*/ 2095 h 4337"/>
                <a:gd name="connsiteX124" fmla="*/ 4376 w 5172"/>
                <a:gd name="connsiteY124" fmla="*/ 2171 h 4337"/>
                <a:gd name="connsiteX125" fmla="*/ 4424 w 5172"/>
                <a:gd name="connsiteY125" fmla="*/ 2247 h 4337"/>
                <a:gd name="connsiteX126" fmla="*/ 4468 w 5172"/>
                <a:gd name="connsiteY126" fmla="*/ 2325 h 4337"/>
                <a:gd name="connsiteX127" fmla="*/ 4514 w 5172"/>
                <a:gd name="connsiteY127" fmla="*/ 2407 h 4337"/>
                <a:gd name="connsiteX128" fmla="*/ 4557 w 5172"/>
                <a:gd name="connsiteY128" fmla="*/ 2488 h 4337"/>
                <a:gd name="connsiteX129" fmla="*/ 4601 w 5172"/>
                <a:gd name="connsiteY129" fmla="*/ 2571 h 4337"/>
                <a:gd name="connsiteX130" fmla="*/ 4642 w 5172"/>
                <a:gd name="connsiteY130" fmla="*/ 2658 h 4337"/>
                <a:gd name="connsiteX131" fmla="*/ 4685 w 5172"/>
                <a:gd name="connsiteY131" fmla="*/ 2745 h 4337"/>
                <a:gd name="connsiteX132" fmla="*/ 4724 w 5172"/>
                <a:gd name="connsiteY132" fmla="*/ 2836 h 4337"/>
                <a:gd name="connsiteX133" fmla="*/ 4763 w 5172"/>
                <a:gd name="connsiteY133" fmla="*/ 2926 h 4337"/>
                <a:gd name="connsiteX134" fmla="*/ 4802 w 5172"/>
                <a:gd name="connsiteY134" fmla="*/ 3020 h 4337"/>
                <a:gd name="connsiteX135" fmla="*/ 4839 w 5172"/>
                <a:gd name="connsiteY135" fmla="*/ 3116 h 4337"/>
                <a:gd name="connsiteX136" fmla="*/ 4874 w 5172"/>
                <a:gd name="connsiteY136" fmla="*/ 3211 h 4337"/>
                <a:gd name="connsiteX137" fmla="*/ 4910 w 5172"/>
                <a:gd name="connsiteY137" fmla="*/ 3311 h 4337"/>
                <a:gd name="connsiteX138" fmla="*/ 4943 w 5172"/>
                <a:gd name="connsiteY138" fmla="*/ 3413 h 4337"/>
                <a:gd name="connsiteX139" fmla="*/ 4975 w 5172"/>
                <a:gd name="connsiteY139" fmla="*/ 3516 h 4337"/>
                <a:gd name="connsiteX140" fmla="*/ 5007 w 5172"/>
                <a:gd name="connsiteY140" fmla="*/ 3621 h 4337"/>
                <a:gd name="connsiteX141" fmla="*/ 5037 w 5172"/>
                <a:gd name="connsiteY141" fmla="*/ 3729 h 4337"/>
                <a:gd name="connsiteX142" fmla="*/ 5067 w 5172"/>
                <a:gd name="connsiteY142" fmla="*/ 3837 h 4337"/>
                <a:gd name="connsiteX143" fmla="*/ 5096 w 5172"/>
                <a:gd name="connsiteY143" fmla="*/ 3949 h 4337"/>
                <a:gd name="connsiteX144" fmla="*/ 5122 w 5172"/>
                <a:gd name="connsiteY144" fmla="*/ 4062 h 4337"/>
                <a:gd name="connsiteX145" fmla="*/ 5147 w 5172"/>
                <a:gd name="connsiteY145" fmla="*/ 4179 h 4337"/>
                <a:gd name="connsiteX146" fmla="*/ 5172 w 5172"/>
                <a:gd name="connsiteY146" fmla="*/ 4296 h 4337"/>
                <a:gd name="connsiteX147" fmla="*/ 5172 w 5172"/>
                <a:gd name="connsiteY147" fmla="*/ 4296 h 4337"/>
                <a:gd name="connsiteX0" fmla="*/ 5172 w 5172"/>
                <a:gd name="connsiteY0" fmla="*/ 4286 h 4327"/>
                <a:gd name="connsiteX1" fmla="*/ 5172 w 5172"/>
                <a:gd name="connsiteY1" fmla="*/ 4286 h 4327"/>
                <a:gd name="connsiteX2" fmla="*/ 5117 w 5172"/>
                <a:gd name="connsiteY2" fmla="*/ 4293 h 4327"/>
                <a:gd name="connsiteX3" fmla="*/ 5053 w 5172"/>
                <a:gd name="connsiteY3" fmla="*/ 4300 h 4327"/>
                <a:gd name="connsiteX4" fmla="*/ 4966 w 5172"/>
                <a:gd name="connsiteY4" fmla="*/ 4309 h 4327"/>
                <a:gd name="connsiteX5" fmla="*/ 4856 w 5172"/>
                <a:gd name="connsiteY5" fmla="*/ 4316 h 4327"/>
                <a:gd name="connsiteX6" fmla="*/ 4727 w 5172"/>
                <a:gd name="connsiteY6" fmla="*/ 4323 h 4327"/>
                <a:gd name="connsiteX7" fmla="*/ 4580 w 5172"/>
                <a:gd name="connsiteY7" fmla="*/ 4325 h 4327"/>
                <a:gd name="connsiteX8" fmla="*/ 4500 w 5172"/>
                <a:gd name="connsiteY8" fmla="*/ 4327 h 4327"/>
                <a:gd name="connsiteX9" fmla="*/ 4415 w 5172"/>
                <a:gd name="connsiteY9" fmla="*/ 4325 h 4327"/>
                <a:gd name="connsiteX10" fmla="*/ 4328 w 5172"/>
                <a:gd name="connsiteY10" fmla="*/ 4323 h 4327"/>
                <a:gd name="connsiteX11" fmla="*/ 4236 w 5172"/>
                <a:gd name="connsiteY11" fmla="*/ 4320 h 4327"/>
                <a:gd name="connsiteX12" fmla="*/ 4142 w 5172"/>
                <a:gd name="connsiteY12" fmla="*/ 4315 h 4327"/>
                <a:gd name="connsiteX13" fmla="*/ 4043 w 5172"/>
                <a:gd name="connsiteY13" fmla="*/ 4308 h 4327"/>
                <a:gd name="connsiteX14" fmla="*/ 3942 w 5172"/>
                <a:gd name="connsiteY14" fmla="*/ 4299 h 4327"/>
                <a:gd name="connsiteX15" fmla="*/ 3839 w 5172"/>
                <a:gd name="connsiteY15" fmla="*/ 4288 h 4327"/>
                <a:gd name="connsiteX16" fmla="*/ 3731 w 5172"/>
                <a:gd name="connsiteY16" fmla="*/ 4276 h 4327"/>
                <a:gd name="connsiteX17" fmla="*/ 3623 w 5172"/>
                <a:gd name="connsiteY17" fmla="*/ 4260 h 4327"/>
                <a:gd name="connsiteX18" fmla="*/ 3511 w 5172"/>
                <a:gd name="connsiteY18" fmla="*/ 4242 h 4327"/>
                <a:gd name="connsiteX19" fmla="*/ 3398 w 5172"/>
                <a:gd name="connsiteY19" fmla="*/ 4222 h 4327"/>
                <a:gd name="connsiteX20" fmla="*/ 3284 w 5172"/>
                <a:gd name="connsiteY20" fmla="*/ 4199 h 4327"/>
                <a:gd name="connsiteX21" fmla="*/ 3167 w 5172"/>
                <a:gd name="connsiteY21" fmla="*/ 4173 h 4327"/>
                <a:gd name="connsiteX22" fmla="*/ 3048 w 5172"/>
                <a:gd name="connsiteY22" fmla="*/ 4144 h 4327"/>
                <a:gd name="connsiteX23" fmla="*/ 2930 w 5172"/>
                <a:gd name="connsiteY23" fmla="*/ 4113 h 4327"/>
                <a:gd name="connsiteX24" fmla="*/ 2809 w 5172"/>
                <a:gd name="connsiteY24" fmla="*/ 4077 h 4327"/>
                <a:gd name="connsiteX25" fmla="*/ 2688 w 5172"/>
                <a:gd name="connsiteY25" fmla="*/ 4038 h 4327"/>
                <a:gd name="connsiteX26" fmla="*/ 2566 w 5172"/>
                <a:gd name="connsiteY26" fmla="*/ 3996 h 4327"/>
                <a:gd name="connsiteX27" fmla="*/ 2444 w 5172"/>
                <a:gd name="connsiteY27" fmla="*/ 3949 h 4327"/>
                <a:gd name="connsiteX28" fmla="*/ 2321 w 5172"/>
                <a:gd name="connsiteY28" fmla="*/ 3898 h 4327"/>
                <a:gd name="connsiteX29" fmla="*/ 2199 w 5172"/>
                <a:gd name="connsiteY29" fmla="*/ 3845 h 4327"/>
                <a:gd name="connsiteX30" fmla="*/ 2077 w 5172"/>
                <a:gd name="connsiteY30" fmla="*/ 3786 h 4327"/>
                <a:gd name="connsiteX31" fmla="*/ 1955 w 5172"/>
                <a:gd name="connsiteY31" fmla="*/ 3723 h 4327"/>
                <a:gd name="connsiteX32" fmla="*/ 1894 w 5172"/>
                <a:gd name="connsiteY32" fmla="*/ 3689 h 4327"/>
                <a:gd name="connsiteX33" fmla="*/ 1834 w 5172"/>
                <a:gd name="connsiteY33" fmla="*/ 3655 h 4327"/>
                <a:gd name="connsiteX34" fmla="*/ 1774 w 5172"/>
                <a:gd name="connsiteY34" fmla="*/ 3620 h 4327"/>
                <a:gd name="connsiteX35" fmla="*/ 1713 w 5172"/>
                <a:gd name="connsiteY35" fmla="*/ 3582 h 4327"/>
                <a:gd name="connsiteX36" fmla="*/ 1653 w 5172"/>
                <a:gd name="connsiteY36" fmla="*/ 3545 h 4327"/>
                <a:gd name="connsiteX37" fmla="*/ 1593 w 5172"/>
                <a:gd name="connsiteY37" fmla="*/ 3506 h 4327"/>
                <a:gd name="connsiteX38" fmla="*/ 1533 w 5172"/>
                <a:gd name="connsiteY38" fmla="*/ 3465 h 4327"/>
                <a:gd name="connsiteX39" fmla="*/ 1474 w 5172"/>
                <a:gd name="connsiteY39" fmla="*/ 3423 h 4327"/>
                <a:gd name="connsiteX40" fmla="*/ 1416 w 5172"/>
                <a:gd name="connsiteY40" fmla="*/ 3380 h 4327"/>
                <a:gd name="connsiteX41" fmla="*/ 1357 w 5172"/>
                <a:gd name="connsiteY41" fmla="*/ 3336 h 4327"/>
                <a:gd name="connsiteX42" fmla="*/ 1299 w 5172"/>
                <a:gd name="connsiteY42" fmla="*/ 3290 h 4327"/>
                <a:gd name="connsiteX43" fmla="*/ 1242 w 5172"/>
                <a:gd name="connsiteY43" fmla="*/ 3244 h 4327"/>
                <a:gd name="connsiteX44" fmla="*/ 1183 w 5172"/>
                <a:gd name="connsiteY44" fmla="*/ 3196 h 4327"/>
                <a:gd name="connsiteX45" fmla="*/ 1127 w 5172"/>
                <a:gd name="connsiteY45" fmla="*/ 3146 h 4327"/>
                <a:gd name="connsiteX46" fmla="*/ 1072 w 5172"/>
                <a:gd name="connsiteY46" fmla="*/ 3095 h 4327"/>
                <a:gd name="connsiteX47" fmla="*/ 1015 w 5172"/>
                <a:gd name="connsiteY47" fmla="*/ 3042 h 4327"/>
                <a:gd name="connsiteX48" fmla="*/ 960 w 5172"/>
                <a:gd name="connsiteY48" fmla="*/ 2989 h 4327"/>
                <a:gd name="connsiteX49" fmla="*/ 905 w 5172"/>
                <a:gd name="connsiteY49" fmla="*/ 2934 h 4327"/>
                <a:gd name="connsiteX50" fmla="*/ 852 w 5172"/>
                <a:gd name="connsiteY50" fmla="*/ 2877 h 4327"/>
                <a:gd name="connsiteX51" fmla="*/ 799 w 5172"/>
                <a:gd name="connsiteY51" fmla="*/ 2818 h 4327"/>
                <a:gd name="connsiteX52" fmla="*/ 746 w 5172"/>
                <a:gd name="connsiteY52" fmla="*/ 2758 h 4327"/>
                <a:gd name="connsiteX53" fmla="*/ 692 w 5172"/>
                <a:gd name="connsiteY53" fmla="*/ 2698 h 4327"/>
                <a:gd name="connsiteX54" fmla="*/ 641 w 5172"/>
                <a:gd name="connsiteY54" fmla="*/ 2634 h 4327"/>
                <a:gd name="connsiteX55" fmla="*/ 591 w 5172"/>
                <a:gd name="connsiteY55" fmla="*/ 2570 h 4327"/>
                <a:gd name="connsiteX56" fmla="*/ 540 w 5172"/>
                <a:gd name="connsiteY56" fmla="*/ 2505 h 4327"/>
                <a:gd name="connsiteX57" fmla="*/ 492 w 5172"/>
                <a:gd name="connsiteY57" fmla="*/ 2437 h 4327"/>
                <a:gd name="connsiteX58" fmla="*/ 442 w 5172"/>
                <a:gd name="connsiteY58" fmla="*/ 2368 h 4327"/>
                <a:gd name="connsiteX59" fmla="*/ 395 w 5172"/>
                <a:gd name="connsiteY59" fmla="*/ 2297 h 4327"/>
                <a:gd name="connsiteX60" fmla="*/ 348 w 5172"/>
                <a:gd name="connsiteY60" fmla="*/ 2225 h 4327"/>
                <a:gd name="connsiteX61" fmla="*/ 302 w 5172"/>
                <a:gd name="connsiteY61" fmla="*/ 2150 h 4327"/>
                <a:gd name="connsiteX62" fmla="*/ 256 w 5172"/>
                <a:gd name="connsiteY62" fmla="*/ 2074 h 4327"/>
                <a:gd name="connsiteX63" fmla="*/ 212 w 5172"/>
                <a:gd name="connsiteY63" fmla="*/ 1998 h 4327"/>
                <a:gd name="connsiteX64" fmla="*/ 169 w 5172"/>
                <a:gd name="connsiteY64" fmla="*/ 1918 h 4327"/>
                <a:gd name="connsiteX65" fmla="*/ 127 w 5172"/>
                <a:gd name="connsiteY65" fmla="*/ 1836 h 4327"/>
                <a:gd name="connsiteX66" fmla="*/ 86 w 5172"/>
                <a:gd name="connsiteY66" fmla="*/ 1755 h 4327"/>
                <a:gd name="connsiteX67" fmla="*/ 45 w 5172"/>
                <a:gd name="connsiteY67" fmla="*/ 1670 h 4327"/>
                <a:gd name="connsiteX68" fmla="*/ 6 w 5172"/>
                <a:gd name="connsiteY68" fmla="*/ 1583 h 4327"/>
                <a:gd name="connsiteX69" fmla="*/ 9 w 5172"/>
                <a:gd name="connsiteY69" fmla="*/ 0 h 4327"/>
                <a:gd name="connsiteX70" fmla="*/ 132 w 5172"/>
                <a:gd name="connsiteY70" fmla="*/ 9 h 4327"/>
                <a:gd name="connsiteX71" fmla="*/ 210 w 5172"/>
                <a:gd name="connsiteY71" fmla="*/ 7 h 4327"/>
                <a:gd name="connsiteX72" fmla="*/ 292 w 5172"/>
                <a:gd name="connsiteY72" fmla="*/ 7 h 4327"/>
                <a:gd name="connsiteX73" fmla="*/ 379 w 5172"/>
                <a:gd name="connsiteY73" fmla="*/ 7 h 4327"/>
                <a:gd name="connsiteX74" fmla="*/ 467 w 5172"/>
                <a:gd name="connsiteY74" fmla="*/ 11 h 4327"/>
                <a:gd name="connsiteX75" fmla="*/ 559 w 5172"/>
                <a:gd name="connsiteY75" fmla="*/ 12 h 4327"/>
                <a:gd name="connsiteX76" fmla="*/ 657 w 5172"/>
                <a:gd name="connsiteY76" fmla="*/ 18 h 4327"/>
                <a:gd name="connsiteX77" fmla="*/ 754 w 5172"/>
                <a:gd name="connsiteY77" fmla="*/ 25 h 4327"/>
                <a:gd name="connsiteX78" fmla="*/ 857 w 5172"/>
                <a:gd name="connsiteY78" fmla="*/ 35 h 4327"/>
                <a:gd name="connsiteX79" fmla="*/ 962 w 5172"/>
                <a:gd name="connsiteY79" fmla="*/ 46 h 4327"/>
                <a:gd name="connsiteX80" fmla="*/ 1068 w 5172"/>
                <a:gd name="connsiteY80" fmla="*/ 60 h 4327"/>
                <a:gd name="connsiteX81" fmla="*/ 1178 w 5172"/>
                <a:gd name="connsiteY81" fmla="*/ 76 h 4327"/>
                <a:gd name="connsiteX82" fmla="*/ 1288 w 5172"/>
                <a:gd name="connsiteY82" fmla="*/ 94 h 4327"/>
                <a:gd name="connsiteX83" fmla="*/ 1401 w 5172"/>
                <a:gd name="connsiteY83" fmla="*/ 115 h 4327"/>
                <a:gd name="connsiteX84" fmla="*/ 1517 w 5172"/>
                <a:gd name="connsiteY84" fmla="*/ 140 h 4327"/>
                <a:gd name="connsiteX85" fmla="*/ 1632 w 5172"/>
                <a:gd name="connsiteY85" fmla="*/ 168 h 4327"/>
                <a:gd name="connsiteX86" fmla="*/ 1751 w 5172"/>
                <a:gd name="connsiteY86" fmla="*/ 198 h 4327"/>
                <a:gd name="connsiteX87" fmla="*/ 1868 w 5172"/>
                <a:gd name="connsiteY87" fmla="*/ 232 h 4327"/>
                <a:gd name="connsiteX88" fmla="*/ 1988 w 5172"/>
                <a:gd name="connsiteY88" fmla="*/ 269 h 4327"/>
                <a:gd name="connsiteX89" fmla="*/ 2109 w 5172"/>
                <a:gd name="connsiteY89" fmla="*/ 312 h 4327"/>
                <a:gd name="connsiteX90" fmla="*/ 2229 w 5172"/>
                <a:gd name="connsiteY90" fmla="*/ 356 h 4327"/>
                <a:gd name="connsiteX91" fmla="*/ 2350 w 5172"/>
                <a:gd name="connsiteY91" fmla="*/ 406 h 4327"/>
                <a:gd name="connsiteX92" fmla="*/ 2472 w 5172"/>
                <a:gd name="connsiteY92" fmla="*/ 459 h 4327"/>
                <a:gd name="connsiteX93" fmla="*/ 2593 w 5172"/>
                <a:gd name="connsiteY93" fmla="*/ 518 h 4327"/>
                <a:gd name="connsiteX94" fmla="*/ 2713 w 5172"/>
                <a:gd name="connsiteY94" fmla="*/ 580 h 4327"/>
                <a:gd name="connsiteX95" fmla="*/ 2774 w 5172"/>
                <a:gd name="connsiteY95" fmla="*/ 613 h 4327"/>
                <a:gd name="connsiteX96" fmla="*/ 2834 w 5172"/>
                <a:gd name="connsiteY96" fmla="*/ 647 h 4327"/>
                <a:gd name="connsiteX97" fmla="*/ 2894 w 5172"/>
                <a:gd name="connsiteY97" fmla="*/ 682 h 4327"/>
                <a:gd name="connsiteX98" fmla="*/ 2954 w 5172"/>
                <a:gd name="connsiteY98" fmla="*/ 720 h 4327"/>
                <a:gd name="connsiteX99" fmla="*/ 3015 w 5172"/>
                <a:gd name="connsiteY99" fmla="*/ 757 h 4327"/>
                <a:gd name="connsiteX100" fmla="*/ 3073 w 5172"/>
                <a:gd name="connsiteY100" fmla="*/ 796 h 4327"/>
                <a:gd name="connsiteX101" fmla="*/ 3133 w 5172"/>
                <a:gd name="connsiteY101" fmla="*/ 837 h 4327"/>
                <a:gd name="connsiteX102" fmla="*/ 3192 w 5172"/>
                <a:gd name="connsiteY102" fmla="*/ 877 h 4327"/>
                <a:gd name="connsiteX103" fmla="*/ 3250 w 5172"/>
                <a:gd name="connsiteY103" fmla="*/ 920 h 4327"/>
                <a:gd name="connsiteX104" fmla="*/ 3309 w 5172"/>
                <a:gd name="connsiteY104" fmla="*/ 964 h 4327"/>
                <a:gd name="connsiteX105" fmla="*/ 3367 w 5172"/>
                <a:gd name="connsiteY105" fmla="*/ 1010 h 4327"/>
                <a:gd name="connsiteX106" fmla="*/ 3426 w 5172"/>
                <a:gd name="connsiteY106" fmla="*/ 1056 h 4327"/>
                <a:gd name="connsiteX107" fmla="*/ 3483 w 5172"/>
                <a:gd name="connsiteY107" fmla="*/ 1106 h 4327"/>
                <a:gd name="connsiteX108" fmla="*/ 3539 w 5172"/>
                <a:gd name="connsiteY108" fmla="*/ 1156 h 4327"/>
                <a:gd name="connsiteX109" fmla="*/ 3596 w 5172"/>
                <a:gd name="connsiteY109" fmla="*/ 1207 h 4327"/>
                <a:gd name="connsiteX110" fmla="*/ 3653 w 5172"/>
                <a:gd name="connsiteY110" fmla="*/ 1259 h 4327"/>
                <a:gd name="connsiteX111" fmla="*/ 3708 w 5172"/>
                <a:gd name="connsiteY111" fmla="*/ 1313 h 4327"/>
                <a:gd name="connsiteX112" fmla="*/ 3763 w 5172"/>
                <a:gd name="connsiteY112" fmla="*/ 1368 h 4327"/>
                <a:gd name="connsiteX113" fmla="*/ 3818 w 5172"/>
                <a:gd name="connsiteY113" fmla="*/ 1427 h 4327"/>
                <a:gd name="connsiteX114" fmla="*/ 3871 w 5172"/>
                <a:gd name="connsiteY114" fmla="*/ 1485 h 4327"/>
                <a:gd name="connsiteX115" fmla="*/ 3926 w 5172"/>
                <a:gd name="connsiteY115" fmla="*/ 1546 h 4327"/>
                <a:gd name="connsiteX116" fmla="*/ 3977 w 5172"/>
                <a:gd name="connsiteY116" fmla="*/ 1608 h 4327"/>
                <a:gd name="connsiteX117" fmla="*/ 4030 w 5172"/>
                <a:gd name="connsiteY117" fmla="*/ 1670 h 4327"/>
                <a:gd name="connsiteX118" fmla="*/ 4082 w 5172"/>
                <a:gd name="connsiteY118" fmla="*/ 1735 h 4327"/>
                <a:gd name="connsiteX119" fmla="*/ 4133 w 5172"/>
                <a:gd name="connsiteY119" fmla="*/ 1803 h 4327"/>
                <a:gd name="connsiteX120" fmla="*/ 4183 w 5172"/>
                <a:gd name="connsiteY120" fmla="*/ 1870 h 4327"/>
                <a:gd name="connsiteX121" fmla="*/ 4232 w 5172"/>
                <a:gd name="connsiteY121" fmla="*/ 1939 h 4327"/>
                <a:gd name="connsiteX122" fmla="*/ 4282 w 5172"/>
                <a:gd name="connsiteY122" fmla="*/ 2012 h 4327"/>
                <a:gd name="connsiteX123" fmla="*/ 4330 w 5172"/>
                <a:gd name="connsiteY123" fmla="*/ 2085 h 4327"/>
                <a:gd name="connsiteX124" fmla="*/ 4376 w 5172"/>
                <a:gd name="connsiteY124" fmla="*/ 2161 h 4327"/>
                <a:gd name="connsiteX125" fmla="*/ 4424 w 5172"/>
                <a:gd name="connsiteY125" fmla="*/ 2237 h 4327"/>
                <a:gd name="connsiteX126" fmla="*/ 4468 w 5172"/>
                <a:gd name="connsiteY126" fmla="*/ 2315 h 4327"/>
                <a:gd name="connsiteX127" fmla="*/ 4514 w 5172"/>
                <a:gd name="connsiteY127" fmla="*/ 2397 h 4327"/>
                <a:gd name="connsiteX128" fmla="*/ 4557 w 5172"/>
                <a:gd name="connsiteY128" fmla="*/ 2478 h 4327"/>
                <a:gd name="connsiteX129" fmla="*/ 4601 w 5172"/>
                <a:gd name="connsiteY129" fmla="*/ 2561 h 4327"/>
                <a:gd name="connsiteX130" fmla="*/ 4642 w 5172"/>
                <a:gd name="connsiteY130" fmla="*/ 2648 h 4327"/>
                <a:gd name="connsiteX131" fmla="*/ 4685 w 5172"/>
                <a:gd name="connsiteY131" fmla="*/ 2735 h 4327"/>
                <a:gd name="connsiteX132" fmla="*/ 4724 w 5172"/>
                <a:gd name="connsiteY132" fmla="*/ 2826 h 4327"/>
                <a:gd name="connsiteX133" fmla="*/ 4763 w 5172"/>
                <a:gd name="connsiteY133" fmla="*/ 2916 h 4327"/>
                <a:gd name="connsiteX134" fmla="*/ 4802 w 5172"/>
                <a:gd name="connsiteY134" fmla="*/ 3010 h 4327"/>
                <a:gd name="connsiteX135" fmla="*/ 4839 w 5172"/>
                <a:gd name="connsiteY135" fmla="*/ 3106 h 4327"/>
                <a:gd name="connsiteX136" fmla="*/ 4874 w 5172"/>
                <a:gd name="connsiteY136" fmla="*/ 3201 h 4327"/>
                <a:gd name="connsiteX137" fmla="*/ 4910 w 5172"/>
                <a:gd name="connsiteY137" fmla="*/ 3301 h 4327"/>
                <a:gd name="connsiteX138" fmla="*/ 4943 w 5172"/>
                <a:gd name="connsiteY138" fmla="*/ 3403 h 4327"/>
                <a:gd name="connsiteX139" fmla="*/ 4975 w 5172"/>
                <a:gd name="connsiteY139" fmla="*/ 3506 h 4327"/>
                <a:gd name="connsiteX140" fmla="*/ 5007 w 5172"/>
                <a:gd name="connsiteY140" fmla="*/ 3611 h 4327"/>
                <a:gd name="connsiteX141" fmla="*/ 5037 w 5172"/>
                <a:gd name="connsiteY141" fmla="*/ 3719 h 4327"/>
                <a:gd name="connsiteX142" fmla="*/ 5067 w 5172"/>
                <a:gd name="connsiteY142" fmla="*/ 3827 h 4327"/>
                <a:gd name="connsiteX143" fmla="*/ 5096 w 5172"/>
                <a:gd name="connsiteY143" fmla="*/ 3939 h 4327"/>
                <a:gd name="connsiteX144" fmla="*/ 5122 w 5172"/>
                <a:gd name="connsiteY144" fmla="*/ 4052 h 4327"/>
                <a:gd name="connsiteX145" fmla="*/ 5147 w 5172"/>
                <a:gd name="connsiteY145" fmla="*/ 4169 h 4327"/>
                <a:gd name="connsiteX146" fmla="*/ 5172 w 5172"/>
                <a:gd name="connsiteY146" fmla="*/ 4286 h 4327"/>
                <a:gd name="connsiteX147" fmla="*/ 5172 w 5172"/>
                <a:gd name="connsiteY147" fmla="*/ 4286 h 432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5172" h="4327">
                  <a:moveTo>
                    <a:pt x="5172" y="4286"/>
                  </a:moveTo>
                  <a:lnTo>
                    <a:pt x="5172" y="4286"/>
                  </a:lnTo>
                  <a:cubicBezTo>
                    <a:pt x="5154" y="4288"/>
                    <a:pt x="5135" y="4291"/>
                    <a:pt x="5117" y="4293"/>
                  </a:cubicBezTo>
                  <a:cubicBezTo>
                    <a:pt x="5096" y="4295"/>
                    <a:pt x="5074" y="4298"/>
                    <a:pt x="5053" y="4300"/>
                  </a:cubicBezTo>
                  <a:lnTo>
                    <a:pt x="4966" y="4309"/>
                  </a:lnTo>
                  <a:lnTo>
                    <a:pt x="4856" y="4316"/>
                  </a:lnTo>
                  <a:lnTo>
                    <a:pt x="4727" y="4323"/>
                  </a:lnTo>
                  <a:lnTo>
                    <a:pt x="4580" y="4325"/>
                  </a:lnTo>
                  <a:cubicBezTo>
                    <a:pt x="4553" y="4326"/>
                    <a:pt x="4527" y="4326"/>
                    <a:pt x="4500" y="4327"/>
                  </a:cubicBezTo>
                  <a:cubicBezTo>
                    <a:pt x="4472" y="4326"/>
                    <a:pt x="4443" y="4326"/>
                    <a:pt x="4415" y="4325"/>
                  </a:cubicBezTo>
                  <a:cubicBezTo>
                    <a:pt x="4386" y="4324"/>
                    <a:pt x="4357" y="4324"/>
                    <a:pt x="4328" y="4323"/>
                  </a:cubicBezTo>
                  <a:lnTo>
                    <a:pt x="4236" y="4320"/>
                  </a:lnTo>
                  <a:cubicBezTo>
                    <a:pt x="4205" y="4318"/>
                    <a:pt x="4173" y="4317"/>
                    <a:pt x="4142" y="4315"/>
                  </a:cubicBezTo>
                  <a:cubicBezTo>
                    <a:pt x="4109" y="4313"/>
                    <a:pt x="4076" y="4310"/>
                    <a:pt x="4043" y="4308"/>
                  </a:cubicBezTo>
                  <a:lnTo>
                    <a:pt x="3942" y="4299"/>
                  </a:lnTo>
                  <a:cubicBezTo>
                    <a:pt x="3908" y="4295"/>
                    <a:pt x="3873" y="4292"/>
                    <a:pt x="3839" y="4288"/>
                  </a:cubicBezTo>
                  <a:lnTo>
                    <a:pt x="3731" y="4276"/>
                  </a:lnTo>
                  <a:lnTo>
                    <a:pt x="3623" y="4260"/>
                  </a:lnTo>
                  <a:lnTo>
                    <a:pt x="3511" y="4242"/>
                  </a:lnTo>
                  <a:lnTo>
                    <a:pt x="3398" y="4222"/>
                  </a:lnTo>
                  <a:lnTo>
                    <a:pt x="3284" y="4199"/>
                  </a:lnTo>
                  <a:lnTo>
                    <a:pt x="3167" y="4173"/>
                  </a:lnTo>
                  <a:lnTo>
                    <a:pt x="3048" y="4144"/>
                  </a:lnTo>
                  <a:lnTo>
                    <a:pt x="2930" y="4113"/>
                  </a:lnTo>
                  <a:lnTo>
                    <a:pt x="2809" y="4077"/>
                  </a:lnTo>
                  <a:lnTo>
                    <a:pt x="2688" y="4038"/>
                  </a:lnTo>
                  <a:lnTo>
                    <a:pt x="2566" y="3996"/>
                  </a:lnTo>
                  <a:lnTo>
                    <a:pt x="2444" y="3949"/>
                  </a:lnTo>
                  <a:lnTo>
                    <a:pt x="2321" y="3898"/>
                  </a:lnTo>
                  <a:lnTo>
                    <a:pt x="2199" y="3845"/>
                  </a:lnTo>
                  <a:lnTo>
                    <a:pt x="2077" y="3786"/>
                  </a:lnTo>
                  <a:lnTo>
                    <a:pt x="1955" y="3723"/>
                  </a:lnTo>
                  <a:lnTo>
                    <a:pt x="1894" y="3689"/>
                  </a:lnTo>
                  <a:cubicBezTo>
                    <a:pt x="1874" y="3678"/>
                    <a:pt x="1854" y="3666"/>
                    <a:pt x="1834" y="3655"/>
                  </a:cubicBezTo>
                  <a:cubicBezTo>
                    <a:pt x="1814" y="3643"/>
                    <a:pt x="1794" y="3632"/>
                    <a:pt x="1774" y="3620"/>
                  </a:cubicBezTo>
                  <a:cubicBezTo>
                    <a:pt x="1754" y="3607"/>
                    <a:pt x="1733" y="3595"/>
                    <a:pt x="1713" y="3582"/>
                  </a:cubicBezTo>
                  <a:cubicBezTo>
                    <a:pt x="1693" y="3570"/>
                    <a:pt x="1673" y="3557"/>
                    <a:pt x="1653" y="3545"/>
                  </a:cubicBezTo>
                  <a:lnTo>
                    <a:pt x="1593" y="3506"/>
                  </a:lnTo>
                  <a:cubicBezTo>
                    <a:pt x="1573" y="3492"/>
                    <a:pt x="1553" y="3479"/>
                    <a:pt x="1533" y="3465"/>
                  </a:cubicBezTo>
                  <a:cubicBezTo>
                    <a:pt x="1513" y="3451"/>
                    <a:pt x="1494" y="3437"/>
                    <a:pt x="1474" y="3423"/>
                  </a:cubicBezTo>
                  <a:lnTo>
                    <a:pt x="1416" y="3380"/>
                  </a:lnTo>
                  <a:lnTo>
                    <a:pt x="1357" y="3336"/>
                  </a:lnTo>
                  <a:lnTo>
                    <a:pt x="1299" y="3290"/>
                  </a:lnTo>
                  <a:cubicBezTo>
                    <a:pt x="1280" y="3275"/>
                    <a:pt x="1261" y="3259"/>
                    <a:pt x="1242" y="3244"/>
                  </a:cubicBezTo>
                  <a:cubicBezTo>
                    <a:pt x="1222" y="3228"/>
                    <a:pt x="1203" y="3212"/>
                    <a:pt x="1183" y="3196"/>
                  </a:cubicBezTo>
                  <a:lnTo>
                    <a:pt x="1127" y="3146"/>
                  </a:lnTo>
                  <a:cubicBezTo>
                    <a:pt x="1109" y="3129"/>
                    <a:pt x="1090" y="3112"/>
                    <a:pt x="1072" y="3095"/>
                  </a:cubicBezTo>
                  <a:cubicBezTo>
                    <a:pt x="1053" y="3077"/>
                    <a:pt x="1034" y="3060"/>
                    <a:pt x="1015" y="3042"/>
                  </a:cubicBezTo>
                  <a:cubicBezTo>
                    <a:pt x="997" y="3024"/>
                    <a:pt x="978" y="3007"/>
                    <a:pt x="960" y="2989"/>
                  </a:cubicBezTo>
                  <a:lnTo>
                    <a:pt x="905" y="2934"/>
                  </a:lnTo>
                  <a:cubicBezTo>
                    <a:pt x="887" y="2915"/>
                    <a:pt x="870" y="2896"/>
                    <a:pt x="852" y="2877"/>
                  </a:cubicBezTo>
                  <a:lnTo>
                    <a:pt x="799" y="2818"/>
                  </a:lnTo>
                  <a:cubicBezTo>
                    <a:pt x="781" y="2798"/>
                    <a:pt x="764" y="2778"/>
                    <a:pt x="746" y="2758"/>
                  </a:cubicBezTo>
                  <a:lnTo>
                    <a:pt x="692" y="2698"/>
                  </a:lnTo>
                  <a:cubicBezTo>
                    <a:pt x="675" y="2677"/>
                    <a:pt x="658" y="2655"/>
                    <a:pt x="641" y="2634"/>
                  </a:cubicBezTo>
                  <a:cubicBezTo>
                    <a:pt x="624" y="2613"/>
                    <a:pt x="608" y="2591"/>
                    <a:pt x="591" y="2570"/>
                  </a:cubicBezTo>
                  <a:cubicBezTo>
                    <a:pt x="574" y="2548"/>
                    <a:pt x="557" y="2527"/>
                    <a:pt x="540" y="2505"/>
                  </a:cubicBezTo>
                  <a:cubicBezTo>
                    <a:pt x="524" y="2482"/>
                    <a:pt x="508" y="2460"/>
                    <a:pt x="492" y="2437"/>
                  </a:cubicBezTo>
                  <a:cubicBezTo>
                    <a:pt x="475" y="2414"/>
                    <a:pt x="459" y="2391"/>
                    <a:pt x="442" y="2368"/>
                  </a:cubicBezTo>
                  <a:cubicBezTo>
                    <a:pt x="426" y="2344"/>
                    <a:pt x="411" y="2321"/>
                    <a:pt x="395" y="2297"/>
                  </a:cubicBezTo>
                  <a:cubicBezTo>
                    <a:pt x="379" y="2273"/>
                    <a:pt x="364" y="2249"/>
                    <a:pt x="348" y="2225"/>
                  </a:cubicBezTo>
                  <a:cubicBezTo>
                    <a:pt x="333" y="2200"/>
                    <a:pt x="317" y="2175"/>
                    <a:pt x="302" y="2150"/>
                  </a:cubicBezTo>
                  <a:cubicBezTo>
                    <a:pt x="287" y="2125"/>
                    <a:pt x="271" y="2099"/>
                    <a:pt x="256" y="2074"/>
                  </a:cubicBezTo>
                  <a:cubicBezTo>
                    <a:pt x="241" y="2049"/>
                    <a:pt x="227" y="2023"/>
                    <a:pt x="212" y="1998"/>
                  </a:cubicBezTo>
                  <a:cubicBezTo>
                    <a:pt x="198" y="1971"/>
                    <a:pt x="183" y="1945"/>
                    <a:pt x="169" y="1918"/>
                  </a:cubicBezTo>
                  <a:cubicBezTo>
                    <a:pt x="155" y="1891"/>
                    <a:pt x="141" y="1863"/>
                    <a:pt x="127" y="1836"/>
                  </a:cubicBezTo>
                  <a:cubicBezTo>
                    <a:pt x="113" y="1809"/>
                    <a:pt x="100" y="1782"/>
                    <a:pt x="86" y="1755"/>
                  </a:cubicBezTo>
                  <a:cubicBezTo>
                    <a:pt x="72" y="1727"/>
                    <a:pt x="59" y="1698"/>
                    <a:pt x="45" y="1670"/>
                  </a:cubicBezTo>
                  <a:lnTo>
                    <a:pt x="6" y="1583"/>
                  </a:lnTo>
                  <a:cubicBezTo>
                    <a:pt x="0" y="1061"/>
                    <a:pt x="15" y="522"/>
                    <a:pt x="9" y="0"/>
                  </a:cubicBezTo>
                  <a:cubicBezTo>
                    <a:pt x="47" y="6"/>
                    <a:pt x="94" y="3"/>
                    <a:pt x="132" y="9"/>
                  </a:cubicBezTo>
                  <a:cubicBezTo>
                    <a:pt x="158" y="8"/>
                    <a:pt x="184" y="8"/>
                    <a:pt x="210" y="7"/>
                  </a:cubicBezTo>
                  <a:lnTo>
                    <a:pt x="292" y="7"/>
                  </a:lnTo>
                  <a:lnTo>
                    <a:pt x="379" y="7"/>
                  </a:lnTo>
                  <a:cubicBezTo>
                    <a:pt x="408" y="8"/>
                    <a:pt x="438" y="10"/>
                    <a:pt x="467" y="11"/>
                  </a:cubicBezTo>
                  <a:cubicBezTo>
                    <a:pt x="498" y="11"/>
                    <a:pt x="528" y="12"/>
                    <a:pt x="559" y="12"/>
                  </a:cubicBezTo>
                  <a:lnTo>
                    <a:pt x="657" y="18"/>
                  </a:lnTo>
                  <a:lnTo>
                    <a:pt x="754" y="25"/>
                  </a:lnTo>
                  <a:lnTo>
                    <a:pt x="857" y="35"/>
                  </a:lnTo>
                  <a:lnTo>
                    <a:pt x="962" y="46"/>
                  </a:lnTo>
                  <a:cubicBezTo>
                    <a:pt x="997" y="51"/>
                    <a:pt x="1033" y="55"/>
                    <a:pt x="1068" y="60"/>
                  </a:cubicBezTo>
                  <a:cubicBezTo>
                    <a:pt x="1105" y="65"/>
                    <a:pt x="1141" y="71"/>
                    <a:pt x="1178" y="76"/>
                  </a:cubicBezTo>
                  <a:lnTo>
                    <a:pt x="1288" y="94"/>
                  </a:lnTo>
                  <a:lnTo>
                    <a:pt x="1401" y="115"/>
                  </a:lnTo>
                  <a:cubicBezTo>
                    <a:pt x="1440" y="123"/>
                    <a:pt x="1478" y="132"/>
                    <a:pt x="1517" y="140"/>
                  </a:cubicBezTo>
                  <a:lnTo>
                    <a:pt x="1632" y="168"/>
                  </a:lnTo>
                  <a:lnTo>
                    <a:pt x="1751" y="198"/>
                  </a:lnTo>
                  <a:lnTo>
                    <a:pt x="1868" y="232"/>
                  </a:lnTo>
                  <a:lnTo>
                    <a:pt x="1988" y="269"/>
                  </a:lnTo>
                  <a:lnTo>
                    <a:pt x="2109" y="312"/>
                  </a:lnTo>
                  <a:lnTo>
                    <a:pt x="2229" y="356"/>
                  </a:lnTo>
                  <a:cubicBezTo>
                    <a:pt x="2269" y="373"/>
                    <a:pt x="2310" y="389"/>
                    <a:pt x="2350" y="406"/>
                  </a:cubicBezTo>
                  <a:lnTo>
                    <a:pt x="2472" y="459"/>
                  </a:lnTo>
                  <a:cubicBezTo>
                    <a:pt x="2512" y="479"/>
                    <a:pt x="2553" y="498"/>
                    <a:pt x="2593" y="518"/>
                  </a:cubicBezTo>
                  <a:lnTo>
                    <a:pt x="2713" y="580"/>
                  </a:lnTo>
                  <a:lnTo>
                    <a:pt x="2774" y="613"/>
                  </a:lnTo>
                  <a:cubicBezTo>
                    <a:pt x="2794" y="624"/>
                    <a:pt x="2814" y="636"/>
                    <a:pt x="2834" y="647"/>
                  </a:cubicBezTo>
                  <a:cubicBezTo>
                    <a:pt x="2854" y="659"/>
                    <a:pt x="2874" y="670"/>
                    <a:pt x="2894" y="682"/>
                  </a:cubicBezTo>
                  <a:cubicBezTo>
                    <a:pt x="2914" y="695"/>
                    <a:pt x="2934" y="707"/>
                    <a:pt x="2954" y="720"/>
                  </a:cubicBezTo>
                  <a:lnTo>
                    <a:pt x="3015" y="757"/>
                  </a:lnTo>
                  <a:cubicBezTo>
                    <a:pt x="3034" y="770"/>
                    <a:pt x="3054" y="783"/>
                    <a:pt x="3073" y="796"/>
                  </a:cubicBezTo>
                  <a:cubicBezTo>
                    <a:pt x="3093" y="810"/>
                    <a:pt x="3113" y="823"/>
                    <a:pt x="3133" y="837"/>
                  </a:cubicBezTo>
                  <a:cubicBezTo>
                    <a:pt x="3153" y="850"/>
                    <a:pt x="3172" y="864"/>
                    <a:pt x="3192" y="877"/>
                  </a:cubicBezTo>
                  <a:lnTo>
                    <a:pt x="3250" y="920"/>
                  </a:lnTo>
                  <a:lnTo>
                    <a:pt x="3309" y="964"/>
                  </a:lnTo>
                  <a:lnTo>
                    <a:pt x="3367" y="1010"/>
                  </a:lnTo>
                  <a:cubicBezTo>
                    <a:pt x="3387" y="1025"/>
                    <a:pt x="3406" y="1041"/>
                    <a:pt x="3426" y="1056"/>
                  </a:cubicBezTo>
                  <a:cubicBezTo>
                    <a:pt x="3445" y="1073"/>
                    <a:pt x="3464" y="1089"/>
                    <a:pt x="3483" y="1106"/>
                  </a:cubicBezTo>
                  <a:lnTo>
                    <a:pt x="3539" y="1156"/>
                  </a:lnTo>
                  <a:lnTo>
                    <a:pt x="3596" y="1207"/>
                  </a:lnTo>
                  <a:cubicBezTo>
                    <a:pt x="3615" y="1224"/>
                    <a:pt x="3634" y="1242"/>
                    <a:pt x="3653" y="1259"/>
                  </a:cubicBezTo>
                  <a:cubicBezTo>
                    <a:pt x="3671" y="1277"/>
                    <a:pt x="3690" y="1295"/>
                    <a:pt x="3708" y="1313"/>
                  </a:cubicBezTo>
                  <a:lnTo>
                    <a:pt x="3763" y="1368"/>
                  </a:lnTo>
                  <a:cubicBezTo>
                    <a:pt x="3781" y="1388"/>
                    <a:pt x="3800" y="1407"/>
                    <a:pt x="3818" y="1427"/>
                  </a:cubicBezTo>
                  <a:cubicBezTo>
                    <a:pt x="3836" y="1446"/>
                    <a:pt x="3853" y="1466"/>
                    <a:pt x="3871" y="1485"/>
                  </a:cubicBezTo>
                  <a:lnTo>
                    <a:pt x="3926" y="1546"/>
                  </a:lnTo>
                  <a:cubicBezTo>
                    <a:pt x="3943" y="1567"/>
                    <a:pt x="3960" y="1587"/>
                    <a:pt x="3977" y="1608"/>
                  </a:cubicBezTo>
                  <a:lnTo>
                    <a:pt x="4030" y="1670"/>
                  </a:lnTo>
                  <a:cubicBezTo>
                    <a:pt x="4047" y="1692"/>
                    <a:pt x="4065" y="1713"/>
                    <a:pt x="4082" y="1735"/>
                  </a:cubicBezTo>
                  <a:cubicBezTo>
                    <a:pt x="4099" y="1758"/>
                    <a:pt x="4116" y="1780"/>
                    <a:pt x="4133" y="1803"/>
                  </a:cubicBezTo>
                  <a:cubicBezTo>
                    <a:pt x="4150" y="1825"/>
                    <a:pt x="4166" y="1848"/>
                    <a:pt x="4183" y="1870"/>
                  </a:cubicBezTo>
                  <a:cubicBezTo>
                    <a:pt x="4199" y="1893"/>
                    <a:pt x="4216" y="1916"/>
                    <a:pt x="4232" y="1939"/>
                  </a:cubicBezTo>
                  <a:cubicBezTo>
                    <a:pt x="4249" y="1963"/>
                    <a:pt x="4265" y="1988"/>
                    <a:pt x="4282" y="2012"/>
                  </a:cubicBezTo>
                  <a:cubicBezTo>
                    <a:pt x="4298" y="2036"/>
                    <a:pt x="4314" y="2061"/>
                    <a:pt x="4330" y="2085"/>
                  </a:cubicBezTo>
                  <a:cubicBezTo>
                    <a:pt x="4345" y="2110"/>
                    <a:pt x="4361" y="2136"/>
                    <a:pt x="4376" y="2161"/>
                  </a:cubicBezTo>
                  <a:cubicBezTo>
                    <a:pt x="4392" y="2186"/>
                    <a:pt x="4408" y="2212"/>
                    <a:pt x="4424" y="2237"/>
                  </a:cubicBezTo>
                  <a:cubicBezTo>
                    <a:pt x="4439" y="2263"/>
                    <a:pt x="4453" y="2289"/>
                    <a:pt x="4468" y="2315"/>
                  </a:cubicBezTo>
                  <a:cubicBezTo>
                    <a:pt x="4483" y="2342"/>
                    <a:pt x="4499" y="2370"/>
                    <a:pt x="4514" y="2397"/>
                  </a:cubicBezTo>
                  <a:cubicBezTo>
                    <a:pt x="4528" y="2424"/>
                    <a:pt x="4543" y="2451"/>
                    <a:pt x="4557" y="2478"/>
                  </a:cubicBezTo>
                  <a:cubicBezTo>
                    <a:pt x="4572" y="2506"/>
                    <a:pt x="4586" y="2533"/>
                    <a:pt x="4601" y="2561"/>
                  </a:cubicBezTo>
                  <a:cubicBezTo>
                    <a:pt x="4615" y="2590"/>
                    <a:pt x="4628" y="2619"/>
                    <a:pt x="4642" y="2648"/>
                  </a:cubicBezTo>
                  <a:cubicBezTo>
                    <a:pt x="4656" y="2677"/>
                    <a:pt x="4671" y="2706"/>
                    <a:pt x="4685" y="2735"/>
                  </a:cubicBezTo>
                  <a:cubicBezTo>
                    <a:pt x="4698" y="2765"/>
                    <a:pt x="4711" y="2796"/>
                    <a:pt x="4724" y="2826"/>
                  </a:cubicBezTo>
                  <a:lnTo>
                    <a:pt x="4763" y="2916"/>
                  </a:lnTo>
                  <a:cubicBezTo>
                    <a:pt x="4776" y="2947"/>
                    <a:pt x="4789" y="2979"/>
                    <a:pt x="4802" y="3010"/>
                  </a:cubicBezTo>
                  <a:cubicBezTo>
                    <a:pt x="4814" y="3042"/>
                    <a:pt x="4827" y="3074"/>
                    <a:pt x="4839" y="3106"/>
                  </a:cubicBezTo>
                  <a:cubicBezTo>
                    <a:pt x="4851" y="3138"/>
                    <a:pt x="4862" y="3169"/>
                    <a:pt x="4874" y="3201"/>
                  </a:cubicBezTo>
                  <a:cubicBezTo>
                    <a:pt x="4886" y="3234"/>
                    <a:pt x="4898" y="3268"/>
                    <a:pt x="4910" y="3301"/>
                  </a:cubicBezTo>
                  <a:lnTo>
                    <a:pt x="4943" y="3403"/>
                  </a:lnTo>
                  <a:cubicBezTo>
                    <a:pt x="4954" y="3437"/>
                    <a:pt x="4964" y="3472"/>
                    <a:pt x="4975" y="3506"/>
                  </a:cubicBezTo>
                  <a:cubicBezTo>
                    <a:pt x="4986" y="3541"/>
                    <a:pt x="4996" y="3576"/>
                    <a:pt x="5007" y="3611"/>
                  </a:cubicBezTo>
                  <a:lnTo>
                    <a:pt x="5037" y="3719"/>
                  </a:lnTo>
                  <a:lnTo>
                    <a:pt x="5067" y="3827"/>
                  </a:lnTo>
                  <a:cubicBezTo>
                    <a:pt x="5077" y="3864"/>
                    <a:pt x="5086" y="3902"/>
                    <a:pt x="5096" y="3939"/>
                  </a:cubicBezTo>
                  <a:cubicBezTo>
                    <a:pt x="5105" y="3977"/>
                    <a:pt x="5113" y="4014"/>
                    <a:pt x="5122" y="4052"/>
                  </a:cubicBezTo>
                  <a:cubicBezTo>
                    <a:pt x="5130" y="4091"/>
                    <a:pt x="5139" y="4130"/>
                    <a:pt x="5147" y="4169"/>
                  </a:cubicBezTo>
                  <a:cubicBezTo>
                    <a:pt x="5155" y="4208"/>
                    <a:pt x="5164" y="4247"/>
                    <a:pt x="5172" y="4286"/>
                  </a:cubicBezTo>
                  <a:lnTo>
                    <a:pt x="5172" y="4286"/>
                  </a:lnTo>
                </a:path>
              </a:pathLst>
            </a:custGeom>
            <a:solidFill>
              <a:schemeClr val="accent2"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 rot="0">
            <a:off x="6357950" y="5286388"/>
            <a:ext cx="2796106" cy="1617611"/>
            <a:chOff x="6357950" y="5286388"/>
            <a:chExt cx="2796106" cy="1617611"/>
          </a:xfrm>
        </p:grpSpPr>
        <p:sp>
          <p:nvSpPr>
            <p:cNvPr id="25" name="Freeform 39"/>
            <p:cNvSpPr/>
            <p:nvPr/>
          </p:nvSpPr>
          <p:spPr>
            <a:xfrm>
              <a:off x="7286645" y="5286388"/>
              <a:ext cx="1867411" cy="1617611"/>
            </a:xfrm>
            <a:custGeom>
              <a:avLst/>
              <a:gdLst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0 w 2172"/>
                <a:gd name="connsiteY48" fmla="*/ 1848 h 2138"/>
                <a:gd name="connsiteX49" fmla="*/ 2172 w 2172"/>
                <a:gd name="connsiteY49" fmla="*/ 1956 h 2138"/>
                <a:gd name="connsiteX50" fmla="*/ 2170 w 2172"/>
                <a:gd name="connsiteY50" fmla="*/ 2068 h 2138"/>
                <a:gd name="connsiteX51" fmla="*/ 2170 w 2172"/>
                <a:gd name="connsiteY51" fmla="*/ 2068 h 2138"/>
                <a:gd name="connsiteX52" fmla="*/ 2146 w 2172"/>
                <a:gd name="connsiteY52" fmla="*/ 2074 h 2138"/>
                <a:gd name="connsiteX53" fmla="*/ 2074 w 2172"/>
                <a:gd name="connsiteY53" fmla="*/ 2090 h 2138"/>
                <a:gd name="connsiteX54" fmla="*/ 2024 w 2172"/>
                <a:gd name="connsiteY54" fmla="*/ 2100 h 2138"/>
                <a:gd name="connsiteX55" fmla="*/ 1964 w 2172"/>
                <a:gd name="connsiteY55" fmla="*/ 2110 h 2138"/>
                <a:gd name="connsiteX56" fmla="*/ 1820 w 2172"/>
                <a:gd name="connsiteY56" fmla="*/ 2128 h 2138"/>
                <a:gd name="connsiteX57" fmla="*/ 1738 w 2172"/>
                <a:gd name="connsiteY57" fmla="*/ 2134 h 2138"/>
                <a:gd name="connsiteX58" fmla="*/ 1652 w 2172"/>
                <a:gd name="connsiteY58" fmla="*/ 2138 h 2138"/>
                <a:gd name="connsiteX59" fmla="*/ 1558 w 2172"/>
                <a:gd name="connsiteY59" fmla="*/ 2136 h 2138"/>
                <a:gd name="connsiteX60" fmla="*/ 1462 w 2172"/>
                <a:gd name="connsiteY60" fmla="*/ 2132 h 2138"/>
                <a:gd name="connsiteX61" fmla="*/ 1414 w 2172"/>
                <a:gd name="connsiteY61" fmla="*/ 2128 h 2138"/>
                <a:gd name="connsiteX62" fmla="*/ 1364 w 2172"/>
                <a:gd name="connsiteY62" fmla="*/ 2122 h 2138"/>
                <a:gd name="connsiteX63" fmla="*/ 1312 w 2172"/>
                <a:gd name="connsiteY63" fmla="*/ 2116 h 2138"/>
                <a:gd name="connsiteX64" fmla="*/ 1262 w 2172"/>
                <a:gd name="connsiteY64" fmla="*/ 2108 h 2138"/>
                <a:gd name="connsiteX65" fmla="*/ 1210 w 2172"/>
                <a:gd name="connsiteY65" fmla="*/ 2098 h 2138"/>
                <a:gd name="connsiteX66" fmla="*/ 1158 w 2172"/>
                <a:gd name="connsiteY66" fmla="*/ 2086 h 2138"/>
                <a:gd name="connsiteX67" fmla="*/ 1108 w 2172"/>
                <a:gd name="connsiteY67" fmla="*/ 2072 h 2138"/>
                <a:gd name="connsiteX68" fmla="*/ 1056 w 2172"/>
                <a:gd name="connsiteY68" fmla="*/ 2056 h 2138"/>
                <a:gd name="connsiteX69" fmla="*/ 1004 w 2172"/>
                <a:gd name="connsiteY69" fmla="*/ 2040 h 2138"/>
                <a:gd name="connsiteX70" fmla="*/ 952 w 2172"/>
                <a:gd name="connsiteY70" fmla="*/ 2020 h 2138"/>
                <a:gd name="connsiteX71" fmla="*/ 900 w 2172"/>
                <a:gd name="connsiteY71" fmla="*/ 1998 h 2138"/>
                <a:gd name="connsiteX72" fmla="*/ 850 w 2172"/>
                <a:gd name="connsiteY72" fmla="*/ 1974 h 2138"/>
                <a:gd name="connsiteX73" fmla="*/ 800 w 2172"/>
                <a:gd name="connsiteY73" fmla="*/ 1948 h 2138"/>
                <a:gd name="connsiteX74" fmla="*/ 750 w 2172"/>
                <a:gd name="connsiteY74" fmla="*/ 1920 h 2138"/>
                <a:gd name="connsiteX75" fmla="*/ 700 w 2172"/>
                <a:gd name="connsiteY75" fmla="*/ 1888 h 2138"/>
                <a:gd name="connsiteX76" fmla="*/ 652 w 2172"/>
                <a:gd name="connsiteY76" fmla="*/ 1856 h 2138"/>
                <a:gd name="connsiteX77" fmla="*/ 604 w 2172"/>
                <a:gd name="connsiteY77" fmla="*/ 1818 h 2138"/>
                <a:gd name="connsiteX78" fmla="*/ 558 w 2172"/>
                <a:gd name="connsiteY78" fmla="*/ 1780 h 2138"/>
                <a:gd name="connsiteX79" fmla="*/ 512 w 2172"/>
                <a:gd name="connsiteY79" fmla="*/ 1738 h 2138"/>
                <a:gd name="connsiteX80" fmla="*/ 468 w 2172"/>
                <a:gd name="connsiteY80" fmla="*/ 1692 h 2138"/>
                <a:gd name="connsiteX81" fmla="*/ 426 w 2172"/>
                <a:gd name="connsiteY81" fmla="*/ 1644 h 2138"/>
                <a:gd name="connsiteX82" fmla="*/ 384 w 2172"/>
                <a:gd name="connsiteY82" fmla="*/ 1592 h 2138"/>
                <a:gd name="connsiteX83" fmla="*/ 344 w 2172"/>
                <a:gd name="connsiteY83" fmla="*/ 1538 h 2138"/>
                <a:gd name="connsiteX84" fmla="*/ 306 w 2172"/>
                <a:gd name="connsiteY84" fmla="*/ 1480 h 2138"/>
                <a:gd name="connsiteX85" fmla="*/ 270 w 2172"/>
                <a:gd name="connsiteY85" fmla="*/ 1418 h 2138"/>
                <a:gd name="connsiteX86" fmla="*/ 234 w 2172"/>
                <a:gd name="connsiteY86" fmla="*/ 1354 h 2138"/>
                <a:gd name="connsiteX87" fmla="*/ 202 w 2172"/>
                <a:gd name="connsiteY87" fmla="*/ 1284 h 2138"/>
                <a:gd name="connsiteX88" fmla="*/ 172 w 2172"/>
                <a:gd name="connsiteY88" fmla="*/ 1212 h 2138"/>
                <a:gd name="connsiteX89" fmla="*/ 142 w 2172"/>
                <a:gd name="connsiteY89" fmla="*/ 1136 h 2138"/>
                <a:gd name="connsiteX90" fmla="*/ 116 w 2172"/>
                <a:gd name="connsiteY90" fmla="*/ 1056 h 2138"/>
                <a:gd name="connsiteX91" fmla="*/ 92 w 2172"/>
                <a:gd name="connsiteY91" fmla="*/ 972 h 2138"/>
                <a:gd name="connsiteX92" fmla="*/ 72 w 2172"/>
                <a:gd name="connsiteY92" fmla="*/ 884 h 2138"/>
                <a:gd name="connsiteX93" fmla="*/ 52 w 2172"/>
                <a:gd name="connsiteY93" fmla="*/ 792 h 2138"/>
                <a:gd name="connsiteX94" fmla="*/ 36 w 2172"/>
                <a:gd name="connsiteY94" fmla="*/ 696 h 2138"/>
                <a:gd name="connsiteX95" fmla="*/ 24 w 2172"/>
                <a:gd name="connsiteY95" fmla="*/ 594 h 2138"/>
                <a:gd name="connsiteX96" fmla="*/ 12 w 2172"/>
                <a:gd name="connsiteY96" fmla="*/ 490 h 2138"/>
                <a:gd name="connsiteX97" fmla="*/ 6 w 2172"/>
                <a:gd name="connsiteY97" fmla="*/ 380 h 2138"/>
                <a:gd name="connsiteX98" fmla="*/ 0 w 2172"/>
                <a:gd name="connsiteY98" fmla="*/ 264 h 2138"/>
                <a:gd name="connsiteX99" fmla="*/ 0 w 2172"/>
                <a:gd name="connsiteY99" fmla="*/ 146 h 2138"/>
                <a:gd name="connsiteX100" fmla="*/ 2 w 2172"/>
                <a:gd name="connsiteY100" fmla="*/ 22 h 2138"/>
                <a:gd name="connsiteX101" fmla="*/ 2 w 2172"/>
                <a:gd name="connsiteY101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0 w 2172"/>
                <a:gd name="connsiteY48" fmla="*/ 1848 h 2138"/>
                <a:gd name="connsiteX49" fmla="*/ 2172 w 2172"/>
                <a:gd name="connsiteY49" fmla="*/ 1956 h 2138"/>
                <a:gd name="connsiteX50" fmla="*/ 2170 w 2172"/>
                <a:gd name="connsiteY50" fmla="*/ 2068 h 2138"/>
                <a:gd name="connsiteX51" fmla="*/ 2170 w 2172"/>
                <a:gd name="connsiteY51" fmla="*/ 2068 h 2138"/>
                <a:gd name="connsiteX52" fmla="*/ 2146 w 2172"/>
                <a:gd name="connsiteY52" fmla="*/ 2074 h 2138"/>
                <a:gd name="connsiteX53" fmla="*/ 2024 w 2172"/>
                <a:gd name="connsiteY53" fmla="*/ 2100 h 2138"/>
                <a:gd name="connsiteX54" fmla="*/ 1964 w 2172"/>
                <a:gd name="connsiteY54" fmla="*/ 2110 h 2138"/>
                <a:gd name="connsiteX55" fmla="*/ 1820 w 2172"/>
                <a:gd name="connsiteY55" fmla="*/ 2128 h 2138"/>
                <a:gd name="connsiteX56" fmla="*/ 1738 w 2172"/>
                <a:gd name="connsiteY56" fmla="*/ 2134 h 2138"/>
                <a:gd name="connsiteX57" fmla="*/ 1652 w 2172"/>
                <a:gd name="connsiteY57" fmla="*/ 2138 h 2138"/>
                <a:gd name="connsiteX58" fmla="*/ 1558 w 2172"/>
                <a:gd name="connsiteY58" fmla="*/ 2136 h 2138"/>
                <a:gd name="connsiteX59" fmla="*/ 1462 w 2172"/>
                <a:gd name="connsiteY59" fmla="*/ 2132 h 2138"/>
                <a:gd name="connsiteX60" fmla="*/ 1414 w 2172"/>
                <a:gd name="connsiteY60" fmla="*/ 2128 h 2138"/>
                <a:gd name="connsiteX61" fmla="*/ 1364 w 2172"/>
                <a:gd name="connsiteY61" fmla="*/ 2122 h 2138"/>
                <a:gd name="connsiteX62" fmla="*/ 1312 w 2172"/>
                <a:gd name="connsiteY62" fmla="*/ 2116 h 2138"/>
                <a:gd name="connsiteX63" fmla="*/ 1262 w 2172"/>
                <a:gd name="connsiteY63" fmla="*/ 2108 h 2138"/>
                <a:gd name="connsiteX64" fmla="*/ 1210 w 2172"/>
                <a:gd name="connsiteY64" fmla="*/ 2098 h 2138"/>
                <a:gd name="connsiteX65" fmla="*/ 1158 w 2172"/>
                <a:gd name="connsiteY65" fmla="*/ 2086 h 2138"/>
                <a:gd name="connsiteX66" fmla="*/ 1108 w 2172"/>
                <a:gd name="connsiteY66" fmla="*/ 2072 h 2138"/>
                <a:gd name="connsiteX67" fmla="*/ 1056 w 2172"/>
                <a:gd name="connsiteY67" fmla="*/ 2056 h 2138"/>
                <a:gd name="connsiteX68" fmla="*/ 1004 w 2172"/>
                <a:gd name="connsiteY68" fmla="*/ 2040 h 2138"/>
                <a:gd name="connsiteX69" fmla="*/ 952 w 2172"/>
                <a:gd name="connsiteY69" fmla="*/ 2020 h 2138"/>
                <a:gd name="connsiteX70" fmla="*/ 900 w 2172"/>
                <a:gd name="connsiteY70" fmla="*/ 1998 h 2138"/>
                <a:gd name="connsiteX71" fmla="*/ 850 w 2172"/>
                <a:gd name="connsiteY71" fmla="*/ 1974 h 2138"/>
                <a:gd name="connsiteX72" fmla="*/ 800 w 2172"/>
                <a:gd name="connsiteY72" fmla="*/ 1948 h 2138"/>
                <a:gd name="connsiteX73" fmla="*/ 750 w 2172"/>
                <a:gd name="connsiteY73" fmla="*/ 1920 h 2138"/>
                <a:gd name="connsiteX74" fmla="*/ 700 w 2172"/>
                <a:gd name="connsiteY74" fmla="*/ 1888 h 2138"/>
                <a:gd name="connsiteX75" fmla="*/ 652 w 2172"/>
                <a:gd name="connsiteY75" fmla="*/ 1856 h 2138"/>
                <a:gd name="connsiteX76" fmla="*/ 604 w 2172"/>
                <a:gd name="connsiteY76" fmla="*/ 1818 h 2138"/>
                <a:gd name="connsiteX77" fmla="*/ 558 w 2172"/>
                <a:gd name="connsiteY77" fmla="*/ 1780 h 2138"/>
                <a:gd name="connsiteX78" fmla="*/ 512 w 2172"/>
                <a:gd name="connsiteY78" fmla="*/ 1738 h 2138"/>
                <a:gd name="connsiteX79" fmla="*/ 468 w 2172"/>
                <a:gd name="connsiteY79" fmla="*/ 1692 h 2138"/>
                <a:gd name="connsiteX80" fmla="*/ 426 w 2172"/>
                <a:gd name="connsiteY80" fmla="*/ 1644 h 2138"/>
                <a:gd name="connsiteX81" fmla="*/ 384 w 2172"/>
                <a:gd name="connsiteY81" fmla="*/ 1592 h 2138"/>
                <a:gd name="connsiteX82" fmla="*/ 344 w 2172"/>
                <a:gd name="connsiteY82" fmla="*/ 1538 h 2138"/>
                <a:gd name="connsiteX83" fmla="*/ 306 w 2172"/>
                <a:gd name="connsiteY83" fmla="*/ 1480 h 2138"/>
                <a:gd name="connsiteX84" fmla="*/ 270 w 2172"/>
                <a:gd name="connsiteY84" fmla="*/ 1418 h 2138"/>
                <a:gd name="connsiteX85" fmla="*/ 234 w 2172"/>
                <a:gd name="connsiteY85" fmla="*/ 1354 h 2138"/>
                <a:gd name="connsiteX86" fmla="*/ 202 w 2172"/>
                <a:gd name="connsiteY86" fmla="*/ 1284 h 2138"/>
                <a:gd name="connsiteX87" fmla="*/ 172 w 2172"/>
                <a:gd name="connsiteY87" fmla="*/ 1212 h 2138"/>
                <a:gd name="connsiteX88" fmla="*/ 142 w 2172"/>
                <a:gd name="connsiteY88" fmla="*/ 1136 h 2138"/>
                <a:gd name="connsiteX89" fmla="*/ 116 w 2172"/>
                <a:gd name="connsiteY89" fmla="*/ 1056 h 2138"/>
                <a:gd name="connsiteX90" fmla="*/ 92 w 2172"/>
                <a:gd name="connsiteY90" fmla="*/ 972 h 2138"/>
                <a:gd name="connsiteX91" fmla="*/ 72 w 2172"/>
                <a:gd name="connsiteY91" fmla="*/ 884 h 2138"/>
                <a:gd name="connsiteX92" fmla="*/ 52 w 2172"/>
                <a:gd name="connsiteY92" fmla="*/ 792 h 2138"/>
                <a:gd name="connsiteX93" fmla="*/ 36 w 2172"/>
                <a:gd name="connsiteY93" fmla="*/ 696 h 2138"/>
                <a:gd name="connsiteX94" fmla="*/ 24 w 2172"/>
                <a:gd name="connsiteY94" fmla="*/ 594 h 2138"/>
                <a:gd name="connsiteX95" fmla="*/ 12 w 2172"/>
                <a:gd name="connsiteY95" fmla="*/ 490 h 2138"/>
                <a:gd name="connsiteX96" fmla="*/ 6 w 2172"/>
                <a:gd name="connsiteY96" fmla="*/ 380 h 2138"/>
                <a:gd name="connsiteX97" fmla="*/ 0 w 2172"/>
                <a:gd name="connsiteY97" fmla="*/ 264 h 2138"/>
                <a:gd name="connsiteX98" fmla="*/ 0 w 2172"/>
                <a:gd name="connsiteY98" fmla="*/ 146 h 2138"/>
                <a:gd name="connsiteX99" fmla="*/ 2 w 2172"/>
                <a:gd name="connsiteY99" fmla="*/ 22 h 2138"/>
                <a:gd name="connsiteX100" fmla="*/ 2 w 2172"/>
                <a:gd name="connsiteY100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0 w 2172"/>
                <a:gd name="connsiteY48" fmla="*/ 1848 h 2138"/>
                <a:gd name="connsiteX49" fmla="*/ 2172 w 2172"/>
                <a:gd name="connsiteY49" fmla="*/ 1956 h 2138"/>
                <a:gd name="connsiteX50" fmla="*/ 2170 w 2172"/>
                <a:gd name="connsiteY50" fmla="*/ 2068 h 2138"/>
                <a:gd name="connsiteX51" fmla="*/ 2170 w 2172"/>
                <a:gd name="connsiteY51" fmla="*/ 2068 h 2138"/>
                <a:gd name="connsiteX52" fmla="*/ 2024 w 2172"/>
                <a:gd name="connsiteY52" fmla="*/ 2100 h 2138"/>
                <a:gd name="connsiteX53" fmla="*/ 1964 w 2172"/>
                <a:gd name="connsiteY53" fmla="*/ 2110 h 2138"/>
                <a:gd name="connsiteX54" fmla="*/ 1820 w 2172"/>
                <a:gd name="connsiteY54" fmla="*/ 2128 h 2138"/>
                <a:gd name="connsiteX55" fmla="*/ 1738 w 2172"/>
                <a:gd name="connsiteY55" fmla="*/ 2134 h 2138"/>
                <a:gd name="connsiteX56" fmla="*/ 1652 w 2172"/>
                <a:gd name="connsiteY56" fmla="*/ 2138 h 2138"/>
                <a:gd name="connsiteX57" fmla="*/ 1558 w 2172"/>
                <a:gd name="connsiteY57" fmla="*/ 2136 h 2138"/>
                <a:gd name="connsiteX58" fmla="*/ 1462 w 2172"/>
                <a:gd name="connsiteY58" fmla="*/ 2132 h 2138"/>
                <a:gd name="connsiteX59" fmla="*/ 1414 w 2172"/>
                <a:gd name="connsiteY59" fmla="*/ 2128 h 2138"/>
                <a:gd name="connsiteX60" fmla="*/ 1364 w 2172"/>
                <a:gd name="connsiteY60" fmla="*/ 2122 h 2138"/>
                <a:gd name="connsiteX61" fmla="*/ 1312 w 2172"/>
                <a:gd name="connsiteY61" fmla="*/ 2116 h 2138"/>
                <a:gd name="connsiteX62" fmla="*/ 1262 w 2172"/>
                <a:gd name="connsiteY62" fmla="*/ 2108 h 2138"/>
                <a:gd name="connsiteX63" fmla="*/ 1210 w 2172"/>
                <a:gd name="connsiteY63" fmla="*/ 2098 h 2138"/>
                <a:gd name="connsiteX64" fmla="*/ 1158 w 2172"/>
                <a:gd name="connsiteY64" fmla="*/ 2086 h 2138"/>
                <a:gd name="connsiteX65" fmla="*/ 1108 w 2172"/>
                <a:gd name="connsiteY65" fmla="*/ 2072 h 2138"/>
                <a:gd name="connsiteX66" fmla="*/ 1056 w 2172"/>
                <a:gd name="connsiteY66" fmla="*/ 2056 h 2138"/>
                <a:gd name="connsiteX67" fmla="*/ 1004 w 2172"/>
                <a:gd name="connsiteY67" fmla="*/ 2040 h 2138"/>
                <a:gd name="connsiteX68" fmla="*/ 952 w 2172"/>
                <a:gd name="connsiteY68" fmla="*/ 2020 h 2138"/>
                <a:gd name="connsiteX69" fmla="*/ 900 w 2172"/>
                <a:gd name="connsiteY69" fmla="*/ 1998 h 2138"/>
                <a:gd name="connsiteX70" fmla="*/ 850 w 2172"/>
                <a:gd name="connsiteY70" fmla="*/ 1974 h 2138"/>
                <a:gd name="connsiteX71" fmla="*/ 800 w 2172"/>
                <a:gd name="connsiteY71" fmla="*/ 1948 h 2138"/>
                <a:gd name="connsiteX72" fmla="*/ 750 w 2172"/>
                <a:gd name="connsiteY72" fmla="*/ 1920 h 2138"/>
                <a:gd name="connsiteX73" fmla="*/ 700 w 2172"/>
                <a:gd name="connsiteY73" fmla="*/ 1888 h 2138"/>
                <a:gd name="connsiteX74" fmla="*/ 652 w 2172"/>
                <a:gd name="connsiteY74" fmla="*/ 1856 h 2138"/>
                <a:gd name="connsiteX75" fmla="*/ 604 w 2172"/>
                <a:gd name="connsiteY75" fmla="*/ 1818 h 2138"/>
                <a:gd name="connsiteX76" fmla="*/ 558 w 2172"/>
                <a:gd name="connsiteY76" fmla="*/ 1780 h 2138"/>
                <a:gd name="connsiteX77" fmla="*/ 512 w 2172"/>
                <a:gd name="connsiteY77" fmla="*/ 1738 h 2138"/>
                <a:gd name="connsiteX78" fmla="*/ 468 w 2172"/>
                <a:gd name="connsiteY78" fmla="*/ 1692 h 2138"/>
                <a:gd name="connsiteX79" fmla="*/ 426 w 2172"/>
                <a:gd name="connsiteY79" fmla="*/ 1644 h 2138"/>
                <a:gd name="connsiteX80" fmla="*/ 384 w 2172"/>
                <a:gd name="connsiteY80" fmla="*/ 1592 h 2138"/>
                <a:gd name="connsiteX81" fmla="*/ 344 w 2172"/>
                <a:gd name="connsiteY81" fmla="*/ 1538 h 2138"/>
                <a:gd name="connsiteX82" fmla="*/ 306 w 2172"/>
                <a:gd name="connsiteY82" fmla="*/ 1480 h 2138"/>
                <a:gd name="connsiteX83" fmla="*/ 270 w 2172"/>
                <a:gd name="connsiteY83" fmla="*/ 1418 h 2138"/>
                <a:gd name="connsiteX84" fmla="*/ 234 w 2172"/>
                <a:gd name="connsiteY84" fmla="*/ 1354 h 2138"/>
                <a:gd name="connsiteX85" fmla="*/ 202 w 2172"/>
                <a:gd name="connsiteY85" fmla="*/ 1284 h 2138"/>
                <a:gd name="connsiteX86" fmla="*/ 172 w 2172"/>
                <a:gd name="connsiteY86" fmla="*/ 1212 h 2138"/>
                <a:gd name="connsiteX87" fmla="*/ 142 w 2172"/>
                <a:gd name="connsiteY87" fmla="*/ 1136 h 2138"/>
                <a:gd name="connsiteX88" fmla="*/ 116 w 2172"/>
                <a:gd name="connsiteY88" fmla="*/ 1056 h 2138"/>
                <a:gd name="connsiteX89" fmla="*/ 92 w 2172"/>
                <a:gd name="connsiteY89" fmla="*/ 972 h 2138"/>
                <a:gd name="connsiteX90" fmla="*/ 72 w 2172"/>
                <a:gd name="connsiteY90" fmla="*/ 884 h 2138"/>
                <a:gd name="connsiteX91" fmla="*/ 52 w 2172"/>
                <a:gd name="connsiteY91" fmla="*/ 792 h 2138"/>
                <a:gd name="connsiteX92" fmla="*/ 36 w 2172"/>
                <a:gd name="connsiteY92" fmla="*/ 696 h 2138"/>
                <a:gd name="connsiteX93" fmla="*/ 24 w 2172"/>
                <a:gd name="connsiteY93" fmla="*/ 594 h 2138"/>
                <a:gd name="connsiteX94" fmla="*/ 12 w 2172"/>
                <a:gd name="connsiteY94" fmla="*/ 490 h 2138"/>
                <a:gd name="connsiteX95" fmla="*/ 6 w 2172"/>
                <a:gd name="connsiteY95" fmla="*/ 380 h 2138"/>
                <a:gd name="connsiteX96" fmla="*/ 0 w 2172"/>
                <a:gd name="connsiteY96" fmla="*/ 264 h 2138"/>
                <a:gd name="connsiteX97" fmla="*/ 0 w 2172"/>
                <a:gd name="connsiteY97" fmla="*/ 146 h 2138"/>
                <a:gd name="connsiteX98" fmla="*/ 2 w 2172"/>
                <a:gd name="connsiteY98" fmla="*/ 22 h 2138"/>
                <a:gd name="connsiteX99" fmla="*/ 2 w 2172"/>
                <a:gd name="connsiteY99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0 w 2172"/>
                <a:gd name="connsiteY48" fmla="*/ 1848 h 2138"/>
                <a:gd name="connsiteX49" fmla="*/ 2172 w 2172"/>
                <a:gd name="connsiteY49" fmla="*/ 1956 h 2138"/>
                <a:gd name="connsiteX50" fmla="*/ 2170 w 2172"/>
                <a:gd name="connsiteY50" fmla="*/ 2068 h 2138"/>
                <a:gd name="connsiteX51" fmla="*/ 2024 w 2172"/>
                <a:gd name="connsiteY51" fmla="*/ 2100 h 2138"/>
                <a:gd name="connsiteX52" fmla="*/ 1964 w 2172"/>
                <a:gd name="connsiteY52" fmla="*/ 2110 h 2138"/>
                <a:gd name="connsiteX53" fmla="*/ 1820 w 2172"/>
                <a:gd name="connsiteY53" fmla="*/ 2128 h 2138"/>
                <a:gd name="connsiteX54" fmla="*/ 1738 w 2172"/>
                <a:gd name="connsiteY54" fmla="*/ 2134 h 2138"/>
                <a:gd name="connsiteX55" fmla="*/ 1652 w 2172"/>
                <a:gd name="connsiteY55" fmla="*/ 2138 h 2138"/>
                <a:gd name="connsiteX56" fmla="*/ 1558 w 2172"/>
                <a:gd name="connsiteY56" fmla="*/ 2136 h 2138"/>
                <a:gd name="connsiteX57" fmla="*/ 1462 w 2172"/>
                <a:gd name="connsiteY57" fmla="*/ 2132 h 2138"/>
                <a:gd name="connsiteX58" fmla="*/ 1414 w 2172"/>
                <a:gd name="connsiteY58" fmla="*/ 2128 h 2138"/>
                <a:gd name="connsiteX59" fmla="*/ 1364 w 2172"/>
                <a:gd name="connsiteY59" fmla="*/ 2122 h 2138"/>
                <a:gd name="connsiteX60" fmla="*/ 1312 w 2172"/>
                <a:gd name="connsiteY60" fmla="*/ 2116 h 2138"/>
                <a:gd name="connsiteX61" fmla="*/ 1262 w 2172"/>
                <a:gd name="connsiteY61" fmla="*/ 2108 h 2138"/>
                <a:gd name="connsiteX62" fmla="*/ 1210 w 2172"/>
                <a:gd name="connsiteY62" fmla="*/ 2098 h 2138"/>
                <a:gd name="connsiteX63" fmla="*/ 1158 w 2172"/>
                <a:gd name="connsiteY63" fmla="*/ 2086 h 2138"/>
                <a:gd name="connsiteX64" fmla="*/ 1108 w 2172"/>
                <a:gd name="connsiteY64" fmla="*/ 2072 h 2138"/>
                <a:gd name="connsiteX65" fmla="*/ 1056 w 2172"/>
                <a:gd name="connsiteY65" fmla="*/ 2056 h 2138"/>
                <a:gd name="connsiteX66" fmla="*/ 1004 w 2172"/>
                <a:gd name="connsiteY66" fmla="*/ 2040 h 2138"/>
                <a:gd name="connsiteX67" fmla="*/ 952 w 2172"/>
                <a:gd name="connsiteY67" fmla="*/ 2020 h 2138"/>
                <a:gd name="connsiteX68" fmla="*/ 900 w 2172"/>
                <a:gd name="connsiteY68" fmla="*/ 1998 h 2138"/>
                <a:gd name="connsiteX69" fmla="*/ 850 w 2172"/>
                <a:gd name="connsiteY69" fmla="*/ 1974 h 2138"/>
                <a:gd name="connsiteX70" fmla="*/ 800 w 2172"/>
                <a:gd name="connsiteY70" fmla="*/ 1948 h 2138"/>
                <a:gd name="connsiteX71" fmla="*/ 750 w 2172"/>
                <a:gd name="connsiteY71" fmla="*/ 1920 h 2138"/>
                <a:gd name="connsiteX72" fmla="*/ 700 w 2172"/>
                <a:gd name="connsiteY72" fmla="*/ 1888 h 2138"/>
                <a:gd name="connsiteX73" fmla="*/ 652 w 2172"/>
                <a:gd name="connsiteY73" fmla="*/ 1856 h 2138"/>
                <a:gd name="connsiteX74" fmla="*/ 604 w 2172"/>
                <a:gd name="connsiteY74" fmla="*/ 1818 h 2138"/>
                <a:gd name="connsiteX75" fmla="*/ 558 w 2172"/>
                <a:gd name="connsiteY75" fmla="*/ 1780 h 2138"/>
                <a:gd name="connsiteX76" fmla="*/ 512 w 2172"/>
                <a:gd name="connsiteY76" fmla="*/ 1738 h 2138"/>
                <a:gd name="connsiteX77" fmla="*/ 468 w 2172"/>
                <a:gd name="connsiteY77" fmla="*/ 1692 h 2138"/>
                <a:gd name="connsiteX78" fmla="*/ 426 w 2172"/>
                <a:gd name="connsiteY78" fmla="*/ 1644 h 2138"/>
                <a:gd name="connsiteX79" fmla="*/ 384 w 2172"/>
                <a:gd name="connsiteY79" fmla="*/ 1592 h 2138"/>
                <a:gd name="connsiteX80" fmla="*/ 344 w 2172"/>
                <a:gd name="connsiteY80" fmla="*/ 1538 h 2138"/>
                <a:gd name="connsiteX81" fmla="*/ 306 w 2172"/>
                <a:gd name="connsiteY81" fmla="*/ 1480 h 2138"/>
                <a:gd name="connsiteX82" fmla="*/ 270 w 2172"/>
                <a:gd name="connsiteY82" fmla="*/ 1418 h 2138"/>
                <a:gd name="connsiteX83" fmla="*/ 234 w 2172"/>
                <a:gd name="connsiteY83" fmla="*/ 1354 h 2138"/>
                <a:gd name="connsiteX84" fmla="*/ 202 w 2172"/>
                <a:gd name="connsiteY84" fmla="*/ 1284 h 2138"/>
                <a:gd name="connsiteX85" fmla="*/ 172 w 2172"/>
                <a:gd name="connsiteY85" fmla="*/ 1212 h 2138"/>
                <a:gd name="connsiteX86" fmla="*/ 142 w 2172"/>
                <a:gd name="connsiteY86" fmla="*/ 1136 h 2138"/>
                <a:gd name="connsiteX87" fmla="*/ 116 w 2172"/>
                <a:gd name="connsiteY87" fmla="*/ 1056 h 2138"/>
                <a:gd name="connsiteX88" fmla="*/ 92 w 2172"/>
                <a:gd name="connsiteY88" fmla="*/ 972 h 2138"/>
                <a:gd name="connsiteX89" fmla="*/ 72 w 2172"/>
                <a:gd name="connsiteY89" fmla="*/ 884 h 2138"/>
                <a:gd name="connsiteX90" fmla="*/ 52 w 2172"/>
                <a:gd name="connsiteY90" fmla="*/ 792 h 2138"/>
                <a:gd name="connsiteX91" fmla="*/ 36 w 2172"/>
                <a:gd name="connsiteY91" fmla="*/ 696 h 2138"/>
                <a:gd name="connsiteX92" fmla="*/ 24 w 2172"/>
                <a:gd name="connsiteY92" fmla="*/ 594 h 2138"/>
                <a:gd name="connsiteX93" fmla="*/ 12 w 2172"/>
                <a:gd name="connsiteY93" fmla="*/ 490 h 2138"/>
                <a:gd name="connsiteX94" fmla="*/ 6 w 2172"/>
                <a:gd name="connsiteY94" fmla="*/ 380 h 2138"/>
                <a:gd name="connsiteX95" fmla="*/ 0 w 2172"/>
                <a:gd name="connsiteY95" fmla="*/ 264 h 2138"/>
                <a:gd name="connsiteX96" fmla="*/ 0 w 2172"/>
                <a:gd name="connsiteY96" fmla="*/ 146 h 2138"/>
                <a:gd name="connsiteX97" fmla="*/ 2 w 2172"/>
                <a:gd name="connsiteY97" fmla="*/ 22 h 2138"/>
                <a:gd name="connsiteX98" fmla="*/ 2 w 2172"/>
                <a:gd name="connsiteY98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2 w 2172"/>
                <a:gd name="connsiteY48" fmla="*/ 1956 h 2138"/>
                <a:gd name="connsiteX49" fmla="*/ 2170 w 2172"/>
                <a:gd name="connsiteY49" fmla="*/ 2068 h 2138"/>
                <a:gd name="connsiteX50" fmla="*/ 2024 w 2172"/>
                <a:gd name="connsiteY50" fmla="*/ 2100 h 2138"/>
                <a:gd name="connsiteX51" fmla="*/ 1964 w 2172"/>
                <a:gd name="connsiteY51" fmla="*/ 2110 h 2138"/>
                <a:gd name="connsiteX52" fmla="*/ 1820 w 2172"/>
                <a:gd name="connsiteY52" fmla="*/ 2128 h 2138"/>
                <a:gd name="connsiteX53" fmla="*/ 1738 w 2172"/>
                <a:gd name="connsiteY53" fmla="*/ 2134 h 2138"/>
                <a:gd name="connsiteX54" fmla="*/ 1652 w 2172"/>
                <a:gd name="connsiteY54" fmla="*/ 2138 h 2138"/>
                <a:gd name="connsiteX55" fmla="*/ 1558 w 2172"/>
                <a:gd name="connsiteY55" fmla="*/ 2136 h 2138"/>
                <a:gd name="connsiteX56" fmla="*/ 1462 w 2172"/>
                <a:gd name="connsiteY56" fmla="*/ 2132 h 2138"/>
                <a:gd name="connsiteX57" fmla="*/ 1414 w 2172"/>
                <a:gd name="connsiteY57" fmla="*/ 2128 h 2138"/>
                <a:gd name="connsiteX58" fmla="*/ 1364 w 2172"/>
                <a:gd name="connsiteY58" fmla="*/ 2122 h 2138"/>
                <a:gd name="connsiteX59" fmla="*/ 1312 w 2172"/>
                <a:gd name="connsiteY59" fmla="*/ 2116 h 2138"/>
                <a:gd name="connsiteX60" fmla="*/ 1262 w 2172"/>
                <a:gd name="connsiteY60" fmla="*/ 2108 h 2138"/>
                <a:gd name="connsiteX61" fmla="*/ 1210 w 2172"/>
                <a:gd name="connsiteY61" fmla="*/ 2098 h 2138"/>
                <a:gd name="connsiteX62" fmla="*/ 1158 w 2172"/>
                <a:gd name="connsiteY62" fmla="*/ 2086 h 2138"/>
                <a:gd name="connsiteX63" fmla="*/ 1108 w 2172"/>
                <a:gd name="connsiteY63" fmla="*/ 2072 h 2138"/>
                <a:gd name="connsiteX64" fmla="*/ 1056 w 2172"/>
                <a:gd name="connsiteY64" fmla="*/ 2056 h 2138"/>
                <a:gd name="connsiteX65" fmla="*/ 1004 w 2172"/>
                <a:gd name="connsiteY65" fmla="*/ 2040 h 2138"/>
                <a:gd name="connsiteX66" fmla="*/ 952 w 2172"/>
                <a:gd name="connsiteY66" fmla="*/ 2020 h 2138"/>
                <a:gd name="connsiteX67" fmla="*/ 900 w 2172"/>
                <a:gd name="connsiteY67" fmla="*/ 1998 h 2138"/>
                <a:gd name="connsiteX68" fmla="*/ 850 w 2172"/>
                <a:gd name="connsiteY68" fmla="*/ 1974 h 2138"/>
                <a:gd name="connsiteX69" fmla="*/ 800 w 2172"/>
                <a:gd name="connsiteY69" fmla="*/ 1948 h 2138"/>
                <a:gd name="connsiteX70" fmla="*/ 750 w 2172"/>
                <a:gd name="connsiteY70" fmla="*/ 1920 h 2138"/>
                <a:gd name="connsiteX71" fmla="*/ 700 w 2172"/>
                <a:gd name="connsiteY71" fmla="*/ 1888 h 2138"/>
                <a:gd name="connsiteX72" fmla="*/ 652 w 2172"/>
                <a:gd name="connsiteY72" fmla="*/ 1856 h 2138"/>
                <a:gd name="connsiteX73" fmla="*/ 604 w 2172"/>
                <a:gd name="connsiteY73" fmla="*/ 1818 h 2138"/>
                <a:gd name="connsiteX74" fmla="*/ 558 w 2172"/>
                <a:gd name="connsiteY74" fmla="*/ 1780 h 2138"/>
                <a:gd name="connsiteX75" fmla="*/ 512 w 2172"/>
                <a:gd name="connsiteY75" fmla="*/ 1738 h 2138"/>
                <a:gd name="connsiteX76" fmla="*/ 468 w 2172"/>
                <a:gd name="connsiteY76" fmla="*/ 1692 h 2138"/>
                <a:gd name="connsiteX77" fmla="*/ 426 w 2172"/>
                <a:gd name="connsiteY77" fmla="*/ 1644 h 2138"/>
                <a:gd name="connsiteX78" fmla="*/ 384 w 2172"/>
                <a:gd name="connsiteY78" fmla="*/ 1592 h 2138"/>
                <a:gd name="connsiteX79" fmla="*/ 344 w 2172"/>
                <a:gd name="connsiteY79" fmla="*/ 1538 h 2138"/>
                <a:gd name="connsiteX80" fmla="*/ 306 w 2172"/>
                <a:gd name="connsiteY80" fmla="*/ 1480 h 2138"/>
                <a:gd name="connsiteX81" fmla="*/ 270 w 2172"/>
                <a:gd name="connsiteY81" fmla="*/ 1418 h 2138"/>
                <a:gd name="connsiteX82" fmla="*/ 234 w 2172"/>
                <a:gd name="connsiteY82" fmla="*/ 1354 h 2138"/>
                <a:gd name="connsiteX83" fmla="*/ 202 w 2172"/>
                <a:gd name="connsiteY83" fmla="*/ 1284 h 2138"/>
                <a:gd name="connsiteX84" fmla="*/ 172 w 2172"/>
                <a:gd name="connsiteY84" fmla="*/ 1212 h 2138"/>
                <a:gd name="connsiteX85" fmla="*/ 142 w 2172"/>
                <a:gd name="connsiteY85" fmla="*/ 1136 h 2138"/>
                <a:gd name="connsiteX86" fmla="*/ 116 w 2172"/>
                <a:gd name="connsiteY86" fmla="*/ 1056 h 2138"/>
                <a:gd name="connsiteX87" fmla="*/ 92 w 2172"/>
                <a:gd name="connsiteY87" fmla="*/ 972 h 2138"/>
                <a:gd name="connsiteX88" fmla="*/ 72 w 2172"/>
                <a:gd name="connsiteY88" fmla="*/ 884 h 2138"/>
                <a:gd name="connsiteX89" fmla="*/ 52 w 2172"/>
                <a:gd name="connsiteY89" fmla="*/ 792 h 2138"/>
                <a:gd name="connsiteX90" fmla="*/ 36 w 2172"/>
                <a:gd name="connsiteY90" fmla="*/ 696 h 2138"/>
                <a:gd name="connsiteX91" fmla="*/ 24 w 2172"/>
                <a:gd name="connsiteY91" fmla="*/ 594 h 2138"/>
                <a:gd name="connsiteX92" fmla="*/ 12 w 2172"/>
                <a:gd name="connsiteY92" fmla="*/ 490 h 2138"/>
                <a:gd name="connsiteX93" fmla="*/ 6 w 2172"/>
                <a:gd name="connsiteY93" fmla="*/ 380 h 2138"/>
                <a:gd name="connsiteX94" fmla="*/ 0 w 2172"/>
                <a:gd name="connsiteY94" fmla="*/ 264 h 2138"/>
                <a:gd name="connsiteX95" fmla="*/ 0 w 2172"/>
                <a:gd name="connsiteY95" fmla="*/ 146 h 2138"/>
                <a:gd name="connsiteX96" fmla="*/ 2 w 2172"/>
                <a:gd name="connsiteY96" fmla="*/ 22 h 2138"/>
                <a:gd name="connsiteX97" fmla="*/ 2 w 2172"/>
                <a:gd name="connsiteY97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72 w 2172"/>
                <a:gd name="connsiteY47" fmla="*/ 1956 h 2138"/>
                <a:gd name="connsiteX48" fmla="*/ 2170 w 2172"/>
                <a:gd name="connsiteY48" fmla="*/ 2068 h 2138"/>
                <a:gd name="connsiteX49" fmla="*/ 2024 w 2172"/>
                <a:gd name="connsiteY49" fmla="*/ 2100 h 2138"/>
                <a:gd name="connsiteX50" fmla="*/ 1964 w 2172"/>
                <a:gd name="connsiteY50" fmla="*/ 2110 h 2138"/>
                <a:gd name="connsiteX51" fmla="*/ 1820 w 2172"/>
                <a:gd name="connsiteY51" fmla="*/ 2128 h 2138"/>
                <a:gd name="connsiteX52" fmla="*/ 1738 w 2172"/>
                <a:gd name="connsiteY52" fmla="*/ 2134 h 2138"/>
                <a:gd name="connsiteX53" fmla="*/ 1652 w 2172"/>
                <a:gd name="connsiteY53" fmla="*/ 2138 h 2138"/>
                <a:gd name="connsiteX54" fmla="*/ 1558 w 2172"/>
                <a:gd name="connsiteY54" fmla="*/ 2136 h 2138"/>
                <a:gd name="connsiteX55" fmla="*/ 1462 w 2172"/>
                <a:gd name="connsiteY55" fmla="*/ 2132 h 2138"/>
                <a:gd name="connsiteX56" fmla="*/ 1414 w 2172"/>
                <a:gd name="connsiteY56" fmla="*/ 2128 h 2138"/>
                <a:gd name="connsiteX57" fmla="*/ 1364 w 2172"/>
                <a:gd name="connsiteY57" fmla="*/ 2122 h 2138"/>
                <a:gd name="connsiteX58" fmla="*/ 1312 w 2172"/>
                <a:gd name="connsiteY58" fmla="*/ 2116 h 2138"/>
                <a:gd name="connsiteX59" fmla="*/ 1262 w 2172"/>
                <a:gd name="connsiteY59" fmla="*/ 2108 h 2138"/>
                <a:gd name="connsiteX60" fmla="*/ 1210 w 2172"/>
                <a:gd name="connsiteY60" fmla="*/ 2098 h 2138"/>
                <a:gd name="connsiteX61" fmla="*/ 1158 w 2172"/>
                <a:gd name="connsiteY61" fmla="*/ 2086 h 2138"/>
                <a:gd name="connsiteX62" fmla="*/ 1108 w 2172"/>
                <a:gd name="connsiteY62" fmla="*/ 2072 h 2138"/>
                <a:gd name="connsiteX63" fmla="*/ 1056 w 2172"/>
                <a:gd name="connsiteY63" fmla="*/ 2056 h 2138"/>
                <a:gd name="connsiteX64" fmla="*/ 1004 w 2172"/>
                <a:gd name="connsiteY64" fmla="*/ 2040 h 2138"/>
                <a:gd name="connsiteX65" fmla="*/ 952 w 2172"/>
                <a:gd name="connsiteY65" fmla="*/ 2020 h 2138"/>
                <a:gd name="connsiteX66" fmla="*/ 900 w 2172"/>
                <a:gd name="connsiteY66" fmla="*/ 1998 h 2138"/>
                <a:gd name="connsiteX67" fmla="*/ 850 w 2172"/>
                <a:gd name="connsiteY67" fmla="*/ 1974 h 2138"/>
                <a:gd name="connsiteX68" fmla="*/ 800 w 2172"/>
                <a:gd name="connsiteY68" fmla="*/ 1948 h 2138"/>
                <a:gd name="connsiteX69" fmla="*/ 750 w 2172"/>
                <a:gd name="connsiteY69" fmla="*/ 1920 h 2138"/>
                <a:gd name="connsiteX70" fmla="*/ 700 w 2172"/>
                <a:gd name="connsiteY70" fmla="*/ 1888 h 2138"/>
                <a:gd name="connsiteX71" fmla="*/ 652 w 2172"/>
                <a:gd name="connsiteY71" fmla="*/ 1856 h 2138"/>
                <a:gd name="connsiteX72" fmla="*/ 604 w 2172"/>
                <a:gd name="connsiteY72" fmla="*/ 1818 h 2138"/>
                <a:gd name="connsiteX73" fmla="*/ 558 w 2172"/>
                <a:gd name="connsiteY73" fmla="*/ 1780 h 2138"/>
                <a:gd name="connsiteX74" fmla="*/ 512 w 2172"/>
                <a:gd name="connsiteY74" fmla="*/ 1738 h 2138"/>
                <a:gd name="connsiteX75" fmla="*/ 468 w 2172"/>
                <a:gd name="connsiteY75" fmla="*/ 1692 h 2138"/>
                <a:gd name="connsiteX76" fmla="*/ 426 w 2172"/>
                <a:gd name="connsiteY76" fmla="*/ 1644 h 2138"/>
                <a:gd name="connsiteX77" fmla="*/ 384 w 2172"/>
                <a:gd name="connsiteY77" fmla="*/ 1592 h 2138"/>
                <a:gd name="connsiteX78" fmla="*/ 344 w 2172"/>
                <a:gd name="connsiteY78" fmla="*/ 1538 h 2138"/>
                <a:gd name="connsiteX79" fmla="*/ 306 w 2172"/>
                <a:gd name="connsiteY79" fmla="*/ 1480 h 2138"/>
                <a:gd name="connsiteX80" fmla="*/ 270 w 2172"/>
                <a:gd name="connsiteY80" fmla="*/ 1418 h 2138"/>
                <a:gd name="connsiteX81" fmla="*/ 234 w 2172"/>
                <a:gd name="connsiteY81" fmla="*/ 1354 h 2138"/>
                <a:gd name="connsiteX82" fmla="*/ 202 w 2172"/>
                <a:gd name="connsiteY82" fmla="*/ 1284 h 2138"/>
                <a:gd name="connsiteX83" fmla="*/ 172 w 2172"/>
                <a:gd name="connsiteY83" fmla="*/ 1212 h 2138"/>
                <a:gd name="connsiteX84" fmla="*/ 142 w 2172"/>
                <a:gd name="connsiteY84" fmla="*/ 1136 h 2138"/>
                <a:gd name="connsiteX85" fmla="*/ 116 w 2172"/>
                <a:gd name="connsiteY85" fmla="*/ 1056 h 2138"/>
                <a:gd name="connsiteX86" fmla="*/ 92 w 2172"/>
                <a:gd name="connsiteY86" fmla="*/ 972 h 2138"/>
                <a:gd name="connsiteX87" fmla="*/ 72 w 2172"/>
                <a:gd name="connsiteY87" fmla="*/ 884 h 2138"/>
                <a:gd name="connsiteX88" fmla="*/ 52 w 2172"/>
                <a:gd name="connsiteY88" fmla="*/ 792 h 2138"/>
                <a:gd name="connsiteX89" fmla="*/ 36 w 2172"/>
                <a:gd name="connsiteY89" fmla="*/ 696 h 2138"/>
                <a:gd name="connsiteX90" fmla="*/ 24 w 2172"/>
                <a:gd name="connsiteY90" fmla="*/ 594 h 2138"/>
                <a:gd name="connsiteX91" fmla="*/ 12 w 2172"/>
                <a:gd name="connsiteY91" fmla="*/ 490 h 2138"/>
                <a:gd name="connsiteX92" fmla="*/ 6 w 2172"/>
                <a:gd name="connsiteY92" fmla="*/ 380 h 2138"/>
                <a:gd name="connsiteX93" fmla="*/ 0 w 2172"/>
                <a:gd name="connsiteY93" fmla="*/ 264 h 2138"/>
                <a:gd name="connsiteX94" fmla="*/ 0 w 2172"/>
                <a:gd name="connsiteY94" fmla="*/ 146 h 2138"/>
                <a:gd name="connsiteX95" fmla="*/ 2 w 2172"/>
                <a:gd name="connsiteY95" fmla="*/ 22 h 2138"/>
                <a:gd name="connsiteX96" fmla="*/ 2 w 2172"/>
                <a:gd name="connsiteY96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72 w 2172"/>
                <a:gd name="connsiteY46" fmla="*/ 1956 h 2138"/>
                <a:gd name="connsiteX47" fmla="*/ 2170 w 2172"/>
                <a:gd name="connsiteY47" fmla="*/ 2068 h 2138"/>
                <a:gd name="connsiteX48" fmla="*/ 2024 w 2172"/>
                <a:gd name="connsiteY48" fmla="*/ 2100 h 2138"/>
                <a:gd name="connsiteX49" fmla="*/ 1964 w 2172"/>
                <a:gd name="connsiteY49" fmla="*/ 2110 h 2138"/>
                <a:gd name="connsiteX50" fmla="*/ 1820 w 2172"/>
                <a:gd name="connsiteY50" fmla="*/ 2128 h 2138"/>
                <a:gd name="connsiteX51" fmla="*/ 1738 w 2172"/>
                <a:gd name="connsiteY51" fmla="*/ 2134 h 2138"/>
                <a:gd name="connsiteX52" fmla="*/ 1652 w 2172"/>
                <a:gd name="connsiteY52" fmla="*/ 2138 h 2138"/>
                <a:gd name="connsiteX53" fmla="*/ 1558 w 2172"/>
                <a:gd name="connsiteY53" fmla="*/ 2136 h 2138"/>
                <a:gd name="connsiteX54" fmla="*/ 1462 w 2172"/>
                <a:gd name="connsiteY54" fmla="*/ 2132 h 2138"/>
                <a:gd name="connsiteX55" fmla="*/ 1414 w 2172"/>
                <a:gd name="connsiteY55" fmla="*/ 2128 h 2138"/>
                <a:gd name="connsiteX56" fmla="*/ 1364 w 2172"/>
                <a:gd name="connsiteY56" fmla="*/ 2122 h 2138"/>
                <a:gd name="connsiteX57" fmla="*/ 1312 w 2172"/>
                <a:gd name="connsiteY57" fmla="*/ 2116 h 2138"/>
                <a:gd name="connsiteX58" fmla="*/ 1262 w 2172"/>
                <a:gd name="connsiteY58" fmla="*/ 2108 h 2138"/>
                <a:gd name="connsiteX59" fmla="*/ 1210 w 2172"/>
                <a:gd name="connsiteY59" fmla="*/ 2098 h 2138"/>
                <a:gd name="connsiteX60" fmla="*/ 1158 w 2172"/>
                <a:gd name="connsiteY60" fmla="*/ 2086 h 2138"/>
                <a:gd name="connsiteX61" fmla="*/ 1108 w 2172"/>
                <a:gd name="connsiteY61" fmla="*/ 2072 h 2138"/>
                <a:gd name="connsiteX62" fmla="*/ 1056 w 2172"/>
                <a:gd name="connsiteY62" fmla="*/ 2056 h 2138"/>
                <a:gd name="connsiteX63" fmla="*/ 1004 w 2172"/>
                <a:gd name="connsiteY63" fmla="*/ 2040 h 2138"/>
                <a:gd name="connsiteX64" fmla="*/ 952 w 2172"/>
                <a:gd name="connsiteY64" fmla="*/ 2020 h 2138"/>
                <a:gd name="connsiteX65" fmla="*/ 900 w 2172"/>
                <a:gd name="connsiteY65" fmla="*/ 1998 h 2138"/>
                <a:gd name="connsiteX66" fmla="*/ 850 w 2172"/>
                <a:gd name="connsiteY66" fmla="*/ 1974 h 2138"/>
                <a:gd name="connsiteX67" fmla="*/ 800 w 2172"/>
                <a:gd name="connsiteY67" fmla="*/ 1948 h 2138"/>
                <a:gd name="connsiteX68" fmla="*/ 750 w 2172"/>
                <a:gd name="connsiteY68" fmla="*/ 1920 h 2138"/>
                <a:gd name="connsiteX69" fmla="*/ 700 w 2172"/>
                <a:gd name="connsiteY69" fmla="*/ 1888 h 2138"/>
                <a:gd name="connsiteX70" fmla="*/ 652 w 2172"/>
                <a:gd name="connsiteY70" fmla="*/ 1856 h 2138"/>
                <a:gd name="connsiteX71" fmla="*/ 604 w 2172"/>
                <a:gd name="connsiteY71" fmla="*/ 1818 h 2138"/>
                <a:gd name="connsiteX72" fmla="*/ 558 w 2172"/>
                <a:gd name="connsiteY72" fmla="*/ 1780 h 2138"/>
                <a:gd name="connsiteX73" fmla="*/ 512 w 2172"/>
                <a:gd name="connsiteY73" fmla="*/ 1738 h 2138"/>
                <a:gd name="connsiteX74" fmla="*/ 468 w 2172"/>
                <a:gd name="connsiteY74" fmla="*/ 1692 h 2138"/>
                <a:gd name="connsiteX75" fmla="*/ 426 w 2172"/>
                <a:gd name="connsiteY75" fmla="*/ 1644 h 2138"/>
                <a:gd name="connsiteX76" fmla="*/ 384 w 2172"/>
                <a:gd name="connsiteY76" fmla="*/ 1592 h 2138"/>
                <a:gd name="connsiteX77" fmla="*/ 344 w 2172"/>
                <a:gd name="connsiteY77" fmla="*/ 1538 h 2138"/>
                <a:gd name="connsiteX78" fmla="*/ 306 w 2172"/>
                <a:gd name="connsiteY78" fmla="*/ 1480 h 2138"/>
                <a:gd name="connsiteX79" fmla="*/ 270 w 2172"/>
                <a:gd name="connsiteY79" fmla="*/ 1418 h 2138"/>
                <a:gd name="connsiteX80" fmla="*/ 234 w 2172"/>
                <a:gd name="connsiteY80" fmla="*/ 1354 h 2138"/>
                <a:gd name="connsiteX81" fmla="*/ 202 w 2172"/>
                <a:gd name="connsiteY81" fmla="*/ 1284 h 2138"/>
                <a:gd name="connsiteX82" fmla="*/ 172 w 2172"/>
                <a:gd name="connsiteY82" fmla="*/ 1212 h 2138"/>
                <a:gd name="connsiteX83" fmla="*/ 142 w 2172"/>
                <a:gd name="connsiteY83" fmla="*/ 1136 h 2138"/>
                <a:gd name="connsiteX84" fmla="*/ 116 w 2172"/>
                <a:gd name="connsiteY84" fmla="*/ 1056 h 2138"/>
                <a:gd name="connsiteX85" fmla="*/ 92 w 2172"/>
                <a:gd name="connsiteY85" fmla="*/ 972 h 2138"/>
                <a:gd name="connsiteX86" fmla="*/ 72 w 2172"/>
                <a:gd name="connsiteY86" fmla="*/ 884 h 2138"/>
                <a:gd name="connsiteX87" fmla="*/ 52 w 2172"/>
                <a:gd name="connsiteY87" fmla="*/ 792 h 2138"/>
                <a:gd name="connsiteX88" fmla="*/ 36 w 2172"/>
                <a:gd name="connsiteY88" fmla="*/ 696 h 2138"/>
                <a:gd name="connsiteX89" fmla="*/ 24 w 2172"/>
                <a:gd name="connsiteY89" fmla="*/ 594 h 2138"/>
                <a:gd name="connsiteX90" fmla="*/ 12 w 2172"/>
                <a:gd name="connsiteY90" fmla="*/ 490 h 2138"/>
                <a:gd name="connsiteX91" fmla="*/ 6 w 2172"/>
                <a:gd name="connsiteY91" fmla="*/ 380 h 2138"/>
                <a:gd name="connsiteX92" fmla="*/ 0 w 2172"/>
                <a:gd name="connsiteY92" fmla="*/ 264 h 2138"/>
                <a:gd name="connsiteX93" fmla="*/ 0 w 2172"/>
                <a:gd name="connsiteY93" fmla="*/ 146 h 2138"/>
                <a:gd name="connsiteX94" fmla="*/ 2 w 2172"/>
                <a:gd name="connsiteY94" fmla="*/ 22 h 2138"/>
                <a:gd name="connsiteX95" fmla="*/ 2 w 2172"/>
                <a:gd name="connsiteY95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72 w 2172"/>
                <a:gd name="connsiteY45" fmla="*/ 1956 h 2138"/>
                <a:gd name="connsiteX46" fmla="*/ 2170 w 2172"/>
                <a:gd name="connsiteY46" fmla="*/ 2068 h 2138"/>
                <a:gd name="connsiteX47" fmla="*/ 2024 w 2172"/>
                <a:gd name="connsiteY47" fmla="*/ 2100 h 2138"/>
                <a:gd name="connsiteX48" fmla="*/ 1964 w 2172"/>
                <a:gd name="connsiteY48" fmla="*/ 2110 h 2138"/>
                <a:gd name="connsiteX49" fmla="*/ 1820 w 2172"/>
                <a:gd name="connsiteY49" fmla="*/ 2128 h 2138"/>
                <a:gd name="connsiteX50" fmla="*/ 1738 w 2172"/>
                <a:gd name="connsiteY50" fmla="*/ 2134 h 2138"/>
                <a:gd name="connsiteX51" fmla="*/ 1652 w 2172"/>
                <a:gd name="connsiteY51" fmla="*/ 2138 h 2138"/>
                <a:gd name="connsiteX52" fmla="*/ 1558 w 2172"/>
                <a:gd name="connsiteY52" fmla="*/ 2136 h 2138"/>
                <a:gd name="connsiteX53" fmla="*/ 1462 w 2172"/>
                <a:gd name="connsiteY53" fmla="*/ 2132 h 2138"/>
                <a:gd name="connsiteX54" fmla="*/ 1414 w 2172"/>
                <a:gd name="connsiteY54" fmla="*/ 2128 h 2138"/>
                <a:gd name="connsiteX55" fmla="*/ 1364 w 2172"/>
                <a:gd name="connsiteY55" fmla="*/ 2122 h 2138"/>
                <a:gd name="connsiteX56" fmla="*/ 1312 w 2172"/>
                <a:gd name="connsiteY56" fmla="*/ 2116 h 2138"/>
                <a:gd name="connsiteX57" fmla="*/ 1262 w 2172"/>
                <a:gd name="connsiteY57" fmla="*/ 2108 h 2138"/>
                <a:gd name="connsiteX58" fmla="*/ 1210 w 2172"/>
                <a:gd name="connsiteY58" fmla="*/ 2098 h 2138"/>
                <a:gd name="connsiteX59" fmla="*/ 1158 w 2172"/>
                <a:gd name="connsiteY59" fmla="*/ 2086 h 2138"/>
                <a:gd name="connsiteX60" fmla="*/ 1108 w 2172"/>
                <a:gd name="connsiteY60" fmla="*/ 2072 h 2138"/>
                <a:gd name="connsiteX61" fmla="*/ 1056 w 2172"/>
                <a:gd name="connsiteY61" fmla="*/ 2056 h 2138"/>
                <a:gd name="connsiteX62" fmla="*/ 1004 w 2172"/>
                <a:gd name="connsiteY62" fmla="*/ 2040 h 2138"/>
                <a:gd name="connsiteX63" fmla="*/ 952 w 2172"/>
                <a:gd name="connsiteY63" fmla="*/ 2020 h 2138"/>
                <a:gd name="connsiteX64" fmla="*/ 900 w 2172"/>
                <a:gd name="connsiteY64" fmla="*/ 1998 h 2138"/>
                <a:gd name="connsiteX65" fmla="*/ 850 w 2172"/>
                <a:gd name="connsiteY65" fmla="*/ 1974 h 2138"/>
                <a:gd name="connsiteX66" fmla="*/ 800 w 2172"/>
                <a:gd name="connsiteY66" fmla="*/ 1948 h 2138"/>
                <a:gd name="connsiteX67" fmla="*/ 750 w 2172"/>
                <a:gd name="connsiteY67" fmla="*/ 1920 h 2138"/>
                <a:gd name="connsiteX68" fmla="*/ 700 w 2172"/>
                <a:gd name="connsiteY68" fmla="*/ 1888 h 2138"/>
                <a:gd name="connsiteX69" fmla="*/ 652 w 2172"/>
                <a:gd name="connsiteY69" fmla="*/ 1856 h 2138"/>
                <a:gd name="connsiteX70" fmla="*/ 604 w 2172"/>
                <a:gd name="connsiteY70" fmla="*/ 1818 h 2138"/>
                <a:gd name="connsiteX71" fmla="*/ 558 w 2172"/>
                <a:gd name="connsiteY71" fmla="*/ 1780 h 2138"/>
                <a:gd name="connsiteX72" fmla="*/ 512 w 2172"/>
                <a:gd name="connsiteY72" fmla="*/ 1738 h 2138"/>
                <a:gd name="connsiteX73" fmla="*/ 468 w 2172"/>
                <a:gd name="connsiteY73" fmla="*/ 1692 h 2138"/>
                <a:gd name="connsiteX74" fmla="*/ 426 w 2172"/>
                <a:gd name="connsiteY74" fmla="*/ 1644 h 2138"/>
                <a:gd name="connsiteX75" fmla="*/ 384 w 2172"/>
                <a:gd name="connsiteY75" fmla="*/ 1592 h 2138"/>
                <a:gd name="connsiteX76" fmla="*/ 344 w 2172"/>
                <a:gd name="connsiteY76" fmla="*/ 1538 h 2138"/>
                <a:gd name="connsiteX77" fmla="*/ 306 w 2172"/>
                <a:gd name="connsiteY77" fmla="*/ 1480 h 2138"/>
                <a:gd name="connsiteX78" fmla="*/ 270 w 2172"/>
                <a:gd name="connsiteY78" fmla="*/ 1418 h 2138"/>
                <a:gd name="connsiteX79" fmla="*/ 234 w 2172"/>
                <a:gd name="connsiteY79" fmla="*/ 1354 h 2138"/>
                <a:gd name="connsiteX80" fmla="*/ 202 w 2172"/>
                <a:gd name="connsiteY80" fmla="*/ 1284 h 2138"/>
                <a:gd name="connsiteX81" fmla="*/ 172 w 2172"/>
                <a:gd name="connsiteY81" fmla="*/ 1212 h 2138"/>
                <a:gd name="connsiteX82" fmla="*/ 142 w 2172"/>
                <a:gd name="connsiteY82" fmla="*/ 1136 h 2138"/>
                <a:gd name="connsiteX83" fmla="*/ 116 w 2172"/>
                <a:gd name="connsiteY83" fmla="*/ 1056 h 2138"/>
                <a:gd name="connsiteX84" fmla="*/ 92 w 2172"/>
                <a:gd name="connsiteY84" fmla="*/ 972 h 2138"/>
                <a:gd name="connsiteX85" fmla="*/ 72 w 2172"/>
                <a:gd name="connsiteY85" fmla="*/ 884 h 2138"/>
                <a:gd name="connsiteX86" fmla="*/ 52 w 2172"/>
                <a:gd name="connsiteY86" fmla="*/ 792 h 2138"/>
                <a:gd name="connsiteX87" fmla="*/ 36 w 2172"/>
                <a:gd name="connsiteY87" fmla="*/ 696 h 2138"/>
                <a:gd name="connsiteX88" fmla="*/ 24 w 2172"/>
                <a:gd name="connsiteY88" fmla="*/ 594 h 2138"/>
                <a:gd name="connsiteX89" fmla="*/ 12 w 2172"/>
                <a:gd name="connsiteY89" fmla="*/ 490 h 2138"/>
                <a:gd name="connsiteX90" fmla="*/ 6 w 2172"/>
                <a:gd name="connsiteY90" fmla="*/ 380 h 2138"/>
                <a:gd name="connsiteX91" fmla="*/ 0 w 2172"/>
                <a:gd name="connsiteY91" fmla="*/ 264 h 2138"/>
                <a:gd name="connsiteX92" fmla="*/ 0 w 2172"/>
                <a:gd name="connsiteY92" fmla="*/ 146 h 2138"/>
                <a:gd name="connsiteX93" fmla="*/ 2 w 2172"/>
                <a:gd name="connsiteY93" fmla="*/ 22 h 2138"/>
                <a:gd name="connsiteX94" fmla="*/ 2 w 2172"/>
                <a:gd name="connsiteY94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72 w 2172"/>
                <a:gd name="connsiteY44" fmla="*/ 1956 h 2138"/>
                <a:gd name="connsiteX45" fmla="*/ 2170 w 2172"/>
                <a:gd name="connsiteY45" fmla="*/ 2068 h 2138"/>
                <a:gd name="connsiteX46" fmla="*/ 2024 w 2172"/>
                <a:gd name="connsiteY46" fmla="*/ 2100 h 2138"/>
                <a:gd name="connsiteX47" fmla="*/ 1964 w 2172"/>
                <a:gd name="connsiteY47" fmla="*/ 2110 h 2138"/>
                <a:gd name="connsiteX48" fmla="*/ 1820 w 2172"/>
                <a:gd name="connsiteY48" fmla="*/ 2128 h 2138"/>
                <a:gd name="connsiteX49" fmla="*/ 1738 w 2172"/>
                <a:gd name="connsiteY49" fmla="*/ 2134 h 2138"/>
                <a:gd name="connsiteX50" fmla="*/ 1652 w 2172"/>
                <a:gd name="connsiteY50" fmla="*/ 2138 h 2138"/>
                <a:gd name="connsiteX51" fmla="*/ 1558 w 2172"/>
                <a:gd name="connsiteY51" fmla="*/ 2136 h 2138"/>
                <a:gd name="connsiteX52" fmla="*/ 1462 w 2172"/>
                <a:gd name="connsiteY52" fmla="*/ 2132 h 2138"/>
                <a:gd name="connsiteX53" fmla="*/ 1414 w 2172"/>
                <a:gd name="connsiteY53" fmla="*/ 2128 h 2138"/>
                <a:gd name="connsiteX54" fmla="*/ 1364 w 2172"/>
                <a:gd name="connsiteY54" fmla="*/ 2122 h 2138"/>
                <a:gd name="connsiteX55" fmla="*/ 1312 w 2172"/>
                <a:gd name="connsiteY55" fmla="*/ 2116 h 2138"/>
                <a:gd name="connsiteX56" fmla="*/ 1262 w 2172"/>
                <a:gd name="connsiteY56" fmla="*/ 2108 h 2138"/>
                <a:gd name="connsiteX57" fmla="*/ 1210 w 2172"/>
                <a:gd name="connsiteY57" fmla="*/ 2098 h 2138"/>
                <a:gd name="connsiteX58" fmla="*/ 1158 w 2172"/>
                <a:gd name="connsiteY58" fmla="*/ 2086 h 2138"/>
                <a:gd name="connsiteX59" fmla="*/ 1108 w 2172"/>
                <a:gd name="connsiteY59" fmla="*/ 2072 h 2138"/>
                <a:gd name="connsiteX60" fmla="*/ 1056 w 2172"/>
                <a:gd name="connsiteY60" fmla="*/ 2056 h 2138"/>
                <a:gd name="connsiteX61" fmla="*/ 1004 w 2172"/>
                <a:gd name="connsiteY61" fmla="*/ 2040 h 2138"/>
                <a:gd name="connsiteX62" fmla="*/ 952 w 2172"/>
                <a:gd name="connsiteY62" fmla="*/ 2020 h 2138"/>
                <a:gd name="connsiteX63" fmla="*/ 900 w 2172"/>
                <a:gd name="connsiteY63" fmla="*/ 1998 h 2138"/>
                <a:gd name="connsiteX64" fmla="*/ 850 w 2172"/>
                <a:gd name="connsiteY64" fmla="*/ 1974 h 2138"/>
                <a:gd name="connsiteX65" fmla="*/ 800 w 2172"/>
                <a:gd name="connsiteY65" fmla="*/ 1948 h 2138"/>
                <a:gd name="connsiteX66" fmla="*/ 750 w 2172"/>
                <a:gd name="connsiteY66" fmla="*/ 1920 h 2138"/>
                <a:gd name="connsiteX67" fmla="*/ 700 w 2172"/>
                <a:gd name="connsiteY67" fmla="*/ 1888 h 2138"/>
                <a:gd name="connsiteX68" fmla="*/ 652 w 2172"/>
                <a:gd name="connsiteY68" fmla="*/ 1856 h 2138"/>
                <a:gd name="connsiteX69" fmla="*/ 604 w 2172"/>
                <a:gd name="connsiteY69" fmla="*/ 1818 h 2138"/>
                <a:gd name="connsiteX70" fmla="*/ 558 w 2172"/>
                <a:gd name="connsiteY70" fmla="*/ 1780 h 2138"/>
                <a:gd name="connsiteX71" fmla="*/ 512 w 2172"/>
                <a:gd name="connsiteY71" fmla="*/ 1738 h 2138"/>
                <a:gd name="connsiteX72" fmla="*/ 468 w 2172"/>
                <a:gd name="connsiteY72" fmla="*/ 1692 h 2138"/>
                <a:gd name="connsiteX73" fmla="*/ 426 w 2172"/>
                <a:gd name="connsiteY73" fmla="*/ 1644 h 2138"/>
                <a:gd name="connsiteX74" fmla="*/ 384 w 2172"/>
                <a:gd name="connsiteY74" fmla="*/ 1592 h 2138"/>
                <a:gd name="connsiteX75" fmla="*/ 344 w 2172"/>
                <a:gd name="connsiteY75" fmla="*/ 1538 h 2138"/>
                <a:gd name="connsiteX76" fmla="*/ 306 w 2172"/>
                <a:gd name="connsiteY76" fmla="*/ 1480 h 2138"/>
                <a:gd name="connsiteX77" fmla="*/ 270 w 2172"/>
                <a:gd name="connsiteY77" fmla="*/ 1418 h 2138"/>
                <a:gd name="connsiteX78" fmla="*/ 234 w 2172"/>
                <a:gd name="connsiteY78" fmla="*/ 1354 h 2138"/>
                <a:gd name="connsiteX79" fmla="*/ 202 w 2172"/>
                <a:gd name="connsiteY79" fmla="*/ 1284 h 2138"/>
                <a:gd name="connsiteX80" fmla="*/ 172 w 2172"/>
                <a:gd name="connsiteY80" fmla="*/ 1212 h 2138"/>
                <a:gd name="connsiteX81" fmla="*/ 142 w 2172"/>
                <a:gd name="connsiteY81" fmla="*/ 1136 h 2138"/>
                <a:gd name="connsiteX82" fmla="*/ 116 w 2172"/>
                <a:gd name="connsiteY82" fmla="*/ 1056 h 2138"/>
                <a:gd name="connsiteX83" fmla="*/ 92 w 2172"/>
                <a:gd name="connsiteY83" fmla="*/ 972 h 2138"/>
                <a:gd name="connsiteX84" fmla="*/ 72 w 2172"/>
                <a:gd name="connsiteY84" fmla="*/ 884 h 2138"/>
                <a:gd name="connsiteX85" fmla="*/ 52 w 2172"/>
                <a:gd name="connsiteY85" fmla="*/ 792 h 2138"/>
                <a:gd name="connsiteX86" fmla="*/ 36 w 2172"/>
                <a:gd name="connsiteY86" fmla="*/ 696 h 2138"/>
                <a:gd name="connsiteX87" fmla="*/ 24 w 2172"/>
                <a:gd name="connsiteY87" fmla="*/ 594 h 2138"/>
                <a:gd name="connsiteX88" fmla="*/ 12 w 2172"/>
                <a:gd name="connsiteY88" fmla="*/ 490 h 2138"/>
                <a:gd name="connsiteX89" fmla="*/ 6 w 2172"/>
                <a:gd name="connsiteY89" fmla="*/ 380 h 2138"/>
                <a:gd name="connsiteX90" fmla="*/ 0 w 2172"/>
                <a:gd name="connsiteY90" fmla="*/ 264 h 2138"/>
                <a:gd name="connsiteX91" fmla="*/ 0 w 2172"/>
                <a:gd name="connsiteY91" fmla="*/ 146 h 2138"/>
                <a:gd name="connsiteX92" fmla="*/ 2 w 2172"/>
                <a:gd name="connsiteY92" fmla="*/ 22 h 2138"/>
                <a:gd name="connsiteX93" fmla="*/ 2 w 2172"/>
                <a:gd name="connsiteY93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72 w 2172"/>
                <a:gd name="connsiteY43" fmla="*/ 1956 h 2138"/>
                <a:gd name="connsiteX44" fmla="*/ 2170 w 2172"/>
                <a:gd name="connsiteY44" fmla="*/ 2068 h 2138"/>
                <a:gd name="connsiteX45" fmla="*/ 2024 w 2172"/>
                <a:gd name="connsiteY45" fmla="*/ 2100 h 2138"/>
                <a:gd name="connsiteX46" fmla="*/ 1964 w 2172"/>
                <a:gd name="connsiteY46" fmla="*/ 2110 h 2138"/>
                <a:gd name="connsiteX47" fmla="*/ 1820 w 2172"/>
                <a:gd name="connsiteY47" fmla="*/ 2128 h 2138"/>
                <a:gd name="connsiteX48" fmla="*/ 1738 w 2172"/>
                <a:gd name="connsiteY48" fmla="*/ 2134 h 2138"/>
                <a:gd name="connsiteX49" fmla="*/ 1652 w 2172"/>
                <a:gd name="connsiteY49" fmla="*/ 2138 h 2138"/>
                <a:gd name="connsiteX50" fmla="*/ 1558 w 2172"/>
                <a:gd name="connsiteY50" fmla="*/ 2136 h 2138"/>
                <a:gd name="connsiteX51" fmla="*/ 1462 w 2172"/>
                <a:gd name="connsiteY51" fmla="*/ 2132 h 2138"/>
                <a:gd name="connsiteX52" fmla="*/ 1414 w 2172"/>
                <a:gd name="connsiteY52" fmla="*/ 2128 h 2138"/>
                <a:gd name="connsiteX53" fmla="*/ 1364 w 2172"/>
                <a:gd name="connsiteY53" fmla="*/ 2122 h 2138"/>
                <a:gd name="connsiteX54" fmla="*/ 1312 w 2172"/>
                <a:gd name="connsiteY54" fmla="*/ 2116 h 2138"/>
                <a:gd name="connsiteX55" fmla="*/ 1262 w 2172"/>
                <a:gd name="connsiteY55" fmla="*/ 2108 h 2138"/>
                <a:gd name="connsiteX56" fmla="*/ 1210 w 2172"/>
                <a:gd name="connsiteY56" fmla="*/ 2098 h 2138"/>
                <a:gd name="connsiteX57" fmla="*/ 1158 w 2172"/>
                <a:gd name="connsiteY57" fmla="*/ 2086 h 2138"/>
                <a:gd name="connsiteX58" fmla="*/ 1108 w 2172"/>
                <a:gd name="connsiteY58" fmla="*/ 2072 h 2138"/>
                <a:gd name="connsiteX59" fmla="*/ 1056 w 2172"/>
                <a:gd name="connsiteY59" fmla="*/ 2056 h 2138"/>
                <a:gd name="connsiteX60" fmla="*/ 1004 w 2172"/>
                <a:gd name="connsiteY60" fmla="*/ 2040 h 2138"/>
                <a:gd name="connsiteX61" fmla="*/ 952 w 2172"/>
                <a:gd name="connsiteY61" fmla="*/ 2020 h 2138"/>
                <a:gd name="connsiteX62" fmla="*/ 900 w 2172"/>
                <a:gd name="connsiteY62" fmla="*/ 1998 h 2138"/>
                <a:gd name="connsiteX63" fmla="*/ 850 w 2172"/>
                <a:gd name="connsiteY63" fmla="*/ 1974 h 2138"/>
                <a:gd name="connsiteX64" fmla="*/ 800 w 2172"/>
                <a:gd name="connsiteY64" fmla="*/ 1948 h 2138"/>
                <a:gd name="connsiteX65" fmla="*/ 750 w 2172"/>
                <a:gd name="connsiteY65" fmla="*/ 1920 h 2138"/>
                <a:gd name="connsiteX66" fmla="*/ 700 w 2172"/>
                <a:gd name="connsiteY66" fmla="*/ 1888 h 2138"/>
                <a:gd name="connsiteX67" fmla="*/ 652 w 2172"/>
                <a:gd name="connsiteY67" fmla="*/ 1856 h 2138"/>
                <a:gd name="connsiteX68" fmla="*/ 604 w 2172"/>
                <a:gd name="connsiteY68" fmla="*/ 1818 h 2138"/>
                <a:gd name="connsiteX69" fmla="*/ 558 w 2172"/>
                <a:gd name="connsiteY69" fmla="*/ 1780 h 2138"/>
                <a:gd name="connsiteX70" fmla="*/ 512 w 2172"/>
                <a:gd name="connsiteY70" fmla="*/ 1738 h 2138"/>
                <a:gd name="connsiteX71" fmla="*/ 468 w 2172"/>
                <a:gd name="connsiteY71" fmla="*/ 1692 h 2138"/>
                <a:gd name="connsiteX72" fmla="*/ 426 w 2172"/>
                <a:gd name="connsiteY72" fmla="*/ 1644 h 2138"/>
                <a:gd name="connsiteX73" fmla="*/ 384 w 2172"/>
                <a:gd name="connsiteY73" fmla="*/ 1592 h 2138"/>
                <a:gd name="connsiteX74" fmla="*/ 344 w 2172"/>
                <a:gd name="connsiteY74" fmla="*/ 1538 h 2138"/>
                <a:gd name="connsiteX75" fmla="*/ 306 w 2172"/>
                <a:gd name="connsiteY75" fmla="*/ 1480 h 2138"/>
                <a:gd name="connsiteX76" fmla="*/ 270 w 2172"/>
                <a:gd name="connsiteY76" fmla="*/ 1418 h 2138"/>
                <a:gd name="connsiteX77" fmla="*/ 234 w 2172"/>
                <a:gd name="connsiteY77" fmla="*/ 1354 h 2138"/>
                <a:gd name="connsiteX78" fmla="*/ 202 w 2172"/>
                <a:gd name="connsiteY78" fmla="*/ 1284 h 2138"/>
                <a:gd name="connsiteX79" fmla="*/ 172 w 2172"/>
                <a:gd name="connsiteY79" fmla="*/ 1212 h 2138"/>
                <a:gd name="connsiteX80" fmla="*/ 142 w 2172"/>
                <a:gd name="connsiteY80" fmla="*/ 1136 h 2138"/>
                <a:gd name="connsiteX81" fmla="*/ 116 w 2172"/>
                <a:gd name="connsiteY81" fmla="*/ 1056 h 2138"/>
                <a:gd name="connsiteX82" fmla="*/ 92 w 2172"/>
                <a:gd name="connsiteY82" fmla="*/ 972 h 2138"/>
                <a:gd name="connsiteX83" fmla="*/ 72 w 2172"/>
                <a:gd name="connsiteY83" fmla="*/ 884 h 2138"/>
                <a:gd name="connsiteX84" fmla="*/ 52 w 2172"/>
                <a:gd name="connsiteY84" fmla="*/ 792 h 2138"/>
                <a:gd name="connsiteX85" fmla="*/ 36 w 2172"/>
                <a:gd name="connsiteY85" fmla="*/ 696 h 2138"/>
                <a:gd name="connsiteX86" fmla="*/ 24 w 2172"/>
                <a:gd name="connsiteY86" fmla="*/ 594 h 2138"/>
                <a:gd name="connsiteX87" fmla="*/ 12 w 2172"/>
                <a:gd name="connsiteY87" fmla="*/ 490 h 2138"/>
                <a:gd name="connsiteX88" fmla="*/ 6 w 2172"/>
                <a:gd name="connsiteY88" fmla="*/ 380 h 2138"/>
                <a:gd name="connsiteX89" fmla="*/ 0 w 2172"/>
                <a:gd name="connsiteY89" fmla="*/ 264 h 2138"/>
                <a:gd name="connsiteX90" fmla="*/ 0 w 2172"/>
                <a:gd name="connsiteY90" fmla="*/ 146 h 2138"/>
                <a:gd name="connsiteX91" fmla="*/ 2 w 2172"/>
                <a:gd name="connsiteY91" fmla="*/ 22 h 2138"/>
                <a:gd name="connsiteX92" fmla="*/ 2 w 2172"/>
                <a:gd name="connsiteY92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172 w 2172"/>
                <a:gd name="connsiteY42" fmla="*/ 1956 h 2138"/>
                <a:gd name="connsiteX43" fmla="*/ 2170 w 2172"/>
                <a:gd name="connsiteY43" fmla="*/ 2068 h 2138"/>
                <a:gd name="connsiteX44" fmla="*/ 2024 w 2172"/>
                <a:gd name="connsiteY44" fmla="*/ 2100 h 2138"/>
                <a:gd name="connsiteX45" fmla="*/ 1964 w 2172"/>
                <a:gd name="connsiteY45" fmla="*/ 2110 h 2138"/>
                <a:gd name="connsiteX46" fmla="*/ 1820 w 2172"/>
                <a:gd name="connsiteY46" fmla="*/ 2128 h 2138"/>
                <a:gd name="connsiteX47" fmla="*/ 1738 w 2172"/>
                <a:gd name="connsiteY47" fmla="*/ 2134 h 2138"/>
                <a:gd name="connsiteX48" fmla="*/ 1652 w 2172"/>
                <a:gd name="connsiteY48" fmla="*/ 2138 h 2138"/>
                <a:gd name="connsiteX49" fmla="*/ 1558 w 2172"/>
                <a:gd name="connsiteY49" fmla="*/ 2136 h 2138"/>
                <a:gd name="connsiteX50" fmla="*/ 1462 w 2172"/>
                <a:gd name="connsiteY50" fmla="*/ 2132 h 2138"/>
                <a:gd name="connsiteX51" fmla="*/ 1414 w 2172"/>
                <a:gd name="connsiteY51" fmla="*/ 2128 h 2138"/>
                <a:gd name="connsiteX52" fmla="*/ 1364 w 2172"/>
                <a:gd name="connsiteY52" fmla="*/ 2122 h 2138"/>
                <a:gd name="connsiteX53" fmla="*/ 1312 w 2172"/>
                <a:gd name="connsiteY53" fmla="*/ 2116 h 2138"/>
                <a:gd name="connsiteX54" fmla="*/ 1262 w 2172"/>
                <a:gd name="connsiteY54" fmla="*/ 2108 h 2138"/>
                <a:gd name="connsiteX55" fmla="*/ 1210 w 2172"/>
                <a:gd name="connsiteY55" fmla="*/ 2098 h 2138"/>
                <a:gd name="connsiteX56" fmla="*/ 1158 w 2172"/>
                <a:gd name="connsiteY56" fmla="*/ 2086 h 2138"/>
                <a:gd name="connsiteX57" fmla="*/ 1108 w 2172"/>
                <a:gd name="connsiteY57" fmla="*/ 2072 h 2138"/>
                <a:gd name="connsiteX58" fmla="*/ 1056 w 2172"/>
                <a:gd name="connsiteY58" fmla="*/ 2056 h 2138"/>
                <a:gd name="connsiteX59" fmla="*/ 1004 w 2172"/>
                <a:gd name="connsiteY59" fmla="*/ 2040 h 2138"/>
                <a:gd name="connsiteX60" fmla="*/ 952 w 2172"/>
                <a:gd name="connsiteY60" fmla="*/ 2020 h 2138"/>
                <a:gd name="connsiteX61" fmla="*/ 900 w 2172"/>
                <a:gd name="connsiteY61" fmla="*/ 1998 h 2138"/>
                <a:gd name="connsiteX62" fmla="*/ 850 w 2172"/>
                <a:gd name="connsiteY62" fmla="*/ 1974 h 2138"/>
                <a:gd name="connsiteX63" fmla="*/ 800 w 2172"/>
                <a:gd name="connsiteY63" fmla="*/ 1948 h 2138"/>
                <a:gd name="connsiteX64" fmla="*/ 750 w 2172"/>
                <a:gd name="connsiteY64" fmla="*/ 1920 h 2138"/>
                <a:gd name="connsiteX65" fmla="*/ 700 w 2172"/>
                <a:gd name="connsiteY65" fmla="*/ 1888 h 2138"/>
                <a:gd name="connsiteX66" fmla="*/ 652 w 2172"/>
                <a:gd name="connsiteY66" fmla="*/ 1856 h 2138"/>
                <a:gd name="connsiteX67" fmla="*/ 604 w 2172"/>
                <a:gd name="connsiteY67" fmla="*/ 1818 h 2138"/>
                <a:gd name="connsiteX68" fmla="*/ 558 w 2172"/>
                <a:gd name="connsiteY68" fmla="*/ 1780 h 2138"/>
                <a:gd name="connsiteX69" fmla="*/ 512 w 2172"/>
                <a:gd name="connsiteY69" fmla="*/ 1738 h 2138"/>
                <a:gd name="connsiteX70" fmla="*/ 468 w 2172"/>
                <a:gd name="connsiteY70" fmla="*/ 1692 h 2138"/>
                <a:gd name="connsiteX71" fmla="*/ 426 w 2172"/>
                <a:gd name="connsiteY71" fmla="*/ 1644 h 2138"/>
                <a:gd name="connsiteX72" fmla="*/ 384 w 2172"/>
                <a:gd name="connsiteY72" fmla="*/ 1592 h 2138"/>
                <a:gd name="connsiteX73" fmla="*/ 344 w 2172"/>
                <a:gd name="connsiteY73" fmla="*/ 1538 h 2138"/>
                <a:gd name="connsiteX74" fmla="*/ 306 w 2172"/>
                <a:gd name="connsiteY74" fmla="*/ 1480 h 2138"/>
                <a:gd name="connsiteX75" fmla="*/ 270 w 2172"/>
                <a:gd name="connsiteY75" fmla="*/ 1418 h 2138"/>
                <a:gd name="connsiteX76" fmla="*/ 234 w 2172"/>
                <a:gd name="connsiteY76" fmla="*/ 1354 h 2138"/>
                <a:gd name="connsiteX77" fmla="*/ 202 w 2172"/>
                <a:gd name="connsiteY77" fmla="*/ 1284 h 2138"/>
                <a:gd name="connsiteX78" fmla="*/ 172 w 2172"/>
                <a:gd name="connsiteY78" fmla="*/ 1212 h 2138"/>
                <a:gd name="connsiteX79" fmla="*/ 142 w 2172"/>
                <a:gd name="connsiteY79" fmla="*/ 1136 h 2138"/>
                <a:gd name="connsiteX80" fmla="*/ 116 w 2172"/>
                <a:gd name="connsiteY80" fmla="*/ 1056 h 2138"/>
                <a:gd name="connsiteX81" fmla="*/ 92 w 2172"/>
                <a:gd name="connsiteY81" fmla="*/ 972 h 2138"/>
                <a:gd name="connsiteX82" fmla="*/ 72 w 2172"/>
                <a:gd name="connsiteY82" fmla="*/ 884 h 2138"/>
                <a:gd name="connsiteX83" fmla="*/ 52 w 2172"/>
                <a:gd name="connsiteY83" fmla="*/ 792 h 2138"/>
                <a:gd name="connsiteX84" fmla="*/ 36 w 2172"/>
                <a:gd name="connsiteY84" fmla="*/ 696 h 2138"/>
                <a:gd name="connsiteX85" fmla="*/ 24 w 2172"/>
                <a:gd name="connsiteY85" fmla="*/ 594 h 2138"/>
                <a:gd name="connsiteX86" fmla="*/ 12 w 2172"/>
                <a:gd name="connsiteY86" fmla="*/ 490 h 2138"/>
                <a:gd name="connsiteX87" fmla="*/ 6 w 2172"/>
                <a:gd name="connsiteY87" fmla="*/ 380 h 2138"/>
                <a:gd name="connsiteX88" fmla="*/ 0 w 2172"/>
                <a:gd name="connsiteY88" fmla="*/ 264 h 2138"/>
                <a:gd name="connsiteX89" fmla="*/ 0 w 2172"/>
                <a:gd name="connsiteY89" fmla="*/ 146 h 2138"/>
                <a:gd name="connsiteX90" fmla="*/ 2 w 2172"/>
                <a:gd name="connsiteY90" fmla="*/ 22 h 2138"/>
                <a:gd name="connsiteX91" fmla="*/ 2 w 2172"/>
                <a:gd name="connsiteY91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172 w 2172"/>
                <a:gd name="connsiteY41" fmla="*/ 1956 h 2138"/>
                <a:gd name="connsiteX42" fmla="*/ 2170 w 2172"/>
                <a:gd name="connsiteY42" fmla="*/ 2068 h 2138"/>
                <a:gd name="connsiteX43" fmla="*/ 2024 w 2172"/>
                <a:gd name="connsiteY43" fmla="*/ 2100 h 2138"/>
                <a:gd name="connsiteX44" fmla="*/ 1964 w 2172"/>
                <a:gd name="connsiteY44" fmla="*/ 2110 h 2138"/>
                <a:gd name="connsiteX45" fmla="*/ 1820 w 2172"/>
                <a:gd name="connsiteY45" fmla="*/ 2128 h 2138"/>
                <a:gd name="connsiteX46" fmla="*/ 1738 w 2172"/>
                <a:gd name="connsiteY46" fmla="*/ 2134 h 2138"/>
                <a:gd name="connsiteX47" fmla="*/ 1652 w 2172"/>
                <a:gd name="connsiteY47" fmla="*/ 2138 h 2138"/>
                <a:gd name="connsiteX48" fmla="*/ 1558 w 2172"/>
                <a:gd name="connsiteY48" fmla="*/ 2136 h 2138"/>
                <a:gd name="connsiteX49" fmla="*/ 1462 w 2172"/>
                <a:gd name="connsiteY49" fmla="*/ 2132 h 2138"/>
                <a:gd name="connsiteX50" fmla="*/ 1414 w 2172"/>
                <a:gd name="connsiteY50" fmla="*/ 2128 h 2138"/>
                <a:gd name="connsiteX51" fmla="*/ 1364 w 2172"/>
                <a:gd name="connsiteY51" fmla="*/ 2122 h 2138"/>
                <a:gd name="connsiteX52" fmla="*/ 1312 w 2172"/>
                <a:gd name="connsiteY52" fmla="*/ 2116 h 2138"/>
                <a:gd name="connsiteX53" fmla="*/ 1262 w 2172"/>
                <a:gd name="connsiteY53" fmla="*/ 2108 h 2138"/>
                <a:gd name="connsiteX54" fmla="*/ 1210 w 2172"/>
                <a:gd name="connsiteY54" fmla="*/ 2098 h 2138"/>
                <a:gd name="connsiteX55" fmla="*/ 1158 w 2172"/>
                <a:gd name="connsiteY55" fmla="*/ 2086 h 2138"/>
                <a:gd name="connsiteX56" fmla="*/ 1108 w 2172"/>
                <a:gd name="connsiteY56" fmla="*/ 2072 h 2138"/>
                <a:gd name="connsiteX57" fmla="*/ 1056 w 2172"/>
                <a:gd name="connsiteY57" fmla="*/ 2056 h 2138"/>
                <a:gd name="connsiteX58" fmla="*/ 1004 w 2172"/>
                <a:gd name="connsiteY58" fmla="*/ 2040 h 2138"/>
                <a:gd name="connsiteX59" fmla="*/ 952 w 2172"/>
                <a:gd name="connsiteY59" fmla="*/ 2020 h 2138"/>
                <a:gd name="connsiteX60" fmla="*/ 900 w 2172"/>
                <a:gd name="connsiteY60" fmla="*/ 1998 h 2138"/>
                <a:gd name="connsiteX61" fmla="*/ 850 w 2172"/>
                <a:gd name="connsiteY61" fmla="*/ 1974 h 2138"/>
                <a:gd name="connsiteX62" fmla="*/ 800 w 2172"/>
                <a:gd name="connsiteY62" fmla="*/ 1948 h 2138"/>
                <a:gd name="connsiteX63" fmla="*/ 750 w 2172"/>
                <a:gd name="connsiteY63" fmla="*/ 1920 h 2138"/>
                <a:gd name="connsiteX64" fmla="*/ 700 w 2172"/>
                <a:gd name="connsiteY64" fmla="*/ 1888 h 2138"/>
                <a:gd name="connsiteX65" fmla="*/ 652 w 2172"/>
                <a:gd name="connsiteY65" fmla="*/ 1856 h 2138"/>
                <a:gd name="connsiteX66" fmla="*/ 604 w 2172"/>
                <a:gd name="connsiteY66" fmla="*/ 1818 h 2138"/>
                <a:gd name="connsiteX67" fmla="*/ 558 w 2172"/>
                <a:gd name="connsiteY67" fmla="*/ 1780 h 2138"/>
                <a:gd name="connsiteX68" fmla="*/ 512 w 2172"/>
                <a:gd name="connsiteY68" fmla="*/ 1738 h 2138"/>
                <a:gd name="connsiteX69" fmla="*/ 468 w 2172"/>
                <a:gd name="connsiteY69" fmla="*/ 1692 h 2138"/>
                <a:gd name="connsiteX70" fmla="*/ 426 w 2172"/>
                <a:gd name="connsiteY70" fmla="*/ 1644 h 2138"/>
                <a:gd name="connsiteX71" fmla="*/ 384 w 2172"/>
                <a:gd name="connsiteY71" fmla="*/ 1592 h 2138"/>
                <a:gd name="connsiteX72" fmla="*/ 344 w 2172"/>
                <a:gd name="connsiteY72" fmla="*/ 1538 h 2138"/>
                <a:gd name="connsiteX73" fmla="*/ 306 w 2172"/>
                <a:gd name="connsiteY73" fmla="*/ 1480 h 2138"/>
                <a:gd name="connsiteX74" fmla="*/ 270 w 2172"/>
                <a:gd name="connsiteY74" fmla="*/ 1418 h 2138"/>
                <a:gd name="connsiteX75" fmla="*/ 234 w 2172"/>
                <a:gd name="connsiteY75" fmla="*/ 1354 h 2138"/>
                <a:gd name="connsiteX76" fmla="*/ 202 w 2172"/>
                <a:gd name="connsiteY76" fmla="*/ 1284 h 2138"/>
                <a:gd name="connsiteX77" fmla="*/ 172 w 2172"/>
                <a:gd name="connsiteY77" fmla="*/ 1212 h 2138"/>
                <a:gd name="connsiteX78" fmla="*/ 142 w 2172"/>
                <a:gd name="connsiteY78" fmla="*/ 1136 h 2138"/>
                <a:gd name="connsiteX79" fmla="*/ 116 w 2172"/>
                <a:gd name="connsiteY79" fmla="*/ 1056 h 2138"/>
                <a:gd name="connsiteX80" fmla="*/ 92 w 2172"/>
                <a:gd name="connsiteY80" fmla="*/ 972 h 2138"/>
                <a:gd name="connsiteX81" fmla="*/ 72 w 2172"/>
                <a:gd name="connsiteY81" fmla="*/ 884 h 2138"/>
                <a:gd name="connsiteX82" fmla="*/ 52 w 2172"/>
                <a:gd name="connsiteY82" fmla="*/ 792 h 2138"/>
                <a:gd name="connsiteX83" fmla="*/ 36 w 2172"/>
                <a:gd name="connsiteY83" fmla="*/ 696 h 2138"/>
                <a:gd name="connsiteX84" fmla="*/ 24 w 2172"/>
                <a:gd name="connsiteY84" fmla="*/ 594 h 2138"/>
                <a:gd name="connsiteX85" fmla="*/ 12 w 2172"/>
                <a:gd name="connsiteY85" fmla="*/ 490 h 2138"/>
                <a:gd name="connsiteX86" fmla="*/ 6 w 2172"/>
                <a:gd name="connsiteY86" fmla="*/ 380 h 2138"/>
                <a:gd name="connsiteX87" fmla="*/ 0 w 2172"/>
                <a:gd name="connsiteY87" fmla="*/ 264 h 2138"/>
                <a:gd name="connsiteX88" fmla="*/ 0 w 2172"/>
                <a:gd name="connsiteY88" fmla="*/ 146 h 2138"/>
                <a:gd name="connsiteX89" fmla="*/ 2 w 2172"/>
                <a:gd name="connsiteY89" fmla="*/ 22 h 2138"/>
                <a:gd name="connsiteX90" fmla="*/ 2 w 2172"/>
                <a:gd name="connsiteY90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52 w 2172"/>
                <a:gd name="connsiteY39" fmla="*/ 1122 h 2138"/>
                <a:gd name="connsiteX40" fmla="*/ 2172 w 2172"/>
                <a:gd name="connsiteY40" fmla="*/ 1956 h 2138"/>
                <a:gd name="connsiteX41" fmla="*/ 2170 w 2172"/>
                <a:gd name="connsiteY41" fmla="*/ 2068 h 2138"/>
                <a:gd name="connsiteX42" fmla="*/ 2024 w 2172"/>
                <a:gd name="connsiteY42" fmla="*/ 2100 h 2138"/>
                <a:gd name="connsiteX43" fmla="*/ 1964 w 2172"/>
                <a:gd name="connsiteY43" fmla="*/ 2110 h 2138"/>
                <a:gd name="connsiteX44" fmla="*/ 1820 w 2172"/>
                <a:gd name="connsiteY44" fmla="*/ 2128 h 2138"/>
                <a:gd name="connsiteX45" fmla="*/ 1738 w 2172"/>
                <a:gd name="connsiteY45" fmla="*/ 2134 h 2138"/>
                <a:gd name="connsiteX46" fmla="*/ 1652 w 2172"/>
                <a:gd name="connsiteY46" fmla="*/ 2138 h 2138"/>
                <a:gd name="connsiteX47" fmla="*/ 1558 w 2172"/>
                <a:gd name="connsiteY47" fmla="*/ 2136 h 2138"/>
                <a:gd name="connsiteX48" fmla="*/ 1462 w 2172"/>
                <a:gd name="connsiteY48" fmla="*/ 2132 h 2138"/>
                <a:gd name="connsiteX49" fmla="*/ 1414 w 2172"/>
                <a:gd name="connsiteY49" fmla="*/ 2128 h 2138"/>
                <a:gd name="connsiteX50" fmla="*/ 1364 w 2172"/>
                <a:gd name="connsiteY50" fmla="*/ 2122 h 2138"/>
                <a:gd name="connsiteX51" fmla="*/ 1312 w 2172"/>
                <a:gd name="connsiteY51" fmla="*/ 2116 h 2138"/>
                <a:gd name="connsiteX52" fmla="*/ 1262 w 2172"/>
                <a:gd name="connsiteY52" fmla="*/ 2108 h 2138"/>
                <a:gd name="connsiteX53" fmla="*/ 1210 w 2172"/>
                <a:gd name="connsiteY53" fmla="*/ 2098 h 2138"/>
                <a:gd name="connsiteX54" fmla="*/ 1158 w 2172"/>
                <a:gd name="connsiteY54" fmla="*/ 2086 h 2138"/>
                <a:gd name="connsiteX55" fmla="*/ 1108 w 2172"/>
                <a:gd name="connsiteY55" fmla="*/ 2072 h 2138"/>
                <a:gd name="connsiteX56" fmla="*/ 1056 w 2172"/>
                <a:gd name="connsiteY56" fmla="*/ 2056 h 2138"/>
                <a:gd name="connsiteX57" fmla="*/ 1004 w 2172"/>
                <a:gd name="connsiteY57" fmla="*/ 2040 h 2138"/>
                <a:gd name="connsiteX58" fmla="*/ 952 w 2172"/>
                <a:gd name="connsiteY58" fmla="*/ 2020 h 2138"/>
                <a:gd name="connsiteX59" fmla="*/ 900 w 2172"/>
                <a:gd name="connsiteY59" fmla="*/ 1998 h 2138"/>
                <a:gd name="connsiteX60" fmla="*/ 850 w 2172"/>
                <a:gd name="connsiteY60" fmla="*/ 1974 h 2138"/>
                <a:gd name="connsiteX61" fmla="*/ 800 w 2172"/>
                <a:gd name="connsiteY61" fmla="*/ 1948 h 2138"/>
                <a:gd name="connsiteX62" fmla="*/ 750 w 2172"/>
                <a:gd name="connsiteY62" fmla="*/ 1920 h 2138"/>
                <a:gd name="connsiteX63" fmla="*/ 700 w 2172"/>
                <a:gd name="connsiteY63" fmla="*/ 1888 h 2138"/>
                <a:gd name="connsiteX64" fmla="*/ 652 w 2172"/>
                <a:gd name="connsiteY64" fmla="*/ 1856 h 2138"/>
                <a:gd name="connsiteX65" fmla="*/ 604 w 2172"/>
                <a:gd name="connsiteY65" fmla="*/ 1818 h 2138"/>
                <a:gd name="connsiteX66" fmla="*/ 558 w 2172"/>
                <a:gd name="connsiteY66" fmla="*/ 1780 h 2138"/>
                <a:gd name="connsiteX67" fmla="*/ 512 w 2172"/>
                <a:gd name="connsiteY67" fmla="*/ 1738 h 2138"/>
                <a:gd name="connsiteX68" fmla="*/ 468 w 2172"/>
                <a:gd name="connsiteY68" fmla="*/ 1692 h 2138"/>
                <a:gd name="connsiteX69" fmla="*/ 426 w 2172"/>
                <a:gd name="connsiteY69" fmla="*/ 1644 h 2138"/>
                <a:gd name="connsiteX70" fmla="*/ 384 w 2172"/>
                <a:gd name="connsiteY70" fmla="*/ 1592 h 2138"/>
                <a:gd name="connsiteX71" fmla="*/ 344 w 2172"/>
                <a:gd name="connsiteY71" fmla="*/ 1538 h 2138"/>
                <a:gd name="connsiteX72" fmla="*/ 306 w 2172"/>
                <a:gd name="connsiteY72" fmla="*/ 1480 h 2138"/>
                <a:gd name="connsiteX73" fmla="*/ 270 w 2172"/>
                <a:gd name="connsiteY73" fmla="*/ 1418 h 2138"/>
                <a:gd name="connsiteX74" fmla="*/ 234 w 2172"/>
                <a:gd name="connsiteY74" fmla="*/ 1354 h 2138"/>
                <a:gd name="connsiteX75" fmla="*/ 202 w 2172"/>
                <a:gd name="connsiteY75" fmla="*/ 1284 h 2138"/>
                <a:gd name="connsiteX76" fmla="*/ 172 w 2172"/>
                <a:gd name="connsiteY76" fmla="*/ 1212 h 2138"/>
                <a:gd name="connsiteX77" fmla="*/ 142 w 2172"/>
                <a:gd name="connsiteY77" fmla="*/ 1136 h 2138"/>
                <a:gd name="connsiteX78" fmla="*/ 116 w 2172"/>
                <a:gd name="connsiteY78" fmla="*/ 1056 h 2138"/>
                <a:gd name="connsiteX79" fmla="*/ 92 w 2172"/>
                <a:gd name="connsiteY79" fmla="*/ 972 h 2138"/>
                <a:gd name="connsiteX80" fmla="*/ 72 w 2172"/>
                <a:gd name="connsiteY80" fmla="*/ 884 h 2138"/>
                <a:gd name="connsiteX81" fmla="*/ 52 w 2172"/>
                <a:gd name="connsiteY81" fmla="*/ 792 h 2138"/>
                <a:gd name="connsiteX82" fmla="*/ 36 w 2172"/>
                <a:gd name="connsiteY82" fmla="*/ 696 h 2138"/>
                <a:gd name="connsiteX83" fmla="*/ 24 w 2172"/>
                <a:gd name="connsiteY83" fmla="*/ 594 h 2138"/>
                <a:gd name="connsiteX84" fmla="*/ 12 w 2172"/>
                <a:gd name="connsiteY84" fmla="*/ 490 h 2138"/>
                <a:gd name="connsiteX85" fmla="*/ 6 w 2172"/>
                <a:gd name="connsiteY85" fmla="*/ 380 h 2138"/>
                <a:gd name="connsiteX86" fmla="*/ 0 w 2172"/>
                <a:gd name="connsiteY86" fmla="*/ 264 h 2138"/>
                <a:gd name="connsiteX87" fmla="*/ 0 w 2172"/>
                <a:gd name="connsiteY87" fmla="*/ 146 h 2138"/>
                <a:gd name="connsiteX88" fmla="*/ 2 w 2172"/>
                <a:gd name="connsiteY88" fmla="*/ 22 h 2138"/>
                <a:gd name="connsiteX89" fmla="*/ 2 w 2172"/>
                <a:gd name="connsiteY89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172 w 2172"/>
                <a:gd name="connsiteY39" fmla="*/ 1956 h 2138"/>
                <a:gd name="connsiteX40" fmla="*/ 2170 w 2172"/>
                <a:gd name="connsiteY40" fmla="*/ 2068 h 2138"/>
                <a:gd name="connsiteX41" fmla="*/ 2024 w 2172"/>
                <a:gd name="connsiteY41" fmla="*/ 2100 h 2138"/>
                <a:gd name="connsiteX42" fmla="*/ 1964 w 2172"/>
                <a:gd name="connsiteY42" fmla="*/ 2110 h 2138"/>
                <a:gd name="connsiteX43" fmla="*/ 1820 w 2172"/>
                <a:gd name="connsiteY43" fmla="*/ 2128 h 2138"/>
                <a:gd name="connsiteX44" fmla="*/ 1738 w 2172"/>
                <a:gd name="connsiteY44" fmla="*/ 2134 h 2138"/>
                <a:gd name="connsiteX45" fmla="*/ 1652 w 2172"/>
                <a:gd name="connsiteY45" fmla="*/ 2138 h 2138"/>
                <a:gd name="connsiteX46" fmla="*/ 1558 w 2172"/>
                <a:gd name="connsiteY46" fmla="*/ 2136 h 2138"/>
                <a:gd name="connsiteX47" fmla="*/ 1462 w 2172"/>
                <a:gd name="connsiteY47" fmla="*/ 2132 h 2138"/>
                <a:gd name="connsiteX48" fmla="*/ 1414 w 2172"/>
                <a:gd name="connsiteY48" fmla="*/ 2128 h 2138"/>
                <a:gd name="connsiteX49" fmla="*/ 1364 w 2172"/>
                <a:gd name="connsiteY49" fmla="*/ 2122 h 2138"/>
                <a:gd name="connsiteX50" fmla="*/ 1312 w 2172"/>
                <a:gd name="connsiteY50" fmla="*/ 2116 h 2138"/>
                <a:gd name="connsiteX51" fmla="*/ 1262 w 2172"/>
                <a:gd name="connsiteY51" fmla="*/ 2108 h 2138"/>
                <a:gd name="connsiteX52" fmla="*/ 1210 w 2172"/>
                <a:gd name="connsiteY52" fmla="*/ 2098 h 2138"/>
                <a:gd name="connsiteX53" fmla="*/ 1158 w 2172"/>
                <a:gd name="connsiteY53" fmla="*/ 2086 h 2138"/>
                <a:gd name="connsiteX54" fmla="*/ 1108 w 2172"/>
                <a:gd name="connsiteY54" fmla="*/ 2072 h 2138"/>
                <a:gd name="connsiteX55" fmla="*/ 1056 w 2172"/>
                <a:gd name="connsiteY55" fmla="*/ 2056 h 2138"/>
                <a:gd name="connsiteX56" fmla="*/ 1004 w 2172"/>
                <a:gd name="connsiteY56" fmla="*/ 2040 h 2138"/>
                <a:gd name="connsiteX57" fmla="*/ 952 w 2172"/>
                <a:gd name="connsiteY57" fmla="*/ 2020 h 2138"/>
                <a:gd name="connsiteX58" fmla="*/ 900 w 2172"/>
                <a:gd name="connsiteY58" fmla="*/ 1998 h 2138"/>
                <a:gd name="connsiteX59" fmla="*/ 850 w 2172"/>
                <a:gd name="connsiteY59" fmla="*/ 1974 h 2138"/>
                <a:gd name="connsiteX60" fmla="*/ 800 w 2172"/>
                <a:gd name="connsiteY60" fmla="*/ 1948 h 2138"/>
                <a:gd name="connsiteX61" fmla="*/ 750 w 2172"/>
                <a:gd name="connsiteY61" fmla="*/ 1920 h 2138"/>
                <a:gd name="connsiteX62" fmla="*/ 700 w 2172"/>
                <a:gd name="connsiteY62" fmla="*/ 1888 h 2138"/>
                <a:gd name="connsiteX63" fmla="*/ 652 w 2172"/>
                <a:gd name="connsiteY63" fmla="*/ 1856 h 2138"/>
                <a:gd name="connsiteX64" fmla="*/ 604 w 2172"/>
                <a:gd name="connsiteY64" fmla="*/ 1818 h 2138"/>
                <a:gd name="connsiteX65" fmla="*/ 558 w 2172"/>
                <a:gd name="connsiteY65" fmla="*/ 1780 h 2138"/>
                <a:gd name="connsiteX66" fmla="*/ 512 w 2172"/>
                <a:gd name="connsiteY66" fmla="*/ 1738 h 2138"/>
                <a:gd name="connsiteX67" fmla="*/ 468 w 2172"/>
                <a:gd name="connsiteY67" fmla="*/ 1692 h 2138"/>
                <a:gd name="connsiteX68" fmla="*/ 426 w 2172"/>
                <a:gd name="connsiteY68" fmla="*/ 1644 h 2138"/>
                <a:gd name="connsiteX69" fmla="*/ 384 w 2172"/>
                <a:gd name="connsiteY69" fmla="*/ 1592 h 2138"/>
                <a:gd name="connsiteX70" fmla="*/ 344 w 2172"/>
                <a:gd name="connsiteY70" fmla="*/ 1538 h 2138"/>
                <a:gd name="connsiteX71" fmla="*/ 306 w 2172"/>
                <a:gd name="connsiteY71" fmla="*/ 1480 h 2138"/>
                <a:gd name="connsiteX72" fmla="*/ 270 w 2172"/>
                <a:gd name="connsiteY72" fmla="*/ 1418 h 2138"/>
                <a:gd name="connsiteX73" fmla="*/ 234 w 2172"/>
                <a:gd name="connsiteY73" fmla="*/ 1354 h 2138"/>
                <a:gd name="connsiteX74" fmla="*/ 202 w 2172"/>
                <a:gd name="connsiteY74" fmla="*/ 1284 h 2138"/>
                <a:gd name="connsiteX75" fmla="*/ 172 w 2172"/>
                <a:gd name="connsiteY75" fmla="*/ 1212 h 2138"/>
                <a:gd name="connsiteX76" fmla="*/ 142 w 2172"/>
                <a:gd name="connsiteY76" fmla="*/ 1136 h 2138"/>
                <a:gd name="connsiteX77" fmla="*/ 116 w 2172"/>
                <a:gd name="connsiteY77" fmla="*/ 1056 h 2138"/>
                <a:gd name="connsiteX78" fmla="*/ 92 w 2172"/>
                <a:gd name="connsiteY78" fmla="*/ 972 h 2138"/>
                <a:gd name="connsiteX79" fmla="*/ 72 w 2172"/>
                <a:gd name="connsiteY79" fmla="*/ 884 h 2138"/>
                <a:gd name="connsiteX80" fmla="*/ 52 w 2172"/>
                <a:gd name="connsiteY80" fmla="*/ 792 h 2138"/>
                <a:gd name="connsiteX81" fmla="*/ 36 w 2172"/>
                <a:gd name="connsiteY81" fmla="*/ 696 h 2138"/>
                <a:gd name="connsiteX82" fmla="*/ 24 w 2172"/>
                <a:gd name="connsiteY82" fmla="*/ 594 h 2138"/>
                <a:gd name="connsiteX83" fmla="*/ 12 w 2172"/>
                <a:gd name="connsiteY83" fmla="*/ 490 h 2138"/>
                <a:gd name="connsiteX84" fmla="*/ 6 w 2172"/>
                <a:gd name="connsiteY84" fmla="*/ 380 h 2138"/>
                <a:gd name="connsiteX85" fmla="*/ 0 w 2172"/>
                <a:gd name="connsiteY85" fmla="*/ 264 h 2138"/>
                <a:gd name="connsiteX86" fmla="*/ 0 w 2172"/>
                <a:gd name="connsiteY86" fmla="*/ 146 h 2138"/>
                <a:gd name="connsiteX87" fmla="*/ 2 w 2172"/>
                <a:gd name="connsiteY87" fmla="*/ 22 h 2138"/>
                <a:gd name="connsiteX88" fmla="*/ 2 w 2172"/>
                <a:gd name="connsiteY88" fmla="*/ 22 h 2138"/>
                <a:gd name="connsiteX0" fmla="*/ 2 w 2170"/>
                <a:gd name="connsiteY0" fmla="*/ 22 h 2138"/>
                <a:gd name="connsiteX1" fmla="*/ 2 w 2170"/>
                <a:gd name="connsiteY1" fmla="*/ 22 h 2138"/>
                <a:gd name="connsiteX2" fmla="*/ 26 w 2170"/>
                <a:gd name="connsiteY2" fmla="*/ 18 h 2138"/>
                <a:gd name="connsiteX3" fmla="*/ 98 w 2170"/>
                <a:gd name="connsiteY3" fmla="*/ 10 h 2138"/>
                <a:gd name="connsiteX4" fmla="*/ 148 w 2170"/>
                <a:gd name="connsiteY4" fmla="*/ 6 h 2138"/>
                <a:gd name="connsiteX5" fmla="*/ 208 w 2170"/>
                <a:gd name="connsiteY5" fmla="*/ 2 h 2138"/>
                <a:gd name="connsiteX6" fmla="*/ 276 w 2170"/>
                <a:gd name="connsiteY6" fmla="*/ 0 h 2138"/>
                <a:gd name="connsiteX7" fmla="*/ 350 w 2170"/>
                <a:gd name="connsiteY7" fmla="*/ 0 h 2138"/>
                <a:gd name="connsiteX8" fmla="*/ 432 w 2170"/>
                <a:gd name="connsiteY8" fmla="*/ 2 h 2138"/>
                <a:gd name="connsiteX9" fmla="*/ 518 w 2170"/>
                <a:gd name="connsiteY9" fmla="*/ 6 h 2138"/>
                <a:gd name="connsiteX10" fmla="*/ 610 w 2170"/>
                <a:gd name="connsiteY10" fmla="*/ 14 h 2138"/>
                <a:gd name="connsiteX11" fmla="*/ 706 w 2170"/>
                <a:gd name="connsiteY11" fmla="*/ 28 h 2138"/>
                <a:gd name="connsiteX12" fmla="*/ 806 w 2170"/>
                <a:gd name="connsiteY12" fmla="*/ 46 h 2138"/>
                <a:gd name="connsiteX13" fmla="*/ 856 w 2170"/>
                <a:gd name="connsiteY13" fmla="*/ 56 h 2138"/>
                <a:gd name="connsiteX14" fmla="*/ 906 w 2170"/>
                <a:gd name="connsiteY14" fmla="*/ 68 h 2138"/>
                <a:gd name="connsiteX15" fmla="*/ 958 w 2170"/>
                <a:gd name="connsiteY15" fmla="*/ 82 h 2138"/>
                <a:gd name="connsiteX16" fmla="*/ 1010 w 2170"/>
                <a:gd name="connsiteY16" fmla="*/ 98 h 2138"/>
                <a:gd name="connsiteX17" fmla="*/ 1060 w 2170"/>
                <a:gd name="connsiteY17" fmla="*/ 114 h 2138"/>
                <a:gd name="connsiteX18" fmla="*/ 1112 w 2170"/>
                <a:gd name="connsiteY18" fmla="*/ 132 h 2138"/>
                <a:gd name="connsiteX19" fmla="*/ 1164 w 2170"/>
                <a:gd name="connsiteY19" fmla="*/ 154 h 2138"/>
                <a:gd name="connsiteX20" fmla="*/ 1216 w 2170"/>
                <a:gd name="connsiteY20" fmla="*/ 176 h 2138"/>
                <a:gd name="connsiteX21" fmla="*/ 1266 w 2170"/>
                <a:gd name="connsiteY21" fmla="*/ 200 h 2138"/>
                <a:gd name="connsiteX22" fmla="*/ 1318 w 2170"/>
                <a:gd name="connsiteY22" fmla="*/ 226 h 2138"/>
                <a:gd name="connsiteX23" fmla="*/ 1368 w 2170"/>
                <a:gd name="connsiteY23" fmla="*/ 254 h 2138"/>
                <a:gd name="connsiteX24" fmla="*/ 1418 w 2170"/>
                <a:gd name="connsiteY24" fmla="*/ 284 h 2138"/>
                <a:gd name="connsiteX25" fmla="*/ 1466 w 2170"/>
                <a:gd name="connsiteY25" fmla="*/ 318 h 2138"/>
                <a:gd name="connsiteX26" fmla="*/ 1516 w 2170"/>
                <a:gd name="connsiteY26" fmla="*/ 352 h 2138"/>
                <a:gd name="connsiteX27" fmla="*/ 1562 w 2170"/>
                <a:gd name="connsiteY27" fmla="*/ 390 h 2138"/>
                <a:gd name="connsiteX28" fmla="*/ 1610 w 2170"/>
                <a:gd name="connsiteY28" fmla="*/ 428 h 2138"/>
                <a:gd name="connsiteX29" fmla="*/ 1654 w 2170"/>
                <a:gd name="connsiteY29" fmla="*/ 472 h 2138"/>
                <a:gd name="connsiteX30" fmla="*/ 1698 w 2170"/>
                <a:gd name="connsiteY30" fmla="*/ 516 h 2138"/>
                <a:gd name="connsiteX31" fmla="*/ 1742 w 2170"/>
                <a:gd name="connsiteY31" fmla="*/ 564 h 2138"/>
                <a:gd name="connsiteX32" fmla="*/ 1782 w 2170"/>
                <a:gd name="connsiteY32" fmla="*/ 614 h 2138"/>
                <a:gd name="connsiteX33" fmla="*/ 1822 w 2170"/>
                <a:gd name="connsiteY33" fmla="*/ 666 h 2138"/>
                <a:gd name="connsiteX34" fmla="*/ 1862 w 2170"/>
                <a:gd name="connsiteY34" fmla="*/ 722 h 2138"/>
                <a:gd name="connsiteX35" fmla="*/ 1898 w 2170"/>
                <a:gd name="connsiteY35" fmla="*/ 782 h 2138"/>
                <a:gd name="connsiteX36" fmla="*/ 1932 w 2170"/>
                <a:gd name="connsiteY36" fmla="*/ 844 h 2138"/>
                <a:gd name="connsiteX37" fmla="*/ 1966 w 2170"/>
                <a:gd name="connsiteY37" fmla="*/ 908 h 2138"/>
                <a:gd name="connsiteX38" fmla="*/ 1996 w 2170"/>
                <a:gd name="connsiteY38" fmla="*/ 976 h 2138"/>
                <a:gd name="connsiteX39" fmla="*/ 2170 w 2170"/>
                <a:gd name="connsiteY39" fmla="*/ 2068 h 2138"/>
                <a:gd name="connsiteX40" fmla="*/ 2024 w 2170"/>
                <a:gd name="connsiteY40" fmla="*/ 2100 h 2138"/>
                <a:gd name="connsiteX41" fmla="*/ 1964 w 2170"/>
                <a:gd name="connsiteY41" fmla="*/ 2110 h 2138"/>
                <a:gd name="connsiteX42" fmla="*/ 1820 w 2170"/>
                <a:gd name="connsiteY42" fmla="*/ 2128 h 2138"/>
                <a:gd name="connsiteX43" fmla="*/ 1738 w 2170"/>
                <a:gd name="connsiteY43" fmla="*/ 2134 h 2138"/>
                <a:gd name="connsiteX44" fmla="*/ 1652 w 2170"/>
                <a:gd name="connsiteY44" fmla="*/ 2138 h 2138"/>
                <a:gd name="connsiteX45" fmla="*/ 1558 w 2170"/>
                <a:gd name="connsiteY45" fmla="*/ 2136 h 2138"/>
                <a:gd name="connsiteX46" fmla="*/ 1462 w 2170"/>
                <a:gd name="connsiteY46" fmla="*/ 2132 h 2138"/>
                <a:gd name="connsiteX47" fmla="*/ 1414 w 2170"/>
                <a:gd name="connsiteY47" fmla="*/ 2128 h 2138"/>
                <a:gd name="connsiteX48" fmla="*/ 1364 w 2170"/>
                <a:gd name="connsiteY48" fmla="*/ 2122 h 2138"/>
                <a:gd name="connsiteX49" fmla="*/ 1312 w 2170"/>
                <a:gd name="connsiteY49" fmla="*/ 2116 h 2138"/>
                <a:gd name="connsiteX50" fmla="*/ 1262 w 2170"/>
                <a:gd name="connsiteY50" fmla="*/ 2108 h 2138"/>
                <a:gd name="connsiteX51" fmla="*/ 1210 w 2170"/>
                <a:gd name="connsiteY51" fmla="*/ 2098 h 2138"/>
                <a:gd name="connsiteX52" fmla="*/ 1158 w 2170"/>
                <a:gd name="connsiteY52" fmla="*/ 2086 h 2138"/>
                <a:gd name="connsiteX53" fmla="*/ 1108 w 2170"/>
                <a:gd name="connsiteY53" fmla="*/ 2072 h 2138"/>
                <a:gd name="connsiteX54" fmla="*/ 1056 w 2170"/>
                <a:gd name="connsiteY54" fmla="*/ 2056 h 2138"/>
                <a:gd name="connsiteX55" fmla="*/ 1004 w 2170"/>
                <a:gd name="connsiteY55" fmla="*/ 2040 h 2138"/>
                <a:gd name="connsiteX56" fmla="*/ 952 w 2170"/>
                <a:gd name="connsiteY56" fmla="*/ 2020 h 2138"/>
                <a:gd name="connsiteX57" fmla="*/ 900 w 2170"/>
                <a:gd name="connsiteY57" fmla="*/ 1998 h 2138"/>
                <a:gd name="connsiteX58" fmla="*/ 850 w 2170"/>
                <a:gd name="connsiteY58" fmla="*/ 1974 h 2138"/>
                <a:gd name="connsiteX59" fmla="*/ 800 w 2170"/>
                <a:gd name="connsiteY59" fmla="*/ 1948 h 2138"/>
                <a:gd name="connsiteX60" fmla="*/ 750 w 2170"/>
                <a:gd name="connsiteY60" fmla="*/ 1920 h 2138"/>
                <a:gd name="connsiteX61" fmla="*/ 700 w 2170"/>
                <a:gd name="connsiteY61" fmla="*/ 1888 h 2138"/>
                <a:gd name="connsiteX62" fmla="*/ 652 w 2170"/>
                <a:gd name="connsiteY62" fmla="*/ 1856 h 2138"/>
                <a:gd name="connsiteX63" fmla="*/ 604 w 2170"/>
                <a:gd name="connsiteY63" fmla="*/ 1818 h 2138"/>
                <a:gd name="connsiteX64" fmla="*/ 558 w 2170"/>
                <a:gd name="connsiteY64" fmla="*/ 1780 h 2138"/>
                <a:gd name="connsiteX65" fmla="*/ 512 w 2170"/>
                <a:gd name="connsiteY65" fmla="*/ 1738 h 2138"/>
                <a:gd name="connsiteX66" fmla="*/ 468 w 2170"/>
                <a:gd name="connsiteY66" fmla="*/ 1692 h 2138"/>
                <a:gd name="connsiteX67" fmla="*/ 426 w 2170"/>
                <a:gd name="connsiteY67" fmla="*/ 1644 h 2138"/>
                <a:gd name="connsiteX68" fmla="*/ 384 w 2170"/>
                <a:gd name="connsiteY68" fmla="*/ 1592 h 2138"/>
                <a:gd name="connsiteX69" fmla="*/ 344 w 2170"/>
                <a:gd name="connsiteY69" fmla="*/ 1538 h 2138"/>
                <a:gd name="connsiteX70" fmla="*/ 306 w 2170"/>
                <a:gd name="connsiteY70" fmla="*/ 1480 h 2138"/>
                <a:gd name="connsiteX71" fmla="*/ 270 w 2170"/>
                <a:gd name="connsiteY71" fmla="*/ 1418 h 2138"/>
                <a:gd name="connsiteX72" fmla="*/ 234 w 2170"/>
                <a:gd name="connsiteY72" fmla="*/ 1354 h 2138"/>
                <a:gd name="connsiteX73" fmla="*/ 202 w 2170"/>
                <a:gd name="connsiteY73" fmla="*/ 1284 h 2138"/>
                <a:gd name="connsiteX74" fmla="*/ 172 w 2170"/>
                <a:gd name="connsiteY74" fmla="*/ 1212 h 2138"/>
                <a:gd name="connsiteX75" fmla="*/ 142 w 2170"/>
                <a:gd name="connsiteY75" fmla="*/ 1136 h 2138"/>
                <a:gd name="connsiteX76" fmla="*/ 116 w 2170"/>
                <a:gd name="connsiteY76" fmla="*/ 1056 h 2138"/>
                <a:gd name="connsiteX77" fmla="*/ 92 w 2170"/>
                <a:gd name="connsiteY77" fmla="*/ 972 h 2138"/>
                <a:gd name="connsiteX78" fmla="*/ 72 w 2170"/>
                <a:gd name="connsiteY78" fmla="*/ 884 h 2138"/>
                <a:gd name="connsiteX79" fmla="*/ 52 w 2170"/>
                <a:gd name="connsiteY79" fmla="*/ 792 h 2138"/>
                <a:gd name="connsiteX80" fmla="*/ 36 w 2170"/>
                <a:gd name="connsiteY80" fmla="*/ 696 h 2138"/>
                <a:gd name="connsiteX81" fmla="*/ 24 w 2170"/>
                <a:gd name="connsiteY81" fmla="*/ 594 h 2138"/>
                <a:gd name="connsiteX82" fmla="*/ 12 w 2170"/>
                <a:gd name="connsiteY82" fmla="*/ 490 h 2138"/>
                <a:gd name="connsiteX83" fmla="*/ 6 w 2170"/>
                <a:gd name="connsiteY83" fmla="*/ 380 h 2138"/>
                <a:gd name="connsiteX84" fmla="*/ 0 w 2170"/>
                <a:gd name="connsiteY84" fmla="*/ 264 h 2138"/>
                <a:gd name="connsiteX85" fmla="*/ 0 w 2170"/>
                <a:gd name="connsiteY85" fmla="*/ 146 h 2138"/>
                <a:gd name="connsiteX86" fmla="*/ 2 w 2170"/>
                <a:gd name="connsiteY86" fmla="*/ 22 h 2138"/>
                <a:gd name="connsiteX87" fmla="*/ 2 w 2170"/>
                <a:gd name="connsiteY87" fmla="*/ 22 h 2138"/>
                <a:gd name="connsiteX0" fmla="*/ 2 w 2029"/>
                <a:gd name="connsiteY0" fmla="*/ 22 h 2289"/>
                <a:gd name="connsiteX1" fmla="*/ 2 w 2029"/>
                <a:gd name="connsiteY1" fmla="*/ 22 h 2289"/>
                <a:gd name="connsiteX2" fmla="*/ 26 w 2029"/>
                <a:gd name="connsiteY2" fmla="*/ 18 h 2289"/>
                <a:gd name="connsiteX3" fmla="*/ 98 w 2029"/>
                <a:gd name="connsiteY3" fmla="*/ 10 h 2289"/>
                <a:gd name="connsiteX4" fmla="*/ 148 w 2029"/>
                <a:gd name="connsiteY4" fmla="*/ 6 h 2289"/>
                <a:gd name="connsiteX5" fmla="*/ 208 w 2029"/>
                <a:gd name="connsiteY5" fmla="*/ 2 h 2289"/>
                <a:gd name="connsiteX6" fmla="*/ 276 w 2029"/>
                <a:gd name="connsiteY6" fmla="*/ 0 h 2289"/>
                <a:gd name="connsiteX7" fmla="*/ 350 w 2029"/>
                <a:gd name="connsiteY7" fmla="*/ 0 h 2289"/>
                <a:gd name="connsiteX8" fmla="*/ 432 w 2029"/>
                <a:gd name="connsiteY8" fmla="*/ 2 h 2289"/>
                <a:gd name="connsiteX9" fmla="*/ 518 w 2029"/>
                <a:gd name="connsiteY9" fmla="*/ 6 h 2289"/>
                <a:gd name="connsiteX10" fmla="*/ 610 w 2029"/>
                <a:gd name="connsiteY10" fmla="*/ 14 h 2289"/>
                <a:gd name="connsiteX11" fmla="*/ 706 w 2029"/>
                <a:gd name="connsiteY11" fmla="*/ 28 h 2289"/>
                <a:gd name="connsiteX12" fmla="*/ 806 w 2029"/>
                <a:gd name="connsiteY12" fmla="*/ 46 h 2289"/>
                <a:gd name="connsiteX13" fmla="*/ 856 w 2029"/>
                <a:gd name="connsiteY13" fmla="*/ 56 h 2289"/>
                <a:gd name="connsiteX14" fmla="*/ 906 w 2029"/>
                <a:gd name="connsiteY14" fmla="*/ 68 h 2289"/>
                <a:gd name="connsiteX15" fmla="*/ 958 w 2029"/>
                <a:gd name="connsiteY15" fmla="*/ 82 h 2289"/>
                <a:gd name="connsiteX16" fmla="*/ 1010 w 2029"/>
                <a:gd name="connsiteY16" fmla="*/ 98 h 2289"/>
                <a:gd name="connsiteX17" fmla="*/ 1060 w 2029"/>
                <a:gd name="connsiteY17" fmla="*/ 114 h 2289"/>
                <a:gd name="connsiteX18" fmla="*/ 1112 w 2029"/>
                <a:gd name="connsiteY18" fmla="*/ 132 h 2289"/>
                <a:gd name="connsiteX19" fmla="*/ 1164 w 2029"/>
                <a:gd name="connsiteY19" fmla="*/ 154 h 2289"/>
                <a:gd name="connsiteX20" fmla="*/ 1216 w 2029"/>
                <a:gd name="connsiteY20" fmla="*/ 176 h 2289"/>
                <a:gd name="connsiteX21" fmla="*/ 1266 w 2029"/>
                <a:gd name="connsiteY21" fmla="*/ 200 h 2289"/>
                <a:gd name="connsiteX22" fmla="*/ 1318 w 2029"/>
                <a:gd name="connsiteY22" fmla="*/ 226 h 2289"/>
                <a:gd name="connsiteX23" fmla="*/ 1368 w 2029"/>
                <a:gd name="connsiteY23" fmla="*/ 254 h 2289"/>
                <a:gd name="connsiteX24" fmla="*/ 1418 w 2029"/>
                <a:gd name="connsiteY24" fmla="*/ 284 h 2289"/>
                <a:gd name="connsiteX25" fmla="*/ 1466 w 2029"/>
                <a:gd name="connsiteY25" fmla="*/ 318 h 2289"/>
                <a:gd name="connsiteX26" fmla="*/ 1516 w 2029"/>
                <a:gd name="connsiteY26" fmla="*/ 352 h 2289"/>
                <a:gd name="connsiteX27" fmla="*/ 1562 w 2029"/>
                <a:gd name="connsiteY27" fmla="*/ 390 h 2289"/>
                <a:gd name="connsiteX28" fmla="*/ 1610 w 2029"/>
                <a:gd name="connsiteY28" fmla="*/ 428 h 2289"/>
                <a:gd name="connsiteX29" fmla="*/ 1654 w 2029"/>
                <a:gd name="connsiteY29" fmla="*/ 472 h 2289"/>
                <a:gd name="connsiteX30" fmla="*/ 1698 w 2029"/>
                <a:gd name="connsiteY30" fmla="*/ 516 h 2289"/>
                <a:gd name="connsiteX31" fmla="*/ 1742 w 2029"/>
                <a:gd name="connsiteY31" fmla="*/ 564 h 2289"/>
                <a:gd name="connsiteX32" fmla="*/ 1782 w 2029"/>
                <a:gd name="connsiteY32" fmla="*/ 614 h 2289"/>
                <a:gd name="connsiteX33" fmla="*/ 1822 w 2029"/>
                <a:gd name="connsiteY33" fmla="*/ 666 h 2289"/>
                <a:gd name="connsiteX34" fmla="*/ 1862 w 2029"/>
                <a:gd name="connsiteY34" fmla="*/ 722 h 2289"/>
                <a:gd name="connsiteX35" fmla="*/ 1898 w 2029"/>
                <a:gd name="connsiteY35" fmla="*/ 782 h 2289"/>
                <a:gd name="connsiteX36" fmla="*/ 1932 w 2029"/>
                <a:gd name="connsiteY36" fmla="*/ 844 h 2289"/>
                <a:gd name="connsiteX37" fmla="*/ 1966 w 2029"/>
                <a:gd name="connsiteY37" fmla="*/ 908 h 2289"/>
                <a:gd name="connsiteX38" fmla="*/ 1996 w 2029"/>
                <a:gd name="connsiteY38" fmla="*/ 976 h 2289"/>
                <a:gd name="connsiteX39" fmla="*/ 2024 w 2029"/>
                <a:gd name="connsiteY39" fmla="*/ 2100 h 2289"/>
                <a:gd name="connsiteX40" fmla="*/ 1964 w 2029"/>
                <a:gd name="connsiteY40" fmla="*/ 2110 h 2289"/>
                <a:gd name="connsiteX41" fmla="*/ 1820 w 2029"/>
                <a:gd name="connsiteY41" fmla="*/ 2128 h 2289"/>
                <a:gd name="connsiteX42" fmla="*/ 1738 w 2029"/>
                <a:gd name="connsiteY42" fmla="*/ 2134 h 2289"/>
                <a:gd name="connsiteX43" fmla="*/ 1652 w 2029"/>
                <a:gd name="connsiteY43" fmla="*/ 2138 h 2289"/>
                <a:gd name="connsiteX44" fmla="*/ 1558 w 2029"/>
                <a:gd name="connsiteY44" fmla="*/ 2136 h 2289"/>
                <a:gd name="connsiteX45" fmla="*/ 1462 w 2029"/>
                <a:gd name="connsiteY45" fmla="*/ 2132 h 2289"/>
                <a:gd name="connsiteX46" fmla="*/ 1414 w 2029"/>
                <a:gd name="connsiteY46" fmla="*/ 2128 h 2289"/>
                <a:gd name="connsiteX47" fmla="*/ 1364 w 2029"/>
                <a:gd name="connsiteY47" fmla="*/ 2122 h 2289"/>
                <a:gd name="connsiteX48" fmla="*/ 1312 w 2029"/>
                <a:gd name="connsiteY48" fmla="*/ 2116 h 2289"/>
                <a:gd name="connsiteX49" fmla="*/ 1262 w 2029"/>
                <a:gd name="connsiteY49" fmla="*/ 2108 h 2289"/>
                <a:gd name="connsiteX50" fmla="*/ 1210 w 2029"/>
                <a:gd name="connsiteY50" fmla="*/ 2098 h 2289"/>
                <a:gd name="connsiteX51" fmla="*/ 1158 w 2029"/>
                <a:gd name="connsiteY51" fmla="*/ 2086 h 2289"/>
                <a:gd name="connsiteX52" fmla="*/ 1108 w 2029"/>
                <a:gd name="connsiteY52" fmla="*/ 2072 h 2289"/>
                <a:gd name="connsiteX53" fmla="*/ 1056 w 2029"/>
                <a:gd name="connsiteY53" fmla="*/ 2056 h 2289"/>
                <a:gd name="connsiteX54" fmla="*/ 1004 w 2029"/>
                <a:gd name="connsiteY54" fmla="*/ 2040 h 2289"/>
                <a:gd name="connsiteX55" fmla="*/ 952 w 2029"/>
                <a:gd name="connsiteY55" fmla="*/ 2020 h 2289"/>
                <a:gd name="connsiteX56" fmla="*/ 900 w 2029"/>
                <a:gd name="connsiteY56" fmla="*/ 1998 h 2289"/>
                <a:gd name="connsiteX57" fmla="*/ 850 w 2029"/>
                <a:gd name="connsiteY57" fmla="*/ 1974 h 2289"/>
                <a:gd name="connsiteX58" fmla="*/ 800 w 2029"/>
                <a:gd name="connsiteY58" fmla="*/ 1948 h 2289"/>
                <a:gd name="connsiteX59" fmla="*/ 750 w 2029"/>
                <a:gd name="connsiteY59" fmla="*/ 1920 h 2289"/>
                <a:gd name="connsiteX60" fmla="*/ 700 w 2029"/>
                <a:gd name="connsiteY60" fmla="*/ 1888 h 2289"/>
                <a:gd name="connsiteX61" fmla="*/ 652 w 2029"/>
                <a:gd name="connsiteY61" fmla="*/ 1856 h 2289"/>
                <a:gd name="connsiteX62" fmla="*/ 604 w 2029"/>
                <a:gd name="connsiteY62" fmla="*/ 1818 h 2289"/>
                <a:gd name="connsiteX63" fmla="*/ 558 w 2029"/>
                <a:gd name="connsiteY63" fmla="*/ 1780 h 2289"/>
                <a:gd name="connsiteX64" fmla="*/ 512 w 2029"/>
                <a:gd name="connsiteY64" fmla="*/ 1738 h 2289"/>
                <a:gd name="connsiteX65" fmla="*/ 468 w 2029"/>
                <a:gd name="connsiteY65" fmla="*/ 1692 h 2289"/>
                <a:gd name="connsiteX66" fmla="*/ 426 w 2029"/>
                <a:gd name="connsiteY66" fmla="*/ 1644 h 2289"/>
                <a:gd name="connsiteX67" fmla="*/ 384 w 2029"/>
                <a:gd name="connsiteY67" fmla="*/ 1592 h 2289"/>
                <a:gd name="connsiteX68" fmla="*/ 344 w 2029"/>
                <a:gd name="connsiteY68" fmla="*/ 1538 h 2289"/>
                <a:gd name="connsiteX69" fmla="*/ 306 w 2029"/>
                <a:gd name="connsiteY69" fmla="*/ 1480 h 2289"/>
                <a:gd name="connsiteX70" fmla="*/ 270 w 2029"/>
                <a:gd name="connsiteY70" fmla="*/ 1418 h 2289"/>
                <a:gd name="connsiteX71" fmla="*/ 234 w 2029"/>
                <a:gd name="connsiteY71" fmla="*/ 1354 h 2289"/>
                <a:gd name="connsiteX72" fmla="*/ 202 w 2029"/>
                <a:gd name="connsiteY72" fmla="*/ 1284 h 2289"/>
                <a:gd name="connsiteX73" fmla="*/ 172 w 2029"/>
                <a:gd name="connsiteY73" fmla="*/ 1212 h 2289"/>
                <a:gd name="connsiteX74" fmla="*/ 142 w 2029"/>
                <a:gd name="connsiteY74" fmla="*/ 1136 h 2289"/>
                <a:gd name="connsiteX75" fmla="*/ 116 w 2029"/>
                <a:gd name="connsiteY75" fmla="*/ 1056 h 2289"/>
                <a:gd name="connsiteX76" fmla="*/ 92 w 2029"/>
                <a:gd name="connsiteY76" fmla="*/ 972 h 2289"/>
                <a:gd name="connsiteX77" fmla="*/ 72 w 2029"/>
                <a:gd name="connsiteY77" fmla="*/ 884 h 2289"/>
                <a:gd name="connsiteX78" fmla="*/ 52 w 2029"/>
                <a:gd name="connsiteY78" fmla="*/ 792 h 2289"/>
                <a:gd name="connsiteX79" fmla="*/ 36 w 2029"/>
                <a:gd name="connsiteY79" fmla="*/ 696 h 2289"/>
                <a:gd name="connsiteX80" fmla="*/ 24 w 2029"/>
                <a:gd name="connsiteY80" fmla="*/ 594 h 2289"/>
                <a:gd name="connsiteX81" fmla="*/ 12 w 2029"/>
                <a:gd name="connsiteY81" fmla="*/ 490 h 2289"/>
                <a:gd name="connsiteX82" fmla="*/ 6 w 2029"/>
                <a:gd name="connsiteY82" fmla="*/ 380 h 2289"/>
                <a:gd name="connsiteX83" fmla="*/ 0 w 2029"/>
                <a:gd name="connsiteY83" fmla="*/ 264 h 2289"/>
                <a:gd name="connsiteX84" fmla="*/ 0 w 2029"/>
                <a:gd name="connsiteY84" fmla="*/ 146 h 2289"/>
                <a:gd name="connsiteX85" fmla="*/ 2 w 2029"/>
                <a:gd name="connsiteY85" fmla="*/ 22 h 2289"/>
                <a:gd name="connsiteX86" fmla="*/ 2 w 2029"/>
                <a:gd name="connsiteY86" fmla="*/ 22 h 2289"/>
                <a:gd name="connsiteX0" fmla="*/ 2 w 2053"/>
                <a:gd name="connsiteY0" fmla="*/ 22 h 2292"/>
                <a:gd name="connsiteX1" fmla="*/ 2 w 2053"/>
                <a:gd name="connsiteY1" fmla="*/ 22 h 2292"/>
                <a:gd name="connsiteX2" fmla="*/ 26 w 2053"/>
                <a:gd name="connsiteY2" fmla="*/ 18 h 2292"/>
                <a:gd name="connsiteX3" fmla="*/ 98 w 2053"/>
                <a:gd name="connsiteY3" fmla="*/ 10 h 2292"/>
                <a:gd name="connsiteX4" fmla="*/ 148 w 2053"/>
                <a:gd name="connsiteY4" fmla="*/ 6 h 2292"/>
                <a:gd name="connsiteX5" fmla="*/ 208 w 2053"/>
                <a:gd name="connsiteY5" fmla="*/ 2 h 2292"/>
                <a:gd name="connsiteX6" fmla="*/ 276 w 2053"/>
                <a:gd name="connsiteY6" fmla="*/ 0 h 2292"/>
                <a:gd name="connsiteX7" fmla="*/ 350 w 2053"/>
                <a:gd name="connsiteY7" fmla="*/ 0 h 2292"/>
                <a:gd name="connsiteX8" fmla="*/ 432 w 2053"/>
                <a:gd name="connsiteY8" fmla="*/ 2 h 2292"/>
                <a:gd name="connsiteX9" fmla="*/ 518 w 2053"/>
                <a:gd name="connsiteY9" fmla="*/ 6 h 2292"/>
                <a:gd name="connsiteX10" fmla="*/ 610 w 2053"/>
                <a:gd name="connsiteY10" fmla="*/ 14 h 2292"/>
                <a:gd name="connsiteX11" fmla="*/ 706 w 2053"/>
                <a:gd name="connsiteY11" fmla="*/ 28 h 2292"/>
                <a:gd name="connsiteX12" fmla="*/ 806 w 2053"/>
                <a:gd name="connsiteY12" fmla="*/ 46 h 2292"/>
                <a:gd name="connsiteX13" fmla="*/ 856 w 2053"/>
                <a:gd name="connsiteY13" fmla="*/ 56 h 2292"/>
                <a:gd name="connsiteX14" fmla="*/ 906 w 2053"/>
                <a:gd name="connsiteY14" fmla="*/ 68 h 2292"/>
                <a:gd name="connsiteX15" fmla="*/ 958 w 2053"/>
                <a:gd name="connsiteY15" fmla="*/ 82 h 2292"/>
                <a:gd name="connsiteX16" fmla="*/ 1010 w 2053"/>
                <a:gd name="connsiteY16" fmla="*/ 98 h 2292"/>
                <a:gd name="connsiteX17" fmla="*/ 1060 w 2053"/>
                <a:gd name="connsiteY17" fmla="*/ 114 h 2292"/>
                <a:gd name="connsiteX18" fmla="*/ 1112 w 2053"/>
                <a:gd name="connsiteY18" fmla="*/ 132 h 2292"/>
                <a:gd name="connsiteX19" fmla="*/ 1164 w 2053"/>
                <a:gd name="connsiteY19" fmla="*/ 154 h 2292"/>
                <a:gd name="connsiteX20" fmla="*/ 1216 w 2053"/>
                <a:gd name="connsiteY20" fmla="*/ 176 h 2292"/>
                <a:gd name="connsiteX21" fmla="*/ 1266 w 2053"/>
                <a:gd name="connsiteY21" fmla="*/ 200 h 2292"/>
                <a:gd name="connsiteX22" fmla="*/ 1318 w 2053"/>
                <a:gd name="connsiteY22" fmla="*/ 226 h 2292"/>
                <a:gd name="connsiteX23" fmla="*/ 1368 w 2053"/>
                <a:gd name="connsiteY23" fmla="*/ 254 h 2292"/>
                <a:gd name="connsiteX24" fmla="*/ 1418 w 2053"/>
                <a:gd name="connsiteY24" fmla="*/ 284 h 2292"/>
                <a:gd name="connsiteX25" fmla="*/ 1466 w 2053"/>
                <a:gd name="connsiteY25" fmla="*/ 318 h 2292"/>
                <a:gd name="connsiteX26" fmla="*/ 1516 w 2053"/>
                <a:gd name="connsiteY26" fmla="*/ 352 h 2292"/>
                <a:gd name="connsiteX27" fmla="*/ 1562 w 2053"/>
                <a:gd name="connsiteY27" fmla="*/ 390 h 2292"/>
                <a:gd name="connsiteX28" fmla="*/ 1610 w 2053"/>
                <a:gd name="connsiteY28" fmla="*/ 428 h 2292"/>
                <a:gd name="connsiteX29" fmla="*/ 1654 w 2053"/>
                <a:gd name="connsiteY29" fmla="*/ 472 h 2292"/>
                <a:gd name="connsiteX30" fmla="*/ 1698 w 2053"/>
                <a:gd name="connsiteY30" fmla="*/ 516 h 2292"/>
                <a:gd name="connsiteX31" fmla="*/ 1742 w 2053"/>
                <a:gd name="connsiteY31" fmla="*/ 564 h 2292"/>
                <a:gd name="connsiteX32" fmla="*/ 1782 w 2053"/>
                <a:gd name="connsiteY32" fmla="*/ 614 h 2292"/>
                <a:gd name="connsiteX33" fmla="*/ 1822 w 2053"/>
                <a:gd name="connsiteY33" fmla="*/ 666 h 2292"/>
                <a:gd name="connsiteX34" fmla="*/ 1862 w 2053"/>
                <a:gd name="connsiteY34" fmla="*/ 722 h 2292"/>
                <a:gd name="connsiteX35" fmla="*/ 1898 w 2053"/>
                <a:gd name="connsiteY35" fmla="*/ 782 h 2292"/>
                <a:gd name="connsiteX36" fmla="*/ 1932 w 2053"/>
                <a:gd name="connsiteY36" fmla="*/ 844 h 2292"/>
                <a:gd name="connsiteX37" fmla="*/ 1966 w 2053"/>
                <a:gd name="connsiteY37" fmla="*/ 908 h 2292"/>
                <a:gd name="connsiteX38" fmla="*/ 1996 w 2053"/>
                <a:gd name="connsiteY38" fmla="*/ 976 h 2292"/>
                <a:gd name="connsiteX39" fmla="*/ 2024 w 2053"/>
                <a:gd name="connsiteY39" fmla="*/ 2100 h 2292"/>
                <a:gd name="connsiteX40" fmla="*/ 1820 w 2053"/>
                <a:gd name="connsiteY40" fmla="*/ 2128 h 2292"/>
                <a:gd name="connsiteX41" fmla="*/ 1738 w 2053"/>
                <a:gd name="connsiteY41" fmla="*/ 2134 h 2292"/>
                <a:gd name="connsiteX42" fmla="*/ 1652 w 2053"/>
                <a:gd name="connsiteY42" fmla="*/ 2138 h 2292"/>
                <a:gd name="connsiteX43" fmla="*/ 1558 w 2053"/>
                <a:gd name="connsiteY43" fmla="*/ 2136 h 2292"/>
                <a:gd name="connsiteX44" fmla="*/ 1462 w 2053"/>
                <a:gd name="connsiteY44" fmla="*/ 2132 h 2292"/>
                <a:gd name="connsiteX45" fmla="*/ 1414 w 2053"/>
                <a:gd name="connsiteY45" fmla="*/ 2128 h 2292"/>
                <a:gd name="connsiteX46" fmla="*/ 1364 w 2053"/>
                <a:gd name="connsiteY46" fmla="*/ 2122 h 2292"/>
                <a:gd name="connsiteX47" fmla="*/ 1312 w 2053"/>
                <a:gd name="connsiteY47" fmla="*/ 2116 h 2292"/>
                <a:gd name="connsiteX48" fmla="*/ 1262 w 2053"/>
                <a:gd name="connsiteY48" fmla="*/ 2108 h 2292"/>
                <a:gd name="connsiteX49" fmla="*/ 1210 w 2053"/>
                <a:gd name="connsiteY49" fmla="*/ 2098 h 2292"/>
                <a:gd name="connsiteX50" fmla="*/ 1158 w 2053"/>
                <a:gd name="connsiteY50" fmla="*/ 2086 h 2292"/>
                <a:gd name="connsiteX51" fmla="*/ 1108 w 2053"/>
                <a:gd name="connsiteY51" fmla="*/ 2072 h 2292"/>
                <a:gd name="connsiteX52" fmla="*/ 1056 w 2053"/>
                <a:gd name="connsiteY52" fmla="*/ 2056 h 2292"/>
                <a:gd name="connsiteX53" fmla="*/ 1004 w 2053"/>
                <a:gd name="connsiteY53" fmla="*/ 2040 h 2292"/>
                <a:gd name="connsiteX54" fmla="*/ 952 w 2053"/>
                <a:gd name="connsiteY54" fmla="*/ 2020 h 2292"/>
                <a:gd name="connsiteX55" fmla="*/ 900 w 2053"/>
                <a:gd name="connsiteY55" fmla="*/ 1998 h 2292"/>
                <a:gd name="connsiteX56" fmla="*/ 850 w 2053"/>
                <a:gd name="connsiteY56" fmla="*/ 1974 h 2292"/>
                <a:gd name="connsiteX57" fmla="*/ 800 w 2053"/>
                <a:gd name="connsiteY57" fmla="*/ 1948 h 2292"/>
                <a:gd name="connsiteX58" fmla="*/ 750 w 2053"/>
                <a:gd name="connsiteY58" fmla="*/ 1920 h 2292"/>
                <a:gd name="connsiteX59" fmla="*/ 700 w 2053"/>
                <a:gd name="connsiteY59" fmla="*/ 1888 h 2292"/>
                <a:gd name="connsiteX60" fmla="*/ 652 w 2053"/>
                <a:gd name="connsiteY60" fmla="*/ 1856 h 2292"/>
                <a:gd name="connsiteX61" fmla="*/ 604 w 2053"/>
                <a:gd name="connsiteY61" fmla="*/ 1818 h 2292"/>
                <a:gd name="connsiteX62" fmla="*/ 558 w 2053"/>
                <a:gd name="connsiteY62" fmla="*/ 1780 h 2292"/>
                <a:gd name="connsiteX63" fmla="*/ 512 w 2053"/>
                <a:gd name="connsiteY63" fmla="*/ 1738 h 2292"/>
                <a:gd name="connsiteX64" fmla="*/ 468 w 2053"/>
                <a:gd name="connsiteY64" fmla="*/ 1692 h 2292"/>
                <a:gd name="connsiteX65" fmla="*/ 426 w 2053"/>
                <a:gd name="connsiteY65" fmla="*/ 1644 h 2292"/>
                <a:gd name="connsiteX66" fmla="*/ 384 w 2053"/>
                <a:gd name="connsiteY66" fmla="*/ 1592 h 2292"/>
                <a:gd name="connsiteX67" fmla="*/ 344 w 2053"/>
                <a:gd name="connsiteY67" fmla="*/ 1538 h 2292"/>
                <a:gd name="connsiteX68" fmla="*/ 306 w 2053"/>
                <a:gd name="connsiteY68" fmla="*/ 1480 h 2292"/>
                <a:gd name="connsiteX69" fmla="*/ 270 w 2053"/>
                <a:gd name="connsiteY69" fmla="*/ 1418 h 2292"/>
                <a:gd name="connsiteX70" fmla="*/ 234 w 2053"/>
                <a:gd name="connsiteY70" fmla="*/ 1354 h 2292"/>
                <a:gd name="connsiteX71" fmla="*/ 202 w 2053"/>
                <a:gd name="connsiteY71" fmla="*/ 1284 h 2292"/>
                <a:gd name="connsiteX72" fmla="*/ 172 w 2053"/>
                <a:gd name="connsiteY72" fmla="*/ 1212 h 2292"/>
                <a:gd name="connsiteX73" fmla="*/ 142 w 2053"/>
                <a:gd name="connsiteY73" fmla="*/ 1136 h 2292"/>
                <a:gd name="connsiteX74" fmla="*/ 116 w 2053"/>
                <a:gd name="connsiteY74" fmla="*/ 1056 h 2292"/>
                <a:gd name="connsiteX75" fmla="*/ 92 w 2053"/>
                <a:gd name="connsiteY75" fmla="*/ 972 h 2292"/>
                <a:gd name="connsiteX76" fmla="*/ 72 w 2053"/>
                <a:gd name="connsiteY76" fmla="*/ 884 h 2292"/>
                <a:gd name="connsiteX77" fmla="*/ 52 w 2053"/>
                <a:gd name="connsiteY77" fmla="*/ 792 h 2292"/>
                <a:gd name="connsiteX78" fmla="*/ 36 w 2053"/>
                <a:gd name="connsiteY78" fmla="*/ 696 h 2292"/>
                <a:gd name="connsiteX79" fmla="*/ 24 w 2053"/>
                <a:gd name="connsiteY79" fmla="*/ 594 h 2292"/>
                <a:gd name="connsiteX80" fmla="*/ 12 w 2053"/>
                <a:gd name="connsiteY80" fmla="*/ 490 h 2292"/>
                <a:gd name="connsiteX81" fmla="*/ 6 w 2053"/>
                <a:gd name="connsiteY81" fmla="*/ 380 h 2292"/>
                <a:gd name="connsiteX82" fmla="*/ 0 w 2053"/>
                <a:gd name="connsiteY82" fmla="*/ 264 h 2292"/>
                <a:gd name="connsiteX83" fmla="*/ 0 w 2053"/>
                <a:gd name="connsiteY83" fmla="*/ 146 h 2292"/>
                <a:gd name="connsiteX84" fmla="*/ 2 w 2053"/>
                <a:gd name="connsiteY84" fmla="*/ 22 h 2292"/>
                <a:gd name="connsiteX85" fmla="*/ 2 w 2053"/>
                <a:gd name="connsiteY85" fmla="*/ 22 h 2292"/>
                <a:gd name="connsiteX0" fmla="*/ 2 w 2067"/>
                <a:gd name="connsiteY0" fmla="*/ 22 h 2293"/>
                <a:gd name="connsiteX1" fmla="*/ 2 w 2067"/>
                <a:gd name="connsiteY1" fmla="*/ 22 h 2293"/>
                <a:gd name="connsiteX2" fmla="*/ 26 w 2067"/>
                <a:gd name="connsiteY2" fmla="*/ 18 h 2293"/>
                <a:gd name="connsiteX3" fmla="*/ 98 w 2067"/>
                <a:gd name="connsiteY3" fmla="*/ 10 h 2293"/>
                <a:gd name="connsiteX4" fmla="*/ 148 w 2067"/>
                <a:gd name="connsiteY4" fmla="*/ 6 h 2293"/>
                <a:gd name="connsiteX5" fmla="*/ 208 w 2067"/>
                <a:gd name="connsiteY5" fmla="*/ 2 h 2293"/>
                <a:gd name="connsiteX6" fmla="*/ 276 w 2067"/>
                <a:gd name="connsiteY6" fmla="*/ 0 h 2293"/>
                <a:gd name="connsiteX7" fmla="*/ 350 w 2067"/>
                <a:gd name="connsiteY7" fmla="*/ 0 h 2293"/>
                <a:gd name="connsiteX8" fmla="*/ 432 w 2067"/>
                <a:gd name="connsiteY8" fmla="*/ 2 h 2293"/>
                <a:gd name="connsiteX9" fmla="*/ 518 w 2067"/>
                <a:gd name="connsiteY9" fmla="*/ 6 h 2293"/>
                <a:gd name="connsiteX10" fmla="*/ 610 w 2067"/>
                <a:gd name="connsiteY10" fmla="*/ 14 h 2293"/>
                <a:gd name="connsiteX11" fmla="*/ 706 w 2067"/>
                <a:gd name="connsiteY11" fmla="*/ 28 h 2293"/>
                <a:gd name="connsiteX12" fmla="*/ 806 w 2067"/>
                <a:gd name="connsiteY12" fmla="*/ 46 h 2293"/>
                <a:gd name="connsiteX13" fmla="*/ 856 w 2067"/>
                <a:gd name="connsiteY13" fmla="*/ 56 h 2293"/>
                <a:gd name="connsiteX14" fmla="*/ 906 w 2067"/>
                <a:gd name="connsiteY14" fmla="*/ 68 h 2293"/>
                <a:gd name="connsiteX15" fmla="*/ 958 w 2067"/>
                <a:gd name="connsiteY15" fmla="*/ 82 h 2293"/>
                <a:gd name="connsiteX16" fmla="*/ 1010 w 2067"/>
                <a:gd name="connsiteY16" fmla="*/ 98 h 2293"/>
                <a:gd name="connsiteX17" fmla="*/ 1060 w 2067"/>
                <a:gd name="connsiteY17" fmla="*/ 114 h 2293"/>
                <a:gd name="connsiteX18" fmla="*/ 1112 w 2067"/>
                <a:gd name="connsiteY18" fmla="*/ 132 h 2293"/>
                <a:gd name="connsiteX19" fmla="*/ 1164 w 2067"/>
                <a:gd name="connsiteY19" fmla="*/ 154 h 2293"/>
                <a:gd name="connsiteX20" fmla="*/ 1216 w 2067"/>
                <a:gd name="connsiteY20" fmla="*/ 176 h 2293"/>
                <a:gd name="connsiteX21" fmla="*/ 1266 w 2067"/>
                <a:gd name="connsiteY21" fmla="*/ 200 h 2293"/>
                <a:gd name="connsiteX22" fmla="*/ 1318 w 2067"/>
                <a:gd name="connsiteY22" fmla="*/ 226 h 2293"/>
                <a:gd name="connsiteX23" fmla="*/ 1368 w 2067"/>
                <a:gd name="connsiteY23" fmla="*/ 254 h 2293"/>
                <a:gd name="connsiteX24" fmla="*/ 1418 w 2067"/>
                <a:gd name="connsiteY24" fmla="*/ 284 h 2293"/>
                <a:gd name="connsiteX25" fmla="*/ 1466 w 2067"/>
                <a:gd name="connsiteY25" fmla="*/ 318 h 2293"/>
                <a:gd name="connsiteX26" fmla="*/ 1516 w 2067"/>
                <a:gd name="connsiteY26" fmla="*/ 352 h 2293"/>
                <a:gd name="connsiteX27" fmla="*/ 1562 w 2067"/>
                <a:gd name="connsiteY27" fmla="*/ 390 h 2293"/>
                <a:gd name="connsiteX28" fmla="*/ 1610 w 2067"/>
                <a:gd name="connsiteY28" fmla="*/ 428 h 2293"/>
                <a:gd name="connsiteX29" fmla="*/ 1654 w 2067"/>
                <a:gd name="connsiteY29" fmla="*/ 472 h 2293"/>
                <a:gd name="connsiteX30" fmla="*/ 1698 w 2067"/>
                <a:gd name="connsiteY30" fmla="*/ 516 h 2293"/>
                <a:gd name="connsiteX31" fmla="*/ 1742 w 2067"/>
                <a:gd name="connsiteY31" fmla="*/ 564 h 2293"/>
                <a:gd name="connsiteX32" fmla="*/ 1782 w 2067"/>
                <a:gd name="connsiteY32" fmla="*/ 614 h 2293"/>
                <a:gd name="connsiteX33" fmla="*/ 1822 w 2067"/>
                <a:gd name="connsiteY33" fmla="*/ 666 h 2293"/>
                <a:gd name="connsiteX34" fmla="*/ 1862 w 2067"/>
                <a:gd name="connsiteY34" fmla="*/ 722 h 2293"/>
                <a:gd name="connsiteX35" fmla="*/ 1898 w 2067"/>
                <a:gd name="connsiteY35" fmla="*/ 782 h 2293"/>
                <a:gd name="connsiteX36" fmla="*/ 1932 w 2067"/>
                <a:gd name="connsiteY36" fmla="*/ 844 h 2293"/>
                <a:gd name="connsiteX37" fmla="*/ 1966 w 2067"/>
                <a:gd name="connsiteY37" fmla="*/ 908 h 2293"/>
                <a:gd name="connsiteX38" fmla="*/ 1996 w 2067"/>
                <a:gd name="connsiteY38" fmla="*/ 976 h 2293"/>
                <a:gd name="connsiteX39" fmla="*/ 2024 w 2067"/>
                <a:gd name="connsiteY39" fmla="*/ 2100 h 2293"/>
                <a:gd name="connsiteX40" fmla="*/ 1738 w 2067"/>
                <a:gd name="connsiteY40" fmla="*/ 2134 h 2293"/>
                <a:gd name="connsiteX41" fmla="*/ 1652 w 2067"/>
                <a:gd name="connsiteY41" fmla="*/ 2138 h 2293"/>
                <a:gd name="connsiteX42" fmla="*/ 1558 w 2067"/>
                <a:gd name="connsiteY42" fmla="*/ 2136 h 2293"/>
                <a:gd name="connsiteX43" fmla="*/ 1462 w 2067"/>
                <a:gd name="connsiteY43" fmla="*/ 2132 h 2293"/>
                <a:gd name="connsiteX44" fmla="*/ 1414 w 2067"/>
                <a:gd name="connsiteY44" fmla="*/ 2128 h 2293"/>
                <a:gd name="connsiteX45" fmla="*/ 1364 w 2067"/>
                <a:gd name="connsiteY45" fmla="*/ 2122 h 2293"/>
                <a:gd name="connsiteX46" fmla="*/ 1312 w 2067"/>
                <a:gd name="connsiteY46" fmla="*/ 2116 h 2293"/>
                <a:gd name="connsiteX47" fmla="*/ 1262 w 2067"/>
                <a:gd name="connsiteY47" fmla="*/ 2108 h 2293"/>
                <a:gd name="connsiteX48" fmla="*/ 1210 w 2067"/>
                <a:gd name="connsiteY48" fmla="*/ 2098 h 2293"/>
                <a:gd name="connsiteX49" fmla="*/ 1158 w 2067"/>
                <a:gd name="connsiteY49" fmla="*/ 2086 h 2293"/>
                <a:gd name="connsiteX50" fmla="*/ 1108 w 2067"/>
                <a:gd name="connsiteY50" fmla="*/ 2072 h 2293"/>
                <a:gd name="connsiteX51" fmla="*/ 1056 w 2067"/>
                <a:gd name="connsiteY51" fmla="*/ 2056 h 2293"/>
                <a:gd name="connsiteX52" fmla="*/ 1004 w 2067"/>
                <a:gd name="connsiteY52" fmla="*/ 2040 h 2293"/>
                <a:gd name="connsiteX53" fmla="*/ 952 w 2067"/>
                <a:gd name="connsiteY53" fmla="*/ 2020 h 2293"/>
                <a:gd name="connsiteX54" fmla="*/ 900 w 2067"/>
                <a:gd name="connsiteY54" fmla="*/ 1998 h 2293"/>
                <a:gd name="connsiteX55" fmla="*/ 850 w 2067"/>
                <a:gd name="connsiteY55" fmla="*/ 1974 h 2293"/>
                <a:gd name="connsiteX56" fmla="*/ 800 w 2067"/>
                <a:gd name="connsiteY56" fmla="*/ 1948 h 2293"/>
                <a:gd name="connsiteX57" fmla="*/ 750 w 2067"/>
                <a:gd name="connsiteY57" fmla="*/ 1920 h 2293"/>
                <a:gd name="connsiteX58" fmla="*/ 700 w 2067"/>
                <a:gd name="connsiteY58" fmla="*/ 1888 h 2293"/>
                <a:gd name="connsiteX59" fmla="*/ 652 w 2067"/>
                <a:gd name="connsiteY59" fmla="*/ 1856 h 2293"/>
                <a:gd name="connsiteX60" fmla="*/ 604 w 2067"/>
                <a:gd name="connsiteY60" fmla="*/ 1818 h 2293"/>
                <a:gd name="connsiteX61" fmla="*/ 558 w 2067"/>
                <a:gd name="connsiteY61" fmla="*/ 1780 h 2293"/>
                <a:gd name="connsiteX62" fmla="*/ 512 w 2067"/>
                <a:gd name="connsiteY62" fmla="*/ 1738 h 2293"/>
                <a:gd name="connsiteX63" fmla="*/ 468 w 2067"/>
                <a:gd name="connsiteY63" fmla="*/ 1692 h 2293"/>
                <a:gd name="connsiteX64" fmla="*/ 426 w 2067"/>
                <a:gd name="connsiteY64" fmla="*/ 1644 h 2293"/>
                <a:gd name="connsiteX65" fmla="*/ 384 w 2067"/>
                <a:gd name="connsiteY65" fmla="*/ 1592 h 2293"/>
                <a:gd name="connsiteX66" fmla="*/ 344 w 2067"/>
                <a:gd name="connsiteY66" fmla="*/ 1538 h 2293"/>
                <a:gd name="connsiteX67" fmla="*/ 306 w 2067"/>
                <a:gd name="connsiteY67" fmla="*/ 1480 h 2293"/>
                <a:gd name="connsiteX68" fmla="*/ 270 w 2067"/>
                <a:gd name="connsiteY68" fmla="*/ 1418 h 2293"/>
                <a:gd name="connsiteX69" fmla="*/ 234 w 2067"/>
                <a:gd name="connsiteY69" fmla="*/ 1354 h 2293"/>
                <a:gd name="connsiteX70" fmla="*/ 202 w 2067"/>
                <a:gd name="connsiteY70" fmla="*/ 1284 h 2293"/>
                <a:gd name="connsiteX71" fmla="*/ 172 w 2067"/>
                <a:gd name="connsiteY71" fmla="*/ 1212 h 2293"/>
                <a:gd name="connsiteX72" fmla="*/ 142 w 2067"/>
                <a:gd name="connsiteY72" fmla="*/ 1136 h 2293"/>
                <a:gd name="connsiteX73" fmla="*/ 116 w 2067"/>
                <a:gd name="connsiteY73" fmla="*/ 1056 h 2293"/>
                <a:gd name="connsiteX74" fmla="*/ 92 w 2067"/>
                <a:gd name="connsiteY74" fmla="*/ 972 h 2293"/>
                <a:gd name="connsiteX75" fmla="*/ 72 w 2067"/>
                <a:gd name="connsiteY75" fmla="*/ 884 h 2293"/>
                <a:gd name="connsiteX76" fmla="*/ 52 w 2067"/>
                <a:gd name="connsiteY76" fmla="*/ 792 h 2293"/>
                <a:gd name="connsiteX77" fmla="*/ 36 w 2067"/>
                <a:gd name="connsiteY77" fmla="*/ 696 h 2293"/>
                <a:gd name="connsiteX78" fmla="*/ 24 w 2067"/>
                <a:gd name="connsiteY78" fmla="*/ 594 h 2293"/>
                <a:gd name="connsiteX79" fmla="*/ 12 w 2067"/>
                <a:gd name="connsiteY79" fmla="*/ 490 h 2293"/>
                <a:gd name="connsiteX80" fmla="*/ 6 w 2067"/>
                <a:gd name="connsiteY80" fmla="*/ 380 h 2293"/>
                <a:gd name="connsiteX81" fmla="*/ 0 w 2067"/>
                <a:gd name="connsiteY81" fmla="*/ 264 h 2293"/>
                <a:gd name="connsiteX82" fmla="*/ 0 w 2067"/>
                <a:gd name="connsiteY82" fmla="*/ 146 h 2293"/>
                <a:gd name="connsiteX83" fmla="*/ 2 w 2067"/>
                <a:gd name="connsiteY83" fmla="*/ 22 h 2293"/>
                <a:gd name="connsiteX84" fmla="*/ 2 w 2067"/>
                <a:gd name="connsiteY84" fmla="*/ 22 h 2293"/>
                <a:gd name="connsiteX0" fmla="*/ 2 w 2081"/>
                <a:gd name="connsiteY0" fmla="*/ 22 h 2294"/>
                <a:gd name="connsiteX1" fmla="*/ 2 w 2081"/>
                <a:gd name="connsiteY1" fmla="*/ 22 h 2294"/>
                <a:gd name="connsiteX2" fmla="*/ 26 w 2081"/>
                <a:gd name="connsiteY2" fmla="*/ 18 h 2294"/>
                <a:gd name="connsiteX3" fmla="*/ 98 w 2081"/>
                <a:gd name="connsiteY3" fmla="*/ 10 h 2294"/>
                <a:gd name="connsiteX4" fmla="*/ 148 w 2081"/>
                <a:gd name="connsiteY4" fmla="*/ 6 h 2294"/>
                <a:gd name="connsiteX5" fmla="*/ 208 w 2081"/>
                <a:gd name="connsiteY5" fmla="*/ 2 h 2294"/>
                <a:gd name="connsiteX6" fmla="*/ 276 w 2081"/>
                <a:gd name="connsiteY6" fmla="*/ 0 h 2294"/>
                <a:gd name="connsiteX7" fmla="*/ 350 w 2081"/>
                <a:gd name="connsiteY7" fmla="*/ 0 h 2294"/>
                <a:gd name="connsiteX8" fmla="*/ 432 w 2081"/>
                <a:gd name="connsiteY8" fmla="*/ 2 h 2294"/>
                <a:gd name="connsiteX9" fmla="*/ 518 w 2081"/>
                <a:gd name="connsiteY9" fmla="*/ 6 h 2294"/>
                <a:gd name="connsiteX10" fmla="*/ 610 w 2081"/>
                <a:gd name="connsiteY10" fmla="*/ 14 h 2294"/>
                <a:gd name="connsiteX11" fmla="*/ 706 w 2081"/>
                <a:gd name="connsiteY11" fmla="*/ 28 h 2294"/>
                <a:gd name="connsiteX12" fmla="*/ 806 w 2081"/>
                <a:gd name="connsiteY12" fmla="*/ 46 h 2294"/>
                <a:gd name="connsiteX13" fmla="*/ 856 w 2081"/>
                <a:gd name="connsiteY13" fmla="*/ 56 h 2294"/>
                <a:gd name="connsiteX14" fmla="*/ 906 w 2081"/>
                <a:gd name="connsiteY14" fmla="*/ 68 h 2294"/>
                <a:gd name="connsiteX15" fmla="*/ 958 w 2081"/>
                <a:gd name="connsiteY15" fmla="*/ 82 h 2294"/>
                <a:gd name="connsiteX16" fmla="*/ 1010 w 2081"/>
                <a:gd name="connsiteY16" fmla="*/ 98 h 2294"/>
                <a:gd name="connsiteX17" fmla="*/ 1060 w 2081"/>
                <a:gd name="connsiteY17" fmla="*/ 114 h 2294"/>
                <a:gd name="connsiteX18" fmla="*/ 1112 w 2081"/>
                <a:gd name="connsiteY18" fmla="*/ 132 h 2294"/>
                <a:gd name="connsiteX19" fmla="*/ 1164 w 2081"/>
                <a:gd name="connsiteY19" fmla="*/ 154 h 2294"/>
                <a:gd name="connsiteX20" fmla="*/ 1216 w 2081"/>
                <a:gd name="connsiteY20" fmla="*/ 176 h 2294"/>
                <a:gd name="connsiteX21" fmla="*/ 1266 w 2081"/>
                <a:gd name="connsiteY21" fmla="*/ 200 h 2294"/>
                <a:gd name="connsiteX22" fmla="*/ 1318 w 2081"/>
                <a:gd name="connsiteY22" fmla="*/ 226 h 2294"/>
                <a:gd name="connsiteX23" fmla="*/ 1368 w 2081"/>
                <a:gd name="connsiteY23" fmla="*/ 254 h 2294"/>
                <a:gd name="connsiteX24" fmla="*/ 1418 w 2081"/>
                <a:gd name="connsiteY24" fmla="*/ 284 h 2294"/>
                <a:gd name="connsiteX25" fmla="*/ 1466 w 2081"/>
                <a:gd name="connsiteY25" fmla="*/ 318 h 2294"/>
                <a:gd name="connsiteX26" fmla="*/ 1516 w 2081"/>
                <a:gd name="connsiteY26" fmla="*/ 352 h 2294"/>
                <a:gd name="connsiteX27" fmla="*/ 1562 w 2081"/>
                <a:gd name="connsiteY27" fmla="*/ 390 h 2294"/>
                <a:gd name="connsiteX28" fmla="*/ 1610 w 2081"/>
                <a:gd name="connsiteY28" fmla="*/ 428 h 2294"/>
                <a:gd name="connsiteX29" fmla="*/ 1654 w 2081"/>
                <a:gd name="connsiteY29" fmla="*/ 472 h 2294"/>
                <a:gd name="connsiteX30" fmla="*/ 1698 w 2081"/>
                <a:gd name="connsiteY30" fmla="*/ 516 h 2294"/>
                <a:gd name="connsiteX31" fmla="*/ 1742 w 2081"/>
                <a:gd name="connsiteY31" fmla="*/ 564 h 2294"/>
                <a:gd name="connsiteX32" fmla="*/ 1782 w 2081"/>
                <a:gd name="connsiteY32" fmla="*/ 614 h 2294"/>
                <a:gd name="connsiteX33" fmla="*/ 1822 w 2081"/>
                <a:gd name="connsiteY33" fmla="*/ 666 h 2294"/>
                <a:gd name="connsiteX34" fmla="*/ 1862 w 2081"/>
                <a:gd name="connsiteY34" fmla="*/ 722 h 2294"/>
                <a:gd name="connsiteX35" fmla="*/ 1898 w 2081"/>
                <a:gd name="connsiteY35" fmla="*/ 782 h 2294"/>
                <a:gd name="connsiteX36" fmla="*/ 1932 w 2081"/>
                <a:gd name="connsiteY36" fmla="*/ 844 h 2294"/>
                <a:gd name="connsiteX37" fmla="*/ 1966 w 2081"/>
                <a:gd name="connsiteY37" fmla="*/ 908 h 2294"/>
                <a:gd name="connsiteX38" fmla="*/ 1996 w 2081"/>
                <a:gd name="connsiteY38" fmla="*/ 976 h 2294"/>
                <a:gd name="connsiteX39" fmla="*/ 2024 w 2081"/>
                <a:gd name="connsiteY39" fmla="*/ 2100 h 2294"/>
                <a:gd name="connsiteX40" fmla="*/ 1652 w 2081"/>
                <a:gd name="connsiteY40" fmla="*/ 2138 h 2294"/>
                <a:gd name="connsiteX41" fmla="*/ 1558 w 2081"/>
                <a:gd name="connsiteY41" fmla="*/ 2136 h 2294"/>
                <a:gd name="connsiteX42" fmla="*/ 1462 w 2081"/>
                <a:gd name="connsiteY42" fmla="*/ 2132 h 2294"/>
                <a:gd name="connsiteX43" fmla="*/ 1414 w 2081"/>
                <a:gd name="connsiteY43" fmla="*/ 2128 h 2294"/>
                <a:gd name="connsiteX44" fmla="*/ 1364 w 2081"/>
                <a:gd name="connsiteY44" fmla="*/ 2122 h 2294"/>
                <a:gd name="connsiteX45" fmla="*/ 1312 w 2081"/>
                <a:gd name="connsiteY45" fmla="*/ 2116 h 2294"/>
                <a:gd name="connsiteX46" fmla="*/ 1262 w 2081"/>
                <a:gd name="connsiteY46" fmla="*/ 2108 h 2294"/>
                <a:gd name="connsiteX47" fmla="*/ 1210 w 2081"/>
                <a:gd name="connsiteY47" fmla="*/ 2098 h 2294"/>
                <a:gd name="connsiteX48" fmla="*/ 1158 w 2081"/>
                <a:gd name="connsiteY48" fmla="*/ 2086 h 2294"/>
                <a:gd name="connsiteX49" fmla="*/ 1108 w 2081"/>
                <a:gd name="connsiteY49" fmla="*/ 2072 h 2294"/>
                <a:gd name="connsiteX50" fmla="*/ 1056 w 2081"/>
                <a:gd name="connsiteY50" fmla="*/ 2056 h 2294"/>
                <a:gd name="connsiteX51" fmla="*/ 1004 w 2081"/>
                <a:gd name="connsiteY51" fmla="*/ 2040 h 2294"/>
                <a:gd name="connsiteX52" fmla="*/ 952 w 2081"/>
                <a:gd name="connsiteY52" fmla="*/ 2020 h 2294"/>
                <a:gd name="connsiteX53" fmla="*/ 900 w 2081"/>
                <a:gd name="connsiteY53" fmla="*/ 1998 h 2294"/>
                <a:gd name="connsiteX54" fmla="*/ 850 w 2081"/>
                <a:gd name="connsiteY54" fmla="*/ 1974 h 2294"/>
                <a:gd name="connsiteX55" fmla="*/ 800 w 2081"/>
                <a:gd name="connsiteY55" fmla="*/ 1948 h 2294"/>
                <a:gd name="connsiteX56" fmla="*/ 750 w 2081"/>
                <a:gd name="connsiteY56" fmla="*/ 1920 h 2294"/>
                <a:gd name="connsiteX57" fmla="*/ 700 w 2081"/>
                <a:gd name="connsiteY57" fmla="*/ 1888 h 2294"/>
                <a:gd name="connsiteX58" fmla="*/ 652 w 2081"/>
                <a:gd name="connsiteY58" fmla="*/ 1856 h 2294"/>
                <a:gd name="connsiteX59" fmla="*/ 604 w 2081"/>
                <a:gd name="connsiteY59" fmla="*/ 1818 h 2294"/>
                <a:gd name="connsiteX60" fmla="*/ 558 w 2081"/>
                <a:gd name="connsiteY60" fmla="*/ 1780 h 2294"/>
                <a:gd name="connsiteX61" fmla="*/ 512 w 2081"/>
                <a:gd name="connsiteY61" fmla="*/ 1738 h 2294"/>
                <a:gd name="connsiteX62" fmla="*/ 468 w 2081"/>
                <a:gd name="connsiteY62" fmla="*/ 1692 h 2294"/>
                <a:gd name="connsiteX63" fmla="*/ 426 w 2081"/>
                <a:gd name="connsiteY63" fmla="*/ 1644 h 2294"/>
                <a:gd name="connsiteX64" fmla="*/ 384 w 2081"/>
                <a:gd name="connsiteY64" fmla="*/ 1592 h 2294"/>
                <a:gd name="connsiteX65" fmla="*/ 344 w 2081"/>
                <a:gd name="connsiteY65" fmla="*/ 1538 h 2294"/>
                <a:gd name="connsiteX66" fmla="*/ 306 w 2081"/>
                <a:gd name="connsiteY66" fmla="*/ 1480 h 2294"/>
                <a:gd name="connsiteX67" fmla="*/ 270 w 2081"/>
                <a:gd name="connsiteY67" fmla="*/ 1418 h 2294"/>
                <a:gd name="connsiteX68" fmla="*/ 234 w 2081"/>
                <a:gd name="connsiteY68" fmla="*/ 1354 h 2294"/>
                <a:gd name="connsiteX69" fmla="*/ 202 w 2081"/>
                <a:gd name="connsiteY69" fmla="*/ 1284 h 2294"/>
                <a:gd name="connsiteX70" fmla="*/ 172 w 2081"/>
                <a:gd name="connsiteY70" fmla="*/ 1212 h 2294"/>
                <a:gd name="connsiteX71" fmla="*/ 142 w 2081"/>
                <a:gd name="connsiteY71" fmla="*/ 1136 h 2294"/>
                <a:gd name="connsiteX72" fmla="*/ 116 w 2081"/>
                <a:gd name="connsiteY72" fmla="*/ 1056 h 2294"/>
                <a:gd name="connsiteX73" fmla="*/ 92 w 2081"/>
                <a:gd name="connsiteY73" fmla="*/ 972 h 2294"/>
                <a:gd name="connsiteX74" fmla="*/ 72 w 2081"/>
                <a:gd name="connsiteY74" fmla="*/ 884 h 2294"/>
                <a:gd name="connsiteX75" fmla="*/ 52 w 2081"/>
                <a:gd name="connsiteY75" fmla="*/ 792 h 2294"/>
                <a:gd name="connsiteX76" fmla="*/ 36 w 2081"/>
                <a:gd name="connsiteY76" fmla="*/ 696 h 2294"/>
                <a:gd name="connsiteX77" fmla="*/ 24 w 2081"/>
                <a:gd name="connsiteY77" fmla="*/ 594 h 2294"/>
                <a:gd name="connsiteX78" fmla="*/ 12 w 2081"/>
                <a:gd name="connsiteY78" fmla="*/ 490 h 2294"/>
                <a:gd name="connsiteX79" fmla="*/ 6 w 2081"/>
                <a:gd name="connsiteY79" fmla="*/ 380 h 2294"/>
                <a:gd name="connsiteX80" fmla="*/ 0 w 2081"/>
                <a:gd name="connsiteY80" fmla="*/ 264 h 2294"/>
                <a:gd name="connsiteX81" fmla="*/ 0 w 2081"/>
                <a:gd name="connsiteY81" fmla="*/ 146 h 2294"/>
                <a:gd name="connsiteX82" fmla="*/ 2 w 2081"/>
                <a:gd name="connsiteY82" fmla="*/ 22 h 2294"/>
                <a:gd name="connsiteX83" fmla="*/ 2 w 2081"/>
                <a:gd name="connsiteY83" fmla="*/ 22 h 2294"/>
                <a:gd name="connsiteX0" fmla="*/ 2 w 2097"/>
                <a:gd name="connsiteY0" fmla="*/ 22 h 2293"/>
                <a:gd name="connsiteX1" fmla="*/ 2 w 2097"/>
                <a:gd name="connsiteY1" fmla="*/ 22 h 2293"/>
                <a:gd name="connsiteX2" fmla="*/ 26 w 2097"/>
                <a:gd name="connsiteY2" fmla="*/ 18 h 2293"/>
                <a:gd name="connsiteX3" fmla="*/ 98 w 2097"/>
                <a:gd name="connsiteY3" fmla="*/ 10 h 2293"/>
                <a:gd name="connsiteX4" fmla="*/ 148 w 2097"/>
                <a:gd name="connsiteY4" fmla="*/ 6 h 2293"/>
                <a:gd name="connsiteX5" fmla="*/ 208 w 2097"/>
                <a:gd name="connsiteY5" fmla="*/ 2 h 2293"/>
                <a:gd name="connsiteX6" fmla="*/ 276 w 2097"/>
                <a:gd name="connsiteY6" fmla="*/ 0 h 2293"/>
                <a:gd name="connsiteX7" fmla="*/ 350 w 2097"/>
                <a:gd name="connsiteY7" fmla="*/ 0 h 2293"/>
                <a:gd name="connsiteX8" fmla="*/ 432 w 2097"/>
                <a:gd name="connsiteY8" fmla="*/ 2 h 2293"/>
                <a:gd name="connsiteX9" fmla="*/ 518 w 2097"/>
                <a:gd name="connsiteY9" fmla="*/ 6 h 2293"/>
                <a:gd name="connsiteX10" fmla="*/ 610 w 2097"/>
                <a:gd name="connsiteY10" fmla="*/ 14 h 2293"/>
                <a:gd name="connsiteX11" fmla="*/ 706 w 2097"/>
                <a:gd name="connsiteY11" fmla="*/ 28 h 2293"/>
                <a:gd name="connsiteX12" fmla="*/ 806 w 2097"/>
                <a:gd name="connsiteY12" fmla="*/ 46 h 2293"/>
                <a:gd name="connsiteX13" fmla="*/ 856 w 2097"/>
                <a:gd name="connsiteY13" fmla="*/ 56 h 2293"/>
                <a:gd name="connsiteX14" fmla="*/ 906 w 2097"/>
                <a:gd name="connsiteY14" fmla="*/ 68 h 2293"/>
                <a:gd name="connsiteX15" fmla="*/ 958 w 2097"/>
                <a:gd name="connsiteY15" fmla="*/ 82 h 2293"/>
                <a:gd name="connsiteX16" fmla="*/ 1010 w 2097"/>
                <a:gd name="connsiteY16" fmla="*/ 98 h 2293"/>
                <a:gd name="connsiteX17" fmla="*/ 1060 w 2097"/>
                <a:gd name="connsiteY17" fmla="*/ 114 h 2293"/>
                <a:gd name="connsiteX18" fmla="*/ 1112 w 2097"/>
                <a:gd name="connsiteY18" fmla="*/ 132 h 2293"/>
                <a:gd name="connsiteX19" fmla="*/ 1164 w 2097"/>
                <a:gd name="connsiteY19" fmla="*/ 154 h 2293"/>
                <a:gd name="connsiteX20" fmla="*/ 1216 w 2097"/>
                <a:gd name="connsiteY20" fmla="*/ 176 h 2293"/>
                <a:gd name="connsiteX21" fmla="*/ 1266 w 2097"/>
                <a:gd name="connsiteY21" fmla="*/ 200 h 2293"/>
                <a:gd name="connsiteX22" fmla="*/ 1318 w 2097"/>
                <a:gd name="connsiteY22" fmla="*/ 226 h 2293"/>
                <a:gd name="connsiteX23" fmla="*/ 1368 w 2097"/>
                <a:gd name="connsiteY23" fmla="*/ 254 h 2293"/>
                <a:gd name="connsiteX24" fmla="*/ 1418 w 2097"/>
                <a:gd name="connsiteY24" fmla="*/ 284 h 2293"/>
                <a:gd name="connsiteX25" fmla="*/ 1466 w 2097"/>
                <a:gd name="connsiteY25" fmla="*/ 318 h 2293"/>
                <a:gd name="connsiteX26" fmla="*/ 1516 w 2097"/>
                <a:gd name="connsiteY26" fmla="*/ 352 h 2293"/>
                <a:gd name="connsiteX27" fmla="*/ 1562 w 2097"/>
                <a:gd name="connsiteY27" fmla="*/ 390 h 2293"/>
                <a:gd name="connsiteX28" fmla="*/ 1610 w 2097"/>
                <a:gd name="connsiteY28" fmla="*/ 428 h 2293"/>
                <a:gd name="connsiteX29" fmla="*/ 1654 w 2097"/>
                <a:gd name="connsiteY29" fmla="*/ 472 h 2293"/>
                <a:gd name="connsiteX30" fmla="*/ 1698 w 2097"/>
                <a:gd name="connsiteY30" fmla="*/ 516 h 2293"/>
                <a:gd name="connsiteX31" fmla="*/ 1742 w 2097"/>
                <a:gd name="connsiteY31" fmla="*/ 564 h 2293"/>
                <a:gd name="connsiteX32" fmla="*/ 1782 w 2097"/>
                <a:gd name="connsiteY32" fmla="*/ 614 h 2293"/>
                <a:gd name="connsiteX33" fmla="*/ 1822 w 2097"/>
                <a:gd name="connsiteY33" fmla="*/ 666 h 2293"/>
                <a:gd name="connsiteX34" fmla="*/ 1862 w 2097"/>
                <a:gd name="connsiteY34" fmla="*/ 722 h 2293"/>
                <a:gd name="connsiteX35" fmla="*/ 1898 w 2097"/>
                <a:gd name="connsiteY35" fmla="*/ 782 h 2293"/>
                <a:gd name="connsiteX36" fmla="*/ 1932 w 2097"/>
                <a:gd name="connsiteY36" fmla="*/ 844 h 2293"/>
                <a:gd name="connsiteX37" fmla="*/ 1966 w 2097"/>
                <a:gd name="connsiteY37" fmla="*/ 908 h 2293"/>
                <a:gd name="connsiteX38" fmla="*/ 1996 w 2097"/>
                <a:gd name="connsiteY38" fmla="*/ 976 h 2293"/>
                <a:gd name="connsiteX39" fmla="*/ 2024 w 2097"/>
                <a:gd name="connsiteY39" fmla="*/ 2100 h 2293"/>
                <a:gd name="connsiteX40" fmla="*/ 1558 w 2097"/>
                <a:gd name="connsiteY40" fmla="*/ 2136 h 2293"/>
                <a:gd name="connsiteX41" fmla="*/ 1462 w 2097"/>
                <a:gd name="connsiteY41" fmla="*/ 2132 h 2293"/>
                <a:gd name="connsiteX42" fmla="*/ 1414 w 2097"/>
                <a:gd name="connsiteY42" fmla="*/ 2128 h 2293"/>
                <a:gd name="connsiteX43" fmla="*/ 1364 w 2097"/>
                <a:gd name="connsiteY43" fmla="*/ 2122 h 2293"/>
                <a:gd name="connsiteX44" fmla="*/ 1312 w 2097"/>
                <a:gd name="connsiteY44" fmla="*/ 2116 h 2293"/>
                <a:gd name="connsiteX45" fmla="*/ 1262 w 2097"/>
                <a:gd name="connsiteY45" fmla="*/ 2108 h 2293"/>
                <a:gd name="connsiteX46" fmla="*/ 1210 w 2097"/>
                <a:gd name="connsiteY46" fmla="*/ 2098 h 2293"/>
                <a:gd name="connsiteX47" fmla="*/ 1158 w 2097"/>
                <a:gd name="connsiteY47" fmla="*/ 2086 h 2293"/>
                <a:gd name="connsiteX48" fmla="*/ 1108 w 2097"/>
                <a:gd name="connsiteY48" fmla="*/ 2072 h 2293"/>
                <a:gd name="connsiteX49" fmla="*/ 1056 w 2097"/>
                <a:gd name="connsiteY49" fmla="*/ 2056 h 2293"/>
                <a:gd name="connsiteX50" fmla="*/ 1004 w 2097"/>
                <a:gd name="connsiteY50" fmla="*/ 2040 h 2293"/>
                <a:gd name="connsiteX51" fmla="*/ 952 w 2097"/>
                <a:gd name="connsiteY51" fmla="*/ 2020 h 2293"/>
                <a:gd name="connsiteX52" fmla="*/ 900 w 2097"/>
                <a:gd name="connsiteY52" fmla="*/ 1998 h 2293"/>
                <a:gd name="connsiteX53" fmla="*/ 850 w 2097"/>
                <a:gd name="connsiteY53" fmla="*/ 1974 h 2293"/>
                <a:gd name="connsiteX54" fmla="*/ 800 w 2097"/>
                <a:gd name="connsiteY54" fmla="*/ 1948 h 2293"/>
                <a:gd name="connsiteX55" fmla="*/ 750 w 2097"/>
                <a:gd name="connsiteY55" fmla="*/ 1920 h 2293"/>
                <a:gd name="connsiteX56" fmla="*/ 700 w 2097"/>
                <a:gd name="connsiteY56" fmla="*/ 1888 h 2293"/>
                <a:gd name="connsiteX57" fmla="*/ 652 w 2097"/>
                <a:gd name="connsiteY57" fmla="*/ 1856 h 2293"/>
                <a:gd name="connsiteX58" fmla="*/ 604 w 2097"/>
                <a:gd name="connsiteY58" fmla="*/ 1818 h 2293"/>
                <a:gd name="connsiteX59" fmla="*/ 558 w 2097"/>
                <a:gd name="connsiteY59" fmla="*/ 1780 h 2293"/>
                <a:gd name="connsiteX60" fmla="*/ 512 w 2097"/>
                <a:gd name="connsiteY60" fmla="*/ 1738 h 2293"/>
                <a:gd name="connsiteX61" fmla="*/ 468 w 2097"/>
                <a:gd name="connsiteY61" fmla="*/ 1692 h 2293"/>
                <a:gd name="connsiteX62" fmla="*/ 426 w 2097"/>
                <a:gd name="connsiteY62" fmla="*/ 1644 h 2293"/>
                <a:gd name="connsiteX63" fmla="*/ 384 w 2097"/>
                <a:gd name="connsiteY63" fmla="*/ 1592 h 2293"/>
                <a:gd name="connsiteX64" fmla="*/ 344 w 2097"/>
                <a:gd name="connsiteY64" fmla="*/ 1538 h 2293"/>
                <a:gd name="connsiteX65" fmla="*/ 306 w 2097"/>
                <a:gd name="connsiteY65" fmla="*/ 1480 h 2293"/>
                <a:gd name="connsiteX66" fmla="*/ 270 w 2097"/>
                <a:gd name="connsiteY66" fmla="*/ 1418 h 2293"/>
                <a:gd name="connsiteX67" fmla="*/ 234 w 2097"/>
                <a:gd name="connsiteY67" fmla="*/ 1354 h 2293"/>
                <a:gd name="connsiteX68" fmla="*/ 202 w 2097"/>
                <a:gd name="connsiteY68" fmla="*/ 1284 h 2293"/>
                <a:gd name="connsiteX69" fmla="*/ 172 w 2097"/>
                <a:gd name="connsiteY69" fmla="*/ 1212 h 2293"/>
                <a:gd name="connsiteX70" fmla="*/ 142 w 2097"/>
                <a:gd name="connsiteY70" fmla="*/ 1136 h 2293"/>
                <a:gd name="connsiteX71" fmla="*/ 116 w 2097"/>
                <a:gd name="connsiteY71" fmla="*/ 1056 h 2293"/>
                <a:gd name="connsiteX72" fmla="*/ 92 w 2097"/>
                <a:gd name="connsiteY72" fmla="*/ 972 h 2293"/>
                <a:gd name="connsiteX73" fmla="*/ 72 w 2097"/>
                <a:gd name="connsiteY73" fmla="*/ 884 h 2293"/>
                <a:gd name="connsiteX74" fmla="*/ 52 w 2097"/>
                <a:gd name="connsiteY74" fmla="*/ 792 h 2293"/>
                <a:gd name="connsiteX75" fmla="*/ 36 w 2097"/>
                <a:gd name="connsiteY75" fmla="*/ 696 h 2293"/>
                <a:gd name="connsiteX76" fmla="*/ 24 w 2097"/>
                <a:gd name="connsiteY76" fmla="*/ 594 h 2293"/>
                <a:gd name="connsiteX77" fmla="*/ 12 w 2097"/>
                <a:gd name="connsiteY77" fmla="*/ 490 h 2293"/>
                <a:gd name="connsiteX78" fmla="*/ 6 w 2097"/>
                <a:gd name="connsiteY78" fmla="*/ 380 h 2293"/>
                <a:gd name="connsiteX79" fmla="*/ 0 w 2097"/>
                <a:gd name="connsiteY79" fmla="*/ 264 h 2293"/>
                <a:gd name="connsiteX80" fmla="*/ 0 w 2097"/>
                <a:gd name="connsiteY80" fmla="*/ 146 h 2293"/>
                <a:gd name="connsiteX81" fmla="*/ 2 w 2097"/>
                <a:gd name="connsiteY81" fmla="*/ 22 h 2293"/>
                <a:gd name="connsiteX82" fmla="*/ 2 w 2097"/>
                <a:gd name="connsiteY82" fmla="*/ 22 h 2293"/>
                <a:gd name="connsiteX0" fmla="*/ 2 w 2113"/>
                <a:gd name="connsiteY0" fmla="*/ 22 h 2292"/>
                <a:gd name="connsiteX1" fmla="*/ 2 w 2113"/>
                <a:gd name="connsiteY1" fmla="*/ 22 h 2292"/>
                <a:gd name="connsiteX2" fmla="*/ 26 w 2113"/>
                <a:gd name="connsiteY2" fmla="*/ 18 h 2292"/>
                <a:gd name="connsiteX3" fmla="*/ 98 w 2113"/>
                <a:gd name="connsiteY3" fmla="*/ 10 h 2292"/>
                <a:gd name="connsiteX4" fmla="*/ 148 w 2113"/>
                <a:gd name="connsiteY4" fmla="*/ 6 h 2292"/>
                <a:gd name="connsiteX5" fmla="*/ 208 w 2113"/>
                <a:gd name="connsiteY5" fmla="*/ 2 h 2292"/>
                <a:gd name="connsiteX6" fmla="*/ 276 w 2113"/>
                <a:gd name="connsiteY6" fmla="*/ 0 h 2292"/>
                <a:gd name="connsiteX7" fmla="*/ 350 w 2113"/>
                <a:gd name="connsiteY7" fmla="*/ 0 h 2292"/>
                <a:gd name="connsiteX8" fmla="*/ 432 w 2113"/>
                <a:gd name="connsiteY8" fmla="*/ 2 h 2292"/>
                <a:gd name="connsiteX9" fmla="*/ 518 w 2113"/>
                <a:gd name="connsiteY9" fmla="*/ 6 h 2292"/>
                <a:gd name="connsiteX10" fmla="*/ 610 w 2113"/>
                <a:gd name="connsiteY10" fmla="*/ 14 h 2292"/>
                <a:gd name="connsiteX11" fmla="*/ 706 w 2113"/>
                <a:gd name="connsiteY11" fmla="*/ 28 h 2292"/>
                <a:gd name="connsiteX12" fmla="*/ 806 w 2113"/>
                <a:gd name="connsiteY12" fmla="*/ 46 h 2292"/>
                <a:gd name="connsiteX13" fmla="*/ 856 w 2113"/>
                <a:gd name="connsiteY13" fmla="*/ 56 h 2292"/>
                <a:gd name="connsiteX14" fmla="*/ 906 w 2113"/>
                <a:gd name="connsiteY14" fmla="*/ 68 h 2292"/>
                <a:gd name="connsiteX15" fmla="*/ 958 w 2113"/>
                <a:gd name="connsiteY15" fmla="*/ 82 h 2292"/>
                <a:gd name="connsiteX16" fmla="*/ 1010 w 2113"/>
                <a:gd name="connsiteY16" fmla="*/ 98 h 2292"/>
                <a:gd name="connsiteX17" fmla="*/ 1060 w 2113"/>
                <a:gd name="connsiteY17" fmla="*/ 114 h 2292"/>
                <a:gd name="connsiteX18" fmla="*/ 1112 w 2113"/>
                <a:gd name="connsiteY18" fmla="*/ 132 h 2292"/>
                <a:gd name="connsiteX19" fmla="*/ 1164 w 2113"/>
                <a:gd name="connsiteY19" fmla="*/ 154 h 2292"/>
                <a:gd name="connsiteX20" fmla="*/ 1216 w 2113"/>
                <a:gd name="connsiteY20" fmla="*/ 176 h 2292"/>
                <a:gd name="connsiteX21" fmla="*/ 1266 w 2113"/>
                <a:gd name="connsiteY21" fmla="*/ 200 h 2292"/>
                <a:gd name="connsiteX22" fmla="*/ 1318 w 2113"/>
                <a:gd name="connsiteY22" fmla="*/ 226 h 2292"/>
                <a:gd name="connsiteX23" fmla="*/ 1368 w 2113"/>
                <a:gd name="connsiteY23" fmla="*/ 254 h 2292"/>
                <a:gd name="connsiteX24" fmla="*/ 1418 w 2113"/>
                <a:gd name="connsiteY24" fmla="*/ 284 h 2292"/>
                <a:gd name="connsiteX25" fmla="*/ 1466 w 2113"/>
                <a:gd name="connsiteY25" fmla="*/ 318 h 2292"/>
                <a:gd name="connsiteX26" fmla="*/ 1516 w 2113"/>
                <a:gd name="connsiteY26" fmla="*/ 352 h 2292"/>
                <a:gd name="connsiteX27" fmla="*/ 1562 w 2113"/>
                <a:gd name="connsiteY27" fmla="*/ 390 h 2292"/>
                <a:gd name="connsiteX28" fmla="*/ 1610 w 2113"/>
                <a:gd name="connsiteY28" fmla="*/ 428 h 2292"/>
                <a:gd name="connsiteX29" fmla="*/ 1654 w 2113"/>
                <a:gd name="connsiteY29" fmla="*/ 472 h 2292"/>
                <a:gd name="connsiteX30" fmla="*/ 1698 w 2113"/>
                <a:gd name="connsiteY30" fmla="*/ 516 h 2292"/>
                <a:gd name="connsiteX31" fmla="*/ 1742 w 2113"/>
                <a:gd name="connsiteY31" fmla="*/ 564 h 2292"/>
                <a:gd name="connsiteX32" fmla="*/ 1782 w 2113"/>
                <a:gd name="connsiteY32" fmla="*/ 614 h 2292"/>
                <a:gd name="connsiteX33" fmla="*/ 1822 w 2113"/>
                <a:gd name="connsiteY33" fmla="*/ 666 h 2292"/>
                <a:gd name="connsiteX34" fmla="*/ 1862 w 2113"/>
                <a:gd name="connsiteY34" fmla="*/ 722 h 2292"/>
                <a:gd name="connsiteX35" fmla="*/ 1898 w 2113"/>
                <a:gd name="connsiteY35" fmla="*/ 782 h 2292"/>
                <a:gd name="connsiteX36" fmla="*/ 1932 w 2113"/>
                <a:gd name="connsiteY36" fmla="*/ 844 h 2292"/>
                <a:gd name="connsiteX37" fmla="*/ 1966 w 2113"/>
                <a:gd name="connsiteY37" fmla="*/ 908 h 2292"/>
                <a:gd name="connsiteX38" fmla="*/ 1996 w 2113"/>
                <a:gd name="connsiteY38" fmla="*/ 976 h 2292"/>
                <a:gd name="connsiteX39" fmla="*/ 2024 w 2113"/>
                <a:gd name="connsiteY39" fmla="*/ 2100 h 2292"/>
                <a:gd name="connsiteX40" fmla="*/ 1462 w 2113"/>
                <a:gd name="connsiteY40" fmla="*/ 2132 h 2292"/>
                <a:gd name="connsiteX41" fmla="*/ 1414 w 2113"/>
                <a:gd name="connsiteY41" fmla="*/ 2128 h 2292"/>
                <a:gd name="connsiteX42" fmla="*/ 1364 w 2113"/>
                <a:gd name="connsiteY42" fmla="*/ 2122 h 2292"/>
                <a:gd name="connsiteX43" fmla="*/ 1312 w 2113"/>
                <a:gd name="connsiteY43" fmla="*/ 2116 h 2292"/>
                <a:gd name="connsiteX44" fmla="*/ 1262 w 2113"/>
                <a:gd name="connsiteY44" fmla="*/ 2108 h 2292"/>
                <a:gd name="connsiteX45" fmla="*/ 1210 w 2113"/>
                <a:gd name="connsiteY45" fmla="*/ 2098 h 2292"/>
                <a:gd name="connsiteX46" fmla="*/ 1158 w 2113"/>
                <a:gd name="connsiteY46" fmla="*/ 2086 h 2292"/>
                <a:gd name="connsiteX47" fmla="*/ 1108 w 2113"/>
                <a:gd name="connsiteY47" fmla="*/ 2072 h 2292"/>
                <a:gd name="connsiteX48" fmla="*/ 1056 w 2113"/>
                <a:gd name="connsiteY48" fmla="*/ 2056 h 2292"/>
                <a:gd name="connsiteX49" fmla="*/ 1004 w 2113"/>
                <a:gd name="connsiteY49" fmla="*/ 2040 h 2292"/>
                <a:gd name="connsiteX50" fmla="*/ 952 w 2113"/>
                <a:gd name="connsiteY50" fmla="*/ 2020 h 2292"/>
                <a:gd name="connsiteX51" fmla="*/ 900 w 2113"/>
                <a:gd name="connsiteY51" fmla="*/ 1998 h 2292"/>
                <a:gd name="connsiteX52" fmla="*/ 850 w 2113"/>
                <a:gd name="connsiteY52" fmla="*/ 1974 h 2292"/>
                <a:gd name="connsiteX53" fmla="*/ 800 w 2113"/>
                <a:gd name="connsiteY53" fmla="*/ 1948 h 2292"/>
                <a:gd name="connsiteX54" fmla="*/ 750 w 2113"/>
                <a:gd name="connsiteY54" fmla="*/ 1920 h 2292"/>
                <a:gd name="connsiteX55" fmla="*/ 700 w 2113"/>
                <a:gd name="connsiteY55" fmla="*/ 1888 h 2292"/>
                <a:gd name="connsiteX56" fmla="*/ 652 w 2113"/>
                <a:gd name="connsiteY56" fmla="*/ 1856 h 2292"/>
                <a:gd name="connsiteX57" fmla="*/ 604 w 2113"/>
                <a:gd name="connsiteY57" fmla="*/ 1818 h 2292"/>
                <a:gd name="connsiteX58" fmla="*/ 558 w 2113"/>
                <a:gd name="connsiteY58" fmla="*/ 1780 h 2292"/>
                <a:gd name="connsiteX59" fmla="*/ 512 w 2113"/>
                <a:gd name="connsiteY59" fmla="*/ 1738 h 2292"/>
                <a:gd name="connsiteX60" fmla="*/ 468 w 2113"/>
                <a:gd name="connsiteY60" fmla="*/ 1692 h 2292"/>
                <a:gd name="connsiteX61" fmla="*/ 426 w 2113"/>
                <a:gd name="connsiteY61" fmla="*/ 1644 h 2292"/>
                <a:gd name="connsiteX62" fmla="*/ 384 w 2113"/>
                <a:gd name="connsiteY62" fmla="*/ 1592 h 2292"/>
                <a:gd name="connsiteX63" fmla="*/ 344 w 2113"/>
                <a:gd name="connsiteY63" fmla="*/ 1538 h 2292"/>
                <a:gd name="connsiteX64" fmla="*/ 306 w 2113"/>
                <a:gd name="connsiteY64" fmla="*/ 1480 h 2292"/>
                <a:gd name="connsiteX65" fmla="*/ 270 w 2113"/>
                <a:gd name="connsiteY65" fmla="*/ 1418 h 2292"/>
                <a:gd name="connsiteX66" fmla="*/ 234 w 2113"/>
                <a:gd name="connsiteY66" fmla="*/ 1354 h 2292"/>
                <a:gd name="connsiteX67" fmla="*/ 202 w 2113"/>
                <a:gd name="connsiteY67" fmla="*/ 1284 h 2292"/>
                <a:gd name="connsiteX68" fmla="*/ 172 w 2113"/>
                <a:gd name="connsiteY68" fmla="*/ 1212 h 2292"/>
                <a:gd name="connsiteX69" fmla="*/ 142 w 2113"/>
                <a:gd name="connsiteY69" fmla="*/ 1136 h 2292"/>
                <a:gd name="connsiteX70" fmla="*/ 116 w 2113"/>
                <a:gd name="connsiteY70" fmla="*/ 1056 h 2292"/>
                <a:gd name="connsiteX71" fmla="*/ 92 w 2113"/>
                <a:gd name="connsiteY71" fmla="*/ 972 h 2292"/>
                <a:gd name="connsiteX72" fmla="*/ 72 w 2113"/>
                <a:gd name="connsiteY72" fmla="*/ 884 h 2292"/>
                <a:gd name="connsiteX73" fmla="*/ 52 w 2113"/>
                <a:gd name="connsiteY73" fmla="*/ 792 h 2292"/>
                <a:gd name="connsiteX74" fmla="*/ 36 w 2113"/>
                <a:gd name="connsiteY74" fmla="*/ 696 h 2292"/>
                <a:gd name="connsiteX75" fmla="*/ 24 w 2113"/>
                <a:gd name="connsiteY75" fmla="*/ 594 h 2292"/>
                <a:gd name="connsiteX76" fmla="*/ 12 w 2113"/>
                <a:gd name="connsiteY76" fmla="*/ 490 h 2292"/>
                <a:gd name="connsiteX77" fmla="*/ 6 w 2113"/>
                <a:gd name="connsiteY77" fmla="*/ 380 h 2292"/>
                <a:gd name="connsiteX78" fmla="*/ 0 w 2113"/>
                <a:gd name="connsiteY78" fmla="*/ 264 h 2292"/>
                <a:gd name="connsiteX79" fmla="*/ 0 w 2113"/>
                <a:gd name="connsiteY79" fmla="*/ 146 h 2292"/>
                <a:gd name="connsiteX80" fmla="*/ 2 w 2113"/>
                <a:gd name="connsiteY80" fmla="*/ 22 h 2292"/>
                <a:gd name="connsiteX81" fmla="*/ 2 w 2113"/>
                <a:gd name="connsiteY81" fmla="*/ 22 h 2292"/>
                <a:gd name="connsiteX0" fmla="*/ 2 w 2121"/>
                <a:gd name="connsiteY0" fmla="*/ 22 h 2292"/>
                <a:gd name="connsiteX1" fmla="*/ 2 w 2121"/>
                <a:gd name="connsiteY1" fmla="*/ 22 h 2292"/>
                <a:gd name="connsiteX2" fmla="*/ 26 w 2121"/>
                <a:gd name="connsiteY2" fmla="*/ 18 h 2292"/>
                <a:gd name="connsiteX3" fmla="*/ 98 w 2121"/>
                <a:gd name="connsiteY3" fmla="*/ 10 h 2292"/>
                <a:gd name="connsiteX4" fmla="*/ 148 w 2121"/>
                <a:gd name="connsiteY4" fmla="*/ 6 h 2292"/>
                <a:gd name="connsiteX5" fmla="*/ 208 w 2121"/>
                <a:gd name="connsiteY5" fmla="*/ 2 h 2292"/>
                <a:gd name="connsiteX6" fmla="*/ 276 w 2121"/>
                <a:gd name="connsiteY6" fmla="*/ 0 h 2292"/>
                <a:gd name="connsiteX7" fmla="*/ 350 w 2121"/>
                <a:gd name="connsiteY7" fmla="*/ 0 h 2292"/>
                <a:gd name="connsiteX8" fmla="*/ 432 w 2121"/>
                <a:gd name="connsiteY8" fmla="*/ 2 h 2292"/>
                <a:gd name="connsiteX9" fmla="*/ 518 w 2121"/>
                <a:gd name="connsiteY9" fmla="*/ 6 h 2292"/>
                <a:gd name="connsiteX10" fmla="*/ 610 w 2121"/>
                <a:gd name="connsiteY10" fmla="*/ 14 h 2292"/>
                <a:gd name="connsiteX11" fmla="*/ 706 w 2121"/>
                <a:gd name="connsiteY11" fmla="*/ 28 h 2292"/>
                <a:gd name="connsiteX12" fmla="*/ 806 w 2121"/>
                <a:gd name="connsiteY12" fmla="*/ 46 h 2292"/>
                <a:gd name="connsiteX13" fmla="*/ 856 w 2121"/>
                <a:gd name="connsiteY13" fmla="*/ 56 h 2292"/>
                <a:gd name="connsiteX14" fmla="*/ 906 w 2121"/>
                <a:gd name="connsiteY14" fmla="*/ 68 h 2292"/>
                <a:gd name="connsiteX15" fmla="*/ 958 w 2121"/>
                <a:gd name="connsiteY15" fmla="*/ 82 h 2292"/>
                <a:gd name="connsiteX16" fmla="*/ 1010 w 2121"/>
                <a:gd name="connsiteY16" fmla="*/ 98 h 2292"/>
                <a:gd name="connsiteX17" fmla="*/ 1060 w 2121"/>
                <a:gd name="connsiteY17" fmla="*/ 114 h 2292"/>
                <a:gd name="connsiteX18" fmla="*/ 1112 w 2121"/>
                <a:gd name="connsiteY18" fmla="*/ 132 h 2292"/>
                <a:gd name="connsiteX19" fmla="*/ 1164 w 2121"/>
                <a:gd name="connsiteY19" fmla="*/ 154 h 2292"/>
                <a:gd name="connsiteX20" fmla="*/ 1216 w 2121"/>
                <a:gd name="connsiteY20" fmla="*/ 176 h 2292"/>
                <a:gd name="connsiteX21" fmla="*/ 1266 w 2121"/>
                <a:gd name="connsiteY21" fmla="*/ 200 h 2292"/>
                <a:gd name="connsiteX22" fmla="*/ 1318 w 2121"/>
                <a:gd name="connsiteY22" fmla="*/ 226 h 2292"/>
                <a:gd name="connsiteX23" fmla="*/ 1368 w 2121"/>
                <a:gd name="connsiteY23" fmla="*/ 254 h 2292"/>
                <a:gd name="connsiteX24" fmla="*/ 1418 w 2121"/>
                <a:gd name="connsiteY24" fmla="*/ 284 h 2292"/>
                <a:gd name="connsiteX25" fmla="*/ 1466 w 2121"/>
                <a:gd name="connsiteY25" fmla="*/ 318 h 2292"/>
                <a:gd name="connsiteX26" fmla="*/ 1516 w 2121"/>
                <a:gd name="connsiteY26" fmla="*/ 352 h 2292"/>
                <a:gd name="connsiteX27" fmla="*/ 1562 w 2121"/>
                <a:gd name="connsiteY27" fmla="*/ 390 h 2292"/>
                <a:gd name="connsiteX28" fmla="*/ 1610 w 2121"/>
                <a:gd name="connsiteY28" fmla="*/ 428 h 2292"/>
                <a:gd name="connsiteX29" fmla="*/ 1654 w 2121"/>
                <a:gd name="connsiteY29" fmla="*/ 472 h 2292"/>
                <a:gd name="connsiteX30" fmla="*/ 1698 w 2121"/>
                <a:gd name="connsiteY30" fmla="*/ 516 h 2292"/>
                <a:gd name="connsiteX31" fmla="*/ 1742 w 2121"/>
                <a:gd name="connsiteY31" fmla="*/ 564 h 2292"/>
                <a:gd name="connsiteX32" fmla="*/ 1782 w 2121"/>
                <a:gd name="connsiteY32" fmla="*/ 614 h 2292"/>
                <a:gd name="connsiteX33" fmla="*/ 1822 w 2121"/>
                <a:gd name="connsiteY33" fmla="*/ 666 h 2292"/>
                <a:gd name="connsiteX34" fmla="*/ 1862 w 2121"/>
                <a:gd name="connsiteY34" fmla="*/ 722 h 2292"/>
                <a:gd name="connsiteX35" fmla="*/ 1898 w 2121"/>
                <a:gd name="connsiteY35" fmla="*/ 782 h 2292"/>
                <a:gd name="connsiteX36" fmla="*/ 1932 w 2121"/>
                <a:gd name="connsiteY36" fmla="*/ 844 h 2292"/>
                <a:gd name="connsiteX37" fmla="*/ 1966 w 2121"/>
                <a:gd name="connsiteY37" fmla="*/ 908 h 2292"/>
                <a:gd name="connsiteX38" fmla="*/ 1996 w 2121"/>
                <a:gd name="connsiteY38" fmla="*/ 976 h 2292"/>
                <a:gd name="connsiteX39" fmla="*/ 2024 w 2121"/>
                <a:gd name="connsiteY39" fmla="*/ 2100 h 2292"/>
                <a:gd name="connsiteX40" fmla="*/ 1414 w 2121"/>
                <a:gd name="connsiteY40" fmla="*/ 2128 h 2292"/>
                <a:gd name="connsiteX41" fmla="*/ 1364 w 2121"/>
                <a:gd name="connsiteY41" fmla="*/ 2122 h 2292"/>
                <a:gd name="connsiteX42" fmla="*/ 1312 w 2121"/>
                <a:gd name="connsiteY42" fmla="*/ 2116 h 2292"/>
                <a:gd name="connsiteX43" fmla="*/ 1262 w 2121"/>
                <a:gd name="connsiteY43" fmla="*/ 2108 h 2292"/>
                <a:gd name="connsiteX44" fmla="*/ 1210 w 2121"/>
                <a:gd name="connsiteY44" fmla="*/ 2098 h 2292"/>
                <a:gd name="connsiteX45" fmla="*/ 1158 w 2121"/>
                <a:gd name="connsiteY45" fmla="*/ 2086 h 2292"/>
                <a:gd name="connsiteX46" fmla="*/ 1108 w 2121"/>
                <a:gd name="connsiteY46" fmla="*/ 2072 h 2292"/>
                <a:gd name="connsiteX47" fmla="*/ 1056 w 2121"/>
                <a:gd name="connsiteY47" fmla="*/ 2056 h 2292"/>
                <a:gd name="connsiteX48" fmla="*/ 1004 w 2121"/>
                <a:gd name="connsiteY48" fmla="*/ 2040 h 2292"/>
                <a:gd name="connsiteX49" fmla="*/ 952 w 2121"/>
                <a:gd name="connsiteY49" fmla="*/ 2020 h 2292"/>
                <a:gd name="connsiteX50" fmla="*/ 900 w 2121"/>
                <a:gd name="connsiteY50" fmla="*/ 1998 h 2292"/>
                <a:gd name="connsiteX51" fmla="*/ 850 w 2121"/>
                <a:gd name="connsiteY51" fmla="*/ 1974 h 2292"/>
                <a:gd name="connsiteX52" fmla="*/ 800 w 2121"/>
                <a:gd name="connsiteY52" fmla="*/ 1948 h 2292"/>
                <a:gd name="connsiteX53" fmla="*/ 750 w 2121"/>
                <a:gd name="connsiteY53" fmla="*/ 1920 h 2292"/>
                <a:gd name="connsiteX54" fmla="*/ 700 w 2121"/>
                <a:gd name="connsiteY54" fmla="*/ 1888 h 2292"/>
                <a:gd name="connsiteX55" fmla="*/ 652 w 2121"/>
                <a:gd name="connsiteY55" fmla="*/ 1856 h 2292"/>
                <a:gd name="connsiteX56" fmla="*/ 604 w 2121"/>
                <a:gd name="connsiteY56" fmla="*/ 1818 h 2292"/>
                <a:gd name="connsiteX57" fmla="*/ 558 w 2121"/>
                <a:gd name="connsiteY57" fmla="*/ 1780 h 2292"/>
                <a:gd name="connsiteX58" fmla="*/ 512 w 2121"/>
                <a:gd name="connsiteY58" fmla="*/ 1738 h 2292"/>
                <a:gd name="connsiteX59" fmla="*/ 468 w 2121"/>
                <a:gd name="connsiteY59" fmla="*/ 1692 h 2292"/>
                <a:gd name="connsiteX60" fmla="*/ 426 w 2121"/>
                <a:gd name="connsiteY60" fmla="*/ 1644 h 2292"/>
                <a:gd name="connsiteX61" fmla="*/ 384 w 2121"/>
                <a:gd name="connsiteY61" fmla="*/ 1592 h 2292"/>
                <a:gd name="connsiteX62" fmla="*/ 344 w 2121"/>
                <a:gd name="connsiteY62" fmla="*/ 1538 h 2292"/>
                <a:gd name="connsiteX63" fmla="*/ 306 w 2121"/>
                <a:gd name="connsiteY63" fmla="*/ 1480 h 2292"/>
                <a:gd name="connsiteX64" fmla="*/ 270 w 2121"/>
                <a:gd name="connsiteY64" fmla="*/ 1418 h 2292"/>
                <a:gd name="connsiteX65" fmla="*/ 234 w 2121"/>
                <a:gd name="connsiteY65" fmla="*/ 1354 h 2292"/>
                <a:gd name="connsiteX66" fmla="*/ 202 w 2121"/>
                <a:gd name="connsiteY66" fmla="*/ 1284 h 2292"/>
                <a:gd name="connsiteX67" fmla="*/ 172 w 2121"/>
                <a:gd name="connsiteY67" fmla="*/ 1212 h 2292"/>
                <a:gd name="connsiteX68" fmla="*/ 142 w 2121"/>
                <a:gd name="connsiteY68" fmla="*/ 1136 h 2292"/>
                <a:gd name="connsiteX69" fmla="*/ 116 w 2121"/>
                <a:gd name="connsiteY69" fmla="*/ 1056 h 2292"/>
                <a:gd name="connsiteX70" fmla="*/ 92 w 2121"/>
                <a:gd name="connsiteY70" fmla="*/ 972 h 2292"/>
                <a:gd name="connsiteX71" fmla="*/ 72 w 2121"/>
                <a:gd name="connsiteY71" fmla="*/ 884 h 2292"/>
                <a:gd name="connsiteX72" fmla="*/ 52 w 2121"/>
                <a:gd name="connsiteY72" fmla="*/ 792 h 2292"/>
                <a:gd name="connsiteX73" fmla="*/ 36 w 2121"/>
                <a:gd name="connsiteY73" fmla="*/ 696 h 2292"/>
                <a:gd name="connsiteX74" fmla="*/ 24 w 2121"/>
                <a:gd name="connsiteY74" fmla="*/ 594 h 2292"/>
                <a:gd name="connsiteX75" fmla="*/ 12 w 2121"/>
                <a:gd name="connsiteY75" fmla="*/ 490 h 2292"/>
                <a:gd name="connsiteX76" fmla="*/ 6 w 2121"/>
                <a:gd name="connsiteY76" fmla="*/ 380 h 2292"/>
                <a:gd name="connsiteX77" fmla="*/ 0 w 2121"/>
                <a:gd name="connsiteY77" fmla="*/ 264 h 2292"/>
                <a:gd name="connsiteX78" fmla="*/ 0 w 2121"/>
                <a:gd name="connsiteY78" fmla="*/ 146 h 2292"/>
                <a:gd name="connsiteX79" fmla="*/ 2 w 2121"/>
                <a:gd name="connsiteY79" fmla="*/ 22 h 2292"/>
                <a:gd name="connsiteX80" fmla="*/ 2 w 2121"/>
                <a:gd name="connsiteY80" fmla="*/ 22 h 2292"/>
                <a:gd name="connsiteX0" fmla="*/ 2 w 2129"/>
                <a:gd name="connsiteY0" fmla="*/ 22 h 2291"/>
                <a:gd name="connsiteX1" fmla="*/ 2 w 2129"/>
                <a:gd name="connsiteY1" fmla="*/ 22 h 2291"/>
                <a:gd name="connsiteX2" fmla="*/ 26 w 2129"/>
                <a:gd name="connsiteY2" fmla="*/ 18 h 2291"/>
                <a:gd name="connsiteX3" fmla="*/ 98 w 2129"/>
                <a:gd name="connsiteY3" fmla="*/ 10 h 2291"/>
                <a:gd name="connsiteX4" fmla="*/ 148 w 2129"/>
                <a:gd name="connsiteY4" fmla="*/ 6 h 2291"/>
                <a:gd name="connsiteX5" fmla="*/ 208 w 2129"/>
                <a:gd name="connsiteY5" fmla="*/ 2 h 2291"/>
                <a:gd name="connsiteX6" fmla="*/ 276 w 2129"/>
                <a:gd name="connsiteY6" fmla="*/ 0 h 2291"/>
                <a:gd name="connsiteX7" fmla="*/ 350 w 2129"/>
                <a:gd name="connsiteY7" fmla="*/ 0 h 2291"/>
                <a:gd name="connsiteX8" fmla="*/ 432 w 2129"/>
                <a:gd name="connsiteY8" fmla="*/ 2 h 2291"/>
                <a:gd name="connsiteX9" fmla="*/ 518 w 2129"/>
                <a:gd name="connsiteY9" fmla="*/ 6 h 2291"/>
                <a:gd name="connsiteX10" fmla="*/ 610 w 2129"/>
                <a:gd name="connsiteY10" fmla="*/ 14 h 2291"/>
                <a:gd name="connsiteX11" fmla="*/ 706 w 2129"/>
                <a:gd name="connsiteY11" fmla="*/ 28 h 2291"/>
                <a:gd name="connsiteX12" fmla="*/ 806 w 2129"/>
                <a:gd name="connsiteY12" fmla="*/ 46 h 2291"/>
                <a:gd name="connsiteX13" fmla="*/ 856 w 2129"/>
                <a:gd name="connsiteY13" fmla="*/ 56 h 2291"/>
                <a:gd name="connsiteX14" fmla="*/ 906 w 2129"/>
                <a:gd name="connsiteY14" fmla="*/ 68 h 2291"/>
                <a:gd name="connsiteX15" fmla="*/ 958 w 2129"/>
                <a:gd name="connsiteY15" fmla="*/ 82 h 2291"/>
                <a:gd name="connsiteX16" fmla="*/ 1010 w 2129"/>
                <a:gd name="connsiteY16" fmla="*/ 98 h 2291"/>
                <a:gd name="connsiteX17" fmla="*/ 1060 w 2129"/>
                <a:gd name="connsiteY17" fmla="*/ 114 h 2291"/>
                <a:gd name="connsiteX18" fmla="*/ 1112 w 2129"/>
                <a:gd name="connsiteY18" fmla="*/ 132 h 2291"/>
                <a:gd name="connsiteX19" fmla="*/ 1164 w 2129"/>
                <a:gd name="connsiteY19" fmla="*/ 154 h 2291"/>
                <a:gd name="connsiteX20" fmla="*/ 1216 w 2129"/>
                <a:gd name="connsiteY20" fmla="*/ 176 h 2291"/>
                <a:gd name="connsiteX21" fmla="*/ 1266 w 2129"/>
                <a:gd name="connsiteY21" fmla="*/ 200 h 2291"/>
                <a:gd name="connsiteX22" fmla="*/ 1318 w 2129"/>
                <a:gd name="connsiteY22" fmla="*/ 226 h 2291"/>
                <a:gd name="connsiteX23" fmla="*/ 1368 w 2129"/>
                <a:gd name="connsiteY23" fmla="*/ 254 h 2291"/>
                <a:gd name="connsiteX24" fmla="*/ 1418 w 2129"/>
                <a:gd name="connsiteY24" fmla="*/ 284 h 2291"/>
                <a:gd name="connsiteX25" fmla="*/ 1466 w 2129"/>
                <a:gd name="connsiteY25" fmla="*/ 318 h 2291"/>
                <a:gd name="connsiteX26" fmla="*/ 1516 w 2129"/>
                <a:gd name="connsiteY26" fmla="*/ 352 h 2291"/>
                <a:gd name="connsiteX27" fmla="*/ 1562 w 2129"/>
                <a:gd name="connsiteY27" fmla="*/ 390 h 2291"/>
                <a:gd name="connsiteX28" fmla="*/ 1610 w 2129"/>
                <a:gd name="connsiteY28" fmla="*/ 428 h 2291"/>
                <a:gd name="connsiteX29" fmla="*/ 1654 w 2129"/>
                <a:gd name="connsiteY29" fmla="*/ 472 h 2291"/>
                <a:gd name="connsiteX30" fmla="*/ 1698 w 2129"/>
                <a:gd name="connsiteY30" fmla="*/ 516 h 2291"/>
                <a:gd name="connsiteX31" fmla="*/ 1742 w 2129"/>
                <a:gd name="connsiteY31" fmla="*/ 564 h 2291"/>
                <a:gd name="connsiteX32" fmla="*/ 1782 w 2129"/>
                <a:gd name="connsiteY32" fmla="*/ 614 h 2291"/>
                <a:gd name="connsiteX33" fmla="*/ 1822 w 2129"/>
                <a:gd name="connsiteY33" fmla="*/ 666 h 2291"/>
                <a:gd name="connsiteX34" fmla="*/ 1862 w 2129"/>
                <a:gd name="connsiteY34" fmla="*/ 722 h 2291"/>
                <a:gd name="connsiteX35" fmla="*/ 1898 w 2129"/>
                <a:gd name="connsiteY35" fmla="*/ 782 h 2291"/>
                <a:gd name="connsiteX36" fmla="*/ 1932 w 2129"/>
                <a:gd name="connsiteY36" fmla="*/ 844 h 2291"/>
                <a:gd name="connsiteX37" fmla="*/ 1966 w 2129"/>
                <a:gd name="connsiteY37" fmla="*/ 908 h 2291"/>
                <a:gd name="connsiteX38" fmla="*/ 1996 w 2129"/>
                <a:gd name="connsiteY38" fmla="*/ 976 h 2291"/>
                <a:gd name="connsiteX39" fmla="*/ 2024 w 2129"/>
                <a:gd name="connsiteY39" fmla="*/ 2100 h 2291"/>
                <a:gd name="connsiteX40" fmla="*/ 1364 w 2129"/>
                <a:gd name="connsiteY40" fmla="*/ 2122 h 2291"/>
                <a:gd name="connsiteX41" fmla="*/ 1312 w 2129"/>
                <a:gd name="connsiteY41" fmla="*/ 2116 h 2291"/>
                <a:gd name="connsiteX42" fmla="*/ 1262 w 2129"/>
                <a:gd name="connsiteY42" fmla="*/ 2108 h 2291"/>
                <a:gd name="connsiteX43" fmla="*/ 1210 w 2129"/>
                <a:gd name="connsiteY43" fmla="*/ 2098 h 2291"/>
                <a:gd name="connsiteX44" fmla="*/ 1158 w 2129"/>
                <a:gd name="connsiteY44" fmla="*/ 2086 h 2291"/>
                <a:gd name="connsiteX45" fmla="*/ 1108 w 2129"/>
                <a:gd name="connsiteY45" fmla="*/ 2072 h 2291"/>
                <a:gd name="connsiteX46" fmla="*/ 1056 w 2129"/>
                <a:gd name="connsiteY46" fmla="*/ 2056 h 2291"/>
                <a:gd name="connsiteX47" fmla="*/ 1004 w 2129"/>
                <a:gd name="connsiteY47" fmla="*/ 2040 h 2291"/>
                <a:gd name="connsiteX48" fmla="*/ 952 w 2129"/>
                <a:gd name="connsiteY48" fmla="*/ 2020 h 2291"/>
                <a:gd name="connsiteX49" fmla="*/ 900 w 2129"/>
                <a:gd name="connsiteY49" fmla="*/ 1998 h 2291"/>
                <a:gd name="connsiteX50" fmla="*/ 850 w 2129"/>
                <a:gd name="connsiteY50" fmla="*/ 1974 h 2291"/>
                <a:gd name="connsiteX51" fmla="*/ 800 w 2129"/>
                <a:gd name="connsiteY51" fmla="*/ 1948 h 2291"/>
                <a:gd name="connsiteX52" fmla="*/ 750 w 2129"/>
                <a:gd name="connsiteY52" fmla="*/ 1920 h 2291"/>
                <a:gd name="connsiteX53" fmla="*/ 700 w 2129"/>
                <a:gd name="connsiteY53" fmla="*/ 1888 h 2291"/>
                <a:gd name="connsiteX54" fmla="*/ 652 w 2129"/>
                <a:gd name="connsiteY54" fmla="*/ 1856 h 2291"/>
                <a:gd name="connsiteX55" fmla="*/ 604 w 2129"/>
                <a:gd name="connsiteY55" fmla="*/ 1818 h 2291"/>
                <a:gd name="connsiteX56" fmla="*/ 558 w 2129"/>
                <a:gd name="connsiteY56" fmla="*/ 1780 h 2291"/>
                <a:gd name="connsiteX57" fmla="*/ 512 w 2129"/>
                <a:gd name="connsiteY57" fmla="*/ 1738 h 2291"/>
                <a:gd name="connsiteX58" fmla="*/ 468 w 2129"/>
                <a:gd name="connsiteY58" fmla="*/ 1692 h 2291"/>
                <a:gd name="connsiteX59" fmla="*/ 426 w 2129"/>
                <a:gd name="connsiteY59" fmla="*/ 1644 h 2291"/>
                <a:gd name="connsiteX60" fmla="*/ 384 w 2129"/>
                <a:gd name="connsiteY60" fmla="*/ 1592 h 2291"/>
                <a:gd name="connsiteX61" fmla="*/ 344 w 2129"/>
                <a:gd name="connsiteY61" fmla="*/ 1538 h 2291"/>
                <a:gd name="connsiteX62" fmla="*/ 306 w 2129"/>
                <a:gd name="connsiteY62" fmla="*/ 1480 h 2291"/>
                <a:gd name="connsiteX63" fmla="*/ 270 w 2129"/>
                <a:gd name="connsiteY63" fmla="*/ 1418 h 2291"/>
                <a:gd name="connsiteX64" fmla="*/ 234 w 2129"/>
                <a:gd name="connsiteY64" fmla="*/ 1354 h 2291"/>
                <a:gd name="connsiteX65" fmla="*/ 202 w 2129"/>
                <a:gd name="connsiteY65" fmla="*/ 1284 h 2291"/>
                <a:gd name="connsiteX66" fmla="*/ 172 w 2129"/>
                <a:gd name="connsiteY66" fmla="*/ 1212 h 2291"/>
                <a:gd name="connsiteX67" fmla="*/ 142 w 2129"/>
                <a:gd name="connsiteY67" fmla="*/ 1136 h 2291"/>
                <a:gd name="connsiteX68" fmla="*/ 116 w 2129"/>
                <a:gd name="connsiteY68" fmla="*/ 1056 h 2291"/>
                <a:gd name="connsiteX69" fmla="*/ 92 w 2129"/>
                <a:gd name="connsiteY69" fmla="*/ 972 h 2291"/>
                <a:gd name="connsiteX70" fmla="*/ 72 w 2129"/>
                <a:gd name="connsiteY70" fmla="*/ 884 h 2291"/>
                <a:gd name="connsiteX71" fmla="*/ 52 w 2129"/>
                <a:gd name="connsiteY71" fmla="*/ 792 h 2291"/>
                <a:gd name="connsiteX72" fmla="*/ 36 w 2129"/>
                <a:gd name="connsiteY72" fmla="*/ 696 h 2291"/>
                <a:gd name="connsiteX73" fmla="*/ 24 w 2129"/>
                <a:gd name="connsiteY73" fmla="*/ 594 h 2291"/>
                <a:gd name="connsiteX74" fmla="*/ 12 w 2129"/>
                <a:gd name="connsiteY74" fmla="*/ 490 h 2291"/>
                <a:gd name="connsiteX75" fmla="*/ 6 w 2129"/>
                <a:gd name="connsiteY75" fmla="*/ 380 h 2291"/>
                <a:gd name="connsiteX76" fmla="*/ 0 w 2129"/>
                <a:gd name="connsiteY76" fmla="*/ 264 h 2291"/>
                <a:gd name="connsiteX77" fmla="*/ 0 w 2129"/>
                <a:gd name="connsiteY77" fmla="*/ 146 h 2291"/>
                <a:gd name="connsiteX78" fmla="*/ 2 w 2129"/>
                <a:gd name="connsiteY78" fmla="*/ 22 h 2291"/>
                <a:gd name="connsiteX79" fmla="*/ 2 w 2129"/>
                <a:gd name="connsiteY79" fmla="*/ 22 h 2291"/>
                <a:gd name="connsiteX0" fmla="*/ 2 w 2138"/>
                <a:gd name="connsiteY0" fmla="*/ 22 h 2290"/>
                <a:gd name="connsiteX1" fmla="*/ 2 w 2138"/>
                <a:gd name="connsiteY1" fmla="*/ 22 h 2290"/>
                <a:gd name="connsiteX2" fmla="*/ 26 w 2138"/>
                <a:gd name="connsiteY2" fmla="*/ 18 h 2290"/>
                <a:gd name="connsiteX3" fmla="*/ 98 w 2138"/>
                <a:gd name="connsiteY3" fmla="*/ 10 h 2290"/>
                <a:gd name="connsiteX4" fmla="*/ 148 w 2138"/>
                <a:gd name="connsiteY4" fmla="*/ 6 h 2290"/>
                <a:gd name="connsiteX5" fmla="*/ 208 w 2138"/>
                <a:gd name="connsiteY5" fmla="*/ 2 h 2290"/>
                <a:gd name="connsiteX6" fmla="*/ 276 w 2138"/>
                <a:gd name="connsiteY6" fmla="*/ 0 h 2290"/>
                <a:gd name="connsiteX7" fmla="*/ 350 w 2138"/>
                <a:gd name="connsiteY7" fmla="*/ 0 h 2290"/>
                <a:gd name="connsiteX8" fmla="*/ 432 w 2138"/>
                <a:gd name="connsiteY8" fmla="*/ 2 h 2290"/>
                <a:gd name="connsiteX9" fmla="*/ 518 w 2138"/>
                <a:gd name="connsiteY9" fmla="*/ 6 h 2290"/>
                <a:gd name="connsiteX10" fmla="*/ 610 w 2138"/>
                <a:gd name="connsiteY10" fmla="*/ 14 h 2290"/>
                <a:gd name="connsiteX11" fmla="*/ 706 w 2138"/>
                <a:gd name="connsiteY11" fmla="*/ 28 h 2290"/>
                <a:gd name="connsiteX12" fmla="*/ 806 w 2138"/>
                <a:gd name="connsiteY12" fmla="*/ 46 h 2290"/>
                <a:gd name="connsiteX13" fmla="*/ 856 w 2138"/>
                <a:gd name="connsiteY13" fmla="*/ 56 h 2290"/>
                <a:gd name="connsiteX14" fmla="*/ 906 w 2138"/>
                <a:gd name="connsiteY14" fmla="*/ 68 h 2290"/>
                <a:gd name="connsiteX15" fmla="*/ 958 w 2138"/>
                <a:gd name="connsiteY15" fmla="*/ 82 h 2290"/>
                <a:gd name="connsiteX16" fmla="*/ 1010 w 2138"/>
                <a:gd name="connsiteY16" fmla="*/ 98 h 2290"/>
                <a:gd name="connsiteX17" fmla="*/ 1060 w 2138"/>
                <a:gd name="connsiteY17" fmla="*/ 114 h 2290"/>
                <a:gd name="connsiteX18" fmla="*/ 1112 w 2138"/>
                <a:gd name="connsiteY18" fmla="*/ 132 h 2290"/>
                <a:gd name="connsiteX19" fmla="*/ 1164 w 2138"/>
                <a:gd name="connsiteY19" fmla="*/ 154 h 2290"/>
                <a:gd name="connsiteX20" fmla="*/ 1216 w 2138"/>
                <a:gd name="connsiteY20" fmla="*/ 176 h 2290"/>
                <a:gd name="connsiteX21" fmla="*/ 1266 w 2138"/>
                <a:gd name="connsiteY21" fmla="*/ 200 h 2290"/>
                <a:gd name="connsiteX22" fmla="*/ 1318 w 2138"/>
                <a:gd name="connsiteY22" fmla="*/ 226 h 2290"/>
                <a:gd name="connsiteX23" fmla="*/ 1368 w 2138"/>
                <a:gd name="connsiteY23" fmla="*/ 254 h 2290"/>
                <a:gd name="connsiteX24" fmla="*/ 1418 w 2138"/>
                <a:gd name="connsiteY24" fmla="*/ 284 h 2290"/>
                <a:gd name="connsiteX25" fmla="*/ 1466 w 2138"/>
                <a:gd name="connsiteY25" fmla="*/ 318 h 2290"/>
                <a:gd name="connsiteX26" fmla="*/ 1516 w 2138"/>
                <a:gd name="connsiteY26" fmla="*/ 352 h 2290"/>
                <a:gd name="connsiteX27" fmla="*/ 1562 w 2138"/>
                <a:gd name="connsiteY27" fmla="*/ 390 h 2290"/>
                <a:gd name="connsiteX28" fmla="*/ 1610 w 2138"/>
                <a:gd name="connsiteY28" fmla="*/ 428 h 2290"/>
                <a:gd name="connsiteX29" fmla="*/ 1654 w 2138"/>
                <a:gd name="connsiteY29" fmla="*/ 472 h 2290"/>
                <a:gd name="connsiteX30" fmla="*/ 1698 w 2138"/>
                <a:gd name="connsiteY30" fmla="*/ 516 h 2290"/>
                <a:gd name="connsiteX31" fmla="*/ 1742 w 2138"/>
                <a:gd name="connsiteY31" fmla="*/ 564 h 2290"/>
                <a:gd name="connsiteX32" fmla="*/ 1782 w 2138"/>
                <a:gd name="connsiteY32" fmla="*/ 614 h 2290"/>
                <a:gd name="connsiteX33" fmla="*/ 1822 w 2138"/>
                <a:gd name="connsiteY33" fmla="*/ 666 h 2290"/>
                <a:gd name="connsiteX34" fmla="*/ 1862 w 2138"/>
                <a:gd name="connsiteY34" fmla="*/ 722 h 2290"/>
                <a:gd name="connsiteX35" fmla="*/ 1898 w 2138"/>
                <a:gd name="connsiteY35" fmla="*/ 782 h 2290"/>
                <a:gd name="connsiteX36" fmla="*/ 1932 w 2138"/>
                <a:gd name="connsiteY36" fmla="*/ 844 h 2290"/>
                <a:gd name="connsiteX37" fmla="*/ 1966 w 2138"/>
                <a:gd name="connsiteY37" fmla="*/ 908 h 2290"/>
                <a:gd name="connsiteX38" fmla="*/ 1996 w 2138"/>
                <a:gd name="connsiteY38" fmla="*/ 976 h 2290"/>
                <a:gd name="connsiteX39" fmla="*/ 2024 w 2138"/>
                <a:gd name="connsiteY39" fmla="*/ 2100 h 2290"/>
                <a:gd name="connsiteX40" fmla="*/ 1312 w 2138"/>
                <a:gd name="connsiteY40" fmla="*/ 2116 h 2290"/>
                <a:gd name="connsiteX41" fmla="*/ 1262 w 2138"/>
                <a:gd name="connsiteY41" fmla="*/ 2108 h 2290"/>
                <a:gd name="connsiteX42" fmla="*/ 1210 w 2138"/>
                <a:gd name="connsiteY42" fmla="*/ 2098 h 2290"/>
                <a:gd name="connsiteX43" fmla="*/ 1158 w 2138"/>
                <a:gd name="connsiteY43" fmla="*/ 2086 h 2290"/>
                <a:gd name="connsiteX44" fmla="*/ 1108 w 2138"/>
                <a:gd name="connsiteY44" fmla="*/ 2072 h 2290"/>
                <a:gd name="connsiteX45" fmla="*/ 1056 w 2138"/>
                <a:gd name="connsiteY45" fmla="*/ 2056 h 2290"/>
                <a:gd name="connsiteX46" fmla="*/ 1004 w 2138"/>
                <a:gd name="connsiteY46" fmla="*/ 2040 h 2290"/>
                <a:gd name="connsiteX47" fmla="*/ 952 w 2138"/>
                <a:gd name="connsiteY47" fmla="*/ 2020 h 2290"/>
                <a:gd name="connsiteX48" fmla="*/ 900 w 2138"/>
                <a:gd name="connsiteY48" fmla="*/ 1998 h 2290"/>
                <a:gd name="connsiteX49" fmla="*/ 850 w 2138"/>
                <a:gd name="connsiteY49" fmla="*/ 1974 h 2290"/>
                <a:gd name="connsiteX50" fmla="*/ 800 w 2138"/>
                <a:gd name="connsiteY50" fmla="*/ 1948 h 2290"/>
                <a:gd name="connsiteX51" fmla="*/ 750 w 2138"/>
                <a:gd name="connsiteY51" fmla="*/ 1920 h 2290"/>
                <a:gd name="connsiteX52" fmla="*/ 700 w 2138"/>
                <a:gd name="connsiteY52" fmla="*/ 1888 h 2290"/>
                <a:gd name="connsiteX53" fmla="*/ 652 w 2138"/>
                <a:gd name="connsiteY53" fmla="*/ 1856 h 2290"/>
                <a:gd name="connsiteX54" fmla="*/ 604 w 2138"/>
                <a:gd name="connsiteY54" fmla="*/ 1818 h 2290"/>
                <a:gd name="connsiteX55" fmla="*/ 558 w 2138"/>
                <a:gd name="connsiteY55" fmla="*/ 1780 h 2290"/>
                <a:gd name="connsiteX56" fmla="*/ 512 w 2138"/>
                <a:gd name="connsiteY56" fmla="*/ 1738 h 2290"/>
                <a:gd name="connsiteX57" fmla="*/ 468 w 2138"/>
                <a:gd name="connsiteY57" fmla="*/ 1692 h 2290"/>
                <a:gd name="connsiteX58" fmla="*/ 426 w 2138"/>
                <a:gd name="connsiteY58" fmla="*/ 1644 h 2290"/>
                <a:gd name="connsiteX59" fmla="*/ 384 w 2138"/>
                <a:gd name="connsiteY59" fmla="*/ 1592 h 2290"/>
                <a:gd name="connsiteX60" fmla="*/ 344 w 2138"/>
                <a:gd name="connsiteY60" fmla="*/ 1538 h 2290"/>
                <a:gd name="connsiteX61" fmla="*/ 306 w 2138"/>
                <a:gd name="connsiteY61" fmla="*/ 1480 h 2290"/>
                <a:gd name="connsiteX62" fmla="*/ 270 w 2138"/>
                <a:gd name="connsiteY62" fmla="*/ 1418 h 2290"/>
                <a:gd name="connsiteX63" fmla="*/ 234 w 2138"/>
                <a:gd name="connsiteY63" fmla="*/ 1354 h 2290"/>
                <a:gd name="connsiteX64" fmla="*/ 202 w 2138"/>
                <a:gd name="connsiteY64" fmla="*/ 1284 h 2290"/>
                <a:gd name="connsiteX65" fmla="*/ 172 w 2138"/>
                <a:gd name="connsiteY65" fmla="*/ 1212 h 2290"/>
                <a:gd name="connsiteX66" fmla="*/ 142 w 2138"/>
                <a:gd name="connsiteY66" fmla="*/ 1136 h 2290"/>
                <a:gd name="connsiteX67" fmla="*/ 116 w 2138"/>
                <a:gd name="connsiteY67" fmla="*/ 1056 h 2290"/>
                <a:gd name="connsiteX68" fmla="*/ 92 w 2138"/>
                <a:gd name="connsiteY68" fmla="*/ 972 h 2290"/>
                <a:gd name="connsiteX69" fmla="*/ 72 w 2138"/>
                <a:gd name="connsiteY69" fmla="*/ 884 h 2290"/>
                <a:gd name="connsiteX70" fmla="*/ 52 w 2138"/>
                <a:gd name="connsiteY70" fmla="*/ 792 h 2290"/>
                <a:gd name="connsiteX71" fmla="*/ 36 w 2138"/>
                <a:gd name="connsiteY71" fmla="*/ 696 h 2290"/>
                <a:gd name="connsiteX72" fmla="*/ 24 w 2138"/>
                <a:gd name="connsiteY72" fmla="*/ 594 h 2290"/>
                <a:gd name="connsiteX73" fmla="*/ 12 w 2138"/>
                <a:gd name="connsiteY73" fmla="*/ 490 h 2290"/>
                <a:gd name="connsiteX74" fmla="*/ 6 w 2138"/>
                <a:gd name="connsiteY74" fmla="*/ 380 h 2290"/>
                <a:gd name="connsiteX75" fmla="*/ 0 w 2138"/>
                <a:gd name="connsiteY75" fmla="*/ 264 h 2290"/>
                <a:gd name="connsiteX76" fmla="*/ 0 w 2138"/>
                <a:gd name="connsiteY76" fmla="*/ 146 h 2290"/>
                <a:gd name="connsiteX77" fmla="*/ 2 w 2138"/>
                <a:gd name="connsiteY77" fmla="*/ 22 h 2290"/>
                <a:gd name="connsiteX78" fmla="*/ 2 w 2138"/>
                <a:gd name="connsiteY78" fmla="*/ 22 h 2290"/>
                <a:gd name="connsiteX0" fmla="*/ 2 w 2146"/>
                <a:gd name="connsiteY0" fmla="*/ 22 h 2289"/>
                <a:gd name="connsiteX1" fmla="*/ 2 w 2146"/>
                <a:gd name="connsiteY1" fmla="*/ 22 h 2289"/>
                <a:gd name="connsiteX2" fmla="*/ 26 w 2146"/>
                <a:gd name="connsiteY2" fmla="*/ 18 h 2289"/>
                <a:gd name="connsiteX3" fmla="*/ 98 w 2146"/>
                <a:gd name="connsiteY3" fmla="*/ 10 h 2289"/>
                <a:gd name="connsiteX4" fmla="*/ 148 w 2146"/>
                <a:gd name="connsiteY4" fmla="*/ 6 h 2289"/>
                <a:gd name="connsiteX5" fmla="*/ 208 w 2146"/>
                <a:gd name="connsiteY5" fmla="*/ 2 h 2289"/>
                <a:gd name="connsiteX6" fmla="*/ 276 w 2146"/>
                <a:gd name="connsiteY6" fmla="*/ 0 h 2289"/>
                <a:gd name="connsiteX7" fmla="*/ 350 w 2146"/>
                <a:gd name="connsiteY7" fmla="*/ 0 h 2289"/>
                <a:gd name="connsiteX8" fmla="*/ 432 w 2146"/>
                <a:gd name="connsiteY8" fmla="*/ 2 h 2289"/>
                <a:gd name="connsiteX9" fmla="*/ 518 w 2146"/>
                <a:gd name="connsiteY9" fmla="*/ 6 h 2289"/>
                <a:gd name="connsiteX10" fmla="*/ 610 w 2146"/>
                <a:gd name="connsiteY10" fmla="*/ 14 h 2289"/>
                <a:gd name="connsiteX11" fmla="*/ 706 w 2146"/>
                <a:gd name="connsiteY11" fmla="*/ 28 h 2289"/>
                <a:gd name="connsiteX12" fmla="*/ 806 w 2146"/>
                <a:gd name="connsiteY12" fmla="*/ 46 h 2289"/>
                <a:gd name="connsiteX13" fmla="*/ 856 w 2146"/>
                <a:gd name="connsiteY13" fmla="*/ 56 h 2289"/>
                <a:gd name="connsiteX14" fmla="*/ 906 w 2146"/>
                <a:gd name="connsiteY14" fmla="*/ 68 h 2289"/>
                <a:gd name="connsiteX15" fmla="*/ 958 w 2146"/>
                <a:gd name="connsiteY15" fmla="*/ 82 h 2289"/>
                <a:gd name="connsiteX16" fmla="*/ 1010 w 2146"/>
                <a:gd name="connsiteY16" fmla="*/ 98 h 2289"/>
                <a:gd name="connsiteX17" fmla="*/ 1060 w 2146"/>
                <a:gd name="connsiteY17" fmla="*/ 114 h 2289"/>
                <a:gd name="connsiteX18" fmla="*/ 1112 w 2146"/>
                <a:gd name="connsiteY18" fmla="*/ 132 h 2289"/>
                <a:gd name="connsiteX19" fmla="*/ 1164 w 2146"/>
                <a:gd name="connsiteY19" fmla="*/ 154 h 2289"/>
                <a:gd name="connsiteX20" fmla="*/ 1216 w 2146"/>
                <a:gd name="connsiteY20" fmla="*/ 176 h 2289"/>
                <a:gd name="connsiteX21" fmla="*/ 1266 w 2146"/>
                <a:gd name="connsiteY21" fmla="*/ 200 h 2289"/>
                <a:gd name="connsiteX22" fmla="*/ 1318 w 2146"/>
                <a:gd name="connsiteY22" fmla="*/ 226 h 2289"/>
                <a:gd name="connsiteX23" fmla="*/ 1368 w 2146"/>
                <a:gd name="connsiteY23" fmla="*/ 254 h 2289"/>
                <a:gd name="connsiteX24" fmla="*/ 1418 w 2146"/>
                <a:gd name="connsiteY24" fmla="*/ 284 h 2289"/>
                <a:gd name="connsiteX25" fmla="*/ 1466 w 2146"/>
                <a:gd name="connsiteY25" fmla="*/ 318 h 2289"/>
                <a:gd name="connsiteX26" fmla="*/ 1516 w 2146"/>
                <a:gd name="connsiteY26" fmla="*/ 352 h 2289"/>
                <a:gd name="connsiteX27" fmla="*/ 1562 w 2146"/>
                <a:gd name="connsiteY27" fmla="*/ 390 h 2289"/>
                <a:gd name="connsiteX28" fmla="*/ 1610 w 2146"/>
                <a:gd name="connsiteY28" fmla="*/ 428 h 2289"/>
                <a:gd name="connsiteX29" fmla="*/ 1654 w 2146"/>
                <a:gd name="connsiteY29" fmla="*/ 472 h 2289"/>
                <a:gd name="connsiteX30" fmla="*/ 1698 w 2146"/>
                <a:gd name="connsiteY30" fmla="*/ 516 h 2289"/>
                <a:gd name="connsiteX31" fmla="*/ 1742 w 2146"/>
                <a:gd name="connsiteY31" fmla="*/ 564 h 2289"/>
                <a:gd name="connsiteX32" fmla="*/ 1782 w 2146"/>
                <a:gd name="connsiteY32" fmla="*/ 614 h 2289"/>
                <a:gd name="connsiteX33" fmla="*/ 1822 w 2146"/>
                <a:gd name="connsiteY33" fmla="*/ 666 h 2289"/>
                <a:gd name="connsiteX34" fmla="*/ 1862 w 2146"/>
                <a:gd name="connsiteY34" fmla="*/ 722 h 2289"/>
                <a:gd name="connsiteX35" fmla="*/ 1898 w 2146"/>
                <a:gd name="connsiteY35" fmla="*/ 782 h 2289"/>
                <a:gd name="connsiteX36" fmla="*/ 1932 w 2146"/>
                <a:gd name="connsiteY36" fmla="*/ 844 h 2289"/>
                <a:gd name="connsiteX37" fmla="*/ 1966 w 2146"/>
                <a:gd name="connsiteY37" fmla="*/ 908 h 2289"/>
                <a:gd name="connsiteX38" fmla="*/ 1996 w 2146"/>
                <a:gd name="connsiteY38" fmla="*/ 976 h 2289"/>
                <a:gd name="connsiteX39" fmla="*/ 2024 w 2146"/>
                <a:gd name="connsiteY39" fmla="*/ 2100 h 2289"/>
                <a:gd name="connsiteX40" fmla="*/ 1262 w 2146"/>
                <a:gd name="connsiteY40" fmla="*/ 2108 h 2289"/>
                <a:gd name="connsiteX41" fmla="*/ 1210 w 2146"/>
                <a:gd name="connsiteY41" fmla="*/ 2098 h 2289"/>
                <a:gd name="connsiteX42" fmla="*/ 1158 w 2146"/>
                <a:gd name="connsiteY42" fmla="*/ 2086 h 2289"/>
                <a:gd name="connsiteX43" fmla="*/ 1108 w 2146"/>
                <a:gd name="connsiteY43" fmla="*/ 2072 h 2289"/>
                <a:gd name="connsiteX44" fmla="*/ 1056 w 2146"/>
                <a:gd name="connsiteY44" fmla="*/ 2056 h 2289"/>
                <a:gd name="connsiteX45" fmla="*/ 1004 w 2146"/>
                <a:gd name="connsiteY45" fmla="*/ 2040 h 2289"/>
                <a:gd name="connsiteX46" fmla="*/ 952 w 2146"/>
                <a:gd name="connsiteY46" fmla="*/ 2020 h 2289"/>
                <a:gd name="connsiteX47" fmla="*/ 900 w 2146"/>
                <a:gd name="connsiteY47" fmla="*/ 1998 h 2289"/>
                <a:gd name="connsiteX48" fmla="*/ 850 w 2146"/>
                <a:gd name="connsiteY48" fmla="*/ 1974 h 2289"/>
                <a:gd name="connsiteX49" fmla="*/ 800 w 2146"/>
                <a:gd name="connsiteY49" fmla="*/ 1948 h 2289"/>
                <a:gd name="connsiteX50" fmla="*/ 750 w 2146"/>
                <a:gd name="connsiteY50" fmla="*/ 1920 h 2289"/>
                <a:gd name="connsiteX51" fmla="*/ 700 w 2146"/>
                <a:gd name="connsiteY51" fmla="*/ 1888 h 2289"/>
                <a:gd name="connsiteX52" fmla="*/ 652 w 2146"/>
                <a:gd name="connsiteY52" fmla="*/ 1856 h 2289"/>
                <a:gd name="connsiteX53" fmla="*/ 604 w 2146"/>
                <a:gd name="connsiteY53" fmla="*/ 1818 h 2289"/>
                <a:gd name="connsiteX54" fmla="*/ 558 w 2146"/>
                <a:gd name="connsiteY54" fmla="*/ 1780 h 2289"/>
                <a:gd name="connsiteX55" fmla="*/ 512 w 2146"/>
                <a:gd name="connsiteY55" fmla="*/ 1738 h 2289"/>
                <a:gd name="connsiteX56" fmla="*/ 468 w 2146"/>
                <a:gd name="connsiteY56" fmla="*/ 1692 h 2289"/>
                <a:gd name="connsiteX57" fmla="*/ 426 w 2146"/>
                <a:gd name="connsiteY57" fmla="*/ 1644 h 2289"/>
                <a:gd name="connsiteX58" fmla="*/ 384 w 2146"/>
                <a:gd name="connsiteY58" fmla="*/ 1592 h 2289"/>
                <a:gd name="connsiteX59" fmla="*/ 344 w 2146"/>
                <a:gd name="connsiteY59" fmla="*/ 1538 h 2289"/>
                <a:gd name="connsiteX60" fmla="*/ 306 w 2146"/>
                <a:gd name="connsiteY60" fmla="*/ 1480 h 2289"/>
                <a:gd name="connsiteX61" fmla="*/ 270 w 2146"/>
                <a:gd name="connsiteY61" fmla="*/ 1418 h 2289"/>
                <a:gd name="connsiteX62" fmla="*/ 234 w 2146"/>
                <a:gd name="connsiteY62" fmla="*/ 1354 h 2289"/>
                <a:gd name="connsiteX63" fmla="*/ 202 w 2146"/>
                <a:gd name="connsiteY63" fmla="*/ 1284 h 2289"/>
                <a:gd name="connsiteX64" fmla="*/ 172 w 2146"/>
                <a:gd name="connsiteY64" fmla="*/ 1212 h 2289"/>
                <a:gd name="connsiteX65" fmla="*/ 142 w 2146"/>
                <a:gd name="connsiteY65" fmla="*/ 1136 h 2289"/>
                <a:gd name="connsiteX66" fmla="*/ 116 w 2146"/>
                <a:gd name="connsiteY66" fmla="*/ 1056 h 2289"/>
                <a:gd name="connsiteX67" fmla="*/ 92 w 2146"/>
                <a:gd name="connsiteY67" fmla="*/ 972 h 2289"/>
                <a:gd name="connsiteX68" fmla="*/ 72 w 2146"/>
                <a:gd name="connsiteY68" fmla="*/ 884 h 2289"/>
                <a:gd name="connsiteX69" fmla="*/ 52 w 2146"/>
                <a:gd name="connsiteY69" fmla="*/ 792 h 2289"/>
                <a:gd name="connsiteX70" fmla="*/ 36 w 2146"/>
                <a:gd name="connsiteY70" fmla="*/ 696 h 2289"/>
                <a:gd name="connsiteX71" fmla="*/ 24 w 2146"/>
                <a:gd name="connsiteY71" fmla="*/ 594 h 2289"/>
                <a:gd name="connsiteX72" fmla="*/ 12 w 2146"/>
                <a:gd name="connsiteY72" fmla="*/ 490 h 2289"/>
                <a:gd name="connsiteX73" fmla="*/ 6 w 2146"/>
                <a:gd name="connsiteY73" fmla="*/ 380 h 2289"/>
                <a:gd name="connsiteX74" fmla="*/ 0 w 2146"/>
                <a:gd name="connsiteY74" fmla="*/ 264 h 2289"/>
                <a:gd name="connsiteX75" fmla="*/ 0 w 2146"/>
                <a:gd name="connsiteY75" fmla="*/ 146 h 2289"/>
                <a:gd name="connsiteX76" fmla="*/ 2 w 2146"/>
                <a:gd name="connsiteY76" fmla="*/ 22 h 2289"/>
                <a:gd name="connsiteX77" fmla="*/ 2 w 2146"/>
                <a:gd name="connsiteY77" fmla="*/ 22 h 2289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158 w 2155"/>
                <a:gd name="connsiteY41" fmla="*/ 2086 h 2287"/>
                <a:gd name="connsiteX42" fmla="*/ 1108 w 2155"/>
                <a:gd name="connsiteY42" fmla="*/ 2072 h 2287"/>
                <a:gd name="connsiteX43" fmla="*/ 1056 w 2155"/>
                <a:gd name="connsiteY43" fmla="*/ 2056 h 2287"/>
                <a:gd name="connsiteX44" fmla="*/ 1004 w 2155"/>
                <a:gd name="connsiteY44" fmla="*/ 2040 h 2287"/>
                <a:gd name="connsiteX45" fmla="*/ 952 w 2155"/>
                <a:gd name="connsiteY45" fmla="*/ 2020 h 2287"/>
                <a:gd name="connsiteX46" fmla="*/ 900 w 2155"/>
                <a:gd name="connsiteY46" fmla="*/ 1998 h 2287"/>
                <a:gd name="connsiteX47" fmla="*/ 850 w 2155"/>
                <a:gd name="connsiteY47" fmla="*/ 1974 h 2287"/>
                <a:gd name="connsiteX48" fmla="*/ 800 w 2155"/>
                <a:gd name="connsiteY48" fmla="*/ 1948 h 2287"/>
                <a:gd name="connsiteX49" fmla="*/ 750 w 2155"/>
                <a:gd name="connsiteY49" fmla="*/ 1920 h 2287"/>
                <a:gd name="connsiteX50" fmla="*/ 700 w 2155"/>
                <a:gd name="connsiteY50" fmla="*/ 1888 h 2287"/>
                <a:gd name="connsiteX51" fmla="*/ 652 w 2155"/>
                <a:gd name="connsiteY51" fmla="*/ 1856 h 2287"/>
                <a:gd name="connsiteX52" fmla="*/ 604 w 2155"/>
                <a:gd name="connsiteY52" fmla="*/ 1818 h 2287"/>
                <a:gd name="connsiteX53" fmla="*/ 558 w 2155"/>
                <a:gd name="connsiteY53" fmla="*/ 1780 h 2287"/>
                <a:gd name="connsiteX54" fmla="*/ 512 w 2155"/>
                <a:gd name="connsiteY54" fmla="*/ 1738 h 2287"/>
                <a:gd name="connsiteX55" fmla="*/ 468 w 2155"/>
                <a:gd name="connsiteY55" fmla="*/ 1692 h 2287"/>
                <a:gd name="connsiteX56" fmla="*/ 426 w 2155"/>
                <a:gd name="connsiteY56" fmla="*/ 1644 h 2287"/>
                <a:gd name="connsiteX57" fmla="*/ 384 w 2155"/>
                <a:gd name="connsiteY57" fmla="*/ 1592 h 2287"/>
                <a:gd name="connsiteX58" fmla="*/ 344 w 2155"/>
                <a:gd name="connsiteY58" fmla="*/ 1538 h 2287"/>
                <a:gd name="connsiteX59" fmla="*/ 306 w 2155"/>
                <a:gd name="connsiteY59" fmla="*/ 1480 h 2287"/>
                <a:gd name="connsiteX60" fmla="*/ 270 w 2155"/>
                <a:gd name="connsiteY60" fmla="*/ 1418 h 2287"/>
                <a:gd name="connsiteX61" fmla="*/ 234 w 2155"/>
                <a:gd name="connsiteY61" fmla="*/ 1354 h 2287"/>
                <a:gd name="connsiteX62" fmla="*/ 202 w 2155"/>
                <a:gd name="connsiteY62" fmla="*/ 1284 h 2287"/>
                <a:gd name="connsiteX63" fmla="*/ 172 w 2155"/>
                <a:gd name="connsiteY63" fmla="*/ 1212 h 2287"/>
                <a:gd name="connsiteX64" fmla="*/ 142 w 2155"/>
                <a:gd name="connsiteY64" fmla="*/ 1136 h 2287"/>
                <a:gd name="connsiteX65" fmla="*/ 116 w 2155"/>
                <a:gd name="connsiteY65" fmla="*/ 1056 h 2287"/>
                <a:gd name="connsiteX66" fmla="*/ 92 w 2155"/>
                <a:gd name="connsiteY66" fmla="*/ 972 h 2287"/>
                <a:gd name="connsiteX67" fmla="*/ 72 w 2155"/>
                <a:gd name="connsiteY67" fmla="*/ 884 h 2287"/>
                <a:gd name="connsiteX68" fmla="*/ 52 w 2155"/>
                <a:gd name="connsiteY68" fmla="*/ 792 h 2287"/>
                <a:gd name="connsiteX69" fmla="*/ 36 w 2155"/>
                <a:gd name="connsiteY69" fmla="*/ 696 h 2287"/>
                <a:gd name="connsiteX70" fmla="*/ 24 w 2155"/>
                <a:gd name="connsiteY70" fmla="*/ 594 h 2287"/>
                <a:gd name="connsiteX71" fmla="*/ 12 w 2155"/>
                <a:gd name="connsiteY71" fmla="*/ 490 h 2287"/>
                <a:gd name="connsiteX72" fmla="*/ 6 w 2155"/>
                <a:gd name="connsiteY72" fmla="*/ 380 h 2287"/>
                <a:gd name="connsiteX73" fmla="*/ 0 w 2155"/>
                <a:gd name="connsiteY73" fmla="*/ 264 h 2287"/>
                <a:gd name="connsiteX74" fmla="*/ 0 w 2155"/>
                <a:gd name="connsiteY74" fmla="*/ 146 h 2287"/>
                <a:gd name="connsiteX75" fmla="*/ 2 w 2155"/>
                <a:gd name="connsiteY75" fmla="*/ 22 h 2287"/>
                <a:gd name="connsiteX76" fmla="*/ 2 w 2155"/>
                <a:gd name="connsiteY76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108 w 2155"/>
                <a:gd name="connsiteY41" fmla="*/ 2072 h 2287"/>
                <a:gd name="connsiteX42" fmla="*/ 1056 w 2155"/>
                <a:gd name="connsiteY42" fmla="*/ 2056 h 2287"/>
                <a:gd name="connsiteX43" fmla="*/ 1004 w 2155"/>
                <a:gd name="connsiteY43" fmla="*/ 2040 h 2287"/>
                <a:gd name="connsiteX44" fmla="*/ 952 w 2155"/>
                <a:gd name="connsiteY44" fmla="*/ 2020 h 2287"/>
                <a:gd name="connsiteX45" fmla="*/ 900 w 2155"/>
                <a:gd name="connsiteY45" fmla="*/ 1998 h 2287"/>
                <a:gd name="connsiteX46" fmla="*/ 850 w 2155"/>
                <a:gd name="connsiteY46" fmla="*/ 1974 h 2287"/>
                <a:gd name="connsiteX47" fmla="*/ 800 w 2155"/>
                <a:gd name="connsiteY47" fmla="*/ 1948 h 2287"/>
                <a:gd name="connsiteX48" fmla="*/ 750 w 2155"/>
                <a:gd name="connsiteY48" fmla="*/ 1920 h 2287"/>
                <a:gd name="connsiteX49" fmla="*/ 700 w 2155"/>
                <a:gd name="connsiteY49" fmla="*/ 1888 h 2287"/>
                <a:gd name="connsiteX50" fmla="*/ 652 w 2155"/>
                <a:gd name="connsiteY50" fmla="*/ 1856 h 2287"/>
                <a:gd name="connsiteX51" fmla="*/ 604 w 2155"/>
                <a:gd name="connsiteY51" fmla="*/ 1818 h 2287"/>
                <a:gd name="connsiteX52" fmla="*/ 558 w 2155"/>
                <a:gd name="connsiteY52" fmla="*/ 1780 h 2287"/>
                <a:gd name="connsiteX53" fmla="*/ 512 w 2155"/>
                <a:gd name="connsiteY53" fmla="*/ 1738 h 2287"/>
                <a:gd name="connsiteX54" fmla="*/ 468 w 2155"/>
                <a:gd name="connsiteY54" fmla="*/ 1692 h 2287"/>
                <a:gd name="connsiteX55" fmla="*/ 426 w 2155"/>
                <a:gd name="connsiteY55" fmla="*/ 1644 h 2287"/>
                <a:gd name="connsiteX56" fmla="*/ 384 w 2155"/>
                <a:gd name="connsiteY56" fmla="*/ 1592 h 2287"/>
                <a:gd name="connsiteX57" fmla="*/ 344 w 2155"/>
                <a:gd name="connsiteY57" fmla="*/ 1538 h 2287"/>
                <a:gd name="connsiteX58" fmla="*/ 306 w 2155"/>
                <a:gd name="connsiteY58" fmla="*/ 1480 h 2287"/>
                <a:gd name="connsiteX59" fmla="*/ 270 w 2155"/>
                <a:gd name="connsiteY59" fmla="*/ 1418 h 2287"/>
                <a:gd name="connsiteX60" fmla="*/ 234 w 2155"/>
                <a:gd name="connsiteY60" fmla="*/ 1354 h 2287"/>
                <a:gd name="connsiteX61" fmla="*/ 202 w 2155"/>
                <a:gd name="connsiteY61" fmla="*/ 1284 h 2287"/>
                <a:gd name="connsiteX62" fmla="*/ 172 w 2155"/>
                <a:gd name="connsiteY62" fmla="*/ 1212 h 2287"/>
                <a:gd name="connsiteX63" fmla="*/ 142 w 2155"/>
                <a:gd name="connsiteY63" fmla="*/ 1136 h 2287"/>
                <a:gd name="connsiteX64" fmla="*/ 116 w 2155"/>
                <a:gd name="connsiteY64" fmla="*/ 1056 h 2287"/>
                <a:gd name="connsiteX65" fmla="*/ 92 w 2155"/>
                <a:gd name="connsiteY65" fmla="*/ 972 h 2287"/>
                <a:gd name="connsiteX66" fmla="*/ 72 w 2155"/>
                <a:gd name="connsiteY66" fmla="*/ 884 h 2287"/>
                <a:gd name="connsiteX67" fmla="*/ 52 w 2155"/>
                <a:gd name="connsiteY67" fmla="*/ 792 h 2287"/>
                <a:gd name="connsiteX68" fmla="*/ 36 w 2155"/>
                <a:gd name="connsiteY68" fmla="*/ 696 h 2287"/>
                <a:gd name="connsiteX69" fmla="*/ 24 w 2155"/>
                <a:gd name="connsiteY69" fmla="*/ 594 h 2287"/>
                <a:gd name="connsiteX70" fmla="*/ 12 w 2155"/>
                <a:gd name="connsiteY70" fmla="*/ 490 h 2287"/>
                <a:gd name="connsiteX71" fmla="*/ 6 w 2155"/>
                <a:gd name="connsiteY71" fmla="*/ 380 h 2287"/>
                <a:gd name="connsiteX72" fmla="*/ 0 w 2155"/>
                <a:gd name="connsiteY72" fmla="*/ 264 h 2287"/>
                <a:gd name="connsiteX73" fmla="*/ 0 w 2155"/>
                <a:gd name="connsiteY73" fmla="*/ 146 h 2287"/>
                <a:gd name="connsiteX74" fmla="*/ 2 w 2155"/>
                <a:gd name="connsiteY74" fmla="*/ 22 h 2287"/>
                <a:gd name="connsiteX75" fmla="*/ 2 w 2155"/>
                <a:gd name="connsiteY75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56 w 2155"/>
                <a:gd name="connsiteY41" fmla="*/ 2056 h 2287"/>
                <a:gd name="connsiteX42" fmla="*/ 1004 w 2155"/>
                <a:gd name="connsiteY42" fmla="*/ 2040 h 2287"/>
                <a:gd name="connsiteX43" fmla="*/ 952 w 2155"/>
                <a:gd name="connsiteY43" fmla="*/ 2020 h 2287"/>
                <a:gd name="connsiteX44" fmla="*/ 900 w 2155"/>
                <a:gd name="connsiteY44" fmla="*/ 1998 h 2287"/>
                <a:gd name="connsiteX45" fmla="*/ 850 w 2155"/>
                <a:gd name="connsiteY45" fmla="*/ 1974 h 2287"/>
                <a:gd name="connsiteX46" fmla="*/ 800 w 2155"/>
                <a:gd name="connsiteY46" fmla="*/ 1948 h 2287"/>
                <a:gd name="connsiteX47" fmla="*/ 750 w 2155"/>
                <a:gd name="connsiteY47" fmla="*/ 1920 h 2287"/>
                <a:gd name="connsiteX48" fmla="*/ 700 w 2155"/>
                <a:gd name="connsiteY48" fmla="*/ 1888 h 2287"/>
                <a:gd name="connsiteX49" fmla="*/ 652 w 2155"/>
                <a:gd name="connsiteY49" fmla="*/ 1856 h 2287"/>
                <a:gd name="connsiteX50" fmla="*/ 604 w 2155"/>
                <a:gd name="connsiteY50" fmla="*/ 1818 h 2287"/>
                <a:gd name="connsiteX51" fmla="*/ 558 w 2155"/>
                <a:gd name="connsiteY51" fmla="*/ 1780 h 2287"/>
                <a:gd name="connsiteX52" fmla="*/ 512 w 2155"/>
                <a:gd name="connsiteY52" fmla="*/ 1738 h 2287"/>
                <a:gd name="connsiteX53" fmla="*/ 468 w 2155"/>
                <a:gd name="connsiteY53" fmla="*/ 1692 h 2287"/>
                <a:gd name="connsiteX54" fmla="*/ 426 w 2155"/>
                <a:gd name="connsiteY54" fmla="*/ 1644 h 2287"/>
                <a:gd name="connsiteX55" fmla="*/ 384 w 2155"/>
                <a:gd name="connsiteY55" fmla="*/ 1592 h 2287"/>
                <a:gd name="connsiteX56" fmla="*/ 344 w 2155"/>
                <a:gd name="connsiteY56" fmla="*/ 1538 h 2287"/>
                <a:gd name="connsiteX57" fmla="*/ 306 w 2155"/>
                <a:gd name="connsiteY57" fmla="*/ 1480 h 2287"/>
                <a:gd name="connsiteX58" fmla="*/ 270 w 2155"/>
                <a:gd name="connsiteY58" fmla="*/ 1418 h 2287"/>
                <a:gd name="connsiteX59" fmla="*/ 234 w 2155"/>
                <a:gd name="connsiteY59" fmla="*/ 1354 h 2287"/>
                <a:gd name="connsiteX60" fmla="*/ 202 w 2155"/>
                <a:gd name="connsiteY60" fmla="*/ 1284 h 2287"/>
                <a:gd name="connsiteX61" fmla="*/ 172 w 2155"/>
                <a:gd name="connsiteY61" fmla="*/ 1212 h 2287"/>
                <a:gd name="connsiteX62" fmla="*/ 142 w 2155"/>
                <a:gd name="connsiteY62" fmla="*/ 1136 h 2287"/>
                <a:gd name="connsiteX63" fmla="*/ 116 w 2155"/>
                <a:gd name="connsiteY63" fmla="*/ 1056 h 2287"/>
                <a:gd name="connsiteX64" fmla="*/ 92 w 2155"/>
                <a:gd name="connsiteY64" fmla="*/ 972 h 2287"/>
                <a:gd name="connsiteX65" fmla="*/ 72 w 2155"/>
                <a:gd name="connsiteY65" fmla="*/ 884 h 2287"/>
                <a:gd name="connsiteX66" fmla="*/ 52 w 2155"/>
                <a:gd name="connsiteY66" fmla="*/ 792 h 2287"/>
                <a:gd name="connsiteX67" fmla="*/ 36 w 2155"/>
                <a:gd name="connsiteY67" fmla="*/ 696 h 2287"/>
                <a:gd name="connsiteX68" fmla="*/ 24 w 2155"/>
                <a:gd name="connsiteY68" fmla="*/ 594 h 2287"/>
                <a:gd name="connsiteX69" fmla="*/ 12 w 2155"/>
                <a:gd name="connsiteY69" fmla="*/ 490 h 2287"/>
                <a:gd name="connsiteX70" fmla="*/ 6 w 2155"/>
                <a:gd name="connsiteY70" fmla="*/ 380 h 2287"/>
                <a:gd name="connsiteX71" fmla="*/ 0 w 2155"/>
                <a:gd name="connsiteY71" fmla="*/ 264 h 2287"/>
                <a:gd name="connsiteX72" fmla="*/ 0 w 2155"/>
                <a:gd name="connsiteY72" fmla="*/ 146 h 2287"/>
                <a:gd name="connsiteX73" fmla="*/ 2 w 2155"/>
                <a:gd name="connsiteY73" fmla="*/ 22 h 2287"/>
                <a:gd name="connsiteX74" fmla="*/ 2 w 2155"/>
                <a:gd name="connsiteY74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952 w 2155"/>
                <a:gd name="connsiteY42" fmla="*/ 2020 h 2287"/>
                <a:gd name="connsiteX43" fmla="*/ 900 w 2155"/>
                <a:gd name="connsiteY43" fmla="*/ 1998 h 2287"/>
                <a:gd name="connsiteX44" fmla="*/ 850 w 2155"/>
                <a:gd name="connsiteY44" fmla="*/ 1974 h 2287"/>
                <a:gd name="connsiteX45" fmla="*/ 800 w 2155"/>
                <a:gd name="connsiteY45" fmla="*/ 1948 h 2287"/>
                <a:gd name="connsiteX46" fmla="*/ 750 w 2155"/>
                <a:gd name="connsiteY46" fmla="*/ 1920 h 2287"/>
                <a:gd name="connsiteX47" fmla="*/ 700 w 2155"/>
                <a:gd name="connsiteY47" fmla="*/ 1888 h 2287"/>
                <a:gd name="connsiteX48" fmla="*/ 652 w 2155"/>
                <a:gd name="connsiteY48" fmla="*/ 1856 h 2287"/>
                <a:gd name="connsiteX49" fmla="*/ 604 w 2155"/>
                <a:gd name="connsiteY49" fmla="*/ 1818 h 2287"/>
                <a:gd name="connsiteX50" fmla="*/ 558 w 2155"/>
                <a:gd name="connsiteY50" fmla="*/ 1780 h 2287"/>
                <a:gd name="connsiteX51" fmla="*/ 512 w 2155"/>
                <a:gd name="connsiteY51" fmla="*/ 1738 h 2287"/>
                <a:gd name="connsiteX52" fmla="*/ 468 w 2155"/>
                <a:gd name="connsiteY52" fmla="*/ 1692 h 2287"/>
                <a:gd name="connsiteX53" fmla="*/ 426 w 2155"/>
                <a:gd name="connsiteY53" fmla="*/ 1644 h 2287"/>
                <a:gd name="connsiteX54" fmla="*/ 384 w 2155"/>
                <a:gd name="connsiteY54" fmla="*/ 1592 h 2287"/>
                <a:gd name="connsiteX55" fmla="*/ 344 w 2155"/>
                <a:gd name="connsiteY55" fmla="*/ 1538 h 2287"/>
                <a:gd name="connsiteX56" fmla="*/ 306 w 2155"/>
                <a:gd name="connsiteY56" fmla="*/ 1480 h 2287"/>
                <a:gd name="connsiteX57" fmla="*/ 270 w 2155"/>
                <a:gd name="connsiteY57" fmla="*/ 1418 h 2287"/>
                <a:gd name="connsiteX58" fmla="*/ 234 w 2155"/>
                <a:gd name="connsiteY58" fmla="*/ 1354 h 2287"/>
                <a:gd name="connsiteX59" fmla="*/ 202 w 2155"/>
                <a:gd name="connsiteY59" fmla="*/ 1284 h 2287"/>
                <a:gd name="connsiteX60" fmla="*/ 172 w 2155"/>
                <a:gd name="connsiteY60" fmla="*/ 1212 h 2287"/>
                <a:gd name="connsiteX61" fmla="*/ 142 w 2155"/>
                <a:gd name="connsiteY61" fmla="*/ 1136 h 2287"/>
                <a:gd name="connsiteX62" fmla="*/ 116 w 2155"/>
                <a:gd name="connsiteY62" fmla="*/ 1056 h 2287"/>
                <a:gd name="connsiteX63" fmla="*/ 92 w 2155"/>
                <a:gd name="connsiteY63" fmla="*/ 972 h 2287"/>
                <a:gd name="connsiteX64" fmla="*/ 72 w 2155"/>
                <a:gd name="connsiteY64" fmla="*/ 884 h 2287"/>
                <a:gd name="connsiteX65" fmla="*/ 52 w 2155"/>
                <a:gd name="connsiteY65" fmla="*/ 792 h 2287"/>
                <a:gd name="connsiteX66" fmla="*/ 36 w 2155"/>
                <a:gd name="connsiteY66" fmla="*/ 696 h 2287"/>
                <a:gd name="connsiteX67" fmla="*/ 24 w 2155"/>
                <a:gd name="connsiteY67" fmla="*/ 594 h 2287"/>
                <a:gd name="connsiteX68" fmla="*/ 12 w 2155"/>
                <a:gd name="connsiteY68" fmla="*/ 490 h 2287"/>
                <a:gd name="connsiteX69" fmla="*/ 6 w 2155"/>
                <a:gd name="connsiteY69" fmla="*/ 380 h 2287"/>
                <a:gd name="connsiteX70" fmla="*/ 0 w 2155"/>
                <a:gd name="connsiteY70" fmla="*/ 264 h 2287"/>
                <a:gd name="connsiteX71" fmla="*/ 0 w 2155"/>
                <a:gd name="connsiteY71" fmla="*/ 146 h 2287"/>
                <a:gd name="connsiteX72" fmla="*/ 2 w 2155"/>
                <a:gd name="connsiteY72" fmla="*/ 22 h 2287"/>
                <a:gd name="connsiteX73" fmla="*/ 2 w 2155"/>
                <a:gd name="connsiteY73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900 w 2155"/>
                <a:gd name="connsiteY42" fmla="*/ 1998 h 2287"/>
                <a:gd name="connsiteX43" fmla="*/ 850 w 2155"/>
                <a:gd name="connsiteY43" fmla="*/ 1974 h 2287"/>
                <a:gd name="connsiteX44" fmla="*/ 800 w 2155"/>
                <a:gd name="connsiteY44" fmla="*/ 1948 h 2287"/>
                <a:gd name="connsiteX45" fmla="*/ 750 w 2155"/>
                <a:gd name="connsiteY45" fmla="*/ 1920 h 2287"/>
                <a:gd name="connsiteX46" fmla="*/ 700 w 2155"/>
                <a:gd name="connsiteY46" fmla="*/ 1888 h 2287"/>
                <a:gd name="connsiteX47" fmla="*/ 652 w 2155"/>
                <a:gd name="connsiteY47" fmla="*/ 1856 h 2287"/>
                <a:gd name="connsiteX48" fmla="*/ 604 w 2155"/>
                <a:gd name="connsiteY48" fmla="*/ 1818 h 2287"/>
                <a:gd name="connsiteX49" fmla="*/ 558 w 2155"/>
                <a:gd name="connsiteY49" fmla="*/ 1780 h 2287"/>
                <a:gd name="connsiteX50" fmla="*/ 512 w 2155"/>
                <a:gd name="connsiteY50" fmla="*/ 1738 h 2287"/>
                <a:gd name="connsiteX51" fmla="*/ 468 w 2155"/>
                <a:gd name="connsiteY51" fmla="*/ 1692 h 2287"/>
                <a:gd name="connsiteX52" fmla="*/ 426 w 2155"/>
                <a:gd name="connsiteY52" fmla="*/ 1644 h 2287"/>
                <a:gd name="connsiteX53" fmla="*/ 384 w 2155"/>
                <a:gd name="connsiteY53" fmla="*/ 1592 h 2287"/>
                <a:gd name="connsiteX54" fmla="*/ 344 w 2155"/>
                <a:gd name="connsiteY54" fmla="*/ 1538 h 2287"/>
                <a:gd name="connsiteX55" fmla="*/ 306 w 2155"/>
                <a:gd name="connsiteY55" fmla="*/ 1480 h 2287"/>
                <a:gd name="connsiteX56" fmla="*/ 270 w 2155"/>
                <a:gd name="connsiteY56" fmla="*/ 1418 h 2287"/>
                <a:gd name="connsiteX57" fmla="*/ 234 w 2155"/>
                <a:gd name="connsiteY57" fmla="*/ 1354 h 2287"/>
                <a:gd name="connsiteX58" fmla="*/ 202 w 2155"/>
                <a:gd name="connsiteY58" fmla="*/ 1284 h 2287"/>
                <a:gd name="connsiteX59" fmla="*/ 172 w 2155"/>
                <a:gd name="connsiteY59" fmla="*/ 1212 h 2287"/>
                <a:gd name="connsiteX60" fmla="*/ 142 w 2155"/>
                <a:gd name="connsiteY60" fmla="*/ 1136 h 2287"/>
                <a:gd name="connsiteX61" fmla="*/ 116 w 2155"/>
                <a:gd name="connsiteY61" fmla="*/ 1056 h 2287"/>
                <a:gd name="connsiteX62" fmla="*/ 92 w 2155"/>
                <a:gd name="connsiteY62" fmla="*/ 972 h 2287"/>
                <a:gd name="connsiteX63" fmla="*/ 72 w 2155"/>
                <a:gd name="connsiteY63" fmla="*/ 884 h 2287"/>
                <a:gd name="connsiteX64" fmla="*/ 52 w 2155"/>
                <a:gd name="connsiteY64" fmla="*/ 792 h 2287"/>
                <a:gd name="connsiteX65" fmla="*/ 36 w 2155"/>
                <a:gd name="connsiteY65" fmla="*/ 696 h 2287"/>
                <a:gd name="connsiteX66" fmla="*/ 24 w 2155"/>
                <a:gd name="connsiteY66" fmla="*/ 594 h 2287"/>
                <a:gd name="connsiteX67" fmla="*/ 12 w 2155"/>
                <a:gd name="connsiteY67" fmla="*/ 490 h 2287"/>
                <a:gd name="connsiteX68" fmla="*/ 6 w 2155"/>
                <a:gd name="connsiteY68" fmla="*/ 380 h 2287"/>
                <a:gd name="connsiteX69" fmla="*/ 0 w 2155"/>
                <a:gd name="connsiteY69" fmla="*/ 264 h 2287"/>
                <a:gd name="connsiteX70" fmla="*/ 0 w 2155"/>
                <a:gd name="connsiteY70" fmla="*/ 146 h 2287"/>
                <a:gd name="connsiteX71" fmla="*/ 2 w 2155"/>
                <a:gd name="connsiteY71" fmla="*/ 22 h 2287"/>
                <a:gd name="connsiteX72" fmla="*/ 2 w 2155"/>
                <a:gd name="connsiteY72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850 w 2155"/>
                <a:gd name="connsiteY42" fmla="*/ 1974 h 2287"/>
                <a:gd name="connsiteX43" fmla="*/ 800 w 2155"/>
                <a:gd name="connsiteY43" fmla="*/ 1948 h 2287"/>
                <a:gd name="connsiteX44" fmla="*/ 750 w 2155"/>
                <a:gd name="connsiteY44" fmla="*/ 1920 h 2287"/>
                <a:gd name="connsiteX45" fmla="*/ 700 w 2155"/>
                <a:gd name="connsiteY45" fmla="*/ 1888 h 2287"/>
                <a:gd name="connsiteX46" fmla="*/ 652 w 2155"/>
                <a:gd name="connsiteY46" fmla="*/ 1856 h 2287"/>
                <a:gd name="connsiteX47" fmla="*/ 604 w 2155"/>
                <a:gd name="connsiteY47" fmla="*/ 1818 h 2287"/>
                <a:gd name="connsiteX48" fmla="*/ 558 w 2155"/>
                <a:gd name="connsiteY48" fmla="*/ 1780 h 2287"/>
                <a:gd name="connsiteX49" fmla="*/ 512 w 2155"/>
                <a:gd name="connsiteY49" fmla="*/ 1738 h 2287"/>
                <a:gd name="connsiteX50" fmla="*/ 468 w 2155"/>
                <a:gd name="connsiteY50" fmla="*/ 1692 h 2287"/>
                <a:gd name="connsiteX51" fmla="*/ 426 w 2155"/>
                <a:gd name="connsiteY51" fmla="*/ 1644 h 2287"/>
                <a:gd name="connsiteX52" fmla="*/ 384 w 2155"/>
                <a:gd name="connsiteY52" fmla="*/ 1592 h 2287"/>
                <a:gd name="connsiteX53" fmla="*/ 344 w 2155"/>
                <a:gd name="connsiteY53" fmla="*/ 1538 h 2287"/>
                <a:gd name="connsiteX54" fmla="*/ 306 w 2155"/>
                <a:gd name="connsiteY54" fmla="*/ 1480 h 2287"/>
                <a:gd name="connsiteX55" fmla="*/ 270 w 2155"/>
                <a:gd name="connsiteY55" fmla="*/ 1418 h 2287"/>
                <a:gd name="connsiteX56" fmla="*/ 234 w 2155"/>
                <a:gd name="connsiteY56" fmla="*/ 1354 h 2287"/>
                <a:gd name="connsiteX57" fmla="*/ 202 w 2155"/>
                <a:gd name="connsiteY57" fmla="*/ 1284 h 2287"/>
                <a:gd name="connsiteX58" fmla="*/ 172 w 2155"/>
                <a:gd name="connsiteY58" fmla="*/ 1212 h 2287"/>
                <a:gd name="connsiteX59" fmla="*/ 142 w 2155"/>
                <a:gd name="connsiteY59" fmla="*/ 1136 h 2287"/>
                <a:gd name="connsiteX60" fmla="*/ 116 w 2155"/>
                <a:gd name="connsiteY60" fmla="*/ 1056 h 2287"/>
                <a:gd name="connsiteX61" fmla="*/ 92 w 2155"/>
                <a:gd name="connsiteY61" fmla="*/ 972 h 2287"/>
                <a:gd name="connsiteX62" fmla="*/ 72 w 2155"/>
                <a:gd name="connsiteY62" fmla="*/ 884 h 2287"/>
                <a:gd name="connsiteX63" fmla="*/ 52 w 2155"/>
                <a:gd name="connsiteY63" fmla="*/ 792 h 2287"/>
                <a:gd name="connsiteX64" fmla="*/ 36 w 2155"/>
                <a:gd name="connsiteY64" fmla="*/ 696 h 2287"/>
                <a:gd name="connsiteX65" fmla="*/ 24 w 2155"/>
                <a:gd name="connsiteY65" fmla="*/ 594 h 2287"/>
                <a:gd name="connsiteX66" fmla="*/ 12 w 2155"/>
                <a:gd name="connsiteY66" fmla="*/ 490 h 2287"/>
                <a:gd name="connsiteX67" fmla="*/ 6 w 2155"/>
                <a:gd name="connsiteY67" fmla="*/ 380 h 2287"/>
                <a:gd name="connsiteX68" fmla="*/ 0 w 2155"/>
                <a:gd name="connsiteY68" fmla="*/ 264 h 2287"/>
                <a:gd name="connsiteX69" fmla="*/ 0 w 2155"/>
                <a:gd name="connsiteY69" fmla="*/ 146 h 2287"/>
                <a:gd name="connsiteX70" fmla="*/ 2 w 2155"/>
                <a:gd name="connsiteY70" fmla="*/ 22 h 2287"/>
                <a:gd name="connsiteX71" fmla="*/ 2 w 2155"/>
                <a:gd name="connsiteY71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800 w 2155"/>
                <a:gd name="connsiteY42" fmla="*/ 1948 h 2287"/>
                <a:gd name="connsiteX43" fmla="*/ 750 w 2155"/>
                <a:gd name="connsiteY43" fmla="*/ 1920 h 2287"/>
                <a:gd name="connsiteX44" fmla="*/ 700 w 2155"/>
                <a:gd name="connsiteY44" fmla="*/ 1888 h 2287"/>
                <a:gd name="connsiteX45" fmla="*/ 652 w 2155"/>
                <a:gd name="connsiteY45" fmla="*/ 1856 h 2287"/>
                <a:gd name="connsiteX46" fmla="*/ 604 w 2155"/>
                <a:gd name="connsiteY46" fmla="*/ 1818 h 2287"/>
                <a:gd name="connsiteX47" fmla="*/ 558 w 2155"/>
                <a:gd name="connsiteY47" fmla="*/ 1780 h 2287"/>
                <a:gd name="connsiteX48" fmla="*/ 512 w 2155"/>
                <a:gd name="connsiteY48" fmla="*/ 1738 h 2287"/>
                <a:gd name="connsiteX49" fmla="*/ 468 w 2155"/>
                <a:gd name="connsiteY49" fmla="*/ 1692 h 2287"/>
                <a:gd name="connsiteX50" fmla="*/ 426 w 2155"/>
                <a:gd name="connsiteY50" fmla="*/ 1644 h 2287"/>
                <a:gd name="connsiteX51" fmla="*/ 384 w 2155"/>
                <a:gd name="connsiteY51" fmla="*/ 1592 h 2287"/>
                <a:gd name="connsiteX52" fmla="*/ 344 w 2155"/>
                <a:gd name="connsiteY52" fmla="*/ 1538 h 2287"/>
                <a:gd name="connsiteX53" fmla="*/ 306 w 2155"/>
                <a:gd name="connsiteY53" fmla="*/ 1480 h 2287"/>
                <a:gd name="connsiteX54" fmla="*/ 270 w 2155"/>
                <a:gd name="connsiteY54" fmla="*/ 1418 h 2287"/>
                <a:gd name="connsiteX55" fmla="*/ 234 w 2155"/>
                <a:gd name="connsiteY55" fmla="*/ 1354 h 2287"/>
                <a:gd name="connsiteX56" fmla="*/ 202 w 2155"/>
                <a:gd name="connsiteY56" fmla="*/ 1284 h 2287"/>
                <a:gd name="connsiteX57" fmla="*/ 172 w 2155"/>
                <a:gd name="connsiteY57" fmla="*/ 1212 h 2287"/>
                <a:gd name="connsiteX58" fmla="*/ 142 w 2155"/>
                <a:gd name="connsiteY58" fmla="*/ 1136 h 2287"/>
                <a:gd name="connsiteX59" fmla="*/ 116 w 2155"/>
                <a:gd name="connsiteY59" fmla="*/ 1056 h 2287"/>
                <a:gd name="connsiteX60" fmla="*/ 92 w 2155"/>
                <a:gd name="connsiteY60" fmla="*/ 972 h 2287"/>
                <a:gd name="connsiteX61" fmla="*/ 72 w 2155"/>
                <a:gd name="connsiteY61" fmla="*/ 884 h 2287"/>
                <a:gd name="connsiteX62" fmla="*/ 52 w 2155"/>
                <a:gd name="connsiteY62" fmla="*/ 792 h 2287"/>
                <a:gd name="connsiteX63" fmla="*/ 36 w 2155"/>
                <a:gd name="connsiteY63" fmla="*/ 696 h 2287"/>
                <a:gd name="connsiteX64" fmla="*/ 24 w 2155"/>
                <a:gd name="connsiteY64" fmla="*/ 594 h 2287"/>
                <a:gd name="connsiteX65" fmla="*/ 12 w 2155"/>
                <a:gd name="connsiteY65" fmla="*/ 490 h 2287"/>
                <a:gd name="connsiteX66" fmla="*/ 6 w 2155"/>
                <a:gd name="connsiteY66" fmla="*/ 380 h 2287"/>
                <a:gd name="connsiteX67" fmla="*/ 0 w 2155"/>
                <a:gd name="connsiteY67" fmla="*/ 264 h 2287"/>
                <a:gd name="connsiteX68" fmla="*/ 0 w 2155"/>
                <a:gd name="connsiteY68" fmla="*/ 146 h 2287"/>
                <a:gd name="connsiteX69" fmla="*/ 2 w 2155"/>
                <a:gd name="connsiteY69" fmla="*/ 22 h 2287"/>
                <a:gd name="connsiteX70" fmla="*/ 2 w 2155"/>
                <a:gd name="connsiteY70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750 w 2155"/>
                <a:gd name="connsiteY42" fmla="*/ 1920 h 2287"/>
                <a:gd name="connsiteX43" fmla="*/ 700 w 2155"/>
                <a:gd name="connsiteY43" fmla="*/ 1888 h 2287"/>
                <a:gd name="connsiteX44" fmla="*/ 652 w 2155"/>
                <a:gd name="connsiteY44" fmla="*/ 1856 h 2287"/>
                <a:gd name="connsiteX45" fmla="*/ 604 w 2155"/>
                <a:gd name="connsiteY45" fmla="*/ 1818 h 2287"/>
                <a:gd name="connsiteX46" fmla="*/ 558 w 2155"/>
                <a:gd name="connsiteY46" fmla="*/ 1780 h 2287"/>
                <a:gd name="connsiteX47" fmla="*/ 512 w 2155"/>
                <a:gd name="connsiteY47" fmla="*/ 1738 h 2287"/>
                <a:gd name="connsiteX48" fmla="*/ 468 w 2155"/>
                <a:gd name="connsiteY48" fmla="*/ 1692 h 2287"/>
                <a:gd name="connsiteX49" fmla="*/ 426 w 2155"/>
                <a:gd name="connsiteY49" fmla="*/ 1644 h 2287"/>
                <a:gd name="connsiteX50" fmla="*/ 384 w 2155"/>
                <a:gd name="connsiteY50" fmla="*/ 1592 h 2287"/>
                <a:gd name="connsiteX51" fmla="*/ 344 w 2155"/>
                <a:gd name="connsiteY51" fmla="*/ 1538 h 2287"/>
                <a:gd name="connsiteX52" fmla="*/ 306 w 2155"/>
                <a:gd name="connsiteY52" fmla="*/ 1480 h 2287"/>
                <a:gd name="connsiteX53" fmla="*/ 270 w 2155"/>
                <a:gd name="connsiteY53" fmla="*/ 1418 h 2287"/>
                <a:gd name="connsiteX54" fmla="*/ 234 w 2155"/>
                <a:gd name="connsiteY54" fmla="*/ 1354 h 2287"/>
                <a:gd name="connsiteX55" fmla="*/ 202 w 2155"/>
                <a:gd name="connsiteY55" fmla="*/ 1284 h 2287"/>
                <a:gd name="connsiteX56" fmla="*/ 172 w 2155"/>
                <a:gd name="connsiteY56" fmla="*/ 1212 h 2287"/>
                <a:gd name="connsiteX57" fmla="*/ 142 w 2155"/>
                <a:gd name="connsiteY57" fmla="*/ 1136 h 2287"/>
                <a:gd name="connsiteX58" fmla="*/ 116 w 2155"/>
                <a:gd name="connsiteY58" fmla="*/ 1056 h 2287"/>
                <a:gd name="connsiteX59" fmla="*/ 92 w 2155"/>
                <a:gd name="connsiteY59" fmla="*/ 972 h 2287"/>
                <a:gd name="connsiteX60" fmla="*/ 72 w 2155"/>
                <a:gd name="connsiteY60" fmla="*/ 884 h 2287"/>
                <a:gd name="connsiteX61" fmla="*/ 52 w 2155"/>
                <a:gd name="connsiteY61" fmla="*/ 792 h 2287"/>
                <a:gd name="connsiteX62" fmla="*/ 36 w 2155"/>
                <a:gd name="connsiteY62" fmla="*/ 696 h 2287"/>
                <a:gd name="connsiteX63" fmla="*/ 24 w 2155"/>
                <a:gd name="connsiteY63" fmla="*/ 594 h 2287"/>
                <a:gd name="connsiteX64" fmla="*/ 12 w 2155"/>
                <a:gd name="connsiteY64" fmla="*/ 490 h 2287"/>
                <a:gd name="connsiteX65" fmla="*/ 6 w 2155"/>
                <a:gd name="connsiteY65" fmla="*/ 380 h 2287"/>
                <a:gd name="connsiteX66" fmla="*/ 0 w 2155"/>
                <a:gd name="connsiteY66" fmla="*/ 264 h 2287"/>
                <a:gd name="connsiteX67" fmla="*/ 0 w 2155"/>
                <a:gd name="connsiteY67" fmla="*/ 146 h 2287"/>
                <a:gd name="connsiteX68" fmla="*/ 2 w 2155"/>
                <a:gd name="connsiteY68" fmla="*/ 22 h 2287"/>
                <a:gd name="connsiteX69" fmla="*/ 2 w 2155"/>
                <a:gd name="connsiteY69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700 w 2155"/>
                <a:gd name="connsiteY42" fmla="*/ 1888 h 2287"/>
                <a:gd name="connsiteX43" fmla="*/ 652 w 2155"/>
                <a:gd name="connsiteY43" fmla="*/ 1856 h 2287"/>
                <a:gd name="connsiteX44" fmla="*/ 604 w 2155"/>
                <a:gd name="connsiteY44" fmla="*/ 1818 h 2287"/>
                <a:gd name="connsiteX45" fmla="*/ 558 w 2155"/>
                <a:gd name="connsiteY45" fmla="*/ 1780 h 2287"/>
                <a:gd name="connsiteX46" fmla="*/ 512 w 2155"/>
                <a:gd name="connsiteY46" fmla="*/ 1738 h 2287"/>
                <a:gd name="connsiteX47" fmla="*/ 468 w 2155"/>
                <a:gd name="connsiteY47" fmla="*/ 1692 h 2287"/>
                <a:gd name="connsiteX48" fmla="*/ 426 w 2155"/>
                <a:gd name="connsiteY48" fmla="*/ 1644 h 2287"/>
                <a:gd name="connsiteX49" fmla="*/ 384 w 2155"/>
                <a:gd name="connsiteY49" fmla="*/ 1592 h 2287"/>
                <a:gd name="connsiteX50" fmla="*/ 344 w 2155"/>
                <a:gd name="connsiteY50" fmla="*/ 1538 h 2287"/>
                <a:gd name="connsiteX51" fmla="*/ 306 w 2155"/>
                <a:gd name="connsiteY51" fmla="*/ 1480 h 2287"/>
                <a:gd name="connsiteX52" fmla="*/ 270 w 2155"/>
                <a:gd name="connsiteY52" fmla="*/ 1418 h 2287"/>
                <a:gd name="connsiteX53" fmla="*/ 234 w 2155"/>
                <a:gd name="connsiteY53" fmla="*/ 1354 h 2287"/>
                <a:gd name="connsiteX54" fmla="*/ 202 w 2155"/>
                <a:gd name="connsiteY54" fmla="*/ 1284 h 2287"/>
                <a:gd name="connsiteX55" fmla="*/ 172 w 2155"/>
                <a:gd name="connsiteY55" fmla="*/ 1212 h 2287"/>
                <a:gd name="connsiteX56" fmla="*/ 142 w 2155"/>
                <a:gd name="connsiteY56" fmla="*/ 1136 h 2287"/>
                <a:gd name="connsiteX57" fmla="*/ 116 w 2155"/>
                <a:gd name="connsiteY57" fmla="*/ 1056 h 2287"/>
                <a:gd name="connsiteX58" fmla="*/ 92 w 2155"/>
                <a:gd name="connsiteY58" fmla="*/ 972 h 2287"/>
                <a:gd name="connsiteX59" fmla="*/ 72 w 2155"/>
                <a:gd name="connsiteY59" fmla="*/ 884 h 2287"/>
                <a:gd name="connsiteX60" fmla="*/ 52 w 2155"/>
                <a:gd name="connsiteY60" fmla="*/ 792 h 2287"/>
                <a:gd name="connsiteX61" fmla="*/ 36 w 2155"/>
                <a:gd name="connsiteY61" fmla="*/ 696 h 2287"/>
                <a:gd name="connsiteX62" fmla="*/ 24 w 2155"/>
                <a:gd name="connsiteY62" fmla="*/ 594 h 2287"/>
                <a:gd name="connsiteX63" fmla="*/ 12 w 2155"/>
                <a:gd name="connsiteY63" fmla="*/ 490 h 2287"/>
                <a:gd name="connsiteX64" fmla="*/ 6 w 2155"/>
                <a:gd name="connsiteY64" fmla="*/ 380 h 2287"/>
                <a:gd name="connsiteX65" fmla="*/ 0 w 2155"/>
                <a:gd name="connsiteY65" fmla="*/ 264 h 2287"/>
                <a:gd name="connsiteX66" fmla="*/ 0 w 2155"/>
                <a:gd name="connsiteY66" fmla="*/ 146 h 2287"/>
                <a:gd name="connsiteX67" fmla="*/ 2 w 2155"/>
                <a:gd name="connsiteY67" fmla="*/ 22 h 2287"/>
                <a:gd name="connsiteX68" fmla="*/ 2 w 2155"/>
                <a:gd name="connsiteY68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700 w 2155"/>
                <a:gd name="connsiteY42" fmla="*/ 1888 h 2287"/>
                <a:gd name="connsiteX43" fmla="*/ 604 w 2155"/>
                <a:gd name="connsiteY43" fmla="*/ 1818 h 2287"/>
                <a:gd name="connsiteX44" fmla="*/ 558 w 2155"/>
                <a:gd name="connsiteY44" fmla="*/ 1780 h 2287"/>
                <a:gd name="connsiteX45" fmla="*/ 512 w 2155"/>
                <a:gd name="connsiteY45" fmla="*/ 1738 h 2287"/>
                <a:gd name="connsiteX46" fmla="*/ 468 w 2155"/>
                <a:gd name="connsiteY46" fmla="*/ 1692 h 2287"/>
                <a:gd name="connsiteX47" fmla="*/ 426 w 2155"/>
                <a:gd name="connsiteY47" fmla="*/ 1644 h 2287"/>
                <a:gd name="connsiteX48" fmla="*/ 384 w 2155"/>
                <a:gd name="connsiteY48" fmla="*/ 1592 h 2287"/>
                <a:gd name="connsiteX49" fmla="*/ 344 w 2155"/>
                <a:gd name="connsiteY49" fmla="*/ 1538 h 2287"/>
                <a:gd name="connsiteX50" fmla="*/ 306 w 2155"/>
                <a:gd name="connsiteY50" fmla="*/ 1480 h 2287"/>
                <a:gd name="connsiteX51" fmla="*/ 270 w 2155"/>
                <a:gd name="connsiteY51" fmla="*/ 1418 h 2287"/>
                <a:gd name="connsiteX52" fmla="*/ 234 w 2155"/>
                <a:gd name="connsiteY52" fmla="*/ 1354 h 2287"/>
                <a:gd name="connsiteX53" fmla="*/ 202 w 2155"/>
                <a:gd name="connsiteY53" fmla="*/ 1284 h 2287"/>
                <a:gd name="connsiteX54" fmla="*/ 172 w 2155"/>
                <a:gd name="connsiteY54" fmla="*/ 1212 h 2287"/>
                <a:gd name="connsiteX55" fmla="*/ 142 w 2155"/>
                <a:gd name="connsiteY55" fmla="*/ 1136 h 2287"/>
                <a:gd name="connsiteX56" fmla="*/ 116 w 2155"/>
                <a:gd name="connsiteY56" fmla="*/ 1056 h 2287"/>
                <a:gd name="connsiteX57" fmla="*/ 92 w 2155"/>
                <a:gd name="connsiteY57" fmla="*/ 972 h 2287"/>
                <a:gd name="connsiteX58" fmla="*/ 72 w 2155"/>
                <a:gd name="connsiteY58" fmla="*/ 884 h 2287"/>
                <a:gd name="connsiteX59" fmla="*/ 52 w 2155"/>
                <a:gd name="connsiteY59" fmla="*/ 792 h 2287"/>
                <a:gd name="connsiteX60" fmla="*/ 36 w 2155"/>
                <a:gd name="connsiteY60" fmla="*/ 696 h 2287"/>
                <a:gd name="connsiteX61" fmla="*/ 24 w 2155"/>
                <a:gd name="connsiteY61" fmla="*/ 594 h 2287"/>
                <a:gd name="connsiteX62" fmla="*/ 12 w 2155"/>
                <a:gd name="connsiteY62" fmla="*/ 490 h 2287"/>
                <a:gd name="connsiteX63" fmla="*/ 6 w 2155"/>
                <a:gd name="connsiteY63" fmla="*/ 380 h 2287"/>
                <a:gd name="connsiteX64" fmla="*/ 0 w 2155"/>
                <a:gd name="connsiteY64" fmla="*/ 264 h 2287"/>
                <a:gd name="connsiteX65" fmla="*/ 0 w 2155"/>
                <a:gd name="connsiteY65" fmla="*/ 146 h 2287"/>
                <a:gd name="connsiteX66" fmla="*/ 2 w 2155"/>
                <a:gd name="connsiteY66" fmla="*/ 22 h 2287"/>
                <a:gd name="connsiteX67" fmla="*/ 2 w 2155"/>
                <a:gd name="connsiteY67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700 w 2155"/>
                <a:gd name="connsiteY42" fmla="*/ 1888 h 2287"/>
                <a:gd name="connsiteX43" fmla="*/ 558 w 2155"/>
                <a:gd name="connsiteY43" fmla="*/ 1780 h 2287"/>
                <a:gd name="connsiteX44" fmla="*/ 512 w 2155"/>
                <a:gd name="connsiteY44" fmla="*/ 1738 h 2287"/>
                <a:gd name="connsiteX45" fmla="*/ 468 w 2155"/>
                <a:gd name="connsiteY45" fmla="*/ 1692 h 2287"/>
                <a:gd name="connsiteX46" fmla="*/ 426 w 2155"/>
                <a:gd name="connsiteY46" fmla="*/ 1644 h 2287"/>
                <a:gd name="connsiteX47" fmla="*/ 384 w 2155"/>
                <a:gd name="connsiteY47" fmla="*/ 1592 h 2287"/>
                <a:gd name="connsiteX48" fmla="*/ 344 w 2155"/>
                <a:gd name="connsiteY48" fmla="*/ 1538 h 2287"/>
                <a:gd name="connsiteX49" fmla="*/ 306 w 2155"/>
                <a:gd name="connsiteY49" fmla="*/ 1480 h 2287"/>
                <a:gd name="connsiteX50" fmla="*/ 270 w 2155"/>
                <a:gd name="connsiteY50" fmla="*/ 1418 h 2287"/>
                <a:gd name="connsiteX51" fmla="*/ 234 w 2155"/>
                <a:gd name="connsiteY51" fmla="*/ 1354 h 2287"/>
                <a:gd name="connsiteX52" fmla="*/ 202 w 2155"/>
                <a:gd name="connsiteY52" fmla="*/ 1284 h 2287"/>
                <a:gd name="connsiteX53" fmla="*/ 172 w 2155"/>
                <a:gd name="connsiteY53" fmla="*/ 1212 h 2287"/>
                <a:gd name="connsiteX54" fmla="*/ 142 w 2155"/>
                <a:gd name="connsiteY54" fmla="*/ 1136 h 2287"/>
                <a:gd name="connsiteX55" fmla="*/ 116 w 2155"/>
                <a:gd name="connsiteY55" fmla="*/ 1056 h 2287"/>
                <a:gd name="connsiteX56" fmla="*/ 92 w 2155"/>
                <a:gd name="connsiteY56" fmla="*/ 972 h 2287"/>
                <a:gd name="connsiteX57" fmla="*/ 72 w 2155"/>
                <a:gd name="connsiteY57" fmla="*/ 884 h 2287"/>
                <a:gd name="connsiteX58" fmla="*/ 52 w 2155"/>
                <a:gd name="connsiteY58" fmla="*/ 792 h 2287"/>
                <a:gd name="connsiteX59" fmla="*/ 36 w 2155"/>
                <a:gd name="connsiteY59" fmla="*/ 696 h 2287"/>
                <a:gd name="connsiteX60" fmla="*/ 24 w 2155"/>
                <a:gd name="connsiteY60" fmla="*/ 594 h 2287"/>
                <a:gd name="connsiteX61" fmla="*/ 12 w 2155"/>
                <a:gd name="connsiteY61" fmla="*/ 490 h 2287"/>
                <a:gd name="connsiteX62" fmla="*/ 6 w 2155"/>
                <a:gd name="connsiteY62" fmla="*/ 380 h 2287"/>
                <a:gd name="connsiteX63" fmla="*/ 0 w 2155"/>
                <a:gd name="connsiteY63" fmla="*/ 264 h 2287"/>
                <a:gd name="connsiteX64" fmla="*/ 0 w 2155"/>
                <a:gd name="connsiteY64" fmla="*/ 146 h 2287"/>
                <a:gd name="connsiteX65" fmla="*/ 2 w 2155"/>
                <a:gd name="connsiteY65" fmla="*/ 22 h 2287"/>
                <a:gd name="connsiteX66" fmla="*/ 2 w 2155"/>
                <a:gd name="connsiteY66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558 w 2155"/>
                <a:gd name="connsiteY42" fmla="*/ 1780 h 2287"/>
                <a:gd name="connsiteX43" fmla="*/ 512 w 2155"/>
                <a:gd name="connsiteY43" fmla="*/ 1738 h 2287"/>
                <a:gd name="connsiteX44" fmla="*/ 468 w 2155"/>
                <a:gd name="connsiteY44" fmla="*/ 1692 h 2287"/>
                <a:gd name="connsiteX45" fmla="*/ 426 w 2155"/>
                <a:gd name="connsiteY45" fmla="*/ 1644 h 2287"/>
                <a:gd name="connsiteX46" fmla="*/ 384 w 2155"/>
                <a:gd name="connsiteY46" fmla="*/ 1592 h 2287"/>
                <a:gd name="connsiteX47" fmla="*/ 344 w 2155"/>
                <a:gd name="connsiteY47" fmla="*/ 1538 h 2287"/>
                <a:gd name="connsiteX48" fmla="*/ 306 w 2155"/>
                <a:gd name="connsiteY48" fmla="*/ 1480 h 2287"/>
                <a:gd name="connsiteX49" fmla="*/ 270 w 2155"/>
                <a:gd name="connsiteY49" fmla="*/ 1418 h 2287"/>
                <a:gd name="connsiteX50" fmla="*/ 234 w 2155"/>
                <a:gd name="connsiteY50" fmla="*/ 1354 h 2287"/>
                <a:gd name="connsiteX51" fmla="*/ 202 w 2155"/>
                <a:gd name="connsiteY51" fmla="*/ 1284 h 2287"/>
                <a:gd name="connsiteX52" fmla="*/ 172 w 2155"/>
                <a:gd name="connsiteY52" fmla="*/ 1212 h 2287"/>
                <a:gd name="connsiteX53" fmla="*/ 142 w 2155"/>
                <a:gd name="connsiteY53" fmla="*/ 1136 h 2287"/>
                <a:gd name="connsiteX54" fmla="*/ 116 w 2155"/>
                <a:gd name="connsiteY54" fmla="*/ 1056 h 2287"/>
                <a:gd name="connsiteX55" fmla="*/ 92 w 2155"/>
                <a:gd name="connsiteY55" fmla="*/ 972 h 2287"/>
                <a:gd name="connsiteX56" fmla="*/ 72 w 2155"/>
                <a:gd name="connsiteY56" fmla="*/ 884 h 2287"/>
                <a:gd name="connsiteX57" fmla="*/ 52 w 2155"/>
                <a:gd name="connsiteY57" fmla="*/ 792 h 2287"/>
                <a:gd name="connsiteX58" fmla="*/ 36 w 2155"/>
                <a:gd name="connsiteY58" fmla="*/ 696 h 2287"/>
                <a:gd name="connsiteX59" fmla="*/ 24 w 2155"/>
                <a:gd name="connsiteY59" fmla="*/ 594 h 2287"/>
                <a:gd name="connsiteX60" fmla="*/ 12 w 2155"/>
                <a:gd name="connsiteY60" fmla="*/ 490 h 2287"/>
                <a:gd name="connsiteX61" fmla="*/ 6 w 2155"/>
                <a:gd name="connsiteY61" fmla="*/ 380 h 2287"/>
                <a:gd name="connsiteX62" fmla="*/ 0 w 2155"/>
                <a:gd name="connsiteY62" fmla="*/ 264 h 2287"/>
                <a:gd name="connsiteX63" fmla="*/ 0 w 2155"/>
                <a:gd name="connsiteY63" fmla="*/ 146 h 2287"/>
                <a:gd name="connsiteX64" fmla="*/ 2 w 2155"/>
                <a:gd name="connsiteY64" fmla="*/ 22 h 2287"/>
                <a:gd name="connsiteX65" fmla="*/ 2 w 2155"/>
                <a:gd name="connsiteY65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512 w 2155"/>
                <a:gd name="connsiteY42" fmla="*/ 1738 h 2287"/>
                <a:gd name="connsiteX43" fmla="*/ 468 w 2155"/>
                <a:gd name="connsiteY43" fmla="*/ 1692 h 2287"/>
                <a:gd name="connsiteX44" fmla="*/ 426 w 2155"/>
                <a:gd name="connsiteY44" fmla="*/ 1644 h 2287"/>
                <a:gd name="connsiteX45" fmla="*/ 384 w 2155"/>
                <a:gd name="connsiteY45" fmla="*/ 1592 h 2287"/>
                <a:gd name="connsiteX46" fmla="*/ 344 w 2155"/>
                <a:gd name="connsiteY46" fmla="*/ 1538 h 2287"/>
                <a:gd name="connsiteX47" fmla="*/ 306 w 2155"/>
                <a:gd name="connsiteY47" fmla="*/ 1480 h 2287"/>
                <a:gd name="connsiteX48" fmla="*/ 270 w 2155"/>
                <a:gd name="connsiteY48" fmla="*/ 1418 h 2287"/>
                <a:gd name="connsiteX49" fmla="*/ 234 w 2155"/>
                <a:gd name="connsiteY49" fmla="*/ 1354 h 2287"/>
                <a:gd name="connsiteX50" fmla="*/ 202 w 2155"/>
                <a:gd name="connsiteY50" fmla="*/ 1284 h 2287"/>
                <a:gd name="connsiteX51" fmla="*/ 172 w 2155"/>
                <a:gd name="connsiteY51" fmla="*/ 1212 h 2287"/>
                <a:gd name="connsiteX52" fmla="*/ 142 w 2155"/>
                <a:gd name="connsiteY52" fmla="*/ 1136 h 2287"/>
                <a:gd name="connsiteX53" fmla="*/ 116 w 2155"/>
                <a:gd name="connsiteY53" fmla="*/ 1056 h 2287"/>
                <a:gd name="connsiteX54" fmla="*/ 92 w 2155"/>
                <a:gd name="connsiteY54" fmla="*/ 972 h 2287"/>
                <a:gd name="connsiteX55" fmla="*/ 72 w 2155"/>
                <a:gd name="connsiteY55" fmla="*/ 884 h 2287"/>
                <a:gd name="connsiteX56" fmla="*/ 52 w 2155"/>
                <a:gd name="connsiteY56" fmla="*/ 792 h 2287"/>
                <a:gd name="connsiteX57" fmla="*/ 36 w 2155"/>
                <a:gd name="connsiteY57" fmla="*/ 696 h 2287"/>
                <a:gd name="connsiteX58" fmla="*/ 24 w 2155"/>
                <a:gd name="connsiteY58" fmla="*/ 594 h 2287"/>
                <a:gd name="connsiteX59" fmla="*/ 12 w 2155"/>
                <a:gd name="connsiteY59" fmla="*/ 490 h 2287"/>
                <a:gd name="connsiteX60" fmla="*/ 6 w 2155"/>
                <a:gd name="connsiteY60" fmla="*/ 380 h 2287"/>
                <a:gd name="connsiteX61" fmla="*/ 0 w 2155"/>
                <a:gd name="connsiteY61" fmla="*/ 264 h 2287"/>
                <a:gd name="connsiteX62" fmla="*/ 0 w 2155"/>
                <a:gd name="connsiteY62" fmla="*/ 146 h 2287"/>
                <a:gd name="connsiteX63" fmla="*/ 2 w 2155"/>
                <a:gd name="connsiteY63" fmla="*/ 22 h 2287"/>
                <a:gd name="connsiteX64" fmla="*/ 2 w 2155"/>
                <a:gd name="connsiteY64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512 w 2155"/>
                <a:gd name="connsiteY42" fmla="*/ 1738 h 2287"/>
                <a:gd name="connsiteX43" fmla="*/ 426 w 2155"/>
                <a:gd name="connsiteY43" fmla="*/ 1644 h 2287"/>
                <a:gd name="connsiteX44" fmla="*/ 384 w 2155"/>
                <a:gd name="connsiteY44" fmla="*/ 1592 h 2287"/>
                <a:gd name="connsiteX45" fmla="*/ 344 w 2155"/>
                <a:gd name="connsiteY45" fmla="*/ 1538 h 2287"/>
                <a:gd name="connsiteX46" fmla="*/ 306 w 2155"/>
                <a:gd name="connsiteY46" fmla="*/ 1480 h 2287"/>
                <a:gd name="connsiteX47" fmla="*/ 270 w 2155"/>
                <a:gd name="connsiteY47" fmla="*/ 1418 h 2287"/>
                <a:gd name="connsiteX48" fmla="*/ 234 w 2155"/>
                <a:gd name="connsiteY48" fmla="*/ 1354 h 2287"/>
                <a:gd name="connsiteX49" fmla="*/ 202 w 2155"/>
                <a:gd name="connsiteY49" fmla="*/ 1284 h 2287"/>
                <a:gd name="connsiteX50" fmla="*/ 172 w 2155"/>
                <a:gd name="connsiteY50" fmla="*/ 1212 h 2287"/>
                <a:gd name="connsiteX51" fmla="*/ 142 w 2155"/>
                <a:gd name="connsiteY51" fmla="*/ 1136 h 2287"/>
                <a:gd name="connsiteX52" fmla="*/ 116 w 2155"/>
                <a:gd name="connsiteY52" fmla="*/ 1056 h 2287"/>
                <a:gd name="connsiteX53" fmla="*/ 92 w 2155"/>
                <a:gd name="connsiteY53" fmla="*/ 972 h 2287"/>
                <a:gd name="connsiteX54" fmla="*/ 72 w 2155"/>
                <a:gd name="connsiteY54" fmla="*/ 884 h 2287"/>
                <a:gd name="connsiteX55" fmla="*/ 52 w 2155"/>
                <a:gd name="connsiteY55" fmla="*/ 792 h 2287"/>
                <a:gd name="connsiteX56" fmla="*/ 36 w 2155"/>
                <a:gd name="connsiteY56" fmla="*/ 696 h 2287"/>
                <a:gd name="connsiteX57" fmla="*/ 24 w 2155"/>
                <a:gd name="connsiteY57" fmla="*/ 594 h 2287"/>
                <a:gd name="connsiteX58" fmla="*/ 12 w 2155"/>
                <a:gd name="connsiteY58" fmla="*/ 490 h 2287"/>
                <a:gd name="connsiteX59" fmla="*/ 6 w 2155"/>
                <a:gd name="connsiteY59" fmla="*/ 380 h 2287"/>
                <a:gd name="connsiteX60" fmla="*/ 0 w 2155"/>
                <a:gd name="connsiteY60" fmla="*/ 264 h 2287"/>
                <a:gd name="connsiteX61" fmla="*/ 0 w 2155"/>
                <a:gd name="connsiteY61" fmla="*/ 146 h 2287"/>
                <a:gd name="connsiteX62" fmla="*/ 2 w 2155"/>
                <a:gd name="connsiteY62" fmla="*/ 22 h 2287"/>
                <a:gd name="connsiteX63" fmla="*/ 2 w 2155"/>
                <a:gd name="connsiteY63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1004 w 2155"/>
                <a:gd name="connsiteY41" fmla="*/ 2040 h 2287"/>
                <a:gd name="connsiteX42" fmla="*/ 426 w 2155"/>
                <a:gd name="connsiteY42" fmla="*/ 1644 h 2287"/>
                <a:gd name="connsiteX43" fmla="*/ 384 w 2155"/>
                <a:gd name="connsiteY43" fmla="*/ 1592 h 2287"/>
                <a:gd name="connsiteX44" fmla="*/ 344 w 2155"/>
                <a:gd name="connsiteY44" fmla="*/ 1538 h 2287"/>
                <a:gd name="connsiteX45" fmla="*/ 306 w 2155"/>
                <a:gd name="connsiteY45" fmla="*/ 1480 h 2287"/>
                <a:gd name="connsiteX46" fmla="*/ 270 w 2155"/>
                <a:gd name="connsiteY46" fmla="*/ 1418 h 2287"/>
                <a:gd name="connsiteX47" fmla="*/ 234 w 2155"/>
                <a:gd name="connsiteY47" fmla="*/ 1354 h 2287"/>
                <a:gd name="connsiteX48" fmla="*/ 202 w 2155"/>
                <a:gd name="connsiteY48" fmla="*/ 1284 h 2287"/>
                <a:gd name="connsiteX49" fmla="*/ 172 w 2155"/>
                <a:gd name="connsiteY49" fmla="*/ 1212 h 2287"/>
                <a:gd name="connsiteX50" fmla="*/ 142 w 2155"/>
                <a:gd name="connsiteY50" fmla="*/ 1136 h 2287"/>
                <a:gd name="connsiteX51" fmla="*/ 116 w 2155"/>
                <a:gd name="connsiteY51" fmla="*/ 1056 h 2287"/>
                <a:gd name="connsiteX52" fmla="*/ 92 w 2155"/>
                <a:gd name="connsiteY52" fmla="*/ 972 h 2287"/>
                <a:gd name="connsiteX53" fmla="*/ 72 w 2155"/>
                <a:gd name="connsiteY53" fmla="*/ 884 h 2287"/>
                <a:gd name="connsiteX54" fmla="*/ 52 w 2155"/>
                <a:gd name="connsiteY54" fmla="*/ 792 h 2287"/>
                <a:gd name="connsiteX55" fmla="*/ 36 w 2155"/>
                <a:gd name="connsiteY55" fmla="*/ 696 h 2287"/>
                <a:gd name="connsiteX56" fmla="*/ 24 w 2155"/>
                <a:gd name="connsiteY56" fmla="*/ 594 h 2287"/>
                <a:gd name="connsiteX57" fmla="*/ 12 w 2155"/>
                <a:gd name="connsiteY57" fmla="*/ 490 h 2287"/>
                <a:gd name="connsiteX58" fmla="*/ 6 w 2155"/>
                <a:gd name="connsiteY58" fmla="*/ 380 h 2287"/>
                <a:gd name="connsiteX59" fmla="*/ 0 w 2155"/>
                <a:gd name="connsiteY59" fmla="*/ 264 h 2287"/>
                <a:gd name="connsiteX60" fmla="*/ 0 w 2155"/>
                <a:gd name="connsiteY60" fmla="*/ 146 h 2287"/>
                <a:gd name="connsiteX61" fmla="*/ 2 w 2155"/>
                <a:gd name="connsiteY61" fmla="*/ 22 h 2287"/>
                <a:gd name="connsiteX62" fmla="*/ 2 w 2155"/>
                <a:gd name="connsiteY62" fmla="*/ 22 h 2287"/>
                <a:gd name="connsiteX0" fmla="*/ 2 w 2155"/>
                <a:gd name="connsiteY0" fmla="*/ 22 h 2287"/>
                <a:gd name="connsiteX1" fmla="*/ 2 w 2155"/>
                <a:gd name="connsiteY1" fmla="*/ 22 h 2287"/>
                <a:gd name="connsiteX2" fmla="*/ 26 w 2155"/>
                <a:gd name="connsiteY2" fmla="*/ 18 h 2287"/>
                <a:gd name="connsiteX3" fmla="*/ 98 w 2155"/>
                <a:gd name="connsiteY3" fmla="*/ 10 h 2287"/>
                <a:gd name="connsiteX4" fmla="*/ 148 w 2155"/>
                <a:gd name="connsiteY4" fmla="*/ 6 h 2287"/>
                <a:gd name="connsiteX5" fmla="*/ 208 w 2155"/>
                <a:gd name="connsiteY5" fmla="*/ 2 h 2287"/>
                <a:gd name="connsiteX6" fmla="*/ 276 w 2155"/>
                <a:gd name="connsiteY6" fmla="*/ 0 h 2287"/>
                <a:gd name="connsiteX7" fmla="*/ 350 w 2155"/>
                <a:gd name="connsiteY7" fmla="*/ 0 h 2287"/>
                <a:gd name="connsiteX8" fmla="*/ 432 w 2155"/>
                <a:gd name="connsiteY8" fmla="*/ 2 h 2287"/>
                <a:gd name="connsiteX9" fmla="*/ 518 w 2155"/>
                <a:gd name="connsiteY9" fmla="*/ 6 h 2287"/>
                <a:gd name="connsiteX10" fmla="*/ 610 w 2155"/>
                <a:gd name="connsiteY10" fmla="*/ 14 h 2287"/>
                <a:gd name="connsiteX11" fmla="*/ 706 w 2155"/>
                <a:gd name="connsiteY11" fmla="*/ 28 h 2287"/>
                <a:gd name="connsiteX12" fmla="*/ 806 w 2155"/>
                <a:gd name="connsiteY12" fmla="*/ 46 h 2287"/>
                <a:gd name="connsiteX13" fmla="*/ 856 w 2155"/>
                <a:gd name="connsiteY13" fmla="*/ 56 h 2287"/>
                <a:gd name="connsiteX14" fmla="*/ 906 w 2155"/>
                <a:gd name="connsiteY14" fmla="*/ 68 h 2287"/>
                <a:gd name="connsiteX15" fmla="*/ 958 w 2155"/>
                <a:gd name="connsiteY15" fmla="*/ 82 h 2287"/>
                <a:gd name="connsiteX16" fmla="*/ 1010 w 2155"/>
                <a:gd name="connsiteY16" fmla="*/ 98 h 2287"/>
                <a:gd name="connsiteX17" fmla="*/ 1060 w 2155"/>
                <a:gd name="connsiteY17" fmla="*/ 114 h 2287"/>
                <a:gd name="connsiteX18" fmla="*/ 1112 w 2155"/>
                <a:gd name="connsiteY18" fmla="*/ 132 h 2287"/>
                <a:gd name="connsiteX19" fmla="*/ 1164 w 2155"/>
                <a:gd name="connsiteY19" fmla="*/ 154 h 2287"/>
                <a:gd name="connsiteX20" fmla="*/ 1216 w 2155"/>
                <a:gd name="connsiteY20" fmla="*/ 176 h 2287"/>
                <a:gd name="connsiteX21" fmla="*/ 1266 w 2155"/>
                <a:gd name="connsiteY21" fmla="*/ 200 h 2287"/>
                <a:gd name="connsiteX22" fmla="*/ 1318 w 2155"/>
                <a:gd name="connsiteY22" fmla="*/ 226 h 2287"/>
                <a:gd name="connsiteX23" fmla="*/ 1368 w 2155"/>
                <a:gd name="connsiteY23" fmla="*/ 254 h 2287"/>
                <a:gd name="connsiteX24" fmla="*/ 1418 w 2155"/>
                <a:gd name="connsiteY24" fmla="*/ 284 h 2287"/>
                <a:gd name="connsiteX25" fmla="*/ 1466 w 2155"/>
                <a:gd name="connsiteY25" fmla="*/ 318 h 2287"/>
                <a:gd name="connsiteX26" fmla="*/ 1516 w 2155"/>
                <a:gd name="connsiteY26" fmla="*/ 352 h 2287"/>
                <a:gd name="connsiteX27" fmla="*/ 1562 w 2155"/>
                <a:gd name="connsiteY27" fmla="*/ 390 h 2287"/>
                <a:gd name="connsiteX28" fmla="*/ 1610 w 2155"/>
                <a:gd name="connsiteY28" fmla="*/ 428 h 2287"/>
                <a:gd name="connsiteX29" fmla="*/ 1654 w 2155"/>
                <a:gd name="connsiteY29" fmla="*/ 472 h 2287"/>
                <a:gd name="connsiteX30" fmla="*/ 1698 w 2155"/>
                <a:gd name="connsiteY30" fmla="*/ 516 h 2287"/>
                <a:gd name="connsiteX31" fmla="*/ 1742 w 2155"/>
                <a:gd name="connsiteY31" fmla="*/ 564 h 2287"/>
                <a:gd name="connsiteX32" fmla="*/ 1782 w 2155"/>
                <a:gd name="connsiteY32" fmla="*/ 614 h 2287"/>
                <a:gd name="connsiteX33" fmla="*/ 1822 w 2155"/>
                <a:gd name="connsiteY33" fmla="*/ 666 h 2287"/>
                <a:gd name="connsiteX34" fmla="*/ 1862 w 2155"/>
                <a:gd name="connsiteY34" fmla="*/ 722 h 2287"/>
                <a:gd name="connsiteX35" fmla="*/ 1898 w 2155"/>
                <a:gd name="connsiteY35" fmla="*/ 782 h 2287"/>
                <a:gd name="connsiteX36" fmla="*/ 1932 w 2155"/>
                <a:gd name="connsiteY36" fmla="*/ 844 h 2287"/>
                <a:gd name="connsiteX37" fmla="*/ 1966 w 2155"/>
                <a:gd name="connsiteY37" fmla="*/ 908 h 2287"/>
                <a:gd name="connsiteX38" fmla="*/ 1996 w 2155"/>
                <a:gd name="connsiteY38" fmla="*/ 976 h 2287"/>
                <a:gd name="connsiteX39" fmla="*/ 2024 w 2155"/>
                <a:gd name="connsiteY39" fmla="*/ 2100 h 2287"/>
                <a:gd name="connsiteX40" fmla="*/ 1210 w 2155"/>
                <a:gd name="connsiteY40" fmla="*/ 2098 h 2287"/>
                <a:gd name="connsiteX41" fmla="*/ 426 w 2155"/>
                <a:gd name="connsiteY41" fmla="*/ 1644 h 2287"/>
                <a:gd name="connsiteX42" fmla="*/ 384 w 2155"/>
                <a:gd name="connsiteY42" fmla="*/ 1592 h 2287"/>
                <a:gd name="connsiteX43" fmla="*/ 344 w 2155"/>
                <a:gd name="connsiteY43" fmla="*/ 1538 h 2287"/>
                <a:gd name="connsiteX44" fmla="*/ 306 w 2155"/>
                <a:gd name="connsiteY44" fmla="*/ 1480 h 2287"/>
                <a:gd name="connsiteX45" fmla="*/ 270 w 2155"/>
                <a:gd name="connsiteY45" fmla="*/ 1418 h 2287"/>
                <a:gd name="connsiteX46" fmla="*/ 234 w 2155"/>
                <a:gd name="connsiteY46" fmla="*/ 1354 h 2287"/>
                <a:gd name="connsiteX47" fmla="*/ 202 w 2155"/>
                <a:gd name="connsiteY47" fmla="*/ 1284 h 2287"/>
                <a:gd name="connsiteX48" fmla="*/ 172 w 2155"/>
                <a:gd name="connsiteY48" fmla="*/ 1212 h 2287"/>
                <a:gd name="connsiteX49" fmla="*/ 142 w 2155"/>
                <a:gd name="connsiteY49" fmla="*/ 1136 h 2287"/>
                <a:gd name="connsiteX50" fmla="*/ 116 w 2155"/>
                <a:gd name="connsiteY50" fmla="*/ 1056 h 2287"/>
                <a:gd name="connsiteX51" fmla="*/ 92 w 2155"/>
                <a:gd name="connsiteY51" fmla="*/ 972 h 2287"/>
                <a:gd name="connsiteX52" fmla="*/ 72 w 2155"/>
                <a:gd name="connsiteY52" fmla="*/ 884 h 2287"/>
                <a:gd name="connsiteX53" fmla="*/ 52 w 2155"/>
                <a:gd name="connsiteY53" fmla="*/ 792 h 2287"/>
                <a:gd name="connsiteX54" fmla="*/ 36 w 2155"/>
                <a:gd name="connsiteY54" fmla="*/ 696 h 2287"/>
                <a:gd name="connsiteX55" fmla="*/ 24 w 2155"/>
                <a:gd name="connsiteY55" fmla="*/ 594 h 2287"/>
                <a:gd name="connsiteX56" fmla="*/ 12 w 2155"/>
                <a:gd name="connsiteY56" fmla="*/ 490 h 2287"/>
                <a:gd name="connsiteX57" fmla="*/ 6 w 2155"/>
                <a:gd name="connsiteY57" fmla="*/ 380 h 2287"/>
                <a:gd name="connsiteX58" fmla="*/ 0 w 2155"/>
                <a:gd name="connsiteY58" fmla="*/ 264 h 2287"/>
                <a:gd name="connsiteX59" fmla="*/ 0 w 2155"/>
                <a:gd name="connsiteY59" fmla="*/ 146 h 2287"/>
                <a:gd name="connsiteX60" fmla="*/ 2 w 2155"/>
                <a:gd name="connsiteY60" fmla="*/ 22 h 2287"/>
                <a:gd name="connsiteX61" fmla="*/ 2 w 2155"/>
                <a:gd name="connsiteY61" fmla="*/ 22 h 2287"/>
                <a:gd name="connsiteX0" fmla="*/ 2 w 2286"/>
                <a:gd name="connsiteY0" fmla="*/ 22 h 2211"/>
                <a:gd name="connsiteX1" fmla="*/ 2 w 2286"/>
                <a:gd name="connsiteY1" fmla="*/ 22 h 2211"/>
                <a:gd name="connsiteX2" fmla="*/ 26 w 2286"/>
                <a:gd name="connsiteY2" fmla="*/ 18 h 2211"/>
                <a:gd name="connsiteX3" fmla="*/ 98 w 2286"/>
                <a:gd name="connsiteY3" fmla="*/ 10 h 2211"/>
                <a:gd name="connsiteX4" fmla="*/ 148 w 2286"/>
                <a:gd name="connsiteY4" fmla="*/ 6 h 2211"/>
                <a:gd name="connsiteX5" fmla="*/ 208 w 2286"/>
                <a:gd name="connsiteY5" fmla="*/ 2 h 2211"/>
                <a:gd name="connsiteX6" fmla="*/ 276 w 2286"/>
                <a:gd name="connsiteY6" fmla="*/ 0 h 2211"/>
                <a:gd name="connsiteX7" fmla="*/ 350 w 2286"/>
                <a:gd name="connsiteY7" fmla="*/ 0 h 2211"/>
                <a:gd name="connsiteX8" fmla="*/ 432 w 2286"/>
                <a:gd name="connsiteY8" fmla="*/ 2 h 2211"/>
                <a:gd name="connsiteX9" fmla="*/ 518 w 2286"/>
                <a:gd name="connsiteY9" fmla="*/ 6 h 2211"/>
                <a:gd name="connsiteX10" fmla="*/ 610 w 2286"/>
                <a:gd name="connsiteY10" fmla="*/ 14 h 2211"/>
                <a:gd name="connsiteX11" fmla="*/ 706 w 2286"/>
                <a:gd name="connsiteY11" fmla="*/ 28 h 2211"/>
                <a:gd name="connsiteX12" fmla="*/ 806 w 2286"/>
                <a:gd name="connsiteY12" fmla="*/ 46 h 2211"/>
                <a:gd name="connsiteX13" fmla="*/ 856 w 2286"/>
                <a:gd name="connsiteY13" fmla="*/ 56 h 2211"/>
                <a:gd name="connsiteX14" fmla="*/ 906 w 2286"/>
                <a:gd name="connsiteY14" fmla="*/ 68 h 2211"/>
                <a:gd name="connsiteX15" fmla="*/ 958 w 2286"/>
                <a:gd name="connsiteY15" fmla="*/ 82 h 2211"/>
                <a:gd name="connsiteX16" fmla="*/ 1010 w 2286"/>
                <a:gd name="connsiteY16" fmla="*/ 98 h 2211"/>
                <a:gd name="connsiteX17" fmla="*/ 1060 w 2286"/>
                <a:gd name="connsiteY17" fmla="*/ 114 h 2211"/>
                <a:gd name="connsiteX18" fmla="*/ 1112 w 2286"/>
                <a:gd name="connsiteY18" fmla="*/ 132 h 2211"/>
                <a:gd name="connsiteX19" fmla="*/ 1164 w 2286"/>
                <a:gd name="connsiteY19" fmla="*/ 154 h 2211"/>
                <a:gd name="connsiteX20" fmla="*/ 1216 w 2286"/>
                <a:gd name="connsiteY20" fmla="*/ 176 h 2211"/>
                <a:gd name="connsiteX21" fmla="*/ 1266 w 2286"/>
                <a:gd name="connsiteY21" fmla="*/ 200 h 2211"/>
                <a:gd name="connsiteX22" fmla="*/ 1318 w 2286"/>
                <a:gd name="connsiteY22" fmla="*/ 226 h 2211"/>
                <a:gd name="connsiteX23" fmla="*/ 1368 w 2286"/>
                <a:gd name="connsiteY23" fmla="*/ 254 h 2211"/>
                <a:gd name="connsiteX24" fmla="*/ 1418 w 2286"/>
                <a:gd name="connsiteY24" fmla="*/ 284 h 2211"/>
                <a:gd name="connsiteX25" fmla="*/ 1466 w 2286"/>
                <a:gd name="connsiteY25" fmla="*/ 318 h 2211"/>
                <a:gd name="connsiteX26" fmla="*/ 1516 w 2286"/>
                <a:gd name="connsiteY26" fmla="*/ 352 h 2211"/>
                <a:gd name="connsiteX27" fmla="*/ 1562 w 2286"/>
                <a:gd name="connsiteY27" fmla="*/ 390 h 2211"/>
                <a:gd name="connsiteX28" fmla="*/ 1610 w 2286"/>
                <a:gd name="connsiteY28" fmla="*/ 428 h 2211"/>
                <a:gd name="connsiteX29" fmla="*/ 1654 w 2286"/>
                <a:gd name="connsiteY29" fmla="*/ 472 h 2211"/>
                <a:gd name="connsiteX30" fmla="*/ 1698 w 2286"/>
                <a:gd name="connsiteY30" fmla="*/ 516 h 2211"/>
                <a:gd name="connsiteX31" fmla="*/ 1742 w 2286"/>
                <a:gd name="connsiteY31" fmla="*/ 564 h 2211"/>
                <a:gd name="connsiteX32" fmla="*/ 1782 w 2286"/>
                <a:gd name="connsiteY32" fmla="*/ 614 h 2211"/>
                <a:gd name="connsiteX33" fmla="*/ 1822 w 2286"/>
                <a:gd name="connsiteY33" fmla="*/ 666 h 2211"/>
                <a:gd name="connsiteX34" fmla="*/ 1862 w 2286"/>
                <a:gd name="connsiteY34" fmla="*/ 722 h 2211"/>
                <a:gd name="connsiteX35" fmla="*/ 1898 w 2286"/>
                <a:gd name="connsiteY35" fmla="*/ 782 h 2211"/>
                <a:gd name="connsiteX36" fmla="*/ 1932 w 2286"/>
                <a:gd name="connsiteY36" fmla="*/ 844 h 2211"/>
                <a:gd name="connsiteX37" fmla="*/ 1966 w 2286"/>
                <a:gd name="connsiteY37" fmla="*/ 908 h 2211"/>
                <a:gd name="connsiteX38" fmla="*/ 1996 w 2286"/>
                <a:gd name="connsiteY38" fmla="*/ 976 h 2211"/>
                <a:gd name="connsiteX39" fmla="*/ 2024 w 2286"/>
                <a:gd name="connsiteY39" fmla="*/ 2100 h 2211"/>
                <a:gd name="connsiteX40" fmla="*/ 426 w 2286"/>
                <a:gd name="connsiteY40" fmla="*/ 1644 h 2211"/>
                <a:gd name="connsiteX41" fmla="*/ 384 w 2286"/>
                <a:gd name="connsiteY41" fmla="*/ 1592 h 2211"/>
                <a:gd name="connsiteX42" fmla="*/ 344 w 2286"/>
                <a:gd name="connsiteY42" fmla="*/ 1538 h 2211"/>
                <a:gd name="connsiteX43" fmla="*/ 306 w 2286"/>
                <a:gd name="connsiteY43" fmla="*/ 1480 h 2211"/>
                <a:gd name="connsiteX44" fmla="*/ 270 w 2286"/>
                <a:gd name="connsiteY44" fmla="*/ 1418 h 2211"/>
                <a:gd name="connsiteX45" fmla="*/ 234 w 2286"/>
                <a:gd name="connsiteY45" fmla="*/ 1354 h 2211"/>
                <a:gd name="connsiteX46" fmla="*/ 202 w 2286"/>
                <a:gd name="connsiteY46" fmla="*/ 1284 h 2211"/>
                <a:gd name="connsiteX47" fmla="*/ 172 w 2286"/>
                <a:gd name="connsiteY47" fmla="*/ 1212 h 2211"/>
                <a:gd name="connsiteX48" fmla="*/ 142 w 2286"/>
                <a:gd name="connsiteY48" fmla="*/ 1136 h 2211"/>
                <a:gd name="connsiteX49" fmla="*/ 116 w 2286"/>
                <a:gd name="connsiteY49" fmla="*/ 1056 h 2211"/>
                <a:gd name="connsiteX50" fmla="*/ 92 w 2286"/>
                <a:gd name="connsiteY50" fmla="*/ 972 h 2211"/>
                <a:gd name="connsiteX51" fmla="*/ 72 w 2286"/>
                <a:gd name="connsiteY51" fmla="*/ 884 h 2211"/>
                <a:gd name="connsiteX52" fmla="*/ 52 w 2286"/>
                <a:gd name="connsiteY52" fmla="*/ 792 h 2211"/>
                <a:gd name="connsiteX53" fmla="*/ 36 w 2286"/>
                <a:gd name="connsiteY53" fmla="*/ 696 h 2211"/>
                <a:gd name="connsiteX54" fmla="*/ 24 w 2286"/>
                <a:gd name="connsiteY54" fmla="*/ 594 h 2211"/>
                <a:gd name="connsiteX55" fmla="*/ 12 w 2286"/>
                <a:gd name="connsiteY55" fmla="*/ 490 h 2211"/>
                <a:gd name="connsiteX56" fmla="*/ 6 w 2286"/>
                <a:gd name="connsiteY56" fmla="*/ 380 h 2211"/>
                <a:gd name="connsiteX57" fmla="*/ 0 w 2286"/>
                <a:gd name="connsiteY57" fmla="*/ 264 h 2211"/>
                <a:gd name="connsiteX58" fmla="*/ 0 w 2286"/>
                <a:gd name="connsiteY58" fmla="*/ 146 h 2211"/>
                <a:gd name="connsiteX59" fmla="*/ 2 w 2286"/>
                <a:gd name="connsiteY59" fmla="*/ 22 h 2211"/>
                <a:gd name="connsiteX60" fmla="*/ 2 w 2286"/>
                <a:gd name="connsiteY60" fmla="*/ 22 h 2211"/>
                <a:gd name="connsiteX0" fmla="*/ 2 w 2255"/>
                <a:gd name="connsiteY0" fmla="*/ 22 h 1729"/>
                <a:gd name="connsiteX1" fmla="*/ 2 w 2255"/>
                <a:gd name="connsiteY1" fmla="*/ 22 h 1729"/>
                <a:gd name="connsiteX2" fmla="*/ 26 w 2255"/>
                <a:gd name="connsiteY2" fmla="*/ 18 h 1729"/>
                <a:gd name="connsiteX3" fmla="*/ 98 w 2255"/>
                <a:gd name="connsiteY3" fmla="*/ 10 h 1729"/>
                <a:gd name="connsiteX4" fmla="*/ 148 w 2255"/>
                <a:gd name="connsiteY4" fmla="*/ 6 h 1729"/>
                <a:gd name="connsiteX5" fmla="*/ 208 w 2255"/>
                <a:gd name="connsiteY5" fmla="*/ 2 h 1729"/>
                <a:gd name="connsiteX6" fmla="*/ 276 w 2255"/>
                <a:gd name="connsiteY6" fmla="*/ 0 h 1729"/>
                <a:gd name="connsiteX7" fmla="*/ 350 w 2255"/>
                <a:gd name="connsiteY7" fmla="*/ 0 h 1729"/>
                <a:gd name="connsiteX8" fmla="*/ 432 w 2255"/>
                <a:gd name="connsiteY8" fmla="*/ 2 h 1729"/>
                <a:gd name="connsiteX9" fmla="*/ 518 w 2255"/>
                <a:gd name="connsiteY9" fmla="*/ 6 h 1729"/>
                <a:gd name="connsiteX10" fmla="*/ 610 w 2255"/>
                <a:gd name="connsiteY10" fmla="*/ 14 h 1729"/>
                <a:gd name="connsiteX11" fmla="*/ 706 w 2255"/>
                <a:gd name="connsiteY11" fmla="*/ 28 h 1729"/>
                <a:gd name="connsiteX12" fmla="*/ 806 w 2255"/>
                <a:gd name="connsiteY12" fmla="*/ 46 h 1729"/>
                <a:gd name="connsiteX13" fmla="*/ 856 w 2255"/>
                <a:gd name="connsiteY13" fmla="*/ 56 h 1729"/>
                <a:gd name="connsiteX14" fmla="*/ 906 w 2255"/>
                <a:gd name="connsiteY14" fmla="*/ 68 h 1729"/>
                <a:gd name="connsiteX15" fmla="*/ 958 w 2255"/>
                <a:gd name="connsiteY15" fmla="*/ 82 h 1729"/>
                <a:gd name="connsiteX16" fmla="*/ 1010 w 2255"/>
                <a:gd name="connsiteY16" fmla="*/ 98 h 1729"/>
                <a:gd name="connsiteX17" fmla="*/ 1060 w 2255"/>
                <a:gd name="connsiteY17" fmla="*/ 114 h 1729"/>
                <a:gd name="connsiteX18" fmla="*/ 1112 w 2255"/>
                <a:gd name="connsiteY18" fmla="*/ 132 h 1729"/>
                <a:gd name="connsiteX19" fmla="*/ 1164 w 2255"/>
                <a:gd name="connsiteY19" fmla="*/ 154 h 1729"/>
                <a:gd name="connsiteX20" fmla="*/ 1216 w 2255"/>
                <a:gd name="connsiteY20" fmla="*/ 176 h 1729"/>
                <a:gd name="connsiteX21" fmla="*/ 1266 w 2255"/>
                <a:gd name="connsiteY21" fmla="*/ 200 h 1729"/>
                <a:gd name="connsiteX22" fmla="*/ 1318 w 2255"/>
                <a:gd name="connsiteY22" fmla="*/ 226 h 1729"/>
                <a:gd name="connsiteX23" fmla="*/ 1368 w 2255"/>
                <a:gd name="connsiteY23" fmla="*/ 254 h 1729"/>
                <a:gd name="connsiteX24" fmla="*/ 1418 w 2255"/>
                <a:gd name="connsiteY24" fmla="*/ 284 h 1729"/>
                <a:gd name="connsiteX25" fmla="*/ 1466 w 2255"/>
                <a:gd name="connsiteY25" fmla="*/ 318 h 1729"/>
                <a:gd name="connsiteX26" fmla="*/ 1516 w 2255"/>
                <a:gd name="connsiteY26" fmla="*/ 352 h 1729"/>
                <a:gd name="connsiteX27" fmla="*/ 1562 w 2255"/>
                <a:gd name="connsiteY27" fmla="*/ 390 h 1729"/>
                <a:gd name="connsiteX28" fmla="*/ 1610 w 2255"/>
                <a:gd name="connsiteY28" fmla="*/ 428 h 1729"/>
                <a:gd name="connsiteX29" fmla="*/ 1654 w 2255"/>
                <a:gd name="connsiteY29" fmla="*/ 472 h 1729"/>
                <a:gd name="connsiteX30" fmla="*/ 1698 w 2255"/>
                <a:gd name="connsiteY30" fmla="*/ 516 h 1729"/>
                <a:gd name="connsiteX31" fmla="*/ 1742 w 2255"/>
                <a:gd name="connsiteY31" fmla="*/ 564 h 1729"/>
                <a:gd name="connsiteX32" fmla="*/ 1782 w 2255"/>
                <a:gd name="connsiteY32" fmla="*/ 614 h 1729"/>
                <a:gd name="connsiteX33" fmla="*/ 1822 w 2255"/>
                <a:gd name="connsiteY33" fmla="*/ 666 h 1729"/>
                <a:gd name="connsiteX34" fmla="*/ 1862 w 2255"/>
                <a:gd name="connsiteY34" fmla="*/ 722 h 1729"/>
                <a:gd name="connsiteX35" fmla="*/ 1898 w 2255"/>
                <a:gd name="connsiteY35" fmla="*/ 782 h 1729"/>
                <a:gd name="connsiteX36" fmla="*/ 1932 w 2255"/>
                <a:gd name="connsiteY36" fmla="*/ 844 h 1729"/>
                <a:gd name="connsiteX37" fmla="*/ 1966 w 2255"/>
                <a:gd name="connsiteY37" fmla="*/ 908 h 1729"/>
                <a:gd name="connsiteX38" fmla="*/ 1996 w 2255"/>
                <a:gd name="connsiteY38" fmla="*/ 976 h 1729"/>
                <a:gd name="connsiteX39" fmla="*/ 1993 w 2255"/>
                <a:gd name="connsiteY39" fmla="*/ 1611 h 1729"/>
                <a:gd name="connsiteX40" fmla="*/ 426 w 2255"/>
                <a:gd name="connsiteY40" fmla="*/ 1644 h 1729"/>
                <a:gd name="connsiteX41" fmla="*/ 384 w 2255"/>
                <a:gd name="connsiteY41" fmla="*/ 1592 h 1729"/>
                <a:gd name="connsiteX42" fmla="*/ 344 w 2255"/>
                <a:gd name="connsiteY42" fmla="*/ 1538 h 1729"/>
                <a:gd name="connsiteX43" fmla="*/ 306 w 2255"/>
                <a:gd name="connsiteY43" fmla="*/ 1480 h 1729"/>
                <a:gd name="connsiteX44" fmla="*/ 270 w 2255"/>
                <a:gd name="connsiteY44" fmla="*/ 1418 h 1729"/>
                <a:gd name="connsiteX45" fmla="*/ 234 w 2255"/>
                <a:gd name="connsiteY45" fmla="*/ 1354 h 1729"/>
                <a:gd name="connsiteX46" fmla="*/ 202 w 2255"/>
                <a:gd name="connsiteY46" fmla="*/ 1284 h 1729"/>
                <a:gd name="connsiteX47" fmla="*/ 172 w 2255"/>
                <a:gd name="connsiteY47" fmla="*/ 1212 h 1729"/>
                <a:gd name="connsiteX48" fmla="*/ 142 w 2255"/>
                <a:gd name="connsiteY48" fmla="*/ 1136 h 1729"/>
                <a:gd name="connsiteX49" fmla="*/ 116 w 2255"/>
                <a:gd name="connsiteY49" fmla="*/ 1056 h 1729"/>
                <a:gd name="connsiteX50" fmla="*/ 92 w 2255"/>
                <a:gd name="connsiteY50" fmla="*/ 972 h 1729"/>
                <a:gd name="connsiteX51" fmla="*/ 72 w 2255"/>
                <a:gd name="connsiteY51" fmla="*/ 884 h 1729"/>
                <a:gd name="connsiteX52" fmla="*/ 52 w 2255"/>
                <a:gd name="connsiteY52" fmla="*/ 792 h 1729"/>
                <a:gd name="connsiteX53" fmla="*/ 36 w 2255"/>
                <a:gd name="connsiteY53" fmla="*/ 696 h 1729"/>
                <a:gd name="connsiteX54" fmla="*/ 24 w 2255"/>
                <a:gd name="connsiteY54" fmla="*/ 594 h 1729"/>
                <a:gd name="connsiteX55" fmla="*/ 12 w 2255"/>
                <a:gd name="connsiteY55" fmla="*/ 490 h 1729"/>
                <a:gd name="connsiteX56" fmla="*/ 6 w 2255"/>
                <a:gd name="connsiteY56" fmla="*/ 380 h 1729"/>
                <a:gd name="connsiteX57" fmla="*/ 0 w 2255"/>
                <a:gd name="connsiteY57" fmla="*/ 264 h 1729"/>
                <a:gd name="connsiteX58" fmla="*/ 0 w 2255"/>
                <a:gd name="connsiteY58" fmla="*/ 146 h 1729"/>
                <a:gd name="connsiteX59" fmla="*/ 2 w 2255"/>
                <a:gd name="connsiteY59" fmla="*/ 22 h 1729"/>
                <a:gd name="connsiteX60" fmla="*/ 2 w 2255"/>
                <a:gd name="connsiteY60" fmla="*/ 22 h 1729"/>
                <a:gd name="connsiteX0" fmla="*/ 2 w 2245"/>
                <a:gd name="connsiteY0" fmla="*/ 22 h 1742"/>
                <a:gd name="connsiteX1" fmla="*/ 2 w 2245"/>
                <a:gd name="connsiteY1" fmla="*/ 22 h 1742"/>
                <a:gd name="connsiteX2" fmla="*/ 26 w 2245"/>
                <a:gd name="connsiteY2" fmla="*/ 18 h 1742"/>
                <a:gd name="connsiteX3" fmla="*/ 98 w 2245"/>
                <a:gd name="connsiteY3" fmla="*/ 10 h 1742"/>
                <a:gd name="connsiteX4" fmla="*/ 148 w 2245"/>
                <a:gd name="connsiteY4" fmla="*/ 6 h 1742"/>
                <a:gd name="connsiteX5" fmla="*/ 208 w 2245"/>
                <a:gd name="connsiteY5" fmla="*/ 2 h 1742"/>
                <a:gd name="connsiteX6" fmla="*/ 276 w 2245"/>
                <a:gd name="connsiteY6" fmla="*/ 0 h 1742"/>
                <a:gd name="connsiteX7" fmla="*/ 350 w 2245"/>
                <a:gd name="connsiteY7" fmla="*/ 0 h 1742"/>
                <a:gd name="connsiteX8" fmla="*/ 432 w 2245"/>
                <a:gd name="connsiteY8" fmla="*/ 2 h 1742"/>
                <a:gd name="connsiteX9" fmla="*/ 518 w 2245"/>
                <a:gd name="connsiteY9" fmla="*/ 6 h 1742"/>
                <a:gd name="connsiteX10" fmla="*/ 610 w 2245"/>
                <a:gd name="connsiteY10" fmla="*/ 14 h 1742"/>
                <a:gd name="connsiteX11" fmla="*/ 706 w 2245"/>
                <a:gd name="connsiteY11" fmla="*/ 28 h 1742"/>
                <a:gd name="connsiteX12" fmla="*/ 806 w 2245"/>
                <a:gd name="connsiteY12" fmla="*/ 46 h 1742"/>
                <a:gd name="connsiteX13" fmla="*/ 856 w 2245"/>
                <a:gd name="connsiteY13" fmla="*/ 56 h 1742"/>
                <a:gd name="connsiteX14" fmla="*/ 906 w 2245"/>
                <a:gd name="connsiteY14" fmla="*/ 68 h 1742"/>
                <a:gd name="connsiteX15" fmla="*/ 958 w 2245"/>
                <a:gd name="connsiteY15" fmla="*/ 82 h 1742"/>
                <a:gd name="connsiteX16" fmla="*/ 1010 w 2245"/>
                <a:gd name="connsiteY16" fmla="*/ 98 h 1742"/>
                <a:gd name="connsiteX17" fmla="*/ 1060 w 2245"/>
                <a:gd name="connsiteY17" fmla="*/ 114 h 1742"/>
                <a:gd name="connsiteX18" fmla="*/ 1112 w 2245"/>
                <a:gd name="connsiteY18" fmla="*/ 132 h 1742"/>
                <a:gd name="connsiteX19" fmla="*/ 1164 w 2245"/>
                <a:gd name="connsiteY19" fmla="*/ 154 h 1742"/>
                <a:gd name="connsiteX20" fmla="*/ 1216 w 2245"/>
                <a:gd name="connsiteY20" fmla="*/ 176 h 1742"/>
                <a:gd name="connsiteX21" fmla="*/ 1266 w 2245"/>
                <a:gd name="connsiteY21" fmla="*/ 200 h 1742"/>
                <a:gd name="connsiteX22" fmla="*/ 1318 w 2245"/>
                <a:gd name="connsiteY22" fmla="*/ 226 h 1742"/>
                <a:gd name="connsiteX23" fmla="*/ 1368 w 2245"/>
                <a:gd name="connsiteY23" fmla="*/ 254 h 1742"/>
                <a:gd name="connsiteX24" fmla="*/ 1418 w 2245"/>
                <a:gd name="connsiteY24" fmla="*/ 284 h 1742"/>
                <a:gd name="connsiteX25" fmla="*/ 1466 w 2245"/>
                <a:gd name="connsiteY25" fmla="*/ 318 h 1742"/>
                <a:gd name="connsiteX26" fmla="*/ 1516 w 2245"/>
                <a:gd name="connsiteY26" fmla="*/ 352 h 1742"/>
                <a:gd name="connsiteX27" fmla="*/ 1562 w 2245"/>
                <a:gd name="connsiteY27" fmla="*/ 390 h 1742"/>
                <a:gd name="connsiteX28" fmla="*/ 1610 w 2245"/>
                <a:gd name="connsiteY28" fmla="*/ 428 h 1742"/>
                <a:gd name="connsiteX29" fmla="*/ 1654 w 2245"/>
                <a:gd name="connsiteY29" fmla="*/ 472 h 1742"/>
                <a:gd name="connsiteX30" fmla="*/ 1698 w 2245"/>
                <a:gd name="connsiteY30" fmla="*/ 516 h 1742"/>
                <a:gd name="connsiteX31" fmla="*/ 1742 w 2245"/>
                <a:gd name="connsiteY31" fmla="*/ 564 h 1742"/>
                <a:gd name="connsiteX32" fmla="*/ 1782 w 2245"/>
                <a:gd name="connsiteY32" fmla="*/ 614 h 1742"/>
                <a:gd name="connsiteX33" fmla="*/ 1822 w 2245"/>
                <a:gd name="connsiteY33" fmla="*/ 666 h 1742"/>
                <a:gd name="connsiteX34" fmla="*/ 1862 w 2245"/>
                <a:gd name="connsiteY34" fmla="*/ 722 h 1742"/>
                <a:gd name="connsiteX35" fmla="*/ 1898 w 2245"/>
                <a:gd name="connsiteY35" fmla="*/ 782 h 1742"/>
                <a:gd name="connsiteX36" fmla="*/ 1932 w 2245"/>
                <a:gd name="connsiteY36" fmla="*/ 844 h 1742"/>
                <a:gd name="connsiteX37" fmla="*/ 1966 w 2245"/>
                <a:gd name="connsiteY37" fmla="*/ 908 h 1742"/>
                <a:gd name="connsiteX38" fmla="*/ 1996 w 2245"/>
                <a:gd name="connsiteY38" fmla="*/ 976 h 1742"/>
                <a:gd name="connsiteX39" fmla="*/ 1983 w 2245"/>
                <a:gd name="connsiteY39" fmla="*/ 1631 h 1742"/>
                <a:gd name="connsiteX40" fmla="*/ 426 w 2245"/>
                <a:gd name="connsiteY40" fmla="*/ 1644 h 1742"/>
                <a:gd name="connsiteX41" fmla="*/ 384 w 2245"/>
                <a:gd name="connsiteY41" fmla="*/ 1592 h 1742"/>
                <a:gd name="connsiteX42" fmla="*/ 344 w 2245"/>
                <a:gd name="connsiteY42" fmla="*/ 1538 h 1742"/>
                <a:gd name="connsiteX43" fmla="*/ 306 w 2245"/>
                <a:gd name="connsiteY43" fmla="*/ 1480 h 1742"/>
                <a:gd name="connsiteX44" fmla="*/ 270 w 2245"/>
                <a:gd name="connsiteY44" fmla="*/ 1418 h 1742"/>
                <a:gd name="connsiteX45" fmla="*/ 234 w 2245"/>
                <a:gd name="connsiteY45" fmla="*/ 1354 h 1742"/>
                <a:gd name="connsiteX46" fmla="*/ 202 w 2245"/>
                <a:gd name="connsiteY46" fmla="*/ 1284 h 1742"/>
                <a:gd name="connsiteX47" fmla="*/ 172 w 2245"/>
                <a:gd name="connsiteY47" fmla="*/ 1212 h 1742"/>
                <a:gd name="connsiteX48" fmla="*/ 142 w 2245"/>
                <a:gd name="connsiteY48" fmla="*/ 1136 h 1742"/>
                <a:gd name="connsiteX49" fmla="*/ 116 w 2245"/>
                <a:gd name="connsiteY49" fmla="*/ 1056 h 1742"/>
                <a:gd name="connsiteX50" fmla="*/ 92 w 2245"/>
                <a:gd name="connsiteY50" fmla="*/ 972 h 1742"/>
                <a:gd name="connsiteX51" fmla="*/ 72 w 2245"/>
                <a:gd name="connsiteY51" fmla="*/ 884 h 1742"/>
                <a:gd name="connsiteX52" fmla="*/ 52 w 2245"/>
                <a:gd name="connsiteY52" fmla="*/ 792 h 1742"/>
                <a:gd name="connsiteX53" fmla="*/ 36 w 2245"/>
                <a:gd name="connsiteY53" fmla="*/ 696 h 1742"/>
                <a:gd name="connsiteX54" fmla="*/ 24 w 2245"/>
                <a:gd name="connsiteY54" fmla="*/ 594 h 1742"/>
                <a:gd name="connsiteX55" fmla="*/ 12 w 2245"/>
                <a:gd name="connsiteY55" fmla="*/ 490 h 1742"/>
                <a:gd name="connsiteX56" fmla="*/ 6 w 2245"/>
                <a:gd name="connsiteY56" fmla="*/ 380 h 1742"/>
                <a:gd name="connsiteX57" fmla="*/ 0 w 2245"/>
                <a:gd name="connsiteY57" fmla="*/ 264 h 1742"/>
                <a:gd name="connsiteX58" fmla="*/ 0 w 2245"/>
                <a:gd name="connsiteY58" fmla="*/ 146 h 1742"/>
                <a:gd name="connsiteX59" fmla="*/ 2 w 2245"/>
                <a:gd name="connsiteY59" fmla="*/ 22 h 1742"/>
                <a:gd name="connsiteX60" fmla="*/ 2 w 2245"/>
                <a:gd name="connsiteY60" fmla="*/ 22 h 1742"/>
                <a:gd name="connsiteX0" fmla="*/ 2 w 2204"/>
                <a:gd name="connsiteY0" fmla="*/ 22 h 1752"/>
                <a:gd name="connsiteX1" fmla="*/ 2 w 2204"/>
                <a:gd name="connsiteY1" fmla="*/ 22 h 1752"/>
                <a:gd name="connsiteX2" fmla="*/ 26 w 2204"/>
                <a:gd name="connsiteY2" fmla="*/ 18 h 1752"/>
                <a:gd name="connsiteX3" fmla="*/ 98 w 2204"/>
                <a:gd name="connsiteY3" fmla="*/ 10 h 1752"/>
                <a:gd name="connsiteX4" fmla="*/ 148 w 2204"/>
                <a:gd name="connsiteY4" fmla="*/ 6 h 1752"/>
                <a:gd name="connsiteX5" fmla="*/ 208 w 2204"/>
                <a:gd name="connsiteY5" fmla="*/ 2 h 1752"/>
                <a:gd name="connsiteX6" fmla="*/ 276 w 2204"/>
                <a:gd name="connsiteY6" fmla="*/ 0 h 1752"/>
                <a:gd name="connsiteX7" fmla="*/ 350 w 2204"/>
                <a:gd name="connsiteY7" fmla="*/ 0 h 1752"/>
                <a:gd name="connsiteX8" fmla="*/ 432 w 2204"/>
                <a:gd name="connsiteY8" fmla="*/ 2 h 1752"/>
                <a:gd name="connsiteX9" fmla="*/ 518 w 2204"/>
                <a:gd name="connsiteY9" fmla="*/ 6 h 1752"/>
                <a:gd name="connsiteX10" fmla="*/ 610 w 2204"/>
                <a:gd name="connsiteY10" fmla="*/ 14 h 1752"/>
                <a:gd name="connsiteX11" fmla="*/ 706 w 2204"/>
                <a:gd name="connsiteY11" fmla="*/ 28 h 1752"/>
                <a:gd name="connsiteX12" fmla="*/ 806 w 2204"/>
                <a:gd name="connsiteY12" fmla="*/ 46 h 1752"/>
                <a:gd name="connsiteX13" fmla="*/ 856 w 2204"/>
                <a:gd name="connsiteY13" fmla="*/ 56 h 1752"/>
                <a:gd name="connsiteX14" fmla="*/ 906 w 2204"/>
                <a:gd name="connsiteY14" fmla="*/ 68 h 1752"/>
                <a:gd name="connsiteX15" fmla="*/ 958 w 2204"/>
                <a:gd name="connsiteY15" fmla="*/ 82 h 1752"/>
                <a:gd name="connsiteX16" fmla="*/ 1010 w 2204"/>
                <a:gd name="connsiteY16" fmla="*/ 98 h 1752"/>
                <a:gd name="connsiteX17" fmla="*/ 1060 w 2204"/>
                <a:gd name="connsiteY17" fmla="*/ 114 h 1752"/>
                <a:gd name="connsiteX18" fmla="*/ 1112 w 2204"/>
                <a:gd name="connsiteY18" fmla="*/ 132 h 1752"/>
                <a:gd name="connsiteX19" fmla="*/ 1164 w 2204"/>
                <a:gd name="connsiteY19" fmla="*/ 154 h 1752"/>
                <a:gd name="connsiteX20" fmla="*/ 1216 w 2204"/>
                <a:gd name="connsiteY20" fmla="*/ 176 h 1752"/>
                <a:gd name="connsiteX21" fmla="*/ 1266 w 2204"/>
                <a:gd name="connsiteY21" fmla="*/ 200 h 1752"/>
                <a:gd name="connsiteX22" fmla="*/ 1318 w 2204"/>
                <a:gd name="connsiteY22" fmla="*/ 226 h 1752"/>
                <a:gd name="connsiteX23" fmla="*/ 1368 w 2204"/>
                <a:gd name="connsiteY23" fmla="*/ 254 h 1752"/>
                <a:gd name="connsiteX24" fmla="*/ 1418 w 2204"/>
                <a:gd name="connsiteY24" fmla="*/ 284 h 1752"/>
                <a:gd name="connsiteX25" fmla="*/ 1466 w 2204"/>
                <a:gd name="connsiteY25" fmla="*/ 318 h 1752"/>
                <a:gd name="connsiteX26" fmla="*/ 1516 w 2204"/>
                <a:gd name="connsiteY26" fmla="*/ 352 h 1752"/>
                <a:gd name="connsiteX27" fmla="*/ 1562 w 2204"/>
                <a:gd name="connsiteY27" fmla="*/ 390 h 1752"/>
                <a:gd name="connsiteX28" fmla="*/ 1610 w 2204"/>
                <a:gd name="connsiteY28" fmla="*/ 428 h 1752"/>
                <a:gd name="connsiteX29" fmla="*/ 1654 w 2204"/>
                <a:gd name="connsiteY29" fmla="*/ 472 h 1752"/>
                <a:gd name="connsiteX30" fmla="*/ 1698 w 2204"/>
                <a:gd name="connsiteY30" fmla="*/ 516 h 1752"/>
                <a:gd name="connsiteX31" fmla="*/ 1742 w 2204"/>
                <a:gd name="connsiteY31" fmla="*/ 564 h 1752"/>
                <a:gd name="connsiteX32" fmla="*/ 1782 w 2204"/>
                <a:gd name="connsiteY32" fmla="*/ 614 h 1752"/>
                <a:gd name="connsiteX33" fmla="*/ 1822 w 2204"/>
                <a:gd name="connsiteY33" fmla="*/ 666 h 1752"/>
                <a:gd name="connsiteX34" fmla="*/ 1862 w 2204"/>
                <a:gd name="connsiteY34" fmla="*/ 722 h 1752"/>
                <a:gd name="connsiteX35" fmla="*/ 1898 w 2204"/>
                <a:gd name="connsiteY35" fmla="*/ 782 h 1752"/>
                <a:gd name="connsiteX36" fmla="*/ 1932 w 2204"/>
                <a:gd name="connsiteY36" fmla="*/ 844 h 1752"/>
                <a:gd name="connsiteX37" fmla="*/ 1966 w 2204"/>
                <a:gd name="connsiteY37" fmla="*/ 908 h 1752"/>
                <a:gd name="connsiteX38" fmla="*/ 1996 w 2204"/>
                <a:gd name="connsiteY38" fmla="*/ 976 h 1752"/>
                <a:gd name="connsiteX39" fmla="*/ 1942 w 2204"/>
                <a:gd name="connsiteY39" fmla="*/ 1641 h 1752"/>
                <a:gd name="connsiteX40" fmla="*/ 426 w 2204"/>
                <a:gd name="connsiteY40" fmla="*/ 1644 h 1752"/>
                <a:gd name="connsiteX41" fmla="*/ 384 w 2204"/>
                <a:gd name="connsiteY41" fmla="*/ 1592 h 1752"/>
                <a:gd name="connsiteX42" fmla="*/ 344 w 2204"/>
                <a:gd name="connsiteY42" fmla="*/ 1538 h 1752"/>
                <a:gd name="connsiteX43" fmla="*/ 306 w 2204"/>
                <a:gd name="connsiteY43" fmla="*/ 1480 h 1752"/>
                <a:gd name="connsiteX44" fmla="*/ 270 w 2204"/>
                <a:gd name="connsiteY44" fmla="*/ 1418 h 1752"/>
                <a:gd name="connsiteX45" fmla="*/ 234 w 2204"/>
                <a:gd name="connsiteY45" fmla="*/ 1354 h 1752"/>
                <a:gd name="connsiteX46" fmla="*/ 202 w 2204"/>
                <a:gd name="connsiteY46" fmla="*/ 1284 h 1752"/>
                <a:gd name="connsiteX47" fmla="*/ 172 w 2204"/>
                <a:gd name="connsiteY47" fmla="*/ 1212 h 1752"/>
                <a:gd name="connsiteX48" fmla="*/ 142 w 2204"/>
                <a:gd name="connsiteY48" fmla="*/ 1136 h 1752"/>
                <a:gd name="connsiteX49" fmla="*/ 116 w 2204"/>
                <a:gd name="connsiteY49" fmla="*/ 1056 h 1752"/>
                <a:gd name="connsiteX50" fmla="*/ 92 w 2204"/>
                <a:gd name="connsiteY50" fmla="*/ 972 h 1752"/>
                <a:gd name="connsiteX51" fmla="*/ 72 w 2204"/>
                <a:gd name="connsiteY51" fmla="*/ 884 h 1752"/>
                <a:gd name="connsiteX52" fmla="*/ 52 w 2204"/>
                <a:gd name="connsiteY52" fmla="*/ 792 h 1752"/>
                <a:gd name="connsiteX53" fmla="*/ 36 w 2204"/>
                <a:gd name="connsiteY53" fmla="*/ 696 h 1752"/>
                <a:gd name="connsiteX54" fmla="*/ 24 w 2204"/>
                <a:gd name="connsiteY54" fmla="*/ 594 h 1752"/>
                <a:gd name="connsiteX55" fmla="*/ 12 w 2204"/>
                <a:gd name="connsiteY55" fmla="*/ 490 h 1752"/>
                <a:gd name="connsiteX56" fmla="*/ 6 w 2204"/>
                <a:gd name="connsiteY56" fmla="*/ 380 h 1752"/>
                <a:gd name="connsiteX57" fmla="*/ 0 w 2204"/>
                <a:gd name="connsiteY57" fmla="*/ 264 h 1752"/>
                <a:gd name="connsiteX58" fmla="*/ 0 w 2204"/>
                <a:gd name="connsiteY58" fmla="*/ 146 h 1752"/>
                <a:gd name="connsiteX59" fmla="*/ 2 w 2204"/>
                <a:gd name="connsiteY59" fmla="*/ 22 h 1752"/>
                <a:gd name="connsiteX60" fmla="*/ 2 w 2204"/>
                <a:gd name="connsiteY60" fmla="*/ 22 h 1752"/>
                <a:gd name="connsiteX0" fmla="*/ 2 w 2006"/>
                <a:gd name="connsiteY0" fmla="*/ 22 h 1752"/>
                <a:gd name="connsiteX1" fmla="*/ 2 w 2006"/>
                <a:gd name="connsiteY1" fmla="*/ 22 h 1752"/>
                <a:gd name="connsiteX2" fmla="*/ 26 w 2006"/>
                <a:gd name="connsiteY2" fmla="*/ 18 h 1752"/>
                <a:gd name="connsiteX3" fmla="*/ 98 w 2006"/>
                <a:gd name="connsiteY3" fmla="*/ 10 h 1752"/>
                <a:gd name="connsiteX4" fmla="*/ 148 w 2006"/>
                <a:gd name="connsiteY4" fmla="*/ 6 h 1752"/>
                <a:gd name="connsiteX5" fmla="*/ 208 w 2006"/>
                <a:gd name="connsiteY5" fmla="*/ 2 h 1752"/>
                <a:gd name="connsiteX6" fmla="*/ 276 w 2006"/>
                <a:gd name="connsiteY6" fmla="*/ 0 h 1752"/>
                <a:gd name="connsiteX7" fmla="*/ 350 w 2006"/>
                <a:gd name="connsiteY7" fmla="*/ 0 h 1752"/>
                <a:gd name="connsiteX8" fmla="*/ 432 w 2006"/>
                <a:gd name="connsiteY8" fmla="*/ 2 h 1752"/>
                <a:gd name="connsiteX9" fmla="*/ 518 w 2006"/>
                <a:gd name="connsiteY9" fmla="*/ 6 h 1752"/>
                <a:gd name="connsiteX10" fmla="*/ 610 w 2006"/>
                <a:gd name="connsiteY10" fmla="*/ 14 h 1752"/>
                <a:gd name="connsiteX11" fmla="*/ 706 w 2006"/>
                <a:gd name="connsiteY11" fmla="*/ 28 h 1752"/>
                <a:gd name="connsiteX12" fmla="*/ 806 w 2006"/>
                <a:gd name="connsiteY12" fmla="*/ 46 h 1752"/>
                <a:gd name="connsiteX13" fmla="*/ 856 w 2006"/>
                <a:gd name="connsiteY13" fmla="*/ 56 h 1752"/>
                <a:gd name="connsiteX14" fmla="*/ 906 w 2006"/>
                <a:gd name="connsiteY14" fmla="*/ 68 h 1752"/>
                <a:gd name="connsiteX15" fmla="*/ 958 w 2006"/>
                <a:gd name="connsiteY15" fmla="*/ 82 h 1752"/>
                <a:gd name="connsiteX16" fmla="*/ 1010 w 2006"/>
                <a:gd name="connsiteY16" fmla="*/ 98 h 1752"/>
                <a:gd name="connsiteX17" fmla="*/ 1060 w 2006"/>
                <a:gd name="connsiteY17" fmla="*/ 114 h 1752"/>
                <a:gd name="connsiteX18" fmla="*/ 1112 w 2006"/>
                <a:gd name="connsiteY18" fmla="*/ 132 h 1752"/>
                <a:gd name="connsiteX19" fmla="*/ 1164 w 2006"/>
                <a:gd name="connsiteY19" fmla="*/ 154 h 1752"/>
                <a:gd name="connsiteX20" fmla="*/ 1216 w 2006"/>
                <a:gd name="connsiteY20" fmla="*/ 176 h 1752"/>
                <a:gd name="connsiteX21" fmla="*/ 1266 w 2006"/>
                <a:gd name="connsiteY21" fmla="*/ 200 h 1752"/>
                <a:gd name="connsiteX22" fmla="*/ 1318 w 2006"/>
                <a:gd name="connsiteY22" fmla="*/ 226 h 1752"/>
                <a:gd name="connsiteX23" fmla="*/ 1368 w 2006"/>
                <a:gd name="connsiteY23" fmla="*/ 254 h 1752"/>
                <a:gd name="connsiteX24" fmla="*/ 1418 w 2006"/>
                <a:gd name="connsiteY24" fmla="*/ 284 h 1752"/>
                <a:gd name="connsiteX25" fmla="*/ 1466 w 2006"/>
                <a:gd name="connsiteY25" fmla="*/ 318 h 1752"/>
                <a:gd name="connsiteX26" fmla="*/ 1516 w 2006"/>
                <a:gd name="connsiteY26" fmla="*/ 352 h 1752"/>
                <a:gd name="connsiteX27" fmla="*/ 1562 w 2006"/>
                <a:gd name="connsiteY27" fmla="*/ 390 h 1752"/>
                <a:gd name="connsiteX28" fmla="*/ 1610 w 2006"/>
                <a:gd name="connsiteY28" fmla="*/ 428 h 1752"/>
                <a:gd name="connsiteX29" fmla="*/ 1654 w 2006"/>
                <a:gd name="connsiteY29" fmla="*/ 472 h 1752"/>
                <a:gd name="connsiteX30" fmla="*/ 1698 w 2006"/>
                <a:gd name="connsiteY30" fmla="*/ 516 h 1752"/>
                <a:gd name="connsiteX31" fmla="*/ 1742 w 2006"/>
                <a:gd name="connsiteY31" fmla="*/ 564 h 1752"/>
                <a:gd name="connsiteX32" fmla="*/ 1782 w 2006"/>
                <a:gd name="connsiteY32" fmla="*/ 614 h 1752"/>
                <a:gd name="connsiteX33" fmla="*/ 1822 w 2006"/>
                <a:gd name="connsiteY33" fmla="*/ 666 h 1752"/>
                <a:gd name="connsiteX34" fmla="*/ 1862 w 2006"/>
                <a:gd name="connsiteY34" fmla="*/ 722 h 1752"/>
                <a:gd name="connsiteX35" fmla="*/ 1898 w 2006"/>
                <a:gd name="connsiteY35" fmla="*/ 782 h 1752"/>
                <a:gd name="connsiteX36" fmla="*/ 1932 w 2006"/>
                <a:gd name="connsiteY36" fmla="*/ 844 h 1752"/>
                <a:gd name="connsiteX37" fmla="*/ 1966 w 2006"/>
                <a:gd name="connsiteY37" fmla="*/ 908 h 1752"/>
                <a:gd name="connsiteX38" fmla="*/ 1996 w 2006"/>
                <a:gd name="connsiteY38" fmla="*/ 976 h 1752"/>
                <a:gd name="connsiteX39" fmla="*/ 1942 w 2006"/>
                <a:gd name="connsiteY39" fmla="*/ 1641 h 1752"/>
                <a:gd name="connsiteX40" fmla="*/ 426 w 2006"/>
                <a:gd name="connsiteY40" fmla="*/ 1644 h 1752"/>
                <a:gd name="connsiteX41" fmla="*/ 384 w 2006"/>
                <a:gd name="connsiteY41" fmla="*/ 1592 h 1752"/>
                <a:gd name="connsiteX42" fmla="*/ 344 w 2006"/>
                <a:gd name="connsiteY42" fmla="*/ 1538 h 1752"/>
                <a:gd name="connsiteX43" fmla="*/ 306 w 2006"/>
                <a:gd name="connsiteY43" fmla="*/ 1480 h 1752"/>
                <a:gd name="connsiteX44" fmla="*/ 270 w 2006"/>
                <a:gd name="connsiteY44" fmla="*/ 1418 h 1752"/>
                <a:gd name="connsiteX45" fmla="*/ 234 w 2006"/>
                <a:gd name="connsiteY45" fmla="*/ 1354 h 1752"/>
                <a:gd name="connsiteX46" fmla="*/ 202 w 2006"/>
                <a:gd name="connsiteY46" fmla="*/ 1284 h 1752"/>
                <a:gd name="connsiteX47" fmla="*/ 172 w 2006"/>
                <a:gd name="connsiteY47" fmla="*/ 1212 h 1752"/>
                <a:gd name="connsiteX48" fmla="*/ 142 w 2006"/>
                <a:gd name="connsiteY48" fmla="*/ 1136 h 1752"/>
                <a:gd name="connsiteX49" fmla="*/ 116 w 2006"/>
                <a:gd name="connsiteY49" fmla="*/ 1056 h 1752"/>
                <a:gd name="connsiteX50" fmla="*/ 92 w 2006"/>
                <a:gd name="connsiteY50" fmla="*/ 972 h 1752"/>
                <a:gd name="connsiteX51" fmla="*/ 72 w 2006"/>
                <a:gd name="connsiteY51" fmla="*/ 884 h 1752"/>
                <a:gd name="connsiteX52" fmla="*/ 52 w 2006"/>
                <a:gd name="connsiteY52" fmla="*/ 792 h 1752"/>
                <a:gd name="connsiteX53" fmla="*/ 36 w 2006"/>
                <a:gd name="connsiteY53" fmla="*/ 696 h 1752"/>
                <a:gd name="connsiteX54" fmla="*/ 24 w 2006"/>
                <a:gd name="connsiteY54" fmla="*/ 594 h 1752"/>
                <a:gd name="connsiteX55" fmla="*/ 12 w 2006"/>
                <a:gd name="connsiteY55" fmla="*/ 490 h 1752"/>
                <a:gd name="connsiteX56" fmla="*/ 6 w 2006"/>
                <a:gd name="connsiteY56" fmla="*/ 380 h 1752"/>
                <a:gd name="connsiteX57" fmla="*/ 0 w 2006"/>
                <a:gd name="connsiteY57" fmla="*/ 264 h 1752"/>
                <a:gd name="connsiteX58" fmla="*/ 0 w 2006"/>
                <a:gd name="connsiteY58" fmla="*/ 146 h 1752"/>
                <a:gd name="connsiteX59" fmla="*/ 2 w 2006"/>
                <a:gd name="connsiteY59" fmla="*/ 22 h 1752"/>
                <a:gd name="connsiteX60" fmla="*/ 2 w 2006"/>
                <a:gd name="connsiteY60" fmla="*/ 22 h 1752"/>
                <a:gd name="connsiteX0" fmla="*/ 2 w 2006"/>
                <a:gd name="connsiteY0" fmla="*/ 22 h 1729"/>
                <a:gd name="connsiteX1" fmla="*/ 2 w 2006"/>
                <a:gd name="connsiteY1" fmla="*/ 22 h 1729"/>
                <a:gd name="connsiteX2" fmla="*/ 26 w 2006"/>
                <a:gd name="connsiteY2" fmla="*/ 18 h 1729"/>
                <a:gd name="connsiteX3" fmla="*/ 98 w 2006"/>
                <a:gd name="connsiteY3" fmla="*/ 10 h 1729"/>
                <a:gd name="connsiteX4" fmla="*/ 148 w 2006"/>
                <a:gd name="connsiteY4" fmla="*/ 6 h 1729"/>
                <a:gd name="connsiteX5" fmla="*/ 208 w 2006"/>
                <a:gd name="connsiteY5" fmla="*/ 2 h 1729"/>
                <a:gd name="connsiteX6" fmla="*/ 276 w 2006"/>
                <a:gd name="connsiteY6" fmla="*/ 0 h 1729"/>
                <a:gd name="connsiteX7" fmla="*/ 350 w 2006"/>
                <a:gd name="connsiteY7" fmla="*/ 0 h 1729"/>
                <a:gd name="connsiteX8" fmla="*/ 432 w 2006"/>
                <a:gd name="connsiteY8" fmla="*/ 2 h 1729"/>
                <a:gd name="connsiteX9" fmla="*/ 518 w 2006"/>
                <a:gd name="connsiteY9" fmla="*/ 6 h 1729"/>
                <a:gd name="connsiteX10" fmla="*/ 610 w 2006"/>
                <a:gd name="connsiteY10" fmla="*/ 14 h 1729"/>
                <a:gd name="connsiteX11" fmla="*/ 706 w 2006"/>
                <a:gd name="connsiteY11" fmla="*/ 28 h 1729"/>
                <a:gd name="connsiteX12" fmla="*/ 806 w 2006"/>
                <a:gd name="connsiteY12" fmla="*/ 46 h 1729"/>
                <a:gd name="connsiteX13" fmla="*/ 856 w 2006"/>
                <a:gd name="connsiteY13" fmla="*/ 56 h 1729"/>
                <a:gd name="connsiteX14" fmla="*/ 906 w 2006"/>
                <a:gd name="connsiteY14" fmla="*/ 68 h 1729"/>
                <a:gd name="connsiteX15" fmla="*/ 958 w 2006"/>
                <a:gd name="connsiteY15" fmla="*/ 82 h 1729"/>
                <a:gd name="connsiteX16" fmla="*/ 1010 w 2006"/>
                <a:gd name="connsiteY16" fmla="*/ 98 h 1729"/>
                <a:gd name="connsiteX17" fmla="*/ 1060 w 2006"/>
                <a:gd name="connsiteY17" fmla="*/ 114 h 1729"/>
                <a:gd name="connsiteX18" fmla="*/ 1112 w 2006"/>
                <a:gd name="connsiteY18" fmla="*/ 132 h 1729"/>
                <a:gd name="connsiteX19" fmla="*/ 1164 w 2006"/>
                <a:gd name="connsiteY19" fmla="*/ 154 h 1729"/>
                <a:gd name="connsiteX20" fmla="*/ 1216 w 2006"/>
                <a:gd name="connsiteY20" fmla="*/ 176 h 1729"/>
                <a:gd name="connsiteX21" fmla="*/ 1266 w 2006"/>
                <a:gd name="connsiteY21" fmla="*/ 200 h 1729"/>
                <a:gd name="connsiteX22" fmla="*/ 1318 w 2006"/>
                <a:gd name="connsiteY22" fmla="*/ 226 h 1729"/>
                <a:gd name="connsiteX23" fmla="*/ 1368 w 2006"/>
                <a:gd name="connsiteY23" fmla="*/ 254 h 1729"/>
                <a:gd name="connsiteX24" fmla="*/ 1418 w 2006"/>
                <a:gd name="connsiteY24" fmla="*/ 284 h 1729"/>
                <a:gd name="connsiteX25" fmla="*/ 1466 w 2006"/>
                <a:gd name="connsiteY25" fmla="*/ 318 h 1729"/>
                <a:gd name="connsiteX26" fmla="*/ 1516 w 2006"/>
                <a:gd name="connsiteY26" fmla="*/ 352 h 1729"/>
                <a:gd name="connsiteX27" fmla="*/ 1562 w 2006"/>
                <a:gd name="connsiteY27" fmla="*/ 390 h 1729"/>
                <a:gd name="connsiteX28" fmla="*/ 1610 w 2006"/>
                <a:gd name="connsiteY28" fmla="*/ 428 h 1729"/>
                <a:gd name="connsiteX29" fmla="*/ 1654 w 2006"/>
                <a:gd name="connsiteY29" fmla="*/ 472 h 1729"/>
                <a:gd name="connsiteX30" fmla="*/ 1698 w 2006"/>
                <a:gd name="connsiteY30" fmla="*/ 516 h 1729"/>
                <a:gd name="connsiteX31" fmla="*/ 1742 w 2006"/>
                <a:gd name="connsiteY31" fmla="*/ 564 h 1729"/>
                <a:gd name="connsiteX32" fmla="*/ 1782 w 2006"/>
                <a:gd name="connsiteY32" fmla="*/ 614 h 1729"/>
                <a:gd name="connsiteX33" fmla="*/ 1822 w 2006"/>
                <a:gd name="connsiteY33" fmla="*/ 666 h 1729"/>
                <a:gd name="connsiteX34" fmla="*/ 1862 w 2006"/>
                <a:gd name="connsiteY34" fmla="*/ 722 h 1729"/>
                <a:gd name="connsiteX35" fmla="*/ 1898 w 2006"/>
                <a:gd name="connsiteY35" fmla="*/ 782 h 1729"/>
                <a:gd name="connsiteX36" fmla="*/ 1932 w 2006"/>
                <a:gd name="connsiteY36" fmla="*/ 844 h 1729"/>
                <a:gd name="connsiteX37" fmla="*/ 1966 w 2006"/>
                <a:gd name="connsiteY37" fmla="*/ 908 h 1729"/>
                <a:gd name="connsiteX38" fmla="*/ 1996 w 2006"/>
                <a:gd name="connsiteY38" fmla="*/ 976 h 1729"/>
                <a:gd name="connsiteX39" fmla="*/ 1942 w 2006"/>
                <a:gd name="connsiteY39" fmla="*/ 1641 h 1729"/>
                <a:gd name="connsiteX40" fmla="*/ 426 w 2006"/>
                <a:gd name="connsiteY40" fmla="*/ 1644 h 1729"/>
                <a:gd name="connsiteX41" fmla="*/ 384 w 2006"/>
                <a:gd name="connsiteY41" fmla="*/ 1592 h 1729"/>
                <a:gd name="connsiteX42" fmla="*/ 344 w 2006"/>
                <a:gd name="connsiteY42" fmla="*/ 1538 h 1729"/>
                <a:gd name="connsiteX43" fmla="*/ 306 w 2006"/>
                <a:gd name="connsiteY43" fmla="*/ 1480 h 1729"/>
                <a:gd name="connsiteX44" fmla="*/ 270 w 2006"/>
                <a:gd name="connsiteY44" fmla="*/ 1418 h 1729"/>
                <a:gd name="connsiteX45" fmla="*/ 234 w 2006"/>
                <a:gd name="connsiteY45" fmla="*/ 1354 h 1729"/>
                <a:gd name="connsiteX46" fmla="*/ 202 w 2006"/>
                <a:gd name="connsiteY46" fmla="*/ 1284 h 1729"/>
                <a:gd name="connsiteX47" fmla="*/ 172 w 2006"/>
                <a:gd name="connsiteY47" fmla="*/ 1212 h 1729"/>
                <a:gd name="connsiteX48" fmla="*/ 142 w 2006"/>
                <a:gd name="connsiteY48" fmla="*/ 1136 h 1729"/>
                <a:gd name="connsiteX49" fmla="*/ 116 w 2006"/>
                <a:gd name="connsiteY49" fmla="*/ 1056 h 1729"/>
                <a:gd name="connsiteX50" fmla="*/ 92 w 2006"/>
                <a:gd name="connsiteY50" fmla="*/ 972 h 1729"/>
                <a:gd name="connsiteX51" fmla="*/ 72 w 2006"/>
                <a:gd name="connsiteY51" fmla="*/ 884 h 1729"/>
                <a:gd name="connsiteX52" fmla="*/ 52 w 2006"/>
                <a:gd name="connsiteY52" fmla="*/ 792 h 1729"/>
                <a:gd name="connsiteX53" fmla="*/ 36 w 2006"/>
                <a:gd name="connsiteY53" fmla="*/ 696 h 1729"/>
                <a:gd name="connsiteX54" fmla="*/ 24 w 2006"/>
                <a:gd name="connsiteY54" fmla="*/ 594 h 1729"/>
                <a:gd name="connsiteX55" fmla="*/ 12 w 2006"/>
                <a:gd name="connsiteY55" fmla="*/ 490 h 1729"/>
                <a:gd name="connsiteX56" fmla="*/ 6 w 2006"/>
                <a:gd name="connsiteY56" fmla="*/ 380 h 1729"/>
                <a:gd name="connsiteX57" fmla="*/ 0 w 2006"/>
                <a:gd name="connsiteY57" fmla="*/ 264 h 1729"/>
                <a:gd name="connsiteX58" fmla="*/ 0 w 2006"/>
                <a:gd name="connsiteY58" fmla="*/ 146 h 1729"/>
                <a:gd name="connsiteX59" fmla="*/ 2 w 2006"/>
                <a:gd name="connsiteY59" fmla="*/ 22 h 1729"/>
                <a:gd name="connsiteX60" fmla="*/ 2 w 2006"/>
                <a:gd name="connsiteY60" fmla="*/ 22 h 1729"/>
                <a:gd name="connsiteX0" fmla="*/ 2 w 2006"/>
                <a:gd name="connsiteY0" fmla="*/ 22 h 1729"/>
                <a:gd name="connsiteX1" fmla="*/ 2 w 2006"/>
                <a:gd name="connsiteY1" fmla="*/ 22 h 1729"/>
                <a:gd name="connsiteX2" fmla="*/ 26 w 2006"/>
                <a:gd name="connsiteY2" fmla="*/ 18 h 1729"/>
                <a:gd name="connsiteX3" fmla="*/ 98 w 2006"/>
                <a:gd name="connsiteY3" fmla="*/ 10 h 1729"/>
                <a:gd name="connsiteX4" fmla="*/ 148 w 2006"/>
                <a:gd name="connsiteY4" fmla="*/ 6 h 1729"/>
                <a:gd name="connsiteX5" fmla="*/ 208 w 2006"/>
                <a:gd name="connsiteY5" fmla="*/ 2 h 1729"/>
                <a:gd name="connsiteX6" fmla="*/ 276 w 2006"/>
                <a:gd name="connsiteY6" fmla="*/ 0 h 1729"/>
                <a:gd name="connsiteX7" fmla="*/ 350 w 2006"/>
                <a:gd name="connsiteY7" fmla="*/ 0 h 1729"/>
                <a:gd name="connsiteX8" fmla="*/ 432 w 2006"/>
                <a:gd name="connsiteY8" fmla="*/ 2 h 1729"/>
                <a:gd name="connsiteX9" fmla="*/ 518 w 2006"/>
                <a:gd name="connsiteY9" fmla="*/ 6 h 1729"/>
                <a:gd name="connsiteX10" fmla="*/ 610 w 2006"/>
                <a:gd name="connsiteY10" fmla="*/ 14 h 1729"/>
                <a:gd name="connsiteX11" fmla="*/ 706 w 2006"/>
                <a:gd name="connsiteY11" fmla="*/ 28 h 1729"/>
                <a:gd name="connsiteX12" fmla="*/ 806 w 2006"/>
                <a:gd name="connsiteY12" fmla="*/ 46 h 1729"/>
                <a:gd name="connsiteX13" fmla="*/ 856 w 2006"/>
                <a:gd name="connsiteY13" fmla="*/ 56 h 1729"/>
                <a:gd name="connsiteX14" fmla="*/ 906 w 2006"/>
                <a:gd name="connsiteY14" fmla="*/ 68 h 1729"/>
                <a:gd name="connsiteX15" fmla="*/ 958 w 2006"/>
                <a:gd name="connsiteY15" fmla="*/ 82 h 1729"/>
                <a:gd name="connsiteX16" fmla="*/ 1010 w 2006"/>
                <a:gd name="connsiteY16" fmla="*/ 98 h 1729"/>
                <a:gd name="connsiteX17" fmla="*/ 1060 w 2006"/>
                <a:gd name="connsiteY17" fmla="*/ 114 h 1729"/>
                <a:gd name="connsiteX18" fmla="*/ 1112 w 2006"/>
                <a:gd name="connsiteY18" fmla="*/ 132 h 1729"/>
                <a:gd name="connsiteX19" fmla="*/ 1164 w 2006"/>
                <a:gd name="connsiteY19" fmla="*/ 154 h 1729"/>
                <a:gd name="connsiteX20" fmla="*/ 1216 w 2006"/>
                <a:gd name="connsiteY20" fmla="*/ 176 h 1729"/>
                <a:gd name="connsiteX21" fmla="*/ 1266 w 2006"/>
                <a:gd name="connsiteY21" fmla="*/ 200 h 1729"/>
                <a:gd name="connsiteX22" fmla="*/ 1318 w 2006"/>
                <a:gd name="connsiteY22" fmla="*/ 226 h 1729"/>
                <a:gd name="connsiteX23" fmla="*/ 1368 w 2006"/>
                <a:gd name="connsiteY23" fmla="*/ 254 h 1729"/>
                <a:gd name="connsiteX24" fmla="*/ 1418 w 2006"/>
                <a:gd name="connsiteY24" fmla="*/ 284 h 1729"/>
                <a:gd name="connsiteX25" fmla="*/ 1466 w 2006"/>
                <a:gd name="connsiteY25" fmla="*/ 318 h 1729"/>
                <a:gd name="connsiteX26" fmla="*/ 1516 w 2006"/>
                <a:gd name="connsiteY26" fmla="*/ 352 h 1729"/>
                <a:gd name="connsiteX27" fmla="*/ 1562 w 2006"/>
                <a:gd name="connsiteY27" fmla="*/ 390 h 1729"/>
                <a:gd name="connsiteX28" fmla="*/ 1610 w 2006"/>
                <a:gd name="connsiteY28" fmla="*/ 428 h 1729"/>
                <a:gd name="connsiteX29" fmla="*/ 1654 w 2006"/>
                <a:gd name="connsiteY29" fmla="*/ 472 h 1729"/>
                <a:gd name="connsiteX30" fmla="*/ 1698 w 2006"/>
                <a:gd name="connsiteY30" fmla="*/ 516 h 1729"/>
                <a:gd name="connsiteX31" fmla="*/ 1742 w 2006"/>
                <a:gd name="connsiteY31" fmla="*/ 564 h 1729"/>
                <a:gd name="connsiteX32" fmla="*/ 1782 w 2006"/>
                <a:gd name="connsiteY32" fmla="*/ 614 h 1729"/>
                <a:gd name="connsiteX33" fmla="*/ 1822 w 2006"/>
                <a:gd name="connsiteY33" fmla="*/ 666 h 1729"/>
                <a:gd name="connsiteX34" fmla="*/ 1862 w 2006"/>
                <a:gd name="connsiteY34" fmla="*/ 722 h 1729"/>
                <a:gd name="connsiteX35" fmla="*/ 1898 w 2006"/>
                <a:gd name="connsiteY35" fmla="*/ 782 h 1729"/>
                <a:gd name="connsiteX36" fmla="*/ 1932 w 2006"/>
                <a:gd name="connsiteY36" fmla="*/ 844 h 1729"/>
                <a:gd name="connsiteX37" fmla="*/ 1966 w 2006"/>
                <a:gd name="connsiteY37" fmla="*/ 908 h 1729"/>
                <a:gd name="connsiteX38" fmla="*/ 1996 w 2006"/>
                <a:gd name="connsiteY38" fmla="*/ 976 h 1729"/>
                <a:gd name="connsiteX39" fmla="*/ 1958 w 2006"/>
                <a:gd name="connsiteY39" fmla="*/ 1657 h 1729"/>
                <a:gd name="connsiteX40" fmla="*/ 426 w 2006"/>
                <a:gd name="connsiteY40" fmla="*/ 1644 h 1729"/>
                <a:gd name="connsiteX41" fmla="*/ 384 w 2006"/>
                <a:gd name="connsiteY41" fmla="*/ 1592 h 1729"/>
                <a:gd name="connsiteX42" fmla="*/ 344 w 2006"/>
                <a:gd name="connsiteY42" fmla="*/ 1538 h 1729"/>
                <a:gd name="connsiteX43" fmla="*/ 306 w 2006"/>
                <a:gd name="connsiteY43" fmla="*/ 1480 h 1729"/>
                <a:gd name="connsiteX44" fmla="*/ 270 w 2006"/>
                <a:gd name="connsiteY44" fmla="*/ 1418 h 1729"/>
                <a:gd name="connsiteX45" fmla="*/ 234 w 2006"/>
                <a:gd name="connsiteY45" fmla="*/ 1354 h 1729"/>
                <a:gd name="connsiteX46" fmla="*/ 202 w 2006"/>
                <a:gd name="connsiteY46" fmla="*/ 1284 h 1729"/>
                <a:gd name="connsiteX47" fmla="*/ 172 w 2006"/>
                <a:gd name="connsiteY47" fmla="*/ 1212 h 1729"/>
                <a:gd name="connsiteX48" fmla="*/ 142 w 2006"/>
                <a:gd name="connsiteY48" fmla="*/ 1136 h 1729"/>
                <a:gd name="connsiteX49" fmla="*/ 116 w 2006"/>
                <a:gd name="connsiteY49" fmla="*/ 1056 h 1729"/>
                <a:gd name="connsiteX50" fmla="*/ 92 w 2006"/>
                <a:gd name="connsiteY50" fmla="*/ 972 h 1729"/>
                <a:gd name="connsiteX51" fmla="*/ 72 w 2006"/>
                <a:gd name="connsiteY51" fmla="*/ 884 h 1729"/>
                <a:gd name="connsiteX52" fmla="*/ 52 w 2006"/>
                <a:gd name="connsiteY52" fmla="*/ 792 h 1729"/>
                <a:gd name="connsiteX53" fmla="*/ 36 w 2006"/>
                <a:gd name="connsiteY53" fmla="*/ 696 h 1729"/>
                <a:gd name="connsiteX54" fmla="*/ 24 w 2006"/>
                <a:gd name="connsiteY54" fmla="*/ 594 h 1729"/>
                <a:gd name="connsiteX55" fmla="*/ 12 w 2006"/>
                <a:gd name="connsiteY55" fmla="*/ 490 h 1729"/>
                <a:gd name="connsiteX56" fmla="*/ 6 w 2006"/>
                <a:gd name="connsiteY56" fmla="*/ 380 h 1729"/>
                <a:gd name="connsiteX57" fmla="*/ 0 w 2006"/>
                <a:gd name="connsiteY57" fmla="*/ 264 h 1729"/>
                <a:gd name="connsiteX58" fmla="*/ 0 w 2006"/>
                <a:gd name="connsiteY58" fmla="*/ 146 h 1729"/>
                <a:gd name="connsiteX59" fmla="*/ 2 w 2006"/>
                <a:gd name="connsiteY59" fmla="*/ 22 h 1729"/>
                <a:gd name="connsiteX60" fmla="*/ 2 w 2006"/>
                <a:gd name="connsiteY60" fmla="*/ 22 h 1729"/>
                <a:gd name="connsiteX0" fmla="*/ 2 w 1996"/>
                <a:gd name="connsiteY0" fmla="*/ 22 h 1729"/>
                <a:gd name="connsiteX1" fmla="*/ 2 w 1996"/>
                <a:gd name="connsiteY1" fmla="*/ 22 h 1729"/>
                <a:gd name="connsiteX2" fmla="*/ 26 w 1996"/>
                <a:gd name="connsiteY2" fmla="*/ 18 h 1729"/>
                <a:gd name="connsiteX3" fmla="*/ 98 w 1996"/>
                <a:gd name="connsiteY3" fmla="*/ 10 h 1729"/>
                <a:gd name="connsiteX4" fmla="*/ 148 w 1996"/>
                <a:gd name="connsiteY4" fmla="*/ 6 h 1729"/>
                <a:gd name="connsiteX5" fmla="*/ 208 w 1996"/>
                <a:gd name="connsiteY5" fmla="*/ 2 h 1729"/>
                <a:gd name="connsiteX6" fmla="*/ 276 w 1996"/>
                <a:gd name="connsiteY6" fmla="*/ 0 h 1729"/>
                <a:gd name="connsiteX7" fmla="*/ 350 w 1996"/>
                <a:gd name="connsiteY7" fmla="*/ 0 h 1729"/>
                <a:gd name="connsiteX8" fmla="*/ 432 w 1996"/>
                <a:gd name="connsiteY8" fmla="*/ 2 h 1729"/>
                <a:gd name="connsiteX9" fmla="*/ 518 w 1996"/>
                <a:gd name="connsiteY9" fmla="*/ 6 h 1729"/>
                <a:gd name="connsiteX10" fmla="*/ 610 w 1996"/>
                <a:gd name="connsiteY10" fmla="*/ 14 h 1729"/>
                <a:gd name="connsiteX11" fmla="*/ 706 w 1996"/>
                <a:gd name="connsiteY11" fmla="*/ 28 h 1729"/>
                <a:gd name="connsiteX12" fmla="*/ 806 w 1996"/>
                <a:gd name="connsiteY12" fmla="*/ 46 h 1729"/>
                <a:gd name="connsiteX13" fmla="*/ 856 w 1996"/>
                <a:gd name="connsiteY13" fmla="*/ 56 h 1729"/>
                <a:gd name="connsiteX14" fmla="*/ 906 w 1996"/>
                <a:gd name="connsiteY14" fmla="*/ 68 h 1729"/>
                <a:gd name="connsiteX15" fmla="*/ 958 w 1996"/>
                <a:gd name="connsiteY15" fmla="*/ 82 h 1729"/>
                <a:gd name="connsiteX16" fmla="*/ 1010 w 1996"/>
                <a:gd name="connsiteY16" fmla="*/ 98 h 1729"/>
                <a:gd name="connsiteX17" fmla="*/ 1060 w 1996"/>
                <a:gd name="connsiteY17" fmla="*/ 114 h 1729"/>
                <a:gd name="connsiteX18" fmla="*/ 1112 w 1996"/>
                <a:gd name="connsiteY18" fmla="*/ 132 h 1729"/>
                <a:gd name="connsiteX19" fmla="*/ 1164 w 1996"/>
                <a:gd name="connsiteY19" fmla="*/ 154 h 1729"/>
                <a:gd name="connsiteX20" fmla="*/ 1216 w 1996"/>
                <a:gd name="connsiteY20" fmla="*/ 176 h 1729"/>
                <a:gd name="connsiteX21" fmla="*/ 1266 w 1996"/>
                <a:gd name="connsiteY21" fmla="*/ 200 h 1729"/>
                <a:gd name="connsiteX22" fmla="*/ 1318 w 1996"/>
                <a:gd name="connsiteY22" fmla="*/ 226 h 1729"/>
                <a:gd name="connsiteX23" fmla="*/ 1368 w 1996"/>
                <a:gd name="connsiteY23" fmla="*/ 254 h 1729"/>
                <a:gd name="connsiteX24" fmla="*/ 1418 w 1996"/>
                <a:gd name="connsiteY24" fmla="*/ 284 h 1729"/>
                <a:gd name="connsiteX25" fmla="*/ 1466 w 1996"/>
                <a:gd name="connsiteY25" fmla="*/ 318 h 1729"/>
                <a:gd name="connsiteX26" fmla="*/ 1516 w 1996"/>
                <a:gd name="connsiteY26" fmla="*/ 352 h 1729"/>
                <a:gd name="connsiteX27" fmla="*/ 1562 w 1996"/>
                <a:gd name="connsiteY27" fmla="*/ 390 h 1729"/>
                <a:gd name="connsiteX28" fmla="*/ 1610 w 1996"/>
                <a:gd name="connsiteY28" fmla="*/ 428 h 1729"/>
                <a:gd name="connsiteX29" fmla="*/ 1654 w 1996"/>
                <a:gd name="connsiteY29" fmla="*/ 472 h 1729"/>
                <a:gd name="connsiteX30" fmla="*/ 1698 w 1996"/>
                <a:gd name="connsiteY30" fmla="*/ 516 h 1729"/>
                <a:gd name="connsiteX31" fmla="*/ 1742 w 1996"/>
                <a:gd name="connsiteY31" fmla="*/ 564 h 1729"/>
                <a:gd name="connsiteX32" fmla="*/ 1782 w 1996"/>
                <a:gd name="connsiteY32" fmla="*/ 614 h 1729"/>
                <a:gd name="connsiteX33" fmla="*/ 1822 w 1996"/>
                <a:gd name="connsiteY33" fmla="*/ 666 h 1729"/>
                <a:gd name="connsiteX34" fmla="*/ 1862 w 1996"/>
                <a:gd name="connsiteY34" fmla="*/ 722 h 1729"/>
                <a:gd name="connsiteX35" fmla="*/ 1898 w 1996"/>
                <a:gd name="connsiteY35" fmla="*/ 782 h 1729"/>
                <a:gd name="connsiteX36" fmla="*/ 1932 w 1996"/>
                <a:gd name="connsiteY36" fmla="*/ 844 h 1729"/>
                <a:gd name="connsiteX37" fmla="*/ 1966 w 1996"/>
                <a:gd name="connsiteY37" fmla="*/ 908 h 1729"/>
                <a:gd name="connsiteX38" fmla="*/ 1996 w 1996"/>
                <a:gd name="connsiteY38" fmla="*/ 976 h 1729"/>
                <a:gd name="connsiteX39" fmla="*/ 1958 w 1996"/>
                <a:gd name="connsiteY39" fmla="*/ 1657 h 1729"/>
                <a:gd name="connsiteX40" fmla="*/ 426 w 1996"/>
                <a:gd name="connsiteY40" fmla="*/ 1644 h 1729"/>
                <a:gd name="connsiteX41" fmla="*/ 384 w 1996"/>
                <a:gd name="connsiteY41" fmla="*/ 1592 h 1729"/>
                <a:gd name="connsiteX42" fmla="*/ 344 w 1996"/>
                <a:gd name="connsiteY42" fmla="*/ 1538 h 1729"/>
                <a:gd name="connsiteX43" fmla="*/ 306 w 1996"/>
                <a:gd name="connsiteY43" fmla="*/ 1480 h 1729"/>
                <a:gd name="connsiteX44" fmla="*/ 270 w 1996"/>
                <a:gd name="connsiteY44" fmla="*/ 1418 h 1729"/>
                <a:gd name="connsiteX45" fmla="*/ 234 w 1996"/>
                <a:gd name="connsiteY45" fmla="*/ 1354 h 1729"/>
                <a:gd name="connsiteX46" fmla="*/ 202 w 1996"/>
                <a:gd name="connsiteY46" fmla="*/ 1284 h 1729"/>
                <a:gd name="connsiteX47" fmla="*/ 172 w 1996"/>
                <a:gd name="connsiteY47" fmla="*/ 1212 h 1729"/>
                <a:gd name="connsiteX48" fmla="*/ 142 w 1996"/>
                <a:gd name="connsiteY48" fmla="*/ 1136 h 1729"/>
                <a:gd name="connsiteX49" fmla="*/ 116 w 1996"/>
                <a:gd name="connsiteY49" fmla="*/ 1056 h 1729"/>
                <a:gd name="connsiteX50" fmla="*/ 92 w 1996"/>
                <a:gd name="connsiteY50" fmla="*/ 972 h 1729"/>
                <a:gd name="connsiteX51" fmla="*/ 72 w 1996"/>
                <a:gd name="connsiteY51" fmla="*/ 884 h 1729"/>
                <a:gd name="connsiteX52" fmla="*/ 52 w 1996"/>
                <a:gd name="connsiteY52" fmla="*/ 792 h 1729"/>
                <a:gd name="connsiteX53" fmla="*/ 36 w 1996"/>
                <a:gd name="connsiteY53" fmla="*/ 696 h 1729"/>
                <a:gd name="connsiteX54" fmla="*/ 24 w 1996"/>
                <a:gd name="connsiteY54" fmla="*/ 594 h 1729"/>
                <a:gd name="connsiteX55" fmla="*/ 12 w 1996"/>
                <a:gd name="connsiteY55" fmla="*/ 490 h 1729"/>
                <a:gd name="connsiteX56" fmla="*/ 6 w 1996"/>
                <a:gd name="connsiteY56" fmla="*/ 380 h 1729"/>
                <a:gd name="connsiteX57" fmla="*/ 0 w 1996"/>
                <a:gd name="connsiteY57" fmla="*/ 264 h 1729"/>
                <a:gd name="connsiteX58" fmla="*/ 0 w 1996"/>
                <a:gd name="connsiteY58" fmla="*/ 146 h 1729"/>
                <a:gd name="connsiteX59" fmla="*/ 2 w 1996"/>
                <a:gd name="connsiteY59" fmla="*/ 22 h 1729"/>
                <a:gd name="connsiteX60" fmla="*/ 2 w 1996"/>
                <a:gd name="connsiteY60" fmla="*/ 22 h 1729"/>
                <a:gd name="connsiteX0" fmla="*/ 2 w 1996"/>
                <a:gd name="connsiteY0" fmla="*/ 22 h 1729"/>
                <a:gd name="connsiteX1" fmla="*/ 2 w 1996"/>
                <a:gd name="connsiteY1" fmla="*/ 22 h 1729"/>
                <a:gd name="connsiteX2" fmla="*/ 26 w 1996"/>
                <a:gd name="connsiteY2" fmla="*/ 18 h 1729"/>
                <a:gd name="connsiteX3" fmla="*/ 98 w 1996"/>
                <a:gd name="connsiteY3" fmla="*/ 10 h 1729"/>
                <a:gd name="connsiteX4" fmla="*/ 148 w 1996"/>
                <a:gd name="connsiteY4" fmla="*/ 6 h 1729"/>
                <a:gd name="connsiteX5" fmla="*/ 208 w 1996"/>
                <a:gd name="connsiteY5" fmla="*/ 2 h 1729"/>
                <a:gd name="connsiteX6" fmla="*/ 276 w 1996"/>
                <a:gd name="connsiteY6" fmla="*/ 0 h 1729"/>
                <a:gd name="connsiteX7" fmla="*/ 350 w 1996"/>
                <a:gd name="connsiteY7" fmla="*/ 0 h 1729"/>
                <a:gd name="connsiteX8" fmla="*/ 432 w 1996"/>
                <a:gd name="connsiteY8" fmla="*/ 2 h 1729"/>
                <a:gd name="connsiteX9" fmla="*/ 518 w 1996"/>
                <a:gd name="connsiteY9" fmla="*/ 6 h 1729"/>
                <a:gd name="connsiteX10" fmla="*/ 610 w 1996"/>
                <a:gd name="connsiteY10" fmla="*/ 14 h 1729"/>
                <a:gd name="connsiteX11" fmla="*/ 706 w 1996"/>
                <a:gd name="connsiteY11" fmla="*/ 28 h 1729"/>
                <a:gd name="connsiteX12" fmla="*/ 806 w 1996"/>
                <a:gd name="connsiteY12" fmla="*/ 46 h 1729"/>
                <a:gd name="connsiteX13" fmla="*/ 856 w 1996"/>
                <a:gd name="connsiteY13" fmla="*/ 56 h 1729"/>
                <a:gd name="connsiteX14" fmla="*/ 906 w 1996"/>
                <a:gd name="connsiteY14" fmla="*/ 68 h 1729"/>
                <a:gd name="connsiteX15" fmla="*/ 958 w 1996"/>
                <a:gd name="connsiteY15" fmla="*/ 82 h 1729"/>
                <a:gd name="connsiteX16" fmla="*/ 1010 w 1996"/>
                <a:gd name="connsiteY16" fmla="*/ 98 h 1729"/>
                <a:gd name="connsiteX17" fmla="*/ 1060 w 1996"/>
                <a:gd name="connsiteY17" fmla="*/ 114 h 1729"/>
                <a:gd name="connsiteX18" fmla="*/ 1112 w 1996"/>
                <a:gd name="connsiteY18" fmla="*/ 132 h 1729"/>
                <a:gd name="connsiteX19" fmla="*/ 1164 w 1996"/>
                <a:gd name="connsiteY19" fmla="*/ 154 h 1729"/>
                <a:gd name="connsiteX20" fmla="*/ 1216 w 1996"/>
                <a:gd name="connsiteY20" fmla="*/ 176 h 1729"/>
                <a:gd name="connsiteX21" fmla="*/ 1266 w 1996"/>
                <a:gd name="connsiteY21" fmla="*/ 200 h 1729"/>
                <a:gd name="connsiteX22" fmla="*/ 1318 w 1996"/>
                <a:gd name="connsiteY22" fmla="*/ 226 h 1729"/>
                <a:gd name="connsiteX23" fmla="*/ 1368 w 1996"/>
                <a:gd name="connsiteY23" fmla="*/ 254 h 1729"/>
                <a:gd name="connsiteX24" fmla="*/ 1418 w 1996"/>
                <a:gd name="connsiteY24" fmla="*/ 284 h 1729"/>
                <a:gd name="connsiteX25" fmla="*/ 1466 w 1996"/>
                <a:gd name="connsiteY25" fmla="*/ 318 h 1729"/>
                <a:gd name="connsiteX26" fmla="*/ 1516 w 1996"/>
                <a:gd name="connsiteY26" fmla="*/ 352 h 1729"/>
                <a:gd name="connsiteX27" fmla="*/ 1562 w 1996"/>
                <a:gd name="connsiteY27" fmla="*/ 390 h 1729"/>
                <a:gd name="connsiteX28" fmla="*/ 1610 w 1996"/>
                <a:gd name="connsiteY28" fmla="*/ 428 h 1729"/>
                <a:gd name="connsiteX29" fmla="*/ 1654 w 1996"/>
                <a:gd name="connsiteY29" fmla="*/ 472 h 1729"/>
                <a:gd name="connsiteX30" fmla="*/ 1698 w 1996"/>
                <a:gd name="connsiteY30" fmla="*/ 516 h 1729"/>
                <a:gd name="connsiteX31" fmla="*/ 1742 w 1996"/>
                <a:gd name="connsiteY31" fmla="*/ 564 h 1729"/>
                <a:gd name="connsiteX32" fmla="*/ 1782 w 1996"/>
                <a:gd name="connsiteY32" fmla="*/ 614 h 1729"/>
                <a:gd name="connsiteX33" fmla="*/ 1822 w 1996"/>
                <a:gd name="connsiteY33" fmla="*/ 666 h 1729"/>
                <a:gd name="connsiteX34" fmla="*/ 1862 w 1996"/>
                <a:gd name="connsiteY34" fmla="*/ 722 h 1729"/>
                <a:gd name="connsiteX35" fmla="*/ 1898 w 1996"/>
                <a:gd name="connsiteY35" fmla="*/ 782 h 1729"/>
                <a:gd name="connsiteX36" fmla="*/ 1932 w 1996"/>
                <a:gd name="connsiteY36" fmla="*/ 844 h 1729"/>
                <a:gd name="connsiteX37" fmla="*/ 1966 w 1996"/>
                <a:gd name="connsiteY37" fmla="*/ 908 h 1729"/>
                <a:gd name="connsiteX38" fmla="*/ 1996 w 1996"/>
                <a:gd name="connsiteY38" fmla="*/ 976 h 1729"/>
                <a:gd name="connsiteX39" fmla="*/ 1982 w 1996"/>
                <a:gd name="connsiteY39" fmla="*/ 1665 h 1729"/>
                <a:gd name="connsiteX40" fmla="*/ 426 w 1996"/>
                <a:gd name="connsiteY40" fmla="*/ 1644 h 1729"/>
                <a:gd name="connsiteX41" fmla="*/ 384 w 1996"/>
                <a:gd name="connsiteY41" fmla="*/ 1592 h 1729"/>
                <a:gd name="connsiteX42" fmla="*/ 344 w 1996"/>
                <a:gd name="connsiteY42" fmla="*/ 1538 h 1729"/>
                <a:gd name="connsiteX43" fmla="*/ 306 w 1996"/>
                <a:gd name="connsiteY43" fmla="*/ 1480 h 1729"/>
                <a:gd name="connsiteX44" fmla="*/ 270 w 1996"/>
                <a:gd name="connsiteY44" fmla="*/ 1418 h 1729"/>
                <a:gd name="connsiteX45" fmla="*/ 234 w 1996"/>
                <a:gd name="connsiteY45" fmla="*/ 1354 h 1729"/>
                <a:gd name="connsiteX46" fmla="*/ 202 w 1996"/>
                <a:gd name="connsiteY46" fmla="*/ 1284 h 1729"/>
                <a:gd name="connsiteX47" fmla="*/ 172 w 1996"/>
                <a:gd name="connsiteY47" fmla="*/ 1212 h 1729"/>
                <a:gd name="connsiteX48" fmla="*/ 142 w 1996"/>
                <a:gd name="connsiteY48" fmla="*/ 1136 h 1729"/>
                <a:gd name="connsiteX49" fmla="*/ 116 w 1996"/>
                <a:gd name="connsiteY49" fmla="*/ 1056 h 1729"/>
                <a:gd name="connsiteX50" fmla="*/ 92 w 1996"/>
                <a:gd name="connsiteY50" fmla="*/ 972 h 1729"/>
                <a:gd name="connsiteX51" fmla="*/ 72 w 1996"/>
                <a:gd name="connsiteY51" fmla="*/ 884 h 1729"/>
                <a:gd name="connsiteX52" fmla="*/ 52 w 1996"/>
                <a:gd name="connsiteY52" fmla="*/ 792 h 1729"/>
                <a:gd name="connsiteX53" fmla="*/ 36 w 1996"/>
                <a:gd name="connsiteY53" fmla="*/ 696 h 1729"/>
                <a:gd name="connsiteX54" fmla="*/ 24 w 1996"/>
                <a:gd name="connsiteY54" fmla="*/ 594 h 1729"/>
                <a:gd name="connsiteX55" fmla="*/ 12 w 1996"/>
                <a:gd name="connsiteY55" fmla="*/ 490 h 1729"/>
                <a:gd name="connsiteX56" fmla="*/ 6 w 1996"/>
                <a:gd name="connsiteY56" fmla="*/ 380 h 1729"/>
                <a:gd name="connsiteX57" fmla="*/ 0 w 1996"/>
                <a:gd name="connsiteY57" fmla="*/ 264 h 1729"/>
                <a:gd name="connsiteX58" fmla="*/ 0 w 1996"/>
                <a:gd name="connsiteY58" fmla="*/ 146 h 1729"/>
                <a:gd name="connsiteX59" fmla="*/ 2 w 1996"/>
                <a:gd name="connsiteY59" fmla="*/ 22 h 1729"/>
                <a:gd name="connsiteX60" fmla="*/ 2 w 1996"/>
                <a:gd name="connsiteY60" fmla="*/ 22 h 1729"/>
                <a:gd name="connsiteX0" fmla="*/ 2 w 1996"/>
                <a:gd name="connsiteY0" fmla="*/ 22 h 1729"/>
                <a:gd name="connsiteX1" fmla="*/ 2 w 1996"/>
                <a:gd name="connsiteY1" fmla="*/ 22 h 1729"/>
                <a:gd name="connsiteX2" fmla="*/ 26 w 1996"/>
                <a:gd name="connsiteY2" fmla="*/ 18 h 1729"/>
                <a:gd name="connsiteX3" fmla="*/ 98 w 1996"/>
                <a:gd name="connsiteY3" fmla="*/ 10 h 1729"/>
                <a:gd name="connsiteX4" fmla="*/ 148 w 1996"/>
                <a:gd name="connsiteY4" fmla="*/ 6 h 1729"/>
                <a:gd name="connsiteX5" fmla="*/ 208 w 1996"/>
                <a:gd name="connsiteY5" fmla="*/ 2 h 1729"/>
                <a:gd name="connsiteX6" fmla="*/ 276 w 1996"/>
                <a:gd name="connsiteY6" fmla="*/ 0 h 1729"/>
                <a:gd name="connsiteX7" fmla="*/ 350 w 1996"/>
                <a:gd name="connsiteY7" fmla="*/ 0 h 1729"/>
                <a:gd name="connsiteX8" fmla="*/ 432 w 1996"/>
                <a:gd name="connsiteY8" fmla="*/ 2 h 1729"/>
                <a:gd name="connsiteX9" fmla="*/ 518 w 1996"/>
                <a:gd name="connsiteY9" fmla="*/ 6 h 1729"/>
                <a:gd name="connsiteX10" fmla="*/ 610 w 1996"/>
                <a:gd name="connsiteY10" fmla="*/ 14 h 1729"/>
                <a:gd name="connsiteX11" fmla="*/ 706 w 1996"/>
                <a:gd name="connsiteY11" fmla="*/ 28 h 1729"/>
                <a:gd name="connsiteX12" fmla="*/ 806 w 1996"/>
                <a:gd name="connsiteY12" fmla="*/ 46 h 1729"/>
                <a:gd name="connsiteX13" fmla="*/ 856 w 1996"/>
                <a:gd name="connsiteY13" fmla="*/ 56 h 1729"/>
                <a:gd name="connsiteX14" fmla="*/ 906 w 1996"/>
                <a:gd name="connsiteY14" fmla="*/ 68 h 1729"/>
                <a:gd name="connsiteX15" fmla="*/ 958 w 1996"/>
                <a:gd name="connsiteY15" fmla="*/ 82 h 1729"/>
                <a:gd name="connsiteX16" fmla="*/ 1010 w 1996"/>
                <a:gd name="connsiteY16" fmla="*/ 98 h 1729"/>
                <a:gd name="connsiteX17" fmla="*/ 1060 w 1996"/>
                <a:gd name="connsiteY17" fmla="*/ 114 h 1729"/>
                <a:gd name="connsiteX18" fmla="*/ 1112 w 1996"/>
                <a:gd name="connsiteY18" fmla="*/ 132 h 1729"/>
                <a:gd name="connsiteX19" fmla="*/ 1164 w 1996"/>
                <a:gd name="connsiteY19" fmla="*/ 154 h 1729"/>
                <a:gd name="connsiteX20" fmla="*/ 1216 w 1996"/>
                <a:gd name="connsiteY20" fmla="*/ 176 h 1729"/>
                <a:gd name="connsiteX21" fmla="*/ 1266 w 1996"/>
                <a:gd name="connsiteY21" fmla="*/ 200 h 1729"/>
                <a:gd name="connsiteX22" fmla="*/ 1318 w 1996"/>
                <a:gd name="connsiteY22" fmla="*/ 226 h 1729"/>
                <a:gd name="connsiteX23" fmla="*/ 1368 w 1996"/>
                <a:gd name="connsiteY23" fmla="*/ 254 h 1729"/>
                <a:gd name="connsiteX24" fmla="*/ 1418 w 1996"/>
                <a:gd name="connsiteY24" fmla="*/ 284 h 1729"/>
                <a:gd name="connsiteX25" fmla="*/ 1466 w 1996"/>
                <a:gd name="connsiteY25" fmla="*/ 318 h 1729"/>
                <a:gd name="connsiteX26" fmla="*/ 1516 w 1996"/>
                <a:gd name="connsiteY26" fmla="*/ 352 h 1729"/>
                <a:gd name="connsiteX27" fmla="*/ 1562 w 1996"/>
                <a:gd name="connsiteY27" fmla="*/ 390 h 1729"/>
                <a:gd name="connsiteX28" fmla="*/ 1610 w 1996"/>
                <a:gd name="connsiteY28" fmla="*/ 428 h 1729"/>
                <a:gd name="connsiteX29" fmla="*/ 1654 w 1996"/>
                <a:gd name="connsiteY29" fmla="*/ 472 h 1729"/>
                <a:gd name="connsiteX30" fmla="*/ 1698 w 1996"/>
                <a:gd name="connsiteY30" fmla="*/ 516 h 1729"/>
                <a:gd name="connsiteX31" fmla="*/ 1742 w 1996"/>
                <a:gd name="connsiteY31" fmla="*/ 564 h 1729"/>
                <a:gd name="connsiteX32" fmla="*/ 1782 w 1996"/>
                <a:gd name="connsiteY32" fmla="*/ 614 h 1729"/>
                <a:gd name="connsiteX33" fmla="*/ 1822 w 1996"/>
                <a:gd name="connsiteY33" fmla="*/ 666 h 1729"/>
                <a:gd name="connsiteX34" fmla="*/ 1862 w 1996"/>
                <a:gd name="connsiteY34" fmla="*/ 722 h 1729"/>
                <a:gd name="connsiteX35" fmla="*/ 1898 w 1996"/>
                <a:gd name="connsiteY35" fmla="*/ 782 h 1729"/>
                <a:gd name="connsiteX36" fmla="*/ 1932 w 1996"/>
                <a:gd name="connsiteY36" fmla="*/ 844 h 1729"/>
                <a:gd name="connsiteX37" fmla="*/ 1966 w 1996"/>
                <a:gd name="connsiteY37" fmla="*/ 908 h 1729"/>
                <a:gd name="connsiteX38" fmla="*/ 1996 w 1996"/>
                <a:gd name="connsiteY38" fmla="*/ 976 h 1729"/>
                <a:gd name="connsiteX39" fmla="*/ 1982 w 1996"/>
                <a:gd name="connsiteY39" fmla="*/ 1665 h 1729"/>
                <a:gd name="connsiteX40" fmla="*/ 426 w 1996"/>
                <a:gd name="connsiteY40" fmla="*/ 1644 h 1729"/>
                <a:gd name="connsiteX41" fmla="*/ 384 w 1996"/>
                <a:gd name="connsiteY41" fmla="*/ 1592 h 1729"/>
                <a:gd name="connsiteX42" fmla="*/ 344 w 1996"/>
                <a:gd name="connsiteY42" fmla="*/ 1538 h 1729"/>
                <a:gd name="connsiteX43" fmla="*/ 306 w 1996"/>
                <a:gd name="connsiteY43" fmla="*/ 1480 h 1729"/>
                <a:gd name="connsiteX44" fmla="*/ 270 w 1996"/>
                <a:gd name="connsiteY44" fmla="*/ 1418 h 1729"/>
                <a:gd name="connsiteX45" fmla="*/ 234 w 1996"/>
                <a:gd name="connsiteY45" fmla="*/ 1354 h 1729"/>
                <a:gd name="connsiteX46" fmla="*/ 202 w 1996"/>
                <a:gd name="connsiteY46" fmla="*/ 1284 h 1729"/>
                <a:gd name="connsiteX47" fmla="*/ 172 w 1996"/>
                <a:gd name="connsiteY47" fmla="*/ 1212 h 1729"/>
                <a:gd name="connsiteX48" fmla="*/ 142 w 1996"/>
                <a:gd name="connsiteY48" fmla="*/ 1136 h 1729"/>
                <a:gd name="connsiteX49" fmla="*/ 116 w 1996"/>
                <a:gd name="connsiteY49" fmla="*/ 1056 h 1729"/>
                <a:gd name="connsiteX50" fmla="*/ 92 w 1996"/>
                <a:gd name="connsiteY50" fmla="*/ 972 h 1729"/>
                <a:gd name="connsiteX51" fmla="*/ 72 w 1996"/>
                <a:gd name="connsiteY51" fmla="*/ 884 h 1729"/>
                <a:gd name="connsiteX52" fmla="*/ 52 w 1996"/>
                <a:gd name="connsiteY52" fmla="*/ 792 h 1729"/>
                <a:gd name="connsiteX53" fmla="*/ 36 w 1996"/>
                <a:gd name="connsiteY53" fmla="*/ 696 h 1729"/>
                <a:gd name="connsiteX54" fmla="*/ 24 w 1996"/>
                <a:gd name="connsiteY54" fmla="*/ 594 h 1729"/>
                <a:gd name="connsiteX55" fmla="*/ 12 w 1996"/>
                <a:gd name="connsiteY55" fmla="*/ 490 h 1729"/>
                <a:gd name="connsiteX56" fmla="*/ 6 w 1996"/>
                <a:gd name="connsiteY56" fmla="*/ 380 h 1729"/>
                <a:gd name="connsiteX57" fmla="*/ 0 w 1996"/>
                <a:gd name="connsiteY57" fmla="*/ 264 h 1729"/>
                <a:gd name="connsiteX58" fmla="*/ 0 w 1996"/>
                <a:gd name="connsiteY58" fmla="*/ 146 h 1729"/>
                <a:gd name="connsiteX59" fmla="*/ 2 w 1996"/>
                <a:gd name="connsiteY59" fmla="*/ 22 h 1729"/>
                <a:gd name="connsiteX60" fmla="*/ 2 w 1996"/>
                <a:gd name="connsiteY60" fmla="*/ 22 h 17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996" h="1729">
                  <a:moveTo>
                    <a:pt x="2" y="22"/>
                  </a:moveTo>
                  <a:lnTo>
                    <a:pt x="2" y="22"/>
                  </a:lnTo>
                  <a:cubicBezTo>
                    <a:pt x="10" y="21"/>
                    <a:pt x="18" y="19"/>
                    <a:pt x="26" y="18"/>
                  </a:cubicBezTo>
                  <a:cubicBezTo>
                    <a:pt x="50" y="15"/>
                    <a:pt x="74" y="13"/>
                    <a:pt x="98" y="10"/>
                  </a:cubicBezTo>
                  <a:cubicBezTo>
                    <a:pt x="115" y="9"/>
                    <a:pt x="131" y="7"/>
                    <a:pt x="148" y="6"/>
                  </a:cubicBezTo>
                  <a:cubicBezTo>
                    <a:pt x="168" y="5"/>
                    <a:pt x="188" y="3"/>
                    <a:pt x="208" y="2"/>
                  </a:cubicBezTo>
                  <a:cubicBezTo>
                    <a:pt x="231" y="1"/>
                    <a:pt x="253" y="1"/>
                    <a:pt x="276" y="0"/>
                  </a:cubicBezTo>
                  <a:lnTo>
                    <a:pt x="350" y="0"/>
                  </a:lnTo>
                  <a:cubicBezTo>
                    <a:pt x="377" y="1"/>
                    <a:pt x="405" y="1"/>
                    <a:pt x="432" y="2"/>
                  </a:cubicBezTo>
                  <a:cubicBezTo>
                    <a:pt x="461" y="3"/>
                    <a:pt x="489" y="5"/>
                    <a:pt x="518" y="6"/>
                  </a:cubicBezTo>
                  <a:lnTo>
                    <a:pt x="610" y="14"/>
                  </a:lnTo>
                  <a:cubicBezTo>
                    <a:pt x="642" y="19"/>
                    <a:pt x="674" y="23"/>
                    <a:pt x="706" y="28"/>
                  </a:cubicBezTo>
                  <a:lnTo>
                    <a:pt x="806" y="46"/>
                  </a:lnTo>
                  <a:cubicBezTo>
                    <a:pt x="823" y="49"/>
                    <a:pt x="839" y="53"/>
                    <a:pt x="856" y="56"/>
                  </a:cubicBezTo>
                  <a:lnTo>
                    <a:pt x="906" y="68"/>
                  </a:lnTo>
                  <a:cubicBezTo>
                    <a:pt x="923" y="73"/>
                    <a:pt x="941" y="77"/>
                    <a:pt x="958" y="82"/>
                  </a:cubicBezTo>
                  <a:cubicBezTo>
                    <a:pt x="975" y="87"/>
                    <a:pt x="993" y="93"/>
                    <a:pt x="1010" y="98"/>
                  </a:cubicBezTo>
                  <a:cubicBezTo>
                    <a:pt x="1027" y="103"/>
                    <a:pt x="1043" y="109"/>
                    <a:pt x="1060" y="114"/>
                  </a:cubicBezTo>
                  <a:lnTo>
                    <a:pt x="1112" y="132"/>
                  </a:lnTo>
                  <a:cubicBezTo>
                    <a:pt x="1129" y="139"/>
                    <a:pt x="1147" y="147"/>
                    <a:pt x="1164" y="154"/>
                  </a:cubicBezTo>
                  <a:cubicBezTo>
                    <a:pt x="1181" y="161"/>
                    <a:pt x="1199" y="169"/>
                    <a:pt x="1216" y="176"/>
                  </a:cubicBezTo>
                  <a:lnTo>
                    <a:pt x="1266" y="200"/>
                  </a:lnTo>
                  <a:cubicBezTo>
                    <a:pt x="1283" y="209"/>
                    <a:pt x="1301" y="217"/>
                    <a:pt x="1318" y="226"/>
                  </a:cubicBezTo>
                  <a:cubicBezTo>
                    <a:pt x="1335" y="235"/>
                    <a:pt x="1351" y="245"/>
                    <a:pt x="1368" y="254"/>
                  </a:cubicBezTo>
                  <a:cubicBezTo>
                    <a:pt x="1385" y="264"/>
                    <a:pt x="1401" y="274"/>
                    <a:pt x="1418" y="284"/>
                  </a:cubicBezTo>
                  <a:cubicBezTo>
                    <a:pt x="1434" y="295"/>
                    <a:pt x="1450" y="307"/>
                    <a:pt x="1466" y="318"/>
                  </a:cubicBezTo>
                  <a:cubicBezTo>
                    <a:pt x="1483" y="329"/>
                    <a:pt x="1499" y="341"/>
                    <a:pt x="1516" y="352"/>
                  </a:cubicBezTo>
                  <a:cubicBezTo>
                    <a:pt x="1531" y="365"/>
                    <a:pt x="1547" y="377"/>
                    <a:pt x="1562" y="390"/>
                  </a:cubicBezTo>
                  <a:cubicBezTo>
                    <a:pt x="1578" y="403"/>
                    <a:pt x="1594" y="415"/>
                    <a:pt x="1610" y="428"/>
                  </a:cubicBezTo>
                  <a:lnTo>
                    <a:pt x="1654" y="472"/>
                  </a:lnTo>
                  <a:lnTo>
                    <a:pt x="1698" y="516"/>
                  </a:lnTo>
                  <a:cubicBezTo>
                    <a:pt x="1713" y="532"/>
                    <a:pt x="1727" y="548"/>
                    <a:pt x="1742" y="564"/>
                  </a:cubicBezTo>
                  <a:cubicBezTo>
                    <a:pt x="1755" y="581"/>
                    <a:pt x="1769" y="597"/>
                    <a:pt x="1782" y="614"/>
                  </a:cubicBezTo>
                  <a:lnTo>
                    <a:pt x="1822" y="666"/>
                  </a:lnTo>
                  <a:cubicBezTo>
                    <a:pt x="1835" y="685"/>
                    <a:pt x="1849" y="703"/>
                    <a:pt x="1862" y="722"/>
                  </a:cubicBezTo>
                  <a:lnTo>
                    <a:pt x="1898" y="782"/>
                  </a:lnTo>
                  <a:cubicBezTo>
                    <a:pt x="1909" y="803"/>
                    <a:pt x="1921" y="823"/>
                    <a:pt x="1932" y="844"/>
                  </a:cubicBezTo>
                  <a:cubicBezTo>
                    <a:pt x="1943" y="865"/>
                    <a:pt x="1955" y="887"/>
                    <a:pt x="1966" y="908"/>
                  </a:cubicBezTo>
                  <a:cubicBezTo>
                    <a:pt x="1976" y="931"/>
                    <a:pt x="1986" y="953"/>
                    <a:pt x="1996" y="976"/>
                  </a:cubicBezTo>
                  <a:cubicBezTo>
                    <a:pt x="1982" y="1144"/>
                    <a:pt x="1971" y="1259"/>
                    <a:pt x="1982" y="1665"/>
                  </a:cubicBezTo>
                  <a:cubicBezTo>
                    <a:pt x="1700" y="1684"/>
                    <a:pt x="699" y="1729"/>
                    <a:pt x="426" y="1644"/>
                  </a:cubicBezTo>
                  <a:cubicBezTo>
                    <a:pt x="412" y="1627"/>
                    <a:pt x="398" y="1609"/>
                    <a:pt x="384" y="1592"/>
                  </a:cubicBezTo>
                  <a:cubicBezTo>
                    <a:pt x="371" y="1574"/>
                    <a:pt x="357" y="1556"/>
                    <a:pt x="344" y="1538"/>
                  </a:cubicBezTo>
                  <a:cubicBezTo>
                    <a:pt x="331" y="1519"/>
                    <a:pt x="319" y="1499"/>
                    <a:pt x="306" y="1480"/>
                  </a:cubicBezTo>
                  <a:cubicBezTo>
                    <a:pt x="294" y="1459"/>
                    <a:pt x="282" y="1439"/>
                    <a:pt x="270" y="1418"/>
                  </a:cubicBezTo>
                  <a:cubicBezTo>
                    <a:pt x="258" y="1397"/>
                    <a:pt x="246" y="1375"/>
                    <a:pt x="234" y="1354"/>
                  </a:cubicBezTo>
                  <a:cubicBezTo>
                    <a:pt x="223" y="1331"/>
                    <a:pt x="213" y="1307"/>
                    <a:pt x="202" y="1284"/>
                  </a:cubicBezTo>
                  <a:lnTo>
                    <a:pt x="172" y="1212"/>
                  </a:lnTo>
                  <a:cubicBezTo>
                    <a:pt x="162" y="1187"/>
                    <a:pt x="152" y="1161"/>
                    <a:pt x="142" y="1136"/>
                  </a:cubicBezTo>
                  <a:cubicBezTo>
                    <a:pt x="133" y="1109"/>
                    <a:pt x="125" y="1083"/>
                    <a:pt x="116" y="1056"/>
                  </a:cubicBezTo>
                  <a:lnTo>
                    <a:pt x="92" y="972"/>
                  </a:lnTo>
                  <a:cubicBezTo>
                    <a:pt x="85" y="943"/>
                    <a:pt x="79" y="913"/>
                    <a:pt x="72" y="884"/>
                  </a:cubicBezTo>
                  <a:cubicBezTo>
                    <a:pt x="65" y="853"/>
                    <a:pt x="59" y="823"/>
                    <a:pt x="52" y="792"/>
                  </a:cubicBezTo>
                  <a:cubicBezTo>
                    <a:pt x="47" y="760"/>
                    <a:pt x="41" y="728"/>
                    <a:pt x="36" y="696"/>
                  </a:cubicBezTo>
                  <a:lnTo>
                    <a:pt x="24" y="594"/>
                  </a:lnTo>
                  <a:cubicBezTo>
                    <a:pt x="20" y="559"/>
                    <a:pt x="16" y="525"/>
                    <a:pt x="12" y="490"/>
                  </a:cubicBezTo>
                  <a:cubicBezTo>
                    <a:pt x="10" y="453"/>
                    <a:pt x="8" y="417"/>
                    <a:pt x="6" y="380"/>
                  </a:cubicBezTo>
                  <a:cubicBezTo>
                    <a:pt x="4" y="341"/>
                    <a:pt x="2" y="303"/>
                    <a:pt x="0" y="264"/>
                  </a:cubicBezTo>
                  <a:lnTo>
                    <a:pt x="0" y="146"/>
                  </a:lnTo>
                  <a:cubicBezTo>
                    <a:pt x="1" y="105"/>
                    <a:pt x="1" y="63"/>
                    <a:pt x="2" y="22"/>
                  </a:cubicBezTo>
                  <a:lnTo>
                    <a:pt x="2" y="22"/>
                  </a:lnTo>
                </a:path>
              </a:pathLst>
            </a:custGeom>
            <a:solidFill>
              <a:schemeClr val="accent2"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43"/>
            <p:cNvSpPr/>
            <p:nvPr/>
          </p:nvSpPr>
          <p:spPr>
            <a:xfrm>
              <a:off x="6357950" y="5879204"/>
              <a:ext cx="2082595" cy="982824"/>
            </a:xfrm>
            <a:custGeom>
              <a:avLst/>
              <a:gdLst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98 w 1782"/>
                <a:gd name="connsiteY53" fmla="*/ 1024 h 1136"/>
                <a:gd name="connsiteX54" fmla="*/ 1444 w 1782"/>
                <a:gd name="connsiteY54" fmla="*/ 1048 h 1136"/>
                <a:gd name="connsiteX55" fmla="*/ 1388 w 1782"/>
                <a:gd name="connsiteY55" fmla="*/ 1070 h 1136"/>
                <a:gd name="connsiteX56" fmla="*/ 1328 w 1782"/>
                <a:gd name="connsiteY56" fmla="*/ 1090 h 1136"/>
                <a:gd name="connsiteX57" fmla="*/ 1266 w 1782"/>
                <a:gd name="connsiteY57" fmla="*/ 1106 h 1136"/>
                <a:gd name="connsiteX58" fmla="*/ 1200 w 1782"/>
                <a:gd name="connsiteY58" fmla="*/ 1120 h 1136"/>
                <a:gd name="connsiteX59" fmla="*/ 1132 w 1782"/>
                <a:gd name="connsiteY59" fmla="*/ 1130 h 1136"/>
                <a:gd name="connsiteX60" fmla="*/ 1098 w 1782"/>
                <a:gd name="connsiteY60" fmla="*/ 1134 h 1136"/>
                <a:gd name="connsiteX61" fmla="*/ 1028 w 1782"/>
                <a:gd name="connsiteY61" fmla="*/ 1136 h 1136"/>
                <a:gd name="connsiteX62" fmla="*/ 992 w 1782"/>
                <a:gd name="connsiteY62" fmla="*/ 1136 h 1136"/>
                <a:gd name="connsiteX63" fmla="*/ 956 w 1782"/>
                <a:gd name="connsiteY63" fmla="*/ 1134 h 1136"/>
                <a:gd name="connsiteX64" fmla="*/ 920 w 1782"/>
                <a:gd name="connsiteY64" fmla="*/ 1130 h 1136"/>
                <a:gd name="connsiteX65" fmla="*/ 884 w 1782"/>
                <a:gd name="connsiteY65" fmla="*/ 1124 h 1136"/>
                <a:gd name="connsiteX66" fmla="*/ 848 w 1782"/>
                <a:gd name="connsiteY66" fmla="*/ 1118 h 1136"/>
                <a:gd name="connsiteX67" fmla="*/ 810 w 1782"/>
                <a:gd name="connsiteY67" fmla="*/ 1108 h 1136"/>
                <a:gd name="connsiteX68" fmla="*/ 774 w 1782"/>
                <a:gd name="connsiteY68" fmla="*/ 1098 h 1136"/>
                <a:gd name="connsiteX69" fmla="*/ 736 w 1782"/>
                <a:gd name="connsiteY69" fmla="*/ 1084 h 1136"/>
                <a:gd name="connsiteX70" fmla="*/ 700 w 1782"/>
                <a:gd name="connsiteY70" fmla="*/ 1070 h 1136"/>
                <a:gd name="connsiteX71" fmla="*/ 662 w 1782"/>
                <a:gd name="connsiteY71" fmla="*/ 1054 h 1136"/>
                <a:gd name="connsiteX72" fmla="*/ 624 w 1782"/>
                <a:gd name="connsiteY72" fmla="*/ 1034 h 1136"/>
                <a:gd name="connsiteX73" fmla="*/ 588 w 1782"/>
                <a:gd name="connsiteY73" fmla="*/ 1012 h 1136"/>
                <a:gd name="connsiteX74" fmla="*/ 550 w 1782"/>
                <a:gd name="connsiteY74" fmla="*/ 990 h 1136"/>
                <a:gd name="connsiteX75" fmla="*/ 514 w 1782"/>
                <a:gd name="connsiteY75" fmla="*/ 962 h 1136"/>
                <a:gd name="connsiteX76" fmla="*/ 478 w 1782"/>
                <a:gd name="connsiteY76" fmla="*/ 934 h 1136"/>
                <a:gd name="connsiteX77" fmla="*/ 440 w 1782"/>
                <a:gd name="connsiteY77" fmla="*/ 902 h 1136"/>
                <a:gd name="connsiteX78" fmla="*/ 404 w 1782"/>
                <a:gd name="connsiteY78" fmla="*/ 868 h 1136"/>
                <a:gd name="connsiteX79" fmla="*/ 368 w 1782"/>
                <a:gd name="connsiteY79" fmla="*/ 832 h 1136"/>
                <a:gd name="connsiteX80" fmla="*/ 332 w 1782"/>
                <a:gd name="connsiteY80" fmla="*/ 792 h 1136"/>
                <a:gd name="connsiteX81" fmla="*/ 296 w 1782"/>
                <a:gd name="connsiteY81" fmla="*/ 750 h 1136"/>
                <a:gd name="connsiteX82" fmla="*/ 262 w 1782"/>
                <a:gd name="connsiteY82" fmla="*/ 704 h 1136"/>
                <a:gd name="connsiteX83" fmla="*/ 228 w 1782"/>
                <a:gd name="connsiteY83" fmla="*/ 656 h 1136"/>
                <a:gd name="connsiteX84" fmla="*/ 194 w 1782"/>
                <a:gd name="connsiteY84" fmla="*/ 604 h 1136"/>
                <a:gd name="connsiteX85" fmla="*/ 160 w 1782"/>
                <a:gd name="connsiteY85" fmla="*/ 550 h 1136"/>
                <a:gd name="connsiteX86" fmla="*/ 126 w 1782"/>
                <a:gd name="connsiteY86" fmla="*/ 490 h 1136"/>
                <a:gd name="connsiteX87" fmla="*/ 94 w 1782"/>
                <a:gd name="connsiteY87" fmla="*/ 430 h 1136"/>
                <a:gd name="connsiteX88" fmla="*/ 62 w 1782"/>
                <a:gd name="connsiteY88" fmla="*/ 364 h 1136"/>
                <a:gd name="connsiteX89" fmla="*/ 30 w 1782"/>
                <a:gd name="connsiteY89" fmla="*/ 296 h 1136"/>
                <a:gd name="connsiteX90" fmla="*/ 0 w 1782"/>
                <a:gd name="connsiteY90" fmla="*/ 222 h 1136"/>
                <a:gd name="connsiteX91" fmla="*/ 0 w 1782"/>
                <a:gd name="connsiteY91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98 w 1782"/>
                <a:gd name="connsiteY53" fmla="*/ 1024 h 1136"/>
                <a:gd name="connsiteX54" fmla="*/ 1444 w 1782"/>
                <a:gd name="connsiteY54" fmla="*/ 1048 h 1136"/>
                <a:gd name="connsiteX55" fmla="*/ 1388 w 1782"/>
                <a:gd name="connsiteY55" fmla="*/ 1070 h 1136"/>
                <a:gd name="connsiteX56" fmla="*/ 1328 w 1782"/>
                <a:gd name="connsiteY56" fmla="*/ 1090 h 1136"/>
                <a:gd name="connsiteX57" fmla="*/ 1266 w 1782"/>
                <a:gd name="connsiteY57" fmla="*/ 1106 h 1136"/>
                <a:gd name="connsiteX58" fmla="*/ 1200 w 1782"/>
                <a:gd name="connsiteY58" fmla="*/ 1120 h 1136"/>
                <a:gd name="connsiteX59" fmla="*/ 1132 w 1782"/>
                <a:gd name="connsiteY59" fmla="*/ 1130 h 1136"/>
                <a:gd name="connsiteX60" fmla="*/ 1098 w 1782"/>
                <a:gd name="connsiteY60" fmla="*/ 1134 h 1136"/>
                <a:gd name="connsiteX61" fmla="*/ 1028 w 1782"/>
                <a:gd name="connsiteY61" fmla="*/ 1136 h 1136"/>
                <a:gd name="connsiteX62" fmla="*/ 992 w 1782"/>
                <a:gd name="connsiteY62" fmla="*/ 1136 h 1136"/>
                <a:gd name="connsiteX63" fmla="*/ 920 w 1782"/>
                <a:gd name="connsiteY63" fmla="*/ 1130 h 1136"/>
                <a:gd name="connsiteX64" fmla="*/ 884 w 1782"/>
                <a:gd name="connsiteY64" fmla="*/ 1124 h 1136"/>
                <a:gd name="connsiteX65" fmla="*/ 848 w 1782"/>
                <a:gd name="connsiteY65" fmla="*/ 1118 h 1136"/>
                <a:gd name="connsiteX66" fmla="*/ 810 w 1782"/>
                <a:gd name="connsiteY66" fmla="*/ 1108 h 1136"/>
                <a:gd name="connsiteX67" fmla="*/ 774 w 1782"/>
                <a:gd name="connsiteY67" fmla="*/ 1098 h 1136"/>
                <a:gd name="connsiteX68" fmla="*/ 736 w 1782"/>
                <a:gd name="connsiteY68" fmla="*/ 1084 h 1136"/>
                <a:gd name="connsiteX69" fmla="*/ 700 w 1782"/>
                <a:gd name="connsiteY69" fmla="*/ 1070 h 1136"/>
                <a:gd name="connsiteX70" fmla="*/ 662 w 1782"/>
                <a:gd name="connsiteY70" fmla="*/ 1054 h 1136"/>
                <a:gd name="connsiteX71" fmla="*/ 624 w 1782"/>
                <a:gd name="connsiteY71" fmla="*/ 1034 h 1136"/>
                <a:gd name="connsiteX72" fmla="*/ 588 w 1782"/>
                <a:gd name="connsiteY72" fmla="*/ 1012 h 1136"/>
                <a:gd name="connsiteX73" fmla="*/ 550 w 1782"/>
                <a:gd name="connsiteY73" fmla="*/ 990 h 1136"/>
                <a:gd name="connsiteX74" fmla="*/ 514 w 1782"/>
                <a:gd name="connsiteY74" fmla="*/ 962 h 1136"/>
                <a:gd name="connsiteX75" fmla="*/ 478 w 1782"/>
                <a:gd name="connsiteY75" fmla="*/ 934 h 1136"/>
                <a:gd name="connsiteX76" fmla="*/ 440 w 1782"/>
                <a:gd name="connsiteY76" fmla="*/ 902 h 1136"/>
                <a:gd name="connsiteX77" fmla="*/ 404 w 1782"/>
                <a:gd name="connsiteY77" fmla="*/ 868 h 1136"/>
                <a:gd name="connsiteX78" fmla="*/ 368 w 1782"/>
                <a:gd name="connsiteY78" fmla="*/ 832 h 1136"/>
                <a:gd name="connsiteX79" fmla="*/ 332 w 1782"/>
                <a:gd name="connsiteY79" fmla="*/ 792 h 1136"/>
                <a:gd name="connsiteX80" fmla="*/ 296 w 1782"/>
                <a:gd name="connsiteY80" fmla="*/ 750 h 1136"/>
                <a:gd name="connsiteX81" fmla="*/ 262 w 1782"/>
                <a:gd name="connsiteY81" fmla="*/ 704 h 1136"/>
                <a:gd name="connsiteX82" fmla="*/ 228 w 1782"/>
                <a:gd name="connsiteY82" fmla="*/ 656 h 1136"/>
                <a:gd name="connsiteX83" fmla="*/ 194 w 1782"/>
                <a:gd name="connsiteY83" fmla="*/ 604 h 1136"/>
                <a:gd name="connsiteX84" fmla="*/ 160 w 1782"/>
                <a:gd name="connsiteY84" fmla="*/ 550 h 1136"/>
                <a:gd name="connsiteX85" fmla="*/ 126 w 1782"/>
                <a:gd name="connsiteY85" fmla="*/ 490 h 1136"/>
                <a:gd name="connsiteX86" fmla="*/ 94 w 1782"/>
                <a:gd name="connsiteY86" fmla="*/ 430 h 1136"/>
                <a:gd name="connsiteX87" fmla="*/ 62 w 1782"/>
                <a:gd name="connsiteY87" fmla="*/ 364 h 1136"/>
                <a:gd name="connsiteX88" fmla="*/ 30 w 1782"/>
                <a:gd name="connsiteY88" fmla="*/ 296 h 1136"/>
                <a:gd name="connsiteX89" fmla="*/ 0 w 1782"/>
                <a:gd name="connsiteY89" fmla="*/ 222 h 1136"/>
                <a:gd name="connsiteX90" fmla="*/ 0 w 1782"/>
                <a:gd name="connsiteY90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98 w 1782"/>
                <a:gd name="connsiteY53" fmla="*/ 1024 h 1136"/>
                <a:gd name="connsiteX54" fmla="*/ 1444 w 1782"/>
                <a:gd name="connsiteY54" fmla="*/ 1048 h 1136"/>
                <a:gd name="connsiteX55" fmla="*/ 1388 w 1782"/>
                <a:gd name="connsiteY55" fmla="*/ 1070 h 1136"/>
                <a:gd name="connsiteX56" fmla="*/ 1328 w 1782"/>
                <a:gd name="connsiteY56" fmla="*/ 1090 h 1136"/>
                <a:gd name="connsiteX57" fmla="*/ 1266 w 1782"/>
                <a:gd name="connsiteY57" fmla="*/ 1106 h 1136"/>
                <a:gd name="connsiteX58" fmla="*/ 1200 w 1782"/>
                <a:gd name="connsiteY58" fmla="*/ 1120 h 1136"/>
                <a:gd name="connsiteX59" fmla="*/ 1132 w 1782"/>
                <a:gd name="connsiteY59" fmla="*/ 1130 h 1136"/>
                <a:gd name="connsiteX60" fmla="*/ 1098 w 1782"/>
                <a:gd name="connsiteY60" fmla="*/ 1134 h 1136"/>
                <a:gd name="connsiteX61" fmla="*/ 1028 w 1782"/>
                <a:gd name="connsiteY61" fmla="*/ 1136 h 1136"/>
                <a:gd name="connsiteX62" fmla="*/ 992 w 1782"/>
                <a:gd name="connsiteY62" fmla="*/ 1136 h 1136"/>
                <a:gd name="connsiteX63" fmla="*/ 920 w 1782"/>
                <a:gd name="connsiteY63" fmla="*/ 1130 h 1136"/>
                <a:gd name="connsiteX64" fmla="*/ 884 w 1782"/>
                <a:gd name="connsiteY64" fmla="*/ 1124 h 1136"/>
                <a:gd name="connsiteX65" fmla="*/ 848 w 1782"/>
                <a:gd name="connsiteY65" fmla="*/ 1118 h 1136"/>
                <a:gd name="connsiteX66" fmla="*/ 810 w 1782"/>
                <a:gd name="connsiteY66" fmla="*/ 1108 h 1136"/>
                <a:gd name="connsiteX67" fmla="*/ 736 w 1782"/>
                <a:gd name="connsiteY67" fmla="*/ 1084 h 1136"/>
                <a:gd name="connsiteX68" fmla="*/ 700 w 1782"/>
                <a:gd name="connsiteY68" fmla="*/ 1070 h 1136"/>
                <a:gd name="connsiteX69" fmla="*/ 662 w 1782"/>
                <a:gd name="connsiteY69" fmla="*/ 1054 h 1136"/>
                <a:gd name="connsiteX70" fmla="*/ 624 w 1782"/>
                <a:gd name="connsiteY70" fmla="*/ 1034 h 1136"/>
                <a:gd name="connsiteX71" fmla="*/ 588 w 1782"/>
                <a:gd name="connsiteY71" fmla="*/ 1012 h 1136"/>
                <a:gd name="connsiteX72" fmla="*/ 550 w 1782"/>
                <a:gd name="connsiteY72" fmla="*/ 990 h 1136"/>
                <a:gd name="connsiteX73" fmla="*/ 514 w 1782"/>
                <a:gd name="connsiteY73" fmla="*/ 962 h 1136"/>
                <a:gd name="connsiteX74" fmla="*/ 478 w 1782"/>
                <a:gd name="connsiteY74" fmla="*/ 934 h 1136"/>
                <a:gd name="connsiteX75" fmla="*/ 440 w 1782"/>
                <a:gd name="connsiteY75" fmla="*/ 902 h 1136"/>
                <a:gd name="connsiteX76" fmla="*/ 404 w 1782"/>
                <a:gd name="connsiteY76" fmla="*/ 868 h 1136"/>
                <a:gd name="connsiteX77" fmla="*/ 368 w 1782"/>
                <a:gd name="connsiteY77" fmla="*/ 832 h 1136"/>
                <a:gd name="connsiteX78" fmla="*/ 332 w 1782"/>
                <a:gd name="connsiteY78" fmla="*/ 792 h 1136"/>
                <a:gd name="connsiteX79" fmla="*/ 296 w 1782"/>
                <a:gd name="connsiteY79" fmla="*/ 750 h 1136"/>
                <a:gd name="connsiteX80" fmla="*/ 262 w 1782"/>
                <a:gd name="connsiteY80" fmla="*/ 704 h 1136"/>
                <a:gd name="connsiteX81" fmla="*/ 228 w 1782"/>
                <a:gd name="connsiteY81" fmla="*/ 656 h 1136"/>
                <a:gd name="connsiteX82" fmla="*/ 194 w 1782"/>
                <a:gd name="connsiteY82" fmla="*/ 604 h 1136"/>
                <a:gd name="connsiteX83" fmla="*/ 160 w 1782"/>
                <a:gd name="connsiteY83" fmla="*/ 550 h 1136"/>
                <a:gd name="connsiteX84" fmla="*/ 126 w 1782"/>
                <a:gd name="connsiteY84" fmla="*/ 490 h 1136"/>
                <a:gd name="connsiteX85" fmla="*/ 94 w 1782"/>
                <a:gd name="connsiteY85" fmla="*/ 430 h 1136"/>
                <a:gd name="connsiteX86" fmla="*/ 62 w 1782"/>
                <a:gd name="connsiteY86" fmla="*/ 364 h 1136"/>
                <a:gd name="connsiteX87" fmla="*/ 30 w 1782"/>
                <a:gd name="connsiteY87" fmla="*/ 296 h 1136"/>
                <a:gd name="connsiteX88" fmla="*/ 0 w 1782"/>
                <a:gd name="connsiteY88" fmla="*/ 222 h 1136"/>
                <a:gd name="connsiteX89" fmla="*/ 0 w 1782"/>
                <a:gd name="connsiteY89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98 w 1782"/>
                <a:gd name="connsiteY53" fmla="*/ 1024 h 1136"/>
                <a:gd name="connsiteX54" fmla="*/ 1444 w 1782"/>
                <a:gd name="connsiteY54" fmla="*/ 1048 h 1136"/>
                <a:gd name="connsiteX55" fmla="*/ 1388 w 1782"/>
                <a:gd name="connsiteY55" fmla="*/ 1070 h 1136"/>
                <a:gd name="connsiteX56" fmla="*/ 1328 w 1782"/>
                <a:gd name="connsiteY56" fmla="*/ 1090 h 1136"/>
                <a:gd name="connsiteX57" fmla="*/ 1266 w 1782"/>
                <a:gd name="connsiteY57" fmla="*/ 1106 h 1136"/>
                <a:gd name="connsiteX58" fmla="*/ 1200 w 1782"/>
                <a:gd name="connsiteY58" fmla="*/ 1120 h 1136"/>
                <a:gd name="connsiteX59" fmla="*/ 1132 w 1782"/>
                <a:gd name="connsiteY59" fmla="*/ 1130 h 1136"/>
                <a:gd name="connsiteX60" fmla="*/ 1098 w 1782"/>
                <a:gd name="connsiteY60" fmla="*/ 1134 h 1136"/>
                <a:gd name="connsiteX61" fmla="*/ 1028 w 1782"/>
                <a:gd name="connsiteY61" fmla="*/ 1136 h 1136"/>
                <a:gd name="connsiteX62" fmla="*/ 992 w 1782"/>
                <a:gd name="connsiteY62" fmla="*/ 1136 h 1136"/>
                <a:gd name="connsiteX63" fmla="*/ 920 w 1782"/>
                <a:gd name="connsiteY63" fmla="*/ 1130 h 1136"/>
                <a:gd name="connsiteX64" fmla="*/ 884 w 1782"/>
                <a:gd name="connsiteY64" fmla="*/ 1124 h 1136"/>
                <a:gd name="connsiteX65" fmla="*/ 848 w 1782"/>
                <a:gd name="connsiteY65" fmla="*/ 1118 h 1136"/>
                <a:gd name="connsiteX66" fmla="*/ 810 w 1782"/>
                <a:gd name="connsiteY66" fmla="*/ 1108 h 1136"/>
                <a:gd name="connsiteX67" fmla="*/ 736 w 1782"/>
                <a:gd name="connsiteY67" fmla="*/ 1084 h 1136"/>
                <a:gd name="connsiteX68" fmla="*/ 662 w 1782"/>
                <a:gd name="connsiteY68" fmla="*/ 1054 h 1136"/>
                <a:gd name="connsiteX69" fmla="*/ 624 w 1782"/>
                <a:gd name="connsiteY69" fmla="*/ 1034 h 1136"/>
                <a:gd name="connsiteX70" fmla="*/ 588 w 1782"/>
                <a:gd name="connsiteY70" fmla="*/ 1012 h 1136"/>
                <a:gd name="connsiteX71" fmla="*/ 550 w 1782"/>
                <a:gd name="connsiteY71" fmla="*/ 990 h 1136"/>
                <a:gd name="connsiteX72" fmla="*/ 514 w 1782"/>
                <a:gd name="connsiteY72" fmla="*/ 962 h 1136"/>
                <a:gd name="connsiteX73" fmla="*/ 478 w 1782"/>
                <a:gd name="connsiteY73" fmla="*/ 934 h 1136"/>
                <a:gd name="connsiteX74" fmla="*/ 440 w 1782"/>
                <a:gd name="connsiteY74" fmla="*/ 902 h 1136"/>
                <a:gd name="connsiteX75" fmla="*/ 404 w 1782"/>
                <a:gd name="connsiteY75" fmla="*/ 868 h 1136"/>
                <a:gd name="connsiteX76" fmla="*/ 368 w 1782"/>
                <a:gd name="connsiteY76" fmla="*/ 832 h 1136"/>
                <a:gd name="connsiteX77" fmla="*/ 332 w 1782"/>
                <a:gd name="connsiteY77" fmla="*/ 792 h 1136"/>
                <a:gd name="connsiteX78" fmla="*/ 296 w 1782"/>
                <a:gd name="connsiteY78" fmla="*/ 750 h 1136"/>
                <a:gd name="connsiteX79" fmla="*/ 262 w 1782"/>
                <a:gd name="connsiteY79" fmla="*/ 704 h 1136"/>
                <a:gd name="connsiteX80" fmla="*/ 228 w 1782"/>
                <a:gd name="connsiteY80" fmla="*/ 656 h 1136"/>
                <a:gd name="connsiteX81" fmla="*/ 194 w 1782"/>
                <a:gd name="connsiteY81" fmla="*/ 604 h 1136"/>
                <a:gd name="connsiteX82" fmla="*/ 160 w 1782"/>
                <a:gd name="connsiteY82" fmla="*/ 550 h 1136"/>
                <a:gd name="connsiteX83" fmla="*/ 126 w 1782"/>
                <a:gd name="connsiteY83" fmla="*/ 490 h 1136"/>
                <a:gd name="connsiteX84" fmla="*/ 94 w 1782"/>
                <a:gd name="connsiteY84" fmla="*/ 430 h 1136"/>
                <a:gd name="connsiteX85" fmla="*/ 62 w 1782"/>
                <a:gd name="connsiteY85" fmla="*/ 364 h 1136"/>
                <a:gd name="connsiteX86" fmla="*/ 30 w 1782"/>
                <a:gd name="connsiteY86" fmla="*/ 296 h 1136"/>
                <a:gd name="connsiteX87" fmla="*/ 0 w 1782"/>
                <a:gd name="connsiteY87" fmla="*/ 222 h 1136"/>
                <a:gd name="connsiteX88" fmla="*/ 0 w 1782"/>
                <a:gd name="connsiteY88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98 w 1782"/>
                <a:gd name="connsiteY53" fmla="*/ 1024 h 1136"/>
                <a:gd name="connsiteX54" fmla="*/ 1444 w 1782"/>
                <a:gd name="connsiteY54" fmla="*/ 1048 h 1136"/>
                <a:gd name="connsiteX55" fmla="*/ 1388 w 1782"/>
                <a:gd name="connsiteY55" fmla="*/ 1070 h 1136"/>
                <a:gd name="connsiteX56" fmla="*/ 1328 w 1782"/>
                <a:gd name="connsiteY56" fmla="*/ 1090 h 1136"/>
                <a:gd name="connsiteX57" fmla="*/ 1266 w 1782"/>
                <a:gd name="connsiteY57" fmla="*/ 1106 h 1136"/>
                <a:gd name="connsiteX58" fmla="*/ 1200 w 1782"/>
                <a:gd name="connsiteY58" fmla="*/ 1120 h 1136"/>
                <a:gd name="connsiteX59" fmla="*/ 1132 w 1782"/>
                <a:gd name="connsiteY59" fmla="*/ 1130 h 1136"/>
                <a:gd name="connsiteX60" fmla="*/ 1098 w 1782"/>
                <a:gd name="connsiteY60" fmla="*/ 1134 h 1136"/>
                <a:gd name="connsiteX61" fmla="*/ 1028 w 1782"/>
                <a:gd name="connsiteY61" fmla="*/ 1136 h 1136"/>
                <a:gd name="connsiteX62" fmla="*/ 992 w 1782"/>
                <a:gd name="connsiteY62" fmla="*/ 1136 h 1136"/>
                <a:gd name="connsiteX63" fmla="*/ 920 w 1782"/>
                <a:gd name="connsiteY63" fmla="*/ 1130 h 1136"/>
                <a:gd name="connsiteX64" fmla="*/ 884 w 1782"/>
                <a:gd name="connsiteY64" fmla="*/ 1124 h 1136"/>
                <a:gd name="connsiteX65" fmla="*/ 848 w 1782"/>
                <a:gd name="connsiteY65" fmla="*/ 1118 h 1136"/>
                <a:gd name="connsiteX66" fmla="*/ 810 w 1782"/>
                <a:gd name="connsiteY66" fmla="*/ 1108 h 1136"/>
                <a:gd name="connsiteX67" fmla="*/ 736 w 1782"/>
                <a:gd name="connsiteY67" fmla="*/ 1084 h 1136"/>
                <a:gd name="connsiteX68" fmla="*/ 662 w 1782"/>
                <a:gd name="connsiteY68" fmla="*/ 1054 h 1136"/>
                <a:gd name="connsiteX69" fmla="*/ 624 w 1782"/>
                <a:gd name="connsiteY69" fmla="*/ 1034 h 1136"/>
                <a:gd name="connsiteX70" fmla="*/ 550 w 1782"/>
                <a:gd name="connsiteY70" fmla="*/ 990 h 1136"/>
                <a:gd name="connsiteX71" fmla="*/ 514 w 1782"/>
                <a:gd name="connsiteY71" fmla="*/ 962 h 1136"/>
                <a:gd name="connsiteX72" fmla="*/ 478 w 1782"/>
                <a:gd name="connsiteY72" fmla="*/ 934 h 1136"/>
                <a:gd name="connsiteX73" fmla="*/ 440 w 1782"/>
                <a:gd name="connsiteY73" fmla="*/ 902 h 1136"/>
                <a:gd name="connsiteX74" fmla="*/ 404 w 1782"/>
                <a:gd name="connsiteY74" fmla="*/ 868 h 1136"/>
                <a:gd name="connsiteX75" fmla="*/ 368 w 1782"/>
                <a:gd name="connsiteY75" fmla="*/ 832 h 1136"/>
                <a:gd name="connsiteX76" fmla="*/ 332 w 1782"/>
                <a:gd name="connsiteY76" fmla="*/ 792 h 1136"/>
                <a:gd name="connsiteX77" fmla="*/ 296 w 1782"/>
                <a:gd name="connsiteY77" fmla="*/ 750 h 1136"/>
                <a:gd name="connsiteX78" fmla="*/ 262 w 1782"/>
                <a:gd name="connsiteY78" fmla="*/ 704 h 1136"/>
                <a:gd name="connsiteX79" fmla="*/ 228 w 1782"/>
                <a:gd name="connsiteY79" fmla="*/ 656 h 1136"/>
                <a:gd name="connsiteX80" fmla="*/ 194 w 1782"/>
                <a:gd name="connsiteY80" fmla="*/ 604 h 1136"/>
                <a:gd name="connsiteX81" fmla="*/ 160 w 1782"/>
                <a:gd name="connsiteY81" fmla="*/ 550 h 1136"/>
                <a:gd name="connsiteX82" fmla="*/ 126 w 1782"/>
                <a:gd name="connsiteY82" fmla="*/ 490 h 1136"/>
                <a:gd name="connsiteX83" fmla="*/ 94 w 1782"/>
                <a:gd name="connsiteY83" fmla="*/ 430 h 1136"/>
                <a:gd name="connsiteX84" fmla="*/ 62 w 1782"/>
                <a:gd name="connsiteY84" fmla="*/ 364 h 1136"/>
                <a:gd name="connsiteX85" fmla="*/ 30 w 1782"/>
                <a:gd name="connsiteY85" fmla="*/ 296 h 1136"/>
                <a:gd name="connsiteX86" fmla="*/ 0 w 1782"/>
                <a:gd name="connsiteY86" fmla="*/ 222 h 1136"/>
                <a:gd name="connsiteX87" fmla="*/ 0 w 1782"/>
                <a:gd name="connsiteY87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98 w 1782"/>
                <a:gd name="connsiteY53" fmla="*/ 1024 h 1136"/>
                <a:gd name="connsiteX54" fmla="*/ 1444 w 1782"/>
                <a:gd name="connsiteY54" fmla="*/ 1048 h 1136"/>
                <a:gd name="connsiteX55" fmla="*/ 1388 w 1782"/>
                <a:gd name="connsiteY55" fmla="*/ 1070 h 1136"/>
                <a:gd name="connsiteX56" fmla="*/ 1328 w 1782"/>
                <a:gd name="connsiteY56" fmla="*/ 1090 h 1136"/>
                <a:gd name="connsiteX57" fmla="*/ 1266 w 1782"/>
                <a:gd name="connsiteY57" fmla="*/ 1106 h 1136"/>
                <a:gd name="connsiteX58" fmla="*/ 1200 w 1782"/>
                <a:gd name="connsiteY58" fmla="*/ 1120 h 1136"/>
                <a:gd name="connsiteX59" fmla="*/ 1132 w 1782"/>
                <a:gd name="connsiteY59" fmla="*/ 1130 h 1136"/>
                <a:gd name="connsiteX60" fmla="*/ 1098 w 1782"/>
                <a:gd name="connsiteY60" fmla="*/ 1134 h 1136"/>
                <a:gd name="connsiteX61" fmla="*/ 1028 w 1782"/>
                <a:gd name="connsiteY61" fmla="*/ 1136 h 1136"/>
                <a:gd name="connsiteX62" fmla="*/ 992 w 1782"/>
                <a:gd name="connsiteY62" fmla="*/ 1136 h 1136"/>
                <a:gd name="connsiteX63" fmla="*/ 920 w 1782"/>
                <a:gd name="connsiteY63" fmla="*/ 1130 h 1136"/>
                <a:gd name="connsiteX64" fmla="*/ 884 w 1782"/>
                <a:gd name="connsiteY64" fmla="*/ 1124 h 1136"/>
                <a:gd name="connsiteX65" fmla="*/ 848 w 1782"/>
                <a:gd name="connsiteY65" fmla="*/ 1118 h 1136"/>
                <a:gd name="connsiteX66" fmla="*/ 810 w 1782"/>
                <a:gd name="connsiteY66" fmla="*/ 1108 h 1136"/>
                <a:gd name="connsiteX67" fmla="*/ 736 w 1782"/>
                <a:gd name="connsiteY67" fmla="*/ 1084 h 1136"/>
                <a:gd name="connsiteX68" fmla="*/ 662 w 1782"/>
                <a:gd name="connsiteY68" fmla="*/ 1054 h 1136"/>
                <a:gd name="connsiteX69" fmla="*/ 624 w 1782"/>
                <a:gd name="connsiteY69" fmla="*/ 1034 h 1136"/>
                <a:gd name="connsiteX70" fmla="*/ 514 w 1782"/>
                <a:gd name="connsiteY70" fmla="*/ 962 h 1136"/>
                <a:gd name="connsiteX71" fmla="*/ 478 w 1782"/>
                <a:gd name="connsiteY71" fmla="*/ 934 h 1136"/>
                <a:gd name="connsiteX72" fmla="*/ 440 w 1782"/>
                <a:gd name="connsiteY72" fmla="*/ 902 h 1136"/>
                <a:gd name="connsiteX73" fmla="*/ 404 w 1782"/>
                <a:gd name="connsiteY73" fmla="*/ 868 h 1136"/>
                <a:gd name="connsiteX74" fmla="*/ 368 w 1782"/>
                <a:gd name="connsiteY74" fmla="*/ 832 h 1136"/>
                <a:gd name="connsiteX75" fmla="*/ 332 w 1782"/>
                <a:gd name="connsiteY75" fmla="*/ 792 h 1136"/>
                <a:gd name="connsiteX76" fmla="*/ 296 w 1782"/>
                <a:gd name="connsiteY76" fmla="*/ 750 h 1136"/>
                <a:gd name="connsiteX77" fmla="*/ 262 w 1782"/>
                <a:gd name="connsiteY77" fmla="*/ 704 h 1136"/>
                <a:gd name="connsiteX78" fmla="*/ 228 w 1782"/>
                <a:gd name="connsiteY78" fmla="*/ 656 h 1136"/>
                <a:gd name="connsiteX79" fmla="*/ 194 w 1782"/>
                <a:gd name="connsiteY79" fmla="*/ 604 h 1136"/>
                <a:gd name="connsiteX80" fmla="*/ 160 w 1782"/>
                <a:gd name="connsiteY80" fmla="*/ 550 h 1136"/>
                <a:gd name="connsiteX81" fmla="*/ 126 w 1782"/>
                <a:gd name="connsiteY81" fmla="*/ 490 h 1136"/>
                <a:gd name="connsiteX82" fmla="*/ 94 w 1782"/>
                <a:gd name="connsiteY82" fmla="*/ 430 h 1136"/>
                <a:gd name="connsiteX83" fmla="*/ 62 w 1782"/>
                <a:gd name="connsiteY83" fmla="*/ 364 h 1136"/>
                <a:gd name="connsiteX84" fmla="*/ 30 w 1782"/>
                <a:gd name="connsiteY84" fmla="*/ 296 h 1136"/>
                <a:gd name="connsiteX85" fmla="*/ 0 w 1782"/>
                <a:gd name="connsiteY85" fmla="*/ 222 h 1136"/>
                <a:gd name="connsiteX86" fmla="*/ 0 w 1782"/>
                <a:gd name="connsiteY86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98 w 1782"/>
                <a:gd name="connsiteY53" fmla="*/ 1024 h 1136"/>
                <a:gd name="connsiteX54" fmla="*/ 1444 w 1782"/>
                <a:gd name="connsiteY54" fmla="*/ 1048 h 1136"/>
                <a:gd name="connsiteX55" fmla="*/ 1388 w 1782"/>
                <a:gd name="connsiteY55" fmla="*/ 1070 h 1136"/>
                <a:gd name="connsiteX56" fmla="*/ 1328 w 1782"/>
                <a:gd name="connsiteY56" fmla="*/ 1090 h 1136"/>
                <a:gd name="connsiteX57" fmla="*/ 1266 w 1782"/>
                <a:gd name="connsiteY57" fmla="*/ 1106 h 1136"/>
                <a:gd name="connsiteX58" fmla="*/ 1200 w 1782"/>
                <a:gd name="connsiteY58" fmla="*/ 1120 h 1136"/>
                <a:gd name="connsiteX59" fmla="*/ 1132 w 1782"/>
                <a:gd name="connsiteY59" fmla="*/ 1130 h 1136"/>
                <a:gd name="connsiteX60" fmla="*/ 1098 w 1782"/>
                <a:gd name="connsiteY60" fmla="*/ 1134 h 1136"/>
                <a:gd name="connsiteX61" fmla="*/ 1028 w 1782"/>
                <a:gd name="connsiteY61" fmla="*/ 1136 h 1136"/>
                <a:gd name="connsiteX62" fmla="*/ 992 w 1782"/>
                <a:gd name="connsiteY62" fmla="*/ 1136 h 1136"/>
                <a:gd name="connsiteX63" fmla="*/ 920 w 1782"/>
                <a:gd name="connsiteY63" fmla="*/ 1130 h 1136"/>
                <a:gd name="connsiteX64" fmla="*/ 884 w 1782"/>
                <a:gd name="connsiteY64" fmla="*/ 1124 h 1136"/>
                <a:gd name="connsiteX65" fmla="*/ 848 w 1782"/>
                <a:gd name="connsiteY65" fmla="*/ 1118 h 1136"/>
                <a:gd name="connsiteX66" fmla="*/ 810 w 1782"/>
                <a:gd name="connsiteY66" fmla="*/ 1108 h 1136"/>
                <a:gd name="connsiteX67" fmla="*/ 736 w 1782"/>
                <a:gd name="connsiteY67" fmla="*/ 1084 h 1136"/>
                <a:gd name="connsiteX68" fmla="*/ 662 w 1782"/>
                <a:gd name="connsiteY68" fmla="*/ 1054 h 1136"/>
                <a:gd name="connsiteX69" fmla="*/ 624 w 1782"/>
                <a:gd name="connsiteY69" fmla="*/ 1034 h 1136"/>
                <a:gd name="connsiteX70" fmla="*/ 478 w 1782"/>
                <a:gd name="connsiteY70" fmla="*/ 934 h 1136"/>
                <a:gd name="connsiteX71" fmla="*/ 440 w 1782"/>
                <a:gd name="connsiteY71" fmla="*/ 902 h 1136"/>
                <a:gd name="connsiteX72" fmla="*/ 404 w 1782"/>
                <a:gd name="connsiteY72" fmla="*/ 868 h 1136"/>
                <a:gd name="connsiteX73" fmla="*/ 368 w 1782"/>
                <a:gd name="connsiteY73" fmla="*/ 832 h 1136"/>
                <a:gd name="connsiteX74" fmla="*/ 332 w 1782"/>
                <a:gd name="connsiteY74" fmla="*/ 792 h 1136"/>
                <a:gd name="connsiteX75" fmla="*/ 296 w 1782"/>
                <a:gd name="connsiteY75" fmla="*/ 750 h 1136"/>
                <a:gd name="connsiteX76" fmla="*/ 262 w 1782"/>
                <a:gd name="connsiteY76" fmla="*/ 704 h 1136"/>
                <a:gd name="connsiteX77" fmla="*/ 228 w 1782"/>
                <a:gd name="connsiteY77" fmla="*/ 656 h 1136"/>
                <a:gd name="connsiteX78" fmla="*/ 194 w 1782"/>
                <a:gd name="connsiteY78" fmla="*/ 604 h 1136"/>
                <a:gd name="connsiteX79" fmla="*/ 160 w 1782"/>
                <a:gd name="connsiteY79" fmla="*/ 550 h 1136"/>
                <a:gd name="connsiteX80" fmla="*/ 126 w 1782"/>
                <a:gd name="connsiteY80" fmla="*/ 490 h 1136"/>
                <a:gd name="connsiteX81" fmla="*/ 94 w 1782"/>
                <a:gd name="connsiteY81" fmla="*/ 430 h 1136"/>
                <a:gd name="connsiteX82" fmla="*/ 62 w 1782"/>
                <a:gd name="connsiteY82" fmla="*/ 364 h 1136"/>
                <a:gd name="connsiteX83" fmla="*/ 30 w 1782"/>
                <a:gd name="connsiteY83" fmla="*/ 296 h 1136"/>
                <a:gd name="connsiteX84" fmla="*/ 0 w 1782"/>
                <a:gd name="connsiteY84" fmla="*/ 222 h 1136"/>
                <a:gd name="connsiteX85" fmla="*/ 0 w 1782"/>
                <a:gd name="connsiteY85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98 w 1782"/>
                <a:gd name="connsiteY53" fmla="*/ 1024 h 1136"/>
                <a:gd name="connsiteX54" fmla="*/ 1444 w 1782"/>
                <a:gd name="connsiteY54" fmla="*/ 1048 h 1136"/>
                <a:gd name="connsiteX55" fmla="*/ 1388 w 1782"/>
                <a:gd name="connsiteY55" fmla="*/ 1070 h 1136"/>
                <a:gd name="connsiteX56" fmla="*/ 1328 w 1782"/>
                <a:gd name="connsiteY56" fmla="*/ 1090 h 1136"/>
                <a:gd name="connsiteX57" fmla="*/ 1266 w 1782"/>
                <a:gd name="connsiteY57" fmla="*/ 1106 h 1136"/>
                <a:gd name="connsiteX58" fmla="*/ 1200 w 1782"/>
                <a:gd name="connsiteY58" fmla="*/ 1120 h 1136"/>
                <a:gd name="connsiteX59" fmla="*/ 1132 w 1782"/>
                <a:gd name="connsiteY59" fmla="*/ 1130 h 1136"/>
                <a:gd name="connsiteX60" fmla="*/ 1098 w 1782"/>
                <a:gd name="connsiteY60" fmla="*/ 1134 h 1136"/>
                <a:gd name="connsiteX61" fmla="*/ 1028 w 1782"/>
                <a:gd name="connsiteY61" fmla="*/ 1136 h 1136"/>
                <a:gd name="connsiteX62" fmla="*/ 992 w 1782"/>
                <a:gd name="connsiteY62" fmla="*/ 1136 h 1136"/>
                <a:gd name="connsiteX63" fmla="*/ 920 w 1782"/>
                <a:gd name="connsiteY63" fmla="*/ 1130 h 1136"/>
                <a:gd name="connsiteX64" fmla="*/ 884 w 1782"/>
                <a:gd name="connsiteY64" fmla="*/ 1124 h 1136"/>
                <a:gd name="connsiteX65" fmla="*/ 848 w 1782"/>
                <a:gd name="connsiteY65" fmla="*/ 1118 h 1136"/>
                <a:gd name="connsiteX66" fmla="*/ 810 w 1782"/>
                <a:gd name="connsiteY66" fmla="*/ 1108 h 1136"/>
                <a:gd name="connsiteX67" fmla="*/ 736 w 1782"/>
                <a:gd name="connsiteY67" fmla="*/ 1084 h 1136"/>
                <a:gd name="connsiteX68" fmla="*/ 662 w 1782"/>
                <a:gd name="connsiteY68" fmla="*/ 1054 h 1136"/>
                <a:gd name="connsiteX69" fmla="*/ 624 w 1782"/>
                <a:gd name="connsiteY69" fmla="*/ 1034 h 1136"/>
                <a:gd name="connsiteX70" fmla="*/ 478 w 1782"/>
                <a:gd name="connsiteY70" fmla="*/ 934 h 1136"/>
                <a:gd name="connsiteX71" fmla="*/ 404 w 1782"/>
                <a:gd name="connsiteY71" fmla="*/ 868 h 1136"/>
                <a:gd name="connsiteX72" fmla="*/ 368 w 1782"/>
                <a:gd name="connsiteY72" fmla="*/ 832 h 1136"/>
                <a:gd name="connsiteX73" fmla="*/ 332 w 1782"/>
                <a:gd name="connsiteY73" fmla="*/ 792 h 1136"/>
                <a:gd name="connsiteX74" fmla="*/ 296 w 1782"/>
                <a:gd name="connsiteY74" fmla="*/ 750 h 1136"/>
                <a:gd name="connsiteX75" fmla="*/ 262 w 1782"/>
                <a:gd name="connsiteY75" fmla="*/ 704 h 1136"/>
                <a:gd name="connsiteX76" fmla="*/ 228 w 1782"/>
                <a:gd name="connsiteY76" fmla="*/ 656 h 1136"/>
                <a:gd name="connsiteX77" fmla="*/ 194 w 1782"/>
                <a:gd name="connsiteY77" fmla="*/ 604 h 1136"/>
                <a:gd name="connsiteX78" fmla="*/ 160 w 1782"/>
                <a:gd name="connsiteY78" fmla="*/ 550 h 1136"/>
                <a:gd name="connsiteX79" fmla="*/ 126 w 1782"/>
                <a:gd name="connsiteY79" fmla="*/ 490 h 1136"/>
                <a:gd name="connsiteX80" fmla="*/ 94 w 1782"/>
                <a:gd name="connsiteY80" fmla="*/ 430 h 1136"/>
                <a:gd name="connsiteX81" fmla="*/ 62 w 1782"/>
                <a:gd name="connsiteY81" fmla="*/ 364 h 1136"/>
                <a:gd name="connsiteX82" fmla="*/ 30 w 1782"/>
                <a:gd name="connsiteY82" fmla="*/ 296 h 1136"/>
                <a:gd name="connsiteX83" fmla="*/ 0 w 1782"/>
                <a:gd name="connsiteY83" fmla="*/ 222 h 1136"/>
                <a:gd name="connsiteX84" fmla="*/ 0 w 1782"/>
                <a:gd name="connsiteY84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98 w 1782"/>
                <a:gd name="connsiteY53" fmla="*/ 1024 h 1136"/>
                <a:gd name="connsiteX54" fmla="*/ 1444 w 1782"/>
                <a:gd name="connsiteY54" fmla="*/ 1048 h 1136"/>
                <a:gd name="connsiteX55" fmla="*/ 1388 w 1782"/>
                <a:gd name="connsiteY55" fmla="*/ 1070 h 1136"/>
                <a:gd name="connsiteX56" fmla="*/ 1328 w 1782"/>
                <a:gd name="connsiteY56" fmla="*/ 1090 h 1136"/>
                <a:gd name="connsiteX57" fmla="*/ 1266 w 1782"/>
                <a:gd name="connsiteY57" fmla="*/ 1106 h 1136"/>
                <a:gd name="connsiteX58" fmla="*/ 1200 w 1782"/>
                <a:gd name="connsiteY58" fmla="*/ 1120 h 1136"/>
                <a:gd name="connsiteX59" fmla="*/ 1132 w 1782"/>
                <a:gd name="connsiteY59" fmla="*/ 1130 h 1136"/>
                <a:gd name="connsiteX60" fmla="*/ 1098 w 1782"/>
                <a:gd name="connsiteY60" fmla="*/ 1134 h 1136"/>
                <a:gd name="connsiteX61" fmla="*/ 1028 w 1782"/>
                <a:gd name="connsiteY61" fmla="*/ 1136 h 1136"/>
                <a:gd name="connsiteX62" fmla="*/ 992 w 1782"/>
                <a:gd name="connsiteY62" fmla="*/ 1136 h 1136"/>
                <a:gd name="connsiteX63" fmla="*/ 920 w 1782"/>
                <a:gd name="connsiteY63" fmla="*/ 1130 h 1136"/>
                <a:gd name="connsiteX64" fmla="*/ 884 w 1782"/>
                <a:gd name="connsiteY64" fmla="*/ 1124 h 1136"/>
                <a:gd name="connsiteX65" fmla="*/ 848 w 1782"/>
                <a:gd name="connsiteY65" fmla="*/ 1118 h 1136"/>
                <a:gd name="connsiteX66" fmla="*/ 810 w 1782"/>
                <a:gd name="connsiteY66" fmla="*/ 1108 h 1136"/>
                <a:gd name="connsiteX67" fmla="*/ 736 w 1782"/>
                <a:gd name="connsiteY67" fmla="*/ 1084 h 1136"/>
                <a:gd name="connsiteX68" fmla="*/ 662 w 1782"/>
                <a:gd name="connsiteY68" fmla="*/ 1054 h 1136"/>
                <a:gd name="connsiteX69" fmla="*/ 624 w 1782"/>
                <a:gd name="connsiteY69" fmla="*/ 1034 h 1136"/>
                <a:gd name="connsiteX70" fmla="*/ 478 w 1782"/>
                <a:gd name="connsiteY70" fmla="*/ 934 h 1136"/>
                <a:gd name="connsiteX71" fmla="*/ 368 w 1782"/>
                <a:gd name="connsiteY71" fmla="*/ 832 h 1136"/>
                <a:gd name="connsiteX72" fmla="*/ 332 w 1782"/>
                <a:gd name="connsiteY72" fmla="*/ 792 h 1136"/>
                <a:gd name="connsiteX73" fmla="*/ 296 w 1782"/>
                <a:gd name="connsiteY73" fmla="*/ 750 h 1136"/>
                <a:gd name="connsiteX74" fmla="*/ 262 w 1782"/>
                <a:gd name="connsiteY74" fmla="*/ 704 h 1136"/>
                <a:gd name="connsiteX75" fmla="*/ 228 w 1782"/>
                <a:gd name="connsiteY75" fmla="*/ 656 h 1136"/>
                <a:gd name="connsiteX76" fmla="*/ 194 w 1782"/>
                <a:gd name="connsiteY76" fmla="*/ 604 h 1136"/>
                <a:gd name="connsiteX77" fmla="*/ 160 w 1782"/>
                <a:gd name="connsiteY77" fmla="*/ 550 h 1136"/>
                <a:gd name="connsiteX78" fmla="*/ 126 w 1782"/>
                <a:gd name="connsiteY78" fmla="*/ 490 h 1136"/>
                <a:gd name="connsiteX79" fmla="*/ 94 w 1782"/>
                <a:gd name="connsiteY79" fmla="*/ 430 h 1136"/>
                <a:gd name="connsiteX80" fmla="*/ 62 w 1782"/>
                <a:gd name="connsiteY80" fmla="*/ 364 h 1136"/>
                <a:gd name="connsiteX81" fmla="*/ 30 w 1782"/>
                <a:gd name="connsiteY81" fmla="*/ 296 h 1136"/>
                <a:gd name="connsiteX82" fmla="*/ 0 w 1782"/>
                <a:gd name="connsiteY82" fmla="*/ 222 h 1136"/>
                <a:gd name="connsiteX83" fmla="*/ 0 w 1782"/>
                <a:gd name="connsiteY83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98 w 1782"/>
                <a:gd name="connsiteY53" fmla="*/ 1024 h 1136"/>
                <a:gd name="connsiteX54" fmla="*/ 1444 w 1782"/>
                <a:gd name="connsiteY54" fmla="*/ 1048 h 1136"/>
                <a:gd name="connsiteX55" fmla="*/ 1388 w 1782"/>
                <a:gd name="connsiteY55" fmla="*/ 1070 h 1136"/>
                <a:gd name="connsiteX56" fmla="*/ 1328 w 1782"/>
                <a:gd name="connsiteY56" fmla="*/ 1090 h 1136"/>
                <a:gd name="connsiteX57" fmla="*/ 1266 w 1782"/>
                <a:gd name="connsiteY57" fmla="*/ 1106 h 1136"/>
                <a:gd name="connsiteX58" fmla="*/ 1200 w 1782"/>
                <a:gd name="connsiteY58" fmla="*/ 1120 h 1136"/>
                <a:gd name="connsiteX59" fmla="*/ 1132 w 1782"/>
                <a:gd name="connsiteY59" fmla="*/ 1130 h 1136"/>
                <a:gd name="connsiteX60" fmla="*/ 1098 w 1782"/>
                <a:gd name="connsiteY60" fmla="*/ 1134 h 1136"/>
                <a:gd name="connsiteX61" fmla="*/ 1028 w 1782"/>
                <a:gd name="connsiteY61" fmla="*/ 1136 h 1136"/>
                <a:gd name="connsiteX62" fmla="*/ 992 w 1782"/>
                <a:gd name="connsiteY62" fmla="*/ 1136 h 1136"/>
                <a:gd name="connsiteX63" fmla="*/ 920 w 1782"/>
                <a:gd name="connsiteY63" fmla="*/ 1130 h 1136"/>
                <a:gd name="connsiteX64" fmla="*/ 884 w 1782"/>
                <a:gd name="connsiteY64" fmla="*/ 1124 h 1136"/>
                <a:gd name="connsiteX65" fmla="*/ 848 w 1782"/>
                <a:gd name="connsiteY65" fmla="*/ 1118 h 1136"/>
                <a:gd name="connsiteX66" fmla="*/ 810 w 1782"/>
                <a:gd name="connsiteY66" fmla="*/ 1108 h 1136"/>
                <a:gd name="connsiteX67" fmla="*/ 736 w 1782"/>
                <a:gd name="connsiteY67" fmla="*/ 1084 h 1136"/>
                <a:gd name="connsiteX68" fmla="*/ 662 w 1782"/>
                <a:gd name="connsiteY68" fmla="*/ 1054 h 1136"/>
                <a:gd name="connsiteX69" fmla="*/ 624 w 1782"/>
                <a:gd name="connsiteY69" fmla="*/ 1034 h 1136"/>
                <a:gd name="connsiteX70" fmla="*/ 368 w 1782"/>
                <a:gd name="connsiteY70" fmla="*/ 832 h 1136"/>
                <a:gd name="connsiteX71" fmla="*/ 332 w 1782"/>
                <a:gd name="connsiteY71" fmla="*/ 792 h 1136"/>
                <a:gd name="connsiteX72" fmla="*/ 296 w 1782"/>
                <a:gd name="connsiteY72" fmla="*/ 750 h 1136"/>
                <a:gd name="connsiteX73" fmla="*/ 262 w 1782"/>
                <a:gd name="connsiteY73" fmla="*/ 704 h 1136"/>
                <a:gd name="connsiteX74" fmla="*/ 228 w 1782"/>
                <a:gd name="connsiteY74" fmla="*/ 656 h 1136"/>
                <a:gd name="connsiteX75" fmla="*/ 194 w 1782"/>
                <a:gd name="connsiteY75" fmla="*/ 604 h 1136"/>
                <a:gd name="connsiteX76" fmla="*/ 160 w 1782"/>
                <a:gd name="connsiteY76" fmla="*/ 550 h 1136"/>
                <a:gd name="connsiteX77" fmla="*/ 126 w 1782"/>
                <a:gd name="connsiteY77" fmla="*/ 490 h 1136"/>
                <a:gd name="connsiteX78" fmla="*/ 94 w 1782"/>
                <a:gd name="connsiteY78" fmla="*/ 430 h 1136"/>
                <a:gd name="connsiteX79" fmla="*/ 62 w 1782"/>
                <a:gd name="connsiteY79" fmla="*/ 364 h 1136"/>
                <a:gd name="connsiteX80" fmla="*/ 30 w 1782"/>
                <a:gd name="connsiteY80" fmla="*/ 296 h 1136"/>
                <a:gd name="connsiteX81" fmla="*/ 0 w 1782"/>
                <a:gd name="connsiteY81" fmla="*/ 222 h 1136"/>
                <a:gd name="connsiteX82" fmla="*/ 0 w 1782"/>
                <a:gd name="connsiteY82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28 w 1782"/>
                <a:gd name="connsiteY60" fmla="*/ 1136 h 1136"/>
                <a:gd name="connsiteX61" fmla="*/ 992 w 1782"/>
                <a:gd name="connsiteY61" fmla="*/ 1136 h 1136"/>
                <a:gd name="connsiteX62" fmla="*/ 920 w 1782"/>
                <a:gd name="connsiteY62" fmla="*/ 1130 h 1136"/>
                <a:gd name="connsiteX63" fmla="*/ 884 w 1782"/>
                <a:gd name="connsiteY63" fmla="*/ 1124 h 1136"/>
                <a:gd name="connsiteX64" fmla="*/ 848 w 1782"/>
                <a:gd name="connsiteY64" fmla="*/ 1118 h 1136"/>
                <a:gd name="connsiteX65" fmla="*/ 810 w 1782"/>
                <a:gd name="connsiteY65" fmla="*/ 1108 h 1136"/>
                <a:gd name="connsiteX66" fmla="*/ 736 w 1782"/>
                <a:gd name="connsiteY66" fmla="*/ 1084 h 1136"/>
                <a:gd name="connsiteX67" fmla="*/ 662 w 1782"/>
                <a:gd name="connsiteY67" fmla="*/ 1054 h 1136"/>
                <a:gd name="connsiteX68" fmla="*/ 624 w 1782"/>
                <a:gd name="connsiteY68" fmla="*/ 1034 h 1136"/>
                <a:gd name="connsiteX69" fmla="*/ 368 w 1782"/>
                <a:gd name="connsiteY69" fmla="*/ 832 h 1136"/>
                <a:gd name="connsiteX70" fmla="*/ 332 w 1782"/>
                <a:gd name="connsiteY70" fmla="*/ 792 h 1136"/>
                <a:gd name="connsiteX71" fmla="*/ 296 w 1782"/>
                <a:gd name="connsiteY71" fmla="*/ 750 h 1136"/>
                <a:gd name="connsiteX72" fmla="*/ 262 w 1782"/>
                <a:gd name="connsiteY72" fmla="*/ 704 h 1136"/>
                <a:gd name="connsiteX73" fmla="*/ 228 w 1782"/>
                <a:gd name="connsiteY73" fmla="*/ 656 h 1136"/>
                <a:gd name="connsiteX74" fmla="*/ 194 w 1782"/>
                <a:gd name="connsiteY74" fmla="*/ 604 h 1136"/>
                <a:gd name="connsiteX75" fmla="*/ 160 w 1782"/>
                <a:gd name="connsiteY75" fmla="*/ 550 h 1136"/>
                <a:gd name="connsiteX76" fmla="*/ 126 w 1782"/>
                <a:gd name="connsiteY76" fmla="*/ 490 h 1136"/>
                <a:gd name="connsiteX77" fmla="*/ 94 w 1782"/>
                <a:gd name="connsiteY77" fmla="*/ 430 h 1136"/>
                <a:gd name="connsiteX78" fmla="*/ 62 w 1782"/>
                <a:gd name="connsiteY78" fmla="*/ 364 h 1136"/>
                <a:gd name="connsiteX79" fmla="*/ 30 w 1782"/>
                <a:gd name="connsiteY79" fmla="*/ 296 h 1136"/>
                <a:gd name="connsiteX80" fmla="*/ 0 w 1782"/>
                <a:gd name="connsiteY80" fmla="*/ 222 h 1136"/>
                <a:gd name="connsiteX81" fmla="*/ 0 w 1782"/>
                <a:gd name="connsiteY81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328 w 1782"/>
                <a:gd name="connsiteY54" fmla="*/ 1090 h 1136"/>
                <a:gd name="connsiteX55" fmla="*/ 1266 w 1782"/>
                <a:gd name="connsiteY55" fmla="*/ 1106 h 1136"/>
                <a:gd name="connsiteX56" fmla="*/ 1200 w 1782"/>
                <a:gd name="connsiteY56" fmla="*/ 1120 h 1136"/>
                <a:gd name="connsiteX57" fmla="*/ 1132 w 1782"/>
                <a:gd name="connsiteY57" fmla="*/ 1130 h 1136"/>
                <a:gd name="connsiteX58" fmla="*/ 1098 w 1782"/>
                <a:gd name="connsiteY58" fmla="*/ 1134 h 1136"/>
                <a:gd name="connsiteX59" fmla="*/ 1028 w 1782"/>
                <a:gd name="connsiteY59" fmla="*/ 1136 h 1136"/>
                <a:gd name="connsiteX60" fmla="*/ 992 w 1782"/>
                <a:gd name="connsiteY60" fmla="*/ 1136 h 1136"/>
                <a:gd name="connsiteX61" fmla="*/ 920 w 1782"/>
                <a:gd name="connsiteY61" fmla="*/ 1130 h 1136"/>
                <a:gd name="connsiteX62" fmla="*/ 884 w 1782"/>
                <a:gd name="connsiteY62" fmla="*/ 1124 h 1136"/>
                <a:gd name="connsiteX63" fmla="*/ 848 w 1782"/>
                <a:gd name="connsiteY63" fmla="*/ 1118 h 1136"/>
                <a:gd name="connsiteX64" fmla="*/ 810 w 1782"/>
                <a:gd name="connsiteY64" fmla="*/ 1108 h 1136"/>
                <a:gd name="connsiteX65" fmla="*/ 736 w 1782"/>
                <a:gd name="connsiteY65" fmla="*/ 1084 h 1136"/>
                <a:gd name="connsiteX66" fmla="*/ 662 w 1782"/>
                <a:gd name="connsiteY66" fmla="*/ 1054 h 1136"/>
                <a:gd name="connsiteX67" fmla="*/ 624 w 1782"/>
                <a:gd name="connsiteY67" fmla="*/ 1034 h 1136"/>
                <a:gd name="connsiteX68" fmla="*/ 368 w 1782"/>
                <a:gd name="connsiteY68" fmla="*/ 832 h 1136"/>
                <a:gd name="connsiteX69" fmla="*/ 332 w 1782"/>
                <a:gd name="connsiteY69" fmla="*/ 792 h 1136"/>
                <a:gd name="connsiteX70" fmla="*/ 296 w 1782"/>
                <a:gd name="connsiteY70" fmla="*/ 750 h 1136"/>
                <a:gd name="connsiteX71" fmla="*/ 262 w 1782"/>
                <a:gd name="connsiteY71" fmla="*/ 704 h 1136"/>
                <a:gd name="connsiteX72" fmla="*/ 228 w 1782"/>
                <a:gd name="connsiteY72" fmla="*/ 656 h 1136"/>
                <a:gd name="connsiteX73" fmla="*/ 194 w 1782"/>
                <a:gd name="connsiteY73" fmla="*/ 604 h 1136"/>
                <a:gd name="connsiteX74" fmla="*/ 160 w 1782"/>
                <a:gd name="connsiteY74" fmla="*/ 550 h 1136"/>
                <a:gd name="connsiteX75" fmla="*/ 126 w 1782"/>
                <a:gd name="connsiteY75" fmla="*/ 490 h 1136"/>
                <a:gd name="connsiteX76" fmla="*/ 94 w 1782"/>
                <a:gd name="connsiteY76" fmla="*/ 430 h 1136"/>
                <a:gd name="connsiteX77" fmla="*/ 62 w 1782"/>
                <a:gd name="connsiteY77" fmla="*/ 364 h 1136"/>
                <a:gd name="connsiteX78" fmla="*/ 30 w 1782"/>
                <a:gd name="connsiteY78" fmla="*/ 296 h 1136"/>
                <a:gd name="connsiteX79" fmla="*/ 0 w 1782"/>
                <a:gd name="connsiteY79" fmla="*/ 222 h 1136"/>
                <a:gd name="connsiteX80" fmla="*/ 0 w 1782"/>
                <a:gd name="connsiteY80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266 w 1782"/>
                <a:gd name="connsiteY54" fmla="*/ 1106 h 1136"/>
                <a:gd name="connsiteX55" fmla="*/ 1200 w 1782"/>
                <a:gd name="connsiteY55" fmla="*/ 1120 h 1136"/>
                <a:gd name="connsiteX56" fmla="*/ 1132 w 1782"/>
                <a:gd name="connsiteY56" fmla="*/ 1130 h 1136"/>
                <a:gd name="connsiteX57" fmla="*/ 1098 w 1782"/>
                <a:gd name="connsiteY57" fmla="*/ 1134 h 1136"/>
                <a:gd name="connsiteX58" fmla="*/ 1028 w 1782"/>
                <a:gd name="connsiteY58" fmla="*/ 1136 h 1136"/>
                <a:gd name="connsiteX59" fmla="*/ 992 w 1782"/>
                <a:gd name="connsiteY59" fmla="*/ 1136 h 1136"/>
                <a:gd name="connsiteX60" fmla="*/ 920 w 1782"/>
                <a:gd name="connsiteY60" fmla="*/ 1130 h 1136"/>
                <a:gd name="connsiteX61" fmla="*/ 884 w 1782"/>
                <a:gd name="connsiteY61" fmla="*/ 1124 h 1136"/>
                <a:gd name="connsiteX62" fmla="*/ 848 w 1782"/>
                <a:gd name="connsiteY62" fmla="*/ 1118 h 1136"/>
                <a:gd name="connsiteX63" fmla="*/ 810 w 1782"/>
                <a:gd name="connsiteY63" fmla="*/ 1108 h 1136"/>
                <a:gd name="connsiteX64" fmla="*/ 736 w 1782"/>
                <a:gd name="connsiteY64" fmla="*/ 1084 h 1136"/>
                <a:gd name="connsiteX65" fmla="*/ 662 w 1782"/>
                <a:gd name="connsiteY65" fmla="*/ 1054 h 1136"/>
                <a:gd name="connsiteX66" fmla="*/ 624 w 1782"/>
                <a:gd name="connsiteY66" fmla="*/ 1034 h 1136"/>
                <a:gd name="connsiteX67" fmla="*/ 368 w 1782"/>
                <a:gd name="connsiteY67" fmla="*/ 832 h 1136"/>
                <a:gd name="connsiteX68" fmla="*/ 332 w 1782"/>
                <a:gd name="connsiteY68" fmla="*/ 792 h 1136"/>
                <a:gd name="connsiteX69" fmla="*/ 296 w 1782"/>
                <a:gd name="connsiteY69" fmla="*/ 750 h 1136"/>
                <a:gd name="connsiteX70" fmla="*/ 262 w 1782"/>
                <a:gd name="connsiteY70" fmla="*/ 704 h 1136"/>
                <a:gd name="connsiteX71" fmla="*/ 228 w 1782"/>
                <a:gd name="connsiteY71" fmla="*/ 656 h 1136"/>
                <a:gd name="connsiteX72" fmla="*/ 194 w 1782"/>
                <a:gd name="connsiteY72" fmla="*/ 604 h 1136"/>
                <a:gd name="connsiteX73" fmla="*/ 160 w 1782"/>
                <a:gd name="connsiteY73" fmla="*/ 550 h 1136"/>
                <a:gd name="connsiteX74" fmla="*/ 126 w 1782"/>
                <a:gd name="connsiteY74" fmla="*/ 490 h 1136"/>
                <a:gd name="connsiteX75" fmla="*/ 94 w 1782"/>
                <a:gd name="connsiteY75" fmla="*/ 430 h 1136"/>
                <a:gd name="connsiteX76" fmla="*/ 62 w 1782"/>
                <a:gd name="connsiteY76" fmla="*/ 364 h 1136"/>
                <a:gd name="connsiteX77" fmla="*/ 30 w 1782"/>
                <a:gd name="connsiteY77" fmla="*/ 296 h 1136"/>
                <a:gd name="connsiteX78" fmla="*/ 0 w 1782"/>
                <a:gd name="connsiteY78" fmla="*/ 222 h 1136"/>
                <a:gd name="connsiteX79" fmla="*/ 0 w 1782"/>
                <a:gd name="connsiteY79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266 w 1782"/>
                <a:gd name="connsiteY54" fmla="*/ 1106 h 1136"/>
                <a:gd name="connsiteX55" fmla="*/ 1132 w 1782"/>
                <a:gd name="connsiteY55" fmla="*/ 1130 h 1136"/>
                <a:gd name="connsiteX56" fmla="*/ 1098 w 1782"/>
                <a:gd name="connsiteY56" fmla="*/ 1134 h 1136"/>
                <a:gd name="connsiteX57" fmla="*/ 1028 w 1782"/>
                <a:gd name="connsiteY57" fmla="*/ 1136 h 1136"/>
                <a:gd name="connsiteX58" fmla="*/ 992 w 1782"/>
                <a:gd name="connsiteY58" fmla="*/ 1136 h 1136"/>
                <a:gd name="connsiteX59" fmla="*/ 920 w 1782"/>
                <a:gd name="connsiteY59" fmla="*/ 1130 h 1136"/>
                <a:gd name="connsiteX60" fmla="*/ 884 w 1782"/>
                <a:gd name="connsiteY60" fmla="*/ 1124 h 1136"/>
                <a:gd name="connsiteX61" fmla="*/ 848 w 1782"/>
                <a:gd name="connsiteY61" fmla="*/ 1118 h 1136"/>
                <a:gd name="connsiteX62" fmla="*/ 810 w 1782"/>
                <a:gd name="connsiteY62" fmla="*/ 1108 h 1136"/>
                <a:gd name="connsiteX63" fmla="*/ 736 w 1782"/>
                <a:gd name="connsiteY63" fmla="*/ 1084 h 1136"/>
                <a:gd name="connsiteX64" fmla="*/ 662 w 1782"/>
                <a:gd name="connsiteY64" fmla="*/ 1054 h 1136"/>
                <a:gd name="connsiteX65" fmla="*/ 624 w 1782"/>
                <a:gd name="connsiteY65" fmla="*/ 1034 h 1136"/>
                <a:gd name="connsiteX66" fmla="*/ 368 w 1782"/>
                <a:gd name="connsiteY66" fmla="*/ 832 h 1136"/>
                <a:gd name="connsiteX67" fmla="*/ 332 w 1782"/>
                <a:gd name="connsiteY67" fmla="*/ 792 h 1136"/>
                <a:gd name="connsiteX68" fmla="*/ 296 w 1782"/>
                <a:gd name="connsiteY68" fmla="*/ 750 h 1136"/>
                <a:gd name="connsiteX69" fmla="*/ 262 w 1782"/>
                <a:gd name="connsiteY69" fmla="*/ 704 h 1136"/>
                <a:gd name="connsiteX70" fmla="*/ 228 w 1782"/>
                <a:gd name="connsiteY70" fmla="*/ 656 h 1136"/>
                <a:gd name="connsiteX71" fmla="*/ 194 w 1782"/>
                <a:gd name="connsiteY71" fmla="*/ 604 h 1136"/>
                <a:gd name="connsiteX72" fmla="*/ 160 w 1782"/>
                <a:gd name="connsiteY72" fmla="*/ 550 h 1136"/>
                <a:gd name="connsiteX73" fmla="*/ 126 w 1782"/>
                <a:gd name="connsiteY73" fmla="*/ 490 h 1136"/>
                <a:gd name="connsiteX74" fmla="*/ 94 w 1782"/>
                <a:gd name="connsiteY74" fmla="*/ 430 h 1136"/>
                <a:gd name="connsiteX75" fmla="*/ 62 w 1782"/>
                <a:gd name="connsiteY75" fmla="*/ 364 h 1136"/>
                <a:gd name="connsiteX76" fmla="*/ 30 w 1782"/>
                <a:gd name="connsiteY76" fmla="*/ 296 h 1136"/>
                <a:gd name="connsiteX77" fmla="*/ 0 w 1782"/>
                <a:gd name="connsiteY77" fmla="*/ 222 h 1136"/>
                <a:gd name="connsiteX78" fmla="*/ 0 w 1782"/>
                <a:gd name="connsiteY78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266 w 1782"/>
                <a:gd name="connsiteY54" fmla="*/ 1106 h 1136"/>
                <a:gd name="connsiteX55" fmla="*/ 1132 w 1782"/>
                <a:gd name="connsiteY55" fmla="*/ 1130 h 1136"/>
                <a:gd name="connsiteX56" fmla="*/ 1028 w 1782"/>
                <a:gd name="connsiteY56" fmla="*/ 1136 h 1136"/>
                <a:gd name="connsiteX57" fmla="*/ 992 w 1782"/>
                <a:gd name="connsiteY57" fmla="*/ 1136 h 1136"/>
                <a:gd name="connsiteX58" fmla="*/ 920 w 1782"/>
                <a:gd name="connsiteY58" fmla="*/ 1130 h 1136"/>
                <a:gd name="connsiteX59" fmla="*/ 884 w 1782"/>
                <a:gd name="connsiteY59" fmla="*/ 1124 h 1136"/>
                <a:gd name="connsiteX60" fmla="*/ 848 w 1782"/>
                <a:gd name="connsiteY60" fmla="*/ 1118 h 1136"/>
                <a:gd name="connsiteX61" fmla="*/ 810 w 1782"/>
                <a:gd name="connsiteY61" fmla="*/ 1108 h 1136"/>
                <a:gd name="connsiteX62" fmla="*/ 736 w 1782"/>
                <a:gd name="connsiteY62" fmla="*/ 1084 h 1136"/>
                <a:gd name="connsiteX63" fmla="*/ 662 w 1782"/>
                <a:gd name="connsiteY63" fmla="*/ 1054 h 1136"/>
                <a:gd name="connsiteX64" fmla="*/ 624 w 1782"/>
                <a:gd name="connsiteY64" fmla="*/ 1034 h 1136"/>
                <a:gd name="connsiteX65" fmla="*/ 368 w 1782"/>
                <a:gd name="connsiteY65" fmla="*/ 832 h 1136"/>
                <a:gd name="connsiteX66" fmla="*/ 332 w 1782"/>
                <a:gd name="connsiteY66" fmla="*/ 792 h 1136"/>
                <a:gd name="connsiteX67" fmla="*/ 296 w 1782"/>
                <a:gd name="connsiteY67" fmla="*/ 750 h 1136"/>
                <a:gd name="connsiteX68" fmla="*/ 262 w 1782"/>
                <a:gd name="connsiteY68" fmla="*/ 704 h 1136"/>
                <a:gd name="connsiteX69" fmla="*/ 228 w 1782"/>
                <a:gd name="connsiteY69" fmla="*/ 656 h 1136"/>
                <a:gd name="connsiteX70" fmla="*/ 194 w 1782"/>
                <a:gd name="connsiteY70" fmla="*/ 604 h 1136"/>
                <a:gd name="connsiteX71" fmla="*/ 160 w 1782"/>
                <a:gd name="connsiteY71" fmla="*/ 550 h 1136"/>
                <a:gd name="connsiteX72" fmla="*/ 126 w 1782"/>
                <a:gd name="connsiteY72" fmla="*/ 490 h 1136"/>
                <a:gd name="connsiteX73" fmla="*/ 94 w 1782"/>
                <a:gd name="connsiteY73" fmla="*/ 430 h 1136"/>
                <a:gd name="connsiteX74" fmla="*/ 62 w 1782"/>
                <a:gd name="connsiteY74" fmla="*/ 364 h 1136"/>
                <a:gd name="connsiteX75" fmla="*/ 30 w 1782"/>
                <a:gd name="connsiteY75" fmla="*/ 296 h 1136"/>
                <a:gd name="connsiteX76" fmla="*/ 0 w 1782"/>
                <a:gd name="connsiteY76" fmla="*/ 222 h 1136"/>
                <a:gd name="connsiteX77" fmla="*/ 0 w 1782"/>
                <a:gd name="connsiteY77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266 w 1782"/>
                <a:gd name="connsiteY54" fmla="*/ 1106 h 1136"/>
                <a:gd name="connsiteX55" fmla="*/ 1132 w 1782"/>
                <a:gd name="connsiteY55" fmla="*/ 1130 h 1136"/>
                <a:gd name="connsiteX56" fmla="*/ 1028 w 1782"/>
                <a:gd name="connsiteY56" fmla="*/ 1136 h 1136"/>
                <a:gd name="connsiteX57" fmla="*/ 920 w 1782"/>
                <a:gd name="connsiteY57" fmla="*/ 1130 h 1136"/>
                <a:gd name="connsiteX58" fmla="*/ 884 w 1782"/>
                <a:gd name="connsiteY58" fmla="*/ 1124 h 1136"/>
                <a:gd name="connsiteX59" fmla="*/ 848 w 1782"/>
                <a:gd name="connsiteY59" fmla="*/ 1118 h 1136"/>
                <a:gd name="connsiteX60" fmla="*/ 810 w 1782"/>
                <a:gd name="connsiteY60" fmla="*/ 1108 h 1136"/>
                <a:gd name="connsiteX61" fmla="*/ 736 w 1782"/>
                <a:gd name="connsiteY61" fmla="*/ 1084 h 1136"/>
                <a:gd name="connsiteX62" fmla="*/ 662 w 1782"/>
                <a:gd name="connsiteY62" fmla="*/ 1054 h 1136"/>
                <a:gd name="connsiteX63" fmla="*/ 624 w 1782"/>
                <a:gd name="connsiteY63" fmla="*/ 1034 h 1136"/>
                <a:gd name="connsiteX64" fmla="*/ 368 w 1782"/>
                <a:gd name="connsiteY64" fmla="*/ 832 h 1136"/>
                <a:gd name="connsiteX65" fmla="*/ 332 w 1782"/>
                <a:gd name="connsiteY65" fmla="*/ 792 h 1136"/>
                <a:gd name="connsiteX66" fmla="*/ 296 w 1782"/>
                <a:gd name="connsiteY66" fmla="*/ 750 h 1136"/>
                <a:gd name="connsiteX67" fmla="*/ 262 w 1782"/>
                <a:gd name="connsiteY67" fmla="*/ 704 h 1136"/>
                <a:gd name="connsiteX68" fmla="*/ 228 w 1782"/>
                <a:gd name="connsiteY68" fmla="*/ 656 h 1136"/>
                <a:gd name="connsiteX69" fmla="*/ 194 w 1782"/>
                <a:gd name="connsiteY69" fmla="*/ 604 h 1136"/>
                <a:gd name="connsiteX70" fmla="*/ 160 w 1782"/>
                <a:gd name="connsiteY70" fmla="*/ 550 h 1136"/>
                <a:gd name="connsiteX71" fmla="*/ 126 w 1782"/>
                <a:gd name="connsiteY71" fmla="*/ 490 h 1136"/>
                <a:gd name="connsiteX72" fmla="*/ 94 w 1782"/>
                <a:gd name="connsiteY72" fmla="*/ 430 h 1136"/>
                <a:gd name="connsiteX73" fmla="*/ 62 w 1782"/>
                <a:gd name="connsiteY73" fmla="*/ 364 h 1136"/>
                <a:gd name="connsiteX74" fmla="*/ 30 w 1782"/>
                <a:gd name="connsiteY74" fmla="*/ 296 h 1136"/>
                <a:gd name="connsiteX75" fmla="*/ 0 w 1782"/>
                <a:gd name="connsiteY75" fmla="*/ 222 h 1136"/>
                <a:gd name="connsiteX76" fmla="*/ 0 w 1782"/>
                <a:gd name="connsiteY76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266 w 1782"/>
                <a:gd name="connsiteY54" fmla="*/ 1106 h 1136"/>
                <a:gd name="connsiteX55" fmla="*/ 1132 w 1782"/>
                <a:gd name="connsiteY55" fmla="*/ 1130 h 1136"/>
                <a:gd name="connsiteX56" fmla="*/ 1028 w 1782"/>
                <a:gd name="connsiteY56" fmla="*/ 1136 h 1136"/>
                <a:gd name="connsiteX57" fmla="*/ 920 w 1782"/>
                <a:gd name="connsiteY57" fmla="*/ 1130 h 1136"/>
                <a:gd name="connsiteX58" fmla="*/ 848 w 1782"/>
                <a:gd name="connsiteY58" fmla="*/ 1118 h 1136"/>
                <a:gd name="connsiteX59" fmla="*/ 810 w 1782"/>
                <a:gd name="connsiteY59" fmla="*/ 1108 h 1136"/>
                <a:gd name="connsiteX60" fmla="*/ 736 w 1782"/>
                <a:gd name="connsiteY60" fmla="*/ 1084 h 1136"/>
                <a:gd name="connsiteX61" fmla="*/ 662 w 1782"/>
                <a:gd name="connsiteY61" fmla="*/ 1054 h 1136"/>
                <a:gd name="connsiteX62" fmla="*/ 624 w 1782"/>
                <a:gd name="connsiteY62" fmla="*/ 1034 h 1136"/>
                <a:gd name="connsiteX63" fmla="*/ 368 w 1782"/>
                <a:gd name="connsiteY63" fmla="*/ 832 h 1136"/>
                <a:gd name="connsiteX64" fmla="*/ 332 w 1782"/>
                <a:gd name="connsiteY64" fmla="*/ 792 h 1136"/>
                <a:gd name="connsiteX65" fmla="*/ 296 w 1782"/>
                <a:gd name="connsiteY65" fmla="*/ 750 h 1136"/>
                <a:gd name="connsiteX66" fmla="*/ 262 w 1782"/>
                <a:gd name="connsiteY66" fmla="*/ 704 h 1136"/>
                <a:gd name="connsiteX67" fmla="*/ 228 w 1782"/>
                <a:gd name="connsiteY67" fmla="*/ 656 h 1136"/>
                <a:gd name="connsiteX68" fmla="*/ 194 w 1782"/>
                <a:gd name="connsiteY68" fmla="*/ 604 h 1136"/>
                <a:gd name="connsiteX69" fmla="*/ 160 w 1782"/>
                <a:gd name="connsiteY69" fmla="*/ 550 h 1136"/>
                <a:gd name="connsiteX70" fmla="*/ 126 w 1782"/>
                <a:gd name="connsiteY70" fmla="*/ 490 h 1136"/>
                <a:gd name="connsiteX71" fmla="*/ 94 w 1782"/>
                <a:gd name="connsiteY71" fmla="*/ 430 h 1136"/>
                <a:gd name="connsiteX72" fmla="*/ 62 w 1782"/>
                <a:gd name="connsiteY72" fmla="*/ 364 h 1136"/>
                <a:gd name="connsiteX73" fmla="*/ 30 w 1782"/>
                <a:gd name="connsiteY73" fmla="*/ 296 h 1136"/>
                <a:gd name="connsiteX74" fmla="*/ 0 w 1782"/>
                <a:gd name="connsiteY74" fmla="*/ 222 h 1136"/>
                <a:gd name="connsiteX75" fmla="*/ 0 w 1782"/>
                <a:gd name="connsiteY75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266 w 1782"/>
                <a:gd name="connsiteY54" fmla="*/ 1106 h 1136"/>
                <a:gd name="connsiteX55" fmla="*/ 1132 w 1782"/>
                <a:gd name="connsiteY55" fmla="*/ 1130 h 1136"/>
                <a:gd name="connsiteX56" fmla="*/ 1028 w 1782"/>
                <a:gd name="connsiteY56" fmla="*/ 1136 h 1136"/>
                <a:gd name="connsiteX57" fmla="*/ 920 w 1782"/>
                <a:gd name="connsiteY57" fmla="*/ 1130 h 1136"/>
                <a:gd name="connsiteX58" fmla="*/ 810 w 1782"/>
                <a:gd name="connsiteY58" fmla="*/ 1108 h 1136"/>
                <a:gd name="connsiteX59" fmla="*/ 736 w 1782"/>
                <a:gd name="connsiteY59" fmla="*/ 1084 h 1136"/>
                <a:gd name="connsiteX60" fmla="*/ 662 w 1782"/>
                <a:gd name="connsiteY60" fmla="*/ 1054 h 1136"/>
                <a:gd name="connsiteX61" fmla="*/ 624 w 1782"/>
                <a:gd name="connsiteY61" fmla="*/ 1034 h 1136"/>
                <a:gd name="connsiteX62" fmla="*/ 368 w 1782"/>
                <a:gd name="connsiteY62" fmla="*/ 832 h 1136"/>
                <a:gd name="connsiteX63" fmla="*/ 332 w 1782"/>
                <a:gd name="connsiteY63" fmla="*/ 792 h 1136"/>
                <a:gd name="connsiteX64" fmla="*/ 296 w 1782"/>
                <a:gd name="connsiteY64" fmla="*/ 750 h 1136"/>
                <a:gd name="connsiteX65" fmla="*/ 262 w 1782"/>
                <a:gd name="connsiteY65" fmla="*/ 704 h 1136"/>
                <a:gd name="connsiteX66" fmla="*/ 228 w 1782"/>
                <a:gd name="connsiteY66" fmla="*/ 656 h 1136"/>
                <a:gd name="connsiteX67" fmla="*/ 194 w 1782"/>
                <a:gd name="connsiteY67" fmla="*/ 604 h 1136"/>
                <a:gd name="connsiteX68" fmla="*/ 160 w 1782"/>
                <a:gd name="connsiteY68" fmla="*/ 550 h 1136"/>
                <a:gd name="connsiteX69" fmla="*/ 126 w 1782"/>
                <a:gd name="connsiteY69" fmla="*/ 490 h 1136"/>
                <a:gd name="connsiteX70" fmla="*/ 94 w 1782"/>
                <a:gd name="connsiteY70" fmla="*/ 430 h 1136"/>
                <a:gd name="connsiteX71" fmla="*/ 62 w 1782"/>
                <a:gd name="connsiteY71" fmla="*/ 364 h 1136"/>
                <a:gd name="connsiteX72" fmla="*/ 30 w 1782"/>
                <a:gd name="connsiteY72" fmla="*/ 296 h 1136"/>
                <a:gd name="connsiteX73" fmla="*/ 0 w 1782"/>
                <a:gd name="connsiteY73" fmla="*/ 222 h 1136"/>
                <a:gd name="connsiteX74" fmla="*/ 0 w 1782"/>
                <a:gd name="connsiteY74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266 w 1782"/>
                <a:gd name="connsiteY54" fmla="*/ 1106 h 1136"/>
                <a:gd name="connsiteX55" fmla="*/ 1132 w 1782"/>
                <a:gd name="connsiteY55" fmla="*/ 1130 h 1136"/>
                <a:gd name="connsiteX56" fmla="*/ 1028 w 1782"/>
                <a:gd name="connsiteY56" fmla="*/ 1136 h 1136"/>
                <a:gd name="connsiteX57" fmla="*/ 810 w 1782"/>
                <a:gd name="connsiteY57" fmla="*/ 1108 h 1136"/>
                <a:gd name="connsiteX58" fmla="*/ 736 w 1782"/>
                <a:gd name="connsiteY58" fmla="*/ 1084 h 1136"/>
                <a:gd name="connsiteX59" fmla="*/ 662 w 1782"/>
                <a:gd name="connsiteY59" fmla="*/ 1054 h 1136"/>
                <a:gd name="connsiteX60" fmla="*/ 624 w 1782"/>
                <a:gd name="connsiteY60" fmla="*/ 1034 h 1136"/>
                <a:gd name="connsiteX61" fmla="*/ 368 w 1782"/>
                <a:gd name="connsiteY61" fmla="*/ 832 h 1136"/>
                <a:gd name="connsiteX62" fmla="*/ 332 w 1782"/>
                <a:gd name="connsiteY62" fmla="*/ 792 h 1136"/>
                <a:gd name="connsiteX63" fmla="*/ 296 w 1782"/>
                <a:gd name="connsiteY63" fmla="*/ 750 h 1136"/>
                <a:gd name="connsiteX64" fmla="*/ 262 w 1782"/>
                <a:gd name="connsiteY64" fmla="*/ 704 h 1136"/>
                <a:gd name="connsiteX65" fmla="*/ 228 w 1782"/>
                <a:gd name="connsiteY65" fmla="*/ 656 h 1136"/>
                <a:gd name="connsiteX66" fmla="*/ 194 w 1782"/>
                <a:gd name="connsiteY66" fmla="*/ 604 h 1136"/>
                <a:gd name="connsiteX67" fmla="*/ 160 w 1782"/>
                <a:gd name="connsiteY67" fmla="*/ 550 h 1136"/>
                <a:gd name="connsiteX68" fmla="*/ 126 w 1782"/>
                <a:gd name="connsiteY68" fmla="*/ 490 h 1136"/>
                <a:gd name="connsiteX69" fmla="*/ 94 w 1782"/>
                <a:gd name="connsiteY69" fmla="*/ 430 h 1136"/>
                <a:gd name="connsiteX70" fmla="*/ 62 w 1782"/>
                <a:gd name="connsiteY70" fmla="*/ 364 h 1136"/>
                <a:gd name="connsiteX71" fmla="*/ 30 w 1782"/>
                <a:gd name="connsiteY71" fmla="*/ 296 h 1136"/>
                <a:gd name="connsiteX72" fmla="*/ 0 w 1782"/>
                <a:gd name="connsiteY72" fmla="*/ 222 h 1136"/>
                <a:gd name="connsiteX73" fmla="*/ 0 w 1782"/>
                <a:gd name="connsiteY73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266 w 1782"/>
                <a:gd name="connsiteY54" fmla="*/ 1106 h 1136"/>
                <a:gd name="connsiteX55" fmla="*/ 1132 w 1782"/>
                <a:gd name="connsiteY55" fmla="*/ 1130 h 1136"/>
                <a:gd name="connsiteX56" fmla="*/ 1028 w 1782"/>
                <a:gd name="connsiteY56" fmla="*/ 1136 h 1136"/>
                <a:gd name="connsiteX57" fmla="*/ 736 w 1782"/>
                <a:gd name="connsiteY57" fmla="*/ 1084 h 1136"/>
                <a:gd name="connsiteX58" fmla="*/ 662 w 1782"/>
                <a:gd name="connsiteY58" fmla="*/ 1054 h 1136"/>
                <a:gd name="connsiteX59" fmla="*/ 624 w 1782"/>
                <a:gd name="connsiteY59" fmla="*/ 1034 h 1136"/>
                <a:gd name="connsiteX60" fmla="*/ 368 w 1782"/>
                <a:gd name="connsiteY60" fmla="*/ 832 h 1136"/>
                <a:gd name="connsiteX61" fmla="*/ 332 w 1782"/>
                <a:gd name="connsiteY61" fmla="*/ 792 h 1136"/>
                <a:gd name="connsiteX62" fmla="*/ 296 w 1782"/>
                <a:gd name="connsiteY62" fmla="*/ 750 h 1136"/>
                <a:gd name="connsiteX63" fmla="*/ 262 w 1782"/>
                <a:gd name="connsiteY63" fmla="*/ 704 h 1136"/>
                <a:gd name="connsiteX64" fmla="*/ 228 w 1782"/>
                <a:gd name="connsiteY64" fmla="*/ 656 h 1136"/>
                <a:gd name="connsiteX65" fmla="*/ 194 w 1782"/>
                <a:gd name="connsiteY65" fmla="*/ 604 h 1136"/>
                <a:gd name="connsiteX66" fmla="*/ 160 w 1782"/>
                <a:gd name="connsiteY66" fmla="*/ 550 h 1136"/>
                <a:gd name="connsiteX67" fmla="*/ 126 w 1782"/>
                <a:gd name="connsiteY67" fmla="*/ 490 h 1136"/>
                <a:gd name="connsiteX68" fmla="*/ 94 w 1782"/>
                <a:gd name="connsiteY68" fmla="*/ 430 h 1136"/>
                <a:gd name="connsiteX69" fmla="*/ 62 w 1782"/>
                <a:gd name="connsiteY69" fmla="*/ 364 h 1136"/>
                <a:gd name="connsiteX70" fmla="*/ 30 w 1782"/>
                <a:gd name="connsiteY70" fmla="*/ 296 h 1136"/>
                <a:gd name="connsiteX71" fmla="*/ 0 w 1782"/>
                <a:gd name="connsiteY71" fmla="*/ 222 h 1136"/>
                <a:gd name="connsiteX72" fmla="*/ 0 w 1782"/>
                <a:gd name="connsiteY72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266 w 1782"/>
                <a:gd name="connsiteY54" fmla="*/ 1106 h 1136"/>
                <a:gd name="connsiteX55" fmla="*/ 1132 w 1782"/>
                <a:gd name="connsiteY55" fmla="*/ 1130 h 1136"/>
                <a:gd name="connsiteX56" fmla="*/ 1028 w 1782"/>
                <a:gd name="connsiteY56" fmla="*/ 1136 h 1136"/>
                <a:gd name="connsiteX57" fmla="*/ 662 w 1782"/>
                <a:gd name="connsiteY57" fmla="*/ 1054 h 1136"/>
                <a:gd name="connsiteX58" fmla="*/ 624 w 1782"/>
                <a:gd name="connsiteY58" fmla="*/ 1034 h 1136"/>
                <a:gd name="connsiteX59" fmla="*/ 368 w 1782"/>
                <a:gd name="connsiteY59" fmla="*/ 832 h 1136"/>
                <a:gd name="connsiteX60" fmla="*/ 332 w 1782"/>
                <a:gd name="connsiteY60" fmla="*/ 792 h 1136"/>
                <a:gd name="connsiteX61" fmla="*/ 296 w 1782"/>
                <a:gd name="connsiteY61" fmla="*/ 750 h 1136"/>
                <a:gd name="connsiteX62" fmla="*/ 262 w 1782"/>
                <a:gd name="connsiteY62" fmla="*/ 704 h 1136"/>
                <a:gd name="connsiteX63" fmla="*/ 228 w 1782"/>
                <a:gd name="connsiteY63" fmla="*/ 656 h 1136"/>
                <a:gd name="connsiteX64" fmla="*/ 194 w 1782"/>
                <a:gd name="connsiteY64" fmla="*/ 604 h 1136"/>
                <a:gd name="connsiteX65" fmla="*/ 160 w 1782"/>
                <a:gd name="connsiteY65" fmla="*/ 550 h 1136"/>
                <a:gd name="connsiteX66" fmla="*/ 126 w 1782"/>
                <a:gd name="connsiteY66" fmla="*/ 490 h 1136"/>
                <a:gd name="connsiteX67" fmla="*/ 94 w 1782"/>
                <a:gd name="connsiteY67" fmla="*/ 430 h 1136"/>
                <a:gd name="connsiteX68" fmla="*/ 62 w 1782"/>
                <a:gd name="connsiteY68" fmla="*/ 364 h 1136"/>
                <a:gd name="connsiteX69" fmla="*/ 30 w 1782"/>
                <a:gd name="connsiteY69" fmla="*/ 296 h 1136"/>
                <a:gd name="connsiteX70" fmla="*/ 0 w 1782"/>
                <a:gd name="connsiteY70" fmla="*/ 222 h 1136"/>
                <a:gd name="connsiteX71" fmla="*/ 0 w 1782"/>
                <a:gd name="connsiteY71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266 w 1782"/>
                <a:gd name="connsiteY54" fmla="*/ 1106 h 1136"/>
                <a:gd name="connsiteX55" fmla="*/ 1132 w 1782"/>
                <a:gd name="connsiteY55" fmla="*/ 1130 h 1136"/>
                <a:gd name="connsiteX56" fmla="*/ 1028 w 1782"/>
                <a:gd name="connsiteY56" fmla="*/ 1136 h 1136"/>
                <a:gd name="connsiteX57" fmla="*/ 662 w 1782"/>
                <a:gd name="connsiteY57" fmla="*/ 1054 h 1136"/>
                <a:gd name="connsiteX58" fmla="*/ 368 w 1782"/>
                <a:gd name="connsiteY58" fmla="*/ 832 h 1136"/>
                <a:gd name="connsiteX59" fmla="*/ 332 w 1782"/>
                <a:gd name="connsiteY59" fmla="*/ 792 h 1136"/>
                <a:gd name="connsiteX60" fmla="*/ 296 w 1782"/>
                <a:gd name="connsiteY60" fmla="*/ 750 h 1136"/>
                <a:gd name="connsiteX61" fmla="*/ 262 w 1782"/>
                <a:gd name="connsiteY61" fmla="*/ 704 h 1136"/>
                <a:gd name="connsiteX62" fmla="*/ 228 w 1782"/>
                <a:gd name="connsiteY62" fmla="*/ 656 h 1136"/>
                <a:gd name="connsiteX63" fmla="*/ 194 w 1782"/>
                <a:gd name="connsiteY63" fmla="*/ 604 h 1136"/>
                <a:gd name="connsiteX64" fmla="*/ 160 w 1782"/>
                <a:gd name="connsiteY64" fmla="*/ 550 h 1136"/>
                <a:gd name="connsiteX65" fmla="*/ 126 w 1782"/>
                <a:gd name="connsiteY65" fmla="*/ 490 h 1136"/>
                <a:gd name="connsiteX66" fmla="*/ 94 w 1782"/>
                <a:gd name="connsiteY66" fmla="*/ 430 h 1136"/>
                <a:gd name="connsiteX67" fmla="*/ 62 w 1782"/>
                <a:gd name="connsiteY67" fmla="*/ 364 h 1136"/>
                <a:gd name="connsiteX68" fmla="*/ 30 w 1782"/>
                <a:gd name="connsiteY68" fmla="*/ 296 h 1136"/>
                <a:gd name="connsiteX69" fmla="*/ 0 w 1782"/>
                <a:gd name="connsiteY69" fmla="*/ 222 h 1136"/>
                <a:gd name="connsiteX70" fmla="*/ 0 w 1782"/>
                <a:gd name="connsiteY70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68 w 1782"/>
                <a:gd name="connsiteY47" fmla="*/ 860 h 1136"/>
                <a:gd name="connsiteX48" fmla="*/ 1732 w 1782"/>
                <a:gd name="connsiteY48" fmla="*/ 888 h 1136"/>
                <a:gd name="connsiteX49" fmla="*/ 1672 w 1782"/>
                <a:gd name="connsiteY49" fmla="*/ 928 h 1136"/>
                <a:gd name="connsiteX50" fmla="*/ 1636 w 1782"/>
                <a:gd name="connsiteY50" fmla="*/ 952 h 1136"/>
                <a:gd name="connsiteX51" fmla="*/ 1594 w 1782"/>
                <a:gd name="connsiteY51" fmla="*/ 976 h 1136"/>
                <a:gd name="connsiteX52" fmla="*/ 1548 w 1782"/>
                <a:gd name="connsiteY52" fmla="*/ 1000 h 1136"/>
                <a:gd name="connsiteX53" fmla="*/ 1444 w 1782"/>
                <a:gd name="connsiteY53" fmla="*/ 1048 h 1136"/>
                <a:gd name="connsiteX54" fmla="*/ 1266 w 1782"/>
                <a:gd name="connsiteY54" fmla="*/ 1106 h 1136"/>
                <a:gd name="connsiteX55" fmla="*/ 1132 w 1782"/>
                <a:gd name="connsiteY55" fmla="*/ 1130 h 1136"/>
                <a:gd name="connsiteX56" fmla="*/ 1028 w 1782"/>
                <a:gd name="connsiteY56" fmla="*/ 1136 h 1136"/>
                <a:gd name="connsiteX57" fmla="*/ 368 w 1782"/>
                <a:gd name="connsiteY57" fmla="*/ 832 h 1136"/>
                <a:gd name="connsiteX58" fmla="*/ 332 w 1782"/>
                <a:gd name="connsiteY58" fmla="*/ 792 h 1136"/>
                <a:gd name="connsiteX59" fmla="*/ 296 w 1782"/>
                <a:gd name="connsiteY59" fmla="*/ 750 h 1136"/>
                <a:gd name="connsiteX60" fmla="*/ 262 w 1782"/>
                <a:gd name="connsiteY60" fmla="*/ 704 h 1136"/>
                <a:gd name="connsiteX61" fmla="*/ 228 w 1782"/>
                <a:gd name="connsiteY61" fmla="*/ 656 h 1136"/>
                <a:gd name="connsiteX62" fmla="*/ 194 w 1782"/>
                <a:gd name="connsiteY62" fmla="*/ 604 h 1136"/>
                <a:gd name="connsiteX63" fmla="*/ 160 w 1782"/>
                <a:gd name="connsiteY63" fmla="*/ 550 h 1136"/>
                <a:gd name="connsiteX64" fmla="*/ 126 w 1782"/>
                <a:gd name="connsiteY64" fmla="*/ 490 h 1136"/>
                <a:gd name="connsiteX65" fmla="*/ 94 w 1782"/>
                <a:gd name="connsiteY65" fmla="*/ 430 h 1136"/>
                <a:gd name="connsiteX66" fmla="*/ 62 w 1782"/>
                <a:gd name="connsiteY66" fmla="*/ 364 h 1136"/>
                <a:gd name="connsiteX67" fmla="*/ 30 w 1782"/>
                <a:gd name="connsiteY67" fmla="*/ 296 h 1136"/>
                <a:gd name="connsiteX68" fmla="*/ 0 w 1782"/>
                <a:gd name="connsiteY68" fmla="*/ 222 h 1136"/>
                <a:gd name="connsiteX69" fmla="*/ 0 w 1782"/>
                <a:gd name="connsiteY69" fmla="*/ 222 h 1136"/>
                <a:gd name="connsiteX0" fmla="*/ 0 w 1782"/>
                <a:gd name="connsiteY0" fmla="*/ 222 h 1176"/>
                <a:gd name="connsiteX1" fmla="*/ 0 w 1782"/>
                <a:gd name="connsiteY1" fmla="*/ 222 h 1176"/>
                <a:gd name="connsiteX2" fmla="*/ 14 w 1782"/>
                <a:gd name="connsiteY2" fmla="*/ 214 h 1176"/>
                <a:gd name="connsiteX3" fmla="*/ 52 w 1782"/>
                <a:gd name="connsiteY3" fmla="*/ 192 h 1176"/>
                <a:gd name="connsiteX4" fmla="*/ 114 w 1782"/>
                <a:gd name="connsiteY4" fmla="*/ 158 h 1176"/>
                <a:gd name="connsiteX5" fmla="*/ 152 w 1782"/>
                <a:gd name="connsiteY5" fmla="*/ 140 h 1176"/>
                <a:gd name="connsiteX6" fmla="*/ 196 w 1782"/>
                <a:gd name="connsiteY6" fmla="*/ 120 h 1176"/>
                <a:gd name="connsiteX7" fmla="*/ 244 w 1782"/>
                <a:gd name="connsiteY7" fmla="*/ 100 h 1176"/>
                <a:gd name="connsiteX8" fmla="*/ 296 w 1782"/>
                <a:gd name="connsiteY8" fmla="*/ 82 h 1176"/>
                <a:gd name="connsiteX9" fmla="*/ 350 w 1782"/>
                <a:gd name="connsiteY9" fmla="*/ 62 h 1176"/>
                <a:gd name="connsiteX10" fmla="*/ 410 w 1782"/>
                <a:gd name="connsiteY10" fmla="*/ 46 h 1176"/>
                <a:gd name="connsiteX11" fmla="*/ 472 w 1782"/>
                <a:gd name="connsiteY11" fmla="*/ 30 h 1176"/>
                <a:gd name="connsiteX12" fmla="*/ 536 w 1782"/>
                <a:gd name="connsiteY12" fmla="*/ 18 h 1176"/>
                <a:gd name="connsiteX13" fmla="*/ 602 w 1782"/>
                <a:gd name="connsiteY13" fmla="*/ 8 h 1176"/>
                <a:gd name="connsiteX14" fmla="*/ 672 w 1782"/>
                <a:gd name="connsiteY14" fmla="*/ 2 h 1176"/>
                <a:gd name="connsiteX15" fmla="*/ 742 w 1782"/>
                <a:gd name="connsiteY15" fmla="*/ 0 h 1176"/>
                <a:gd name="connsiteX16" fmla="*/ 778 w 1782"/>
                <a:gd name="connsiteY16" fmla="*/ 2 h 1176"/>
                <a:gd name="connsiteX17" fmla="*/ 814 w 1782"/>
                <a:gd name="connsiteY17" fmla="*/ 4 h 1176"/>
                <a:gd name="connsiteX18" fmla="*/ 850 w 1782"/>
                <a:gd name="connsiteY18" fmla="*/ 6 h 1176"/>
                <a:gd name="connsiteX19" fmla="*/ 888 w 1782"/>
                <a:gd name="connsiteY19" fmla="*/ 12 h 1176"/>
                <a:gd name="connsiteX20" fmla="*/ 924 w 1782"/>
                <a:gd name="connsiteY20" fmla="*/ 18 h 1176"/>
                <a:gd name="connsiteX21" fmla="*/ 960 w 1782"/>
                <a:gd name="connsiteY21" fmla="*/ 26 h 1176"/>
                <a:gd name="connsiteX22" fmla="*/ 998 w 1782"/>
                <a:gd name="connsiteY22" fmla="*/ 36 h 1176"/>
                <a:gd name="connsiteX23" fmla="*/ 1034 w 1782"/>
                <a:gd name="connsiteY23" fmla="*/ 46 h 1176"/>
                <a:gd name="connsiteX24" fmla="*/ 1072 w 1782"/>
                <a:gd name="connsiteY24" fmla="*/ 58 h 1176"/>
                <a:gd name="connsiteX25" fmla="*/ 1110 w 1782"/>
                <a:gd name="connsiteY25" fmla="*/ 74 h 1176"/>
                <a:gd name="connsiteX26" fmla="*/ 1146 w 1782"/>
                <a:gd name="connsiteY26" fmla="*/ 90 h 1176"/>
                <a:gd name="connsiteX27" fmla="*/ 1184 w 1782"/>
                <a:gd name="connsiteY27" fmla="*/ 108 h 1176"/>
                <a:gd name="connsiteX28" fmla="*/ 1220 w 1782"/>
                <a:gd name="connsiteY28" fmla="*/ 128 h 1176"/>
                <a:gd name="connsiteX29" fmla="*/ 1256 w 1782"/>
                <a:gd name="connsiteY29" fmla="*/ 152 h 1176"/>
                <a:gd name="connsiteX30" fmla="*/ 1292 w 1782"/>
                <a:gd name="connsiteY30" fmla="*/ 176 h 1176"/>
                <a:gd name="connsiteX31" fmla="*/ 1328 w 1782"/>
                <a:gd name="connsiteY31" fmla="*/ 202 h 1176"/>
                <a:gd name="connsiteX32" fmla="*/ 1364 w 1782"/>
                <a:gd name="connsiteY32" fmla="*/ 232 h 1176"/>
                <a:gd name="connsiteX33" fmla="*/ 1400 w 1782"/>
                <a:gd name="connsiteY33" fmla="*/ 264 h 1176"/>
                <a:gd name="connsiteX34" fmla="*/ 1434 w 1782"/>
                <a:gd name="connsiteY34" fmla="*/ 298 h 1176"/>
                <a:gd name="connsiteX35" fmla="*/ 1470 w 1782"/>
                <a:gd name="connsiteY35" fmla="*/ 334 h 1176"/>
                <a:gd name="connsiteX36" fmla="*/ 1504 w 1782"/>
                <a:gd name="connsiteY36" fmla="*/ 372 h 1176"/>
                <a:gd name="connsiteX37" fmla="*/ 1536 w 1782"/>
                <a:gd name="connsiteY37" fmla="*/ 414 h 1176"/>
                <a:gd name="connsiteX38" fmla="*/ 1570 w 1782"/>
                <a:gd name="connsiteY38" fmla="*/ 458 h 1176"/>
                <a:gd name="connsiteX39" fmla="*/ 1602 w 1782"/>
                <a:gd name="connsiteY39" fmla="*/ 506 h 1176"/>
                <a:gd name="connsiteX40" fmla="*/ 1634 w 1782"/>
                <a:gd name="connsiteY40" fmla="*/ 556 h 1176"/>
                <a:gd name="connsiteX41" fmla="*/ 1664 w 1782"/>
                <a:gd name="connsiteY41" fmla="*/ 608 h 1176"/>
                <a:gd name="connsiteX42" fmla="*/ 1696 w 1782"/>
                <a:gd name="connsiteY42" fmla="*/ 664 h 1176"/>
                <a:gd name="connsiteX43" fmla="*/ 1724 w 1782"/>
                <a:gd name="connsiteY43" fmla="*/ 724 h 1176"/>
                <a:gd name="connsiteX44" fmla="*/ 1754 w 1782"/>
                <a:gd name="connsiteY44" fmla="*/ 786 h 1176"/>
                <a:gd name="connsiteX45" fmla="*/ 1782 w 1782"/>
                <a:gd name="connsiteY45" fmla="*/ 850 h 1176"/>
                <a:gd name="connsiteX46" fmla="*/ 1782 w 1782"/>
                <a:gd name="connsiteY46" fmla="*/ 850 h 1176"/>
                <a:gd name="connsiteX47" fmla="*/ 1768 w 1782"/>
                <a:gd name="connsiteY47" fmla="*/ 860 h 1176"/>
                <a:gd name="connsiteX48" fmla="*/ 1732 w 1782"/>
                <a:gd name="connsiteY48" fmla="*/ 888 h 1176"/>
                <a:gd name="connsiteX49" fmla="*/ 1672 w 1782"/>
                <a:gd name="connsiteY49" fmla="*/ 928 h 1176"/>
                <a:gd name="connsiteX50" fmla="*/ 1636 w 1782"/>
                <a:gd name="connsiteY50" fmla="*/ 952 h 1176"/>
                <a:gd name="connsiteX51" fmla="*/ 1594 w 1782"/>
                <a:gd name="connsiteY51" fmla="*/ 976 h 1176"/>
                <a:gd name="connsiteX52" fmla="*/ 1548 w 1782"/>
                <a:gd name="connsiteY52" fmla="*/ 1000 h 1176"/>
                <a:gd name="connsiteX53" fmla="*/ 1444 w 1782"/>
                <a:gd name="connsiteY53" fmla="*/ 1048 h 1176"/>
                <a:gd name="connsiteX54" fmla="*/ 1266 w 1782"/>
                <a:gd name="connsiteY54" fmla="*/ 1106 h 1176"/>
                <a:gd name="connsiteX55" fmla="*/ 1132 w 1782"/>
                <a:gd name="connsiteY55" fmla="*/ 1130 h 1176"/>
                <a:gd name="connsiteX56" fmla="*/ 368 w 1782"/>
                <a:gd name="connsiteY56" fmla="*/ 832 h 1176"/>
                <a:gd name="connsiteX57" fmla="*/ 332 w 1782"/>
                <a:gd name="connsiteY57" fmla="*/ 792 h 1176"/>
                <a:gd name="connsiteX58" fmla="*/ 296 w 1782"/>
                <a:gd name="connsiteY58" fmla="*/ 750 h 1176"/>
                <a:gd name="connsiteX59" fmla="*/ 262 w 1782"/>
                <a:gd name="connsiteY59" fmla="*/ 704 h 1176"/>
                <a:gd name="connsiteX60" fmla="*/ 228 w 1782"/>
                <a:gd name="connsiteY60" fmla="*/ 656 h 1176"/>
                <a:gd name="connsiteX61" fmla="*/ 194 w 1782"/>
                <a:gd name="connsiteY61" fmla="*/ 604 h 1176"/>
                <a:gd name="connsiteX62" fmla="*/ 160 w 1782"/>
                <a:gd name="connsiteY62" fmla="*/ 550 h 1176"/>
                <a:gd name="connsiteX63" fmla="*/ 126 w 1782"/>
                <a:gd name="connsiteY63" fmla="*/ 490 h 1176"/>
                <a:gd name="connsiteX64" fmla="*/ 94 w 1782"/>
                <a:gd name="connsiteY64" fmla="*/ 430 h 1176"/>
                <a:gd name="connsiteX65" fmla="*/ 62 w 1782"/>
                <a:gd name="connsiteY65" fmla="*/ 364 h 1176"/>
                <a:gd name="connsiteX66" fmla="*/ 30 w 1782"/>
                <a:gd name="connsiteY66" fmla="*/ 296 h 1176"/>
                <a:gd name="connsiteX67" fmla="*/ 0 w 1782"/>
                <a:gd name="connsiteY67" fmla="*/ 222 h 1176"/>
                <a:gd name="connsiteX68" fmla="*/ 0 w 1782"/>
                <a:gd name="connsiteY68" fmla="*/ 222 h 1176"/>
                <a:gd name="connsiteX0" fmla="*/ 0 w 1782"/>
                <a:gd name="connsiteY0" fmla="*/ 222 h 1106"/>
                <a:gd name="connsiteX1" fmla="*/ 0 w 1782"/>
                <a:gd name="connsiteY1" fmla="*/ 222 h 1106"/>
                <a:gd name="connsiteX2" fmla="*/ 14 w 1782"/>
                <a:gd name="connsiteY2" fmla="*/ 214 h 1106"/>
                <a:gd name="connsiteX3" fmla="*/ 52 w 1782"/>
                <a:gd name="connsiteY3" fmla="*/ 192 h 1106"/>
                <a:gd name="connsiteX4" fmla="*/ 114 w 1782"/>
                <a:gd name="connsiteY4" fmla="*/ 158 h 1106"/>
                <a:gd name="connsiteX5" fmla="*/ 152 w 1782"/>
                <a:gd name="connsiteY5" fmla="*/ 140 h 1106"/>
                <a:gd name="connsiteX6" fmla="*/ 196 w 1782"/>
                <a:gd name="connsiteY6" fmla="*/ 120 h 1106"/>
                <a:gd name="connsiteX7" fmla="*/ 244 w 1782"/>
                <a:gd name="connsiteY7" fmla="*/ 100 h 1106"/>
                <a:gd name="connsiteX8" fmla="*/ 296 w 1782"/>
                <a:gd name="connsiteY8" fmla="*/ 82 h 1106"/>
                <a:gd name="connsiteX9" fmla="*/ 350 w 1782"/>
                <a:gd name="connsiteY9" fmla="*/ 62 h 1106"/>
                <a:gd name="connsiteX10" fmla="*/ 410 w 1782"/>
                <a:gd name="connsiteY10" fmla="*/ 46 h 1106"/>
                <a:gd name="connsiteX11" fmla="*/ 472 w 1782"/>
                <a:gd name="connsiteY11" fmla="*/ 30 h 1106"/>
                <a:gd name="connsiteX12" fmla="*/ 536 w 1782"/>
                <a:gd name="connsiteY12" fmla="*/ 18 h 1106"/>
                <a:gd name="connsiteX13" fmla="*/ 602 w 1782"/>
                <a:gd name="connsiteY13" fmla="*/ 8 h 1106"/>
                <a:gd name="connsiteX14" fmla="*/ 672 w 1782"/>
                <a:gd name="connsiteY14" fmla="*/ 2 h 1106"/>
                <a:gd name="connsiteX15" fmla="*/ 742 w 1782"/>
                <a:gd name="connsiteY15" fmla="*/ 0 h 1106"/>
                <a:gd name="connsiteX16" fmla="*/ 778 w 1782"/>
                <a:gd name="connsiteY16" fmla="*/ 2 h 1106"/>
                <a:gd name="connsiteX17" fmla="*/ 814 w 1782"/>
                <a:gd name="connsiteY17" fmla="*/ 4 h 1106"/>
                <a:gd name="connsiteX18" fmla="*/ 850 w 1782"/>
                <a:gd name="connsiteY18" fmla="*/ 6 h 1106"/>
                <a:gd name="connsiteX19" fmla="*/ 888 w 1782"/>
                <a:gd name="connsiteY19" fmla="*/ 12 h 1106"/>
                <a:gd name="connsiteX20" fmla="*/ 924 w 1782"/>
                <a:gd name="connsiteY20" fmla="*/ 18 h 1106"/>
                <a:gd name="connsiteX21" fmla="*/ 960 w 1782"/>
                <a:gd name="connsiteY21" fmla="*/ 26 h 1106"/>
                <a:gd name="connsiteX22" fmla="*/ 998 w 1782"/>
                <a:gd name="connsiteY22" fmla="*/ 36 h 1106"/>
                <a:gd name="connsiteX23" fmla="*/ 1034 w 1782"/>
                <a:gd name="connsiteY23" fmla="*/ 46 h 1106"/>
                <a:gd name="connsiteX24" fmla="*/ 1072 w 1782"/>
                <a:gd name="connsiteY24" fmla="*/ 58 h 1106"/>
                <a:gd name="connsiteX25" fmla="*/ 1110 w 1782"/>
                <a:gd name="connsiteY25" fmla="*/ 74 h 1106"/>
                <a:gd name="connsiteX26" fmla="*/ 1146 w 1782"/>
                <a:gd name="connsiteY26" fmla="*/ 90 h 1106"/>
                <a:gd name="connsiteX27" fmla="*/ 1184 w 1782"/>
                <a:gd name="connsiteY27" fmla="*/ 108 h 1106"/>
                <a:gd name="connsiteX28" fmla="*/ 1220 w 1782"/>
                <a:gd name="connsiteY28" fmla="*/ 128 h 1106"/>
                <a:gd name="connsiteX29" fmla="*/ 1256 w 1782"/>
                <a:gd name="connsiteY29" fmla="*/ 152 h 1106"/>
                <a:gd name="connsiteX30" fmla="*/ 1292 w 1782"/>
                <a:gd name="connsiteY30" fmla="*/ 176 h 1106"/>
                <a:gd name="connsiteX31" fmla="*/ 1328 w 1782"/>
                <a:gd name="connsiteY31" fmla="*/ 202 h 1106"/>
                <a:gd name="connsiteX32" fmla="*/ 1364 w 1782"/>
                <a:gd name="connsiteY32" fmla="*/ 232 h 1106"/>
                <a:gd name="connsiteX33" fmla="*/ 1400 w 1782"/>
                <a:gd name="connsiteY33" fmla="*/ 264 h 1106"/>
                <a:gd name="connsiteX34" fmla="*/ 1434 w 1782"/>
                <a:gd name="connsiteY34" fmla="*/ 298 h 1106"/>
                <a:gd name="connsiteX35" fmla="*/ 1470 w 1782"/>
                <a:gd name="connsiteY35" fmla="*/ 334 h 1106"/>
                <a:gd name="connsiteX36" fmla="*/ 1504 w 1782"/>
                <a:gd name="connsiteY36" fmla="*/ 372 h 1106"/>
                <a:gd name="connsiteX37" fmla="*/ 1536 w 1782"/>
                <a:gd name="connsiteY37" fmla="*/ 414 h 1106"/>
                <a:gd name="connsiteX38" fmla="*/ 1570 w 1782"/>
                <a:gd name="connsiteY38" fmla="*/ 458 h 1106"/>
                <a:gd name="connsiteX39" fmla="*/ 1602 w 1782"/>
                <a:gd name="connsiteY39" fmla="*/ 506 h 1106"/>
                <a:gd name="connsiteX40" fmla="*/ 1634 w 1782"/>
                <a:gd name="connsiteY40" fmla="*/ 556 h 1106"/>
                <a:gd name="connsiteX41" fmla="*/ 1664 w 1782"/>
                <a:gd name="connsiteY41" fmla="*/ 608 h 1106"/>
                <a:gd name="connsiteX42" fmla="*/ 1696 w 1782"/>
                <a:gd name="connsiteY42" fmla="*/ 664 h 1106"/>
                <a:gd name="connsiteX43" fmla="*/ 1724 w 1782"/>
                <a:gd name="connsiteY43" fmla="*/ 724 h 1106"/>
                <a:gd name="connsiteX44" fmla="*/ 1754 w 1782"/>
                <a:gd name="connsiteY44" fmla="*/ 786 h 1106"/>
                <a:gd name="connsiteX45" fmla="*/ 1782 w 1782"/>
                <a:gd name="connsiteY45" fmla="*/ 850 h 1106"/>
                <a:gd name="connsiteX46" fmla="*/ 1782 w 1782"/>
                <a:gd name="connsiteY46" fmla="*/ 850 h 1106"/>
                <a:gd name="connsiteX47" fmla="*/ 1768 w 1782"/>
                <a:gd name="connsiteY47" fmla="*/ 860 h 1106"/>
                <a:gd name="connsiteX48" fmla="*/ 1732 w 1782"/>
                <a:gd name="connsiteY48" fmla="*/ 888 h 1106"/>
                <a:gd name="connsiteX49" fmla="*/ 1672 w 1782"/>
                <a:gd name="connsiteY49" fmla="*/ 928 h 1106"/>
                <a:gd name="connsiteX50" fmla="*/ 1636 w 1782"/>
                <a:gd name="connsiteY50" fmla="*/ 952 h 1106"/>
                <a:gd name="connsiteX51" fmla="*/ 1594 w 1782"/>
                <a:gd name="connsiteY51" fmla="*/ 976 h 1106"/>
                <a:gd name="connsiteX52" fmla="*/ 1548 w 1782"/>
                <a:gd name="connsiteY52" fmla="*/ 1000 h 1106"/>
                <a:gd name="connsiteX53" fmla="*/ 1444 w 1782"/>
                <a:gd name="connsiteY53" fmla="*/ 1048 h 1106"/>
                <a:gd name="connsiteX54" fmla="*/ 1266 w 1782"/>
                <a:gd name="connsiteY54" fmla="*/ 1106 h 1106"/>
                <a:gd name="connsiteX55" fmla="*/ 368 w 1782"/>
                <a:gd name="connsiteY55" fmla="*/ 832 h 1106"/>
                <a:gd name="connsiteX56" fmla="*/ 332 w 1782"/>
                <a:gd name="connsiteY56" fmla="*/ 792 h 1106"/>
                <a:gd name="connsiteX57" fmla="*/ 296 w 1782"/>
                <a:gd name="connsiteY57" fmla="*/ 750 h 1106"/>
                <a:gd name="connsiteX58" fmla="*/ 262 w 1782"/>
                <a:gd name="connsiteY58" fmla="*/ 704 h 1106"/>
                <a:gd name="connsiteX59" fmla="*/ 228 w 1782"/>
                <a:gd name="connsiteY59" fmla="*/ 656 h 1106"/>
                <a:gd name="connsiteX60" fmla="*/ 194 w 1782"/>
                <a:gd name="connsiteY60" fmla="*/ 604 h 1106"/>
                <a:gd name="connsiteX61" fmla="*/ 160 w 1782"/>
                <a:gd name="connsiteY61" fmla="*/ 550 h 1106"/>
                <a:gd name="connsiteX62" fmla="*/ 126 w 1782"/>
                <a:gd name="connsiteY62" fmla="*/ 490 h 1106"/>
                <a:gd name="connsiteX63" fmla="*/ 94 w 1782"/>
                <a:gd name="connsiteY63" fmla="*/ 430 h 1106"/>
                <a:gd name="connsiteX64" fmla="*/ 62 w 1782"/>
                <a:gd name="connsiteY64" fmla="*/ 364 h 1106"/>
                <a:gd name="connsiteX65" fmla="*/ 30 w 1782"/>
                <a:gd name="connsiteY65" fmla="*/ 296 h 1106"/>
                <a:gd name="connsiteX66" fmla="*/ 0 w 1782"/>
                <a:gd name="connsiteY66" fmla="*/ 222 h 1106"/>
                <a:gd name="connsiteX67" fmla="*/ 0 w 1782"/>
                <a:gd name="connsiteY67" fmla="*/ 222 h 1106"/>
                <a:gd name="connsiteX0" fmla="*/ 0 w 1782"/>
                <a:gd name="connsiteY0" fmla="*/ 222 h 1048"/>
                <a:gd name="connsiteX1" fmla="*/ 0 w 1782"/>
                <a:gd name="connsiteY1" fmla="*/ 222 h 1048"/>
                <a:gd name="connsiteX2" fmla="*/ 14 w 1782"/>
                <a:gd name="connsiteY2" fmla="*/ 214 h 1048"/>
                <a:gd name="connsiteX3" fmla="*/ 52 w 1782"/>
                <a:gd name="connsiteY3" fmla="*/ 192 h 1048"/>
                <a:gd name="connsiteX4" fmla="*/ 114 w 1782"/>
                <a:gd name="connsiteY4" fmla="*/ 158 h 1048"/>
                <a:gd name="connsiteX5" fmla="*/ 152 w 1782"/>
                <a:gd name="connsiteY5" fmla="*/ 140 h 1048"/>
                <a:gd name="connsiteX6" fmla="*/ 196 w 1782"/>
                <a:gd name="connsiteY6" fmla="*/ 120 h 1048"/>
                <a:gd name="connsiteX7" fmla="*/ 244 w 1782"/>
                <a:gd name="connsiteY7" fmla="*/ 100 h 1048"/>
                <a:gd name="connsiteX8" fmla="*/ 296 w 1782"/>
                <a:gd name="connsiteY8" fmla="*/ 82 h 1048"/>
                <a:gd name="connsiteX9" fmla="*/ 350 w 1782"/>
                <a:gd name="connsiteY9" fmla="*/ 62 h 1048"/>
                <a:gd name="connsiteX10" fmla="*/ 410 w 1782"/>
                <a:gd name="connsiteY10" fmla="*/ 46 h 1048"/>
                <a:gd name="connsiteX11" fmla="*/ 472 w 1782"/>
                <a:gd name="connsiteY11" fmla="*/ 30 h 1048"/>
                <a:gd name="connsiteX12" fmla="*/ 536 w 1782"/>
                <a:gd name="connsiteY12" fmla="*/ 18 h 1048"/>
                <a:gd name="connsiteX13" fmla="*/ 602 w 1782"/>
                <a:gd name="connsiteY13" fmla="*/ 8 h 1048"/>
                <a:gd name="connsiteX14" fmla="*/ 672 w 1782"/>
                <a:gd name="connsiteY14" fmla="*/ 2 h 1048"/>
                <a:gd name="connsiteX15" fmla="*/ 742 w 1782"/>
                <a:gd name="connsiteY15" fmla="*/ 0 h 1048"/>
                <a:gd name="connsiteX16" fmla="*/ 778 w 1782"/>
                <a:gd name="connsiteY16" fmla="*/ 2 h 1048"/>
                <a:gd name="connsiteX17" fmla="*/ 814 w 1782"/>
                <a:gd name="connsiteY17" fmla="*/ 4 h 1048"/>
                <a:gd name="connsiteX18" fmla="*/ 850 w 1782"/>
                <a:gd name="connsiteY18" fmla="*/ 6 h 1048"/>
                <a:gd name="connsiteX19" fmla="*/ 888 w 1782"/>
                <a:gd name="connsiteY19" fmla="*/ 12 h 1048"/>
                <a:gd name="connsiteX20" fmla="*/ 924 w 1782"/>
                <a:gd name="connsiteY20" fmla="*/ 18 h 1048"/>
                <a:gd name="connsiteX21" fmla="*/ 960 w 1782"/>
                <a:gd name="connsiteY21" fmla="*/ 26 h 1048"/>
                <a:gd name="connsiteX22" fmla="*/ 998 w 1782"/>
                <a:gd name="connsiteY22" fmla="*/ 36 h 1048"/>
                <a:gd name="connsiteX23" fmla="*/ 1034 w 1782"/>
                <a:gd name="connsiteY23" fmla="*/ 46 h 1048"/>
                <a:gd name="connsiteX24" fmla="*/ 1072 w 1782"/>
                <a:gd name="connsiteY24" fmla="*/ 58 h 1048"/>
                <a:gd name="connsiteX25" fmla="*/ 1110 w 1782"/>
                <a:gd name="connsiteY25" fmla="*/ 74 h 1048"/>
                <a:gd name="connsiteX26" fmla="*/ 1146 w 1782"/>
                <a:gd name="connsiteY26" fmla="*/ 90 h 1048"/>
                <a:gd name="connsiteX27" fmla="*/ 1184 w 1782"/>
                <a:gd name="connsiteY27" fmla="*/ 108 h 1048"/>
                <a:gd name="connsiteX28" fmla="*/ 1220 w 1782"/>
                <a:gd name="connsiteY28" fmla="*/ 128 h 1048"/>
                <a:gd name="connsiteX29" fmla="*/ 1256 w 1782"/>
                <a:gd name="connsiteY29" fmla="*/ 152 h 1048"/>
                <a:gd name="connsiteX30" fmla="*/ 1292 w 1782"/>
                <a:gd name="connsiteY30" fmla="*/ 176 h 1048"/>
                <a:gd name="connsiteX31" fmla="*/ 1328 w 1782"/>
                <a:gd name="connsiteY31" fmla="*/ 202 h 1048"/>
                <a:gd name="connsiteX32" fmla="*/ 1364 w 1782"/>
                <a:gd name="connsiteY32" fmla="*/ 232 h 1048"/>
                <a:gd name="connsiteX33" fmla="*/ 1400 w 1782"/>
                <a:gd name="connsiteY33" fmla="*/ 264 h 1048"/>
                <a:gd name="connsiteX34" fmla="*/ 1434 w 1782"/>
                <a:gd name="connsiteY34" fmla="*/ 298 h 1048"/>
                <a:gd name="connsiteX35" fmla="*/ 1470 w 1782"/>
                <a:gd name="connsiteY35" fmla="*/ 334 h 1048"/>
                <a:gd name="connsiteX36" fmla="*/ 1504 w 1782"/>
                <a:gd name="connsiteY36" fmla="*/ 372 h 1048"/>
                <a:gd name="connsiteX37" fmla="*/ 1536 w 1782"/>
                <a:gd name="connsiteY37" fmla="*/ 414 h 1048"/>
                <a:gd name="connsiteX38" fmla="*/ 1570 w 1782"/>
                <a:gd name="connsiteY38" fmla="*/ 458 h 1048"/>
                <a:gd name="connsiteX39" fmla="*/ 1602 w 1782"/>
                <a:gd name="connsiteY39" fmla="*/ 506 h 1048"/>
                <a:gd name="connsiteX40" fmla="*/ 1634 w 1782"/>
                <a:gd name="connsiteY40" fmla="*/ 556 h 1048"/>
                <a:gd name="connsiteX41" fmla="*/ 1664 w 1782"/>
                <a:gd name="connsiteY41" fmla="*/ 608 h 1048"/>
                <a:gd name="connsiteX42" fmla="*/ 1696 w 1782"/>
                <a:gd name="connsiteY42" fmla="*/ 664 h 1048"/>
                <a:gd name="connsiteX43" fmla="*/ 1724 w 1782"/>
                <a:gd name="connsiteY43" fmla="*/ 724 h 1048"/>
                <a:gd name="connsiteX44" fmla="*/ 1754 w 1782"/>
                <a:gd name="connsiteY44" fmla="*/ 786 h 1048"/>
                <a:gd name="connsiteX45" fmla="*/ 1782 w 1782"/>
                <a:gd name="connsiteY45" fmla="*/ 850 h 1048"/>
                <a:gd name="connsiteX46" fmla="*/ 1782 w 1782"/>
                <a:gd name="connsiteY46" fmla="*/ 850 h 1048"/>
                <a:gd name="connsiteX47" fmla="*/ 1768 w 1782"/>
                <a:gd name="connsiteY47" fmla="*/ 860 h 1048"/>
                <a:gd name="connsiteX48" fmla="*/ 1732 w 1782"/>
                <a:gd name="connsiteY48" fmla="*/ 888 h 1048"/>
                <a:gd name="connsiteX49" fmla="*/ 1672 w 1782"/>
                <a:gd name="connsiteY49" fmla="*/ 928 h 1048"/>
                <a:gd name="connsiteX50" fmla="*/ 1636 w 1782"/>
                <a:gd name="connsiteY50" fmla="*/ 952 h 1048"/>
                <a:gd name="connsiteX51" fmla="*/ 1594 w 1782"/>
                <a:gd name="connsiteY51" fmla="*/ 976 h 1048"/>
                <a:gd name="connsiteX52" fmla="*/ 1548 w 1782"/>
                <a:gd name="connsiteY52" fmla="*/ 1000 h 1048"/>
                <a:gd name="connsiteX53" fmla="*/ 1444 w 1782"/>
                <a:gd name="connsiteY53" fmla="*/ 1048 h 1048"/>
                <a:gd name="connsiteX54" fmla="*/ 368 w 1782"/>
                <a:gd name="connsiteY54" fmla="*/ 832 h 1048"/>
                <a:gd name="connsiteX55" fmla="*/ 332 w 1782"/>
                <a:gd name="connsiteY55" fmla="*/ 792 h 1048"/>
                <a:gd name="connsiteX56" fmla="*/ 296 w 1782"/>
                <a:gd name="connsiteY56" fmla="*/ 750 h 1048"/>
                <a:gd name="connsiteX57" fmla="*/ 262 w 1782"/>
                <a:gd name="connsiteY57" fmla="*/ 704 h 1048"/>
                <a:gd name="connsiteX58" fmla="*/ 228 w 1782"/>
                <a:gd name="connsiteY58" fmla="*/ 656 h 1048"/>
                <a:gd name="connsiteX59" fmla="*/ 194 w 1782"/>
                <a:gd name="connsiteY59" fmla="*/ 604 h 1048"/>
                <a:gd name="connsiteX60" fmla="*/ 160 w 1782"/>
                <a:gd name="connsiteY60" fmla="*/ 550 h 1048"/>
                <a:gd name="connsiteX61" fmla="*/ 126 w 1782"/>
                <a:gd name="connsiteY61" fmla="*/ 490 h 1048"/>
                <a:gd name="connsiteX62" fmla="*/ 94 w 1782"/>
                <a:gd name="connsiteY62" fmla="*/ 430 h 1048"/>
                <a:gd name="connsiteX63" fmla="*/ 62 w 1782"/>
                <a:gd name="connsiteY63" fmla="*/ 364 h 1048"/>
                <a:gd name="connsiteX64" fmla="*/ 30 w 1782"/>
                <a:gd name="connsiteY64" fmla="*/ 296 h 1048"/>
                <a:gd name="connsiteX65" fmla="*/ 0 w 1782"/>
                <a:gd name="connsiteY65" fmla="*/ 222 h 1048"/>
                <a:gd name="connsiteX66" fmla="*/ 0 w 1782"/>
                <a:gd name="connsiteY66" fmla="*/ 222 h 1048"/>
                <a:gd name="connsiteX0" fmla="*/ 0 w 1782"/>
                <a:gd name="connsiteY0" fmla="*/ 222 h 1000"/>
                <a:gd name="connsiteX1" fmla="*/ 0 w 1782"/>
                <a:gd name="connsiteY1" fmla="*/ 222 h 1000"/>
                <a:gd name="connsiteX2" fmla="*/ 14 w 1782"/>
                <a:gd name="connsiteY2" fmla="*/ 214 h 1000"/>
                <a:gd name="connsiteX3" fmla="*/ 52 w 1782"/>
                <a:gd name="connsiteY3" fmla="*/ 192 h 1000"/>
                <a:gd name="connsiteX4" fmla="*/ 114 w 1782"/>
                <a:gd name="connsiteY4" fmla="*/ 158 h 1000"/>
                <a:gd name="connsiteX5" fmla="*/ 152 w 1782"/>
                <a:gd name="connsiteY5" fmla="*/ 140 h 1000"/>
                <a:gd name="connsiteX6" fmla="*/ 196 w 1782"/>
                <a:gd name="connsiteY6" fmla="*/ 120 h 1000"/>
                <a:gd name="connsiteX7" fmla="*/ 244 w 1782"/>
                <a:gd name="connsiteY7" fmla="*/ 100 h 1000"/>
                <a:gd name="connsiteX8" fmla="*/ 296 w 1782"/>
                <a:gd name="connsiteY8" fmla="*/ 82 h 1000"/>
                <a:gd name="connsiteX9" fmla="*/ 350 w 1782"/>
                <a:gd name="connsiteY9" fmla="*/ 62 h 1000"/>
                <a:gd name="connsiteX10" fmla="*/ 410 w 1782"/>
                <a:gd name="connsiteY10" fmla="*/ 46 h 1000"/>
                <a:gd name="connsiteX11" fmla="*/ 472 w 1782"/>
                <a:gd name="connsiteY11" fmla="*/ 30 h 1000"/>
                <a:gd name="connsiteX12" fmla="*/ 536 w 1782"/>
                <a:gd name="connsiteY12" fmla="*/ 18 h 1000"/>
                <a:gd name="connsiteX13" fmla="*/ 602 w 1782"/>
                <a:gd name="connsiteY13" fmla="*/ 8 h 1000"/>
                <a:gd name="connsiteX14" fmla="*/ 672 w 1782"/>
                <a:gd name="connsiteY14" fmla="*/ 2 h 1000"/>
                <a:gd name="connsiteX15" fmla="*/ 742 w 1782"/>
                <a:gd name="connsiteY15" fmla="*/ 0 h 1000"/>
                <a:gd name="connsiteX16" fmla="*/ 778 w 1782"/>
                <a:gd name="connsiteY16" fmla="*/ 2 h 1000"/>
                <a:gd name="connsiteX17" fmla="*/ 814 w 1782"/>
                <a:gd name="connsiteY17" fmla="*/ 4 h 1000"/>
                <a:gd name="connsiteX18" fmla="*/ 850 w 1782"/>
                <a:gd name="connsiteY18" fmla="*/ 6 h 1000"/>
                <a:gd name="connsiteX19" fmla="*/ 888 w 1782"/>
                <a:gd name="connsiteY19" fmla="*/ 12 h 1000"/>
                <a:gd name="connsiteX20" fmla="*/ 924 w 1782"/>
                <a:gd name="connsiteY20" fmla="*/ 18 h 1000"/>
                <a:gd name="connsiteX21" fmla="*/ 960 w 1782"/>
                <a:gd name="connsiteY21" fmla="*/ 26 h 1000"/>
                <a:gd name="connsiteX22" fmla="*/ 998 w 1782"/>
                <a:gd name="connsiteY22" fmla="*/ 36 h 1000"/>
                <a:gd name="connsiteX23" fmla="*/ 1034 w 1782"/>
                <a:gd name="connsiteY23" fmla="*/ 46 h 1000"/>
                <a:gd name="connsiteX24" fmla="*/ 1072 w 1782"/>
                <a:gd name="connsiteY24" fmla="*/ 58 h 1000"/>
                <a:gd name="connsiteX25" fmla="*/ 1110 w 1782"/>
                <a:gd name="connsiteY25" fmla="*/ 74 h 1000"/>
                <a:gd name="connsiteX26" fmla="*/ 1146 w 1782"/>
                <a:gd name="connsiteY26" fmla="*/ 90 h 1000"/>
                <a:gd name="connsiteX27" fmla="*/ 1184 w 1782"/>
                <a:gd name="connsiteY27" fmla="*/ 108 h 1000"/>
                <a:gd name="connsiteX28" fmla="*/ 1220 w 1782"/>
                <a:gd name="connsiteY28" fmla="*/ 128 h 1000"/>
                <a:gd name="connsiteX29" fmla="*/ 1256 w 1782"/>
                <a:gd name="connsiteY29" fmla="*/ 152 h 1000"/>
                <a:gd name="connsiteX30" fmla="*/ 1292 w 1782"/>
                <a:gd name="connsiteY30" fmla="*/ 176 h 1000"/>
                <a:gd name="connsiteX31" fmla="*/ 1328 w 1782"/>
                <a:gd name="connsiteY31" fmla="*/ 202 h 1000"/>
                <a:gd name="connsiteX32" fmla="*/ 1364 w 1782"/>
                <a:gd name="connsiteY32" fmla="*/ 232 h 1000"/>
                <a:gd name="connsiteX33" fmla="*/ 1400 w 1782"/>
                <a:gd name="connsiteY33" fmla="*/ 264 h 1000"/>
                <a:gd name="connsiteX34" fmla="*/ 1434 w 1782"/>
                <a:gd name="connsiteY34" fmla="*/ 298 h 1000"/>
                <a:gd name="connsiteX35" fmla="*/ 1470 w 1782"/>
                <a:gd name="connsiteY35" fmla="*/ 334 h 1000"/>
                <a:gd name="connsiteX36" fmla="*/ 1504 w 1782"/>
                <a:gd name="connsiteY36" fmla="*/ 372 h 1000"/>
                <a:gd name="connsiteX37" fmla="*/ 1536 w 1782"/>
                <a:gd name="connsiteY37" fmla="*/ 414 h 1000"/>
                <a:gd name="connsiteX38" fmla="*/ 1570 w 1782"/>
                <a:gd name="connsiteY38" fmla="*/ 458 h 1000"/>
                <a:gd name="connsiteX39" fmla="*/ 1602 w 1782"/>
                <a:gd name="connsiteY39" fmla="*/ 506 h 1000"/>
                <a:gd name="connsiteX40" fmla="*/ 1634 w 1782"/>
                <a:gd name="connsiteY40" fmla="*/ 556 h 1000"/>
                <a:gd name="connsiteX41" fmla="*/ 1664 w 1782"/>
                <a:gd name="connsiteY41" fmla="*/ 608 h 1000"/>
                <a:gd name="connsiteX42" fmla="*/ 1696 w 1782"/>
                <a:gd name="connsiteY42" fmla="*/ 664 h 1000"/>
                <a:gd name="connsiteX43" fmla="*/ 1724 w 1782"/>
                <a:gd name="connsiteY43" fmla="*/ 724 h 1000"/>
                <a:gd name="connsiteX44" fmla="*/ 1754 w 1782"/>
                <a:gd name="connsiteY44" fmla="*/ 786 h 1000"/>
                <a:gd name="connsiteX45" fmla="*/ 1782 w 1782"/>
                <a:gd name="connsiteY45" fmla="*/ 850 h 1000"/>
                <a:gd name="connsiteX46" fmla="*/ 1782 w 1782"/>
                <a:gd name="connsiteY46" fmla="*/ 850 h 1000"/>
                <a:gd name="connsiteX47" fmla="*/ 1768 w 1782"/>
                <a:gd name="connsiteY47" fmla="*/ 860 h 1000"/>
                <a:gd name="connsiteX48" fmla="*/ 1732 w 1782"/>
                <a:gd name="connsiteY48" fmla="*/ 888 h 1000"/>
                <a:gd name="connsiteX49" fmla="*/ 1672 w 1782"/>
                <a:gd name="connsiteY49" fmla="*/ 928 h 1000"/>
                <a:gd name="connsiteX50" fmla="*/ 1636 w 1782"/>
                <a:gd name="connsiteY50" fmla="*/ 952 h 1000"/>
                <a:gd name="connsiteX51" fmla="*/ 1594 w 1782"/>
                <a:gd name="connsiteY51" fmla="*/ 976 h 1000"/>
                <a:gd name="connsiteX52" fmla="*/ 1548 w 1782"/>
                <a:gd name="connsiteY52" fmla="*/ 1000 h 1000"/>
                <a:gd name="connsiteX53" fmla="*/ 368 w 1782"/>
                <a:gd name="connsiteY53" fmla="*/ 832 h 1000"/>
                <a:gd name="connsiteX54" fmla="*/ 332 w 1782"/>
                <a:gd name="connsiteY54" fmla="*/ 792 h 1000"/>
                <a:gd name="connsiteX55" fmla="*/ 296 w 1782"/>
                <a:gd name="connsiteY55" fmla="*/ 750 h 1000"/>
                <a:gd name="connsiteX56" fmla="*/ 262 w 1782"/>
                <a:gd name="connsiteY56" fmla="*/ 704 h 1000"/>
                <a:gd name="connsiteX57" fmla="*/ 228 w 1782"/>
                <a:gd name="connsiteY57" fmla="*/ 656 h 1000"/>
                <a:gd name="connsiteX58" fmla="*/ 194 w 1782"/>
                <a:gd name="connsiteY58" fmla="*/ 604 h 1000"/>
                <a:gd name="connsiteX59" fmla="*/ 160 w 1782"/>
                <a:gd name="connsiteY59" fmla="*/ 550 h 1000"/>
                <a:gd name="connsiteX60" fmla="*/ 126 w 1782"/>
                <a:gd name="connsiteY60" fmla="*/ 490 h 1000"/>
                <a:gd name="connsiteX61" fmla="*/ 94 w 1782"/>
                <a:gd name="connsiteY61" fmla="*/ 430 h 1000"/>
                <a:gd name="connsiteX62" fmla="*/ 62 w 1782"/>
                <a:gd name="connsiteY62" fmla="*/ 364 h 1000"/>
                <a:gd name="connsiteX63" fmla="*/ 30 w 1782"/>
                <a:gd name="connsiteY63" fmla="*/ 296 h 1000"/>
                <a:gd name="connsiteX64" fmla="*/ 0 w 1782"/>
                <a:gd name="connsiteY64" fmla="*/ 222 h 1000"/>
                <a:gd name="connsiteX65" fmla="*/ 0 w 1782"/>
                <a:gd name="connsiteY65" fmla="*/ 222 h 1000"/>
                <a:gd name="connsiteX0" fmla="*/ 0 w 1782"/>
                <a:gd name="connsiteY0" fmla="*/ 222 h 976"/>
                <a:gd name="connsiteX1" fmla="*/ 0 w 1782"/>
                <a:gd name="connsiteY1" fmla="*/ 222 h 976"/>
                <a:gd name="connsiteX2" fmla="*/ 14 w 1782"/>
                <a:gd name="connsiteY2" fmla="*/ 214 h 976"/>
                <a:gd name="connsiteX3" fmla="*/ 52 w 1782"/>
                <a:gd name="connsiteY3" fmla="*/ 192 h 976"/>
                <a:gd name="connsiteX4" fmla="*/ 114 w 1782"/>
                <a:gd name="connsiteY4" fmla="*/ 158 h 976"/>
                <a:gd name="connsiteX5" fmla="*/ 152 w 1782"/>
                <a:gd name="connsiteY5" fmla="*/ 140 h 976"/>
                <a:gd name="connsiteX6" fmla="*/ 196 w 1782"/>
                <a:gd name="connsiteY6" fmla="*/ 120 h 976"/>
                <a:gd name="connsiteX7" fmla="*/ 244 w 1782"/>
                <a:gd name="connsiteY7" fmla="*/ 100 h 976"/>
                <a:gd name="connsiteX8" fmla="*/ 296 w 1782"/>
                <a:gd name="connsiteY8" fmla="*/ 82 h 976"/>
                <a:gd name="connsiteX9" fmla="*/ 350 w 1782"/>
                <a:gd name="connsiteY9" fmla="*/ 62 h 976"/>
                <a:gd name="connsiteX10" fmla="*/ 410 w 1782"/>
                <a:gd name="connsiteY10" fmla="*/ 46 h 976"/>
                <a:gd name="connsiteX11" fmla="*/ 472 w 1782"/>
                <a:gd name="connsiteY11" fmla="*/ 30 h 976"/>
                <a:gd name="connsiteX12" fmla="*/ 536 w 1782"/>
                <a:gd name="connsiteY12" fmla="*/ 18 h 976"/>
                <a:gd name="connsiteX13" fmla="*/ 602 w 1782"/>
                <a:gd name="connsiteY13" fmla="*/ 8 h 976"/>
                <a:gd name="connsiteX14" fmla="*/ 672 w 1782"/>
                <a:gd name="connsiteY14" fmla="*/ 2 h 976"/>
                <a:gd name="connsiteX15" fmla="*/ 742 w 1782"/>
                <a:gd name="connsiteY15" fmla="*/ 0 h 976"/>
                <a:gd name="connsiteX16" fmla="*/ 778 w 1782"/>
                <a:gd name="connsiteY16" fmla="*/ 2 h 976"/>
                <a:gd name="connsiteX17" fmla="*/ 814 w 1782"/>
                <a:gd name="connsiteY17" fmla="*/ 4 h 976"/>
                <a:gd name="connsiteX18" fmla="*/ 850 w 1782"/>
                <a:gd name="connsiteY18" fmla="*/ 6 h 976"/>
                <a:gd name="connsiteX19" fmla="*/ 888 w 1782"/>
                <a:gd name="connsiteY19" fmla="*/ 12 h 976"/>
                <a:gd name="connsiteX20" fmla="*/ 924 w 1782"/>
                <a:gd name="connsiteY20" fmla="*/ 18 h 976"/>
                <a:gd name="connsiteX21" fmla="*/ 960 w 1782"/>
                <a:gd name="connsiteY21" fmla="*/ 26 h 976"/>
                <a:gd name="connsiteX22" fmla="*/ 998 w 1782"/>
                <a:gd name="connsiteY22" fmla="*/ 36 h 976"/>
                <a:gd name="connsiteX23" fmla="*/ 1034 w 1782"/>
                <a:gd name="connsiteY23" fmla="*/ 46 h 976"/>
                <a:gd name="connsiteX24" fmla="*/ 1072 w 1782"/>
                <a:gd name="connsiteY24" fmla="*/ 58 h 976"/>
                <a:gd name="connsiteX25" fmla="*/ 1110 w 1782"/>
                <a:gd name="connsiteY25" fmla="*/ 74 h 976"/>
                <a:gd name="connsiteX26" fmla="*/ 1146 w 1782"/>
                <a:gd name="connsiteY26" fmla="*/ 90 h 976"/>
                <a:gd name="connsiteX27" fmla="*/ 1184 w 1782"/>
                <a:gd name="connsiteY27" fmla="*/ 108 h 976"/>
                <a:gd name="connsiteX28" fmla="*/ 1220 w 1782"/>
                <a:gd name="connsiteY28" fmla="*/ 128 h 976"/>
                <a:gd name="connsiteX29" fmla="*/ 1256 w 1782"/>
                <a:gd name="connsiteY29" fmla="*/ 152 h 976"/>
                <a:gd name="connsiteX30" fmla="*/ 1292 w 1782"/>
                <a:gd name="connsiteY30" fmla="*/ 176 h 976"/>
                <a:gd name="connsiteX31" fmla="*/ 1328 w 1782"/>
                <a:gd name="connsiteY31" fmla="*/ 202 h 976"/>
                <a:gd name="connsiteX32" fmla="*/ 1364 w 1782"/>
                <a:gd name="connsiteY32" fmla="*/ 232 h 976"/>
                <a:gd name="connsiteX33" fmla="*/ 1400 w 1782"/>
                <a:gd name="connsiteY33" fmla="*/ 264 h 976"/>
                <a:gd name="connsiteX34" fmla="*/ 1434 w 1782"/>
                <a:gd name="connsiteY34" fmla="*/ 298 h 976"/>
                <a:gd name="connsiteX35" fmla="*/ 1470 w 1782"/>
                <a:gd name="connsiteY35" fmla="*/ 334 h 976"/>
                <a:gd name="connsiteX36" fmla="*/ 1504 w 1782"/>
                <a:gd name="connsiteY36" fmla="*/ 372 h 976"/>
                <a:gd name="connsiteX37" fmla="*/ 1536 w 1782"/>
                <a:gd name="connsiteY37" fmla="*/ 414 h 976"/>
                <a:gd name="connsiteX38" fmla="*/ 1570 w 1782"/>
                <a:gd name="connsiteY38" fmla="*/ 458 h 976"/>
                <a:gd name="connsiteX39" fmla="*/ 1602 w 1782"/>
                <a:gd name="connsiteY39" fmla="*/ 506 h 976"/>
                <a:gd name="connsiteX40" fmla="*/ 1634 w 1782"/>
                <a:gd name="connsiteY40" fmla="*/ 556 h 976"/>
                <a:gd name="connsiteX41" fmla="*/ 1664 w 1782"/>
                <a:gd name="connsiteY41" fmla="*/ 608 h 976"/>
                <a:gd name="connsiteX42" fmla="*/ 1696 w 1782"/>
                <a:gd name="connsiteY42" fmla="*/ 664 h 976"/>
                <a:gd name="connsiteX43" fmla="*/ 1724 w 1782"/>
                <a:gd name="connsiteY43" fmla="*/ 724 h 976"/>
                <a:gd name="connsiteX44" fmla="*/ 1754 w 1782"/>
                <a:gd name="connsiteY44" fmla="*/ 786 h 976"/>
                <a:gd name="connsiteX45" fmla="*/ 1782 w 1782"/>
                <a:gd name="connsiteY45" fmla="*/ 850 h 976"/>
                <a:gd name="connsiteX46" fmla="*/ 1782 w 1782"/>
                <a:gd name="connsiteY46" fmla="*/ 850 h 976"/>
                <a:gd name="connsiteX47" fmla="*/ 1768 w 1782"/>
                <a:gd name="connsiteY47" fmla="*/ 860 h 976"/>
                <a:gd name="connsiteX48" fmla="*/ 1732 w 1782"/>
                <a:gd name="connsiteY48" fmla="*/ 888 h 976"/>
                <a:gd name="connsiteX49" fmla="*/ 1672 w 1782"/>
                <a:gd name="connsiteY49" fmla="*/ 928 h 976"/>
                <a:gd name="connsiteX50" fmla="*/ 1636 w 1782"/>
                <a:gd name="connsiteY50" fmla="*/ 952 h 976"/>
                <a:gd name="connsiteX51" fmla="*/ 1594 w 1782"/>
                <a:gd name="connsiteY51" fmla="*/ 976 h 976"/>
                <a:gd name="connsiteX52" fmla="*/ 368 w 1782"/>
                <a:gd name="connsiteY52" fmla="*/ 832 h 976"/>
                <a:gd name="connsiteX53" fmla="*/ 332 w 1782"/>
                <a:gd name="connsiteY53" fmla="*/ 792 h 976"/>
                <a:gd name="connsiteX54" fmla="*/ 296 w 1782"/>
                <a:gd name="connsiteY54" fmla="*/ 750 h 976"/>
                <a:gd name="connsiteX55" fmla="*/ 262 w 1782"/>
                <a:gd name="connsiteY55" fmla="*/ 704 h 976"/>
                <a:gd name="connsiteX56" fmla="*/ 228 w 1782"/>
                <a:gd name="connsiteY56" fmla="*/ 656 h 976"/>
                <a:gd name="connsiteX57" fmla="*/ 194 w 1782"/>
                <a:gd name="connsiteY57" fmla="*/ 604 h 976"/>
                <a:gd name="connsiteX58" fmla="*/ 160 w 1782"/>
                <a:gd name="connsiteY58" fmla="*/ 550 h 976"/>
                <a:gd name="connsiteX59" fmla="*/ 126 w 1782"/>
                <a:gd name="connsiteY59" fmla="*/ 490 h 976"/>
                <a:gd name="connsiteX60" fmla="*/ 94 w 1782"/>
                <a:gd name="connsiteY60" fmla="*/ 430 h 976"/>
                <a:gd name="connsiteX61" fmla="*/ 62 w 1782"/>
                <a:gd name="connsiteY61" fmla="*/ 364 h 976"/>
                <a:gd name="connsiteX62" fmla="*/ 30 w 1782"/>
                <a:gd name="connsiteY62" fmla="*/ 296 h 976"/>
                <a:gd name="connsiteX63" fmla="*/ 0 w 1782"/>
                <a:gd name="connsiteY63" fmla="*/ 222 h 976"/>
                <a:gd name="connsiteX64" fmla="*/ 0 w 1782"/>
                <a:gd name="connsiteY64" fmla="*/ 222 h 976"/>
                <a:gd name="connsiteX0" fmla="*/ 0 w 1782"/>
                <a:gd name="connsiteY0" fmla="*/ 222 h 976"/>
                <a:gd name="connsiteX1" fmla="*/ 0 w 1782"/>
                <a:gd name="connsiteY1" fmla="*/ 222 h 976"/>
                <a:gd name="connsiteX2" fmla="*/ 14 w 1782"/>
                <a:gd name="connsiteY2" fmla="*/ 214 h 976"/>
                <a:gd name="connsiteX3" fmla="*/ 52 w 1782"/>
                <a:gd name="connsiteY3" fmla="*/ 192 h 976"/>
                <a:gd name="connsiteX4" fmla="*/ 114 w 1782"/>
                <a:gd name="connsiteY4" fmla="*/ 158 h 976"/>
                <a:gd name="connsiteX5" fmla="*/ 152 w 1782"/>
                <a:gd name="connsiteY5" fmla="*/ 140 h 976"/>
                <a:gd name="connsiteX6" fmla="*/ 196 w 1782"/>
                <a:gd name="connsiteY6" fmla="*/ 120 h 976"/>
                <a:gd name="connsiteX7" fmla="*/ 244 w 1782"/>
                <a:gd name="connsiteY7" fmla="*/ 100 h 976"/>
                <a:gd name="connsiteX8" fmla="*/ 296 w 1782"/>
                <a:gd name="connsiteY8" fmla="*/ 82 h 976"/>
                <a:gd name="connsiteX9" fmla="*/ 350 w 1782"/>
                <a:gd name="connsiteY9" fmla="*/ 62 h 976"/>
                <a:gd name="connsiteX10" fmla="*/ 410 w 1782"/>
                <a:gd name="connsiteY10" fmla="*/ 46 h 976"/>
                <a:gd name="connsiteX11" fmla="*/ 472 w 1782"/>
                <a:gd name="connsiteY11" fmla="*/ 30 h 976"/>
                <a:gd name="connsiteX12" fmla="*/ 536 w 1782"/>
                <a:gd name="connsiteY12" fmla="*/ 18 h 976"/>
                <a:gd name="connsiteX13" fmla="*/ 602 w 1782"/>
                <a:gd name="connsiteY13" fmla="*/ 8 h 976"/>
                <a:gd name="connsiteX14" fmla="*/ 672 w 1782"/>
                <a:gd name="connsiteY14" fmla="*/ 2 h 976"/>
                <a:gd name="connsiteX15" fmla="*/ 742 w 1782"/>
                <a:gd name="connsiteY15" fmla="*/ 0 h 976"/>
                <a:gd name="connsiteX16" fmla="*/ 778 w 1782"/>
                <a:gd name="connsiteY16" fmla="*/ 2 h 976"/>
                <a:gd name="connsiteX17" fmla="*/ 814 w 1782"/>
                <a:gd name="connsiteY17" fmla="*/ 4 h 976"/>
                <a:gd name="connsiteX18" fmla="*/ 850 w 1782"/>
                <a:gd name="connsiteY18" fmla="*/ 6 h 976"/>
                <a:gd name="connsiteX19" fmla="*/ 888 w 1782"/>
                <a:gd name="connsiteY19" fmla="*/ 12 h 976"/>
                <a:gd name="connsiteX20" fmla="*/ 924 w 1782"/>
                <a:gd name="connsiteY20" fmla="*/ 18 h 976"/>
                <a:gd name="connsiteX21" fmla="*/ 960 w 1782"/>
                <a:gd name="connsiteY21" fmla="*/ 26 h 976"/>
                <a:gd name="connsiteX22" fmla="*/ 998 w 1782"/>
                <a:gd name="connsiteY22" fmla="*/ 36 h 976"/>
                <a:gd name="connsiteX23" fmla="*/ 1034 w 1782"/>
                <a:gd name="connsiteY23" fmla="*/ 46 h 976"/>
                <a:gd name="connsiteX24" fmla="*/ 1072 w 1782"/>
                <a:gd name="connsiteY24" fmla="*/ 58 h 976"/>
                <a:gd name="connsiteX25" fmla="*/ 1110 w 1782"/>
                <a:gd name="connsiteY25" fmla="*/ 74 h 976"/>
                <a:gd name="connsiteX26" fmla="*/ 1146 w 1782"/>
                <a:gd name="connsiteY26" fmla="*/ 90 h 976"/>
                <a:gd name="connsiteX27" fmla="*/ 1184 w 1782"/>
                <a:gd name="connsiteY27" fmla="*/ 108 h 976"/>
                <a:gd name="connsiteX28" fmla="*/ 1220 w 1782"/>
                <a:gd name="connsiteY28" fmla="*/ 128 h 976"/>
                <a:gd name="connsiteX29" fmla="*/ 1256 w 1782"/>
                <a:gd name="connsiteY29" fmla="*/ 152 h 976"/>
                <a:gd name="connsiteX30" fmla="*/ 1292 w 1782"/>
                <a:gd name="connsiteY30" fmla="*/ 176 h 976"/>
                <a:gd name="connsiteX31" fmla="*/ 1328 w 1782"/>
                <a:gd name="connsiteY31" fmla="*/ 202 h 976"/>
                <a:gd name="connsiteX32" fmla="*/ 1364 w 1782"/>
                <a:gd name="connsiteY32" fmla="*/ 232 h 976"/>
                <a:gd name="connsiteX33" fmla="*/ 1400 w 1782"/>
                <a:gd name="connsiteY33" fmla="*/ 264 h 976"/>
                <a:gd name="connsiteX34" fmla="*/ 1434 w 1782"/>
                <a:gd name="connsiteY34" fmla="*/ 298 h 976"/>
                <a:gd name="connsiteX35" fmla="*/ 1470 w 1782"/>
                <a:gd name="connsiteY35" fmla="*/ 334 h 976"/>
                <a:gd name="connsiteX36" fmla="*/ 1504 w 1782"/>
                <a:gd name="connsiteY36" fmla="*/ 372 h 976"/>
                <a:gd name="connsiteX37" fmla="*/ 1536 w 1782"/>
                <a:gd name="connsiteY37" fmla="*/ 414 h 976"/>
                <a:gd name="connsiteX38" fmla="*/ 1570 w 1782"/>
                <a:gd name="connsiteY38" fmla="*/ 458 h 976"/>
                <a:gd name="connsiteX39" fmla="*/ 1602 w 1782"/>
                <a:gd name="connsiteY39" fmla="*/ 506 h 976"/>
                <a:gd name="connsiteX40" fmla="*/ 1634 w 1782"/>
                <a:gd name="connsiteY40" fmla="*/ 556 h 976"/>
                <a:gd name="connsiteX41" fmla="*/ 1664 w 1782"/>
                <a:gd name="connsiteY41" fmla="*/ 608 h 976"/>
                <a:gd name="connsiteX42" fmla="*/ 1696 w 1782"/>
                <a:gd name="connsiteY42" fmla="*/ 664 h 976"/>
                <a:gd name="connsiteX43" fmla="*/ 1724 w 1782"/>
                <a:gd name="connsiteY43" fmla="*/ 724 h 976"/>
                <a:gd name="connsiteX44" fmla="*/ 1754 w 1782"/>
                <a:gd name="connsiteY44" fmla="*/ 786 h 976"/>
                <a:gd name="connsiteX45" fmla="*/ 1782 w 1782"/>
                <a:gd name="connsiteY45" fmla="*/ 850 h 976"/>
                <a:gd name="connsiteX46" fmla="*/ 1782 w 1782"/>
                <a:gd name="connsiteY46" fmla="*/ 850 h 976"/>
                <a:gd name="connsiteX47" fmla="*/ 1768 w 1782"/>
                <a:gd name="connsiteY47" fmla="*/ 860 h 976"/>
                <a:gd name="connsiteX48" fmla="*/ 1732 w 1782"/>
                <a:gd name="connsiteY48" fmla="*/ 888 h 976"/>
                <a:gd name="connsiteX49" fmla="*/ 1672 w 1782"/>
                <a:gd name="connsiteY49" fmla="*/ 928 h 976"/>
                <a:gd name="connsiteX50" fmla="*/ 1594 w 1782"/>
                <a:gd name="connsiteY50" fmla="*/ 976 h 976"/>
                <a:gd name="connsiteX51" fmla="*/ 368 w 1782"/>
                <a:gd name="connsiteY51" fmla="*/ 832 h 976"/>
                <a:gd name="connsiteX52" fmla="*/ 332 w 1782"/>
                <a:gd name="connsiteY52" fmla="*/ 792 h 976"/>
                <a:gd name="connsiteX53" fmla="*/ 296 w 1782"/>
                <a:gd name="connsiteY53" fmla="*/ 750 h 976"/>
                <a:gd name="connsiteX54" fmla="*/ 262 w 1782"/>
                <a:gd name="connsiteY54" fmla="*/ 704 h 976"/>
                <a:gd name="connsiteX55" fmla="*/ 228 w 1782"/>
                <a:gd name="connsiteY55" fmla="*/ 656 h 976"/>
                <a:gd name="connsiteX56" fmla="*/ 194 w 1782"/>
                <a:gd name="connsiteY56" fmla="*/ 604 h 976"/>
                <a:gd name="connsiteX57" fmla="*/ 160 w 1782"/>
                <a:gd name="connsiteY57" fmla="*/ 550 h 976"/>
                <a:gd name="connsiteX58" fmla="*/ 126 w 1782"/>
                <a:gd name="connsiteY58" fmla="*/ 490 h 976"/>
                <a:gd name="connsiteX59" fmla="*/ 94 w 1782"/>
                <a:gd name="connsiteY59" fmla="*/ 430 h 976"/>
                <a:gd name="connsiteX60" fmla="*/ 62 w 1782"/>
                <a:gd name="connsiteY60" fmla="*/ 364 h 976"/>
                <a:gd name="connsiteX61" fmla="*/ 30 w 1782"/>
                <a:gd name="connsiteY61" fmla="*/ 296 h 976"/>
                <a:gd name="connsiteX62" fmla="*/ 0 w 1782"/>
                <a:gd name="connsiteY62" fmla="*/ 222 h 976"/>
                <a:gd name="connsiteX63" fmla="*/ 0 w 1782"/>
                <a:gd name="connsiteY63" fmla="*/ 222 h 976"/>
                <a:gd name="connsiteX0" fmla="*/ 0 w 1782"/>
                <a:gd name="connsiteY0" fmla="*/ 222 h 928"/>
                <a:gd name="connsiteX1" fmla="*/ 0 w 1782"/>
                <a:gd name="connsiteY1" fmla="*/ 222 h 928"/>
                <a:gd name="connsiteX2" fmla="*/ 14 w 1782"/>
                <a:gd name="connsiteY2" fmla="*/ 214 h 928"/>
                <a:gd name="connsiteX3" fmla="*/ 52 w 1782"/>
                <a:gd name="connsiteY3" fmla="*/ 192 h 928"/>
                <a:gd name="connsiteX4" fmla="*/ 114 w 1782"/>
                <a:gd name="connsiteY4" fmla="*/ 158 h 928"/>
                <a:gd name="connsiteX5" fmla="*/ 152 w 1782"/>
                <a:gd name="connsiteY5" fmla="*/ 140 h 928"/>
                <a:gd name="connsiteX6" fmla="*/ 196 w 1782"/>
                <a:gd name="connsiteY6" fmla="*/ 120 h 928"/>
                <a:gd name="connsiteX7" fmla="*/ 244 w 1782"/>
                <a:gd name="connsiteY7" fmla="*/ 100 h 928"/>
                <a:gd name="connsiteX8" fmla="*/ 296 w 1782"/>
                <a:gd name="connsiteY8" fmla="*/ 82 h 928"/>
                <a:gd name="connsiteX9" fmla="*/ 350 w 1782"/>
                <a:gd name="connsiteY9" fmla="*/ 62 h 928"/>
                <a:gd name="connsiteX10" fmla="*/ 410 w 1782"/>
                <a:gd name="connsiteY10" fmla="*/ 46 h 928"/>
                <a:gd name="connsiteX11" fmla="*/ 472 w 1782"/>
                <a:gd name="connsiteY11" fmla="*/ 30 h 928"/>
                <a:gd name="connsiteX12" fmla="*/ 536 w 1782"/>
                <a:gd name="connsiteY12" fmla="*/ 18 h 928"/>
                <a:gd name="connsiteX13" fmla="*/ 602 w 1782"/>
                <a:gd name="connsiteY13" fmla="*/ 8 h 928"/>
                <a:gd name="connsiteX14" fmla="*/ 672 w 1782"/>
                <a:gd name="connsiteY14" fmla="*/ 2 h 928"/>
                <a:gd name="connsiteX15" fmla="*/ 742 w 1782"/>
                <a:gd name="connsiteY15" fmla="*/ 0 h 928"/>
                <a:gd name="connsiteX16" fmla="*/ 778 w 1782"/>
                <a:gd name="connsiteY16" fmla="*/ 2 h 928"/>
                <a:gd name="connsiteX17" fmla="*/ 814 w 1782"/>
                <a:gd name="connsiteY17" fmla="*/ 4 h 928"/>
                <a:gd name="connsiteX18" fmla="*/ 850 w 1782"/>
                <a:gd name="connsiteY18" fmla="*/ 6 h 928"/>
                <a:gd name="connsiteX19" fmla="*/ 888 w 1782"/>
                <a:gd name="connsiteY19" fmla="*/ 12 h 928"/>
                <a:gd name="connsiteX20" fmla="*/ 924 w 1782"/>
                <a:gd name="connsiteY20" fmla="*/ 18 h 928"/>
                <a:gd name="connsiteX21" fmla="*/ 960 w 1782"/>
                <a:gd name="connsiteY21" fmla="*/ 26 h 928"/>
                <a:gd name="connsiteX22" fmla="*/ 998 w 1782"/>
                <a:gd name="connsiteY22" fmla="*/ 36 h 928"/>
                <a:gd name="connsiteX23" fmla="*/ 1034 w 1782"/>
                <a:gd name="connsiteY23" fmla="*/ 46 h 928"/>
                <a:gd name="connsiteX24" fmla="*/ 1072 w 1782"/>
                <a:gd name="connsiteY24" fmla="*/ 58 h 928"/>
                <a:gd name="connsiteX25" fmla="*/ 1110 w 1782"/>
                <a:gd name="connsiteY25" fmla="*/ 74 h 928"/>
                <a:gd name="connsiteX26" fmla="*/ 1146 w 1782"/>
                <a:gd name="connsiteY26" fmla="*/ 90 h 928"/>
                <a:gd name="connsiteX27" fmla="*/ 1184 w 1782"/>
                <a:gd name="connsiteY27" fmla="*/ 108 h 928"/>
                <a:gd name="connsiteX28" fmla="*/ 1220 w 1782"/>
                <a:gd name="connsiteY28" fmla="*/ 128 h 928"/>
                <a:gd name="connsiteX29" fmla="*/ 1256 w 1782"/>
                <a:gd name="connsiteY29" fmla="*/ 152 h 928"/>
                <a:gd name="connsiteX30" fmla="*/ 1292 w 1782"/>
                <a:gd name="connsiteY30" fmla="*/ 176 h 928"/>
                <a:gd name="connsiteX31" fmla="*/ 1328 w 1782"/>
                <a:gd name="connsiteY31" fmla="*/ 202 h 928"/>
                <a:gd name="connsiteX32" fmla="*/ 1364 w 1782"/>
                <a:gd name="connsiteY32" fmla="*/ 232 h 928"/>
                <a:gd name="connsiteX33" fmla="*/ 1400 w 1782"/>
                <a:gd name="connsiteY33" fmla="*/ 264 h 928"/>
                <a:gd name="connsiteX34" fmla="*/ 1434 w 1782"/>
                <a:gd name="connsiteY34" fmla="*/ 298 h 928"/>
                <a:gd name="connsiteX35" fmla="*/ 1470 w 1782"/>
                <a:gd name="connsiteY35" fmla="*/ 334 h 928"/>
                <a:gd name="connsiteX36" fmla="*/ 1504 w 1782"/>
                <a:gd name="connsiteY36" fmla="*/ 372 h 928"/>
                <a:gd name="connsiteX37" fmla="*/ 1536 w 1782"/>
                <a:gd name="connsiteY37" fmla="*/ 414 h 928"/>
                <a:gd name="connsiteX38" fmla="*/ 1570 w 1782"/>
                <a:gd name="connsiteY38" fmla="*/ 458 h 928"/>
                <a:gd name="connsiteX39" fmla="*/ 1602 w 1782"/>
                <a:gd name="connsiteY39" fmla="*/ 506 h 928"/>
                <a:gd name="connsiteX40" fmla="*/ 1634 w 1782"/>
                <a:gd name="connsiteY40" fmla="*/ 556 h 928"/>
                <a:gd name="connsiteX41" fmla="*/ 1664 w 1782"/>
                <a:gd name="connsiteY41" fmla="*/ 608 h 928"/>
                <a:gd name="connsiteX42" fmla="*/ 1696 w 1782"/>
                <a:gd name="connsiteY42" fmla="*/ 664 h 928"/>
                <a:gd name="connsiteX43" fmla="*/ 1724 w 1782"/>
                <a:gd name="connsiteY43" fmla="*/ 724 h 928"/>
                <a:gd name="connsiteX44" fmla="*/ 1754 w 1782"/>
                <a:gd name="connsiteY44" fmla="*/ 786 h 928"/>
                <a:gd name="connsiteX45" fmla="*/ 1782 w 1782"/>
                <a:gd name="connsiteY45" fmla="*/ 850 h 928"/>
                <a:gd name="connsiteX46" fmla="*/ 1782 w 1782"/>
                <a:gd name="connsiteY46" fmla="*/ 850 h 928"/>
                <a:gd name="connsiteX47" fmla="*/ 1768 w 1782"/>
                <a:gd name="connsiteY47" fmla="*/ 860 h 928"/>
                <a:gd name="connsiteX48" fmla="*/ 1732 w 1782"/>
                <a:gd name="connsiteY48" fmla="*/ 888 h 928"/>
                <a:gd name="connsiteX49" fmla="*/ 1672 w 1782"/>
                <a:gd name="connsiteY49" fmla="*/ 928 h 928"/>
                <a:gd name="connsiteX50" fmla="*/ 368 w 1782"/>
                <a:gd name="connsiteY50" fmla="*/ 832 h 928"/>
                <a:gd name="connsiteX51" fmla="*/ 332 w 1782"/>
                <a:gd name="connsiteY51" fmla="*/ 792 h 928"/>
                <a:gd name="connsiteX52" fmla="*/ 296 w 1782"/>
                <a:gd name="connsiteY52" fmla="*/ 750 h 928"/>
                <a:gd name="connsiteX53" fmla="*/ 262 w 1782"/>
                <a:gd name="connsiteY53" fmla="*/ 704 h 928"/>
                <a:gd name="connsiteX54" fmla="*/ 228 w 1782"/>
                <a:gd name="connsiteY54" fmla="*/ 656 h 928"/>
                <a:gd name="connsiteX55" fmla="*/ 194 w 1782"/>
                <a:gd name="connsiteY55" fmla="*/ 604 h 928"/>
                <a:gd name="connsiteX56" fmla="*/ 160 w 1782"/>
                <a:gd name="connsiteY56" fmla="*/ 550 h 928"/>
                <a:gd name="connsiteX57" fmla="*/ 126 w 1782"/>
                <a:gd name="connsiteY57" fmla="*/ 490 h 928"/>
                <a:gd name="connsiteX58" fmla="*/ 94 w 1782"/>
                <a:gd name="connsiteY58" fmla="*/ 430 h 928"/>
                <a:gd name="connsiteX59" fmla="*/ 62 w 1782"/>
                <a:gd name="connsiteY59" fmla="*/ 364 h 928"/>
                <a:gd name="connsiteX60" fmla="*/ 30 w 1782"/>
                <a:gd name="connsiteY60" fmla="*/ 296 h 928"/>
                <a:gd name="connsiteX61" fmla="*/ 0 w 1782"/>
                <a:gd name="connsiteY61" fmla="*/ 222 h 928"/>
                <a:gd name="connsiteX62" fmla="*/ 0 w 1782"/>
                <a:gd name="connsiteY62" fmla="*/ 222 h 928"/>
                <a:gd name="connsiteX0" fmla="*/ 0 w 1782"/>
                <a:gd name="connsiteY0" fmla="*/ 222 h 888"/>
                <a:gd name="connsiteX1" fmla="*/ 0 w 1782"/>
                <a:gd name="connsiteY1" fmla="*/ 222 h 888"/>
                <a:gd name="connsiteX2" fmla="*/ 14 w 1782"/>
                <a:gd name="connsiteY2" fmla="*/ 214 h 888"/>
                <a:gd name="connsiteX3" fmla="*/ 52 w 1782"/>
                <a:gd name="connsiteY3" fmla="*/ 192 h 888"/>
                <a:gd name="connsiteX4" fmla="*/ 114 w 1782"/>
                <a:gd name="connsiteY4" fmla="*/ 158 h 888"/>
                <a:gd name="connsiteX5" fmla="*/ 152 w 1782"/>
                <a:gd name="connsiteY5" fmla="*/ 140 h 888"/>
                <a:gd name="connsiteX6" fmla="*/ 196 w 1782"/>
                <a:gd name="connsiteY6" fmla="*/ 120 h 888"/>
                <a:gd name="connsiteX7" fmla="*/ 244 w 1782"/>
                <a:gd name="connsiteY7" fmla="*/ 100 h 888"/>
                <a:gd name="connsiteX8" fmla="*/ 296 w 1782"/>
                <a:gd name="connsiteY8" fmla="*/ 82 h 888"/>
                <a:gd name="connsiteX9" fmla="*/ 350 w 1782"/>
                <a:gd name="connsiteY9" fmla="*/ 62 h 888"/>
                <a:gd name="connsiteX10" fmla="*/ 410 w 1782"/>
                <a:gd name="connsiteY10" fmla="*/ 46 h 888"/>
                <a:gd name="connsiteX11" fmla="*/ 472 w 1782"/>
                <a:gd name="connsiteY11" fmla="*/ 30 h 888"/>
                <a:gd name="connsiteX12" fmla="*/ 536 w 1782"/>
                <a:gd name="connsiteY12" fmla="*/ 18 h 888"/>
                <a:gd name="connsiteX13" fmla="*/ 602 w 1782"/>
                <a:gd name="connsiteY13" fmla="*/ 8 h 888"/>
                <a:gd name="connsiteX14" fmla="*/ 672 w 1782"/>
                <a:gd name="connsiteY14" fmla="*/ 2 h 888"/>
                <a:gd name="connsiteX15" fmla="*/ 742 w 1782"/>
                <a:gd name="connsiteY15" fmla="*/ 0 h 888"/>
                <a:gd name="connsiteX16" fmla="*/ 778 w 1782"/>
                <a:gd name="connsiteY16" fmla="*/ 2 h 888"/>
                <a:gd name="connsiteX17" fmla="*/ 814 w 1782"/>
                <a:gd name="connsiteY17" fmla="*/ 4 h 888"/>
                <a:gd name="connsiteX18" fmla="*/ 850 w 1782"/>
                <a:gd name="connsiteY18" fmla="*/ 6 h 888"/>
                <a:gd name="connsiteX19" fmla="*/ 888 w 1782"/>
                <a:gd name="connsiteY19" fmla="*/ 12 h 888"/>
                <a:gd name="connsiteX20" fmla="*/ 924 w 1782"/>
                <a:gd name="connsiteY20" fmla="*/ 18 h 888"/>
                <a:gd name="connsiteX21" fmla="*/ 960 w 1782"/>
                <a:gd name="connsiteY21" fmla="*/ 26 h 888"/>
                <a:gd name="connsiteX22" fmla="*/ 998 w 1782"/>
                <a:gd name="connsiteY22" fmla="*/ 36 h 888"/>
                <a:gd name="connsiteX23" fmla="*/ 1034 w 1782"/>
                <a:gd name="connsiteY23" fmla="*/ 46 h 888"/>
                <a:gd name="connsiteX24" fmla="*/ 1072 w 1782"/>
                <a:gd name="connsiteY24" fmla="*/ 58 h 888"/>
                <a:gd name="connsiteX25" fmla="*/ 1110 w 1782"/>
                <a:gd name="connsiteY25" fmla="*/ 74 h 888"/>
                <a:gd name="connsiteX26" fmla="*/ 1146 w 1782"/>
                <a:gd name="connsiteY26" fmla="*/ 90 h 888"/>
                <a:gd name="connsiteX27" fmla="*/ 1184 w 1782"/>
                <a:gd name="connsiteY27" fmla="*/ 108 h 888"/>
                <a:gd name="connsiteX28" fmla="*/ 1220 w 1782"/>
                <a:gd name="connsiteY28" fmla="*/ 128 h 888"/>
                <a:gd name="connsiteX29" fmla="*/ 1256 w 1782"/>
                <a:gd name="connsiteY29" fmla="*/ 152 h 888"/>
                <a:gd name="connsiteX30" fmla="*/ 1292 w 1782"/>
                <a:gd name="connsiteY30" fmla="*/ 176 h 888"/>
                <a:gd name="connsiteX31" fmla="*/ 1328 w 1782"/>
                <a:gd name="connsiteY31" fmla="*/ 202 h 888"/>
                <a:gd name="connsiteX32" fmla="*/ 1364 w 1782"/>
                <a:gd name="connsiteY32" fmla="*/ 232 h 888"/>
                <a:gd name="connsiteX33" fmla="*/ 1400 w 1782"/>
                <a:gd name="connsiteY33" fmla="*/ 264 h 888"/>
                <a:gd name="connsiteX34" fmla="*/ 1434 w 1782"/>
                <a:gd name="connsiteY34" fmla="*/ 298 h 888"/>
                <a:gd name="connsiteX35" fmla="*/ 1470 w 1782"/>
                <a:gd name="connsiteY35" fmla="*/ 334 h 888"/>
                <a:gd name="connsiteX36" fmla="*/ 1504 w 1782"/>
                <a:gd name="connsiteY36" fmla="*/ 372 h 888"/>
                <a:gd name="connsiteX37" fmla="*/ 1536 w 1782"/>
                <a:gd name="connsiteY37" fmla="*/ 414 h 888"/>
                <a:gd name="connsiteX38" fmla="*/ 1570 w 1782"/>
                <a:gd name="connsiteY38" fmla="*/ 458 h 888"/>
                <a:gd name="connsiteX39" fmla="*/ 1602 w 1782"/>
                <a:gd name="connsiteY39" fmla="*/ 506 h 888"/>
                <a:gd name="connsiteX40" fmla="*/ 1634 w 1782"/>
                <a:gd name="connsiteY40" fmla="*/ 556 h 888"/>
                <a:gd name="connsiteX41" fmla="*/ 1664 w 1782"/>
                <a:gd name="connsiteY41" fmla="*/ 608 h 888"/>
                <a:gd name="connsiteX42" fmla="*/ 1696 w 1782"/>
                <a:gd name="connsiteY42" fmla="*/ 664 h 888"/>
                <a:gd name="connsiteX43" fmla="*/ 1724 w 1782"/>
                <a:gd name="connsiteY43" fmla="*/ 724 h 888"/>
                <a:gd name="connsiteX44" fmla="*/ 1754 w 1782"/>
                <a:gd name="connsiteY44" fmla="*/ 786 h 888"/>
                <a:gd name="connsiteX45" fmla="*/ 1782 w 1782"/>
                <a:gd name="connsiteY45" fmla="*/ 850 h 888"/>
                <a:gd name="connsiteX46" fmla="*/ 1782 w 1782"/>
                <a:gd name="connsiteY46" fmla="*/ 850 h 888"/>
                <a:gd name="connsiteX47" fmla="*/ 1768 w 1782"/>
                <a:gd name="connsiteY47" fmla="*/ 860 h 888"/>
                <a:gd name="connsiteX48" fmla="*/ 1732 w 1782"/>
                <a:gd name="connsiteY48" fmla="*/ 888 h 888"/>
                <a:gd name="connsiteX49" fmla="*/ 368 w 1782"/>
                <a:gd name="connsiteY49" fmla="*/ 832 h 888"/>
                <a:gd name="connsiteX50" fmla="*/ 332 w 1782"/>
                <a:gd name="connsiteY50" fmla="*/ 792 h 888"/>
                <a:gd name="connsiteX51" fmla="*/ 296 w 1782"/>
                <a:gd name="connsiteY51" fmla="*/ 750 h 888"/>
                <a:gd name="connsiteX52" fmla="*/ 262 w 1782"/>
                <a:gd name="connsiteY52" fmla="*/ 704 h 888"/>
                <a:gd name="connsiteX53" fmla="*/ 228 w 1782"/>
                <a:gd name="connsiteY53" fmla="*/ 656 h 888"/>
                <a:gd name="connsiteX54" fmla="*/ 194 w 1782"/>
                <a:gd name="connsiteY54" fmla="*/ 604 h 888"/>
                <a:gd name="connsiteX55" fmla="*/ 160 w 1782"/>
                <a:gd name="connsiteY55" fmla="*/ 550 h 888"/>
                <a:gd name="connsiteX56" fmla="*/ 126 w 1782"/>
                <a:gd name="connsiteY56" fmla="*/ 490 h 888"/>
                <a:gd name="connsiteX57" fmla="*/ 94 w 1782"/>
                <a:gd name="connsiteY57" fmla="*/ 430 h 888"/>
                <a:gd name="connsiteX58" fmla="*/ 62 w 1782"/>
                <a:gd name="connsiteY58" fmla="*/ 364 h 888"/>
                <a:gd name="connsiteX59" fmla="*/ 30 w 1782"/>
                <a:gd name="connsiteY59" fmla="*/ 296 h 888"/>
                <a:gd name="connsiteX60" fmla="*/ 0 w 1782"/>
                <a:gd name="connsiteY60" fmla="*/ 222 h 888"/>
                <a:gd name="connsiteX61" fmla="*/ 0 w 1782"/>
                <a:gd name="connsiteY61" fmla="*/ 222 h 888"/>
                <a:gd name="connsiteX0" fmla="*/ 0 w 1782"/>
                <a:gd name="connsiteY0" fmla="*/ 222 h 860"/>
                <a:gd name="connsiteX1" fmla="*/ 0 w 1782"/>
                <a:gd name="connsiteY1" fmla="*/ 222 h 860"/>
                <a:gd name="connsiteX2" fmla="*/ 14 w 1782"/>
                <a:gd name="connsiteY2" fmla="*/ 214 h 860"/>
                <a:gd name="connsiteX3" fmla="*/ 52 w 1782"/>
                <a:gd name="connsiteY3" fmla="*/ 192 h 860"/>
                <a:gd name="connsiteX4" fmla="*/ 114 w 1782"/>
                <a:gd name="connsiteY4" fmla="*/ 158 h 860"/>
                <a:gd name="connsiteX5" fmla="*/ 152 w 1782"/>
                <a:gd name="connsiteY5" fmla="*/ 140 h 860"/>
                <a:gd name="connsiteX6" fmla="*/ 196 w 1782"/>
                <a:gd name="connsiteY6" fmla="*/ 120 h 860"/>
                <a:gd name="connsiteX7" fmla="*/ 244 w 1782"/>
                <a:gd name="connsiteY7" fmla="*/ 100 h 860"/>
                <a:gd name="connsiteX8" fmla="*/ 296 w 1782"/>
                <a:gd name="connsiteY8" fmla="*/ 82 h 860"/>
                <a:gd name="connsiteX9" fmla="*/ 350 w 1782"/>
                <a:gd name="connsiteY9" fmla="*/ 62 h 860"/>
                <a:gd name="connsiteX10" fmla="*/ 410 w 1782"/>
                <a:gd name="connsiteY10" fmla="*/ 46 h 860"/>
                <a:gd name="connsiteX11" fmla="*/ 472 w 1782"/>
                <a:gd name="connsiteY11" fmla="*/ 30 h 860"/>
                <a:gd name="connsiteX12" fmla="*/ 536 w 1782"/>
                <a:gd name="connsiteY12" fmla="*/ 18 h 860"/>
                <a:gd name="connsiteX13" fmla="*/ 602 w 1782"/>
                <a:gd name="connsiteY13" fmla="*/ 8 h 860"/>
                <a:gd name="connsiteX14" fmla="*/ 672 w 1782"/>
                <a:gd name="connsiteY14" fmla="*/ 2 h 860"/>
                <a:gd name="connsiteX15" fmla="*/ 742 w 1782"/>
                <a:gd name="connsiteY15" fmla="*/ 0 h 860"/>
                <a:gd name="connsiteX16" fmla="*/ 778 w 1782"/>
                <a:gd name="connsiteY16" fmla="*/ 2 h 860"/>
                <a:gd name="connsiteX17" fmla="*/ 814 w 1782"/>
                <a:gd name="connsiteY17" fmla="*/ 4 h 860"/>
                <a:gd name="connsiteX18" fmla="*/ 850 w 1782"/>
                <a:gd name="connsiteY18" fmla="*/ 6 h 860"/>
                <a:gd name="connsiteX19" fmla="*/ 888 w 1782"/>
                <a:gd name="connsiteY19" fmla="*/ 12 h 860"/>
                <a:gd name="connsiteX20" fmla="*/ 924 w 1782"/>
                <a:gd name="connsiteY20" fmla="*/ 18 h 860"/>
                <a:gd name="connsiteX21" fmla="*/ 960 w 1782"/>
                <a:gd name="connsiteY21" fmla="*/ 26 h 860"/>
                <a:gd name="connsiteX22" fmla="*/ 998 w 1782"/>
                <a:gd name="connsiteY22" fmla="*/ 36 h 860"/>
                <a:gd name="connsiteX23" fmla="*/ 1034 w 1782"/>
                <a:gd name="connsiteY23" fmla="*/ 46 h 860"/>
                <a:gd name="connsiteX24" fmla="*/ 1072 w 1782"/>
                <a:gd name="connsiteY24" fmla="*/ 58 h 860"/>
                <a:gd name="connsiteX25" fmla="*/ 1110 w 1782"/>
                <a:gd name="connsiteY25" fmla="*/ 74 h 860"/>
                <a:gd name="connsiteX26" fmla="*/ 1146 w 1782"/>
                <a:gd name="connsiteY26" fmla="*/ 90 h 860"/>
                <a:gd name="connsiteX27" fmla="*/ 1184 w 1782"/>
                <a:gd name="connsiteY27" fmla="*/ 108 h 860"/>
                <a:gd name="connsiteX28" fmla="*/ 1220 w 1782"/>
                <a:gd name="connsiteY28" fmla="*/ 128 h 860"/>
                <a:gd name="connsiteX29" fmla="*/ 1256 w 1782"/>
                <a:gd name="connsiteY29" fmla="*/ 152 h 860"/>
                <a:gd name="connsiteX30" fmla="*/ 1292 w 1782"/>
                <a:gd name="connsiteY30" fmla="*/ 176 h 860"/>
                <a:gd name="connsiteX31" fmla="*/ 1328 w 1782"/>
                <a:gd name="connsiteY31" fmla="*/ 202 h 860"/>
                <a:gd name="connsiteX32" fmla="*/ 1364 w 1782"/>
                <a:gd name="connsiteY32" fmla="*/ 232 h 860"/>
                <a:gd name="connsiteX33" fmla="*/ 1400 w 1782"/>
                <a:gd name="connsiteY33" fmla="*/ 264 h 860"/>
                <a:gd name="connsiteX34" fmla="*/ 1434 w 1782"/>
                <a:gd name="connsiteY34" fmla="*/ 298 h 860"/>
                <a:gd name="connsiteX35" fmla="*/ 1470 w 1782"/>
                <a:gd name="connsiteY35" fmla="*/ 334 h 860"/>
                <a:gd name="connsiteX36" fmla="*/ 1504 w 1782"/>
                <a:gd name="connsiteY36" fmla="*/ 372 h 860"/>
                <a:gd name="connsiteX37" fmla="*/ 1536 w 1782"/>
                <a:gd name="connsiteY37" fmla="*/ 414 h 860"/>
                <a:gd name="connsiteX38" fmla="*/ 1570 w 1782"/>
                <a:gd name="connsiteY38" fmla="*/ 458 h 860"/>
                <a:gd name="connsiteX39" fmla="*/ 1602 w 1782"/>
                <a:gd name="connsiteY39" fmla="*/ 506 h 860"/>
                <a:gd name="connsiteX40" fmla="*/ 1634 w 1782"/>
                <a:gd name="connsiteY40" fmla="*/ 556 h 860"/>
                <a:gd name="connsiteX41" fmla="*/ 1664 w 1782"/>
                <a:gd name="connsiteY41" fmla="*/ 608 h 860"/>
                <a:gd name="connsiteX42" fmla="*/ 1696 w 1782"/>
                <a:gd name="connsiteY42" fmla="*/ 664 h 860"/>
                <a:gd name="connsiteX43" fmla="*/ 1724 w 1782"/>
                <a:gd name="connsiteY43" fmla="*/ 724 h 860"/>
                <a:gd name="connsiteX44" fmla="*/ 1754 w 1782"/>
                <a:gd name="connsiteY44" fmla="*/ 786 h 860"/>
                <a:gd name="connsiteX45" fmla="*/ 1782 w 1782"/>
                <a:gd name="connsiteY45" fmla="*/ 850 h 860"/>
                <a:gd name="connsiteX46" fmla="*/ 1782 w 1782"/>
                <a:gd name="connsiteY46" fmla="*/ 850 h 860"/>
                <a:gd name="connsiteX47" fmla="*/ 1768 w 1782"/>
                <a:gd name="connsiteY47" fmla="*/ 860 h 860"/>
                <a:gd name="connsiteX48" fmla="*/ 368 w 1782"/>
                <a:gd name="connsiteY48" fmla="*/ 832 h 860"/>
                <a:gd name="connsiteX49" fmla="*/ 332 w 1782"/>
                <a:gd name="connsiteY49" fmla="*/ 792 h 860"/>
                <a:gd name="connsiteX50" fmla="*/ 296 w 1782"/>
                <a:gd name="connsiteY50" fmla="*/ 750 h 860"/>
                <a:gd name="connsiteX51" fmla="*/ 262 w 1782"/>
                <a:gd name="connsiteY51" fmla="*/ 704 h 860"/>
                <a:gd name="connsiteX52" fmla="*/ 228 w 1782"/>
                <a:gd name="connsiteY52" fmla="*/ 656 h 860"/>
                <a:gd name="connsiteX53" fmla="*/ 194 w 1782"/>
                <a:gd name="connsiteY53" fmla="*/ 604 h 860"/>
                <a:gd name="connsiteX54" fmla="*/ 160 w 1782"/>
                <a:gd name="connsiteY54" fmla="*/ 550 h 860"/>
                <a:gd name="connsiteX55" fmla="*/ 126 w 1782"/>
                <a:gd name="connsiteY55" fmla="*/ 490 h 860"/>
                <a:gd name="connsiteX56" fmla="*/ 94 w 1782"/>
                <a:gd name="connsiteY56" fmla="*/ 430 h 860"/>
                <a:gd name="connsiteX57" fmla="*/ 62 w 1782"/>
                <a:gd name="connsiteY57" fmla="*/ 364 h 860"/>
                <a:gd name="connsiteX58" fmla="*/ 30 w 1782"/>
                <a:gd name="connsiteY58" fmla="*/ 296 h 860"/>
                <a:gd name="connsiteX59" fmla="*/ 0 w 1782"/>
                <a:gd name="connsiteY59" fmla="*/ 222 h 860"/>
                <a:gd name="connsiteX60" fmla="*/ 0 w 1782"/>
                <a:gd name="connsiteY60" fmla="*/ 222 h 860"/>
                <a:gd name="connsiteX0" fmla="*/ 0 w 1782"/>
                <a:gd name="connsiteY0" fmla="*/ 222 h 850"/>
                <a:gd name="connsiteX1" fmla="*/ 0 w 1782"/>
                <a:gd name="connsiteY1" fmla="*/ 222 h 850"/>
                <a:gd name="connsiteX2" fmla="*/ 14 w 1782"/>
                <a:gd name="connsiteY2" fmla="*/ 214 h 850"/>
                <a:gd name="connsiteX3" fmla="*/ 52 w 1782"/>
                <a:gd name="connsiteY3" fmla="*/ 192 h 850"/>
                <a:gd name="connsiteX4" fmla="*/ 114 w 1782"/>
                <a:gd name="connsiteY4" fmla="*/ 158 h 850"/>
                <a:gd name="connsiteX5" fmla="*/ 152 w 1782"/>
                <a:gd name="connsiteY5" fmla="*/ 140 h 850"/>
                <a:gd name="connsiteX6" fmla="*/ 196 w 1782"/>
                <a:gd name="connsiteY6" fmla="*/ 120 h 850"/>
                <a:gd name="connsiteX7" fmla="*/ 244 w 1782"/>
                <a:gd name="connsiteY7" fmla="*/ 100 h 850"/>
                <a:gd name="connsiteX8" fmla="*/ 296 w 1782"/>
                <a:gd name="connsiteY8" fmla="*/ 82 h 850"/>
                <a:gd name="connsiteX9" fmla="*/ 350 w 1782"/>
                <a:gd name="connsiteY9" fmla="*/ 62 h 850"/>
                <a:gd name="connsiteX10" fmla="*/ 410 w 1782"/>
                <a:gd name="connsiteY10" fmla="*/ 46 h 850"/>
                <a:gd name="connsiteX11" fmla="*/ 472 w 1782"/>
                <a:gd name="connsiteY11" fmla="*/ 30 h 850"/>
                <a:gd name="connsiteX12" fmla="*/ 536 w 1782"/>
                <a:gd name="connsiteY12" fmla="*/ 18 h 850"/>
                <a:gd name="connsiteX13" fmla="*/ 602 w 1782"/>
                <a:gd name="connsiteY13" fmla="*/ 8 h 850"/>
                <a:gd name="connsiteX14" fmla="*/ 672 w 1782"/>
                <a:gd name="connsiteY14" fmla="*/ 2 h 850"/>
                <a:gd name="connsiteX15" fmla="*/ 742 w 1782"/>
                <a:gd name="connsiteY15" fmla="*/ 0 h 850"/>
                <a:gd name="connsiteX16" fmla="*/ 778 w 1782"/>
                <a:gd name="connsiteY16" fmla="*/ 2 h 850"/>
                <a:gd name="connsiteX17" fmla="*/ 814 w 1782"/>
                <a:gd name="connsiteY17" fmla="*/ 4 h 850"/>
                <a:gd name="connsiteX18" fmla="*/ 850 w 1782"/>
                <a:gd name="connsiteY18" fmla="*/ 6 h 850"/>
                <a:gd name="connsiteX19" fmla="*/ 888 w 1782"/>
                <a:gd name="connsiteY19" fmla="*/ 12 h 850"/>
                <a:gd name="connsiteX20" fmla="*/ 924 w 1782"/>
                <a:gd name="connsiteY20" fmla="*/ 18 h 850"/>
                <a:gd name="connsiteX21" fmla="*/ 960 w 1782"/>
                <a:gd name="connsiteY21" fmla="*/ 26 h 850"/>
                <a:gd name="connsiteX22" fmla="*/ 998 w 1782"/>
                <a:gd name="connsiteY22" fmla="*/ 36 h 850"/>
                <a:gd name="connsiteX23" fmla="*/ 1034 w 1782"/>
                <a:gd name="connsiteY23" fmla="*/ 46 h 850"/>
                <a:gd name="connsiteX24" fmla="*/ 1072 w 1782"/>
                <a:gd name="connsiteY24" fmla="*/ 58 h 850"/>
                <a:gd name="connsiteX25" fmla="*/ 1110 w 1782"/>
                <a:gd name="connsiteY25" fmla="*/ 74 h 850"/>
                <a:gd name="connsiteX26" fmla="*/ 1146 w 1782"/>
                <a:gd name="connsiteY26" fmla="*/ 90 h 850"/>
                <a:gd name="connsiteX27" fmla="*/ 1184 w 1782"/>
                <a:gd name="connsiteY27" fmla="*/ 108 h 850"/>
                <a:gd name="connsiteX28" fmla="*/ 1220 w 1782"/>
                <a:gd name="connsiteY28" fmla="*/ 128 h 850"/>
                <a:gd name="connsiteX29" fmla="*/ 1256 w 1782"/>
                <a:gd name="connsiteY29" fmla="*/ 152 h 850"/>
                <a:gd name="connsiteX30" fmla="*/ 1292 w 1782"/>
                <a:gd name="connsiteY30" fmla="*/ 176 h 850"/>
                <a:gd name="connsiteX31" fmla="*/ 1328 w 1782"/>
                <a:gd name="connsiteY31" fmla="*/ 202 h 850"/>
                <a:gd name="connsiteX32" fmla="*/ 1364 w 1782"/>
                <a:gd name="connsiteY32" fmla="*/ 232 h 850"/>
                <a:gd name="connsiteX33" fmla="*/ 1400 w 1782"/>
                <a:gd name="connsiteY33" fmla="*/ 264 h 850"/>
                <a:gd name="connsiteX34" fmla="*/ 1434 w 1782"/>
                <a:gd name="connsiteY34" fmla="*/ 298 h 850"/>
                <a:gd name="connsiteX35" fmla="*/ 1470 w 1782"/>
                <a:gd name="connsiteY35" fmla="*/ 334 h 850"/>
                <a:gd name="connsiteX36" fmla="*/ 1504 w 1782"/>
                <a:gd name="connsiteY36" fmla="*/ 372 h 850"/>
                <a:gd name="connsiteX37" fmla="*/ 1536 w 1782"/>
                <a:gd name="connsiteY37" fmla="*/ 414 h 850"/>
                <a:gd name="connsiteX38" fmla="*/ 1570 w 1782"/>
                <a:gd name="connsiteY38" fmla="*/ 458 h 850"/>
                <a:gd name="connsiteX39" fmla="*/ 1602 w 1782"/>
                <a:gd name="connsiteY39" fmla="*/ 506 h 850"/>
                <a:gd name="connsiteX40" fmla="*/ 1634 w 1782"/>
                <a:gd name="connsiteY40" fmla="*/ 556 h 850"/>
                <a:gd name="connsiteX41" fmla="*/ 1664 w 1782"/>
                <a:gd name="connsiteY41" fmla="*/ 608 h 850"/>
                <a:gd name="connsiteX42" fmla="*/ 1696 w 1782"/>
                <a:gd name="connsiteY42" fmla="*/ 664 h 850"/>
                <a:gd name="connsiteX43" fmla="*/ 1724 w 1782"/>
                <a:gd name="connsiteY43" fmla="*/ 724 h 850"/>
                <a:gd name="connsiteX44" fmla="*/ 1754 w 1782"/>
                <a:gd name="connsiteY44" fmla="*/ 786 h 850"/>
                <a:gd name="connsiteX45" fmla="*/ 1782 w 1782"/>
                <a:gd name="connsiteY45" fmla="*/ 850 h 850"/>
                <a:gd name="connsiteX46" fmla="*/ 1782 w 1782"/>
                <a:gd name="connsiteY46" fmla="*/ 850 h 850"/>
                <a:gd name="connsiteX47" fmla="*/ 368 w 1782"/>
                <a:gd name="connsiteY47" fmla="*/ 832 h 850"/>
                <a:gd name="connsiteX48" fmla="*/ 332 w 1782"/>
                <a:gd name="connsiteY48" fmla="*/ 792 h 850"/>
                <a:gd name="connsiteX49" fmla="*/ 296 w 1782"/>
                <a:gd name="connsiteY49" fmla="*/ 750 h 850"/>
                <a:gd name="connsiteX50" fmla="*/ 262 w 1782"/>
                <a:gd name="connsiteY50" fmla="*/ 704 h 850"/>
                <a:gd name="connsiteX51" fmla="*/ 228 w 1782"/>
                <a:gd name="connsiteY51" fmla="*/ 656 h 850"/>
                <a:gd name="connsiteX52" fmla="*/ 194 w 1782"/>
                <a:gd name="connsiteY52" fmla="*/ 604 h 850"/>
                <a:gd name="connsiteX53" fmla="*/ 160 w 1782"/>
                <a:gd name="connsiteY53" fmla="*/ 550 h 850"/>
                <a:gd name="connsiteX54" fmla="*/ 126 w 1782"/>
                <a:gd name="connsiteY54" fmla="*/ 490 h 850"/>
                <a:gd name="connsiteX55" fmla="*/ 94 w 1782"/>
                <a:gd name="connsiteY55" fmla="*/ 430 h 850"/>
                <a:gd name="connsiteX56" fmla="*/ 62 w 1782"/>
                <a:gd name="connsiteY56" fmla="*/ 364 h 850"/>
                <a:gd name="connsiteX57" fmla="*/ 30 w 1782"/>
                <a:gd name="connsiteY57" fmla="*/ 296 h 850"/>
                <a:gd name="connsiteX58" fmla="*/ 0 w 1782"/>
                <a:gd name="connsiteY58" fmla="*/ 222 h 850"/>
                <a:gd name="connsiteX59" fmla="*/ 0 w 1782"/>
                <a:gd name="connsiteY59" fmla="*/ 222 h 850"/>
                <a:gd name="connsiteX0" fmla="*/ 0 w 1782"/>
                <a:gd name="connsiteY0" fmla="*/ 222 h 850"/>
                <a:gd name="connsiteX1" fmla="*/ 0 w 1782"/>
                <a:gd name="connsiteY1" fmla="*/ 222 h 850"/>
                <a:gd name="connsiteX2" fmla="*/ 14 w 1782"/>
                <a:gd name="connsiteY2" fmla="*/ 214 h 850"/>
                <a:gd name="connsiteX3" fmla="*/ 52 w 1782"/>
                <a:gd name="connsiteY3" fmla="*/ 192 h 850"/>
                <a:gd name="connsiteX4" fmla="*/ 114 w 1782"/>
                <a:gd name="connsiteY4" fmla="*/ 158 h 850"/>
                <a:gd name="connsiteX5" fmla="*/ 152 w 1782"/>
                <a:gd name="connsiteY5" fmla="*/ 140 h 850"/>
                <a:gd name="connsiteX6" fmla="*/ 196 w 1782"/>
                <a:gd name="connsiteY6" fmla="*/ 120 h 850"/>
                <a:gd name="connsiteX7" fmla="*/ 244 w 1782"/>
                <a:gd name="connsiteY7" fmla="*/ 100 h 850"/>
                <a:gd name="connsiteX8" fmla="*/ 296 w 1782"/>
                <a:gd name="connsiteY8" fmla="*/ 82 h 850"/>
                <a:gd name="connsiteX9" fmla="*/ 350 w 1782"/>
                <a:gd name="connsiteY9" fmla="*/ 62 h 850"/>
                <a:gd name="connsiteX10" fmla="*/ 410 w 1782"/>
                <a:gd name="connsiteY10" fmla="*/ 46 h 850"/>
                <a:gd name="connsiteX11" fmla="*/ 472 w 1782"/>
                <a:gd name="connsiteY11" fmla="*/ 30 h 850"/>
                <a:gd name="connsiteX12" fmla="*/ 536 w 1782"/>
                <a:gd name="connsiteY12" fmla="*/ 18 h 850"/>
                <a:gd name="connsiteX13" fmla="*/ 602 w 1782"/>
                <a:gd name="connsiteY13" fmla="*/ 8 h 850"/>
                <a:gd name="connsiteX14" fmla="*/ 672 w 1782"/>
                <a:gd name="connsiteY14" fmla="*/ 2 h 850"/>
                <a:gd name="connsiteX15" fmla="*/ 742 w 1782"/>
                <a:gd name="connsiteY15" fmla="*/ 0 h 850"/>
                <a:gd name="connsiteX16" fmla="*/ 778 w 1782"/>
                <a:gd name="connsiteY16" fmla="*/ 2 h 850"/>
                <a:gd name="connsiteX17" fmla="*/ 814 w 1782"/>
                <a:gd name="connsiteY17" fmla="*/ 4 h 850"/>
                <a:gd name="connsiteX18" fmla="*/ 850 w 1782"/>
                <a:gd name="connsiteY18" fmla="*/ 6 h 850"/>
                <a:gd name="connsiteX19" fmla="*/ 888 w 1782"/>
                <a:gd name="connsiteY19" fmla="*/ 12 h 850"/>
                <a:gd name="connsiteX20" fmla="*/ 924 w 1782"/>
                <a:gd name="connsiteY20" fmla="*/ 18 h 850"/>
                <a:gd name="connsiteX21" fmla="*/ 960 w 1782"/>
                <a:gd name="connsiteY21" fmla="*/ 26 h 850"/>
                <a:gd name="connsiteX22" fmla="*/ 998 w 1782"/>
                <a:gd name="connsiteY22" fmla="*/ 36 h 850"/>
                <a:gd name="connsiteX23" fmla="*/ 1034 w 1782"/>
                <a:gd name="connsiteY23" fmla="*/ 46 h 850"/>
                <a:gd name="connsiteX24" fmla="*/ 1072 w 1782"/>
                <a:gd name="connsiteY24" fmla="*/ 58 h 850"/>
                <a:gd name="connsiteX25" fmla="*/ 1110 w 1782"/>
                <a:gd name="connsiteY25" fmla="*/ 74 h 850"/>
                <a:gd name="connsiteX26" fmla="*/ 1146 w 1782"/>
                <a:gd name="connsiteY26" fmla="*/ 90 h 850"/>
                <a:gd name="connsiteX27" fmla="*/ 1184 w 1782"/>
                <a:gd name="connsiteY27" fmla="*/ 108 h 850"/>
                <a:gd name="connsiteX28" fmla="*/ 1220 w 1782"/>
                <a:gd name="connsiteY28" fmla="*/ 128 h 850"/>
                <a:gd name="connsiteX29" fmla="*/ 1256 w 1782"/>
                <a:gd name="connsiteY29" fmla="*/ 152 h 850"/>
                <a:gd name="connsiteX30" fmla="*/ 1292 w 1782"/>
                <a:gd name="connsiteY30" fmla="*/ 176 h 850"/>
                <a:gd name="connsiteX31" fmla="*/ 1328 w 1782"/>
                <a:gd name="connsiteY31" fmla="*/ 202 h 850"/>
                <a:gd name="connsiteX32" fmla="*/ 1364 w 1782"/>
                <a:gd name="connsiteY32" fmla="*/ 232 h 850"/>
                <a:gd name="connsiteX33" fmla="*/ 1400 w 1782"/>
                <a:gd name="connsiteY33" fmla="*/ 264 h 850"/>
                <a:gd name="connsiteX34" fmla="*/ 1434 w 1782"/>
                <a:gd name="connsiteY34" fmla="*/ 298 h 850"/>
                <a:gd name="connsiteX35" fmla="*/ 1470 w 1782"/>
                <a:gd name="connsiteY35" fmla="*/ 334 h 850"/>
                <a:gd name="connsiteX36" fmla="*/ 1504 w 1782"/>
                <a:gd name="connsiteY36" fmla="*/ 372 h 850"/>
                <a:gd name="connsiteX37" fmla="*/ 1536 w 1782"/>
                <a:gd name="connsiteY37" fmla="*/ 414 h 850"/>
                <a:gd name="connsiteX38" fmla="*/ 1570 w 1782"/>
                <a:gd name="connsiteY38" fmla="*/ 458 h 850"/>
                <a:gd name="connsiteX39" fmla="*/ 1602 w 1782"/>
                <a:gd name="connsiteY39" fmla="*/ 506 h 850"/>
                <a:gd name="connsiteX40" fmla="*/ 1634 w 1782"/>
                <a:gd name="connsiteY40" fmla="*/ 556 h 850"/>
                <a:gd name="connsiteX41" fmla="*/ 1664 w 1782"/>
                <a:gd name="connsiteY41" fmla="*/ 608 h 850"/>
                <a:gd name="connsiteX42" fmla="*/ 1696 w 1782"/>
                <a:gd name="connsiteY42" fmla="*/ 664 h 850"/>
                <a:gd name="connsiteX43" fmla="*/ 1724 w 1782"/>
                <a:gd name="connsiteY43" fmla="*/ 724 h 850"/>
                <a:gd name="connsiteX44" fmla="*/ 1754 w 1782"/>
                <a:gd name="connsiteY44" fmla="*/ 786 h 850"/>
                <a:gd name="connsiteX45" fmla="*/ 1782 w 1782"/>
                <a:gd name="connsiteY45" fmla="*/ 850 h 850"/>
                <a:gd name="connsiteX46" fmla="*/ 368 w 1782"/>
                <a:gd name="connsiteY46" fmla="*/ 832 h 850"/>
                <a:gd name="connsiteX47" fmla="*/ 332 w 1782"/>
                <a:gd name="connsiteY47" fmla="*/ 792 h 850"/>
                <a:gd name="connsiteX48" fmla="*/ 296 w 1782"/>
                <a:gd name="connsiteY48" fmla="*/ 750 h 850"/>
                <a:gd name="connsiteX49" fmla="*/ 262 w 1782"/>
                <a:gd name="connsiteY49" fmla="*/ 704 h 850"/>
                <a:gd name="connsiteX50" fmla="*/ 228 w 1782"/>
                <a:gd name="connsiteY50" fmla="*/ 656 h 850"/>
                <a:gd name="connsiteX51" fmla="*/ 194 w 1782"/>
                <a:gd name="connsiteY51" fmla="*/ 604 h 850"/>
                <a:gd name="connsiteX52" fmla="*/ 160 w 1782"/>
                <a:gd name="connsiteY52" fmla="*/ 550 h 850"/>
                <a:gd name="connsiteX53" fmla="*/ 126 w 1782"/>
                <a:gd name="connsiteY53" fmla="*/ 490 h 850"/>
                <a:gd name="connsiteX54" fmla="*/ 94 w 1782"/>
                <a:gd name="connsiteY54" fmla="*/ 430 h 850"/>
                <a:gd name="connsiteX55" fmla="*/ 62 w 1782"/>
                <a:gd name="connsiteY55" fmla="*/ 364 h 850"/>
                <a:gd name="connsiteX56" fmla="*/ 30 w 1782"/>
                <a:gd name="connsiteY56" fmla="*/ 296 h 850"/>
                <a:gd name="connsiteX57" fmla="*/ 0 w 1782"/>
                <a:gd name="connsiteY57" fmla="*/ 222 h 850"/>
                <a:gd name="connsiteX58" fmla="*/ 0 w 1782"/>
                <a:gd name="connsiteY58" fmla="*/ 222 h 850"/>
                <a:gd name="connsiteX0" fmla="*/ 0 w 1763"/>
                <a:gd name="connsiteY0" fmla="*/ 222 h 832"/>
                <a:gd name="connsiteX1" fmla="*/ 0 w 1763"/>
                <a:gd name="connsiteY1" fmla="*/ 222 h 832"/>
                <a:gd name="connsiteX2" fmla="*/ 14 w 1763"/>
                <a:gd name="connsiteY2" fmla="*/ 214 h 832"/>
                <a:gd name="connsiteX3" fmla="*/ 52 w 1763"/>
                <a:gd name="connsiteY3" fmla="*/ 192 h 832"/>
                <a:gd name="connsiteX4" fmla="*/ 114 w 1763"/>
                <a:gd name="connsiteY4" fmla="*/ 158 h 832"/>
                <a:gd name="connsiteX5" fmla="*/ 152 w 1763"/>
                <a:gd name="connsiteY5" fmla="*/ 140 h 832"/>
                <a:gd name="connsiteX6" fmla="*/ 196 w 1763"/>
                <a:gd name="connsiteY6" fmla="*/ 120 h 832"/>
                <a:gd name="connsiteX7" fmla="*/ 244 w 1763"/>
                <a:gd name="connsiteY7" fmla="*/ 100 h 832"/>
                <a:gd name="connsiteX8" fmla="*/ 296 w 1763"/>
                <a:gd name="connsiteY8" fmla="*/ 82 h 832"/>
                <a:gd name="connsiteX9" fmla="*/ 350 w 1763"/>
                <a:gd name="connsiteY9" fmla="*/ 62 h 832"/>
                <a:gd name="connsiteX10" fmla="*/ 410 w 1763"/>
                <a:gd name="connsiteY10" fmla="*/ 46 h 832"/>
                <a:gd name="connsiteX11" fmla="*/ 472 w 1763"/>
                <a:gd name="connsiteY11" fmla="*/ 30 h 832"/>
                <a:gd name="connsiteX12" fmla="*/ 536 w 1763"/>
                <a:gd name="connsiteY12" fmla="*/ 18 h 832"/>
                <a:gd name="connsiteX13" fmla="*/ 602 w 1763"/>
                <a:gd name="connsiteY13" fmla="*/ 8 h 832"/>
                <a:gd name="connsiteX14" fmla="*/ 672 w 1763"/>
                <a:gd name="connsiteY14" fmla="*/ 2 h 832"/>
                <a:gd name="connsiteX15" fmla="*/ 742 w 1763"/>
                <a:gd name="connsiteY15" fmla="*/ 0 h 832"/>
                <a:gd name="connsiteX16" fmla="*/ 778 w 1763"/>
                <a:gd name="connsiteY16" fmla="*/ 2 h 832"/>
                <a:gd name="connsiteX17" fmla="*/ 814 w 1763"/>
                <a:gd name="connsiteY17" fmla="*/ 4 h 832"/>
                <a:gd name="connsiteX18" fmla="*/ 850 w 1763"/>
                <a:gd name="connsiteY18" fmla="*/ 6 h 832"/>
                <a:gd name="connsiteX19" fmla="*/ 888 w 1763"/>
                <a:gd name="connsiteY19" fmla="*/ 12 h 832"/>
                <a:gd name="connsiteX20" fmla="*/ 924 w 1763"/>
                <a:gd name="connsiteY20" fmla="*/ 18 h 832"/>
                <a:gd name="connsiteX21" fmla="*/ 960 w 1763"/>
                <a:gd name="connsiteY21" fmla="*/ 26 h 832"/>
                <a:gd name="connsiteX22" fmla="*/ 998 w 1763"/>
                <a:gd name="connsiteY22" fmla="*/ 36 h 832"/>
                <a:gd name="connsiteX23" fmla="*/ 1034 w 1763"/>
                <a:gd name="connsiteY23" fmla="*/ 46 h 832"/>
                <a:gd name="connsiteX24" fmla="*/ 1072 w 1763"/>
                <a:gd name="connsiteY24" fmla="*/ 58 h 832"/>
                <a:gd name="connsiteX25" fmla="*/ 1110 w 1763"/>
                <a:gd name="connsiteY25" fmla="*/ 74 h 832"/>
                <a:gd name="connsiteX26" fmla="*/ 1146 w 1763"/>
                <a:gd name="connsiteY26" fmla="*/ 90 h 832"/>
                <a:gd name="connsiteX27" fmla="*/ 1184 w 1763"/>
                <a:gd name="connsiteY27" fmla="*/ 108 h 832"/>
                <a:gd name="connsiteX28" fmla="*/ 1220 w 1763"/>
                <a:gd name="connsiteY28" fmla="*/ 128 h 832"/>
                <a:gd name="connsiteX29" fmla="*/ 1256 w 1763"/>
                <a:gd name="connsiteY29" fmla="*/ 152 h 832"/>
                <a:gd name="connsiteX30" fmla="*/ 1292 w 1763"/>
                <a:gd name="connsiteY30" fmla="*/ 176 h 832"/>
                <a:gd name="connsiteX31" fmla="*/ 1328 w 1763"/>
                <a:gd name="connsiteY31" fmla="*/ 202 h 832"/>
                <a:gd name="connsiteX32" fmla="*/ 1364 w 1763"/>
                <a:gd name="connsiteY32" fmla="*/ 232 h 832"/>
                <a:gd name="connsiteX33" fmla="*/ 1400 w 1763"/>
                <a:gd name="connsiteY33" fmla="*/ 264 h 832"/>
                <a:gd name="connsiteX34" fmla="*/ 1434 w 1763"/>
                <a:gd name="connsiteY34" fmla="*/ 298 h 832"/>
                <a:gd name="connsiteX35" fmla="*/ 1470 w 1763"/>
                <a:gd name="connsiteY35" fmla="*/ 334 h 832"/>
                <a:gd name="connsiteX36" fmla="*/ 1504 w 1763"/>
                <a:gd name="connsiteY36" fmla="*/ 372 h 832"/>
                <a:gd name="connsiteX37" fmla="*/ 1536 w 1763"/>
                <a:gd name="connsiteY37" fmla="*/ 414 h 832"/>
                <a:gd name="connsiteX38" fmla="*/ 1570 w 1763"/>
                <a:gd name="connsiteY38" fmla="*/ 458 h 832"/>
                <a:gd name="connsiteX39" fmla="*/ 1602 w 1763"/>
                <a:gd name="connsiteY39" fmla="*/ 506 h 832"/>
                <a:gd name="connsiteX40" fmla="*/ 1634 w 1763"/>
                <a:gd name="connsiteY40" fmla="*/ 556 h 832"/>
                <a:gd name="connsiteX41" fmla="*/ 1664 w 1763"/>
                <a:gd name="connsiteY41" fmla="*/ 608 h 832"/>
                <a:gd name="connsiteX42" fmla="*/ 1696 w 1763"/>
                <a:gd name="connsiteY42" fmla="*/ 664 h 832"/>
                <a:gd name="connsiteX43" fmla="*/ 1724 w 1763"/>
                <a:gd name="connsiteY43" fmla="*/ 724 h 832"/>
                <a:gd name="connsiteX44" fmla="*/ 1754 w 1763"/>
                <a:gd name="connsiteY44" fmla="*/ 786 h 832"/>
                <a:gd name="connsiteX45" fmla="*/ 1746 w 1763"/>
                <a:gd name="connsiteY45" fmla="*/ 824 h 832"/>
                <a:gd name="connsiteX46" fmla="*/ 368 w 1763"/>
                <a:gd name="connsiteY46" fmla="*/ 832 h 832"/>
                <a:gd name="connsiteX47" fmla="*/ 332 w 1763"/>
                <a:gd name="connsiteY47" fmla="*/ 792 h 832"/>
                <a:gd name="connsiteX48" fmla="*/ 296 w 1763"/>
                <a:gd name="connsiteY48" fmla="*/ 750 h 832"/>
                <a:gd name="connsiteX49" fmla="*/ 262 w 1763"/>
                <a:gd name="connsiteY49" fmla="*/ 704 h 832"/>
                <a:gd name="connsiteX50" fmla="*/ 228 w 1763"/>
                <a:gd name="connsiteY50" fmla="*/ 656 h 832"/>
                <a:gd name="connsiteX51" fmla="*/ 194 w 1763"/>
                <a:gd name="connsiteY51" fmla="*/ 604 h 832"/>
                <a:gd name="connsiteX52" fmla="*/ 160 w 1763"/>
                <a:gd name="connsiteY52" fmla="*/ 550 h 832"/>
                <a:gd name="connsiteX53" fmla="*/ 126 w 1763"/>
                <a:gd name="connsiteY53" fmla="*/ 490 h 832"/>
                <a:gd name="connsiteX54" fmla="*/ 94 w 1763"/>
                <a:gd name="connsiteY54" fmla="*/ 430 h 832"/>
                <a:gd name="connsiteX55" fmla="*/ 62 w 1763"/>
                <a:gd name="connsiteY55" fmla="*/ 364 h 832"/>
                <a:gd name="connsiteX56" fmla="*/ 30 w 1763"/>
                <a:gd name="connsiteY56" fmla="*/ 296 h 832"/>
                <a:gd name="connsiteX57" fmla="*/ 0 w 1763"/>
                <a:gd name="connsiteY57" fmla="*/ 222 h 832"/>
                <a:gd name="connsiteX58" fmla="*/ 0 w 1763"/>
                <a:gd name="connsiteY58" fmla="*/ 222 h 8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63" h="832">
                  <a:moveTo>
                    <a:pt x="0" y="222"/>
                  </a:moveTo>
                  <a:lnTo>
                    <a:pt x="0" y="222"/>
                  </a:lnTo>
                  <a:cubicBezTo>
                    <a:pt x="5" y="219"/>
                    <a:pt x="9" y="217"/>
                    <a:pt x="14" y="214"/>
                  </a:cubicBezTo>
                  <a:cubicBezTo>
                    <a:pt x="27" y="207"/>
                    <a:pt x="39" y="199"/>
                    <a:pt x="52" y="192"/>
                  </a:cubicBezTo>
                  <a:cubicBezTo>
                    <a:pt x="73" y="181"/>
                    <a:pt x="93" y="169"/>
                    <a:pt x="114" y="158"/>
                  </a:cubicBezTo>
                  <a:cubicBezTo>
                    <a:pt x="127" y="152"/>
                    <a:pt x="139" y="146"/>
                    <a:pt x="152" y="140"/>
                  </a:cubicBezTo>
                  <a:cubicBezTo>
                    <a:pt x="167" y="133"/>
                    <a:pt x="181" y="127"/>
                    <a:pt x="196" y="120"/>
                  </a:cubicBezTo>
                  <a:cubicBezTo>
                    <a:pt x="212" y="113"/>
                    <a:pt x="228" y="107"/>
                    <a:pt x="244" y="100"/>
                  </a:cubicBezTo>
                  <a:lnTo>
                    <a:pt x="296" y="82"/>
                  </a:lnTo>
                  <a:cubicBezTo>
                    <a:pt x="314" y="75"/>
                    <a:pt x="332" y="69"/>
                    <a:pt x="350" y="62"/>
                  </a:cubicBezTo>
                  <a:cubicBezTo>
                    <a:pt x="370" y="57"/>
                    <a:pt x="390" y="51"/>
                    <a:pt x="410" y="46"/>
                  </a:cubicBezTo>
                  <a:cubicBezTo>
                    <a:pt x="431" y="41"/>
                    <a:pt x="451" y="35"/>
                    <a:pt x="472" y="30"/>
                  </a:cubicBezTo>
                  <a:lnTo>
                    <a:pt x="536" y="18"/>
                  </a:lnTo>
                  <a:cubicBezTo>
                    <a:pt x="558" y="15"/>
                    <a:pt x="580" y="11"/>
                    <a:pt x="602" y="8"/>
                  </a:cubicBezTo>
                  <a:lnTo>
                    <a:pt x="672" y="2"/>
                  </a:lnTo>
                  <a:cubicBezTo>
                    <a:pt x="695" y="1"/>
                    <a:pt x="719" y="1"/>
                    <a:pt x="742" y="0"/>
                  </a:cubicBezTo>
                  <a:cubicBezTo>
                    <a:pt x="754" y="1"/>
                    <a:pt x="766" y="1"/>
                    <a:pt x="778" y="2"/>
                  </a:cubicBezTo>
                  <a:cubicBezTo>
                    <a:pt x="790" y="3"/>
                    <a:pt x="802" y="3"/>
                    <a:pt x="814" y="4"/>
                  </a:cubicBezTo>
                  <a:cubicBezTo>
                    <a:pt x="826" y="5"/>
                    <a:pt x="838" y="5"/>
                    <a:pt x="850" y="6"/>
                  </a:cubicBezTo>
                  <a:lnTo>
                    <a:pt x="888" y="12"/>
                  </a:lnTo>
                  <a:lnTo>
                    <a:pt x="924" y="18"/>
                  </a:lnTo>
                  <a:cubicBezTo>
                    <a:pt x="936" y="21"/>
                    <a:pt x="948" y="23"/>
                    <a:pt x="960" y="26"/>
                  </a:cubicBezTo>
                  <a:cubicBezTo>
                    <a:pt x="973" y="29"/>
                    <a:pt x="985" y="33"/>
                    <a:pt x="998" y="36"/>
                  </a:cubicBezTo>
                  <a:cubicBezTo>
                    <a:pt x="1010" y="39"/>
                    <a:pt x="1022" y="43"/>
                    <a:pt x="1034" y="46"/>
                  </a:cubicBezTo>
                  <a:lnTo>
                    <a:pt x="1072" y="58"/>
                  </a:lnTo>
                  <a:cubicBezTo>
                    <a:pt x="1085" y="63"/>
                    <a:pt x="1097" y="69"/>
                    <a:pt x="1110" y="74"/>
                  </a:cubicBezTo>
                  <a:cubicBezTo>
                    <a:pt x="1122" y="79"/>
                    <a:pt x="1134" y="85"/>
                    <a:pt x="1146" y="90"/>
                  </a:cubicBezTo>
                  <a:cubicBezTo>
                    <a:pt x="1159" y="96"/>
                    <a:pt x="1171" y="102"/>
                    <a:pt x="1184" y="108"/>
                  </a:cubicBezTo>
                  <a:cubicBezTo>
                    <a:pt x="1196" y="115"/>
                    <a:pt x="1208" y="121"/>
                    <a:pt x="1220" y="128"/>
                  </a:cubicBezTo>
                  <a:lnTo>
                    <a:pt x="1256" y="152"/>
                  </a:lnTo>
                  <a:lnTo>
                    <a:pt x="1292" y="176"/>
                  </a:lnTo>
                  <a:cubicBezTo>
                    <a:pt x="1304" y="185"/>
                    <a:pt x="1316" y="193"/>
                    <a:pt x="1328" y="202"/>
                  </a:cubicBezTo>
                  <a:lnTo>
                    <a:pt x="1364" y="232"/>
                  </a:lnTo>
                  <a:cubicBezTo>
                    <a:pt x="1376" y="243"/>
                    <a:pt x="1388" y="253"/>
                    <a:pt x="1400" y="264"/>
                  </a:cubicBezTo>
                  <a:lnTo>
                    <a:pt x="1434" y="298"/>
                  </a:lnTo>
                  <a:lnTo>
                    <a:pt x="1470" y="334"/>
                  </a:lnTo>
                  <a:cubicBezTo>
                    <a:pt x="1481" y="347"/>
                    <a:pt x="1493" y="359"/>
                    <a:pt x="1504" y="372"/>
                  </a:cubicBezTo>
                  <a:cubicBezTo>
                    <a:pt x="1515" y="386"/>
                    <a:pt x="1525" y="400"/>
                    <a:pt x="1536" y="414"/>
                  </a:cubicBezTo>
                  <a:cubicBezTo>
                    <a:pt x="1547" y="429"/>
                    <a:pt x="1559" y="443"/>
                    <a:pt x="1570" y="458"/>
                  </a:cubicBezTo>
                  <a:cubicBezTo>
                    <a:pt x="1581" y="474"/>
                    <a:pt x="1591" y="490"/>
                    <a:pt x="1602" y="506"/>
                  </a:cubicBezTo>
                  <a:cubicBezTo>
                    <a:pt x="1613" y="523"/>
                    <a:pt x="1623" y="539"/>
                    <a:pt x="1634" y="556"/>
                  </a:cubicBezTo>
                  <a:cubicBezTo>
                    <a:pt x="1644" y="573"/>
                    <a:pt x="1654" y="591"/>
                    <a:pt x="1664" y="608"/>
                  </a:cubicBezTo>
                  <a:cubicBezTo>
                    <a:pt x="1675" y="627"/>
                    <a:pt x="1685" y="645"/>
                    <a:pt x="1696" y="664"/>
                  </a:cubicBezTo>
                  <a:cubicBezTo>
                    <a:pt x="1705" y="684"/>
                    <a:pt x="1715" y="704"/>
                    <a:pt x="1724" y="724"/>
                  </a:cubicBezTo>
                  <a:cubicBezTo>
                    <a:pt x="1734" y="745"/>
                    <a:pt x="1744" y="765"/>
                    <a:pt x="1754" y="786"/>
                  </a:cubicBezTo>
                  <a:cubicBezTo>
                    <a:pt x="1763" y="807"/>
                    <a:pt x="1737" y="803"/>
                    <a:pt x="1746" y="824"/>
                  </a:cubicBezTo>
                  <a:lnTo>
                    <a:pt x="368" y="832"/>
                  </a:lnTo>
                  <a:cubicBezTo>
                    <a:pt x="356" y="819"/>
                    <a:pt x="344" y="805"/>
                    <a:pt x="332" y="792"/>
                  </a:cubicBezTo>
                  <a:lnTo>
                    <a:pt x="296" y="750"/>
                  </a:lnTo>
                  <a:cubicBezTo>
                    <a:pt x="285" y="735"/>
                    <a:pt x="273" y="719"/>
                    <a:pt x="262" y="704"/>
                  </a:cubicBezTo>
                  <a:cubicBezTo>
                    <a:pt x="251" y="688"/>
                    <a:pt x="239" y="672"/>
                    <a:pt x="228" y="656"/>
                  </a:cubicBezTo>
                  <a:cubicBezTo>
                    <a:pt x="217" y="639"/>
                    <a:pt x="205" y="621"/>
                    <a:pt x="194" y="604"/>
                  </a:cubicBezTo>
                  <a:cubicBezTo>
                    <a:pt x="183" y="586"/>
                    <a:pt x="171" y="568"/>
                    <a:pt x="160" y="550"/>
                  </a:cubicBezTo>
                  <a:cubicBezTo>
                    <a:pt x="149" y="530"/>
                    <a:pt x="137" y="510"/>
                    <a:pt x="126" y="490"/>
                  </a:cubicBezTo>
                  <a:cubicBezTo>
                    <a:pt x="115" y="470"/>
                    <a:pt x="105" y="450"/>
                    <a:pt x="94" y="430"/>
                  </a:cubicBezTo>
                  <a:cubicBezTo>
                    <a:pt x="83" y="408"/>
                    <a:pt x="73" y="386"/>
                    <a:pt x="62" y="364"/>
                  </a:cubicBezTo>
                  <a:cubicBezTo>
                    <a:pt x="51" y="341"/>
                    <a:pt x="41" y="319"/>
                    <a:pt x="30" y="296"/>
                  </a:cubicBezTo>
                  <a:cubicBezTo>
                    <a:pt x="20" y="271"/>
                    <a:pt x="10" y="247"/>
                    <a:pt x="0" y="222"/>
                  </a:cubicBezTo>
                  <a:lnTo>
                    <a:pt x="0" y="222"/>
                  </a:lnTo>
                </a:path>
              </a:pathLst>
            </a:custGeom>
            <a:solidFill>
              <a:schemeClr val="accent2">
                <a:alpha val="17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3428989"/>
            <a:ext cx="7772400" cy="928705"/>
          </a:xfrm>
        </p:spPr>
        <p:txBody>
          <a:bodyPr anchor="t"/>
          <a:lstStyle>
            <a:lvl1pPr algn="ctr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857496"/>
            <a:ext cx="7772400" cy="571493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27" name="날짜 개체 틀 3"/>
          <p:cNvSpPr>
            <a:spLocks noGrp="1"/>
          </p:cNvSpPr>
          <p:nvPr>
            <p:ph type="dt" sz="half" idx="10"/>
          </p:nvPr>
        </p:nvSpPr>
        <p:spPr>
          <a:xfrm>
            <a:off x="23416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2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18298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64436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28599" y="177800"/>
            <a:ext cx="8680447" cy="831850"/>
          </a:xfrm>
        </p:spPr>
        <p:txBody>
          <a:bodyPr/>
          <a:lstStyle>
            <a:lvl1pPr algn="l">
              <a:defRPr b="0">
                <a:latin typeface="+mj-ea"/>
                <a:ea typeface="+mj-ea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228599" y="1143000"/>
            <a:ext cx="4214813" cy="50720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내용 개체 틀 8"/>
          <p:cNvSpPr>
            <a:spLocks noGrp="1"/>
          </p:cNvSpPr>
          <p:nvPr>
            <p:ph sz="quarter" idx="14"/>
          </p:nvPr>
        </p:nvSpPr>
        <p:spPr>
          <a:xfrm>
            <a:off x="4694233" y="1143000"/>
            <a:ext cx="4214813" cy="50720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l">
              <a:defRPr b="0">
                <a:latin typeface="+mj-ea"/>
                <a:ea typeface="+mj-ea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l">
              <a:defRPr b="0">
                <a:latin typeface="+mj-ea"/>
                <a:ea typeface="+mj-ea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idx="13"/>
          </p:nvPr>
        </p:nvSpPr>
        <p:spPr>
          <a:xfrm>
            <a:off x="266700" y="1458553"/>
            <a:ext cx="8608256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36025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70274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l">
              <a:defRPr b="0">
                <a:latin typeface="+mj-ea"/>
                <a:ea typeface="+mj-ea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1" name="내용 개체 틀 3"/>
          <p:cNvSpPr>
            <a:spLocks noGrp="1"/>
          </p:cNvSpPr>
          <p:nvPr>
            <p:ph sz="quarter" idx="13"/>
          </p:nvPr>
        </p:nvSpPr>
        <p:spPr>
          <a:xfrm>
            <a:off x="404783" y="1268412"/>
            <a:ext cx="4039200" cy="23823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91062" y="1268412"/>
            <a:ext cx="4039200" cy="23823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내용 개체 틀 3"/>
          <p:cNvSpPr>
            <a:spLocks noGrp="1"/>
          </p:cNvSpPr>
          <p:nvPr>
            <p:ph sz="quarter" idx="14"/>
          </p:nvPr>
        </p:nvSpPr>
        <p:spPr>
          <a:xfrm>
            <a:off x="404783" y="3844245"/>
            <a:ext cx="4039200" cy="23823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내용 개체 틀 5"/>
          <p:cNvSpPr>
            <a:spLocks noGrp="1"/>
          </p:cNvSpPr>
          <p:nvPr>
            <p:ph sz="quarter" idx="4"/>
          </p:nvPr>
        </p:nvSpPr>
        <p:spPr>
          <a:xfrm>
            <a:off x="4691662" y="3844245"/>
            <a:ext cx="4038600" cy="23823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날짜 개체 틀 3"/>
          <p:cNvSpPr>
            <a:spLocks noGrp="1"/>
          </p:cNvSpPr>
          <p:nvPr>
            <p:ph type="dt" sz="half" idx="15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rot="16614465" flipH="1">
            <a:off x="241577" y="5375767"/>
            <a:ext cx="1314425" cy="1481410"/>
            <a:chOff x="790582" y="5113441"/>
            <a:chExt cx="1314425" cy="1481410"/>
          </a:xfrm>
        </p:grpSpPr>
        <p:sp>
          <p:nvSpPr>
            <p:cNvPr id="32" name="Freeform 23"/>
            <p:cNvSpPr/>
            <p:nvPr/>
          </p:nvSpPr>
          <p:spPr>
            <a:xfrm>
              <a:off x="857224" y="5286388"/>
              <a:ext cx="1247783" cy="1308463"/>
            </a:xfrm>
            <a:custGeom>
              <a:avLst/>
              <a:gdLst/>
              <a:cxnLst>
                <a:cxn ang="0">
                  <a:pos x="990" y="0"/>
                </a:cxn>
                <a:cxn ang="0">
                  <a:pos x="990" y="86"/>
                </a:cxn>
                <a:cxn ang="0">
                  <a:pos x="982" y="182"/>
                </a:cxn>
                <a:cxn ang="0">
                  <a:pos x="970" y="260"/>
                </a:cxn>
                <a:cxn ang="0">
                  <a:pos x="950" y="346"/>
                </a:cxn>
                <a:cxn ang="0">
                  <a:pos x="920" y="438"/>
                </a:cxn>
                <a:cxn ang="0">
                  <a:pos x="878" y="532"/>
                </a:cxn>
                <a:cxn ang="0">
                  <a:pos x="822" y="628"/>
                </a:cxn>
                <a:cxn ang="0">
                  <a:pos x="752" y="720"/>
                </a:cxn>
                <a:cxn ang="0">
                  <a:pos x="666" y="810"/>
                </a:cxn>
                <a:cxn ang="0">
                  <a:pos x="560" y="892"/>
                </a:cxn>
                <a:cxn ang="0">
                  <a:pos x="498" y="930"/>
                </a:cxn>
                <a:cxn ang="0">
                  <a:pos x="432" y="964"/>
                </a:cxn>
                <a:cxn ang="0">
                  <a:pos x="362" y="998"/>
                </a:cxn>
                <a:cxn ang="0">
                  <a:pos x="284" y="1026"/>
                </a:cxn>
                <a:cxn ang="0">
                  <a:pos x="200" y="1052"/>
                </a:cxn>
                <a:cxn ang="0">
                  <a:pos x="110" y="1072"/>
                </a:cxn>
                <a:cxn ang="0">
                  <a:pos x="14" y="1090"/>
                </a:cxn>
                <a:cxn ang="0">
                  <a:pos x="12" y="1080"/>
                </a:cxn>
                <a:cxn ang="0">
                  <a:pos x="2" y="1004"/>
                </a:cxn>
                <a:cxn ang="0">
                  <a:pos x="0" y="910"/>
                </a:cxn>
                <a:cxn ang="0">
                  <a:pos x="6" y="832"/>
                </a:cxn>
                <a:cxn ang="0">
                  <a:pos x="20" y="748"/>
                </a:cxn>
                <a:cxn ang="0">
                  <a:pos x="42" y="658"/>
                </a:cxn>
                <a:cxn ang="0">
                  <a:pos x="80" y="564"/>
                </a:cxn>
                <a:cxn ang="0">
                  <a:pos x="130" y="468"/>
                </a:cxn>
                <a:cxn ang="0">
                  <a:pos x="200" y="376"/>
                </a:cxn>
                <a:cxn ang="0">
                  <a:pos x="288" y="286"/>
                </a:cxn>
                <a:cxn ang="0">
                  <a:pos x="340" y="244"/>
                </a:cxn>
                <a:cxn ang="0">
                  <a:pos x="398" y="204"/>
                </a:cxn>
                <a:cxn ang="0">
                  <a:pos x="462" y="166"/>
                </a:cxn>
                <a:cxn ang="0">
                  <a:pos x="532" y="130"/>
                </a:cxn>
                <a:cxn ang="0">
                  <a:pos x="610" y="96"/>
                </a:cxn>
                <a:cxn ang="0">
                  <a:pos x="694" y="66"/>
                </a:cxn>
                <a:cxn ang="0">
                  <a:pos x="784" y="40"/>
                </a:cxn>
                <a:cxn ang="0">
                  <a:pos x="884" y="18"/>
                </a:cxn>
                <a:cxn ang="0">
                  <a:pos x="990" y="0"/>
                </a:cxn>
              </a:cxnLst>
              <a:rect l="0" t="0" r="r" b="b"/>
              <a:pathLst>
                <a:path w="992" h="1090">
                  <a:moveTo>
                    <a:pt x="990" y="0"/>
                  </a:moveTo>
                  <a:lnTo>
                    <a:pt x="990" y="0"/>
                  </a:lnTo>
                  <a:lnTo>
                    <a:pt x="992" y="40"/>
                  </a:lnTo>
                  <a:lnTo>
                    <a:pt x="990" y="86"/>
                  </a:lnTo>
                  <a:lnTo>
                    <a:pt x="986" y="148"/>
                  </a:lnTo>
                  <a:lnTo>
                    <a:pt x="982" y="182"/>
                  </a:lnTo>
                  <a:lnTo>
                    <a:pt x="978" y="220"/>
                  </a:lnTo>
                  <a:lnTo>
                    <a:pt x="970" y="260"/>
                  </a:lnTo>
                  <a:lnTo>
                    <a:pt x="962" y="302"/>
                  </a:lnTo>
                  <a:lnTo>
                    <a:pt x="950" y="346"/>
                  </a:lnTo>
                  <a:lnTo>
                    <a:pt x="936" y="392"/>
                  </a:lnTo>
                  <a:lnTo>
                    <a:pt x="920" y="438"/>
                  </a:lnTo>
                  <a:lnTo>
                    <a:pt x="900" y="484"/>
                  </a:lnTo>
                  <a:lnTo>
                    <a:pt x="878" y="532"/>
                  </a:lnTo>
                  <a:lnTo>
                    <a:pt x="852" y="580"/>
                  </a:lnTo>
                  <a:lnTo>
                    <a:pt x="822" y="628"/>
                  </a:lnTo>
                  <a:lnTo>
                    <a:pt x="790" y="674"/>
                  </a:lnTo>
                  <a:lnTo>
                    <a:pt x="752" y="720"/>
                  </a:lnTo>
                  <a:lnTo>
                    <a:pt x="712" y="766"/>
                  </a:lnTo>
                  <a:lnTo>
                    <a:pt x="666" y="810"/>
                  </a:lnTo>
                  <a:lnTo>
                    <a:pt x="614" y="852"/>
                  </a:lnTo>
                  <a:lnTo>
                    <a:pt x="560" y="892"/>
                  </a:lnTo>
                  <a:lnTo>
                    <a:pt x="530" y="912"/>
                  </a:lnTo>
                  <a:lnTo>
                    <a:pt x="498" y="930"/>
                  </a:lnTo>
                  <a:lnTo>
                    <a:pt x="466" y="948"/>
                  </a:lnTo>
                  <a:lnTo>
                    <a:pt x="432" y="964"/>
                  </a:lnTo>
                  <a:lnTo>
                    <a:pt x="398" y="982"/>
                  </a:lnTo>
                  <a:lnTo>
                    <a:pt x="362" y="998"/>
                  </a:lnTo>
                  <a:lnTo>
                    <a:pt x="324" y="1012"/>
                  </a:lnTo>
                  <a:lnTo>
                    <a:pt x="284" y="1026"/>
                  </a:lnTo>
                  <a:lnTo>
                    <a:pt x="242" y="1040"/>
                  </a:lnTo>
                  <a:lnTo>
                    <a:pt x="200" y="1052"/>
                  </a:lnTo>
                  <a:lnTo>
                    <a:pt x="156" y="1062"/>
                  </a:lnTo>
                  <a:lnTo>
                    <a:pt x="110" y="1072"/>
                  </a:lnTo>
                  <a:lnTo>
                    <a:pt x="62" y="1082"/>
                  </a:lnTo>
                  <a:lnTo>
                    <a:pt x="14" y="1090"/>
                  </a:lnTo>
                  <a:lnTo>
                    <a:pt x="14" y="1090"/>
                  </a:lnTo>
                  <a:lnTo>
                    <a:pt x="12" y="1080"/>
                  </a:lnTo>
                  <a:lnTo>
                    <a:pt x="8" y="1050"/>
                  </a:lnTo>
                  <a:lnTo>
                    <a:pt x="2" y="1004"/>
                  </a:lnTo>
                  <a:lnTo>
                    <a:pt x="0" y="944"/>
                  </a:lnTo>
                  <a:lnTo>
                    <a:pt x="0" y="910"/>
                  </a:lnTo>
                  <a:lnTo>
                    <a:pt x="2" y="872"/>
                  </a:lnTo>
                  <a:lnTo>
                    <a:pt x="6" y="832"/>
                  </a:lnTo>
                  <a:lnTo>
                    <a:pt x="12" y="792"/>
                  </a:lnTo>
                  <a:lnTo>
                    <a:pt x="20" y="748"/>
                  </a:lnTo>
                  <a:lnTo>
                    <a:pt x="30" y="704"/>
                  </a:lnTo>
                  <a:lnTo>
                    <a:pt x="42" y="658"/>
                  </a:lnTo>
                  <a:lnTo>
                    <a:pt x="60" y="610"/>
                  </a:lnTo>
                  <a:lnTo>
                    <a:pt x="80" y="564"/>
                  </a:lnTo>
                  <a:lnTo>
                    <a:pt x="102" y="516"/>
                  </a:lnTo>
                  <a:lnTo>
                    <a:pt x="130" y="468"/>
                  </a:lnTo>
                  <a:lnTo>
                    <a:pt x="162" y="422"/>
                  </a:lnTo>
                  <a:lnTo>
                    <a:pt x="200" y="376"/>
                  </a:lnTo>
                  <a:lnTo>
                    <a:pt x="240" y="330"/>
                  </a:lnTo>
                  <a:lnTo>
                    <a:pt x="288" y="286"/>
                  </a:lnTo>
                  <a:lnTo>
                    <a:pt x="312" y="264"/>
                  </a:lnTo>
                  <a:lnTo>
                    <a:pt x="340" y="244"/>
                  </a:lnTo>
                  <a:lnTo>
                    <a:pt x="368" y="224"/>
                  </a:lnTo>
                  <a:lnTo>
                    <a:pt x="398" y="204"/>
                  </a:lnTo>
                  <a:lnTo>
                    <a:pt x="428" y="184"/>
                  </a:lnTo>
                  <a:lnTo>
                    <a:pt x="462" y="166"/>
                  </a:lnTo>
                  <a:lnTo>
                    <a:pt x="496" y="146"/>
                  </a:lnTo>
                  <a:lnTo>
                    <a:pt x="532" y="130"/>
                  </a:lnTo>
                  <a:lnTo>
                    <a:pt x="570" y="112"/>
                  </a:lnTo>
                  <a:lnTo>
                    <a:pt x="610" y="96"/>
                  </a:lnTo>
                  <a:lnTo>
                    <a:pt x="650" y="82"/>
                  </a:lnTo>
                  <a:lnTo>
                    <a:pt x="694" y="66"/>
                  </a:lnTo>
                  <a:lnTo>
                    <a:pt x="738" y="54"/>
                  </a:lnTo>
                  <a:lnTo>
                    <a:pt x="784" y="40"/>
                  </a:lnTo>
                  <a:lnTo>
                    <a:pt x="832" y="28"/>
                  </a:lnTo>
                  <a:lnTo>
                    <a:pt x="884" y="18"/>
                  </a:lnTo>
                  <a:lnTo>
                    <a:pt x="936" y="8"/>
                  </a:lnTo>
                  <a:lnTo>
                    <a:pt x="990" y="0"/>
                  </a:lnTo>
                  <a:lnTo>
                    <a:pt x="990" y="0"/>
                  </a:lnTo>
                </a:path>
              </a:pathLst>
            </a:custGeom>
            <a:solidFill>
              <a:schemeClr val="accent1">
                <a:alpha val="2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27"/>
            <p:cNvSpPr/>
            <p:nvPr/>
          </p:nvSpPr>
          <p:spPr>
            <a:xfrm>
              <a:off x="790582" y="5113441"/>
              <a:ext cx="1142976" cy="563471"/>
            </a:xfrm>
            <a:custGeom>
              <a:avLst/>
              <a:gdLst/>
              <a:cxnLst>
                <a:cxn ang="0">
                  <a:pos x="0" y="408"/>
                </a:cxn>
                <a:cxn ang="0">
                  <a:pos x="0" y="408"/>
                </a:cxn>
                <a:cxn ang="0">
                  <a:pos x="14" y="382"/>
                </a:cxn>
                <a:cxn ang="0">
                  <a:pos x="32" y="352"/>
                </a:cxn>
                <a:cxn ang="0">
                  <a:pos x="56" y="316"/>
                </a:cxn>
                <a:cxn ang="0">
                  <a:pos x="86" y="274"/>
                </a:cxn>
                <a:cxn ang="0">
                  <a:pos x="126" y="228"/>
                </a:cxn>
                <a:cxn ang="0">
                  <a:pos x="150" y="204"/>
                </a:cxn>
                <a:cxn ang="0">
                  <a:pos x="174" y="182"/>
                </a:cxn>
                <a:cxn ang="0">
                  <a:pos x="200" y="158"/>
                </a:cxn>
                <a:cxn ang="0">
                  <a:pos x="230" y="136"/>
                </a:cxn>
                <a:cxn ang="0">
                  <a:pos x="260" y="114"/>
                </a:cxn>
                <a:cxn ang="0">
                  <a:pos x="294" y="94"/>
                </a:cxn>
                <a:cxn ang="0">
                  <a:pos x="328" y="74"/>
                </a:cxn>
                <a:cxn ang="0">
                  <a:pos x="366" y="56"/>
                </a:cxn>
                <a:cxn ang="0">
                  <a:pos x="406" y="40"/>
                </a:cxn>
                <a:cxn ang="0">
                  <a:pos x="448" y="28"/>
                </a:cxn>
                <a:cxn ang="0">
                  <a:pos x="492" y="16"/>
                </a:cxn>
                <a:cxn ang="0">
                  <a:pos x="538" y="8"/>
                </a:cxn>
                <a:cxn ang="0">
                  <a:pos x="588" y="2"/>
                </a:cxn>
                <a:cxn ang="0">
                  <a:pos x="638" y="0"/>
                </a:cxn>
                <a:cxn ang="0">
                  <a:pos x="692" y="2"/>
                </a:cxn>
                <a:cxn ang="0">
                  <a:pos x="748" y="8"/>
                </a:cxn>
                <a:cxn ang="0">
                  <a:pos x="808" y="18"/>
                </a:cxn>
                <a:cxn ang="0">
                  <a:pos x="868" y="30"/>
                </a:cxn>
                <a:cxn ang="0">
                  <a:pos x="932" y="50"/>
                </a:cxn>
                <a:cxn ang="0">
                  <a:pos x="998" y="72"/>
                </a:cxn>
                <a:cxn ang="0">
                  <a:pos x="998" y="72"/>
                </a:cxn>
                <a:cxn ang="0">
                  <a:pos x="988" y="100"/>
                </a:cxn>
                <a:cxn ang="0">
                  <a:pos x="976" y="130"/>
                </a:cxn>
                <a:cxn ang="0">
                  <a:pos x="956" y="168"/>
                </a:cxn>
                <a:cxn ang="0">
                  <a:pos x="928" y="212"/>
                </a:cxn>
                <a:cxn ang="0">
                  <a:pos x="912" y="236"/>
                </a:cxn>
                <a:cxn ang="0">
                  <a:pos x="894" y="260"/>
                </a:cxn>
                <a:cxn ang="0">
                  <a:pos x="874" y="284"/>
                </a:cxn>
                <a:cxn ang="0">
                  <a:pos x="852" y="310"/>
                </a:cxn>
                <a:cxn ang="0">
                  <a:pos x="826" y="332"/>
                </a:cxn>
                <a:cxn ang="0">
                  <a:pos x="800" y="356"/>
                </a:cxn>
                <a:cxn ang="0">
                  <a:pos x="770" y="378"/>
                </a:cxn>
                <a:cxn ang="0">
                  <a:pos x="738" y="400"/>
                </a:cxn>
                <a:cxn ang="0">
                  <a:pos x="704" y="420"/>
                </a:cxn>
                <a:cxn ang="0">
                  <a:pos x="668" y="438"/>
                </a:cxn>
                <a:cxn ang="0">
                  <a:pos x="628" y="454"/>
                </a:cxn>
                <a:cxn ang="0">
                  <a:pos x="586" y="468"/>
                </a:cxn>
                <a:cxn ang="0">
                  <a:pos x="542" y="478"/>
                </a:cxn>
                <a:cxn ang="0">
                  <a:pos x="494" y="486"/>
                </a:cxn>
                <a:cxn ang="0">
                  <a:pos x="444" y="490"/>
                </a:cxn>
                <a:cxn ang="0">
                  <a:pos x="390" y="492"/>
                </a:cxn>
                <a:cxn ang="0">
                  <a:pos x="334" y="488"/>
                </a:cxn>
                <a:cxn ang="0">
                  <a:pos x="274" y="482"/>
                </a:cxn>
                <a:cxn ang="0">
                  <a:pos x="210" y="470"/>
                </a:cxn>
                <a:cxn ang="0">
                  <a:pos x="144" y="454"/>
                </a:cxn>
                <a:cxn ang="0">
                  <a:pos x="74" y="434"/>
                </a:cxn>
                <a:cxn ang="0">
                  <a:pos x="0" y="408"/>
                </a:cxn>
                <a:cxn ang="0">
                  <a:pos x="0" y="408"/>
                </a:cxn>
              </a:cxnLst>
              <a:rect l="0" t="0" r="r" b="b"/>
              <a:pathLst>
                <a:path w="998" h="492">
                  <a:moveTo>
                    <a:pt x="0" y="408"/>
                  </a:moveTo>
                  <a:lnTo>
                    <a:pt x="0" y="408"/>
                  </a:lnTo>
                  <a:lnTo>
                    <a:pt x="14" y="382"/>
                  </a:lnTo>
                  <a:lnTo>
                    <a:pt x="32" y="352"/>
                  </a:lnTo>
                  <a:lnTo>
                    <a:pt x="56" y="316"/>
                  </a:lnTo>
                  <a:lnTo>
                    <a:pt x="86" y="274"/>
                  </a:lnTo>
                  <a:lnTo>
                    <a:pt x="126" y="228"/>
                  </a:lnTo>
                  <a:lnTo>
                    <a:pt x="150" y="204"/>
                  </a:lnTo>
                  <a:lnTo>
                    <a:pt x="174" y="182"/>
                  </a:lnTo>
                  <a:lnTo>
                    <a:pt x="200" y="158"/>
                  </a:lnTo>
                  <a:lnTo>
                    <a:pt x="230" y="136"/>
                  </a:lnTo>
                  <a:lnTo>
                    <a:pt x="260" y="114"/>
                  </a:lnTo>
                  <a:lnTo>
                    <a:pt x="294" y="94"/>
                  </a:lnTo>
                  <a:lnTo>
                    <a:pt x="328" y="74"/>
                  </a:lnTo>
                  <a:lnTo>
                    <a:pt x="366" y="56"/>
                  </a:lnTo>
                  <a:lnTo>
                    <a:pt x="406" y="40"/>
                  </a:lnTo>
                  <a:lnTo>
                    <a:pt x="448" y="28"/>
                  </a:lnTo>
                  <a:lnTo>
                    <a:pt x="492" y="16"/>
                  </a:lnTo>
                  <a:lnTo>
                    <a:pt x="538" y="8"/>
                  </a:lnTo>
                  <a:lnTo>
                    <a:pt x="588" y="2"/>
                  </a:lnTo>
                  <a:lnTo>
                    <a:pt x="638" y="0"/>
                  </a:lnTo>
                  <a:lnTo>
                    <a:pt x="692" y="2"/>
                  </a:lnTo>
                  <a:lnTo>
                    <a:pt x="748" y="8"/>
                  </a:lnTo>
                  <a:lnTo>
                    <a:pt x="808" y="18"/>
                  </a:lnTo>
                  <a:lnTo>
                    <a:pt x="868" y="30"/>
                  </a:lnTo>
                  <a:lnTo>
                    <a:pt x="932" y="50"/>
                  </a:lnTo>
                  <a:lnTo>
                    <a:pt x="998" y="72"/>
                  </a:lnTo>
                  <a:lnTo>
                    <a:pt x="998" y="72"/>
                  </a:lnTo>
                  <a:lnTo>
                    <a:pt x="988" y="100"/>
                  </a:lnTo>
                  <a:lnTo>
                    <a:pt x="976" y="130"/>
                  </a:lnTo>
                  <a:lnTo>
                    <a:pt x="956" y="168"/>
                  </a:lnTo>
                  <a:lnTo>
                    <a:pt x="928" y="212"/>
                  </a:lnTo>
                  <a:lnTo>
                    <a:pt x="912" y="236"/>
                  </a:lnTo>
                  <a:lnTo>
                    <a:pt x="894" y="260"/>
                  </a:lnTo>
                  <a:lnTo>
                    <a:pt x="874" y="284"/>
                  </a:lnTo>
                  <a:lnTo>
                    <a:pt x="852" y="310"/>
                  </a:lnTo>
                  <a:lnTo>
                    <a:pt x="826" y="332"/>
                  </a:lnTo>
                  <a:lnTo>
                    <a:pt x="800" y="356"/>
                  </a:lnTo>
                  <a:lnTo>
                    <a:pt x="770" y="378"/>
                  </a:lnTo>
                  <a:lnTo>
                    <a:pt x="738" y="400"/>
                  </a:lnTo>
                  <a:lnTo>
                    <a:pt x="704" y="420"/>
                  </a:lnTo>
                  <a:lnTo>
                    <a:pt x="668" y="438"/>
                  </a:lnTo>
                  <a:lnTo>
                    <a:pt x="628" y="454"/>
                  </a:lnTo>
                  <a:lnTo>
                    <a:pt x="586" y="468"/>
                  </a:lnTo>
                  <a:lnTo>
                    <a:pt x="542" y="478"/>
                  </a:lnTo>
                  <a:lnTo>
                    <a:pt x="494" y="486"/>
                  </a:lnTo>
                  <a:lnTo>
                    <a:pt x="444" y="490"/>
                  </a:lnTo>
                  <a:lnTo>
                    <a:pt x="390" y="492"/>
                  </a:lnTo>
                  <a:lnTo>
                    <a:pt x="334" y="488"/>
                  </a:lnTo>
                  <a:lnTo>
                    <a:pt x="274" y="482"/>
                  </a:lnTo>
                  <a:lnTo>
                    <a:pt x="210" y="470"/>
                  </a:lnTo>
                  <a:lnTo>
                    <a:pt x="144" y="454"/>
                  </a:lnTo>
                  <a:lnTo>
                    <a:pt x="74" y="434"/>
                  </a:lnTo>
                  <a:lnTo>
                    <a:pt x="0" y="408"/>
                  </a:lnTo>
                  <a:lnTo>
                    <a:pt x="0" y="408"/>
                  </a:lnTo>
                </a:path>
              </a:pathLst>
            </a:custGeom>
            <a:solidFill>
              <a:schemeClr val="accent1">
                <a:alpha val="2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00100" y="503263"/>
            <a:ext cx="7143800" cy="512737"/>
          </a:xfrm>
          <a:noFill/>
        </p:spPr>
        <p:txBody>
          <a:bodyPr anchor="ctr"/>
          <a:lstStyle>
            <a:lvl1pPr algn="r">
              <a:defRPr sz="2000" b="0">
                <a:latin typeface="+mj-ea"/>
                <a:ea typeface="+mj-ea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000100" y="1015999"/>
            <a:ext cx="7143800" cy="4484703"/>
          </a:xfrm>
          <a:noFill/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00100" y="5500702"/>
            <a:ext cx="7153300" cy="654450"/>
          </a:xfrm>
          <a:solidFill>
            <a:schemeClr val="tx2">
              <a:alpha val="5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숲 속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 rot="0">
            <a:off x="5895984" y="4622807"/>
            <a:ext cx="3208910" cy="2239223"/>
            <a:chOff x="5895984" y="4622807"/>
            <a:chExt cx="3208910" cy="2239223"/>
          </a:xfrm>
        </p:grpSpPr>
        <p:sp>
          <p:nvSpPr>
            <p:cNvPr id="16" name="Freeform 39"/>
            <p:cNvSpPr/>
            <p:nvPr/>
          </p:nvSpPr>
          <p:spPr>
            <a:xfrm>
              <a:off x="6412396" y="4622807"/>
              <a:ext cx="2692498" cy="2233989"/>
            </a:xfrm>
            <a:custGeom>
              <a:avLst/>
              <a:gdLst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0 w 2172"/>
                <a:gd name="connsiteY48" fmla="*/ 1848 h 2138"/>
                <a:gd name="connsiteX49" fmla="*/ 2172 w 2172"/>
                <a:gd name="connsiteY49" fmla="*/ 1956 h 2138"/>
                <a:gd name="connsiteX50" fmla="*/ 2170 w 2172"/>
                <a:gd name="connsiteY50" fmla="*/ 2068 h 2138"/>
                <a:gd name="connsiteX51" fmla="*/ 2170 w 2172"/>
                <a:gd name="connsiteY51" fmla="*/ 2068 h 2138"/>
                <a:gd name="connsiteX52" fmla="*/ 2074 w 2172"/>
                <a:gd name="connsiteY52" fmla="*/ 2090 h 2138"/>
                <a:gd name="connsiteX53" fmla="*/ 2024 w 2172"/>
                <a:gd name="connsiteY53" fmla="*/ 2100 h 2138"/>
                <a:gd name="connsiteX54" fmla="*/ 1964 w 2172"/>
                <a:gd name="connsiteY54" fmla="*/ 2110 h 2138"/>
                <a:gd name="connsiteX55" fmla="*/ 1896 w 2172"/>
                <a:gd name="connsiteY55" fmla="*/ 2120 h 2138"/>
                <a:gd name="connsiteX56" fmla="*/ 1820 w 2172"/>
                <a:gd name="connsiteY56" fmla="*/ 2128 h 2138"/>
                <a:gd name="connsiteX57" fmla="*/ 1738 w 2172"/>
                <a:gd name="connsiteY57" fmla="*/ 2134 h 2138"/>
                <a:gd name="connsiteX58" fmla="*/ 1652 w 2172"/>
                <a:gd name="connsiteY58" fmla="*/ 2138 h 2138"/>
                <a:gd name="connsiteX59" fmla="*/ 1558 w 2172"/>
                <a:gd name="connsiteY59" fmla="*/ 2136 h 2138"/>
                <a:gd name="connsiteX60" fmla="*/ 1462 w 2172"/>
                <a:gd name="connsiteY60" fmla="*/ 2132 h 2138"/>
                <a:gd name="connsiteX61" fmla="*/ 1414 w 2172"/>
                <a:gd name="connsiteY61" fmla="*/ 2128 h 2138"/>
                <a:gd name="connsiteX62" fmla="*/ 1364 w 2172"/>
                <a:gd name="connsiteY62" fmla="*/ 2122 h 2138"/>
                <a:gd name="connsiteX63" fmla="*/ 1312 w 2172"/>
                <a:gd name="connsiteY63" fmla="*/ 2116 h 2138"/>
                <a:gd name="connsiteX64" fmla="*/ 1262 w 2172"/>
                <a:gd name="connsiteY64" fmla="*/ 2108 h 2138"/>
                <a:gd name="connsiteX65" fmla="*/ 1210 w 2172"/>
                <a:gd name="connsiteY65" fmla="*/ 2098 h 2138"/>
                <a:gd name="connsiteX66" fmla="*/ 1158 w 2172"/>
                <a:gd name="connsiteY66" fmla="*/ 2086 h 2138"/>
                <a:gd name="connsiteX67" fmla="*/ 1108 w 2172"/>
                <a:gd name="connsiteY67" fmla="*/ 2072 h 2138"/>
                <a:gd name="connsiteX68" fmla="*/ 1056 w 2172"/>
                <a:gd name="connsiteY68" fmla="*/ 2056 h 2138"/>
                <a:gd name="connsiteX69" fmla="*/ 1004 w 2172"/>
                <a:gd name="connsiteY69" fmla="*/ 2040 h 2138"/>
                <a:gd name="connsiteX70" fmla="*/ 952 w 2172"/>
                <a:gd name="connsiteY70" fmla="*/ 2020 h 2138"/>
                <a:gd name="connsiteX71" fmla="*/ 900 w 2172"/>
                <a:gd name="connsiteY71" fmla="*/ 1998 h 2138"/>
                <a:gd name="connsiteX72" fmla="*/ 850 w 2172"/>
                <a:gd name="connsiteY72" fmla="*/ 1974 h 2138"/>
                <a:gd name="connsiteX73" fmla="*/ 800 w 2172"/>
                <a:gd name="connsiteY73" fmla="*/ 1948 h 2138"/>
                <a:gd name="connsiteX74" fmla="*/ 750 w 2172"/>
                <a:gd name="connsiteY74" fmla="*/ 1920 h 2138"/>
                <a:gd name="connsiteX75" fmla="*/ 700 w 2172"/>
                <a:gd name="connsiteY75" fmla="*/ 1888 h 2138"/>
                <a:gd name="connsiteX76" fmla="*/ 652 w 2172"/>
                <a:gd name="connsiteY76" fmla="*/ 1856 h 2138"/>
                <a:gd name="connsiteX77" fmla="*/ 604 w 2172"/>
                <a:gd name="connsiteY77" fmla="*/ 1818 h 2138"/>
                <a:gd name="connsiteX78" fmla="*/ 558 w 2172"/>
                <a:gd name="connsiteY78" fmla="*/ 1780 h 2138"/>
                <a:gd name="connsiteX79" fmla="*/ 512 w 2172"/>
                <a:gd name="connsiteY79" fmla="*/ 1738 h 2138"/>
                <a:gd name="connsiteX80" fmla="*/ 468 w 2172"/>
                <a:gd name="connsiteY80" fmla="*/ 1692 h 2138"/>
                <a:gd name="connsiteX81" fmla="*/ 426 w 2172"/>
                <a:gd name="connsiteY81" fmla="*/ 1644 h 2138"/>
                <a:gd name="connsiteX82" fmla="*/ 384 w 2172"/>
                <a:gd name="connsiteY82" fmla="*/ 1592 h 2138"/>
                <a:gd name="connsiteX83" fmla="*/ 344 w 2172"/>
                <a:gd name="connsiteY83" fmla="*/ 1538 h 2138"/>
                <a:gd name="connsiteX84" fmla="*/ 306 w 2172"/>
                <a:gd name="connsiteY84" fmla="*/ 1480 h 2138"/>
                <a:gd name="connsiteX85" fmla="*/ 270 w 2172"/>
                <a:gd name="connsiteY85" fmla="*/ 1418 h 2138"/>
                <a:gd name="connsiteX86" fmla="*/ 234 w 2172"/>
                <a:gd name="connsiteY86" fmla="*/ 1354 h 2138"/>
                <a:gd name="connsiteX87" fmla="*/ 202 w 2172"/>
                <a:gd name="connsiteY87" fmla="*/ 1284 h 2138"/>
                <a:gd name="connsiteX88" fmla="*/ 172 w 2172"/>
                <a:gd name="connsiteY88" fmla="*/ 1212 h 2138"/>
                <a:gd name="connsiteX89" fmla="*/ 142 w 2172"/>
                <a:gd name="connsiteY89" fmla="*/ 1136 h 2138"/>
                <a:gd name="connsiteX90" fmla="*/ 116 w 2172"/>
                <a:gd name="connsiteY90" fmla="*/ 1056 h 2138"/>
                <a:gd name="connsiteX91" fmla="*/ 92 w 2172"/>
                <a:gd name="connsiteY91" fmla="*/ 972 h 2138"/>
                <a:gd name="connsiteX92" fmla="*/ 72 w 2172"/>
                <a:gd name="connsiteY92" fmla="*/ 884 h 2138"/>
                <a:gd name="connsiteX93" fmla="*/ 52 w 2172"/>
                <a:gd name="connsiteY93" fmla="*/ 792 h 2138"/>
                <a:gd name="connsiteX94" fmla="*/ 36 w 2172"/>
                <a:gd name="connsiteY94" fmla="*/ 696 h 2138"/>
                <a:gd name="connsiteX95" fmla="*/ 24 w 2172"/>
                <a:gd name="connsiteY95" fmla="*/ 594 h 2138"/>
                <a:gd name="connsiteX96" fmla="*/ 12 w 2172"/>
                <a:gd name="connsiteY96" fmla="*/ 490 h 2138"/>
                <a:gd name="connsiteX97" fmla="*/ 6 w 2172"/>
                <a:gd name="connsiteY97" fmla="*/ 380 h 2138"/>
                <a:gd name="connsiteX98" fmla="*/ 0 w 2172"/>
                <a:gd name="connsiteY98" fmla="*/ 264 h 2138"/>
                <a:gd name="connsiteX99" fmla="*/ 0 w 2172"/>
                <a:gd name="connsiteY99" fmla="*/ 146 h 2138"/>
                <a:gd name="connsiteX100" fmla="*/ 2 w 2172"/>
                <a:gd name="connsiteY100" fmla="*/ 22 h 2138"/>
                <a:gd name="connsiteX101" fmla="*/ 2 w 2172"/>
                <a:gd name="connsiteY101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0 w 2172"/>
                <a:gd name="connsiteY48" fmla="*/ 1848 h 2138"/>
                <a:gd name="connsiteX49" fmla="*/ 2172 w 2172"/>
                <a:gd name="connsiteY49" fmla="*/ 1956 h 2138"/>
                <a:gd name="connsiteX50" fmla="*/ 2170 w 2172"/>
                <a:gd name="connsiteY50" fmla="*/ 2068 h 2138"/>
                <a:gd name="connsiteX51" fmla="*/ 2170 w 2172"/>
                <a:gd name="connsiteY51" fmla="*/ 2068 h 2138"/>
                <a:gd name="connsiteX52" fmla="*/ 2074 w 2172"/>
                <a:gd name="connsiteY52" fmla="*/ 2090 h 2138"/>
                <a:gd name="connsiteX53" fmla="*/ 1964 w 2172"/>
                <a:gd name="connsiteY53" fmla="*/ 2110 h 2138"/>
                <a:gd name="connsiteX54" fmla="*/ 1896 w 2172"/>
                <a:gd name="connsiteY54" fmla="*/ 2120 h 2138"/>
                <a:gd name="connsiteX55" fmla="*/ 1820 w 2172"/>
                <a:gd name="connsiteY55" fmla="*/ 2128 h 2138"/>
                <a:gd name="connsiteX56" fmla="*/ 1738 w 2172"/>
                <a:gd name="connsiteY56" fmla="*/ 2134 h 2138"/>
                <a:gd name="connsiteX57" fmla="*/ 1652 w 2172"/>
                <a:gd name="connsiteY57" fmla="*/ 2138 h 2138"/>
                <a:gd name="connsiteX58" fmla="*/ 1558 w 2172"/>
                <a:gd name="connsiteY58" fmla="*/ 2136 h 2138"/>
                <a:gd name="connsiteX59" fmla="*/ 1462 w 2172"/>
                <a:gd name="connsiteY59" fmla="*/ 2132 h 2138"/>
                <a:gd name="connsiteX60" fmla="*/ 1414 w 2172"/>
                <a:gd name="connsiteY60" fmla="*/ 2128 h 2138"/>
                <a:gd name="connsiteX61" fmla="*/ 1364 w 2172"/>
                <a:gd name="connsiteY61" fmla="*/ 2122 h 2138"/>
                <a:gd name="connsiteX62" fmla="*/ 1312 w 2172"/>
                <a:gd name="connsiteY62" fmla="*/ 2116 h 2138"/>
                <a:gd name="connsiteX63" fmla="*/ 1262 w 2172"/>
                <a:gd name="connsiteY63" fmla="*/ 2108 h 2138"/>
                <a:gd name="connsiteX64" fmla="*/ 1210 w 2172"/>
                <a:gd name="connsiteY64" fmla="*/ 2098 h 2138"/>
                <a:gd name="connsiteX65" fmla="*/ 1158 w 2172"/>
                <a:gd name="connsiteY65" fmla="*/ 2086 h 2138"/>
                <a:gd name="connsiteX66" fmla="*/ 1108 w 2172"/>
                <a:gd name="connsiteY66" fmla="*/ 2072 h 2138"/>
                <a:gd name="connsiteX67" fmla="*/ 1056 w 2172"/>
                <a:gd name="connsiteY67" fmla="*/ 2056 h 2138"/>
                <a:gd name="connsiteX68" fmla="*/ 1004 w 2172"/>
                <a:gd name="connsiteY68" fmla="*/ 2040 h 2138"/>
                <a:gd name="connsiteX69" fmla="*/ 952 w 2172"/>
                <a:gd name="connsiteY69" fmla="*/ 2020 h 2138"/>
                <a:gd name="connsiteX70" fmla="*/ 900 w 2172"/>
                <a:gd name="connsiteY70" fmla="*/ 1998 h 2138"/>
                <a:gd name="connsiteX71" fmla="*/ 850 w 2172"/>
                <a:gd name="connsiteY71" fmla="*/ 1974 h 2138"/>
                <a:gd name="connsiteX72" fmla="*/ 800 w 2172"/>
                <a:gd name="connsiteY72" fmla="*/ 1948 h 2138"/>
                <a:gd name="connsiteX73" fmla="*/ 750 w 2172"/>
                <a:gd name="connsiteY73" fmla="*/ 1920 h 2138"/>
                <a:gd name="connsiteX74" fmla="*/ 700 w 2172"/>
                <a:gd name="connsiteY74" fmla="*/ 1888 h 2138"/>
                <a:gd name="connsiteX75" fmla="*/ 652 w 2172"/>
                <a:gd name="connsiteY75" fmla="*/ 1856 h 2138"/>
                <a:gd name="connsiteX76" fmla="*/ 604 w 2172"/>
                <a:gd name="connsiteY76" fmla="*/ 1818 h 2138"/>
                <a:gd name="connsiteX77" fmla="*/ 558 w 2172"/>
                <a:gd name="connsiteY77" fmla="*/ 1780 h 2138"/>
                <a:gd name="connsiteX78" fmla="*/ 512 w 2172"/>
                <a:gd name="connsiteY78" fmla="*/ 1738 h 2138"/>
                <a:gd name="connsiteX79" fmla="*/ 468 w 2172"/>
                <a:gd name="connsiteY79" fmla="*/ 1692 h 2138"/>
                <a:gd name="connsiteX80" fmla="*/ 426 w 2172"/>
                <a:gd name="connsiteY80" fmla="*/ 1644 h 2138"/>
                <a:gd name="connsiteX81" fmla="*/ 384 w 2172"/>
                <a:gd name="connsiteY81" fmla="*/ 1592 h 2138"/>
                <a:gd name="connsiteX82" fmla="*/ 344 w 2172"/>
                <a:gd name="connsiteY82" fmla="*/ 1538 h 2138"/>
                <a:gd name="connsiteX83" fmla="*/ 306 w 2172"/>
                <a:gd name="connsiteY83" fmla="*/ 1480 h 2138"/>
                <a:gd name="connsiteX84" fmla="*/ 270 w 2172"/>
                <a:gd name="connsiteY84" fmla="*/ 1418 h 2138"/>
                <a:gd name="connsiteX85" fmla="*/ 234 w 2172"/>
                <a:gd name="connsiteY85" fmla="*/ 1354 h 2138"/>
                <a:gd name="connsiteX86" fmla="*/ 202 w 2172"/>
                <a:gd name="connsiteY86" fmla="*/ 1284 h 2138"/>
                <a:gd name="connsiteX87" fmla="*/ 172 w 2172"/>
                <a:gd name="connsiteY87" fmla="*/ 1212 h 2138"/>
                <a:gd name="connsiteX88" fmla="*/ 142 w 2172"/>
                <a:gd name="connsiteY88" fmla="*/ 1136 h 2138"/>
                <a:gd name="connsiteX89" fmla="*/ 116 w 2172"/>
                <a:gd name="connsiteY89" fmla="*/ 1056 h 2138"/>
                <a:gd name="connsiteX90" fmla="*/ 92 w 2172"/>
                <a:gd name="connsiteY90" fmla="*/ 972 h 2138"/>
                <a:gd name="connsiteX91" fmla="*/ 72 w 2172"/>
                <a:gd name="connsiteY91" fmla="*/ 884 h 2138"/>
                <a:gd name="connsiteX92" fmla="*/ 52 w 2172"/>
                <a:gd name="connsiteY92" fmla="*/ 792 h 2138"/>
                <a:gd name="connsiteX93" fmla="*/ 36 w 2172"/>
                <a:gd name="connsiteY93" fmla="*/ 696 h 2138"/>
                <a:gd name="connsiteX94" fmla="*/ 24 w 2172"/>
                <a:gd name="connsiteY94" fmla="*/ 594 h 2138"/>
                <a:gd name="connsiteX95" fmla="*/ 12 w 2172"/>
                <a:gd name="connsiteY95" fmla="*/ 490 h 2138"/>
                <a:gd name="connsiteX96" fmla="*/ 6 w 2172"/>
                <a:gd name="connsiteY96" fmla="*/ 380 h 2138"/>
                <a:gd name="connsiteX97" fmla="*/ 0 w 2172"/>
                <a:gd name="connsiteY97" fmla="*/ 264 h 2138"/>
                <a:gd name="connsiteX98" fmla="*/ 0 w 2172"/>
                <a:gd name="connsiteY98" fmla="*/ 146 h 2138"/>
                <a:gd name="connsiteX99" fmla="*/ 2 w 2172"/>
                <a:gd name="connsiteY99" fmla="*/ 22 h 2138"/>
                <a:gd name="connsiteX100" fmla="*/ 2 w 2172"/>
                <a:gd name="connsiteY100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0 w 2172"/>
                <a:gd name="connsiteY48" fmla="*/ 1848 h 2138"/>
                <a:gd name="connsiteX49" fmla="*/ 2172 w 2172"/>
                <a:gd name="connsiteY49" fmla="*/ 1956 h 2138"/>
                <a:gd name="connsiteX50" fmla="*/ 2170 w 2172"/>
                <a:gd name="connsiteY50" fmla="*/ 2068 h 2138"/>
                <a:gd name="connsiteX51" fmla="*/ 2170 w 2172"/>
                <a:gd name="connsiteY51" fmla="*/ 2068 h 2138"/>
                <a:gd name="connsiteX52" fmla="*/ 1964 w 2172"/>
                <a:gd name="connsiteY52" fmla="*/ 2110 h 2138"/>
                <a:gd name="connsiteX53" fmla="*/ 1896 w 2172"/>
                <a:gd name="connsiteY53" fmla="*/ 2120 h 2138"/>
                <a:gd name="connsiteX54" fmla="*/ 1820 w 2172"/>
                <a:gd name="connsiteY54" fmla="*/ 2128 h 2138"/>
                <a:gd name="connsiteX55" fmla="*/ 1738 w 2172"/>
                <a:gd name="connsiteY55" fmla="*/ 2134 h 2138"/>
                <a:gd name="connsiteX56" fmla="*/ 1652 w 2172"/>
                <a:gd name="connsiteY56" fmla="*/ 2138 h 2138"/>
                <a:gd name="connsiteX57" fmla="*/ 1558 w 2172"/>
                <a:gd name="connsiteY57" fmla="*/ 2136 h 2138"/>
                <a:gd name="connsiteX58" fmla="*/ 1462 w 2172"/>
                <a:gd name="connsiteY58" fmla="*/ 2132 h 2138"/>
                <a:gd name="connsiteX59" fmla="*/ 1414 w 2172"/>
                <a:gd name="connsiteY59" fmla="*/ 2128 h 2138"/>
                <a:gd name="connsiteX60" fmla="*/ 1364 w 2172"/>
                <a:gd name="connsiteY60" fmla="*/ 2122 h 2138"/>
                <a:gd name="connsiteX61" fmla="*/ 1312 w 2172"/>
                <a:gd name="connsiteY61" fmla="*/ 2116 h 2138"/>
                <a:gd name="connsiteX62" fmla="*/ 1262 w 2172"/>
                <a:gd name="connsiteY62" fmla="*/ 2108 h 2138"/>
                <a:gd name="connsiteX63" fmla="*/ 1210 w 2172"/>
                <a:gd name="connsiteY63" fmla="*/ 2098 h 2138"/>
                <a:gd name="connsiteX64" fmla="*/ 1158 w 2172"/>
                <a:gd name="connsiteY64" fmla="*/ 2086 h 2138"/>
                <a:gd name="connsiteX65" fmla="*/ 1108 w 2172"/>
                <a:gd name="connsiteY65" fmla="*/ 2072 h 2138"/>
                <a:gd name="connsiteX66" fmla="*/ 1056 w 2172"/>
                <a:gd name="connsiteY66" fmla="*/ 2056 h 2138"/>
                <a:gd name="connsiteX67" fmla="*/ 1004 w 2172"/>
                <a:gd name="connsiteY67" fmla="*/ 2040 h 2138"/>
                <a:gd name="connsiteX68" fmla="*/ 952 w 2172"/>
                <a:gd name="connsiteY68" fmla="*/ 2020 h 2138"/>
                <a:gd name="connsiteX69" fmla="*/ 900 w 2172"/>
                <a:gd name="connsiteY69" fmla="*/ 1998 h 2138"/>
                <a:gd name="connsiteX70" fmla="*/ 850 w 2172"/>
                <a:gd name="connsiteY70" fmla="*/ 1974 h 2138"/>
                <a:gd name="connsiteX71" fmla="*/ 800 w 2172"/>
                <a:gd name="connsiteY71" fmla="*/ 1948 h 2138"/>
                <a:gd name="connsiteX72" fmla="*/ 750 w 2172"/>
                <a:gd name="connsiteY72" fmla="*/ 1920 h 2138"/>
                <a:gd name="connsiteX73" fmla="*/ 700 w 2172"/>
                <a:gd name="connsiteY73" fmla="*/ 1888 h 2138"/>
                <a:gd name="connsiteX74" fmla="*/ 652 w 2172"/>
                <a:gd name="connsiteY74" fmla="*/ 1856 h 2138"/>
                <a:gd name="connsiteX75" fmla="*/ 604 w 2172"/>
                <a:gd name="connsiteY75" fmla="*/ 1818 h 2138"/>
                <a:gd name="connsiteX76" fmla="*/ 558 w 2172"/>
                <a:gd name="connsiteY76" fmla="*/ 1780 h 2138"/>
                <a:gd name="connsiteX77" fmla="*/ 512 w 2172"/>
                <a:gd name="connsiteY77" fmla="*/ 1738 h 2138"/>
                <a:gd name="connsiteX78" fmla="*/ 468 w 2172"/>
                <a:gd name="connsiteY78" fmla="*/ 1692 h 2138"/>
                <a:gd name="connsiteX79" fmla="*/ 426 w 2172"/>
                <a:gd name="connsiteY79" fmla="*/ 1644 h 2138"/>
                <a:gd name="connsiteX80" fmla="*/ 384 w 2172"/>
                <a:gd name="connsiteY80" fmla="*/ 1592 h 2138"/>
                <a:gd name="connsiteX81" fmla="*/ 344 w 2172"/>
                <a:gd name="connsiteY81" fmla="*/ 1538 h 2138"/>
                <a:gd name="connsiteX82" fmla="*/ 306 w 2172"/>
                <a:gd name="connsiteY82" fmla="*/ 1480 h 2138"/>
                <a:gd name="connsiteX83" fmla="*/ 270 w 2172"/>
                <a:gd name="connsiteY83" fmla="*/ 1418 h 2138"/>
                <a:gd name="connsiteX84" fmla="*/ 234 w 2172"/>
                <a:gd name="connsiteY84" fmla="*/ 1354 h 2138"/>
                <a:gd name="connsiteX85" fmla="*/ 202 w 2172"/>
                <a:gd name="connsiteY85" fmla="*/ 1284 h 2138"/>
                <a:gd name="connsiteX86" fmla="*/ 172 w 2172"/>
                <a:gd name="connsiteY86" fmla="*/ 1212 h 2138"/>
                <a:gd name="connsiteX87" fmla="*/ 142 w 2172"/>
                <a:gd name="connsiteY87" fmla="*/ 1136 h 2138"/>
                <a:gd name="connsiteX88" fmla="*/ 116 w 2172"/>
                <a:gd name="connsiteY88" fmla="*/ 1056 h 2138"/>
                <a:gd name="connsiteX89" fmla="*/ 92 w 2172"/>
                <a:gd name="connsiteY89" fmla="*/ 972 h 2138"/>
                <a:gd name="connsiteX90" fmla="*/ 72 w 2172"/>
                <a:gd name="connsiteY90" fmla="*/ 884 h 2138"/>
                <a:gd name="connsiteX91" fmla="*/ 52 w 2172"/>
                <a:gd name="connsiteY91" fmla="*/ 792 h 2138"/>
                <a:gd name="connsiteX92" fmla="*/ 36 w 2172"/>
                <a:gd name="connsiteY92" fmla="*/ 696 h 2138"/>
                <a:gd name="connsiteX93" fmla="*/ 24 w 2172"/>
                <a:gd name="connsiteY93" fmla="*/ 594 h 2138"/>
                <a:gd name="connsiteX94" fmla="*/ 12 w 2172"/>
                <a:gd name="connsiteY94" fmla="*/ 490 h 2138"/>
                <a:gd name="connsiteX95" fmla="*/ 6 w 2172"/>
                <a:gd name="connsiteY95" fmla="*/ 380 h 2138"/>
                <a:gd name="connsiteX96" fmla="*/ 0 w 2172"/>
                <a:gd name="connsiteY96" fmla="*/ 264 h 2138"/>
                <a:gd name="connsiteX97" fmla="*/ 0 w 2172"/>
                <a:gd name="connsiteY97" fmla="*/ 146 h 2138"/>
                <a:gd name="connsiteX98" fmla="*/ 2 w 2172"/>
                <a:gd name="connsiteY98" fmla="*/ 22 h 2138"/>
                <a:gd name="connsiteX99" fmla="*/ 2 w 2172"/>
                <a:gd name="connsiteY99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0 w 2172"/>
                <a:gd name="connsiteY48" fmla="*/ 1848 h 2138"/>
                <a:gd name="connsiteX49" fmla="*/ 2172 w 2172"/>
                <a:gd name="connsiteY49" fmla="*/ 1956 h 2138"/>
                <a:gd name="connsiteX50" fmla="*/ 2170 w 2172"/>
                <a:gd name="connsiteY50" fmla="*/ 2068 h 2138"/>
                <a:gd name="connsiteX51" fmla="*/ 2170 w 2172"/>
                <a:gd name="connsiteY51" fmla="*/ 2068 h 2138"/>
                <a:gd name="connsiteX52" fmla="*/ 1896 w 2172"/>
                <a:gd name="connsiteY52" fmla="*/ 2120 h 2138"/>
                <a:gd name="connsiteX53" fmla="*/ 1820 w 2172"/>
                <a:gd name="connsiteY53" fmla="*/ 2128 h 2138"/>
                <a:gd name="connsiteX54" fmla="*/ 1738 w 2172"/>
                <a:gd name="connsiteY54" fmla="*/ 2134 h 2138"/>
                <a:gd name="connsiteX55" fmla="*/ 1652 w 2172"/>
                <a:gd name="connsiteY55" fmla="*/ 2138 h 2138"/>
                <a:gd name="connsiteX56" fmla="*/ 1558 w 2172"/>
                <a:gd name="connsiteY56" fmla="*/ 2136 h 2138"/>
                <a:gd name="connsiteX57" fmla="*/ 1462 w 2172"/>
                <a:gd name="connsiteY57" fmla="*/ 2132 h 2138"/>
                <a:gd name="connsiteX58" fmla="*/ 1414 w 2172"/>
                <a:gd name="connsiteY58" fmla="*/ 2128 h 2138"/>
                <a:gd name="connsiteX59" fmla="*/ 1364 w 2172"/>
                <a:gd name="connsiteY59" fmla="*/ 2122 h 2138"/>
                <a:gd name="connsiteX60" fmla="*/ 1312 w 2172"/>
                <a:gd name="connsiteY60" fmla="*/ 2116 h 2138"/>
                <a:gd name="connsiteX61" fmla="*/ 1262 w 2172"/>
                <a:gd name="connsiteY61" fmla="*/ 2108 h 2138"/>
                <a:gd name="connsiteX62" fmla="*/ 1210 w 2172"/>
                <a:gd name="connsiteY62" fmla="*/ 2098 h 2138"/>
                <a:gd name="connsiteX63" fmla="*/ 1158 w 2172"/>
                <a:gd name="connsiteY63" fmla="*/ 2086 h 2138"/>
                <a:gd name="connsiteX64" fmla="*/ 1108 w 2172"/>
                <a:gd name="connsiteY64" fmla="*/ 2072 h 2138"/>
                <a:gd name="connsiteX65" fmla="*/ 1056 w 2172"/>
                <a:gd name="connsiteY65" fmla="*/ 2056 h 2138"/>
                <a:gd name="connsiteX66" fmla="*/ 1004 w 2172"/>
                <a:gd name="connsiteY66" fmla="*/ 2040 h 2138"/>
                <a:gd name="connsiteX67" fmla="*/ 952 w 2172"/>
                <a:gd name="connsiteY67" fmla="*/ 2020 h 2138"/>
                <a:gd name="connsiteX68" fmla="*/ 900 w 2172"/>
                <a:gd name="connsiteY68" fmla="*/ 1998 h 2138"/>
                <a:gd name="connsiteX69" fmla="*/ 850 w 2172"/>
                <a:gd name="connsiteY69" fmla="*/ 1974 h 2138"/>
                <a:gd name="connsiteX70" fmla="*/ 800 w 2172"/>
                <a:gd name="connsiteY70" fmla="*/ 1948 h 2138"/>
                <a:gd name="connsiteX71" fmla="*/ 750 w 2172"/>
                <a:gd name="connsiteY71" fmla="*/ 1920 h 2138"/>
                <a:gd name="connsiteX72" fmla="*/ 700 w 2172"/>
                <a:gd name="connsiteY72" fmla="*/ 1888 h 2138"/>
                <a:gd name="connsiteX73" fmla="*/ 652 w 2172"/>
                <a:gd name="connsiteY73" fmla="*/ 1856 h 2138"/>
                <a:gd name="connsiteX74" fmla="*/ 604 w 2172"/>
                <a:gd name="connsiteY74" fmla="*/ 1818 h 2138"/>
                <a:gd name="connsiteX75" fmla="*/ 558 w 2172"/>
                <a:gd name="connsiteY75" fmla="*/ 1780 h 2138"/>
                <a:gd name="connsiteX76" fmla="*/ 512 w 2172"/>
                <a:gd name="connsiteY76" fmla="*/ 1738 h 2138"/>
                <a:gd name="connsiteX77" fmla="*/ 468 w 2172"/>
                <a:gd name="connsiteY77" fmla="*/ 1692 h 2138"/>
                <a:gd name="connsiteX78" fmla="*/ 426 w 2172"/>
                <a:gd name="connsiteY78" fmla="*/ 1644 h 2138"/>
                <a:gd name="connsiteX79" fmla="*/ 384 w 2172"/>
                <a:gd name="connsiteY79" fmla="*/ 1592 h 2138"/>
                <a:gd name="connsiteX80" fmla="*/ 344 w 2172"/>
                <a:gd name="connsiteY80" fmla="*/ 1538 h 2138"/>
                <a:gd name="connsiteX81" fmla="*/ 306 w 2172"/>
                <a:gd name="connsiteY81" fmla="*/ 1480 h 2138"/>
                <a:gd name="connsiteX82" fmla="*/ 270 w 2172"/>
                <a:gd name="connsiteY82" fmla="*/ 1418 h 2138"/>
                <a:gd name="connsiteX83" fmla="*/ 234 w 2172"/>
                <a:gd name="connsiteY83" fmla="*/ 1354 h 2138"/>
                <a:gd name="connsiteX84" fmla="*/ 202 w 2172"/>
                <a:gd name="connsiteY84" fmla="*/ 1284 h 2138"/>
                <a:gd name="connsiteX85" fmla="*/ 172 w 2172"/>
                <a:gd name="connsiteY85" fmla="*/ 1212 h 2138"/>
                <a:gd name="connsiteX86" fmla="*/ 142 w 2172"/>
                <a:gd name="connsiteY86" fmla="*/ 1136 h 2138"/>
                <a:gd name="connsiteX87" fmla="*/ 116 w 2172"/>
                <a:gd name="connsiteY87" fmla="*/ 1056 h 2138"/>
                <a:gd name="connsiteX88" fmla="*/ 92 w 2172"/>
                <a:gd name="connsiteY88" fmla="*/ 972 h 2138"/>
                <a:gd name="connsiteX89" fmla="*/ 72 w 2172"/>
                <a:gd name="connsiteY89" fmla="*/ 884 h 2138"/>
                <a:gd name="connsiteX90" fmla="*/ 52 w 2172"/>
                <a:gd name="connsiteY90" fmla="*/ 792 h 2138"/>
                <a:gd name="connsiteX91" fmla="*/ 36 w 2172"/>
                <a:gd name="connsiteY91" fmla="*/ 696 h 2138"/>
                <a:gd name="connsiteX92" fmla="*/ 24 w 2172"/>
                <a:gd name="connsiteY92" fmla="*/ 594 h 2138"/>
                <a:gd name="connsiteX93" fmla="*/ 12 w 2172"/>
                <a:gd name="connsiteY93" fmla="*/ 490 h 2138"/>
                <a:gd name="connsiteX94" fmla="*/ 6 w 2172"/>
                <a:gd name="connsiteY94" fmla="*/ 380 h 2138"/>
                <a:gd name="connsiteX95" fmla="*/ 0 w 2172"/>
                <a:gd name="connsiteY95" fmla="*/ 264 h 2138"/>
                <a:gd name="connsiteX96" fmla="*/ 0 w 2172"/>
                <a:gd name="connsiteY96" fmla="*/ 146 h 2138"/>
                <a:gd name="connsiteX97" fmla="*/ 2 w 2172"/>
                <a:gd name="connsiteY97" fmla="*/ 22 h 2138"/>
                <a:gd name="connsiteX98" fmla="*/ 2 w 2172"/>
                <a:gd name="connsiteY98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0 w 2172"/>
                <a:gd name="connsiteY48" fmla="*/ 1848 h 2138"/>
                <a:gd name="connsiteX49" fmla="*/ 2172 w 2172"/>
                <a:gd name="connsiteY49" fmla="*/ 1956 h 2138"/>
                <a:gd name="connsiteX50" fmla="*/ 2170 w 2172"/>
                <a:gd name="connsiteY50" fmla="*/ 2068 h 2138"/>
                <a:gd name="connsiteX51" fmla="*/ 2170 w 2172"/>
                <a:gd name="connsiteY51" fmla="*/ 2068 h 2138"/>
                <a:gd name="connsiteX52" fmla="*/ 1820 w 2172"/>
                <a:gd name="connsiteY52" fmla="*/ 2128 h 2138"/>
                <a:gd name="connsiteX53" fmla="*/ 1738 w 2172"/>
                <a:gd name="connsiteY53" fmla="*/ 2134 h 2138"/>
                <a:gd name="connsiteX54" fmla="*/ 1652 w 2172"/>
                <a:gd name="connsiteY54" fmla="*/ 2138 h 2138"/>
                <a:gd name="connsiteX55" fmla="*/ 1558 w 2172"/>
                <a:gd name="connsiteY55" fmla="*/ 2136 h 2138"/>
                <a:gd name="connsiteX56" fmla="*/ 1462 w 2172"/>
                <a:gd name="connsiteY56" fmla="*/ 2132 h 2138"/>
                <a:gd name="connsiteX57" fmla="*/ 1414 w 2172"/>
                <a:gd name="connsiteY57" fmla="*/ 2128 h 2138"/>
                <a:gd name="connsiteX58" fmla="*/ 1364 w 2172"/>
                <a:gd name="connsiteY58" fmla="*/ 2122 h 2138"/>
                <a:gd name="connsiteX59" fmla="*/ 1312 w 2172"/>
                <a:gd name="connsiteY59" fmla="*/ 2116 h 2138"/>
                <a:gd name="connsiteX60" fmla="*/ 1262 w 2172"/>
                <a:gd name="connsiteY60" fmla="*/ 2108 h 2138"/>
                <a:gd name="connsiteX61" fmla="*/ 1210 w 2172"/>
                <a:gd name="connsiteY61" fmla="*/ 2098 h 2138"/>
                <a:gd name="connsiteX62" fmla="*/ 1158 w 2172"/>
                <a:gd name="connsiteY62" fmla="*/ 2086 h 2138"/>
                <a:gd name="connsiteX63" fmla="*/ 1108 w 2172"/>
                <a:gd name="connsiteY63" fmla="*/ 2072 h 2138"/>
                <a:gd name="connsiteX64" fmla="*/ 1056 w 2172"/>
                <a:gd name="connsiteY64" fmla="*/ 2056 h 2138"/>
                <a:gd name="connsiteX65" fmla="*/ 1004 w 2172"/>
                <a:gd name="connsiteY65" fmla="*/ 2040 h 2138"/>
                <a:gd name="connsiteX66" fmla="*/ 952 w 2172"/>
                <a:gd name="connsiteY66" fmla="*/ 2020 h 2138"/>
                <a:gd name="connsiteX67" fmla="*/ 900 w 2172"/>
                <a:gd name="connsiteY67" fmla="*/ 1998 h 2138"/>
                <a:gd name="connsiteX68" fmla="*/ 850 w 2172"/>
                <a:gd name="connsiteY68" fmla="*/ 1974 h 2138"/>
                <a:gd name="connsiteX69" fmla="*/ 800 w 2172"/>
                <a:gd name="connsiteY69" fmla="*/ 1948 h 2138"/>
                <a:gd name="connsiteX70" fmla="*/ 750 w 2172"/>
                <a:gd name="connsiteY70" fmla="*/ 1920 h 2138"/>
                <a:gd name="connsiteX71" fmla="*/ 700 w 2172"/>
                <a:gd name="connsiteY71" fmla="*/ 1888 h 2138"/>
                <a:gd name="connsiteX72" fmla="*/ 652 w 2172"/>
                <a:gd name="connsiteY72" fmla="*/ 1856 h 2138"/>
                <a:gd name="connsiteX73" fmla="*/ 604 w 2172"/>
                <a:gd name="connsiteY73" fmla="*/ 1818 h 2138"/>
                <a:gd name="connsiteX74" fmla="*/ 558 w 2172"/>
                <a:gd name="connsiteY74" fmla="*/ 1780 h 2138"/>
                <a:gd name="connsiteX75" fmla="*/ 512 w 2172"/>
                <a:gd name="connsiteY75" fmla="*/ 1738 h 2138"/>
                <a:gd name="connsiteX76" fmla="*/ 468 w 2172"/>
                <a:gd name="connsiteY76" fmla="*/ 1692 h 2138"/>
                <a:gd name="connsiteX77" fmla="*/ 426 w 2172"/>
                <a:gd name="connsiteY77" fmla="*/ 1644 h 2138"/>
                <a:gd name="connsiteX78" fmla="*/ 384 w 2172"/>
                <a:gd name="connsiteY78" fmla="*/ 1592 h 2138"/>
                <a:gd name="connsiteX79" fmla="*/ 344 w 2172"/>
                <a:gd name="connsiteY79" fmla="*/ 1538 h 2138"/>
                <a:gd name="connsiteX80" fmla="*/ 306 w 2172"/>
                <a:gd name="connsiteY80" fmla="*/ 1480 h 2138"/>
                <a:gd name="connsiteX81" fmla="*/ 270 w 2172"/>
                <a:gd name="connsiteY81" fmla="*/ 1418 h 2138"/>
                <a:gd name="connsiteX82" fmla="*/ 234 w 2172"/>
                <a:gd name="connsiteY82" fmla="*/ 1354 h 2138"/>
                <a:gd name="connsiteX83" fmla="*/ 202 w 2172"/>
                <a:gd name="connsiteY83" fmla="*/ 1284 h 2138"/>
                <a:gd name="connsiteX84" fmla="*/ 172 w 2172"/>
                <a:gd name="connsiteY84" fmla="*/ 1212 h 2138"/>
                <a:gd name="connsiteX85" fmla="*/ 142 w 2172"/>
                <a:gd name="connsiteY85" fmla="*/ 1136 h 2138"/>
                <a:gd name="connsiteX86" fmla="*/ 116 w 2172"/>
                <a:gd name="connsiteY86" fmla="*/ 1056 h 2138"/>
                <a:gd name="connsiteX87" fmla="*/ 92 w 2172"/>
                <a:gd name="connsiteY87" fmla="*/ 972 h 2138"/>
                <a:gd name="connsiteX88" fmla="*/ 72 w 2172"/>
                <a:gd name="connsiteY88" fmla="*/ 884 h 2138"/>
                <a:gd name="connsiteX89" fmla="*/ 52 w 2172"/>
                <a:gd name="connsiteY89" fmla="*/ 792 h 2138"/>
                <a:gd name="connsiteX90" fmla="*/ 36 w 2172"/>
                <a:gd name="connsiteY90" fmla="*/ 696 h 2138"/>
                <a:gd name="connsiteX91" fmla="*/ 24 w 2172"/>
                <a:gd name="connsiteY91" fmla="*/ 594 h 2138"/>
                <a:gd name="connsiteX92" fmla="*/ 12 w 2172"/>
                <a:gd name="connsiteY92" fmla="*/ 490 h 2138"/>
                <a:gd name="connsiteX93" fmla="*/ 6 w 2172"/>
                <a:gd name="connsiteY93" fmla="*/ 380 h 2138"/>
                <a:gd name="connsiteX94" fmla="*/ 0 w 2172"/>
                <a:gd name="connsiteY94" fmla="*/ 264 h 2138"/>
                <a:gd name="connsiteX95" fmla="*/ 0 w 2172"/>
                <a:gd name="connsiteY95" fmla="*/ 146 h 2138"/>
                <a:gd name="connsiteX96" fmla="*/ 2 w 2172"/>
                <a:gd name="connsiteY96" fmla="*/ 22 h 2138"/>
                <a:gd name="connsiteX97" fmla="*/ 2 w 2172"/>
                <a:gd name="connsiteY97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0 w 2172"/>
                <a:gd name="connsiteY48" fmla="*/ 1848 h 2138"/>
                <a:gd name="connsiteX49" fmla="*/ 2172 w 2172"/>
                <a:gd name="connsiteY49" fmla="*/ 1956 h 2138"/>
                <a:gd name="connsiteX50" fmla="*/ 2170 w 2172"/>
                <a:gd name="connsiteY50" fmla="*/ 2068 h 2138"/>
                <a:gd name="connsiteX51" fmla="*/ 2170 w 2172"/>
                <a:gd name="connsiteY51" fmla="*/ 2068 h 2138"/>
                <a:gd name="connsiteX52" fmla="*/ 1738 w 2172"/>
                <a:gd name="connsiteY52" fmla="*/ 2134 h 2138"/>
                <a:gd name="connsiteX53" fmla="*/ 1652 w 2172"/>
                <a:gd name="connsiteY53" fmla="*/ 2138 h 2138"/>
                <a:gd name="connsiteX54" fmla="*/ 1558 w 2172"/>
                <a:gd name="connsiteY54" fmla="*/ 2136 h 2138"/>
                <a:gd name="connsiteX55" fmla="*/ 1462 w 2172"/>
                <a:gd name="connsiteY55" fmla="*/ 2132 h 2138"/>
                <a:gd name="connsiteX56" fmla="*/ 1414 w 2172"/>
                <a:gd name="connsiteY56" fmla="*/ 2128 h 2138"/>
                <a:gd name="connsiteX57" fmla="*/ 1364 w 2172"/>
                <a:gd name="connsiteY57" fmla="*/ 2122 h 2138"/>
                <a:gd name="connsiteX58" fmla="*/ 1312 w 2172"/>
                <a:gd name="connsiteY58" fmla="*/ 2116 h 2138"/>
                <a:gd name="connsiteX59" fmla="*/ 1262 w 2172"/>
                <a:gd name="connsiteY59" fmla="*/ 2108 h 2138"/>
                <a:gd name="connsiteX60" fmla="*/ 1210 w 2172"/>
                <a:gd name="connsiteY60" fmla="*/ 2098 h 2138"/>
                <a:gd name="connsiteX61" fmla="*/ 1158 w 2172"/>
                <a:gd name="connsiteY61" fmla="*/ 2086 h 2138"/>
                <a:gd name="connsiteX62" fmla="*/ 1108 w 2172"/>
                <a:gd name="connsiteY62" fmla="*/ 2072 h 2138"/>
                <a:gd name="connsiteX63" fmla="*/ 1056 w 2172"/>
                <a:gd name="connsiteY63" fmla="*/ 2056 h 2138"/>
                <a:gd name="connsiteX64" fmla="*/ 1004 w 2172"/>
                <a:gd name="connsiteY64" fmla="*/ 2040 h 2138"/>
                <a:gd name="connsiteX65" fmla="*/ 952 w 2172"/>
                <a:gd name="connsiteY65" fmla="*/ 2020 h 2138"/>
                <a:gd name="connsiteX66" fmla="*/ 900 w 2172"/>
                <a:gd name="connsiteY66" fmla="*/ 1998 h 2138"/>
                <a:gd name="connsiteX67" fmla="*/ 850 w 2172"/>
                <a:gd name="connsiteY67" fmla="*/ 1974 h 2138"/>
                <a:gd name="connsiteX68" fmla="*/ 800 w 2172"/>
                <a:gd name="connsiteY68" fmla="*/ 1948 h 2138"/>
                <a:gd name="connsiteX69" fmla="*/ 750 w 2172"/>
                <a:gd name="connsiteY69" fmla="*/ 1920 h 2138"/>
                <a:gd name="connsiteX70" fmla="*/ 700 w 2172"/>
                <a:gd name="connsiteY70" fmla="*/ 1888 h 2138"/>
                <a:gd name="connsiteX71" fmla="*/ 652 w 2172"/>
                <a:gd name="connsiteY71" fmla="*/ 1856 h 2138"/>
                <a:gd name="connsiteX72" fmla="*/ 604 w 2172"/>
                <a:gd name="connsiteY72" fmla="*/ 1818 h 2138"/>
                <a:gd name="connsiteX73" fmla="*/ 558 w 2172"/>
                <a:gd name="connsiteY73" fmla="*/ 1780 h 2138"/>
                <a:gd name="connsiteX74" fmla="*/ 512 w 2172"/>
                <a:gd name="connsiteY74" fmla="*/ 1738 h 2138"/>
                <a:gd name="connsiteX75" fmla="*/ 468 w 2172"/>
                <a:gd name="connsiteY75" fmla="*/ 1692 h 2138"/>
                <a:gd name="connsiteX76" fmla="*/ 426 w 2172"/>
                <a:gd name="connsiteY76" fmla="*/ 1644 h 2138"/>
                <a:gd name="connsiteX77" fmla="*/ 384 w 2172"/>
                <a:gd name="connsiteY77" fmla="*/ 1592 h 2138"/>
                <a:gd name="connsiteX78" fmla="*/ 344 w 2172"/>
                <a:gd name="connsiteY78" fmla="*/ 1538 h 2138"/>
                <a:gd name="connsiteX79" fmla="*/ 306 w 2172"/>
                <a:gd name="connsiteY79" fmla="*/ 1480 h 2138"/>
                <a:gd name="connsiteX80" fmla="*/ 270 w 2172"/>
                <a:gd name="connsiteY80" fmla="*/ 1418 h 2138"/>
                <a:gd name="connsiteX81" fmla="*/ 234 w 2172"/>
                <a:gd name="connsiteY81" fmla="*/ 1354 h 2138"/>
                <a:gd name="connsiteX82" fmla="*/ 202 w 2172"/>
                <a:gd name="connsiteY82" fmla="*/ 1284 h 2138"/>
                <a:gd name="connsiteX83" fmla="*/ 172 w 2172"/>
                <a:gd name="connsiteY83" fmla="*/ 1212 h 2138"/>
                <a:gd name="connsiteX84" fmla="*/ 142 w 2172"/>
                <a:gd name="connsiteY84" fmla="*/ 1136 h 2138"/>
                <a:gd name="connsiteX85" fmla="*/ 116 w 2172"/>
                <a:gd name="connsiteY85" fmla="*/ 1056 h 2138"/>
                <a:gd name="connsiteX86" fmla="*/ 92 w 2172"/>
                <a:gd name="connsiteY86" fmla="*/ 972 h 2138"/>
                <a:gd name="connsiteX87" fmla="*/ 72 w 2172"/>
                <a:gd name="connsiteY87" fmla="*/ 884 h 2138"/>
                <a:gd name="connsiteX88" fmla="*/ 52 w 2172"/>
                <a:gd name="connsiteY88" fmla="*/ 792 h 2138"/>
                <a:gd name="connsiteX89" fmla="*/ 36 w 2172"/>
                <a:gd name="connsiteY89" fmla="*/ 696 h 2138"/>
                <a:gd name="connsiteX90" fmla="*/ 24 w 2172"/>
                <a:gd name="connsiteY90" fmla="*/ 594 h 2138"/>
                <a:gd name="connsiteX91" fmla="*/ 12 w 2172"/>
                <a:gd name="connsiteY91" fmla="*/ 490 h 2138"/>
                <a:gd name="connsiteX92" fmla="*/ 6 w 2172"/>
                <a:gd name="connsiteY92" fmla="*/ 380 h 2138"/>
                <a:gd name="connsiteX93" fmla="*/ 0 w 2172"/>
                <a:gd name="connsiteY93" fmla="*/ 264 h 2138"/>
                <a:gd name="connsiteX94" fmla="*/ 0 w 2172"/>
                <a:gd name="connsiteY94" fmla="*/ 146 h 2138"/>
                <a:gd name="connsiteX95" fmla="*/ 2 w 2172"/>
                <a:gd name="connsiteY95" fmla="*/ 22 h 2138"/>
                <a:gd name="connsiteX96" fmla="*/ 2 w 2172"/>
                <a:gd name="connsiteY96" fmla="*/ 22 h 2138"/>
                <a:gd name="connsiteX0" fmla="*/ 2 w 2172"/>
                <a:gd name="connsiteY0" fmla="*/ 22 h 2138"/>
                <a:gd name="connsiteX1" fmla="*/ 2 w 2172"/>
                <a:gd name="connsiteY1" fmla="*/ 22 h 2138"/>
                <a:gd name="connsiteX2" fmla="*/ 26 w 2172"/>
                <a:gd name="connsiteY2" fmla="*/ 18 h 2138"/>
                <a:gd name="connsiteX3" fmla="*/ 98 w 2172"/>
                <a:gd name="connsiteY3" fmla="*/ 10 h 2138"/>
                <a:gd name="connsiteX4" fmla="*/ 148 w 2172"/>
                <a:gd name="connsiteY4" fmla="*/ 6 h 2138"/>
                <a:gd name="connsiteX5" fmla="*/ 208 w 2172"/>
                <a:gd name="connsiteY5" fmla="*/ 2 h 2138"/>
                <a:gd name="connsiteX6" fmla="*/ 276 w 2172"/>
                <a:gd name="connsiteY6" fmla="*/ 0 h 2138"/>
                <a:gd name="connsiteX7" fmla="*/ 350 w 2172"/>
                <a:gd name="connsiteY7" fmla="*/ 0 h 2138"/>
                <a:gd name="connsiteX8" fmla="*/ 432 w 2172"/>
                <a:gd name="connsiteY8" fmla="*/ 2 h 2138"/>
                <a:gd name="connsiteX9" fmla="*/ 518 w 2172"/>
                <a:gd name="connsiteY9" fmla="*/ 6 h 2138"/>
                <a:gd name="connsiteX10" fmla="*/ 610 w 2172"/>
                <a:gd name="connsiteY10" fmla="*/ 14 h 2138"/>
                <a:gd name="connsiteX11" fmla="*/ 706 w 2172"/>
                <a:gd name="connsiteY11" fmla="*/ 28 h 2138"/>
                <a:gd name="connsiteX12" fmla="*/ 806 w 2172"/>
                <a:gd name="connsiteY12" fmla="*/ 46 h 2138"/>
                <a:gd name="connsiteX13" fmla="*/ 856 w 2172"/>
                <a:gd name="connsiteY13" fmla="*/ 56 h 2138"/>
                <a:gd name="connsiteX14" fmla="*/ 906 w 2172"/>
                <a:gd name="connsiteY14" fmla="*/ 68 h 2138"/>
                <a:gd name="connsiteX15" fmla="*/ 958 w 2172"/>
                <a:gd name="connsiteY15" fmla="*/ 82 h 2138"/>
                <a:gd name="connsiteX16" fmla="*/ 1010 w 2172"/>
                <a:gd name="connsiteY16" fmla="*/ 98 h 2138"/>
                <a:gd name="connsiteX17" fmla="*/ 1060 w 2172"/>
                <a:gd name="connsiteY17" fmla="*/ 114 h 2138"/>
                <a:gd name="connsiteX18" fmla="*/ 1112 w 2172"/>
                <a:gd name="connsiteY18" fmla="*/ 132 h 2138"/>
                <a:gd name="connsiteX19" fmla="*/ 1164 w 2172"/>
                <a:gd name="connsiteY19" fmla="*/ 154 h 2138"/>
                <a:gd name="connsiteX20" fmla="*/ 1216 w 2172"/>
                <a:gd name="connsiteY20" fmla="*/ 176 h 2138"/>
                <a:gd name="connsiteX21" fmla="*/ 1266 w 2172"/>
                <a:gd name="connsiteY21" fmla="*/ 200 h 2138"/>
                <a:gd name="connsiteX22" fmla="*/ 1318 w 2172"/>
                <a:gd name="connsiteY22" fmla="*/ 226 h 2138"/>
                <a:gd name="connsiteX23" fmla="*/ 1368 w 2172"/>
                <a:gd name="connsiteY23" fmla="*/ 254 h 2138"/>
                <a:gd name="connsiteX24" fmla="*/ 1418 w 2172"/>
                <a:gd name="connsiteY24" fmla="*/ 284 h 2138"/>
                <a:gd name="connsiteX25" fmla="*/ 1466 w 2172"/>
                <a:gd name="connsiteY25" fmla="*/ 318 h 2138"/>
                <a:gd name="connsiteX26" fmla="*/ 1516 w 2172"/>
                <a:gd name="connsiteY26" fmla="*/ 352 h 2138"/>
                <a:gd name="connsiteX27" fmla="*/ 1562 w 2172"/>
                <a:gd name="connsiteY27" fmla="*/ 390 h 2138"/>
                <a:gd name="connsiteX28" fmla="*/ 1610 w 2172"/>
                <a:gd name="connsiteY28" fmla="*/ 428 h 2138"/>
                <a:gd name="connsiteX29" fmla="*/ 1654 w 2172"/>
                <a:gd name="connsiteY29" fmla="*/ 472 h 2138"/>
                <a:gd name="connsiteX30" fmla="*/ 1698 w 2172"/>
                <a:gd name="connsiteY30" fmla="*/ 516 h 2138"/>
                <a:gd name="connsiteX31" fmla="*/ 1742 w 2172"/>
                <a:gd name="connsiteY31" fmla="*/ 564 h 2138"/>
                <a:gd name="connsiteX32" fmla="*/ 1782 w 2172"/>
                <a:gd name="connsiteY32" fmla="*/ 614 h 2138"/>
                <a:gd name="connsiteX33" fmla="*/ 1822 w 2172"/>
                <a:gd name="connsiteY33" fmla="*/ 666 h 2138"/>
                <a:gd name="connsiteX34" fmla="*/ 1862 w 2172"/>
                <a:gd name="connsiteY34" fmla="*/ 722 h 2138"/>
                <a:gd name="connsiteX35" fmla="*/ 1898 w 2172"/>
                <a:gd name="connsiteY35" fmla="*/ 782 h 2138"/>
                <a:gd name="connsiteX36" fmla="*/ 1932 w 2172"/>
                <a:gd name="connsiteY36" fmla="*/ 844 h 2138"/>
                <a:gd name="connsiteX37" fmla="*/ 1966 w 2172"/>
                <a:gd name="connsiteY37" fmla="*/ 908 h 2138"/>
                <a:gd name="connsiteX38" fmla="*/ 1996 w 2172"/>
                <a:gd name="connsiteY38" fmla="*/ 976 h 2138"/>
                <a:gd name="connsiteX39" fmla="*/ 2026 w 2172"/>
                <a:gd name="connsiteY39" fmla="*/ 1048 h 2138"/>
                <a:gd name="connsiteX40" fmla="*/ 2052 w 2172"/>
                <a:gd name="connsiteY40" fmla="*/ 1122 h 2138"/>
                <a:gd name="connsiteX41" fmla="*/ 2076 w 2172"/>
                <a:gd name="connsiteY41" fmla="*/ 1200 h 2138"/>
                <a:gd name="connsiteX42" fmla="*/ 2098 w 2172"/>
                <a:gd name="connsiteY42" fmla="*/ 1282 h 2138"/>
                <a:gd name="connsiteX43" fmla="*/ 2116 w 2172"/>
                <a:gd name="connsiteY43" fmla="*/ 1368 h 2138"/>
                <a:gd name="connsiteX44" fmla="*/ 2134 w 2172"/>
                <a:gd name="connsiteY44" fmla="*/ 1456 h 2138"/>
                <a:gd name="connsiteX45" fmla="*/ 2146 w 2172"/>
                <a:gd name="connsiteY45" fmla="*/ 1548 h 2138"/>
                <a:gd name="connsiteX46" fmla="*/ 2158 w 2172"/>
                <a:gd name="connsiteY46" fmla="*/ 1644 h 2138"/>
                <a:gd name="connsiteX47" fmla="*/ 2166 w 2172"/>
                <a:gd name="connsiteY47" fmla="*/ 1744 h 2138"/>
                <a:gd name="connsiteX48" fmla="*/ 2170 w 2172"/>
                <a:gd name="connsiteY48" fmla="*/ 1848 h 2138"/>
                <a:gd name="connsiteX49" fmla="*/ 2172 w 2172"/>
                <a:gd name="connsiteY49" fmla="*/ 1956 h 2138"/>
                <a:gd name="connsiteX50" fmla="*/ 2170 w 2172"/>
                <a:gd name="connsiteY50" fmla="*/ 2068 h 2138"/>
                <a:gd name="connsiteX51" fmla="*/ 2170 w 2172"/>
                <a:gd name="connsiteY51" fmla="*/ 2068 h 2138"/>
                <a:gd name="connsiteX52" fmla="*/ 1652 w 2172"/>
                <a:gd name="connsiteY52" fmla="*/ 2138 h 2138"/>
                <a:gd name="connsiteX53" fmla="*/ 1558 w 2172"/>
                <a:gd name="connsiteY53" fmla="*/ 2136 h 2138"/>
                <a:gd name="connsiteX54" fmla="*/ 1462 w 2172"/>
                <a:gd name="connsiteY54" fmla="*/ 2132 h 2138"/>
                <a:gd name="connsiteX55" fmla="*/ 1414 w 2172"/>
                <a:gd name="connsiteY55" fmla="*/ 2128 h 2138"/>
                <a:gd name="connsiteX56" fmla="*/ 1364 w 2172"/>
                <a:gd name="connsiteY56" fmla="*/ 2122 h 2138"/>
                <a:gd name="connsiteX57" fmla="*/ 1312 w 2172"/>
                <a:gd name="connsiteY57" fmla="*/ 2116 h 2138"/>
                <a:gd name="connsiteX58" fmla="*/ 1262 w 2172"/>
                <a:gd name="connsiteY58" fmla="*/ 2108 h 2138"/>
                <a:gd name="connsiteX59" fmla="*/ 1210 w 2172"/>
                <a:gd name="connsiteY59" fmla="*/ 2098 h 2138"/>
                <a:gd name="connsiteX60" fmla="*/ 1158 w 2172"/>
                <a:gd name="connsiteY60" fmla="*/ 2086 h 2138"/>
                <a:gd name="connsiteX61" fmla="*/ 1108 w 2172"/>
                <a:gd name="connsiteY61" fmla="*/ 2072 h 2138"/>
                <a:gd name="connsiteX62" fmla="*/ 1056 w 2172"/>
                <a:gd name="connsiteY62" fmla="*/ 2056 h 2138"/>
                <a:gd name="connsiteX63" fmla="*/ 1004 w 2172"/>
                <a:gd name="connsiteY63" fmla="*/ 2040 h 2138"/>
                <a:gd name="connsiteX64" fmla="*/ 952 w 2172"/>
                <a:gd name="connsiteY64" fmla="*/ 2020 h 2138"/>
                <a:gd name="connsiteX65" fmla="*/ 900 w 2172"/>
                <a:gd name="connsiteY65" fmla="*/ 1998 h 2138"/>
                <a:gd name="connsiteX66" fmla="*/ 850 w 2172"/>
                <a:gd name="connsiteY66" fmla="*/ 1974 h 2138"/>
                <a:gd name="connsiteX67" fmla="*/ 800 w 2172"/>
                <a:gd name="connsiteY67" fmla="*/ 1948 h 2138"/>
                <a:gd name="connsiteX68" fmla="*/ 750 w 2172"/>
                <a:gd name="connsiteY68" fmla="*/ 1920 h 2138"/>
                <a:gd name="connsiteX69" fmla="*/ 700 w 2172"/>
                <a:gd name="connsiteY69" fmla="*/ 1888 h 2138"/>
                <a:gd name="connsiteX70" fmla="*/ 652 w 2172"/>
                <a:gd name="connsiteY70" fmla="*/ 1856 h 2138"/>
                <a:gd name="connsiteX71" fmla="*/ 604 w 2172"/>
                <a:gd name="connsiteY71" fmla="*/ 1818 h 2138"/>
                <a:gd name="connsiteX72" fmla="*/ 558 w 2172"/>
                <a:gd name="connsiteY72" fmla="*/ 1780 h 2138"/>
                <a:gd name="connsiteX73" fmla="*/ 512 w 2172"/>
                <a:gd name="connsiteY73" fmla="*/ 1738 h 2138"/>
                <a:gd name="connsiteX74" fmla="*/ 468 w 2172"/>
                <a:gd name="connsiteY74" fmla="*/ 1692 h 2138"/>
                <a:gd name="connsiteX75" fmla="*/ 426 w 2172"/>
                <a:gd name="connsiteY75" fmla="*/ 1644 h 2138"/>
                <a:gd name="connsiteX76" fmla="*/ 384 w 2172"/>
                <a:gd name="connsiteY76" fmla="*/ 1592 h 2138"/>
                <a:gd name="connsiteX77" fmla="*/ 344 w 2172"/>
                <a:gd name="connsiteY77" fmla="*/ 1538 h 2138"/>
                <a:gd name="connsiteX78" fmla="*/ 306 w 2172"/>
                <a:gd name="connsiteY78" fmla="*/ 1480 h 2138"/>
                <a:gd name="connsiteX79" fmla="*/ 270 w 2172"/>
                <a:gd name="connsiteY79" fmla="*/ 1418 h 2138"/>
                <a:gd name="connsiteX80" fmla="*/ 234 w 2172"/>
                <a:gd name="connsiteY80" fmla="*/ 1354 h 2138"/>
                <a:gd name="connsiteX81" fmla="*/ 202 w 2172"/>
                <a:gd name="connsiteY81" fmla="*/ 1284 h 2138"/>
                <a:gd name="connsiteX82" fmla="*/ 172 w 2172"/>
                <a:gd name="connsiteY82" fmla="*/ 1212 h 2138"/>
                <a:gd name="connsiteX83" fmla="*/ 142 w 2172"/>
                <a:gd name="connsiteY83" fmla="*/ 1136 h 2138"/>
                <a:gd name="connsiteX84" fmla="*/ 116 w 2172"/>
                <a:gd name="connsiteY84" fmla="*/ 1056 h 2138"/>
                <a:gd name="connsiteX85" fmla="*/ 92 w 2172"/>
                <a:gd name="connsiteY85" fmla="*/ 972 h 2138"/>
                <a:gd name="connsiteX86" fmla="*/ 72 w 2172"/>
                <a:gd name="connsiteY86" fmla="*/ 884 h 2138"/>
                <a:gd name="connsiteX87" fmla="*/ 52 w 2172"/>
                <a:gd name="connsiteY87" fmla="*/ 792 h 2138"/>
                <a:gd name="connsiteX88" fmla="*/ 36 w 2172"/>
                <a:gd name="connsiteY88" fmla="*/ 696 h 2138"/>
                <a:gd name="connsiteX89" fmla="*/ 24 w 2172"/>
                <a:gd name="connsiteY89" fmla="*/ 594 h 2138"/>
                <a:gd name="connsiteX90" fmla="*/ 12 w 2172"/>
                <a:gd name="connsiteY90" fmla="*/ 490 h 2138"/>
                <a:gd name="connsiteX91" fmla="*/ 6 w 2172"/>
                <a:gd name="connsiteY91" fmla="*/ 380 h 2138"/>
                <a:gd name="connsiteX92" fmla="*/ 0 w 2172"/>
                <a:gd name="connsiteY92" fmla="*/ 264 h 2138"/>
                <a:gd name="connsiteX93" fmla="*/ 0 w 2172"/>
                <a:gd name="connsiteY93" fmla="*/ 146 h 2138"/>
                <a:gd name="connsiteX94" fmla="*/ 2 w 2172"/>
                <a:gd name="connsiteY94" fmla="*/ 22 h 2138"/>
                <a:gd name="connsiteX95" fmla="*/ 2 w 2172"/>
                <a:gd name="connsiteY95" fmla="*/ 22 h 2138"/>
                <a:gd name="connsiteX0" fmla="*/ 2 w 2172"/>
                <a:gd name="connsiteY0" fmla="*/ 22 h 2136"/>
                <a:gd name="connsiteX1" fmla="*/ 2 w 2172"/>
                <a:gd name="connsiteY1" fmla="*/ 22 h 2136"/>
                <a:gd name="connsiteX2" fmla="*/ 26 w 2172"/>
                <a:gd name="connsiteY2" fmla="*/ 18 h 2136"/>
                <a:gd name="connsiteX3" fmla="*/ 98 w 2172"/>
                <a:gd name="connsiteY3" fmla="*/ 10 h 2136"/>
                <a:gd name="connsiteX4" fmla="*/ 148 w 2172"/>
                <a:gd name="connsiteY4" fmla="*/ 6 h 2136"/>
                <a:gd name="connsiteX5" fmla="*/ 208 w 2172"/>
                <a:gd name="connsiteY5" fmla="*/ 2 h 2136"/>
                <a:gd name="connsiteX6" fmla="*/ 276 w 2172"/>
                <a:gd name="connsiteY6" fmla="*/ 0 h 2136"/>
                <a:gd name="connsiteX7" fmla="*/ 350 w 2172"/>
                <a:gd name="connsiteY7" fmla="*/ 0 h 2136"/>
                <a:gd name="connsiteX8" fmla="*/ 432 w 2172"/>
                <a:gd name="connsiteY8" fmla="*/ 2 h 2136"/>
                <a:gd name="connsiteX9" fmla="*/ 518 w 2172"/>
                <a:gd name="connsiteY9" fmla="*/ 6 h 2136"/>
                <a:gd name="connsiteX10" fmla="*/ 610 w 2172"/>
                <a:gd name="connsiteY10" fmla="*/ 14 h 2136"/>
                <a:gd name="connsiteX11" fmla="*/ 706 w 2172"/>
                <a:gd name="connsiteY11" fmla="*/ 28 h 2136"/>
                <a:gd name="connsiteX12" fmla="*/ 806 w 2172"/>
                <a:gd name="connsiteY12" fmla="*/ 46 h 2136"/>
                <a:gd name="connsiteX13" fmla="*/ 856 w 2172"/>
                <a:gd name="connsiteY13" fmla="*/ 56 h 2136"/>
                <a:gd name="connsiteX14" fmla="*/ 906 w 2172"/>
                <a:gd name="connsiteY14" fmla="*/ 68 h 2136"/>
                <a:gd name="connsiteX15" fmla="*/ 958 w 2172"/>
                <a:gd name="connsiteY15" fmla="*/ 82 h 2136"/>
                <a:gd name="connsiteX16" fmla="*/ 1010 w 2172"/>
                <a:gd name="connsiteY16" fmla="*/ 98 h 2136"/>
                <a:gd name="connsiteX17" fmla="*/ 1060 w 2172"/>
                <a:gd name="connsiteY17" fmla="*/ 114 h 2136"/>
                <a:gd name="connsiteX18" fmla="*/ 1112 w 2172"/>
                <a:gd name="connsiteY18" fmla="*/ 132 h 2136"/>
                <a:gd name="connsiteX19" fmla="*/ 1164 w 2172"/>
                <a:gd name="connsiteY19" fmla="*/ 154 h 2136"/>
                <a:gd name="connsiteX20" fmla="*/ 1216 w 2172"/>
                <a:gd name="connsiteY20" fmla="*/ 176 h 2136"/>
                <a:gd name="connsiteX21" fmla="*/ 1266 w 2172"/>
                <a:gd name="connsiteY21" fmla="*/ 200 h 2136"/>
                <a:gd name="connsiteX22" fmla="*/ 1318 w 2172"/>
                <a:gd name="connsiteY22" fmla="*/ 226 h 2136"/>
                <a:gd name="connsiteX23" fmla="*/ 1368 w 2172"/>
                <a:gd name="connsiteY23" fmla="*/ 254 h 2136"/>
                <a:gd name="connsiteX24" fmla="*/ 1418 w 2172"/>
                <a:gd name="connsiteY24" fmla="*/ 284 h 2136"/>
                <a:gd name="connsiteX25" fmla="*/ 1466 w 2172"/>
                <a:gd name="connsiteY25" fmla="*/ 318 h 2136"/>
                <a:gd name="connsiteX26" fmla="*/ 1516 w 2172"/>
                <a:gd name="connsiteY26" fmla="*/ 352 h 2136"/>
                <a:gd name="connsiteX27" fmla="*/ 1562 w 2172"/>
                <a:gd name="connsiteY27" fmla="*/ 390 h 2136"/>
                <a:gd name="connsiteX28" fmla="*/ 1610 w 2172"/>
                <a:gd name="connsiteY28" fmla="*/ 428 h 2136"/>
                <a:gd name="connsiteX29" fmla="*/ 1654 w 2172"/>
                <a:gd name="connsiteY29" fmla="*/ 472 h 2136"/>
                <a:gd name="connsiteX30" fmla="*/ 1698 w 2172"/>
                <a:gd name="connsiteY30" fmla="*/ 516 h 2136"/>
                <a:gd name="connsiteX31" fmla="*/ 1742 w 2172"/>
                <a:gd name="connsiteY31" fmla="*/ 564 h 2136"/>
                <a:gd name="connsiteX32" fmla="*/ 1782 w 2172"/>
                <a:gd name="connsiteY32" fmla="*/ 614 h 2136"/>
                <a:gd name="connsiteX33" fmla="*/ 1822 w 2172"/>
                <a:gd name="connsiteY33" fmla="*/ 666 h 2136"/>
                <a:gd name="connsiteX34" fmla="*/ 1862 w 2172"/>
                <a:gd name="connsiteY34" fmla="*/ 722 h 2136"/>
                <a:gd name="connsiteX35" fmla="*/ 1898 w 2172"/>
                <a:gd name="connsiteY35" fmla="*/ 782 h 2136"/>
                <a:gd name="connsiteX36" fmla="*/ 1932 w 2172"/>
                <a:gd name="connsiteY36" fmla="*/ 844 h 2136"/>
                <a:gd name="connsiteX37" fmla="*/ 1966 w 2172"/>
                <a:gd name="connsiteY37" fmla="*/ 908 h 2136"/>
                <a:gd name="connsiteX38" fmla="*/ 1996 w 2172"/>
                <a:gd name="connsiteY38" fmla="*/ 976 h 2136"/>
                <a:gd name="connsiteX39" fmla="*/ 2026 w 2172"/>
                <a:gd name="connsiteY39" fmla="*/ 1048 h 2136"/>
                <a:gd name="connsiteX40" fmla="*/ 2052 w 2172"/>
                <a:gd name="connsiteY40" fmla="*/ 1122 h 2136"/>
                <a:gd name="connsiteX41" fmla="*/ 2076 w 2172"/>
                <a:gd name="connsiteY41" fmla="*/ 1200 h 2136"/>
                <a:gd name="connsiteX42" fmla="*/ 2098 w 2172"/>
                <a:gd name="connsiteY42" fmla="*/ 1282 h 2136"/>
                <a:gd name="connsiteX43" fmla="*/ 2116 w 2172"/>
                <a:gd name="connsiteY43" fmla="*/ 1368 h 2136"/>
                <a:gd name="connsiteX44" fmla="*/ 2134 w 2172"/>
                <a:gd name="connsiteY44" fmla="*/ 1456 h 2136"/>
                <a:gd name="connsiteX45" fmla="*/ 2146 w 2172"/>
                <a:gd name="connsiteY45" fmla="*/ 1548 h 2136"/>
                <a:gd name="connsiteX46" fmla="*/ 2158 w 2172"/>
                <a:gd name="connsiteY46" fmla="*/ 1644 h 2136"/>
                <a:gd name="connsiteX47" fmla="*/ 2166 w 2172"/>
                <a:gd name="connsiteY47" fmla="*/ 1744 h 2136"/>
                <a:gd name="connsiteX48" fmla="*/ 2170 w 2172"/>
                <a:gd name="connsiteY48" fmla="*/ 1848 h 2136"/>
                <a:gd name="connsiteX49" fmla="*/ 2172 w 2172"/>
                <a:gd name="connsiteY49" fmla="*/ 1956 h 2136"/>
                <a:gd name="connsiteX50" fmla="*/ 2170 w 2172"/>
                <a:gd name="connsiteY50" fmla="*/ 2068 h 2136"/>
                <a:gd name="connsiteX51" fmla="*/ 2170 w 2172"/>
                <a:gd name="connsiteY51" fmla="*/ 2068 h 2136"/>
                <a:gd name="connsiteX52" fmla="*/ 1558 w 2172"/>
                <a:gd name="connsiteY52" fmla="*/ 2136 h 2136"/>
                <a:gd name="connsiteX53" fmla="*/ 1462 w 2172"/>
                <a:gd name="connsiteY53" fmla="*/ 2132 h 2136"/>
                <a:gd name="connsiteX54" fmla="*/ 1414 w 2172"/>
                <a:gd name="connsiteY54" fmla="*/ 2128 h 2136"/>
                <a:gd name="connsiteX55" fmla="*/ 1364 w 2172"/>
                <a:gd name="connsiteY55" fmla="*/ 2122 h 2136"/>
                <a:gd name="connsiteX56" fmla="*/ 1312 w 2172"/>
                <a:gd name="connsiteY56" fmla="*/ 2116 h 2136"/>
                <a:gd name="connsiteX57" fmla="*/ 1262 w 2172"/>
                <a:gd name="connsiteY57" fmla="*/ 2108 h 2136"/>
                <a:gd name="connsiteX58" fmla="*/ 1210 w 2172"/>
                <a:gd name="connsiteY58" fmla="*/ 2098 h 2136"/>
                <a:gd name="connsiteX59" fmla="*/ 1158 w 2172"/>
                <a:gd name="connsiteY59" fmla="*/ 2086 h 2136"/>
                <a:gd name="connsiteX60" fmla="*/ 1108 w 2172"/>
                <a:gd name="connsiteY60" fmla="*/ 2072 h 2136"/>
                <a:gd name="connsiteX61" fmla="*/ 1056 w 2172"/>
                <a:gd name="connsiteY61" fmla="*/ 2056 h 2136"/>
                <a:gd name="connsiteX62" fmla="*/ 1004 w 2172"/>
                <a:gd name="connsiteY62" fmla="*/ 2040 h 2136"/>
                <a:gd name="connsiteX63" fmla="*/ 952 w 2172"/>
                <a:gd name="connsiteY63" fmla="*/ 2020 h 2136"/>
                <a:gd name="connsiteX64" fmla="*/ 900 w 2172"/>
                <a:gd name="connsiteY64" fmla="*/ 1998 h 2136"/>
                <a:gd name="connsiteX65" fmla="*/ 850 w 2172"/>
                <a:gd name="connsiteY65" fmla="*/ 1974 h 2136"/>
                <a:gd name="connsiteX66" fmla="*/ 800 w 2172"/>
                <a:gd name="connsiteY66" fmla="*/ 1948 h 2136"/>
                <a:gd name="connsiteX67" fmla="*/ 750 w 2172"/>
                <a:gd name="connsiteY67" fmla="*/ 1920 h 2136"/>
                <a:gd name="connsiteX68" fmla="*/ 700 w 2172"/>
                <a:gd name="connsiteY68" fmla="*/ 1888 h 2136"/>
                <a:gd name="connsiteX69" fmla="*/ 652 w 2172"/>
                <a:gd name="connsiteY69" fmla="*/ 1856 h 2136"/>
                <a:gd name="connsiteX70" fmla="*/ 604 w 2172"/>
                <a:gd name="connsiteY70" fmla="*/ 1818 h 2136"/>
                <a:gd name="connsiteX71" fmla="*/ 558 w 2172"/>
                <a:gd name="connsiteY71" fmla="*/ 1780 h 2136"/>
                <a:gd name="connsiteX72" fmla="*/ 512 w 2172"/>
                <a:gd name="connsiteY72" fmla="*/ 1738 h 2136"/>
                <a:gd name="connsiteX73" fmla="*/ 468 w 2172"/>
                <a:gd name="connsiteY73" fmla="*/ 1692 h 2136"/>
                <a:gd name="connsiteX74" fmla="*/ 426 w 2172"/>
                <a:gd name="connsiteY74" fmla="*/ 1644 h 2136"/>
                <a:gd name="connsiteX75" fmla="*/ 384 w 2172"/>
                <a:gd name="connsiteY75" fmla="*/ 1592 h 2136"/>
                <a:gd name="connsiteX76" fmla="*/ 344 w 2172"/>
                <a:gd name="connsiteY76" fmla="*/ 1538 h 2136"/>
                <a:gd name="connsiteX77" fmla="*/ 306 w 2172"/>
                <a:gd name="connsiteY77" fmla="*/ 1480 h 2136"/>
                <a:gd name="connsiteX78" fmla="*/ 270 w 2172"/>
                <a:gd name="connsiteY78" fmla="*/ 1418 h 2136"/>
                <a:gd name="connsiteX79" fmla="*/ 234 w 2172"/>
                <a:gd name="connsiteY79" fmla="*/ 1354 h 2136"/>
                <a:gd name="connsiteX80" fmla="*/ 202 w 2172"/>
                <a:gd name="connsiteY80" fmla="*/ 1284 h 2136"/>
                <a:gd name="connsiteX81" fmla="*/ 172 w 2172"/>
                <a:gd name="connsiteY81" fmla="*/ 1212 h 2136"/>
                <a:gd name="connsiteX82" fmla="*/ 142 w 2172"/>
                <a:gd name="connsiteY82" fmla="*/ 1136 h 2136"/>
                <a:gd name="connsiteX83" fmla="*/ 116 w 2172"/>
                <a:gd name="connsiteY83" fmla="*/ 1056 h 2136"/>
                <a:gd name="connsiteX84" fmla="*/ 92 w 2172"/>
                <a:gd name="connsiteY84" fmla="*/ 972 h 2136"/>
                <a:gd name="connsiteX85" fmla="*/ 72 w 2172"/>
                <a:gd name="connsiteY85" fmla="*/ 884 h 2136"/>
                <a:gd name="connsiteX86" fmla="*/ 52 w 2172"/>
                <a:gd name="connsiteY86" fmla="*/ 792 h 2136"/>
                <a:gd name="connsiteX87" fmla="*/ 36 w 2172"/>
                <a:gd name="connsiteY87" fmla="*/ 696 h 2136"/>
                <a:gd name="connsiteX88" fmla="*/ 24 w 2172"/>
                <a:gd name="connsiteY88" fmla="*/ 594 h 2136"/>
                <a:gd name="connsiteX89" fmla="*/ 12 w 2172"/>
                <a:gd name="connsiteY89" fmla="*/ 490 h 2136"/>
                <a:gd name="connsiteX90" fmla="*/ 6 w 2172"/>
                <a:gd name="connsiteY90" fmla="*/ 380 h 2136"/>
                <a:gd name="connsiteX91" fmla="*/ 0 w 2172"/>
                <a:gd name="connsiteY91" fmla="*/ 264 h 2136"/>
                <a:gd name="connsiteX92" fmla="*/ 0 w 2172"/>
                <a:gd name="connsiteY92" fmla="*/ 146 h 2136"/>
                <a:gd name="connsiteX93" fmla="*/ 2 w 2172"/>
                <a:gd name="connsiteY93" fmla="*/ 22 h 2136"/>
                <a:gd name="connsiteX94" fmla="*/ 2 w 2172"/>
                <a:gd name="connsiteY94" fmla="*/ 22 h 2136"/>
                <a:gd name="connsiteX0" fmla="*/ 2 w 2172"/>
                <a:gd name="connsiteY0" fmla="*/ 22 h 2132"/>
                <a:gd name="connsiteX1" fmla="*/ 2 w 2172"/>
                <a:gd name="connsiteY1" fmla="*/ 22 h 2132"/>
                <a:gd name="connsiteX2" fmla="*/ 26 w 2172"/>
                <a:gd name="connsiteY2" fmla="*/ 18 h 2132"/>
                <a:gd name="connsiteX3" fmla="*/ 98 w 2172"/>
                <a:gd name="connsiteY3" fmla="*/ 10 h 2132"/>
                <a:gd name="connsiteX4" fmla="*/ 148 w 2172"/>
                <a:gd name="connsiteY4" fmla="*/ 6 h 2132"/>
                <a:gd name="connsiteX5" fmla="*/ 208 w 2172"/>
                <a:gd name="connsiteY5" fmla="*/ 2 h 2132"/>
                <a:gd name="connsiteX6" fmla="*/ 276 w 2172"/>
                <a:gd name="connsiteY6" fmla="*/ 0 h 2132"/>
                <a:gd name="connsiteX7" fmla="*/ 350 w 2172"/>
                <a:gd name="connsiteY7" fmla="*/ 0 h 2132"/>
                <a:gd name="connsiteX8" fmla="*/ 432 w 2172"/>
                <a:gd name="connsiteY8" fmla="*/ 2 h 2132"/>
                <a:gd name="connsiteX9" fmla="*/ 518 w 2172"/>
                <a:gd name="connsiteY9" fmla="*/ 6 h 2132"/>
                <a:gd name="connsiteX10" fmla="*/ 610 w 2172"/>
                <a:gd name="connsiteY10" fmla="*/ 14 h 2132"/>
                <a:gd name="connsiteX11" fmla="*/ 706 w 2172"/>
                <a:gd name="connsiteY11" fmla="*/ 28 h 2132"/>
                <a:gd name="connsiteX12" fmla="*/ 806 w 2172"/>
                <a:gd name="connsiteY12" fmla="*/ 46 h 2132"/>
                <a:gd name="connsiteX13" fmla="*/ 856 w 2172"/>
                <a:gd name="connsiteY13" fmla="*/ 56 h 2132"/>
                <a:gd name="connsiteX14" fmla="*/ 906 w 2172"/>
                <a:gd name="connsiteY14" fmla="*/ 68 h 2132"/>
                <a:gd name="connsiteX15" fmla="*/ 958 w 2172"/>
                <a:gd name="connsiteY15" fmla="*/ 82 h 2132"/>
                <a:gd name="connsiteX16" fmla="*/ 1010 w 2172"/>
                <a:gd name="connsiteY16" fmla="*/ 98 h 2132"/>
                <a:gd name="connsiteX17" fmla="*/ 1060 w 2172"/>
                <a:gd name="connsiteY17" fmla="*/ 114 h 2132"/>
                <a:gd name="connsiteX18" fmla="*/ 1112 w 2172"/>
                <a:gd name="connsiteY18" fmla="*/ 132 h 2132"/>
                <a:gd name="connsiteX19" fmla="*/ 1164 w 2172"/>
                <a:gd name="connsiteY19" fmla="*/ 154 h 2132"/>
                <a:gd name="connsiteX20" fmla="*/ 1216 w 2172"/>
                <a:gd name="connsiteY20" fmla="*/ 176 h 2132"/>
                <a:gd name="connsiteX21" fmla="*/ 1266 w 2172"/>
                <a:gd name="connsiteY21" fmla="*/ 200 h 2132"/>
                <a:gd name="connsiteX22" fmla="*/ 1318 w 2172"/>
                <a:gd name="connsiteY22" fmla="*/ 226 h 2132"/>
                <a:gd name="connsiteX23" fmla="*/ 1368 w 2172"/>
                <a:gd name="connsiteY23" fmla="*/ 254 h 2132"/>
                <a:gd name="connsiteX24" fmla="*/ 1418 w 2172"/>
                <a:gd name="connsiteY24" fmla="*/ 284 h 2132"/>
                <a:gd name="connsiteX25" fmla="*/ 1466 w 2172"/>
                <a:gd name="connsiteY25" fmla="*/ 318 h 2132"/>
                <a:gd name="connsiteX26" fmla="*/ 1516 w 2172"/>
                <a:gd name="connsiteY26" fmla="*/ 352 h 2132"/>
                <a:gd name="connsiteX27" fmla="*/ 1562 w 2172"/>
                <a:gd name="connsiteY27" fmla="*/ 390 h 2132"/>
                <a:gd name="connsiteX28" fmla="*/ 1610 w 2172"/>
                <a:gd name="connsiteY28" fmla="*/ 428 h 2132"/>
                <a:gd name="connsiteX29" fmla="*/ 1654 w 2172"/>
                <a:gd name="connsiteY29" fmla="*/ 472 h 2132"/>
                <a:gd name="connsiteX30" fmla="*/ 1698 w 2172"/>
                <a:gd name="connsiteY30" fmla="*/ 516 h 2132"/>
                <a:gd name="connsiteX31" fmla="*/ 1742 w 2172"/>
                <a:gd name="connsiteY31" fmla="*/ 564 h 2132"/>
                <a:gd name="connsiteX32" fmla="*/ 1782 w 2172"/>
                <a:gd name="connsiteY32" fmla="*/ 614 h 2132"/>
                <a:gd name="connsiteX33" fmla="*/ 1822 w 2172"/>
                <a:gd name="connsiteY33" fmla="*/ 666 h 2132"/>
                <a:gd name="connsiteX34" fmla="*/ 1862 w 2172"/>
                <a:gd name="connsiteY34" fmla="*/ 722 h 2132"/>
                <a:gd name="connsiteX35" fmla="*/ 1898 w 2172"/>
                <a:gd name="connsiteY35" fmla="*/ 782 h 2132"/>
                <a:gd name="connsiteX36" fmla="*/ 1932 w 2172"/>
                <a:gd name="connsiteY36" fmla="*/ 844 h 2132"/>
                <a:gd name="connsiteX37" fmla="*/ 1966 w 2172"/>
                <a:gd name="connsiteY37" fmla="*/ 908 h 2132"/>
                <a:gd name="connsiteX38" fmla="*/ 1996 w 2172"/>
                <a:gd name="connsiteY38" fmla="*/ 976 h 2132"/>
                <a:gd name="connsiteX39" fmla="*/ 2026 w 2172"/>
                <a:gd name="connsiteY39" fmla="*/ 1048 h 2132"/>
                <a:gd name="connsiteX40" fmla="*/ 2052 w 2172"/>
                <a:gd name="connsiteY40" fmla="*/ 1122 h 2132"/>
                <a:gd name="connsiteX41" fmla="*/ 2076 w 2172"/>
                <a:gd name="connsiteY41" fmla="*/ 1200 h 2132"/>
                <a:gd name="connsiteX42" fmla="*/ 2098 w 2172"/>
                <a:gd name="connsiteY42" fmla="*/ 1282 h 2132"/>
                <a:gd name="connsiteX43" fmla="*/ 2116 w 2172"/>
                <a:gd name="connsiteY43" fmla="*/ 1368 h 2132"/>
                <a:gd name="connsiteX44" fmla="*/ 2134 w 2172"/>
                <a:gd name="connsiteY44" fmla="*/ 1456 h 2132"/>
                <a:gd name="connsiteX45" fmla="*/ 2146 w 2172"/>
                <a:gd name="connsiteY45" fmla="*/ 1548 h 2132"/>
                <a:gd name="connsiteX46" fmla="*/ 2158 w 2172"/>
                <a:gd name="connsiteY46" fmla="*/ 1644 h 2132"/>
                <a:gd name="connsiteX47" fmla="*/ 2166 w 2172"/>
                <a:gd name="connsiteY47" fmla="*/ 1744 h 2132"/>
                <a:gd name="connsiteX48" fmla="*/ 2170 w 2172"/>
                <a:gd name="connsiteY48" fmla="*/ 1848 h 2132"/>
                <a:gd name="connsiteX49" fmla="*/ 2172 w 2172"/>
                <a:gd name="connsiteY49" fmla="*/ 1956 h 2132"/>
                <a:gd name="connsiteX50" fmla="*/ 2170 w 2172"/>
                <a:gd name="connsiteY50" fmla="*/ 2068 h 2132"/>
                <a:gd name="connsiteX51" fmla="*/ 2170 w 2172"/>
                <a:gd name="connsiteY51" fmla="*/ 2068 h 2132"/>
                <a:gd name="connsiteX52" fmla="*/ 1462 w 2172"/>
                <a:gd name="connsiteY52" fmla="*/ 2132 h 2132"/>
                <a:gd name="connsiteX53" fmla="*/ 1414 w 2172"/>
                <a:gd name="connsiteY53" fmla="*/ 2128 h 2132"/>
                <a:gd name="connsiteX54" fmla="*/ 1364 w 2172"/>
                <a:gd name="connsiteY54" fmla="*/ 2122 h 2132"/>
                <a:gd name="connsiteX55" fmla="*/ 1312 w 2172"/>
                <a:gd name="connsiteY55" fmla="*/ 2116 h 2132"/>
                <a:gd name="connsiteX56" fmla="*/ 1262 w 2172"/>
                <a:gd name="connsiteY56" fmla="*/ 2108 h 2132"/>
                <a:gd name="connsiteX57" fmla="*/ 1210 w 2172"/>
                <a:gd name="connsiteY57" fmla="*/ 2098 h 2132"/>
                <a:gd name="connsiteX58" fmla="*/ 1158 w 2172"/>
                <a:gd name="connsiteY58" fmla="*/ 2086 h 2132"/>
                <a:gd name="connsiteX59" fmla="*/ 1108 w 2172"/>
                <a:gd name="connsiteY59" fmla="*/ 2072 h 2132"/>
                <a:gd name="connsiteX60" fmla="*/ 1056 w 2172"/>
                <a:gd name="connsiteY60" fmla="*/ 2056 h 2132"/>
                <a:gd name="connsiteX61" fmla="*/ 1004 w 2172"/>
                <a:gd name="connsiteY61" fmla="*/ 2040 h 2132"/>
                <a:gd name="connsiteX62" fmla="*/ 952 w 2172"/>
                <a:gd name="connsiteY62" fmla="*/ 2020 h 2132"/>
                <a:gd name="connsiteX63" fmla="*/ 900 w 2172"/>
                <a:gd name="connsiteY63" fmla="*/ 1998 h 2132"/>
                <a:gd name="connsiteX64" fmla="*/ 850 w 2172"/>
                <a:gd name="connsiteY64" fmla="*/ 1974 h 2132"/>
                <a:gd name="connsiteX65" fmla="*/ 800 w 2172"/>
                <a:gd name="connsiteY65" fmla="*/ 1948 h 2132"/>
                <a:gd name="connsiteX66" fmla="*/ 750 w 2172"/>
                <a:gd name="connsiteY66" fmla="*/ 1920 h 2132"/>
                <a:gd name="connsiteX67" fmla="*/ 700 w 2172"/>
                <a:gd name="connsiteY67" fmla="*/ 1888 h 2132"/>
                <a:gd name="connsiteX68" fmla="*/ 652 w 2172"/>
                <a:gd name="connsiteY68" fmla="*/ 1856 h 2132"/>
                <a:gd name="connsiteX69" fmla="*/ 604 w 2172"/>
                <a:gd name="connsiteY69" fmla="*/ 1818 h 2132"/>
                <a:gd name="connsiteX70" fmla="*/ 558 w 2172"/>
                <a:gd name="connsiteY70" fmla="*/ 1780 h 2132"/>
                <a:gd name="connsiteX71" fmla="*/ 512 w 2172"/>
                <a:gd name="connsiteY71" fmla="*/ 1738 h 2132"/>
                <a:gd name="connsiteX72" fmla="*/ 468 w 2172"/>
                <a:gd name="connsiteY72" fmla="*/ 1692 h 2132"/>
                <a:gd name="connsiteX73" fmla="*/ 426 w 2172"/>
                <a:gd name="connsiteY73" fmla="*/ 1644 h 2132"/>
                <a:gd name="connsiteX74" fmla="*/ 384 w 2172"/>
                <a:gd name="connsiteY74" fmla="*/ 1592 h 2132"/>
                <a:gd name="connsiteX75" fmla="*/ 344 w 2172"/>
                <a:gd name="connsiteY75" fmla="*/ 1538 h 2132"/>
                <a:gd name="connsiteX76" fmla="*/ 306 w 2172"/>
                <a:gd name="connsiteY76" fmla="*/ 1480 h 2132"/>
                <a:gd name="connsiteX77" fmla="*/ 270 w 2172"/>
                <a:gd name="connsiteY77" fmla="*/ 1418 h 2132"/>
                <a:gd name="connsiteX78" fmla="*/ 234 w 2172"/>
                <a:gd name="connsiteY78" fmla="*/ 1354 h 2132"/>
                <a:gd name="connsiteX79" fmla="*/ 202 w 2172"/>
                <a:gd name="connsiteY79" fmla="*/ 1284 h 2132"/>
                <a:gd name="connsiteX80" fmla="*/ 172 w 2172"/>
                <a:gd name="connsiteY80" fmla="*/ 1212 h 2132"/>
                <a:gd name="connsiteX81" fmla="*/ 142 w 2172"/>
                <a:gd name="connsiteY81" fmla="*/ 1136 h 2132"/>
                <a:gd name="connsiteX82" fmla="*/ 116 w 2172"/>
                <a:gd name="connsiteY82" fmla="*/ 1056 h 2132"/>
                <a:gd name="connsiteX83" fmla="*/ 92 w 2172"/>
                <a:gd name="connsiteY83" fmla="*/ 972 h 2132"/>
                <a:gd name="connsiteX84" fmla="*/ 72 w 2172"/>
                <a:gd name="connsiteY84" fmla="*/ 884 h 2132"/>
                <a:gd name="connsiteX85" fmla="*/ 52 w 2172"/>
                <a:gd name="connsiteY85" fmla="*/ 792 h 2132"/>
                <a:gd name="connsiteX86" fmla="*/ 36 w 2172"/>
                <a:gd name="connsiteY86" fmla="*/ 696 h 2132"/>
                <a:gd name="connsiteX87" fmla="*/ 24 w 2172"/>
                <a:gd name="connsiteY87" fmla="*/ 594 h 2132"/>
                <a:gd name="connsiteX88" fmla="*/ 12 w 2172"/>
                <a:gd name="connsiteY88" fmla="*/ 490 h 2132"/>
                <a:gd name="connsiteX89" fmla="*/ 6 w 2172"/>
                <a:gd name="connsiteY89" fmla="*/ 380 h 2132"/>
                <a:gd name="connsiteX90" fmla="*/ 0 w 2172"/>
                <a:gd name="connsiteY90" fmla="*/ 264 h 2132"/>
                <a:gd name="connsiteX91" fmla="*/ 0 w 2172"/>
                <a:gd name="connsiteY91" fmla="*/ 146 h 2132"/>
                <a:gd name="connsiteX92" fmla="*/ 2 w 2172"/>
                <a:gd name="connsiteY92" fmla="*/ 22 h 2132"/>
                <a:gd name="connsiteX93" fmla="*/ 2 w 2172"/>
                <a:gd name="connsiteY93" fmla="*/ 22 h 2132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364 w 2172"/>
                <a:gd name="connsiteY53" fmla="*/ 2122 h 2128"/>
                <a:gd name="connsiteX54" fmla="*/ 1312 w 2172"/>
                <a:gd name="connsiteY54" fmla="*/ 2116 h 2128"/>
                <a:gd name="connsiteX55" fmla="*/ 1262 w 2172"/>
                <a:gd name="connsiteY55" fmla="*/ 2108 h 2128"/>
                <a:gd name="connsiteX56" fmla="*/ 1210 w 2172"/>
                <a:gd name="connsiteY56" fmla="*/ 2098 h 2128"/>
                <a:gd name="connsiteX57" fmla="*/ 1158 w 2172"/>
                <a:gd name="connsiteY57" fmla="*/ 2086 h 2128"/>
                <a:gd name="connsiteX58" fmla="*/ 1108 w 2172"/>
                <a:gd name="connsiteY58" fmla="*/ 2072 h 2128"/>
                <a:gd name="connsiteX59" fmla="*/ 1056 w 2172"/>
                <a:gd name="connsiteY59" fmla="*/ 2056 h 2128"/>
                <a:gd name="connsiteX60" fmla="*/ 1004 w 2172"/>
                <a:gd name="connsiteY60" fmla="*/ 2040 h 2128"/>
                <a:gd name="connsiteX61" fmla="*/ 952 w 2172"/>
                <a:gd name="connsiteY61" fmla="*/ 2020 h 2128"/>
                <a:gd name="connsiteX62" fmla="*/ 900 w 2172"/>
                <a:gd name="connsiteY62" fmla="*/ 1998 h 2128"/>
                <a:gd name="connsiteX63" fmla="*/ 850 w 2172"/>
                <a:gd name="connsiteY63" fmla="*/ 1974 h 2128"/>
                <a:gd name="connsiteX64" fmla="*/ 800 w 2172"/>
                <a:gd name="connsiteY64" fmla="*/ 1948 h 2128"/>
                <a:gd name="connsiteX65" fmla="*/ 750 w 2172"/>
                <a:gd name="connsiteY65" fmla="*/ 1920 h 2128"/>
                <a:gd name="connsiteX66" fmla="*/ 700 w 2172"/>
                <a:gd name="connsiteY66" fmla="*/ 1888 h 2128"/>
                <a:gd name="connsiteX67" fmla="*/ 652 w 2172"/>
                <a:gd name="connsiteY67" fmla="*/ 1856 h 2128"/>
                <a:gd name="connsiteX68" fmla="*/ 604 w 2172"/>
                <a:gd name="connsiteY68" fmla="*/ 1818 h 2128"/>
                <a:gd name="connsiteX69" fmla="*/ 558 w 2172"/>
                <a:gd name="connsiteY69" fmla="*/ 1780 h 2128"/>
                <a:gd name="connsiteX70" fmla="*/ 512 w 2172"/>
                <a:gd name="connsiteY70" fmla="*/ 1738 h 2128"/>
                <a:gd name="connsiteX71" fmla="*/ 468 w 2172"/>
                <a:gd name="connsiteY71" fmla="*/ 1692 h 2128"/>
                <a:gd name="connsiteX72" fmla="*/ 426 w 2172"/>
                <a:gd name="connsiteY72" fmla="*/ 1644 h 2128"/>
                <a:gd name="connsiteX73" fmla="*/ 384 w 2172"/>
                <a:gd name="connsiteY73" fmla="*/ 1592 h 2128"/>
                <a:gd name="connsiteX74" fmla="*/ 344 w 2172"/>
                <a:gd name="connsiteY74" fmla="*/ 1538 h 2128"/>
                <a:gd name="connsiteX75" fmla="*/ 306 w 2172"/>
                <a:gd name="connsiteY75" fmla="*/ 1480 h 2128"/>
                <a:gd name="connsiteX76" fmla="*/ 270 w 2172"/>
                <a:gd name="connsiteY76" fmla="*/ 1418 h 2128"/>
                <a:gd name="connsiteX77" fmla="*/ 234 w 2172"/>
                <a:gd name="connsiteY77" fmla="*/ 1354 h 2128"/>
                <a:gd name="connsiteX78" fmla="*/ 202 w 2172"/>
                <a:gd name="connsiteY78" fmla="*/ 1284 h 2128"/>
                <a:gd name="connsiteX79" fmla="*/ 172 w 2172"/>
                <a:gd name="connsiteY79" fmla="*/ 1212 h 2128"/>
                <a:gd name="connsiteX80" fmla="*/ 142 w 2172"/>
                <a:gd name="connsiteY80" fmla="*/ 1136 h 2128"/>
                <a:gd name="connsiteX81" fmla="*/ 116 w 2172"/>
                <a:gd name="connsiteY81" fmla="*/ 1056 h 2128"/>
                <a:gd name="connsiteX82" fmla="*/ 92 w 2172"/>
                <a:gd name="connsiteY82" fmla="*/ 972 h 2128"/>
                <a:gd name="connsiteX83" fmla="*/ 72 w 2172"/>
                <a:gd name="connsiteY83" fmla="*/ 884 h 2128"/>
                <a:gd name="connsiteX84" fmla="*/ 52 w 2172"/>
                <a:gd name="connsiteY84" fmla="*/ 792 h 2128"/>
                <a:gd name="connsiteX85" fmla="*/ 36 w 2172"/>
                <a:gd name="connsiteY85" fmla="*/ 696 h 2128"/>
                <a:gd name="connsiteX86" fmla="*/ 24 w 2172"/>
                <a:gd name="connsiteY86" fmla="*/ 594 h 2128"/>
                <a:gd name="connsiteX87" fmla="*/ 12 w 2172"/>
                <a:gd name="connsiteY87" fmla="*/ 490 h 2128"/>
                <a:gd name="connsiteX88" fmla="*/ 6 w 2172"/>
                <a:gd name="connsiteY88" fmla="*/ 380 h 2128"/>
                <a:gd name="connsiteX89" fmla="*/ 0 w 2172"/>
                <a:gd name="connsiteY89" fmla="*/ 264 h 2128"/>
                <a:gd name="connsiteX90" fmla="*/ 0 w 2172"/>
                <a:gd name="connsiteY90" fmla="*/ 146 h 2128"/>
                <a:gd name="connsiteX91" fmla="*/ 2 w 2172"/>
                <a:gd name="connsiteY91" fmla="*/ 22 h 2128"/>
                <a:gd name="connsiteX92" fmla="*/ 2 w 2172"/>
                <a:gd name="connsiteY92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312 w 2172"/>
                <a:gd name="connsiteY53" fmla="*/ 2116 h 2128"/>
                <a:gd name="connsiteX54" fmla="*/ 1262 w 2172"/>
                <a:gd name="connsiteY54" fmla="*/ 2108 h 2128"/>
                <a:gd name="connsiteX55" fmla="*/ 1210 w 2172"/>
                <a:gd name="connsiteY55" fmla="*/ 2098 h 2128"/>
                <a:gd name="connsiteX56" fmla="*/ 1158 w 2172"/>
                <a:gd name="connsiteY56" fmla="*/ 2086 h 2128"/>
                <a:gd name="connsiteX57" fmla="*/ 1108 w 2172"/>
                <a:gd name="connsiteY57" fmla="*/ 2072 h 2128"/>
                <a:gd name="connsiteX58" fmla="*/ 1056 w 2172"/>
                <a:gd name="connsiteY58" fmla="*/ 2056 h 2128"/>
                <a:gd name="connsiteX59" fmla="*/ 1004 w 2172"/>
                <a:gd name="connsiteY59" fmla="*/ 2040 h 2128"/>
                <a:gd name="connsiteX60" fmla="*/ 952 w 2172"/>
                <a:gd name="connsiteY60" fmla="*/ 2020 h 2128"/>
                <a:gd name="connsiteX61" fmla="*/ 900 w 2172"/>
                <a:gd name="connsiteY61" fmla="*/ 1998 h 2128"/>
                <a:gd name="connsiteX62" fmla="*/ 850 w 2172"/>
                <a:gd name="connsiteY62" fmla="*/ 1974 h 2128"/>
                <a:gd name="connsiteX63" fmla="*/ 800 w 2172"/>
                <a:gd name="connsiteY63" fmla="*/ 1948 h 2128"/>
                <a:gd name="connsiteX64" fmla="*/ 750 w 2172"/>
                <a:gd name="connsiteY64" fmla="*/ 1920 h 2128"/>
                <a:gd name="connsiteX65" fmla="*/ 700 w 2172"/>
                <a:gd name="connsiteY65" fmla="*/ 1888 h 2128"/>
                <a:gd name="connsiteX66" fmla="*/ 652 w 2172"/>
                <a:gd name="connsiteY66" fmla="*/ 1856 h 2128"/>
                <a:gd name="connsiteX67" fmla="*/ 604 w 2172"/>
                <a:gd name="connsiteY67" fmla="*/ 1818 h 2128"/>
                <a:gd name="connsiteX68" fmla="*/ 558 w 2172"/>
                <a:gd name="connsiteY68" fmla="*/ 1780 h 2128"/>
                <a:gd name="connsiteX69" fmla="*/ 512 w 2172"/>
                <a:gd name="connsiteY69" fmla="*/ 1738 h 2128"/>
                <a:gd name="connsiteX70" fmla="*/ 468 w 2172"/>
                <a:gd name="connsiteY70" fmla="*/ 1692 h 2128"/>
                <a:gd name="connsiteX71" fmla="*/ 426 w 2172"/>
                <a:gd name="connsiteY71" fmla="*/ 1644 h 2128"/>
                <a:gd name="connsiteX72" fmla="*/ 384 w 2172"/>
                <a:gd name="connsiteY72" fmla="*/ 1592 h 2128"/>
                <a:gd name="connsiteX73" fmla="*/ 344 w 2172"/>
                <a:gd name="connsiteY73" fmla="*/ 1538 h 2128"/>
                <a:gd name="connsiteX74" fmla="*/ 306 w 2172"/>
                <a:gd name="connsiteY74" fmla="*/ 1480 h 2128"/>
                <a:gd name="connsiteX75" fmla="*/ 270 w 2172"/>
                <a:gd name="connsiteY75" fmla="*/ 1418 h 2128"/>
                <a:gd name="connsiteX76" fmla="*/ 234 w 2172"/>
                <a:gd name="connsiteY76" fmla="*/ 1354 h 2128"/>
                <a:gd name="connsiteX77" fmla="*/ 202 w 2172"/>
                <a:gd name="connsiteY77" fmla="*/ 1284 h 2128"/>
                <a:gd name="connsiteX78" fmla="*/ 172 w 2172"/>
                <a:gd name="connsiteY78" fmla="*/ 1212 h 2128"/>
                <a:gd name="connsiteX79" fmla="*/ 142 w 2172"/>
                <a:gd name="connsiteY79" fmla="*/ 1136 h 2128"/>
                <a:gd name="connsiteX80" fmla="*/ 116 w 2172"/>
                <a:gd name="connsiteY80" fmla="*/ 1056 h 2128"/>
                <a:gd name="connsiteX81" fmla="*/ 92 w 2172"/>
                <a:gd name="connsiteY81" fmla="*/ 972 h 2128"/>
                <a:gd name="connsiteX82" fmla="*/ 72 w 2172"/>
                <a:gd name="connsiteY82" fmla="*/ 884 h 2128"/>
                <a:gd name="connsiteX83" fmla="*/ 52 w 2172"/>
                <a:gd name="connsiteY83" fmla="*/ 792 h 2128"/>
                <a:gd name="connsiteX84" fmla="*/ 36 w 2172"/>
                <a:gd name="connsiteY84" fmla="*/ 696 h 2128"/>
                <a:gd name="connsiteX85" fmla="*/ 24 w 2172"/>
                <a:gd name="connsiteY85" fmla="*/ 594 h 2128"/>
                <a:gd name="connsiteX86" fmla="*/ 12 w 2172"/>
                <a:gd name="connsiteY86" fmla="*/ 490 h 2128"/>
                <a:gd name="connsiteX87" fmla="*/ 6 w 2172"/>
                <a:gd name="connsiteY87" fmla="*/ 380 h 2128"/>
                <a:gd name="connsiteX88" fmla="*/ 0 w 2172"/>
                <a:gd name="connsiteY88" fmla="*/ 264 h 2128"/>
                <a:gd name="connsiteX89" fmla="*/ 0 w 2172"/>
                <a:gd name="connsiteY89" fmla="*/ 146 h 2128"/>
                <a:gd name="connsiteX90" fmla="*/ 2 w 2172"/>
                <a:gd name="connsiteY90" fmla="*/ 22 h 2128"/>
                <a:gd name="connsiteX91" fmla="*/ 2 w 2172"/>
                <a:gd name="connsiteY91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262 w 2172"/>
                <a:gd name="connsiteY53" fmla="*/ 2108 h 2128"/>
                <a:gd name="connsiteX54" fmla="*/ 1210 w 2172"/>
                <a:gd name="connsiteY54" fmla="*/ 2098 h 2128"/>
                <a:gd name="connsiteX55" fmla="*/ 1158 w 2172"/>
                <a:gd name="connsiteY55" fmla="*/ 2086 h 2128"/>
                <a:gd name="connsiteX56" fmla="*/ 1108 w 2172"/>
                <a:gd name="connsiteY56" fmla="*/ 2072 h 2128"/>
                <a:gd name="connsiteX57" fmla="*/ 1056 w 2172"/>
                <a:gd name="connsiteY57" fmla="*/ 2056 h 2128"/>
                <a:gd name="connsiteX58" fmla="*/ 1004 w 2172"/>
                <a:gd name="connsiteY58" fmla="*/ 2040 h 2128"/>
                <a:gd name="connsiteX59" fmla="*/ 952 w 2172"/>
                <a:gd name="connsiteY59" fmla="*/ 2020 h 2128"/>
                <a:gd name="connsiteX60" fmla="*/ 900 w 2172"/>
                <a:gd name="connsiteY60" fmla="*/ 1998 h 2128"/>
                <a:gd name="connsiteX61" fmla="*/ 850 w 2172"/>
                <a:gd name="connsiteY61" fmla="*/ 1974 h 2128"/>
                <a:gd name="connsiteX62" fmla="*/ 800 w 2172"/>
                <a:gd name="connsiteY62" fmla="*/ 1948 h 2128"/>
                <a:gd name="connsiteX63" fmla="*/ 750 w 2172"/>
                <a:gd name="connsiteY63" fmla="*/ 1920 h 2128"/>
                <a:gd name="connsiteX64" fmla="*/ 700 w 2172"/>
                <a:gd name="connsiteY64" fmla="*/ 1888 h 2128"/>
                <a:gd name="connsiteX65" fmla="*/ 652 w 2172"/>
                <a:gd name="connsiteY65" fmla="*/ 1856 h 2128"/>
                <a:gd name="connsiteX66" fmla="*/ 604 w 2172"/>
                <a:gd name="connsiteY66" fmla="*/ 1818 h 2128"/>
                <a:gd name="connsiteX67" fmla="*/ 558 w 2172"/>
                <a:gd name="connsiteY67" fmla="*/ 1780 h 2128"/>
                <a:gd name="connsiteX68" fmla="*/ 512 w 2172"/>
                <a:gd name="connsiteY68" fmla="*/ 1738 h 2128"/>
                <a:gd name="connsiteX69" fmla="*/ 468 w 2172"/>
                <a:gd name="connsiteY69" fmla="*/ 1692 h 2128"/>
                <a:gd name="connsiteX70" fmla="*/ 426 w 2172"/>
                <a:gd name="connsiteY70" fmla="*/ 1644 h 2128"/>
                <a:gd name="connsiteX71" fmla="*/ 384 w 2172"/>
                <a:gd name="connsiteY71" fmla="*/ 1592 h 2128"/>
                <a:gd name="connsiteX72" fmla="*/ 344 w 2172"/>
                <a:gd name="connsiteY72" fmla="*/ 1538 h 2128"/>
                <a:gd name="connsiteX73" fmla="*/ 306 w 2172"/>
                <a:gd name="connsiteY73" fmla="*/ 1480 h 2128"/>
                <a:gd name="connsiteX74" fmla="*/ 270 w 2172"/>
                <a:gd name="connsiteY74" fmla="*/ 1418 h 2128"/>
                <a:gd name="connsiteX75" fmla="*/ 234 w 2172"/>
                <a:gd name="connsiteY75" fmla="*/ 1354 h 2128"/>
                <a:gd name="connsiteX76" fmla="*/ 202 w 2172"/>
                <a:gd name="connsiteY76" fmla="*/ 1284 h 2128"/>
                <a:gd name="connsiteX77" fmla="*/ 172 w 2172"/>
                <a:gd name="connsiteY77" fmla="*/ 1212 h 2128"/>
                <a:gd name="connsiteX78" fmla="*/ 142 w 2172"/>
                <a:gd name="connsiteY78" fmla="*/ 1136 h 2128"/>
                <a:gd name="connsiteX79" fmla="*/ 116 w 2172"/>
                <a:gd name="connsiteY79" fmla="*/ 1056 h 2128"/>
                <a:gd name="connsiteX80" fmla="*/ 92 w 2172"/>
                <a:gd name="connsiteY80" fmla="*/ 972 h 2128"/>
                <a:gd name="connsiteX81" fmla="*/ 72 w 2172"/>
                <a:gd name="connsiteY81" fmla="*/ 884 h 2128"/>
                <a:gd name="connsiteX82" fmla="*/ 52 w 2172"/>
                <a:gd name="connsiteY82" fmla="*/ 792 h 2128"/>
                <a:gd name="connsiteX83" fmla="*/ 36 w 2172"/>
                <a:gd name="connsiteY83" fmla="*/ 696 h 2128"/>
                <a:gd name="connsiteX84" fmla="*/ 24 w 2172"/>
                <a:gd name="connsiteY84" fmla="*/ 594 h 2128"/>
                <a:gd name="connsiteX85" fmla="*/ 12 w 2172"/>
                <a:gd name="connsiteY85" fmla="*/ 490 h 2128"/>
                <a:gd name="connsiteX86" fmla="*/ 6 w 2172"/>
                <a:gd name="connsiteY86" fmla="*/ 380 h 2128"/>
                <a:gd name="connsiteX87" fmla="*/ 0 w 2172"/>
                <a:gd name="connsiteY87" fmla="*/ 264 h 2128"/>
                <a:gd name="connsiteX88" fmla="*/ 0 w 2172"/>
                <a:gd name="connsiteY88" fmla="*/ 146 h 2128"/>
                <a:gd name="connsiteX89" fmla="*/ 2 w 2172"/>
                <a:gd name="connsiteY89" fmla="*/ 22 h 2128"/>
                <a:gd name="connsiteX90" fmla="*/ 2 w 2172"/>
                <a:gd name="connsiteY90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262 w 2172"/>
                <a:gd name="connsiteY53" fmla="*/ 2108 h 2128"/>
                <a:gd name="connsiteX54" fmla="*/ 1158 w 2172"/>
                <a:gd name="connsiteY54" fmla="*/ 2086 h 2128"/>
                <a:gd name="connsiteX55" fmla="*/ 1108 w 2172"/>
                <a:gd name="connsiteY55" fmla="*/ 2072 h 2128"/>
                <a:gd name="connsiteX56" fmla="*/ 1056 w 2172"/>
                <a:gd name="connsiteY56" fmla="*/ 2056 h 2128"/>
                <a:gd name="connsiteX57" fmla="*/ 1004 w 2172"/>
                <a:gd name="connsiteY57" fmla="*/ 2040 h 2128"/>
                <a:gd name="connsiteX58" fmla="*/ 952 w 2172"/>
                <a:gd name="connsiteY58" fmla="*/ 2020 h 2128"/>
                <a:gd name="connsiteX59" fmla="*/ 900 w 2172"/>
                <a:gd name="connsiteY59" fmla="*/ 1998 h 2128"/>
                <a:gd name="connsiteX60" fmla="*/ 850 w 2172"/>
                <a:gd name="connsiteY60" fmla="*/ 1974 h 2128"/>
                <a:gd name="connsiteX61" fmla="*/ 800 w 2172"/>
                <a:gd name="connsiteY61" fmla="*/ 1948 h 2128"/>
                <a:gd name="connsiteX62" fmla="*/ 750 w 2172"/>
                <a:gd name="connsiteY62" fmla="*/ 1920 h 2128"/>
                <a:gd name="connsiteX63" fmla="*/ 700 w 2172"/>
                <a:gd name="connsiteY63" fmla="*/ 1888 h 2128"/>
                <a:gd name="connsiteX64" fmla="*/ 652 w 2172"/>
                <a:gd name="connsiteY64" fmla="*/ 1856 h 2128"/>
                <a:gd name="connsiteX65" fmla="*/ 604 w 2172"/>
                <a:gd name="connsiteY65" fmla="*/ 1818 h 2128"/>
                <a:gd name="connsiteX66" fmla="*/ 558 w 2172"/>
                <a:gd name="connsiteY66" fmla="*/ 1780 h 2128"/>
                <a:gd name="connsiteX67" fmla="*/ 512 w 2172"/>
                <a:gd name="connsiteY67" fmla="*/ 1738 h 2128"/>
                <a:gd name="connsiteX68" fmla="*/ 468 w 2172"/>
                <a:gd name="connsiteY68" fmla="*/ 1692 h 2128"/>
                <a:gd name="connsiteX69" fmla="*/ 426 w 2172"/>
                <a:gd name="connsiteY69" fmla="*/ 1644 h 2128"/>
                <a:gd name="connsiteX70" fmla="*/ 384 w 2172"/>
                <a:gd name="connsiteY70" fmla="*/ 1592 h 2128"/>
                <a:gd name="connsiteX71" fmla="*/ 344 w 2172"/>
                <a:gd name="connsiteY71" fmla="*/ 1538 h 2128"/>
                <a:gd name="connsiteX72" fmla="*/ 306 w 2172"/>
                <a:gd name="connsiteY72" fmla="*/ 1480 h 2128"/>
                <a:gd name="connsiteX73" fmla="*/ 270 w 2172"/>
                <a:gd name="connsiteY73" fmla="*/ 1418 h 2128"/>
                <a:gd name="connsiteX74" fmla="*/ 234 w 2172"/>
                <a:gd name="connsiteY74" fmla="*/ 1354 h 2128"/>
                <a:gd name="connsiteX75" fmla="*/ 202 w 2172"/>
                <a:gd name="connsiteY75" fmla="*/ 1284 h 2128"/>
                <a:gd name="connsiteX76" fmla="*/ 172 w 2172"/>
                <a:gd name="connsiteY76" fmla="*/ 1212 h 2128"/>
                <a:gd name="connsiteX77" fmla="*/ 142 w 2172"/>
                <a:gd name="connsiteY77" fmla="*/ 1136 h 2128"/>
                <a:gd name="connsiteX78" fmla="*/ 116 w 2172"/>
                <a:gd name="connsiteY78" fmla="*/ 1056 h 2128"/>
                <a:gd name="connsiteX79" fmla="*/ 92 w 2172"/>
                <a:gd name="connsiteY79" fmla="*/ 972 h 2128"/>
                <a:gd name="connsiteX80" fmla="*/ 72 w 2172"/>
                <a:gd name="connsiteY80" fmla="*/ 884 h 2128"/>
                <a:gd name="connsiteX81" fmla="*/ 52 w 2172"/>
                <a:gd name="connsiteY81" fmla="*/ 792 h 2128"/>
                <a:gd name="connsiteX82" fmla="*/ 36 w 2172"/>
                <a:gd name="connsiteY82" fmla="*/ 696 h 2128"/>
                <a:gd name="connsiteX83" fmla="*/ 24 w 2172"/>
                <a:gd name="connsiteY83" fmla="*/ 594 h 2128"/>
                <a:gd name="connsiteX84" fmla="*/ 12 w 2172"/>
                <a:gd name="connsiteY84" fmla="*/ 490 h 2128"/>
                <a:gd name="connsiteX85" fmla="*/ 6 w 2172"/>
                <a:gd name="connsiteY85" fmla="*/ 380 h 2128"/>
                <a:gd name="connsiteX86" fmla="*/ 0 w 2172"/>
                <a:gd name="connsiteY86" fmla="*/ 264 h 2128"/>
                <a:gd name="connsiteX87" fmla="*/ 0 w 2172"/>
                <a:gd name="connsiteY87" fmla="*/ 146 h 2128"/>
                <a:gd name="connsiteX88" fmla="*/ 2 w 2172"/>
                <a:gd name="connsiteY88" fmla="*/ 22 h 2128"/>
                <a:gd name="connsiteX89" fmla="*/ 2 w 2172"/>
                <a:gd name="connsiteY89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262 w 2172"/>
                <a:gd name="connsiteY53" fmla="*/ 2108 h 2128"/>
                <a:gd name="connsiteX54" fmla="*/ 1158 w 2172"/>
                <a:gd name="connsiteY54" fmla="*/ 2086 h 2128"/>
                <a:gd name="connsiteX55" fmla="*/ 1056 w 2172"/>
                <a:gd name="connsiteY55" fmla="*/ 2056 h 2128"/>
                <a:gd name="connsiteX56" fmla="*/ 1004 w 2172"/>
                <a:gd name="connsiteY56" fmla="*/ 2040 h 2128"/>
                <a:gd name="connsiteX57" fmla="*/ 952 w 2172"/>
                <a:gd name="connsiteY57" fmla="*/ 2020 h 2128"/>
                <a:gd name="connsiteX58" fmla="*/ 900 w 2172"/>
                <a:gd name="connsiteY58" fmla="*/ 1998 h 2128"/>
                <a:gd name="connsiteX59" fmla="*/ 850 w 2172"/>
                <a:gd name="connsiteY59" fmla="*/ 1974 h 2128"/>
                <a:gd name="connsiteX60" fmla="*/ 800 w 2172"/>
                <a:gd name="connsiteY60" fmla="*/ 1948 h 2128"/>
                <a:gd name="connsiteX61" fmla="*/ 750 w 2172"/>
                <a:gd name="connsiteY61" fmla="*/ 1920 h 2128"/>
                <a:gd name="connsiteX62" fmla="*/ 700 w 2172"/>
                <a:gd name="connsiteY62" fmla="*/ 1888 h 2128"/>
                <a:gd name="connsiteX63" fmla="*/ 652 w 2172"/>
                <a:gd name="connsiteY63" fmla="*/ 1856 h 2128"/>
                <a:gd name="connsiteX64" fmla="*/ 604 w 2172"/>
                <a:gd name="connsiteY64" fmla="*/ 1818 h 2128"/>
                <a:gd name="connsiteX65" fmla="*/ 558 w 2172"/>
                <a:gd name="connsiteY65" fmla="*/ 1780 h 2128"/>
                <a:gd name="connsiteX66" fmla="*/ 512 w 2172"/>
                <a:gd name="connsiteY66" fmla="*/ 1738 h 2128"/>
                <a:gd name="connsiteX67" fmla="*/ 468 w 2172"/>
                <a:gd name="connsiteY67" fmla="*/ 1692 h 2128"/>
                <a:gd name="connsiteX68" fmla="*/ 426 w 2172"/>
                <a:gd name="connsiteY68" fmla="*/ 1644 h 2128"/>
                <a:gd name="connsiteX69" fmla="*/ 384 w 2172"/>
                <a:gd name="connsiteY69" fmla="*/ 1592 h 2128"/>
                <a:gd name="connsiteX70" fmla="*/ 344 w 2172"/>
                <a:gd name="connsiteY70" fmla="*/ 1538 h 2128"/>
                <a:gd name="connsiteX71" fmla="*/ 306 w 2172"/>
                <a:gd name="connsiteY71" fmla="*/ 1480 h 2128"/>
                <a:gd name="connsiteX72" fmla="*/ 270 w 2172"/>
                <a:gd name="connsiteY72" fmla="*/ 1418 h 2128"/>
                <a:gd name="connsiteX73" fmla="*/ 234 w 2172"/>
                <a:gd name="connsiteY73" fmla="*/ 1354 h 2128"/>
                <a:gd name="connsiteX74" fmla="*/ 202 w 2172"/>
                <a:gd name="connsiteY74" fmla="*/ 1284 h 2128"/>
                <a:gd name="connsiteX75" fmla="*/ 172 w 2172"/>
                <a:gd name="connsiteY75" fmla="*/ 1212 h 2128"/>
                <a:gd name="connsiteX76" fmla="*/ 142 w 2172"/>
                <a:gd name="connsiteY76" fmla="*/ 1136 h 2128"/>
                <a:gd name="connsiteX77" fmla="*/ 116 w 2172"/>
                <a:gd name="connsiteY77" fmla="*/ 1056 h 2128"/>
                <a:gd name="connsiteX78" fmla="*/ 92 w 2172"/>
                <a:gd name="connsiteY78" fmla="*/ 972 h 2128"/>
                <a:gd name="connsiteX79" fmla="*/ 72 w 2172"/>
                <a:gd name="connsiteY79" fmla="*/ 884 h 2128"/>
                <a:gd name="connsiteX80" fmla="*/ 52 w 2172"/>
                <a:gd name="connsiteY80" fmla="*/ 792 h 2128"/>
                <a:gd name="connsiteX81" fmla="*/ 36 w 2172"/>
                <a:gd name="connsiteY81" fmla="*/ 696 h 2128"/>
                <a:gd name="connsiteX82" fmla="*/ 24 w 2172"/>
                <a:gd name="connsiteY82" fmla="*/ 594 h 2128"/>
                <a:gd name="connsiteX83" fmla="*/ 12 w 2172"/>
                <a:gd name="connsiteY83" fmla="*/ 490 h 2128"/>
                <a:gd name="connsiteX84" fmla="*/ 6 w 2172"/>
                <a:gd name="connsiteY84" fmla="*/ 380 h 2128"/>
                <a:gd name="connsiteX85" fmla="*/ 0 w 2172"/>
                <a:gd name="connsiteY85" fmla="*/ 264 h 2128"/>
                <a:gd name="connsiteX86" fmla="*/ 0 w 2172"/>
                <a:gd name="connsiteY86" fmla="*/ 146 h 2128"/>
                <a:gd name="connsiteX87" fmla="*/ 2 w 2172"/>
                <a:gd name="connsiteY87" fmla="*/ 22 h 2128"/>
                <a:gd name="connsiteX88" fmla="*/ 2 w 2172"/>
                <a:gd name="connsiteY88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262 w 2172"/>
                <a:gd name="connsiteY53" fmla="*/ 2108 h 2128"/>
                <a:gd name="connsiteX54" fmla="*/ 1158 w 2172"/>
                <a:gd name="connsiteY54" fmla="*/ 2086 h 2128"/>
                <a:gd name="connsiteX55" fmla="*/ 1056 w 2172"/>
                <a:gd name="connsiteY55" fmla="*/ 2056 h 2128"/>
                <a:gd name="connsiteX56" fmla="*/ 952 w 2172"/>
                <a:gd name="connsiteY56" fmla="*/ 2020 h 2128"/>
                <a:gd name="connsiteX57" fmla="*/ 900 w 2172"/>
                <a:gd name="connsiteY57" fmla="*/ 1998 h 2128"/>
                <a:gd name="connsiteX58" fmla="*/ 850 w 2172"/>
                <a:gd name="connsiteY58" fmla="*/ 1974 h 2128"/>
                <a:gd name="connsiteX59" fmla="*/ 800 w 2172"/>
                <a:gd name="connsiteY59" fmla="*/ 1948 h 2128"/>
                <a:gd name="connsiteX60" fmla="*/ 750 w 2172"/>
                <a:gd name="connsiteY60" fmla="*/ 1920 h 2128"/>
                <a:gd name="connsiteX61" fmla="*/ 700 w 2172"/>
                <a:gd name="connsiteY61" fmla="*/ 1888 h 2128"/>
                <a:gd name="connsiteX62" fmla="*/ 652 w 2172"/>
                <a:gd name="connsiteY62" fmla="*/ 1856 h 2128"/>
                <a:gd name="connsiteX63" fmla="*/ 604 w 2172"/>
                <a:gd name="connsiteY63" fmla="*/ 1818 h 2128"/>
                <a:gd name="connsiteX64" fmla="*/ 558 w 2172"/>
                <a:gd name="connsiteY64" fmla="*/ 1780 h 2128"/>
                <a:gd name="connsiteX65" fmla="*/ 512 w 2172"/>
                <a:gd name="connsiteY65" fmla="*/ 1738 h 2128"/>
                <a:gd name="connsiteX66" fmla="*/ 468 w 2172"/>
                <a:gd name="connsiteY66" fmla="*/ 1692 h 2128"/>
                <a:gd name="connsiteX67" fmla="*/ 426 w 2172"/>
                <a:gd name="connsiteY67" fmla="*/ 1644 h 2128"/>
                <a:gd name="connsiteX68" fmla="*/ 384 w 2172"/>
                <a:gd name="connsiteY68" fmla="*/ 1592 h 2128"/>
                <a:gd name="connsiteX69" fmla="*/ 344 w 2172"/>
                <a:gd name="connsiteY69" fmla="*/ 1538 h 2128"/>
                <a:gd name="connsiteX70" fmla="*/ 306 w 2172"/>
                <a:gd name="connsiteY70" fmla="*/ 1480 h 2128"/>
                <a:gd name="connsiteX71" fmla="*/ 270 w 2172"/>
                <a:gd name="connsiteY71" fmla="*/ 1418 h 2128"/>
                <a:gd name="connsiteX72" fmla="*/ 234 w 2172"/>
                <a:gd name="connsiteY72" fmla="*/ 1354 h 2128"/>
                <a:gd name="connsiteX73" fmla="*/ 202 w 2172"/>
                <a:gd name="connsiteY73" fmla="*/ 1284 h 2128"/>
                <a:gd name="connsiteX74" fmla="*/ 172 w 2172"/>
                <a:gd name="connsiteY74" fmla="*/ 1212 h 2128"/>
                <a:gd name="connsiteX75" fmla="*/ 142 w 2172"/>
                <a:gd name="connsiteY75" fmla="*/ 1136 h 2128"/>
                <a:gd name="connsiteX76" fmla="*/ 116 w 2172"/>
                <a:gd name="connsiteY76" fmla="*/ 1056 h 2128"/>
                <a:gd name="connsiteX77" fmla="*/ 92 w 2172"/>
                <a:gd name="connsiteY77" fmla="*/ 972 h 2128"/>
                <a:gd name="connsiteX78" fmla="*/ 72 w 2172"/>
                <a:gd name="connsiteY78" fmla="*/ 884 h 2128"/>
                <a:gd name="connsiteX79" fmla="*/ 52 w 2172"/>
                <a:gd name="connsiteY79" fmla="*/ 792 h 2128"/>
                <a:gd name="connsiteX80" fmla="*/ 36 w 2172"/>
                <a:gd name="connsiteY80" fmla="*/ 696 h 2128"/>
                <a:gd name="connsiteX81" fmla="*/ 24 w 2172"/>
                <a:gd name="connsiteY81" fmla="*/ 594 h 2128"/>
                <a:gd name="connsiteX82" fmla="*/ 12 w 2172"/>
                <a:gd name="connsiteY82" fmla="*/ 490 h 2128"/>
                <a:gd name="connsiteX83" fmla="*/ 6 w 2172"/>
                <a:gd name="connsiteY83" fmla="*/ 380 h 2128"/>
                <a:gd name="connsiteX84" fmla="*/ 0 w 2172"/>
                <a:gd name="connsiteY84" fmla="*/ 264 h 2128"/>
                <a:gd name="connsiteX85" fmla="*/ 0 w 2172"/>
                <a:gd name="connsiteY85" fmla="*/ 146 h 2128"/>
                <a:gd name="connsiteX86" fmla="*/ 2 w 2172"/>
                <a:gd name="connsiteY86" fmla="*/ 22 h 2128"/>
                <a:gd name="connsiteX87" fmla="*/ 2 w 2172"/>
                <a:gd name="connsiteY87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262 w 2172"/>
                <a:gd name="connsiteY53" fmla="*/ 2108 h 2128"/>
                <a:gd name="connsiteX54" fmla="*/ 1158 w 2172"/>
                <a:gd name="connsiteY54" fmla="*/ 2086 h 2128"/>
                <a:gd name="connsiteX55" fmla="*/ 1056 w 2172"/>
                <a:gd name="connsiteY55" fmla="*/ 2056 h 2128"/>
                <a:gd name="connsiteX56" fmla="*/ 900 w 2172"/>
                <a:gd name="connsiteY56" fmla="*/ 1998 h 2128"/>
                <a:gd name="connsiteX57" fmla="*/ 850 w 2172"/>
                <a:gd name="connsiteY57" fmla="*/ 1974 h 2128"/>
                <a:gd name="connsiteX58" fmla="*/ 800 w 2172"/>
                <a:gd name="connsiteY58" fmla="*/ 1948 h 2128"/>
                <a:gd name="connsiteX59" fmla="*/ 750 w 2172"/>
                <a:gd name="connsiteY59" fmla="*/ 1920 h 2128"/>
                <a:gd name="connsiteX60" fmla="*/ 700 w 2172"/>
                <a:gd name="connsiteY60" fmla="*/ 1888 h 2128"/>
                <a:gd name="connsiteX61" fmla="*/ 652 w 2172"/>
                <a:gd name="connsiteY61" fmla="*/ 1856 h 2128"/>
                <a:gd name="connsiteX62" fmla="*/ 604 w 2172"/>
                <a:gd name="connsiteY62" fmla="*/ 1818 h 2128"/>
                <a:gd name="connsiteX63" fmla="*/ 558 w 2172"/>
                <a:gd name="connsiteY63" fmla="*/ 1780 h 2128"/>
                <a:gd name="connsiteX64" fmla="*/ 512 w 2172"/>
                <a:gd name="connsiteY64" fmla="*/ 1738 h 2128"/>
                <a:gd name="connsiteX65" fmla="*/ 468 w 2172"/>
                <a:gd name="connsiteY65" fmla="*/ 1692 h 2128"/>
                <a:gd name="connsiteX66" fmla="*/ 426 w 2172"/>
                <a:gd name="connsiteY66" fmla="*/ 1644 h 2128"/>
                <a:gd name="connsiteX67" fmla="*/ 384 w 2172"/>
                <a:gd name="connsiteY67" fmla="*/ 1592 h 2128"/>
                <a:gd name="connsiteX68" fmla="*/ 344 w 2172"/>
                <a:gd name="connsiteY68" fmla="*/ 1538 h 2128"/>
                <a:gd name="connsiteX69" fmla="*/ 306 w 2172"/>
                <a:gd name="connsiteY69" fmla="*/ 1480 h 2128"/>
                <a:gd name="connsiteX70" fmla="*/ 270 w 2172"/>
                <a:gd name="connsiteY70" fmla="*/ 1418 h 2128"/>
                <a:gd name="connsiteX71" fmla="*/ 234 w 2172"/>
                <a:gd name="connsiteY71" fmla="*/ 1354 h 2128"/>
                <a:gd name="connsiteX72" fmla="*/ 202 w 2172"/>
                <a:gd name="connsiteY72" fmla="*/ 1284 h 2128"/>
                <a:gd name="connsiteX73" fmla="*/ 172 w 2172"/>
                <a:gd name="connsiteY73" fmla="*/ 1212 h 2128"/>
                <a:gd name="connsiteX74" fmla="*/ 142 w 2172"/>
                <a:gd name="connsiteY74" fmla="*/ 1136 h 2128"/>
                <a:gd name="connsiteX75" fmla="*/ 116 w 2172"/>
                <a:gd name="connsiteY75" fmla="*/ 1056 h 2128"/>
                <a:gd name="connsiteX76" fmla="*/ 92 w 2172"/>
                <a:gd name="connsiteY76" fmla="*/ 972 h 2128"/>
                <a:gd name="connsiteX77" fmla="*/ 72 w 2172"/>
                <a:gd name="connsiteY77" fmla="*/ 884 h 2128"/>
                <a:gd name="connsiteX78" fmla="*/ 52 w 2172"/>
                <a:gd name="connsiteY78" fmla="*/ 792 h 2128"/>
                <a:gd name="connsiteX79" fmla="*/ 36 w 2172"/>
                <a:gd name="connsiteY79" fmla="*/ 696 h 2128"/>
                <a:gd name="connsiteX80" fmla="*/ 24 w 2172"/>
                <a:gd name="connsiteY80" fmla="*/ 594 h 2128"/>
                <a:gd name="connsiteX81" fmla="*/ 12 w 2172"/>
                <a:gd name="connsiteY81" fmla="*/ 490 h 2128"/>
                <a:gd name="connsiteX82" fmla="*/ 6 w 2172"/>
                <a:gd name="connsiteY82" fmla="*/ 380 h 2128"/>
                <a:gd name="connsiteX83" fmla="*/ 0 w 2172"/>
                <a:gd name="connsiteY83" fmla="*/ 264 h 2128"/>
                <a:gd name="connsiteX84" fmla="*/ 0 w 2172"/>
                <a:gd name="connsiteY84" fmla="*/ 146 h 2128"/>
                <a:gd name="connsiteX85" fmla="*/ 2 w 2172"/>
                <a:gd name="connsiteY85" fmla="*/ 22 h 2128"/>
                <a:gd name="connsiteX86" fmla="*/ 2 w 2172"/>
                <a:gd name="connsiteY86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262 w 2172"/>
                <a:gd name="connsiteY53" fmla="*/ 2108 h 2128"/>
                <a:gd name="connsiteX54" fmla="*/ 1158 w 2172"/>
                <a:gd name="connsiteY54" fmla="*/ 2086 h 2128"/>
                <a:gd name="connsiteX55" fmla="*/ 1056 w 2172"/>
                <a:gd name="connsiteY55" fmla="*/ 2056 h 2128"/>
                <a:gd name="connsiteX56" fmla="*/ 900 w 2172"/>
                <a:gd name="connsiteY56" fmla="*/ 1998 h 2128"/>
                <a:gd name="connsiteX57" fmla="*/ 850 w 2172"/>
                <a:gd name="connsiteY57" fmla="*/ 1974 h 2128"/>
                <a:gd name="connsiteX58" fmla="*/ 750 w 2172"/>
                <a:gd name="connsiteY58" fmla="*/ 1920 h 2128"/>
                <a:gd name="connsiteX59" fmla="*/ 700 w 2172"/>
                <a:gd name="connsiteY59" fmla="*/ 1888 h 2128"/>
                <a:gd name="connsiteX60" fmla="*/ 652 w 2172"/>
                <a:gd name="connsiteY60" fmla="*/ 1856 h 2128"/>
                <a:gd name="connsiteX61" fmla="*/ 604 w 2172"/>
                <a:gd name="connsiteY61" fmla="*/ 1818 h 2128"/>
                <a:gd name="connsiteX62" fmla="*/ 558 w 2172"/>
                <a:gd name="connsiteY62" fmla="*/ 1780 h 2128"/>
                <a:gd name="connsiteX63" fmla="*/ 512 w 2172"/>
                <a:gd name="connsiteY63" fmla="*/ 1738 h 2128"/>
                <a:gd name="connsiteX64" fmla="*/ 468 w 2172"/>
                <a:gd name="connsiteY64" fmla="*/ 1692 h 2128"/>
                <a:gd name="connsiteX65" fmla="*/ 426 w 2172"/>
                <a:gd name="connsiteY65" fmla="*/ 1644 h 2128"/>
                <a:gd name="connsiteX66" fmla="*/ 384 w 2172"/>
                <a:gd name="connsiteY66" fmla="*/ 1592 h 2128"/>
                <a:gd name="connsiteX67" fmla="*/ 344 w 2172"/>
                <a:gd name="connsiteY67" fmla="*/ 1538 h 2128"/>
                <a:gd name="connsiteX68" fmla="*/ 306 w 2172"/>
                <a:gd name="connsiteY68" fmla="*/ 1480 h 2128"/>
                <a:gd name="connsiteX69" fmla="*/ 270 w 2172"/>
                <a:gd name="connsiteY69" fmla="*/ 1418 h 2128"/>
                <a:gd name="connsiteX70" fmla="*/ 234 w 2172"/>
                <a:gd name="connsiteY70" fmla="*/ 1354 h 2128"/>
                <a:gd name="connsiteX71" fmla="*/ 202 w 2172"/>
                <a:gd name="connsiteY71" fmla="*/ 1284 h 2128"/>
                <a:gd name="connsiteX72" fmla="*/ 172 w 2172"/>
                <a:gd name="connsiteY72" fmla="*/ 1212 h 2128"/>
                <a:gd name="connsiteX73" fmla="*/ 142 w 2172"/>
                <a:gd name="connsiteY73" fmla="*/ 1136 h 2128"/>
                <a:gd name="connsiteX74" fmla="*/ 116 w 2172"/>
                <a:gd name="connsiteY74" fmla="*/ 1056 h 2128"/>
                <a:gd name="connsiteX75" fmla="*/ 92 w 2172"/>
                <a:gd name="connsiteY75" fmla="*/ 972 h 2128"/>
                <a:gd name="connsiteX76" fmla="*/ 72 w 2172"/>
                <a:gd name="connsiteY76" fmla="*/ 884 h 2128"/>
                <a:gd name="connsiteX77" fmla="*/ 52 w 2172"/>
                <a:gd name="connsiteY77" fmla="*/ 792 h 2128"/>
                <a:gd name="connsiteX78" fmla="*/ 36 w 2172"/>
                <a:gd name="connsiteY78" fmla="*/ 696 h 2128"/>
                <a:gd name="connsiteX79" fmla="*/ 24 w 2172"/>
                <a:gd name="connsiteY79" fmla="*/ 594 h 2128"/>
                <a:gd name="connsiteX80" fmla="*/ 12 w 2172"/>
                <a:gd name="connsiteY80" fmla="*/ 490 h 2128"/>
                <a:gd name="connsiteX81" fmla="*/ 6 w 2172"/>
                <a:gd name="connsiteY81" fmla="*/ 380 h 2128"/>
                <a:gd name="connsiteX82" fmla="*/ 0 w 2172"/>
                <a:gd name="connsiteY82" fmla="*/ 264 h 2128"/>
                <a:gd name="connsiteX83" fmla="*/ 0 w 2172"/>
                <a:gd name="connsiteY83" fmla="*/ 146 h 2128"/>
                <a:gd name="connsiteX84" fmla="*/ 2 w 2172"/>
                <a:gd name="connsiteY84" fmla="*/ 22 h 2128"/>
                <a:gd name="connsiteX85" fmla="*/ 2 w 2172"/>
                <a:gd name="connsiteY85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262 w 2172"/>
                <a:gd name="connsiteY53" fmla="*/ 2108 h 2128"/>
                <a:gd name="connsiteX54" fmla="*/ 1158 w 2172"/>
                <a:gd name="connsiteY54" fmla="*/ 2086 h 2128"/>
                <a:gd name="connsiteX55" fmla="*/ 1056 w 2172"/>
                <a:gd name="connsiteY55" fmla="*/ 2056 h 2128"/>
                <a:gd name="connsiteX56" fmla="*/ 900 w 2172"/>
                <a:gd name="connsiteY56" fmla="*/ 1998 h 2128"/>
                <a:gd name="connsiteX57" fmla="*/ 850 w 2172"/>
                <a:gd name="connsiteY57" fmla="*/ 1974 h 2128"/>
                <a:gd name="connsiteX58" fmla="*/ 750 w 2172"/>
                <a:gd name="connsiteY58" fmla="*/ 1920 h 2128"/>
                <a:gd name="connsiteX59" fmla="*/ 700 w 2172"/>
                <a:gd name="connsiteY59" fmla="*/ 1888 h 2128"/>
                <a:gd name="connsiteX60" fmla="*/ 652 w 2172"/>
                <a:gd name="connsiteY60" fmla="*/ 1856 h 2128"/>
                <a:gd name="connsiteX61" fmla="*/ 558 w 2172"/>
                <a:gd name="connsiteY61" fmla="*/ 1780 h 2128"/>
                <a:gd name="connsiteX62" fmla="*/ 512 w 2172"/>
                <a:gd name="connsiteY62" fmla="*/ 1738 h 2128"/>
                <a:gd name="connsiteX63" fmla="*/ 468 w 2172"/>
                <a:gd name="connsiteY63" fmla="*/ 1692 h 2128"/>
                <a:gd name="connsiteX64" fmla="*/ 426 w 2172"/>
                <a:gd name="connsiteY64" fmla="*/ 1644 h 2128"/>
                <a:gd name="connsiteX65" fmla="*/ 384 w 2172"/>
                <a:gd name="connsiteY65" fmla="*/ 1592 h 2128"/>
                <a:gd name="connsiteX66" fmla="*/ 344 w 2172"/>
                <a:gd name="connsiteY66" fmla="*/ 1538 h 2128"/>
                <a:gd name="connsiteX67" fmla="*/ 306 w 2172"/>
                <a:gd name="connsiteY67" fmla="*/ 1480 h 2128"/>
                <a:gd name="connsiteX68" fmla="*/ 270 w 2172"/>
                <a:gd name="connsiteY68" fmla="*/ 1418 h 2128"/>
                <a:gd name="connsiteX69" fmla="*/ 234 w 2172"/>
                <a:gd name="connsiteY69" fmla="*/ 1354 h 2128"/>
                <a:gd name="connsiteX70" fmla="*/ 202 w 2172"/>
                <a:gd name="connsiteY70" fmla="*/ 1284 h 2128"/>
                <a:gd name="connsiteX71" fmla="*/ 172 w 2172"/>
                <a:gd name="connsiteY71" fmla="*/ 1212 h 2128"/>
                <a:gd name="connsiteX72" fmla="*/ 142 w 2172"/>
                <a:gd name="connsiteY72" fmla="*/ 1136 h 2128"/>
                <a:gd name="connsiteX73" fmla="*/ 116 w 2172"/>
                <a:gd name="connsiteY73" fmla="*/ 1056 h 2128"/>
                <a:gd name="connsiteX74" fmla="*/ 92 w 2172"/>
                <a:gd name="connsiteY74" fmla="*/ 972 h 2128"/>
                <a:gd name="connsiteX75" fmla="*/ 72 w 2172"/>
                <a:gd name="connsiteY75" fmla="*/ 884 h 2128"/>
                <a:gd name="connsiteX76" fmla="*/ 52 w 2172"/>
                <a:gd name="connsiteY76" fmla="*/ 792 h 2128"/>
                <a:gd name="connsiteX77" fmla="*/ 36 w 2172"/>
                <a:gd name="connsiteY77" fmla="*/ 696 h 2128"/>
                <a:gd name="connsiteX78" fmla="*/ 24 w 2172"/>
                <a:gd name="connsiteY78" fmla="*/ 594 h 2128"/>
                <a:gd name="connsiteX79" fmla="*/ 12 w 2172"/>
                <a:gd name="connsiteY79" fmla="*/ 490 h 2128"/>
                <a:gd name="connsiteX80" fmla="*/ 6 w 2172"/>
                <a:gd name="connsiteY80" fmla="*/ 380 h 2128"/>
                <a:gd name="connsiteX81" fmla="*/ 0 w 2172"/>
                <a:gd name="connsiteY81" fmla="*/ 264 h 2128"/>
                <a:gd name="connsiteX82" fmla="*/ 0 w 2172"/>
                <a:gd name="connsiteY82" fmla="*/ 146 h 2128"/>
                <a:gd name="connsiteX83" fmla="*/ 2 w 2172"/>
                <a:gd name="connsiteY83" fmla="*/ 22 h 2128"/>
                <a:gd name="connsiteX84" fmla="*/ 2 w 2172"/>
                <a:gd name="connsiteY84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262 w 2172"/>
                <a:gd name="connsiteY53" fmla="*/ 2108 h 2128"/>
                <a:gd name="connsiteX54" fmla="*/ 1158 w 2172"/>
                <a:gd name="connsiteY54" fmla="*/ 2086 h 2128"/>
                <a:gd name="connsiteX55" fmla="*/ 1056 w 2172"/>
                <a:gd name="connsiteY55" fmla="*/ 2056 h 2128"/>
                <a:gd name="connsiteX56" fmla="*/ 900 w 2172"/>
                <a:gd name="connsiteY56" fmla="*/ 1998 h 2128"/>
                <a:gd name="connsiteX57" fmla="*/ 850 w 2172"/>
                <a:gd name="connsiteY57" fmla="*/ 1974 h 2128"/>
                <a:gd name="connsiteX58" fmla="*/ 750 w 2172"/>
                <a:gd name="connsiteY58" fmla="*/ 1920 h 2128"/>
                <a:gd name="connsiteX59" fmla="*/ 700 w 2172"/>
                <a:gd name="connsiteY59" fmla="*/ 1888 h 2128"/>
                <a:gd name="connsiteX60" fmla="*/ 558 w 2172"/>
                <a:gd name="connsiteY60" fmla="*/ 1780 h 2128"/>
                <a:gd name="connsiteX61" fmla="*/ 512 w 2172"/>
                <a:gd name="connsiteY61" fmla="*/ 1738 h 2128"/>
                <a:gd name="connsiteX62" fmla="*/ 468 w 2172"/>
                <a:gd name="connsiteY62" fmla="*/ 1692 h 2128"/>
                <a:gd name="connsiteX63" fmla="*/ 426 w 2172"/>
                <a:gd name="connsiteY63" fmla="*/ 1644 h 2128"/>
                <a:gd name="connsiteX64" fmla="*/ 384 w 2172"/>
                <a:gd name="connsiteY64" fmla="*/ 1592 h 2128"/>
                <a:gd name="connsiteX65" fmla="*/ 344 w 2172"/>
                <a:gd name="connsiteY65" fmla="*/ 1538 h 2128"/>
                <a:gd name="connsiteX66" fmla="*/ 306 w 2172"/>
                <a:gd name="connsiteY66" fmla="*/ 1480 h 2128"/>
                <a:gd name="connsiteX67" fmla="*/ 270 w 2172"/>
                <a:gd name="connsiteY67" fmla="*/ 1418 h 2128"/>
                <a:gd name="connsiteX68" fmla="*/ 234 w 2172"/>
                <a:gd name="connsiteY68" fmla="*/ 1354 h 2128"/>
                <a:gd name="connsiteX69" fmla="*/ 202 w 2172"/>
                <a:gd name="connsiteY69" fmla="*/ 1284 h 2128"/>
                <a:gd name="connsiteX70" fmla="*/ 172 w 2172"/>
                <a:gd name="connsiteY70" fmla="*/ 1212 h 2128"/>
                <a:gd name="connsiteX71" fmla="*/ 142 w 2172"/>
                <a:gd name="connsiteY71" fmla="*/ 1136 h 2128"/>
                <a:gd name="connsiteX72" fmla="*/ 116 w 2172"/>
                <a:gd name="connsiteY72" fmla="*/ 1056 h 2128"/>
                <a:gd name="connsiteX73" fmla="*/ 92 w 2172"/>
                <a:gd name="connsiteY73" fmla="*/ 972 h 2128"/>
                <a:gd name="connsiteX74" fmla="*/ 72 w 2172"/>
                <a:gd name="connsiteY74" fmla="*/ 884 h 2128"/>
                <a:gd name="connsiteX75" fmla="*/ 52 w 2172"/>
                <a:gd name="connsiteY75" fmla="*/ 792 h 2128"/>
                <a:gd name="connsiteX76" fmla="*/ 36 w 2172"/>
                <a:gd name="connsiteY76" fmla="*/ 696 h 2128"/>
                <a:gd name="connsiteX77" fmla="*/ 24 w 2172"/>
                <a:gd name="connsiteY77" fmla="*/ 594 h 2128"/>
                <a:gd name="connsiteX78" fmla="*/ 12 w 2172"/>
                <a:gd name="connsiteY78" fmla="*/ 490 h 2128"/>
                <a:gd name="connsiteX79" fmla="*/ 6 w 2172"/>
                <a:gd name="connsiteY79" fmla="*/ 380 h 2128"/>
                <a:gd name="connsiteX80" fmla="*/ 0 w 2172"/>
                <a:gd name="connsiteY80" fmla="*/ 264 h 2128"/>
                <a:gd name="connsiteX81" fmla="*/ 0 w 2172"/>
                <a:gd name="connsiteY81" fmla="*/ 146 h 2128"/>
                <a:gd name="connsiteX82" fmla="*/ 2 w 2172"/>
                <a:gd name="connsiteY82" fmla="*/ 22 h 2128"/>
                <a:gd name="connsiteX83" fmla="*/ 2 w 2172"/>
                <a:gd name="connsiteY83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262 w 2172"/>
                <a:gd name="connsiteY53" fmla="*/ 2108 h 2128"/>
                <a:gd name="connsiteX54" fmla="*/ 1158 w 2172"/>
                <a:gd name="connsiteY54" fmla="*/ 2086 h 2128"/>
                <a:gd name="connsiteX55" fmla="*/ 1056 w 2172"/>
                <a:gd name="connsiteY55" fmla="*/ 2056 h 2128"/>
                <a:gd name="connsiteX56" fmla="*/ 900 w 2172"/>
                <a:gd name="connsiteY56" fmla="*/ 1998 h 2128"/>
                <a:gd name="connsiteX57" fmla="*/ 750 w 2172"/>
                <a:gd name="connsiteY57" fmla="*/ 1920 h 2128"/>
                <a:gd name="connsiteX58" fmla="*/ 700 w 2172"/>
                <a:gd name="connsiteY58" fmla="*/ 1888 h 2128"/>
                <a:gd name="connsiteX59" fmla="*/ 558 w 2172"/>
                <a:gd name="connsiteY59" fmla="*/ 1780 h 2128"/>
                <a:gd name="connsiteX60" fmla="*/ 512 w 2172"/>
                <a:gd name="connsiteY60" fmla="*/ 1738 h 2128"/>
                <a:gd name="connsiteX61" fmla="*/ 468 w 2172"/>
                <a:gd name="connsiteY61" fmla="*/ 1692 h 2128"/>
                <a:gd name="connsiteX62" fmla="*/ 426 w 2172"/>
                <a:gd name="connsiteY62" fmla="*/ 1644 h 2128"/>
                <a:gd name="connsiteX63" fmla="*/ 384 w 2172"/>
                <a:gd name="connsiteY63" fmla="*/ 1592 h 2128"/>
                <a:gd name="connsiteX64" fmla="*/ 344 w 2172"/>
                <a:gd name="connsiteY64" fmla="*/ 1538 h 2128"/>
                <a:gd name="connsiteX65" fmla="*/ 306 w 2172"/>
                <a:gd name="connsiteY65" fmla="*/ 1480 h 2128"/>
                <a:gd name="connsiteX66" fmla="*/ 270 w 2172"/>
                <a:gd name="connsiteY66" fmla="*/ 1418 h 2128"/>
                <a:gd name="connsiteX67" fmla="*/ 234 w 2172"/>
                <a:gd name="connsiteY67" fmla="*/ 1354 h 2128"/>
                <a:gd name="connsiteX68" fmla="*/ 202 w 2172"/>
                <a:gd name="connsiteY68" fmla="*/ 1284 h 2128"/>
                <a:gd name="connsiteX69" fmla="*/ 172 w 2172"/>
                <a:gd name="connsiteY69" fmla="*/ 1212 h 2128"/>
                <a:gd name="connsiteX70" fmla="*/ 142 w 2172"/>
                <a:gd name="connsiteY70" fmla="*/ 1136 h 2128"/>
                <a:gd name="connsiteX71" fmla="*/ 116 w 2172"/>
                <a:gd name="connsiteY71" fmla="*/ 1056 h 2128"/>
                <a:gd name="connsiteX72" fmla="*/ 92 w 2172"/>
                <a:gd name="connsiteY72" fmla="*/ 972 h 2128"/>
                <a:gd name="connsiteX73" fmla="*/ 72 w 2172"/>
                <a:gd name="connsiteY73" fmla="*/ 884 h 2128"/>
                <a:gd name="connsiteX74" fmla="*/ 52 w 2172"/>
                <a:gd name="connsiteY74" fmla="*/ 792 h 2128"/>
                <a:gd name="connsiteX75" fmla="*/ 36 w 2172"/>
                <a:gd name="connsiteY75" fmla="*/ 696 h 2128"/>
                <a:gd name="connsiteX76" fmla="*/ 24 w 2172"/>
                <a:gd name="connsiteY76" fmla="*/ 594 h 2128"/>
                <a:gd name="connsiteX77" fmla="*/ 12 w 2172"/>
                <a:gd name="connsiteY77" fmla="*/ 490 h 2128"/>
                <a:gd name="connsiteX78" fmla="*/ 6 w 2172"/>
                <a:gd name="connsiteY78" fmla="*/ 380 h 2128"/>
                <a:gd name="connsiteX79" fmla="*/ 0 w 2172"/>
                <a:gd name="connsiteY79" fmla="*/ 264 h 2128"/>
                <a:gd name="connsiteX80" fmla="*/ 0 w 2172"/>
                <a:gd name="connsiteY80" fmla="*/ 146 h 2128"/>
                <a:gd name="connsiteX81" fmla="*/ 2 w 2172"/>
                <a:gd name="connsiteY81" fmla="*/ 22 h 2128"/>
                <a:gd name="connsiteX82" fmla="*/ 2 w 2172"/>
                <a:gd name="connsiteY82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262 w 2172"/>
                <a:gd name="connsiteY53" fmla="*/ 2108 h 2128"/>
                <a:gd name="connsiteX54" fmla="*/ 1056 w 2172"/>
                <a:gd name="connsiteY54" fmla="*/ 2056 h 2128"/>
                <a:gd name="connsiteX55" fmla="*/ 900 w 2172"/>
                <a:gd name="connsiteY55" fmla="*/ 1998 h 2128"/>
                <a:gd name="connsiteX56" fmla="*/ 750 w 2172"/>
                <a:gd name="connsiteY56" fmla="*/ 1920 h 2128"/>
                <a:gd name="connsiteX57" fmla="*/ 700 w 2172"/>
                <a:gd name="connsiteY57" fmla="*/ 1888 h 2128"/>
                <a:gd name="connsiteX58" fmla="*/ 558 w 2172"/>
                <a:gd name="connsiteY58" fmla="*/ 1780 h 2128"/>
                <a:gd name="connsiteX59" fmla="*/ 512 w 2172"/>
                <a:gd name="connsiteY59" fmla="*/ 1738 h 2128"/>
                <a:gd name="connsiteX60" fmla="*/ 468 w 2172"/>
                <a:gd name="connsiteY60" fmla="*/ 1692 h 2128"/>
                <a:gd name="connsiteX61" fmla="*/ 426 w 2172"/>
                <a:gd name="connsiteY61" fmla="*/ 1644 h 2128"/>
                <a:gd name="connsiteX62" fmla="*/ 384 w 2172"/>
                <a:gd name="connsiteY62" fmla="*/ 1592 h 2128"/>
                <a:gd name="connsiteX63" fmla="*/ 344 w 2172"/>
                <a:gd name="connsiteY63" fmla="*/ 1538 h 2128"/>
                <a:gd name="connsiteX64" fmla="*/ 306 w 2172"/>
                <a:gd name="connsiteY64" fmla="*/ 1480 h 2128"/>
                <a:gd name="connsiteX65" fmla="*/ 270 w 2172"/>
                <a:gd name="connsiteY65" fmla="*/ 1418 h 2128"/>
                <a:gd name="connsiteX66" fmla="*/ 234 w 2172"/>
                <a:gd name="connsiteY66" fmla="*/ 1354 h 2128"/>
                <a:gd name="connsiteX67" fmla="*/ 202 w 2172"/>
                <a:gd name="connsiteY67" fmla="*/ 1284 h 2128"/>
                <a:gd name="connsiteX68" fmla="*/ 172 w 2172"/>
                <a:gd name="connsiteY68" fmla="*/ 1212 h 2128"/>
                <a:gd name="connsiteX69" fmla="*/ 142 w 2172"/>
                <a:gd name="connsiteY69" fmla="*/ 1136 h 2128"/>
                <a:gd name="connsiteX70" fmla="*/ 116 w 2172"/>
                <a:gd name="connsiteY70" fmla="*/ 1056 h 2128"/>
                <a:gd name="connsiteX71" fmla="*/ 92 w 2172"/>
                <a:gd name="connsiteY71" fmla="*/ 972 h 2128"/>
                <a:gd name="connsiteX72" fmla="*/ 72 w 2172"/>
                <a:gd name="connsiteY72" fmla="*/ 884 h 2128"/>
                <a:gd name="connsiteX73" fmla="*/ 52 w 2172"/>
                <a:gd name="connsiteY73" fmla="*/ 792 h 2128"/>
                <a:gd name="connsiteX74" fmla="*/ 36 w 2172"/>
                <a:gd name="connsiteY74" fmla="*/ 696 h 2128"/>
                <a:gd name="connsiteX75" fmla="*/ 24 w 2172"/>
                <a:gd name="connsiteY75" fmla="*/ 594 h 2128"/>
                <a:gd name="connsiteX76" fmla="*/ 12 w 2172"/>
                <a:gd name="connsiteY76" fmla="*/ 490 h 2128"/>
                <a:gd name="connsiteX77" fmla="*/ 6 w 2172"/>
                <a:gd name="connsiteY77" fmla="*/ 380 h 2128"/>
                <a:gd name="connsiteX78" fmla="*/ 0 w 2172"/>
                <a:gd name="connsiteY78" fmla="*/ 264 h 2128"/>
                <a:gd name="connsiteX79" fmla="*/ 0 w 2172"/>
                <a:gd name="connsiteY79" fmla="*/ 146 h 2128"/>
                <a:gd name="connsiteX80" fmla="*/ 2 w 2172"/>
                <a:gd name="connsiteY80" fmla="*/ 22 h 2128"/>
                <a:gd name="connsiteX81" fmla="*/ 2 w 2172"/>
                <a:gd name="connsiteY81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1056 w 2172"/>
                <a:gd name="connsiteY53" fmla="*/ 2056 h 2128"/>
                <a:gd name="connsiteX54" fmla="*/ 900 w 2172"/>
                <a:gd name="connsiteY54" fmla="*/ 1998 h 2128"/>
                <a:gd name="connsiteX55" fmla="*/ 750 w 2172"/>
                <a:gd name="connsiteY55" fmla="*/ 1920 h 2128"/>
                <a:gd name="connsiteX56" fmla="*/ 700 w 2172"/>
                <a:gd name="connsiteY56" fmla="*/ 1888 h 2128"/>
                <a:gd name="connsiteX57" fmla="*/ 558 w 2172"/>
                <a:gd name="connsiteY57" fmla="*/ 1780 h 2128"/>
                <a:gd name="connsiteX58" fmla="*/ 512 w 2172"/>
                <a:gd name="connsiteY58" fmla="*/ 1738 h 2128"/>
                <a:gd name="connsiteX59" fmla="*/ 468 w 2172"/>
                <a:gd name="connsiteY59" fmla="*/ 1692 h 2128"/>
                <a:gd name="connsiteX60" fmla="*/ 426 w 2172"/>
                <a:gd name="connsiteY60" fmla="*/ 1644 h 2128"/>
                <a:gd name="connsiteX61" fmla="*/ 384 w 2172"/>
                <a:gd name="connsiteY61" fmla="*/ 1592 h 2128"/>
                <a:gd name="connsiteX62" fmla="*/ 344 w 2172"/>
                <a:gd name="connsiteY62" fmla="*/ 1538 h 2128"/>
                <a:gd name="connsiteX63" fmla="*/ 306 w 2172"/>
                <a:gd name="connsiteY63" fmla="*/ 1480 h 2128"/>
                <a:gd name="connsiteX64" fmla="*/ 270 w 2172"/>
                <a:gd name="connsiteY64" fmla="*/ 1418 h 2128"/>
                <a:gd name="connsiteX65" fmla="*/ 234 w 2172"/>
                <a:gd name="connsiteY65" fmla="*/ 1354 h 2128"/>
                <a:gd name="connsiteX66" fmla="*/ 202 w 2172"/>
                <a:gd name="connsiteY66" fmla="*/ 1284 h 2128"/>
                <a:gd name="connsiteX67" fmla="*/ 172 w 2172"/>
                <a:gd name="connsiteY67" fmla="*/ 1212 h 2128"/>
                <a:gd name="connsiteX68" fmla="*/ 142 w 2172"/>
                <a:gd name="connsiteY68" fmla="*/ 1136 h 2128"/>
                <a:gd name="connsiteX69" fmla="*/ 116 w 2172"/>
                <a:gd name="connsiteY69" fmla="*/ 1056 h 2128"/>
                <a:gd name="connsiteX70" fmla="*/ 92 w 2172"/>
                <a:gd name="connsiteY70" fmla="*/ 972 h 2128"/>
                <a:gd name="connsiteX71" fmla="*/ 72 w 2172"/>
                <a:gd name="connsiteY71" fmla="*/ 884 h 2128"/>
                <a:gd name="connsiteX72" fmla="*/ 52 w 2172"/>
                <a:gd name="connsiteY72" fmla="*/ 792 h 2128"/>
                <a:gd name="connsiteX73" fmla="*/ 36 w 2172"/>
                <a:gd name="connsiteY73" fmla="*/ 696 h 2128"/>
                <a:gd name="connsiteX74" fmla="*/ 24 w 2172"/>
                <a:gd name="connsiteY74" fmla="*/ 594 h 2128"/>
                <a:gd name="connsiteX75" fmla="*/ 12 w 2172"/>
                <a:gd name="connsiteY75" fmla="*/ 490 h 2128"/>
                <a:gd name="connsiteX76" fmla="*/ 6 w 2172"/>
                <a:gd name="connsiteY76" fmla="*/ 380 h 2128"/>
                <a:gd name="connsiteX77" fmla="*/ 0 w 2172"/>
                <a:gd name="connsiteY77" fmla="*/ 264 h 2128"/>
                <a:gd name="connsiteX78" fmla="*/ 0 w 2172"/>
                <a:gd name="connsiteY78" fmla="*/ 146 h 2128"/>
                <a:gd name="connsiteX79" fmla="*/ 2 w 2172"/>
                <a:gd name="connsiteY79" fmla="*/ 22 h 2128"/>
                <a:gd name="connsiteX80" fmla="*/ 2 w 2172"/>
                <a:gd name="connsiteY80" fmla="*/ 22 h 2128"/>
                <a:gd name="connsiteX0" fmla="*/ 2 w 2172"/>
                <a:gd name="connsiteY0" fmla="*/ 22 h 2128"/>
                <a:gd name="connsiteX1" fmla="*/ 2 w 2172"/>
                <a:gd name="connsiteY1" fmla="*/ 22 h 2128"/>
                <a:gd name="connsiteX2" fmla="*/ 26 w 2172"/>
                <a:gd name="connsiteY2" fmla="*/ 18 h 2128"/>
                <a:gd name="connsiteX3" fmla="*/ 98 w 2172"/>
                <a:gd name="connsiteY3" fmla="*/ 10 h 2128"/>
                <a:gd name="connsiteX4" fmla="*/ 148 w 2172"/>
                <a:gd name="connsiteY4" fmla="*/ 6 h 2128"/>
                <a:gd name="connsiteX5" fmla="*/ 208 w 2172"/>
                <a:gd name="connsiteY5" fmla="*/ 2 h 2128"/>
                <a:gd name="connsiteX6" fmla="*/ 276 w 2172"/>
                <a:gd name="connsiteY6" fmla="*/ 0 h 2128"/>
                <a:gd name="connsiteX7" fmla="*/ 350 w 2172"/>
                <a:gd name="connsiteY7" fmla="*/ 0 h 2128"/>
                <a:gd name="connsiteX8" fmla="*/ 432 w 2172"/>
                <a:gd name="connsiteY8" fmla="*/ 2 h 2128"/>
                <a:gd name="connsiteX9" fmla="*/ 518 w 2172"/>
                <a:gd name="connsiteY9" fmla="*/ 6 h 2128"/>
                <a:gd name="connsiteX10" fmla="*/ 610 w 2172"/>
                <a:gd name="connsiteY10" fmla="*/ 14 h 2128"/>
                <a:gd name="connsiteX11" fmla="*/ 706 w 2172"/>
                <a:gd name="connsiteY11" fmla="*/ 28 h 2128"/>
                <a:gd name="connsiteX12" fmla="*/ 806 w 2172"/>
                <a:gd name="connsiteY12" fmla="*/ 46 h 2128"/>
                <a:gd name="connsiteX13" fmla="*/ 856 w 2172"/>
                <a:gd name="connsiteY13" fmla="*/ 56 h 2128"/>
                <a:gd name="connsiteX14" fmla="*/ 906 w 2172"/>
                <a:gd name="connsiteY14" fmla="*/ 68 h 2128"/>
                <a:gd name="connsiteX15" fmla="*/ 958 w 2172"/>
                <a:gd name="connsiteY15" fmla="*/ 82 h 2128"/>
                <a:gd name="connsiteX16" fmla="*/ 1010 w 2172"/>
                <a:gd name="connsiteY16" fmla="*/ 98 h 2128"/>
                <a:gd name="connsiteX17" fmla="*/ 1060 w 2172"/>
                <a:gd name="connsiteY17" fmla="*/ 114 h 2128"/>
                <a:gd name="connsiteX18" fmla="*/ 1112 w 2172"/>
                <a:gd name="connsiteY18" fmla="*/ 132 h 2128"/>
                <a:gd name="connsiteX19" fmla="*/ 1164 w 2172"/>
                <a:gd name="connsiteY19" fmla="*/ 154 h 2128"/>
                <a:gd name="connsiteX20" fmla="*/ 1216 w 2172"/>
                <a:gd name="connsiteY20" fmla="*/ 176 h 2128"/>
                <a:gd name="connsiteX21" fmla="*/ 1266 w 2172"/>
                <a:gd name="connsiteY21" fmla="*/ 200 h 2128"/>
                <a:gd name="connsiteX22" fmla="*/ 1318 w 2172"/>
                <a:gd name="connsiteY22" fmla="*/ 226 h 2128"/>
                <a:gd name="connsiteX23" fmla="*/ 1368 w 2172"/>
                <a:gd name="connsiteY23" fmla="*/ 254 h 2128"/>
                <a:gd name="connsiteX24" fmla="*/ 1418 w 2172"/>
                <a:gd name="connsiteY24" fmla="*/ 284 h 2128"/>
                <a:gd name="connsiteX25" fmla="*/ 1466 w 2172"/>
                <a:gd name="connsiteY25" fmla="*/ 318 h 2128"/>
                <a:gd name="connsiteX26" fmla="*/ 1516 w 2172"/>
                <a:gd name="connsiteY26" fmla="*/ 352 h 2128"/>
                <a:gd name="connsiteX27" fmla="*/ 1562 w 2172"/>
                <a:gd name="connsiteY27" fmla="*/ 390 h 2128"/>
                <a:gd name="connsiteX28" fmla="*/ 1610 w 2172"/>
                <a:gd name="connsiteY28" fmla="*/ 428 h 2128"/>
                <a:gd name="connsiteX29" fmla="*/ 1654 w 2172"/>
                <a:gd name="connsiteY29" fmla="*/ 472 h 2128"/>
                <a:gd name="connsiteX30" fmla="*/ 1698 w 2172"/>
                <a:gd name="connsiteY30" fmla="*/ 516 h 2128"/>
                <a:gd name="connsiteX31" fmla="*/ 1742 w 2172"/>
                <a:gd name="connsiteY31" fmla="*/ 564 h 2128"/>
                <a:gd name="connsiteX32" fmla="*/ 1782 w 2172"/>
                <a:gd name="connsiteY32" fmla="*/ 614 h 2128"/>
                <a:gd name="connsiteX33" fmla="*/ 1822 w 2172"/>
                <a:gd name="connsiteY33" fmla="*/ 666 h 2128"/>
                <a:gd name="connsiteX34" fmla="*/ 1862 w 2172"/>
                <a:gd name="connsiteY34" fmla="*/ 722 h 2128"/>
                <a:gd name="connsiteX35" fmla="*/ 1898 w 2172"/>
                <a:gd name="connsiteY35" fmla="*/ 782 h 2128"/>
                <a:gd name="connsiteX36" fmla="*/ 1932 w 2172"/>
                <a:gd name="connsiteY36" fmla="*/ 844 h 2128"/>
                <a:gd name="connsiteX37" fmla="*/ 1966 w 2172"/>
                <a:gd name="connsiteY37" fmla="*/ 908 h 2128"/>
                <a:gd name="connsiteX38" fmla="*/ 1996 w 2172"/>
                <a:gd name="connsiteY38" fmla="*/ 976 h 2128"/>
                <a:gd name="connsiteX39" fmla="*/ 2026 w 2172"/>
                <a:gd name="connsiteY39" fmla="*/ 1048 h 2128"/>
                <a:gd name="connsiteX40" fmla="*/ 2052 w 2172"/>
                <a:gd name="connsiteY40" fmla="*/ 1122 h 2128"/>
                <a:gd name="connsiteX41" fmla="*/ 2076 w 2172"/>
                <a:gd name="connsiteY41" fmla="*/ 1200 h 2128"/>
                <a:gd name="connsiteX42" fmla="*/ 2098 w 2172"/>
                <a:gd name="connsiteY42" fmla="*/ 1282 h 2128"/>
                <a:gd name="connsiteX43" fmla="*/ 2116 w 2172"/>
                <a:gd name="connsiteY43" fmla="*/ 1368 h 2128"/>
                <a:gd name="connsiteX44" fmla="*/ 2134 w 2172"/>
                <a:gd name="connsiteY44" fmla="*/ 1456 h 2128"/>
                <a:gd name="connsiteX45" fmla="*/ 2146 w 2172"/>
                <a:gd name="connsiteY45" fmla="*/ 1548 h 2128"/>
                <a:gd name="connsiteX46" fmla="*/ 2158 w 2172"/>
                <a:gd name="connsiteY46" fmla="*/ 1644 h 2128"/>
                <a:gd name="connsiteX47" fmla="*/ 2166 w 2172"/>
                <a:gd name="connsiteY47" fmla="*/ 1744 h 2128"/>
                <a:gd name="connsiteX48" fmla="*/ 2170 w 2172"/>
                <a:gd name="connsiteY48" fmla="*/ 1848 h 2128"/>
                <a:gd name="connsiteX49" fmla="*/ 2172 w 2172"/>
                <a:gd name="connsiteY49" fmla="*/ 1956 h 2128"/>
                <a:gd name="connsiteX50" fmla="*/ 2170 w 2172"/>
                <a:gd name="connsiteY50" fmla="*/ 2068 h 2128"/>
                <a:gd name="connsiteX51" fmla="*/ 2170 w 2172"/>
                <a:gd name="connsiteY51" fmla="*/ 2068 h 2128"/>
                <a:gd name="connsiteX52" fmla="*/ 1414 w 2172"/>
                <a:gd name="connsiteY52" fmla="*/ 2128 h 2128"/>
                <a:gd name="connsiteX53" fmla="*/ 900 w 2172"/>
                <a:gd name="connsiteY53" fmla="*/ 1998 h 2128"/>
                <a:gd name="connsiteX54" fmla="*/ 750 w 2172"/>
                <a:gd name="connsiteY54" fmla="*/ 1920 h 2128"/>
                <a:gd name="connsiteX55" fmla="*/ 700 w 2172"/>
                <a:gd name="connsiteY55" fmla="*/ 1888 h 2128"/>
                <a:gd name="connsiteX56" fmla="*/ 558 w 2172"/>
                <a:gd name="connsiteY56" fmla="*/ 1780 h 2128"/>
                <a:gd name="connsiteX57" fmla="*/ 512 w 2172"/>
                <a:gd name="connsiteY57" fmla="*/ 1738 h 2128"/>
                <a:gd name="connsiteX58" fmla="*/ 468 w 2172"/>
                <a:gd name="connsiteY58" fmla="*/ 1692 h 2128"/>
                <a:gd name="connsiteX59" fmla="*/ 426 w 2172"/>
                <a:gd name="connsiteY59" fmla="*/ 1644 h 2128"/>
                <a:gd name="connsiteX60" fmla="*/ 384 w 2172"/>
                <a:gd name="connsiteY60" fmla="*/ 1592 h 2128"/>
                <a:gd name="connsiteX61" fmla="*/ 344 w 2172"/>
                <a:gd name="connsiteY61" fmla="*/ 1538 h 2128"/>
                <a:gd name="connsiteX62" fmla="*/ 306 w 2172"/>
                <a:gd name="connsiteY62" fmla="*/ 1480 h 2128"/>
                <a:gd name="connsiteX63" fmla="*/ 270 w 2172"/>
                <a:gd name="connsiteY63" fmla="*/ 1418 h 2128"/>
                <a:gd name="connsiteX64" fmla="*/ 234 w 2172"/>
                <a:gd name="connsiteY64" fmla="*/ 1354 h 2128"/>
                <a:gd name="connsiteX65" fmla="*/ 202 w 2172"/>
                <a:gd name="connsiteY65" fmla="*/ 1284 h 2128"/>
                <a:gd name="connsiteX66" fmla="*/ 172 w 2172"/>
                <a:gd name="connsiteY66" fmla="*/ 1212 h 2128"/>
                <a:gd name="connsiteX67" fmla="*/ 142 w 2172"/>
                <a:gd name="connsiteY67" fmla="*/ 1136 h 2128"/>
                <a:gd name="connsiteX68" fmla="*/ 116 w 2172"/>
                <a:gd name="connsiteY68" fmla="*/ 1056 h 2128"/>
                <a:gd name="connsiteX69" fmla="*/ 92 w 2172"/>
                <a:gd name="connsiteY69" fmla="*/ 972 h 2128"/>
                <a:gd name="connsiteX70" fmla="*/ 72 w 2172"/>
                <a:gd name="connsiteY70" fmla="*/ 884 h 2128"/>
                <a:gd name="connsiteX71" fmla="*/ 52 w 2172"/>
                <a:gd name="connsiteY71" fmla="*/ 792 h 2128"/>
                <a:gd name="connsiteX72" fmla="*/ 36 w 2172"/>
                <a:gd name="connsiteY72" fmla="*/ 696 h 2128"/>
                <a:gd name="connsiteX73" fmla="*/ 24 w 2172"/>
                <a:gd name="connsiteY73" fmla="*/ 594 h 2128"/>
                <a:gd name="connsiteX74" fmla="*/ 12 w 2172"/>
                <a:gd name="connsiteY74" fmla="*/ 490 h 2128"/>
                <a:gd name="connsiteX75" fmla="*/ 6 w 2172"/>
                <a:gd name="connsiteY75" fmla="*/ 380 h 2128"/>
                <a:gd name="connsiteX76" fmla="*/ 0 w 2172"/>
                <a:gd name="connsiteY76" fmla="*/ 264 h 2128"/>
                <a:gd name="connsiteX77" fmla="*/ 0 w 2172"/>
                <a:gd name="connsiteY77" fmla="*/ 146 h 2128"/>
                <a:gd name="connsiteX78" fmla="*/ 2 w 2172"/>
                <a:gd name="connsiteY78" fmla="*/ 22 h 2128"/>
                <a:gd name="connsiteX79" fmla="*/ 2 w 2172"/>
                <a:gd name="connsiteY79" fmla="*/ 22 h 2128"/>
                <a:gd name="connsiteX0" fmla="*/ 2 w 2172"/>
                <a:gd name="connsiteY0" fmla="*/ 22 h 2068"/>
                <a:gd name="connsiteX1" fmla="*/ 2 w 2172"/>
                <a:gd name="connsiteY1" fmla="*/ 22 h 2068"/>
                <a:gd name="connsiteX2" fmla="*/ 26 w 2172"/>
                <a:gd name="connsiteY2" fmla="*/ 18 h 2068"/>
                <a:gd name="connsiteX3" fmla="*/ 98 w 2172"/>
                <a:gd name="connsiteY3" fmla="*/ 10 h 2068"/>
                <a:gd name="connsiteX4" fmla="*/ 148 w 2172"/>
                <a:gd name="connsiteY4" fmla="*/ 6 h 2068"/>
                <a:gd name="connsiteX5" fmla="*/ 208 w 2172"/>
                <a:gd name="connsiteY5" fmla="*/ 2 h 2068"/>
                <a:gd name="connsiteX6" fmla="*/ 276 w 2172"/>
                <a:gd name="connsiteY6" fmla="*/ 0 h 2068"/>
                <a:gd name="connsiteX7" fmla="*/ 350 w 2172"/>
                <a:gd name="connsiteY7" fmla="*/ 0 h 2068"/>
                <a:gd name="connsiteX8" fmla="*/ 432 w 2172"/>
                <a:gd name="connsiteY8" fmla="*/ 2 h 2068"/>
                <a:gd name="connsiteX9" fmla="*/ 518 w 2172"/>
                <a:gd name="connsiteY9" fmla="*/ 6 h 2068"/>
                <a:gd name="connsiteX10" fmla="*/ 610 w 2172"/>
                <a:gd name="connsiteY10" fmla="*/ 14 h 2068"/>
                <a:gd name="connsiteX11" fmla="*/ 706 w 2172"/>
                <a:gd name="connsiteY11" fmla="*/ 28 h 2068"/>
                <a:gd name="connsiteX12" fmla="*/ 806 w 2172"/>
                <a:gd name="connsiteY12" fmla="*/ 46 h 2068"/>
                <a:gd name="connsiteX13" fmla="*/ 856 w 2172"/>
                <a:gd name="connsiteY13" fmla="*/ 56 h 2068"/>
                <a:gd name="connsiteX14" fmla="*/ 906 w 2172"/>
                <a:gd name="connsiteY14" fmla="*/ 68 h 2068"/>
                <a:gd name="connsiteX15" fmla="*/ 958 w 2172"/>
                <a:gd name="connsiteY15" fmla="*/ 82 h 2068"/>
                <a:gd name="connsiteX16" fmla="*/ 1010 w 2172"/>
                <a:gd name="connsiteY16" fmla="*/ 98 h 2068"/>
                <a:gd name="connsiteX17" fmla="*/ 1060 w 2172"/>
                <a:gd name="connsiteY17" fmla="*/ 114 h 2068"/>
                <a:gd name="connsiteX18" fmla="*/ 1112 w 2172"/>
                <a:gd name="connsiteY18" fmla="*/ 132 h 2068"/>
                <a:gd name="connsiteX19" fmla="*/ 1164 w 2172"/>
                <a:gd name="connsiteY19" fmla="*/ 154 h 2068"/>
                <a:gd name="connsiteX20" fmla="*/ 1216 w 2172"/>
                <a:gd name="connsiteY20" fmla="*/ 176 h 2068"/>
                <a:gd name="connsiteX21" fmla="*/ 1266 w 2172"/>
                <a:gd name="connsiteY21" fmla="*/ 200 h 2068"/>
                <a:gd name="connsiteX22" fmla="*/ 1318 w 2172"/>
                <a:gd name="connsiteY22" fmla="*/ 226 h 2068"/>
                <a:gd name="connsiteX23" fmla="*/ 1368 w 2172"/>
                <a:gd name="connsiteY23" fmla="*/ 254 h 2068"/>
                <a:gd name="connsiteX24" fmla="*/ 1418 w 2172"/>
                <a:gd name="connsiteY24" fmla="*/ 284 h 2068"/>
                <a:gd name="connsiteX25" fmla="*/ 1466 w 2172"/>
                <a:gd name="connsiteY25" fmla="*/ 318 h 2068"/>
                <a:gd name="connsiteX26" fmla="*/ 1516 w 2172"/>
                <a:gd name="connsiteY26" fmla="*/ 352 h 2068"/>
                <a:gd name="connsiteX27" fmla="*/ 1562 w 2172"/>
                <a:gd name="connsiteY27" fmla="*/ 390 h 2068"/>
                <a:gd name="connsiteX28" fmla="*/ 1610 w 2172"/>
                <a:gd name="connsiteY28" fmla="*/ 428 h 2068"/>
                <a:gd name="connsiteX29" fmla="*/ 1654 w 2172"/>
                <a:gd name="connsiteY29" fmla="*/ 472 h 2068"/>
                <a:gd name="connsiteX30" fmla="*/ 1698 w 2172"/>
                <a:gd name="connsiteY30" fmla="*/ 516 h 2068"/>
                <a:gd name="connsiteX31" fmla="*/ 1742 w 2172"/>
                <a:gd name="connsiteY31" fmla="*/ 564 h 2068"/>
                <a:gd name="connsiteX32" fmla="*/ 1782 w 2172"/>
                <a:gd name="connsiteY32" fmla="*/ 614 h 2068"/>
                <a:gd name="connsiteX33" fmla="*/ 1822 w 2172"/>
                <a:gd name="connsiteY33" fmla="*/ 666 h 2068"/>
                <a:gd name="connsiteX34" fmla="*/ 1862 w 2172"/>
                <a:gd name="connsiteY34" fmla="*/ 722 h 2068"/>
                <a:gd name="connsiteX35" fmla="*/ 1898 w 2172"/>
                <a:gd name="connsiteY35" fmla="*/ 782 h 2068"/>
                <a:gd name="connsiteX36" fmla="*/ 1932 w 2172"/>
                <a:gd name="connsiteY36" fmla="*/ 844 h 2068"/>
                <a:gd name="connsiteX37" fmla="*/ 1966 w 2172"/>
                <a:gd name="connsiteY37" fmla="*/ 908 h 2068"/>
                <a:gd name="connsiteX38" fmla="*/ 1996 w 2172"/>
                <a:gd name="connsiteY38" fmla="*/ 976 h 2068"/>
                <a:gd name="connsiteX39" fmla="*/ 2026 w 2172"/>
                <a:gd name="connsiteY39" fmla="*/ 1048 h 2068"/>
                <a:gd name="connsiteX40" fmla="*/ 2052 w 2172"/>
                <a:gd name="connsiteY40" fmla="*/ 1122 h 2068"/>
                <a:gd name="connsiteX41" fmla="*/ 2076 w 2172"/>
                <a:gd name="connsiteY41" fmla="*/ 1200 h 2068"/>
                <a:gd name="connsiteX42" fmla="*/ 2098 w 2172"/>
                <a:gd name="connsiteY42" fmla="*/ 1282 h 2068"/>
                <a:gd name="connsiteX43" fmla="*/ 2116 w 2172"/>
                <a:gd name="connsiteY43" fmla="*/ 1368 h 2068"/>
                <a:gd name="connsiteX44" fmla="*/ 2134 w 2172"/>
                <a:gd name="connsiteY44" fmla="*/ 1456 h 2068"/>
                <a:gd name="connsiteX45" fmla="*/ 2146 w 2172"/>
                <a:gd name="connsiteY45" fmla="*/ 1548 h 2068"/>
                <a:gd name="connsiteX46" fmla="*/ 2158 w 2172"/>
                <a:gd name="connsiteY46" fmla="*/ 1644 h 2068"/>
                <a:gd name="connsiteX47" fmla="*/ 2166 w 2172"/>
                <a:gd name="connsiteY47" fmla="*/ 1744 h 2068"/>
                <a:gd name="connsiteX48" fmla="*/ 2170 w 2172"/>
                <a:gd name="connsiteY48" fmla="*/ 1848 h 2068"/>
                <a:gd name="connsiteX49" fmla="*/ 2172 w 2172"/>
                <a:gd name="connsiteY49" fmla="*/ 1956 h 2068"/>
                <a:gd name="connsiteX50" fmla="*/ 2170 w 2172"/>
                <a:gd name="connsiteY50" fmla="*/ 2068 h 2068"/>
                <a:gd name="connsiteX51" fmla="*/ 2170 w 2172"/>
                <a:gd name="connsiteY51" fmla="*/ 2068 h 2068"/>
                <a:gd name="connsiteX52" fmla="*/ 900 w 2172"/>
                <a:gd name="connsiteY52" fmla="*/ 1998 h 2068"/>
                <a:gd name="connsiteX53" fmla="*/ 750 w 2172"/>
                <a:gd name="connsiteY53" fmla="*/ 1920 h 2068"/>
                <a:gd name="connsiteX54" fmla="*/ 700 w 2172"/>
                <a:gd name="connsiteY54" fmla="*/ 1888 h 2068"/>
                <a:gd name="connsiteX55" fmla="*/ 558 w 2172"/>
                <a:gd name="connsiteY55" fmla="*/ 1780 h 2068"/>
                <a:gd name="connsiteX56" fmla="*/ 512 w 2172"/>
                <a:gd name="connsiteY56" fmla="*/ 1738 h 2068"/>
                <a:gd name="connsiteX57" fmla="*/ 468 w 2172"/>
                <a:gd name="connsiteY57" fmla="*/ 1692 h 2068"/>
                <a:gd name="connsiteX58" fmla="*/ 426 w 2172"/>
                <a:gd name="connsiteY58" fmla="*/ 1644 h 2068"/>
                <a:gd name="connsiteX59" fmla="*/ 384 w 2172"/>
                <a:gd name="connsiteY59" fmla="*/ 1592 h 2068"/>
                <a:gd name="connsiteX60" fmla="*/ 344 w 2172"/>
                <a:gd name="connsiteY60" fmla="*/ 1538 h 2068"/>
                <a:gd name="connsiteX61" fmla="*/ 306 w 2172"/>
                <a:gd name="connsiteY61" fmla="*/ 1480 h 2068"/>
                <a:gd name="connsiteX62" fmla="*/ 270 w 2172"/>
                <a:gd name="connsiteY62" fmla="*/ 1418 h 2068"/>
                <a:gd name="connsiteX63" fmla="*/ 234 w 2172"/>
                <a:gd name="connsiteY63" fmla="*/ 1354 h 2068"/>
                <a:gd name="connsiteX64" fmla="*/ 202 w 2172"/>
                <a:gd name="connsiteY64" fmla="*/ 1284 h 2068"/>
                <a:gd name="connsiteX65" fmla="*/ 172 w 2172"/>
                <a:gd name="connsiteY65" fmla="*/ 1212 h 2068"/>
                <a:gd name="connsiteX66" fmla="*/ 142 w 2172"/>
                <a:gd name="connsiteY66" fmla="*/ 1136 h 2068"/>
                <a:gd name="connsiteX67" fmla="*/ 116 w 2172"/>
                <a:gd name="connsiteY67" fmla="*/ 1056 h 2068"/>
                <a:gd name="connsiteX68" fmla="*/ 92 w 2172"/>
                <a:gd name="connsiteY68" fmla="*/ 972 h 2068"/>
                <a:gd name="connsiteX69" fmla="*/ 72 w 2172"/>
                <a:gd name="connsiteY69" fmla="*/ 884 h 2068"/>
                <a:gd name="connsiteX70" fmla="*/ 52 w 2172"/>
                <a:gd name="connsiteY70" fmla="*/ 792 h 2068"/>
                <a:gd name="connsiteX71" fmla="*/ 36 w 2172"/>
                <a:gd name="connsiteY71" fmla="*/ 696 h 2068"/>
                <a:gd name="connsiteX72" fmla="*/ 24 w 2172"/>
                <a:gd name="connsiteY72" fmla="*/ 594 h 2068"/>
                <a:gd name="connsiteX73" fmla="*/ 12 w 2172"/>
                <a:gd name="connsiteY73" fmla="*/ 490 h 2068"/>
                <a:gd name="connsiteX74" fmla="*/ 6 w 2172"/>
                <a:gd name="connsiteY74" fmla="*/ 380 h 2068"/>
                <a:gd name="connsiteX75" fmla="*/ 0 w 2172"/>
                <a:gd name="connsiteY75" fmla="*/ 264 h 2068"/>
                <a:gd name="connsiteX76" fmla="*/ 0 w 2172"/>
                <a:gd name="connsiteY76" fmla="*/ 146 h 2068"/>
                <a:gd name="connsiteX77" fmla="*/ 2 w 2172"/>
                <a:gd name="connsiteY77" fmla="*/ 22 h 2068"/>
                <a:gd name="connsiteX78" fmla="*/ 2 w 2172"/>
                <a:gd name="connsiteY78" fmla="*/ 22 h 2068"/>
                <a:gd name="connsiteX0" fmla="*/ 2 w 2172"/>
                <a:gd name="connsiteY0" fmla="*/ 22 h 2068"/>
                <a:gd name="connsiteX1" fmla="*/ 2 w 2172"/>
                <a:gd name="connsiteY1" fmla="*/ 22 h 2068"/>
                <a:gd name="connsiteX2" fmla="*/ 26 w 2172"/>
                <a:gd name="connsiteY2" fmla="*/ 18 h 2068"/>
                <a:gd name="connsiteX3" fmla="*/ 98 w 2172"/>
                <a:gd name="connsiteY3" fmla="*/ 10 h 2068"/>
                <a:gd name="connsiteX4" fmla="*/ 148 w 2172"/>
                <a:gd name="connsiteY4" fmla="*/ 6 h 2068"/>
                <a:gd name="connsiteX5" fmla="*/ 208 w 2172"/>
                <a:gd name="connsiteY5" fmla="*/ 2 h 2068"/>
                <a:gd name="connsiteX6" fmla="*/ 276 w 2172"/>
                <a:gd name="connsiteY6" fmla="*/ 0 h 2068"/>
                <a:gd name="connsiteX7" fmla="*/ 350 w 2172"/>
                <a:gd name="connsiteY7" fmla="*/ 0 h 2068"/>
                <a:gd name="connsiteX8" fmla="*/ 432 w 2172"/>
                <a:gd name="connsiteY8" fmla="*/ 2 h 2068"/>
                <a:gd name="connsiteX9" fmla="*/ 518 w 2172"/>
                <a:gd name="connsiteY9" fmla="*/ 6 h 2068"/>
                <a:gd name="connsiteX10" fmla="*/ 610 w 2172"/>
                <a:gd name="connsiteY10" fmla="*/ 14 h 2068"/>
                <a:gd name="connsiteX11" fmla="*/ 706 w 2172"/>
                <a:gd name="connsiteY11" fmla="*/ 28 h 2068"/>
                <a:gd name="connsiteX12" fmla="*/ 806 w 2172"/>
                <a:gd name="connsiteY12" fmla="*/ 46 h 2068"/>
                <a:gd name="connsiteX13" fmla="*/ 856 w 2172"/>
                <a:gd name="connsiteY13" fmla="*/ 56 h 2068"/>
                <a:gd name="connsiteX14" fmla="*/ 906 w 2172"/>
                <a:gd name="connsiteY14" fmla="*/ 68 h 2068"/>
                <a:gd name="connsiteX15" fmla="*/ 958 w 2172"/>
                <a:gd name="connsiteY15" fmla="*/ 82 h 2068"/>
                <a:gd name="connsiteX16" fmla="*/ 1010 w 2172"/>
                <a:gd name="connsiteY16" fmla="*/ 98 h 2068"/>
                <a:gd name="connsiteX17" fmla="*/ 1060 w 2172"/>
                <a:gd name="connsiteY17" fmla="*/ 114 h 2068"/>
                <a:gd name="connsiteX18" fmla="*/ 1112 w 2172"/>
                <a:gd name="connsiteY18" fmla="*/ 132 h 2068"/>
                <a:gd name="connsiteX19" fmla="*/ 1164 w 2172"/>
                <a:gd name="connsiteY19" fmla="*/ 154 h 2068"/>
                <a:gd name="connsiteX20" fmla="*/ 1216 w 2172"/>
                <a:gd name="connsiteY20" fmla="*/ 176 h 2068"/>
                <a:gd name="connsiteX21" fmla="*/ 1266 w 2172"/>
                <a:gd name="connsiteY21" fmla="*/ 200 h 2068"/>
                <a:gd name="connsiteX22" fmla="*/ 1318 w 2172"/>
                <a:gd name="connsiteY22" fmla="*/ 226 h 2068"/>
                <a:gd name="connsiteX23" fmla="*/ 1368 w 2172"/>
                <a:gd name="connsiteY23" fmla="*/ 254 h 2068"/>
                <a:gd name="connsiteX24" fmla="*/ 1418 w 2172"/>
                <a:gd name="connsiteY24" fmla="*/ 284 h 2068"/>
                <a:gd name="connsiteX25" fmla="*/ 1466 w 2172"/>
                <a:gd name="connsiteY25" fmla="*/ 318 h 2068"/>
                <a:gd name="connsiteX26" fmla="*/ 1516 w 2172"/>
                <a:gd name="connsiteY26" fmla="*/ 352 h 2068"/>
                <a:gd name="connsiteX27" fmla="*/ 1562 w 2172"/>
                <a:gd name="connsiteY27" fmla="*/ 390 h 2068"/>
                <a:gd name="connsiteX28" fmla="*/ 1610 w 2172"/>
                <a:gd name="connsiteY28" fmla="*/ 428 h 2068"/>
                <a:gd name="connsiteX29" fmla="*/ 1654 w 2172"/>
                <a:gd name="connsiteY29" fmla="*/ 472 h 2068"/>
                <a:gd name="connsiteX30" fmla="*/ 1698 w 2172"/>
                <a:gd name="connsiteY30" fmla="*/ 516 h 2068"/>
                <a:gd name="connsiteX31" fmla="*/ 1742 w 2172"/>
                <a:gd name="connsiteY31" fmla="*/ 564 h 2068"/>
                <a:gd name="connsiteX32" fmla="*/ 1782 w 2172"/>
                <a:gd name="connsiteY32" fmla="*/ 614 h 2068"/>
                <a:gd name="connsiteX33" fmla="*/ 1822 w 2172"/>
                <a:gd name="connsiteY33" fmla="*/ 666 h 2068"/>
                <a:gd name="connsiteX34" fmla="*/ 1862 w 2172"/>
                <a:gd name="connsiteY34" fmla="*/ 722 h 2068"/>
                <a:gd name="connsiteX35" fmla="*/ 1898 w 2172"/>
                <a:gd name="connsiteY35" fmla="*/ 782 h 2068"/>
                <a:gd name="connsiteX36" fmla="*/ 1932 w 2172"/>
                <a:gd name="connsiteY36" fmla="*/ 844 h 2068"/>
                <a:gd name="connsiteX37" fmla="*/ 1966 w 2172"/>
                <a:gd name="connsiteY37" fmla="*/ 908 h 2068"/>
                <a:gd name="connsiteX38" fmla="*/ 1996 w 2172"/>
                <a:gd name="connsiteY38" fmla="*/ 976 h 2068"/>
                <a:gd name="connsiteX39" fmla="*/ 2026 w 2172"/>
                <a:gd name="connsiteY39" fmla="*/ 1048 h 2068"/>
                <a:gd name="connsiteX40" fmla="*/ 2052 w 2172"/>
                <a:gd name="connsiteY40" fmla="*/ 1122 h 2068"/>
                <a:gd name="connsiteX41" fmla="*/ 2076 w 2172"/>
                <a:gd name="connsiteY41" fmla="*/ 1200 h 2068"/>
                <a:gd name="connsiteX42" fmla="*/ 2098 w 2172"/>
                <a:gd name="connsiteY42" fmla="*/ 1282 h 2068"/>
                <a:gd name="connsiteX43" fmla="*/ 2116 w 2172"/>
                <a:gd name="connsiteY43" fmla="*/ 1368 h 2068"/>
                <a:gd name="connsiteX44" fmla="*/ 2134 w 2172"/>
                <a:gd name="connsiteY44" fmla="*/ 1456 h 2068"/>
                <a:gd name="connsiteX45" fmla="*/ 2146 w 2172"/>
                <a:gd name="connsiteY45" fmla="*/ 1548 h 2068"/>
                <a:gd name="connsiteX46" fmla="*/ 2158 w 2172"/>
                <a:gd name="connsiteY46" fmla="*/ 1644 h 2068"/>
                <a:gd name="connsiteX47" fmla="*/ 2166 w 2172"/>
                <a:gd name="connsiteY47" fmla="*/ 1744 h 2068"/>
                <a:gd name="connsiteX48" fmla="*/ 2170 w 2172"/>
                <a:gd name="connsiteY48" fmla="*/ 1848 h 2068"/>
                <a:gd name="connsiteX49" fmla="*/ 2172 w 2172"/>
                <a:gd name="connsiteY49" fmla="*/ 1956 h 2068"/>
                <a:gd name="connsiteX50" fmla="*/ 2170 w 2172"/>
                <a:gd name="connsiteY50" fmla="*/ 2068 h 2068"/>
                <a:gd name="connsiteX51" fmla="*/ 2170 w 2172"/>
                <a:gd name="connsiteY51" fmla="*/ 2068 h 2068"/>
                <a:gd name="connsiteX52" fmla="*/ 750 w 2172"/>
                <a:gd name="connsiteY52" fmla="*/ 1920 h 2068"/>
                <a:gd name="connsiteX53" fmla="*/ 700 w 2172"/>
                <a:gd name="connsiteY53" fmla="*/ 1888 h 2068"/>
                <a:gd name="connsiteX54" fmla="*/ 558 w 2172"/>
                <a:gd name="connsiteY54" fmla="*/ 1780 h 2068"/>
                <a:gd name="connsiteX55" fmla="*/ 512 w 2172"/>
                <a:gd name="connsiteY55" fmla="*/ 1738 h 2068"/>
                <a:gd name="connsiteX56" fmla="*/ 468 w 2172"/>
                <a:gd name="connsiteY56" fmla="*/ 1692 h 2068"/>
                <a:gd name="connsiteX57" fmla="*/ 426 w 2172"/>
                <a:gd name="connsiteY57" fmla="*/ 1644 h 2068"/>
                <a:gd name="connsiteX58" fmla="*/ 384 w 2172"/>
                <a:gd name="connsiteY58" fmla="*/ 1592 h 2068"/>
                <a:gd name="connsiteX59" fmla="*/ 344 w 2172"/>
                <a:gd name="connsiteY59" fmla="*/ 1538 h 2068"/>
                <a:gd name="connsiteX60" fmla="*/ 306 w 2172"/>
                <a:gd name="connsiteY60" fmla="*/ 1480 h 2068"/>
                <a:gd name="connsiteX61" fmla="*/ 270 w 2172"/>
                <a:gd name="connsiteY61" fmla="*/ 1418 h 2068"/>
                <a:gd name="connsiteX62" fmla="*/ 234 w 2172"/>
                <a:gd name="connsiteY62" fmla="*/ 1354 h 2068"/>
                <a:gd name="connsiteX63" fmla="*/ 202 w 2172"/>
                <a:gd name="connsiteY63" fmla="*/ 1284 h 2068"/>
                <a:gd name="connsiteX64" fmla="*/ 172 w 2172"/>
                <a:gd name="connsiteY64" fmla="*/ 1212 h 2068"/>
                <a:gd name="connsiteX65" fmla="*/ 142 w 2172"/>
                <a:gd name="connsiteY65" fmla="*/ 1136 h 2068"/>
                <a:gd name="connsiteX66" fmla="*/ 116 w 2172"/>
                <a:gd name="connsiteY66" fmla="*/ 1056 h 2068"/>
                <a:gd name="connsiteX67" fmla="*/ 92 w 2172"/>
                <a:gd name="connsiteY67" fmla="*/ 972 h 2068"/>
                <a:gd name="connsiteX68" fmla="*/ 72 w 2172"/>
                <a:gd name="connsiteY68" fmla="*/ 884 h 2068"/>
                <a:gd name="connsiteX69" fmla="*/ 52 w 2172"/>
                <a:gd name="connsiteY69" fmla="*/ 792 h 2068"/>
                <a:gd name="connsiteX70" fmla="*/ 36 w 2172"/>
                <a:gd name="connsiteY70" fmla="*/ 696 h 2068"/>
                <a:gd name="connsiteX71" fmla="*/ 24 w 2172"/>
                <a:gd name="connsiteY71" fmla="*/ 594 h 2068"/>
                <a:gd name="connsiteX72" fmla="*/ 12 w 2172"/>
                <a:gd name="connsiteY72" fmla="*/ 490 h 2068"/>
                <a:gd name="connsiteX73" fmla="*/ 6 w 2172"/>
                <a:gd name="connsiteY73" fmla="*/ 380 h 2068"/>
                <a:gd name="connsiteX74" fmla="*/ 0 w 2172"/>
                <a:gd name="connsiteY74" fmla="*/ 264 h 2068"/>
                <a:gd name="connsiteX75" fmla="*/ 0 w 2172"/>
                <a:gd name="connsiteY75" fmla="*/ 146 h 2068"/>
                <a:gd name="connsiteX76" fmla="*/ 2 w 2172"/>
                <a:gd name="connsiteY76" fmla="*/ 22 h 2068"/>
                <a:gd name="connsiteX77" fmla="*/ 2 w 2172"/>
                <a:gd name="connsiteY77" fmla="*/ 22 h 2068"/>
                <a:gd name="connsiteX0" fmla="*/ 2 w 2172"/>
                <a:gd name="connsiteY0" fmla="*/ 22 h 2068"/>
                <a:gd name="connsiteX1" fmla="*/ 2 w 2172"/>
                <a:gd name="connsiteY1" fmla="*/ 22 h 2068"/>
                <a:gd name="connsiteX2" fmla="*/ 26 w 2172"/>
                <a:gd name="connsiteY2" fmla="*/ 18 h 2068"/>
                <a:gd name="connsiteX3" fmla="*/ 98 w 2172"/>
                <a:gd name="connsiteY3" fmla="*/ 10 h 2068"/>
                <a:gd name="connsiteX4" fmla="*/ 148 w 2172"/>
                <a:gd name="connsiteY4" fmla="*/ 6 h 2068"/>
                <a:gd name="connsiteX5" fmla="*/ 208 w 2172"/>
                <a:gd name="connsiteY5" fmla="*/ 2 h 2068"/>
                <a:gd name="connsiteX6" fmla="*/ 276 w 2172"/>
                <a:gd name="connsiteY6" fmla="*/ 0 h 2068"/>
                <a:gd name="connsiteX7" fmla="*/ 350 w 2172"/>
                <a:gd name="connsiteY7" fmla="*/ 0 h 2068"/>
                <a:gd name="connsiteX8" fmla="*/ 432 w 2172"/>
                <a:gd name="connsiteY8" fmla="*/ 2 h 2068"/>
                <a:gd name="connsiteX9" fmla="*/ 518 w 2172"/>
                <a:gd name="connsiteY9" fmla="*/ 6 h 2068"/>
                <a:gd name="connsiteX10" fmla="*/ 610 w 2172"/>
                <a:gd name="connsiteY10" fmla="*/ 14 h 2068"/>
                <a:gd name="connsiteX11" fmla="*/ 706 w 2172"/>
                <a:gd name="connsiteY11" fmla="*/ 28 h 2068"/>
                <a:gd name="connsiteX12" fmla="*/ 806 w 2172"/>
                <a:gd name="connsiteY12" fmla="*/ 46 h 2068"/>
                <a:gd name="connsiteX13" fmla="*/ 856 w 2172"/>
                <a:gd name="connsiteY13" fmla="*/ 56 h 2068"/>
                <a:gd name="connsiteX14" fmla="*/ 906 w 2172"/>
                <a:gd name="connsiteY14" fmla="*/ 68 h 2068"/>
                <a:gd name="connsiteX15" fmla="*/ 958 w 2172"/>
                <a:gd name="connsiteY15" fmla="*/ 82 h 2068"/>
                <a:gd name="connsiteX16" fmla="*/ 1010 w 2172"/>
                <a:gd name="connsiteY16" fmla="*/ 98 h 2068"/>
                <a:gd name="connsiteX17" fmla="*/ 1060 w 2172"/>
                <a:gd name="connsiteY17" fmla="*/ 114 h 2068"/>
                <a:gd name="connsiteX18" fmla="*/ 1112 w 2172"/>
                <a:gd name="connsiteY18" fmla="*/ 132 h 2068"/>
                <a:gd name="connsiteX19" fmla="*/ 1164 w 2172"/>
                <a:gd name="connsiteY19" fmla="*/ 154 h 2068"/>
                <a:gd name="connsiteX20" fmla="*/ 1216 w 2172"/>
                <a:gd name="connsiteY20" fmla="*/ 176 h 2068"/>
                <a:gd name="connsiteX21" fmla="*/ 1266 w 2172"/>
                <a:gd name="connsiteY21" fmla="*/ 200 h 2068"/>
                <a:gd name="connsiteX22" fmla="*/ 1318 w 2172"/>
                <a:gd name="connsiteY22" fmla="*/ 226 h 2068"/>
                <a:gd name="connsiteX23" fmla="*/ 1368 w 2172"/>
                <a:gd name="connsiteY23" fmla="*/ 254 h 2068"/>
                <a:gd name="connsiteX24" fmla="*/ 1418 w 2172"/>
                <a:gd name="connsiteY24" fmla="*/ 284 h 2068"/>
                <a:gd name="connsiteX25" fmla="*/ 1466 w 2172"/>
                <a:gd name="connsiteY25" fmla="*/ 318 h 2068"/>
                <a:gd name="connsiteX26" fmla="*/ 1516 w 2172"/>
                <a:gd name="connsiteY26" fmla="*/ 352 h 2068"/>
                <a:gd name="connsiteX27" fmla="*/ 1562 w 2172"/>
                <a:gd name="connsiteY27" fmla="*/ 390 h 2068"/>
                <a:gd name="connsiteX28" fmla="*/ 1610 w 2172"/>
                <a:gd name="connsiteY28" fmla="*/ 428 h 2068"/>
                <a:gd name="connsiteX29" fmla="*/ 1654 w 2172"/>
                <a:gd name="connsiteY29" fmla="*/ 472 h 2068"/>
                <a:gd name="connsiteX30" fmla="*/ 1698 w 2172"/>
                <a:gd name="connsiteY30" fmla="*/ 516 h 2068"/>
                <a:gd name="connsiteX31" fmla="*/ 1742 w 2172"/>
                <a:gd name="connsiteY31" fmla="*/ 564 h 2068"/>
                <a:gd name="connsiteX32" fmla="*/ 1782 w 2172"/>
                <a:gd name="connsiteY32" fmla="*/ 614 h 2068"/>
                <a:gd name="connsiteX33" fmla="*/ 1822 w 2172"/>
                <a:gd name="connsiteY33" fmla="*/ 666 h 2068"/>
                <a:gd name="connsiteX34" fmla="*/ 1862 w 2172"/>
                <a:gd name="connsiteY34" fmla="*/ 722 h 2068"/>
                <a:gd name="connsiteX35" fmla="*/ 1898 w 2172"/>
                <a:gd name="connsiteY35" fmla="*/ 782 h 2068"/>
                <a:gd name="connsiteX36" fmla="*/ 1932 w 2172"/>
                <a:gd name="connsiteY36" fmla="*/ 844 h 2068"/>
                <a:gd name="connsiteX37" fmla="*/ 1966 w 2172"/>
                <a:gd name="connsiteY37" fmla="*/ 908 h 2068"/>
                <a:gd name="connsiteX38" fmla="*/ 1996 w 2172"/>
                <a:gd name="connsiteY38" fmla="*/ 976 h 2068"/>
                <a:gd name="connsiteX39" fmla="*/ 2026 w 2172"/>
                <a:gd name="connsiteY39" fmla="*/ 1048 h 2068"/>
                <a:gd name="connsiteX40" fmla="*/ 2052 w 2172"/>
                <a:gd name="connsiteY40" fmla="*/ 1122 h 2068"/>
                <a:gd name="connsiteX41" fmla="*/ 2076 w 2172"/>
                <a:gd name="connsiteY41" fmla="*/ 1200 h 2068"/>
                <a:gd name="connsiteX42" fmla="*/ 2098 w 2172"/>
                <a:gd name="connsiteY42" fmla="*/ 1282 h 2068"/>
                <a:gd name="connsiteX43" fmla="*/ 2116 w 2172"/>
                <a:gd name="connsiteY43" fmla="*/ 1368 h 2068"/>
                <a:gd name="connsiteX44" fmla="*/ 2134 w 2172"/>
                <a:gd name="connsiteY44" fmla="*/ 1456 h 2068"/>
                <a:gd name="connsiteX45" fmla="*/ 2146 w 2172"/>
                <a:gd name="connsiteY45" fmla="*/ 1548 h 2068"/>
                <a:gd name="connsiteX46" fmla="*/ 2158 w 2172"/>
                <a:gd name="connsiteY46" fmla="*/ 1644 h 2068"/>
                <a:gd name="connsiteX47" fmla="*/ 2166 w 2172"/>
                <a:gd name="connsiteY47" fmla="*/ 1744 h 2068"/>
                <a:gd name="connsiteX48" fmla="*/ 2170 w 2172"/>
                <a:gd name="connsiteY48" fmla="*/ 1848 h 2068"/>
                <a:gd name="connsiteX49" fmla="*/ 2172 w 2172"/>
                <a:gd name="connsiteY49" fmla="*/ 1956 h 2068"/>
                <a:gd name="connsiteX50" fmla="*/ 2170 w 2172"/>
                <a:gd name="connsiteY50" fmla="*/ 2068 h 2068"/>
                <a:gd name="connsiteX51" fmla="*/ 2170 w 2172"/>
                <a:gd name="connsiteY51" fmla="*/ 2068 h 2068"/>
                <a:gd name="connsiteX52" fmla="*/ 700 w 2172"/>
                <a:gd name="connsiteY52" fmla="*/ 1888 h 2068"/>
                <a:gd name="connsiteX53" fmla="*/ 558 w 2172"/>
                <a:gd name="connsiteY53" fmla="*/ 1780 h 2068"/>
                <a:gd name="connsiteX54" fmla="*/ 512 w 2172"/>
                <a:gd name="connsiteY54" fmla="*/ 1738 h 2068"/>
                <a:gd name="connsiteX55" fmla="*/ 468 w 2172"/>
                <a:gd name="connsiteY55" fmla="*/ 1692 h 2068"/>
                <a:gd name="connsiteX56" fmla="*/ 426 w 2172"/>
                <a:gd name="connsiteY56" fmla="*/ 1644 h 2068"/>
                <a:gd name="connsiteX57" fmla="*/ 384 w 2172"/>
                <a:gd name="connsiteY57" fmla="*/ 1592 h 2068"/>
                <a:gd name="connsiteX58" fmla="*/ 344 w 2172"/>
                <a:gd name="connsiteY58" fmla="*/ 1538 h 2068"/>
                <a:gd name="connsiteX59" fmla="*/ 306 w 2172"/>
                <a:gd name="connsiteY59" fmla="*/ 1480 h 2068"/>
                <a:gd name="connsiteX60" fmla="*/ 270 w 2172"/>
                <a:gd name="connsiteY60" fmla="*/ 1418 h 2068"/>
                <a:gd name="connsiteX61" fmla="*/ 234 w 2172"/>
                <a:gd name="connsiteY61" fmla="*/ 1354 h 2068"/>
                <a:gd name="connsiteX62" fmla="*/ 202 w 2172"/>
                <a:gd name="connsiteY62" fmla="*/ 1284 h 2068"/>
                <a:gd name="connsiteX63" fmla="*/ 172 w 2172"/>
                <a:gd name="connsiteY63" fmla="*/ 1212 h 2068"/>
                <a:gd name="connsiteX64" fmla="*/ 142 w 2172"/>
                <a:gd name="connsiteY64" fmla="*/ 1136 h 2068"/>
                <a:gd name="connsiteX65" fmla="*/ 116 w 2172"/>
                <a:gd name="connsiteY65" fmla="*/ 1056 h 2068"/>
                <a:gd name="connsiteX66" fmla="*/ 92 w 2172"/>
                <a:gd name="connsiteY66" fmla="*/ 972 h 2068"/>
                <a:gd name="connsiteX67" fmla="*/ 72 w 2172"/>
                <a:gd name="connsiteY67" fmla="*/ 884 h 2068"/>
                <a:gd name="connsiteX68" fmla="*/ 52 w 2172"/>
                <a:gd name="connsiteY68" fmla="*/ 792 h 2068"/>
                <a:gd name="connsiteX69" fmla="*/ 36 w 2172"/>
                <a:gd name="connsiteY69" fmla="*/ 696 h 2068"/>
                <a:gd name="connsiteX70" fmla="*/ 24 w 2172"/>
                <a:gd name="connsiteY70" fmla="*/ 594 h 2068"/>
                <a:gd name="connsiteX71" fmla="*/ 12 w 2172"/>
                <a:gd name="connsiteY71" fmla="*/ 490 h 2068"/>
                <a:gd name="connsiteX72" fmla="*/ 6 w 2172"/>
                <a:gd name="connsiteY72" fmla="*/ 380 h 2068"/>
                <a:gd name="connsiteX73" fmla="*/ 0 w 2172"/>
                <a:gd name="connsiteY73" fmla="*/ 264 h 2068"/>
                <a:gd name="connsiteX74" fmla="*/ 0 w 2172"/>
                <a:gd name="connsiteY74" fmla="*/ 146 h 2068"/>
                <a:gd name="connsiteX75" fmla="*/ 2 w 2172"/>
                <a:gd name="connsiteY75" fmla="*/ 22 h 2068"/>
                <a:gd name="connsiteX76" fmla="*/ 2 w 2172"/>
                <a:gd name="connsiteY76" fmla="*/ 22 h 2068"/>
                <a:gd name="connsiteX0" fmla="*/ 2 w 2171"/>
                <a:gd name="connsiteY0" fmla="*/ 22 h 2068"/>
                <a:gd name="connsiteX1" fmla="*/ 2 w 2171"/>
                <a:gd name="connsiteY1" fmla="*/ 22 h 2068"/>
                <a:gd name="connsiteX2" fmla="*/ 26 w 2171"/>
                <a:gd name="connsiteY2" fmla="*/ 18 h 2068"/>
                <a:gd name="connsiteX3" fmla="*/ 98 w 2171"/>
                <a:gd name="connsiteY3" fmla="*/ 10 h 2068"/>
                <a:gd name="connsiteX4" fmla="*/ 148 w 2171"/>
                <a:gd name="connsiteY4" fmla="*/ 6 h 2068"/>
                <a:gd name="connsiteX5" fmla="*/ 208 w 2171"/>
                <a:gd name="connsiteY5" fmla="*/ 2 h 2068"/>
                <a:gd name="connsiteX6" fmla="*/ 276 w 2171"/>
                <a:gd name="connsiteY6" fmla="*/ 0 h 2068"/>
                <a:gd name="connsiteX7" fmla="*/ 350 w 2171"/>
                <a:gd name="connsiteY7" fmla="*/ 0 h 2068"/>
                <a:gd name="connsiteX8" fmla="*/ 432 w 2171"/>
                <a:gd name="connsiteY8" fmla="*/ 2 h 2068"/>
                <a:gd name="connsiteX9" fmla="*/ 518 w 2171"/>
                <a:gd name="connsiteY9" fmla="*/ 6 h 2068"/>
                <a:gd name="connsiteX10" fmla="*/ 610 w 2171"/>
                <a:gd name="connsiteY10" fmla="*/ 14 h 2068"/>
                <a:gd name="connsiteX11" fmla="*/ 706 w 2171"/>
                <a:gd name="connsiteY11" fmla="*/ 28 h 2068"/>
                <a:gd name="connsiteX12" fmla="*/ 806 w 2171"/>
                <a:gd name="connsiteY12" fmla="*/ 46 h 2068"/>
                <a:gd name="connsiteX13" fmla="*/ 856 w 2171"/>
                <a:gd name="connsiteY13" fmla="*/ 56 h 2068"/>
                <a:gd name="connsiteX14" fmla="*/ 906 w 2171"/>
                <a:gd name="connsiteY14" fmla="*/ 68 h 2068"/>
                <a:gd name="connsiteX15" fmla="*/ 958 w 2171"/>
                <a:gd name="connsiteY15" fmla="*/ 82 h 2068"/>
                <a:gd name="connsiteX16" fmla="*/ 1010 w 2171"/>
                <a:gd name="connsiteY16" fmla="*/ 98 h 2068"/>
                <a:gd name="connsiteX17" fmla="*/ 1060 w 2171"/>
                <a:gd name="connsiteY17" fmla="*/ 114 h 2068"/>
                <a:gd name="connsiteX18" fmla="*/ 1112 w 2171"/>
                <a:gd name="connsiteY18" fmla="*/ 132 h 2068"/>
                <a:gd name="connsiteX19" fmla="*/ 1164 w 2171"/>
                <a:gd name="connsiteY19" fmla="*/ 154 h 2068"/>
                <a:gd name="connsiteX20" fmla="*/ 1216 w 2171"/>
                <a:gd name="connsiteY20" fmla="*/ 176 h 2068"/>
                <a:gd name="connsiteX21" fmla="*/ 1266 w 2171"/>
                <a:gd name="connsiteY21" fmla="*/ 200 h 2068"/>
                <a:gd name="connsiteX22" fmla="*/ 1318 w 2171"/>
                <a:gd name="connsiteY22" fmla="*/ 226 h 2068"/>
                <a:gd name="connsiteX23" fmla="*/ 1368 w 2171"/>
                <a:gd name="connsiteY23" fmla="*/ 254 h 2068"/>
                <a:gd name="connsiteX24" fmla="*/ 1418 w 2171"/>
                <a:gd name="connsiteY24" fmla="*/ 284 h 2068"/>
                <a:gd name="connsiteX25" fmla="*/ 1466 w 2171"/>
                <a:gd name="connsiteY25" fmla="*/ 318 h 2068"/>
                <a:gd name="connsiteX26" fmla="*/ 1516 w 2171"/>
                <a:gd name="connsiteY26" fmla="*/ 352 h 2068"/>
                <a:gd name="connsiteX27" fmla="*/ 1562 w 2171"/>
                <a:gd name="connsiteY27" fmla="*/ 390 h 2068"/>
                <a:gd name="connsiteX28" fmla="*/ 1610 w 2171"/>
                <a:gd name="connsiteY28" fmla="*/ 428 h 2068"/>
                <a:gd name="connsiteX29" fmla="*/ 1654 w 2171"/>
                <a:gd name="connsiteY29" fmla="*/ 472 h 2068"/>
                <a:gd name="connsiteX30" fmla="*/ 1698 w 2171"/>
                <a:gd name="connsiteY30" fmla="*/ 516 h 2068"/>
                <a:gd name="connsiteX31" fmla="*/ 1742 w 2171"/>
                <a:gd name="connsiteY31" fmla="*/ 564 h 2068"/>
                <a:gd name="connsiteX32" fmla="*/ 1782 w 2171"/>
                <a:gd name="connsiteY32" fmla="*/ 614 h 2068"/>
                <a:gd name="connsiteX33" fmla="*/ 1822 w 2171"/>
                <a:gd name="connsiteY33" fmla="*/ 666 h 2068"/>
                <a:gd name="connsiteX34" fmla="*/ 1862 w 2171"/>
                <a:gd name="connsiteY34" fmla="*/ 722 h 2068"/>
                <a:gd name="connsiteX35" fmla="*/ 1898 w 2171"/>
                <a:gd name="connsiteY35" fmla="*/ 782 h 2068"/>
                <a:gd name="connsiteX36" fmla="*/ 1932 w 2171"/>
                <a:gd name="connsiteY36" fmla="*/ 844 h 2068"/>
                <a:gd name="connsiteX37" fmla="*/ 1966 w 2171"/>
                <a:gd name="connsiteY37" fmla="*/ 908 h 2068"/>
                <a:gd name="connsiteX38" fmla="*/ 1996 w 2171"/>
                <a:gd name="connsiteY38" fmla="*/ 976 h 2068"/>
                <a:gd name="connsiteX39" fmla="*/ 2026 w 2171"/>
                <a:gd name="connsiteY39" fmla="*/ 1048 h 2068"/>
                <a:gd name="connsiteX40" fmla="*/ 2052 w 2171"/>
                <a:gd name="connsiteY40" fmla="*/ 1122 h 2068"/>
                <a:gd name="connsiteX41" fmla="*/ 2076 w 2171"/>
                <a:gd name="connsiteY41" fmla="*/ 1200 h 2068"/>
                <a:gd name="connsiteX42" fmla="*/ 2098 w 2171"/>
                <a:gd name="connsiteY42" fmla="*/ 1282 h 2068"/>
                <a:gd name="connsiteX43" fmla="*/ 2116 w 2171"/>
                <a:gd name="connsiteY43" fmla="*/ 1368 h 2068"/>
                <a:gd name="connsiteX44" fmla="*/ 2134 w 2171"/>
                <a:gd name="connsiteY44" fmla="*/ 1456 h 2068"/>
                <a:gd name="connsiteX45" fmla="*/ 2146 w 2171"/>
                <a:gd name="connsiteY45" fmla="*/ 1548 h 2068"/>
                <a:gd name="connsiteX46" fmla="*/ 2158 w 2171"/>
                <a:gd name="connsiteY46" fmla="*/ 1644 h 2068"/>
                <a:gd name="connsiteX47" fmla="*/ 2166 w 2171"/>
                <a:gd name="connsiteY47" fmla="*/ 1744 h 2068"/>
                <a:gd name="connsiteX48" fmla="*/ 2170 w 2171"/>
                <a:gd name="connsiteY48" fmla="*/ 1848 h 2068"/>
                <a:gd name="connsiteX49" fmla="*/ 2170 w 2171"/>
                <a:gd name="connsiteY49" fmla="*/ 2068 h 2068"/>
                <a:gd name="connsiteX50" fmla="*/ 2170 w 2171"/>
                <a:gd name="connsiteY50" fmla="*/ 2068 h 2068"/>
                <a:gd name="connsiteX51" fmla="*/ 700 w 2171"/>
                <a:gd name="connsiteY51" fmla="*/ 1888 h 2068"/>
                <a:gd name="connsiteX52" fmla="*/ 558 w 2171"/>
                <a:gd name="connsiteY52" fmla="*/ 1780 h 2068"/>
                <a:gd name="connsiteX53" fmla="*/ 512 w 2171"/>
                <a:gd name="connsiteY53" fmla="*/ 1738 h 2068"/>
                <a:gd name="connsiteX54" fmla="*/ 468 w 2171"/>
                <a:gd name="connsiteY54" fmla="*/ 1692 h 2068"/>
                <a:gd name="connsiteX55" fmla="*/ 426 w 2171"/>
                <a:gd name="connsiteY55" fmla="*/ 1644 h 2068"/>
                <a:gd name="connsiteX56" fmla="*/ 384 w 2171"/>
                <a:gd name="connsiteY56" fmla="*/ 1592 h 2068"/>
                <a:gd name="connsiteX57" fmla="*/ 344 w 2171"/>
                <a:gd name="connsiteY57" fmla="*/ 1538 h 2068"/>
                <a:gd name="connsiteX58" fmla="*/ 306 w 2171"/>
                <a:gd name="connsiteY58" fmla="*/ 1480 h 2068"/>
                <a:gd name="connsiteX59" fmla="*/ 270 w 2171"/>
                <a:gd name="connsiteY59" fmla="*/ 1418 h 2068"/>
                <a:gd name="connsiteX60" fmla="*/ 234 w 2171"/>
                <a:gd name="connsiteY60" fmla="*/ 1354 h 2068"/>
                <a:gd name="connsiteX61" fmla="*/ 202 w 2171"/>
                <a:gd name="connsiteY61" fmla="*/ 1284 h 2068"/>
                <a:gd name="connsiteX62" fmla="*/ 172 w 2171"/>
                <a:gd name="connsiteY62" fmla="*/ 1212 h 2068"/>
                <a:gd name="connsiteX63" fmla="*/ 142 w 2171"/>
                <a:gd name="connsiteY63" fmla="*/ 1136 h 2068"/>
                <a:gd name="connsiteX64" fmla="*/ 116 w 2171"/>
                <a:gd name="connsiteY64" fmla="*/ 1056 h 2068"/>
                <a:gd name="connsiteX65" fmla="*/ 92 w 2171"/>
                <a:gd name="connsiteY65" fmla="*/ 972 h 2068"/>
                <a:gd name="connsiteX66" fmla="*/ 72 w 2171"/>
                <a:gd name="connsiteY66" fmla="*/ 884 h 2068"/>
                <a:gd name="connsiteX67" fmla="*/ 52 w 2171"/>
                <a:gd name="connsiteY67" fmla="*/ 792 h 2068"/>
                <a:gd name="connsiteX68" fmla="*/ 36 w 2171"/>
                <a:gd name="connsiteY68" fmla="*/ 696 h 2068"/>
                <a:gd name="connsiteX69" fmla="*/ 24 w 2171"/>
                <a:gd name="connsiteY69" fmla="*/ 594 h 2068"/>
                <a:gd name="connsiteX70" fmla="*/ 12 w 2171"/>
                <a:gd name="connsiteY70" fmla="*/ 490 h 2068"/>
                <a:gd name="connsiteX71" fmla="*/ 6 w 2171"/>
                <a:gd name="connsiteY71" fmla="*/ 380 h 2068"/>
                <a:gd name="connsiteX72" fmla="*/ 0 w 2171"/>
                <a:gd name="connsiteY72" fmla="*/ 264 h 2068"/>
                <a:gd name="connsiteX73" fmla="*/ 0 w 2171"/>
                <a:gd name="connsiteY73" fmla="*/ 146 h 2068"/>
                <a:gd name="connsiteX74" fmla="*/ 2 w 2171"/>
                <a:gd name="connsiteY74" fmla="*/ 22 h 2068"/>
                <a:gd name="connsiteX75" fmla="*/ 2 w 2171"/>
                <a:gd name="connsiteY75" fmla="*/ 22 h 2068"/>
                <a:gd name="connsiteX0" fmla="*/ 2 w 2170"/>
                <a:gd name="connsiteY0" fmla="*/ 22 h 2068"/>
                <a:gd name="connsiteX1" fmla="*/ 2 w 2170"/>
                <a:gd name="connsiteY1" fmla="*/ 22 h 2068"/>
                <a:gd name="connsiteX2" fmla="*/ 26 w 2170"/>
                <a:gd name="connsiteY2" fmla="*/ 18 h 2068"/>
                <a:gd name="connsiteX3" fmla="*/ 98 w 2170"/>
                <a:gd name="connsiteY3" fmla="*/ 10 h 2068"/>
                <a:gd name="connsiteX4" fmla="*/ 148 w 2170"/>
                <a:gd name="connsiteY4" fmla="*/ 6 h 2068"/>
                <a:gd name="connsiteX5" fmla="*/ 208 w 2170"/>
                <a:gd name="connsiteY5" fmla="*/ 2 h 2068"/>
                <a:gd name="connsiteX6" fmla="*/ 276 w 2170"/>
                <a:gd name="connsiteY6" fmla="*/ 0 h 2068"/>
                <a:gd name="connsiteX7" fmla="*/ 350 w 2170"/>
                <a:gd name="connsiteY7" fmla="*/ 0 h 2068"/>
                <a:gd name="connsiteX8" fmla="*/ 432 w 2170"/>
                <a:gd name="connsiteY8" fmla="*/ 2 h 2068"/>
                <a:gd name="connsiteX9" fmla="*/ 518 w 2170"/>
                <a:gd name="connsiteY9" fmla="*/ 6 h 2068"/>
                <a:gd name="connsiteX10" fmla="*/ 610 w 2170"/>
                <a:gd name="connsiteY10" fmla="*/ 14 h 2068"/>
                <a:gd name="connsiteX11" fmla="*/ 706 w 2170"/>
                <a:gd name="connsiteY11" fmla="*/ 28 h 2068"/>
                <a:gd name="connsiteX12" fmla="*/ 806 w 2170"/>
                <a:gd name="connsiteY12" fmla="*/ 46 h 2068"/>
                <a:gd name="connsiteX13" fmla="*/ 856 w 2170"/>
                <a:gd name="connsiteY13" fmla="*/ 56 h 2068"/>
                <a:gd name="connsiteX14" fmla="*/ 906 w 2170"/>
                <a:gd name="connsiteY14" fmla="*/ 68 h 2068"/>
                <a:gd name="connsiteX15" fmla="*/ 958 w 2170"/>
                <a:gd name="connsiteY15" fmla="*/ 82 h 2068"/>
                <a:gd name="connsiteX16" fmla="*/ 1010 w 2170"/>
                <a:gd name="connsiteY16" fmla="*/ 98 h 2068"/>
                <a:gd name="connsiteX17" fmla="*/ 1060 w 2170"/>
                <a:gd name="connsiteY17" fmla="*/ 114 h 2068"/>
                <a:gd name="connsiteX18" fmla="*/ 1112 w 2170"/>
                <a:gd name="connsiteY18" fmla="*/ 132 h 2068"/>
                <a:gd name="connsiteX19" fmla="*/ 1164 w 2170"/>
                <a:gd name="connsiteY19" fmla="*/ 154 h 2068"/>
                <a:gd name="connsiteX20" fmla="*/ 1216 w 2170"/>
                <a:gd name="connsiteY20" fmla="*/ 176 h 2068"/>
                <a:gd name="connsiteX21" fmla="*/ 1266 w 2170"/>
                <a:gd name="connsiteY21" fmla="*/ 200 h 2068"/>
                <a:gd name="connsiteX22" fmla="*/ 1318 w 2170"/>
                <a:gd name="connsiteY22" fmla="*/ 226 h 2068"/>
                <a:gd name="connsiteX23" fmla="*/ 1368 w 2170"/>
                <a:gd name="connsiteY23" fmla="*/ 254 h 2068"/>
                <a:gd name="connsiteX24" fmla="*/ 1418 w 2170"/>
                <a:gd name="connsiteY24" fmla="*/ 284 h 2068"/>
                <a:gd name="connsiteX25" fmla="*/ 1466 w 2170"/>
                <a:gd name="connsiteY25" fmla="*/ 318 h 2068"/>
                <a:gd name="connsiteX26" fmla="*/ 1516 w 2170"/>
                <a:gd name="connsiteY26" fmla="*/ 352 h 2068"/>
                <a:gd name="connsiteX27" fmla="*/ 1562 w 2170"/>
                <a:gd name="connsiteY27" fmla="*/ 390 h 2068"/>
                <a:gd name="connsiteX28" fmla="*/ 1610 w 2170"/>
                <a:gd name="connsiteY28" fmla="*/ 428 h 2068"/>
                <a:gd name="connsiteX29" fmla="*/ 1654 w 2170"/>
                <a:gd name="connsiteY29" fmla="*/ 472 h 2068"/>
                <a:gd name="connsiteX30" fmla="*/ 1698 w 2170"/>
                <a:gd name="connsiteY30" fmla="*/ 516 h 2068"/>
                <a:gd name="connsiteX31" fmla="*/ 1742 w 2170"/>
                <a:gd name="connsiteY31" fmla="*/ 564 h 2068"/>
                <a:gd name="connsiteX32" fmla="*/ 1782 w 2170"/>
                <a:gd name="connsiteY32" fmla="*/ 614 h 2068"/>
                <a:gd name="connsiteX33" fmla="*/ 1822 w 2170"/>
                <a:gd name="connsiteY33" fmla="*/ 666 h 2068"/>
                <a:gd name="connsiteX34" fmla="*/ 1862 w 2170"/>
                <a:gd name="connsiteY34" fmla="*/ 722 h 2068"/>
                <a:gd name="connsiteX35" fmla="*/ 1898 w 2170"/>
                <a:gd name="connsiteY35" fmla="*/ 782 h 2068"/>
                <a:gd name="connsiteX36" fmla="*/ 1932 w 2170"/>
                <a:gd name="connsiteY36" fmla="*/ 844 h 2068"/>
                <a:gd name="connsiteX37" fmla="*/ 1966 w 2170"/>
                <a:gd name="connsiteY37" fmla="*/ 908 h 2068"/>
                <a:gd name="connsiteX38" fmla="*/ 1996 w 2170"/>
                <a:gd name="connsiteY38" fmla="*/ 976 h 2068"/>
                <a:gd name="connsiteX39" fmla="*/ 2026 w 2170"/>
                <a:gd name="connsiteY39" fmla="*/ 1048 h 2068"/>
                <a:gd name="connsiteX40" fmla="*/ 2052 w 2170"/>
                <a:gd name="connsiteY40" fmla="*/ 1122 h 2068"/>
                <a:gd name="connsiteX41" fmla="*/ 2076 w 2170"/>
                <a:gd name="connsiteY41" fmla="*/ 1200 h 2068"/>
                <a:gd name="connsiteX42" fmla="*/ 2098 w 2170"/>
                <a:gd name="connsiteY42" fmla="*/ 1282 h 2068"/>
                <a:gd name="connsiteX43" fmla="*/ 2116 w 2170"/>
                <a:gd name="connsiteY43" fmla="*/ 1368 h 2068"/>
                <a:gd name="connsiteX44" fmla="*/ 2134 w 2170"/>
                <a:gd name="connsiteY44" fmla="*/ 1456 h 2068"/>
                <a:gd name="connsiteX45" fmla="*/ 2146 w 2170"/>
                <a:gd name="connsiteY45" fmla="*/ 1548 h 2068"/>
                <a:gd name="connsiteX46" fmla="*/ 2158 w 2170"/>
                <a:gd name="connsiteY46" fmla="*/ 1644 h 2068"/>
                <a:gd name="connsiteX47" fmla="*/ 2166 w 2170"/>
                <a:gd name="connsiteY47" fmla="*/ 1744 h 2068"/>
                <a:gd name="connsiteX48" fmla="*/ 2170 w 2170"/>
                <a:gd name="connsiteY48" fmla="*/ 2068 h 2068"/>
                <a:gd name="connsiteX49" fmla="*/ 2170 w 2170"/>
                <a:gd name="connsiteY49" fmla="*/ 2068 h 2068"/>
                <a:gd name="connsiteX50" fmla="*/ 700 w 2170"/>
                <a:gd name="connsiteY50" fmla="*/ 1888 h 2068"/>
                <a:gd name="connsiteX51" fmla="*/ 558 w 2170"/>
                <a:gd name="connsiteY51" fmla="*/ 1780 h 2068"/>
                <a:gd name="connsiteX52" fmla="*/ 512 w 2170"/>
                <a:gd name="connsiteY52" fmla="*/ 1738 h 2068"/>
                <a:gd name="connsiteX53" fmla="*/ 468 w 2170"/>
                <a:gd name="connsiteY53" fmla="*/ 1692 h 2068"/>
                <a:gd name="connsiteX54" fmla="*/ 426 w 2170"/>
                <a:gd name="connsiteY54" fmla="*/ 1644 h 2068"/>
                <a:gd name="connsiteX55" fmla="*/ 384 w 2170"/>
                <a:gd name="connsiteY55" fmla="*/ 1592 h 2068"/>
                <a:gd name="connsiteX56" fmla="*/ 344 w 2170"/>
                <a:gd name="connsiteY56" fmla="*/ 1538 h 2068"/>
                <a:gd name="connsiteX57" fmla="*/ 306 w 2170"/>
                <a:gd name="connsiteY57" fmla="*/ 1480 h 2068"/>
                <a:gd name="connsiteX58" fmla="*/ 270 w 2170"/>
                <a:gd name="connsiteY58" fmla="*/ 1418 h 2068"/>
                <a:gd name="connsiteX59" fmla="*/ 234 w 2170"/>
                <a:gd name="connsiteY59" fmla="*/ 1354 h 2068"/>
                <a:gd name="connsiteX60" fmla="*/ 202 w 2170"/>
                <a:gd name="connsiteY60" fmla="*/ 1284 h 2068"/>
                <a:gd name="connsiteX61" fmla="*/ 172 w 2170"/>
                <a:gd name="connsiteY61" fmla="*/ 1212 h 2068"/>
                <a:gd name="connsiteX62" fmla="*/ 142 w 2170"/>
                <a:gd name="connsiteY62" fmla="*/ 1136 h 2068"/>
                <a:gd name="connsiteX63" fmla="*/ 116 w 2170"/>
                <a:gd name="connsiteY63" fmla="*/ 1056 h 2068"/>
                <a:gd name="connsiteX64" fmla="*/ 92 w 2170"/>
                <a:gd name="connsiteY64" fmla="*/ 972 h 2068"/>
                <a:gd name="connsiteX65" fmla="*/ 72 w 2170"/>
                <a:gd name="connsiteY65" fmla="*/ 884 h 2068"/>
                <a:gd name="connsiteX66" fmla="*/ 52 w 2170"/>
                <a:gd name="connsiteY66" fmla="*/ 792 h 2068"/>
                <a:gd name="connsiteX67" fmla="*/ 36 w 2170"/>
                <a:gd name="connsiteY67" fmla="*/ 696 h 2068"/>
                <a:gd name="connsiteX68" fmla="*/ 24 w 2170"/>
                <a:gd name="connsiteY68" fmla="*/ 594 h 2068"/>
                <a:gd name="connsiteX69" fmla="*/ 12 w 2170"/>
                <a:gd name="connsiteY69" fmla="*/ 490 h 2068"/>
                <a:gd name="connsiteX70" fmla="*/ 6 w 2170"/>
                <a:gd name="connsiteY70" fmla="*/ 380 h 2068"/>
                <a:gd name="connsiteX71" fmla="*/ 0 w 2170"/>
                <a:gd name="connsiteY71" fmla="*/ 264 h 2068"/>
                <a:gd name="connsiteX72" fmla="*/ 0 w 2170"/>
                <a:gd name="connsiteY72" fmla="*/ 146 h 2068"/>
                <a:gd name="connsiteX73" fmla="*/ 2 w 2170"/>
                <a:gd name="connsiteY73" fmla="*/ 22 h 2068"/>
                <a:gd name="connsiteX74" fmla="*/ 2 w 2170"/>
                <a:gd name="connsiteY74" fmla="*/ 22 h 2068"/>
                <a:gd name="connsiteX0" fmla="*/ 2 w 2170"/>
                <a:gd name="connsiteY0" fmla="*/ 22 h 2068"/>
                <a:gd name="connsiteX1" fmla="*/ 2 w 2170"/>
                <a:gd name="connsiteY1" fmla="*/ 22 h 2068"/>
                <a:gd name="connsiteX2" fmla="*/ 26 w 2170"/>
                <a:gd name="connsiteY2" fmla="*/ 18 h 2068"/>
                <a:gd name="connsiteX3" fmla="*/ 98 w 2170"/>
                <a:gd name="connsiteY3" fmla="*/ 10 h 2068"/>
                <a:gd name="connsiteX4" fmla="*/ 148 w 2170"/>
                <a:gd name="connsiteY4" fmla="*/ 6 h 2068"/>
                <a:gd name="connsiteX5" fmla="*/ 208 w 2170"/>
                <a:gd name="connsiteY5" fmla="*/ 2 h 2068"/>
                <a:gd name="connsiteX6" fmla="*/ 276 w 2170"/>
                <a:gd name="connsiteY6" fmla="*/ 0 h 2068"/>
                <a:gd name="connsiteX7" fmla="*/ 350 w 2170"/>
                <a:gd name="connsiteY7" fmla="*/ 0 h 2068"/>
                <a:gd name="connsiteX8" fmla="*/ 432 w 2170"/>
                <a:gd name="connsiteY8" fmla="*/ 2 h 2068"/>
                <a:gd name="connsiteX9" fmla="*/ 518 w 2170"/>
                <a:gd name="connsiteY9" fmla="*/ 6 h 2068"/>
                <a:gd name="connsiteX10" fmla="*/ 610 w 2170"/>
                <a:gd name="connsiteY10" fmla="*/ 14 h 2068"/>
                <a:gd name="connsiteX11" fmla="*/ 706 w 2170"/>
                <a:gd name="connsiteY11" fmla="*/ 28 h 2068"/>
                <a:gd name="connsiteX12" fmla="*/ 806 w 2170"/>
                <a:gd name="connsiteY12" fmla="*/ 46 h 2068"/>
                <a:gd name="connsiteX13" fmla="*/ 856 w 2170"/>
                <a:gd name="connsiteY13" fmla="*/ 56 h 2068"/>
                <a:gd name="connsiteX14" fmla="*/ 906 w 2170"/>
                <a:gd name="connsiteY14" fmla="*/ 68 h 2068"/>
                <a:gd name="connsiteX15" fmla="*/ 958 w 2170"/>
                <a:gd name="connsiteY15" fmla="*/ 82 h 2068"/>
                <a:gd name="connsiteX16" fmla="*/ 1010 w 2170"/>
                <a:gd name="connsiteY16" fmla="*/ 98 h 2068"/>
                <a:gd name="connsiteX17" fmla="*/ 1060 w 2170"/>
                <a:gd name="connsiteY17" fmla="*/ 114 h 2068"/>
                <a:gd name="connsiteX18" fmla="*/ 1112 w 2170"/>
                <a:gd name="connsiteY18" fmla="*/ 132 h 2068"/>
                <a:gd name="connsiteX19" fmla="*/ 1164 w 2170"/>
                <a:gd name="connsiteY19" fmla="*/ 154 h 2068"/>
                <a:gd name="connsiteX20" fmla="*/ 1216 w 2170"/>
                <a:gd name="connsiteY20" fmla="*/ 176 h 2068"/>
                <a:gd name="connsiteX21" fmla="*/ 1266 w 2170"/>
                <a:gd name="connsiteY21" fmla="*/ 200 h 2068"/>
                <a:gd name="connsiteX22" fmla="*/ 1318 w 2170"/>
                <a:gd name="connsiteY22" fmla="*/ 226 h 2068"/>
                <a:gd name="connsiteX23" fmla="*/ 1368 w 2170"/>
                <a:gd name="connsiteY23" fmla="*/ 254 h 2068"/>
                <a:gd name="connsiteX24" fmla="*/ 1418 w 2170"/>
                <a:gd name="connsiteY24" fmla="*/ 284 h 2068"/>
                <a:gd name="connsiteX25" fmla="*/ 1466 w 2170"/>
                <a:gd name="connsiteY25" fmla="*/ 318 h 2068"/>
                <a:gd name="connsiteX26" fmla="*/ 1516 w 2170"/>
                <a:gd name="connsiteY26" fmla="*/ 352 h 2068"/>
                <a:gd name="connsiteX27" fmla="*/ 1562 w 2170"/>
                <a:gd name="connsiteY27" fmla="*/ 390 h 2068"/>
                <a:gd name="connsiteX28" fmla="*/ 1610 w 2170"/>
                <a:gd name="connsiteY28" fmla="*/ 428 h 2068"/>
                <a:gd name="connsiteX29" fmla="*/ 1654 w 2170"/>
                <a:gd name="connsiteY29" fmla="*/ 472 h 2068"/>
                <a:gd name="connsiteX30" fmla="*/ 1698 w 2170"/>
                <a:gd name="connsiteY30" fmla="*/ 516 h 2068"/>
                <a:gd name="connsiteX31" fmla="*/ 1742 w 2170"/>
                <a:gd name="connsiteY31" fmla="*/ 564 h 2068"/>
                <a:gd name="connsiteX32" fmla="*/ 1782 w 2170"/>
                <a:gd name="connsiteY32" fmla="*/ 614 h 2068"/>
                <a:gd name="connsiteX33" fmla="*/ 1822 w 2170"/>
                <a:gd name="connsiteY33" fmla="*/ 666 h 2068"/>
                <a:gd name="connsiteX34" fmla="*/ 1862 w 2170"/>
                <a:gd name="connsiteY34" fmla="*/ 722 h 2068"/>
                <a:gd name="connsiteX35" fmla="*/ 1898 w 2170"/>
                <a:gd name="connsiteY35" fmla="*/ 782 h 2068"/>
                <a:gd name="connsiteX36" fmla="*/ 1932 w 2170"/>
                <a:gd name="connsiteY36" fmla="*/ 844 h 2068"/>
                <a:gd name="connsiteX37" fmla="*/ 1966 w 2170"/>
                <a:gd name="connsiteY37" fmla="*/ 908 h 2068"/>
                <a:gd name="connsiteX38" fmla="*/ 1996 w 2170"/>
                <a:gd name="connsiteY38" fmla="*/ 976 h 2068"/>
                <a:gd name="connsiteX39" fmla="*/ 2026 w 2170"/>
                <a:gd name="connsiteY39" fmla="*/ 1048 h 2068"/>
                <a:gd name="connsiteX40" fmla="*/ 2052 w 2170"/>
                <a:gd name="connsiteY40" fmla="*/ 1122 h 2068"/>
                <a:gd name="connsiteX41" fmla="*/ 2076 w 2170"/>
                <a:gd name="connsiteY41" fmla="*/ 1200 h 2068"/>
                <a:gd name="connsiteX42" fmla="*/ 2098 w 2170"/>
                <a:gd name="connsiteY42" fmla="*/ 1282 h 2068"/>
                <a:gd name="connsiteX43" fmla="*/ 2116 w 2170"/>
                <a:gd name="connsiteY43" fmla="*/ 1368 h 2068"/>
                <a:gd name="connsiteX44" fmla="*/ 2134 w 2170"/>
                <a:gd name="connsiteY44" fmla="*/ 1456 h 2068"/>
                <a:gd name="connsiteX45" fmla="*/ 2146 w 2170"/>
                <a:gd name="connsiteY45" fmla="*/ 1548 h 2068"/>
                <a:gd name="connsiteX46" fmla="*/ 2158 w 2170"/>
                <a:gd name="connsiteY46" fmla="*/ 1644 h 2068"/>
                <a:gd name="connsiteX47" fmla="*/ 2166 w 2170"/>
                <a:gd name="connsiteY47" fmla="*/ 1744 h 2068"/>
                <a:gd name="connsiteX48" fmla="*/ 2170 w 2170"/>
                <a:gd name="connsiteY48" fmla="*/ 2068 h 2068"/>
                <a:gd name="connsiteX49" fmla="*/ 700 w 2170"/>
                <a:gd name="connsiteY49" fmla="*/ 1888 h 2068"/>
                <a:gd name="connsiteX50" fmla="*/ 558 w 2170"/>
                <a:gd name="connsiteY50" fmla="*/ 1780 h 2068"/>
                <a:gd name="connsiteX51" fmla="*/ 512 w 2170"/>
                <a:gd name="connsiteY51" fmla="*/ 1738 h 2068"/>
                <a:gd name="connsiteX52" fmla="*/ 468 w 2170"/>
                <a:gd name="connsiteY52" fmla="*/ 1692 h 2068"/>
                <a:gd name="connsiteX53" fmla="*/ 426 w 2170"/>
                <a:gd name="connsiteY53" fmla="*/ 1644 h 2068"/>
                <a:gd name="connsiteX54" fmla="*/ 384 w 2170"/>
                <a:gd name="connsiteY54" fmla="*/ 1592 h 2068"/>
                <a:gd name="connsiteX55" fmla="*/ 344 w 2170"/>
                <a:gd name="connsiteY55" fmla="*/ 1538 h 2068"/>
                <a:gd name="connsiteX56" fmla="*/ 306 w 2170"/>
                <a:gd name="connsiteY56" fmla="*/ 1480 h 2068"/>
                <a:gd name="connsiteX57" fmla="*/ 270 w 2170"/>
                <a:gd name="connsiteY57" fmla="*/ 1418 h 2068"/>
                <a:gd name="connsiteX58" fmla="*/ 234 w 2170"/>
                <a:gd name="connsiteY58" fmla="*/ 1354 h 2068"/>
                <a:gd name="connsiteX59" fmla="*/ 202 w 2170"/>
                <a:gd name="connsiteY59" fmla="*/ 1284 h 2068"/>
                <a:gd name="connsiteX60" fmla="*/ 172 w 2170"/>
                <a:gd name="connsiteY60" fmla="*/ 1212 h 2068"/>
                <a:gd name="connsiteX61" fmla="*/ 142 w 2170"/>
                <a:gd name="connsiteY61" fmla="*/ 1136 h 2068"/>
                <a:gd name="connsiteX62" fmla="*/ 116 w 2170"/>
                <a:gd name="connsiteY62" fmla="*/ 1056 h 2068"/>
                <a:gd name="connsiteX63" fmla="*/ 92 w 2170"/>
                <a:gd name="connsiteY63" fmla="*/ 972 h 2068"/>
                <a:gd name="connsiteX64" fmla="*/ 72 w 2170"/>
                <a:gd name="connsiteY64" fmla="*/ 884 h 2068"/>
                <a:gd name="connsiteX65" fmla="*/ 52 w 2170"/>
                <a:gd name="connsiteY65" fmla="*/ 792 h 2068"/>
                <a:gd name="connsiteX66" fmla="*/ 36 w 2170"/>
                <a:gd name="connsiteY66" fmla="*/ 696 h 2068"/>
                <a:gd name="connsiteX67" fmla="*/ 24 w 2170"/>
                <a:gd name="connsiteY67" fmla="*/ 594 h 2068"/>
                <a:gd name="connsiteX68" fmla="*/ 12 w 2170"/>
                <a:gd name="connsiteY68" fmla="*/ 490 h 2068"/>
                <a:gd name="connsiteX69" fmla="*/ 6 w 2170"/>
                <a:gd name="connsiteY69" fmla="*/ 380 h 2068"/>
                <a:gd name="connsiteX70" fmla="*/ 0 w 2170"/>
                <a:gd name="connsiteY70" fmla="*/ 264 h 2068"/>
                <a:gd name="connsiteX71" fmla="*/ 0 w 2170"/>
                <a:gd name="connsiteY71" fmla="*/ 146 h 2068"/>
                <a:gd name="connsiteX72" fmla="*/ 2 w 2170"/>
                <a:gd name="connsiteY72" fmla="*/ 22 h 2068"/>
                <a:gd name="connsiteX73" fmla="*/ 2 w 2170"/>
                <a:gd name="connsiteY73" fmla="*/ 22 h 2068"/>
                <a:gd name="connsiteX0" fmla="*/ 2 w 2170"/>
                <a:gd name="connsiteY0" fmla="*/ 22 h 2068"/>
                <a:gd name="connsiteX1" fmla="*/ 2 w 2170"/>
                <a:gd name="connsiteY1" fmla="*/ 22 h 2068"/>
                <a:gd name="connsiteX2" fmla="*/ 26 w 2170"/>
                <a:gd name="connsiteY2" fmla="*/ 18 h 2068"/>
                <a:gd name="connsiteX3" fmla="*/ 98 w 2170"/>
                <a:gd name="connsiteY3" fmla="*/ 10 h 2068"/>
                <a:gd name="connsiteX4" fmla="*/ 148 w 2170"/>
                <a:gd name="connsiteY4" fmla="*/ 6 h 2068"/>
                <a:gd name="connsiteX5" fmla="*/ 208 w 2170"/>
                <a:gd name="connsiteY5" fmla="*/ 2 h 2068"/>
                <a:gd name="connsiteX6" fmla="*/ 276 w 2170"/>
                <a:gd name="connsiteY6" fmla="*/ 0 h 2068"/>
                <a:gd name="connsiteX7" fmla="*/ 350 w 2170"/>
                <a:gd name="connsiteY7" fmla="*/ 0 h 2068"/>
                <a:gd name="connsiteX8" fmla="*/ 432 w 2170"/>
                <a:gd name="connsiteY8" fmla="*/ 2 h 2068"/>
                <a:gd name="connsiteX9" fmla="*/ 518 w 2170"/>
                <a:gd name="connsiteY9" fmla="*/ 6 h 2068"/>
                <a:gd name="connsiteX10" fmla="*/ 610 w 2170"/>
                <a:gd name="connsiteY10" fmla="*/ 14 h 2068"/>
                <a:gd name="connsiteX11" fmla="*/ 706 w 2170"/>
                <a:gd name="connsiteY11" fmla="*/ 28 h 2068"/>
                <a:gd name="connsiteX12" fmla="*/ 806 w 2170"/>
                <a:gd name="connsiteY12" fmla="*/ 46 h 2068"/>
                <a:gd name="connsiteX13" fmla="*/ 856 w 2170"/>
                <a:gd name="connsiteY13" fmla="*/ 56 h 2068"/>
                <a:gd name="connsiteX14" fmla="*/ 906 w 2170"/>
                <a:gd name="connsiteY14" fmla="*/ 68 h 2068"/>
                <a:gd name="connsiteX15" fmla="*/ 958 w 2170"/>
                <a:gd name="connsiteY15" fmla="*/ 82 h 2068"/>
                <a:gd name="connsiteX16" fmla="*/ 1010 w 2170"/>
                <a:gd name="connsiteY16" fmla="*/ 98 h 2068"/>
                <a:gd name="connsiteX17" fmla="*/ 1060 w 2170"/>
                <a:gd name="connsiteY17" fmla="*/ 114 h 2068"/>
                <a:gd name="connsiteX18" fmla="*/ 1112 w 2170"/>
                <a:gd name="connsiteY18" fmla="*/ 132 h 2068"/>
                <a:gd name="connsiteX19" fmla="*/ 1164 w 2170"/>
                <a:gd name="connsiteY19" fmla="*/ 154 h 2068"/>
                <a:gd name="connsiteX20" fmla="*/ 1216 w 2170"/>
                <a:gd name="connsiteY20" fmla="*/ 176 h 2068"/>
                <a:gd name="connsiteX21" fmla="*/ 1266 w 2170"/>
                <a:gd name="connsiteY21" fmla="*/ 200 h 2068"/>
                <a:gd name="connsiteX22" fmla="*/ 1318 w 2170"/>
                <a:gd name="connsiteY22" fmla="*/ 226 h 2068"/>
                <a:gd name="connsiteX23" fmla="*/ 1368 w 2170"/>
                <a:gd name="connsiteY23" fmla="*/ 254 h 2068"/>
                <a:gd name="connsiteX24" fmla="*/ 1418 w 2170"/>
                <a:gd name="connsiteY24" fmla="*/ 284 h 2068"/>
                <a:gd name="connsiteX25" fmla="*/ 1466 w 2170"/>
                <a:gd name="connsiteY25" fmla="*/ 318 h 2068"/>
                <a:gd name="connsiteX26" fmla="*/ 1516 w 2170"/>
                <a:gd name="connsiteY26" fmla="*/ 352 h 2068"/>
                <a:gd name="connsiteX27" fmla="*/ 1562 w 2170"/>
                <a:gd name="connsiteY27" fmla="*/ 390 h 2068"/>
                <a:gd name="connsiteX28" fmla="*/ 1610 w 2170"/>
                <a:gd name="connsiteY28" fmla="*/ 428 h 2068"/>
                <a:gd name="connsiteX29" fmla="*/ 1654 w 2170"/>
                <a:gd name="connsiteY29" fmla="*/ 472 h 2068"/>
                <a:gd name="connsiteX30" fmla="*/ 1698 w 2170"/>
                <a:gd name="connsiteY30" fmla="*/ 516 h 2068"/>
                <a:gd name="connsiteX31" fmla="*/ 1742 w 2170"/>
                <a:gd name="connsiteY31" fmla="*/ 564 h 2068"/>
                <a:gd name="connsiteX32" fmla="*/ 1782 w 2170"/>
                <a:gd name="connsiteY32" fmla="*/ 614 h 2068"/>
                <a:gd name="connsiteX33" fmla="*/ 1822 w 2170"/>
                <a:gd name="connsiteY33" fmla="*/ 666 h 2068"/>
                <a:gd name="connsiteX34" fmla="*/ 1862 w 2170"/>
                <a:gd name="connsiteY34" fmla="*/ 722 h 2068"/>
                <a:gd name="connsiteX35" fmla="*/ 1898 w 2170"/>
                <a:gd name="connsiteY35" fmla="*/ 782 h 2068"/>
                <a:gd name="connsiteX36" fmla="*/ 1932 w 2170"/>
                <a:gd name="connsiteY36" fmla="*/ 844 h 2068"/>
                <a:gd name="connsiteX37" fmla="*/ 1966 w 2170"/>
                <a:gd name="connsiteY37" fmla="*/ 908 h 2068"/>
                <a:gd name="connsiteX38" fmla="*/ 1996 w 2170"/>
                <a:gd name="connsiteY38" fmla="*/ 976 h 2068"/>
                <a:gd name="connsiteX39" fmla="*/ 2026 w 2170"/>
                <a:gd name="connsiteY39" fmla="*/ 1048 h 2068"/>
                <a:gd name="connsiteX40" fmla="*/ 2052 w 2170"/>
                <a:gd name="connsiteY40" fmla="*/ 1122 h 2068"/>
                <a:gd name="connsiteX41" fmla="*/ 2076 w 2170"/>
                <a:gd name="connsiteY41" fmla="*/ 1200 h 2068"/>
                <a:gd name="connsiteX42" fmla="*/ 2098 w 2170"/>
                <a:gd name="connsiteY42" fmla="*/ 1282 h 2068"/>
                <a:gd name="connsiteX43" fmla="*/ 2116 w 2170"/>
                <a:gd name="connsiteY43" fmla="*/ 1368 h 2068"/>
                <a:gd name="connsiteX44" fmla="*/ 2134 w 2170"/>
                <a:gd name="connsiteY44" fmla="*/ 1456 h 2068"/>
                <a:gd name="connsiteX45" fmla="*/ 2146 w 2170"/>
                <a:gd name="connsiteY45" fmla="*/ 1548 h 2068"/>
                <a:gd name="connsiteX46" fmla="*/ 2158 w 2170"/>
                <a:gd name="connsiteY46" fmla="*/ 1644 h 2068"/>
                <a:gd name="connsiteX47" fmla="*/ 2166 w 2170"/>
                <a:gd name="connsiteY47" fmla="*/ 1744 h 2068"/>
                <a:gd name="connsiteX48" fmla="*/ 2170 w 2170"/>
                <a:gd name="connsiteY48" fmla="*/ 2068 h 2068"/>
                <a:gd name="connsiteX49" fmla="*/ 558 w 2170"/>
                <a:gd name="connsiteY49" fmla="*/ 1780 h 2068"/>
                <a:gd name="connsiteX50" fmla="*/ 512 w 2170"/>
                <a:gd name="connsiteY50" fmla="*/ 1738 h 2068"/>
                <a:gd name="connsiteX51" fmla="*/ 468 w 2170"/>
                <a:gd name="connsiteY51" fmla="*/ 1692 h 2068"/>
                <a:gd name="connsiteX52" fmla="*/ 426 w 2170"/>
                <a:gd name="connsiteY52" fmla="*/ 1644 h 2068"/>
                <a:gd name="connsiteX53" fmla="*/ 384 w 2170"/>
                <a:gd name="connsiteY53" fmla="*/ 1592 h 2068"/>
                <a:gd name="connsiteX54" fmla="*/ 344 w 2170"/>
                <a:gd name="connsiteY54" fmla="*/ 1538 h 2068"/>
                <a:gd name="connsiteX55" fmla="*/ 306 w 2170"/>
                <a:gd name="connsiteY55" fmla="*/ 1480 h 2068"/>
                <a:gd name="connsiteX56" fmla="*/ 270 w 2170"/>
                <a:gd name="connsiteY56" fmla="*/ 1418 h 2068"/>
                <a:gd name="connsiteX57" fmla="*/ 234 w 2170"/>
                <a:gd name="connsiteY57" fmla="*/ 1354 h 2068"/>
                <a:gd name="connsiteX58" fmla="*/ 202 w 2170"/>
                <a:gd name="connsiteY58" fmla="*/ 1284 h 2068"/>
                <a:gd name="connsiteX59" fmla="*/ 172 w 2170"/>
                <a:gd name="connsiteY59" fmla="*/ 1212 h 2068"/>
                <a:gd name="connsiteX60" fmla="*/ 142 w 2170"/>
                <a:gd name="connsiteY60" fmla="*/ 1136 h 2068"/>
                <a:gd name="connsiteX61" fmla="*/ 116 w 2170"/>
                <a:gd name="connsiteY61" fmla="*/ 1056 h 2068"/>
                <a:gd name="connsiteX62" fmla="*/ 92 w 2170"/>
                <a:gd name="connsiteY62" fmla="*/ 972 h 2068"/>
                <a:gd name="connsiteX63" fmla="*/ 72 w 2170"/>
                <a:gd name="connsiteY63" fmla="*/ 884 h 2068"/>
                <a:gd name="connsiteX64" fmla="*/ 52 w 2170"/>
                <a:gd name="connsiteY64" fmla="*/ 792 h 2068"/>
                <a:gd name="connsiteX65" fmla="*/ 36 w 2170"/>
                <a:gd name="connsiteY65" fmla="*/ 696 h 2068"/>
                <a:gd name="connsiteX66" fmla="*/ 24 w 2170"/>
                <a:gd name="connsiteY66" fmla="*/ 594 h 2068"/>
                <a:gd name="connsiteX67" fmla="*/ 12 w 2170"/>
                <a:gd name="connsiteY67" fmla="*/ 490 h 2068"/>
                <a:gd name="connsiteX68" fmla="*/ 6 w 2170"/>
                <a:gd name="connsiteY68" fmla="*/ 380 h 2068"/>
                <a:gd name="connsiteX69" fmla="*/ 0 w 2170"/>
                <a:gd name="connsiteY69" fmla="*/ 264 h 2068"/>
                <a:gd name="connsiteX70" fmla="*/ 0 w 2170"/>
                <a:gd name="connsiteY70" fmla="*/ 146 h 2068"/>
                <a:gd name="connsiteX71" fmla="*/ 2 w 2170"/>
                <a:gd name="connsiteY71" fmla="*/ 22 h 2068"/>
                <a:gd name="connsiteX72" fmla="*/ 2 w 2170"/>
                <a:gd name="connsiteY72" fmla="*/ 22 h 2068"/>
                <a:gd name="connsiteX0" fmla="*/ 2 w 2166"/>
                <a:gd name="connsiteY0" fmla="*/ 22 h 1781"/>
                <a:gd name="connsiteX1" fmla="*/ 2 w 2166"/>
                <a:gd name="connsiteY1" fmla="*/ 22 h 1781"/>
                <a:gd name="connsiteX2" fmla="*/ 26 w 2166"/>
                <a:gd name="connsiteY2" fmla="*/ 18 h 1781"/>
                <a:gd name="connsiteX3" fmla="*/ 98 w 2166"/>
                <a:gd name="connsiteY3" fmla="*/ 10 h 1781"/>
                <a:gd name="connsiteX4" fmla="*/ 148 w 2166"/>
                <a:gd name="connsiteY4" fmla="*/ 6 h 1781"/>
                <a:gd name="connsiteX5" fmla="*/ 208 w 2166"/>
                <a:gd name="connsiteY5" fmla="*/ 2 h 1781"/>
                <a:gd name="connsiteX6" fmla="*/ 276 w 2166"/>
                <a:gd name="connsiteY6" fmla="*/ 0 h 1781"/>
                <a:gd name="connsiteX7" fmla="*/ 350 w 2166"/>
                <a:gd name="connsiteY7" fmla="*/ 0 h 1781"/>
                <a:gd name="connsiteX8" fmla="*/ 432 w 2166"/>
                <a:gd name="connsiteY8" fmla="*/ 2 h 1781"/>
                <a:gd name="connsiteX9" fmla="*/ 518 w 2166"/>
                <a:gd name="connsiteY9" fmla="*/ 6 h 1781"/>
                <a:gd name="connsiteX10" fmla="*/ 610 w 2166"/>
                <a:gd name="connsiteY10" fmla="*/ 14 h 1781"/>
                <a:gd name="connsiteX11" fmla="*/ 706 w 2166"/>
                <a:gd name="connsiteY11" fmla="*/ 28 h 1781"/>
                <a:gd name="connsiteX12" fmla="*/ 806 w 2166"/>
                <a:gd name="connsiteY12" fmla="*/ 46 h 1781"/>
                <a:gd name="connsiteX13" fmla="*/ 856 w 2166"/>
                <a:gd name="connsiteY13" fmla="*/ 56 h 1781"/>
                <a:gd name="connsiteX14" fmla="*/ 906 w 2166"/>
                <a:gd name="connsiteY14" fmla="*/ 68 h 1781"/>
                <a:gd name="connsiteX15" fmla="*/ 958 w 2166"/>
                <a:gd name="connsiteY15" fmla="*/ 82 h 1781"/>
                <a:gd name="connsiteX16" fmla="*/ 1010 w 2166"/>
                <a:gd name="connsiteY16" fmla="*/ 98 h 1781"/>
                <a:gd name="connsiteX17" fmla="*/ 1060 w 2166"/>
                <a:gd name="connsiteY17" fmla="*/ 114 h 1781"/>
                <a:gd name="connsiteX18" fmla="*/ 1112 w 2166"/>
                <a:gd name="connsiteY18" fmla="*/ 132 h 1781"/>
                <a:gd name="connsiteX19" fmla="*/ 1164 w 2166"/>
                <a:gd name="connsiteY19" fmla="*/ 154 h 1781"/>
                <a:gd name="connsiteX20" fmla="*/ 1216 w 2166"/>
                <a:gd name="connsiteY20" fmla="*/ 176 h 1781"/>
                <a:gd name="connsiteX21" fmla="*/ 1266 w 2166"/>
                <a:gd name="connsiteY21" fmla="*/ 200 h 1781"/>
                <a:gd name="connsiteX22" fmla="*/ 1318 w 2166"/>
                <a:gd name="connsiteY22" fmla="*/ 226 h 1781"/>
                <a:gd name="connsiteX23" fmla="*/ 1368 w 2166"/>
                <a:gd name="connsiteY23" fmla="*/ 254 h 1781"/>
                <a:gd name="connsiteX24" fmla="*/ 1418 w 2166"/>
                <a:gd name="connsiteY24" fmla="*/ 284 h 1781"/>
                <a:gd name="connsiteX25" fmla="*/ 1466 w 2166"/>
                <a:gd name="connsiteY25" fmla="*/ 318 h 1781"/>
                <a:gd name="connsiteX26" fmla="*/ 1516 w 2166"/>
                <a:gd name="connsiteY26" fmla="*/ 352 h 1781"/>
                <a:gd name="connsiteX27" fmla="*/ 1562 w 2166"/>
                <a:gd name="connsiteY27" fmla="*/ 390 h 1781"/>
                <a:gd name="connsiteX28" fmla="*/ 1610 w 2166"/>
                <a:gd name="connsiteY28" fmla="*/ 428 h 1781"/>
                <a:gd name="connsiteX29" fmla="*/ 1654 w 2166"/>
                <a:gd name="connsiteY29" fmla="*/ 472 h 1781"/>
                <a:gd name="connsiteX30" fmla="*/ 1698 w 2166"/>
                <a:gd name="connsiteY30" fmla="*/ 516 h 1781"/>
                <a:gd name="connsiteX31" fmla="*/ 1742 w 2166"/>
                <a:gd name="connsiteY31" fmla="*/ 564 h 1781"/>
                <a:gd name="connsiteX32" fmla="*/ 1782 w 2166"/>
                <a:gd name="connsiteY32" fmla="*/ 614 h 1781"/>
                <a:gd name="connsiteX33" fmla="*/ 1822 w 2166"/>
                <a:gd name="connsiteY33" fmla="*/ 666 h 1781"/>
                <a:gd name="connsiteX34" fmla="*/ 1862 w 2166"/>
                <a:gd name="connsiteY34" fmla="*/ 722 h 1781"/>
                <a:gd name="connsiteX35" fmla="*/ 1898 w 2166"/>
                <a:gd name="connsiteY35" fmla="*/ 782 h 1781"/>
                <a:gd name="connsiteX36" fmla="*/ 1932 w 2166"/>
                <a:gd name="connsiteY36" fmla="*/ 844 h 1781"/>
                <a:gd name="connsiteX37" fmla="*/ 1966 w 2166"/>
                <a:gd name="connsiteY37" fmla="*/ 908 h 1781"/>
                <a:gd name="connsiteX38" fmla="*/ 1996 w 2166"/>
                <a:gd name="connsiteY38" fmla="*/ 976 h 1781"/>
                <a:gd name="connsiteX39" fmla="*/ 2026 w 2166"/>
                <a:gd name="connsiteY39" fmla="*/ 1048 h 1781"/>
                <a:gd name="connsiteX40" fmla="*/ 2052 w 2166"/>
                <a:gd name="connsiteY40" fmla="*/ 1122 h 1781"/>
                <a:gd name="connsiteX41" fmla="*/ 2076 w 2166"/>
                <a:gd name="connsiteY41" fmla="*/ 1200 h 1781"/>
                <a:gd name="connsiteX42" fmla="*/ 2098 w 2166"/>
                <a:gd name="connsiteY42" fmla="*/ 1282 h 1781"/>
                <a:gd name="connsiteX43" fmla="*/ 2116 w 2166"/>
                <a:gd name="connsiteY43" fmla="*/ 1368 h 1781"/>
                <a:gd name="connsiteX44" fmla="*/ 2134 w 2166"/>
                <a:gd name="connsiteY44" fmla="*/ 1456 h 1781"/>
                <a:gd name="connsiteX45" fmla="*/ 2146 w 2166"/>
                <a:gd name="connsiteY45" fmla="*/ 1548 h 1781"/>
                <a:gd name="connsiteX46" fmla="*/ 2158 w 2166"/>
                <a:gd name="connsiteY46" fmla="*/ 1644 h 1781"/>
                <a:gd name="connsiteX47" fmla="*/ 2166 w 2166"/>
                <a:gd name="connsiteY47" fmla="*/ 1744 h 1781"/>
                <a:gd name="connsiteX48" fmla="*/ 558 w 2166"/>
                <a:gd name="connsiteY48" fmla="*/ 1780 h 1781"/>
                <a:gd name="connsiteX49" fmla="*/ 512 w 2166"/>
                <a:gd name="connsiteY49" fmla="*/ 1738 h 1781"/>
                <a:gd name="connsiteX50" fmla="*/ 468 w 2166"/>
                <a:gd name="connsiteY50" fmla="*/ 1692 h 1781"/>
                <a:gd name="connsiteX51" fmla="*/ 426 w 2166"/>
                <a:gd name="connsiteY51" fmla="*/ 1644 h 1781"/>
                <a:gd name="connsiteX52" fmla="*/ 384 w 2166"/>
                <a:gd name="connsiteY52" fmla="*/ 1592 h 1781"/>
                <a:gd name="connsiteX53" fmla="*/ 344 w 2166"/>
                <a:gd name="connsiteY53" fmla="*/ 1538 h 1781"/>
                <a:gd name="connsiteX54" fmla="*/ 306 w 2166"/>
                <a:gd name="connsiteY54" fmla="*/ 1480 h 1781"/>
                <a:gd name="connsiteX55" fmla="*/ 270 w 2166"/>
                <a:gd name="connsiteY55" fmla="*/ 1418 h 1781"/>
                <a:gd name="connsiteX56" fmla="*/ 234 w 2166"/>
                <a:gd name="connsiteY56" fmla="*/ 1354 h 1781"/>
                <a:gd name="connsiteX57" fmla="*/ 202 w 2166"/>
                <a:gd name="connsiteY57" fmla="*/ 1284 h 1781"/>
                <a:gd name="connsiteX58" fmla="*/ 172 w 2166"/>
                <a:gd name="connsiteY58" fmla="*/ 1212 h 1781"/>
                <a:gd name="connsiteX59" fmla="*/ 142 w 2166"/>
                <a:gd name="connsiteY59" fmla="*/ 1136 h 1781"/>
                <a:gd name="connsiteX60" fmla="*/ 116 w 2166"/>
                <a:gd name="connsiteY60" fmla="*/ 1056 h 1781"/>
                <a:gd name="connsiteX61" fmla="*/ 92 w 2166"/>
                <a:gd name="connsiteY61" fmla="*/ 972 h 1781"/>
                <a:gd name="connsiteX62" fmla="*/ 72 w 2166"/>
                <a:gd name="connsiteY62" fmla="*/ 884 h 1781"/>
                <a:gd name="connsiteX63" fmla="*/ 52 w 2166"/>
                <a:gd name="connsiteY63" fmla="*/ 792 h 1781"/>
                <a:gd name="connsiteX64" fmla="*/ 36 w 2166"/>
                <a:gd name="connsiteY64" fmla="*/ 696 h 1781"/>
                <a:gd name="connsiteX65" fmla="*/ 24 w 2166"/>
                <a:gd name="connsiteY65" fmla="*/ 594 h 1781"/>
                <a:gd name="connsiteX66" fmla="*/ 12 w 2166"/>
                <a:gd name="connsiteY66" fmla="*/ 490 h 1781"/>
                <a:gd name="connsiteX67" fmla="*/ 6 w 2166"/>
                <a:gd name="connsiteY67" fmla="*/ 380 h 1781"/>
                <a:gd name="connsiteX68" fmla="*/ 0 w 2166"/>
                <a:gd name="connsiteY68" fmla="*/ 264 h 1781"/>
                <a:gd name="connsiteX69" fmla="*/ 0 w 2166"/>
                <a:gd name="connsiteY69" fmla="*/ 146 h 1781"/>
                <a:gd name="connsiteX70" fmla="*/ 2 w 2166"/>
                <a:gd name="connsiteY70" fmla="*/ 22 h 1781"/>
                <a:gd name="connsiteX71" fmla="*/ 2 w 2166"/>
                <a:gd name="connsiteY71" fmla="*/ 22 h 1781"/>
                <a:gd name="connsiteX0" fmla="*/ 2 w 2161"/>
                <a:gd name="connsiteY0" fmla="*/ 22 h 1816"/>
                <a:gd name="connsiteX1" fmla="*/ 2 w 2161"/>
                <a:gd name="connsiteY1" fmla="*/ 22 h 1816"/>
                <a:gd name="connsiteX2" fmla="*/ 26 w 2161"/>
                <a:gd name="connsiteY2" fmla="*/ 18 h 1816"/>
                <a:gd name="connsiteX3" fmla="*/ 98 w 2161"/>
                <a:gd name="connsiteY3" fmla="*/ 10 h 1816"/>
                <a:gd name="connsiteX4" fmla="*/ 148 w 2161"/>
                <a:gd name="connsiteY4" fmla="*/ 6 h 1816"/>
                <a:gd name="connsiteX5" fmla="*/ 208 w 2161"/>
                <a:gd name="connsiteY5" fmla="*/ 2 h 1816"/>
                <a:gd name="connsiteX6" fmla="*/ 276 w 2161"/>
                <a:gd name="connsiteY6" fmla="*/ 0 h 1816"/>
                <a:gd name="connsiteX7" fmla="*/ 350 w 2161"/>
                <a:gd name="connsiteY7" fmla="*/ 0 h 1816"/>
                <a:gd name="connsiteX8" fmla="*/ 432 w 2161"/>
                <a:gd name="connsiteY8" fmla="*/ 2 h 1816"/>
                <a:gd name="connsiteX9" fmla="*/ 518 w 2161"/>
                <a:gd name="connsiteY9" fmla="*/ 6 h 1816"/>
                <a:gd name="connsiteX10" fmla="*/ 610 w 2161"/>
                <a:gd name="connsiteY10" fmla="*/ 14 h 1816"/>
                <a:gd name="connsiteX11" fmla="*/ 706 w 2161"/>
                <a:gd name="connsiteY11" fmla="*/ 28 h 1816"/>
                <a:gd name="connsiteX12" fmla="*/ 806 w 2161"/>
                <a:gd name="connsiteY12" fmla="*/ 46 h 1816"/>
                <a:gd name="connsiteX13" fmla="*/ 856 w 2161"/>
                <a:gd name="connsiteY13" fmla="*/ 56 h 1816"/>
                <a:gd name="connsiteX14" fmla="*/ 906 w 2161"/>
                <a:gd name="connsiteY14" fmla="*/ 68 h 1816"/>
                <a:gd name="connsiteX15" fmla="*/ 958 w 2161"/>
                <a:gd name="connsiteY15" fmla="*/ 82 h 1816"/>
                <a:gd name="connsiteX16" fmla="*/ 1010 w 2161"/>
                <a:gd name="connsiteY16" fmla="*/ 98 h 1816"/>
                <a:gd name="connsiteX17" fmla="*/ 1060 w 2161"/>
                <a:gd name="connsiteY17" fmla="*/ 114 h 1816"/>
                <a:gd name="connsiteX18" fmla="*/ 1112 w 2161"/>
                <a:gd name="connsiteY18" fmla="*/ 132 h 1816"/>
                <a:gd name="connsiteX19" fmla="*/ 1164 w 2161"/>
                <a:gd name="connsiteY19" fmla="*/ 154 h 1816"/>
                <a:gd name="connsiteX20" fmla="*/ 1216 w 2161"/>
                <a:gd name="connsiteY20" fmla="*/ 176 h 1816"/>
                <a:gd name="connsiteX21" fmla="*/ 1266 w 2161"/>
                <a:gd name="connsiteY21" fmla="*/ 200 h 1816"/>
                <a:gd name="connsiteX22" fmla="*/ 1318 w 2161"/>
                <a:gd name="connsiteY22" fmla="*/ 226 h 1816"/>
                <a:gd name="connsiteX23" fmla="*/ 1368 w 2161"/>
                <a:gd name="connsiteY23" fmla="*/ 254 h 1816"/>
                <a:gd name="connsiteX24" fmla="*/ 1418 w 2161"/>
                <a:gd name="connsiteY24" fmla="*/ 284 h 1816"/>
                <a:gd name="connsiteX25" fmla="*/ 1466 w 2161"/>
                <a:gd name="connsiteY25" fmla="*/ 318 h 1816"/>
                <a:gd name="connsiteX26" fmla="*/ 1516 w 2161"/>
                <a:gd name="connsiteY26" fmla="*/ 352 h 1816"/>
                <a:gd name="connsiteX27" fmla="*/ 1562 w 2161"/>
                <a:gd name="connsiteY27" fmla="*/ 390 h 1816"/>
                <a:gd name="connsiteX28" fmla="*/ 1610 w 2161"/>
                <a:gd name="connsiteY28" fmla="*/ 428 h 1816"/>
                <a:gd name="connsiteX29" fmla="*/ 1654 w 2161"/>
                <a:gd name="connsiteY29" fmla="*/ 472 h 1816"/>
                <a:gd name="connsiteX30" fmla="*/ 1698 w 2161"/>
                <a:gd name="connsiteY30" fmla="*/ 516 h 1816"/>
                <a:gd name="connsiteX31" fmla="*/ 1742 w 2161"/>
                <a:gd name="connsiteY31" fmla="*/ 564 h 1816"/>
                <a:gd name="connsiteX32" fmla="*/ 1782 w 2161"/>
                <a:gd name="connsiteY32" fmla="*/ 614 h 1816"/>
                <a:gd name="connsiteX33" fmla="*/ 1822 w 2161"/>
                <a:gd name="connsiteY33" fmla="*/ 666 h 1816"/>
                <a:gd name="connsiteX34" fmla="*/ 1862 w 2161"/>
                <a:gd name="connsiteY34" fmla="*/ 722 h 1816"/>
                <a:gd name="connsiteX35" fmla="*/ 1898 w 2161"/>
                <a:gd name="connsiteY35" fmla="*/ 782 h 1816"/>
                <a:gd name="connsiteX36" fmla="*/ 1932 w 2161"/>
                <a:gd name="connsiteY36" fmla="*/ 844 h 1816"/>
                <a:gd name="connsiteX37" fmla="*/ 1966 w 2161"/>
                <a:gd name="connsiteY37" fmla="*/ 908 h 1816"/>
                <a:gd name="connsiteX38" fmla="*/ 1996 w 2161"/>
                <a:gd name="connsiteY38" fmla="*/ 976 h 1816"/>
                <a:gd name="connsiteX39" fmla="*/ 2026 w 2161"/>
                <a:gd name="connsiteY39" fmla="*/ 1048 h 1816"/>
                <a:gd name="connsiteX40" fmla="*/ 2052 w 2161"/>
                <a:gd name="connsiteY40" fmla="*/ 1122 h 1816"/>
                <a:gd name="connsiteX41" fmla="*/ 2076 w 2161"/>
                <a:gd name="connsiteY41" fmla="*/ 1200 h 1816"/>
                <a:gd name="connsiteX42" fmla="*/ 2098 w 2161"/>
                <a:gd name="connsiteY42" fmla="*/ 1282 h 1816"/>
                <a:gd name="connsiteX43" fmla="*/ 2116 w 2161"/>
                <a:gd name="connsiteY43" fmla="*/ 1368 h 1816"/>
                <a:gd name="connsiteX44" fmla="*/ 2134 w 2161"/>
                <a:gd name="connsiteY44" fmla="*/ 1456 h 1816"/>
                <a:gd name="connsiteX45" fmla="*/ 2146 w 2161"/>
                <a:gd name="connsiteY45" fmla="*/ 1548 h 1816"/>
                <a:gd name="connsiteX46" fmla="*/ 2158 w 2161"/>
                <a:gd name="connsiteY46" fmla="*/ 1644 h 1816"/>
                <a:gd name="connsiteX47" fmla="*/ 2154 w 2161"/>
                <a:gd name="connsiteY47" fmla="*/ 1793 h 1816"/>
                <a:gd name="connsiteX48" fmla="*/ 558 w 2161"/>
                <a:gd name="connsiteY48" fmla="*/ 1780 h 1816"/>
                <a:gd name="connsiteX49" fmla="*/ 512 w 2161"/>
                <a:gd name="connsiteY49" fmla="*/ 1738 h 1816"/>
                <a:gd name="connsiteX50" fmla="*/ 468 w 2161"/>
                <a:gd name="connsiteY50" fmla="*/ 1692 h 1816"/>
                <a:gd name="connsiteX51" fmla="*/ 426 w 2161"/>
                <a:gd name="connsiteY51" fmla="*/ 1644 h 1816"/>
                <a:gd name="connsiteX52" fmla="*/ 384 w 2161"/>
                <a:gd name="connsiteY52" fmla="*/ 1592 h 1816"/>
                <a:gd name="connsiteX53" fmla="*/ 344 w 2161"/>
                <a:gd name="connsiteY53" fmla="*/ 1538 h 1816"/>
                <a:gd name="connsiteX54" fmla="*/ 306 w 2161"/>
                <a:gd name="connsiteY54" fmla="*/ 1480 h 1816"/>
                <a:gd name="connsiteX55" fmla="*/ 270 w 2161"/>
                <a:gd name="connsiteY55" fmla="*/ 1418 h 1816"/>
                <a:gd name="connsiteX56" fmla="*/ 234 w 2161"/>
                <a:gd name="connsiteY56" fmla="*/ 1354 h 1816"/>
                <a:gd name="connsiteX57" fmla="*/ 202 w 2161"/>
                <a:gd name="connsiteY57" fmla="*/ 1284 h 1816"/>
                <a:gd name="connsiteX58" fmla="*/ 172 w 2161"/>
                <a:gd name="connsiteY58" fmla="*/ 1212 h 1816"/>
                <a:gd name="connsiteX59" fmla="*/ 142 w 2161"/>
                <a:gd name="connsiteY59" fmla="*/ 1136 h 1816"/>
                <a:gd name="connsiteX60" fmla="*/ 116 w 2161"/>
                <a:gd name="connsiteY60" fmla="*/ 1056 h 1816"/>
                <a:gd name="connsiteX61" fmla="*/ 92 w 2161"/>
                <a:gd name="connsiteY61" fmla="*/ 972 h 1816"/>
                <a:gd name="connsiteX62" fmla="*/ 72 w 2161"/>
                <a:gd name="connsiteY62" fmla="*/ 884 h 1816"/>
                <a:gd name="connsiteX63" fmla="*/ 52 w 2161"/>
                <a:gd name="connsiteY63" fmla="*/ 792 h 1816"/>
                <a:gd name="connsiteX64" fmla="*/ 36 w 2161"/>
                <a:gd name="connsiteY64" fmla="*/ 696 h 1816"/>
                <a:gd name="connsiteX65" fmla="*/ 24 w 2161"/>
                <a:gd name="connsiteY65" fmla="*/ 594 h 1816"/>
                <a:gd name="connsiteX66" fmla="*/ 12 w 2161"/>
                <a:gd name="connsiteY66" fmla="*/ 490 h 1816"/>
                <a:gd name="connsiteX67" fmla="*/ 6 w 2161"/>
                <a:gd name="connsiteY67" fmla="*/ 380 h 1816"/>
                <a:gd name="connsiteX68" fmla="*/ 0 w 2161"/>
                <a:gd name="connsiteY68" fmla="*/ 264 h 1816"/>
                <a:gd name="connsiteX69" fmla="*/ 0 w 2161"/>
                <a:gd name="connsiteY69" fmla="*/ 146 h 1816"/>
                <a:gd name="connsiteX70" fmla="*/ 2 w 2161"/>
                <a:gd name="connsiteY70" fmla="*/ 22 h 1816"/>
                <a:gd name="connsiteX71" fmla="*/ 2 w 2161"/>
                <a:gd name="connsiteY71" fmla="*/ 22 h 1816"/>
                <a:gd name="connsiteX0" fmla="*/ 2 w 2161"/>
                <a:gd name="connsiteY0" fmla="*/ 22 h 1822"/>
                <a:gd name="connsiteX1" fmla="*/ 2 w 2161"/>
                <a:gd name="connsiteY1" fmla="*/ 22 h 1822"/>
                <a:gd name="connsiteX2" fmla="*/ 26 w 2161"/>
                <a:gd name="connsiteY2" fmla="*/ 18 h 1822"/>
                <a:gd name="connsiteX3" fmla="*/ 98 w 2161"/>
                <a:gd name="connsiteY3" fmla="*/ 10 h 1822"/>
                <a:gd name="connsiteX4" fmla="*/ 148 w 2161"/>
                <a:gd name="connsiteY4" fmla="*/ 6 h 1822"/>
                <a:gd name="connsiteX5" fmla="*/ 208 w 2161"/>
                <a:gd name="connsiteY5" fmla="*/ 2 h 1822"/>
                <a:gd name="connsiteX6" fmla="*/ 276 w 2161"/>
                <a:gd name="connsiteY6" fmla="*/ 0 h 1822"/>
                <a:gd name="connsiteX7" fmla="*/ 350 w 2161"/>
                <a:gd name="connsiteY7" fmla="*/ 0 h 1822"/>
                <a:gd name="connsiteX8" fmla="*/ 432 w 2161"/>
                <a:gd name="connsiteY8" fmla="*/ 2 h 1822"/>
                <a:gd name="connsiteX9" fmla="*/ 518 w 2161"/>
                <a:gd name="connsiteY9" fmla="*/ 6 h 1822"/>
                <a:gd name="connsiteX10" fmla="*/ 610 w 2161"/>
                <a:gd name="connsiteY10" fmla="*/ 14 h 1822"/>
                <a:gd name="connsiteX11" fmla="*/ 706 w 2161"/>
                <a:gd name="connsiteY11" fmla="*/ 28 h 1822"/>
                <a:gd name="connsiteX12" fmla="*/ 806 w 2161"/>
                <a:gd name="connsiteY12" fmla="*/ 46 h 1822"/>
                <a:gd name="connsiteX13" fmla="*/ 856 w 2161"/>
                <a:gd name="connsiteY13" fmla="*/ 56 h 1822"/>
                <a:gd name="connsiteX14" fmla="*/ 906 w 2161"/>
                <a:gd name="connsiteY14" fmla="*/ 68 h 1822"/>
                <a:gd name="connsiteX15" fmla="*/ 958 w 2161"/>
                <a:gd name="connsiteY15" fmla="*/ 82 h 1822"/>
                <a:gd name="connsiteX16" fmla="*/ 1010 w 2161"/>
                <a:gd name="connsiteY16" fmla="*/ 98 h 1822"/>
                <a:gd name="connsiteX17" fmla="*/ 1060 w 2161"/>
                <a:gd name="connsiteY17" fmla="*/ 114 h 1822"/>
                <a:gd name="connsiteX18" fmla="*/ 1112 w 2161"/>
                <a:gd name="connsiteY18" fmla="*/ 132 h 1822"/>
                <a:gd name="connsiteX19" fmla="*/ 1164 w 2161"/>
                <a:gd name="connsiteY19" fmla="*/ 154 h 1822"/>
                <a:gd name="connsiteX20" fmla="*/ 1216 w 2161"/>
                <a:gd name="connsiteY20" fmla="*/ 176 h 1822"/>
                <a:gd name="connsiteX21" fmla="*/ 1266 w 2161"/>
                <a:gd name="connsiteY21" fmla="*/ 200 h 1822"/>
                <a:gd name="connsiteX22" fmla="*/ 1318 w 2161"/>
                <a:gd name="connsiteY22" fmla="*/ 226 h 1822"/>
                <a:gd name="connsiteX23" fmla="*/ 1368 w 2161"/>
                <a:gd name="connsiteY23" fmla="*/ 254 h 1822"/>
                <a:gd name="connsiteX24" fmla="*/ 1418 w 2161"/>
                <a:gd name="connsiteY24" fmla="*/ 284 h 1822"/>
                <a:gd name="connsiteX25" fmla="*/ 1466 w 2161"/>
                <a:gd name="connsiteY25" fmla="*/ 318 h 1822"/>
                <a:gd name="connsiteX26" fmla="*/ 1516 w 2161"/>
                <a:gd name="connsiteY26" fmla="*/ 352 h 1822"/>
                <a:gd name="connsiteX27" fmla="*/ 1562 w 2161"/>
                <a:gd name="connsiteY27" fmla="*/ 390 h 1822"/>
                <a:gd name="connsiteX28" fmla="*/ 1610 w 2161"/>
                <a:gd name="connsiteY28" fmla="*/ 428 h 1822"/>
                <a:gd name="connsiteX29" fmla="*/ 1654 w 2161"/>
                <a:gd name="connsiteY29" fmla="*/ 472 h 1822"/>
                <a:gd name="connsiteX30" fmla="*/ 1698 w 2161"/>
                <a:gd name="connsiteY30" fmla="*/ 516 h 1822"/>
                <a:gd name="connsiteX31" fmla="*/ 1742 w 2161"/>
                <a:gd name="connsiteY31" fmla="*/ 564 h 1822"/>
                <a:gd name="connsiteX32" fmla="*/ 1782 w 2161"/>
                <a:gd name="connsiteY32" fmla="*/ 614 h 1822"/>
                <a:gd name="connsiteX33" fmla="*/ 1822 w 2161"/>
                <a:gd name="connsiteY33" fmla="*/ 666 h 1822"/>
                <a:gd name="connsiteX34" fmla="*/ 1862 w 2161"/>
                <a:gd name="connsiteY34" fmla="*/ 722 h 1822"/>
                <a:gd name="connsiteX35" fmla="*/ 1898 w 2161"/>
                <a:gd name="connsiteY35" fmla="*/ 782 h 1822"/>
                <a:gd name="connsiteX36" fmla="*/ 1932 w 2161"/>
                <a:gd name="connsiteY36" fmla="*/ 844 h 1822"/>
                <a:gd name="connsiteX37" fmla="*/ 1966 w 2161"/>
                <a:gd name="connsiteY37" fmla="*/ 908 h 1822"/>
                <a:gd name="connsiteX38" fmla="*/ 1996 w 2161"/>
                <a:gd name="connsiteY38" fmla="*/ 976 h 1822"/>
                <a:gd name="connsiteX39" fmla="*/ 2026 w 2161"/>
                <a:gd name="connsiteY39" fmla="*/ 1048 h 1822"/>
                <a:gd name="connsiteX40" fmla="*/ 2052 w 2161"/>
                <a:gd name="connsiteY40" fmla="*/ 1122 h 1822"/>
                <a:gd name="connsiteX41" fmla="*/ 2076 w 2161"/>
                <a:gd name="connsiteY41" fmla="*/ 1200 h 1822"/>
                <a:gd name="connsiteX42" fmla="*/ 2098 w 2161"/>
                <a:gd name="connsiteY42" fmla="*/ 1282 h 1822"/>
                <a:gd name="connsiteX43" fmla="*/ 2116 w 2161"/>
                <a:gd name="connsiteY43" fmla="*/ 1368 h 1822"/>
                <a:gd name="connsiteX44" fmla="*/ 2134 w 2161"/>
                <a:gd name="connsiteY44" fmla="*/ 1456 h 1822"/>
                <a:gd name="connsiteX45" fmla="*/ 2146 w 2161"/>
                <a:gd name="connsiteY45" fmla="*/ 1548 h 1822"/>
                <a:gd name="connsiteX46" fmla="*/ 2158 w 2161"/>
                <a:gd name="connsiteY46" fmla="*/ 1644 h 1822"/>
                <a:gd name="connsiteX47" fmla="*/ 2154 w 2161"/>
                <a:gd name="connsiteY47" fmla="*/ 1793 h 1822"/>
                <a:gd name="connsiteX48" fmla="*/ 558 w 2161"/>
                <a:gd name="connsiteY48" fmla="*/ 1780 h 1822"/>
                <a:gd name="connsiteX49" fmla="*/ 512 w 2161"/>
                <a:gd name="connsiteY49" fmla="*/ 1738 h 1822"/>
                <a:gd name="connsiteX50" fmla="*/ 468 w 2161"/>
                <a:gd name="connsiteY50" fmla="*/ 1692 h 1822"/>
                <a:gd name="connsiteX51" fmla="*/ 426 w 2161"/>
                <a:gd name="connsiteY51" fmla="*/ 1644 h 1822"/>
                <a:gd name="connsiteX52" fmla="*/ 384 w 2161"/>
                <a:gd name="connsiteY52" fmla="*/ 1592 h 1822"/>
                <a:gd name="connsiteX53" fmla="*/ 344 w 2161"/>
                <a:gd name="connsiteY53" fmla="*/ 1538 h 1822"/>
                <a:gd name="connsiteX54" fmla="*/ 306 w 2161"/>
                <a:gd name="connsiteY54" fmla="*/ 1480 h 1822"/>
                <a:gd name="connsiteX55" fmla="*/ 270 w 2161"/>
                <a:gd name="connsiteY55" fmla="*/ 1418 h 1822"/>
                <a:gd name="connsiteX56" fmla="*/ 234 w 2161"/>
                <a:gd name="connsiteY56" fmla="*/ 1354 h 1822"/>
                <a:gd name="connsiteX57" fmla="*/ 202 w 2161"/>
                <a:gd name="connsiteY57" fmla="*/ 1284 h 1822"/>
                <a:gd name="connsiteX58" fmla="*/ 172 w 2161"/>
                <a:gd name="connsiteY58" fmla="*/ 1212 h 1822"/>
                <a:gd name="connsiteX59" fmla="*/ 142 w 2161"/>
                <a:gd name="connsiteY59" fmla="*/ 1136 h 1822"/>
                <a:gd name="connsiteX60" fmla="*/ 116 w 2161"/>
                <a:gd name="connsiteY60" fmla="*/ 1056 h 1822"/>
                <a:gd name="connsiteX61" fmla="*/ 92 w 2161"/>
                <a:gd name="connsiteY61" fmla="*/ 972 h 1822"/>
                <a:gd name="connsiteX62" fmla="*/ 72 w 2161"/>
                <a:gd name="connsiteY62" fmla="*/ 884 h 1822"/>
                <a:gd name="connsiteX63" fmla="*/ 52 w 2161"/>
                <a:gd name="connsiteY63" fmla="*/ 792 h 1822"/>
                <a:gd name="connsiteX64" fmla="*/ 36 w 2161"/>
                <a:gd name="connsiteY64" fmla="*/ 696 h 1822"/>
                <a:gd name="connsiteX65" fmla="*/ 24 w 2161"/>
                <a:gd name="connsiteY65" fmla="*/ 594 h 1822"/>
                <a:gd name="connsiteX66" fmla="*/ 12 w 2161"/>
                <a:gd name="connsiteY66" fmla="*/ 490 h 1822"/>
                <a:gd name="connsiteX67" fmla="*/ 6 w 2161"/>
                <a:gd name="connsiteY67" fmla="*/ 380 h 1822"/>
                <a:gd name="connsiteX68" fmla="*/ 0 w 2161"/>
                <a:gd name="connsiteY68" fmla="*/ 264 h 1822"/>
                <a:gd name="connsiteX69" fmla="*/ 0 w 2161"/>
                <a:gd name="connsiteY69" fmla="*/ 146 h 1822"/>
                <a:gd name="connsiteX70" fmla="*/ 2 w 2161"/>
                <a:gd name="connsiteY70" fmla="*/ 22 h 1822"/>
                <a:gd name="connsiteX71" fmla="*/ 2 w 2161"/>
                <a:gd name="connsiteY71" fmla="*/ 22 h 1822"/>
                <a:gd name="connsiteX0" fmla="*/ 2 w 2161"/>
                <a:gd name="connsiteY0" fmla="*/ 22 h 1793"/>
                <a:gd name="connsiteX1" fmla="*/ 2 w 2161"/>
                <a:gd name="connsiteY1" fmla="*/ 22 h 1793"/>
                <a:gd name="connsiteX2" fmla="*/ 26 w 2161"/>
                <a:gd name="connsiteY2" fmla="*/ 18 h 1793"/>
                <a:gd name="connsiteX3" fmla="*/ 98 w 2161"/>
                <a:gd name="connsiteY3" fmla="*/ 10 h 1793"/>
                <a:gd name="connsiteX4" fmla="*/ 148 w 2161"/>
                <a:gd name="connsiteY4" fmla="*/ 6 h 1793"/>
                <a:gd name="connsiteX5" fmla="*/ 208 w 2161"/>
                <a:gd name="connsiteY5" fmla="*/ 2 h 1793"/>
                <a:gd name="connsiteX6" fmla="*/ 276 w 2161"/>
                <a:gd name="connsiteY6" fmla="*/ 0 h 1793"/>
                <a:gd name="connsiteX7" fmla="*/ 350 w 2161"/>
                <a:gd name="connsiteY7" fmla="*/ 0 h 1793"/>
                <a:gd name="connsiteX8" fmla="*/ 432 w 2161"/>
                <a:gd name="connsiteY8" fmla="*/ 2 h 1793"/>
                <a:gd name="connsiteX9" fmla="*/ 518 w 2161"/>
                <a:gd name="connsiteY9" fmla="*/ 6 h 1793"/>
                <a:gd name="connsiteX10" fmla="*/ 610 w 2161"/>
                <a:gd name="connsiteY10" fmla="*/ 14 h 1793"/>
                <a:gd name="connsiteX11" fmla="*/ 706 w 2161"/>
                <a:gd name="connsiteY11" fmla="*/ 28 h 1793"/>
                <a:gd name="connsiteX12" fmla="*/ 806 w 2161"/>
                <a:gd name="connsiteY12" fmla="*/ 46 h 1793"/>
                <a:gd name="connsiteX13" fmla="*/ 856 w 2161"/>
                <a:gd name="connsiteY13" fmla="*/ 56 h 1793"/>
                <a:gd name="connsiteX14" fmla="*/ 906 w 2161"/>
                <a:gd name="connsiteY14" fmla="*/ 68 h 1793"/>
                <a:gd name="connsiteX15" fmla="*/ 958 w 2161"/>
                <a:gd name="connsiteY15" fmla="*/ 82 h 1793"/>
                <a:gd name="connsiteX16" fmla="*/ 1010 w 2161"/>
                <a:gd name="connsiteY16" fmla="*/ 98 h 1793"/>
                <a:gd name="connsiteX17" fmla="*/ 1060 w 2161"/>
                <a:gd name="connsiteY17" fmla="*/ 114 h 1793"/>
                <a:gd name="connsiteX18" fmla="*/ 1112 w 2161"/>
                <a:gd name="connsiteY18" fmla="*/ 132 h 1793"/>
                <a:gd name="connsiteX19" fmla="*/ 1164 w 2161"/>
                <a:gd name="connsiteY19" fmla="*/ 154 h 1793"/>
                <a:gd name="connsiteX20" fmla="*/ 1216 w 2161"/>
                <a:gd name="connsiteY20" fmla="*/ 176 h 1793"/>
                <a:gd name="connsiteX21" fmla="*/ 1266 w 2161"/>
                <a:gd name="connsiteY21" fmla="*/ 200 h 1793"/>
                <a:gd name="connsiteX22" fmla="*/ 1318 w 2161"/>
                <a:gd name="connsiteY22" fmla="*/ 226 h 1793"/>
                <a:gd name="connsiteX23" fmla="*/ 1368 w 2161"/>
                <a:gd name="connsiteY23" fmla="*/ 254 h 1793"/>
                <a:gd name="connsiteX24" fmla="*/ 1418 w 2161"/>
                <a:gd name="connsiteY24" fmla="*/ 284 h 1793"/>
                <a:gd name="connsiteX25" fmla="*/ 1466 w 2161"/>
                <a:gd name="connsiteY25" fmla="*/ 318 h 1793"/>
                <a:gd name="connsiteX26" fmla="*/ 1516 w 2161"/>
                <a:gd name="connsiteY26" fmla="*/ 352 h 1793"/>
                <a:gd name="connsiteX27" fmla="*/ 1562 w 2161"/>
                <a:gd name="connsiteY27" fmla="*/ 390 h 1793"/>
                <a:gd name="connsiteX28" fmla="*/ 1610 w 2161"/>
                <a:gd name="connsiteY28" fmla="*/ 428 h 1793"/>
                <a:gd name="connsiteX29" fmla="*/ 1654 w 2161"/>
                <a:gd name="connsiteY29" fmla="*/ 472 h 1793"/>
                <a:gd name="connsiteX30" fmla="*/ 1698 w 2161"/>
                <a:gd name="connsiteY30" fmla="*/ 516 h 1793"/>
                <a:gd name="connsiteX31" fmla="*/ 1742 w 2161"/>
                <a:gd name="connsiteY31" fmla="*/ 564 h 1793"/>
                <a:gd name="connsiteX32" fmla="*/ 1782 w 2161"/>
                <a:gd name="connsiteY32" fmla="*/ 614 h 1793"/>
                <a:gd name="connsiteX33" fmla="*/ 1822 w 2161"/>
                <a:gd name="connsiteY33" fmla="*/ 666 h 1793"/>
                <a:gd name="connsiteX34" fmla="*/ 1862 w 2161"/>
                <a:gd name="connsiteY34" fmla="*/ 722 h 1793"/>
                <a:gd name="connsiteX35" fmla="*/ 1898 w 2161"/>
                <a:gd name="connsiteY35" fmla="*/ 782 h 1793"/>
                <a:gd name="connsiteX36" fmla="*/ 1932 w 2161"/>
                <a:gd name="connsiteY36" fmla="*/ 844 h 1793"/>
                <a:gd name="connsiteX37" fmla="*/ 1966 w 2161"/>
                <a:gd name="connsiteY37" fmla="*/ 908 h 1793"/>
                <a:gd name="connsiteX38" fmla="*/ 1996 w 2161"/>
                <a:gd name="connsiteY38" fmla="*/ 976 h 1793"/>
                <a:gd name="connsiteX39" fmla="*/ 2026 w 2161"/>
                <a:gd name="connsiteY39" fmla="*/ 1048 h 1793"/>
                <a:gd name="connsiteX40" fmla="*/ 2052 w 2161"/>
                <a:gd name="connsiteY40" fmla="*/ 1122 h 1793"/>
                <a:gd name="connsiteX41" fmla="*/ 2076 w 2161"/>
                <a:gd name="connsiteY41" fmla="*/ 1200 h 1793"/>
                <a:gd name="connsiteX42" fmla="*/ 2098 w 2161"/>
                <a:gd name="connsiteY42" fmla="*/ 1282 h 1793"/>
                <a:gd name="connsiteX43" fmla="*/ 2116 w 2161"/>
                <a:gd name="connsiteY43" fmla="*/ 1368 h 1793"/>
                <a:gd name="connsiteX44" fmla="*/ 2134 w 2161"/>
                <a:gd name="connsiteY44" fmla="*/ 1456 h 1793"/>
                <a:gd name="connsiteX45" fmla="*/ 2146 w 2161"/>
                <a:gd name="connsiteY45" fmla="*/ 1548 h 1793"/>
                <a:gd name="connsiteX46" fmla="*/ 2158 w 2161"/>
                <a:gd name="connsiteY46" fmla="*/ 1644 h 1793"/>
                <a:gd name="connsiteX47" fmla="*/ 2154 w 2161"/>
                <a:gd name="connsiteY47" fmla="*/ 1793 h 1793"/>
                <a:gd name="connsiteX48" fmla="*/ 558 w 2161"/>
                <a:gd name="connsiteY48" fmla="*/ 1780 h 1793"/>
                <a:gd name="connsiteX49" fmla="*/ 512 w 2161"/>
                <a:gd name="connsiteY49" fmla="*/ 1738 h 1793"/>
                <a:gd name="connsiteX50" fmla="*/ 468 w 2161"/>
                <a:gd name="connsiteY50" fmla="*/ 1692 h 1793"/>
                <a:gd name="connsiteX51" fmla="*/ 426 w 2161"/>
                <a:gd name="connsiteY51" fmla="*/ 1644 h 1793"/>
                <a:gd name="connsiteX52" fmla="*/ 384 w 2161"/>
                <a:gd name="connsiteY52" fmla="*/ 1592 h 1793"/>
                <a:gd name="connsiteX53" fmla="*/ 344 w 2161"/>
                <a:gd name="connsiteY53" fmla="*/ 1538 h 1793"/>
                <a:gd name="connsiteX54" fmla="*/ 306 w 2161"/>
                <a:gd name="connsiteY54" fmla="*/ 1480 h 1793"/>
                <a:gd name="connsiteX55" fmla="*/ 270 w 2161"/>
                <a:gd name="connsiteY55" fmla="*/ 1418 h 1793"/>
                <a:gd name="connsiteX56" fmla="*/ 234 w 2161"/>
                <a:gd name="connsiteY56" fmla="*/ 1354 h 1793"/>
                <a:gd name="connsiteX57" fmla="*/ 202 w 2161"/>
                <a:gd name="connsiteY57" fmla="*/ 1284 h 1793"/>
                <a:gd name="connsiteX58" fmla="*/ 172 w 2161"/>
                <a:gd name="connsiteY58" fmla="*/ 1212 h 1793"/>
                <a:gd name="connsiteX59" fmla="*/ 142 w 2161"/>
                <a:gd name="connsiteY59" fmla="*/ 1136 h 1793"/>
                <a:gd name="connsiteX60" fmla="*/ 116 w 2161"/>
                <a:gd name="connsiteY60" fmla="*/ 1056 h 1793"/>
                <a:gd name="connsiteX61" fmla="*/ 92 w 2161"/>
                <a:gd name="connsiteY61" fmla="*/ 972 h 1793"/>
                <a:gd name="connsiteX62" fmla="*/ 72 w 2161"/>
                <a:gd name="connsiteY62" fmla="*/ 884 h 1793"/>
                <a:gd name="connsiteX63" fmla="*/ 52 w 2161"/>
                <a:gd name="connsiteY63" fmla="*/ 792 h 1793"/>
                <a:gd name="connsiteX64" fmla="*/ 36 w 2161"/>
                <a:gd name="connsiteY64" fmla="*/ 696 h 1793"/>
                <a:gd name="connsiteX65" fmla="*/ 24 w 2161"/>
                <a:gd name="connsiteY65" fmla="*/ 594 h 1793"/>
                <a:gd name="connsiteX66" fmla="*/ 12 w 2161"/>
                <a:gd name="connsiteY66" fmla="*/ 490 h 1793"/>
                <a:gd name="connsiteX67" fmla="*/ 6 w 2161"/>
                <a:gd name="connsiteY67" fmla="*/ 380 h 1793"/>
                <a:gd name="connsiteX68" fmla="*/ 0 w 2161"/>
                <a:gd name="connsiteY68" fmla="*/ 264 h 1793"/>
                <a:gd name="connsiteX69" fmla="*/ 0 w 2161"/>
                <a:gd name="connsiteY69" fmla="*/ 146 h 1793"/>
                <a:gd name="connsiteX70" fmla="*/ 2 w 2161"/>
                <a:gd name="connsiteY70" fmla="*/ 22 h 1793"/>
                <a:gd name="connsiteX71" fmla="*/ 2 w 2161"/>
                <a:gd name="connsiteY71" fmla="*/ 22 h 17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161" h="1793">
                  <a:moveTo>
                    <a:pt x="2" y="22"/>
                  </a:moveTo>
                  <a:lnTo>
                    <a:pt x="2" y="22"/>
                  </a:lnTo>
                  <a:cubicBezTo>
                    <a:pt x="10" y="21"/>
                    <a:pt x="18" y="19"/>
                    <a:pt x="26" y="18"/>
                  </a:cubicBezTo>
                  <a:cubicBezTo>
                    <a:pt x="50" y="15"/>
                    <a:pt x="74" y="13"/>
                    <a:pt x="98" y="10"/>
                  </a:cubicBezTo>
                  <a:cubicBezTo>
                    <a:pt x="115" y="9"/>
                    <a:pt x="131" y="7"/>
                    <a:pt x="148" y="6"/>
                  </a:cubicBezTo>
                  <a:cubicBezTo>
                    <a:pt x="168" y="5"/>
                    <a:pt x="188" y="3"/>
                    <a:pt x="208" y="2"/>
                  </a:cubicBezTo>
                  <a:cubicBezTo>
                    <a:pt x="231" y="1"/>
                    <a:pt x="253" y="1"/>
                    <a:pt x="276" y="0"/>
                  </a:cubicBezTo>
                  <a:lnTo>
                    <a:pt x="350" y="0"/>
                  </a:lnTo>
                  <a:cubicBezTo>
                    <a:pt x="377" y="1"/>
                    <a:pt x="405" y="1"/>
                    <a:pt x="432" y="2"/>
                  </a:cubicBezTo>
                  <a:cubicBezTo>
                    <a:pt x="461" y="3"/>
                    <a:pt x="489" y="5"/>
                    <a:pt x="518" y="6"/>
                  </a:cubicBezTo>
                  <a:lnTo>
                    <a:pt x="610" y="14"/>
                  </a:lnTo>
                  <a:cubicBezTo>
                    <a:pt x="642" y="19"/>
                    <a:pt x="674" y="23"/>
                    <a:pt x="706" y="28"/>
                  </a:cubicBezTo>
                  <a:lnTo>
                    <a:pt x="806" y="46"/>
                  </a:lnTo>
                  <a:cubicBezTo>
                    <a:pt x="823" y="49"/>
                    <a:pt x="839" y="53"/>
                    <a:pt x="856" y="56"/>
                  </a:cubicBezTo>
                  <a:lnTo>
                    <a:pt x="906" y="68"/>
                  </a:lnTo>
                  <a:cubicBezTo>
                    <a:pt x="923" y="73"/>
                    <a:pt x="941" y="77"/>
                    <a:pt x="958" y="82"/>
                  </a:cubicBezTo>
                  <a:cubicBezTo>
                    <a:pt x="975" y="87"/>
                    <a:pt x="993" y="93"/>
                    <a:pt x="1010" y="98"/>
                  </a:cubicBezTo>
                  <a:cubicBezTo>
                    <a:pt x="1027" y="103"/>
                    <a:pt x="1043" y="109"/>
                    <a:pt x="1060" y="114"/>
                  </a:cubicBezTo>
                  <a:lnTo>
                    <a:pt x="1112" y="132"/>
                  </a:lnTo>
                  <a:cubicBezTo>
                    <a:pt x="1129" y="139"/>
                    <a:pt x="1147" y="147"/>
                    <a:pt x="1164" y="154"/>
                  </a:cubicBezTo>
                  <a:cubicBezTo>
                    <a:pt x="1181" y="161"/>
                    <a:pt x="1199" y="169"/>
                    <a:pt x="1216" y="176"/>
                  </a:cubicBezTo>
                  <a:lnTo>
                    <a:pt x="1266" y="200"/>
                  </a:lnTo>
                  <a:cubicBezTo>
                    <a:pt x="1283" y="209"/>
                    <a:pt x="1301" y="217"/>
                    <a:pt x="1318" y="226"/>
                  </a:cubicBezTo>
                  <a:cubicBezTo>
                    <a:pt x="1335" y="235"/>
                    <a:pt x="1351" y="245"/>
                    <a:pt x="1368" y="254"/>
                  </a:cubicBezTo>
                  <a:cubicBezTo>
                    <a:pt x="1385" y="264"/>
                    <a:pt x="1401" y="274"/>
                    <a:pt x="1418" y="284"/>
                  </a:cubicBezTo>
                  <a:cubicBezTo>
                    <a:pt x="1434" y="295"/>
                    <a:pt x="1450" y="307"/>
                    <a:pt x="1466" y="318"/>
                  </a:cubicBezTo>
                  <a:cubicBezTo>
                    <a:pt x="1483" y="329"/>
                    <a:pt x="1499" y="341"/>
                    <a:pt x="1516" y="352"/>
                  </a:cubicBezTo>
                  <a:cubicBezTo>
                    <a:pt x="1531" y="365"/>
                    <a:pt x="1547" y="377"/>
                    <a:pt x="1562" y="390"/>
                  </a:cubicBezTo>
                  <a:cubicBezTo>
                    <a:pt x="1578" y="403"/>
                    <a:pt x="1594" y="415"/>
                    <a:pt x="1610" y="428"/>
                  </a:cubicBezTo>
                  <a:lnTo>
                    <a:pt x="1654" y="472"/>
                  </a:lnTo>
                  <a:lnTo>
                    <a:pt x="1698" y="516"/>
                  </a:lnTo>
                  <a:cubicBezTo>
                    <a:pt x="1713" y="532"/>
                    <a:pt x="1727" y="548"/>
                    <a:pt x="1742" y="564"/>
                  </a:cubicBezTo>
                  <a:cubicBezTo>
                    <a:pt x="1755" y="581"/>
                    <a:pt x="1769" y="597"/>
                    <a:pt x="1782" y="614"/>
                  </a:cubicBezTo>
                  <a:lnTo>
                    <a:pt x="1822" y="666"/>
                  </a:lnTo>
                  <a:cubicBezTo>
                    <a:pt x="1835" y="685"/>
                    <a:pt x="1849" y="703"/>
                    <a:pt x="1862" y="722"/>
                  </a:cubicBezTo>
                  <a:lnTo>
                    <a:pt x="1898" y="782"/>
                  </a:lnTo>
                  <a:cubicBezTo>
                    <a:pt x="1909" y="803"/>
                    <a:pt x="1921" y="823"/>
                    <a:pt x="1932" y="844"/>
                  </a:cubicBezTo>
                  <a:cubicBezTo>
                    <a:pt x="1943" y="865"/>
                    <a:pt x="1955" y="887"/>
                    <a:pt x="1966" y="908"/>
                  </a:cubicBezTo>
                  <a:cubicBezTo>
                    <a:pt x="1976" y="931"/>
                    <a:pt x="1986" y="953"/>
                    <a:pt x="1996" y="976"/>
                  </a:cubicBezTo>
                  <a:lnTo>
                    <a:pt x="2026" y="1048"/>
                  </a:lnTo>
                  <a:cubicBezTo>
                    <a:pt x="2035" y="1073"/>
                    <a:pt x="2043" y="1097"/>
                    <a:pt x="2052" y="1122"/>
                  </a:cubicBezTo>
                  <a:lnTo>
                    <a:pt x="2076" y="1200"/>
                  </a:lnTo>
                  <a:cubicBezTo>
                    <a:pt x="2083" y="1227"/>
                    <a:pt x="2091" y="1255"/>
                    <a:pt x="2098" y="1282"/>
                  </a:cubicBezTo>
                  <a:cubicBezTo>
                    <a:pt x="2104" y="1311"/>
                    <a:pt x="2110" y="1339"/>
                    <a:pt x="2116" y="1368"/>
                  </a:cubicBezTo>
                  <a:cubicBezTo>
                    <a:pt x="2122" y="1397"/>
                    <a:pt x="2128" y="1427"/>
                    <a:pt x="2134" y="1456"/>
                  </a:cubicBezTo>
                  <a:cubicBezTo>
                    <a:pt x="2138" y="1487"/>
                    <a:pt x="2142" y="1517"/>
                    <a:pt x="2146" y="1548"/>
                  </a:cubicBezTo>
                  <a:lnTo>
                    <a:pt x="2158" y="1644"/>
                  </a:lnTo>
                  <a:cubicBezTo>
                    <a:pt x="2161" y="1677"/>
                    <a:pt x="2151" y="1760"/>
                    <a:pt x="2154" y="1793"/>
                  </a:cubicBezTo>
                  <a:lnTo>
                    <a:pt x="558" y="1780"/>
                  </a:lnTo>
                  <a:cubicBezTo>
                    <a:pt x="543" y="1766"/>
                    <a:pt x="527" y="1752"/>
                    <a:pt x="512" y="1738"/>
                  </a:cubicBezTo>
                  <a:cubicBezTo>
                    <a:pt x="497" y="1723"/>
                    <a:pt x="483" y="1707"/>
                    <a:pt x="468" y="1692"/>
                  </a:cubicBezTo>
                  <a:lnTo>
                    <a:pt x="426" y="1644"/>
                  </a:lnTo>
                  <a:cubicBezTo>
                    <a:pt x="412" y="1627"/>
                    <a:pt x="398" y="1609"/>
                    <a:pt x="384" y="1592"/>
                  </a:cubicBezTo>
                  <a:cubicBezTo>
                    <a:pt x="371" y="1574"/>
                    <a:pt x="357" y="1556"/>
                    <a:pt x="344" y="1538"/>
                  </a:cubicBezTo>
                  <a:cubicBezTo>
                    <a:pt x="331" y="1519"/>
                    <a:pt x="319" y="1499"/>
                    <a:pt x="306" y="1480"/>
                  </a:cubicBezTo>
                  <a:cubicBezTo>
                    <a:pt x="294" y="1459"/>
                    <a:pt x="282" y="1439"/>
                    <a:pt x="270" y="1418"/>
                  </a:cubicBezTo>
                  <a:cubicBezTo>
                    <a:pt x="258" y="1397"/>
                    <a:pt x="246" y="1375"/>
                    <a:pt x="234" y="1354"/>
                  </a:cubicBezTo>
                  <a:cubicBezTo>
                    <a:pt x="223" y="1331"/>
                    <a:pt x="213" y="1307"/>
                    <a:pt x="202" y="1284"/>
                  </a:cubicBezTo>
                  <a:lnTo>
                    <a:pt x="172" y="1212"/>
                  </a:lnTo>
                  <a:cubicBezTo>
                    <a:pt x="162" y="1187"/>
                    <a:pt x="152" y="1161"/>
                    <a:pt x="142" y="1136"/>
                  </a:cubicBezTo>
                  <a:cubicBezTo>
                    <a:pt x="133" y="1109"/>
                    <a:pt x="125" y="1083"/>
                    <a:pt x="116" y="1056"/>
                  </a:cubicBezTo>
                  <a:lnTo>
                    <a:pt x="92" y="972"/>
                  </a:lnTo>
                  <a:cubicBezTo>
                    <a:pt x="85" y="943"/>
                    <a:pt x="79" y="913"/>
                    <a:pt x="72" y="884"/>
                  </a:cubicBezTo>
                  <a:cubicBezTo>
                    <a:pt x="65" y="853"/>
                    <a:pt x="59" y="823"/>
                    <a:pt x="52" y="792"/>
                  </a:cubicBezTo>
                  <a:cubicBezTo>
                    <a:pt x="47" y="760"/>
                    <a:pt x="41" y="728"/>
                    <a:pt x="36" y="696"/>
                  </a:cubicBezTo>
                  <a:lnTo>
                    <a:pt x="24" y="594"/>
                  </a:lnTo>
                  <a:cubicBezTo>
                    <a:pt x="20" y="559"/>
                    <a:pt x="16" y="525"/>
                    <a:pt x="12" y="490"/>
                  </a:cubicBezTo>
                  <a:cubicBezTo>
                    <a:pt x="10" y="453"/>
                    <a:pt x="8" y="417"/>
                    <a:pt x="6" y="380"/>
                  </a:cubicBezTo>
                  <a:cubicBezTo>
                    <a:pt x="4" y="341"/>
                    <a:pt x="2" y="303"/>
                    <a:pt x="0" y="264"/>
                  </a:cubicBezTo>
                  <a:lnTo>
                    <a:pt x="0" y="146"/>
                  </a:lnTo>
                  <a:cubicBezTo>
                    <a:pt x="1" y="105"/>
                    <a:pt x="1" y="63"/>
                    <a:pt x="2" y="22"/>
                  </a:cubicBezTo>
                  <a:lnTo>
                    <a:pt x="2" y="22"/>
                  </a:lnTo>
                </a:path>
              </a:pathLst>
            </a:custGeom>
            <a:solidFill>
              <a:schemeClr val="accent5">
                <a:alpha val="1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43"/>
            <p:cNvSpPr/>
            <p:nvPr/>
          </p:nvSpPr>
          <p:spPr>
            <a:xfrm>
              <a:off x="5895984" y="5879206"/>
              <a:ext cx="2064875" cy="982824"/>
            </a:xfrm>
            <a:custGeom>
              <a:avLst/>
              <a:gdLst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1028 w 1782"/>
                <a:gd name="connsiteY61" fmla="*/ 1136 h 1136"/>
                <a:gd name="connsiteX62" fmla="*/ 992 w 1782"/>
                <a:gd name="connsiteY62" fmla="*/ 1136 h 1136"/>
                <a:gd name="connsiteX63" fmla="*/ 956 w 1782"/>
                <a:gd name="connsiteY63" fmla="*/ 1134 h 1136"/>
                <a:gd name="connsiteX64" fmla="*/ 920 w 1782"/>
                <a:gd name="connsiteY64" fmla="*/ 1130 h 1136"/>
                <a:gd name="connsiteX65" fmla="*/ 884 w 1782"/>
                <a:gd name="connsiteY65" fmla="*/ 1124 h 1136"/>
                <a:gd name="connsiteX66" fmla="*/ 848 w 1782"/>
                <a:gd name="connsiteY66" fmla="*/ 1118 h 1136"/>
                <a:gd name="connsiteX67" fmla="*/ 810 w 1782"/>
                <a:gd name="connsiteY67" fmla="*/ 1108 h 1136"/>
                <a:gd name="connsiteX68" fmla="*/ 774 w 1782"/>
                <a:gd name="connsiteY68" fmla="*/ 1098 h 1136"/>
                <a:gd name="connsiteX69" fmla="*/ 736 w 1782"/>
                <a:gd name="connsiteY69" fmla="*/ 1084 h 1136"/>
                <a:gd name="connsiteX70" fmla="*/ 700 w 1782"/>
                <a:gd name="connsiteY70" fmla="*/ 1070 h 1136"/>
                <a:gd name="connsiteX71" fmla="*/ 662 w 1782"/>
                <a:gd name="connsiteY71" fmla="*/ 1054 h 1136"/>
                <a:gd name="connsiteX72" fmla="*/ 624 w 1782"/>
                <a:gd name="connsiteY72" fmla="*/ 1034 h 1136"/>
                <a:gd name="connsiteX73" fmla="*/ 588 w 1782"/>
                <a:gd name="connsiteY73" fmla="*/ 1012 h 1136"/>
                <a:gd name="connsiteX74" fmla="*/ 550 w 1782"/>
                <a:gd name="connsiteY74" fmla="*/ 990 h 1136"/>
                <a:gd name="connsiteX75" fmla="*/ 514 w 1782"/>
                <a:gd name="connsiteY75" fmla="*/ 962 h 1136"/>
                <a:gd name="connsiteX76" fmla="*/ 478 w 1782"/>
                <a:gd name="connsiteY76" fmla="*/ 934 h 1136"/>
                <a:gd name="connsiteX77" fmla="*/ 440 w 1782"/>
                <a:gd name="connsiteY77" fmla="*/ 902 h 1136"/>
                <a:gd name="connsiteX78" fmla="*/ 404 w 1782"/>
                <a:gd name="connsiteY78" fmla="*/ 868 h 1136"/>
                <a:gd name="connsiteX79" fmla="*/ 368 w 1782"/>
                <a:gd name="connsiteY79" fmla="*/ 832 h 1136"/>
                <a:gd name="connsiteX80" fmla="*/ 332 w 1782"/>
                <a:gd name="connsiteY80" fmla="*/ 792 h 1136"/>
                <a:gd name="connsiteX81" fmla="*/ 296 w 1782"/>
                <a:gd name="connsiteY81" fmla="*/ 750 h 1136"/>
                <a:gd name="connsiteX82" fmla="*/ 262 w 1782"/>
                <a:gd name="connsiteY82" fmla="*/ 704 h 1136"/>
                <a:gd name="connsiteX83" fmla="*/ 228 w 1782"/>
                <a:gd name="connsiteY83" fmla="*/ 656 h 1136"/>
                <a:gd name="connsiteX84" fmla="*/ 194 w 1782"/>
                <a:gd name="connsiteY84" fmla="*/ 604 h 1136"/>
                <a:gd name="connsiteX85" fmla="*/ 160 w 1782"/>
                <a:gd name="connsiteY85" fmla="*/ 550 h 1136"/>
                <a:gd name="connsiteX86" fmla="*/ 126 w 1782"/>
                <a:gd name="connsiteY86" fmla="*/ 490 h 1136"/>
                <a:gd name="connsiteX87" fmla="*/ 94 w 1782"/>
                <a:gd name="connsiteY87" fmla="*/ 430 h 1136"/>
                <a:gd name="connsiteX88" fmla="*/ 62 w 1782"/>
                <a:gd name="connsiteY88" fmla="*/ 364 h 1136"/>
                <a:gd name="connsiteX89" fmla="*/ 30 w 1782"/>
                <a:gd name="connsiteY89" fmla="*/ 296 h 1136"/>
                <a:gd name="connsiteX90" fmla="*/ 0 w 1782"/>
                <a:gd name="connsiteY90" fmla="*/ 222 h 1136"/>
                <a:gd name="connsiteX91" fmla="*/ 0 w 1782"/>
                <a:gd name="connsiteY91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920 w 1782"/>
                <a:gd name="connsiteY63" fmla="*/ 1130 h 1136"/>
                <a:gd name="connsiteX64" fmla="*/ 884 w 1782"/>
                <a:gd name="connsiteY64" fmla="*/ 1124 h 1136"/>
                <a:gd name="connsiteX65" fmla="*/ 848 w 1782"/>
                <a:gd name="connsiteY65" fmla="*/ 1118 h 1136"/>
                <a:gd name="connsiteX66" fmla="*/ 810 w 1782"/>
                <a:gd name="connsiteY66" fmla="*/ 1108 h 1136"/>
                <a:gd name="connsiteX67" fmla="*/ 774 w 1782"/>
                <a:gd name="connsiteY67" fmla="*/ 1098 h 1136"/>
                <a:gd name="connsiteX68" fmla="*/ 736 w 1782"/>
                <a:gd name="connsiteY68" fmla="*/ 1084 h 1136"/>
                <a:gd name="connsiteX69" fmla="*/ 700 w 1782"/>
                <a:gd name="connsiteY69" fmla="*/ 1070 h 1136"/>
                <a:gd name="connsiteX70" fmla="*/ 662 w 1782"/>
                <a:gd name="connsiteY70" fmla="*/ 1054 h 1136"/>
                <a:gd name="connsiteX71" fmla="*/ 624 w 1782"/>
                <a:gd name="connsiteY71" fmla="*/ 1034 h 1136"/>
                <a:gd name="connsiteX72" fmla="*/ 588 w 1782"/>
                <a:gd name="connsiteY72" fmla="*/ 1012 h 1136"/>
                <a:gd name="connsiteX73" fmla="*/ 550 w 1782"/>
                <a:gd name="connsiteY73" fmla="*/ 990 h 1136"/>
                <a:gd name="connsiteX74" fmla="*/ 514 w 1782"/>
                <a:gd name="connsiteY74" fmla="*/ 962 h 1136"/>
                <a:gd name="connsiteX75" fmla="*/ 478 w 1782"/>
                <a:gd name="connsiteY75" fmla="*/ 934 h 1136"/>
                <a:gd name="connsiteX76" fmla="*/ 440 w 1782"/>
                <a:gd name="connsiteY76" fmla="*/ 902 h 1136"/>
                <a:gd name="connsiteX77" fmla="*/ 404 w 1782"/>
                <a:gd name="connsiteY77" fmla="*/ 868 h 1136"/>
                <a:gd name="connsiteX78" fmla="*/ 368 w 1782"/>
                <a:gd name="connsiteY78" fmla="*/ 832 h 1136"/>
                <a:gd name="connsiteX79" fmla="*/ 332 w 1782"/>
                <a:gd name="connsiteY79" fmla="*/ 792 h 1136"/>
                <a:gd name="connsiteX80" fmla="*/ 296 w 1782"/>
                <a:gd name="connsiteY80" fmla="*/ 750 h 1136"/>
                <a:gd name="connsiteX81" fmla="*/ 262 w 1782"/>
                <a:gd name="connsiteY81" fmla="*/ 704 h 1136"/>
                <a:gd name="connsiteX82" fmla="*/ 228 w 1782"/>
                <a:gd name="connsiteY82" fmla="*/ 656 h 1136"/>
                <a:gd name="connsiteX83" fmla="*/ 194 w 1782"/>
                <a:gd name="connsiteY83" fmla="*/ 604 h 1136"/>
                <a:gd name="connsiteX84" fmla="*/ 160 w 1782"/>
                <a:gd name="connsiteY84" fmla="*/ 550 h 1136"/>
                <a:gd name="connsiteX85" fmla="*/ 126 w 1782"/>
                <a:gd name="connsiteY85" fmla="*/ 490 h 1136"/>
                <a:gd name="connsiteX86" fmla="*/ 94 w 1782"/>
                <a:gd name="connsiteY86" fmla="*/ 430 h 1136"/>
                <a:gd name="connsiteX87" fmla="*/ 62 w 1782"/>
                <a:gd name="connsiteY87" fmla="*/ 364 h 1136"/>
                <a:gd name="connsiteX88" fmla="*/ 30 w 1782"/>
                <a:gd name="connsiteY88" fmla="*/ 296 h 1136"/>
                <a:gd name="connsiteX89" fmla="*/ 0 w 1782"/>
                <a:gd name="connsiteY89" fmla="*/ 222 h 1136"/>
                <a:gd name="connsiteX90" fmla="*/ 0 w 1782"/>
                <a:gd name="connsiteY90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48 w 1782"/>
                <a:gd name="connsiteY64" fmla="*/ 1118 h 1136"/>
                <a:gd name="connsiteX65" fmla="*/ 810 w 1782"/>
                <a:gd name="connsiteY65" fmla="*/ 1108 h 1136"/>
                <a:gd name="connsiteX66" fmla="*/ 774 w 1782"/>
                <a:gd name="connsiteY66" fmla="*/ 1098 h 1136"/>
                <a:gd name="connsiteX67" fmla="*/ 736 w 1782"/>
                <a:gd name="connsiteY67" fmla="*/ 1084 h 1136"/>
                <a:gd name="connsiteX68" fmla="*/ 700 w 1782"/>
                <a:gd name="connsiteY68" fmla="*/ 1070 h 1136"/>
                <a:gd name="connsiteX69" fmla="*/ 662 w 1782"/>
                <a:gd name="connsiteY69" fmla="*/ 1054 h 1136"/>
                <a:gd name="connsiteX70" fmla="*/ 624 w 1782"/>
                <a:gd name="connsiteY70" fmla="*/ 1034 h 1136"/>
                <a:gd name="connsiteX71" fmla="*/ 588 w 1782"/>
                <a:gd name="connsiteY71" fmla="*/ 1012 h 1136"/>
                <a:gd name="connsiteX72" fmla="*/ 550 w 1782"/>
                <a:gd name="connsiteY72" fmla="*/ 990 h 1136"/>
                <a:gd name="connsiteX73" fmla="*/ 514 w 1782"/>
                <a:gd name="connsiteY73" fmla="*/ 962 h 1136"/>
                <a:gd name="connsiteX74" fmla="*/ 478 w 1782"/>
                <a:gd name="connsiteY74" fmla="*/ 934 h 1136"/>
                <a:gd name="connsiteX75" fmla="*/ 440 w 1782"/>
                <a:gd name="connsiteY75" fmla="*/ 902 h 1136"/>
                <a:gd name="connsiteX76" fmla="*/ 404 w 1782"/>
                <a:gd name="connsiteY76" fmla="*/ 868 h 1136"/>
                <a:gd name="connsiteX77" fmla="*/ 368 w 1782"/>
                <a:gd name="connsiteY77" fmla="*/ 832 h 1136"/>
                <a:gd name="connsiteX78" fmla="*/ 332 w 1782"/>
                <a:gd name="connsiteY78" fmla="*/ 792 h 1136"/>
                <a:gd name="connsiteX79" fmla="*/ 296 w 1782"/>
                <a:gd name="connsiteY79" fmla="*/ 750 h 1136"/>
                <a:gd name="connsiteX80" fmla="*/ 262 w 1782"/>
                <a:gd name="connsiteY80" fmla="*/ 704 h 1136"/>
                <a:gd name="connsiteX81" fmla="*/ 228 w 1782"/>
                <a:gd name="connsiteY81" fmla="*/ 656 h 1136"/>
                <a:gd name="connsiteX82" fmla="*/ 194 w 1782"/>
                <a:gd name="connsiteY82" fmla="*/ 604 h 1136"/>
                <a:gd name="connsiteX83" fmla="*/ 160 w 1782"/>
                <a:gd name="connsiteY83" fmla="*/ 550 h 1136"/>
                <a:gd name="connsiteX84" fmla="*/ 126 w 1782"/>
                <a:gd name="connsiteY84" fmla="*/ 490 h 1136"/>
                <a:gd name="connsiteX85" fmla="*/ 94 w 1782"/>
                <a:gd name="connsiteY85" fmla="*/ 430 h 1136"/>
                <a:gd name="connsiteX86" fmla="*/ 62 w 1782"/>
                <a:gd name="connsiteY86" fmla="*/ 364 h 1136"/>
                <a:gd name="connsiteX87" fmla="*/ 30 w 1782"/>
                <a:gd name="connsiteY87" fmla="*/ 296 h 1136"/>
                <a:gd name="connsiteX88" fmla="*/ 0 w 1782"/>
                <a:gd name="connsiteY88" fmla="*/ 222 h 1136"/>
                <a:gd name="connsiteX89" fmla="*/ 0 w 1782"/>
                <a:gd name="connsiteY89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10 w 1782"/>
                <a:gd name="connsiteY64" fmla="*/ 1108 h 1136"/>
                <a:gd name="connsiteX65" fmla="*/ 774 w 1782"/>
                <a:gd name="connsiteY65" fmla="*/ 1098 h 1136"/>
                <a:gd name="connsiteX66" fmla="*/ 736 w 1782"/>
                <a:gd name="connsiteY66" fmla="*/ 1084 h 1136"/>
                <a:gd name="connsiteX67" fmla="*/ 700 w 1782"/>
                <a:gd name="connsiteY67" fmla="*/ 1070 h 1136"/>
                <a:gd name="connsiteX68" fmla="*/ 662 w 1782"/>
                <a:gd name="connsiteY68" fmla="*/ 1054 h 1136"/>
                <a:gd name="connsiteX69" fmla="*/ 624 w 1782"/>
                <a:gd name="connsiteY69" fmla="*/ 1034 h 1136"/>
                <a:gd name="connsiteX70" fmla="*/ 588 w 1782"/>
                <a:gd name="connsiteY70" fmla="*/ 1012 h 1136"/>
                <a:gd name="connsiteX71" fmla="*/ 550 w 1782"/>
                <a:gd name="connsiteY71" fmla="*/ 990 h 1136"/>
                <a:gd name="connsiteX72" fmla="*/ 514 w 1782"/>
                <a:gd name="connsiteY72" fmla="*/ 962 h 1136"/>
                <a:gd name="connsiteX73" fmla="*/ 478 w 1782"/>
                <a:gd name="connsiteY73" fmla="*/ 934 h 1136"/>
                <a:gd name="connsiteX74" fmla="*/ 440 w 1782"/>
                <a:gd name="connsiteY74" fmla="*/ 902 h 1136"/>
                <a:gd name="connsiteX75" fmla="*/ 404 w 1782"/>
                <a:gd name="connsiteY75" fmla="*/ 868 h 1136"/>
                <a:gd name="connsiteX76" fmla="*/ 368 w 1782"/>
                <a:gd name="connsiteY76" fmla="*/ 832 h 1136"/>
                <a:gd name="connsiteX77" fmla="*/ 332 w 1782"/>
                <a:gd name="connsiteY77" fmla="*/ 792 h 1136"/>
                <a:gd name="connsiteX78" fmla="*/ 296 w 1782"/>
                <a:gd name="connsiteY78" fmla="*/ 750 h 1136"/>
                <a:gd name="connsiteX79" fmla="*/ 262 w 1782"/>
                <a:gd name="connsiteY79" fmla="*/ 704 h 1136"/>
                <a:gd name="connsiteX80" fmla="*/ 228 w 1782"/>
                <a:gd name="connsiteY80" fmla="*/ 656 h 1136"/>
                <a:gd name="connsiteX81" fmla="*/ 194 w 1782"/>
                <a:gd name="connsiteY81" fmla="*/ 604 h 1136"/>
                <a:gd name="connsiteX82" fmla="*/ 160 w 1782"/>
                <a:gd name="connsiteY82" fmla="*/ 550 h 1136"/>
                <a:gd name="connsiteX83" fmla="*/ 126 w 1782"/>
                <a:gd name="connsiteY83" fmla="*/ 490 h 1136"/>
                <a:gd name="connsiteX84" fmla="*/ 94 w 1782"/>
                <a:gd name="connsiteY84" fmla="*/ 430 h 1136"/>
                <a:gd name="connsiteX85" fmla="*/ 62 w 1782"/>
                <a:gd name="connsiteY85" fmla="*/ 364 h 1136"/>
                <a:gd name="connsiteX86" fmla="*/ 30 w 1782"/>
                <a:gd name="connsiteY86" fmla="*/ 296 h 1136"/>
                <a:gd name="connsiteX87" fmla="*/ 0 w 1782"/>
                <a:gd name="connsiteY87" fmla="*/ 222 h 1136"/>
                <a:gd name="connsiteX88" fmla="*/ 0 w 1782"/>
                <a:gd name="connsiteY88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10 w 1782"/>
                <a:gd name="connsiteY64" fmla="*/ 1108 h 1136"/>
                <a:gd name="connsiteX65" fmla="*/ 736 w 1782"/>
                <a:gd name="connsiteY65" fmla="*/ 1084 h 1136"/>
                <a:gd name="connsiteX66" fmla="*/ 700 w 1782"/>
                <a:gd name="connsiteY66" fmla="*/ 1070 h 1136"/>
                <a:gd name="connsiteX67" fmla="*/ 662 w 1782"/>
                <a:gd name="connsiteY67" fmla="*/ 1054 h 1136"/>
                <a:gd name="connsiteX68" fmla="*/ 624 w 1782"/>
                <a:gd name="connsiteY68" fmla="*/ 1034 h 1136"/>
                <a:gd name="connsiteX69" fmla="*/ 588 w 1782"/>
                <a:gd name="connsiteY69" fmla="*/ 1012 h 1136"/>
                <a:gd name="connsiteX70" fmla="*/ 550 w 1782"/>
                <a:gd name="connsiteY70" fmla="*/ 990 h 1136"/>
                <a:gd name="connsiteX71" fmla="*/ 514 w 1782"/>
                <a:gd name="connsiteY71" fmla="*/ 962 h 1136"/>
                <a:gd name="connsiteX72" fmla="*/ 478 w 1782"/>
                <a:gd name="connsiteY72" fmla="*/ 934 h 1136"/>
                <a:gd name="connsiteX73" fmla="*/ 440 w 1782"/>
                <a:gd name="connsiteY73" fmla="*/ 902 h 1136"/>
                <a:gd name="connsiteX74" fmla="*/ 404 w 1782"/>
                <a:gd name="connsiteY74" fmla="*/ 868 h 1136"/>
                <a:gd name="connsiteX75" fmla="*/ 368 w 1782"/>
                <a:gd name="connsiteY75" fmla="*/ 832 h 1136"/>
                <a:gd name="connsiteX76" fmla="*/ 332 w 1782"/>
                <a:gd name="connsiteY76" fmla="*/ 792 h 1136"/>
                <a:gd name="connsiteX77" fmla="*/ 296 w 1782"/>
                <a:gd name="connsiteY77" fmla="*/ 750 h 1136"/>
                <a:gd name="connsiteX78" fmla="*/ 262 w 1782"/>
                <a:gd name="connsiteY78" fmla="*/ 704 h 1136"/>
                <a:gd name="connsiteX79" fmla="*/ 228 w 1782"/>
                <a:gd name="connsiteY79" fmla="*/ 656 h 1136"/>
                <a:gd name="connsiteX80" fmla="*/ 194 w 1782"/>
                <a:gd name="connsiteY80" fmla="*/ 604 h 1136"/>
                <a:gd name="connsiteX81" fmla="*/ 160 w 1782"/>
                <a:gd name="connsiteY81" fmla="*/ 550 h 1136"/>
                <a:gd name="connsiteX82" fmla="*/ 126 w 1782"/>
                <a:gd name="connsiteY82" fmla="*/ 490 h 1136"/>
                <a:gd name="connsiteX83" fmla="*/ 94 w 1782"/>
                <a:gd name="connsiteY83" fmla="*/ 430 h 1136"/>
                <a:gd name="connsiteX84" fmla="*/ 62 w 1782"/>
                <a:gd name="connsiteY84" fmla="*/ 364 h 1136"/>
                <a:gd name="connsiteX85" fmla="*/ 30 w 1782"/>
                <a:gd name="connsiteY85" fmla="*/ 296 h 1136"/>
                <a:gd name="connsiteX86" fmla="*/ 0 w 1782"/>
                <a:gd name="connsiteY86" fmla="*/ 222 h 1136"/>
                <a:gd name="connsiteX87" fmla="*/ 0 w 1782"/>
                <a:gd name="connsiteY87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10 w 1782"/>
                <a:gd name="connsiteY64" fmla="*/ 1108 h 1136"/>
                <a:gd name="connsiteX65" fmla="*/ 700 w 1782"/>
                <a:gd name="connsiteY65" fmla="*/ 1070 h 1136"/>
                <a:gd name="connsiteX66" fmla="*/ 662 w 1782"/>
                <a:gd name="connsiteY66" fmla="*/ 1054 h 1136"/>
                <a:gd name="connsiteX67" fmla="*/ 624 w 1782"/>
                <a:gd name="connsiteY67" fmla="*/ 1034 h 1136"/>
                <a:gd name="connsiteX68" fmla="*/ 588 w 1782"/>
                <a:gd name="connsiteY68" fmla="*/ 1012 h 1136"/>
                <a:gd name="connsiteX69" fmla="*/ 550 w 1782"/>
                <a:gd name="connsiteY69" fmla="*/ 990 h 1136"/>
                <a:gd name="connsiteX70" fmla="*/ 514 w 1782"/>
                <a:gd name="connsiteY70" fmla="*/ 962 h 1136"/>
                <a:gd name="connsiteX71" fmla="*/ 478 w 1782"/>
                <a:gd name="connsiteY71" fmla="*/ 934 h 1136"/>
                <a:gd name="connsiteX72" fmla="*/ 440 w 1782"/>
                <a:gd name="connsiteY72" fmla="*/ 902 h 1136"/>
                <a:gd name="connsiteX73" fmla="*/ 404 w 1782"/>
                <a:gd name="connsiteY73" fmla="*/ 868 h 1136"/>
                <a:gd name="connsiteX74" fmla="*/ 368 w 1782"/>
                <a:gd name="connsiteY74" fmla="*/ 832 h 1136"/>
                <a:gd name="connsiteX75" fmla="*/ 332 w 1782"/>
                <a:gd name="connsiteY75" fmla="*/ 792 h 1136"/>
                <a:gd name="connsiteX76" fmla="*/ 296 w 1782"/>
                <a:gd name="connsiteY76" fmla="*/ 750 h 1136"/>
                <a:gd name="connsiteX77" fmla="*/ 262 w 1782"/>
                <a:gd name="connsiteY77" fmla="*/ 704 h 1136"/>
                <a:gd name="connsiteX78" fmla="*/ 228 w 1782"/>
                <a:gd name="connsiteY78" fmla="*/ 656 h 1136"/>
                <a:gd name="connsiteX79" fmla="*/ 194 w 1782"/>
                <a:gd name="connsiteY79" fmla="*/ 604 h 1136"/>
                <a:gd name="connsiteX80" fmla="*/ 160 w 1782"/>
                <a:gd name="connsiteY80" fmla="*/ 550 h 1136"/>
                <a:gd name="connsiteX81" fmla="*/ 126 w 1782"/>
                <a:gd name="connsiteY81" fmla="*/ 490 h 1136"/>
                <a:gd name="connsiteX82" fmla="*/ 94 w 1782"/>
                <a:gd name="connsiteY82" fmla="*/ 430 h 1136"/>
                <a:gd name="connsiteX83" fmla="*/ 62 w 1782"/>
                <a:gd name="connsiteY83" fmla="*/ 364 h 1136"/>
                <a:gd name="connsiteX84" fmla="*/ 30 w 1782"/>
                <a:gd name="connsiteY84" fmla="*/ 296 h 1136"/>
                <a:gd name="connsiteX85" fmla="*/ 0 w 1782"/>
                <a:gd name="connsiteY85" fmla="*/ 222 h 1136"/>
                <a:gd name="connsiteX86" fmla="*/ 0 w 1782"/>
                <a:gd name="connsiteY86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10 w 1782"/>
                <a:gd name="connsiteY64" fmla="*/ 1108 h 1136"/>
                <a:gd name="connsiteX65" fmla="*/ 700 w 1782"/>
                <a:gd name="connsiteY65" fmla="*/ 1070 h 1136"/>
                <a:gd name="connsiteX66" fmla="*/ 662 w 1782"/>
                <a:gd name="connsiteY66" fmla="*/ 1054 h 1136"/>
                <a:gd name="connsiteX67" fmla="*/ 624 w 1782"/>
                <a:gd name="connsiteY67" fmla="*/ 1034 h 1136"/>
                <a:gd name="connsiteX68" fmla="*/ 550 w 1782"/>
                <a:gd name="connsiteY68" fmla="*/ 990 h 1136"/>
                <a:gd name="connsiteX69" fmla="*/ 514 w 1782"/>
                <a:gd name="connsiteY69" fmla="*/ 962 h 1136"/>
                <a:gd name="connsiteX70" fmla="*/ 478 w 1782"/>
                <a:gd name="connsiteY70" fmla="*/ 934 h 1136"/>
                <a:gd name="connsiteX71" fmla="*/ 440 w 1782"/>
                <a:gd name="connsiteY71" fmla="*/ 902 h 1136"/>
                <a:gd name="connsiteX72" fmla="*/ 404 w 1782"/>
                <a:gd name="connsiteY72" fmla="*/ 868 h 1136"/>
                <a:gd name="connsiteX73" fmla="*/ 368 w 1782"/>
                <a:gd name="connsiteY73" fmla="*/ 832 h 1136"/>
                <a:gd name="connsiteX74" fmla="*/ 332 w 1782"/>
                <a:gd name="connsiteY74" fmla="*/ 792 h 1136"/>
                <a:gd name="connsiteX75" fmla="*/ 296 w 1782"/>
                <a:gd name="connsiteY75" fmla="*/ 750 h 1136"/>
                <a:gd name="connsiteX76" fmla="*/ 262 w 1782"/>
                <a:gd name="connsiteY76" fmla="*/ 704 h 1136"/>
                <a:gd name="connsiteX77" fmla="*/ 228 w 1782"/>
                <a:gd name="connsiteY77" fmla="*/ 656 h 1136"/>
                <a:gd name="connsiteX78" fmla="*/ 194 w 1782"/>
                <a:gd name="connsiteY78" fmla="*/ 604 h 1136"/>
                <a:gd name="connsiteX79" fmla="*/ 160 w 1782"/>
                <a:gd name="connsiteY79" fmla="*/ 550 h 1136"/>
                <a:gd name="connsiteX80" fmla="*/ 126 w 1782"/>
                <a:gd name="connsiteY80" fmla="*/ 490 h 1136"/>
                <a:gd name="connsiteX81" fmla="*/ 94 w 1782"/>
                <a:gd name="connsiteY81" fmla="*/ 430 h 1136"/>
                <a:gd name="connsiteX82" fmla="*/ 62 w 1782"/>
                <a:gd name="connsiteY82" fmla="*/ 364 h 1136"/>
                <a:gd name="connsiteX83" fmla="*/ 30 w 1782"/>
                <a:gd name="connsiteY83" fmla="*/ 296 h 1136"/>
                <a:gd name="connsiteX84" fmla="*/ 0 w 1782"/>
                <a:gd name="connsiteY84" fmla="*/ 222 h 1136"/>
                <a:gd name="connsiteX85" fmla="*/ 0 w 1782"/>
                <a:gd name="connsiteY85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10 w 1782"/>
                <a:gd name="connsiteY64" fmla="*/ 1108 h 1136"/>
                <a:gd name="connsiteX65" fmla="*/ 700 w 1782"/>
                <a:gd name="connsiteY65" fmla="*/ 1070 h 1136"/>
                <a:gd name="connsiteX66" fmla="*/ 662 w 1782"/>
                <a:gd name="connsiteY66" fmla="*/ 1054 h 1136"/>
                <a:gd name="connsiteX67" fmla="*/ 624 w 1782"/>
                <a:gd name="connsiteY67" fmla="*/ 1034 h 1136"/>
                <a:gd name="connsiteX68" fmla="*/ 514 w 1782"/>
                <a:gd name="connsiteY68" fmla="*/ 962 h 1136"/>
                <a:gd name="connsiteX69" fmla="*/ 478 w 1782"/>
                <a:gd name="connsiteY69" fmla="*/ 934 h 1136"/>
                <a:gd name="connsiteX70" fmla="*/ 440 w 1782"/>
                <a:gd name="connsiteY70" fmla="*/ 902 h 1136"/>
                <a:gd name="connsiteX71" fmla="*/ 404 w 1782"/>
                <a:gd name="connsiteY71" fmla="*/ 868 h 1136"/>
                <a:gd name="connsiteX72" fmla="*/ 368 w 1782"/>
                <a:gd name="connsiteY72" fmla="*/ 832 h 1136"/>
                <a:gd name="connsiteX73" fmla="*/ 332 w 1782"/>
                <a:gd name="connsiteY73" fmla="*/ 792 h 1136"/>
                <a:gd name="connsiteX74" fmla="*/ 296 w 1782"/>
                <a:gd name="connsiteY74" fmla="*/ 750 h 1136"/>
                <a:gd name="connsiteX75" fmla="*/ 262 w 1782"/>
                <a:gd name="connsiteY75" fmla="*/ 704 h 1136"/>
                <a:gd name="connsiteX76" fmla="*/ 228 w 1782"/>
                <a:gd name="connsiteY76" fmla="*/ 656 h 1136"/>
                <a:gd name="connsiteX77" fmla="*/ 194 w 1782"/>
                <a:gd name="connsiteY77" fmla="*/ 604 h 1136"/>
                <a:gd name="connsiteX78" fmla="*/ 160 w 1782"/>
                <a:gd name="connsiteY78" fmla="*/ 550 h 1136"/>
                <a:gd name="connsiteX79" fmla="*/ 126 w 1782"/>
                <a:gd name="connsiteY79" fmla="*/ 490 h 1136"/>
                <a:gd name="connsiteX80" fmla="*/ 94 w 1782"/>
                <a:gd name="connsiteY80" fmla="*/ 430 h 1136"/>
                <a:gd name="connsiteX81" fmla="*/ 62 w 1782"/>
                <a:gd name="connsiteY81" fmla="*/ 364 h 1136"/>
                <a:gd name="connsiteX82" fmla="*/ 30 w 1782"/>
                <a:gd name="connsiteY82" fmla="*/ 296 h 1136"/>
                <a:gd name="connsiteX83" fmla="*/ 0 w 1782"/>
                <a:gd name="connsiteY83" fmla="*/ 222 h 1136"/>
                <a:gd name="connsiteX84" fmla="*/ 0 w 1782"/>
                <a:gd name="connsiteY84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10 w 1782"/>
                <a:gd name="connsiteY64" fmla="*/ 1108 h 1136"/>
                <a:gd name="connsiteX65" fmla="*/ 700 w 1782"/>
                <a:gd name="connsiteY65" fmla="*/ 1070 h 1136"/>
                <a:gd name="connsiteX66" fmla="*/ 662 w 1782"/>
                <a:gd name="connsiteY66" fmla="*/ 1054 h 1136"/>
                <a:gd name="connsiteX67" fmla="*/ 624 w 1782"/>
                <a:gd name="connsiteY67" fmla="*/ 1034 h 1136"/>
                <a:gd name="connsiteX68" fmla="*/ 514 w 1782"/>
                <a:gd name="connsiteY68" fmla="*/ 962 h 1136"/>
                <a:gd name="connsiteX69" fmla="*/ 440 w 1782"/>
                <a:gd name="connsiteY69" fmla="*/ 902 h 1136"/>
                <a:gd name="connsiteX70" fmla="*/ 404 w 1782"/>
                <a:gd name="connsiteY70" fmla="*/ 868 h 1136"/>
                <a:gd name="connsiteX71" fmla="*/ 368 w 1782"/>
                <a:gd name="connsiteY71" fmla="*/ 832 h 1136"/>
                <a:gd name="connsiteX72" fmla="*/ 332 w 1782"/>
                <a:gd name="connsiteY72" fmla="*/ 792 h 1136"/>
                <a:gd name="connsiteX73" fmla="*/ 296 w 1782"/>
                <a:gd name="connsiteY73" fmla="*/ 750 h 1136"/>
                <a:gd name="connsiteX74" fmla="*/ 262 w 1782"/>
                <a:gd name="connsiteY74" fmla="*/ 704 h 1136"/>
                <a:gd name="connsiteX75" fmla="*/ 228 w 1782"/>
                <a:gd name="connsiteY75" fmla="*/ 656 h 1136"/>
                <a:gd name="connsiteX76" fmla="*/ 194 w 1782"/>
                <a:gd name="connsiteY76" fmla="*/ 604 h 1136"/>
                <a:gd name="connsiteX77" fmla="*/ 160 w 1782"/>
                <a:gd name="connsiteY77" fmla="*/ 550 h 1136"/>
                <a:gd name="connsiteX78" fmla="*/ 126 w 1782"/>
                <a:gd name="connsiteY78" fmla="*/ 490 h 1136"/>
                <a:gd name="connsiteX79" fmla="*/ 94 w 1782"/>
                <a:gd name="connsiteY79" fmla="*/ 430 h 1136"/>
                <a:gd name="connsiteX80" fmla="*/ 62 w 1782"/>
                <a:gd name="connsiteY80" fmla="*/ 364 h 1136"/>
                <a:gd name="connsiteX81" fmla="*/ 30 w 1782"/>
                <a:gd name="connsiteY81" fmla="*/ 296 h 1136"/>
                <a:gd name="connsiteX82" fmla="*/ 0 w 1782"/>
                <a:gd name="connsiteY82" fmla="*/ 222 h 1136"/>
                <a:gd name="connsiteX83" fmla="*/ 0 w 1782"/>
                <a:gd name="connsiteY83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10 w 1782"/>
                <a:gd name="connsiteY64" fmla="*/ 1108 h 1136"/>
                <a:gd name="connsiteX65" fmla="*/ 700 w 1782"/>
                <a:gd name="connsiteY65" fmla="*/ 1070 h 1136"/>
                <a:gd name="connsiteX66" fmla="*/ 662 w 1782"/>
                <a:gd name="connsiteY66" fmla="*/ 1054 h 1136"/>
                <a:gd name="connsiteX67" fmla="*/ 624 w 1782"/>
                <a:gd name="connsiteY67" fmla="*/ 1034 h 1136"/>
                <a:gd name="connsiteX68" fmla="*/ 514 w 1782"/>
                <a:gd name="connsiteY68" fmla="*/ 962 h 1136"/>
                <a:gd name="connsiteX69" fmla="*/ 404 w 1782"/>
                <a:gd name="connsiteY69" fmla="*/ 868 h 1136"/>
                <a:gd name="connsiteX70" fmla="*/ 368 w 1782"/>
                <a:gd name="connsiteY70" fmla="*/ 832 h 1136"/>
                <a:gd name="connsiteX71" fmla="*/ 332 w 1782"/>
                <a:gd name="connsiteY71" fmla="*/ 792 h 1136"/>
                <a:gd name="connsiteX72" fmla="*/ 296 w 1782"/>
                <a:gd name="connsiteY72" fmla="*/ 750 h 1136"/>
                <a:gd name="connsiteX73" fmla="*/ 262 w 1782"/>
                <a:gd name="connsiteY73" fmla="*/ 704 h 1136"/>
                <a:gd name="connsiteX74" fmla="*/ 228 w 1782"/>
                <a:gd name="connsiteY74" fmla="*/ 656 h 1136"/>
                <a:gd name="connsiteX75" fmla="*/ 194 w 1782"/>
                <a:gd name="connsiteY75" fmla="*/ 604 h 1136"/>
                <a:gd name="connsiteX76" fmla="*/ 160 w 1782"/>
                <a:gd name="connsiteY76" fmla="*/ 550 h 1136"/>
                <a:gd name="connsiteX77" fmla="*/ 126 w 1782"/>
                <a:gd name="connsiteY77" fmla="*/ 490 h 1136"/>
                <a:gd name="connsiteX78" fmla="*/ 94 w 1782"/>
                <a:gd name="connsiteY78" fmla="*/ 430 h 1136"/>
                <a:gd name="connsiteX79" fmla="*/ 62 w 1782"/>
                <a:gd name="connsiteY79" fmla="*/ 364 h 1136"/>
                <a:gd name="connsiteX80" fmla="*/ 30 w 1782"/>
                <a:gd name="connsiteY80" fmla="*/ 296 h 1136"/>
                <a:gd name="connsiteX81" fmla="*/ 0 w 1782"/>
                <a:gd name="connsiteY81" fmla="*/ 222 h 1136"/>
                <a:gd name="connsiteX82" fmla="*/ 0 w 1782"/>
                <a:gd name="connsiteY82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10 w 1782"/>
                <a:gd name="connsiteY64" fmla="*/ 1108 h 1136"/>
                <a:gd name="connsiteX65" fmla="*/ 700 w 1782"/>
                <a:gd name="connsiteY65" fmla="*/ 1070 h 1136"/>
                <a:gd name="connsiteX66" fmla="*/ 662 w 1782"/>
                <a:gd name="connsiteY66" fmla="*/ 1054 h 1136"/>
                <a:gd name="connsiteX67" fmla="*/ 624 w 1782"/>
                <a:gd name="connsiteY67" fmla="*/ 1034 h 1136"/>
                <a:gd name="connsiteX68" fmla="*/ 514 w 1782"/>
                <a:gd name="connsiteY68" fmla="*/ 962 h 1136"/>
                <a:gd name="connsiteX69" fmla="*/ 368 w 1782"/>
                <a:gd name="connsiteY69" fmla="*/ 832 h 1136"/>
                <a:gd name="connsiteX70" fmla="*/ 332 w 1782"/>
                <a:gd name="connsiteY70" fmla="*/ 792 h 1136"/>
                <a:gd name="connsiteX71" fmla="*/ 296 w 1782"/>
                <a:gd name="connsiteY71" fmla="*/ 750 h 1136"/>
                <a:gd name="connsiteX72" fmla="*/ 262 w 1782"/>
                <a:gd name="connsiteY72" fmla="*/ 704 h 1136"/>
                <a:gd name="connsiteX73" fmla="*/ 228 w 1782"/>
                <a:gd name="connsiteY73" fmla="*/ 656 h 1136"/>
                <a:gd name="connsiteX74" fmla="*/ 194 w 1782"/>
                <a:gd name="connsiteY74" fmla="*/ 604 h 1136"/>
                <a:gd name="connsiteX75" fmla="*/ 160 w 1782"/>
                <a:gd name="connsiteY75" fmla="*/ 550 h 1136"/>
                <a:gd name="connsiteX76" fmla="*/ 126 w 1782"/>
                <a:gd name="connsiteY76" fmla="*/ 490 h 1136"/>
                <a:gd name="connsiteX77" fmla="*/ 94 w 1782"/>
                <a:gd name="connsiteY77" fmla="*/ 430 h 1136"/>
                <a:gd name="connsiteX78" fmla="*/ 62 w 1782"/>
                <a:gd name="connsiteY78" fmla="*/ 364 h 1136"/>
                <a:gd name="connsiteX79" fmla="*/ 30 w 1782"/>
                <a:gd name="connsiteY79" fmla="*/ 296 h 1136"/>
                <a:gd name="connsiteX80" fmla="*/ 0 w 1782"/>
                <a:gd name="connsiteY80" fmla="*/ 222 h 1136"/>
                <a:gd name="connsiteX81" fmla="*/ 0 w 1782"/>
                <a:gd name="connsiteY81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10 w 1782"/>
                <a:gd name="connsiteY64" fmla="*/ 1108 h 1136"/>
                <a:gd name="connsiteX65" fmla="*/ 700 w 1782"/>
                <a:gd name="connsiteY65" fmla="*/ 1070 h 1136"/>
                <a:gd name="connsiteX66" fmla="*/ 662 w 1782"/>
                <a:gd name="connsiteY66" fmla="*/ 1054 h 1136"/>
                <a:gd name="connsiteX67" fmla="*/ 624 w 1782"/>
                <a:gd name="connsiteY67" fmla="*/ 1034 h 1136"/>
                <a:gd name="connsiteX68" fmla="*/ 368 w 1782"/>
                <a:gd name="connsiteY68" fmla="*/ 832 h 1136"/>
                <a:gd name="connsiteX69" fmla="*/ 332 w 1782"/>
                <a:gd name="connsiteY69" fmla="*/ 792 h 1136"/>
                <a:gd name="connsiteX70" fmla="*/ 296 w 1782"/>
                <a:gd name="connsiteY70" fmla="*/ 750 h 1136"/>
                <a:gd name="connsiteX71" fmla="*/ 262 w 1782"/>
                <a:gd name="connsiteY71" fmla="*/ 704 h 1136"/>
                <a:gd name="connsiteX72" fmla="*/ 228 w 1782"/>
                <a:gd name="connsiteY72" fmla="*/ 656 h 1136"/>
                <a:gd name="connsiteX73" fmla="*/ 194 w 1782"/>
                <a:gd name="connsiteY73" fmla="*/ 604 h 1136"/>
                <a:gd name="connsiteX74" fmla="*/ 160 w 1782"/>
                <a:gd name="connsiteY74" fmla="*/ 550 h 1136"/>
                <a:gd name="connsiteX75" fmla="*/ 126 w 1782"/>
                <a:gd name="connsiteY75" fmla="*/ 490 h 1136"/>
                <a:gd name="connsiteX76" fmla="*/ 94 w 1782"/>
                <a:gd name="connsiteY76" fmla="*/ 430 h 1136"/>
                <a:gd name="connsiteX77" fmla="*/ 62 w 1782"/>
                <a:gd name="connsiteY77" fmla="*/ 364 h 1136"/>
                <a:gd name="connsiteX78" fmla="*/ 30 w 1782"/>
                <a:gd name="connsiteY78" fmla="*/ 296 h 1136"/>
                <a:gd name="connsiteX79" fmla="*/ 0 w 1782"/>
                <a:gd name="connsiteY79" fmla="*/ 222 h 1136"/>
                <a:gd name="connsiteX80" fmla="*/ 0 w 1782"/>
                <a:gd name="connsiteY80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10 w 1782"/>
                <a:gd name="connsiteY64" fmla="*/ 1108 h 1136"/>
                <a:gd name="connsiteX65" fmla="*/ 700 w 1782"/>
                <a:gd name="connsiteY65" fmla="*/ 1070 h 1136"/>
                <a:gd name="connsiteX66" fmla="*/ 662 w 1782"/>
                <a:gd name="connsiteY66" fmla="*/ 1054 h 1136"/>
                <a:gd name="connsiteX67" fmla="*/ 368 w 1782"/>
                <a:gd name="connsiteY67" fmla="*/ 832 h 1136"/>
                <a:gd name="connsiteX68" fmla="*/ 332 w 1782"/>
                <a:gd name="connsiteY68" fmla="*/ 792 h 1136"/>
                <a:gd name="connsiteX69" fmla="*/ 296 w 1782"/>
                <a:gd name="connsiteY69" fmla="*/ 750 h 1136"/>
                <a:gd name="connsiteX70" fmla="*/ 262 w 1782"/>
                <a:gd name="connsiteY70" fmla="*/ 704 h 1136"/>
                <a:gd name="connsiteX71" fmla="*/ 228 w 1782"/>
                <a:gd name="connsiteY71" fmla="*/ 656 h 1136"/>
                <a:gd name="connsiteX72" fmla="*/ 194 w 1782"/>
                <a:gd name="connsiteY72" fmla="*/ 604 h 1136"/>
                <a:gd name="connsiteX73" fmla="*/ 160 w 1782"/>
                <a:gd name="connsiteY73" fmla="*/ 550 h 1136"/>
                <a:gd name="connsiteX74" fmla="*/ 126 w 1782"/>
                <a:gd name="connsiteY74" fmla="*/ 490 h 1136"/>
                <a:gd name="connsiteX75" fmla="*/ 94 w 1782"/>
                <a:gd name="connsiteY75" fmla="*/ 430 h 1136"/>
                <a:gd name="connsiteX76" fmla="*/ 62 w 1782"/>
                <a:gd name="connsiteY76" fmla="*/ 364 h 1136"/>
                <a:gd name="connsiteX77" fmla="*/ 30 w 1782"/>
                <a:gd name="connsiteY77" fmla="*/ 296 h 1136"/>
                <a:gd name="connsiteX78" fmla="*/ 0 w 1782"/>
                <a:gd name="connsiteY78" fmla="*/ 222 h 1136"/>
                <a:gd name="connsiteX79" fmla="*/ 0 w 1782"/>
                <a:gd name="connsiteY79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810 w 1782"/>
                <a:gd name="connsiteY64" fmla="*/ 1108 h 1136"/>
                <a:gd name="connsiteX65" fmla="*/ 662 w 1782"/>
                <a:gd name="connsiteY65" fmla="*/ 1054 h 1136"/>
                <a:gd name="connsiteX66" fmla="*/ 368 w 1782"/>
                <a:gd name="connsiteY66" fmla="*/ 832 h 1136"/>
                <a:gd name="connsiteX67" fmla="*/ 332 w 1782"/>
                <a:gd name="connsiteY67" fmla="*/ 792 h 1136"/>
                <a:gd name="connsiteX68" fmla="*/ 296 w 1782"/>
                <a:gd name="connsiteY68" fmla="*/ 750 h 1136"/>
                <a:gd name="connsiteX69" fmla="*/ 262 w 1782"/>
                <a:gd name="connsiteY69" fmla="*/ 704 h 1136"/>
                <a:gd name="connsiteX70" fmla="*/ 228 w 1782"/>
                <a:gd name="connsiteY70" fmla="*/ 656 h 1136"/>
                <a:gd name="connsiteX71" fmla="*/ 194 w 1782"/>
                <a:gd name="connsiteY71" fmla="*/ 604 h 1136"/>
                <a:gd name="connsiteX72" fmla="*/ 160 w 1782"/>
                <a:gd name="connsiteY72" fmla="*/ 550 h 1136"/>
                <a:gd name="connsiteX73" fmla="*/ 126 w 1782"/>
                <a:gd name="connsiteY73" fmla="*/ 490 h 1136"/>
                <a:gd name="connsiteX74" fmla="*/ 94 w 1782"/>
                <a:gd name="connsiteY74" fmla="*/ 430 h 1136"/>
                <a:gd name="connsiteX75" fmla="*/ 62 w 1782"/>
                <a:gd name="connsiteY75" fmla="*/ 364 h 1136"/>
                <a:gd name="connsiteX76" fmla="*/ 30 w 1782"/>
                <a:gd name="connsiteY76" fmla="*/ 296 h 1136"/>
                <a:gd name="connsiteX77" fmla="*/ 0 w 1782"/>
                <a:gd name="connsiteY77" fmla="*/ 222 h 1136"/>
                <a:gd name="connsiteX78" fmla="*/ 0 w 1782"/>
                <a:gd name="connsiteY78" fmla="*/ 222 h 1136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992 w 1782"/>
                <a:gd name="connsiteY61" fmla="*/ 1136 h 1136"/>
                <a:gd name="connsiteX62" fmla="*/ 956 w 1782"/>
                <a:gd name="connsiteY62" fmla="*/ 1134 h 1136"/>
                <a:gd name="connsiteX63" fmla="*/ 884 w 1782"/>
                <a:gd name="connsiteY63" fmla="*/ 1124 h 1136"/>
                <a:gd name="connsiteX64" fmla="*/ 662 w 1782"/>
                <a:gd name="connsiteY64" fmla="*/ 1054 h 1136"/>
                <a:gd name="connsiteX65" fmla="*/ 368 w 1782"/>
                <a:gd name="connsiteY65" fmla="*/ 832 h 1136"/>
                <a:gd name="connsiteX66" fmla="*/ 332 w 1782"/>
                <a:gd name="connsiteY66" fmla="*/ 792 h 1136"/>
                <a:gd name="connsiteX67" fmla="*/ 296 w 1782"/>
                <a:gd name="connsiteY67" fmla="*/ 750 h 1136"/>
                <a:gd name="connsiteX68" fmla="*/ 262 w 1782"/>
                <a:gd name="connsiteY68" fmla="*/ 704 h 1136"/>
                <a:gd name="connsiteX69" fmla="*/ 228 w 1782"/>
                <a:gd name="connsiteY69" fmla="*/ 656 h 1136"/>
                <a:gd name="connsiteX70" fmla="*/ 194 w 1782"/>
                <a:gd name="connsiteY70" fmla="*/ 604 h 1136"/>
                <a:gd name="connsiteX71" fmla="*/ 160 w 1782"/>
                <a:gd name="connsiteY71" fmla="*/ 550 h 1136"/>
                <a:gd name="connsiteX72" fmla="*/ 126 w 1782"/>
                <a:gd name="connsiteY72" fmla="*/ 490 h 1136"/>
                <a:gd name="connsiteX73" fmla="*/ 94 w 1782"/>
                <a:gd name="connsiteY73" fmla="*/ 430 h 1136"/>
                <a:gd name="connsiteX74" fmla="*/ 62 w 1782"/>
                <a:gd name="connsiteY74" fmla="*/ 364 h 1136"/>
                <a:gd name="connsiteX75" fmla="*/ 30 w 1782"/>
                <a:gd name="connsiteY75" fmla="*/ 296 h 1136"/>
                <a:gd name="connsiteX76" fmla="*/ 0 w 1782"/>
                <a:gd name="connsiteY76" fmla="*/ 222 h 1136"/>
                <a:gd name="connsiteX77" fmla="*/ 0 w 1782"/>
                <a:gd name="connsiteY77" fmla="*/ 222 h 1136"/>
                <a:gd name="connsiteX0" fmla="*/ 0 w 1782"/>
                <a:gd name="connsiteY0" fmla="*/ 222 h 1138"/>
                <a:gd name="connsiteX1" fmla="*/ 0 w 1782"/>
                <a:gd name="connsiteY1" fmla="*/ 222 h 1138"/>
                <a:gd name="connsiteX2" fmla="*/ 14 w 1782"/>
                <a:gd name="connsiteY2" fmla="*/ 214 h 1138"/>
                <a:gd name="connsiteX3" fmla="*/ 52 w 1782"/>
                <a:gd name="connsiteY3" fmla="*/ 192 h 1138"/>
                <a:gd name="connsiteX4" fmla="*/ 114 w 1782"/>
                <a:gd name="connsiteY4" fmla="*/ 158 h 1138"/>
                <a:gd name="connsiteX5" fmla="*/ 152 w 1782"/>
                <a:gd name="connsiteY5" fmla="*/ 140 h 1138"/>
                <a:gd name="connsiteX6" fmla="*/ 196 w 1782"/>
                <a:gd name="connsiteY6" fmla="*/ 120 h 1138"/>
                <a:gd name="connsiteX7" fmla="*/ 244 w 1782"/>
                <a:gd name="connsiteY7" fmla="*/ 100 h 1138"/>
                <a:gd name="connsiteX8" fmla="*/ 296 w 1782"/>
                <a:gd name="connsiteY8" fmla="*/ 82 h 1138"/>
                <a:gd name="connsiteX9" fmla="*/ 350 w 1782"/>
                <a:gd name="connsiteY9" fmla="*/ 62 h 1138"/>
                <a:gd name="connsiteX10" fmla="*/ 410 w 1782"/>
                <a:gd name="connsiteY10" fmla="*/ 46 h 1138"/>
                <a:gd name="connsiteX11" fmla="*/ 472 w 1782"/>
                <a:gd name="connsiteY11" fmla="*/ 30 h 1138"/>
                <a:gd name="connsiteX12" fmla="*/ 536 w 1782"/>
                <a:gd name="connsiteY12" fmla="*/ 18 h 1138"/>
                <a:gd name="connsiteX13" fmla="*/ 602 w 1782"/>
                <a:gd name="connsiteY13" fmla="*/ 8 h 1138"/>
                <a:gd name="connsiteX14" fmla="*/ 672 w 1782"/>
                <a:gd name="connsiteY14" fmla="*/ 2 h 1138"/>
                <a:gd name="connsiteX15" fmla="*/ 742 w 1782"/>
                <a:gd name="connsiteY15" fmla="*/ 0 h 1138"/>
                <a:gd name="connsiteX16" fmla="*/ 778 w 1782"/>
                <a:gd name="connsiteY16" fmla="*/ 2 h 1138"/>
                <a:gd name="connsiteX17" fmla="*/ 814 w 1782"/>
                <a:gd name="connsiteY17" fmla="*/ 4 h 1138"/>
                <a:gd name="connsiteX18" fmla="*/ 850 w 1782"/>
                <a:gd name="connsiteY18" fmla="*/ 6 h 1138"/>
                <a:gd name="connsiteX19" fmla="*/ 888 w 1782"/>
                <a:gd name="connsiteY19" fmla="*/ 12 h 1138"/>
                <a:gd name="connsiteX20" fmla="*/ 924 w 1782"/>
                <a:gd name="connsiteY20" fmla="*/ 18 h 1138"/>
                <a:gd name="connsiteX21" fmla="*/ 960 w 1782"/>
                <a:gd name="connsiteY21" fmla="*/ 26 h 1138"/>
                <a:gd name="connsiteX22" fmla="*/ 998 w 1782"/>
                <a:gd name="connsiteY22" fmla="*/ 36 h 1138"/>
                <a:gd name="connsiteX23" fmla="*/ 1034 w 1782"/>
                <a:gd name="connsiteY23" fmla="*/ 46 h 1138"/>
                <a:gd name="connsiteX24" fmla="*/ 1072 w 1782"/>
                <a:gd name="connsiteY24" fmla="*/ 58 h 1138"/>
                <a:gd name="connsiteX25" fmla="*/ 1110 w 1782"/>
                <a:gd name="connsiteY25" fmla="*/ 74 h 1138"/>
                <a:gd name="connsiteX26" fmla="*/ 1146 w 1782"/>
                <a:gd name="connsiteY26" fmla="*/ 90 h 1138"/>
                <a:gd name="connsiteX27" fmla="*/ 1184 w 1782"/>
                <a:gd name="connsiteY27" fmla="*/ 108 h 1138"/>
                <a:gd name="connsiteX28" fmla="*/ 1220 w 1782"/>
                <a:gd name="connsiteY28" fmla="*/ 128 h 1138"/>
                <a:gd name="connsiteX29" fmla="*/ 1256 w 1782"/>
                <a:gd name="connsiteY29" fmla="*/ 152 h 1138"/>
                <a:gd name="connsiteX30" fmla="*/ 1292 w 1782"/>
                <a:gd name="connsiteY30" fmla="*/ 176 h 1138"/>
                <a:gd name="connsiteX31" fmla="*/ 1328 w 1782"/>
                <a:gd name="connsiteY31" fmla="*/ 202 h 1138"/>
                <a:gd name="connsiteX32" fmla="*/ 1364 w 1782"/>
                <a:gd name="connsiteY32" fmla="*/ 232 h 1138"/>
                <a:gd name="connsiteX33" fmla="*/ 1400 w 1782"/>
                <a:gd name="connsiteY33" fmla="*/ 264 h 1138"/>
                <a:gd name="connsiteX34" fmla="*/ 1434 w 1782"/>
                <a:gd name="connsiteY34" fmla="*/ 298 h 1138"/>
                <a:gd name="connsiteX35" fmla="*/ 1470 w 1782"/>
                <a:gd name="connsiteY35" fmla="*/ 334 h 1138"/>
                <a:gd name="connsiteX36" fmla="*/ 1504 w 1782"/>
                <a:gd name="connsiteY36" fmla="*/ 372 h 1138"/>
                <a:gd name="connsiteX37" fmla="*/ 1536 w 1782"/>
                <a:gd name="connsiteY37" fmla="*/ 414 h 1138"/>
                <a:gd name="connsiteX38" fmla="*/ 1570 w 1782"/>
                <a:gd name="connsiteY38" fmla="*/ 458 h 1138"/>
                <a:gd name="connsiteX39" fmla="*/ 1602 w 1782"/>
                <a:gd name="connsiteY39" fmla="*/ 506 h 1138"/>
                <a:gd name="connsiteX40" fmla="*/ 1634 w 1782"/>
                <a:gd name="connsiteY40" fmla="*/ 556 h 1138"/>
                <a:gd name="connsiteX41" fmla="*/ 1664 w 1782"/>
                <a:gd name="connsiteY41" fmla="*/ 608 h 1138"/>
                <a:gd name="connsiteX42" fmla="*/ 1696 w 1782"/>
                <a:gd name="connsiteY42" fmla="*/ 664 h 1138"/>
                <a:gd name="connsiteX43" fmla="*/ 1724 w 1782"/>
                <a:gd name="connsiteY43" fmla="*/ 724 h 1138"/>
                <a:gd name="connsiteX44" fmla="*/ 1754 w 1782"/>
                <a:gd name="connsiteY44" fmla="*/ 786 h 1138"/>
                <a:gd name="connsiteX45" fmla="*/ 1782 w 1782"/>
                <a:gd name="connsiteY45" fmla="*/ 850 h 1138"/>
                <a:gd name="connsiteX46" fmla="*/ 1782 w 1782"/>
                <a:gd name="connsiteY46" fmla="*/ 850 h 1138"/>
                <a:gd name="connsiteX47" fmla="*/ 1732 w 1782"/>
                <a:gd name="connsiteY47" fmla="*/ 888 h 1138"/>
                <a:gd name="connsiteX48" fmla="*/ 1672 w 1782"/>
                <a:gd name="connsiteY48" fmla="*/ 928 h 1138"/>
                <a:gd name="connsiteX49" fmla="*/ 1636 w 1782"/>
                <a:gd name="connsiteY49" fmla="*/ 952 h 1138"/>
                <a:gd name="connsiteX50" fmla="*/ 1594 w 1782"/>
                <a:gd name="connsiteY50" fmla="*/ 976 h 1138"/>
                <a:gd name="connsiteX51" fmla="*/ 1548 w 1782"/>
                <a:gd name="connsiteY51" fmla="*/ 1000 h 1138"/>
                <a:gd name="connsiteX52" fmla="*/ 1498 w 1782"/>
                <a:gd name="connsiteY52" fmla="*/ 1024 h 1138"/>
                <a:gd name="connsiteX53" fmla="*/ 1444 w 1782"/>
                <a:gd name="connsiteY53" fmla="*/ 1048 h 1138"/>
                <a:gd name="connsiteX54" fmla="*/ 1388 w 1782"/>
                <a:gd name="connsiteY54" fmla="*/ 1070 h 1138"/>
                <a:gd name="connsiteX55" fmla="*/ 1328 w 1782"/>
                <a:gd name="connsiteY55" fmla="*/ 1090 h 1138"/>
                <a:gd name="connsiteX56" fmla="*/ 1266 w 1782"/>
                <a:gd name="connsiteY56" fmla="*/ 1106 h 1138"/>
                <a:gd name="connsiteX57" fmla="*/ 1200 w 1782"/>
                <a:gd name="connsiteY57" fmla="*/ 1120 h 1138"/>
                <a:gd name="connsiteX58" fmla="*/ 1132 w 1782"/>
                <a:gd name="connsiteY58" fmla="*/ 1130 h 1138"/>
                <a:gd name="connsiteX59" fmla="*/ 1098 w 1782"/>
                <a:gd name="connsiteY59" fmla="*/ 1134 h 1138"/>
                <a:gd name="connsiteX60" fmla="*/ 1064 w 1782"/>
                <a:gd name="connsiteY60" fmla="*/ 1136 h 1138"/>
                <a:gd name="connsiteX61" fmla="*/ 992 w 1782"/>
                <a:gd name="connsiteY61" fmla="*/ 1136 h 1138"/>
                <a:gd name="connsiteX62" fmla="*/ 884 w 1782"/>
                <a:gd name="connsiteY62" fmla="*/ 1124 h 1138"/>
                <a:gd name="connsiteX63" fmla="*/ 662 w 1782"/>
                <a:gd name="connsiteY63" fmla="*/ 1054 h 1138"/>
                <a:gd name="connsiteX64" fmla="*/ 368 w 1782"/>
                <a:gd name="connsiteY64" fmla="*/ 832 h 1138"/>
                <a:gd name="connsiteX65" fmla="*/ 332 w 1782"/>
                <a:gd name="connsiteY65" fmla="*/ 792 h 1138"/>
                <a:gd name="connsiteX66" fmla="*/ 296 w 1782"/>
                <a:gd name="connsiteY66" fmla="*/ 750 h 1138"/>
                <a:gd name="connsiteX67" fmla="*/ 262 w 1782"/>
                <a:gd name="connsiteY67" fmla="*/ 704 h 1138"/>
                <a:gd name="connsiteX68" fmla="*/ 228 w 1782"/>
                <a:gd name="connsiteY68" fmla="*/ 656 h 1138"/>
                <a:gd name="connsiteX69" fmla="*/ 194 w 1782"/>
                <a:gd name="connsiteY69" fmla="*/ 604 h 1138"/>
                <a:gd name="connsiteX70" fmla="*/ 160 w 1782"/>
                <a:gd name="connsiteY70" fmla="*/ 550 h 1138"/>
                <a:gd name="connsiteX71" fmla="*/ 126 w 1782"/>
                <a:gd name="connsiteY71" fmla="*/ 490 h 1138"/>
                <a:gd name="connsiteX72" fmla="*/ 94 w 1782"/>
                <a:gd name="connsiteY72" fmla="*/ 430 h 1138"/>
                <a:gd name="connsiteX73" fmla="*/ 62 w 1782"/>
                <a:gd name="connsiteY73" fmla="*/ 364 h 1138"/>
                <a:gd name="connsiteX74" fmla="*/ 30 w 1782"/>
                <a:gd name="connsiteY74" fmla="*/ 296 h 1138"/>
                <a:gd name="connsiteX75" fmla="*/ 0 w 1782"/>
                <a:gd name="connsiteY75" fmla="*/ 222 h 1138"/>
                <a:gd name="connsiteX76" fmla="*/ 0 w 1782"/>
                <a:gd name="connsiteY76" fmla="*/ 222 h 1138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782 w 1782"/>
                <a:gd name="connsiteY46" fmla="*/ 850 h 1136"/>
                <a:gd name="connsiteX47" fmla="*/ 1732 w 1782"/>
                <a:gd name="connsiteY47" fmla="*/ 888 h 1136"/>
                <a:gd name="connsiteX48" fmla="*/ 1672 w 1782"/>
                <a:gd name="connsiteY48" fmla="*/ 928 h 1136"/>
                <a:gd name="connsiteX49" fmla="*/ 1636 w 1782"/>
                <a:gd name="connsiteY49" fmla="*/ 952 h 1136"/>
                <a:gd name="connsiteX50" fmla="*/ 1594 w 1782"/>
                <a:gd name="connsiteY50" fmla="*/ 976 h 1136"/>
                <a:gd name="connsiteX51" fmla="*/ 1548 w 1782"/>
                <a:gd name="connsiteY51" fmla="*/ 1000 h 1136"/>
                <a:gd name="connsiteX52" fmla="*/ 1498 w 1782"/>
                <a:gd name="connsiteY52" fmla="*/ 1024 h 1136"/>
                <a:gd name="connsiteX53" fmla="*/ 1444 w 1782"/>
                <a:gd name="connsiteY53" fmla="*/ 1048 h 1136"/>
                <a:gd name="connsiteX54" fmla="*/ 1388 w 1782"/>
                <a:gd name="connsiteY54" fmla="*/ 1070 h 1136"/>
                <a:gd name="connsiteX55" fmla="*/ 1328 w 1782"/>
                <a:gd name="connsiteY55" fmla="*/ 1090 h 1136"/>
                <a:gd name="connsiteX56" fmla="*/ 1266 w 1782"/>
                <a:gd name="connsiteY56" fmla="*/ 1106 h 1136"/>
                <a:gd name="connsiteX57" fmla="*/ 1200 w 1782"/>
                <a:gd name="connsiteY57" fmla="*/ 1120 h 1136"/>
                <a:gd name="connsiteX58" fmla="*/ 1132 w 1782"/>
                <a:gd name="connsiteY58" fmla="*/ 1130 h 1136"/>
                <a:gd name="connsiteX59" fmla="*/ 1098 w 1782"/>
                <a:gd name="connsiteY59" fmla="*/ 1134 h 1136"/>
                <a:gd name="connsiteX60" fmla="*/ 1064 w 1782"/>
                <a:gd name="connsiteY60" fmla="*/ 1136 h 1136"/>
                <a:gd name="connsiteX61" fmla="*/ 884 w 1782"/>
                <a:gd name="connsiteY61" fmla="*/ 1124 h 1136"/>
                <a:gd name="connsiteX62" fmla="*/ 662 w 1782"/>
                <a:gd name="connsiteY62" fmla="*/ 1054 h 1136"/>
                <a:gd name="connsiteX63" fmla="*/ 368 w 1782"/>
                <a:gd name="connsiteY63" fmla="*/ 832 h 1136"/>
                <a:gd name="connsiteX64" fmla="*/ 332 w 1782"/>
                <a:gd name="connsiteY64" fmla="*/ 792 h 1136"/>
                <a:gd name="connsiteX65" fmla="*/ 296 w 1782"/>
                <a:gd name="connsiteY65" fmla="*/ 750 h 1136"/>
                <a:gd name="connsiteX66" fmla="*/ 262 w 1782"/>
                <a:gd name="connsiteY66" fmla="*/ 704 h 1136"/>
                <a:gd name="connsiteX67" fmla="*/ 228 w 1782"/>
                <a:gd name="connsiteY67" fmla="*/ 656 h 1136"/>
                <a:gd name="connsiteX68" fmla="*/ 194 w 1782"/>
                <a:gd name="connsiteY68" fmla="*/ 604 h 1136"/>
                <a:gd name="connsiteX69" fmla="*/ 160 w 1782"/>
                <a:gd name="connsiteY69" fmla="*/ 550 h 1136"/>
                <a:gd name="connsiteX70" fmla="*/ 126 w 1782"/>
                <a:gd name="connsiteY70" fmla="*/ 490 h 1136"/>
                <a:gd name="connsiteX71" fmla="*/ 94 w 1782"/>
                <a:gd name="connsiteY71" fmla="*/ 430 h 1136"/>
                <a:gd name="connsiteX72" fmla="*/ 62 w 1782"/>
                <a:gd name="connsiteY72" fmla="*/ 364 h 1136"/>
                <a:gd name="connsiteX73" fmla="*/ 30 w 1782"/>
                <a:gd name="connsiteY73" fmla="*/ 296 h 1136"/>
                <a:gd name="connsiteX74" fmla="*/ 0 w 1782"/>
                <a:gd name="connsiteY74" fmla="*/ 222 h 1136"/>
                <a:gd name="connsiteX75" fmla="*/ 0 w 1782"/>
                <a:gd name="connsiteY75" fmla="*/ 222 h 1136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782 w 1782"/>
                <a:gd name="connsiteY46" fmla="*/ 850 h 1137"/>
                <a:gd name="connsiteX47" fmla="*/ 1732 w 1782"/>
                <a:gd name="connsiteY47" fmla="*/ 888 h 1137"/>
                <a:gd name="connsiteX48" fmla="*/ 1672 w 1782"/>
                <a:gd name="connsiteY48" fmla="*/ 928 h 1137"/>
                <a:gd name="connsiteX49" fmla="*/ 1636 w 1782"/>
                <a:gd name="connsiteY49" fmla="*/ 952 h 1137"/>
                <a:gd name="connsiteX50" fmla="*/ 1594 w 1782"/>
                <a:gd name="connsiteY50" fmla="*/ 976 h 1137"/>
                <a:gd name="connsiteX51" fmla="*/ 1548 w 1782"/>
                <a:gd name="connsiteY51" fmla="*/ 1000 h 1137"/>
                <a:gd name="connsiteX52" fmla="*/ 1498 w 1782"/>
                <a:gd name="connsiteY52" fmla="*/ 1024 h 1137"/>
                <a:gd name="connsiteX53" fmla="*/ 1444 w 1782"/>
                <a:gd name="connsiteY53" fmla="*/ 1048 h 1137"/>
                <a:gd name="connsiteX54" fmla="*/ 1388 w 1782"/>
                <a:gd name="connsiteY54" fmla="*/ 1070 h 1137"/>
                <a:gd name="connsiteX55" fmla="*/ 1328 w 1782"/>
                <a:gd name="connsiteY55" fmla="*/ 1090 h 1137"/>
                <a:gd name="connsiteX56" fmla="*/ 1266 w 1782"/>
                <a:gd name="connsiteY56" fmla="*/ 1106 h 1137"/>
                <a:gd name="connsiteX57" fmla="*/ 1200 w 1782"/>
                <a:gd name="connsiteY57" fmla="*/ 1120 h 1137"/>
                <a:gd name="connsiteX58" fmla="*/ 1132 w 1782"/>
                <a:gd name="connsiteY58" fmla="*/ 1130 h 1137"/>
                <a:gd name="connsiteX59" fmla="*/ 1064 w 1782"/>
                <a:gd name="connsiteY59" fmla="*/ 1136 h 1137"/>
                <a:gd name="connsiteX60" fmla="*/ 884 w 1782"/>
                <a:gd name="connsiteY60" fmla="*/ 1124 h 1137"/>
                <a:gd name="connsiteX61" fmla="*/ 662 w 1782"/>
                <a:gd name="connsiteY61" fmla="*/ 1054 h 1137"/>
                <a:gd name="connsiteX62" fmla="*/ 368 w 1782"/>
                <a:gd name="connsiteY62" fmla="*/ 832 h 1137"/>
                <a:gd name="connsiteX63" fmla="*/ 332 w 1782"/>
                <a:gd name="connsiteY63" fmla="*/ 792 h 1137"/>
                <a:gd name="connsiteX64" fmla="*/ 296 w 1782"/>
                <a:gd name="connsiteY64" fmla="*/ 750 h 1137"/>
                <a:gd name="connsiteX65" fmla="*/ 262 w 1782"/>
                <a:gd name="connsiteY65" fmla="*/ 704 h 1137"/>
                <a:gd name="connsiteX66" fmla="*/ 228 w 1782"/>
                <a:gd name="connsiteY66" fmla="*/ 656 h 1137"/>
                <a:gd name="connsiteX67" fmla="*/ 194 w 1782"/>
                <a:gd name="connsiteY67" fmla="*/ 604 h 1137"/>
                <a:gd name="connsiteX68" fmla="*/ 160 w 1782"/>
                <a:gd name="connsiteY68" fmla="*/ 550 h 1137"/>
                <a:gd name="connsiteX69" fmla="*/ 126 w 1782"/>
                <a:gd name="connsiteY69" fmla="*/ 490 h 1137"/>
                <a:gd name="connsiteX70" fmla="*/ 94 w 1782"/>
                <a:gd name="connsiteY70" fmla="*/ 430 h 1137"/>
                <a:gd name="connsiteX71" fmla="*/ 62 w 1782"/>
                <a:gd name="connsiteY71" fmla="*/ 364 h 1137"/>
                <a:gd name="connsiteX72" fmla="*/ 30 w 1782"/>
                <a:gd name="connsiteY72" fmla="*/ 296 h 1137"/>
                <a:gd name="connsiteX73" fmla="*/ 0 w 1782"/>
                <a:gd name="connsiteY73" fmla="*/ 222 h 1137"/>
                <a:gd name="connsiteX74" fmla="*/ 0 w 1782"/>
                <a:gd name="connsiteY74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782 w 1782"/>
                <a:gd name="connsiteY46" fmla="*/ 850 h 1137"/>
                <a:gd name="connsiteX47" fmla="*/ 1732 w 1782"/>
                <a:gd name="connsiteY47" fmla="*/ 888 h 1137"/>
                <a:gd name="connsiteX48" fmla="*/ 1672 w 1782"/>
                <a:gd name="connsiteY48" fmla="*/ 928 h 1137"/>
                <a:gd name="connsiteX49" fmla="*/ 1636 w 1782"/>
                <a:gd name="connsiteY49" fmla="*/ 952 h 1137"/>
                <a:gd name="connsiteX50" fmla="*/ 1594 w 1782"/>
                <a:gd name="connsiteY50" fmla="*/ 976 h 1137"/>
                <a:gd name="connsiteX51" fmla="*/ 1548 w 1782"/>
                <a:gd name="connsiteY51" fmla="*/ 1000 h 1137"/>
                <a:gd name="connsiteX52" fmla="*/ 1498 w 1782"/>
                <a:gd name="connsiteY52" fmla="*/ 1024 h 1137"/>
                <a:gd name="connsiteX53" fmla="*/ 1444 w 1782"/>
                <a:gd name="connsiteY53" fmla="*/ 1048 h 1137"/>
                <a:gd name="connsiteX54" fmla="*/ 1388 w 1782"/>
                <a:gd name="connsiteY54" fmla="*/ 1070 h 1137"/>
                <a:gd name="connsiteX55" fmla="*/ 1328 w 1782"/>
                <a:gd name="connsiteY55" fmla="*/ 1090 h 1137"/>
                <a:gd name="connsiteX56" fmla="*/ 1266 w 1782"/>
                <a:gd name="connsiteY56" fmla="*/ 1106 h 1137"/>
                <a:gd name="connsiteX57" fmla="*/ 1132 w 1782"/>
                <a:gd name="connsiteY57" fmla="*/ 1130 h 1137"/>
                <a:gd name="connsiteX58" fmla="*/ 1064 w 1782"/>
                <a:gd name="connsiteY58" fmla="*/ 1136 h 1137"/>
                <a:gd name="connsiteX59" fmla="*/ 884 w 1782"/>
                <a:gd name="connsiteY59" fmla="*/ 1124 h 1137"/>
                <a:gd name="connsiteX60" fmla="*/ 662 w 1782"/>
                <a:gd name="connsiteY60" fmla="*/ 1054 h 1137"/>
                <a:gd name="connsiteX61" fmla="*/ 368 w 1782"/>
                <a:gd name="connsiteY61" fmla="*/ 832 h 1137"/>
                <a:gd name="connsiteX62" fmla="*/ 332 w 1782"/>
                <a:gd name="connsiteY62" fmla="*/ 792 h 1137"/>
                <a:gd name="connsiteX63" fmla="*/ 296 w 1782"/>
                <a:gd name="connsiteY63" fmla="*/ 750 h 1137"/>
                <a:gd name="connsiteX64" fmla="*/ 262 w 1782"/>
                <a:gd name="connsiteY64" fmla="*/ 704 h 1137"/>
                <a:gd name="connsiteX65" fmla="*/ 228 w 1782"/>
                <a:gd name="connsiteY65" fmla="*/ 656 h 1137"/>
                <a:gd name="connsiteX66" fmla="*/ 194 w 1782"/>
                <a:gd name="connsiteY66" fmla="*/ 604 h 1137"/>
                <a:gd name="connsiteX67" fmla="*/ 160 w 1782"/>
                <a:gd name="connsiteY67" fmla="*/ 550 h 1137"/>
                <a:gd name="connsiteX68" fmla="*/ 126 w 1782"/>
                <a:gd name="connsiteY68" fmla="*/ 490 h 1137"/>
                <a:gd name="connsiteX69" fmla="*/ 94 w 1782"/>
                <a:gd name="connsiteY69" fmla="*/ 430 h 1137"/>
                <a:gd name="connsiteX70" fmla="*/ 62 w 1782"/>
                <a:gd name="connsiteY70" fmla="*/ 364 h 1137"/>
                <a:gd name="connsiteX71" fmla="*/ 30 w 1782"/>
                <a:gd name="connsiteY71" fmla="*/ 296 h 1137"/>
                <a:gd name="connsiteX72" fmla="*/ 0 w 1782"/>
                <a:gd name="connsiteY72" fmla="*/ 222 h 1137"/>
                <a:gd name="connsiteX73" fmla="*/ 0 w 1782"/>
                <a:gd name="connsiteY73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782 w 1782"/>
                <a:gd name="connsiteY46" fmla="*/ 850 h 1137"/>
                <a:gd name="connsiteX47" fmla="*/ 1732 w 1782"/>
                <a:gd name="connsiteY47" fmla="*/ 888 h 1137"/>
                <a:gd name="connsiteX48" fmla="*/ 1672 w 1782"/>
                <a:gd name="connsiteY48" fmla="*/ 928 h 1137"/>
                <a:gd name="connsiteX49" fmla="*/ 1636 w 1782"/>
                <a:gd name="connsiteY49" fmla="*/ 952 h 1137"/>
                <a:gd name="connsiteX50" fmla="*/ 1594 w 1782"/>
                <a:gd name="connsiteY50" fmla="*/ 976 h 1137"/>
                <a:gd name="connsiteX51" fmla="*/ 1548 w 1782"/>
                <a:gd name="connsiteY51" fmla="*/ 1000 h 1137"/>
                <a:gd name="connsiteX52" fmla="*/ 1498 w 1782"/>
                <a:gd name="connsiteY52" fmla="*/ 1024 h 1137"/>
                <a:gd name="connsiteX53" fmla="*/ 1444 w 1782"/>
                <a:gd name="connsiteY53" fmla="*/ 1048 h 1137"/>
                <a:gd name="connsiteX54" fmla="*/ 1388 w 1782"/>
                <a:gd name="connsiteY54" fmla="*/ 1070 h 1137"/>
                <a:gd name="connsiteX55" fmla="*/ 1266 w 1782"/>
                <a:gd name="connsiteY55" fmla="*/ 1106 h 1137"/>
                <a:gd name="connsiteX56" fmla="*/ 1132 w 1782"/>
                <a:gd name="connsiteY56" fmla="*/ 1130 h 1137"/>
                <a:gd name="connsiteX57" fmla="*/ 1064 w 1782"/>
                <a:gd name="connsiteY57" fmla="*/ 1136 h 1137"/>
                <a:gd name="connsiteX58" fmla="*/ 884 w 1782"/>
                <a:gd name="connsiteY58" fmla="*/ 1124 h 1137"/>
                <a:gd name="connsiteX59" fmla="*/ 662 w 1782"/>
                <a:gd name="connsiteY59" fmla="*/ 1054 h 1137"/>
                <a:gd name="connsiteX60" fmla="*/ 368 w 1782"/>
                <a:gd name="connsiteY60" fmla="*/ 832 h 1137"/>
                <a:gd name="connsiteX61" fmla="*/ 332 w 1782"/>
                <a:gd name="connsiteY61" fmla="*/ 792 h 1137"/>
                <a:gd name="connsiteX62" fmla="*/ 296 w 1782"/>
                <a:gd name="connsiteY62" fmla="*/ 750 h 1137"/>
                <a:gd name="connsiteX63" fmla="*/ 262 w 1782"/>
                <a:gd name="connsiteY63" fmla="*/ 704 h 1137"/>
                <a:gd name="connsiteX64" fmla="*/ 228 w 1782"/>
                <a:gd name="connsiteY64" fmla="*/ 656 h 1137"/>
                <a:gd name="connsiteX65" fmla="*/ 194 w 1782"/>
                <a:gd name="connsiteY65" fmla="*/ 604 h 1137"/>
                <a:gd name="connsiteX66" fmla="*/ 160 w 1782"/>
                <a:gd name="connsiteY66" fmla="*/ 550 h 1137"/>
                <a:gd name="connsiteX67" fmla="*/ 126 w 1782"/>
                <a:gd name="connsiteY67" fmla="*/ 490 h 1137"/>
                <a:gd name="connsiteX68" fmla="*/ 94 w 1782"/>
                <a:gd name="connsiteY68" fmla="*/ 430 h 1137"/>
                <a:gd name="connsiteX69" fmla="*/ 62 w 1782"/>
                <a:gd name="connsiteY69" fmla="*/ 364 h 1137"/>
                <a:gd name="connsiteX70" fmla="*/ 30 w 1782"/>
                <a:gd name="connsiteY70" fmla="*/ 296 h 1137"/>
                <a:gd name="connsiteX71" fmla="*/ 0 w 1782"/>
                <a:gd name="connsiteY71" fmla="*/ 222 h 1137"/>
                <a:gd name="connsiteX72" fmla="*/ 0 w 1782"/>
                <a:gd name="connsiteY72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782 w 1782"/>
                <a:gd name="connsiteY46" fmla="*/ 850 h 1137"/>
                <a:gd name="connsiteX47" fmla="*/ 1732 w 1782"/>
                <a:gd name="connsiteY47" fmla="*/ 888 h 1137"/>
                <a:gd name="connsiteX48" fmla="*/ 1672 w 1782"/>
                <a:gd name="connsiteY48" fmla="*/ 928 h 1137"/>
                <a:gd name="connsiteX49" fmla="*/ 1636 w 1782"/>
                <a:gd name="connsiteY49" fmla="*/ 952 h 1137"/>
                <a:gd name="connsiteX50" fmla="*/ 1594 w 1782"/>
                <a:gd name="connsiteY50" fmla="*/ 976 h 1137"/>
                <a:gd name="connsiteX51" fmla="*/ 1548 w 1782"/>
                <a:gd name="connsiteY51" fmla="*/ 1000 h 1137"/>
                <a:gd name="connsiteX52" fmla="*/ 1444 w 1782"/>
                <a:gd name="connsiteY52" fmla="*/ 1048 h 1137"/>
                <a:gd name="connsiteX53" fmla="*/ 1388 w 1782"/>
                <a:gd name="connsiteY53" fmla="*/ 1070 h 1137"/>
                <a:gd name="connsiteX54" fmla="*/ 1266 w 1782"/>
                <a:gd name="connsiteY54" fmla="*/ 1106 h 1137"/>
                <a:gd name="connsiteX55" fmla="*/ 1132 w 1782"/>
                <a:gd name="connsiteY55" fmla="*/ 1130 h 1137"/>
                <a:gd name="connsiteX56" fmla="*/ 1064 w 1782"/>
                <a:gd name="connsiteY56" fmla="*/ 1136 h 1137"/>
                <a:gd name="connsiteX57" fmla="*/ 884 w 1782"/>
                <a:gd name="connsiteY57" fmla="*/ 1124 h 1137"/>
                <a:gd name="connsiteX58" fmla="*/ 662 w 1782"/>
                <a:gd name="connsiteY58" fmla="*/ 1054 h 1137"/>
                <a:gd name="connsiteX59" fmla="*/ 368 w 1782"/>
                <a:gd name="connsiteY59" fmla="*/ 832 h 1137"/>
                <a:gd name="connsiteX60" fmla="*/ 332 w 1782"/>
                <a:gd name="connsiteY60" fmla="*/ 792 h 1137"/>
                <a:gd name="connsiteX61" fmla="*/ 296 w 1782"/>
                <a:gd name="connsiteY61" fmla="*/ 750 h 1137"/>
                <a:gd name="connsiteX62" fmla="*/ 262 w 1782"/>
                <a:gd name="connsiteY62" fmla="*/ 704 h 1137"/>
                <a:gd name="connsiteX63" fmla="*/ 228 w 1782"/>
                <a:gd name="connsiteY63" fmla="*/ 656 h 1137"/>
                <a:gd name="connsiteX64" fmla="*/ 194 w 1782"/>
                <a:gd name="connsiteY64" fmla="*/ 604 h 1137"/>
                <a:gd name="connsiteX65" fmla="*/ 160 w 1782"/>
                <a:gd name="connsiteY65" fmla="*/ 550 h 1137"/>
                <a:gd name="connsiteX66" fmla="*/ 126 w 1782"/>
                <a:gd name="connsiteY66" fmla="*/ 490 h 1137"/>
                <a:gd name="connsiteX67" fmla="*/ 94 w 1782"/>
                <a:gd name="connsiteY67" fmla="*/ 430 h 1137"/>
                <a:gd name="connsiteX68" fmla="*/ 62 w 1782"/>
                <a:gd name="connsiteY68" fmla="*/ 364 h 1137"/>
                <a:gd name="connsiteX69" fmla="*/ 30 w 1782"/>
                <a:gd name="connsiteY69" fmla="*/ 296 h 1137"/>
                <a:gd name="connsiteX70" fmla="*/ 0 w 1782"/>
                <a:gd name="connsiteY70" fmla="*/ 222 h 1137"/>
                <a:gd name="connsiteX71" fmla="*/ 0 w 1782"/>
                <a:gd name="connsiteY71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782 w 1782"/>
                <a:gd name="connsiteY46" fmla="*/ 850 h 1137"/>
                <a:gd name="connsiteX47" fmla="*/ 1732 w 1782"/>
                <a:gd name="connsiteY47" fmla="*/ 888 h 1137"/>
                <a:gd name="connsiteX48" fmla="*/ 1672 w 1782"/>
                <a:gd name="connsiteY48" fmla="*/ 928 h 1137"/>
                <a:gd name="connsiteX49" fmla="*/ 1636 w 1782"/>
                <a:gd name="connsiteY49" fmla="*/ 952 h 1137"/>
                <a:gd name="connsiteX50" fmla="*/ 1594 w 1782"/>
                <a:gd name="connsiteY50" fmla="*/ 976 h 1137"/>
                <a:gd name="connsiteX51" fmla="*/ 1444 w 1782"/>
                <a:gd name="connsiteY51" fmla="*/ 1048 h 1137"/>
                <a:gd name="connsiteX52" fmla="*/ 1388 w 1782"/>
                <a:gd name="connsiteY52" fmla="*/ 1070 h 1137"/>
                <a:gd name="connsiteX53" fmla="*/ 1266 w 1782"/>
                <a:gd name="connsiteY53" fmla="*/ 1106 h 1137"/>
                <a:gd name="connsiteX54" fmla="*/ 1132 w 1782"/>
                <a:gd name="connsiteY54" fmla="*/ 1130 h 1137"/>
                <a:gd name="connsiteX55" fmla="*/ 1064 w 1782"/>
                <a:gd name="connsiteY55" fmla="*/ 1136 h 1137"/>
                <a:gd name="connsiteX56" fmla="*/ 884 w 1782"/>
                <a:gd name="connsiteY56" fmla="*/ 1124 h 1137"/>
                <a:gd name="connsiteX57" fmla="*/ 662 w 1782"/>
                <a:gd name="connsiteY57" fmla="*/ 1054 h 1137"/>
                <a:gd name="connsiteX58" fmla="*/ 368 w 1782"/>
                <a:gd name="connsiteY58" fmla="*/ 832 h 1137"/>
                <a:gd name="connsiteX59" fmla="*/ 332 w 1782"/>
                <a:gd name="connsiteY59" fmla="*/ 792 h 1137"/>
                <a:gd name="connsiteX60" fmla="*/ 296 w 1782"/>
                <a:gd name="connsiteY60" fmla="*/ 750 h 1137"/>
                <a:gd name="connsiteX61" fmla="*/ 262 w 1782"/>
                <a:gd name="connsiteY61" fmla="*/ 704 h 1137"/>
                <a:gd name="connsiteX62" fmla="*/ 228 w 1782"/>
                <a:gd name="connsiteY62" fmla="*/ 656 h 1137"/>
                <a:gd name="connsiteX63" fmla="*/ 194 w 1782"/>
                <a:gd name="connsiteY63" fmla="*/ 604 h 1137"/>
                <a:gd name="connsiteX64" fmla="*/ 160 w 1782"/>
                <a:gd name="connsiteY64" fmla="*/ 550 h 1137"/>
                <a:gd name="connsiteX65" fmla="*/ 126 w 1782"/>
                <a:gd name="connsiteY65" fmla="*/ 490 h 1137"/>
                <a:gd name="connsiteX66" fmla="*/ 94 w 1782"/>
                <a:gd name="connsiteY66" fmla="*/ 430 h 1137"/>
                <a:gd name="connsiteX67" fmla="*/ 62 w 1782"/>
                <a:gd name="connsiteY67" fmla="*/ 364 h 1137"/>
                <a:gd name="connsiteX68" fmla="*/ 30 w 1782"/>
                <a:gd name="connsiteY68" fmla="*/ 296 h 1137"/>
                <a:gd name="connsiteX69" fmla="*/ 0 w 1782"/>
                <a:gd name="connsiteY69" fmla="*/ 222 h 1137"/>
                <a:gd name="connsiteX70" fmla="*/ 0 w 1782"/>
                <a:gd name="connsiteY70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782 w 1782"/>
                <a:gd name="connsiteY46" fmla="*/ 850 h 1137"/>
                <a:gd name="connsiteX47" fmla="*/ 1732 w 1782"/>
                <a:gd name="connsiteY47" fmla="*/ 888 h 1137"/>
                <a:gd name="connsiteX48" fmla="*/ 1672 w 1782"/>
                <a:gd name="connsiteY48" fmla="*/ 928 h 1137"/>
                <a:gd name="connsiteX49" fmla="*/ 1636 w 1782"/>
                <a:gd name="connsiteY49" fmla="*/ 952 h 1137"/>
                <a:gd name="connsiteX50" fmla="*/ 1444 w 1782"/>
                <a:gd name="connsiteY50" fmla="*/ 1048 h 1137"/>
                <a:gd name="connsiteX51" fmla="*/ 1388 w 1782"/>
                <a:gd name="connsiteY51" fmla="*/ 1070 h 1137"/>
                <a:gd name="connsiteX52" fmla="*/ 1266 w 1782"/>
                <a:gd name="connsiteY52" fmla="*/ 1106 h 1137"/>
                <a:gd name="connsiteX53" fmla="*/ 1132 w 1782"/>
                <a:gd name="connsiteY53" fmla="*/ 1130 h 1137"/>
                <a:gd name="connsiteX54" fmla="*/ 1064 w 1782"/>
                <a:gd name="connsiteY54" fmla="*/ 1136 h 1137"/>
                <a:gd name="connsiteX55" fmla="*/ 884 w 1782"/>
                <a:gd name="connsiteY55" fmla="*/ 1124 h 1137"/>
                <a:gd name="connsiteX56" fmla="*/ 662 w 1782"/>
                <a:gd name="connsiteY56" fmla="*/ 1054 h 1137"/>
                <a:gd name="connsiteX57" fmla="*/ 368 w 1782"/>
                <a:gd name="connsiteY57" fmla="*/ 832 h 1137"/>
                <a:gd name="connsiteX58" fmla="*/ 332 w 1782"/>
                <a:gd name="connsiteY58" fmla="*/ 792 h 1137"/>
                <a:gd name="connsiteX59" fmla="*/ 296 w 1782"/>
                <a:gd name="connsiteY59" fmla="*/ 750 h 1137"/>
                <a:gd name="connsiteX60" fmla="*/ 262 w 1782"/>
                <a:gd name="connsiteY60" fmla="*/ 704 h 1137"/>
                <a:gd name="connsiteX61" fmla="*/ 228 w 1782"/>
                <a:gd name="connsiteY61" fmla="*/ 656 h 1137"/>
                <a:gd name="connsiteX62" fmla="*/ 194 w 1782"/>
                <a:gd name="connsiteY62" fmla="*/ 604 h 1137"/>
                <a:gd name="connsiteX63" fmla="*/ 160 w 1782"/>
                <a:gd name="connsiteY63" fmla="*/ 550 h 1137"/>
                <a:gd name="connsiteX64" fmla="*/ 126 w 1782"/>
                <a:gd name="connsiteY64" fmla="*/ 490 h 1137"/>
                <a:gd name="connsiteX65" fmla="*/ 94 w 1782"/>
                <a:gd name="connsiteY65" fmla="*/ 430 h 1137"/>
                <a:gd name="connsiteX66" fmla="*/ 62 w 1782"/>
                <a:gd name="connsiteY66" fmla="*/ 364 h 1137"/>
                <a:gd name="connsiteX67" fmla="*/ 30 w 1782"/>
                <a:gd name="connsiteY67" fmla="*/ 296 h 1137"/>
                <a:gd name="connsiteX68" fmla="*/ 0 w 1782"/>
                <a:gd name="connsiteY68" fmla="*/ 222 h 1137"/>
                <a:gd name="connsiteX69" fmla="*/ 0 w 1782"/>
                <a:gd name="connsiteY69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782 w 1782"/>
                <a:gd name="connsiteY46" fmla="*/ 850 h 1137"/>
                <a:gd name="connsiteX47" fmla="*/ 1732 w 1782"/>
                <a:gd name="connsiteY47" fmla="*/ 888 h 1137"/>
                <a:gd name="connsiteX48" fmla="*/ 1672 w 1782"/>
                <a:gd name="connsiteY48" fmla="*/ 928 h 1137"/>
                <a:gd name="connsiteX49" fmla="*/ 1444 w 1782"/>
                <a:gd name="connsiteY49" fmla="*/ 1048 h 1137"/>
                <a:gd name="connsiteX50" fmla="*/ 1388 w 1782"/>
                <a:gd name="connsiteY50" fmla="*/ 1070 h 1137"/>
                <a:gd name="connsiteX51" fmla="*/ 1266 w 1782"/>
                <a:gd name="connsiteY51" fmla="*/ 1106 h 1137"/>
                <a:gd name="connsiteX52" fmla="*/ 1132 w 1782"/>
                <a:gd name="connsiteY52" fmla="*/ 1130 h 1137"/>
                <a:gd name="connsiteX53" fmla="*/ 1064 w 1782"/>
                <a:gd name="connsiteY53" fmla="*/ 1136 h 1137"/>
                <a:gd name="connsiteX54" fmla="*/ 884 w 1782"/>
                <a:gd name="connsiteY54" fmla="*/ 1124 h 1137"/>
                <a:gd name="connsiteX55" fmla="*/ 662 w 1782"/>
                <a:gd name="connsiteY55" fmla="*/ 1054 h 1137"/>
                <a:gd name="connsiteX56" fmla="*/ 368 w 1782"/>
                <a:gd name="connsiteY56" fmla="*/ 832 h 1137"/>
                <a:gd name="connsiteX57" fmla="*/ 332 w 1782"/>
                <a:gd name="connsiteY57" fmla="*/ 792 h 1137"/>
                <a:gd name="connsiteX58" fmla="*/ 296 w 1782"/>
                <a:gd name="connsiteY58" fmla="*/ 750 h 1137"/>
                <a:gd name="connsiteX59" fmla="*/ 262 w 1782"/>
                <a:gd name="connsiteY59" fmla="*/ 704 h 1137"/>
                <a:gd name="connsiteX60" fmla="*/ 228 w 1782"/>
                <a:gd name="connsiteY60" fmla="*/ 656 h 1137"/>
                <a:gd name="connsiteX61" fmla="*/ 194 w 1782"/>
                <a:gd name="connsiteY61" fmla="*/ 604 h 1137"/>
                <a:gd name="connsiteX62" fmla="*/ 160 w 1782"/>
                <a:gd name="connsiteY62" fmla="*/ 550 h 1137"/>
                <a:gd name="connsiteX63" fmla="*/ 126 w 1782"/>
                <a:gd name="connsiteY63" fmla="*/ 490 h 1137"/>
                <a:gd name="connsiteX64" fmla="*/ 94 w 1782"/>
                <a:gd name="connsiteY64" fmla="*/ 430 h 1137"/>
                <a:gd name="connsiteX65" fmla="*/ 62 w 1782"/>
                <a:gd name="connsiteY65" fmla="*/ 364 h 1137"/>
                <a:gd name="connsiteX66" fmla="*/ 30 w 1782"/>
                <a:gd name="connsiteY66" fmla="*/ 296 h 1137"/>
                <a:gd name="connsiteX67" fmla="*/ 0 w 1782"/>
                <a:gd name="connsiteY67" fmla="*/ 222 h 1137"/>
                <a:gd name="connsiteX68" fmla="*/ 0 w 1782"/>
                <a:gd name="connsiteY68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782 w 1782"/>
                <a:gd name="connsiteY46" fmla="*/ 850 h 1137"/>
                <a:gd name="connsiteX47" fmla="*/ 1732 w 1782"/>
                <a:gd name="connsiteY47" fmla="*/ 888 h 1137"/>
                <a:gd name="connsiteX48" fmla="*/ 1444 w 1782"/>
                <a:gd name="connsiteY48" fmla="*/ 1048 h 1137"/>
                <a:gd name="connsiteX49" fmla="*/ 1388 w 1782"/>
                <a:gd name="connsiteY49" fmla="*/ 1070 h 1137"/>
                <a:gd name="connsiteX50" fmla="*/ 1266 w 1782"/>
                <a:gd name="connsiteY50" fmla="*/ 1106 h 1137"/>
                <a:gd name="connsiteX51" fmla="*/ 1132 w 1782"/>
                <a:gd name="connsiteY51" fmla="*/ 1130 h 1137"/>
                <a:gd name="connsiteX52" fmla="*/ 1064 w 1782"/>
                <a:gd name="connsiteY52" fmla="*/ 1136 h 1137"/>
                <a:gd name="connsiteX53" fmla="*/ 884 w 1782"/>
                <a:gd name="connsiteY53" fmla="*/ 1124 h 1137"/>
                <a:gd name="connsiteX54" fmla="*/ 662 w 1782"/>
                <a:gd name="connsiteY54" fmla="*/ 1054 h 1137"/>
                <a:gd name="connsiteX55" fmla="*/ 368 w 1782"/>
                <a:gd name="connsiteY55" fmla="*/ 832 h 1137"/>
                <a:gd name="connsiteX56" fmla="*/ 332 w 1782"/>
                <a:gd name="connsiteY56" fmla="*/ 792 h 1137"/>
                <a:gd name="connsiteX57" fmla="*/ 296 w 1782"/>
                <a:gd name="connsiteY57" fmla="*/ 750 h 1137"/>
                <a:gd name="connsiteX58" fmla="*/ 262 w 1782"/>
                <a:gd name="connsiteY58" fmla="*/ 704 h 1137"/>
                <a:gd name="connsiteX59" fmla="*/ 228 w 1782"/>
                <a:gd name="connsiteY59" fmla="*/ 656 h 1137"/>
                <a:gd name="connsiteX60" fmla="*/ 194 w 1782"/>
                <a:gd name="connsiteY60" fmla="*/ 604 h 1137"/>
                <a:gd name="connsiteX61" fmla="*/ 160 w 1782"/>
                <a:gd name="connsiteY61" fmla="*/ 550 h 1137"/>
                <a:gd name="connsiteX62" fmla="*/ 126 w 1782"/>
                <a:gd name="connsiteY62" fmla="*/ 490 h 1137"/>
                <a:gd name="connsiteX63" fmla="*/ 94 w 1782"/>
                <a:gd name="connsiteY63" fmla="*/ 430 h 1137"/>
                <a:gd name="connsiteX64" fmla="*/ 62 w 1782"/>
                <a:gd name="connsiteY64" fmla="*/ 364 h 1137"/>
                <a:gd name="connsiteX65" fmla="*/ 30 w 1782"/>
                <a:gd name="connsiteY65" fmla="*/ 296 h 1137"/>
                <a:gd name="connsiteX66" fmla="*/ 0 w 1782"/>
                <a:gd name="connsiteY66" fmla="*/ 222 h 1137"/>
                <a:gd name="connsiteX67" fmla="*/ 0 w 1782"/>
                <a:gd name="connsiteY67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782 w 1782"/>
                <a:gd name="connsiteY46" fmla="*/ 850 h 1137"/>
                <a:gd name="connsiteX47" fmla="*/ 1444 w 1782"/>
                <a:gd name="connsiteY47" fmla="*/ 1048 h 1137"/>
                <a:gd name="connsiteX48" fmla="*/ 1388 w 1782"/>
                <a:gd name="connsiteY48" fmla="*/ 1070 h 1137"/>
                <a:gd name="connsiteX49" fmla="*/ 1266 w 1782"/>
                <a:gd name="connsiteY49" fmla="*/ 1106 h 1137"/>
                <a:gd name="connsiteX50" fmla="*/ 1132 w 1782"/>
                <a:gd name="connsiteY50" fmla="*/ 1130 h 1137"/>
                <a:gd name="connsiteX51" fmla="*/ 1064 w 1782"/>
                <a:gd name="connsiteY51" fmla="*/ 1136 h 1137"/>
                <a:gd name="connsiteX52" fmla="*/ 884 w 1782"/>
                <a:gd name="connsiteY52" fmla="*/ 1124 h 1137"/>
                <a:gd name="connsiteX53" fmla="*/ 662 w 1782"/>
                <a:gd name="connsiteY53" fmla="*/ 1054 h 1137"/>
                <a:gd name="connsiteX54" fmla="*/ 368 w 1782"/>
                <a:gd name="connsiteY54" fmla="*/ 832 h 1137"/>
                <a:gd name="connsiteX55" fmla="*/ 332 w 1782"/>
                <a:gd name="connsiteY55" fmla="*/ 792 h 1137"/>
                <a:gd name="connsiteX56" fmla="*/ 296 w 1782"/>
                <a:gd name="connsiteY56" fmla="*/ 750 h 1137"/>
                <a:gd name="connsiteX57" fmla="*/ 262 w 1782"/>
                <a:gd name="connsiteY57" fmla="*/ 704 h 1137"/>
                <a:gd name="connsiteX58" fmla="*/ 228 w 1782"/>
                <a:gd name="connsiteY58" fmla="*/ 656 h 1137"/>
                <a:gd name="connsiteX59" fmla="*/ 194 w 1782"/>
                <a:gd name="connsiteY59" fmla="*/ 604 h 1137"/>
                <a:gd name="connsiteX60" fmla="*/ 160 w 1782"/>
                <a:gd name="connsiteY60" fmla="*/ 550 h 1137"/>
                <a:gd name="connsiteX61" fmla="*/ 126 w 1782"/>
                <a:gd name="connsiteY61" fmla="*/ 490 h 1137"/>
                <a:gd name="connsiteX62" fmla="*/ 94 w 1782"/>
                <a:gd name="connsiteY62" fmla="*/ 430 h 1137"/>
                <a:gd name="connsiteX63" fmla="*/ 62 w 1782"/>
                <a:gd name="connsiteY63" fmla="*/ 364 h 1137"/>
                <a:gd name="connsiteX64" fmla="*/ 30 w 1782"/>
                <a:gd name="connsiteY64" fmla="*/ 296 h 1137"/>
                <a:gd name="connsiteX65" fmla="*/ 0 w 1782"/>
                <a:gd name="connsiteY65" fmla="*/ 222 h 1137"/>
                <a:gd name="connsiteX66" fmla="*/ 0 w 1782"/>
                <a:gd name="connsiteY66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444 w 1782"/>
                <a:gd name="connsiteY46" fmla="*/ 1048 h 1137"/>
                <a:gd name="connsiteX47" fmla="*/ 1388 w 1782"/>
                <a:gd name="connsiteY47" fmla="*/ 1070 h 1137"/>
                <a:gd name="connsiteX48" fmla="*/ 1266 w 1782"/>
                <a:gd name="connsiteY48" fmla="*/ 1106 h 1137"/>
                <a:gd name="connsiteX49" fmla="*/ 1132 w 1782"/>
                <a:gd name="connsiteY49" fmla="*/ 1130 h 1137"/>
                <a:gd name="connsiteX50" fmla="*/ 1064 w 1782"/>
                <a:gd name="connsiteY50" fmla="*/ 1136 h 1137"/>
                <a:gd name="connsiteX51" fmla="*/ 884 w 1782"/>
                <a:gd name="connsiteY51" fmla="*/ 1124 h 1137"/>
                <a:gd name="connsiteX52" fmla="*/ 662 w 1782"/>
                <a:gd name="connsiteY52" fmla="*/ 1054 h 1137"/>
                <a:gd name="connsiteX53" fmla="*/ 368 w 1782"/>
                <a:gd name="connsiteY53" fmla="*/ 832 h 1137"/>
                <a:gd name="connsiteX54" fmla="*/ 332 w 1782"/>
                <a:gd name="connsiteY54" fmla="*/ 792 h 1137"/>
                <a:gd name="connsiteX55" fmla="*/ 296 w 1782"/>
                <a:gd name="connsiteY55" fmla="*/ 750 h 1137"/>
                <a:gd name="connsiteX56" fmla="*/ 262 w 1782"/>
                <a:gd name="connsiteY56" fmla="*/ 704 h 1137"/>
                <a:gd name="connsiteX57" fmla="*/ 228 w 1782"/>
                <a:gd name="connsiteY57" fmla="*/ 656 h 1137"/>
                <a:gd name="connsiteX58" fmla="*/ 194 w 1782"/>
                <a:gd name="connsiteY58" fmla="*/ 604 h 1137"/>
                <a:gd name="connsiteX59" fmla="*/ 160 w 1782"/>
                <a:gd name="connsiteY59" fmla="*/ 550 h 1137"/>
                <a:gd name="connsiteX60" fmla="*/ 126 w 1782"/>
                <a:gd name="connsiteY60" fmla="*/ 490 h 1137"/>
                <a:gd name="connsiteX61" fmla="*/ 94 w 1782"/>
                <a:gd name="connsiteY61" fmla="*/ 430 h 1137"/>
                <a:gd name="connsiteX62" fmla="*/ 62 w 1782"/>
                <a:gd name="connsiteY62" fmla="*/ 364 h 1137"/>
                <a:gd name="connsiteX63" fmla="*/ 30 w 1782"/>
                <a:gd name="connsiteY63" fmla="*/ 296 h 1137"/>
                <a:gd name="connsiteX64" fmla="*/ 0 w 1782"/>
                <a:gd name="connsiteY64" fmla="*/ 222 h 1137"/>
                <a:gd name="connsiteX65" fmla="*/ 0 w 1782"/>
                <a:gd name="connsiteY65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388 w 1782"/>
                <a:gd name="connsiteY46" fmla="*/ 1070 h 1137"/>
                <a:gd name="connsiteX47" fmla="*/ 1266 w 1782"/>
                <a:gd name="connsiteY47" fmla="*/ 1106 h 1137"/>
                <a:gd name="connsiteX48" fmla="*/ 1132 w 1782"/>
                <a:gd name="connsiteY48" fmla="*/ 1130 h 1137"/>
                <a:gd name="connsiteX49" fmla="*/ 1064 w 1782"/>
                <a:gd name="connsiteY49" fmla="*/ 1136 h 1137"/>
                <a:gd name="connsiteX50" fmla="*/ 884 w 1782"/>
                <a:gd name="connsiteY50" fmla="*/ 1124 h 1137"/>
                <a:gd name="connsiteX51" fmla="*/ 662 w 1782"/>
                <a:gd name="connsiteY51" fmla="*/ 1054 h 1137"/>
                <a:gd name="connsiteX52" fmla="*/ 368 w 1782"/>
                <a:gd name="connsiteY52" fmla="*/ 832 h 1137"/>
                <a:gd name="connsiteX53" fmla="*/ 332 w 1782"/>
                <a:gd name="connsiteY53" fmla="*/ 792 h 1137"/>
                <a:gd name="connsiteX54" fmla="*/ 296 w 1782"/>
                <a:gd name="connsiteY54" fmla="*/ 750 h 1137"/>
                <a:gd name="connsiteX55" fmla="*/ 262 w 1782"/>
                <a:gd name="connsiteY55" fmla="*/ 704 h 1137"/>
                <a:gd name="connsiteX56" fmla="*/ 228 w 1782"/>
                <a:gd name="connsiteY56" fmla="*/ 656 h 1137"/>
                <a:gd name="connsiteX57" fmla="*/ 194 w 1782"/>
                <a:gd name="connsiteY57" fmla="*/ 604 h 1137"/>
                <a:gd name="connsiteX58" fmla="*/ 160 w 1782"/>
                <a:gd name="connsiteY58" fmla="*/ 550 h 1137"/>
                <a:gd name="connsiteX59" fmla="*/ 126 w 1782"/>
                <a:gd name="connsiteY59" fmla="*/ 490 h 1137"/>
                <a:gd name="connsiteX60" fmla="*/ 94 w 1782"/>
                <a:gd name="connsiteY60" fmla="*/ 430 h 1137"/>
                <a:gd name="connsiteX61" fmla="*/ 62 w 1782"/>
                <a:gd name="connsiteY61" fmla="*/ 364 h 1137"/>
                <a:gd name="connsiteX62" fmla="*/ 30 w 1782"/>
                <a:gd name="connsiteY62" fmla="*/ 296 h 1137"/>
                <a:gd name="connsiteX63" fmla="*/ 0 w 1782"/>
                <a:gd name="connsiteY63" fmla="*/ 222 h 1137"/>
                <a:gd name="connsiteX64" fmla="*/ 0 w 1782"/>
                <a:gd name="connsiteY64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266 w 1782"/>
                <a:gd name="connsiteY46" fmla="*/ 1106 h 1137"/>
                <a:gd name="connsiteX47" fmla="*/ 1132 w 1782"/>
                <a:gd name="connsiteY47" fmla="*/ 1130 h 1137"/>
                <a:gd name="connsiteX48" fmla="*/ 1064 w 1782"/>
                <a:gd name="connsiteY48" fmla="*/ 1136 h 1137"/>
                <a:gd name="connsiteX49" fmla="*/ 884 w 1782"/>
                <a:gd name="connsiteY49" fmla="*/ 1124 h 1137"/>
                <a:gd name="connsiteX50" fmla="*/ 662 w 1782"/>
                <a:gd name="connsiteY50" fmla="*/ 1054 h 1137"/>
                <a:gd name="connsiteX51" fmla="*/ 368 w 1782"/>
                <a:gd name="connsiteY51" fmla="*/ 832 h 1137"/>
                <a:gd name="connsiteX52" fmla="*/ 332 w 1782"/>
                <a:gd name="connsiteY52" fmla="*/ 792 h 1137"/>
                <a:gd name="connsiteX53" fmla="*/ 296 w 1782"/>
                <a:gd name="connsiteY53" fmla="*/ 750 h 1137"/>
                <a:gd name="connsiteX54" fmla="*/ 262 w 1782"/>
                <a:gd name="connsiteY54" fmla="*/ 704 h 1137"/>
                <a:gd name="connsiteX55" fmla="*/ 228 w 1782"/>
                <a:gd name="connsiteY55" fmla="*/ 656 h 1137"/>
                <a:gd name="connsiteX56" fmla="*/ 194 w 1782"/>
                <a:gd name="connsiteY56" fmla="*/ 604 h 1137"/>
                <a:gd name="connsiteX57" fmla="*/ 160 w 1782"/>
                <a:gd name="connsiteY57" fmla="*/ 550 h 1137"/>
                <a:gd name="connsiteX58" fmla="*/ 126 w 1782"/>
                <a:gd name="connsiteY58" fmla="*/ 490 h 1137"/>
                <a:gd name="connsiteX59" fmla="*/ 94 w 1782"/>
                <a:gd name="connsiteY59" fmla="*/ 430 h 1137"/>
                <a:gd name="connsiteX60" fmla="*/ 62 w 1782"/>
                <a:gd name="connsiteY60" fmla="*/ 364 h 1137"/>
                <a:gd name="connsiteX61" fmla="*/ 30 w 1782"/>
                <a:gd name="connsiteY61" fmla="*/ 296 h 1137"/>
                <a:gd name="connsiteX62" fmla="*/ 0 w 1782"/>
                <a:gd name="connsiteY62" fmla="*/ 222 h 1137"/>
                <a:gd name="connsiteX63" fmla="*/ 0 w 1782"/>
                <a:gd name="connsiteY63" fmla="*/ 222 h 1137"/>
                <a:gd name="connsiteX0" fmla="*/ 0 w 1782"/>
                <a:gd name="connsiteY0" fmla="*/ 222 h 1137"/>
                <a:gd name="connsiteX1" fmla="*/ 0 w 1782"/>
                <a:gd name="connsiteY1" fmla="*/ 222 h 1137"/>
                <a:gd name="connsiteX2" fmla="*/ 14 w 1782"/>
                <a:gd name="connsiteY2" fmla="*/ 214 h 1137"/>
                <a:gd name="connsiteX3" fmla="*/ 52 w 1782"/>
                <a:gd name="connsiteY3" fmla="*/ 192 h 1137"/>
                <a:gd name="connsiteX4" fmla="*/ 114 w 1782"/>
                <a:gd name="connsiteY4" fmla="*/ 158 h 1137"/>
                <a:gd name="connsiteX5" fmla="*/ 152 w 1782"/>
                <a:gd name="connsiteY5" fmla="*/ 140 h 1137"/>
                <a:gd name="connsiteX6" fmla="*/ 196 w 1782"/>
                <a:gd name="connsiteY6" fmla="*/ 120 h 1137"/>
                <a:gd name="connsiteX7" fmla="*/ 244 w 1782"/>
                <a:gd name="connsiteY7" fmla="*/ 100 h 1137"/>
                <a:gd name="connsiteX8" fmla="*/ 296 w 1782"/>
                <a:gd name="connsiteY8" fmla="*/ 82 h 1137"/>
                <a:gd name="connsiteX9" fmla="*/ 350 w 1782"/>
                <a:gd name="connsiteY9" fmla="*/ 62 h 1137"/>
                <a:gd name="connsiteX10" fmla="*/ 410 w 1782"/>
                <a:gd name="connsiteY10" fmla="*/ 46 h 1137"/>
                <a:gd name="connsiteX11" fmla="*/ 472 w 1782"/>
                <a:gd name="connsiteY11" fmla="*/ 30 h 1137"/>
                <a:gd name="connsiteX12" fmla="*/ 536 w 1782"/>
                <a:gd name="connsiteY12" fmla="*/ 18 h 1137"/>
                <a:gd name="connsiteX13" fmla="*/ 602 w 1782"/>
                <a:gd name="connsiteY13" fmla="*/ 8 h 1137"/>
                <a:gd name="connsiteX14" fmla="*/ 672 w 1782"/>
                <a:gd name="connsiteY14" fmla="*/ 2 h 1137"/>
                <a:gd name="connsiteX15" fmla="*/ 742 w 1782"/>
                <a:gd name="connsiteY15" fmla="*/ 0 h 1137"/>
                <a:gd name="connsiteX16" fmla="*/ 778 w 1782"/>
                <a:gd name="connsiteY16" fmla="*/ 2 h 1137"/>
                <a:gd name="connsiteX17" fmla="*/ 814 w 1782"/>
                <a:gd name="connsiteY17" fmla="*/ 4 h 1137"/>
                <a:gd name="connsiteX18" fmla="*/ 850 w 1782"/>
                <a:gd name="connsiteY18" fmla="*/ 6 h 1137"/>
                <a:gd name="connsiteX19" fmla="*/ 888 w 1782"/>
                <a:gd name="connsiteY19" fmla="*/ 12 h 1137"/>
                <a:gd name="connsiteX20" fmla="*/ 924 w 1782"/>
                <a:gd name="connsiteY20" fmla="*/ 18 h 1137"/>
                <a:gd name="connsiteX21" fmla="*/ 960 w 1782"/>
                <a:gd name="connsiteY21" fmla="*/ 26 h 1137"/>
                <a:gd name="connsiteX22" fmla="*/ 998 w 1782"/>
                <a:gd name="connsiteY22" fmla="*/ 36 h 1137"/>
                <a:gd name="connsiteX23" fmla="*/ 1034 w 1782"/>
                <a:gd name="connsiteY23" fmla="*/ 46 h 1137"/>
                <a:gd name="connsiteX24" fmla="*/ 1072 w 1782"/>
                <a:gd name="connsiteY24" fmla="*/ 58 h 1137"/>
                <a:gd name="connsiteX25" fmla="*/ 1110 w 1782"/>
                <a:gd name="connsiteY25" fmla="*/ 74 h 1137"/>
                <a:gd name="connsiteX26" fmla="*/ 1146 w 1782"/>
                <a:gd name="connsiteY26" fmla="*/ 90 h 1137"/>
                <a:gd name="connsiteX27" fmla="*/ 1184 w 1782"/>
                <a:gd name="connsiteY27" fmla="*/ 108 h 1137"/>
                <a:gd name="connsiteX28" fmla="*/ 1220 w 1782"/>
                <a:gd name="connsiteY28" fmla="*/ 128 h 1137"/>
                <a:gd name="connsiteX29" fmla="*/ 1256 w 1782"/>
                <a:gd name="connsiteY29" fmla="*/ 152 h 1137"/>
                <a:gd name="connsiteX30" fmla="*/ 1292 w 1782"/>
                <a:gd name="connsiteY30" fmla="*/ 176 h 1137"/>
                <a:gd name="connsiteX31" fmla="*/ 1328 w 1782"/>
                <a:gd name="connsiteY31" fmla="*/ 202 h 1137"/>
                <a:gd name="connsiteX32" fmla="*/ 1364 w 1782"/>
                <a:gd name="connsiteY32" fmla="*/ 232 h 1137"/>
                <a:gd name="connsiteX33" fmla="*/ 1400 w 1782"/>
                <a:gd name="connsiteY33" fmla="*/ 264 h 1137"/>
                <a:gd name="connsiteX34" fmla="*/ 1434 w 1782"/>
                <a:gd name="connsiteY34" fmla="*/ 298 h 1137"/>
                <a:gd name="connsiteX35" fmla="*/ 1470 w 1782"/>
                <a:gd name="connsiteY35" fmla="*/ 334 h 1137"/>
                <a:gd name="connsiteX36" fmla="*/ 1504 w 1782"/>
                <a:gd name="connsiteY36" fmla="*/ 372 h 1137"/>
                <a:gd name="connsiteX37" fmla="*/ 1536 w 1782"/>
                <a:gd name="connsiteY37" fmla="*/ 414 h 1137"/>
                <a:gd name="connsiteX38" fmla="*/ 1570 w 1782"/>
                <a:gd name="connsiteY38" fmla="*/ 458 h 1137"/>
                <a:gd name="connsiteX39" fmla="*/ 1602 w 1782"/>
                <a:gd name="connsiteY39" fmla="*/ 506 h 1137"/>
                <a:gd name="connsiteX40" fmla="*/ 1634 w 1782"/>
                <a:gd name="connsiteY40" fmla="*/ 556 h 1137"/>
                <a:gd name="connsiteX41" fmla="*/ 1664 w 1782"/>
                <a:gd name="connsiteY41" fmla="*/ 608 h 1137"/>
                <a:gd name="connsiteX42" fmla="*/ 1696 w 1782"/>
                <a:gd name="connsiteY42" fmla="*/ 664 h 1137"/>
                <a:gd name="connsiteX43" fmla="*/ 1724 w 1782"/>
                <a:gd name="connsiteY43" fmla="*/ 724 h 1137"/>
                <a:gd name="connsiteX44" fmla="*/ 1754 w 1782"/>
                <a:gd name="connsiteY44" fmla="*/ 786 h 1137"/>
                <a:gd name="connsiteX45" fmla="*/ 1782 w 1782"/>
                <a:gd name="connsiteY45" fmla="*/ 850 h 1137"/>
                <a:gd name="connsiteX46" fmla="*/ 1132 w 1782"/>
                <a:gd name="connsiteY46" fmla="*/ 1130 h 1137"/>
                <a:gd name="connsiteX47" fmla="*/ 1064 w 1782"/>
                <a:gd name="connsiteY47" fmla="*/ 1136 h 1137"/>
                <a:gd name="connsiteX48" fmla="*/ 884 w 1782"/>
                <a:gd name="connsiteY48" fmla="*/ 1124 h 1137"/>
                <a:gd name="connsiteX49" fmla="*/ 662 w 1782"/>
                <a:gd name="connsiteY49" fmla="*/ 1054 h 1137"/>
                <a:gd name="connsiteX50" fmla="*/ 368 w 1782"/>
                <a:gd name="connsiteY50" fmla="*/ 832 h 1137"/>
                <a:gd name="connsiteX51" fmla="*/ 332 w 1782"/>
                <a:gd name="connsiteY51" fmla="*/ 792 h 1137"/>
                <a:gd name="connsiteX52" fmla="*/ 296 w 1782"/>
                <a:gd name="connsiteY52" fmla="*/ 750 h 1137"/>
                <a:gd name="connsiteX53" fmla="*/ 262 w 1782"/>
                <a:gd name="connsiteY53" fmla="*/ 704 h 1137"/>
                <a:gd name="connsiteX54" fmla="*/ 228 w 1782"/>
                <a:gd name="connsiteY54" fmla="*/ 656 h 1137"/>
                <a:gd name="connsiteX55" fmla="*/ 194 w 1782"/>
                <a:gd name="connsiteY55" fmla="*/ 604 h 1137"/>
                <a:gd name="connsiteX56" fmla="*/ 160 w 1782"/>
                <a:gd name="connsiteY56" fmla="*/ 550 h 1137"/>
                <a:gd name="connsiteX57" fmla="*/ 126 w 1782"/>
                <a:gd name="connsiteY57" fmla="*/ 490 h 1137"/>
                <a:gd name="connsiteX58" fmla="*/ 94 w 1782"/>
                <a:gd name="connsiteY58" fmla="*/ 430 h 1137"/>
                <a:gd name="connsiteX59" fmla="*/ 62 w 1782"/>
                <a:gd name="connsiteY59" fmla="*/ 364 h 1137"/>
                <a:gd name="connsiteX60" fmla="*/ 30 w 1782"/>
                <a:gd name="connsiteY60" fmla="*/ 296 h 1137"/>
                <a:gd name="connsiteX61" fmla="*/ 0 w 1782"/>
                <a:gd name="connsiteY61" fmla="*/ 222 h 1137"/>
                <a:gd name="connsiteX62" fmla="*/ 0 w 1782"/>
                <a:gd name="connsiteY62" fmla="*/ 222 h 1137"/>
                <a:gd name="connsiteX0" fmla="*/ 0 w 1782"/>
                <a:gd name="connsiteY0" fmla="*/ 222 h 1136"/>
                <a:gd name="connsiteX1" fmla="*/ 0 w 1782"/>
                <a:gd name="connsiteY1" fmla="*/ 222 h 1136"/>
                <a:gd name="connsiteX2" fmla="*/ 14 w 1782"/>
                <a:gd name="connsiteY2" fmla="*/ 214 h 1136"/>
                <a:gd name="connsiteX3" fmla="*/ 52 w 1782"/>
                <a:gd name="connsiteY3" fmla="*/ 192 h 1136"/>
                <a:gd name="connsiteX4" fmla="*/ 114 w 1782"/>
                <a:gd name="connsiteY4" fmla="*/ 158 h 1136"/>
                <a:gd name="connsiteX5" fmla="*/ 152 w 1782"/>
                <a:gd name="connsiteY5" fmla="*/ 140 h 1136"/>
                <a:gd name="connsiteX6" fmla="*/ 196 w 1782"/>
                <a:gd name="connsiteY6" fmla="*/ 120 h 1136"/>
                <a:gd name="connsiteX7" fmla="*/ 244 w 1782"/>
                <a:gd name="connsiteY7" fmla="*/ 100 h 1136"/>
                <a:gd name="connsiteX8" fmla="*/ 296 w 1782"/>
                <a:gd name="connsiteY8" fmla="*/ 82 h 1136"/>
                <a:gd name="connsiteX9" fmla="*/ 350 w 1782"/>
                <a:gd name="connsiteY9" fmla="*/ 62 h 1136"/>
                <a:gd name="connsiteX10" fmla="*/ 410 w 1782"/>
                <a:gd name="connsiteY10" fmla="*/ 46 h 1136"/>
                <a:gd name="connsiteX11" fmla="*/ 472 w 1782"/>
                <a:gd name="connsiteY11" fmla="*/ 30 h 1136"/>
                <a:gd name="connsiteX12" fmla="*/ 536 w 1782"/>
                <a:gd name="connsiteY12" fmla="*/ 18 h 1136"/>
                <a:gd name="connsiteX13" fmla="*/ 602 w 1782"/>
                <a:gd name="connsiteY13" fmla="*/ 8 h 1136"/>
                <a:gd name="connsiteX14" fmla="*/ 672 w 1782"/>
                <a:gd name="connsiteY14" fmla="*/ 2 h 1136"/>
                <a:gd name="connsiteX15" fmla="*/ 742 w 1782"/>
                <a:gd name="connsiteY15" fmla="*/ 0 h 1136"/>
                <a:gd name="connsiteX16" fmla="*/ 778 w 1782"/>
                <a:gd name="connsiteY16" fmla="*/ 2 h 1136"/>
                <a:gd name="connsiteX17" fmla="*/ 814 w 1782"/>
                <a:gd name="connsiteY17" fmla="*/ 4 h 1136"/>
                <a:gd name="connsiteX18" fmla="*/ 850 w 1782"/>
                <a:gd name="connsiteY18" fmla="*/ 6 h 1136"/>
                <a:gd name="connsiteX19" fmla="*/ 888 w 1782"/>
                <a:gd name="connsiteY19" fmla="*/ 12 h 1136"/>
                <a:gd name="connsiteX20" fmla="*/ 924 w 1782"/>
                <a:gd name="connsiteY20" fmla="*/ 18 h 1136"/>
                <a:gd name="connsiteX21" fmla="*/ 960 w 1782"/>
                <a:gd name="connsiteY21" fmla="*/ 26 h 1136"/>
                <a:gd name="connsiteX22" fmla="*/ 998 w 1782"/>
                <a:gd name="connsiteY22" fmla="*/ 36 h 1136"/>
                <a:gd name="connsiteX23" fmla="*/ 1034 w 1782"/>
                <a:gd name="connsiteY23" fmla="*/ 46 h 1136"/>
                <a:gd name="connsiteX24" fmla="*/ 1072 w 1782"/>
                <a:gd name="connsiteY24" fmla="*/ 58 h 1136"/>
                <a:gd name="connsiteX25" fmla="*/ 1110 w 1782"/>
                <a:gd name="connsiteY25" fmla="*/ 74 h 1136"/>
                <a:gd name="connsiteX26" fmla="*/ 1146 w 1782"/>
                <a:gd name="connsiteY26" fmla="*/ 90 h 1136"/>
                <a:gd name="connsiteX27" fmla="*/ 1184 w 1782"/>
                <a:gd name="connsiteY27" fmla="*/ 108 h 1136"/>
                <a:gd name="connsiteX28" fmla="*/ 1220 w 1782"/>
                <a:gd name="connsiteY28" fmla="*/ 128 h 1136"/>
                <a:gd name="connsiteX29" fmla="*/ 1256 w 1782"/>
                <a:gd name="connsiteY29" fmla="*/ 152 h 1136"/>
                <a:gd name="connsiteX30" fmla="*/ 1292 w 1782"/>
                <a:gd name="connsiteY30" fmla="*/ 176 h 1136"/>
                <a:gd name="connsiteX31" fmla="*/ 1328 w 1782"/>
                <a:gd name="connsiteY31" fmla="*/ 202 h 1136"/>
                <a:gd name="connsiteX32" fmla="*/ 1364 w 1782"/>
                <a:gd name="connsiteY32" fmla="*/ 232 h 1136"/>
                <a:gd name="connsiteX33" fmla="*/ 1400 w 1782"/>
                <a:gd name="connsiteY33" fmla="*/ 264 h 1136"/>
                <a:gd name="connsiteX34" fmla="*/ 1434 w 1782"/>
                <a:gd name="connsiteY34" fmla="*/ 298 h 1136"/>
                <a:gd name="connsiteX35" fmla="*/ 1470 w 1782"/>
                <a:gd name="connsiteY35" fmla="*/ 334 h 1136"/>
                <a:gd name="connsiteX36" fmla="*/ 1504 w 1782"/>
                <a:gd name="connsiteY36" fmla="*/ 372 h 1136"/>
                <a:gd name="connsiteX37" fmla="*/ 1536 w 1782"/>
                <a:gd name="connsiteY37" fmla="*/ 414 h 1136"/>
                <a:gd name="connsiteX38" fmla="*/ 1570 w 1782"/>
                <a:gd name="connsiteY38" fmla="*/ 458 h 1136"/>
                <a:gd name="connsiteX39" fmla="*/ 1602 w 1782"/>
                <a:gd name="connsiteY39" fmla="*/ 506 h 1136"/>
                <a:gd name="connsiteX40" fmla="*/ 1634 w 1782"/>
                <a:gd name="connsiteY40" fmla="*/ 556 h 1136"/>
                <a:gd name="connsiteX41" fmla="*/ 1664 w 1782"/>
                <a:gd name="connsiteY41" fmla="*/ 608 h 1136"/>
                <a:gd name="connsiteX42" fmla="*/ 1696 w 1782"/>
                <a:gd name="connsiteY42" fmla="*/ 664 h 1136"/>
                <a:gd name="connsiteX43" fmla="*/ 1724 w 1782"/>
                <a:gd name="connsiteY43" fmla="*/ 724 h 1136"/>
                <a:gd name="connsiteX44" fmla="*/ 1754 w 1782"/>
                <a:gd name="connsiteY44" fmla="*/ 786 h 1136"/>
                <a:gd name="connsiteX45" fmla="*/ 1782 w 1782"/>
                <a:gd name="connsiteY45" fmla="*/ 850 h 1136"/>
                <a:gd name="connsiteX46" fmla="*/ 1064 w 1782"/>
                <a:gd name="connsiteY46" fmla="*/ 1136 h 1136"/>
                <a:gd name="connsiteX47" fmla="*/ 884 w 1782"/>
                <a:gd name="connsiteY47" fmla="*/ 1124 h 1136"/>
                <a:gd name="connsiteX48" fmla="*/ 662 w 1782"/>
                <a:gd name="connsiteY48" fmla="*/ 1054 h 1136"/>
                <a:gd name="connsiteX49" fmla="*/ 368 w 1782"/>
                <a:gd name="connsiteY49" fmla="*/ 832 h 1136"/>
                <a:gd name="connsiteX50" fmla="*/ 332 w 1782"/>
                <a:gd name="connsiteY50" fmla="*/ 792 h 1136"/>
                <a:gd name="connsiteX51" fmla="*/ 296 w 1782"/>
                <a:gd name="connsiteY51" fmla="*/ 750 h 1136"/>
                <a:gd name="connsiteX52" fmla="*/ 262 w 1782"/>
                <a:gd name="connsiteY52" fmla="*/ 704 h 1136"/>
                <a:gd name="connsiteX53" fmla="*/ 228 w 1782"/>
                <a:gd name="connsiteY53" fmla="*/ 656 h 1136"/>
                <a:gd name="connsiteX54" fmla="*/ 194 w 1782"/>
                <a:gd name="connsiteY54" fmla="*/ 604 h 1136"/>
                <a:gd name="connsiteX55" fmla="*/ 160 w 1782"/>
                <a:gd name="connsiteY55" fmla="*/ 550 h 1136"/>
                <a:gd name="connsiteX56" fmla="*/ 126 w 1782"/>
                <a:gd name="connsiteY56" fmla="*/ 490 h 1136"/>
                <a:gd name="connsiteX57" fmla="*/ 94 w 1782"/>
                <a:gd name="connsiteY57" fmla="*/ 430 h 1136"/>
                <a:gd name="connsiteX58" fmla="*/ 62 w 1782"/>
                <a:gd name="connsiteY58" fmla="*/ 364 h 1136"/>
                <a:gd name="connsiteX59" fmla="*/ 30 w 1782"/>
                <a:gd name="connsiteY59" fmla="*/ 296 h 1136"/>
                <a:gd name="connsiteX60" fmla="*/ 0 w 1782"/>
                <a:gd name="connsiteY60" fmla="*/ 222 h 1136"/>
                <a:gd name="connsiteX61" fmla="*/ 0 w 1782"/>
                <a:gd name="connsiteY61" fmla="*/ 222 h 1136"/>
                <a:gd name="connsiteX0" fmla="*/ 0 w 1782"/>
                <a:gd name="connsiteY0" fmla="*/ 222 h 1124"/>
                <a:gd name="connsiteX1" fmla="*/ 0 w 1782"/>
                <a:gd name="connsiteY1" fmla="*/ 222 h 1124"/>
                <a:gd name="connsiteX2" fmla="*/ 14 w 1782"/>
                <a:gd name="connsiteY2" fmla="*/ 214 h 1124"/>
                <a:gd name="connsiteX3" fmla="*/ 52 w 1782"/>
                <a:gd name="connsiteY3" fmla="*/ 192 h 1124"/>
                <a:gd name="connsiteX4" fmla="*/ 114 w 1782"/>
                <a:gd name="connsiteY4" fmla="*/ 158 h 1124"/>
                <a:gd name="connsiteX5" fmla="*/ 152 w 1782"/>
                <a:gd name="connsiteY5" fmla="*/ 140 h 1124"/>
                <a:gd name="connsiteX6" fmla="*/ 196 w 1782"/>
                <a:gd name="connsiteY6" fmla="*/ 120 h 1124"/>
                <a:gd name="connsiteX7" fmla="*/ 244 w 1782"/>
                <a:gd name="connsiteY7" fmla="*/ 100 h 1124"/>
                <a:gd name="connsiteX8" fmla="*/ 296 w 1782"/>
                <a:gd name="connsiteY8" fmla="*/ 82 h 1124"/>
                <a:gd name="connsiteX9" fmla="*/ 350 w 1782"/>
                <a:gd name="connsiteY9" fmla="*/ 62 h 1124"/>
                <a:gd name="connsiteX10" fmla="*/ 410 w 1782"/>
                <a:gd name="connsiteY10" fmla="*/ 46 h 1124"/>
                <a:gd name="connsiteX11" fmla="*/ 472 w 1782"/>
                <a:gd name="connsiteY11" fmla="*/ 30 h 1124"/>
                <a:gd name="connsiteX12" fmla="*/ 536 w 1782"/>
                <a:gd name="connsiteY12" fmla="*/ 18 h 1124"/>
                <a:gd name="connsiteX13" fmla="*/ 602 w 1782"/>
                <a:gd name="connsiteY13" fmla="*/ 8 h 1124"/>
                <a:gd name="connsiteX14" fmla="*/ 672 w 1782"/>
                <a:gd name="connsiteY14" fmla="*/ 2 h 1124"/>
                <a:gd name="connsiteX15" fmla="*/ 742 w 1782"/>
                <a:gd name="connsiteY15" fmla="*/ 0 h 1124"/>
                <a:gd name="connsiteX16" fmla="*/ 778 w 1782"/>
                <a:gd name="connsiteY16" fmla="*/ 2 h 1124"/>
                <a:gd name="connsiteX17" fmla="*/ 814 w 1782"/>
                <a:gd name="connsiteY17" fmla="*/ 4 h 1124"/>
                <a:gd name="connsiteX18" fmla="*/ 850 w 1782"/>
                <a:gd name="connsiteY18" fmla="*/ 6 h 1124"/>
                <a:gd name="connsiteX19" fmla="*/ 888 w 1782"/>
                <a:gd name="connsiteY19" fmla="*/ 12 h 1124"/>
                <a:gd name="connsiteX20" fmla="*/ 924 w 1782"/>
                <a:gd name="connsiteY20" fmla="*/ 18 h 1124"/>
                <a:gd name="connsiteX21" fmla="*/ 960 w 1782"/>
                <a:gd name="connsiteY21" fmla="*/ 26 h 1124"/>
                <a:gd name="connsiteX22" fmla="*/ 998 w 1782"/>
                <a:gd name="connsiteY22" fmla="*/ 36 h 1124"/>
                <a:gd name="connsiteX23" fmla="*/ 1034 w 1782"/>
                <a:gd name="connsiteY23" fmla="*/ 46 h 1124"/>
                <a:gd name="connsiteX24" fmla="*/ 1072 w 1782"/>
                <a:gd name="connsiteY24" fmla="*/ 58 h 1124"/>
                <a:gd name="connsiteX25" fmla="*/ 1110 w 1782"/>
                <a:gd name="connsiteY25" fmla="*/ 74 h 1124"/>
                <a:gd name="connsiteX26" fmla="*/ 1146 w 1782"/>
                <a:gd name="connsiteY26" fmla="*/ 90 h 1124"/>
                <a:gd name="connsiteX27" fmla="*/ 1184 w 1782"/>
                <a:gd name="connsiteY27" fmla="*/ 108 h 1124"/>
                <a:gd name="connsiteX28" fmla="*/ 1220 w 1782"/>
                <a:gd name="connsiteY28" fmla="*/ 128 h 1124"/>
                <a:gd name="connsiteX29" fmla="*/ 1256 w 1782"/>
                <a:gd name="connsiteY29" fmla="*/ 152 h 1124"/>
                <a:gd name="connsiteX30" fmla="*/ 1292 w 1782"/>
                <a:gd name="connsiteY30" fmla="*/ 176 h 1124"/>
                <a:gd name="connsiteX31" fmla="*/ 1328 w 1782"/>
                <a:gd name="connsiteY31" fmla="*/ 202 h 1124"/>
                <a:gd name="connsiteX32" fmla="*/ 1364 w 1782"/>
                <a:gd name="connsiteY32" fmla="*/ 232 h 1124"/>
                <a:gd name="connsiteX33" fmla="*/ 1400 w 1782"/>
                <a:gd name="connsiteY33" fmla="*/ 264 h 1124"/>
                <a:gd name="connsiteX34" fmla="*/ 1434 w 1782"/>
                <a:gd name="connsiteY34" fmla="*/ 298 h 1124"/>
                <a:gd name="connsiteX35" fmla="*/ 1470 w 1782"/>
                <a:gd name="connsiteY35" fmla="*/ 334 h 1124"/>
                <a:gd name="connsiteX36" fmla="*/ 1504 w 1782"/>
                <a:gd name="connsiteY36" fmla="*/ 372 h 1124"/>
                <a:gd name="connsiteX37" fmla="*/ 1536 w 1782"/>
                <a:gd name="connsiteY37" fmla="*/ 414 h 1124"/>
                <a:gd name="connsiteX38" fmla="*/ 1570 w 1782"/>
                <a:gd name="connsiteY38" fmla="*/ 458 h 1124"/>
                <a:gd name="connsiteX39" fmla="*/ 1602 w 1782"/>
                <a:gd name="connsiteY39" fmla="*/ 506 h 1124"/>
                <a:gd name="connsiteX40" fmla="*/ 1634 w 1782"/>
                <a:gd name="connsiteY40" fmla="*/ 556 h 1124"/>
                <a:gd name="connsiteX41" fmla="*/ 1664 w 1782"/>
                <a:gd name="connsiteY41" fmla="*/ 608 h 1124"/>
                <a:gd name="connsiteX42" fmla="*/ 1696 w 1782"/>
                <a:gd name="connsiteY42" fmla="*/ 664 h 1124"/>
                <a:gd name="connsiteX43" fmla="*/ 1724 w 1782"/>
                <a:gd name="connsiteY43" fmla="*/ 724 h 1124"/>
                <a:gd name="connsiteX44" fmla="*/ 1754 w 1782"/>
                <a:gd name="connsiteY44" fmla="*/ 786 h 1124"/>
                <a:gd name="connsiteX45" fmla="*/ 1782 w 1782"/>
                <a:gd name="connsiteY45" fmla="*/ 850 h 1124"/>
                <a:gd name="connsiteX46" fmla="*/ 884 w 1782"/>
                <a:gd name="connsiteY46" fmla="*/ 1124 h 1124"/>
                <a:gd name="connsiteX47" fmla="*/ 662 w 1782"/>
                <a:gd name="connsiteY47" fmla="*/ 1054 h 1124"/>
                <a:gd name="connsiteX48" fmla="*/ 368 w 1782"/>
                <a:gd name="connsiteY48" fmla="*/ 832 h 1124"/>
                <a:gd name="connsiteX49" fmla="*/ 332 w 1782"/>
                <a:gd name="connsiteY49" fmla="*/ 792 h 1124"/>
                <a:gd name="connsiteX50" fmla="*/ 296 w 1782"/>
                <a:gd name="connsiteY50" fmla="*/ 750 h 1124"/>
                <a:gd name="connsiteX51" fmla="*/ 262 w 1782"/>
                <a:gd name="connsiteY51" fmla="*/ 704 h 1124"/>
                <a:gd name="connsiteX52" fmla="*/ 228 w 1782"/>
                <a:gd name="connsiteY52" fmla="*/ 656 h 1124"/>
                <a:gd name="connsiteX53" fmla="*/ 194 w 1782"/>
                <a:gd name="connsiteY53" fmla="*/ 604 h 1124"/>
                <a:gd name="connsiteX54" fmla="*/ 160 w 1782"/>
                <a:gd name="connsiteY54" fmla="*/ 550 h 1124"/>
                <a:gd name="connsiteX55" fmla="*/ 126 w 1782"/>
                <a:gd name="connsiteY55" fmla="*/ 490 h 1124"/>
                <a:gd name="connsiteX56" fmla="*/ 94 w 1782"/>
                <a:gd name="connsiteY56" fmla="*/ 430 h 1124"/>
                <a:gd name="connsiteX57" fmla="*/ 62 w 1782"/>
                <a:gd name="connsiteY57" fmla="*/ 364 h 1124"/>
                <a:gd name="connsiteX58" fmla="*/ 30 w 1782"/>
                <a:gd name="connsiteY58" fmla="*/ 296 h 1124"/>
                <a:gd name="connsiteX59" fmla="*/ 0 w 1782"/>
                <a:gd name="connsiteY59" fmla="*/ 222 h 1124"/>
                <a:gd name="connsiteX60" fmla="*/ 0 w 1782"/>
                <a:gd name="connsiteY60" fmla="*/ 222 h 1124"/>
                <a:gd name="connsiteX0" fmla="*/ 0 w 1782"/>
                <a:gd name="connsiteY0" fmla="*/ 222 h 1054"/>
                <a:gd name="connsiteX1" fmla="*/ 0 w 1782"/>
                <a:gd name="connsiteY1" fmla="*/ 222 h 1054"/>
                <a:gd name="connsiteX2" fmla="*/ 14 w 1782"/>
                <a:gd name="connsiteY2" fmla="*/ 214 h 1054"/>
                <a:gd name="connsiteX3" fmla="*/ 52 w 1782"/>
                <a:gd name="connsiteY3" fmla="*/ 192 h 1054"/>
                <a:gd name="connsiteX4" fmla="*/ 114 w 1782"/>
                <a:gd name="connsiteY4" fmla="*/ 158 h 1054"/>
                <a:gd name="connsiteX5" fmla="*/ 152 w 1782"/>
                <a:gd name="connsiteY5" fmla="*/ 140 h 1054"/>
                <a:gd name="connsiteX6" fmla="*/ 196 w 1782"/>
                <a:gd name="connsiteY6" fmla="*/ 120 h 1054"/>
                <a:gd name="connsiteX7" fmla="*/ 244 w 1782"/>
                <a:gd name="connsiteY7" fmla="*/ 100 h 1054"/>
                <a:gd name="connsiteX8" fmla="*/ 296 w 1782"/>
                <a:gd name="connsiteY8" fmla="*/ 82 h 1054"/>
                <a:gd name="connsiteX9" fmla="*/ 350 w 1782"/>
                <a:gd name="connsiteY9" fmla="*/ 62 h 1054"/>
                <a:gd name="connsiteX10" fmla="*/ 410 w 1782"/>
                <a:gd name="connsiteY10" fmla="*/ 46 h 1054"/>
                <a:gd name="connsiteX11" fmla="*/ 472 w 1782"/>
                <a:gd name="connsiteY11" fmla="*/ 30 h 1054"/>
                <a:gd name="connsiteX12" fmla="*/ 536 w 1782"/>
                <a:gd name="connsiteY12" fmla="*/ 18 h 1054"/>
                <a:gd name="connsiteX13" fmla="*/ 602 w 1782"/>
                <a:gd name="connsiteY13" fmla="*/ 8 h 1054"/>
                <a:gd name="connsiteX14" fmla="*/ 672 w 1782"/>
                <a:gd name="connsiteY14" fmla="*/ 2 h 1054"/>
                <a:gd name="connsiteX15" fmla="*/ 742 w 1782"/>
                <a:gd name="connsiteY15" fmla="*/ 0 h 1054"/>
                <a:gd name="connsiteX16" fmla="*/ 778 w 1782"/>
                <a:gd name="connsiteY16" fmla="*/ 2 h 1054"/>
                <a:gd name="connsiteX17" fmla="*/ 814 w 1782"/>
                <a:gd name="connsiteY17" fmla="*/ 4 h 1054"/>
                <a:gd name="connsiteX18" fmla="*/ 850 w 1782"/>
                <a:gd name="connsiteY18" fmla="*/ 6 h 1054"/>
                <a:gd name="connsiteX19" fmla="*/ 888 w 1782"/>
                <a:gd name="connsiteY19" fmla="*/ 12 h 1054"/>
                <a:gd name="connsiteX20" fmla="*/ 924 w 1782"/>
                <a:gd name="connsiteY20" fmla="*/ 18 h 1054"/>
                <a:gd name="connsiteX21" fmla="*/ 960 w 1782"/>
                <a:gd name="connsiteY21" fmla="*/ 26 h 1054"/>
                <a:gd name="connsiteX22" fmla="*/ 998 w 1782"/>
                <a:gd name="connsiteY22" fmla="*/ 36 h 1054"/>
                <a:gd name="connsiteX23" fmla="*/ 1034 w 1782"/>
                <a:gd name="connsiteY23" fmla="*/ 46 h 1054"/>
                <a:gd name="connsiteX24" fmla="*/ 1072 w 1782"/>
                <a:gd name="connsiteY24" fmla="*/ 58 h 1054"/>
                <a:gd name="connsiteX25" fmla="*/ 1110 w 1782"/>
                <a:gd name="connsiteY25" fmla="*/ 74 h 1054"/>
                <a:gd name="connsiteX26" fmla="*/ 1146 w 1782"/>
                <a:gd name="connsiteY26" fmla="*/ 90 h 1054"/>
                <a:gd name="connsiteX27" fmla="*/ 1184 w 1782"/>
                <a:gd name="connsiteY27" fmla="*/ 108 h 1054"/>
                <a:gd name="connsiteX28" fmla="*/ 1220 w 1782"/>
                <a:gd name="connsiteY28" fmla="*/ 128 h 1054"/>
                <a:gd name="connsiteX29" fmla="*/ 1256 w 1782"/>
                <a:gd name="connsiteY29" fmla="*/ 152 h 1054"/>
                <a:gd name="connsiteX30" fmla="*/ 1292 w 1782"/>
                <a:gd name="connsiteY30" fmla="*/ 176 h 1054"/>
                <a:gd name="connsiteX31" fmla="*/ 1328 w 1782"/>
                <a:gd name="connsiteY31" fmla="*/ 202 h 1054"/>
                <a:gd name="connsiteX32" fmla="*/ 1364 w 1782"/>
                <a:gd name="connsiteY32" fmla="*/ 232 h 1054"/>
                <a:gd name="connsiteX33" fmla="*/ 1400 w 1782"/>
                <a:gd name="connsiteY33" fmla="*/ 264 h 1054"/>
                <a:gd name="connsiteX34" fmla="*/ 1434 w 1782"/>
                <a:gd name="connsiteY34" fmla="*/ 298 h 1054"/>
                <a:gd name="connsiteX35" fmla="*/ 1470 w 1782"/>
                <a:gd name="connsiteY35" fmla="*/ 334 h 1054"/>
                <a:gd name="connsiteX36" fmla="*/ 1504 w 1782"/>
                <a:gd name="connsiteY36" fmla="*/ 372 h 1054"/>
                <a:gd name="connsiteX37" fmla="*/ 1536 w 1782"/>
                <a:gd name="connsiteY37" fmla="*/ 414 h 1054"/>
                <a:gd name="connsiteX38" fmla="*/ 1570 w 1782"/>
                <a:gd name="connsiteY38" fmla="*/ 458 h 1054"/>
                <a:gd name="connsiteX39" fmla="*/ 1602 w 1782"/>
                <a:gd name="connsiteY39" fmla="*/ 506 h 1054"/>
                <a:gd name="connsiteX40" fmla="*/ 1634 w 1782"/>
                <a:gd name="connsiteY40" fmla="*/ 556 h 1054"/>
                <a:gd name="connsiteX41" fmla="*/ 1664 w 1782"/>
                <a:gd name="connsiteY41" fmla="*/ 608 h 1054"/>
                <a:gd name="connsiteX42" fmla="*/ 1696 w 1782"/>
                <a:gd name="connsiteY42" fmla="*/ 664 h 1054"/>
                <a:gd name="connsiteX43" fmla="*/ 1724 w 1782"/>
                <a:gd name="connsiteY43" fmla="*/ 724 h 1054"/>
                <a:gd name="connsiteX44" fmla="*/ 1754 w 1782"/>
                <a:gd name="connsiteY44" fmla="*/ 786 h 1054"/>
                <a:gd name="connsiteX45" fmla="*/ 1782 w 1782"/>
                <a:gd name="connsiteY45" fmla="*/ 850 h 1054"/>
                <a:gd name="connsiteX46" fmla="*/ 662 w 1782"/>
                <a:gd name="connsiteY46" fmla="*/ 1054 h 1054"/>
                <a:gd name="connsiteX47" fmla="*/ 368 w 1782"/>
                <a:gd name="connsiteY47" fmla="*/ 832 h 1054"/>
                <a:gd name="connsiteX48" fmla="*/ 332 w 1782"/>
                <a:gd name="connsiteY48" fmla="*/ 792 h 1054"/>
                <a:gd name="connsiteX49" fmla="*/ 296 w 1782"/>
                <a:gd name="connsiteY49" fmla="*/ 750 h 1054"/>
                <a:gd name="connsiteX50" fmla="*/ 262 w 1782"/>
                <a:gd name="connsiteY50" fmla="*/ 704 h 1054"/>
                <a:gd name="connsiteX51" fmla="*/ 228 w 1782"/>
                <a:gd name="connsiteY51" fmla="*/ 656 h 1054"/>
                <a:gd name="connsiteX52" fmla="*/ 194 w 1782"/>
                <a:gd name="connsiteY52" fmla="*/ 604 h 1054"/>
                <a:gd name="connsiteX53" fmla="*/ 160 w 1782"/>
                <a:gd name="connsiteY53" fmla="*/ 550 h 1054"/>
                <a:gd name="connsiteX54" fmla="*/ 126 w 1782"/>
                <a:gd name="connsiteY54" fmla="*/ 490 h 1054"/>
                <a:gd name="connsiteX55" fmla="*/ 94 w 1782"/>
                <a:gd name="connsiteY55" fmla="*/ 430 h 1054"/>
                <a:gd name="connsiteX56" fmla="*/ 62 w 1782"/>
                <a:gd name="connsiteY56" fmla="*/ 364 h 1054"/>
                <a:gd name="connsiteX57" fmla="*/ 30 w 1782"/>
                <a:gd name="connsiteY57" fmla="*/ 296 h 1054"/>
                <a:gd name="connsiteX58" fmla="*/ 0 w 1782"/>
                <a:gd name="connsiteY58" fmla="*/ 222 h 1054"/>
                <a:gd name="connsiteX59" fmla="*/ 0 w 1782"/>
                <a:gd name="connsiteY59" fmla="*/ 222 h 1054"/>
                <a:gd name="connsiteX0" fmla="*/ 0 w 1782"/>
                <a:gd name="connsiteY0" fmla="*/ 222 h 850"/>
                <a:gd name="connsiteX1" fmla="*/ 0 w 1782"/>
                <a:gd name="connsiteY1" fmla="*/ 222 h 850"/>
                <a:gd name="connsiteX2" fmla="*/ 14 w 1782"/>
                <a:gd name="connsiteY2" fmla="*/ 214 h 850"/>
                <a:gd name="connsiteX3" fmla="*/ 52 w 1782"/>
                <a:gd name="connsiteY3" fmla="*/ 192 h 850"/>
                <a:gd name="connsiteX4" fmla="*/ 114 w 1782"/>
                <a:gd name="connsiteY4" fmla="*/ 158 h 850"/>
                <a:gd name="connsiteX5" fmla="*/ 152 w 1782"/>
                <a:gd name="connsiteY5" fmla="*/ 140 h 850"/>
                <a:gd name="connsiteX6" fmla="*/ 196 w 1782"/>
                <a:gd name="connsiteY6" fmla="*/ 120 h 850"/>
                <a:gd name="connsiteX7" fmla="*/ 244 w 1782"/>
                <a:gd name="connsiteY7" fmla="*/ 100 h 850"/>
                <a:gd name="connsiteX8" fmla="*/ 296 w 1782"/>
                <a:gd name="connsiteY8" fmla="*/ 82 h 850"/>
                <a:gd name="connsiteX9" fmla="*/ 350 w 1782"/>
                <a:gd name="connsiteY9" fmla="*/ 62 h 850"/>
                <a:gd name="connsiteX10" fmla="*/ 410 w 1782"/>
                <a:gd name="connsiteY10" fmla="*/ 46 h 850"/>
                <a:gd name="connsiteX11" fmla="*/ 472 w 1782"/>
                <a:gd name="connsiteY11" fmla="*/ 30 h 850"/>
                <a:gd name="connsiteX12" fmla="*/ 536 w 1782"/>
                <a:gd name="connsiteY12" fmla="*/ 18 h 850"/>
                <a:gd name="connsiteX13" fmla="*/ 602 w 1782"/>
                <a:gd name="connsiteY13" fmla="*/ 8 h 850"/>
                <a:gd name="connsiteX14" fmla="*/ 672 w 1782"/>
                <a:gd name="connsiteY14" fmla="*/ 2 h 850"/>
                <a:gd name="connsiteX15" fmla="*/ 742 w 1782"/>
                <a:gd name="connsiteY15" fmla="*/ 0 h 850"/>
                <a:gd name="connsiteX16" fmla="*/ 778 w 1782"/>
                <a:gd name="connsiteY16" fmla="*/ 2 h 850"/>
                <a:gd name="connsiteX17" fmla="*/ 814 w 1782"/>
                <a:gd name="connsiteY17" fmla="*/ 4 h 850"/>
                <a:gd name="connsiteX18" fmla="*/ 850 w 1782"/>
                <a:gd name="connsiteY18" fmla="*/ 6 h 850"/>
                <a:gd name="connsiteX19" fmla="*/ 888 w 1782"/>
                <a:gd name="connsiteY19" fmla="*/ 12 h 850"/>
                <a:gd name="connsiteX20" fmla="*/ 924 w 1782"/>
                <a:gd name="connsiteY20" fmla="*/ 18 h 850"/>
                <a:gd name="connsiteX21" fmla="*/ 960 w 1782"/>
                <a:gd name="connsiteY21" fmla="*/ 26 h 850"/>
                <a:gd name="connsiteX22" fmla="*/ 998 w 1782"/>
                <a:gd name="connsiteY22" fmla="*/ 36 h 850"/>
                <a:gd name="connsiteX23" fmla="*/ 1034 w 1782"/>
                <a:gd name="connsiteY23" fmla="*/ 46 h 850"/>
                <a:gd name="connsiteX24" fmla="*/ 1072 w 1782"/>
                <a:gd name="connsiteY24" fmla="*/ 58 h 850"/>
                <a:gd name="connsiteX25" fmla="*/ 1110 w 1782"/>
                <a:gd name="connsiteY25" fmla="*/ 74 h 850"/>
                <a:gd name="connsiteX26" fmla="*/ 1146 w 1782"/>
                <a:gd name="connsiteY26" fmla="*/ 90 h 850"/>
                <a:gd name="connsiteX27" fmla="*/ 1184 w 1782"/>
                <a:gd name="connsiteY27" fmla="*/ 108 h 850"/>
                <a:gd name="connsiteX28" fmla="*/ 1220 w 1782"/>
                <a:gd name="connsiteY28" fmla="*/ 128 h 850"/>
                <a:gd name="connsiteX29" fmla="*/ 1256 w 1782"/>
                <a:gd name="connsiteY29" fmla="*/ 152 h 850"/>
                <a:gd name="connsiteX30" fmla="*/ 1292 w 1782"/>
                <a:gd name="connsiteY30" fmla="*/ 176 h 850"/>
                <a:gd name="connsiteX31" fmla="*/ 1328 w 1782"/>
                <a:gd name="connsiteY31" fmla="*/ 202 h 850"/>
                <a:gd name="connsiteX32" fmla="*/ 1364 w 1782"/>
                <a:gd name="connsiteY32" fmla="*/ 232 h 850"/>
                <a:gd name="connsiteX33" fmla="*/ 1400 w 1782"/>
                <a:gd name="connsiteY33" fmla="*/ 264 h 850"/>
                <a:gd name="connsiteX34" fmla="*/ 1434 w 1782"/>
                <a:gd name="connsiteY34" fmla="*/ 298 h 850"/>
                <a:gd name="connsiteX35" fmla="*/ 1470 w 1782"/>
                <a:gd name="connsiteY35" fmla="*/ 334 h 850"/>
                <a:gd name="connsiteX36" fmla="*/ 1504 w 1782"/>
                <a:gd name="connsiteY36" fmla="*/ 372 h 850"/>
                <a:gd name="connsiteX37" fmla="*/ 1536 w 1782"/>
                <a:gd name="connsiteY37" fmla="*/ 414 h 850"/>
                <a:gd name="connsiteX38" fmla="*/ 1570 w 1782"/>
                <a:gd name="connsiteY38" fmla="*/ 458 h 850"/>
                <a:gd name="connsiteX39" fmla="*/ 1602 w 1782"/>
                <a:gd name="connsiteY39" fmla="*/ 506 h 850"/>
                <a:gd name="connsiteX40" fmla="*/ 1634 w 1782"/>
                <a:gd name="connsiteY40" fmla="*/ 556 h 850"/>
                <a:gd name="connsiteX41" fmla="*/ 1664 w 1782"/>
                <a:gd name="connsiteY41" fmla="*/ 608 h 850"/>
                <a:gd name="connsiteX42" fmla="*/ 1696 w 1782"/>
                <a:gd name="connsiteY42" fmla="*/ 664 h 850"/>
                <a:gd name="connsiteX43" fmla="*/ 1724 w 1782"/>
                <a:gd name="connsiteY43" fmla="*/ 724 h 850"/>
                <a:gd name="connsiteX44" fmla="*/ 1754 w 1782"/>
                <a:gd name="connsiteY44" fmla="*/ 786 h 850"/>
                <a:gd name="connsiteX45" fmla="*/ 1782 w 1782"/>
                <a:gd name="connsiteY45" fmla="*/ 850 h 850"/>
                <a:gd name="connsiteX46" fmla="*/ 368 w 1782"/>
                <a:gd name="connsiteY46" fmla="*/ 832 h 850"/>
                <a:gd name="connsiteX47" fmla="*/ 332 w 1782"/>
                <a:gd name="connsiteY47" fmla="*/ 792 h 850"/>
                <a:gd name="connsiteX48" fmla="*/ 296 w 1782"/>
                <a:gd name="connsiteY48" fmla="*/ 750 h 850"/>
                <a:gd name="connsiteX49" fmla="*/ 262 w 1782"/>
                <a:gd name="connsiteY49" fmla="*/ 704 h 850"/>
                <a:gd name="connsiteX50" fmla="*/ 228 w 1782"/>
                <a:gd name="connsiteY50" fmla="*/ 656 h 850"/>
                <a:gd name="connsiteX51" fmla="*/ 194 w 1782"/>
                <a:gd name="connsiteY51" fmla="*/ 604 h 850"/>
                <a:gd name="connsiteX52" fmla="*/ 160 w 1782"/>
                <a:gd name="connsiteY52" fmla="*/ 550 h 850"/>
                <a:gd name="connsiteX53" fmla="*/ 126 w 1782"/>
                <a:gd name="connsiteY53" fmla="*/ 490 h 850"/>
                <a:gd name="connsiteX54" fmla="*/ 94 w 1782"/>
                <a:gd name="connsiteY54" fmla="*/ 430 h 850"/>
                <a:gd name="connsiteX55" fmla="*/ 62 w 1782"/>
                <a:gd name="connsiteY55" fmla="*/ 364 h 850"/>
                <a:gd name="connsiteX56" fmla="*/ 30 w 1782"/>
                <a:gd name="connsiteY56" fmla="*/ 296 h 850"/>
                <a:gd name="connsiteX57" fmla="*/ 0 w 1782"/>
                <a:gd name="connsiteY57" fmla="*/ 222 h 850"/>
                <a:gd name="connsiteX58" fmla="*/ 0 w 1782"/>
                <a:gd name="connsiteY58" fmla="*/ 222 h 850"/>
                <a:gd name="connsiteX0" fmla="*/ 0 w 1769"/>
                <a:gd name="connsiteY0" fmla="*/ 222 h 844"/>
                <a:gd name="connsiteX1" fmla="*/ 0 w 1769"/>
                <a:gd name="connsiteY1" fmla="*/ 222 h 844"/>
                <a:gd name="connsiteX2" fmla="*/ 14 w 1769"/>
                <a:gd name="connsiteY2" fmla="*/ 214 h 844"/>
                <a:gd name="connsiteX3" fmla="*/ 52 w 1769"/>
                <a:gd name="connsiteY3" fmla="*/ 192 h 844"/>
                <a:gd name="connsiteX4" fmla="*/ 114 w 1769"/>
                <a:gd name="connsiteY4" fmla="*/ 158 h 844"/>
                <a:gd name="connsiteX5" fmla="*/ 152 w 1769"/>
                <a:gd name="connsiteY5" fmla="*/ 140 h 844"/>
                <a:gd name="connsiteX6" fmla="*/ 196 w 1769"/>
                <a:gd name="connsiteY6" fmla="*/ 120 h 844"/>
                <a:gd name="connsiteX7" fmla="*/ 244 w 1769"/>
                <a:gd name="connsiteY7" fmla="*/ 100 h 844"/>
                <a:gd name="connsiteX8" fmla="*/ 296 w 1769"/>
                <a:gd name="connsiteY8" fmla="*/ 82 h 844"/>
                <a:gd name="connsiteX9" fmla="*/ 350 w 1769"/>
                <a:gd name="connsiteY9" fmla="*/ 62 h 844"/>
                <a:gd name="connsiteX10" fmla="*/ 410 w 1769"/>
                <a:gd name="connsiteY10" fmla="*/ 46 h 844"/>
                <a:gd name="connsiteX11" fmla="*/ 472 w 1769"/>
                <a:gd name="connsiteY11" fmla="*/ 30 h 844"/>
                <a:gd name="connsiteX12" fmla="*/ 536 w 1769"/>
                <a:gd name="connsiteY12" fmla="*/ 18 h 844"/>
                <a:gd name="connsiteX13" fmla="*/ 602 w 1769"/>
                <a:gd name="connsiteY13" fmla="*/ 8 h 844"/>
                <a:gd name="connsiteX14" fmla="*/ 672 w 1769"/>
                <a:gd name="connsiteY14" fmla="*/ 2 h 844"/>
                <a:gd name="connsiteX15" fmla="*/ 742 w 1769"/>
                <a:gd name="connsiteY15" fmla="*/ 0 h 844"/>
                <a:gd name="connsiteX16" fmla="*/ 778 w 1769"/>
                <a:gd name="connsiteY16" fmla="*/ 2 h 844"/>
                <a:gd name="connsiteX17" fmla="*/ 814 w 1769"/>
                <a:gd name="connsiteY17" fmla="*/ 4 h 844"/>
                <a:gd name="connsiteX18" fmla="*/ 850 w 1769"/>
                <a:gd name="connsiteY18" fmla="*/ 6 h 844"/>
                <a:gd name="connsiteX19" fmla="*/ 888 w 1769"/>
                <a:gd name="connsiteY19" fmla="*/ 12 h 844"/>
                <a:gd name="connsiteX20" fmla="*/ 924 w 1769"/>
                <a:gd name="connsiteY20" fmla="*/ 18 h 844"/>
                <a:gd name="connsiteX21" fmla="*/ 960 w 1769"/>
                <a:gd name="connsiteY21" fmla="*/ 26 h 844"/>
                <a:gd name="connsiteX22" fmla="*/ 998 w 1769"/>
                <a:gd name="connsiteY22" fmla="*/ 36 h 844"/>
                <a:gd name="connsiteX23" fmla="*/ 1034 w 1769"/>
                <a:gd name="connsiteY23" fmla="*/ 46 h 844"/>
                <a:gd name="connsiteX24" fmla="*/ 1072 w 1769"/>
                <a:gd name="connsiteY24" fmla="*/ 58 h 844"/>
                <a:gd name="connsiteX25" fmla="*/ 1110 w 1769"/>
                <a:gd name="connsiteY25" fmla="*/ 74 h 844"/>
                <a:gd name="connsiteX26" fmla="*/ 1146 w 1769"/>
                <a:gd name="connsiteY26" fmla="*/ 90 h 844"/>
                <a:gd name="connsiteX27" fmla="*/ 1184 w 1769"/>
                <a:gd name="connsiteY27" fmla="*/ 108 h 844"/>
                <a:gd name="connsiteX28" fmla="*/ 1220 w 1769"/>
                <a:gd name="connsiteY28" fmla="*/ 128 h 844"/>
                <a:gd name="connsiteX29" fmla="*/ 1256 w 1769"/>
                <a:gd name="connsiteY29" fmla="*/ 152 h 844"/>
                <a:gd name="connsiteX30" fmla="*/ 1292 w 1769"/>
                <a:gd name="connsiteY30" fmla="*/ 176 h 844"/>
                <a:gd name="connsiteX31" fmla="*/ 1328 w 1769"/>
                <a:gd name="connsiteY31" fmla="*/ 202 h 844"/>
                <a:gd name="connsiteX32" fmla="*/ 1364 w 1769"/>
                <a:gd name="connsiteY32" fmla="*/ 232 h 844"/>
                <a:gd name="connsiteX33" fmla="*/ 1400 w 1769"/>
                <a:gd name="connsiteY33" fmla="*/ 264 h 844"/>
                <a:gd name="connsiteX34" fmla="*/ 1434 w 1769"/>
                <a:gd name="connsiteY34" fmla="*/ 298 h 844"/>
                <a:gd name="connsiteX35" fmla="*/ 1470 w 1769"/>
                <a:gd name="connsiteY35" fmla="*/ 334 h 844"/>
                <a:gd name="connsiteX36" fmla="*/ 1504 w 1769"/>
                <a:gd name="connsiteY36" fmla="*/ 372 h 844"/>
                <a:gd name="connsiteX37" fmla="*/ 1536 w 1769"/>
                <a:gd name="connsiteY37" fmla="*/ 414 h 844"/>
                <a:gd name="connsiteX38" fmla="*/ 1570 w 1769"/>
                <a:gd name="connsiteY38" fmla="*/ 458 h 844"/>
                <a:gd name="connsiteX39" fmla="*/ 1602 w 1769"/>
                <a:gd name="connsiteY39" fmla="*/ 506 h 844"/>
                <a:gd name="connsiteX40" fmla="*/ 1634 w 1769"/>
                <a:gd name="connsiteY40" fmla="*/ 556 h 844"/>
                <a:gd name="connsiteX41" fmla="*/ 1664 w 1769"/>
                <a:gd name="connsiteY41" fmla="*/ 608 h 844"/>
                <a:gd name="connsiteX42" fmla="*/ 1696 w 1769"/>
                <a:gd name="connsiteY42" fmla="*/ 664 h 844"/>
                <a:gd name="connsiteX43" fmla="*/ 1724 w 1769"/>
                <a:gd name="connsiteY43" fmla="*/ 724 h 844"/>
                <a:gd name="connsiteX44" fmla="*/ 1754 w 1769"/>
                <a:gd name="connsiteY44" fmla="*/ 786 h 844"/>
                <a:gd name="connsiteX45" fmla="*/ 1769 w 1769"/>
                <a:gd name="connsiteY45" fmla="*/ 844 h 844"/>
                <a:gd name="connsiteX46" fmla="*/ 368 w 1769"/>
                <a:gd name="connsiteY46" fmla="*/ 832 h 844"/>
                <a:gd name="connsiteX47" fmla="*/ 332 w 1769"/>
                <a:gd name="connsiteY47" fmla="*/ 792 h 844"/>
                <a:gd name="connsiteX48" fmla="*/ 296 w 1769"/>
                <a:gd name="connsiteY48" fmla="*/ 750 h 844"/>
                <a:gd name="connsiteX49" fmla="*/ 262 w 1769"/>
                <a:gd name="connsiteY49" fmla="*/ 704 h 844"/>
                <a:gd name="connsiteX50" fmla="*/ 228 w 1769"/>
                <a:gd name="connsiteY50" fmla="*/ 656 h 844"/>
                <a:gd name="connsiteX51" fmla="*/ 194 w 1769"/>
                <a:gd name="connsiteY51" fmla="*/ 604 h 844"/>
                <a:gd name="connsiteX52" fmla="*/ 160 w 1769"/>
                <a:gd name="connsiteY52" fmla="*/ 550 h 844"/>
                <a:gd name="connsiteX53" fmla="*/ 126 w 1769"/>
                <a:gd name="connsiteY53" fmla="*/ 490 h 844"/>
                <a:gd name="connsiteX54" fmla="*/ 94 w 1769"/>
                <a:gd name="connsiteY54" fmla="*/ 430 h 844"/>
                <a:gd name="connsiteX55" fmla="*/ 62 w 1769"/>
                <a:gd name="connsiteY55" fmla="*/ 364 h 844"/>
                <a:gd name="connsiteX56" fmla="*/ 30 w 1769"/>
                <a:gd name="connsiteY56" fmla="*/ 296 h 844"/>
                <a:gd name="connsiteX57" fmla="*/ 0 w 1769"/>
                <a:gd name="connsiteY57" fmla="*/ 222 h 844"/>
                <a:gd name="connsiteX58" fmla="*/ 0 w 1769"/>
                <a:gd name="connsiteY58" fmla="*/ 222 h 844"/>
                <a:gd name="connsiteX0" fmla="*/ 0 w 1769"/>
                <a:gd name="connsiteY0" fmla="*/ 222 h 1029"/>
                <a:gd name="connsiteX1" fmla="*/ 0 w 1769"/>
                <a:gd name="connsiteY1" fmla="*/ 222 h 1029"/>
                <a:gd name="connsiteX2" fmla="*/ 14 w 1769"/>
                <a:gd name="connsiteY2" fmla="*/ 214 h 1029"/>
                <a:gd name="connsiteX3" fmla="*/ 52 w 1769"/>
                <a:gd name="connsiteY3" fmla="*/ 192 h 1029"/>
                <a:gd name="connsiteX4" fmla="*/ 114 w 1769"/>
                <a:gd name="connsiteY4" fmla="*/ 158 h 1029"/>
                <a:gd name="connsiteX5" fmla="*/ 152 w 1769"/>
                <a:gd name="connsiteY5" fmla="*/ 140 h 1029"/>
                <a:gd name="connsiteX6" fmla="*/ 196 w 1769"/>
                <a:gd name="connsiteY6" fmla="*/ 120 h 1029"/>
                <a:gd name="connsiteX7" fmla="*/ 244 w 1769"/>
                <a:gd name="connsiteY7" fmla="*/ 100 h 1029"/>
                <a:gd name="connsiteX8" fmla="*/ 296 w 1769"/>
                <a:gd name="connsiteY8" fmla="*/ 82 h 1029"/>
                <a:gd name="connsiteX9" fmla="*/ 350 w 1769"/>
                <a:gd name="connsiteY9" fmla="*/ 62 h 1029"/>
                <a:gd name="connsiteX10" fmla="*/ 410 w 1769"/>
                <a:gd name="connsiteY10" fmla="*/ 46 h 1029"/>
                <a:gd name="connsiteX11" fmla="*/ 472 w 1769"/>
                <a:gd name="connsiteY11" fmla="*/ 30 h 1029"/>
                <a:gd name="connsiteX12" fmla="*/ 536 w 1769"/>
                <a:gd name="connsiteY12" fmla="*/ 18 h 1029"/>
                <a:gd name="connsiteX13" fmla="*/ 602 w 1769"/>
                <a:gd name="connsiteY13" fmla="*/ 8 h 1029"/>
                <a:gd name="connsiteX14" fmla="*/ 672 w 1769"/>
                <a:gd name="connsiteY14" fmla="*/ 2 h 1029"/>
                <a:gd name="connsiteX15" fmla="*/ 742 w 1769"/>
                <a:gd name="connsiteY15" fmla="*/ 0 h 1029"/>
                <a:gd name="connsiteX16" fmla="*/ 778 w 1769"/>
                <a:gd name="connsiteY16" fmla="*/ 2 h 1029"/>
                <a:gd name="connsiteX17" fmla="*/ 814 w 1769"/>
                <a:gd name="connsiteY17" fmla="*/ 4 h 1029"/>
                <a:gd name="connsiteX18" fmla="*/ 850 w 1769"/>
                <a:gd name="connsiteY18" fmla="*/ 6 h 1029"/>
                <a:gd name="connsiteX19" fmla="*/ 888 w 1769"/>
                <a:gd name="connsiteY19" fmla="*/ 12 h 1029"/>
                <a:gd name="connsiteX20" fmla="*/ 924 w 1769"/>
                <a:gd name="connsiteY20" fmla="*/ 18 h 1029"/>
                <a:gd name="connsiteX21" fmla="*/ 960 w 1769"/>
                <a:gd name="connsiteY21" fmla="*/ 26 h 1029"/>
                <a:gd name="connsiteX22" fmla="*/ 998 w 1769"/>
                <a:gd name="connsiteY22" fmla="*/ 36 h 1029"/>
                <a:gd name="connsiteX23" fmla="*/ 1034 w 1769"/>
                <a:gd name="connsiteY23" fmla="*/ 46 h 1029"/>
                <a:gd name="connsiteX24" fmla="*/ 1072 w 1769"/>
                <a:gd name="connsiteY24" fmla="*/ 58 h 1029"/>
                <a:gd name="connsiteX25" fmla="*/ 1110 w 1769"/>
                <a:gd name="connsiteY25" fmla="*/ 74 h 1029"/>
                <a:gd name="connsiteX26" fmla="*/ 1146 w 1769"/>
                <a:gd name="connsiteY26" fmla="*/ 90 h 1029"/>
                <a:gd name="connsiteX27" fmla="*/ 1184 w 1769"/>
                <a:gd name="connsiteY27" fmla="*/ 108 h 1029"/>
                <a:gd name="connsiteX28" fmla="*/ 1220 w 1769"/>
                <a:gd name="connsiteY28" fmla="*/ 128 h 1029"/>
                <a:gd name="connsiteX29" fmla="*/ 1256 w 1769"/>
                <a:gd name="connsiteY29" fmla="*/ 152 h 1029"/>
                <a:gd name="connsiteX30" fmla="*/ 1292 w 1769"/>
                <a:gd name="connsiteY30" fmla="*/ 176 h 1029"/>
                <a:gd name="connsiteX31" fmla="*/ 1328 w 1769"/>
                <a:gd name="connsiteY31" fmla="*/ 202 h 1029"/>
                <a:gd name="connsiteX32" fmla="*/ 1364 w 1769"/>
                <a:gd name="connsiteY32" fmla="*/ 232 h 1029"/>
                <a:gd name="connsiteX33" fmla="*/ 1400 w 1769"/>
                <a:gd name="connsiteY33" fmla="*/ 264 h 1029"/>
                <a:gd name="connsiteX34" fmla="*/ 1434 w 1769"/>
                <a:gd name="connsiteY34" fmla="*/ 298 h 1029"/>
                <a:gd name="connsiteX35" fmla="*/ 1470 w 1769"/>
                <a:gd name="connsiteY35" fmla="*/ 334 h 1029"/>
                <a:gd name="connsiteX36" fmla="*/ 1504 w 1769"/>
                <a:gd name="connsiteY36" fmla="*/ 372 h 1029"/>
                <a:gd name="connsiteX37" fmla="*/ 1536 w 1769"/>
                <a:gd name="connsiteY37" fmla="*/ 414 h 1029"/>
                <a:gd name="connsiteX38" fmla="*/ 1570 w 1769"/>
                <a:gd name="connsiteY38" fmla="*/ 458 h 1029"/>
                <a:gd name="connsiteX39" fmla="*/ 1602 w 1769"/>
                <a:gd name="connsiteY39" fmla="*/ 506 h 1029"/>
                <a:gd name="connsiteX40" fmla="*/ 1634 w 1769"/>
                <a:gd name="connsiteY40" fmla="*/ 556 h 1029"/>
                <a:gd name="connsiteX41" fmla="*/ 1664 w 1769"/>
                <a:gd name="connsiteY41" fmla="*/ 608 h 1029"/>
                <a:gd name="connsiteX42" fmla="*/ 1696 w 1769"/>
                <a:gd name="connsiteY42" fmla="*/ 664 h 1029"/>
                <a:gd name="connsiteX43" fmla="*/ 1724 w 1769"/>
                <a:gd name="connsiteY43" fmla="*/ 724 h 1029"/>
                <a:gd name="connsiteX44" fmla="*/ 1754 w 1769"/>
                <a:gd name="connsiteY44" fmla="*/ 786 h 1029"/>
                <a:gd name="connsiteX45" fmla="*/ 1769 w 1769"/>
                <a:gd name="connsiteY45" fmla="*/ 844 h 1029"/>
                <a:gd name="connsiteX46" fmla="*/ 368 w 1769"/>
                <a:gd name="connsiteY46" fmla="*/ 832 h 1029"/>
                <a:gd name="connsiteX47" fmla="*/ 332 w 1769"/>
                <a:gd name="connsiteY47" fmla="*/ 792 h 1029"/>
                <a:gd name="connsiteX48" fmla="*/ 296 w 1769"/>
                <a:gd name="connsiteY48" fmla="*/ 750 h 1029"/>
                <a:gd name="connsiteX49" fmla="*/ 262 w 1769"/>
                <a:gd name="connsiteY49" fmla="*/ 704 h 1029"/>
                <a:gd name="connsiteX50" fmla="*/ 228 w 1769"/>
                <a:gd name="connsiteY50" fmla="*/ 656 h 1029"/>
                <a:gd name="connsiteX51" fmla="*/ 194 w 1769"/>
                <a:gd name="connsiteY51" fmla="*/ 604 h 1029"/>
                <a:gd name="connsiteX52" fmla="*/ 160 w 1769"/>
                <a:gd name="connsiteY52" fmla="*/ 550 h 1029"/>
                <a:gd name="connsiteX53" fmla="*/ 126 w 1769"/>
                <a:gd name="connsiteY53" fmla="*/ 490 h 1029"/>
                <a:gd name="connsiteX54" fmla="*/ 94 w 1769"/>
                <a:gd name="connsiteY54" fmla="*/ 430 h 1029"/>
                <a:gd name="connsiteX55" fmla="*/ 62 w 1769"/>
                <a:gd name="connsiteY55" fmla="*/ 364 h 1029"/>
                <a:gd name="connsiteX56" fmla="*/ 30 w 1769"/>
                <a:gd name="connsiteY56" fmla="*/ 296 h 1029"/>
                <a:gd name="connsiteX57" fmla="*/ 0 w 1769"/>
                <a:gd name="connsiteY57" fmla="*/ 222 h 1029"/>
                <a:gd name="connsiteX58" fmla="*/ 0 w 1769"/>
                <a:gd name="connsiteY58" fmla="*/ 222 h 1029"/>
                <a:gd name="connsiteX0" fmla="*/ 0 w 1754"/>
                <a:gd name="connsiteY0" fmla="*/ 222 h 832"/>
                <a:gd name="connsiteX1" fmla="*/ 0 w 1754"/>
                <a:gd name="connsiteY1" fmla="*/ 222 h 832"/>
                <a:gd name="connsiteX2" fmla="*/ 14 w 1754"/>
                <a:gd name="connsiteY2" fmla="*/ 214 h 832"/>
                <a:gd name="connsiteX3" fmla="*/ 52 w 1754"/>
                <a:gd name="connsiteY3" fmla="*/ 192 h 832"/>
                <a:gd name="connsiteX4" fmla="*/ 114 w 1754"/>
                <a:gd name="connsiteY4" fmla="*/ 158 h 832"/>
                <a:gd name="connsiteX5" fmla="*/ 152 w 1754"/>
                <a:gd name="connsiteY5" fmla="*/ 140 h 832"/>
                <a:gd name="connsiteX6" fmla="*/ 196 w 1754"/>
                <a:gd name="connsiteY6" fmla="*/ 120 h 832"/>
                <a:gd name="connsiteX7" fmla="*/ 244 w 1754"/>
                <a:gd name="connsiteY7" fmla="*/ 100 h 832"/>
                <a:gd name="connsiteX8" fmla="*/ 296 w 1754"/>
                <a:gd name="connsiteY8" fmla="*/ 82 h 832"/>
                <a:gd name="connsiteX9" fmla="*/ 350 w 1754"/>
                <a:gd name="connsiteY9" fmla="*/ 62 h 832"/>
                <a:gd name="connsiteX10" fmla="*/ 410 w 1754"/>
                <a:gd name="connsiteY10" fmla="*/ 46 h 832"/>
                <a:gd name="connsiteX11" fmla="*/ 472 w 1754"/>
                <a:gd name="connsiteY11" fmla="*/ 30 h 832"/>
                <a:gd name="connsiteX12" fmla="*/ 536 w 1754"/>
                <a:gd name="connsiteY12" fmla="*/ 18 h 832"/>
                <a:gd name="connsiteX13" fmla="*/ 602 w 1754"/>
                <a:gd name="connsiteY13" fmla="*/ 8 h 832"/>
                <a:gd name="connsiteX14" fmla="*/ 672 w 1754"/>
                <a:gd name="connsiteY14" fmla="*/ 2 h 832"/>
                <a:gd name="connsiteX15" fmla="*/ 742 w 1754"/>
                <a:gd name="connsiteY15" fmla="*/ 0 h 832"/>
                <a:gd name="connsiteX16" fmla="*/ 778 w 1754"/>
                <a:gd name="connsiteY16" fmla="*/ 2 h 832"/>
                <a:gd name="connsiteX17" fmla="*/ 814 w 1754"/>
                <a:gd name="connsiteY17" fmla="*/ 4 h 832"/>
                <a:gd name="connsiteX18" fmla="*/ 850 w 1754"/>
                <a:gd name="connsiteY18" fmla="*/ 6 h 832"/>
                <a:gd name="connsiteX19" fmla="*/ 888 w 1754"/>
                <a:gd name="connsiteY19" fmla="*/ 12 h 832"/>
                <a:gd name="connsiteX20" fmla="*/ 924 w 1754"/>
                <a:gd name="connsiteY20" fmla="*/ 18 h 832"/>
                <a:gd name="connsiteX21" fmla="*/ 960 w 1754"/>
                <a:gd name="connsiteY21" fmla="*/ 26 h 832"/>
                <a:gd name="connsiteX22" fmla="*/ 998 w 1754"/>
                <a:gd name="connsiteY22" fmla="*/ 36 h 832"/>
                <a:gd name="connsiteX23" fmla="*/ 1034 w 1754"/>
                <a:gd name="connsiteY23" fmla="*/ 46 h 832"/>
                <a:gd name="connsiteX24" fmla="*/ 1072 w 1754"/>
                <a:gd name="connsiteY24" fmla="*/ 58 h 832"/>
                <a:gd name="connsiteX25" fmla="*/ 1110 w 1754"/>
                <a:gd name="connsiteY25" fmla="*/ 74 h 832"/>
                <a:gd name="connsiteX26" fmla="*/ 1146 w 1754"/>
                <a:gd name="connsiteY26" fmla="*/ 90 h 832"/>
                <a:gd name="connsiteX27" fmla="*/ 1184 w 1754"/>
                <a:gd name="connsiteY27" fmla="*/ 108 h 832"/>
                <a:gd name="connsiteX28" fmla="*/ 1220 w 1754"/>
                <a:gd name="connsiteY28" fmla="*/ 128 h 832"/>
                <a:gd name="connsiteX29" fmla="*/ 1256 w 1754"/>
                <a:gd name="connsiteY29" fmla="*/ 152 h 832"/>
                <a:gd name="connsiteX30" fmla="*/ 1292 w 1754"/>
                <a:gd name="connsiteY30" fmla="*/ 176 h 832"/>
                <a:gd name="connsiteX31" fmla="*/ 1328 w 1754"/>
                <a:gd name="connsiteY31" fmla="*/ 202 h 832"/>
                <a:gd name="connsiteX32" fmla="*/ 1364 w 1754"/>
                <a:gd name="connsiteY32" fmla="*/ 232 h 832"/>
                <a:gd name="connsiteX33" fmla="*/ 1400 w 1754"/>
                <a:gd name="connsiteY33" fmla="*/ 264 h 832"/>
                <a:gd name="connsiteX34" fmla="*/ 1434 w 1754"/>
                <a:gd name="connsiteY34" fmla="*/ 298 h 832"/>
                <a:gd name="connsiteX35" fmla="*/ 1470 w 1754"/>
                <a:gd name="connsiteY35" fmla="*/ 334 h 832"/>
                <a:gd name="connsiteX36" fmla="*/ 1504 w 1754"/>
                <a:gd name="connsiteY36" fmla="*/ 372 h 832"/>
                <a:gd name="connsiteX37" fmla="*/ 1536 w 1754"/>
                <a:gd name="connsiteY37" fmla="*/ 414 h 832"/>
                <a:gd name="connsiteX38" fmla="*/ 1570 w 1754"/>
                <a:gd name="connsiteY38" fmla="*/ 458 h 832"/>
                <a:gd name="connsiteX39" fmla="*/ 1602 w 1754"/>
                <a:gd name="connsiteY39" fmla="*/ 506 h 832"/>
                <a:gd name="connsiteX40" fmla="*/ 1634 w 1754"/>
                <a:gd name="connsiteY40" fmla="*/ 556 h 832"/>
                <a:gd name="connsiteX41" fmla="*/ 1664 w 1754"/>
                <a:gd name="connsiteY41" fmla="*/ 608 h 832"/>
                <a:gd name="connsiteX42" fmla="*/ 1696 w 1754"/>
                <a:gd name="connsiteY42" fmla="*/ 664 h 832"/>
                <a:gd name="connsiteX43" fmla="*/ 1724 w 1754"/>
                <a:gd name="connsiteY43" fmla="*/ 724 h 832"/>
                <a:gd name="connsiteX44" fmla="*/ 1754 w 1754"/>
                <a:gd name="connsiteY44" fmla="*/ 786 h 832"/>
                <a:gd name="connsiteX45" fmla="*/ 368 w 1754"/>
                <a:gd name="connsiteY45" fmla="*/ 832 h 832"/>
                <a:gd name="connsiteX46" fmla="*/ 332 w 1754"/>
                <a:gd name="connsiteY46" fmla="*/ 792 h 832"/>
                <a:gd name="connsiteX47" fmla="*/ 296 w 1754"/>
                <a:gd name="connsiteY47" fmla="*/ 750 h 832"/>
                <a:gd name="connsiteX48" fmla="*/ 262 w 1754"/>
                <a:gd name="connsiteY48" fmla="*/ 704 h 832"/>
                <a:gd name="connsiteX49" fmla="*/ 228 w 1754"/>
                <a:gd name="connsiteY49" fmla="*/ 656 h 832"/>
                <a:gd name="connsiteX50" fmla="*/ 194 w 1754"/>
                <a:gd name="connsiteY50" fmla="*/ 604 h 832"/>
                <a:gd name="connsiteX51" fmla="*/ 160 w 1754"/>
                <a:gd name="connsiteY51" fmla="*/ 550 h 832"/>
                <a:gd name="connsiteX52" fmla="*/ 126 w 1754"/>
                <a:gd name="connsiteY52" fmla="*/ 490 h 832"/>
                <a:gd name="connsiteX53" fmla="*/ 94 w 1754"/>
                <a:gd name="connsiteY53" fmla="*/ 430 h 832"/>
                <a:gd name="connsiteX54" fmla="*/ 62 w 1754"/>
                <a:gd name="connsiteY54" fmla="*/ 364 h 832"/>
                <a:gd name="connsiteX55" fmla="*/ 30 w 1754"/>
                <a:gd name="connsiteY55" fmla="*/ 296 h 832"/>
                <a:gd name="connsiteX56" fmla="*/ 0 w 1754"/>
                <a:gd name="connsiteY56" fmla="*/ 222 h 832"/>
                <a:gd name="connsiteX57" fmla="*/ 0 w 1754"/>
                <a:gd name="connsiteY57" fmla="*/ 222 h 832"/>
                <a:gd name="connsiteX0" fmla="*/ 0 w 1748"/>
                <a:gd name="connsiteY0" fmla="*/ 222 h 836"/>
                <a:gd name="connsiteX1" fmla="*/ 0 w 1748"/>
                <a:gd name="connsiteY1" fmla="*/ 222 h 836"/>
                <a:gd name="connsiteX2" fmla="*/ 14 w 1748"/>
                <a:gd name="connsiteY2" fmla="*/ 214 h 836"/>
                <a:gd name="connsiteX3" fmla="*/ 52 w 1748"/>
                <a:gd name="connsiteY3" fmla="*/ 192 h 836"/>
                <a:gd name="connsiteX4" fmla="*/ 114 w 1748"/>
                <a:gd name="connsiteY4" fmla="*/ 158 h 836"/>
                <a:gd name="connsiteX5" fmla="*/ 152 w 1748"/>
                <a:gd name="connsiteY5" fmla="*/ 140 h 836"/>
                <a:gd name="connsiteX6" fmla="*/ 196 w 1748"/>
                <a:gd name="connsiteY6" fmla="*/ 120 h 836"/>
                <a:gd name="connsiteX7" fmla="*/ 244 w 1748"/>
                <a:gd name="connsiteY7" fmla="*/ 100 h 836"/>
                <a:gd name="connsiteX8" fmla="*/ 296 w 1748"/>
                <a:gd name="connsiteY8" fmla="*/ 82 h 836"/>
                <a:gd name="connsiteX9" fmla="*/ 350 w 1748"/>
                <a:gd name="connsiteY9" fmla="*/ 62 h 836"/>
                <a:gd name="connsiteX10" fmla="*/ 410 w 1748"/>
                <a:gd name="connsiteY10" fmla="*/ 46 h 836"/>
                <a:gd name="connsiteX11" fmla="*/ 472 w 1748"/>
                <a:gd name="connsiteY11" fmla="*/ 30 h 836"/>
                <a:gd name="connsiteX12" fmla="*/ 536 w 1748"/>
                <a:gd name="connsiteY12" fmla="*/ 18 h 836"/>
                <a:gd name="connsiteX13" fmla="*/ 602 w 1748"/>
                <a:gd name="connsiteY13" fmla="*/ 8 h 836"/>
                <a:gd name="connsiteX14" fmla="*/ 672 w 1748"/>
                <a:gd name="connsiteY14" fmla="*/ 2 h 836"/>
                <a:gd name="connsiteX15" fmla="*/ 742 w 1748"/>
                <a:gd name="connsiteY15" fmla="*/ 0 h 836"/>
                <a:gd name="connsiteX16" fmla="*/ 778 w 1748"/>
                <a:gd name="connsiteY16" fmla="*/ 2 h 836"/>
                <a:gd name="connsiteX17" fmla="*/ 814 w 1748"/>
                <a:gd name="connsiteY17" fmla="*/ 4 h 836"/>
                <a:gd name="connsiteX18" fmla="*/ 850 w 1748"/>
                <a:gd name="connsiteY18" fmla="*/ 6 h 836"/>
                <a:gd name="connsiteX19" fmla="*/ 888 w 1748"/>
                <a:gd name="connsiteY19" fmla="*/ 12 h 836"/>
                <a:gd name="connsiteX20" fmla="*/ 924 w 1748"/>
                <a:gd name="connsiteY20" fmla="*/ 18 h 836"/>
                <a:gd name="connsiteX21" fmla="*/ 960 w 1748"/>
                <a:gd name="connsiteY21" fmla="*/ 26 h 836"/>
                <a:gd name="connsiteX22" fmla="*/ 998 w 1748"/>
                <a:gd name="connsiteY22" fmla="*/ 36 h 836"/>
                <a:gd name="connsiteX23" fmla="*/ 1034 w 1748"/>
                <a:gd name="connsiteY23" fmla="*/ 46 h 836"/>
                <a:gd name="connsiteX24" fmla="*/ 1072 w 1748"/>
                <a:gd name="connsiteY24" fmla="*/ 58 h 836"/>
                <a:gd name="connsiteX25" fmla="*/ 1110 w 1748"/>
                <a:gd name="connsiteY25" fmla="*/ 74 h 836"/>
                <a:gd name="connsiteX26" fmla="*/ 1146 w 1748"/>
                <a:gd name="connsiteY26" fmla="*/ 90 h 836"/>
                <a:gd name="connsiteX27" fmla="*/ 1184 w 1748"/>
                <a:gd name="connsiteY27" fmla="*/ 108 h 836"/>
                <a:gd name="connsiteX28" fmla="*/ 1220 w 1748"/>
                <a:gd name="connsiteY28" fmla="*/ 128 h 836"/>
                <a:gd name="connsiteX29" fmla="*/ 1256 w 1748"/>
                <a:gd name="connsiteY29" fmla="*/ 152 h 836"/>
                <a:gd name="connsiteX30" fmla="*/ 1292 w 1748"/>
                <a:gd name="connsiteY30" fmla="*/ 176 h 836"/>
                <a:gd name="connsiteX31" fmla="*/ 1328 w 1748"/>
                <a:gd name="connsiteY31" fmla="*/ 202 h 836"/>
                <a:gd name="connsiteX32" fmla="*/ 1364 w 1748"/>
                <a:gd name="connsiteY32" fmla="*/ 232 h 836"/>
                <a:gd name="connsiteX33" fmla="*/ 1400 w 1748"/>
                <a:gd name="connsiteY33" fmla="*/ 264 h 836"/>
                <a:gd name="connsiteX34" fmla="*/ 1434 w 1748"/>
                <a:gd name="connsiteY34" fmla="*/ 298 h 836"/>
                <a:gd name="connsiteX35" fmla="*/ 1470 w 1748"/>
                <a:gd name="connsiteY35" fmla="*/ 334 h 836"/>
                <a:gd name="connsiteX36" fmla="*/ 1504 w 1748"/>
                <a:gd name="connsiteY36" fmla="*/ 372 h 836"/>
                <a:gd name="connsiteX37" fmla="*/ 1536 w 1748"/>
                <a:gd name="connsiteY37" fmla="*/ 414 h 836"/>
                <a:gd name="connsiteX38" fmla="*/ 1570 w 1748"/>
                <a:gd name="connsiteY38" fmla="*/ 458 h 836"/>
                <a:gd name="connsiteX39" fmla="*/ 1602 w 1748"/>
                <a:gd name="connsiteY39" fmla="*/ 506 h 836"/>
                <a:gd name="connsiteX40" fmla="*/ 1634 w 1748"/>
                <a:gd name="connsiteY40" fmla="*/ 556 h 836"/>
                <a:gd name="connsiteX41" fmla="*/ 1664 w 1748"/>
                <a:gd name="connsiteY41" fmla="*/ 608 h 836"/>
                <a:gd name="connsiteX42" fmla="*/ 1696 w 1748"/>
                <a:gd name="connsiteY42" fmla="*/ 664 h 836"/>
                <a:gd name="connsiteX43" fmla="*/ 1724 w 1748"/>
                <a:gd name="connsiteY43" fmla="*/ 724 h 836"/>
                <a:gd name="connsiteX44" fmla="*/ 1748 w 1748"/>
                <a:gd name="connsiteY44" fmla="*/ 818 h 836"/>
                <a:gd name="connsiteX45" fmla="*/ 368 w 1748"/>
                <a:gd name="connsiteY45" fmla="*/ 832 h 836"/>
                <a:gd name="connsiteX46" fmla="*/ 332 w 1748"/>
                <a:gd name="connsiteY46" fmla="*/ 792 h 836"/>
                <a:gd name="connsiteX47" fmla="*/ 296 w 1748"/>
                <a:gd name="connsiteY47" fmla="*/ 750 h 836"/>
                <a:gd name="connsiteX48" fmla="*/ 262 w 1748"/>
                <a:gd name="connsiteY48" fmla="*/ 704 h 836"/>
                <a:gd name="connsiteX49" fmla="*/ 228 w 1748"/>
                <a:gd name="connsiteY49" fmla="*/ 656 h 836"/>
                <a:gd name="connsiteX50" fmla="*/ 194 w 1748"/>
                <a:gd name="connsiteY50" fmla="*/ 604 h 836"/>
                <a:gd name="connsiteX51" fmla="*/ 160 w 1748"/>
                <a:gd name="connsiteY51" fmla="*/ 550 h 836"/>
                <a:gd name="connsiteX52" fmla="*/ 126 w 1748"/>
                <a:gd name="connsiteY52" fmla="*/ 490 h 836"/>
                <a:gd name="connsiteX53" fmla="*/ 94 w 1748"/>
                <a:gd name="connsiteY53" fmla="*/ 430 h 836"/>
                <a:gd name="connsiteX54" fmla="*/ 62 w 1748"/>
                <a:gd name="connsiteY54" fmla="*/ 364 h 836"/>
                <a:gd name="connsiteX55" fmla="*/ 30 w 1748"/>
                <a:gd name="connsiteY55" fmla="*/ 296 h 836"/>
                <a:gd name="connsiteX56" fmla="*/ 0 w 1748"/>
                <a:gd name="connsiteY56" fmla="*/ 222 h 836"/>
                <a:gd name="connsiteX57" fmla="*/ 0 w 1748"/>
                <a:gd name="connsiteY57" fmla="*/ 222 h 836"/>
                <a:gd name="connsiteX0" fmla="*/ 0 w 1748"/>
                <a:gd name="connsiteY0" fmla="*/ 222 h 832"/>
                <a:gd name="connsiteX1" fmla="*/ 0 w 1748"/>
                <a:gd name="connsiteY1" fmla="*/ 222 h 832"/>
                <a:gd name="connsiteX2" fmla="*/ 14 w 1748"/>
                <a:gd name="connsiteY2" fmla="*/ 214 h 832"/>
                <a:gd name="connsiteX3" fmla="*/ 52 w 1748"/>
                <a:gd name="connsiteY3" fmla="*/ 192 h 832"/>
                <a:gd name="connsiteX4" fmla="*/ 114 w 1748"/>
                <a:gd name="connsiteY4" fmla="*/ 158 h 832"/>
                <a:gd name="connsiteX5" fmla="*/ 152 w 1748"/>
                <a:gd name="connsiteY5" fmla="*/ 140 h 832"/>
                <a:gd name="connsiteX6" fmla="*/ 196 w 1748"/>
                <a:gd name="connsiteY6" fmla="*/ 120 h 832"/>
                <a:gd name="connsiteX7" fmla="*/ 244 w 1748"/>
                <a:gd name="connsiteY7" fmla="*/ 100 h 832"/>
                <a:gd name="connsiteX8" fmla="*/ 296 w 1748"/>
                <a:gd name="connsiteY8" fmla="*/ 82 h 832"/>
                <a:gd name="connsiteX9" fmla="*/ 350 w 1748"/>
                <a:gd name="connsiteY9" fmla="*/ 62 h 832"/>
                <a:gd name="connsiteX10" fmla="*/ 410 w 1748"/>
                <a:gd name="connsiteY10" fmla="*/ 46 h 832"/>
                <a:gd name="connsiteX11" fmla="*/ 472 w 1748"/>
                <a:gd name="connsiteY11" fmla="*/ 30 h 832"/>
                <a:gd name="connsiteX12" fmla="*/ 536 w 1748"/>
                <a:gd name="connsiteY12" fmla="*/ 18 h 832"/>
                <a:gd name="connsiteX13" fmla="*/ 602 w 1748"/>
                <a:gd name="connsiteY13" fmla="*/ 8 h 832"/>
                <a:gd name="connsiteX14" fmla="*/ 672 w 1748"/>
                <a:gd name="connsiteY14" fmla="*/ 2 h 832"/>
                <a:gd name="connsiteX15" fmla="*/ 742 w 1748"/>
                <a:gd name="connsiteY15" fmla="*/ 0 h 832"/>
                <a:gd name="connsiteX16" fmla="*/ 778 w 1748"/>
                <a:gd name="connsiteY16" fmla="*/ 2 h 832"/>
                <a:gd name="connsiteX17" fmla="*/ 814 w 1748"/>
                <a:gd name="connsiteY17" fmla="*/ 4 h 832"/>
                <a:gd name="connsiteX18" fmla="*/ 850 w 1748"/>
                <a:gd name="connsiteY18" fmla="*/ 6 h 832"/>
                <a:gd name="connsiteX19" fmla="*/ 888 w 1748"/>
                <a:gd name="connsiteY19" fmla="*/ 12 h 832"/>
                <a:gd name="connsiteX20" fmla="*/ 924 w 1748"/>
                <a:gd name="connsiteY20" fmla="*/ 18 h 832"/>
                <a:gd name="connsiteX21" fmla="*/ 960 w 1748"/>
                <a:gd name="connsiteY21" fmla="*/ 26 h 832"/>
                <a:gd name="connsiteX22" fmla="*/ 998 w 1748"/>
                <a:gd name="connsiteY22" fmla="*/ 36 h 832"/>
                <a:gd name="connsiteX23" fmla="*/ 1034 w 1748"/>
                <a:gd name="connsiteY23" fmla="*/ 46 h 832"/>
                <a:gd name="connsiteX24" fmla="*/ 1072 w 1748"/>
                <a:gd name="connsiteY24" fmla="*/ 58 h 832"/>
                <a:gd name="connsiteX25" fmla="*/ 1110 w 1748"/>
                <a:gd name="connsiteY25" fmla="*/ 74 h 832"/>
                <a:gd name="connsiteX26" fmla="*/ 1146 w 1748"/>
                <a:gd name="connsiteY26" fmla="*/ 90 h 832"/>
                <a:gd name="connsiteX27" fmla="*/ 1184 w 1748"/>
                <a:gd name="connsiteY27" fmla="*/ 108 h 832"/>
                <a:gd name="connsiteX28" fmla="*/ 1220 w 1748"/>
                <a:gd name="connsiteY28" fmla="*/ 128 h 832"/>
                <a:gd name="connsiteX29" fmla="*/ 1256 w 1748"/>
                <a:gd name="connsiteY29" fmla="*/ 152 h 832"/>
                <a:gd name="connsiteX30" fmla="*/ 1292 w 1748"/>
                <a:gd name="connsiteY30" fmla="*/ 176 h 832"/>
                <a:gd name="connsiteX31" fmla="*/ 1328 w 1748"/>
                <a:gd name="connsiteY31" fmla="*/ 202 h 832"/>
                <a:gd name="connsiteX32" fmla="*/ 1364 w 1748"/>
                <a:gd name="connsiteY32" fmla="*/ 232 h 832"/>
                <a:gd name="connsiteX33" fmla="*/ 1400 w 1748"/>
                <a:gd name="connsiteY33" fmla="*/ 264 h 832"/>
                <a:gd name="connsiteX34" fmla="*/ 1434 w 1748"/>
                <a:gd name="connsiteY34" fmla="*/ 298 h 832"/>
                <a:gd name="connsiteX35" fmla="*/ 1470 w 1748"/>
                <a:gd name="connsiteY35" fmla="*/ 334 h 832"/>
                <a:gd name="connsiteX36" fmla="*/ 1504 w 1748"/>
                <a:gd name="connsiteY36" fmla="*/ 372 h 832"/>
                <a:gd name="connsiteX37" fmla="*/ 1536 w 1748"/>
                <a:gd name="connsiteY37" fmla="*/ 414 h 832"/>
                <a:gd name="connsiteX38" fmla="*/ 1570 w 1748"/>
                <a:gd name="connsiteY38" fmla="*/ 458 h 832"/>
                <a:gd name="connsiteX39" fmla="*/ 1602 w 1748"/>
                <a:gd name="connsiteY39" fmla="*/ 506 h 832"/>
                <a:gd name="connsiteX40" fmla="*/ 1634 w 1748"/>
                <a:gd name="connsiteY40" fmla="*/ 556 h 832"/>
                <a:gd name="connsiteX41" fmla="*/ 1664 w 1748"/>
                <a:gd name="connsiteY41" fmla="*/ 608 h 832"/>
                <a:gd name="connsiteX42" fmla="*/ 1696 w 1748"/>
                <a:gd name="connsiteY42" fmla="*/ 664 h 832"/>
                <a:gd name="connsiteX43" fmla="*/ 1724 w 1748"/>
                <a:gd name="connsiteY43" fmla="*/ 724 h 832"/>
                <a:gd name="connsiteX44" fmla="*/ 1748 w 1748"/>
                <a:gd name="connsiteY44" fmla="*/ 818 h 832"/>
                <a:gd name="connsiteX45" fmla="*/ 368 w 1748"/>
                <a:gd name="connsiteY45" fmla="*/ 832 h 832"/>
                <a:gd name="connsiteX46" fmla="*/ 332 w 1748"/>
                <a:gd name="connsiteY46" fmla="*/ 792 h 832"/>
                <a:gd name="connsiteX47" fmla="*/ 296 w 1748"/>
                <a:gd name="connsiteY47" fmla="*/ 750 h 832"/>
                <a:gd name="connsiteX48" fmla="*/ 262 w 1748"/>
                <a:gd name="connsiteY48" fmla="*/ 704 h 832"/>
                <a:gd name="connsiteX49" fmla="*/ 228 w 1748"/>
                <a:gd name="connsiteY49" fmla="*/ 656 h 832"/>
                <a:gd name="connsiteX50" fmla="*/ 194 w 1748"/>
                <a:gd name="connsiteY50" fmla="*/ 604 h 832"/>
                <a:gd name="connsiteX51" fmla="*/ 160 w 1748"/>
                <a:gd name="connsiteY51" fmla="*/ 550 h 832"/>
                <a:gd name="connsiteX52" fmla="*/ 126 w 1748"/>
                <a:gd name="connsiteY52" fmla="*/ 490 h 832"/>
                <a:gd name="connsiteX53" fmla="*/ 94 w 1748"/>
                <a:gd name="connsiteY53" fmla="*/ 430 h 832"/>
                <a:gd name="connsiteX54" fmla="*/ 62 w 1748"/>
                <a:gd name="connsiteY54" fmla="*/ 364 h 832"/>
                <a:gd name="connsiteX55" fmla="*/ 30 w 1748"/>
                <a:gd name="connsiteY55" fmla="*/ 296 h 832"/>
                <a:gd name="connsiteX56" fmla="*/ 0 w 1748"/>
                <a:gd name="connsiteY56" fmla="*/ 222 h 832"/>
                <a:gd name="connsiteX57" fmla="*/ 0 w 1748"/>
                <a:gd name="connsiteY57" fmla="*/ 222 h 8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748" h="832">
                  <a:moveTo>
                    <a:pt x="0" y="222"/>
                  </a:moveTo>
                  <a:lnTo>
                    <a:pt x="0" y="222"/>
                  </a:lnTo>
                  <a:cubicBezTo>
                    <a:pt x="5" y="219"/>
                    <a:pt x="9" y="217"/>
                    <a:pt x="14" y="214"/>
                  </a:cubicBezTo>
                  <a:cubicBezTo>
                    <a:pt x="27" y="207"/>
                    <a:pt x="39" y="199"/>
                    <a:pt x="52" y="192"/>
                  </a:cubicBezTo>
                  <a:cubicBezTo>
                    <a:pt x="73" y="181"/>
                    <a:pt x="93" y="169"/>
                    <a:pt x="114" y="158"/>
                  </a:cubicBezTo>
                  <a:cubicBezTo>
                    <a:pt x="127" y="152"/>
                    <a:pt x="139" y="146"/>
                    <a:pt x="152" y="140"/>
                  </a:cubicBezTo>
                  <a:cubicBezTo>
                    <a:pt x="167" y="133"/>
                    <a:pt x="181" y="127"/>
                    <a:pt x="196" y="120"/>
                  </a:cubicBezTo>
                  <a:cubicBezTo>
                    <a:pt x="212" y="113"/>
                    <a:pt x="228" y="107"/>
                    <a:pt x="244" y="100"/>
                  </a:cubicBezTo>
                  <a:lnTo>
                    <a:pt x="296" y="82"/>
                  </a:lnTo>
                  <a:cubicBezTo>
                    <a:pt x="314" y="75"/>
                    <a:pt x="332" y="69"/>
                    <a:pt x="350" y="62"/>
                  </a:cubicBezTo>
                  <a:cubicBezTo>
                    <a:pt x="370" y="57"/>
                    <a:pt x="390" y="51"/>
                    <a:pt x="410" y="46"/>
                  </a:cubicBezTo>
                  <a:cubicBezTo>
                    <a:pt x="431" y="41"/>
                    <a:pt x="451" y="35"/>
                    <a:pt x="472" y="30"/>
                  </a:cubicBezTo>
                  <a:lnTo>
                    <a:pt x="536" y="18"/>
                  </a:lnTo>
                  <a:cubicBezTo>
                    <a:pt x="558" y="15"/>
                    <a:pt x="580" y="11"/>
                    <a:pt x="602" y="8"/>
                  </a:cubicBezTo>
                  <a:lnTo>
                    <a:pt x="672" y="2"/>
                  </a:lnTo>
                  <a:cubicBezTo>
                    <a:pt x="695" y="1"/>
                    <a:pt x="719" y="1"/>
                    <a:pt x="742" y="0"/>
                  </a:cubicBezTo>
                  <a:cubicBezTo>
                    <a:pt x="754" y="1"/>
                    <a:pt x="766" y="1"/>
                    <a:pt x="778" y="2"/>
                  </a:cubicBezTo>
                  <a:cubicBezTo>
                    <a:pt x="790" y="3"/>
                    <a:pt x="802" y="3"/>
                    <a:pt x="814" y="4"/>
                  </a:cubicBezTo>
                  <a:cubicBezTo>
                    <a:pt x="826" y="5"/>
                    <a:pt x="838" y="5"/>
                    <a:pt x="850" y="6"/>
                  </a:cubicBezTo>
                  <a:lnTo>
                    <a:pt x="888" y="12"/>
                  </a:lnTo>
                  <a:lnTo>
                    <a:pt x="924" y="18"/>
                  </a:lnTo>
                  <a:cubicBezTo>
                    <a:pt x="936" y="21"/>
                    <a:pt x="948" y="23"/>
                    <a:pt x="960" y="26"/>
                  </a:cubicBezTo>
                  <a:cubicBezTo>
                    <a:pt x="973" y="29"/>
                    <a:pt x="985" y="33"/>
                    <a:pt x="998" y="36"/>
                  </a:cubicBezTo>
                  <a:cubicBezTo>
                    <a:pt x="1010" y="39"/>
                    <a:pt x="1022" y="43"/>
                    <a:pt x="1034" y="46"/>
                  </a:cubicBezTo>
                  <a:lnTo>
                    <a:pt x="1072" y="58"/>
                  </a:lnTo>
                  <a:cubicBezTo>
                    <a:pt x="1085" y="63"/>
                    <a:pt x="1097" y="69"/>
                    <a:pt x="1110" y="74"/>
                  </a:cubicBezTo>
                  <a:cubicBezTo>
                    <a:pt x="1122" y="79"/>
                    <a:pt x="1134" y="85"/>
                    <a:pt x="1146" y="90"/>
                  </a:cubicBezTo>
                  <a:cubicBezTo>
                    <a:pt x="1159" y="96"/>
                    <a:pt x="1171" y="102"/>
                    <a:pt x="1184" y="108"/>
                  </a:cubicBezTo>
                  <a:cubicBezTo>
                    <a:pt x="1196" y="115"/>
                    <a:pt x="1208" y="121"/>
                    <a:pt x="1220" y="128"/>
                  </a:cubicBezTo>
                  <a:lnTo>
                    <a:pt x="1256" y="152"/>
                  </a:lnTo>
                  <a:lnTo>
                    <a:pt x="1292" y="176"/>
                  </a:lnTo>
                  <a:cubicBezTo>
                    <a:pt x="1304" y="185"/>
                    <a:pt x="1316" y="193"/>
                    <a:pt x="1328" y="202"/>
                  </a:cubicBezTo>
                  <a:lnTo>
                    <a:pt x="1364" y="232"/>
                  </a:lnTo>
                  <a:cubicBezTo>
                    <a:pt x="1376" y="243"/>
                    <a:pt x="1388" y="253"/>
                    <a:pt x="1400" y="264"/>
                  </a:cubicBezTo>
                  <a:lnTo>
                    <a:pt x="1434" y="298"/>
                  </a:lnTo>
                  <a:lnTo>
                    <a:pt x="1470" y="334"/>
                  </a:lnTo>
                  <a:cubicBezTo>
                    <a:pt x="1481" y="347"/>
                    <a:pt x="1493" y="359"/>
                    <a:pt x="1504" y="372"/>
                  </a:cubicBezTo>
                  <a:cubicBezTo>
                    <a:pt x="1515" y="386"/>
                    <a:pt x="1525" y="400"/>
                    <a:pt x="1536" y="414"/>
                  </a:cubicBezTo>
                  <a:cubicBezTo>
                    <a:pt x="1547" y="429"/>
                    <a:pt x="1559" y="443"/>
                    <a:pt x="1570" y="458"/>
                  </a:cubicBezTo>
                  <a:cubicBezTo>
                    <a:pt x="1581" y="474"/>
                    <a:pt x="1591" y="490"/>
                    <a:pt x="1602" y="506"/>
                  </a:cubicBezTo>
                  <a:cubicBezTo>
                    <a:pt x="1613" y="523"/>
                    <a:pt x="1623" y="539"/>
                    <a:pt x="1634" y="556"/>
                  </a:cubicBezTo>
                  <a:cubicBezTo>
                    <a:pt x="1644" y="573"/>
                    <a:pt x="1654" y="591"/>
                    <a:pt x="1664" y="608"/>
                  </a:cubicBezTo>
                  <a:cubicBezTo>
                    <a:pt x="1675" y="627"/>
                    <a:pt x="1685" y="645"/>
                    <a:pt x="1696" y="664"/>
                  </a:cubicBezTo>
                  <a:cubicBezTo>
                    <a:pt x="1705" y="684"/>
                    <a:pt x="1715" y="704"/>
                    <a:pt x="1724" y="724"/>
                  </a:cubicBezTo>
                  <a:cubicBezTo>
                    <a:pt x="1734" y="745"/>
                    <a:pt x="1738" y="797"/>
                    <a:pt x="1748" y="818"/>
                  </a:cubicBezTo>
                  <a:cubicBezTo>
                    <a:pt x="1512" y="823"/>
                    <a:pt x="605" y="831"/>
                    <a:pt x="368" y="832"/>
                  </a:cubicBezTo>
                  <a:cubicBezTo>
                    <a:pt x="356" y="819"/>
                    <a:pt x="344" y="805"/>
                    <a:pt x="332" y="792"/>
                  </a:cubicBezTo>
                  <a:lnTo>
                    <a:pt x="296" y="750"/>
                  </a:lnTo>
                  <a:cubicBezTo>
                    <a:pt x="285" y="735"/>
                    <a:pt x="273" y="719"/>
                    <a:pt x="262" y="704"/>
                  </a:cubicBezTo>
                  <a:cubicBezTo>
                    <a:pt x="251" y="688"/>
                    <a:pt x="239" y="672"/>
                    <a:pt x="228" y="656"/>
                  </a:cubicBezTo>
                  <a:cubicBezTo>
                    <a:pt x="217" y="639"/>
                    <a:pt x="205" y="621"/>
                    <a:pt x="194" y="604"/>
                  </a:cubicBezTo>
                  <a:cubicBezTo>
                    <a:pt x="183" y="586"/>
                    <a:pt x="171" y="568"/>
                    <a:pt x="160" y="550"/>
                  </a:cubicBezTo>
                  <a:cubicBezTo>
                    <a:pt x="149" y="530"/>
                    <a:pt x="137" y="510"/>
                    <a:pt x="126" y="490"/>
                  </a:cubicBezTo>
                  <a:cubicBezTo>
                    <a:pt x="115" y="470"/>
                    <a:pt x="105" y="450"/>
                    <a:pt x="94" y="430"/>
                  </a:cubicBezTo>
                  <a:cubicBezTo>
                    <a:pt x="83" y="408"/>
                    <a:pt x="73" y="386"/>
                    <a:pt x="62" y="364"/>
                  </a:cubicBezTo>
                  <a:cubicBezTo>
                    <a:pt x="51" y="341"/>
                    <a:pt x="41" y="319"/>
                    <a:pt x="30" y="296"/>
                  </a:cubicBezTo>
                  <a:cubicBezTo>
                    <a:pt x="20" y="271"/>
                    <a:pt x="10" y="247"/>
                    <a:pt x="0" y="222"/>
                  </a:cubicBezTo>
                  <a:lnTo>
                    <a:pt x="0" y="222"/>
                  </a:lnTo>
                </a:path>
              </a:pathLst>
            </a:custGeom>
            <a:solidFill>
              <a:schemeClr val="accent5">
                <a:lumMod val="75000"/>
                <a:alpha val="1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-79268" y="-32649"/>
            <a:ext cx="5533700" cy="3848161"/>
            <a:chOff x="-79268" y="-32649"/>
            <a:chExt cx="5533700" cy="3848161"/>
          </a:xfrm>
        </p:grpSpPr>
        <p:sp>
          <p:nvSpPr>
            <p:cNvPr id="22" name="Freeform 19"/>
            <p:cNvSpPr/>
            <p:nvPr/>
          </p:nvSpPr>
          <p:spPr>
            <a:xfrm rot="21395862">
              <a:off x="-79268" y="-32649"/>
              <a:ext cx="1386666" cy="3848161"/>
            </a:xfrm>
            <a:custGeom>
              <a:avLst/>
              <a:gdLst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526 w 1750"/>
                <a:gd name="connsiteY3" fmla="*/ 44 h 3574"/>
                <a:gd name="connsiteX4" fmla="*/ 572 w 1750"/>
                <a:gd name="connsiteY4" fmla="*/ 70 h 3574"/>
                <a:gd name="connsiteX5" fmla="*/ 628 w 1750"/>
                <a:gd name="connsiteY5" fmla="*/ 102 h 3574"/>
                <a:gd name="connsiteX6" fmla="*/ 688 w 1750"/>
                <a:gd name="connsiteY6" fmla="*/ 140 h 3574"/>
                <a:gd name="connsiteX7" fmla="*/ 754 w 1750"/>
                <a:gd name="connsiteY7" fmla="*/ 184 h 3574"/>
                <a:gd name="connsiteX8" fmla="*/ 826 w 1750"/>
                <a:gd name="connsiteY8" fmla="*/ 236 h 3574"/>
                <a:gd name="connsiteX9" fmla="*/ 900 w 1750"/>
                <a:gd name="connsiteY9" fmla="*/ 294 h 3574"/>
                <a:gd name="connsiteX10" fmla="*/ 978 w 1750"/>
                <a:gd name="connsiteY10" fmla="*/ 358 h 3574"/>
                <a:gd name="connsiteX11" fmla="*/ 1056 w 1750"/>
                <a:gd name="connsiteY11" fmla="*/ 430 h 3574"/>
                <a:gd name="connsiteX12" fmla="*/ 1096 w 1750"/>
                <a:gd name="connsiteY12" fmla="*/ 470 h 3574"/>
                <a:gd name="connsiteX13" fmla="*/ 1136 w 1750"/>
                <a:gd name="connsiteY13" fmla="*/ 510 h 3574"/>
                <a:gd name="connsiteX14" fmla="*/ 1174 w 1750"/>
                <a:gd name="connsiteY14" fmla="*/ 552 h 3574"/>
                <a:gd name="connsiteX15" fmla="*/ 1214 w 1750"/>
                <a:gd name="connsiteY15" fmla="*/ 596 h 3574"/>
                <a:gd name="connsiteX16" fmla="*/ 1252 w 1750"/>
                <a:gd name="connsiteY16" fmla="*/ 642 h 3574"/>
                <a:gd name="connsiteX17" fmla="*/ 1292 w 1750"/>
                <a:gd name="connsiteY17" fmla="*/ 690 h 3574"/>
                <a:gd name="connsiteX18" fmla="*/ 1328 w 1750"/>
                <a:gd name="connsiteY18" fmla="*/ 740 h 3574"/>
                <a:gd name="connsiteX19" fmla="*/ 1366 w 1750"/>
                <a:gd name="connsiteY19" fmla="*/ 792 h 3574"/>
                <a:gd name="connsiteX20" fmla="*/ 1402 w 1750"/>
                <a:gd name="connsiteY20" fmla="*/ 844 h 3574"/>
                <a:gd name="connsiteX21" fmla="*/ 1436 w 1750"/>
                <a:gd name="connsiteY21" fmla="*/ 900 h 3574"/>
                <a:gd name="connsiteX22" fmla="*/ 1470 w 1750"/>
                <a:gd name="connsiteY22" fmla="*/ 958 h 3574"/>
                <a:gd name="connsiteX23" fmla="*/ 1502 w 1750"/>
                <a:gd name="connsiteY23" fmla="*/ 1018 h 3574"/>
                <a:gd name="connsiteX24" fmla="*/ 1534 w 1750"/>
                <a:gd name="connsiteY24" fmla="*/ 1080 h 3574"/>
                <a:gd name="connsiteX25" fmla="*/ 1564 w 1750"/>
                <a:gd name="connsiteY25" fmla="*/ 1142 h 3574"/>
                <a:gd name="connsiteX26" fmla="*/ 1590 w 1750"/>
                <a:gd name="connsiteY26" fmla="*/ 1208 h 3574"/>
                <a:gd name="connsiteX27" fmla="*/ 1618 w 1750"/>
                <a:gd name="connsiteY27" fmla="*/ 1276 h 3574"/>
                <a:gd name="connsiteX28" fmla="*/ 1642 w 1750"/>
                <a:gd name="connsiteY28" fmla="*/ 1346 h 3574"/>
                <a:gd name="connsiteX29" fmla="*/ 1664 w 1750"/>
                <a:gd name="connsiteY29" fmla="*/ 1418 h 3574"/>
                <a:gd name="connsiteX30" fmla="*/ 1684 w 1750"/>
                <a:gd name="connsiteY30" fmla="*/ 1492 h 3574"/>
                <a:gd name="connsiteX31" fmla="*/ 1700 w 1750"/>
                <a:gd name="connsiteY31" fmla="*/ 1568 h 3574"/>
                <a:gd name="connsiteX32" fmla="*/ 1716 w 1750"/>
                <a:gd name="connsiteY32" fmla="*/ 1648 h 3574"/>
                <a:gd name="connsiteX33" fmla="*/ 1728 w 1750"/>
                <a:gd name="connsiteY33" fmla="*/ 1728 h 3574"/>
                <a:gd name="connsiteX34" fmla="*/ 1738 w 1750"/>
                <a:gd name="connsiteY34" fmla="*/ 1810 h 3574"/>
                <a:gd name="connsiteX35" fmla="*/ 1746 w 1750"/>
                <a:gd name="connsiteY35" fmla="*/ 1896 h 3574"/>
                <a:gd name="connsiteX36" fmla="*/ 1750 w 1750"/>
                <a:gd name="connsiteY36" fmla="*/ 1982 h 3574"/>
                <a:gd name="connsiteX37" fmla="*/ 1750 w 1750"/>
                <a:gd name="connsiteY37" fmla="*/ 2072 h 3574"/>
                <a:gd name="connsiteX38" fmla="*/ 1748 w 1750"/>
                <a:gd name="connsiteY38" fmla="*/ 2164 h 3574"/>
                <a:gd name="connsiteX39" fmla="*/ 1744 w 1750"/>
                <a:gd name="connsiteY39" fmla="*/ 2258 h 3574"/>
                <a:gd name="connsiteX40" fmla="*/ 1734 w 1750"/>
                <a:gd name="connsiteY40" fmla="*/ 2354 h 3574"/>
                <a:gd name="connsiteX41" fmla="*/ 1722 w 1750"/>
                <a:gd name="connsiteY41" fmla="*/ 2454 h 3574"/>
                <a:gd name="connsiteX42" fmla="*/ 1706 w 1750"/>
                <a:gd name="connsiteY42" fmla="*/ 2554 h 3574"/>
                <a:gd name="connsiteX43" fmla="*/ 1686 w 1750"/>
                <a:gd name="connsiteY43" fmla="*/ 2658 h 3574"/>
                <a:gd name="connsiteX44" fmla="*/ 1662 w 1750"/>
                <a:gd name="connsiteY44" fmla="*/ 2764 h 3574"/>
                <a:gd name="connsiteX45" fmla="*/ 1634 w 1750"/>
                <a:gd name="connsiteY45" fmla="*/ 2872 h 3574"/>
                <a:gd name="connsiteX46" fmla="*/ 1602 w 1750"/>
                <a:gd name="connsiteY46" fmla="*/ 2984 h 3574"/>
                <a:gd name="connsiteX47" fmla="*/ 1566 w 1750"/>
                <a:gd name="connsiteY47" fmla="*/ 3096 h 3574"/>
                <a:gd name="connsiteX48" fmla="*/ 1524 w 1750"/>
                <a:gd name="connsiteY48" fmla="*/ 3212 h 3574"/>
                <a:gd name="connsiteX49" fmla="*/ 1478 w 1750"/>
                <a:gd name="connsiteY49" fmla="*/ 3330 h 3574"/>
                <a:gd name="connsiteX50" fmla="*/ 1428 w 1750"/>
                <a:gd name="connsiteY50" fmla="*/ 3450 h 3574"/>
                <a:gd name="connsiteX51" fmla="*/ 1372 w 1750"/>
                <a:gd name="connsiteY51" fmla="*/ 3574 h 3574"/>
                <a:gd name="connsiteX52" fmla="*/ 1372 w 1750"/>
                <a:gd name="connsiteY52" fmla="*/ 3574 h 3574"/>
                <a:gd name="connsiteX53" fmla="*/ 1348 w 1750"/>
                <a:gd name="connsiteY53" fmla="*/ 3566 h 3574"/>
                <a:gd name="connsiteX54" fmla="*/ 1276 w 1750"/>
                <a:gd name="connsiteY54" fmla="*/ 3542 h 3574"/>
                <a:gd name="connsiteX55" fmla="*/ 1226 w 1750"/>
                <a:gd name="connsiteY55" fmla="*/ 3522 h 3574"/>
                <a:gd name="connsiteX56" fmla="*/ 1168 w 1750"/>
                <a:gd name="connsiteY56" fmla="*/ 3496 h 3574"/>
                <a:gd name="connsiteX57" fmla="*/ 1104 w 1750"/>
                <a:gd name="connsiteY57" fmla="*/ 3466 h 3574"/>
                <a:gd name="connsiteX58" fmla="*/ 1034 w 1750"/>
                <a:gd name="connsiteY58" fmla="*/ 3430 h 3574"/>
                <a:gd name="connsiteX59" fmla="*/ 958 w 1750"/>
                <a:gd name="connsiteY59" fmla="*/ 3386 h 3574"/>
                <a:gd name="connsiteX60" fmla="*/ 880 w 1750"/>
                <a:gd name="connsiteY60" fmla="*/ 3338 h 3574"/>
                <a:gd name="connsiteX61" fmla="*/ 798 w 1750"/>
                <a:gd name="connsiteY61" fmla="*/ 3282 h 3574"/>
                <a:gd name="connsiteX62" fmla="*/ 756 w 1750"/>
                <a:gd name="connsiteY62" fmla="*/ 3252 h 3574"/>
                <a:gd name="connsiteX63" fmla="*/ 714 w 1750"/>
                <a:gd name="connsiteY63" fmla="*/ 3220 h 3574"/>
                <a:gd name="connsiteX64" fmla="*/ 674 w 1750"/>
                <a:gd name="connsiteY64" fmla="*/ 3184 h 3574"/>
                <a:gd name="connsiteX65" fmla="*/ 632 w 1750"/>
                <a:gd name="connsiteY65" fmla="*/ 3148 h 3574"/>
                <a:gd name="connsiteX66" fmla="*/ 590 w 1750"/>
                <a:gd name="connsiteY66" fmla="*/ 3110 h 3574"/>
                <a:gd name="connsiteX67" fmla="*/ 548 w 1750"/>
                <a:gd name="connsiteY67" fmla="*/ 3070 h 3574"/>
                <a:gd name="connsiteX68" fmla="*/ 508 w 1750"/>
                <a:gd name="connsiteY68" fmla="*/ 3028 h 3574"/>
                <a:gd name="connsiteX69" fmla="*/ 468 w 1750"/>
                <a:gd name="connsiteY69" fmla="*/ 2984 h 3574"/>
                <a:gd name="connsiteX70" fmla="*/ 428 w 1750"/>
                <a:gd name="connsiteY70" fmla="*/ 2938 h 3574"/>
                <a:gd name="connsiteX71" fmla="*/ 390 w 1750"/>
                <a:gd name="connsiteY71" fmla="*/ 2890 h 3574"/>
                <a:gd name="connsiteX72" fmla="*/ 352 w 1750"/>
                <a:gd name="connsiteY72" fmla="*/ 2840 h 3574"/>
                <a:gd name="connsiteX73" fmla="*/ 316 w 1750"/>
                <a:gd name="connsiteY73" fmla="*/ 2788 h 3574"/>
                <a:gd name="connsiteX74" fmla="*/ 280 w 1750"/>
                <a:gd name="connsiteY74" fmla="*/ 2732 h 3574"/>
                <a:gd name="connsiteX75" fmla="*/ 248 w 1750"/>
                <a:gd name="connsiteY75" fmla="*/ 2676 h 3574"/>
                <a:gd name="connsiteX76" fmla="*/ 216 w 1750"/>
                <a:gd name="connsiteY76" fmla="*/ 2616 h 3574"/>
                <a:gd name="connsiteX77" fmla="*/ 184 w 1750"/>
                <a:gd name="connsiteY77" fmla="*/ 2554 h 3574"/>
                <a:gd name="connsiteX78" fmla="*/ 156 w 1750"/>
                <a:gd name="connsiteY78" fmla="*/ 2490 h 3574"/>
                <a:gd name="connsiteX79" fmla="*/ 130 w 1750"/>
                <a:gd name="connsiteY79" fmla="*/ 2424 h 3574"/>
                <a:gd name="connsiteX80" fmla="*/ 104 w 1750"/>
                <a:gd name="connsiteY80" fmla="*/ 2354 h 3574"/>
                <a:gd name="connsiteX81" fmla="*/ 82 w 1750"/>
                <a:gd name="connsiteY81" fmla="*/ 2284 h 3574"/>
                <a:gd name="connsiteX82" fmla="*/ 62 w 1750"/>
                <a:gd name="connsiteY82" fmla="*/ 2210 h 3574"/>
                <a:gd name="connsiteX83" fmla="*/ 46 w 1750"/>
                <a:gd name="connsiteY83" fmla="*/ 2132 h 3574"/>
                <a:gd name="connsiteX84" fmla="*/ 30 w 1750"/>
                <a:gd name="connsiteY84" fmla="*/ 2054 h 3574"/>
                <a:gd name="connsiteX85" fmla="*/ 18 w 1750"/>
                <a:gd name="connsiteY85" fmla="*/ 1972 h 3574"/>
                <a:gd name="connsiteX86" fmla="*/ 10 w 1750"/>
                <a:gd name="connsiteY86" fmla="*/ 1888 h 3574"/>
                <a:gd name="connsiteX87" fmla="*/ 4 w 1750"/>
                <a:gd name="connsiteY87" fmla="*/ 1800 h 3574"/>
                <a:gd name="connsiteX88" fmla="*/ 0 w 1750"/>
                <a:gd name="connsiteY88" fmla="*/ 1710 h 3574"/>
                <a:gd name="connsiteX89" fmla="*/ 2 w 1750"/>
                <a:gd name="connsiteY89" fmla="*/ 1616 h 3574"/>
                <a:gd name="connsiteX90" fmla="*/ 6 w 1750"/>
                <a:gd name="connsiteY90" fmla="*/ 1520 h 3574"/>
                <a:gd name="connsiteX91" fmla="*/ 12 w 1750"/>
                <a:gd name="connsiteY91" fmla="*/ 1422 h 3574"/>
                <a:gd name="connsiteX92" fmla="*/ 24 w 1750"/>
                <a:gd name="connsiteY92" fmla="*/ 1320 h 3574"/>
                <a:gd name="connsiteX93" fmla="*/ 40 w 1750"/>
                <a:gd name="connsiteY93" fmla="*/ 1216 h 3574"/>
                <a:gd name="connsiteX94" fmla="*/ 58 w 1750"/>
                <a:gd name="connsiteY94" fmla="*/ 1108 h 3574"/>
                <a:gd name="connsiteX95" fmla="*/ 82 w 1750"/>
                <a:gd name="connsiteY95" fmla="*/ 998 h 3574"/>
                <a:gd name="connsiteX96" fmla="*/ 110 w 1750"/>
                <a:gd name="connsiteY96" fmla="*/ 884 h 3574"/>
                <a:gd name="connsiteX97" fmla="*/ 142 w 1750"/>
                <a:gd name="connsiteY97" fmla="*/ 768 h 3574"/>
                <a:gd name="connsiteX98" fmla="*/ 178 w 1750"/>
                <a:gd name="connsiteY98" fmla="*/ 648 h 3574"/>
                <a:gd name="connsiteX99" fmla="*/ 220 w 1750"/>
                <a:gd name="connsiteY99" fmla="*/ 524 h 3574"/>
                <a:gd name="connsiteX100" fmla="*/ 266 w 1750"/>
                <a:gd name="connsiteY100" fmla="*/ 398 h 3574"/>
                <a:gd name="connsiteX101" fmla="*/ 318 w 1750"/>
                <a:gd name="connsiteY101" fmla="*/ 268 h 3574"/>
                <a:gd name="connsiteX102" fmla="*/ 374 w 1750"/>
                <a:gd name="connsiteY102" fmla="*/ 136 h 3574"/>
                <a:gd name="connsiteX103" fmla="*/ 436 w 1750"/>
                <a:gd name="connsiteY103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572 w 1750"/>
                <a:gd name="connsiteY3" fmla="*/ 70 h 3574"/>
                <a:gd name="connsiteX4" fmla="*/ 628 w 1750"/>
                <a:gd name="connsiteY4" fmla="*/ 102 h 3574"/>
                <a:gd name="connsiteX5" fmla="*/ 688 w 1750"/>
                <a:gd name="connsiteY5" fmla="*/ 140 h 3574"/>
                <a:gd name="connsiteX6" fmla="*/ 754 w 1750"/>
                <a:gd name="connsiteY6" fmla="*/ 184 h 3574"/>
                <a:gd name="connsiteX7" fmla="*/ 826 w 1750"/>
                <a:gd name="connsiteY7" fmla="*/ 236 h 3574"/>
                <a:gd name="connsiteX8" fmla="*/ 900 w 1750"/>
                <a:gd name="connsiteY8" fmla="*/ 294 h 3574"/>
                <a:gd name="connsiteX9" fmla="*/ 978 w 1750"/>
                <a:gd name="connsiteY9" fmla="*/ 358 h 3574"/>
                <a:gd name="connsiteX10" fmla="*/ 1056 w 1750"/>
                <a:gd name="connsiteY10" fmla="*/ 430 h 3574"/>
                <a:gd name="connsiteX11" fmla="*/ 1096 w 1750"/>
                <a:gd name="connsiteY11" fmla="*/ 470 h 3574"/>
                <a:gd name="connsiteX12" fmla="*/ 1136 w 1750"/>
                <a:gd name="connsiteY12" fmla="*/ 510 h 3574"/>
                <a:gd name="connsiteX13" fmla="*/ 1174 w 1750"/>
                <a:gd name="connsiteY13" fmla="*/ 552 h 3574"/>
                <a:gd name="connsiteX14" fmla="*/ 1214 w 1750"/>
                <a:gd name="connsiteY14" fmla="*/ 596 h 3574"/>
                <a:gd name="connsiteX15" fmla="*/ 1252 w 1750"/>
                <a:gd name="connsiteY15" fmla="*/ 642 h 3574"/>
                <a:gd name="connsiteX16" fmla="*/ 1292 w 1750"/>
                <a:gd name="connsiteY16" fmla="*/ 690 h 3574"/>
                <a:gd name="connsiteX17" fmla="*/ 1328 w 1750"/>
                <a:gd name="connsiteY17" fmla="*/ 740 h 3574"/>
                <a:gd name="connsiteX18" fmla="*/ 1366 w 1750"/>
                <a:gd name="connsiteY18" fmla="*/ 792 h 3574"/>
                <a:gd name="connsiteX19" fmla="*/ 1402 w 1750"/>
                <a:gd name="connsiteY19" fmla="*/ 844 h 3574"/>
                <a:gd name="connsiteX20" fmla="*/ 1436 w 1750"/>
                <a:gd name="connsiteY20" fmla="*/ 900 h 3574"/>
                <a:gd name="connsiteX21" fmla="*/ 1470 w 1750"/>
                <a:gd name="connsiteY21" fmla="*/ 958 h 3574"/>
                <a:gd name="connsiteX22" fmla="*/ 1502 w 1750"/>
                <a:gd name="connsiteY22" fmla="*/ 1018 h 3574"/>
                <a:gd name="connsiteX23" fmla="*/ 1534 w 1750"/>
                <a:gd name="connsiteY23" fmla="*/ 1080 h 3574"/>
                <a:gd name="connsiteX24" fmla="*/ 1564 w 1750"/>
                <a:gd name="connsiteY24" fmla="*/ 1142 h 3574"/>
                <a:gd name="connsiteX25" fmla="*/ 1590 w 1750"/>
                <a:gd name="connsiteY25" fmla="*/ 1208 h 3574"/>
                <a:gd name="connsiteX26" fmla="*/ 1618 w 1750"/>
                <a:gd name="connsiteY26" fmla="*/ 1276 h 3574"/>
                <a:gd name="connsiteX27" fmla="*/ 1642 w 1750"/>
                <a:gd name="connsiteY27" fmla="*/ 1346 h 3574"/>
                <a:gd name="connsiteX28" fmla="*/ 1664 w 1750"/>
                <a:gd name="connsiteY28" fmla="*/ 1418 h 3574"/>
                <a:gd name="connsiteX29" fmla="*/ 1684 w 1750"/>
                <a:gd name="connsiteY29" fmla="*/ 1492 h 3574"/>
                <a:gd name="connsiteX30" fmla="*/ 1700 w 1750"/>
                <a:gd name="connsiteY30" fmla="*/ 1568 h 3574"/>
                <a:gd name="connsiteX31" fmla="*/ 1716 w 1750"/>
                <a:gd name="connsiteY31" fmla="*/ 1648 h 3574"/>
                <a:gd name="connsiteX32" fmla="*/ 1728 w 1750"/>
                <a:gd name="connsiteY32" fmla="*/ 1728 h 3574"/>
                <a:gd name="connsiteX33" fmla="*/ 1738 w 1750"/>
                <a:gd name="connsiteY33" fmla="*/ 1810 h 3574"/>
                <a:gd name="connsiteX34" fmla="*/ 1746 w 1750"/>
                <a:gd name="connsiteY34" fmla="*/ 1896 h 3574"/>
                <a:gd name="connsiteX35" fmla="*/ 1750 w 1750"/>
                <a:gd name="connsiteY35" fmla="*/ 1982 h 3574"/>
                <a:gd name="connsiteX36" fmla="*/ 1750 w 1750"/>
                <a:gd name="connsiteY36" fmla="*/ 2072 h 3574"/>
                <a:gd name="connsiteX37" fmla="*/ 1748 w 1750"/>
                <a:gd name="connsiteY37" fmla="*/ 2164 h 3574"/>
                <a:gd name="connsiteX38" fmla="*/ 1744 w 1750"/>
                <a:gd name="connsiteY38" fmla="*/ 2258 h 3574"/>
                <a:gd name="connsiteX39" fmla="*/ 1734 w 1750"/>
                <a:gd name="connsiteY39" fmla="*/ 2354 h 3574"/>
                <a:gd name="connsiteX40" fmla="*/ 1722 w 1750"/>
                <a:gd name="connsiteY40" fmla="*/ 2454 h 3574"/>
                <a:gd name="connsiteX41" fmla="*/ 1706 w 1750"/>
                <a:gd name="connsiteY41" fmla="*/ 2554 h 3574"/>
                <a:gd name="connsiteX42" fmla="*/ 1686 w 1750"/>
                <a:gd name="connsiteY42" fmla="*/ 2658 h 3574"/>
                <a:gd name="connsiteX43" fmla="*/ 1662 w 1750"/>
                <a:gd name="connsiteY43" fmla="*/ 2764 h 3574"/>
                <a:gd name="connsiteX44" fmla="*/ 1634 w 1750"/>
                <a:gd name="connsiteY44" fmla="*/ 2872 h 3574"/>
                <a:gd name="connsiteX45" fmla="*/ 1602 w 1750"/>
                <a:gd name="connsiteY45" fmla="*/ 2984 h 3574"/>
                <a:gd name="connsiteX46" fmla="*/ 1566 w 1750"/>
                <a:gd name="connsiteY46" fmla="*/ 3096 h 3574"/>
                <a:gd name="connsiteX47" fmla="*/ 1524 w 1750"/>
                <a:gd name="connsiteY47" fmla="*/ 3212 h 3574"/>
                <a:gd name="connsiteX48" fmla="*/ 1478 w 1750"/>
                <a:gd name="connsiteY48" fmla="*/ 3330 h 3574"/>
                <a:gd name="connsiteX49" fmla="*/ 1428 w 1750"/>
                <a:gd name="connsiteY49" fmla="*/ 3450 h 3574"/>
                <a:gd name="connsiteX50" fmla="*/ 1372 w 1750"/>
                <a:gd name="connsiteY50" fmla="*/ 3574 h 3574"/>
                <a:gd name="connsiteX51" fmla="*/ 1372 w 1750"/>
                <a:gd name="connsiteY51" fmla="*/ 3574 h 3574"/>
                <a:gd name="connsiteX52" fmla="*/ 1348 w 1750"/>
                <a:gd name="connsiteY52" fmla="*/ 3566 h 3574"/>
                <a:gd name="connsiteX53" fmla="*/ 1276 w 1750"/>
                <a:gd name="connsiteY53" fmla="*/ 3542 h 3574"/>
                <a:gd name="connsiteX54" fmla="*/ 1226 w 1750"/>
                <a:gd name="connsiteY54" fmla="*/ 3522 h 3574"/>
                <a:gd name="connsiteX55" fmla="*/ 1168 w 1750"/>
                <a:gd name="connsiteY55" fmla="*/ 3496 h 3574"/>
                <a:gd name="connsiteX56" fmla="*/ 1104 w 1750"/>
                <a:gd name="connsiteY56" fmla="*/ 3466 h 3574"/>
                <a:gd name="connsiteX57" fmla="*/ 1034 w 1750"/>
                <a:gd name="connsiteY57" fmla="*/ 3430 h 3574"/>
                <a:gd name="connsiteX58" fmla="*/ 958 w 1750"/>
                <a:gd name="connsiteY58" fmla="*/ 3386 h 3574"/>
                <a:gd name="connsiteX59" fmla="*/ 880 w 1750"/>
                <a:gd name="connsiteY59" fmla="*/ 3338 h 3574"/>
                <a:gd name="connsiteX60" fmla="*/ 798 w 1750"/>
                <a:gd name="connsiteY60" fmla="*/ 3282 h 3574"/>
                <a:gd name="connsiteX61" fmla="*/ 756 w 1750"/>
                <a:gd name="connsiteY61" fmla="*/ 3252 h 3574"/>
                <a:gd name="connsiteX62" fmla="*/ 714 w 1750"/>
                <a:gd name="connsiteY62" fmla="*/ 3220 h 3574"/>
                <a:gd name="connsiteX63" fmla="*/ 674 w 1750"/>
                <a:gd name="connsiteY63" fmla="*/ 3184 h 3574"/>
                <a:gd name="connsiteX64" fmla="*/ 632 w 1750"/>
                <a:gd name="connsiteY64" fmla="*/ 3148 h 3574"/>
                <a:gd name="connsiteX65" fmla="*/ 590 w 1750"/>
                <a:gd name="connsiteY65" fmla="*/ 3110 h 3574"/>
                <a:gd name="connsiteX66" fmla="*/ 548 w 1750"/>
                <a:gd name="connsiteY66" fmla="*/ 3070 h 3574"/>
                <a:gd name="connsiteX67" fmla="*/ 508 w 1750"/>
                <a:gd name="connsiteY67" fmla="*/ 3028 h 3574"/>
                <a:gd name="connsiteX68" fmla="*/ 468 w 1750"/>
                <a:gd name="connsiteY68" fmla="*/ 2984 h 3574"/>
                <a:gd name="connsiteX69" fmla="*/ 428 w 1750"/>
                <a:gd name="connsiteY69" fmla="*/ 2938 h 3574"/>
                <a:gd name="connsiteX70" fmla="*/ 390 w 1750"/>
                <a:gd name="connsiteY70" fmla="*/ 2890 h 3574"/>
                <a:gd name="connsiteX71" fmla="*/ 352 w 1750"/>
                <a:gd name="connsiteY71" fmla="*/ 2840 h 3574"/>
                <a:gd name="connsiteX72" fmla="*/ 316 w 1750"/>
                <a:gd name="connsiteY72" fmla="*/ 2788 h 3574"/>
                <a:gd name="connsiteX73" fmla="*/ 280 w 1750"/>
                <a:gd name="connsiteY73" fmla="*/ 2732 h 3574"/>
                <a:gd name="connsiteX74" fmla="*/ 248 w 1750"/>
                <a:gd name="connsiteY74" fmla="*/ 2676 h 3574"/>
                <a:gd name="connsiteX75" fmla="*/ 216 w 1750"/>
                <a:gd name="connsiteY75" fmla="*/ 2616 h 3574"/>
                <a:gd name="connsiteX76" fmla="*/ 184 w 1750"/>
                <a:gd name="connsiteY76" fmla="*/ 2554 h 3574"/>
                <a:gd name="connsiteX77" fmla="*/ 156 w 1750"/>
                <a:gd name="connsiteY77" fmla="*/ 2490 h 3574"/>
                <a:gd name="connsiteX78" fmla="*/ 130 w 1750"/>
                <a:gd name="connsiteY78" fmla="*/ 2424 h 3574"/>
                <a:gd name="connsiteX79" fmla="*/ 104 w 1750"/>
                <a:gd name="connsiteY79" fmla="*/ 2354 h 3574"/>
                <a:gd name="connsiteX80" fmla="*/ 82 w 1750"/>
                <a:gd name="connsiteY80" fmla="*/ 2284 h 3574"/>
                <a:gd name="connsiteX81" fmla="*/ 62 w 1750"/>
                <a:gd name="connsiteY81" fmla="*/ 2210 h 3574"/>
                <a:gd name="connsiteX82" fmla="*/ 46 w 1750"/>
                <a:gd name="connsiteY82" fmla="*/ 2132 h 3574"/>
                <a:gd name="connsiteX83" fmla="*/ 30 w 1750"/>
                <a:gd name="connsiteY83" fmla="*/ 2054 h 3574"/>
                <a:gd name="connsiteX84" fmla="*/ 18 w 1750"/>
                <a:gd name="connsiteY84" fmla="*/ 1972 h 3574"/>
                <a:gd name="connsiteX85" fmla="*/ 10 w 1750"/>
                <a:gd name="connsiteY85" fmla="*/ 1888 h 3574"/>
                <a:gd name="connsiteX86" fmla="*/ 4 w 1750"/>
                <a:gd name="connsiteY86" fmla="*/ 1800 h 3574"/>
                <a:gd name="connsiteX87" fmla="*/ 0 w 1750"/>
                <a:gd name="connsiteY87" fmla="*/ 1710 h 3574"/>
                <a:gd name="connsiteX88" fmla="*/ 2 w 1750"/>
                <a:gd name="connsiteY88" fmla="*/ 1616 h 3574"/>
                <a:gd name="connsiteX89" fmla="*/ 6 w 1750"/>
                <a:gd name="connsiteY89" fmla="*/ 1520 h 3574"/>
                <a:gd name="connsiteX90" fmla="*/ 12 w 1750"/>
                <a:gd name="connsiteY90" fmla="*/ 1422 h 3574"/>
                <a:gd name="connsiteX91" fmla="*/ 24 w 1750"/>
                <a:gd name="connsiteY91" fmla="*/ 1320 h 3574"/>
                <a:gd name="connsiteX92" fmla="*/ 40 w 1750"/>
                <a:gd name="connsiteY92" fmla="*/ 1216 h 3574"/>
                <a:gd name="connsiteX93" fmla="*/ 58 w 1750"/>
                <a:gd name="connsiteY93" fmla="*/ 1108 h 3574"/>
                <a:gd name="connsiteX94" fmla="*/ 82 w 1750"/>
                <a:gd name="connsiteY94" fmla="*/ 998 h 3574"/>
                <a:gd name="connsiteX95" fmla="*/ 110 w 1750"/>
                <a:gd name="connsiteY95" fmla="*/ 884 h 3574"/>
                <a:gd name="connsiteX96" fmla="*/ 142 w 1750"/>
                <a:gd name="connsiteY96" fmla="*/ 768 h 3574"/>
                <a:gd name="connsiteX97" fmla="*/ 178 w 1750"/>
                <a:gd name="connsiteY97" fmla="*/ 648 h 3574"/>
                <a:gd name="connsiteX98" fmla="*/ 220 w 1750"/>
                <a:gd name="connsiteY98" fmla="*/ 524 h 3574"/>
                <a:gd name="connsiteX99" fmla="*/ 266 w 1750"/>
                <a:gd name="connsiteY99" fmla="*/ 398 h 3574"/>
                <a:gd name="connsiteX100" fmla="*/ 318 w 1750"/>
                <a:gd name="connsiteY100" fmla="*/ 268 h 3574"/>
                <a:gd name="connsiteX101" fmla="*/ 374 w 1750"/>
                <a:gd name="connsiteY101" fmla="*/ 136 h 3574"/>
                <a:gd name="connsiteX102" fmla="*/ 436 w 1750"/>
                <a:gd name="connsiteY102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628 w 1750"/>
                <a:gd name="connsiteY3" fmla="*/ 102 h 3574"/>
                <a:gd name="connsiteX4" fmla="*/ 688 w 1750"/>
                <a:gd name="connsiteY4" fmla="*/ 140 h 3574"/>
                <a:gd name="connsiteX5" fmla="*/ 754 w 1750"/>
                <a:gd name="connsiteY5" fmla="*/ 184 h 3574"/>
                <a:gd name="connsiteX6" fmla="*/ 826 w 1750"/>
                <a:gd name="connsiteY6" fmla="*/ 236 h 3574"/>
                <a:gd name="connsiteX7" fmla="*/ 900 w 1750"/>
                <a:gd name="connsiteY7" fmla="*/ 294 h 3574"/>
                <a:gd name="connsiteX8" fmla="*/ 978 w 1750"/>
                <a:gd name="connsiteY8" fmla="*/ 358 h 3574"/>
                <a:gd name="connsiteX9" fmla="*/ 1056 w 1750"/>
                <a:gd name="connsiteY9" fmla="*/ 430 h 3574"/>
                <a:gd name="connsiteX10" fmla="*/ 1096 w 1750"/>
                <a:gd name="connsiteY10" fmla="*/ 470 h 3574"/>
                <a:gd name="connsiteX11" fmla="*/ 1136 w 1750"/>
                <a:gd name="connsiteY11" fmla="*/ 510 h 3574"/>
                <a:gd name="connsiteX12" fmla="*/ 1174 w 1750"/>
                <a:gd name="connsiteY12" fmla="*/ 552 h 3574"/>
                <a:gd name="connsiteX13" fmla="*/ 1214 w 1750"/>
                <a:gd name="connsiteY13" fmla="*/ 596 h 3574"/>
                <a:gd name="connsiteX14" fmla="*/ 1252 w 1750"/>
                <a:gd name="connsiteY14" fmla="*/ 642 h 3574"/>
                <a:gd name="connsiteX15" fmla="*/ 1292 w 1750"/>
                <a:gd name="connsiteY15" fmla="*/ 690 h 3574"/>
                <a:gd name="connsiteX16" fmla="*/ 1328 w 1750"/>
                <a:gd name="connsiteY16" fmla="*/ 740 h 3574"/>
                <a:gd name="connsiteX17" fmla="*/ 1366 w 1750"/>
                <a:gd name="connsiteY17" fmla="*/ 792 h 3574"/>
                <a:gd name="connsiteX18" fmla="*/ 1402 w 1750"/>
                <a:gd name="connsiteY18" fmla="*/ 844 h 3574"/>
                <a:gd name="connsiteX19" fmla="*/ 1436 w 1750"/>
                <a:gd name="connsiteY19" fmla="*/ 900 h 3574"/>
                <a:gd name="connsiteX20" fmla="*/ 1470 w 1750"/>
                <a:gd name="connsiteY20" fmla="*/ 958 h 3574"/>
                <a:gd name="connsiteX21" fmla="*/ 1502 w 1750"/>
                <a:gd name="connsiteY21" fmla="*/ 1018 h 3574"/>
                <a:gd name="connsiteX22" fmla="*/ 1534 w 1750"/>
                <a:gd name="connsiteY22" fmla="*/ 1080 h 3574"/>
                <a:gd name="connsiteX23" fmla="*/ 1564 w 1750"/>
                <a:gd name="connsiteY23" fmla="*/ 1142 h 3574"/>
                <a:gd name="connsiteX24" fmla="*/ 1590 w 1750"/>
                <a:gd name="connsiteY24" fmla="*/ 1208 h 3574"/>
                <a:gd name="connsiteX25" fmla="*/ 1618 w 1750"/>
                <a:gd name="connsiteY25" fmla="*/ 1276 h 3574"/>
                <a:gd name="connsiteX26" fmla="*/ 1642 w 1750"/>
                <a:gd name="connsiteY26" fmla="*/ 1346 h 3574"/>
                <a:gd name="connsiteX27" fmla="*/ 1664 w 1750"/>
                <a:gd name="connsiteY27" fmla="*/ 1418 h 3574"/>
                <a:gd name="connsiteX28" fmla="*/ 1684 w 1750"/>
                <a:gd name="connsiteY28" fmla="*/ 1492 h 3574"/>
                <a:gd name="connsiteX29" fmla="*/ 1700 w 1750"/>
                <a:gd name="connsiteY29" fmla="*/ 1568 h 3574"/>
                <a:gd name="connsiteX30" fmla="*/ 1716 w 1750"/>
                <a:gd name="connsiteY30" fmla="*/ 1648 h 3574"/>
                <a:gd name="connsiteX31" fmla="*/ 1728 w 1750"/>
                <a:gd name="connsiteY31" fmla="*/ 1728 h 3574"/>
                <a:gd name="connsiteX32" fmla="*/ 1738 w 1750"/>
                <a:gd name="connsiteY32" fmla="*/ 1810 h 3574"/>
                <a:gd name="connsiteX33" fmla="*/ 1746 w 1750"/>
                <a:gd name="connsiteY33" fmla="*/ 1896 h 3574"/>
                <a:gd name="connsiteX34" fmla="*/ 1750 w 1750"/>
                <a:gd name="connsiteY34" fmla="*/ 1982 h 3574"/>
                <a:gd name="connsiteX35" fmla="*/ 1750 w 1750"/>
                <a:gd name="connsiteY35" fmla="*/ 2072 h 3574"/>
                <a:gd name="connsiteX36" fmla="*/ 1748 w 1750"/>
                <a:gd name="connsiteY36" fmla="*/ 2164 h 3574"/>
                <a:gd name="connsiteX37" fmla="*/ 1744 w 1750"/>
                <a:gd name="connsiteY37" fmla="*/ 2258 h 3574"/>
                <a:gd name="connsiteX38" fmla="*/ 1734 w 1750"/>
                <a:gd name="connsiteY38" fmla="*/ 2354 h 3574"/>
                <a:gd name="connsiteX39" fmla="*/ 1722 w 1750"/>
                <a:gd name="connsiteY39" fmla="*/ 2454 h 3574"/>
                <a:gd name="connsiteX40" fmla="*/ 1706 w 1750"/>
                <a:gd name="connsiteY40" fmla="*/ 2554 h 3574"/>
                <a:gd name="connsiteX41" fmla="*/ 1686 w 1750"/>
                <a:gd name="connsiteY41" fmla="*/ 2658 h 3574"/>
                <a:gd name="connsiteX42" fmla="*/ 1662 w 1750"/>
                <a:gd name="connsiteY42" fmla="*/ 2764 h 3574"/>
                <a:gd name="connsiteX43" fmla="*/ 1634 w 1750"/>
                <a:gd name="connsiteY43" fmla="*/ 2872 h 3574"/>
                <a:gd name="connsiteX44" fmla="*/ 1602 w 1750"/>
                <a:gd name="connsiteY44" fmla="*/ 2984 h 3574"/>
                <a:gd name="connsiteX45" fmla="*/ 1566 w 1750"/>
                <a:gd name="connsiteY45" fmla="*/ 3096 h 3574"/>
                <a:gd name="connsiteX46" fmla="*/ 1524 w 1750"/>
                <a:gd name="connsiteY46" fmla="*/ 3212 h 3574"/>
                <a:gd name="connsiteX47" fmla="*/ 1478 w 1750"/>
                <a:gd name="connsiteY47" fmla="*/ 3330 h 3574"/>
                <a:gd name="connsiteX48" fmla="*/ 1428 w 1750"/>
                <a:gd name="connsiteY48" fmla="*/ 3450 h 3574"/>
                <a:gd name="connsiteX49" fmla="*/ 1372 w 1750"/>
                <a:gd name="connsiteY49" fmla="*/ 3574 h 3574"/>
                <a:gd name="connsiteX50" fmla="*/ 1372 w 1750"/>
                <a:gd name="connsiteY50" fmla="*/ 3574 h 3574"/>
                <a:gd name="connsiteX51" fmla="*/ 1348 w 1750"/>
                <a:gd name="connsiteY51" fmla="*/ 3566 h 3574"/>
                <a:gd name="connsiteX52" fmla="*/ 1276 w 1750"/>
                <a:gd name="connsiteY52" fmla="*/ 3542 h 3574"/>
                <a:gd name="connsiteX53" fmla="*/ 1226 w 1750"/>
                <a:gd name="connsiteY53" fmla="*/ 3522 h 3574"/>
                <a:gd name="connsiteX54" fmla="*/ 1168 w 1750"/>
                <a:gd name="connsiteY54" fmla="*/ 3496 h 3574"/>
                <a:gd name="connsiteX55" fmla="*/ 1104 w 1750"/>
                <a:gd name="connsiteY55" fmla="*/ 3466 h 3574"/>
                <a:gd name="connsiteX56" fmla="*/ 1034 w 1750"/>
                <a:gd name="connsiteY56" fmla="*/ 3430 h 3574"/>
                <a:gd name="connsiteX57" fmla="*/ 958 w 1750"/>
                <a:gd name="connsiteY57" fmla="*/ 3386 h 3574"/>
                <a:gd name="connsiteX58" fmla="*/ 880 w 1750"/>
                <a:gd name="connsiteY58" fmla="*/ 3338 h 3574"/>
                <a:gd name="connsiteX59" fmla="*/ 798 w 1750"/>
                <a:gd name="connsiteY59" fmla="*/ 3282 h 3574"/>
                <a:gd name="connsiteX60" fmla="*/ 756 w 1750"/>
                <a:gd name="connsiteY60" fmla="*/ 3252 h 3574"/>
                <a:gd name="connsiteX61" fmla="*/ 714 w 1750"/>
                <a:gd name="connsiteY61" fmla="*/ 3220 h 3574"/>
                <a:gd name="connsiteX62" fmla="*/ 674 w 1750"/>
                <a:gd name="connsiteY62" fmla="*/ 3184 h 3574"/>
                <a:gd name="connsiteX63" fmla="*/ 632 w 1750"/>
                <a:gd name="connsiteY63" fmla="*/ 3148 h 3574"/>
                <a:gd name="connsiteX64" fmla="*/ 590 w 1750"/>
                <a:gd name="connsiteY64" fmla="*/ 3110 h 3574"/>
                <a:gd name="connsiteX65" fmla="*/ 548 w 1750"/>
                <a:gd name="connsiteY65" fmla="*/ 3070 h 3574"/>
                <a:gd name="connsiteX66" fmla="*/ 508 w 1750"/>
                <a:gd name="connsiteY66" fmla="*/ 3028 h 3574"/>
                <a:gd name="connsiteX67" fmla="*/ 468 w 1750"/>
                <a:gd name="connsiteY67" fmla="*/ 2984 h 3574"/>
                <a:gd name="connsiteX68" fmla="*/ 428 w 1750"/>
                <a:gd name="connsiteY68" fmla="*/ 2938 h 3574"/>
                <a:gd name="connsiteX69" fmla="*/ 390 w 1750"/>
                <a:gd name="connsiteY69" fmla="*/ 2890 h 3574"/>
                <a:gd name="connsiteX70" fmla="*/ 352 w 1750"/>
                <a:gd name="connsiteY70" fmla="*/ 2840 h 3574"/>
                <a:gd name="connsiteX71" fmla="*/ 316 w 1750"/>
                <a:gd name="connsiteY71" fmla="*/ 2788 h 3574"/>
                <a:gd name="connsiteX72" fmla="*/ 280 w 1750"/>
                <a:gd name="connsiteY72" fmla="*/ 2732 h 3574"/>
                <a:gd name="connsiteX73" fmla="*/ 248 w 1750"/>
                <a:gd name="connsiteY73" fmla="*/ 2676 h 3574"/>
                <a:gd name="connsiteX74" fmla="*/ 216 w 1750"/>
                <a:gd name="connsiteY74" fmla="*/ 2616 h 3574"/>
                <a:gd name="connsiteX75" fmla="*/ 184 w 1750"/>
                <a:gd name="connsiteY75" fmla="*/ 2554 h 3574"/>
                <a:gd name="connsiteX76" fmla="*/ 156 w 1750"/>
                <a:gd name="connsiteY76" fmla="*/ 2490 h 3574"/>
                <a:gd name="connsiteX77" fmla="*/ 130 w 1750"/>
                <a:gd name="connsiteY77" fmla="*/ 2424 h 3574"/>
                <a:gd name="connsiteX78" fmla="*/ 104 w 1750"/>
                <a:gd name="connsiteY78" fmla="*/ 2354 h 3574"/>
                <a:gd name="connsiteX79" fmla="*/ 82 w 1750"/>
                <a:gd name="connsiteY79" fmla="*/ 2284 h 3574"/>
                <a:gd name="connsiteX80" fmla="*/ 62 w 1750"/>
                <a:gd name="connsiteY80" fmla="*/ 2210 h 3574"/>
                <a:gd name="connsiteX81" fmla="*/ 46 w 1750"/>
                <a:gd name="connsiteY81" fmla="*/ 2132 h 3574"/>
                <a:gd name="connsiteX82" fmla="*/ 30 w 1750"/>
                <a:gd name="connsiteY82" fmla="*/ 2054 h 3574"/>
                <a:gd name="connsiteX83" fmla="*/ 18 w 1750"/>
                <a:gd name="connsiteY83" fmla="*/ 1972 h 3574"/>
                <a:gd name="connsiteX84" fmla="*/ 10 w 1750"/>
                <a:gd name="connsiteY84" fmla="*/ 1888 h 3574"/>
                <a:gd name="connsiteX85" fmla="*/ 4 w 1750"/>
                <a:gd name="connsiteY85" fmla="*/ 1800 h 3574"/>
                <a:gd name="connsiteX86" fmla="*/ 0 w 1750"/>
                <a:gd name="connsiteY86" fmla="*/ 1710 h 3574"/>
                <a:gd name="connsiteX87" fmla="*/ 2 w 1750"/>
                <a:gd name="connsiteY87" fmla="*/ 1616 h 3574"/>
                <a:gd name="connsiteX88" fmla="*/ 6 w 1750"/>
                <a:gd name="connsiteY88" fmla="*/ 1520 h 3574"/>
                <a:gd name="connsiteX89" fmla="*/ 12 w 1750"/>
                <a:gd name="connsiteY89" fmla="*/ 1422 h 3574"/>
                <a:gd name="connsiteX90" fmla="*/ 24 w 1750"/>
                <a:gd name="connsiteY90" fmla="*/ 1320 h 3574"/>
                <a:gd name="connsiteX91" fmla="*/ 40 w 1750"/>
                <a:gd name="connsiteY91" fmla="*/ 1216 h 3574"/>
                <a:gd name="connsiteX92" fmla="*/ 58 w 1750"/>
                <a:gd name="connsiteY92" fmla="*/ 1108 h 3574"/>
                <a:gd name="connsiteX93" fmla="*/ 82 w 1750"/>
                <a:gd name="connsiteY93" fmla="*/ 998 h 3574"/>
                <a:gd name="connsiteX94" fmla="*/ 110 w 1750"/>
                <a:gd name="connsiteY94" fmla="*/ 884 h 3574"/>
                <a:gd name="connsiteX95" fmla="*/ 142 w 1750"/>
                <a:gd name="connsiteY95" fmla="*/ 768 h 3574"/>
                <a:gd name="connsiteX96" fmla="*/ 178 w 1750"/>
                <a:gd name="connsiteY96" fmla="*/ 648 h 3574"/>
                <a:gd name="connsiteX97" fmla="*/ 220 w 1750"/>
                <a:gd name="connsiteY97" fmla="*/ 524 h 3574"/>
                <a:gd name="connsiteX98" fmla="*/ 266 w 1750"/>
                <a:gd name="connsiteY98" fmla="*/ 398 h 3574"/>
                <a:gd name="connsiteX99" fmla="*/ 318 w 1750"/>
                <a:gd name="connsiteY99" fmla="*/ 268 h 3574"/>
                <a:gd name="connsiteX100" fmla="*/ 374 w 1750"/>
                <a:gd name="connsiteY100" fmla="*/ 136 h 3574"/>
                <a:gd name="connsiteX101" fmla="*/ 436 w 1750"/>
                <a:gd name="connsiteY101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628 w 1750"/>
                <a:gd name="connsiteY3" fmla="*/ 102 h 3574"/>
                <a:gd name="connsiteX4" fmla="*/ 688 w 1750"/>
                <a:gd name="connsiteY4" fmla="*/ 140 h 3574"/>
                <a:gd name="connsiteX5" fmla="*/ 826 w 1750"/>
                <a:gd name="connsiteY5" fmla="*/ 236 h 3574"/>
                <a:gd name="connsiteX6" fmla="*/ 900 w 1750"/>
                <a:gd name="connsiteY6" fmla="*/ 294 h 3574"/>
                <a:gd name="connsiteX7" fmla="*/ 978 w 1750"/>
                <a:gd name="connsiteY7" fmla="*/ 358 h 3574"/>
                <a:gd name="connsiteX8" fmla="*/ 1056 w 1750"/>
                <a:gd name="connsiteY8" fmla="*/ 430 h 3574"/>
                <a:gd name="connsiteX9" fmla="*/ 1096 w 1750"/>
                <a:gd name="connsiteY9" fmla="*/ 470 h 3574"/>
                <a:gd name="connsiteX10" fmla="*/ 1136 w 1750"/>
                <a:gd name="connsiteY10" fmla="*/ 510 h 3574"/>
                <a:gd name="connsiteX11" fmla="*/ 1174 w 1750"/>
                <a:gd name="connsiteY11" fmla="*/ 552 h 3574"/>
                <a:gd name="connsiteX12" fmla="*/ 1214 w 1750"/>
                <a:gd name="connsiteY12" fmla="*/ 596 h 3574"/>
                <a:gd name="connsiteX13" fmla="*/ 1252 w 1750"/>
                <a:gd name="connsiteY13" fmla="*/ 642 h 3574"/>
                <a:gd name="connsiteX14" fmla="*/ 1292 w 1750"/>
                <a:gd name="connsiteY14" fmla="*/ 690 h 3574"/>
                <a:gd name="connsiteX15" fmla="*/ 1328 w 1750"/>
                <a:gd name="connsiteY15" fmla="*/ 740 h 3574"/>
                <a:gd name="connsiteX16" fmla="*/ 1366 w 1750"/>
                <a:gd name="connsiteY16" fmla="*/ 792 h 3574"/>
                <a:gd name="connsiteX17" fmla="*/ 1402 w 1750"/>
                <a:gd name="connsiteY17" fmla="*/ 844 h 3574"/>
                <a:gd name="connsiteX18" fmla="*/ 1436 w 1750"/>
                <a:gd name="connsiteY18" fmla="*/ 900 h 3574"/>
                <a:gd name="connsiteX19" fmla="*/ 1470 w 1750"/>
                <a:gd name="connsiteY19" fmla="*/ 958 h 3574"/>
                <a:gd name="connsiteX20" fmla="*/ 1502 w 1750"/>
                <a:gd name="connsiteY20" fmla="*/ 1018 h 3574"/>
                <a:gd name="connsiteX21" fmla="*/ 1534 w 1750"/>
                <a:gd name="connsiteY21" fmla="*/ 1080 h 3574"/>
                <a:gd name="connsiteX22" fmla="*/ 1564 w 1750"/>
                <a:gd name="connsiteY22" fmla="*/ 1142 h 3574"/>
                <a:gd name="connsiteX23" fmla="*/ 1590 w 1750"/>
                <a:gd name="connsiteY23" fmla="*/ 1208 h 3574"/>
                <a:gd name="connsiteX24" fmla="*/ 1618 w 1750"/>
                <a:gd name="connsiteY24" fmla="*/ 1276 h 3574"/>
                <a:gd name="connsiteX25" fmla="*/ 1642 w 1750"/>
                <a:gd name="connsiteY25" fmla="*/ 1346 h 3574"/>
                <a:gd name="connsiteX26" fmla="*/ 1664 w 1750"/>
                <a:gd name="connsiteY26" fmla="*/ 1418 h 3574"/>
                <a:gd name="connsiteX27" fmla="*/ 1684 w 1750"/>
                <a:gd name="connsiteY27" fmla="*/ 1492 h 3574"/>
                <a:gd name="connsiteX28" fmla="*/ 1700 w 1750"/>
                <a:gd name="connsiteY28" fmla="*/ 1568 h 3574"/>
                <a:gd name="connsiteX29" fmla="*/ 1716 w 1750"/>
                <a:gd name="connsiteY29" fmla="*/ 1648 h 3574"/>
                <a:gd name="connsiteX30" fmla="*/ 1728 w 1750"/>
                <a:gd name="connsiteY30" fmla="*/ 1728 h 3574"/>
                <a:gd name="connsiteX31" fmla="*/ 1738 w 1750"/>
                <a:gd name="connsiteY31" fmla="*/ 1810 h 3574"/>
                <a:gd name="connsiteX32" fmla="*/ 1746 w 1750"/>
                <a:gd name="connsiteY32" fmla="*/ 1896 h 3574"/>
                <a:gd name="connsiteX33" fmla="*/ 1750 w 1750"/>
                <a:gd name="connsiteY33" fmla="*/ 1982 h 3574"/>
                <a:gd name="connsiteX34" fmla="*/ 1750 w 1750"/>
                <a:gd name="connsiteY34" fmla="*/ 2072 h 3574"/>
                <a:gd name="connsiteX35" fmla="*/ 1748 w 1750"/>
                <a:gd name="connsiteY35" fmla="*/ 2164 h 3574"/>
                <a:gd name="connsiteX36" fmla="*/ 1744 w 1750"/>
                <a:gd name="connsiteY36" fmla="*/ 2258 h 3574"/>
                <a:gd name="connsiteX37" fmla="*/ 1734 w 1750"/>
                <a:gd name="connsiteY37" fmla="*/ 2354 h 3574"/>
                <a:gd name="connsiteX38" fmla="*/ 1722 w 1750"/>
                <a:gd name="connsiteY38" fmla="*/ 2454 h 3574"/>
                <a:gd name="connsiteX39" fmla="*/ 1706 w 1750"/>
                <a:gd name="connsiteY39" fmla="*/ 2554 h 3574"/>
                <a:gd name="connsiteX40" fmla="*/ 1686 w 1750"/>
                <a:gd name="connsiteY40" fmla="*/ 2658 h 3574"/>
                <a:gd name="connsiteX41" fmla="*/ 1662 w 1750"/>
                <a:gd name="connsiteY41" fmla="*/ 2764 h 3574"/>
                <a:gd name="connsiteX42" fmla="*/ 1634 w 1750"/>
                <a:gd name="connsiteY42" fmla="*/ 2872 h 3574"/>
                <a:gd name="connsiteX43" fmla="*/ 1602 w 1750"/>
                <a:gd name="connsiteY43" fmla="*/ 2984 h 3574"/>
                <a:gd name="connsiteX44" fmla="*/ 1566 w 1750"/>
                <a:gd name="connsiteY44" fmla="*/ 3096 h 3574"/>
                <a:gd name="connsiteX45" fmla="*/ 1524 w 1750"/>
                <a:gd name="connsiteY45" fmla="*/ 3212 h 3574"/>
                <a:gd name="connsiteX46" fmla="*/ 1478 w 1750"/>
                <a:gd name="connsiteY46" fmla="*/ 3330 h 3574"/>
                <a:gd name="connsiteX47" fmla="*/ 1428 w 1750"/>
                <a:gd name="connsiteY47" fmla="*/ 3450 h 3574"/>
                <a:gd name="connsiteX48" fmla="*/ 1372 w 1750"/>
                <a:gd name="connsiteY48" fmla="*/ 3574 h 3574"/>
                <a:gd name="connsiteX49" fmla="*/ 1372 w 1750"/>
                <a:gd name="connsiteY49" fmla="*/ 3574 h 3574"/>
                <a:gd name="connsiteX50" fmla="*/ 1348 w 1750"/>
                <a:gd name="connsiteY50" fmla="*/ 3566 h 3574"/>
                <a:gd name="connsiteX51" fmla="*/ 1276 w 1750"/>
                <a:gd name="connsiteY51" fmla="*/ 3542 h 3574"/>
                <a:gd name="connsiteX52" fmla="*/ 1226 w 1750"/>
                <a:gd name="connsiteY52" fmla="*/ 3522 h 3574"/>
                <a:gd name="connsiteX53" fmla="*/ 1168 w 1750"/>
                <a:gd name="connsiteY53" fmla="*/ 3496 h 3574"/>
                <a:gd name="connsiteX54" fmla="*/ 1104 w 1750"/>
                <a:gd name="connsiteY54" fmla="*/ 3466 h 3574"/>
                <a:gd name="connsiteX55" fmla="*/ 1034 w 1750"/>
                <a:gd name="connsiteY55" fmla="*/ 3430 h 3574"/>
                <a:gd name="connsiteX56" fmla="*/ 958 w 1750"/>
                <a:gd name="connsiteY56" fmla="*/ 3386 h 3574"/>
                <a:gd name="connsiteX57" fmla="*/ 880 w 1750"/>
                <a:gd name="connsiteY57" fmla="*/ 3338 h 3574"/>
                <a:gd name="connsiteX58" fmla="*/ 798 w 1750"/>
                <a:gd name="connsiteY58" fmla="*/ 3282 h 3574"/>
                <a:gd name="connsiteX59" fmla="*/ 756 w 1750"/>
                <a:gd name="connsiteY59" fmla="*/ 3252 h 3574"/>
                <a:gd name="connsiteX60" fmla="*/ 714 w 1750"/>
                <a:gd name="connsiteY60" fmla="*/ 3220 h 3574"/>
                <a:gd name="connsiteX61" fmla="*/ 674 w 1750"/>
                <a:gd name="connsiteY61" fmla="*/ 3184 h 3574"/>
                <a:gd name="connsiteX62" fmla="*/ 632 w 1750"/>
                <a:gd name="connsiteY62" fmla="*/ 3148 h 3574"/>
                <a:gd name="connsiteX63" fmla="*/ 590 w 1750"/>
                <a:gd name="connsiteY63" fmla="*/ 3110 h 3574"/>
                <a:gd name="connsiteX64" fmla="*/ 548 w 1750"/>
                <a:gd name="connsiteY64" fmla="*/ 3070 h 3574"/>
                <a:gd name="connsiteX65" fmla="*/ 508 w 1750"/>
                <a:gd name="connsiteY65" fmla="*/ 3028 h 3574"/>
                <a:gd name="connsiteX66" fmla="*/ 468 w 1750"/>
                <a:gd name="connsiteY66" fmla="*/ 2984 h 3574"/>
                <a:gd name="connsiteX67" fmla="*/ 428 w 1750"/>
                <a:gd name="connsiteY67" fmla="*/ 2938 h 3574"/>
                <a:gd name="connsiteX68" fmla="*/ 390 w 1750"/>
                <a:gd name="connsiteY68" fmla="*/ 2890 h 3574"/>
                <a:gd name="connsiteX69" fmla="*/ 352 w 1750"/>
                <a:gd name="connsiteY69" fmla="*/ 2840 h 3574"/>
                <a:gd name="connsiteX70" fmla="*/ 316 w 1750"/>
                <a:gd name="connsiteY70" fmla="*/ 2788 h 3574"/>
                <a:gd name="connsiteX71" fmla="*/ 280 w 1750"/>
                <a:gd name="connsiteY71" fmla="*/ 2732 h 3574"/>
                <a:gd name="connsiteX72" fmla="*/ 248 w 1750"/>
                <a:gd name="connsiteY72" fmla="*/ 2676 h 3574"/>
                <a:gd name="connsiteX73" fmla="*/ 216 w 1750"/>
                <a:gd name="connsiteY73" fmla="*/ 2616 h 3574"/>
                <a:gd name="connsiteX74" fmla="*/ 184 w 1750"/>
                <a:gd name="connsiteY74" fmla="*/ 2554 h 3574"/>
                <a:gd name="connsiteX75" fmla="*/ 156 w 1750"/>
                <a:gd name="connsiteY75" fmla="*/ 2490 h 3574"/>
                <a:gd name="connsiteX76" fmla="*/ 130 w 1750"/>
                <a:gd name="connsiteY76" fmla="*/ 2424 h 3574"/>
                <a:gd name="connsiteX77" fmla="*/ 104 w 1750"/>
                <a:gd name="connsiteY77" fmla="*/ 2354 h 3574"/>
                <a:gd name="connsiteX78" fmla="*/ 82 w 1750"/>
                <a:gd name="connsiteY78" fmla="*/ 2284 h 3574"/>
                <a:gd name="connsiteX79" fmla="*/ 62 w 1750"/>
                <a:gd name="connsiteY79" fmla="*/ 2210 h 3574"/>
                <a:gd name="connsiteX80" fmla="*/ 46 w 1750"/>
                <a:gd name="connsiteY80" fmla="*/ 2132 h 3574"/>
                <a:gd name="connsiteX81" fmla="*/ 30 w 1750"/>
                <a:gd name="connsiteY81" fmla="*/ 2054 h 3574"/>
                <a:gd name="connsiteX82" fmla="*/ 18 w 1750"/>
                <a:gd name="connsiteY82" fmla="*/ 1972 h 3574"/>
                <a:gd name="connsiteX83" fmla="*/ 10 w 1750"/>
                <a:gd name="connsiteY83" fmla="*/ 1888 h 3574"/>
                <a:gd name="connsiteX84" fmla="*/ 4 w 1750"/>
                <a:gd name="connsiteY84" fmla="*/ 1800 h 3574"/>
                <a:gd name="connsiteX85" fmla="*/ 0 w 1750"/>
                <a:gd name="connsiteY85" fmla="*/ 1710 h 3574"/>
                <a:gd name="connsiteX86" fmla="*/ 2 w 1750"/>
                <a:gd name="connsiteY86" fmla="*/ 1616 h 3574"/>
                <a:gd name="connsiteX87" fmla="*/ 6 w 1750"/>
                <a:gd name="connsiteY87" fmla="*/ 1520 h 3574"/>
                <a:gd name="connsiteX88" fmla="*/ 12 w 1750"/>
                <a:gd name="connsiteY88" fmla="*/ 1422 h 3574"/>
                <a:gd name="connsiteX89" fmla="*/ 24 w 1750"/>
                <a:gd name="connsiteY89" fmla="*/ 1320 h 3574"/>
                <a:gd name="connsiteX90" fmla="*/ 40 w 1750"/>
                <a:gd name="connsiteY90" fmla="*/ 1216 h 3574"/>
                <a:gd name="connsiteX91" fmla="*/ 58 w 1750"/>
                <a:gd name="connsiteY91" fmla="*/ 1108 h 3574"/>
                <a:gd name="connsiteX92" fmla="*/ 82 w 1750"/>
                <a:gd name="connsiteY92" fmla="*/ 998 h 3574"/>
                <a:gd name="connsiteX93" fmla="*/ 110 w 1750"/>
                <a:gd name="connsiteY93" fmla="*/ 884 h 3574"/>
                <a:gd name="connsiteX94" fmla="*/ 142 w 1750"/>
                <a:gd name="connsiteY94" fmla="*/ 768 h 3574"/>
                <a:gd name="connsiteX95" fmla="*/ 178 w 1750"/>
                <a:gd name="connsiteY95" fmla="*/ 648 h 3574"/>
                <a:gd name="connsiteX96" fmla="*/ 220 w 1750"/>
                <a:gd name="connsiteY96" fmla="*/ 524 h 3574"/>
                <a:gd name="connsiteX97" fmla="*/ 266 w 1750"/>
                <a:gd name="connsiteY97" fmla="*/ 398 h 3574"/>
                <a:gd name="connsiteX98" fmla="*/ 318 w 1750"/>
                <a:gd name="connsiteY98" fmla="*/ 268 h 3574"/>
                <a:gd name="connsiteX99" fmla="*/ 374 w 1750"/>
                <a:gd name="connsiteY99" fmla="*/ 136 h 3574"/>
                <a:gd name="connsiteX100" fmla="*/ 436 w 1750"/>
                <a:gd name="connsiteY100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628 w 1750"/>
                <a:gd name="connsiteY3" fmla="*/ 102 h 3574"/>
                <a:gd name="connsiteX4" fmla="*/ 688 w 1750"/>
                <a:gd name="connsiteY4" fmla="*/ 140 h 3574"/>
                <a:gd name="connsiteX5" fmla="*/ 826 w 1750"/>
                <a:gd name="connsiteY5" fmla="*/ 236 h 3574"/>
                <a:gd name="connsiteX6" fmla="*/ 900 w 1750"/>
                <a:gd name="connsiteY6" fmla="*/ 294 h 3574"/>
                <a:gd name="connsiteX7" fmla="*/ 1056 w 1750"/>
                <a:gd name="connsiteY7" fmla="*/ 430 h 3574"/>
                <a:gd name="connsiteX8" fmla="*/ 1096 w 1750"/>
                <a:gd name="connsiteY8" fmla="*/ 470 h 3574"/>
                <a:gd name="connsiteX9" fmla="*/ 1136 w 1750"/>
                <a:gd name="connsiteY9" fmla="*/ 510 h 3574"/>
                <a:gd name="connsiteX10" fmla="*/ 1174 w 1750"/>
                <a:gd name="connsiteY10" fmla="*/ 552 h 3574"/>
                <a:gd name="connsiteX11" fmla="*/ 1214 w 1750"/>
                <a:gd name="connsiteY11" fmla="*/ 596 h 3574"/>
                <a:gd name="connsiteX12" fmla="*/ 1252 w 1750"/>
                <a:gd name="connsiteY12" fmla="*/ 642 h 3574"/>
                <a:gd name="connsiteX13" fmla="*/ 1292 w 1750"/>
                <a:gd name="connsiteY13" fmla="*/ 690 h 3574"/>
                <a:gd name="connsiteX14" fmla="*/ 1328 w 1750"/>
                <a:gd name="connsiteY14" fmla="*/ 740 h 3574"/>
                <a:gd name="connsiteX15" fmla="*/ 1366 w 1750"/>
                <a:gd name="connsiteY15" fmla="*/ 792 h 3574"/>
                <a:gd name="connsiteX16" fmla="*/ 1402 w 1750"/>
                <a:gd name="connsiteY16" fmla="*/ 844 h 3574"/>
                <a:gd name="connsiteX17" fmla="*/ 1436 w 1750"/>
                <a:gd name="connsiteY17" fmla="*/ 900 h 3574"/>
                <a:gd name="connsiteX18" fmla="*/ 1470 w 1750"/>
                <a:gd name="connsiteY18" fmla="*/ 958 h 3574"/>
                <a:gd name="connsiteX19" fmla="*/ 1502 w 1750"/>
                <a:gd name="connsiteY19" fmla="*/ 1018 h 3574"/>
                <a:gd name="connsiteX20" fmla="*/ 1534 w 1750"/>
                <a:gd name="connsiteY20" fmla="*/ 1080 h 3574"/>
                <a:gd name="connsiteX21" fmla="*/ 1564 w 1750"/>
                <a:gd name="connsiteY21" fmla="*/ 1142 h 3574"/>
                <a:gd name="connsiteX22" fmla="*/ 1590 w 1750"/>
                <a:gd name="connsiteY22" fmla="*/ 1208 h 3574"/>
                <a:gd name="connsiteX23" fmla="*/ 1618 w 1750"/>
                <a:gd name="connsiteY23" fmla="*/ 1276 h 3574"/>
                <a:gd name="connsiteX24" fmla="*/ 1642 w 1750"/>
                <a:gd name="connsiteY24" fmla="*/ 1346 h 3574"/>
                <a:gd name="connsiteX25" fmla="*/ 1664 w 1750"/>
                <a:gd name="connsiteY25" fmla="*/ 1418 h 3574"/>
                <a:gd name="connsiteX26" fmla="*/ 1684 w 1750"/>
                <a:gd name="connsiteY26" fmla="*/ 1492 h 3574"/>
                <a:gd name="connsiteX27" fmla="*/ 1700 w 1750"/>
                <a:gd name="connsiteY27" fmla="*/ 1568 h 3574"/>
                <a:gd name="connsiteX28" fmla="*/ 1716 w 1750"/>
                <a:gd name="connsiteY28" fmla="*/ 1648 h 3574"/>
                <a:gd name="connsiteX29" fmla="*/ 1728 w 1750"/>
                <a:gd name="connsiteY29" fmla="*/ 1728 h 3574"/>
                <a:gd name="connsiteX30" fmla="*/ 1738 w 1750"/>
                <a:gd name="connsiteY30" fmla="*/ 1810 h 3574"/>
                <a:gd name="connsiteX31" fmla="*/ 1746 w 1750"/>
                <a:gd name="connsiteY31" fmla="*/ 1896 h 3574"/>
                <a:gd name="connsiteX32" fmla="*/ 1750 w 1750"/>
                <a:gd name="connsiteY32" fmla="*/ 1982 h 3574"/>
                <a:gd name="connsiteX33" fmla="*/ 1750 w 1750"/>
                <a:gd name="connsiteY33" fmla="*/ 2072 h 3574"/>
                <a:gd name="connsiteX34" fmla="*/ 1748 w 1750"/>
                <a:gd name="connsiteY34" fmla="*/ 2164 h 3574"/>
                <a:gd name="connsiteX35" fmla="*/ 1744 w 1750"/>
                <a:gd name="connsiteY35" fmla="*/ 2258 h 3574"/>
                <a:gd name="connsiteX36" fmla="*/ 1734 w 1750"/>
                <a:gd name="connsiteY36" fmla="*/ 2354 h 3574"/>
                <a:gd name="connsiteX37" fmla="*/ 1722 w 1750"/>
                <a:gd name="connsiteY37" fmla="*/ 2454 h 3574"/>
                <a:gd name="connsiteX38" fmla="*/ 1706 w 1750"/>
                <a:gd name="connsiteY38" fmla="*/ 2554 h 3574"/>
                <a:gd name="connsiteX39" fmla="*/ 1686 w 1750"/>
                <a:gd name="connsiteY39" fmla="*/ 2658 h 3574"/>
                <a:gd name="connsiteX40" fmla="*/ 1662 w 1750"/>
                <a:gd name="connsiteY40" fmla="*/ 2764 h 3574"/>
                <a:gd name="connsiteX41" fmla="*/ 1634 w 1750"/>
                <a:gd name="connsiteY41" fmla="*/ 2872 h 3574"/>
                <a:gd name="connsiteX42" fmla="*/ 1602 w 1750"/>
                <a:gd name="connsiteY42" fmla="*/ 2984 h 3574"/>
                <a:gd name="connsiteX43" fmla="*/ 1566 w 1750"/>
                <a:gd name="connsiteY43" fmla="*/ 3096 h 3574"/>
                <a:gd name="connsiteX44" fmla="*/ 1524 w 1750"/>
                <a:gd name="connsiteY44" fmla="*/ 3212 h 3574"/>
                <a:gd name="connsiteX45" fmla="*/ 1478 w 1750"/>
                <a:gd name="connsiteY45" fmla="*/ 3330 h 3574"/>
                <a:gd name="connsiteX46" fmla="*/ 1428 w 1750"/>
                <a:gd name="connsiteY46" fmla="*/ 3450 h 3574"/>
                <a:gd name="connsiteX47" fmla="*/ 1372 w 1750"/>
                <a:gd name="connsiteY47" fmla="*/ 3574 h 3574"/>
                <a:gd name="connsiteX48" fmla="*/ 1372 w 1750"/>
                <a:gd name="connsiteY48" fmla="*/ 3574 h 3574"/>
                <a:gd name="connsiteX49" fmla="*/ 1348 w 1750"/>
                <a:gd name="connsiteY49" fmla="*/ 3566 h 3574"/>
                <a:gd name="connsiteX50" fmla="*/ 1276 w 1750"/>
                <a:gd name="connsiteY50" fmla="*/ 3542 h 3574"/>
                <a:gd name="connsiteX51" fmla="*/ 1226 w 1750"/>
                <a:gd name="connsiteY51" fmla="*/ 3522 h 3574"/>
                <a:gd name="connsiteX52" fmla="*/ 1168 w 1750"/>
                <a:gd name="connsiteY52" fmla="*/ 3496 h 3574"/>
                <a:gd name="connsiteX53" fmla="*/ 1104 w 1750"/>
                <a:gd name="connsiteY53" fmla="*/ 3466 h 3574"/>
                <a:gd name="connsiteX54" fmla="*/ 1034 w 1750"/>
                <a:gd name="connsiteY54" fmla="*/ 3430 h 3574"/>
                <a:gd name="connsiteX55" fmla="*/ 958 w 1750"/>
                <a:gd name="connsiteY55" fmla="*/ 3386 h 3574"/>
                <a:gd name="connsiteX56" fmla="*/ 880 w 1750"/>
                <a:gd name="connsiteY56" fmla="*/ 3338 h 3574"/>
                <a:gd name="connsiteX57" fmla="*/ 798 w 1750"/>
                <a:gd name="connsiteY57" fmla="*/ 3282 h 3574"/>
                <a:gd name="connsiteX58" fmla="*/ 756 w 1750"/>
                <a:gd name="connsiteY58" fmla="*/ 3252 h 3574"/>
                <a:gd name="connsiteX59" fmla="*/ 714 w 1750"/>
                <a:gd name="connsiteY59" fmla="*/ 3220 h 3574"/>
                <a:gd name="connsiteX60" fmla="*/ 674 w 1750"/>
                <a:gd name="connsiteY60" fmla="*/ 3184 h 3574"/>
                <a:gd name="connsiteX61" fmla="*/ 632 w 1750"/>
                <a:gd name="connsiteY61" fmla="*/ 3148 h 3574"/>
                <a:gd name="connsiteX62" fmla="*/ 590 w 1750"/>
                <a:gd name="connsiteY62" fmla="*/ 3110 h 3574"/>
                <a:gd name="connsiteX63" fmla="*/ 548 w 1750"/>
                <a:gd name="connsiteY63" fmla="*/ 3070 h 3574"/>
                <a:gd name="connsiteX64" fmla="*/ 508 w 1750"/>
                <a:gd name="connsiteY64" fmla="*/ 3028 h 3574"/>
                <a:gd name="connsiteX65" fmla="*/ 468 w 1750"/>
                <a:gd name="connsiteY65" fmla="*/ 2984 h 3574"/>
                <a:gd name="connsiteX66" fmla="*/ 428 w 1750"/>
                <a:gd name="connsiteY66" fmla="*/ 2938 h 3574"/>
                <a:gd name="connsiteX67" fmla="*/ 390 w 1750"/>
                <a:gd name="connsiteY67" fmla="*/ 2890 h 3574"/>
                <a:gd name="connsiteX68" fmla="*/ 352 w 1750"/>
                <a:gd name="connsiteY68" fmla="*/ 2840 h 3574"/>
                <a:gd name="connsiteX69" fmla="*/ 316 w 1750"/>
                <a:gd name="connsiteY69" fmla="*/ 2788 h 3574"/>
                <a:gd name="connsiteX70" fmla="*/ 280 w 1750"/>
                <a:gd name="connsiteY70" fmla="*/ 2732 h 3574"/>
                <a:gd name="connsiteX71" fmla="*/ 248 w 1750"/>
                <a:gd name="connsiteY71" fmla="*/ 2676 h 3574"/>
                <a:gd name="connsiteX72" fmla="*/ 216 w 1750"/>
                <a:gd name="connsiteY72" fmla="*/ 2616 h 3574"/>
                <a:gd name="connsiteX73" fmla="*/ 184 w 1750"/>
                <a:gd name="connsiteY73" fmla="*/ 2554 h 3574"/>
                <a:gd name="connsiteX74" fmla="*/ 156 w 1750"/>
                <a:gd name="connsiteY74" fmla="*/ 2490 h 3574"/>
                <a:gd name="connsiteX75" fmla="*/ 130 w 1750"/>
                <a:gd name="connsiteY75" fmla="*/ 2424 h 3574"/>
                <a:gd name="connsiteX76" fmla="*/ 104 w 1750"/>
                <a:gd name="connsiteY76" fmla="*/ 2354 h 3574"/>
                <a:gd name="connsiteX77" fmla="*/ 82 w 1750"/>
                <a:gd name="connsiteY77" fmla="*/ 2284 h 3574"/>
                <a:gd name="connsiteX78" fmla="*/ 62 w 1750"/>
                <a:gd name="connsiteY78" fmla="*/ 2210 h 3574"/>
                <a:gd name="connsiteX79" fmla="*/ 46 w 1750"/>
                <a:gd name="connsiteY79" fmla="*/ 2132 h 3574"/>
                <a:gd name="connsiteX80" fmla="*/ 30 w 1750"/>
                <a:gd name="connsiteY80" fmla="*/ 2054 h 3574"/>
                <a:gd name="connsiteX81" fmla="*/ 18 w 1750"/>
                <a:gd name="connsiteY81" fmla="*/ 1972 h 3574"/>
                <a:gd name="connsiteX82" fmla="*/ 10 w 1750"/>
                <a:gd name="connsiteY82" fmla="*/ 1888 h 3574"/>
                <a:gd name="connsiteX83" fmla="*/ 4 w 1750"/>
                <a:gd name="connsiteY83" fmla="*/ 1800 h 3574"/>
                <a:gd name="connsiteX84" fmla="*/ 0 w 1750"/>
                <a:gd name="connsiteY84" fmla="*/ 1710 h 3574"/>
                <a:gd name="connsiteX85" fmla="*/ 2 w 1750"/>
                <a:gd name="connsiteY85" fmla="*/ 1616 h 3574"/>
                <a:gd name="connsiteX86" fmla="*/ 6 w 1750"/>
                <a:gd name="connsiteY86" fmla="*/ 1520 h 3574"/>
                <a:gd name="connsiteX87" fmla="*/ 12 w 1750"/>
                <a:gd name="connsiteY87" fmla="*/ 1422 h 3574"/>
                <a:gd name="connsiteX88" fmla="*/ 24 w 1750"/>
                <a:gd name="connsiteY88" fmla="*/ 1320 h 3574"/>
                <a:gd name="connsiteX89" fmla="*/ 40 w 1750"/>
                <a:gd name="connsiteY89" fmla="*/ 1216 h 3574"/>
                <a:gd name="connsiteX90" fmla="*/ 58 w 1750"/>
                <a:gd name="connsiteY90" fmla="*/ 1108 h 3574"/>
                <a:gd name="connsiteX91" fmla="*/ 82 w 1750"/>
                <a:gd name="connsiteY91" fmla="*/ 998 h 3574"/>
                <a:gd name="connsiteX92" fmla="*/ 110 w 1750"/>
                <a:gd name="connsiteY92" fmla="*/ 884 h 3574"/>
                <a:gd name="connsiteX93" fmla="*/ 142 w 1750"/>
                <a:gd name="connsiteY93" fmla="*/ 768 h 3574"/>
                <a:gd name="connsiteX94" fmla="*/ 178 w 1750"/>
                <a:gd name="connsiteY94" fmla="*/ 648 h 3574"/>
                <a:gd name="connsiteX95" fmla="*/ 220 w 1750"/>
                <a:gd name="connsiteY95" fmla="*/ 524 h 3574"/>
                <a:gd name="connsiteX96" fmla="*/ 266 w 1750"/>
                <a:gd name="connsiteY96" fmla="*/ 398 h 3574"/>
                <a:gd name="connsiteX97" fmla="*/ 318 w 1750"/>
                <a:gd name="connsiteY97" fmla="*/ 268 h 3574"/>
                <a:gd name="connsiteX98" fmla="*/ 374 w 1750"/>
                <a:gd name="connsiteY98" fmla="*/ 136 h 3574"/>
                <a:gd name="connsiteX99" fmla="*/ 436 w 1750"/>
                <a:gd name="connsiteY99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628 w 1750"/>
                <a:gd name="connsiteY3" fmla="*/ 102 h 3574"/>
                <a:gd name="connsiteX4" fmla="*/ 688 w 1750"/>
                <a:gd name="connsiteY4" fmla="*/ 140 h 3574"/>
                <a:gd name="connsiteX5" fmla="*/ 826 w 1750"/>
                <a:gd name="connsiteY5" fmla="*/ 236 h 3574"/>
                <a:gd name="connsiteX6" fmla="*/ 1056 w 1750"/>
                <a:gd name="connsiteY6" fmla="*/ 430 h 3574"/>
                <a:gd name="connsiteX7" fmla="*/ 1096 w 1750"/>
                <a:gd name="connsiteY7" fmla="*/ 470 h 3574"/>
                <a:gd name="connsiteX8" fmla="*/ 1136 w 1750"/>
                <a:gd name="connsiteY8" fmla="*/ 510 h 3574"/>
                <a:gd name="connsiteX9" fmla="*/ 1174 w 1750"/>
                <a:gd name="connsiteY9" fmla="*/ 552 h 3574"/>
                <a:gd name="connsiteX10" fmla="*/ 1214 w 1750"/>
                <a:gd name="connsiteY10" fmla="*/ 596 h 3574"/>
                <a:gd name="connsiteX11" fmla="*/ 1252 w 1750"/>
                <a:gd name="connsiteY11" fmla="*/ 642 h 3574"/>
                <a:gd name="connsiteX12" fmla="*/ 1292 w 1750"/>
                <a:gd name="connsiteY12" fmla="*/ 690 h 3574"/>
                <a:gd name="connsiteX13" fmla="*/ 1328 w 1750"/>
                <a:gd name="connsiteY13" fmla="*/ 740 h 3574"/>
                <a:gd name="connsiteX14" fmla="*/ 1366 w 1750"/>
                <a:gd name="connsiteY14" fmla="*/ 792 h 3574"/>
                <a:gd name="connsiteX15" fmla="*/ 1402 w 1750"/>
                <a:gd name="connsiteY15" fmla="*/ 844 h 3574"/>
                <a:gd name="connsiteX16" fmla="*/ 1436 w 1750"/>
                <a:gd name="connsiteY16" fmla="*/ 900 h 3574"/>
                <a:gd name="connsiteX17" fmla="*/ 1470 w 1750"/>
                <a:gd name="connsiteY17" fmla="*/ 958 h 3574"/>
                <a:gd name="connsiteX18" fmla="*/ 1502 w 1750"/>
                <a:gd name="connsiteY18" fmla="*/ 1018 h 3574"/>
                <a:gd name="connsiteX19" fmla="*/ 1534 w 1750"/>
                <a:gd name="connsiteY19" fmla="*/ 1080 h 3574"/>
                <a:gd name="connsiteX20" fmla="*/ 1564 w 1750"/>
                <a:gd name="connsiteY20" fmla="*/ 1142 h 3574"/>
                <a:gd name="connsiteX21" fmla="*/ 1590 w 1750"/>
                <a:gd name="connsiteY21" fmla="*/ 1208 h 3574"/>
                <a:gd name="connsiteX22" fmla="*/ 1618 w 1750"/>
                <a:gd name="connsiteY22" fmla="*/ 1276 h 3574"/>
                <a:gd name="connsiteX23" fmla="*/ 1642 w 1750"/>
                <a:gd name="connsiteY23" fmla="*/ 1346 h 3574"/>
                <a:gd name="connsiteX24" fmla="*/ 1664 w 1750"/>
                <a:gd name="connsiteY24" fmla="*/ 1418 h 3574"/>
                <a:gd name="connsiteX25" fmla="*/ 1684 w 1750"/>
                <a:gd name="connsiteY25" fmla="*/ 1492 h 3574"/>
                <a:gd name="connsiteX26" fmla="*/ 1700 w 1750"/>
                <a:gd name="connsiteY26" fmla="*/ 1568 h 3574"/>
                <a:gd name="connsiteX27" fmla="*/ 1716 w 1750"/>
                <a:gd name="connsiteY27" fmla="*/ 1648 h 3574"/>
                <a:gd name="connsiteX28" fmla="*/ 1728 w 1750"/>
                <a:gd name="connsiteY28" fmla="*/ 1728 h 3574"/>
                <a:gd name="connsiteX29" fmla="*/ 1738 w 1750"/>
                <a:gd name="connsiteY29" fmla="*/ 1810 h 3574"/>
                <a:gd name="connsiteX30" fmla="*/ 1746 w 1750"/>
                <a:gd name="connsiteY30" fmla="*/ 1896 h 3574"/>
                <a:gd name="connsiteX31" fmla="*/ 1750 w 1750"/>
                <a:gd name="connsiteY31" fmla="*/ 1982 h 3574"/>
                <a:gd name="connsiteX32" fmla="*/ 1750 w 1750"/>
                <a:gd name="connsiteY32" fmla="*/ 2072 h 3574"/>
                <a:gd name="connsiteX33" fmla="*/ 1748 w 1750"/>
                <a:gd name="connsiteY33" fmla="*/ 2164 h 3574"/>
                <a:gd name="connsiteX34" fmla="*/ 1744 w 1750"/>
                <a:gd name="connsiteY34" fmla="*/ 2258 h 3574"/>
                <a:gd name="connsiteX35" fmla="*/ 1734 w 1750"/>
                <a:gd name="connsiteY35" fmla="*/ 2354 h 3574"/>
                <a:gd name="connsiteX36" fmla="*/ 1722 w 1750"/>
                <a:gd name="connsiteY36" fmla="*/ 2454 h 3574"/>
                <a:gd name="connsiteX37" fmla="*/ 1706 w 1750"/>
                <a:gd name="connsiteY37" fmla="*/ 2554 h 3574"/>
                <a:gd name="connsiteX38" fmla="*/ 1686 w 1750"/>
                <a:gd name="connsiteY38" fmla="*/ 2658 h 3574"/>
                <a:gd name="connsiteX39" fmla="*/ 1662 w 1750"/>
                <a:gd name="connsiteY39" fmla="*/ 2764 h 3574"/>
                <a:gd name="connsiteX40" fmla="*/ 1634 w 1750"/>
                <a:gd name="connsiteY40" fmla="*/ 2872 h 3574"/>
                <a:gd name="connsiteX41" fmla="*/ 1602 w 1750"/>
                <a:gd name="connsiteY41" fmla="*/ 2984 h 3574"/>
                <a:gd name="connsiteX42" fmla="*/ 1566 w 1750"/>
                <a:gd name="connsiteY42" fmla="*/ 3096 h 3574"/>
                <a:gd name="connsiteX43" fmla="*/ 1524 w 1750"/>
                <a:gd name="connsiteY43" fmla="*/ 3212 h 3574"/>
                <a:gd name="connsiteX44" fmla="*/ 1478 w 1750"/>
                <a:gd name="connsiteY44" fmla="*/ 3330 h 3574"/>
                <a:gd name="connsiteX45" fmla="*/ 1428 w 1750"/>
                <a:gd name="connsiteY45" fmla="*/ 3450 h 3574"/>
                <a:gd name="connsiteX46" fmla="*/ 1372 w 1750"/>
                <a:gd name="connsiteY46" fmla="*/ 3574 h 3574"/>
                <a:gd name="connsiteX47" fmla="*/ 1372 w 1750"/>
                <a:gd name="connsiteY47" fmla="*/ 3574 h 3574"/>
                <a:gd name="connsiteX48" fmla="*/ 1348 w 1750"/>
                <a:gd name="connsiteY48" fmla="*/ 3566 h 3574"/>
                <a:gd name="connsiteX49" fmla="*/ 1276 w 1750"/>
                <a:gd name="connsiteY49" fmla="*/ 3542 h 3574"/>
                <a:gd name="connsiteX50" fmla="*/ 1226 w 1750"/>
                <a:gd name="connsiteY50" fmla="*/ 3522 h 3574"/>
                <a:gd name="connsiteX51" fmla="*/ 1168 w 1750"/>
                <a:gd name="connsiteY51" fmla="*/ 3496 h 3574"/>
                <a:gd name="connsiteX52" fmla="*/ 1104 w 1750"/>
                <a:gd name="connsiteY52" fmla="*/ 3466 h 3574"/>
                <a:gd name="connsiteX53" fmla="*/ 1034 w 1750"/>
                <a:gd name="connsiteY53" fmla="*/ 3430 h 3574"/>
                <a:gd name="connsiteX54" fmla="*/ 958 w 1750"/>
                <a:gd name="connsiteY54" fmla="*/ 3386 h 3574"/>
                <a:gd name="connsiteX55" fmla="*/ 880 w 1750"/>
                <a:gd name="connsiteY55" fmla="*/ 3338 h 3574"/>
                <a:gd name="connsiteX56" fmla="*/ 798 w 1750"/>
                <a:gd name="connsiteY56" fmla="*/ 3282 h 3574"/>
                <a:gd name="connsiteX57" fmla="*/ 756 w 1750"/>
                <a:gd name="connsiteY57" fmla="*/ 3252 h 3574"/>
                <a:gd name="connsiteX58" fmla="*/ 714 w 1750"/>
                <a:gd name="connsiteY58" fmla="*/ 3220 h 3574"/>
                <a:gd name="connsiteX59" fmla="*/ 674 w 1750"/>
                <a:gd name="connsiteY59" fmla="*/ 3184 h 3574"/>
                <a:gd name="connsiteX60" fmla="*/ 632 w 1750"/>
                <a:gd name="connsiteY60" fmla="*/ 3148 h 3574"/>
                <a:gd name="connsiteX61" fmla="*/ 590 w 1750"/>
                <a:gd name="connsiteY61" fmla="*/ 3110 h 3574"/>
                <a:gd name="connsiteX62" fmla="*/ 548 w 1750"/>
                <a:gd name="connsiteY62" fmla="*/ 3070 h 3574"/>
                <a:gd name="connsiteX63" fmla="*/ 508 w 1750"/>
                <a:gd name="connsiteY63" fmla="*/ 3028 h 3574"/>
                <a:gd name="connsiteX64" fmla="*/ 468 w 1750"/>
                <a:gd name="connsiteY64" fmla="*/ 2984 h 3574"/>
                <a:gd name="connsiteX65" fmla="*/ 428 w 1750"/>
                <a:gd name="connsiteY65" fmla="*/ 2938 h 3574"/>
                <a:gd name="connsiteX66" fmla="*/ 390 w 1750"/>
                <a:gd name="connsiteY66" fmla="*/ 2890 h 3574"/>
                <a:gd name="connsiteX67" fmla="*/ 352 w 1750"/>
                <a:gd name="connsiteY67" fmla="*/ 2840 h 3574"/>
                <a:gd name="connsiteX68" fmla="*/ 316 w 1750"/>
                <a:gd name="connsiteY68" fmla="*/ 2788 h 3574"/>
                <a:gd name="connsiteX69" fmla="*/ 280 w 1750"/>
                <a:gd name="connsiteY69" fmla="*/ 2732 h 3574"/>
                <a:gd name="connsiteX70" fmla="*/ 248 w 1750"/>
                <a:gd name="connsiteY70" fmla="*/ 2676 h 3574"/>
                <a:gd name="connsiteX71" fmla="*/ 216 w 1750"/>
                <a:gd name="connsiteY71" fmla="*/ 2616 h 3574"/>
                <a:gd name="connsiteX72" fmla="*/ 184 w 1750"/>
                <a:gd name="connsiteY72" fmla="*/ 2554 h 3574"/>
                <a:gd name="connsiteX73" fmla="*/ 156 w 1750"/>
                <a:gd name="connsiteY73" fmla="*/ 2490 h 3574"/>
                <a:gd name="connsiteX74" fmla="*/ 130 w 1750"/>
                <a:gd name="connsiteY74" fmla="*/ 2424 h 3574"/>
                <a:gd name="connsiteX75" fmla="*/ 104 w 1750"/>
                <a:gd name="connsiteY75" fmla="*/ 2354 h 3574"/>
                <a:gd name="connsiteX76" fmla="*/ 82 w 1750"/>
                <a:gd name="connsiteY76" fmla="*/ 2284 h 3574"/>
                <a:gd name="connsiteX77" fmla="*/ 62 w 1750"/>
                <a:gd name="connsiteY77" fmla="*/ 2210 h 3574"/>
                <a:gd name="connsiteX78" fmla="*/ 46 w 1750"/>
                <a:gd name="connsiteY78" fmla="*/ 2132 h 3574"/>
                <a:gd name="connsiteX79" fmla="*/ 30 w 1750"/>
                <a:gd name="connsiteY79" fmla="*/ 2054 h 3574"/>
                <a:gd name="connsiteX80" fmla="*/ 18 w 1750"/>
                <a:gd name="connsiteY80" fmla="*/ 1972 h 3574"/>
                <a:gd name="connsiteX81" fmla="*/ 10 w 1750"/>
                <a:gd name="connsiteY81" fmla="*/ 1888 h 3574"/>
                <a:gd name="connsiteX82" fmla="*/ 4 w 1750"/>
                <a:gd name="connsiteY82" fmla="*/ 1800 h 3574"/>
                <a:gd name="connsiteX83" fmla="*/ 0 w 1750"/>
                <a:gd name="connsiteY83" fmla="*/ 1710 h 3574"/>
                <a:gd name="connsiteX84" fmla="*/ 2 w 1750"/>
                <a:gd name="connsiteY84" fmla="*/ 1616 h 3574"/>
                <a:gd name="connsiteX85" fmla="*/ 6 w 1750"/>
                <a:gd name="connsiteY85" fmla="*/ 1520 h 3574"/>
                <a:gd name="connsiteX86" fmla="*/ 12 w 1750"/>
                <a:gd name="connsiteY86" fmla="*/ 1422 h 3574"/>
                <a:gd name="connsiteX87" fmla="*/ 24 w 1750"/>
                <a:gd name="connsiteY87" fmla="*/ 1320 h 3574"/>
                <a:gd name="connsiteX88" fmla="*/ 40 w 1750"/>
                <a:gd name="connsiteY88" fmla="*/ 1216 h 3574"/>
                <a:gd name="connsiteX89" fmla="*/ 58 w 1750"/>
                <a:gd name="connsiteY89" fmla="*/ 1108 h 3574"/>
                <a:gd name="connsiteX90" fmla="*/ 82 w 1750"/>
                <a:gd name="connsiteY90" fmla="*/ 998 h 3574"/>
                <a:gd name="connsiteX91" fmla="*/ 110 w 1750"/>
                <a:gd name="connsiteY91" fmla="*/ 884 h 3574"/>
                <a:gd name="connsiteX92" fmla="*/ 142 w 1750"/>
                <a:gd name="connsiteY92" fmla="*/ 768 h 3574"/>
                <a:gd name="connsiteX93" fmla="*/ 178 w 1750"/>
                <a:gd name="connsiteY93" fmla="*/ 648 h 3574"/>
                <a:gd name="connsiteX94" fmla="*/ 220 w 1750"/>
                <a:gd name="connsiteY94" fmla="*/ 524 h 3574"/>
                <a:gd name="connsiteX95" fmla="*/ 266 w 1750"/>
                <a:gd name="connsiteY95" fmla="*/ 398 h 3574"/>
                <a:gd name="connsiteX96" fmla="*/ 318 w 1750"/>
                <a:gd name="connsiteY96" fmla="*/ 268 h 3574"/>
                <a:gd name="connsiteX97" fmla="*/ 374 w 1750"/>
                <a:gd name="connsiteY97" fmla="*/ 136 h 3574"/>
                <a:gd name="connsiteX98" fmla="*/ 436 w 1750"/>
                <a:gd name="connsiteY98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628 w 1750"/>
                <a:gd name="connsiteY3" fmla="*/ 102 h 3574"/>
                <a:gd name="connsiteX4" fmla="*/ 688 w 1750"/>
                <a:gd name="connsiteY4" fmla="*/ 140 h 3574"/>
                <a:gd name="connsiteX5" fmla="*/ 1056 w 1750"/>
                <a:gd name="connsiteY5" fmla="*/ 430 h 3574"/>
                <a:gd name="connsiteX6" fmla="*/ 1096 w 1750"/>
                <a:gd name="connsiteY6" fmla="*/ 470 h 3574"/>
                <a:gd name="connsiteX7" fmla="*/ 1136 w 1750"/>
                <a:gd name="connsiteY7" fmla="*/ 510 h 3574"/>
                <a:gd name="connsiteX8" fmla="*/ 1174 w 1750"/>
                <a:gd name="connsiteY8" fmla="*/ 552 h 3574"/>
                <a:gd name="connsiteX9" fmla="*/ 1214 w 1750"/>
                <a:gd name="connsiteY9" fmla="*/ 596 h 3574"/>
                <a:gd name="connsiteX10" fmla="*/ 1252 w 1750"/>
                <a:gd name="connsiteY10" fmla="*/ 642 h 3574"/>
                <a:gd name="connsiteX11" fmla="*/ 1292 w 1750"/>
                <a:gd name="connsiteY11" fmla="*/ 690 h 3574"/>
                <a:gd name="connsiteX12" fmla="*/ 1328 w 1750"/>
                <a:gd name="connsiteY12" fmla="*/ 740 h 3574"/>
                <a:gd name="connsiteX13" fmla="*/ 1366 w 1750"/>
                <a:gd name="connsiteY13" fmla="*/ 792 h 3574"/>
                <a:gd name="connsiteX14" fmla="*/ 1402 w 1750"/>
                <a:gd name="connsiteY14" fmla="*/ 844 h 3574"/>
                <a:gd name="connsiteX15" fmla="*/ 1436 w 1750"/>
                <a:gd name="connsiteY15" fmla="*/ 900 h 3574"/>
                <a:gd name="connsiteX16" fmla="*/ 1470 w 1750"/>
                <a:gd name="connsiteY16" fmla="*/ 958 h 3574"/>
                <a:gd name="connsiteX17" fmla="*/ 1502 w 1750"/>
                <a:gd name="connsiteY17" fmla="*/ 1018 h 3574"/>
                <a:gd name="connsiteX18" fmla="*/ 1534 w 1750"/>
                <a:gd name="connsiteY18" fmla="*/ 1080 h 3574"/>
                <a:gd name="connsiteX19" fmla="*/ 1564 w 1750"/>
                <a:gd name="connsiteY19" fmla="*/ 1142 h 3574"/>
                <a:gd name="connsiteX20" fmla="*/ 1590 w 1750"/>
                <a:gd name="connsiteY20" fmla="*/ 1208 h 3574"/>
                <a:gd name="connsiteX21" fmla="*/ 1618 w 1750"/>
                <a:gd name="connsiteY21" fmla="*/ 1276 h 3574"/>
                <a:gd name="connsiteX22" fmla="*/ 1642 w 1750"/>
                <a:gd name="connsiteY22" fmla="*/ 1346 h 3574"/>
                <a:gd name="connsiteX23" fmla="*/ 1664 w 1750"/>
                <a:gd name="connsiteY23" fmla="*/ 1418 h 3574"/>
                <a:gd name="connsiteX24" fmla="*/ 1684 w 1750"/>
                <a:gd name="connsiteY24" fmla="*/ 1492 h 3574"/>
                <a:gd name="connsiteX25" fmla="*/ 1700 w 1750"/>
                <a:gd name="connsiteY25" fmla="*/ 1568 h 3574"/>
                <a:gd name="connsiteX26" fmla="*/ 1716 w 1750"/>
                <a:gd name="connsiteY26" fmla="*/ 1648 h 3574"/>
                <a:gd name="connsiteX27" fmla="*/ 1728 w 1750"/>
                <a:gd name="connsiteY27" fmla="*/ 1728 h 3574"/>
                <a:gd name="connsiteX28" fmla="*/ 1738 w 1750"/>
                <a:gd name="connsiteY28" fmla="*/ 1810 h 3574"/>
                <a:gd name="connsiteX29" fmla="*/ 1746 w 1750"/>
                <a:gd name="connsiteY29" fmla="*/ 1896 h 3574"/>
                <a:gd name="connsiteX30" fmla="*/ 1750 w 1750"/>
                <a:gd name="connsiteY30" fmla="*/ 1982 h 3574"/>
                <a:gd name="connsiteX31" fmla="*/ 1750 w 1750"/>
                <a:gd name="connsiteY31" fmla="*/ 2072 h 3574"/>
                <a:gd name="connsiteX32" fmla="*/ 1748 w 1750"/>
                <a:gd name="connsiteY32" fmla="*/ 2164 h 3574"/>
                <a:gd name="connsiteX33" fmla="*/ 1744 w 1750"/>
                <a:gd name="connsiteY33" fmla="*/ 2258 h 3574"/>
                <a:gd name="connsiteX34" fmla="*/ 1734 w 1750"/>
                <a:gd name="connsiteY34" fmla="*/ 2354 h 3574"/>
                <a:gd name="connsiteX35" fmla="*/ 1722 w 1750"/>
                <a:gd name="connsiteY35" fmla="*/ 2454 h 3574"/>
                <a:gd name="connsiteX36" fmla="*/ 1706 w 1750"/>
                <a:gd name="connsiteY36" fmla="*/ 2554 h 3574"/>
                <a:gd name="connsiteX37" fmla="*/ 1686 w 1750"/>
                <a:gd name="connsiteY37" fmla="*/ 2658 h 3574"/>
                <a:gd name="connsiteX38" fmla="*/ 1662 w 1750"/>
                <a:gd name="connsiteY38" fmla="*/ 2764 h 3574"/>
                <a:gd name="connsiteX39" fmla="*/ 1634 w 1750"/>
                <a:gd name="connsiteY39" fmla="*/ 2872 h 3574"/>
                <a:gd name="connsiteX40" fmla="*/ 1602 w 1750"/>
                <a:gd name="connsiteY40" fmla="*/ 2984 h 3574"/>
                <a:gd name="connsiteX41" fmla="*/ 1566 w 1750"/>
                <a:gd name="connsiteY41" fmla="*/ 3096 h 3574"/>
                <a:gd name="connsiteX42" fmla="*/ 1524 w 1750"/>
                <a:gd name="connsiteY42" fmla="*/ 3212 h 3574"/>
                <a:gd name="connsiteX43" fmla="*/ 1478 w 1750"/>
                <a:gd name="connsiteY43" fmla="*/ 3330 h 3574"/>
                <a:gd name="connsiteX44" fmla="*/ 1428 w 1750"/>
                <a:gd name="connsiteY44" fmla="*/ 3450 h 3574"/>
                <a:gd name="connsiteX45" fmla="*/ 1372 w 1750"/>
                <a:gd name="connsiteY45" fmla="*/ 3574 h 3574"/>
                <a:gd name="connsiteX46" fmla="*/ 1372 w 1750"/>
                <a:gd name="connsiteY46" fmla="*/ 3574 h 3574"/>
                <a:gd name="connsiteX47" fmla="*/ 1348 w 1750"/>
                <a:gd name="connsiteY47" fmla="*/ 3566 h 3574"/>
                <a:gd name="connsiteX48" fmla="*/ 1276 w 1750"/>
                <a:gd name="connsiteY48" fmla="*/ 3542 h 3574"/>
                <a:gd name="connsiteX49" fmla="*/ 1226 w 1750"/>
                <a:gd name="connsiteY49" fmla="*/ 3522 h 3574"/>
                <a:gd name="connsiteX50" fmla="*/ 1168 w 1750"/>
                <a:gd name="connsiteY50" fmla="*/ 3496 h 3574"/>
                <a:gd name="connsiteX51" fmla="*/ 1104 w 1750"/>
                <a:gd name="connsiteY51" fmla="*/ 3466 h 3574"/>
                <a:gd name="connsiteX52" fmla="*/ 1034 w 1750"/>
                <a:gd name="connsiteY52" fmla="*/ 3430 h 3574"/>
                <a:gd name="connsiteX53" fmla="*/ 958 w 1750"/>
                <a:gd name="connsiteY53" fmla="*/ 3386 h 3574"/>
                <a:gd name="connsiteX54" fmla="*/ 880 w 1750"/>
                <a:gd name="connsiteY54" fmla="*/ 3338 h 3574"/>
                <a:gd name="connsiteX55" fmla="*/ 798 w 1750"/>
                <a:gd name="connsiteY55" fmla="*/ 3282 h 3574"/>
                <a:gd name="connsiteX56" fmla="*/ 756 w 1750"/>
                <a:gd name="connsiteY56" fmla="*/ 3252 h 3574"/>
                <a:gd name="connsiteX57" fmla="*/ 714 w 1750"/>
                <a:gd name="connsiteY57" fmla="*/ 3220 h 3574"/>
                <a:gd name="connsiteX58" fmla="*/ 674 w 1750"/>
                <a:gd name="connsiteY58" fmla="*/ 3184 h 3574"/>
                <a:gd name="connsiteX59" fmla="*/ 632 w 1750"/>
                <a:gd name="connsiteY59" fmla="*/ 3148 h 3574"/>
                <a:gd name="connsiteX60" fmla="*/ 590 w 1750"/>
                <a:gd name="connsiteY60" fmla="*/ 3110 h 3574"/>
                <a:gd name="connsiteX61" fmla="*/ 548 w 1750"/>
                <a:gd name="connsiteY61" fmla="*/ 3070 h 3574"/>
                <a:gd name="connsiteX62" fmla="*/ 508 w 1750"/>
                <a:gd name="connsiteY62" fmla="*/ 3028 h 3574"/>
                <a:gd name="connsiteX63" fmla="*/ 468 w 1750"/>
                <a:gd name="connsiteY63" fmla="*/ 2984 h 3574"/>
                <a:gd name="connsiteX64" fmla="*/ 428 w 1750"/>
                <a:gd name="connsiteY64" fmla="*/ 2938 h 3574"/>
                <a:gd name="connsiteX65" fmla="*/ 390 w 1750"/>
                <a:gd name="connsiteY65" fmla="*/ 2890 h 3574"/>
                <a:gd name="connsiteX66" fmla="*/ 352 w 1750"/>
                <a:gd name="connsiteY66" fmla="*/ 2840 h 3574"/>
                <a:gd name="connsiteX67" fmla="*/ 316 w 1750"/>
                <a:gd name="connsiteY67" fmla="*/ 2788 h 3574"/>
                <a:gd name="connsiteX68" fmla="*/ 280 w 1750"/>
                <a:gd name="connsiteY68" fmla="*/ 2732 h 3574"/>
                <a:gd name="connsiteX69" fmla="*/ 248 w 1750"/>
                <a:gd name="connsiteY69" fmla="*/ 2676 h 3574"/>
                <a:gd name="connsiteX70" fmla="*/ 216 w 1750"/>
                <a:gd name="connsiteY70" fmla="*/ 2616 h 3574"/>
                <a:gd name="connsiteX71" fmla="*/ 184 w 1750"/>
                <a:gd name="connsiteY71" fmla="*/ 2554 h 3574"/>
                <a:gd name="connsiteX72" fmla="*/ 156 w 1750"/>
                <a:gd name="connsiteY72" fmla="*/ 2490 h 3574"/>
                <a:gd name="connsiteX73" fmla="*/ 130 w 1750"/>
                <a:gd name="connsiteY73" fmla="*/ 2424 h 3574"/>
                <a:gd name="connsiteX74" fmla="*/ 104 w 1750"/>
                <a:gd name="connsiteY74" fmla="*/ 2354 h 3574"/>
                <a:gd name="connsiteX75" fmla="*/ 82 w 1750"/>
                <a:gd name="connsiteY75" fmla="*/ 2284 h 3574"/>
                <a:gd name="connsiteX76" fmla="*/ 62 w 1750"/>
                <a:gd name="connsiteY76" fmla="*/ 2210 h 3574"/>
                <a:gd name="connsiteX77" fmla="*/ 46 w 1750"/>
                <a:gd name="connsiteY77" fmla="*/ 2132 h 3574"/>
                <a:gd name="connsiteX78" fmla="*/ 30 w 1750"/>
                <a:gd name="connsiteY78" fmla="*/ 2054 h 3574"/>
                <a:gd name="connsiteX79" fmla="*/ 18 w 1750"/>
                <a:gd name="connsiteY79" fmla="*/ 1972 h 3574"/>
                <a:gd name="connsiteX80" fmla="*/ 10 w 1750"/>
                <a:gd name="connsiteY80" fmla="*/ 1888 h 3574"/>
                <a:gd name="connsiteX81" fmla="*/ 4 w 1750"/>
                <a:gd name="connsiteY81" fmla="*/ 1800 h 3574"/>
                <a:gd name="connsiteX82" fmla="*/ 0 w 1750"/>
                <a:gd name="connsiteY82" fmla="*/ 1710 h 3574"/>
                <a:gd name="connsiteX83" fmla="*/ 2 w 1750"/>
                <a:gd name="connsiteY83" fmla="*/ 1616 h 3574"/>
                <a:gd name="connsiteX84" fmla="*/ 6 w 1750"/>
                <a:gd name="connsiteY84" fmla="*/ 1520 h 3574"/>
                <a:gd name="connsiteX85" fmla="*/ 12 w 1750"/>
                <a:gd name="connsiteY85" fmla="*/ 1422 h 3574"/>
                <a:gd name="connsiteX86" fmla="*/ 24 w 1750"/>
                <a:gd name="connsiteY86" fmla="*/ 1320 h 3574"/>
                <a:gd name="connsiteX87" fmla="*/ 40 w 1750"/>
                <a:gd name="connsiteY87" fmla="*/ 1216 h 3574"/>
                <a:gd name="connsiteX88" fmla="*/ 58 w 1750"/>
                <a:gd name="connsiteY88" fmla="*/ 1108 h 3574"/>
                <a:gd name="connsiteX89" fmla="*/ 82 w 1750"/>
                <a:gd name="connsiteY89" fmla="*/ 998 h 3574"/>
                <a:gd name="connsiteX90" fmla="*/ 110 w 1750"/>
                <a:gd name="connsiteY90" fmla="*/ 884 h 3574"/>
                <a:gd name="connsiteX91" fmla="*/ 142 w 1750"/>
                <a:gd name="connsiteY91" fmla="*/ 768 h 3574"/>
                <a:gd name="connsiteX92" fmla="*/ 178 w 1750"/>
                <a:gd name="connsiteY92" fmla="*/ 648 h 3574"/>
                <a:gd name="connsiteX93" fmla="*/ 220 w 1750"/>
                <a:gd name="connsiteY93" fmla="*/ 524 h 3574"/>
                <a:gd name="connsiteX94" fmla="*/ 266 w 1750"/>
                <a:gd name="connsiteY94" fmla="*/ 398 h 3574"/>
                <a:gd name="connsiteX95" fmla="*/ 318 w 1750"/>
                <a:gd name="connsiteY95" fmla="*/ 268 h 3574"/>
                <a:gd name="connsiteX96" fmla="*/ 374 w 1750"/>
                <a:gd name="connsiteY96" fmla="*/ 136 h 3574"/>
                <a:gd name="connsiteX97" fmla="*/ 436 w 1750"/>
                <a:gd name="connsiteY97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628 w 1750"/>
                <a:gd name="connsiteY3" fmla="*/ 102 h 3574"/>
                <a:gd name="connsiteX4" fmla="*/ 1056 w 1750"/>
                <a:gd name="connsiteY4" fmla="*/ 430 h 3574"/>
                <a:gd name="connsiteX5" fmla="*/ 1096 w 1750"/>
                <a:gd name="connsiteY5" fmla="*/ 470 h 3574"/>
                <a:gd name="connsiteX6" fmla="*/ 1136 w 1750"/>
                <a:gd name="connsiteY6" fmla="*/ 510 h 3574"/>
                <a:gd name="connsiteX7" fmla="*/ 1174 w 1750"/>
                <a:gd name="connsiteY7" fmla="*/ 552 h 3574"/>
                <a:gd name="connsiteX8" fmla="*/ 1214 w 1750"/>
                <a:gd name="connsiteY8" fmla="*/ 596 h 3574"/>
                <a:gd name="connsiteX9" fmla="*/ 1252 w 1750"/>
                <a:gd name="connsiteY9" fmla="*/ 642 h 3574"/>
                <a:gd name="connsiteX10" fmla="*/ 1292 w 1750"/>
                <a:gd name="connsiteY10" fmla="*/ 690 h 3574"/>
                <a:gd name="connsiteX11" fmla="*/ 1328 w 1750"/>
                <a:gd name="connsiteY11" fmla="*/ 740 h 3574"/>
                <a:gd name="connsiteX12" fmla="*/ 1366 w 1750"/>
                <a:gd name="connsiteY12" fmla="*/ 792 h 3574"/>
                <a:gd name="connsiteX13" fmla="*/ 1402 w 1750"/>
                <a:gd name="connsiteY13" fmla="*/ 844 h 3574"/>
                <a:gd name="connsiteX14" fmla="*/ 1436 w 1750"/>
                <a:gd name="connsiteY14" fmla="*/ 900 h 3574"/>
                <a:gd name="connsiteX15" fmla="*/ 1470 w 1750"/>
                <a:gd name="connsiteY15" fmla="*/ 958 h 3574"/>
                <a:gd name="connsiteX16" fmla="*/ 1502 w 1750"/>
                <a:gd name="connsiteY16" fmla="*/ 1018 h 3574"/>
                <a:gd name="connsiteX17" fmla="*/ 1534 w 1750"/>
                <a:gd name="connsiteY17" fmla="*/ 1080 h 3574"/>
                <a:gd name="connsiteX18" fmla="*/ 1564 w 1750"/>
                <a:gd name="connsiteY18" fmla="*/ 1142 h 3574"/>
                <a:gd name="connsiteX19" fmla="*/ 1590 w 1750"/>
                <a:gd name="connsiteY19" fmla="*/ 1208 h 3574"/>
                <a:gd name="connsiteX20" fmla="*/ 1618 w 1750"/>
                <a:gd name="connsiteY20" fmla="*/ 1276 h 3574"/>
                <a:gd name="connsiteX21" fmla="*/ 1642 w 1750"/>
                <a:gd name="connsiteY21" fmla="*/ 1346 h 3574"/>
                <a:gd name="connsiteX22" fmla="*/ 1664 w 1750"/>
                <a:gd name="connsiteY22" fmla="*/ 1418 h 3574"/>
                <a:gd name="connsiteX23" fmla="*/ 1684 w 1750"/>
                <a:gd name="connsiteY23" fmla="*/ 1492 h 3574"/>
                <a:gd name="connsiteX24" fmla="*/ 1700 w 1750"/>
                <a:gd name="connsiteY24" fmla="*/ 1568 h 3574"/>
                <a:gd name="connsiteX25" fmla="*/ 1716 w 1750"/>
                <a:gd name="connsiteY25" fmla="*/ 1648 h 3574"/>
                <a:gd name="connsiteX26" fmla="*/ 1728 w 1750"/>
                <a:gd name="connsiteY26" fmla="*/ 1728 h 3574"/>
                <a:gd name="connsiteX27" fmla="*/ 1738 w 1750"/>
                <a:gd name="connsiteY27" fmla="*/ 1810 h 3574"/>
                <a:gd name="connsiteX28" fmla="*/ 1746 w 1750"/>
                <a:gd name="connsiteY28" fmla="*/ 1896 h 3574"/>
                <a:gd name="connsiteX29" fmla="*/ 1750 w 1750"/>
                <a:gd name="connsiteY29" fmla="*/ 1982 h 3574"/>
                <a:gd name="connsiteX30" fmla="*/ 1750 w 1750"/>
                <a:gd name="connsiteY30" fmla="*/ 2072 h 3574"/>
                <a:gd name="connsiteX31" fmla="*/ 1748 w 1750"/>
                <a:gd name="connsiteY31" fmla="*/ 2164 h 3574"/>
                <a:gd name="connsiteX32" fmla="*/ 1744 w 1750"/>
                <a:gd name="connsiteY32" fmla="*/ 2258 h 3574"/>
                <a:gd name="connsiteX33" fmla="*/ 1734 w 1750"/>
                <a:gd name="connsiteY33" fmla="*/ 2354 h 3574"/>
                <a:gd name="connsiteX34" fmla="*/ 1722 w 1750"/>
                <a:gd name="connsiteY34" fmla="*/ 2454 h 3574"/>
                <a:gd name="connsiteX35" fmla="*/ 1706 w 1750"/>
                <a:gd name="connsiteY35" fmla="*/ 2554 h 3574"/>
                <a:gd name="connsiteX36" fmla="*/ 1686 w 1750"/>
                <a:gd name="connsiteY36" fmla="*/ 2658 h 3574"/>
                <a:gd name="connsiteX37" fmla="*/ 1662 w 1750"/>
                <a:gd name="connsiteY37" fmla="*/ 2764 h 3574"/>
                <a:gd name="connsiteX38" fmla="*/ 1634 w 1750"/>
                <a:gd name="connsiteY38" fmla="*/ 2872 h 3574"/>
                <a:gd name="connsiteX39" fmla="*/ 1602 w 1750"/>
                <a:gd name="connsiteY39" fmla="*/ 2984 h 3574"/>
                <a:gd name="connsiteX40" fmla="*/ 1566 w 1750"/>
                <a:gd name="connsiteY40" fmla="*/ 3096 h 3574"/>
                <a:gd name="connsiteX41" fmla="*/ 1524 w 1750"/>
                <a:gd name="connsiteY41" fmla="*/ 3212 h 3574"/>
                <a:gd name="connsiteX42" fmla="*/ 1478 w 1750"/>
                <a:gd name="connsiteY42" fmla="*/ 3330 h 3574"/>
                <a:gd name="connsiteX43" fmla="*/ 1428 w 1750"/>
                <a:gd name="connsiteY43" fmla="*/ 3450 h 3574"/>
                <a:gd name="connsiteX44" fmla="*/ 1372 w 1750"/>
                <a:gd name="connsiteY44" fmla="*/ 3574 h 3574"/>
                <a:gd name="connsiteX45" fmla="*/ 1372 w 1750"/>
                <a:gd name="connsiteY45" fmla="*/ 3574 h 3574"/>
                <a:gd name="connsiteX46" fmla="*/ 1348 w 1750"/>
                <a:gd name="connsiteY46" fmla="*/ 3566 h 3574"/>
                <a:gd name="connsiteX47" fmla="*/ 1276 w 1750"/>
                <a:gd name="connsiteY47" fmla="*/ 3542 h 3574"/>
                <a:gd name="connsiteX48" fmla="*/ 1226 w 1750"/>
                <a:gd name="connsiteY48" fmla="*/ 3522 h 3574"/>
                <a:gd name="connsiteX49" fmla="*/ 1168 w 1750"/>
                <a:gd name="connsiteY49" fmla="*/ 3496 h 3574"/>
                <a:gd name="connsiteX50" fmla="*/ 1104 w 1750"/>
                <a:gd name="connsiteY50" fmla="*/ 3466 h 3574"/>
                <a:gd name="connsiteX51" fmla="*/ 1034 w 1750"/>
                <a:gd name="connsiteY51" fmla="*/ 3430 h 3574"/>
                <a:gd name="connsiteX52" fmla="*/ 958 w 1750"/>
                <a:gd name="connsiteY52" fmla="*/ 3386 h 3574"/>
                <a:gd name="connsiteX53" fmla="*/ 880 w 1750"/>
                <a:gd name="connsiteY53" fmla="*/ 3338 h 3574"/>
                <a:gd name="connsiteX54" fmla="*/ 798 w 1750"/>
                <a:gd name="connsiteY54" fmla="*/ 3282 h 3574"/>
                <a:gd name="connsiteX55" fmla="*/ 756 w 1750"/>
                <a:gd name="connsiteY55" fmla="*/ 3252 h 3574"/>
                <a:gd name="connsiteX56" fmla="*/ 714 w 1750"/>
                <a:gd name="connsiteY56" fmla="*/ 3220 h 3574"/>
                <a:gd name="connsiteX57" fmla="*/ 674 w 1750"/>
                <a:gd name="connsiteY57" fmla="*/ 3184 h 3574"/>
                <a:gd name="connsiteX58" fmla="*/ 632 w 1750"/>
                <a:gd name="connsiteY58" fmla="*/ 3148 h 3574"/>
                <a:gd name="connsiteX59" fmla="*/ 590 w 1750"/>
                <a:gd name="connsiteY59" fmla="*/ 3110 h 3574"/>
                <a:gd name="connsiteX60" fmla="*/ 548 w 1750"/>
                <a:gd name="connsiteY60" fmla="*/ 3070 h 3574"/>
                <a:gd name="connsiteX61" fmla="*/ 508 w 1750"/>
                <a:gd name="connsiteY61" fmla="*/ 3028 h 3574"/>
                <a:gd name="connsiteX62" fmla="*/ 468 w 1750"/>
                <a:gd name="connsiteY62" fmla="*/ 2984 h 3574"/>
                <a:gd name="connsiteX63" fmla="*/ 428 w 1750"/>
                <a:gd name="connsiteY63" fmla="*/ 2938 h 3574"/>
                <a:gd name="connsiteX64" fmla="*/ 390 w 1750"/>
                <a:gd name="connsiteY64" fmla="*/ 2890 h 3574"/>
                <a:gd name="connsiteX65" fmla="*/ 352 w 1750"/>
                <a:gd name="connsiteY65" fmla="*/ 2840 h 3574"/>
                <a:gd name="connsiteX66" fmla="*/ 316 w 1750"/>
                <a:gd name="connsiteY66" fmla="*/ 2788 h 3574"/>
                <a:gd name="connsiteX67" fmla="*/ 280 w 1750"/>
                <a:gd name="connsiteY67" fmla="*/ 2732 h 3574"/>
                <a:gd name="connsiteX68" fmla="*/ 248 w 1750"/>
                <a:gd name="connsiteY68" fmla="*/ 2676 h 3574"/>
                <a:gd name="connsiteX69" fmla="*/ 216 w 1750"/>
                <a:gd name="connsiteY69" fmla="*/ 2616 h 3574"/>
                <a:gd name="connsiteX70" fmla="*/ 184 w 1750"/>
                <a:gd name="connsiteY70" fmla="*/ 2554 h 3574"/>
                <a:gd name="connsiteX71" fmla="*/ 156 w 1750"/>
                <a:gd name="connsiteY71" fmla="*/ 2490 h 3574"/>
                <a:gd name="connsiteX72" fmla="*/ 130 w 1750"/>
                <a:gd name="connsiteY72" fmla="*/ 2424 h 3574"/>
                <a:gd name="connsiteX73" fmla="*/ 104 w 1750"/>
                <a:gd name="connsiteY73" fmla="*/ 2354 h 3574"/>
                <a:gd name="connsiteX74" fmla="*/ 82 w 1750"/>
                <a:gd name="connsiteY74" fmla="*/ 2284 h 3574"/>
                <a:gd name="connsiteX75" fmla="*/ 62 w 1750"/>
                <a:gd name="connsiteY75" fmla="*/ 2210 h 3574"/>
                <a:gd name="connsiteX76" fmla="*/ 46 w 1750"/>
                <a:gd name="connsiteY76" fmla="*/ 2132 h 3574"/>
                <a:gd name="connsiteX77" fmla="*/ 30 w 1750"/>
                <a:gd name="connsiteY77" fmla="*/ 2054 h 3574"/>
                <a:gd name="connsiteX78" fmla="*/ 18 w 1750"/>
                <a:gd name="connsiteY78" fmla="*/ 1972 h 3574"/>
                <a:gd name="connsiteX79" fmla="*/ 10 w 1750"/>
                <a:gd name="connsiteY79" fmla="*/ 1888 h 3574"/>
                <a:gd name="connsiteX80" fmla="*/ 4 w 1750"/>
                <a:gd name="connsiteY80" fmla="*/ 1800 h 3574"/>
                <a:gd name="connsiteX81" fmla="*/ 0 w 1750"/>
                <a:gd name="connsiteY81" fmla="*/ 1710 h 3574"/>
                <a:gd name="connsiteX82" fmla="*/ 2 w 1750"/>
                <a:gd name="connsiteY82" fmla="*/ 1616 h 3574"/>
                <a:gd name="connsiteX83" fmla="*/ 6 w 1750"/>
                <a:gd name="connsiteY83" fmla="*/ 1520 h 3574"/>
                <a:gd name="connsiteX84" fmla="*/ 12 w 1750"/>
                <a:gd name="connsiteY84" fmla="*/ 1422 h 3574"/>
                <a:gd name="connsiteX85" fmla="*/ 24 w 1750"/>
                <a:gd name="connsiteY85" fmla="*/ 1320 h 3574"/>
                <a:gd name="connsiteX86" fmla="*/ 40 w 1750"/>
                <a:gd name="connsiteY86" fmla="*/ 1216 h 3574"/>
                <a:gd name="connsiteX87" fmla="*/ 58 w 1750"/>
                <a:gd name="connsiteY87" fmla="*/ 1108 h 3574"/>
                <a:gd name="connsiteX88" fmla="*/ 82 w 1750"/>
                <a:gd name="connsiteY88" fmla="*/ 998 h 3574"/>
                <a:gd name="connsiteX89" fmla="*/ 110 w 1750"/>
                <a:gd name="connsiteY89" fmla="*/ 884 h 3574"/>
                <a:gd name="connsiteX90" fmla="*/ 142 w 1750"/>
                <a:gd name="connsiteY90" fmla="*/ 768 h 3574"/>
                <a:gd name="connsiteX91" fmla="*/ 178 w 1750"/>
                <a:gd name="connsiteY91" fmla="*/ 648 h 3574"/>
                <a:gd name="connsiteX92" fmla="*/ 220 w 1750"/>
                <a:gd name="connsiteY92" fmla="*/ 524 h 3574"/>
                <a:gd name="connsiteX93" fmla="*/ 266 w 1750"/>
                <a:gd name="connsiteY93" fmla="*/ 398 h 3574"/>
                <a:gd name="connsiteX94" fmla="*/ 318 w 1750"/>
                <a:gd name="connsiteY94" fmla="*/ 268 h 3574"/>
                <a:gd name="connsiteX95" fmla="*/ 374 w 1750"/>
                <a:gd name="connsiteY95" fmla="*/ 136 h 3574"/>
                <a:gd name="connsiteX96" fmla="*/ 436 w 1750"/>
                <a:gd name="connsiteY96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548 w 1750"/>
                <a:gd name="connsiteY59" fmla="*/ 3070 h 3574"/>
                <a:gd name="connsiteX60" fmla="*/ 508 w 1750"/>
                <a:gd name="connsiteY60" fmla="*/ 3028 h 3574"/>
                <a:gd name="connsiteX61" fmla="*/ 468 w 1750"/>
                <a:gd name="connsiteY61" fmla="*/ 2984 h 3574"/>
                <a:gd name="connsiteX62" fmla="*/ 428 w 1750"/>
                <a:gd name="connsiteY62" fmla="*/ 2938 h 3574"/>
                <a:gd name="connsiteX63" fmla="*/ 390 w 1750"/>
                <a:gd name="connsiteY63" fmla="*/ 2890 h 3574"/>
                <a:gd name="connsiteX64" fmla="*/ 352 w 1750"/>
                <a:gd name="connsiteY64" fmla="*/ 2840 h 3574"/>
                <a:gd name="connsiteX65" fmla="*/ 316 w 1750"/>
                <a:gd name="connsiteY65" fmla="*/ 2788 h 3574"/>
                <a:gd name="connsiteX66" fmla="*/ 280 w 1750"/>
                <a:gd name="connsiteY66" fmla="*/ 2732 h 3574"/>
                <a:gd name="connsiteX67" fmla="*/ 248 w 1750"/>
                <a:gd name="connsiteY67" fmla="*/ 2676 h 3574"/>
                <a:gd name="connsiteX68" fmla="*/ 216 w 1750"/>
                <a:gd name="connsiteY68" fmla="*/ 2616 h 3574"/>
                <a:gd name="connsiteX69" fmla="*/ 184 w 1750"/>
                <a:gd name="connsiteY69" fmla="*/ 2554 h 3574"/>
                <a:gd name="connsiteX70" fmla="*/ 156 w 1750"/>
                <a:gd name="connsiteY70" fmla="*/ 2490 h 3574"/>
                <a:gd name="connsiteX71" fmla="*/ 130 w 1750"/>
                <a:gd name="connsiteY71" fmla="*/ 2424 h 3574"/>
                <a:gd name="connsiteX72" fmla="*/ 104 w 1750"/>
                <a:gd name="connsiteY72" fmla="*/ 2354 h 3574"/>
                <a:gd name="connsiteX73" fmla="*/ 82 w 1750"/>
                <a:gd name="connsiteY73" fmla="*/ 2284 h 3574"/>
                <a:gd name="connsiteX74" fmla="*/ 62 w 1750"/>
                <a:gd name="connsiteY74" fmla="*/ 2210 h 3574"/>
                <a:gd name="connsiteX75" fmla="*/ 46 w 1750"/>
                <a:gd name="connsiteY75" fmla="*/ 2132 h 3574"/>
                <a:gd name="connsiteX76" fmla="*/ 30 w 1750"/>
                <a:gd name="connsiteY76" fmla="*/ 2054 h 3574"/>
                <a:gd name="connsiteX77" fmla="*/ 18 w 1750"/>
                <a:gd name="connsiteY77" fmla="*/ 1972 h 3574"/>
                <a:gd name="connsiteX78" fmla="*/ 10 w 1750"/>
                <a:gd name="connsiteY78" fmla="*/ 1888 h 3574"/>
                <a:gd name="connsiteX79" fmla="*/ 4 w 1750"/>
                <a:gd name="connsiteY79" fmla="*/ 1800 h 3574"/>
                <a:gd name="connsiteX80" fmla="*/ 0 w 1750"/>
                <a:gd name="connsiteY80" fmla="*/ 1710 h 3574"/>
                <a:gd name="connsiteX81" fmla="*/ 2 w 1750"/>
                <a:gd name="connsiteY81" fmla="*/ 1616 h 3574"/>
                <a:gd name="connsiteX82" fmla="*/ 6 w 1750"/>
                <a:gd name="connsiteY82" fmla="*/ 1520 h 3574"/>
                <a:gd name="connsiteX83" fmla="*/ 12 w 1750"/>
                <a:gd name="connsiteY83" fmla="*/ 1422 h 3574"/>
                <a:gd name="connsiteX84" fmla="*/ 24 w 1750"/>
                <a:gd name="connsiteY84" fmla="*/ 1320 h 3574"/>
                <a:gd name="connsiteX85" fmla="*/ 40 w 1750"/>
                <a:gd name="connsiteY85" fmla="*/ 1216 h 3574"/>
                <a:gd name="connsiteX86" fmla="*/ 58 w 1750"/>
                <a:gd name="connsiteY86" fmla="*/ 1108 h 3574"/>
                <a:gd name="connsiteX87" fmla="*/ 82 w 1750"/>
                <a:gd name="connsiteY87" fmla="*/ 998 h 3574"/>
                <a:gd name="connsiteX88" fmla="*/ 110 w 1750"/>
                <a:gd name="connsiteY88" fmla="*/ 884 h 3574"/>
                <a:gd name="connsiteX89" fmla="*/ 142 w 1750"/>
                <a:gd name="connsiteY89" fmla="*/ 768 h 3574"/>
                <a:gd name="connsiteX90" fmla="*/ 178 w 1750"/>
                <a:gd name="connsiteY90" fmla="*/ 648 h 3574"/>
                <a:gd name="connsiteX91" fmla="*/ 220 w 1750"/>
                <a:gd name="connsiteY91" fmla="*/ 524 h 3574"/>
                <a:gd name="connsiteX92" fmla="*/ 266 w 1750"/>
                <a:gd name="connsiteY92" fmla="*/ 398 h 3574"/>
                <a:gd name="connsiteX93" fmla="*/ 318 w 1750"/>
                <a:gd name="connsiteY93" fmla="*/ 268 h 3574"/>
                <a:gd name="connsiteX94" fmla="*/ 374 w 1750"/>
                <a:gd name="connsiteY94" fmla="*/ 136 h 3574"/>
                <a:gd name="connsiteX95" fmla="*/ 436 w 1750"/>
                <a:gd name="connsiteY95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548 w 1750"/>
                <a:gd name="connsiteY59" fmla="*/ 3070 h 3574"/>
                <a:gd name="connsiteX60" fmla="*/ 508 w 1750"/>
                <a:gd name="connsiteY60" fmla="*/ 3028 h 3574"/>
                <a:gd name="connsiteX61" fmla="*/ 468 w 1750"/>
                <a:gd name="connsiteY61" fmla="*/ 2984 h 3574"/>
                <a:gd name="connsiteX62" fmla="*/ 428 w 1750"/>
                <a:gd name="connsiteY62" fmla="*/ 2938 h 3574"/>
                <a:gd name="connsiteX63" fmla="*/ 390 w 1750"/>
                <a:gd name="connsiteY63" fmla="*/ 2890 h 3574"/>
                <a:gd name="connsiteX64" fmla="*/ 352 w 1750"/>
                <a:gd name="connsiteY64" fmla="*/ 2840 h 3574"/>
                <a:gd name="connsiteX65" fmla="*/ 316 w 1750"/>
                <a:gd name="connsiteY65" fmla="*/ 2788 h 3574"/>
                <a:gd name="connsiteX66" fmla="*/ 280 w 1750"/>
                <a:gd name="connsiteY66" fmla="*/ 2732 h 3574"/>
                <a:gd name="connsiteX67" fmla="*/ 248 w 1750"/>
                <a:gd name="connsiteY67" fmla="*/ 2676 h 3574"/>
                <a:gd name="connsiteX68" fmla="*/ 216 w 1750"/>
                <a:gd name="connsiteY68" fmla="*/ 2616 h 3574"/>
                <a:gd name="connsiteX69" fmla="*/ 184 w 1750"/>
                <a:gd name="connsiteY69" fmla="*/ 2554 h 3574"/>
                <a:gd name="connsiteX70" fmla="*/ 156 w 1750"/>
                <a:gd name="connsiteY70" fmla="*/ 2490 h 3574"/>
                <a:gd name="connsiteX71" fmla="*/ 130 w 1750"/>
                <a:gd name="connsiteY71" fmla="*/ 2424 h 3574"/>
                <a:gd name="connsiteX72" fmla="*/ 104 w 1750"/>
                <a:gd name="connsiteY72" fmla="*/ 2354 h 3574"/>
                <a:gd name="connsiteX73" fmla="*/ 82 w 1750"/>
                <a:gd name="connsiteY73" fmla="*/ 2284 h 3574"/>
                <a:gd name="connsiteX74" fmla="*/ 62 w 1750"/>
                <a:gd name="connsiteY74" fmla="*/ 2210 h 3574"/>
                <a:gd name="connsiteX75" fmla="*/ 46 w 1750"/>
                <a:gd name="connsiteY75" fmla="*/ 2132 h 3574"/>
                <a:gd name="connsiteX76" fmla="*/ 30 w 1750"/>
                <a:gd name="connsiteY76" fmla="*/ 2054 h 3574"/>
                <a:gd name="connsiteX77" fmla="*/ 18 w 1750"/>
                <a:gd name="connsiteY77" fmla="*/ 1972 h 3574"/>
                <a:gd name="connsiteX78" fmla="*/ 10 w 1750"/>
                <a:gd name="connsiteY78" fmla="*/ 1888 h 3574"/>
                <a:gd name="connsiteX79" fmla="*/ 4 w 1750"/>
                <a:gd name="connsiteY79" fmla="*/ 1800 h 3574"/>
                <a:gd name="connsiteX80" fmla="*/ 0 w 1750"/>
                <a:gd name="connsiteY80" fmla="*/ 1710 h 3574"/>
                <a:gd name="connsiteX81" fmla="*/ 2 w 1750"/>
                <a:gd name="connsiteY81" fmla="*/ 1616 h 3574"/>
                <a:gd name="connsiteX82" fmla="*/ 6 w 1750"/>
                <a:gd name="connsiteY82" fmla="*/ 1520 h 3574"/>
                <a:gd name="connsiteX83" fmla="*/ 12 w 1750"/>
                <a:gd name="connsiteY83" fmla="*/ 1422 h 3574"/>
                <a:gd name="connsiteX84" fmla="*/ 24 w 1750"/>
                <a:gd name="connsiteY84" fmla="*/ 1320 h 3574"/>
                <a:gd name="connsiteX85" fmla="*/ 40 w 1750"/>
                <a:gd name="connsiteY85" fmla="*/ 1216 h 3574"/>
                <a:gd name="connsiteX86" fmla="*/ 58 w 1750"/>
                <a:gd name="connsiteY86" fmla="*/ 1108 h 3574"/>
                <a:gd name="connsiteX87" fmla="*/ 82 w 1750"/>
                <a:gd name="connsiteY87" fmla="*/ 998 h 3574"/>
                <a:gd name="connsiteX88" fmla="*/ 110 w 1750"/>
                <a:gd name="connsiteY88" fmla="*/ 884 h 3574"/>
                <a:gd name="connsiteX89" fmla="*/ 142 w 1750"/>
                <a:gd name="connsiteY89" fmla="*/ 768 h 3574"/>
                <a:gd name="connsiteX90" fmla="*/ 178 w 1750"/>
                <a:gd name="connsiteY90" fmla="*/ 648 h 3574"/>
                <a:gd name="connsiteX91" fmla="*/ 220 w 1750"/>
                <a:gd name="connsiteY91" fmla="*/ 524 h 3574"/>
                <a:gd name="connsiteX92" fmla="*/ 266 w 1750"/>
                <a:gd name="connsiteY92" fmla="*/ 398 h 3574"/>
                <a:gd name="connsiteX93" fmla="*/ 318 w 1750"/>
                <a:gd name="connsiteY93" fmla="*/ 268 h 3574"/>
                <a:gd name="connsiteX94" fmla="*/ 436 w 1750"/>
                <a:gd name="connsiteY94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548 w 1750"/>
                <a:gd name="connsiteY59" fmla="*/ 3070 h 3574"/>
                <a:gd name="connsiteX60" fmla="*/ 508 w 1750"/>
                <a:gd name="connsiteY60" fmla="*/ 3028 h 3574"/>
                <a:gd name="connsiteX61" fmla="*/ 468 w 1750"/>
                <a:gd name="connsiteY61" fmla="*/ 2984 h 3574"/>
                <a:gd name="connsiteX62" fmla="*/ 428 w 1750"/>
                <a:gd name="connsiteY62" fmla="*/ 2938 h 3574"/>
                <a:gd name="connsiteX63" fmla="*/ 390 w 1750"/>
                <a:gd name="connsiteY63" fmla="*/ 2890 h 3574"/>
                <a:gd name="connsiteX64" fmla="*/ 352 w 1750"/>
                <a:gd name="connsiteY64" fmla="*/ 2840 h 3574"/>
                <a:gd name="connsiteX65" fmla="*/ 316 w 1750"/>
                <a:gd name="connsiteY65" fmla="*/ 2788 h 3574"/>
                <a:gd name="connsiteX66" fmla="*/ 280 w 1750"/>
                <a:gd name="connsiteY66" fmla="*/ 2732 h 3574"/>
                <a:gd name="connsiteX67" fmla="*/ 248 w 1750"/>
                <a:gd name="connsiteY67" fmla="*/ 2676 h 3574"/>
                <a:gd name="connsiteX68" fmla="*/ 216 w 1750"/>
                <a:gd name="connsiteY68" fmla="*/ 2616 h 3574"/>
                <a:gd name="connsiteX69" fmla="*/ 184 w 1750"/>
                <a:gd name="connsiteY69" fmla="*/ 2554 h 3574"/>
                <a:gd name="connsiteX70" fmla="*/ 156 w 1750"/>
                <a:gd name="connsiteY70" fmla="*/ 2490 h 3574"/>
                <a:gd name="connsiteX71" fmla="*/ 130 w 1750"/>
                <a:gd name="connsiteY71" fmla="*/ 2424 h 3574"/>
                <a:gd name="connsiteX72" fmla="*/ 104 w 1750"/>
                <a:gd name="connsiteY72" fmla="*/ 2354 h 3574"/>
                <a:gd name="connsiteX73" fmla="*/ 82 w 1750"/>
                <a:gd name="connsiteY73" fmla="*/ 2284 h 3574"/>
                <a:gd name="connsiteX74" fmla="*/ 62 w 1750"/>
                <a:gd name="connsiteY74" fmla="*/ 2210 h 3574"/>
                <a:gd name="connsiteX75" fmla="*/ 46 w 1750"/>
                <a:gd name="connsiteY75" fmla="*/ 2132 h 3574"/>
                <a:gd name="connsiteX76" fmla="*/ 30 w 1750"/>
                <a:gd name="connsiteY76" fmla="*/ 2054 h 3574"/>
                <a:gd name="connsiteX77" fmla="*/ 18 w 1750"/>
                <a:gd name="connsiteY77" fmla="*/ 1972 h 3574"/>
                <a:gd name="connsiteX78" fmla="*/ 10 w 1750"/>
                <a:gd name="connsiteY78" fmla="*/ 1888 h 3574"/>
                <a:gd name="connsiteX79" fmla="*/ 4 w 1750"/>
                <a:gd name="connsiteY79" fmla="*/ 1800 h 3574"/>
                <a:gd name="connsiteX80" fmla="*/ 0 w 1750"/>
                <a:gd name="connsiteY80" fmla="*/ 1710 h 3574"/>
                <a:gd name="connsiteX81" fmla="*/ 2 w 1750"/>
                <a:gd name="connsiteY81" fmla="*/ 1616 h 3574"/>
                <a:gd name="connsiteX82" fmla="*/ 6 w 1750"/>
                <a:gd name="connsiteY82" fmla="*/ 1520 h 3574"/>
                <a:gd name="connsiteX83" fmla="*/ 12 w 1750"/>
                <a:gd name="connsiteY83" fmla="*/ 1422 h 3574"/>
                <a:gd name="connsiteX84" fmla="*/ 24 w 1750"/>
                <a:gd name="connsiteY84" fmla="*/ 1320 h 3574"/>
                <a:gd name="connsiteX85" fmla="*/ 40 w 1750"/>
                <a:gd name="connsiteY85" fmla="*/ 1216 h 3574"/>
                <a:gd name="connsiteX86" fmla="*/ 58 w 1750"/>
                <a:gd name="connsiteY86" fmla="*/ 1108 h 3574"/>
                <a:gd name="connsiteX87" fmla="*/ 82 w 1750"/>
                <a:gd name="connsiteY87" fmla="*/ 998 h 3574"/>
                <a:gd name="connsiteX88" fmla="*/ 110 w 1750"/>
                <a:gd name="connsiteY88" fmla="*/ 884 h 3574"/>
                <a:gd name="connsiteX89" fmla="*/ 142 w 1750"/>
                <a:gd name="connsiteY89" fmla="*/ 768 h 3574"/>
                <a:gd name="connsiteX90" fmla="*/ 178 w 1750"/>
                <a:gd name="connsiteY90" fmla="*/ 648 h 3574"/>
                <a:gd name="connsiteX91" fmla="*/ 220 w 1750"/>
                <a:gd name="connsiteY91" fmla="*/ 524 h 3574"/>
                <a:gd name="connsiteX92" fmla="*/ 266 w 1750"/>
                <a:gd name="connsiteY92" fmla="*/ 398 h 3574"/>
                <a:gd name="connsiteX93" fmla="*/ 436 w 1750"/>
                <a:gd name="connsiteY93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548 w 1750"/>
                <a:gd name="connsiteY59" fmla="*/ 3070 h 3574"/>
                <a:gd name="connsiteX60" fmla="*/ 508 w 1750"/>
                <a:gd name="connsiteY60" fmla="*/ 3028 h 3574"/>
                <a:gd name="connsiteX61" fmla="*/ 468 w 1750"/>
                <a:gd name="connsiteY61" fmla="*/ 2984 h 3574"/>
                <a:gd name="connsiteX62" fmla="*/ 428 w 1750"/>
                <a:gd name="connsiteY62" fmla="*/ 2938 h 3574"/>
                <a:gd name="connsiteX63" fmla="*/ 390 w 1750"/>
                <a:gd name="connsiteY63" fmla="*/ 2890 h 3574"/>
                <a:gd name="connsiteX64" fmla="*/ 352 w 1750"/>
                <a:gd name="connsiteY64" fmla="*/ 2840 h 3574"/>
                <a:gd name="connsiteX65" fmla="*/ 316 w 1750"/>
                <a:gd name="connsiteY65" fmla="*/ 2788 h 3574"/>
                <a:gd name="connsiteX66" fmla="*/ 280 w 1750"/>
                <a:gd name="connsiteY66" fmla="*/ 2732 h 3574"/>
                <a:gd name="connsiteX67" fmla="*/ 248 w 1750"/>
                <a:gd name="connsiteY67" fmla="*/ 2676 h 3574"/>
                <a:gd name="connsiteX68" fmla="*/ 216 w 1750"/>
                <a:gd name="connsiteY68" fmla="*/ 2616 h 3574"/>
                <a:gd name="connsiteX69" fmla="*/ 184 w 1750"/>
                <a:gd name="connsiteY69" fmla="*/ 2554 h 3574"/>
                <a:gd name="connsiteX70" fmla="*/ 156 w 1750"/>
                <a:gd name="connsiteY70" fmla="*/ 2490 h 3574"/>
                <a:gd name="connsiteX71" fmla="*/ 130 w 1750"/>
                <a:gd name="connsiteY71" fmla="*/ 2424 h 3574"/>
                <a:gd name="connsiteX72" fmla="*/ 104 w 1750"/>
                <a:gd name="connsiteY72" fmla="*/ 2354 h 3574"/>
                <a:gd name="connsiteX73" fmla="*/ 82 w 1750"/>
                <a:gd name="connsiteY73" fmla="*/ 2284 h 3574"/>
                <a:gd name="connsiteX74" fmla="*/ 62 w 1750"/>
                <a:gd name="connsiteY74" fmla="*/ 2210 h 3574"/>
                <a:gd name="connsiteX75" fmla="*/ 46 w 1750"/>
                <a:gd name="connsiteY75" fmla="*/ 2132 h 3574"/>
                <a:gd name="connsiteX76" fmla="*/ 30 w 1750"/>
                <a:gd name="connsiteY76" fmla="*/ 2054 h 3574"/>
                <a:gd name="connsiteX77" fmla="*/ 10 w 1750"/>
                <a:gd name="connsiteY77" fmla="*/ 1888 h 3574"/>
                <a:gd name="connsiteX78" fmla="*/ 4 w 1750"/>
                <a:gd name="connsiteY78" fmla="*/ 1800 h 3574"/>
                <a:gd name="connsiteX79" fmla="*/ 0 w 1750"/>
                <a:gd name="connsiteY79" fmla="*/ 1710 h 3574"/>
                <a:gd name="connsiteX80" fmla="*/ 2 w 1750"/>
                <a:gd name="connsiteY80" fmla="*/ 1616 h 3574"/>
                <a:gd name="connsiteX81" fmla="*/ 6 w 1750"/>
                <a:gd name="connsiteY81" fmla="*/ 1520 h 3574"/>
                <a:gd name="connsiteX82" fmla="*/ 12 w 1750"/>
                <a:gd name="connsiteY82" fmla="*/ 1422 h 3574"/>
                <a:gd name="connsiteX83" fmla="*/ 24 w 1750"/>
                <a:gd name="connsiteY83" fmla="*/ 1320 h 3574"/>
                <a:gd name="connsiteX84" fmla="*/ 40 w 1750"/>
                <a:gd name="connsiteY84" fmla="*/ 1216 h 3574"/>
                <a:gd name="connsiteX85" fmla="*/ 58 w 1750"/>
                <a:gd name="connsiteY85" fmla="*/ 1108 h 3574"/>
                <a:gd name="connsiteX86" fmla="*/ 82 w 1750"/>
                <a:gd name="connsiteY86" fmla="*/ 998 h 3574"/>
                <a:gd name="connsiteX87" fmla="*/ 110 w 1750"/>
                <a:gd name="connsiteY87" fmla="*/ 884 h 3574"/>
                <a:gd name="connsiteX88" fmla="*/ 142 w 1750"/>
                <a:gd name="connsiteY88" fmla="*/ 768 h 3574"/>
                <a:gd name="connsiteX89" fmla="*/ 178 w 1750"/>
                <a:gd name="connsiteY89" fmla="*/ 648 h 3574"/>
                <a:gd name="connsiteX90" fmla="*/ 220 w 1750"/>
                <a:gd name="connsiteY90" fmla="*/ 524 h 3574"/>
                <a:gd name="connsiteX91" fmla="*/ 266 w 1750"/>
                <a:gd name="connsiteY91" fmla="*/ 398 h 3574"/>
                <a:gd name="connsiteX92" fmla="*/ 436 w 1750"/>
                <a:gd name="connsiteY92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548 w 1750"/>
                <a:gd name="connsiteY59" fmla="*/ 3070 h 3574"/>
                <a:gd name="connsiteX60" fmla="*/ 508 w 1750"/>
                <a:gd name="connsiteY60" fmla="*/ 3028 h 3574"/>
                <a:gd name="connsiteX61" fmla="*/ 468 w 1750"/>
                <a:gd name="connsiteY61" fmla="*/ 2984 h 3574"/>
                <a:gd name="connsiteX62" fmla="*/ 428 w 1750"/>
                <a:gd name="connsiteY62" fmla="*/ 2938 h 3574"/>
                <a:gd name="connsiteX63" fmla="*/ 390 w 1750"/>
                <a:gd name="connsiteY63" fmla="*/ 2890 h 3574"/>
                <a:gd name="connsiteX64" fmla="*/ 352 w 1750"/>
                <a:gd name="connsiteY64" fmla="*/ 2840 h 3574"/>
                <a:gd name="connsiteX65" fmla="*/ 316 w 1750"/>
                <a:gd name="connsiteY65" fmla="*/ 2788 h 3574"/>
                <a:gd name="connsiteX66" fmla="*/ 280 w 1750"/>
                <a:gd name="connsiteY66" fmla="*/ 2732 h 3574"/>
                <a:gd name="connsiteX67" fmla="*/ 248 w 1750"/>
                <a:gd name="connsiteY67" fmla="*/ 2676 h 3574"/>
                <a:gd name="connsiteX68" fmla="*/ 216 w 1750"/>
                <a:gd name="connsiteY68" fmla="*/ 2616 h 3574"/>
                <a:gd name="connsiteX69" fmla="*/ 184 w 1750"/>
                <a:gd name="connsiteY69" fmla="*/ 2554 h 3574"/>
                <a:gd name="connsiteX70" fmla="*/ 156 w 1750"/>
                <a:gd name="connsiteY70" fmla="*/ 2490 h 3574"/>
                <a:gd name="connsiteX71" fmla="*/ 130 w 1750"/>
                <a:gd name="connsiteY71" fmla="*/ 2424 h 3574"/>
                <a:gd name="connsiteX72" fmla="*/ 104 w 1750"/>
                <a:gd name="connsiteY72" fmla="*/ 2354 h 3574"/>
                <a:gd name="connsiteX73" fmla="*/ 82 w 1750"/>
                <a:gd name="connsiteY73" fmla="*/ 2284 h 3574"/>
                <a:gd name="connsiteX74" fmla="*/ 62 w 1750"/>
                <a:gd name="connsiteY74" fmla="*/ 2210 h 3574"/>
                <a:gd name="connsiteX75" fmla="*/ 46 w 1750"/>
                <a:gd name="connsiteY75" fmla="*/ 2132 h 3574"/>
                <a:gd name="connsiteX76" fmla="*/ 10 w 1750"/>
                <a:gd name="connsiteY76" fmla="*/ 1888 h 3574"/>
                <a:gd name="connsiteX77" fmla="*/ 4 w 1750"/>
                <a:gd name="connsiteY77" fmla="*/ 1800 h 3574"/>
                <a:gd name="connsiteX78" fmla="*/ 0 w 1750"/>
                <a:gd name="connsiteY78" fmla="*/ 1710 h 3574"/>
                <a:gd name="connsiteX79" fmla="*/ 2 w 1750"/>
                <a:gd name="connsiteY79" fmla="*/ 1616 h 3574"/>
                <a:gd name="connsiteX80" fmla="*/ 6 w 1750"/>
                <a:gd name="connsiteY80" fmla="*/ 1520 h 3574"/>
                <a:gd name="connsiteX81" fmla="*/ 12 w 1750"/>
                <a:gd name="connsiteY81" fmla="*/ 1422 h 3574"/>
                <a:gd name="connsiteX82" fmla="*/ 24 w 1750"/>
                <a:gd name="connsiteY82" fmla="*/ 1320 h 3574"/>
                <a:gd name="connsiteX83" fmla="*/ 40 w 1750"/>
                <a:gd name="connsiteY83" fmla="*/ 1216 h 3574"/>
                <a:gd name="connsiteX84" fmla="*/ 58 w 1750"/>
                <a:gd name="connsiteY84" fmla="*/ 1108 h 3574"/>
                <a:gd name="connsiteX85" fmla="*/ 82 w 1750"/>
                <a:gd name="connsiteY85" fmla="*/ 998 h 3574"/>
                <a:gd name="connsiteX86" fmla="*/ 110 w 1750"/>
                <a:gd name="connsiteY86" fmla="*/ 884 h 3574"/>
                <a:gd name="connsiteX87" fmla="*/ 142 w 1750"/>
                <a:gd name="connsiteY87" fmla="*/ 768 h 3574"/>
                <a:gd name="connsiteX88" fmla="*/ 178 w 1750"/>
                <a:gd name="connsiteY88" fmla="*/ 648 h 3574"/>
                <a:gd name="connsiteX89" fmla="*/ 220 w 1750"/>
                <a:gd name="connsiteY89" fmla="*/ 524 h 3574"/>
                <a:gd name="connsiteX90" fmla="*/ 266 w 1750"/>
                <a:gd name="connsiteY90" fmla="*/ 398 h 3574"/>
                <a:gd name="connsiteX91" fmla="*/ 436 w 1750"/>
                <a:gd name="connsiteY91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548 w 1750"/>
                <a:gd name="connsiteY59" fmla="*/ 3070 h 3574"/>
                <a:gd name="connsiteX60" fmla="*/ 508 w 1750"/>
                <a:gd name="connsiteY60" fmla="*/ 3028 h 3574"/>
                <a:gd name="connsiteX61" fmla="*/ 468 w 1750"/>
                <a:gd name="connsiteY61" fmla="*/ 2984 h 3574"/>
                <a:gd name="connsiteX62" fmla="*/ 428 w 1750"/>
                <a:gd name="connsiteY62" fmla="*/ 2938 h 3574"/>
                <a:gd name="connsiteX63" fmla="*/ 390 w 1750"/>
                <a:gd name="connsiteY63" fmla="*/ 2890 h 3574"/>
                <a:gd name="connsiteX64" fmla="*/ 352 w 1750"/>
                <a:gd name="connsiteY64" fmla="*/ 2840 h 3574"/>
                <a:gd name="connsiteX65" fmla="*/ 316 w 1750"/>
                <a:gd name="connsiteY65" fmla="*/ 2788 h 3574"/>
                <a:gd name="connsiteX66" fmla="*/ 280 w 1750"/>
                <a:gd name="connsiteY66" fmla="*/ 2732 h 3574"/>
                <a:gd name="connsiteX67" fmla="*/ 248 w 1750"/>
                <a:gd name="connsiteY67" fmla="*/ 2676 h 3574"/>
                <a:gd name="connsiteX68" fmla="*/ 216 w 1750"/>
                <a:gd name="connsiteY68" fmla="*/ 2616 h 3574"/>
                <a:gd name="connsiteX69" fmla="*/ 184 w 1750"/>
                <a:gd name="connsiteY69" fmla="*/ 2554 h 3574"/>
                <a:gd name="connsiteX70" fmla="*/ 156 w 1750"/>
                <a:gd name="connsiteY70" fmla="*/ 2490 h 3574"/>
                <a:gd name="connsiteX71" fmla="*/ 130 w 1750"/>
                <a:gd name="connsiteY71" fmla="*/ 2424 h 3574"/>
                <a:gd name="connsiteX72" fmla="*/ 104 w 1750"/>
                <a:gd name="connsiteY72" fmla="*/ 2354 h 3574"/>
                <a:gd name="connsiteX73" fmla="*/ 82 w 1750"/>
                <a:gd name="connsiteY73" fmla="*/ 2284 h 3574"/>
                <a:gd name="connsiteX74" fmla="*/ 62 w 1750"/>
                <a:gd name="connsiteY74" fmla="*/ 2210 h 3574"/>
                <a:gd name="connsiteX75" fmla="*/ 10 w 1750"/>
                <a:gd name="connsiteY75" fmla="*/ 1888 h 3574"/>
                <a:gd name="connsiteX76" fmla="*/ 4 w 1750"/>
                <a:gd name="connsiteY76" fmla="*/ 1800 h 3574"/>
                <a:gd name="connsiteX77" fmla="*/ 0 w 1750"/>
                <a:gd name="connsiteY77" fmla="*/ 1710 h 3574"/>
                <a:gd name="connsiteX78" fmla="*/ 2 w 1750"/>
                <a:gd name="connsiteY78" fmla="*/ 1616 h 3574"/>
                <a:gd name="connsiteX79" fmla="*/ 6 w 1750"/>
                <a:gd name="connsiteY79" fmla="*/ 1520 h 3574"/>
                <a:gd name="connsiteX80" fmla="*/ 12 w 1750"/>
                <a:gd name="connsiteY80" fmla="*/ 1422 h 3574"/>
                <a:gd name="connsiteX81" fmla="*/ 24 w 1750"/>
                <a:gd name="connsiteY81" fmla="*/ 1320 h 3574"/>
                <a:gd name="connsiteX82" fmla="*/ 40 w 1750"/>
                <a:gd name="connsiteY82" fmla="*/ 1216 h 3574"/>
                <a:gd name="connsiteX83" fmla="*/ 58 w 1750"/>
                <a:gd name="connsiteY83" fmla="*/ 1108 h 3574"/>
                <a:gd name="connsiteX84" fmla="*/ 82 w 1750"/>
                <a:gd name="connsiteY84" fmla="*/ 998 h 3574"/>
                <a:gd name="connsiteX85" fmla="*/ 110 w 1750"/>
                <a:gd name="connsiteY85" fmla="*/ 884 h 3574"/>
                <a:gd name="connsiteX86" fmla="*/ 142 w 1750"/>
                <a:gd name="connsiteY86" fmla="*/ 768 h 3574"/>
                <a:gd name="connsiteX87" fmla="*/ 178 w 1750"/>
                <a:gd name="connsiteY87" fmla="*/ 648 h 3574"/>
                <a:gd name="connsiteX88" fmla="*/ 220 w 1750"/>
                <a:gd name="connsiteY88" fmla="*/ 524 h 3574"/>
                <a:gd name="connsiteX89" fmla="*/ 266 w 1750"/>
                <a:gd name="connsiteY89" fmla="*/ 398 h 3574"/>
                <a:gd name="connsiteX90" fmla="*/ 436 w 1750"/>
                <a:gd name="connsiteY90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548 w 1750"/>
                <a:gd name="connsiteY59" fmla="*/ 3070 h 3574"/>
                <a:gd name="connsiteX60" fmla="*/ 508 w 1750"/>
                <a:gd name="connsiteY60" fmla="*/ 3028 h 3574"/>
                <a:gd name="connsiteX61" fmla="*/ 468 w 1750"/>
                <a:gd name="connsiteY61" fmla="*/ 2984 h 3574"/>
                <a:gd name="connsiteX62" fmla="*/ 428 w 1750"/>
                <a:gd name="connsiteY62" fmla="*/ 2938 h 3574"/>
                <a:gd name="connsiteX63" fmla="*/ 390 w 1750"/>
                <a:gd name="connsiteY63" fmla="*/ 2890 h 3574"/>
                <a:gd name="connsiteX64" fmla="*/ 352 w 1750"/>
                <a:gd name="connsiteY64" fmla="*/ 2840 h 3574"/>
                <a:gd name="connsiteX65" fmla="*/ 316 w 1750"/>
                <a:gd name="connsiteY65" fmla="*/ 2788 h 3574"/>
                <a:gd name="connsiteX66" fmla="*/ 280 w 1750"/>
                <a:gd name="connsiteY66" fmla="*/ 2732 h 3574"/>
                <a:gd name="connsiteX67" fmla="*/ 248 w 1750"/>
                <a:gd name="connsiteY67" fmla="*/ 2676 h 3574"/>
                <a:gd name="connsiteX68" fmla="*/ 216 w 1750"/>
                <a:gd name="connsiteY68" fmla="*/ 2616 h 3574"/>
                <a:gd name="connsiteX69" fmla="*/ 184 w 1750"/>
                <a:gd name="connsiteY69" fmla="*/ 2554 h 3574"/>
                <a:gd name="connsiteX70" fmla="*/ 156 w 1750"/>
                <a:gd name="connsiteY70" fmla="*/ 2490 h 3574"/>
                <a:gd name="connsiteX71" fmla="*/ 130 w 1750"/>
                <a:gd name="connsiteY71" fmla="*/ 2424 h 3574"/>
                <a:gd name="connsiteX72" fmla="*/ 104 w 1750"/>
                <a:gd name="connsiteY72" fmla="*/ 2354 h 3574"/>
                <a:gd name="connsiteX73" fmla="*/ 62 w 1750"/>
                <a:gd name="connsiteY73" fmla="*/ 2210 h 3574"/>
                <a:gd name="connsiteX74" fmla="*/ 10 w 1750"/>
                <a:gd name="connsiteY74" fmla="*/ 1888 h 3574"/>
                <a:gd name="connsiteX75" fmla="*/ 4 w 1750"/>
                <a:gd name="connsiteY75" fmla="*/ 1800 h 3574"/>
                <a:gd name="connsiteX76" fmla="*/ 0 w 1750"/>
                <a:gd name="connsiteY76" fmla="*/ 1710 h 3574"/>
                <a:gd name="connsiteX77" fmla="*/ 2 w 1750"/>
                <a:gd name="connsiteY77" fmla="*/ 1616 h 3574"/>
                <a:gd name="connsiteX78" fmla="*/ 6 w 1750"/>
                <a:gd name="connsiteY78" fmla="*/ 1520 h 3574"/>
                <a:gd name="connsiteX79" fmla="*/ 12 w 1750"/>
                <a:gd name="connsiteY79" fmla="*/ 1422 h 3574"/>
                <a:gd name="connsiteX80" fmla="*/ 24 w 1750"/>
                <a:gd name="connsiteY80" fmla="*/ 1320 h 3574"/>
                <a:gd name="connsiteX81" fmla="*/ 40 w 1750"/>
                <a:gd name="connsiteY81" fmla="*/ 1216 h 3574"/>
                <a:gd name="connsiteX82" fmla="*/ 58 w 1750"/>
                <a:gd name="connsiteY82" fmla="*/ 1108 h 3574"/>
                <a:gd name="connsiteX83" fmla="*/ 82 w 1750"/>
                <a:gd name="connsiteY83" fmla="*/ 998 h 3574"/>
                <a:gd name="connsiteX84" fmla="*/ 110 w 1750"/>
                <a:gd name="connsiteY84" fmla="*/ 884 h 3574"/>
                <a:gd name="connsiteX85" fmla="*/ 142 w 1750"/>
                <a:gd name="connsiteY85" fmla="*/ 768 h 3574"/>
                <a:gd name="connsiteX86" fmla="*/ 178 w 1750"/>
                <a:gd name="connsiteY86" fmla="*/ 648 h 3574"/>
                <a:gd name="connsiteX87" fmla="*/ 220 w 1750"/>
                <a:gd name="connsiteY87" fmla="*/ 524 h 3574"/>
                <a:gd name="connsiteX88" fmla="*/ 266 w 1750"/>
                <a:gd name="connsiteY88" fmla="*/ 398 h 3574"/>
                <a:gd name="connsiteX89" fmla="*/ 436 w 1750"/>
                <a:gd name="connsiteY89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548 w 1750"/>
                <a:gd name="connsiteY59" fmla="*/ 3070 h 3574"/>
                <a:gd name="connsiteX60" fmla="*/ 508 w 1750"/>
                <a:gd name="connsiteY60" fmla="*/ 3028 h 3574"/>
                <a:gd name="connsiteX61" fmla="*/ 468 w 1750"/>
                <a:gd name="connsiteY61" fmla="*/ 2984 h 3574"/>
                <a:gd name="connsiteX62" fmla="*/ 428 w 1750"/>
                <a:gd name="connsiteY62" fmla="*/ 2938 h 3574"/>
                <a:gd name="connsiteX63" fmla="*/ 390 w 1750"/>
                <a:gd name="connsiteY63" fmla="*/ 2890 h 3574"/>
                <a:gd name="connsiteX64" fmla="*/ 352 w 1750"/>
                <a:gd name="connsiteY64" fmla="*/ 2840 h 3574"/>
                <a:gd name="connsiteX65" fmla="*/ 316 w 1750"/>
                <a:gd name="connsiteY65" fmla="*/ 2788 h 3574"/>
                <a:gd name="connsiteX66" fmla="*/ 280 w 1750"/>
                <a:gd name="connsiteY66" fmla="*/ 2732 h 3574"/>
                <a:gd name="connsiteX67" fmla="*/ 248 w 1750"/>
                <a:gd name="connsiteY67" fmla="*/ 2676 h 3574"/>
                <a:gd name="connsiteX68" fmla="*/ 216 w 1750"/>
                <a:gd name="connsiteY68" fmla="*/ 2616 h 3574"/>
                <a:gd name="connsiteX69" fmla="*/ 184 w 1750"/>
                <a:gd name="connsiteY69" fmla="*/ 2554 h 3574"/>
                <a:gd name="connsiteX70" fmla="*/ 156 w 1750"/>
                <a:gd name="connsiteY70" fmla="*/ 2490 h 3574"/>
                <a:gd name="connsiteX71" fmla="*/ 130 w 1750"/>
                <a:gd name="connsiteY71" fmla="*/ 2424 h 3574"/>
                <a:gd name="connsiteX72" fmla="*/ 62 w 1750"/>
                <a:gd name="connsiteY72" fmla="*/ 2210 h 3574"/>
                <a:gd name="connsiteX73" fmla="*/ 10 w 1750"/>
                <a:gd name="connsiteY73" fmla="*/ 1888 h 3574"/>
                <a:gd name="connsiteX74" fmla="*/ 4 w 1750"/>
                <a:gd name="connsiteY74" fmla="*/ 1800 h 3574"/>
                <a:gd name="connsiteX75" fmla="*/ 0 w 1750"/>
                <a:gd name="connsiteY75" fmla="*/ 1710 h 3574"/>
                <a:gd name="connsiteX76" fmla="*/ 2 w 1750"/>
                <a:gd name="connsiteY76" fmla="*/ 1616 h 3574"/>
                <a:gd name="connsiteX77" fmla="*/ 6 w 1750"/>
                <a:gd name="connsiteY77" fmla="*/ 1520 h 3574"/>
                <a:gd name="connsiteX78" fmla="*/ 12 w 1750"/>
                <a:gd name="connsiteY78" fmla="*/ 1422 h 3574"/>
                <a:gd name="connsiteX79" fmla="*/ 24 w 1750"/>
                <a:gd name="connsiteY79" fmla="*/ 1320 h 3574"/>
                <a:gd name="connsiteX80" fmla="*/ 40 w 1750"/>
                <a:gd name="connsiteY80" fmla="*/ 1216 h 3574"/>
                <a:gd name="connsiteX81" fmla="*/ 58 w 1750"/>
                <a:gd name="connsiteY81" fmla="*/ 1108 h 3574"/>
                <a:gd name="connsiteX82" fmla="*/ 82 w 1750"/>
                <a:gd name="connsiteY82" fmla="*/ 998 h 3574"/>
                <a:gd name="connsiteX83" fmla="*/ 110 w 1750"/>
                <a:gd name="connsiteY83" fmla="*/ 884 h 3574"/>
                <a:gd name="connsiteX84" fmla="*/ 142 w 1750"/>
                <a:gd name="connsiteY84" fmla="*/ 768 h 3574"/>
                <a:gd name="connsiteX85" fmla="*/ 178 w 1750"/>
                <a:gd name="connsiteY85" fmla="*/ 648 h 3574"/>
                <a:gd name="connsiteX86" fmla="*/ 220 w 1750"/>
                <a:gd name="connsiteY86" fmla="*/ 524 h 3574"/>
                <a:gd name="connsiteX87" fmla="*/ 266 w 1750"/>
                <a:gd name="connsiteY87" fmla="*/ 398 h 3574"/>
                <a:gd name="connsiteX88" fmla="*/ 436 w 1750"/>
                <a:gd name="connsiteY88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548 w 1750"/>
                <a:gd name="connsiteY59" fmla="*/ 3070 h 3574"/>
                <a:gd name="connsiteX60" fmla="*/ 508 w 1750"/>
                <a:gd name="connsiteY60" fmla="*/ 3028 h 3574"/>
                <a:gd name="connsiteX61" fmla="*/ 468 w 1750"/>
                <a:gd name="connsiteY61" fmla="*/ 2984 h 3574"/>
                <a:gd name="connsiteX62" fmla="*/ 428 w 1750"/>
                <a:gd name="connsiteY62" fmla="*/ 2938 h 3574"/>
                <a:gd name="connsiteX63" fmla="*/ 390 w 1750"/>
                <a:gd name="connsiteY63" fmla="*/ 2890 h 3574"/>
                <a:gd name="connsiteX64" fmla="*/ 352 w 1750"/>
                <a:gd name="connsiteY64" fmla="*/ 2840 h 3574"/>
                <a:gd name="connsiteX65" fmla="*/ 316 w 1750"/>
                <a:gd name="connsiteY65" fmla="*/ 2788 h 3574"/>
                <a:gd name="connsiteX66" fmla="*/ 280 w 1750"/>
                <a:gd name="connsiteY66" fmla="*/ 2732 h 3574"/>
                <a:gd name="connsiteX67" fmla="*/ 248 w 1750"/>
                <a:gd name="connsiteY67" fmla="*/ 2676 h 3574"/>
                <a:gd name="connsiteX68" fmla="*/ 216 w 1750"/>
                <a:gd name="connsiteY68" fmla="*/ 2616 h 3574"/>
                <a:gd name="connsiteX69" fmla="*/ 184 w 1750"/>
                <a:gd name="connsiteY69" fmla="*/ 2554 h 3574"/>
                <a:gd name="connsiteX70" fmla="*/ 156 w 1750"/>
                <a:gd name="connsiteY70" fmla="*/ 2490 h 3574"/>
                <a:gd name="connsiteX71" fmla="*/ 62 w 1750"/>
                <a:gd name="connsiteY71" fmla="*/ 2210 h 3574"/>
                <a:gd name="connsiteX72" fmla="*/ 10 w 1750"/>
                <a:gd name="connsiteY72" fmla="*/ 1888 h 3574"/>
                <a:gd name="connsiteX73" fmla="*/ 4 w 1750"/>
                <a:gd name="connsiteY73" fmla="*/ 1800 h 3574"/>
                <a:gd name="connsiteX74" fmla="*/ 0 w 1750"/>
                <a:gd name="connsiteY74" fmla="*/ 1710 h 3574"/>
                <a:gd name="connsiteX75" fmla="*/ 2 w 1750"/>
                <a:gd name="connsiteY75" fmla="*/ 1616 h 3574"/>
                <a:gd name="connsiteX76" fmla="*/ 6 w 1750"/>
                <a:gd name="connsiteY76" fmla="*/ 1520 h 3574"/>
                <a:gd name="connsiteX77" fmla="*/ 12 w 1750"/>
                <a:gd name="connsiteY77" fmla="*/ 1422 h 3574"/>
                <a:gd name="connsiteX78" fmla="*/ 24 w 1750"/>
                <a:gd name="connsiteY78" fmla="*/ 1320 h 3574"/>
                <a:gd name="connsiteX79" fmla="*/ 40 w 1750"/>
                <a:gd name="connsiteY79" fmla="*/ 1216 h 3574"/>
                <a:gd name="connsiteX80" fmla="*/ 58 w 1750"/>
                <a:gd name="connsiteY80" fmla="*/ 1108 h 3574"/>
                <a:gd name="connsiteX81" fmla="*/ 82 w 1750"/>
                <a:gd name="connsiteY81" fmla="*/ 998 h 3574"/>
                <a:gd name="connsiteX82" fmla="*/ 110 w 1750"/>
                <a:gd name="connsiteY82" fmla="*/ 884 h 3574"/>
                <a:gd name="connsiteX83" fmla="*/ 142 w 1750"/>
                <a:gd name="connsiteY83" fmla="*/ 768 h 3574"/>
                <a:gd name="connsiteX84" fmla="*/ 178 w 1750"/>
                <a:gd name="connsiteY84" fmla="*/ 648 h 3574"/>
                <a:gd name="connsiteX85" fmla="*/ 220 w 1750"/>
                <a:gd name="connsiteY85" fmla="*/ 524 h 3574"/>
                <a:gd name="connsiteX86" fmla="*/ 266 w 1750"/>
                <a:gd name="connsiteY86" fmla="*/ 398 h 3574"/>
                <a:gd name="connsiteX87" fmla="*/ 436 w 1750"/>
                <a:gd name="connsiteY87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548 w 1750"/>
                <a:gd name="connsiteY59" fmla="*/ 3070 h 3574"/>
                <a:gd name="connsiteX60" fmla="*/ 508 w 1750"/>
                <a:gd name="connsiteY60" fmla="*/ 3028 h 3574"/>
                <a:gd name="connsiteX61" fmla="*/ 468 w 1750"/>
                <a:gd name="connsiteY61" fmla="*/ 2984 h 3574"/>
                <a:gd name="connsiteX62" fmla="*/ 428 w 1750"/>
                <a:gd name="connsiteY62" fmla="*/ 2938 h 3574"/>
                <a:gd name="connsiteX63" fmla="*/ 390 w 1750"/>
                <a:gd name="connsiteY63" fmla="*/ 2890 h 3574"/>
                <a:gd name="connsiteX64" fmla="*/ 352 w 1750"/>
                <a:gd name="connsiteY64" fmla="*/ 2840 h 3574"/>
                <a:gd name="connsiteX65" fmla="*/ 316 w 1750"/>
                <a:gd name="connsiteY65" fmla="*/ 2788 h 3574"/>
                <a:gd name="connsiteX66" fmla="*/ 280 w 1750"/>
                <a:gd name="connsiteY66" fmla="*/ 2732 h 3574"/>
                <a:gd name="connsiteX67" fmla="*/ 248 w 1750"/>
                <a:gd name="connsiteY67" fmla="*/ 2676 h 3574"/>
                <a:gd name="connsiteX68" fmla="*/ 216 w 1750"/>
                <a:gd name="connsiteY68" fmla="*/ 2616 h 3574"/>
                <a:gd name="connsiteX69" fmla="*/ 184 w 1750"/>
                <a:gd name="connsiteY69" fmla="*/ 2554 h 3574"/>
                <a:gd name="connsiteX70" fmla="*/ 62 w 1750"/>
                <a:gd name="connsiteY70" fmla="*/ 2210 h 3574"/>
                <a:gd name="connsiteX71" fmla="*/ 10 w 1750"/>
                <a:gd name="connsiteY71" fmla="*/ 1888 h 3574"/>
                <a:gd name="connsiteX72" fmla="*/ 4 w 1750"/>
                <a:gd name="connsiteY72" fmla="*/ 1800 h 3574"/>
                <a:gd name="connsiteX73" fmla="*/ 0 w 1750"/>
                <a:gd name="connsiteY73" fmla="*/ 1710 h 3574"/>
                <a:gd name="connsiteX74" fmla="*/ 2 w 1750"/>
                <a:gd name="connsiteY74" fmla="*/ 1616 h 3574"/>
                <a:gd name="connsiteX75" fmla="*/ 6 w 1750"/>
                <a:gd name="connsiteY75" fmla="*/ 1520 h 3574"/>
                <a:gd name="connsiteX76" fmla="*/ 12 w 1750"/>
                <a:gd name="connsiteY76" fmla="*/ 1422 h 3574"/>
                <a:gd name="connsiteX77" fmla="*/ 24 w 1750"/>
                <a:gd name="connsiteY77" fmla="*/ 1320 h 3574"/>
                <a:gd name="connsiteX78" fmla="*/ 40 w 1750"/>
                <a:gd name="connsiteY78" fmla="*/ 1216 h 3574"/>
                <a:gd name="connsiteX79" fmla="*/ 58 w 1750"/>
                <a:gd name="connsiteY79" fmla="*/ 1108 h 3574"/>
                <a:gd name="connsiteX80" fmla="*/ 82 w 1750"/>
                <a:gd name="connsiteY80" fmla="*/ 998 h 3574"/>
                <a:gd name="connsiteX81" fmla="*/ 110 w 1750"/>
                <a:gd name="connsiteY81" fmla="*/ 884 h 3574"/>
                <a:gd name="connsiteX82" fmla="*/ 142 w 1750"/>
                <a:gd name="connsiteY82" fmla="*/ 768 h 3574"/>
                <a:gd name="connsiteX83" fmla="*/ 178 w 1750"/>
                <a:gd name="connsiteY83" fmla="*/ 648 h 3574"/>
                <a:gd name="connsiteX84" fmla="*/ 220 w 1750"/>
                <a:gd name="connsiteY84" fmla="*/ 524 h 3574"/>
                <a:gd name="connsiteX85" fmla="*/ 266 w 1750"/>
                <a:gd name="connsiteY85" fmla="*/ 398 h 3574"/>
                <a:gd name="connsiteX86" fmla="*/ 436 w 1750"/>
                <a:gd name="connsiteY86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548 w 1750"/>
                <a:gd name="connsiteY59" fmla="*/ 3070 h 3574"/>
                <a:gd name="connsiteX60" fmla="*/ 508 w 1750"/>
                <a:gd name="connsiteY60" fmla="*/ 3028 h 3574"/>
                <a:gd name="connsiteX61" fmla="*/ 468 w 1750"/>
                <a:gd name="connsiteY61" fmla="*/ 2984 h 3574"/>
                <a:gd name="connsiteX62" fmla="*/ 428 w 1750"/>
                <a:gd name="connsiteY62" fmla="*/ 2938 h 3574"/>
                <a:gd name="connsiteX63" fmla="*/ 390 w 1750"/>
                <a:gd name="connsiteY63" fmla="*/ 2890 h 3574"/>
                <a:gd name="connsiteX64" fmla="*/ 352 w 1750"/>
                <a:gd name="connsiteY64" fmla="*/ 2840 h 3574"/>
                <a:gd name="connsiteX65" fmla="*/ 316 w 1750"/>
                <a:gd name="connsiteY65" fmla="*/ 2788 h 3574"/>
                <a:gd name="connsiteX66" fmla="*/ 248 w 1750"/>
                <a:gd name="connsiteY66" fmla="*/ 2676 h 3574"/>
                <a:gd name="connsiteX67" fmla="*/ 216 w 1750"/>
                <a:gd name="connsiteY67" fmla="*/ 2616 h 3574"/>
                <a:gd name="connsiteX68" fmla="*/ 184 w 1750"/>
                <a:gd name="connsiteY68" fmla="*/ 2554 h 3574"/>
                <a:gd name="connsiteX69" fmla="*/ 62 w 1750"/>
                <a:gd name="connsiteY69" fmla="*/ 2210 h 3574"/>
                <a:gd name="connsiteX70" fmla="*/ 10 w 1750"/>
                <a:gd name="connsiteY70" fmla="*/ 1888 h 3574"/>
                <a:gd name="connsiteX71" fmla="*/ 4 w 1750"/>
                <a:gd name="connsiteY71" fmla="*/ 1800 h 3574"/>
                <a:gd name="connsiteX72" fmla="*/ 0 w 1750"/>
                <a:gd name="connsiteY72" fmla="*/ 1710 h 3574"/>
                <a:gd name="connsiteX73" fmla="*/ 2 w 1750"/>
                <a:gd name="connsiteY73" fmla="*/ 1616 h 3574"/>
                <a:gd name="connsiteX74" fmla="*/ 6 w 1750"/>
                <a:gd name="connsiteY74" fmla="*/ 1520 h 3574"/>
                <a:gd name="connsiteX75" fmla="*/ 12 w 1750"/>
                <a:gd name="connsiteY75" fmla="*/ 1422 h 3574"/>
                <a:gd name="connsiteX76" fmla="*/ 24 w 1750"/>
                <a:gd name="connsiteY76" fmla="*/ 1320 h 3574"/>
                <a:gd name="connsiteX77" fmla="*/ 40 w 1750"/>
                <a:gd name="connsiteY77" fmla="*/ 1216 h 3574"/>
                <a:gd name="connsiteX78" fmla="*/ 58 w 1750"/>
                <a:gd name="connsiteY78" fmla="*/ 1108 h 3574"/>
                <a:gd name="connsiteX79" fmla="*/ 82 w 1750"/>
                <a:gd name="connsiteY79" fmla="*/ 998 h 3574"/>
                <a:gd name="connsiteX80" fmla="*/ 110 w 1750"/>
                <a:gd name="connsiteY80" fmla="*/ 884 h 3574"/>
                <a:gd name="connsiteX81" fmla="*/ 142 w 1750"/>
                <a:gd name="connsiteY81" fmla="*/ 768 h 3574"/>
                <a:gd name="connsiteX82" fmla="*/ 178 w 1750"/>
                <a:gd name="connsiteY82" fmla="*/ 648 h 3574"/>
                <a:gd name="connsiteX83" fmla="*/ 220 w 1750"/>
                <a:gd name="connsiteY83" fmla="*/ 524 h 3574"/>
                <a:gd name="connsiteX84" fmla="*/ 266 w 1750"/>
                <a:gd name="connsiteY84" fmla="*/ 398 h 3574"/>
                <a:gd name="connsiteX85" fmla="*/ 436 w 1750"/>
                <a:gd name="connsiteY85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548 w 1750"/>
                <a:gd name="connsiteY59" fmla="*/ 3070 h 3574"/>
                <a:gd name="connsiteX60" fmla="*/ 508 w 1750"/>
                <a:gd name="connsiteY60" fmla="*/ 3028 h 3574"/>
                <a:gd name="connsiteX61" fmla="*/ 468 w 1750"/>
                <a:gd name="connsiteY61" fmla="*/ 2984 h 3574"/>
                <a:gd name="connsiteX62" fmla="*/ 428 w 1750"/>
                <a:gd name="connsiteY62" fmla="*/ 2938 h 3574"/>
                <a:gd name="connsiteX63" fmla="*/ 390 w 1750"/>
                <a:gd name="connsiteY63" fmla="*/ 2890 h 3574"/>
                <a:gd name="connsiteX64" fmla="*/ 316 w 1750"/>
                <a:gd name="connsiteY64" fmla="*/ 2788 h 3574"/>
                <a:gd name="connsiteX65" fmla="*/ 248 w 1750"/>
                <a:gd name="connsiteY65" fmla="*/ 2676 h 3574"/>
                <a:gd name="connsiteX66" fmla="*/ 216 w 1750"/>
                <a:gd name="connsiteY66" fmla="*/ 2616 h 3574"/>
                <a:gd name="connsiteX67" fmla="*/ 184 w 1750"/>
                <a:gd name="connsiteY67" fmla="*/ 2554 h 3574"/>
                <a:gd name="connsiteX68" fmla="*/ 62 w 1750"/>
                <a:gd name="connsiteY68" fmla="*/ 2210 h 3574"/>
                <a:gd name="connsiteX69" fmla="*/ 10 w 1750"/>
                <a:gd name="connsiteY69" fmla="*/ 1888 h 3574"/>
                <a:gd name="connsiteX70" fmla="*/ 4 w 1750"/>
                <a:gd name="connsiteY70" fmla="*/ 1800 h 3574"/>
                <a:gd name="connsiteX71" fmla="*/ 0 w 1750"/>
                <a:gd name="connsiteY71" fmla="*/ 1710 h 3574"/>
                <a:gd name="connsiteX72" fmla="*/ 2 w 1750"/>
                <a:gd name="connsiteY72" fmla="*/ 1616 h 3574"/>
                <a:gd name="connsiteX73" fmla="*/ 6 w 1750"/>
                <a:gd name="connsiteY73" fmla="*/ 1520 h 3574"/>
                <a:gd name="connsiteX74" fmla="*/ 12 w 1750"/>
                <a:gd name="connsiteY74" fmla="*/ 1422 h 3574"/>
                <a:gd name="connsiteX75" fmla="*/ 24 w 1750"/>
                <a:gd name="connsiteY75" fmla="*/ 1320 h 3574"/>
                <a:gd name="connsiteX76" fmla="*/ 40 w 1750"/>
                <a:gd name="connsiteY76" fmla="*/ 1216 h 3574"/>
                <a:gd name="connsiteX77" fmla="*/ 58 w 1750"/>
                <a:gd name="connsiteY77" fmla="*/ 1108 h 3574"/>
                <a:gd name="connsiteX78" fmla="*/ 82 w 1750"/>
                <a:gd name="connsiteY78" fmla="*/ 998 h 3574"/>
                <a:gd name="connsiteX79" fmla="*/ 110 w 1750"/>
                <a:gd name="connsiteY79" fmla="*/ 884 h 3574"/>
                <a:gd name="connsiteX80" fmla="*/ 142 w 1750"/>
                <a:gd name="connsiteY80" fmla="*/ 768 h 3574"/>
                <a:gd name="connsiteX81" fmla="*/ 178 w 1750"/>
                <a:gd name="connsiteY81" fmla="*/ 648 h 3574"/>
                <a:gd name="connsiteX82" fmla="*/ 220 w 1750"/>
                <a:gd name="connsiteY82" fmla="*/ 524 h 3574"/>
                <a:gd name="connsiteX83" fmla="*/ 266 w 1750"/>
                <a:gd name="connsiteY83" fmla="*/ 398 h 3574"/>
                <a:gd name="connsiteX84" fmla="*/ 436 w 1750"/>
                <a:gd name="connsiteY84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548 w 1750"/>
                <a:gd name="connsiteY59" fmla="*/ 3070 h 3574"/>
                <a:gd name="connsiteX60" fmla="*/ 508 w 1750"/>
                <a:gd name="connsiteY60" fmla="*/ 3028 h 3574"/>
                <a:gd name="connsiteX61" fmla="*/ 468 w 1750"/>
                <a:gd name="connsiteY61" fmla="*/ 2984 h 3574"/>
                <a:gd name="connsiteX62" fmla="*/ 428 w 1750"/>
                <a:gd name="connsiteY62" fmla="*/ 2938 h 3574"/>
                <a:gd name="connsiteX63" fmla="*/ 316 w 1750"/>
                <a:gd name="connsiteY63" fmla="*/ 2788 h 3574"/>
                <a:gd name="connsiteX64" fmla="*/ 248 w 1750"/>
                <a:gd name="connsiteY64" fmla="*/ 2676 h 3574"/>
                <a:gd name="connsiteX65" fmla="*/ 216 w 1750"/>
                <a:gd name="connsiteY65" fmla="*/ 2616 h 3574"/>
                <a:gd name="connsiteX66" fmla="*/ 184 w 1750"/>
                <a:gd name="connsiteY66" fmla="*/ 2554 h 3574"/>
                <a:gd name="connsiteX67" fmla="*/ 62 w 1750"/>
                <a:gd name="connsiteY67" fmla="*/ 2210 h 3574"/>
                <a:gd name="connsiteX68" fmla="*/ 10 w 1750"/>
                <a:gd name="connsiteY68" fmla="*/ 1888 h 3574"/>
                <a:gd name="connsiteX69" fmla="*/ 4 w 1750"/>
                <a:gd name="connsiteY69" fmla="*/ 1800 h 3574"/>
                <a:gd name="connsiteX70" fmla="*/ 0 w 1750"/>
                <a:gd name="connsiteY70" fmla="*/ 1710 h 3574"/>
                <a:gd name="connsiteX71" fmla="*/ 2 w 1750"/>
                <a:gd name="connsiteY71" fmla="*/ 1616 h 3574"/>
                <a:gd name="connsiteX72" fmla="*/ 6 w 1750"/>
                <a:gd name="connsiteY72" fmla="*/ 1520 h 3574"/>
                <a:gd name="connsiteX73" fmla="*/ 12 w 1750"/>
                <a:gd name="connsiteY73" fmla="*/ 1422 h 3574"/>
                <a:gd name="connsiteX74" fmla="*/ 24 w 1750"/>
                <a:gd name="connsiteY74" fmla="*/ 1320 h 3574"/>
                <a:gd name="connsiteX75" fmla="*/ 40 w 1750"/>
                <a:gd name="connsiteY75" fmla="*/ 1216 h 3574"/>
                <a:gd name="connsiteX76" fmla="*/ 58 w 1750"/>
                <a:gd name="connsiteY76" fmla="*/ 1108 h 3574"/>
                <a:gd name="connsiteX77" fmla="*/ 82 w 1750"/>
                <a:gd name="connsiteY77" fmla="*/ 998 h 3574"/>
                <a:gd name="connsiteX78" fmla="*/ 110 w 1750"/>
                <a:gd name="connsiteY78" fmla="*/ 884 h 3574"/>
                <a:gd name="connsiteX79" fmla="*/ 142 w 1750"/>
                <a:gd name="connsiteY79" fmla="*/ 768 h 3574"/>
                <a:gd name="connsiteX80" fmla="*/ 178 w 1750"/>
                <a:gd name="connsiteY80" fmla="*/ 648 h 3574"/>
                <a:gd name="connsiteX81" fmla="*/ 220 w 1750"/>
                <a:gd name="connsiteY81" fmla="*/ 524 h 3574"/>
                <a:gd name="connsiteX82" fmla="*/ 266 w 1750"/>
                <a:gd name="connsiteY82" fmla="*/ 398 h 3574"/>
                <a:gd name="connsiteX83" fmla="*/ 436 w 1750"/>
                <a:gd name="connsiteY83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548 w 1750"/>
                <a:gd name="connsiteY59" fmla="*/ 3070 h 3574"/>
                <a:gd name="connsiteX60" fmla="*/ 508 w 1750"/>
                <a:gd name="connsiteY60" fmla="*/ 3028 h 3574"/>
                <a:gd name="connsiteX61" fmla="*/ 468 w 1750"/>
                <a:gd name="connsiteY61" fmla="*/ 2984 h 3574"/>
                <a:gd name="connsiteX62" fmla="*/ 316 w 1750"/>
                <a:gd name="connsiteY62" fmla="*/ 2788 h 3574"/>
                <a:gd name="connsiteX63" fmla="*/ 248 w 1750"/>
                <a:gd name="connsiteY63" fmla="*/ 2676 h 3574"/>
                <a:gd name="connsiteX64" fmla="*/ 216 w 1750"/>
                <a:gd name="connsiteY64" fmla="*/ 2616 h 3574"/>
                <a:gd name="connsiteX65" fmla="*/ 184 w 1750"/>
                <a:gd name="connsiteY65" fmla="*/ 2554 h 3574"/>
                <a:gd name="connsiteX66" fmla="*/ 62 w 1750"/>
                <a:gd name="connsiteY66" fmla="*/ 2210 h 3574"/>
                <a:gd name="connsiteX67" fmla="*/ 10 w 1750"/>
                <a:gd name="connsiteY67" fmla="*/ 1888 h 3574"/>
                <a:gd name="connsiteX68" fmla="*/ 4 w 1750"/>
                <a:gd name="connsiteY68" fmla="*/ 1800 h 3574"/>
                <a:gd name="connsiteX69" fmla="*/ 0 w 1750"/>
                <a:gd name="connsiteY69" fmla="*/ 1710 h 3574"/>
                <a:gd name="connsiteX70" fmla="*/ 2 w 1750"/>
                <a:gd name="connsiteY70" fmla="*/ 1616 h 3574"/>
                <a:gd name="connsiteX71" fmla="*/ 6 w 1750"/>
                <a:gd name="connsiteY71" fmla="*/ 1520 h 3574"/>
                <a:gd name="connsiteX72" fmla="*/ 12 w 1750"/>
                <a:gd name="connsiteY72" fmla="*/ 1422 h 3574"/>
                <a:gd name="connsiteX73" fmla="*/ 24 w 1750"/>
                <a:gd name="connsiteY73" fmla="*/ 1320 h 3574"/>
                <a:gd name="connsiteX74" fmla="*/ 40 w 1750"/>
                <a:gd name="connsiteY74" fmla="*/ 1216 h 3574"/>
                <a:gd name="connsiteX75" fmla="*/ 58 w 1750"/>
                <a:gd name="connsiteY75" fmla="*/ 1108 h 3574"/>
                <a:gd name="connsiteX76" fmla="*/ 82 w 1750"/>
                <a:gd name="connsiteY76" fmla="*/ 998 h 3574"/>
                <a:gd name="connsiteX77" fmla="*/ 110 w 1750"/>
                <a:gd name="connsiteY77" fmla="*/ 884 h 3574"/>
                <a:gd name="connsiteX78" fmla="*/ 142 w 1750"/>
                <a:gd name="connsiteY78" fmla="*/ 768 h 3574"/>
                <a:gd name="connsiteX79" fmla="*/ 178 w 1750"/>
                <a:gd name="connsiteY79" fmla="*/ 648 h 3574"/>
                <a:gd name="connsiteX80" fmla="*/ 220 w 1750"/>
                <a:gd name="connsiteY80" fmla="*/ 524 h 3574"/>
                <a:gd name="connsiteX81" fmla="*/ 266 w 1750"/>
                <a:gd name="connsiteY81" fmla="*/ 398 h 3574"/>
                <a:gd name="connsiteX82" fmla="*/ 436 w 1750"/>
                <a:gd name="connsiteY82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548 w 1750"/>
                <a:gd name="connsiteY59" fmla="*/ 3070 h 3574"/>
                <a:gd name="connsiteX60" fmla="*/ 508 w 1750"/>
                <a:gd name="connsiteY60" fmla="*/ 3028 h 3574"/>
                <a:gd name="connsiteX61" fmla="*/ 316 w 1750"/>
                <a:gd name="connsiteY61" fmla="*/ 2788 h 3574"/>
                <a:gd name="connsiteX62" fmla="*/ 248 w 1750"/>
                <a:gd name="connsiteY62" fmla="*/ 2676 h 3574"/>
                <a:gd name="connsiteX63" fmla="*/ 216 w 1750"/>
                <a:gd name="connsiteY63" fmla="*/ 2616 h 3574"/>
                <a:gd name="connsiteX64" fmla="*/ 184 w 1750"/>
                <a:gd name="connsiteY64" fmla="*/ 2554 h 3574"/>
                <a:gd name="connsiteX65" fmla="*/ 62 w 1750"/>
                <a:gd name="connsiteY65" fmla="*/ 2210 h 3574"/>
                <a:gd name="connsiteX66" fmla="*/ 10 w 1750"/>
                <a:gd name="connsiteY66" fmla="*/ 1888 h 3574"/>
                <a:gd name="connsiteX67" fmla="*/ 4 w 1750"/>
                <a:gd name="connsiteY67" fmla="*/ 1800 h 3574"/>
                <a:gd name="connsiteX68" fmla="*/ 0 w 1750"/>
                <a:gd name="connsiteY68" fmla="*/ 1710 h 3574"/>
                <a:gd name="connsiteX69" fmla="*/ 2 w 1750"/>
                <a:gd name="connsiteY69" fmla="*/ 1616 h 3574"/>
                <a:gd name="connsiteX70" fmla="*/ 6 w 1750"/>
                <a:gd name="connsiteY70" fmla="*/ 1520 h 3574"/>
                <a:gd name="connsiteX71" fmla="*/ 12 w 1750"/>
                <a:gd name="connsiteY71" fmla="*/ 1422 h 3574"/>
                <a:gd name="connsiteX72" fmla="*/ 24 w 1750"/>
                <a:gd name="connsiteY72" fmla="*/ 1320 h 3574"/>
                <a:gd name="connsiteX73" fmla="*/ 40 w 1750"/>
                <a:gd name="connsiteY73" fmla="*/ 1216 h 3574"/>
                <a:gd name="connsiteX74" fmla="*/ 58 w 1750"/>
                <a:gd name="connsiteY74" fmla="*/ 1108 h 3574"/>
                <a:gd name="connsiteX75" fmla="*/ 82 w 1750"/>
                <a:gd name="connsiteY75" fmla="*/ 998 h 3574"/>
                <a:gd name="connsiteX76" fmla="*/ 110 w 1750"/>
                <a:gd name="connsiteY76" fmla="*/ 884 h 3574"/>
                <a:gd name="connsiteX77" fmla="*/ 142 w 1750"/>
                <a:gd name="connsiteY77" fmla="*/ 768 h 3574"/>
                <a:gd name="connsiteX78" fmla="*/ 178 w 1750"/>
                <a:gd name="connsiteY78" fmla="*/ 648 h 3574"/>
                <a:gd name="connsiteX79" fmla="*/ 220 w 1750"/>
                <a:gd name="connsiteY79" fmla="*/ 524 h 3574"/>
                <a:gd name="connsiteX80" fmla="*/ 266 w 1750"/>
                <a:gd name="connsiteY80" fmla="*/ 398 h 3574"/>
                <a:gd name="connsiteX81" fmla="*/ 436 w 1750"/>
                <a:gd name="connsiteY81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548 w 1750"/>
                <a:gd name="connsiteY59" fmla="*/ 3070 h 3574"/>
                <a:gd name="connsiteX60" fmla="*/ 316 w 1750"/>
                <a:gd name="connsiteY60" fmla="*/ 2788 h 3574"/>
                <a:gd name="connsiteX61" fmla="*/ 248 w 1750"/>
                <a:gd name="connsiteY61" fmla="*/ 2676 h 3574"/>
                <a:gd name="connsiteX62" fmla="*/ 216 w 1750"/>
                <a:gd name="connsiteY62" fmla="*/ 2616 h 3574"/>
                <a:gd name="connsiteX63" fmla="*/ 184 w 1750"/>
                <a:gd name="connsiteY63" fmla="*/ 2554 h 3574"/>
                <a:gd name="connsiteX64" fmla="*/ 62 w 1750"/>
                <a:gd name="connsiteY64" fmla="*/ 2210 h 3574"/>
                <a:gd name="connsiteX65" fmla="*/ 10 w 1750"/>
                <a:gd name="connsiteY65" fmla="*/ 1888 h 3574"/>
                <a:gd name="connsiteX66" fmla="*/ 4 w 1750"/>
                <a:gd name="connsiteY66" fmla="*/ 1800 h 3574"/>
                <a:gd name="connsiteX67" fmla="*/ 0 w 1750"/>
                <a:gd name="connsiteY67" fmla="*/ 1710 h 3574"/>
                <a:gd name="connsiteX68" fmla="*/ 2 w 1750"/>
                <a:gd name="connsiteY68" fmla="*/ 1616 h 3574"/>
                <a:gd name="connsiteX69" fmla="*/ 6 w 1750"/>
                <a:gd name="connsiteY69" fmla="*/ 1520 h 3574"/>
                <a:gd name="connsiteX70" fmla="*/ 12 w 1750"/>
                <a:gd name="connsiteY70" fmla="*/ 1422 h 3574"/>
                <a:gd name="connsiteX71" fmla="*/ 24 w 1750"/>
                <a:gd name="connsiteY71" fmla="*/ 1320 h 3574"/>
                <a:gd name="connsiteX72" fmla="*/ 40 w 1750"/>
                <a:gd name="connsiteY72" fmla="*/ 1216 h 3574"/>
                <a:gd name="connsiteX73" fmla="*/ 58 w 1750"/>
                <a:gd name="connsiteY73" fmla="*/ 1108 h 3574"/>
                <a:gd name="connsiteX74" fmla="*/ 82 w 1750"/>
                <a:gd name="connsiteY74" fmla="*/ 998 h 3574"/>
                <a:gd name="connsiteX75" fmla="*/ 110 w 1750"/>
                <a:gd name="connsiteY75" fmla="*/ 884 h 3574"/>
                <a:gd name="connsiteX76" fmla="*/ 142 w 1750"/>
                <a:gd name="connsiteY76" fmla="*/ 768 h 3574"/>
                <a:gd name="connsiteX77" fmla="*/ 178 w 1750"/>
                <a:gd name="connsiteY77" fmla="*/ 648 h 3574"/>
                <a:gd name="connsiteX78" fmla="*/ 220 w 1750"/>
                <a:gd name="connsiteY78" fmla="*/ 524 h 3574"/>
                <a:gd name="connsiteX79" fmla="*/ 266 w 1750"/>
                <a:gd name="connsiteY79" fmla="*/ 398 h 3574"/>
                <a:gd name="connsiteX80" fmla="*/ 436 w 1750"/>
                <a:gd name="connsiteY80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316 w 1750"/>
                <a:gd name="connsiteY59" fmla="*/ 2788 h 3574"/>
                <a:gd name="connsiteX60" fmla="*/ 248 w 1750"/>
                <a:gd name="connsiteY60" fmla="*/ 2676 h 3574"/>
                <a:gd name="connsiteX61" fmla="*/ 216 w 1750"/>
                <a:gd name="connsiteY61" fmla="*/ 2616 h 3574"/>
                <a:gd name="connsiteX62" fmla="*/ 184 w 1750"/>
                <a:gd name="connsiteY62" fmla="*/ 2554 h 3574"/>
                <a:gd name="connsiteX63" fmla="*/ 62 w 1750"/>
                <a:gd name="connsiteY63" fmla="*/ 2210 h 3574"/>
                <a:gd name="connsiteX64" fmla="*/ 10 w 1750"/>
                <a:gd name="connsiteY64" fmla="*/ 1888 h 3574"/>
                <a:gd name="connsiteX65" fmla="*/ 4 w 1750"/>
                <a:gd name="connsiteY65" fmla="*/ 1800 h 3574"/>
                <a:gd name="connsiteX66" fmla="*/ 0 w 1750"/>
                <a:gd name="connsiteY66" fmla="*/ 1710 h 3574"/>
                <a:gd name="connsiteX67" fmla="*/ 2 w 1750"/>
                <a:gd name="connsiteY67" fmla="*/ 1616 h 3574"/>
                <a:gd name="connsiteX68" fmla="*/ 6 w 1750"/>
                <a:gd name="connsiteY68" fmla="*/ 1520 h 3574"/>
                <a:gd name="connsiteX69" fmla="*/ 12 w 1750"/>
                <a:gd name="connsiteY69" fmla="*/ 1422 h 3574"/>
                <a:gd name="connsiteX70" fmla="*/ 24 w 1750"/>
                <a:gd name="connsiteY70" fmla="*/ 1320 h 3574"/>
                <a:gd name="connsiteX71" fmla="*/ 40 w 1750"/>
                <a:gd name="connsiteY71" fmla="*/ 1216 h 3574"/>
                <a:gd name="connsiteX72" fmla="*/ 58 w 1750"/>
                <a:gd name="connsiteY72" fmla="*/ 1108 h 3574"/>
                <a:gd name="connsiteX73" fmla="*/ 82 w 1750"/>
                <a:gd name="connsiteY73" fmla="*/ 998 h 3574"/>
                <a:gd name="connsiteX74" fmla="*/ 110 w 1750"/>
                <a:gd name="connsiteY74" fmla="*/ 884 h 3574"/>
                <a:gd name="connsiteX75" fmla="*/ 142 w 1750"/>
                <a:gd name="connsiteY75" fmla="*/ 768 h 3574"/>
                <a:gd name="connsiteX76" fmla="*/ 178 w 1750"/>
                <a:gd name="connsiteY76" fmla="*/ 648 h 3574"/>
                <a:gd name="connsiteX77" fmla="*/ 220 w 1750"/>
                <a:gd name="connsiteY77" fmla="*/ 524 h 3574"/>
                <a:gd name="connsiteX78" fmla="*/ 266 w 1750"/>
                <a:gd name="connsiteY78" fmla="*/ 398 h 3574"/>
                <a:gd name="connsiteX79" fmla="*/ 436 w 1750"/>
                <a:gd name="connsiteY79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316 w 1750"/>
                <a:gd name="connsiteY59" fmla="*/ 2788 h 3574"/>
                <a:gd name="connsiteX60" fmla="*/ 216 w 1750"/>
                <a:gd name="connsiteY60" fmla="*/ 2616 h 3574"/>
                <a:gd name="connsiteX61" fmla="*/ 184 w 1750"/>
                <a:gd name="connsiteY61" fmla="*/ 2554 h 3574"/>
                <a:gd name="connsiteX62" fmla="*/ 62 w 1750"/>
                <a:gd name="connsiteY62" fmla="*/ 2210 h 3574"/>
                <a:gd name="connsiteX63" fmla="*/ 10 w 1750"/>
                <a:gd name="connsiteY63" fmla="*/ 1888 h 3574"/>
                <a:gd name="connsiteX64" fmla="*/ 4 w 1750"/>
                <a:gd name="connsiteY64" fmla="*/ 1800 h 3574"/>
                <a:gd name="connsiteX65" fmla="*/ 0 w 1750"/>
                <a:gd name="connsiteY65" fmla="*/ 1710 h 3574"/>
                <a:gd name="connsiteX66" fmla="*/ 2 w 1750"/>
                <a:gd name="connsiteY66" fmla="*/ 1616 h 3574"/>
                <a:gd name="connsiteX67" fmla="*/ 6 w 1750"/>
                <a:gd name="connsiteY67" fmla="*/ 1520 h 3574"/>
                <a:gd name="connsiteX68" fmla="*/ 12 w 1750"/>
                <a:gd name="connsiteY68" fmla="*/ 1422 h 3574"/>
                <a:gd name="connsiteX69" fmla="*/ 24 w 1750"/>
                <a:gd name="connsiteY69" fmla="*/ 1320 h 3574"/>
                <a:gd name="connsiteX70" fmla="*/ 40 w 1750"/>
                <a:gd name="connsiteY70" fmla="*/ 1216 h 3574"/>
                <a:gd name="connsiteX71" fmla="*/ 58 w 1750"/>
                <a:gd name="connsiteY71" fmla="*/ 1108 h 3574"/>
                <a:gd name="connsiteX72" fmla="*/ 82 w 1750"/>
                <a:gd name="connsiteY72" fmla="*/ 998 h 3574"/>
                <a:gd name="connsiteX73" fmla="*/ 110 w 1750"/>
                <a:gd name="connsiteY73" fmla="*/ 884 h 3574"/>
                <a:gd name="connsiteX74" fmla="*/ 142 w 1750"/>
                <a:gd name="connsiteY74" fmla="*/ 768 h 3574"/>
                <a:gd name="connsiteX75" fmla="*/ 178 w 1750"/>
                <a:gd name="connsiteY75" fmla="*/ 648 h 3574"/>
                <a:gd name="connsiteX76" fmla="*/ 220 w 1750"/>
                <a:gd name="connsiteY76" fmla="*/ 524 h 3574"/>
                <a:gd name="connsiteX77" fmla="*/ 266 w 1750"/>
                <a:gd name="connsiteY77" fmla="*/ 398 h 3574"/>
                <a:gd name="connsiteX78" fmla="*/ 436 w 1750"/>
                <a:gd name="connsiteY78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316 w 1750"/>
                <a:gd name="connsiteY59" fmla="*/ 2788 h 3574"/>
                <a:gd name="connsiteX60" fmla="*/ 216 w 1750"/>
                <a:gd name="connsiteY60" fmla="*/ 2616 h 3574"/>
                <a:gd name="connsiteX61" fmla="*/ 62 w 1750"/>
                <a:gd name="connsiteY61" fmla="*/ 2210 h 3574"/>
                <a:gd name="connsiteX62" fmla="*/ 10 w 1750"/>
                <a:gd name="connsiteY62" fmla="*/ 1888 h 3574"/>
                <a:gd name="connsiteX63" fmla="*/ 4 w 1750"/>
                <a:gd name="connsiteY63" fmla="*/ 1800 h 3574"/>
                <a:gd name="connsiteX64" fmla="*/ 0 w 1750"/>
                <a:gd name="connsiteY64" fmla="*/ 1710 h 3574"/>
                <a:gd name="connsiteX65" fmla="*/ 2 w 1750"/>
                <a:gd name="connsiteY65" fmla="*/ 1616 h 3574"/>
                <a:gd name="connsiteX66" fmla="*/ 6 w 1750"/>
                <a:gd name="connsiteY66" fmla="*/ 1520 h 3574"/>
                <a:gd name="connsiteX67" fmla="*/ 12 w 1750"/>
                <a:gd name="connsiteY67" fmla="*/ 1422 h 3574"/>
                <a:gd name="connsiteX68" fmla="*/ 24 w 1750"/>
                <a:gd name="connsiteY68" fmla="*/ 1320 h 3574"/>
                <a:gd name="connsiteX69" fmla="*/ 40 w 1750"/>
                <a:gd name="connsiteY69" fmla="*/ 1216 h 3574"/>
                <a:gd name="connsiteX70" fmla="*/ 58 w 1750"/>
                <a:gd name="connsiteY70" fmla="*/ 1108 h 3574"/>
                <a:gd name="connsiteX71" fmla="*/ 82 w 1750"/>
                <a:gd name="connsiteY71" fmla="*/ 998 h 3574"/>
                <a:gd name="connsiteX72" fmla="*/ 110 w 1750"/>
                <a:gd name="connsiteY72" fmla="*/ 884 h 3574"/>
                <a:gd name="connsiteX73" fmla="*/ 142 w 1750"/>
                <a:gd name="connsiteY73" fmla="*/ 768 h 3574"/>
                <a:gd name="connsiteX74" fmla="*/ 178 w 1750"/>
                <a:gd name="connsiteY74" fmla="*/ 648 h 3574"/>
                <a:gd name="connsiteX75" fmla="*/ 220 w 1750"/>
                <a:gd name="connsiteY75" fmla="*/ 524 h 3574"/>
                <a:gd name="connsiteX76" fmla="*/ 266 w 1750"/>
                <a:gd name="connsiteY76" fmla="*/ 398 h 3574"/>
                <a:gd name="connsiteX77" fmla="*/ 436 w 1750"/>
                <a:gd name="connsiteY77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316 w 1750"/>
                <a:gd name="connsiteY59" fmla="*/ 2788 h 3574"/>
                <a:gd name="connsiteX60" fmla="*/ 62 w 1750"/>
                <a:gd name="connsiteY60" fmla="*/ 2210 h 3574"/>
                <a:gd name="connsiteX61" fmla="*/ 10 w 1750"/>
                <a:gd name="connsiteY61" fmla="*/ 1888 h 3574"/>
                <a:gd name="connsiteX62" fmla="*/ 4 w 1750"/>
                <a:gd name="connsiteY62" fmla="*/ 1800 h 3574"/>
                <a:gd name="connsiteX63" fmla="*/ 0 w 1750"/>
                <a:gd name="connsiteY63" fmla="*/ 1710 h 3574"/>
                <a:gd name="connsiteX64" fmla="*/ 2 w 1750"/>
                <a:gd name="connsiteY64" fmla="*/ 1616 h 3574"/>
                <a:gd name="connsiteX65" fmla="*/ 6 w 1750"/>
                <a:gd name="connsiteY65" fmla="*/ 1520 h 3574"/>
                <a:gd name="connsiteX66" fmla="*/ 12 w 1750"/>
                <a:gd name="connsiteY66" fmla="*/ 1422 h 3574"/>
                <a:gd name="connsiteX67" fmla="*/ 24 w 1750"/>
                <a:gd name="connsiteY67" fmla="*/ 1320 h 3574"/>
                <a:gd name="connsiteX68" fmla="*/ 40 w 1750"/>
                <a:gd name="connsiteY68" fmla="*/ 1216 h 3574"/>
                <a:gd name="connsiteX69" fmla="*/ 58 w 1750"/>
                <a:gd name="connsiteY69" fmla="*/ 1108 h 3574"/>
                <a:gd name="connsiteX70" fmla="*/ 82 w 1750"/>
                <a:gd name="connsiteY70" fmla="*/ 998 h 3574"/>
                <a:gd name="connsiteX71" fmla="*/ 110 w 1750"/>
                <a:gd name="connsiteY71" fmla="*/ 884 h 3574"/>
                <a:gd name="connsiteX72" fmla="*/ 142 w 1750"/>
                <a:gd name="connsiteY72" fmla="*/ 768 h 3574"/>
                <a:gd name="connsiteX73" fmla="*/ 178 w 1750"/>
                <a:gd name="connsiteY73" fmla="*/ 648 h 3574"/>
                <a:gd name="connsiteX74" fmla="*/ 220 w 1750"/>
                <a:gd name="connsiteY74" fmla="*/ 524 h 3574"/>
                <a:gd name="connsiteX75" fmla="*/ 266 w 1750"/>
                <a:gd name="connsiteY75" fmla="*/ 398 h 3574"/>
                <a:gd name="connsiteX76" fmla="*/ 436 w 1750"/>
                <a:gd name="connsiteY76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62 w 1750"/>
                <a:gd name="connsiteY59" fmla="*/ 2210 h 3574"/>
                <a:gd name="connsiteX60" fmla="*/ 10 w 1750"/>
                <a:gd name="connsiteY60" fmla="*/ 1888 h 3574"/>
                <a:gd name="connsiteX61" fmla="*/ 4 w 1750"/>
                <a:gd name="connsiteY61" fmla="*/ 1800 h 3574"/>
                <a:gd name="connsiteX62" fmla="*/ 0 w 1750"/>
                <a:gd name="connsiteY62" fmla="*/ 1710 h 3574"/>
                <a:gd name="connsiteX63" fmla="*/ 2 w 1750"/>
                <a:gd name="connsiteY63" fmla="*/ 1616 h 3574"/>
                <a:gd name="connsiteX64" fmla="*/ 6 w 1750"/>
                <a:gd name="connsiteY64" fmla="*/ 1520 h 3574"/>
                <a:gd name="connsiteX65" fmla="*/ 12 w 1750"/>
                <a:gd name="connsiteY65" fmla="*/ 1422 h 3574"/>
                <a:gd name="connsiteX66" fmla="*/ 24 w 1750"/>
                <a:gd name="connsiteY66" fmla="*/ 1320 h 3574"/>
                <a:gd name="connsiteX67" fmla="*/ 40 w 1750"/>
                <a:gd name="connsiteY67" fmla="*/ 1216 h 3574"/>
                <a:gd name="connsiteX68" fmla="*/ 58 w 1750"/>
                <a:gd name="connsiteY68" fmla="*/ 1108 h 3574"/>
                <a:gd name="connsiteX69" fmla="*/ 82 w 1750"/>
                <a:gd name="connsiteY69" fmla="*/ 998 h 3574"/>
                <a:gd name="connsiteX70" fmla="*/ 110 w 1750"/>
                <a:gd name="connsiteY70" fmla="*/ 884 h 3574"/>
                <a:gd name="connsiteX71" fmla="*/ 142 w 1750"/>
                <a:gd name="connsiteY71" fmla="*/ 768 h 3574"/>
                <a:gd name="connsiteX72" fmla="*/ 178 w 1750"/>
                <a:gd name="connsiteY72" fmla="*/ 648 h 3574"/>
                <a:gd name="connsiteX73" fmla="*/ 220 w 1750"/>
                <a:gd name="connsiteY73" fmla="*/ 524 h 3574"/>
                <a:gd name="connsiteX74" fmla="*/ 266 w 1750"/>
                <a:gd name="connsiteY74" fmla="*/ 398 h 3574"/>
                <a:gd name="connsiteX75" fmla="*/ 436 w 1750"/>
                <a:gd name="connsiteY75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10 w 1750"/>
                <a:gd name="connsiteY59" fmla="*/ 1888 h 3574"/>
                <a:gd name="connsiteX60" fmla="*/ 4 w 1750"/>
                <a:gd name="connsiteY60" fmla="*/ 1800 h 3574"/>
                <a:gd name="connsiteX61" fmla="*/ 0 w 1750"/>
                <a:gd name="connsiteY61" fmla="*/ 1710 h 3574"/>
                <a:gd name="connsiteX62" fmla="*/ 2 w 1750"/>
                <a:gd name="connsiteY62" fmla="*/ 1616 h 3574"/>
                <a:gd name="connsiteX63" fmla="*/ 6 w 1750"/>
                <a:gd name="connsiteY63" fmla="*/ 1520 h 3574"/>
                <a:gd name="connsiteX64" fmla="*/ 12 w 1750"/>
                <a:gd name="connsiteY64" fmla="*/ 1422 h 3574"/>
                <a:gd name="connsiteX65" fmla="*/ 24 w 1750"/>
                <a:gd name="connsiteY65" fmla="*/ 1320 h 3574"/>
                <a:gd name="connsiteX66" fmla="*/ 40 w 1750"/>
                <a:gd name="connsiteY66" fmla="*/ 1216 h 3574"/>
                <a:gd name="connsiteX67" fmla="*/ 58 w 1750"/>
                <a:gd name="connsiteY67" fmla="*/ 1108 h 3574"/>
                <a:gd name="connsiteX68" fmla="*/ 82 w 1750"/>
                <a:gd name="connsiteY68" fmla="*/ 998 h 3574"/>
                <a:gd name="connsiteX69" fmla="*/ 110 w 1750"/>
                <a:gd name="connsiteY69" fmla="*/ 884 h 3574"/>
                <a:gd name="connsiteX70" fmla="*/ 142 w 1750"/>
                <a:gd name="connsiteY70" fmla="*/ 768 h 3574"/>
                <a:gd name="connsiteX71" fmla="*/ 178 w 1750"/>
                <a:gd name="connsiteY71" fmla="*/ 648 h 3574"/>
                <a:gd name="connsiteX72" fmla="*/ 220 w 1750"/>
                <a:gd name="connsiteY72" fmla="*/ 524 h 3574"/>
                <a:gd name="connsiteX73" fmla="*/ 266 w 1750"/>
                <a:gd name="connsiteY73" fmla="*/ 398 h 3574"/>
                <a:gd name="connsiteX74" fmla="*/ 436 w 1750"/>
                <a:gd name="connsiteY74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4 w 1750"/>
                <a:gd name="connsiteY59" fmla="*/ 1800 h 3574"/>
                <a:gd name="connsiteX60" fmla="*/ 0 w 1750"/>
                <a:gd name="connsiteY60" fmla="*/ 1710 h 3574"/>
                <a:gd name="connsiteX61" fmla="*/ 2 w 1750"/>
                <a:gd name="connsiteY61" fmla="*/ 1616 h 3574"/>
                <a:gd name="connsiteX62" fmla="*/ 6 w 1750"/>
                <a:gd name="connsiteY62" fmla="*/ 1520 h 3574"/>
                <a:gd name="connsiteX63" fmla="*/ 12 w 1750"/>
                <a:gd name="connsiteY63" fmla="*/ 1422 h 3574"/>
                <a:gd name="connsiteX64" fmla="*/ 24 w 1750"/>
                <a:gd name="connsiteY64" fmla="*/ 1320 h 3574"/>
                <a:gd name="connsiteX65" fmla="*/ 40 w 1750"/>
                <a:gd name="connsiteY65" fmla="*/ 1216 h 3574"/>
                <a:gd name="connsiteX66" fmla="*/ 58 w 1750"/>
                <a:gd name="connsiteY66" fmla="*/ 1108 h 3574"/>
                <a:gd name="connsiteX67" fmla="*/ 82 w 1750"/>
                <a:gd name="connsiteY67" fmla="*/ 998 h 3574"/>
                <a:gd name="connsiteX68" fmla="*/ 110 w 1750"/>
                <a:gd name="connsiteY68" fmla="*/ 884 h 3574"/>
                <a:gd name="connsiteX69" fmla="*/ 142 w 1750"/>
                <a:gd name="connsiteY69" fmla="*/ 768 h 3574"/>
                <a:gd name="connsiteX70" fmla="*/ 178 w 1750"/>
                <a:gd name="connsiteY70" fmla="*/ 648 h 3574"/>
                <a:gd name="connsiteX71" fmla="*/ 220 w 1750"/>
                <a:gd name="connsiteY71" fmla="*/ 524 h 3574"/>
                <a:gd name="connsiteX72" fmla="*/ 266 w 1750"/>
                <a:gd name="connsiteY72" fmla="*/ 398 h 3574"/>
                <a:gd name="connsiteX73" fmla="*/ 436 w 1750"/>
                <a:gd name="connsiteY73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4 w 1750"/>
                <a:gd name="connsiteY59" fmla="*/ 1800 h 3574"/>
                <a:gd name="connsiteX60" fmla="*/ 0 w 1750"/>
                <a:gd name="connsiteY60" fmla="*/ 1710 h 3574"/>
                <a:gd name="connsiteX61" fmla="*/ 2 w 1750"/>
                <a:gd name="connsiteY61" fmla="*/ 1616 h 3574"/>
                <a:gd name="connsiteX62" fmla="*/ 6 w 1750"/>
                <a:gd name="connsiteY62" fmla="*/ 1520 h 3574"/>
                <a:gd name="connsiteX63" fmla="*/ 24 w 1750"/>
                <a:gd name="connsiteY63" fmla="*/ 1320 h 3574"/>
                <a:gd name="connsiteX64" fmla="*/ 40 w 1750"/>
                <a:gd name="connsiteY64" fmla="*/ 1216 h 3574"/>
                <a:gd name="connsiteX65" fmla="*/ 58 w 1750"/>
                <a:gd name="connsiteY65" fmla="*/ 1108 h 3574"/>
                <a:gd name="connsiteX66" fmla="*/ 82 w 1750"/>
                <a:gd name="connsiteY66" fmla="*/ 998 h 3574"/>
                <a:gd name="connsiteX67" fmla="*/ 110 w 1750"/>
                <a:gd name="connsiteY67" fmla="*/ 884 h 3574"/>
                <a:gd name="connsiteX68" fmla="*/ 142 w 1750"/>
                <a:gd name="connsiteY68" fmla="*/ 768 h 3574"/>
                <a:gd name="connsiteX69" fmla="*/ 178 w 1750"/>
                <a:gd name="connsiteY69" fmla="*/ 648 h 3574"/>
                <a:gd name="connsiteX70" fmla="*/ 220 w 1750"/>
                <a:gd name="connsiteY70" fmla="*/ 524 h 3574"/>
                <a:gd name="connsiteX71" fmla="*/ 266 w 1750"/>
                <a:gd name="connsiteY71" fmla="*/ 398 h 3574"/>
                <a:gd name="connsiteX72" fmla="*/ 436 w 1750"/>
                <a:gd name="connsiteY72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4 w 1750"/>
                <a:gd name="connsiteY59" fmla="*/ 1800 h 3574"/>
                <a:gd name="connsiteX60" fmla="*/ 0 w 1750"/>
                <a:gd name="connsiteY60" fmla="*/ 1710 h 3574"/>
                <a:gd name="connsiteX61" fmla="*/ 2 w 1750"/>
                <a:gd name="connsiteY61" fmla="*/ 1616 h 3574"/>
                <a:gd name="connsiteX62" fmla="*/ 6 w 1750"/>
                <a:gd name="connsiteY62" fmla="*/ 1520 h 3574"/>
                <a:gd name="connsiteX63" fmla="*/ 40 w 1750"/>
                <a:gd name="connsiteY63" fmla="*/ 1216 h 3574"/>
                <a:gd name="connsiteX64" fmla="*/ 58 w 1750"/>
                <a:gd name="connsiteY64" fmla="*/ 1108 h 3574"/>
                <a:gd name="connsiteX65" fmla="*/ 82 w 1750"/>
                <a:gd name="connsiteY65" fmla="*/ 998 h 3574"/>
                <a:gd name="connsiteX66" fmla="*/ 110 w 1750"/>
                <a:gd name="connsiteY66" fmla="*/ 884 h 3574"/>
                <a:gd name="connsiteX67" fmla="*/ 142 w 1750"/>
                <a:gd name="connsiteY67" fmla="*/ 768 h 3574"/>
                <a:gd name="connsiteX68" fmla="*/ 178 w 1750"/>
                <a:gd name="connsiteY68" fmla="*/ 648 h 3574"/>
                <a:gd name="connsiteX69" fmla="*/ 220 w 1750"/>
                <a:gd name="connsiteY69" fmla="*/ 524 h 3574"/>
                <a:gd name="connsiteX70" fmla="*/ 266 w 1750"/>
                <a:gd name="connsiteY70" fmla="*/ 398 h 3574"/>
                <a:gd name="connsiteX71" fmla="*/ 436 w 1750"/>
                <a:gd name="connsiteY71" fmla="*/ 0 h 3574"/>
                <a:gd name="connsiteX0" fmla="*/ 436 w 1750"/>
                <a:gd name="connsiteY0" fmla="*/ 0 h 3574"/>
                <a:gd name="connsiteX1" fmla="*/ 436 w 1750"/>
                <a:gd name="connsiteY1" fmla="*/ 0 h 3574"/>
                <a:gd name="connsiteX2" fmla="*/ 460 w 1750"/>
                <a:gd name="connsiteY2" fmla="*/ 10 h 3574"/>
                <a:gd name="connsiteX3" fmla="*/ 1056 w 1750"/>
                <a:gd name="connsiteY3" fmla="*/ 430 h 3574"/>
                <a:gd name="connsiteX4" fmla="*/ 1096 w 1750"/>
                <a:gd name="connsiteY4" fmla="*/ 470 h 3574"/>
                <a:gd name="connsiteX5" fmla="*/ 1136 w 1750"/>
                <a:gd name="connsiteY5" fmla="*/ 510 h 3574"/>
                <a:gd name="connsiteX6" fmla="*/ 1174 w 1750"/>
                <a:gd name="connsiteY6" fmla="*/ 552 h 3574"/>
                <a:gd name="connsiteX7" fmla="*/ 1214 w 1750"/>
                <a:gd name="connsiteY7" fmla="*/ 596 h 3574"/>
                <a:gd name="connsiteX8" fmla="*/ 1252 w 1750"/>
                <a:gd name="connsiteY8" fmla="*/ 642 h 3574"/>
                <a:gd name="connsiteX9" fmla="*/ 1292 w 1750"/>
                <a:gd name="connsiteY9" fmla="*/ 690 h 3574"/>
                <a:gd name="connsiteX10" fmla="*/ 1328 w 1750"/>
                <a:gd name="connsiteY10" fmla="*/ 740 h 3574"/>
                <a:gd name="connsiteX11" fmla="*/ 1366 w 1750"/>
                <a:gd name="connsiteY11" fmla="*/ 792 h 3574"/>
                <a:gd name="connsiteX12" fmla="*/ 1402 w 1750"/>
                <a:gd name="connsiteY12" fmla="*/ 844 h 3574"/>
                <a:gd name="connsiteX13" fmla="*/ 1436 w 1750"/>
                <a:gd name="connsiteY13" fmla="*/ 900 h 3574"/>
                <a:gd name="connsiteX14" fmla="*/ 1470 w 1750"/>
                <a:gd name="connsiteY14" fmla="*/ 958 h 3574"/>
                <a:gd name="connsiteX15" fmla="*/ 1502 w 1750"/>
                <a:gd name="connsiteY15" fmla="*/ 1018 h 3574"/>
                <a:gd name="connsiteX16" fmla="*/ 1534 w 1750"/>
                <a:gd name="connsiteY16" fmla="*/ 1080 h 3574"/>
                <a:gd name="connsiteX17" fmla="*/ 1564 w 1750"/>
                <a:gd name="connsiteY17" fmla="*/ 1142 h 3574"/>
                <a:gd name="connsiteX18" fmla="*/ 1590 w 1750"/>
                <a:gd name="connsiteY18" fmla="*/ 1208 h 3574"/>
                <a:gd name="connsiteX19" fmla="*/ 1618 w 1750"/>
                <a:gd name="connsiteY19" fmla="*/ 1276 h 3574"/>
                <a:gd name="connsiteX20" fmla="*/ 1642 w 1750"/>
                <a:gd name="connsiteY20" fmla="*/ 1346 h 3574"/>
                <a:gd name="connsiteX21" fmla="*/ 1664 w 1750"/>
                <a:gd name="connsiteY21" fmla="*/ 1418 h 3574"/>
                <a:gd name="connsiteX22" fmla="*/ 1684 w 1750"/>
                <a:gd name="connsiteY22" fmla="*/ 1492 h 3574"/>
                <a:gd name="connsiteX23" fmla="*/ 1700 w 1750"/>
                <a:gd name="connsiteY23" fmla="*/ 1568 h 3574"/>
                <a:gd name="connsiteX24" fmla="*/ 1716 w 1750"/>
                <a:gd name="connsiteY24" fmla="*/ 1648 h 3574"/>
                <a:gd name="connsiteX25" fmla="*/ 1728 w 1750"/>
                <a:gd name="connsiteY25" fmla="*/ 1728 h 3574"/>
                <a:gd name="connsiteX26" fmla="*/ 1738 w 1750"/>
                <a:gd name="connsiteY26" fmla="*/ 1810 h 3574"/>
                <a:gd name="connsiteX27" fmla="*/ 1746 w 1750"/>
                <a:gd name="connsiteY27" fmla="*/ 1896 h 3574"/>
                <a:gd name="connsiteX28" fmla="*/ 1750 w 1750"/>
                <a:gd name="connsiteY28" fmla="*/ 1982 h 3574"/>
                <a:gd name="connsiteX29" fmla="*/ 1750 w 1750"/>
                <a:gd name="connsiteY29" fmla="*/ 2072 h 3574"/>
                <a:gd name="connsiteX30" fmla="*/ 1748 w 1750"/>
                <a:gd name="connsiteY30" fmla="*/ 2164 h 3574"/>
                <a:gd name="connsiteX31" fmla="*/ 1744 w 1750"/>
                <a:gd name="connsiteY31" fmla="*/ 2258 h 3574"/>
                <a:gd name="connsiteX32" fmla="*/ 1734 w 1750"/>
                <a:gd name="connsiteY32" fmla="*/ 2354 h 3574"/>
                <a:gd name="connsiteX33" fmla="*/ 1722 w 1750"/>
                <a:gd name="connsiteY33" fmla="*/ 2454 h 3574"/>
                <a:gd name="connsiteX34" fmla="*/ 1706 w 1750"/>
                <a:gd name="connsiteY34" fmla="*/ 2554 h 3574"/>
                <a:gd name="connsiteX35" fmla="*/ 1686 w 1750"/>
                <a:gd name="connsiteY35" fmla="*/ 2658 h 3574"/>
                <a:gd name="connsiteX36" fmla="*/ 1662 w 1750"/>
                <a:gd name="connsiteY36" fmla="*/ 2764 h 3574"/>
                <a:gd name="connsiteX37" fmla="*/ 1634 w 1750"/>
                <a:gd name="connsiteY37" fmla="*/ 2872 h 3574"/>
                <a:gd name="connsiteX38" fmla="*/ 1602 w 1750"/>
                <a:gd name="connsiteY38" fmla="*/ 2984 h 3574"/>
                <a:gd name="connsiteX39" fmla="*/ 1566 w 1750"/>
                <a:gd name="connsiteY39" fmla="*/ 3096 h 3574"/>
                <a:gd name="connsiteX40" fmla="*/ 1524 w 1750"/>
                <a:gd name="connsiteY40" fmla="*/ 3212 h 3574"/>
                <a:gd name="connsiteX41" fmla="*/ 1478 w 1750"/>
                <a:gd name="connsiteY41" fmla="*/ 3330 h 3574"/>
                <a:gd name="connsiteX42" fmla="*/ 1428 w 1750"/>
                <a:gd name="connsiteY42" fmla="*/ 3450 h 3574"/>
                <a:gd name="connsiteX43" fmla="*/ 1372 w 1750"/>
                <a:gd name="connsiteY43" fmla="*/ 3574 h 3574"/>
                <a:gd name="connsiteX44" fmla="*/ 1372 w 1750"/>
                <a:gd name="connsiteY44" fmla="*/ 3574 h 3574"/>
                <a:gd name="connsiteX45" fmla="*/ 1348 w 1750"/>
                <a:gd name="connsiteY45" fmla="*/ 3566 h 3574"/>
                <a:gd name="connsiteX46" fmla="*/ 1276 w 1750"/>
                <a:gd name="connsiteY46" fmla="*/ 3542 h 3574"/>
                <a:gd name="connsiteX47" fmla="*/ 1226 w 1750"/>
                <a:gd name="connsiteY47" fmla="*/ 3522 h 3574"/>
                <a:gd name="connsiteX48" fmla="*/ 1168 w 1750"/>
                <a:gd name="connsiteY48" fmla="*/ 3496 h 3574"/>
                <a:gd name="connsiteX49" fmla="*/ 1104 w 1750"/>
                <a:gd name="connsiteY49" fmla="*/ 3466 h 3574"/>
                <a:gd name="connsiteX50" fmla="*/ 1034 w 1750"/>
                <a:gd name="connsiteY50" fmla="*/ 3430 h 3574"/>
                <a:gd name="connsiteX51" fmla="*/ 958 w 1750"/>
                <a:gd name="connsiteY51" fmla="*/ 3386 h 3574"/>
                <a:gd name="connsiteX52" fmla="*/ 880 w 1750"/>
                <a:gd name="connsiteY52" fmla="*/ 3338 h 3574"/>
                <a:gd name="connsiteX53" fmla="*/ 798 w 1750"/>
                <a:gd name="connsiteY53" fmla="*/ 3282 h 3574"/>
                <a:gd name="connsiteX54" fmla="*/ 756 w 1750"/>
                <a:gd name="connsiteY54" fmla="*/ 3252 h 3574"/>
                <a:gd name="connsiteX55" fmla="*/ 714 w 1750"/>
                <a:gd name="connsiteY55" fmla="*/ 3220 h 3574"/>
                <a:gd name="connsiteX56" fmla="*/ 674 w 1750"/>
                <a:gd name="connsiteY56" fmla="*/ 3184 h 3574"/>
                <a:gd name="connsiteX57" fmla="*/ 632 w 1750"/>
                <a:gd name="connsiteY57" fmla="*/ 3148 h 3574"/>
                <a:gd name="connsiteX58" fmla="*/ 590 w 1750"/>
                <a:gd name="connsiteY58" fmla="*/ 3110 h 3574"/>
                <a:gd name="connsiteX59" fmla="*/ 0 w 1750"/>
                <a:gd name="connsiteY59" fmla="*/ 1710 h 3574"/>
                <a:gd name="connsiteX60" fmla="*/ 2 w 1750"/>
                <a:gd name="connsiteY60" fmla="*/ 1616 h 3574"/>
                <a:gd name="connsiteX61" fmla="*/ 6 w 1750"/>
                <a:gd name="connsiteY61" fmla="*/ 1520 h 3574"/>
                <a:gd name="connsiteX62" fmla="*/ 40 w 1750"/>
                <a:gd name="connsiteY62" fmla="*/ 1216 h 3574"/>
                <a:gd name="connsiteX63" fmla="*/ 58 w 1750"/>
                <a:gd name="connsiteY63" fmla="*/ 1108 h 3574"/>
                <a:gd name="connsiteX64" fmla="*/ 82 w 1750"/>
                <a:gd name="connsiteY64" fmla="*/ 998 h 3574"/>
                <a:gd name="connsiteX65" fmla="*/ 110 w 1750"/>
                <a:gd name="connsiteY65" fmla="*/ 884 h 3574"/>
                <a:gd name="connsiteX66" fmla="*/ 142 w 1750"/>
                <a:gd name="connsiteY66" fmla="*/ 768 h 3574"/>
                <a:gd name="connsiteX67" fmla="*/ 178 w 1750"/>
                <a:gd name="connsiteY67" fmla="*/ 648 h 3574"/>
                <a:gd name="connsiteX68" fmla="*/ 220 w 1750"/>
                <a:gd name="connsiteY68" fmla="*/ 524 h 3574"/>
                <a:gd name="connsiteX69" fmla="*/ 266 w 1750"/>
                <a:gd name="connsiteY69" fmla="*/ 398 h 3574"/>
                <a:gd name="connsiteX70" fmla="*/ 436 w 1750"/>
                <a:gd name="connsiteY70" fmla="*/ 0 h 3574"/>
                <a:gd name="connsiteX0" fmla="*/ 434 w 1748"/>
                <a:gd name="connsiteY0" fmla="*/ 0 h 3574"/>
                <a:gd name="connsiteX1" fmla="*/ 434 w 1748"/>
                <a:gd name="connsiteY1" fmla="*/ 0 h 3574"/>
                <a:gd name="connsiteX2" fmla="*/ 458 w 1748"/>
                <a:gd name="connsiteY2" fmla="*/ 10 h 3574"/>
                <a:gd name="connsiteX3" fmla="*/ 1054 w 1748"/>
                <a:gd name="connsiteY3" fmla="*/ 430 h 3574"/>
                <a:gd name="connsiteX4" fmla="*/ 1094 w 1748"/>
                <a:gd name="connsiteY4" fmla="*/ 470 h 3574"/>
                <a:gd name="connsiteX5" fmla="*/ 1134 w 1748"/>
                <a:gd name="connsiteY5" fmla="*/ 510 h 3574"/>
                <a:gd name="connsiteX6" fmla="*/ 1172 w 1748"/>
                <a:gd name="connsiteY6" fmla="*/ 552 h 3574"/>
                <a:gd name="connsiteX7" fmla="*/ 1212 w 1748"/>
                <a:gd name="connsiteY7" fmla="*/ 596 h 3574"/>
                <a:gd name="connsiteX8" fmla="*/ 1250 w 1748"/>
                <a:gd name="connsiteY8" fmla="*/ 642 h 3574"/>
                <a:gd name="connsiteX9" fmla="*/ 1290 w 1748"/>
                <a:gd name="connsiteY9" fmla="*/ 690 h 3574"/>
                <a:gd name="connsiteX10" fmla="*/ 1326 w 1748"/>
                <a:gd name="connsiteY10" fmla="*/ 740 h 3574"/>
                <a:gd name="connsiteX11" fmla="*/ 1364 w 1748"/>
                <a:gd name="connsiteY11" fmla="*/ 792 h 3574"/>
                <a:gd name="connsiteX12" fmla="*/ 1400 w 1748"/>
                <a:gd name="connsiteY12" fmla="*/ 844 h 3574"/>
                <a:gd name="connsiteX13" fmla="*/ 1434 w 1748"/>
                <a:gd name="connsiteY13" fmla="*/ 900 h 3574"/>
                <a:gd name="connsiteX14" fmla="*/ 1468 w 1748"/>
                <a:gd name="connsiteY14" fmla="*/ 958 h 3574"/>
                <a:gd name="connsiteX15" fmla="*/ 1500 w 1748"/>
                <a:gd name="connsiteY15" fmla="*/ 1018 h 3574"/>
                <a:gd name="connsiteX16" fmla="*/ 1532 w 1748"/>
                <a:gd name="connsiteY16" fmla="*/ 1080 h 3574"/>
                <a:gd name="connsiteX17" fmla="*/ 1562 w 1748"/>
                <a:gd name="connsiteY17" fmla="*/ 1142 h 3574"/>
                <a:gd name="connsiteX18" fmla="*/ 1588 w 1748"/>
                <a:gd name="connsiteY18" fmla="*/ 1208 h 3574"/>
                <a:gd name="connsiteX19" fmla="*/ 1616 w 1748"/>
                <a:gd name="connsiteY19" fmla="*/ 1276 h 3574"/>
                <a:gd name="connsiteX20" fmla="*/ 1640 w 1748"/>
                <a:gd name="connsiteY20" fmla="*/ 1346 h 3574"/>
                <a:gd name="connsiteX21" fmla="*/ 1662 w 1748"/>
                <a:gd name="connsiteY21" fmla="*/ 1418 h 3574"/>
                <a:gd name="connsiteX22" fmla="*/ 1682 w 1748"/>
                <a:gd name="connsiteY22" fmla="*/ 1492 h 3574"/>
                <a:gd name="connsiteX23" fmla="*/ 1698 w 1748"/>
                <a:gd name="connsiteY23" fmla="*/ 1568 h 3574"/>
                <a:gd name="connsiteX24" fmla="*/ 1714 w 1748"/>
                <a:gd name="connsiteY24" fmla="*/ 1648 h 3574"/>
                <a:gd name="connsiteX25" fmla="*/ 1726 w 1748"/>
                <a:gd name="connsiteY25" fmla="*/ 1728 h 3574"/>
                <a:gd name="connsiteX26" fmla="*/ 1736 w 1748"/>
                <a:gd name="connsiteY26" fmla="*/ 1810 h 3574"/>
                <a:gd name="connsiteX27" fmla="*/ 1744 w 1748"/>
                <a:gd name="connsiteY27" fmla="*/ 1896 h 3574"/>
                <a:gd name="connsiteX28" fmla="*/ 1748 w 1748"/>
                <a:gd name="connsiteY28" fmla="*/ 1982 h 3574"/>
                <a:gd name="connsiteX29" fmla="*/ 1748 w 1748"/>
                <a:gd name="connsiteY29" fmla="*/ 2072 h 3574"/>
                <a:gd name="connsiteX30" fmla="*/ 1746 w 1748"/>
                <a:gd name="connsiteY30" fmla="*/ 2164 h 3574"/>
                <a:gd name="connsiteX31" fmla="*/ 1742 w 1748"/>
                <a:gd name="connsiteY31" fmla="*/ 2258 h 3574"/>
                <a:gd name="connsiteX32" fmla="*/ 1732 w 1748"/>
                <a:gd name="connsiteY32" fmla="*/ 2354 h 3574"/>
                <a:gd name="connsiteX33" fmla="*/ 1720 w 1748"/>
                <a:gd name="connsiteY33" fmla="*/ 2454 h 3574"/>
                <a:gd name="connsiteX34" fmla="*/ 1704 w 1748"/>
                <a:gd name="connsiteY34" fmla="*/ 2554 h 3574"/>
                <a:gd name="connsiteX35" fmla="*/ 1684 w 1748"/>
                <a:gd name="connsiteY35" fmla="*/ 2658 h 3574"/>
                <a:gd name="connsiteX36" fmla="*/ 1660 w 1748"/>
                <a:gd name="connsiteY36" fmla="*/ 2764 h 3574"/>
                <a:gd name="connsiteX37" fmla="*/ 1632 w 1748"/>
                <a:gd name="connsiteY37" fmla="*/ 2872 h 3574"/>
                <a:gd name="connsiteX38" fmla="*/ 1600 w 1748"/>
                <a:gd name="connsiteY38" fmla="*/ 2984 h 3574"/>
                <a:gd name="connsiteX39" fmla="*/ 1564 w 1748"/>
                <a:gd name="connsiteY39" fmla="*/ 3096 h 3574"/>
                <a:gd name="connsiteX40" fmla="*/ 1522 w 1748"/>
                <a:gd name="connsiteY40" fmla="*/ 3212 h 3574"/>
                <a:gd name="connsiteX41" fmla="*/ 1476 w 1748"/>
                <a:gd name="connsiteY41" fmla="*/ 3330 h 3574"/>
                <a:gd name="connsiteX42" fmla="*/ 1426 w 1748"/>
                <a:gd name="connsiteY42" fmla="*/ 3450 h 3574"/>
                <a:gd name="connsiteX43" fmla="*/ 1370 w 1748"/>
                <a:gd name="connsiteY43" fmla="*/ 3574 h 3574"/>
                <a:gd name="connsiteX44" fmla="*/ 1370 w 1748"/>
                <a:gd name="connsiteY44" fmla="*/ 3574 h 3574"/>
                <a:gd name="connsiteX45" fmla="*/ 1346 w 1748"/>
                <a:gd name="connsiteY45" fmla="*/ 3566 h 3574"/>
                <a:gd name="connsiteX46" fmla="*/ 1274 w 1748"/>
                <a:gd name="connsiteY46" fmla="*/ 3542 h 3574"/>
                <a:gd name="connsiteX47" fmla="*/ 1224 w 1748"/>
                <a:gd name="connsiteY47" fmla="*/ 3522 h 3574"/>
                <a:gd name="connsiteX48" fmla="*/ 1166 w 1748"/>
                <a:gd name="connsiteY48" fmla="*/ 3496 h 3574"/>
                <a:gd name="connsiteX49" fmla="*/ 1102 w 1748"/>
                <a:gd name="connsiteY49" fmla="*/ 3466 h 3574"/>
                <a:gd name="connsiteX50" fmla="*/ 1032 w 1748"/>
                <a:gd name="connsiteY50" fmla="*/ 3430 h 3574"/>
                <a:gd name="connsiteX51" fmla="*/ 956 w 1748"/>
                <a:gd name="connsiteY51" fmla="*/ 3386 h 3574"/>
                <a:gd name="connsiteX52" fmla="*/ 878 w 1748"/>
                <a:gd name="connsiteY52" fmla="*/ 3338 h 3574"/>
                <a:gd name="connsiteX53" fmla="*/ 796 w 1748"/>
                <a:gd name="connsiteY53" fmla="*/ 3282 h 3574"/>
                <a:gd name="connsiteX54" fmla="*/ 754 w 1748"/>
                <a:gd name="connsiteY54" fmla="*/ 3252 h 3574"/>
                <a:gd name="connsiteX55" fmla="*/ 712 w 1748"/>
                <a:gd name="connsiteY55" fmla="*/ 3220 h 3574"/>
                <a:gd name="connsiteX56" fmla="*/ 672 w 1748"/>
                <a:gd name="connsiteY56" fmla="*/ 3184 h 3574"/>
                <a:gd name="connsiteX57" fmla="*/ 630 w 1748"/>
                <a:gd name="connsiteY57" fmla="*/ 3148 h 3574"/>
                <a:gd name="connsiteX58" fmla="*/ 588 w 1748"/>
                <a:gd name="connsiteY58" fmla="*/ 3110 h 3574"/>
                <a:gd name="connsiteX59" fmla="*/ 0 w 1748"/>
                <a:gd name="connsiteY59" fmla="*/ 1616 h 3574"/>
                <a:gd name="connsiteX60" fmla="*/ 4 w 1748"/>
                <a:gd name="connsiteY60" fmla="*/ 1520 h 3574"/>
                <a:gd name="connsiteX61" fmla="*/ 38 w 1748"/>
                <a:gd name="connsiteY61" fmla="*/ 1216 h 3574"/>
                <a:gd name="connsiteX62" fmla="*/ 56 w 1748"/>
                <a:gd name="connsiteY62" fmla="*/ 1108 h 3574"/>
                <a:gd name="connsiteX63" fmla="*/ 80 w 1748"/>
                <a:gd name="connsiteY63" fmla="*/ 998 h 3574"/>
                <a:gd name="connsiteX64" fmla="*/ 108 w 1748"/>
                <a:gd name="connsiteY64" fmla="*/ 884 h 3574"/>
                <a:gd name="connsiteX65" fmla="*/ 140 w 1748"/>
                <a:gd name="connsiteY65" fmla="*/ 768 h 3574"/>
                <a:gd name="connsiteX66" fmla="*/ 176 w 1748"/>
                <a:gd name="connsiteY66" fmla="*/ 648 h 3574"/>
                <a:gd name="connsiteX67" fmla="*/ 218 w 1748"/>
                <a:gd name="connsiteY67" fmla="*/ 524 h 3574"/>
                <a:gd name="connsiteX68" fmla="*/ 264 w 1748"/>
                <a:gd name="connsiteY68" fmla="*/ 398 h 3574"/>
                <a:gd name="connsiteX69" fmla="*/ 434 w 1748"/>
                <a:gd name="connsiteY69" fmla="*/ 0 h 3574"/>
                <a:gd name="connsiteX0" fmla="*/ 526 w 1840"/>
                <a:gd name="connsiteY0" fmla="*/ 0 h 3574"/>
                <a:gd name="connsiteX1" fmla="*/ 526 w 1840"/>
                <a:gd name="connsiteY1" fmla="*/ 0 h 3574"/>
                <a:gd name="connsiteX2" fmla="*/ 550 w 1840"/>
                <a:gd name="connsiteY2" fmla="*/ 10 h 3574"/>
                <a:gd name="connsiteX3" fmla="*/ 1146 w 1840"/>
                <a:gd name="connsiteY3" fmla="*/ 430 h 3574"/>
                <a:gd name="connsiteX4" fmla="*/ 1186 w 1840"/>
                <a:gd name="connsiteY4" fmla="*/ 470 h 3574"/>
                <a:gd name="connsiteX5" fmla="*/ 1226 w 1840"/>
                <a:gd name="connsiteY5" fmla="*/ 510 h 3574"/>
                <a:gd name="connsiteX6" fmla="*/ 1264 w 1840"/>
                <a:gd name="connsiteY6" fmla="*/ 552 h 3574"/>
                <a:gd name="connsiteX7" fmla="*/ 1304 w 1840"/>
                <a:gd name="connsiteY7" fmla="*/ 596 h 3574"/>
                <a:gd name="connsiteX8" fmla="*/ 1342 w 1840"/>
                <a:gd name="connsiteY8" fmla="*/ 642 h 3574"/>
                <a:gd name="connsiteX9" fmla="*/ 1382 w 1840"/>
                <a:gd name="connsiteY9" fmla="*/ 690 h 3574"/>
                <a:gd name="connsiteX10" fmla="*/ 1418 w 1840"/>
                <a:gd name="connsiteY10" fmla="*/ 740 h 3574"/>
                <a:gd name="connsiteX11" fmla="*/ 1456 w 1840"/>
                <a:gd name="connsiteY11" fmla="*/ 792 h 3574"/>
                <a:gd name="connsiteX12" fmla="*/ 1492 w 1840"/>
                <a:gd name="connsiteY12" fmla="*/ 844 h 3574"/>
                <a:gd name="connsiteX13" fmla="*/ 1526 w 1840"/>
                <a:gd name="connsiteY13" fmla="*/ 900 h 3574"/>
                <a:gd name="connsiteX14" fmla="*/ 1560 w 1840"/>
                <a:gd name="connsiteY14" fmla="*/ 958 h 3574"/>
                <a:gd name="connsiteX15" fmla="*/ 1592 w 1840"/>
                <a:gd name="connsiteY15" fmla="*/ 1018 h 3574"/>
                <a:gd name="connsiteX16" fmla="*/ 1624 w 1840"/>
                <a:gd name="connsiteY16" fmla="*/ 1080 h 3574"/>
                <a:gd name="connsiteX17" fmla="*/ 1654 w 1840"/>
                <a:gd name="connsiteY17" fmla="*/ 1142 h 3574"/>
                <a:gd name="connsiteX18" fmla="*/ 1680 w 1840"/>
                <a:gd name="connsiteY18" fmla="*/ 1208 h 3574"/>
                <a:gd name="connsiteX19" fmla="*/ 1708 w 1840"/>
                <a:gd name="connsiteY19" fmla="*/ 1276 h 3574"/>
                <a:gd name="connsiteX20" fmla="*/ 1732 w 1840"/>
                <a:gd name="connsiteY20" fmla="*/ 1346 h 3574"/>
                <a:gd name="connsiteX21" fmla="*/ 1754 w 1840"/>
                <a:gd name="connsiteY21" fmla="*/ 1418 h 3574"/>
                <a:gd name="connsiteX22" fmla="*/ 1774 w 1840"/>
                <a:gd name="connsiteY22" fmla="*/ 1492 h 3574"/>
                <a:gd name="connsiteX23" fmla="*/ 1790 w 1840"/>
                <a:gd name="connsiteY23" fmla="*/ 1568 h 3574"/>
                <a:gd name="connsiteX24" fmla="*/ 1806 w 1840"/>
                <a:gd name="connsiteY24" fmla="*/ 1648 h 3574"/>
                <a:gd name="connsiteX25" fmla="*/ 1818 w 1840"/>
                <a:gd name="connsiteY25" fmla="*/ 1728 h 3574"/>
                <a:gd name="connsiteX26" fmla="*/ 1828 w 1840"/>
                <a:gd name="connsiteY26" fmla="*/ 1810 h 3574"/>
                <a:gd name="connsiteX27" fmla="*/ 1836 w 1840"/>
                <a:gd name="connsiteY27" fmla="*/ 1896 h 3574"/>
                <a:gd name="connsiteX28" fmla="*/ 1840 w 1840"/>
                <a:gd name="connsiteY28" fmla="*/ 1982 h 3574"/>
                <a:gd name="connsiteX29" fmla="*/ 1840 w 1840"/>
                <a:gd name="connsiteY29" fmla="*/ 2072 h 3574"/>
                <a:gd name="connsiteX30" fmla="*/ 1838 w 1840"/>
                <a:gd name="connsiteY30" fmla="*/ 2164 h 3574"/>
                <a:gd name="connsiteX31" fmla="*/ 1834 w 1840"/>
                <a:gd name="connsiteY31" fmla="*/ 2258 h 3574"/>
                <a:gd name="connsiteX32" fmla="*/ 1824 w 1840"/>
                <a:gd name="connsiteY32" fmla="*/ 2354 h 3574"/>
                <a:gd name="connsiteX33" fmla="*/ 1812 w 1840"/>
                <a:gd name="connsiteY33" fmla="*/ 2454 h 3574"/>
                <a:gd name="connsiteX34" fmla="*/ 1796 w 1840"/>
                <a:gd name="connsiteY34" fmla="*/ 2554 h 3574"/>
                <a:gd name="connsiteX35" fmla="*/ 1776 w 1840"/>
                <a:gd name="connsiteY35" fmla="*/ 2658 h 3574"/>
                <a:gd name="connsiteX36" fmla="*/ 1752 w 1840"/>
                <a:gd name="connsiteY36" fmla="*/ 2764 h 3574"/>
                <a:gd name="connsiteX37" fmla="*/ 1724 w 1840"/>
                <a:gd name="connsiteY37" fmla="*/ 2872 h 3574"/>
                <a:gd name="connsiteX38" fmla="*/ 1692 w 1840"/>
                <a:gd name="connsiteY38" fmla="*/ 2984 h 3574"/>
                <a:gd name="connsiteX39" fmla="*/ 1656 w 1840"/>
                <a:gd name="connsiteY39" fmla="*/ 3096 h 3574"/>
                <a:gd name="connsiteX40" fmla="*/ 1614 w 1840"/>
                <a:gd name="connsiteY40" fmla="*/ 3212 h 3574"/>
                <a:gd name="connsiteX41" fmla="*/ 1568 w 1840"/>
                <a:gd name="connsiteY41" fmla="*/ 3330 h 3574"/>
                <a:gd name="connsiteX42" fmla="*/ 1518 w 1840"/>
                <a:gd name="connsiteY42" fmla="*/ 3450 h 3574"/>
                <a:gd name="connsiteX43" fmla="*/ 1462 w 1840"/>
                <a:gd name="connsiteY43" fmla="*/ 3574 h 3574"/>
                <a:gd name="connsiteX44" fmla="*/ 1462 w 1840"/>
                <a:gd name="connsiteY44" fmla="*/ 3574 h 3574"/>
                <a:gd name="connsiteX45" fmla="*/ 1438 w 1840"/>
                <a:gd name="connsiteY45" fmla="*/ 3566 h 3574"/>
                <a:gd name="connsiteX46" fmla="*/ 1366 w 1840"/>
                <a:gd name="connsiteY46" fmla="*/ 3542 h 3574"/>
                <a:gd name="connsiteX47" fmla="*/ 1316 w 1840"/>
                <a:gd name="connsiteY47" fmla="*/ 3522 h 3574"/>
                <a:gd name="connsiteX48" fmla="*/ 1258 w 1840"/>
                <a:gd name="connsiteY48" fmla="*/ 3496 h 3574"/>
                <a:gd name="connsiteX49" fmla="*/ 1194 w 1840"/>
                <a:gd name="connsiteY49" fmla="*/ 3466 h 3574"/>
                <a:gd name="connsiteX50" fmla="*/ 1124 w 1840"/>
                <a:gd name="connsiteY50" fmla="*/ 3430 h 3574"/>
                <a:gd name="connsiteX51" fmla="*/ 1048 w 1840"/>
                <a:gd name="connsiteY51" fmla="*/ 3386 h 3574"/>
                <a:gd name="connsiteX52" fmla="*/ 970 w 1840"/>
                <a:gd name="connsiteY52" fmla="*/ 3338 h 3574"/>
                <a:gd name="connsiteX53" fmla="*/ 888 w 1840"/>
                <a:gd name="connsiteY53" fmla="*/ 3282 h 3574"/>
                <a:gd name="connsiteX54" fmla="*/ 846 w 1840"/>
                <a:gd name="connsiteY54" fmla="*/ 3252 h 3574"/>
                <a:gd name="connsiteX55" fmla="*/ 804 w 1840"/>
                <a:gd name="connsiteY55" fmla="*/ 3220 h 3574"/>
                <a:gd name="connsiteX56" fmla="*/ 764 w 1840"/>
                <a:gd name="connsiteY56" fmla="*/ 3184 h 3574"/>
                <a:gd name="connsiteX57" fmla="*/ 722 w 1840"/>
                <a:gd name="connsiteY57" fmla="*/ 3148 h 3574"/>
                <a:gd name="connsiteX58" fmla="*/ 680 w 1840"/>
                <a:gd name="connsiteY58" fmla="*/ 3110 h 3574"/>
                <a:gd name="connsiteX59" fmla="*/ 92 w 1840"/>
                <a:gd name="connsiteY59" fmla="*/ 1616 h 3574"/>
                <a:gd name="connsiteX60" fmla="*/ 130 w 1840"/>
                <a:gd name="connsiteY60" fmla="*/ 1216 h 3574"/>
                <a:gd name="connsiteX61" fmla="*/ 148 w 1840"/>
                <a:gd name="connsiteY61" fmla="*/ 1108 h 3574"/>
                <a:gd name="connsiteX62" fmla="*/ 172 w 1840"/>
                <a:gd name="connsiteY62" fmla="*/ 998 h 3574"/>
                <a:gd name="connsiteX63" fmla="*/ 200 w 1840"/>
                <a:gd name="connsiteY63" fmla="*/ 884 h 3574"/>
                <a:gd name="connsiteX64" fmla="*/ 232 w 1840"/>
                <a:gd name="connsiteY64" fmla="*/ 768 h 3574"/>
                <a:gd name="connsiteX65" fmla="*/ 268 w 1840"/>
                <a:gd name="connsiteY65" fmla="*/ 648 h 3574"/>
                <a:gd name="connsiteX66" fmla="*/ 310 w 1840"/>
                <a:gd name="connsiteY66" fmla="*/ 524 h 3574"/>
                <a:gd name="connsiteX67" fmla="*/ 356 w 1840"/>
                <a:gd name="connsiteY67" fmla="*/ 398 h 3574"/>
                <a:gd name="connsiteX68" fmla="*/ 526 w 1840"/>
                <a:gd name="connsiteY68" fmla="*/ 0 h 3574"/>
                <a:gd name="connsiteX0" fmla="*/ 396 w 1710"/>
                <a:gd name="connsiteY0" fmla="*/ 0 h 3574"/>
                <a:gd name="connsiteX1" fmla="*/ 396 w 1710"/>
                <a:gd name="connsiteY1" fmla="*/ 0 h 3574"/>
                <a:gd name="connsiteX2" fmla="*/ 420 w 1710"/>
                <a:gd name="connsiteY2" fmla="*/ 10 h 3574"/>
                <a:gd name="connsiteX3" fmla="*/ 1016 w 1710"/>
                <a:gd name="connsiteY3" fmla="*/ 430 h 3574"/>
                <a:gd name="connsiteX4" fmla="*/ 1056 w 1710"/>
                <a:gd name="connsiteY4" fmla="*/ 470 h 3574"/>
                <a:gd name="connsiteX5" fmla="*/ 1096 w 1710"/>
                <a:gd name="connsiteY5" fmla="*/ 510 h 3574"/>
                <a:gd name="connsiteX6" fmla="*/ 1134 w 1710"/>
                <a:gd name="connsiteY6" fmla="*/ 552 h 3574"/>
                <a:gd name="connsiteX7" fmla="*/ 1174 w 1710"/>
                <a:gd name="connsiteY7" fmla="*/ 596 h 3574"/>
                <a:gd name="connsiteX8" fmla="*/ 1212 w 1710"/>
                <a:gd name="connsiteY8" fmla="*/ 642 h 3574"/>
                <a:gd name="connsiteX9" fmla="*/ 1252 w 1710"/>
                <a:gd name="connsiteY9" fmla="*/ 690 h 3574"/>
                <a:gd name="connsiteX10" fmla="*/ 1288 w 1710"/>
                <a:gd name="connsiteY10" fmla="*/ 740 h 3574"/>
                <a:gd name="connsiteX11" fmla="*/ 1326 w 1710"/>
                <a:gd name="connsiteY11" fmla="*/ 792 h 3574"/>
                <a:gd name="connsiteX12" fmla="*/ 1362 w 1710"/>
                <a:gd name="connsiteY12" fmla="*/ 844 h 3574"/>
                <a:gd name="connsiteX13" fmla="*/ 1396 w 1710"/>
                <a:gd name="connsiteY13" fmla="*/ 900 h 3574"/>
                <a:gd name="connsiteX14" fmla="*/ 1430 w 1710"/>
                <a:gd name="connsiteY14" fmla="*/ 958 h 3574"/>
                <a:gd name="connsiteX15" fmla="*/ 1462 w 1710"/>
                <a:gd name="connsiteY15" fmla="*/ 1018 h 3574"/>
                <a:gd name="connsiteX16" fmla="*/ 1494 w 1710"/>
                <a:gd name="connsiteY16" fmla="*/ 1080 h 3574"/>
                <a:gd name="connsiteX17" fmla="*/ 1524 w 1710"/>
                <a:gd name="connsiteY17" fmla="*/ 1142 h 3574"/>
                <a:gd name="connsiteX18" fmla="*/ 1550 w 1710"/>
                <a:gd name="connsiteY18" fmla="*/ 1208 h 3574"/>
                <a:gd name="connsiteX19" fmla="*/ 1578 w 1710"/>
                <a:gd name="connsiteY19" fmla="*/ 1276 h 3574"/>
                <a:gd name="connsiteX20" fmla="*/ 1602 w 1710"/>
                <a:gd name="connsiteY20" fmla="*/ 1346 h 3574"/>
                <a:gd name="connsiteX21" fmla="*/ 1624 w 1710"/>
                <a:gd name="connsiteY21" fmla="*/ 1418 h 3574"/>
                <a:gd name="connsiteX22" fmla="*/ 1644 w 1710"/>
                <a:gd name="connsiteY22" fmla="*/ 1492 h 3574"/>
                <a:gd name="connsiteX23" fmla="*/ 1660 w 1710"/>
                <a:gd name="connsiteY23" fmla="*/ 1568 h 3574"/>
                <a:gd name="connsiteX24" fmla="*/ 1676 w 1710"/>
                <a:gd name="connsiteY24" fmla="*/ 1648 h 3574"/>
                <a:gd name="connsiteX25" fmla="*/ 1688 w 1710"/>
                <a:gd name="connsiteY25" fmla="*/ 1728 h 3574"/>
                <a:gd name="connsiteX26" fmla="*/ 1698 w 1710"/>
                <a:gd name="connsiteY26" fmla="*/ 1810 h 3574"/>
                <a:gd name="connsiteX27" fmla="*/ 1706 w 1710"/>
                <a:gd name="connsiteY27" fmla="*/ 1896 h 3574"/>
                <a:gd name="connsiteX28" fmla="*/ 1710 w 1710"/>
                <a:gd name="connsiteY28" fmla="*/ 1982 h 3574"/>
                <a:gd name="connsiteX29" fmla="*/ 1710 w 1710"/>
                <a:gd name="connsiteY29" fmla="*/ 2072 h 3574"/>
                <a:gd name="connsiteX30" fmla="*/ 1708 w 1710"/>
                <a:gd name="connsiteY30" fmla="*/ 2164 h 3574"/>
                <a:gd name="connsiteX31" fmla="*/ 1704 w 1710"/>
                <a:gd name="connsiteY31" fmla="*/ 2258 h 3574"/>
                <a:gd name="connsiteX32" fmla="*/ 1694 w 1710"/>
                <a:gd name="connsiteY32" fmla="*/ 2354 h 3574"/>
                <a:gd name="connsiteX33" fmla="*/ 1682 w 1710"/>
                <a:gd name="connsiteY33" fmla="*/ 2454 h 3574"/>
                <a:gd name="connsiteX34" fmla="*/ 1666 w 1710"/>
                <a:gd name="connsiteY34" fmla="*/ 2554 h 3574"/>
                <a:gd name="connsiteX35" fmla="*/ 1646 w 1710"/>
                <a:gd name="connsiteY35" fmla="*/ 2658 h 3574"/>
                <a:gd name="connsiteX36" fmla="*/ 1622 w 1710"/>
                <a:gd name="connsiteY36" fmla="*/ 2764 h 3574"/>
                <a:gd name="connsiteX37" fmla="*/ 1594 w 1710"/>
                <a:gd name="connsiteY37" fmla="*/ 2872 h 3574"/>
                <a:gd name="connsiteX38" fmla="*/ 1562 w 1710"/>
                <a:gd name="connsiteY38" fmla="*/ 2984 h 3574"/>
                <a:gd name="connsiteX39" fmla="*/ 1526 w 1710"/>
                <a:gd name="connsiteY39" fmla="*/ 3096 h 3574"/>
                <a:gd name="connsiteX40" fmla="*/ 1484 w 1710"/>
                <a:gd name="connsiteY40" fmla="*/ 3212 h 3574"/>
                <a:gd name="connsiteX41" fmla="*/ 1438 w 1710"/>
                <a:gd name="connsiteY41" fmla="*/ 3330 h 3574"/>
                <a:gd name="connsiteX42" fmla="*/ 1388 w 1710"/>
                <a:gd name="connsiteY42" fmla="*/ 3450 h 3574"/>
                <a:gd name="connsiteX43" fmla="*/ 1332 w 1710"/>
                <a:gd name="connsiteY43" fmla="*/ 3574 h 3574"/>
                <a:gd name="connsiteX44" fmla="*/ 1332 w 1710"/>
                <a:gd name="connsiteY44" fmla="*/ 3574 h 3574"/>
                <a:gd name="connsiteX45" fmla="*/ 1308 w 1710"/>
                <a:gd name="connsiteY45" fmla="*/ 3566 h 3574"/>
                <a:gd name="connsiteX46" fmla="*/ 1236 w 1710"/>
                <a:gd name="connsiteY46" fmla="*/ 3542 h 3574"/>
                <a:gd name="connsiteX47" fmla="*/ 1186 w 1710"/>
                <a:gd name="connsiteY47" fmla="*/ 3522 h 3574"/>
                <a:gd name="connsiteX48" fmla="*/ 1128 w 1710"/>
                <a:gd name="connsiteY48" fmla="*/ 3496 h 3574"/>
                <a:gd name="connsiteX49" fmla="*/ 1064 w 1710"/>
                <a:gd name="connsiteY49" fmla="*/ 3466 h 3574"/>
                <a:gd name="connsiteX50" fmla="*/ 994 w 1710"/>
                <a:gd name="connsiteY50" fmla="*/ 3430 h 3574"/>
                <a:gd name="connsiteX51" fmla="*/ 918 w 1710"/>
                <a:gd name="connsiteY51" fmla="*/ 3386 h 3574"/>
                <a:gd name="connsiteX52" fmla="*/ 840 w 1710"/>
                <a:gd name="connsiteY52" fmla="*/ 3338 h 3574"/>
                <a:gd name="connsiteX53" fmla="*/ 758 w 1710"/>
                <a:gd name="connsiteY53" fmla="*/ 3282 h 3574"/>
                <a:gd name="connsiteX54" fmla="*/ 716 w 1710"/>
                <a:gd name="connsiteY54" fmla="*/ 3252 h 3574"/>
                <a:gd name="connsiteX55" fmla="*/ 674 w 1710"/>
                <a:gd name="connsiteY55" fmla="*/ 3220 h 3574"/>
                <a:gd name="connsiteX56" fmla="*/ 634 w 1710"/>
                <a:gd name="connsiteY56" fmla="*/ 3184 h 3574"/>
                <a:gd name="connsiteX57" fmla="*/ 592 w 1710"/>
                <a:gd name="connsiteY57" fmla="*/ 3148 h 3574"/>
                <a:gd name="connsiteX58" fmla="*/ 550 w 1710"/>
                <a:gd name="connsiteY58" fmla="*/ 3110 h 3574"/>
                <a:gd name="connsiteX59" fmla="*/ 0 w 1710"/>
                <a:gd name="connsiteY59" fmla="*/ 1216 h 3574"/>
                <a:gd name="connsiteX60" fmla="*/ 18 w 1710"/>
                <a:gd name="connsiteY60" fmla="*/ 1108 h 3574"/>
                <a:gd name="connsiteX61" fmla="*/ 42 w 1710"/>
                <a:gd name="connsiteY61" fmla="*/ 998 h 3574"/>
                <a:gd name="connsiteX62" fmla="*/ 70 w 1710"/>
                <a:gd name="connsiteY62" fmla="*/ 884 h 3574"/>
                <a:gd name="connsiteX63" fmla="*/ 102 w 1710"/>
                <a:gd name="connsiteY63" fmla="*/ 768 h 3574"/>
                <a:gd name="connsiteX64" fmla="*/ 138 w 1710"/>
                <a:gd name="connsiteY64" fmla="*/ 648 h 3574"/>
                <a:gd name="connsiteX65" fmla="*/ 180 w 1710"/>
                <a:gd name="connsiteY65" fmla="*/ 524 h 3574"/>
                <a:gd name="connsiteX66" fmla="*/ 226 w 1710"/>
                <a:gd name="connsiteY66" fmla="*/ 398 h 3574"/>
                <a:gd name="connsiteX67" fmla="*/ 396 w 1710"/>
                <a:gd name="connsiteY67" fmla="*/ 0 h 3574"/>
                <a:gd name="connsiteX0" fmla="*/ 378 w 1692"/>
                <a:gd name="connsiteY0" fmla="*/ 0 h 3574"/>
                <a:gd name="connsiteX1" fmla="*/ 378 w 1692"/>
                <a:gd name="connsiteY1" fmla="*/ 0 h 3574"/>
                <a:gd name="connsiteX2" fmla="*/ 402 w 1692"/>
                <a:gd name="connsiteY2" fmla="*/ 10 h 3574"/>
                <a:gd name="connsiteX3" fmla="*/ 998 w 1692"/>
                <a:gd name="connsiteY3" fmla="*/ 430 h 3574"/>
                <a:gd name="connsiteX4" fmla="*/ 1038 w 1692"/>
                <a:gd name="connsiteY4" fmla="*/ 470 h 3574"/>
                <a:gd name="connsiteX5" fmla="*/ 1078 w 1692"/>
                <a:gd name="connsiteY5" fmla="*/ 510 h 3574"/>
                <a:gd name="connsiteX6" fmla="*/ 1116 w 1692"/>
                <a:gd name="connsiteY6" fmla="*/ 552 h 3574"/>
                <a:gd name="connsiteX7" fmla="*/ 1156 w 1692"/>
                <a:gd name="connsiteY7" fmla="*/ 596 h 3574"/>
                <a:gd name="connsiteX8" fmla="*/ 1194 w 1692"/>
                <a:gd name="connsiteY8" fmla="*/ 642 h 3574"/>
                <a:gd name="connsiteX9" fmla="*/ 1234 w 1692"/>
                <a:gd name="connsiteY9" fmla="*/ 690 h 3574"/>
                <a:gd name="connsiteX10" fmla="*/ 1270 w 1692"/>
                <a:gd name="connsiteY10" fmla="*/ 740 h 3574"/>
                <a:gd name="connsiteX11" fmla="*/ 1308 w 1692"/>
                <a:gd name="connsiteY11" fmla="*/ 792 h 3574"/>
                <a:gd name="connsiteX12" fmla="*/ 1344 w 1692"/>
                <a:gd name="connsiteY12" fmla="*/ 844 h 3574"/>
                <a:gd name="connsiteX13" fmla="*/ 1378 w 1692"/>
                <a:gd name="connsiteY13" fmla="*/ 900 h 3574"/>
                <a:gd name="connsiteX14" fmla="*/ 1412 w 1692"/>
                <a:gd name="connsiteY14" fmla="*/ 958 h 3574"/>
                <a:gd name="connsiteX15" fmla="*/ 1444 w 1692"/>
                <a:gd name="connsiteY15" fmla="*/ 1018 h 3574"/>
                <a:gd name="connsiteX16" fmla="*/ 1476 w 1692"/>
                <a:gd name="connsiteY16" fmla="*/ 1080 h 3574"/>
                <a:gd name="connsiteX17" fmla="*/ 1506 w 1692"/>
                <a:gd name="connsiteY17" fmla="*/ 1142 h 3574"/>
                <a:gd name="connsiteX18" fmla="*/ 1532 w 1692"/>
                <a:gd name="connsiteY18" fmla="*/ 1208 h 3574"/>
                <a:gd name="connsiteX19" fmla="*/ 1560 w 1692"/>
                <a:gd name="connsiteY19" fmla="*/ 1276 h 3574"/>
                <a:gd name="connsiteX20" fmla="*/ 1584 w 1692"/>
                <a:gd name="connsiteY20" fmla="*/ 1346 h 3574"/>
                <a:gd name="connsiteX21" fmla="*/ 1606 w 1692"/>
                <a:gd name="connsiteY21" fmla="*/ 1418 h 3574"/>
                <a:gd name="connsiteX22" fmla="*/ 1626 w 1692"/>
                <a:gd name="connsiteY22" fmla="*/ 1492 h 3574"/>
                <a:gd name="connsiteX23" fmla="*/ 1642 w 1692"/>
                <a:gd name="connsiteY23" fmla="*/ 1568 h 3574"/>
                <a:gd name="connsiteX24" fmla="*/ 1658 w 1692"/>
                <a:gd name="connsiteY24" fmla="*/ 1648 h 3574"/>
                <a:gd name="connsiteX25" fmla="*/ 1670 w 1692"/>
                <a:gd name="connsiteY25" fmla="*/ 1728 h 3574"/>
                <a:gd name="connsiteX26" fmla="*/ 1680 w 1692"/>
                <a:gd name="connsiteY26" fmla="*/ 1810 h 3574"/>
                <a:gd name="connsiteX27" fmla="*/ 1688 w 1692"/>
                <a:gd name="connsiteY27" fmla="*/ 1896 h 3574"/>
                <a:gd name="connsiteX28" fmla="*/ 1692 w 1692"/>
                <a:gd name="connsiteY28" fmla="*/ 1982 h 3574"/>
                <a:gd name="connsiteX29" fmla="*/ 1692 w 1692"/>
                <a:gd name="connsiteY29" fmla="*/ 2072 h 3574"/>
                <a:gd name="connsiteX30" fmla="*/ 1690 w 1692"/>
                <a:gd name="connsiteY30" fmla="*/ 2164 h 3574"/>
                <a:gd name="connsiteX31" fmla="*/ 1686 w 1692"/>
                <a:gd name="connsiteY31" fmla="*/ 2258 h 3574"/>
                <a:gd name="connsiteX32" fmla="*/ 1676 w 1692"/>
                <a:gd name="connsiteY32" fmla="*/ 2354 h 3574"/>
                <a:gd name="connsiteX33" fmla="*/ 1664 w 1692"/>
                <a:gd name="connsiteY33" fmla="*/ 2454 h 3574"/>
                <a:gd name="connsiteX34" fmla="*/ 1648 w 1692"/>
                <a:gd name="connsiteY34" fmla="*/ 2554 h 3574"/>
                <a:gd name="connsiteX35" fmla="*/ 1628 w 1692"/>
                <a:gd name="connsiteY35" fmla="*/ 2658 h 3574"/>
                <a:gd name="connsiteX36" fmla="*/ 1604 w 1692"/>
                <a:gd name="connsiteY36" fmla="*/ 2764 h 3574"/>
                <a:gd name="connsiteX37" fmla="*/ 1576 w 1692"/>
                <a:gd name="connsiteY37" fmla="*/ 2872 h 3574"/>
                <a:gd name="connsiteX38" fmla="*/ 1544 w 1692"/>
                <a:gd name="connsiteY38" fmla="*/ 2984 h 3574"/>
                <a:gd name="connsiteX39" fmla="*/ 1508 w 1692"/>
                <a:gd name="connsiteY39" fmla="*/ 3096 h 3574"/>
                <a:gd name="connsiteX40" fmla="*/ 1466 w 1692"/>
                <a:gd name="connsiteY40" fmla="*/ 3212 h 3574"/>
                <a:gd name="connsiteX41" fmla="*/ 1420 w 1692"/>
                <a:gd name="connsiteY41" fmla="*/ 3330 h 3574"/>
                <a:gd name="connsiteX42" fmla="*/ 1370 w 1692"/>
                <a:gd name="connsiteY42" fmla="*/ 3450 h 3574"/>
                <a:gd name="connsiteX43" fmla="*/ 1314 w 1692"/>
                <a:gd name="connsiteY43" fmla="*/ 3574 h 3574"/>
                <a:gd name="connsiteX44" fmla="*/ 1314 w 1692"/>
                <a:gd name="connsiteY44" fmla="*/ 3574 h 3574"/>
                <a:gd name="connsiteX45" fmla="*/ 1290 w 1692"/>
                <a:gd name="connsiteY45" fmla="*/ 3566 h 3574"/>
                <a:gd name="connsiteX46" fmla="*/ 1218 w 1692"/>
                <a:gd name="connsiteY46" fmla="*/ 3542 h 3574"/>
                <a:gd name="connsiteX47" fmla="*/ 1168 w 1692"/>
                <a:gd name="connsiteY47" fmla="*/ 3522 h 3574"/>
                <a:gd name="connsiteX48" fmla="*/ 1110 w 1692"/>
                <a:gd name="connsiteY48" fmla="*/ 3496 h 3574"/>
                <a:gd name="connsiteX49" fmla="*/ 1046 w 1692"/>
                <a:gd name="connsiteY49" fmla="*/ 3466 h 3574"/>
                <a:gd name="connsiteX50" fmla="*/ 976 w 1692"/>
                <a:gd name="connsiteY50" fmla="*/ 3430 h 3574"/>
                <a:gd name="connsiteX51" fmla="*/ 900 w 1692"/>
                <a:gd name="connsiteY51" fmla="*/ 3386 h 3574"/>
                <a:gd name="connsiteX52" fmla="*/ 822 w 1692"/>
                <a:gd name="connsiteY52" fmla="*/ 3338 h 3574"/>
                <a:gd name="connsiteX53" fmla="*/ 740 w 1692"/>
                <a:gd name="connsiteY53" fmla="*/ 3282 h 3574"/>
                <a:gd name="connsiteX54" fmla="*/ 698 w 1692"/>
                <a:gd name="connsiteY54" fmla="*/ 3252 h 3574"/>
                <a:gd name="connsiteX55" fmla="*/ 656 w 1692"/>
                <a:gd name="connsiteY55" fmla="*/ 3220 h 3574"/>
                <a:gd name="connsiteX56" fmla="*/ 616 w 1692"/>
                <a:gd name="connsiteY56" fmla="*/ 3184 h 3574"/>
                <a:gd name="connsiteX57" fmla="*/ 574 w 1692"/>
                <a:gd name="connsiteY57" fmla="*/ 3148 h 3574"/>
                <a:gd name="connsiteX58" fmla="*/ 532 w 1692"/>
                <a:gd name="connsiteY58" fmla="*/ 3110 h 3574"/>
                <a:gd name="connsiteX59" fmla="*/ 0 w 1692"/>
                <a:gd name="connsiteY59" fmla="*/ 1108 h 3574"/>
                <a:gd name="connsiteX60" fmla="*/ 24 w 1692"/>
                <a:gd name="connsiteY60" fmla="*/ 998 h 3574"/>
                <a:gd name="connsiteX61" fmla="*/ 52 w 1692"/>
                <a:gd name="connsiteY61" fmla="*/ 884 h 3574"/>
                <a:gd name="connsiteX62" fmla="*/ 84 w 1692"/>
                <a:gd name="connsiteY62" fmla="*/ 768 h 3574"/>
                <a:gd name="connsiteX63" fmla="*/ 120 w 1692"/>
                <a:gd name="connsiteY63" fmla="*/ 648 h 3574"/>
                <a:gd name="connsiteX64" fmla="*/ 162 w 1692"/>
                <a:gd name="connsiteY64" fmla="*/ 524 h 3574"/>
                <a:gd name="connsiteX65" fmla="*/ 208 w 1692"/>
                <a:gd name="connsiteY65" fmla="*/ 398 h 3574"/>
                <a:gd name="connsiteX66" fmla="*/ 378 w 1692"/>
                <a:gd name="connsiteY66" fmla="*/ 0 h 3574"/>
                <a:gd name="connsiteX0" fmla="*/ 354 w 1668"/>
                <a:gd name="connsiteY0" fmla="*/ 0 h 3574"/>
                <a:gd name="connsiteX1" fmla="*/ 354 w 1668"/>
                <a:gd name="connsiteY1" fmla="*/ 0 h 3574"/>
                <a:gd name="connsiteX2" fmla="*/ 378 w 1668"/>
                <a:gd name="connsiteY2" fmla="*/ 10 h 3574"/>
                <a:gd name="connsiteX3" fmla="*/ 974 w 1668"/>
                <a:gd name="connsiteY3" fmla="*/ 430 h 3574"/>
                <a:gd name="connsiteX4" fmla="*/ 1014 w 1668"/>
                <a:gd name="connsiteY4" fmla="*/ 470 h 3574"/>
                <a:gd name="connsiteX5" fmla="*/ 1054 w 1668"/>
                <a:gd name="connsiteY5" fmla="*/ 510 h 3574"/>
                <a:gd name="connsiteX6" fmla="*/ 1092 w 1668"/>
                <a:gd name="connsiteY6" fmla="*/ 552 h 3574"/>
                <a:gd name="connsiteX7" fmla="*/ 1132 w 1668"/>
                <a:gd name="connsiteY7" fmla="*/ 596 h 3574"/>
                <a:gd name="connsiteX8" fmla="*/ 1170 w 1668"/>
                <a:gd name="connsiteY8" fmla="*/ 642 h 3574"/>
                <a:gd name="connsiteX9" fmla="*/ 1210 w 1668"/>
                <a:gd name="connsiteY9" fmla="*/ 690 h 3574"/>
                <a:gd name="connsiteX10" fmla="*/ 1246 w 1668"/>
                <a:gd name="connsiteY10" fmla="*/ 740 h 3574"/>
                <a:gd name="connsiteX11" fmla="*/ 1284 w 1668"/>
                <a:gd name="connsiteY11" fmla="*/ 792 h 3574"/>
                <a:gd name="connsiteX12" fmla="*/ 1320 w 1668"/>
                <a:gd name="connsiteY12" fmla="*/ 844 h 3574"/>
                <a:gd name="connsiteX13" fmla="*/ 1354 w 1668"/>
                <a:gd name="connsiteY13" fmla="*/ 900 h 3574"/>
                <a:gd name="connsiteX14" fmla="*/ 1388 w 1668"/>
                <a:gd name="connsiteY14" fmla="*/ 958 h 3574"/>
                <a:gd name="connsiteX15" fmla="*/ 1420 w 1668"/>
                <a:gd name="connsiteY15" fmla="*/ 1018 h 3574"/>
                <a:gd name="connsiteX16" fmla="*/ 1452 w 1668"/>
                <a:gd name="connsiteY16" fmla="*/ 1080 h 3574"/>
                <a:gd name="connsiteX17" fmla="*/ 1482 w 1668"/>
                <a:gd name="connsiteY17" fmla="*/ 1142 h 3574"/>
                <a:gd name="connsiteX18" fmla="*/ 1508 w 1668"/>
                <a:gd name="connsiteY18" fmla="*/ 1208 h 3574"/>
                <a:gd name="connsiteX19" fmla="*/ 1536 w 1668"/>
                <a:gd name="connsiteY19" fmla="*/ 1276 h 3574"/>
                <a:gd name="connsiteX20" fmla="*/ 1560 w 1668"/>
                <a:gd name="connsiteY20" fmla="*/ 1346 h 3574"/>
                <a:gd name="connsiteX21" fmla="*/ 1582 w 1668"/>
                <a:gd name="connsiteY21" fmla="*/ 1418 h 3574"/>
                <a:gd name="connsiteX22" fmla="*/ 1602 w 1668"/>
                <a:gd name="connsiteY22" fmla="*/ 1492 h 3574"/>
                <a:gd name="connsiteX23" fmla="*/ 1618 w 1668"/>
                <a:gd name="connsiteY23" fmla="*/ 1568 h 3574"/>
                <a:gd name="connsiteX24" fmla="*/ 1634 w 1668"/>
                <a:gd name="connsiteY24" fmla="*/ 1648 h 3574"/>
                <a:gd name="connsiteX25" fmla="*/ 1646 w 1668"/>
                <a:gd name="connsiteY25" fmla="*/ 1728 h 3574"/>
                <a:gd name="connsiteX26" fmla="*/ 1656 w 1668"/>
                <a:gd name="connsiteY26" fmla="*/ 1810 h 3574"/>
                <a:gd name="connsiteX27" fmla="*/ 1664 w 1668"/>
                <a:gd name="connsiteY27" fmla="*/ 1896 h 3574"/>
                <a:gd name="connsiteX28" fmla="*/ 1668 w 1668"/>
                <a:gd name="connsiteY28" fmla="*/ 1982 h 3574"/>
                <a:gd name="connsiteX29" fmla="*/ 1668 w 1668"/>
                <a:gd name="connsiteY29" fmla="*/ 2072 h 3574"/>
                <a:gd name="connsiteX30" fmla="*/ 1666 w 1668"/>
                <a:gd name="connsiteY30" fmla="*/ 2164 h 3574"/>
                <a:gd name="connsiteX31" fmla="*/ 1662 w 1668"/>
                <a:gd name="connsiteY31" fmla="*/ 2258 h 3574"/>
                <a:gd name="connsiteX32" fmla="*/ 1652 w 1668"/>
                <a:gd name="connsiteY32" fmla="*/ 2354 h 3574"/>
                <a:gd name="connsiteX33" fmla="*/ 1640 w 1668"/>
                <a:gd name="connsiteY33" fmla="*/ 2454 h 3574"/>
                <a:gd name="connsiteX34" fmla="*/ 1624 w 1668"/>
                <a:gd name="connsiteY34" fmla="*/ 2554 h 3574"/>
                <a:gd name="connsiteX35" fmla="*/ 1604 w 1668"/>
                <a:gd name="connsiteY35" fmla="*/ 2658 h 3574"/>
                <a:gd name="connsiteX36" fmla="*/ 1580 w 1668"/>
                <a:gd name="connsiteY36" fmla="*/ 2764 h 3574"/>
                <a:gd name="connsiteX37" fmla="*/ 1552 w 1668"/>
                <a:gd name="connsiteY37" fmla="*/ 2872 h 3574"/>
                <a:gd name="connsiteX38" fmla="*/ 1520 w 1668"/>
                <a:gd name="connsiteY38" fmla="*/ 2984 h 3574"/>
                <a:gd name="connsiteX39" fmla="*/ 1484 w 1668"/>
                <a:gd name="connsiteY39" fmla="*/ 3096 h 3574"/>
                <a:gd name="connsiteX40" fmla="*/ 1442 w 1668"/>
                <a:gd name="connsiteY40" fmla="*/ 3212 h 3574"/>
                <a:gd name="connsiteX41" fmla="*/ 1396 w 1668"/>
                <a:gd name="connsiteY41" fmla="*/ 3330 h 3574"/>
                <a:gd name="connsiteX42" fmla="*/ 1346 w 1668"/>
                <a:gd name="connsiteY42" fmla="*/ 3450 h 3574"/>
                <a:gd name="connsiteX43" fmla="*/ 1290 w 1668"/>
                <a:gd name="connsiteY43" fmla="*/ 3574 h 3574"/>
                <a:gd name="connsiteX44" fmla="*/ 1290 w 1668"/>
                <a:gd name="connsiteY44" fmla="*/ 3574 h 3574"/>
                <a:gd name="connsiteX45" fmla="*/ 1266 w 1668"/>
                <a:gd name="connsiteY45" fmla="*/ 3566 h 3574"/>
                <a:gd name="connsiteX46" fmla="*/ 1194 w 1668"/>
                <a:gd name="connsiteY46" fmla="*/ 3542 h 3574"/>
                <a:gd name="connsiteX47" fmla="*/ 1144 w 1668"/>
                <a:gd name="connsiteY47" fmla="*/ 3522 h 3574"/>
                <a:gd name="connsiteX48" fmla="*/ 1086 w 1668"/>
                <a:gd name="connsiteY48" fmla="*/ 3496 h 3574"/>
                <a:gd name="connsiteX49" fmla="*/ 1022 w 1668"/>
                <a:gd name="connsiteY49" fmla="*/ 3466 h 3574"/>
                <a:gd name="connsiteX50" fmla="*/ 952 w 1668"/>
                <a:gd name="connsiteY50" fmla="*/ 3430 h 3574"/>
                <a:gd name="connsiteX51" fmla="*/ 876 w 1668"/>
                <a:gd name="connsiteY51" fmla="*/ 3386 h 3574"/>
                <a:gd name="connsiteX52" fmla="*/ 798 w 1668"/>
                <a:gd name="connsiteY52" fmla="*/ 3338 h 3574"/>
                <a:gd name="connsiteX53" fmla="*/ 716 w 1668"/>
                <a:gd name="connsiteY53" fmla="*/ 3282 h 3574"/>
                <a:gd name="connsiteX54" fmla="*/ 674 w 1668"/>
                <a:gd name="connsiteY54" fmla="*/ 3252 h 3574"/>
                <a:gd name="connsiteX55" fmla="*/ 632 w 1668"/>
                <a:gd name="connsiteY55" fmla="*/ 3220 h 3574"/>
                <a:gd name="connsiteX56" fmla="*/ 592 w 1668"/>
                <a:gd name="connsiteY56" fmla="*/ 3184 h 3574"/>
                <a:gd name="connsiteX57" fmla="*/ 550 w 1668"/>
                <a:gd name="connsiteY57" fmla="*/ 3148 h 3574"/>
                <a:gd name="connsiteX58" fmla="*/ 508 w 1668"/>
                <a:gd name="connsiteY58" fmla="*/ 3110 h 3574"/>
                <a:gd name="connsiteX59" fmla="*/ 0 w 1668"/>
                <a:gd name="connsiteY59" fmla="*/ 998 h 3574"/>
                <a:gd name="connsiteX60" fmla="*/ 28 w 1668"/>
                <a:gd name="connsiteY60" fmla="*/ 884 h 3574"/>
                <a:gd name="connsiteX61" fmla="*/ 60 w 1668"/>
                <a:gd name="connsiteY61" fmla="*/ 768 h 3574"/>
                <a:gd name="connsiteX62" fmla="*/ 96 w 1668"/>
                <a:gd name="connsiteY62" fmla="*/ 648 h 3574"/>
                <a:gd name="connsiteX63" fmla="*/ 138 w 1668"/>
                <a:gd name="connsiteY63" fmla="*/ 524 h 3574"/>
                <a:gd name="connsiteX64" fmla="*/ 184 w 1668"/>
                <a:gd name="connsiteY64" fmla="*/ 398 h 3574"/>
                <a:gd name="connsiteX65" fmla="*/ 354 w 1668"/>
                <a:gd name="connsiteY65" fmla="*/ 0 h 3574"/>
                <a:gd name="connsiteX0" fmla="*/ 326 w 1640"/>
                <a:gd name="connsiteY0" fmla="*/ 0 h 3574"/>
                <a:gd name="connsiteX1" fmla="*/ 326 w 1640"/>
                <a:gd name="connsiteY1" fmla="*/ 0 h 3574"/>
                <a:gd name="connsiteX2" fmla="*/ 350 w 1640"/>
                <a:gd name="connsiteY2" fmla="*/ 10 h 3574"/>
                <a:gd name="connsiteX3" fmla="*/ 946 w 1640"/>
                <a:gd name="connsiteY3" fmla="*/ 430 h 3574"/>
                <a:gd name="connsiteX4" fmla="*/ 986 w 1640"/>
                <a:gd name="connsiteY4" fmla="*/ 470 h 3574"/>
                <a:gd name="connsiteX5" fmla="*/ 1026 w 1640"/>
                <a:gd name="connsiteY5" fmla="*/ 510 h 3574"/>
                <a:gd name="connsiteX6" fmla="*/ 1064 w 1640"/>
                <a:gd name="connsiteY6" fmla="*/ 552 h 3574"/>
                <a:gd name="connsiteX7" fmla="*/ 1104 w 1640"/>
                <a:gd name="connsiteY7" fmla="*/ 596 h 3574"/>
                <a:gd name="connsiteX8" fmla="*/ 1142 w 1640"/>
                <a:gd name="connsiteY8" fmla="*/ 642 h 3574"/>
                <a:gd name="connsiteX9" fmla="*/ 1182 w 1640"/>
                <a:gd name="connsiteY9" fmla="*/ 690 h 3574"/>
                <a:gd name="connsiteX10" fmla="*/ 1218 w 1640"/>
                <a:gd name="connsiteY10" fmla="*/ 740 h 3574"/>
                <a:gd name="connsiteX11" fmla="*/ 1256 w 1640"/>
                <a:gd name="connsiteY11" fmla="*/ 792 h 3574"/>
                <a:gd name="connsiteX12" fmla="*/ 1292 w 1640"/>
                <a:gd name="connsiteY12" fmla="*/ 844 h 3574"/>
                <a:gd name="connsiteX13" fmla="*/ 1326 w 1640"/>
                <a:gd name="connsiteY13" fmla="*/ 900 h 3574"/>
                <a:gd name="connsiteX14" fmla="*/ 1360 w 1640"/>
                <a:gd name="connsiteY14" fmla="*/ 958 h 3574"/>
                <a:gd name="connsiteX15" fmla="*/ 1392 w 1640"/>
                <a:gd name="connsiteY15" fmla="*/ 1018 h 3574"/>
                <a:gd name="connsiteX16" fmla="*/ 1424 w 1640"/>
                <a:gd name="connsiteY16" fmla="*/ 1080 h 3574"/>
                <a:gd name="connsiteX17" fmla="*/ 1454 w 1640"/>
                <a:gd name="connsiteY17" fmla="*/ 1142 h 3574"/>
                <a:gd name="connsiteX18" fmla="*/ 1480 w 1640"/>
                <a:gd name="connsiteY18" fmla="*/ 1208 h 3574"/>
                <a:gd name="connsiteX19" fmla="*/ 1508 w 1640"/>
                <a:gd name="connsiteY19" fmla="*/ 1276 h 3574"/>
                <a:gd name="connsiteX20" fmla="*/ 1532 w 1640"/>
                <a:gd name="connsiteY20" fmla="*/ 1346 h 3574"/>
                <a:gd name="connsiteX21" fmla="*/ 1554 w 1640"/>
                <a:gd name="connsiteY21" fmla="*/ 1418 h 3574"/>
                <a:gd name="connsiteX22" fmla="*/ 1574 w 1640"/>
                <a:gd name="connsiteY22" fmla="*/ 1492 h 3574"/>
                <a:gd name="connsiteX23" fmla="*/ 1590 w 1640"/>
                <a:gd name="connsiteY23" fmla="*/ 1568 h 3574"/>
                <a:gd name="connsiteX24" fmla="*/ 1606 w 1640"/>
                <a:gd name="connsiteY24" fmla="*/ 1648 h 3574"/>
                <a:gd name="connsiteX25" fmla="*/ 1618 w 1640"/>
                <a:gd name="connsiteY25" fmla="*/ 1728 h 3574"/>
                <a:gd name="connsiteX26" fmla="*/ 1628 w 1640"/>
                <a:gd name="connsiteY26" fmla="*/ 1810 h 3574"/>
                <a:gd name="connsiteX27" fmla="*/ 1636 w 1640"/>
                <a:gd name="connsiteY27" fmla="*/ 1896 h 3574"/>
                <a:gd name="connsiteX28" fmla="*/ 1640 w 1640"/>
                <a:gd name="connsiteY28" fmla="*/ 1982 h 3574"/>
                <a:gd name="connsiteX29" fmla="*/ 1640 w 1640"/>
                <a:gd name="connsiteY29" fmla="*/ 2072 h 3574"/>
                <a:gd name="connsiteX30" fmla="*/ 1638 w 1640"/>
                <a:gd name="connsiteY30" fmla="*/ 2164 h 3574"/>
                <a:gd name="connsiteX31" fmla="*/ 1634 w 1640"/>
                <a:gd name="connsiteY31" fmla="*/ 2258 h 3574"/>
                <a:gd name="connsiteX32" fmla="*/ 1624 w 1640"/>
                <a:gd name="connsiteY32" fmla="*/ 2354 h 3574"/>
                <a:gd name="connsiteX33" fmla="*/ 1612 w 1640"/>
                <a:gd name="connsiteY33" fmla="*/ 2454 h 3574"/>
                <a:gd name="connsiteX34" fmla="*/ 1596 w 1640"/>
                <a:gd name="connsiteY34" fmla="*/ 2554 h 3574"/>
                <a:gd name="connsiteX35" fmla="*/ 1576 w 1640"/>
                <a:gd name="connsiteY35" fmla="*/ 2658 h 3574"/>
                <a:gd name="connsiteX36" fmla="*/ 1552 w 1640"/>
                <a:gd name="connsiteY36" fmla="*/ 2764 h 3574"/>
                <a:gd name="connsiteX37" fmla="*/ 1524 w 1640"/>
                <a:gd name="connsiteY37" fmla="*/ 2872 h 3574"/>
                <a:gd name="connsiteX38" fmla="*/ 1492 w 1640"/>
                <a:gd name="connsiteY38" fmla="*/ 2984 h 3574"/>
                <a:gd name="connsiteX39" fmla="*/ 1456 w 1640"/>
                <a:gd name="connsiteY39" fmla="*/ 3096 h 3574"/>
                <a:gd name="connsiteX40" fmla="*/ 1414 w 1640"/>
                <a:gd name="connsiteY40" fmla="*/ 3212 h 3574"/>
                <a:gd name="connsiteX41" fmla="*/ 1368 w 1640"/>
                <a:gd name="connsiteY41" fmla="*/ 3330 h 3574"/>
                <a:gd name="connsiteX42" fmla="*/ 1318 w 1640"/>
                <a:gd name="connsiteY42" fmla="*/ 3450 h 3574"/>
                <a:gd name="connsiteX43" fmla="*/ 1262 w 1640"/>
                <a:gd name="connsiteY43" fmla="*/ 3574 h 3574"/>
                <a:gd name="connsiteX44" fmla="*/ 1262 w 1640"/>
                <a:gd name="connsiteY44" fmla="*/ 3574 h 3574"/>
                <a:gd name="connsiteX45" fmla="*/ 1238 w 1640"/>
                <a:gd name="connsiteY45" fmla="*/ 3566 h 3574"/>
                <a:gd name="connsiteX46" fmla="*/ 1166 w 1640"/>
                <a:gd name="connsiteY46" fmla="*/ 3542 h 3574"/>
                <a:gd name="connsiteX47" fmla="*/ 1116 w 1640"/>
                <a:gd name="connsiteY47" fmla="*/ 3522 h 3574"/>
                <a:gd name="connsiteX48" fmla="*/ 1058 w 1640"/>
                <a:gd name="connsiteY48" fmla="*/ 3496 h 3574"/>
                <a:gd name="connsiteX49" fmla="*/ 994 w 1640"/>
                <a:gd name="connsiteY49" fmla="*/ 3466 h 3574"/>
                <a:gd name="connsiteX50" fmla="*/ 924 w 1640"/>
                <a:gd name="connsiteY50" fmla="*/ 3430 h 3574"/>
                <a:gd name="connsiteX51" fmla="*/ 848 w 1640"/>
                <a:gd name="connsiteY51" fmla="*/ 3386 h 3574"/>
                <a:gd name="connsiteX52" fmla="*/ 770 w 1640"/>
                <a:gd name="connsiteY52" fmla="*/ 3338 h 3574"/>
                <a:gd name="connsiteX53" fmla="*/ 688 w 1640"/>
                <a:gd name="connsiteY53" fmla="*/ 3282 h 3574"/>
                <a:gd name="connsiteX54" fmla="*/ 646 w 1640"/>
                <a:gd name="connsiteY54" fmla="*/ 3252 h 3574"/>
                <a:gd name="connsiteX55" fmla="*/ 604 w 1640"/>
                <a:gd name="connsiteY55" fmla="*/ 3220 h 3574"/>
                <a:gd name="connsiteX56" fmla="*/ 564 w 1640"/>
                <a:gd name="connsiteY56" fmla="*/ 3184 h 3574"/>
                <a:gd name="connsiteX57" fmla="*/ 522 w 1640"/>
                <a:gd name="connsiteY57" fmla="*/ 3148 h 3574"/>
                <a:gd name="connsiteX58" fmla="*/ 480 w 1640"/>
                <a:gd name="connsiteY58" fmla="*/ 3110 h 3574"/>
                <a:gd name="connsiteX59" fmla="*/ 0 w 1640"/>
                <a:gd name="connsiteY59" fmla="*/ 884 h 3574"/>
                <a:gd name="connsiteX60" fmla="*/ 32 w 1640"/>
                <a:gd name="connsiteY60" fmla="*/ 768 h 3574"/>
                <a:gd name="connsiteX61" fmla="*/ 68 w 1640"/>
                <a:gd name="connsiteY61" fmla="*/ 648 h 3574"/>
                <a:gd name="connsiteX62" fmla="*/ 110 w 1640"/>
                <a:gd name="connsiteY62" fmla="*/ 524 h 3574"/>
                <a:gd name="connsiteX63" fmla="*/ 156 w 1640"/>
                <a:gd name="connsiteY63" fmla="*/ 398 h 3574"/>
                <a:gd name="connsiteX64" fmla="*/ 326 w 1640"/>
                <a:gd name="connsiteY64" fmla="*/ 0 h 3574"/>
                <a:gd name="connsiteX0" fmla="*/ 294 w 1608"/>
                <a:gd name="connsiteY0" fmla="*/ 0 h 3574"/>
                <a:gd name="connsiteX1" fmla="*/ 294 w 1608"/>
                <a:gd name="connsiteY1" fmla="*/ 0 h 3574"/>
                <a:gd name="connsiteX2" fmla="*/ 318 w 1608"/>
                <a:gd name="connsiteY2" fmla="*/ 10 h 3574"/>
                <a:gd name="connsiteX3" fmla="*/ 914 w 1608"/>
                <a:gd name="connsiteY3" fmla="*/ 430 h 3574"/>
                <a:gd name="connsiteX4" fmla="*/ 954 w 1608"/>
                <a:gd name="connsiteY4" fmla="*/ 470 h 3574"/>
                <a:gd name="connsiteX5" fmla="*/ 994 w 1608"/>
                <a:gd name="connsiteY5" fmla="*/ 510 h 3574"/>
                <a:gd name="connsiteX6" fmla="*/ 1032 w 1608"/>
                <a:gd name="connsiteY6" fmla="*/ 552 h 3574"/>
                <a:gd name="connsiteX7" fmla="*/ 1072 w 1608"/>
                <a:gd name="connsiteY7" fmla="*/ 596 h 3574"/>
                <a:gd name="connsiteX8" fmla="*/ 1110 w 1608"/>
                <a:gd name="connsiteY8" fmla="*/ 642 h 3574"/>
                <a:gd name="connsiteX9" fmla="*/ 1150 w 1608"/>
                <a:gd name="connsiteY9" fmla="*/ 690 h 3574"/>
                <a:gd name="connsiteX10" fmla="*/ 1186 w 1608"/>
                <a:gd name="connsiteY10" fmla="*/ 740 h 3574"/>
                <a:gd name="connsiteX11" fmla="*/ 1224 w 1608"/>
                <a:gd name="connsiteY11" fmla="*/ 792 h 3574"/>
                <a:gd name="connsiteX12" fmla="*/ 1260 w 1608"/>
                <a:gd name="connsiteY12" fmla="*/ 844 h 3574"/>
                <a:gd name="connsiteX13" fmla="*/ 1294 w 1608"/>
                <a:gd name="connsiteY13" fmla="*/ 900 h 3574"/>
                <a:gd name="connsiteX14" fmla="*/ 1328 w 1608"/>
                <a:gd name="connsiteY14" fmla="*/ 958 h 3574"/>
                <a:gd name="connsiteX15" fmla="*/ 1360 w 1608"/>
                <a:gd name="connsiteY15" fmla="*/ 1018 h 3574"/>
                <a:gd name="connsiteX16" fmla="*/ 1392 w 1608"/>
                <a:gd name="connsiteY16" fmla="*/ 1080 h 3574"/>
                <a:gd name="connsiteX17" fmla="*/ 1422 w 1608"/>
                <a:gd name="connsiteY17" fmla="*/ 1142 h 3574"/>
                <a:gd name="connsiteX18" fmla="*/ 1448 w 1608"/>
                <a:gd name="connsiteY18" fmla="*/ 1208 h 3574"/>
                <a:gd name="connsiteX19" fmla="*/ 1476 w 1608"/>
                <a:gd name="connsiteY19" fmla="*/ 1276 h 3574"/>
                <a:gd name="connsiteX20" fmla="*/ 1500 w 1608"/>
                <a:gd name="connsiteY20" fmla="*/ 1346 h 3574"/>
                <a:gd name="connsiteX21" fmla="*/ 1522 w 1608"/>
                <a:gd name="connsiteY21" fmla="*/ 1418 h 3574"/>
                <a:gd name="connsiteX22" fmla="*/ 1542 w 1608"/>
                <a:gd name="connsiteY22" fmla="*/ 1492 h 3574"/>
                <a:gd name="connsiteX23" fmla="*/ 1558 w 1608"/>
                <a:gd name="connsiteY23" fmla="*/ 1568 h 3574"/>
                <a:gd name="connsiteX24" fmla="*/ 1574 w 1608"/>
                <a:gd name="connsiteY24" fmla="*/ 1648 h 3574"/>
                <a:gd name="connsiteX25" fmla="*/ 1586 w 1608"/>
                <a:gd name="connsiteY25" fmla="*/ 1728 h 3574"/>
                <a:gd name="connsiteX26" fmla="*/ 1596 w 1608"/>
                <a:gd name="connsiteY26" fmla="*/ 1810 h 3574"/>
                <a:gd name="connsiteX27" fmla="*/ 1604 w 1608"/>
                <a:gd name="connsiteY27" fmla="*/ 1896 h 3574"/>
                <a:gd name="connsiteX28" fmla="*/ 1608 w 1608"/>
                <a:gd name="connsiteY28" fmla="*/ 1982 h 3574"/>
                <a:gd name="connsiteX29" fmla="*/ 1608 w 1608"/>
                <a:gd name="connsiteY29" fmla="*/ 2072 h 3574"/>
                <a:gd name="connsiteX30" fmla="*/ 1606 w 1608"/>
                <a:gd name="connsiteY30" fmla="*/ 2164 h 3574"/>
                <a:gd name="connsiteX31" fmla="*/ 1602 w 1608"/>
                <a:gd name="connsiteY31" fmla="*/ 2258 h 3574"/>
                <a:gd name="connsiteX32" fmla="*/ 1592 w 1608"/>
                <a:gd name="connsiteY32" fmla="*/ 2354 h 3574"/>
                <a:gd name="connsiteX33" fmla="*/ 1580 w 1608"/>
                <a:gd name="connsiteY33" fmla="*/ 2454 h 3574"/>
                <a:gd name="connsiteX34" fmla="*/ 1564 w 1608"/>
                <a:gd name="connsiteY34" fmla="*/ 2554 h 3574"/>
                <a:gd name="connsiteX35" fmla="*/ 1544 w 1608"/>
                <a:gd name="connsiteY35" fmla="*/ 2658 h 3574"/>
                <a:gd name="connsiteX36" fmla="*/ 1520 w 1608"/>
                <a:gd name="connsiteY36" fmla="*/ 2764 h 3574"/>
                <a:gd name="connsiteX37" fmla="*/ 1492 w 1608"/>
                <a:gd name="connsiteY37" fmla="*/ 2872 h 3574"/>
                <a:gd name="connsiteX38" fmla="*/ 1460 w 1608"/>
                <a:gd name="connsiteY38" fmla="*/ 2984 h 3574"/>
                <a:gd name="connsiteX39" fmla="*/ 1424 w 1608"/>
                <a:gd name="connsiteY39" fmla="*/ 3096 h 3574"/>
                <a:gd name="connsiteX40" fmla="*/ 1382 w 1608"/>
                <a:gd name="connsiteY40" fmla="*/ 3212 h 3574"/>
                <a:gd name="connsiteX41" fmla="*/ 1336 w 1608"/>
                <a:gd name="connsiteY41" fmla="*/ 3330 h 3574"/>
                <a:gd name="connsiteX42" fmla="*/ 1286 w 1608"/>
                <a:gd name="connsiteY42" fmla="*/ 3450 h 3574"/>
                <a:gd name="connsiteX43" fmla="*/ 1230 w 1608"/>
                <a:gd name="connsiteY43" fmla="*/ 3574 h 3574"/>
                <a:gd name="connsiteX44" fmla="*/ 1230 w 1608"/>
                <a:gd name="connsiteY44" fmla="*/ 3574 h 3574"/>
                <a:gd name="connsiteX45" fmla="*/ 1206 w 1608"/>
                <a:gd name="connsiteY45" fmla="*/ 3566 h 3574"/>
                <a:gd name="connsiteX46" fmla="*/ 1134 w 1608"/>
                <a:gd name="connsiteY46" fmla="*/ 3542 h 3574"/>
                <a:gd name="connsiteX47" fmla="*/ 1084 w 1608"/>
                <a:gd name="connsiteY47" fmla="*/ 3522 h 3574"/>
                <a:gd name="connsiteX48" fmla="*/ 1026 w 1608"/>
                <a:gd name="connsiteY48" fmla="*/ 3496 h 3574"/>
                <a:gd name="connsiteX49" fmla="*/ 962 w 1608"/>
                <a:gd name="connsiteY49" fmla="*/ 3466 h 3574"/>
                <a:gd name="connsiteX50" fmla="*/ 892 w 1608"/>
                <a:gd name="connsiteY50" fmla="*/ 3430 h 3574"/>
                <a:gd name="connsiteX51" fmla="*/ 816 w 1608"/>
                <a:gd name="connsiteY51" fmla="*/ 3386 h 3574"/>
                <a:gd name="connsiteX52" fmla="*/ 738 w 1608"/>
                <a:gd name="connsiteY52" fmla="*/ 3338 h 3574"/>
                <a:gd name="connsiteX53" fmla="*/ 656 w 1608"/>
                <a:gd name="connsiteY53" fmla="*/ 3282 h 3574"/>
                <a:gd name="connsiteX54" fmla="*/ 614 w 1608"/>
                <a:gd name="connsiteY54" fmla="*/ 3252 h 3574"/>
                <a:gd name="connsiteX55" fmla="*/ 572 w 1608"/>
                <a:gd name="connsiteY55" fmla="*/ 3220 h 3574"/>
                <a:gd name="connsiteX56" fmla="*/ 532 w 1608"/>
                <a:gd name="connsiteY56" fmla="*/ 3184 h 3574"/>
                <a:gd name="connsiteX57" fmla="*/ 490 w 1608"/>
                <a:gd name="connsiteY57" fmla="*/ 3148 h 3574"/>
                <a:gd name="connsiteX58" fmla="*/ 448 w 1608"/>
                <a:gd name="connsiteY58" fmla="*/ 3110 h 3574"/>
                <a:gd name="connsiteX59" fmla="*/ 0 w 1608"/>
                <a:gd name="connsiteY59" fmla="*/ 768 h 3574"/>
                <a:gd name="connsiteX60" fmla="*/ 36 w 1608"/>
                <a:gd name="connsiteY60" fmla="*/ 648 h 3574"/>
                <a:gd name="connsiteX61" fmla="*/ 78 w 1608"/>
                <a:gd name="connsiteY61" fmla="*/ 524 h 3574"/>
                <a:gd name="connsiteX62" fmla="*/ 124 w 1608"/>
                <a:gd name="connsiteY62" fmla="*/ 398 h 3574"/>
                <a:gd name="connsiteX63" fmla="*/ 294 w 1608"/>
                <a:gd name="connsiteY63" fmla="*/ 0 h 3574"/>
                <a:gd name="connsiteX0" fmla="*/ 258 w 1572"/>
                <a:gd name="connsiteY0" fmla="*/ 0 h 3574"/>
                <a:gd name="connsiteX1" fmla="*/ 258 w 1572"/>
                <a:gd name="connsiteY1" fmla="*/ 0 h 3574"/>
                <a:gd name="connsiteX2" fmla="*/ 282 w 1572"/>
                <a:gd name="connsiteY2" fmla="*/ 10 h 3574"/>
                <a:gd name="connsiteX3" fmla="*/ 878 w 1572"/>
                <a:gd name="connsiteY3" fmla="*/ 430 h 3574"/>
                <a:gd name="connsiteX4" fmla="*/ 918 w 1572"/>
                <a:gd name="connsiteY4" fmla="*/ 470 h 3574"/>
                <a:gd name="connsiteX5" fmla="*/ 958 w 1572"/>
                <a:gd name="connsiteY5" fmla="*/ 510 h 3574"/>
                <a:gd name="connsiteX6" fmla="*/ 996 w 1572"/>
                <a:gd name="connsiteY6" fmla="*/ 552 h 3574"/>
                <a:gd name="connsiteX7" fmla="*/ 1036 w 1572"/>
                <a:gd name="connsiteY7" fmla="*/ 596 h 3574"/>
                <a:gd name="connsiteX8" fmla="*/ 1074 w 1572"/>
                <a:gd name="connsiteY8" fmla="*/ 642 h 3574"/>
                <a:gd name="connsiteX9" fmla="*/ 1114 w 1572"/>
                <a:gd name="connsiteY9" fmla="*/ 690 h 3574"/>
                <a:gd name="connsiteX10" fmla="*/ 1150 w 1572"/>
                <a:gd name="connsiteY10" fmla="*/ 740 h 3574"/>
                <a:gd name="connsiteX11" fmla="*/ 1188 w 1572"/>
                <a:gd name="connsiteY11" fmla="*/ 792 h 3574"/>
                <a:gd name="connsiteX12" fmla="*/ 1224 w 1572"/>
                <a:gd name="connsiteY12" fmla="*/ 844 h 3574"/>
                <a:gd name="connsiteX13" fmla="*/ 1258 w 1572"/>
                <a:gd name="connsiteY13" fmla="*/ 900 h 3574"/>
                <a:gd name="connsiteX14" fmla="*/ 1292 w 1572"/>
                <a:gd name="connsiteY14" fmla="*/ 958 h 3574"/>
                <a:gd name="connsiteX15" fmla="*/ 1324 w 1572"/>
                <a:gd name="connsiteY15" fmla="*/ 1018 h 3574"/>
                <a:gd name="connsiteX16" fmla="*/ 1356 w 1572"/>
                <a:gd name="connsiteY16" fmla="*/ 1080 h 3574"/>
                <a:gd name="connsiteX17" fmla="*/ 1386 w 1572"/>
                <a:gd name="connsiteY17" fmla="*/ 1142 h 3574"/>
                <a:gd name="connsiteX18" fmla="*/ 1412 w 1572"/>
                <a:gd name="connsiteY18" fmla="*/ 1208 h 3574"/>
                <a:gd name="connsiteX19" fmla="*/ 1440 w 1572"/>
                <a:gd name="connsiteY19" fmla="*/ 1276 h 3574"/>
                <a:gd name="connsiteX20" fmla="*/ 1464 w 1572"/>
                <a:gd name="connsiteY20" fmla="*/ 1346 h 3574"/>
                <a:gd name="connsiteX21" fmla="*/ 1486 w 1572"/>
                <a:gd name="connsiteY21" fmla="*/ 1418 h 3574"/>
                <a:gd name="connsiteX22" fmla="*/ 1506 w 1572"/>
                <a:gd name="connsiteY22" fmla="*/ 1492 h 3574"/>
                <a:gd name="connsiteX23" fmla="*/ 1522 w 1572"/>
                <a:gd name="connsiteY23" fmla="*/ 1568 h 3574"/>
                <a:gd name="connsiteX24" fmla="*/ 1538 w 1572"/>
                <a:gd name="connsiteY24" fmla="*/ 1648 h 3574"/>
                <a:gd name="connsiteX25" fmla="*/ 1550 w 1572"/>
                <a:gd name="connsiteY25" fmla="*/ 1728 h 3574"/>
                <a:gd name="connsiteX26" fmla="*/ 1560 w 1572"/>
                <a:gd name="connsiteY26" fmla="*/ 1810 h 3574"/>
                <a:gd name="connsiteX27" fmla="*/ 1568 w 1572"/>
                <a:gd name="connsiteY27" fmla="*/ 1896 h 3574"/>
                <a:gd name="connsiteX28" fmla="*/ 1572 w 1572"/>
                <a:gd name="connsiteY28" fmla="*/ 1982 h 3574"/>
                <a:gd name="connsiteX29" fmla="*/ 1572 w 1572"/>
                <a:gd name="connsiteY29" fmla="*/ 2072 h 3574"/>
                <a:gd name="connsiteX30" fmla="*/ 1570 w 1572"/>
                <a:gd name="connsiteY30" fmla="*/ 2164 h 3574"/>
                <a:gd name="connsiteX31" fmla="*/ 1566 w 1572"/>
                <a:gd name="connsiteY31" fmla="*/ 2258 h 3574"/>
                <a:gd name="connsiteX32" fmla="*/ 1556 w 1572"/>
                <a:gd name="connsiteY32" fmla="*/ 2354 h 3574"/>
                <a:gd name="connsiteX33" fmla="*/ 1544 w 1572"/>
                <a:gd name="connsiteY33" fmla="*/ 2454 h 3574"/>
                <a:gd name="connsiteX34" fmla="*/ 1528 w 1572"/>
                <a:gd name="connsiteY34" fmla="*/ 2554 h 3574"/>
                <a:gd name="connsiteX35" fmla="*/ 1508 w 1572"/>
                <a:gd name="connsiteY35" fmla="*/ 2658 h 3574"/>
                <a:gd name="connsiteX36" fmla="*/ 1484 w 1572"/>
                <a:gd name="connsiteY36" fmla="*/ 2764 h 3574"/>
                <a:gd name="connsiteX37" fmla="*/ 1456 w 1572"/>
                <a:gd name="connsiteY37" fmla="*/ 2872 h 3574"/>
                <a:gd name="connsiteX38" fmla="*/ 1424 w 1572"/>
                <a:gd name="connsiteY38" fmla="*/ 2984 h 3574"/>
                <a:gd name="connsiteX39" fmla="*/ 1388 w 1572"/>
                <a:gd name="connsiteY39" fmla="*/ 3096 h 3574"/>
                <a:gd name="connsiteX40" fmla="*/ 1346 w 1572"/>
                <a:gd name="connsiteY40" fmla="*/ 3212 h 3574"/>
                <a:gd name="connsiteX41" fmla="*/ 1300 w 1572"/>
                <a:gd name="connsiteY41" fmla="*/ 3330 h 3574"/>
                <a:gd name="connsiteX42" fmla="*/ 1250 w 1572"/>
                <a:gd name="connsiteY42" fmla="*/ 3450 h 3574"/>
                <a:gd name="connsiteX43" fmla="*/ 1194 w 1572"/>
                <a:gd name="connsiteY43" fmla="*/ 3574 h 3574"/>
                <a:gd name="connsiteX44" fmla="*/ 1194 w 1572"/>
                <a:gd name="connsiteY44" fmla="*/ 3574 h 3574"/>
                <a:gd name="connsiteX45" fmla="*/ 1170 w 1572"/>
                <a:gd name="connsiteY45" fmla="*/ 3566 h 3574"/>
                <a:gd name="connsiteX46" fmla="*/ 1098 w 1572"/>
                <a:gd name="connsiteY46" fmla="*/ 3542 h 3574"/>
                <a:gd name="connsiteX47" fmla="*/ 1048 w 1572"/>
                <a:gd name="connsiteY47" fmla="*/ 3522 h 3574"/>
                <a:gd name="connsiteX48" fmla="*/ 990 w 1572"/>
                <a:gd name="connsiteY48" fmla="*/ 3496 h 3574"/>
                <a:gd name="connsiteX49" fmla="*/ 926 w 1572"/>
                <a:gd name="connsiteY49" fmla="*/ 3466 h 3574"/>
                <a:gd name="connsiteX50" fmla="*/ 856 w 1572"/>
                <a:gd name="connsiteY50" fmla="*/ 3430 h 3574"/>
                <a:gd name="connsiteX51" fmla="*/ 780 w 1572"/>
                <a:gd name="connsiteY51" fmla="*/ 3386 h 3574"/>
                <a:gd name="connsiteX52" fmla="*/ 702 w 1572"/>
                <a:gd name="connsiteY52" fmla="*/ 3338 h 3574"/>
                <a:gd name="connsiteX53" fmla="*/ 620 w 1572"/>
                <a:gd name="connsiteY53" fmla="*/ 3282 h 3574"/>
                <a:gd name="connsiteX54" fmla="*/ 578 w 1572"/>
                <a:gd name="connsiteY54" fmla="*/ 3252 h 3574"/>
                <a:gd name="connsiteX55" fmla="*/ 536 w 1572"/>
                <a:gd name="connsiteY55" fmla="*/ 3220 h 3574"/>
                <a:gd name="connsiteX56" fmla="*/ 496 w 1572"/>
                <a:gd name="connsiteY56" fmla="*/ 3184 h 3574"/>
                <a:gd name="connsiteX57" fmla="*/ 454 w 1572"/>
                <a:gd name="connsiteY57" fmla="*/ 3148 h 3574"/>
                <a:gd name="connsiteX58" fmla="*/ 412 w 1572"/>
                <a:gd name="connsiteY58" fmla="*/ 3110 h 3574"/>
                <a:gd name="connsiteX59" fmla="*/ 0 w 1572"/>
                <a:gd name="connsiteY59" fmla="*/ 648 h 3574"/>
                <a:gd name="connsiteX60" fmla="*/ 42 w 1572"/>
                <a:gd name="connsiteY60" fmla="*/ 524 h 3574"/>
                <a:gd name="connsiteX61" fmla="*/ 88 w 1572"/>
                <a:gd name="connsiteY61" fmla="*/ 398 h 3574"/>
                <a:gd name="connsiteX62" fmla="*/ 258 w 1572"/>
                <a:gd name="connsiteY62" fmla="*/ 0 h 3574"/>
                <a:gd name="connsiteX0" fmla="*/ 216 w 1530"/>
                <a:gd name="connsiteY0" fmla="*/ 0 h 3574"/>
                <a:gd name="connsiteX1" fmla="*/ 216 w 1530"/>
                <a:gd name="connsiteY1" fmla="*/ 0 h 3574"/>
                <a:gd name="connsiteX2" fmla="*/ 240 w 1530"/>
                <a:gd name="connsiteY2" fmla="*/ 10 h 3574"/>
                <a:gd name="connsiteX3" fmla="*/ 836 w 1530"/>
                <a:gd name="connsiteY3" fmla="*/ 430 h 3574"/>
                <a:gd name="connsiteX4" fmla="*/ 876 w 1530"/>
                <a:gd name="connsiteY4" fmla="*/ 470 h 3574"/>
                <a:gd name="connsiteX5" fmla="*/ 916 w 1530"/>
                <a:gd name="connsiteY5" fmla="*/ 510 h 3574"/>
                <a:gd name="connsiteX6" fmla="*/ 954 w 1530"/>
                <a:gd name="connsiteY6" fmla="*/ 552 h 3574"/>
                <a:gd name="connsiteX7" fmla="*/ 994 w 1530"/>
                <a:gd name="connsiteY7" fmla="*/ 596 h 3574"/>
                <a:gd name="connsiteX8" fmla="*/ 1032 w 1530"/>
                <a:gd name="connsiteY8" fmla="*/ 642 h 3574"/>
                <a:gd name="connsiteX9" fmla="*/ 1072 w 1530"/>
                <a:gd name="connsiteY9" fmla="*/ 690 h 3574"/>
                <a:gd name="connsiteX10" fmla="*/ 1108 w 1530"/>
                <a:gd name="connsiteY10" fmla="*/ 740 h 3574"/>
                <a:gd name="connsiteX11" fmla="*/ 1146 w 1530"/>
                <a:gd name="connsiteY11" fmla="*/ 792 h 3574"/>
                <a:gd name="connsiteX12" fmla="*/ 1182 w 1530"/>
                <a:gd name="connsiteY12" fmla="*/ 844 h 3574"/>
                <a:gd name="connsiteX13" fmla="*/ 1216 w 1530"/>
                <a:gd name="connsiteY13" fmla="*/ 900 h 3574"/>
                <a:gd name="connsiteX14" fmla="*/ 1250 w 1530"/>
                <a:gd name="connsiteY14" fmla="*/ 958 h 3574"/>
                <a:gd name="connsiteX15" fmla="*/ 1282 w 1530"/>
                <a:gd name="connsiteY15" fmla="*/ 1018 h 3574"/>
                <a:gd name="connsiteX16" fmla="*/ 1314 w 1530"/>
                <a:gd name="connsiteY16" fmla="*/ 1080 h 3574"/>
                <a:gd name="connsiteX17" fmla="*/ 1344 w 1530"/>
                <a:gd name="connsiteY17" fmla="*/ 1142 h 3574"/>
                <a:gd name="connsiteX18" fmla="*/ 1370 w 1530"/>
                <a:gd name="connsiteY18" fmla="*/ 1208 h 3574"/>
                <a:gd name="connsiteX19" fmla="*/ 1398 w 1530"/>
                <a:gd name="connsiteY19" fmla="*/ 1276 h 3574"/>
                <a:gd name="connsiteX20" fmla="*/ 1422 w 1530"/>
                <a:gd name="connsiteY20" fmla="*/ 1346 h 3574"/>
                <a:gd name="connsiteX21" fmla="*/ 1444 w 1530"/>
                <a:gd name="connsiteY21" fmla="*/ 1418 h 3574"/>
                <a:gd name="connsiteX22" fmla="*/ 1464 w 1530"/>
                <a:gd name="connsiteY22" fmla="*/ 1492 h 3574"/>
                <a:gd name="connsiteX23" fmla="*/ 1480 w 1530"/>
                <a:gd name="connsiteY23" fmla="*/ 1568 h 3574"/>
                <a:gd name="connsiteX24" fmla="*/ 1496 w 1530"/>
                <a:gd name="connsiteY24" fmla="*/ 1648 h 3574"/>
                <a:gd name="connsiteX25" fmla="*/ 1508 w 1530"/>
                <a:gd name="connsiteY25" fmla="*/ 1728 h 3574"/>
                <a:gd name="connsiteX26" fmla="*/ 1518 w 1530"/>
                <a:gd name="connsiteY26" fmla="*/ 1810 h 3574"/>
                <a:gd name="connsiteX27" fmla="*/ 1526 w 1530"/>
                <a:gd name="connsiteY27" fmla="*/ 1896 h 3574"/>
                <a:gd name="connsiteX28" fmla="*/ 1530 w 1530"/>
                <a:gd name="connsiteY28" fmla="*/ 1982 h 3574"/>
                <a:gd name="connsiteX29" fmla="*/ 1530 w 1530"/>
                <a:gd name="connsiteY29" fmla="*/ 2072 h 3574"/>
                <a:gd name="connsiteX30" fmla="*/ 1528 w 1530"/>
                <a:gd name="connsiteY30" fmla="*/ 2164 h 3574"/>
                <a:gd name="connsiteX31" fmla="*/ 1524 w 1530"/>
                <a:gd name="connsiteY31" fmla="*/ 2258 h 3574"/>
                <a:gd name="connsiteX32" fmla="*/ 1514 w 1530"/>
                <a:gd name="connsiteY32" fmla="*/ 2354 h 3574"/>
                <a:gd name="connsiteX33" fmla="*/ 1502 w 1530"/>
                <a:gd name="connsiteY33" fmla="*/ 2454 h 3574"/>
                <a:gd name="connsiteX34" fmla="*/ 1486 w 1530"/>
                <a:gd name="connsiteY34" fmla="*/ 2554 h 3574"/>
                <a:gd name="connsiteX35" fmla="*/ 1466 w 1530"/>
                <a:gd name="connsiteY35" fmla="*/ 2658 h 3574"/>
                <a:gd name="connsiteX36" fmla="*/ 1442 w 1530"/>
                <a:gd name="connsiteY36" fmla="*/ 2764 h 3574"/>
                <a:gd name="connsiteX37" fmla="*/ 1414 w 1530"/>
                <a:gd name="connsiteY37" fmla="*/ 2872 h 3574"/>
                <a:gd name="connsiteX38" fmla="*/ 1382 w 1530"/>
                <a:gd name="connsiteY38" fmla="*/ 2984 h 3574"/>
                <a:gd name="connsiteX39" fmla="*/ 1346 w 1530"/>
                <a:gd name="connsiteY39" fmla="*/ 3096 h 3574"/>
                <a:gd name="connsiteX40" fmla="*/ 1304 w 1530"/>
                <a:gd name="connsiteY40" fmla="*/ 3212 h 3574"/>
                <a:gd name="connsiteX41" fmla="*/ 1258 w 1530"/>
                <a:gd name="connsiteY41" fmla="*/ 3330 h 3574"/>
                <a:gd name="connsiteX42" fmla="*/ 1208 w 1530"/>
                <a:gd name="connsiteY42" fmla="*/ 3450 h 3574"/>
                <a:gd name="connsiteX43" fmla="*/ 1152 w 1530"/>
                <a:gd name="connsiteY43" fmla="*/ 3574 h 3574"/>
                <a:gd name="connsiteX44" fmla="*/ 1152 w 1530"/>
                <a:gd name="connsiteY44" fmla="*/ 3574 h 3574"/>
                <a:gd name="connsiteX45" fmla="*/ 1128 w 1530"/>
                <a:gd name="connsiteY45" fmla="*/ 3566 h 3574"/>
                <a:gd name="connsiteX46" fmla="*/ 1056 w 1530"/>
                <a:gd name="connsiteY46" fmla="*/ 3542 h 3574"/>
                <a:gd name="connsiteX47" fmla="*/ 1006 w 1530"/>
                <a:gd name="connsiteY47" fmla="*/ 3522 h 3574"/>
                <a:gd name="connsiteX48" fmla="*/ 948 w 1530"/>
                <a:gd name="connsiteY48" fmla="*/ 3496 h 3574"/>
                <a:gd name="connsiteX49" fmla="*/ 884 w 1530"/>
                <a:gd name="connsiteY49" fmla="*/ 3466 h 3574"/>
                <a:gd name="connsiteX50" fmla="*/ 814 w 1530"/>
                <a:gd name="connsiteY50" fmla="*/ 3430 h 3574"/>
                <a:gd name="connsiteX51" fmla="*/ 738 w 1530"/>
                <a:gd name="connsiteY51" fmla="*/ 3386 h 3574"/>
                <a:gd name="connsiteX52" fmla="*/ 660 w 1530"/>
                <a:gd name="connsiteY52" fmla="*/ 3338 h 3574"/>
                <a:gd name="connsiteX53" fmla="*/ 578 w 1530"/>
                <a:gd name="connsiteY53" fmla="*/ 3282 h 3574"/>
                <a:gd name="connsiteX54" fmla="*/ 536 w 1530"/>
                <a:gd name="connsiteY54" fmla="*/ 3252 h 3574"/>
                <a:gd name="connsiteX55" fmla="*/ 494 w 1530"/>
                <a:gd name="connsiteY55" fmla="*/ 3220 h 3574"/>
                <a:gd name="connsiteX56" fmla="*/ 454 w 1530"/>
                <a:gd name="connsiteY56" fmla="*/ 3184 h 3574"/>
                <a:gd name="connsiteX57" fmla="*/ 412 w 1530"/>
                <a:gd name="connsiteY57" fmla="*/ 3148 h 3574"/>
                <a:gd name="connsiteX58" fmla="*/ 370 w 1530"/>
                <a:gd name="connsiteY58" fmla="*/ 3110 h 3574"/>
                <a:gd name="connsiteX59" fmla="*/ 0 w 1530"/>
                <a:gd name="connsiteY59" fmla="*/ 524 h 3574"/>
                <a:gd name="connsiteX60" fmla="*/ 46 w 1530"/>
                <a:gd name="connsiteY60" fmla="*/ 398 h 3574"/>
                <a:gd name="connsiteX61" fmla="*/ 216 w 1530"/>
                <a:gd name="connsiteY61" fmla="*/ 0 h 3574"/>
                <a:gd name="connsiteX0" fmla="*/ 170 w 1484"/>
                <a:gd name="connsiteY0" fmla="*/ 0 h 3574"/>
                <a:gd name="connsiteX1" fmla="*/ 170 w 1484"/>
                <a:gd name="connsiteY1" fmla="*/ 0 h 3574"/>
                <a:gd name="connsiteX2" fmla="*/ 194 w 1484"/>
                <a:gd name="connsiteY2" fmla="*/ 10 h 3574"/>
                <a:gd name="connsiteX3" fmla="*/ 790 w 1484"/>
                <a:gd name="connsiteY3" fmla="*/ 430 h 3574"/>
                <a:gd name="connsiteX4" fmla="*/ 830 w 1484"/>
                <a:gd name="connsiteY4" fmla="*/ 470 h 3574"/>
                <a:gd name="connsiteX5" fmla="*/ 870 w 1484"/>
                <a:gd name="connsiteY5" fmla="*/ 510 h 3574"/>
                <a:gd name="connsiteX6" fmla="*/ 908 w 1484"/>
                <a:gd name="connsiteY6" fmla="*/ 552 h 3574"/>
                <a:gd name="connsiteX7" fmla="*/ 948 w 1484"/>
                <a:gd name="connsiteY7" fmla="*/ 596 h 3574"/>
                <a:gd name="connsiteX8" fmla="*/ 986 w 1484"/>
                <a:gd name="connsiteY8" fmla="*/ 642 h 3574"/>
                <a:gd name="connsiteX9" fmla="*/ 1026 w 1484"/>
                <a:gd name="connsiteY9" fmla="*/ 690 h 3574"/>
                <a:gd name="connsiteX10" fmla="*/ 1062 w 1484"/>
                <a:gd name="connsiteY10" fmla="*/ 740 h 3574"/>
                <a:gd name="connsiteX11" fmla="*/ 1100 w 1484"/>
                <a:gd name="connsiteY11" fmla="*/ 792 h 3574"/>
                <a:gd name="connsiteX12" fmla="*/ 1136 w 1484"/>
                <a:gd name="connsiteY12" fmla="*/ 844 h 3574"/>
                <a:gd name="connsiteX13" fmla="*/ 1170 w 1484"/>
                <a:gd name="connsiteY13" fmla="*/ 900 h 3574"/>
                <a:gd name="connsiteX14" fmla="*/ 1204 w 1484"/>
                <a:gd name="connsiteY14" fmla="*/ 958 h 3574"/>
                <a:gd name="connsiteX15" fmla="*/ 1236 w 1484"/>
                <a:gd name="connsiteY15" fmla="*/ 1018 h 3574"/>
                <a:gd name="connsiteX16" fmla="*/ 1268 w 1484"/>
                <a:gd name="connsiteY16" fmla="*/ 1080 h 3574"/>
                <a:gd name="connsiteX17" fmla="*/ 1298 w 1484"/>
                <a:gd name="connsiteY17" fmla="*/ 1142 h 3574"/>
                <a:gd name="connsiteX18" fmla="*/ 1324 w 1484"/>
                <a:gd name="connsiteY18" fmla="*/ 1208 h 3574"/>
                <a:gd name="connsiteX19" fmla="*/ 1352 w 1484"/>
                <a:gd name="connsiteY19" fmla="*/ 1276 h 3574"/>
                <a:gd name="connsiteX20" fmla="*/ 1376 w 1484"/>
                <a:gd name="connsiteY20" fmla="*/ 1346 h 3574"/>
                <a:gd name="connsiteX21" fmla="*/ 1398 w 1484"/>
                <a:gd name="connsiteY21" fmla="*/ 1418 h 3574"/>
                <a:gd name="connsiteX22" fmla="*/ 1418 w 1484"/>
                <a:gd name="connsiteY22" fmla="*/ 1492 h 3574"/>
                <a:gd name="connsiteX23" fmla="*/ 1434 w 1484"/>
                <a:gd name="connsiteY23" fmla="*/ 1568 h 3574"/>
                <a:gd name="connsiteX24" fmla="*/ 1450 w 1484"/>
                <a:gd name="connsiteY24" fmla="*/ 1648 h 3574"/>
                <a:gd name="connsiteX25" fmla="*/ 1462 w 1484"/>
                <a:gd name="connsiteY25" fmla="*/ 1728 h 3574"/>
                <a:gd name="connsiteX26" fmla="*/ 1472 w 1484"/>
                <a:gd name="connsiteY26" fmla="*/ 1810 h 3574"/>
                <a:gd name="connsiteX27" fmla="*/ 1480 w 1484"/>
                <a:gd name="connsiteY27" fmla="*/ 1896 h 3574"/>
                <a:gd name="connsiteX28" fmla="*/ 1484 w 1484"/>
                <a:gd name="connsiteY28" fmla="*/ 1982 h 3574"/>
                <a:gd name="connsiteX29" fmla="*/ 1484 w 1484"/>
                <a:gd name="connsiteY29" fmla="*/ 2072 h 3574"/>
                <a:gd name="connsiteX30" fmla="*/ 1482 w 1484"/>
                <a:gd name="connsiteY30" fmla="*/ 2164 h 3574"/>
                <a:gd name="connsiteX31" fmla="*/ 1478 w 1484"/>
                <a:gd name="connsiteY31" fmla="*/ 2258 h 3574"/>
                <a:gd name="connsiteX32" fmla="*/ 1468 w 1484"/>
                <a:gd name="connsiteY32" fmla="*/ 2354 h 3574"/>
                <a:gd name="connsiteX33" fmla="*/ 1456 w 1484"/>
                <a:gd name="connsiteY33" fmla="*/ 2454 h 3574"/>
                <a:gd name="connsiteX34" fmla="*/ 1440 w 1484"/>
                <a:gd name="connsiteY34" fmla="*/ 2554 h 3574"/>
                <a:gd name="connsiteX35" fmla="*/ 1420 w 1484"/>
                <a:gd name="connsiteY35" fmla="*/ 2658 h 3574"/>
                <a:gd name="connsiteX36" fmla="*/ 1396 w 1484"/>
                <a:gd name="connsiteY36" fmla="*/ 2764 h 3574"/>
                <a:gd name="connsiteX37" fmla="*/ 1368 w 1484"/>
                <a:gd name="connsiteY37" fmla="*/ 2872 h 3574"/>
                <a:gd name="connsiteX38" fmla="*/ 1336 w 1484"/>
                <a:gd name="connsiteY38" fmla="*/ 2984 h 3574"/>
                <a:gd name="connsiteX39" fmla="*/ 1300 w 1484"/>
                <a:gd name="connsiteY39" fmla="*/ 3096 h 3574"/>
                <a:gd name="connsiteX40" fmla="*/ 1258 w 1484"/>
                <a:gd name="connsiteY40" fmla="*/ 3212 h 3574"/>
                <a:gd name="connsiteX41" fmla="*/ 1212 w 1484"/>
                <a:gd name="connsiteY41" fmla="*/ 3330 h 3574"/>
                <a:gd name="connsiteX42" fmla="*/ 1162 w 1484"/>
                <a:gd name="connsiteY42" fmla="*/ 3450 h 3574"/>
                <a:gd name="connsiteX43" fmla="*/ 1106 w 1484"/>
                <a:gd name="connsiteY43" fmla="*/ 3574 h 3574"/>
                <a:gd name="connsiteX44" fmla="*/ 1106 w 1484"/>
                <a:gd name="connsiteY44" fmla="*/ 3574 h 3574"/>
                <a:gd name="connsiteX45" fmla="*/ 1082 w 1484"/>
                <a:gd name="connsiteY45" fmla="*/ 3566 h 3574"/>
                <a:gd name="connsiteX46" fmla="*/ 1010 w 1484"/>
                <a:gd name="connsiteY46" fmla="*/ 3542 h 3574"/>
                <a:gd name="connsiteX47" fmla="*/ 960 w 1484"/>
                <a:gd name="connsiteY47" fmla="*/ 3522 h 3574"/>
                <a:gd name="connsiteX48" fmla="*/ 902 w 1484"/>
                <a:gd name="connsiteY48" fmla="*/ 3496 h 3574"/>
                <a:gd name="connsiteX49" fmla="*/ 838 w 1484"/>
                <a:gd name="connsiteY49" fmla="*/ 3466 h 3574"/>
                <a:gd name="connsiteX50" fmla="*/ 768 w 1484"/>
                <a:gd name="connsiteY50" fmla="*/ 3430 h 3574"/>
                <a:gd name="connsiteX51" fmla="*/ 692 w 1484"/>
                <a:gd name="connsiteY51" fmla="*/ 3386 h 3574"/>
                <a:gd name="connsiteX52" fmla="*/ 614 w 1484"/>
                <a:gd name="connsiteY52" fmla="*/ 3338 h 3574"/>
                <a:gd name="connsiteX53" fmla="*/ 532 w 1484"/>
                <a:gd name="connsiteY53" fmla="*/ 3282 h 3574"/>
                <a:gd name="connsiteX54" fmla="*/ 490 w 1484"/>
                <a:gd name="connsiteY54" fmla="*/ 3252 h 3574"/>
                <a:gd name="connsiteX55" fmla="*/ 448 w 1484"/>
                <a:gd name="connsiteY55" fmla="*/ 3220 h 3574"/>
                <a:gd name="connsiteX56" fmla="*/ 408 w 1484"/>
                <a:gd name="connsiteY56" fmla="*/ 3184 h 3574"/>
                <a:gd name="connsiteX57" fmla="*/ 366 w 1484"/>
                <a:gd name="connsiteY57" fmla="*/ 3148 h 3574"/>
                <a:gd name="connsiteX58" fmla="*/ 324 w 1484"/>
                <a:gd name="connsiteY58" fmla="*/ 3110 h 3574"/>
                <a:gd name="connsiteX59" fmla="*/ 0 w 1484"/>
                <a:gd name="connsiteY59" fmla="*/ 398 h 3574"/>
                <a:gd name="connsiteX60" fmla="*/ 170 w 1484"/>
                <a:gd name="connsiteY60" fmla="*/ 0 h 3574"/>
                <a:gd name="connsiteX0" fmla="*/ 0 w 1314"/>
                <a:gd name="connsiteY0" fmla="*/ 0 h 3635"/>
                <a:gd name="connsiteX1" fmla="*/ 0 w 1314"/>
                <a:gd name="connsiteY1" fmla="*/ 0 h 3635"/>
                <a:gd name="connsiteX2" fmla="*/ 24 w 1314"/>
                <a:gd name="connsiteY2" fmla="*/ 10 h 3635"/>
                <a:gd name="connsiteX3" fmla="*/ 620 w 1314"/>
                <a:gd name="connsiteY3" fmla="*/ 430 h 3635"/>
                <a:gd name="connsiteX4" fmla="*/ 660 w 1314"/>
                <a:gd name="connsiteY4" fmla="*/ 470 h 3635"/>
                <a:gd name="connsiteX5" fmla="*/ 700 w 1314"/>
                <a:gd name="connsiteY5" fmla="*/ 510 h 3635"/>
                <a:gd name="connsiteX6" fmla="*/ 738 w 1314"/>
                <a:gd name="connsiteY6" fmla="*/ 552 h 3635"/>
                <a:gd name="connsiteX7" fmla="*/ 778 w 1314"/>
                <a:gd name="connsiteY7" fmla="*/ 596 h 3635"/>
                <a:gd name="connsiteX8" fmla="*/ 816 w 1314"/>
                <a:gd name="connsiteY8" fmla="*/ 642 h 3635"/>
                <a:gd name="connsiteX9" fmla="*/ 856 w 1314"/>
                <a:gd name="connsiteY9" fmla="*/ 690 h 3635"/>
                <a:gd name="connsiteX10" fmla="*/ 892 w 1314"/>
                <a:gd name="connsiteY10" fmla="*/ 740 h 3635"/>
                <a:gd name="connsiteX11" fmla="*/ 930 w 1314"/>
                <a:gd name="connsiteY11" fmla="*/ 792 h 3635"/>
                <a:gd name="connsiteX12" fmla="*/ 966 w 1314"/>
                <a:gd name="connsiteY12" fmla="*/ 844 h 3635"/>
                <a:gd name="connsiteX13" fmla="*/ 1000 w 1314"/>
                <a:gd name="connsiteY13" fmla="*/ 900 h 3635"/>
                <a:gd name="connsiteX14" fmla="*/ 1034 w 1314"/>
                <a:gd name="connsiteY14" fmla="*/ 958 h 3635"/>
                <a:gd name="connsiteX15" fmla="*/ 1066 w 1314"/>
                <a:gd name="connsiteY15" fmla="*/ 1018 h 3635"/>
                <a:gd name="connsiteX16" fmla="*/ 1098 w 1314"/>
                <a:gd name="connsiteY16" fmla="*/ 1080 h 3635"/>
                <a:gd name="connsiteX17" fmla="*/ 1128 w 1314"/>
                <a:gd name="connsiteY17" fmla="*/ 1142 h 3635"/>
                <a:gd name="connsiteX18" fmla="*/ 1154 w 1314"/>
                <a:gd name="connsiteY18" fmla="*/ 1208 h 3635"/>
                <a:gd name="connsiteX19" fmla="*/ 1182 w 1314"/>
                <a:gd name="connsiteY19" fmla="*/ 1276 h 3635"/>
                <a:gd name="connsiteX20" fmla="*/ 1206 w 1314"/>
                <a:gd name="connsiteY20" fmla="*/ 1346 h 3635"/>
                <a:gd name="connsiteX21" fmla="*/ 1228 w 1314"/>
                <a:gd name="connsiteY21" fmla="*/ 1418 h 3635"/>
                <a:gd name="connsiteX22" fmla="*/ 1248 w 1314"/>
                <a:gd name="connsiteY22" fmla="*/ 1492 h 3635"/>
                <a:gd name="connsiteX23" fmla="*/ 1264 w 1314"/>
                <a:gd name="connsiteY23" fmla="*/ 1568 h 3635"/>
                <a:gd name="connsiteX24" fmla="*/ 1280 w 1314"/>
                <a:gd name="connsiteY24" fmla="*/ 1648 h 3635"/>
                <a:gd name="connsiteX25" fmla="*/ 1292 w 1314"/>
                <a:gd name="connsiteY25" fmla="*/ 1728 h 3635"/>
                <a:gd name="connsiteX26" fmla="*/ 1302 w 1314"/>
                <a:gd name="connsiteY26" fmla="*/ 1810 h 3635"/>
                <a:gd name="connsiteX27" fmla="*/ 1310 w 1314"/>
                <a:gd name="connsiteY27" fmla="*/ 1896 h 3635"/>
                <a:gd name="connsiteX28" fmla="*/ 1314 w 1314"/>
                <a:gd name="connsiteY28" fmla="*/ 1982 h 3635"/>
                <a:gd name="connsiteX29" fmla="*/ 1314 w 1314"/>
                <a:gd name="connsiteY29" fmla="*/ 2072 h 3635"/>
                <a:gd name="connsiteX30" fmla="*/ 1312 w 1314"/>
                <a:gd name="connsiteY30" fmla="*/ 2164 h 3635"/>
                <a:gd name="connsiteX31" fmla="*/ 1308 w 1314"/>
                <a:gd name="connsiteY31" fmla="*/ 2258 h 3635"/>
                <a:gd name="connsiteX32" fmla="*/ 1298 w 1314"/>
                <a:gd name="connsiteY32" fmla="*/ 2354 h 3635"/>
                <a:gd name="connsiteX33" fmla="*/ 1286 w 1314"/>
                <a:gd name="connsiteY33" fmla="*/ 2454 h 3635"/>
                <a:gd name="connsiteX34" fmla="*/ 1270 w 1314"/>
                <a:gd name="connsiteY34" fmla="*/ 2554 h 3635"/>
                <a:gd name="connsiteX35" fmla="*/ 1250 w 1314"/>
                <a:gd name="connsiteY35" fmla="*/ 2658 h 3635"/>
                <a:gd name="connsiteX36" fmla="*/ 1226 w 1314"/>
                <a:gd name="connsiteY36" fmla="*/ 2764 h 3635"/>
                <a:gd name="connsiteX37" fmla="*/ 1198 w 1314"/>
                <a:gd name="connsiteY37" fmla="*/ 2872 h 3635"/>
                <a:gd name="connsiteX38" fmla="*/ 1166 w 1314"/>
                <a:gd name="connsiteY38" fmla="*/ 2984 h 3635"/>
                <a:gd name="connsiteX39" fmla="*/ 1130 w 1314"/>
                <a:gd name="connsiteY39" fmla="*/ 3096 h 3635"/>
                <a:gd name="connsiteX40" fmla="*/ 1088 w 1314"/>
                <a:gd name="connsiteY40" fmla="*/ 3212 h 3635"/>
                <a:gd name="connsiteX41" fmla="*/ 1042 w 1314"/>
                <a:gd name="connsiteY41" fmla="*/ 3330 h 3635"/>
                <a:gd name="connsiteX42" fmla="*/ 992 w 1314"/>
                <a:gd name="connsiteY42" fmla="*/ 3450 h 3635"/>
                <a:gd name="connsiteX43" fmla="*/ 936 w 1314"/>
                <a:gd name="connsiteY43" fmla="*/ 3574 h 3635"/>
                <a:gd name="connsiteX44" fmla="*/ 936 w 1314"/>
                <a:gd name="connsiteY44" fmla="*/ 3574 h 3635"/>
                <a:gd name="connsiteX45" fmla="*/ 912 w 1314"/>
                <a:gd name="connsiteY45" fmla="*/ 3566 h 3635"/>
                <a:gd name="connsiteX46" fmla="*/ 840 w 1314"/>
                <a:gd name="connsiteY46" fmla="*/ 3542 h 3635"/>
                <a:gd name="connsiteX47" fmla="*/ 790 w 1314"/>
                <a:gd name="connsiteY47" fmla="*/ 3522 h 3635"/>
                <a:gd name="connsiteX48" fmla="*/ 732 w 1314"/>
                <a:gd name="connsiteY48" fmla="*/ 3496 h 3635"/>
                <a:gd name="connsiteX49" fmla="*/ 668 w 1314"/>
                <a:gd name="connsiteY49" fmla="*/ 3466 h 3635"/>
                <a:gd name="connsiteX50" fmla="*/ 598 w 1314"/>
                <a:gd name="connsiteY50" fmla="*/ 3430 h 3635"/>
                <a:gd name="connsiteX51" fmla="*/ 522 w 1314"/>
                <a:gd name="connsiteY51" fmla="*/ 3386 h 3635"/>
                <a:gd name="connsiteX52" fmla="*/ 444 w 1314"/>
                <a:gd name="connsiteY52" fmla="*/ 3338 h 3635"/>
                <a:gd name="connsiteX53" fmla="*/ 362 w 1314"/>
                <a:gd name="connsiteY53" fmla="*/ 3282 h 3635"/>
                <a:gd name="connsiteX54" fmla="*/ 320 w 1314"/>
                <a:gd name="connsiteY54" fmla="*/ 3252 h 3635"/>
                <a:gd name="connsiteX55" fmla="*/ 278 w 1314"/>
                <a:gd name="connsiteY55" fmla="*/ 3220 h 3635"/>
                <a:gd name="connsiteX56" fmla="*/ 238 w 1314"/>
                <a:gd name="connsiteY56" fmla="*/ 3184 h 3635"/>
                <a:gd name="connsiteX57" fmla="*/ 196 w 1314"/>
                <a:gd name="connsiteY57" fmla="*/ 3148 h 3635"/>
                <a:gd name="connsiteX58" fmla="*/ 154 w 1314"/>
                <a:gd name="connsiteY58" fmla="*/ 3110 h 3635"/>
                <a:gd name="connsiteX59" fmla="*/ 0 w 1314"/>
                <a:gd name="connsiteY59" fmla="*/ 0 h 3635"/>
                <a:gd name="connsiteX0" fmla="*/ 154 w 1314"/>
                <a:gd name="connsiteY0" fmla="*/ 3110 h 3635"/>
                <a:gd name="connsiteX1" fmla="*/ 0 w 1314"/>
                <a:gd name="connsiteY1" fmla="*/ 0 h 3635"/>
                <a:gd name="connsiteX2" fmla="*/ 24 w 1314"/>
                <a:gd name="connsiteY2" fmla="*/ 10 h 3635"/>
                <a:gd name="connsiteX3" fmla="*/ 620 w 1314"/>
                <a:gd name="connsiteY3" fmla="*/ 430 h 3635"/>
                <a:gd name="connsiteX4" fmla="*/ 660 w 1314"/>
                <a:gd name="connsiteY4" fmla="*/ 470 h 3635"/>
                <a:gd name="connsiteX5" fmla="*/ 700 w 1314"/>
                <a:gd name="connsiteY5" fmla="*/ 510 h 3635"/>
                <a:gd name="connsiteX6" fmla="*/ 738 w 1314"/>
                <a:gd name="connsiteY6" fmla="*/ 552 h 3635"/>
                <a:gd name="connsiteX7" fmla="*/ 778 w 1314"/>
                <a:gd name="connsiteY7" fmla="*/ 596 h 3635"/>
                <a:gd name="connsiteX8" fmla="*/ 816 w 1314"/>
                <a:gd name="connsiteY8" fmla="*/ 642 h 3635"/>
                <a:gd name="connsiteX9" fmla="*/ 856 w 1314"/>
                <a:gd name="connsiteY9" fmla="*/ 690 h 3635"/>
                <a:gd name="connsiteX10" fmla="*/ 892 w 1314"/>
                <a:gd name="connsiteY10" fmla="*/ 740 h 3635"/>
                <a:gd name="connsiteX11" fmla="*/ 930 w 1314"/>
                <a:gd name="connsiteY11" fmla="*/ 792 h 3635"/>
                <a:gd name="connsiteX12" fmla="*/ 966 w 1314"/>
                <a:gd name="connsiteY12" fmla="*/ 844 h 3635"/>
                <a:gd name="connsiteX13" fmla="*/ 1000 w 1314"/>
                <a:gd name="connsiteY13" fmla="*/ 900 h 3635"/>
                <a:gd name="connsiteX14" fmla="*/ 1034 w 1314"/>
                <a:gd name="connsiteY14" fmla="*/ 958 h 3635"/>
                <a:gd name="connsiteX15" fmla="*/ 1066 w 1314"/>
                <a:gd name="connsiteY15" fmla="*/ 1018 h 3635"/>
                <a:gd name="connsiteX16" fmla="*/ 1098 w 1314"/>
                <a:gd name="connsiteY16" fmla="*/ 1080 h 3635"/>
                <a:gd name="connsiteX17" fmla="*/ 1128 w 1314"/>
                <a:gd name="connsiteY17" fmla="*/ 1142 h 3635"/>
                <a:gd name="connsiteX18" fmla="*/ 1154 w 1314"/>
                <a:gd name="connsiteY18" fmla="*/ 1208 h 3635"/>
                <a:gd name="connsiteX19" fmla="*/ 1182 w 1314"/>
                <a:gd name="connsiteY19" fmla="*/ 1276 h 3635"/>
                <a:gd name="connsiteX20" fmla="*/ 1206 w 1314"/>
                <a:gd name="connsiteY20" fmla="*/ 1346 h 3635"/>
                <a:gd name="connsiteX21" fmla="*/ 1228 w 1314"/>
                <a:gd name="connsiteY21" fmla="*/ 1418 h 3635"/>
                <a:gd name="connsiteX22" fmla="*/ 1248 w 1314"/>
                <a:gd name="connsiteY22" fmla="*/ 1492 h 3635"/>
                <a:gd name="connsiteX23" fmla="*/ 1264 w 1314"/>
                <a:gd name="connsiteY23" fmla="*/ 1568 h 3635"/>
                <a:gd name="connsiteX24" fmla="*/ 1280 w 1314"/>
                <a:gd name="connsiteY24" fmla="*/ 1648 h 3635"/>
                <a:gd name="connsiteX25" fmla="*/ 1292 w 1314"/>
                <a:gd name="connsiteY25" fmla="*/ 1728 h 3635"/>
                <a:gd name="connsiteX26" fmla="*/ 1302 w 1314"/>
                <a:gd name="connsiteY26" fmla="*/ 1810 h 3635"/>
                <a:gd name="connsiteX27" fmla="*/ 1310 w 1314"/>
                <a:gd name="connsiteY27" fmla="*/ 1896 h 3635"/>
                <a:gd name="connsiteX28" fmla="*/ 1314 w 1314"/>
                <a:gd name="connsiteY28" fmla="*/ 1982 h 3635"/>
                <a:gd name="connsiteX29" fmla="*/ 1314 w 1314"/>
                <a:gd name="connsiteY29" fmla="*/ 2072 h 3635"/>
                <a:gd name="connsiteX30" fmla="*/ 1312 w 1314"/>
                <a:gd name="connsiteY30" fmla="*/ 2164 h 3635"/>
                <a:gd name="connsiteX31" fmla="*/ 1308 w 1314"/>
                <a:gd name="connsiteY31" fmla="*/ 2258 h 3635"/>
                <a:gd name="connsiteX32" fmla="*/ 1298 w 1314"/>
                <a:gd name="connsiteY32" fmla="*/ 2354 h 3635"/>
                <a:gd name="connsiteX33" fmla="*/ 1286 w 1314"/>
                <a:gd name="connsiteY33" fmla="*/ 2454 h 3635"/>
                <a:gd name="connsiteX34" fmla="*/ 1270 w 1314"/>
                <a:gd name="connsiteY34" fmla="*/ 2554 h 3635"/>
                <a:gd name="connsiteX35" fmla="*/ 1250 w 1314"/>
                <a:gd name="connsiteY35" fmla="*/ 2658 h 3635"/>
                <a:gd name="connsiteX36" fmla="*/ 1226 w 1314"/>
                <a:gd name="connsiteY36" fmla="*/ 2764 h 3635"/>
                <a:gd name="connsiteX37" fmla="*/ 1198 w 1314"/>
                <a:gd name="connsiteY37" fmla="*/ 2872 h 3635"/>
                <a:gd name="connsiteX38" fmla="*/ 1166 w 1314"/>
                <a:gd name="connsiteY38" fmla="*/ 2984 h 3635"/>
                <a:gd name="connsiteX39" fmla="*/ 1130 w 1314"/>
                <a:gd name="connsiteY39" fmla="*/ 3096 h 3635"/>
                <a:gd name="connsiteX40" fmla="*/ 1088 w 1314"/>
                <a:gd name="connsiteY40" fmla="*/ 3212 h 3635"/>
                <a:gd name="connsiteX41" fmla="*/ 1042 w 1314"/>
                <a:gd name="connsiteY41" fmla="*/ 3330 h 3635"/>
                <a:gd name="connsiteX42" fmla="*/ 992 w 1314"/>
                <a:gd name="connsiteY42" fmla="*/ 3450 h 3635"/>
                <a:gd name="connsiteX43" fmla="*/ 936 w 1314"/>
                <a:gd name="connsiteY43" fmla="*/ 3574 h 3635"/>
                <a:gd name="connsiteX44" fmla="*/ 936 w 1314"/>
                <a:gd name="connsiteY44" fmla="*/ 3574 h 3635"/>
                <a:gd name="connsiteX45" fmla="*/ 912 w 1314"/>
                <a:gd name="connsiteY45" fmla="*/ 3566 h 3635"/>
                <a:gd name="connsiteX46" fmla="*/ 840 w 1314"/>
                <a:gd name="connsiteY46" fmla="*/ 3542 h 3635"/>
                <a:gd name="connsiteX47" fmla="*/ 790 w 1314"/>
                <a:gd name="connsiteY47" fmla="*/ 3522 h 3635"/>
                <a:gd name="connsiteX48" fmla="*/ 732 w 1314"/>
                <a:gd name="connsiteY48" fmla="*/ 3496 h 3635"/>
                <a:gd name="connsiteX49" fmla="*/ 668 w 1314"/>
                <a:gd name="connsiteY49" fmla="*/ 3466 h 3635"/>
                <a:gd name="connsiteX50" fmla="*/ 598 w 1314"/>
                <a:gd name="connsiteY50" fmla="*/ 3430 h 3635"/>
                <a:gd name="connsiteX51" fmla="*/ 522 w 1314"/>
                <a:gd name="connsiteY51" fmla="*/ 3386 h 3635"/>
                <a:gd name="connsiteX52" fmla="*/ 444 w 1314"/>
                <a:gd name="connsiteY52" fmla="*/ 3338 h 3635"/>
                <a:gd name="connsiteX53" fmla="*/ 362 w 1314"/>
                <a:gd name="connsiteY53" fmla="*/ 3282 h 3635"/>
                <a:gd name="connsiteX54" fmla="*/ 320 w 1314"/>
                <a:gd name="connsiteY54" fmla="*/ 3252 h 3635"/>
                <a:gd name="connsiteX55" fmla="*/ 278 w 1314"/>
                <a:gd name="connsiteY55" fmla="*/ 3220 h 3635"/>
                <a:gd name="connsiteX56" fmla="*/ 238 w 1314"/>
                <a:gd name="connsiteY56" fmla="*/ 3184 h 3635"/>
                <a:gd name="connsiteX57" fmla="*/ 196 w 1314"/>
                <a:gd name="connsiteY57" fmla="*/ 3148 h 3635"/>
                <a:gd name="connsiteX58" fmla="*/ 154 w 1314"/>
                <a:gd name="connsiteY58" fmla="*/ 3110 h 3635"/>
                <a:gd name="connsiteX0" fmla="*/ 154 w 1314"/>
                <a:gd name="connsiteY0" fmla="*/ 3557 h 4082"/>
                <a:gd name="connsiteX1" fmla="*/ 0 w 1314"/>
                <a:gd name="connsiteY1" fmla="*/ 447 h 4082"/>
                <a:gd name="connsiteX2" fmla="*/ 620 w 1314"/>
                <a:gd name="connsiteY2" fmla="*/ 877 h 4082"/>
                <a:gd name="connsiteX3" fmla="*/ 660 w 1314"/>
                <a:gd name="connsiteY3" fmla="*/ 917 h 4082"/>
                <a:gd name="connsiteX4" fmla="*/ 700 w 1314"/>
                <a:gd name="connsiteY4" fmla="*/ 957 h 4082"/>
                <a:gd name="connsiteX5" fmla="*/ 738 w 1314"/>
                <a:gd name="connsiteY5" fmla="*/ 999 h 4082"/>
                <a:gd name="connsiteX6" fmla="*/ 778 w 1314"/>
                <a:gd name="connsiteY6" fmla="*/ 1043 h 4082"/>
                <a:gd name="connsiteX7" fmla="*/ 816 w 1314"/>
                <a:gd name="connsiteY7" fmla="*/ 1089 h 4082"/>
                <a:gd name="connsiteX8" fmla="*/ 856 w 1314"/>
                <a:gd name="connsiteY8" fmla="*/ 1137 h 4082"/>
                <a:gd name="connsiteX9" fmla="*/ 892 w 1314"/>
                <a:gd name="connsiteY9" fmla="*/ 1187 h 4082"/>
                <a:gd name="connsiteX10" fmla="*/ 930 w 1314"/>
                <a:gd name="connsiteY10" fmla="*/ 1239 h 4082"/>
                <a:gd name="connsiteX11" fmla="*/ 966 w 1314"/>
                <a:gd name="connsiteY11" fmla="*/ 1291 h 4082"/>
                <a:gd name="connsiteX12" fmla="*/ 1000 w 1314"/>
                <a:gd name="connsiteY12" fmla="*/ 1347 h 4082"/>
                <a:gd name="connsiteX13" fmla="*/ 1034 w 1314"/>
                <a:gd name="connsiteY13" fmla="*/ 1405 h 4082"/>
                <a:gd name="connsiteX14" fmla="*/ 1066 w 1314"/>
                <a:gd name="connsiteY14" fmla="*/ 1465 h 4082"/>
                <a:gd name="connsiteX15" fmla="*/ 1098 w 1314"/>
                <a:gd name="connsiteY15" fmla="*/ 1527 h 4082"/>
                <a:gd name="connsiteX16" fmla="*/ 1128 w 1314"/>
                <a:gd name="connsiteY16" fmla="*/ 1589 h 4082"/>
                <a:gd name="connsiteX17" fmla="*/ 1154 w 1314"/>
                <a:gd name="connsiteY17" fmla="*/ 1655 h 4082"/>
                <a:gd name="connsiteX18" fmla="*/ 1182 w 1314"/>
                <a:gd name="connsiteY18" fmla="*/ 1723 h 4082"/>
                <a:gd name="connsiteX19" fmla="*/ 1206 w 1314"/>
                <a:gd name="connsiteY19" fmla="*/ 1793 h 4082"/>
                <a:gd name="connsiteX20" fmla="*/ 1228 w 1314"/>
                <a:gd name="connsiteY20" fmla="*/ 1865 h 4082"/>
                <a:gd name="connsiteX21" fmla="*/ 1248 w 1314"/>
                <a:gd name="connsiteY21" fmla="*/ 1939 h 4082"/>
                <a:gd name="connsiteX22" fmla="*/ 1264 w 1314"/>
                <a:gd name="connsiteY22" fmla="*/ 2015 h 4082"/>
                <a:gd name="connsiteX23" fmla="*/ 1280 w 1314"/>
                <a:gd name="connsiteY23" fmla="*/ 2095 h 4082"/>
                <a:gd name="connsiteX24" fmla="*/ 1292 w 1314"/>
                <a:gd name="connsiteY24" fmla="*/ 2175 h 4082"/>
                <a:gd name="connsiteX25" fmla="*/ 1302 w 1314"/>
                <a:gd name="connsiteY25" fmla="*/ 2257 h 4082"/>
                <a:gd name="connsiteX26" fmla="*/ 1310 w 1314"/>
                <a:gd name="connsiteY26" fmla="*/ 2343 h 4082"/>
                <a:gd name="connsiteX27" fmla="*/ 1314 w 1314"/>
                <a:gd name="connsiteY27" fmla="*/ 2429 h 4082"/>
                <a:gd name="connsiteX28" fmla="*/ 1314 w 1314"/>
                <a:gd name="connsiteY28" fmla="*/ 2519 h 4082"/>
                <a:gd name="connsiteX29" fmla="*/ 1312 w 1314"/>
                <a:gd name="connsiteY29" fmla="*/ 2611 h 4082"/>
                <a:gd name="connsiteX30" fmla="*/ 1308 w 1314"/>
                <a:gd name="connsiteY30" fmla="*/ 2705 h 4082"/>
                <a:gd name="connsiteX31" fmla="*/ 1298 w 1314"/>
                <a:gd name="connsiteY31" fmla="*/ 2801 h 4082"/>
                <a:gd name="connsiteX32" fmla="*/ 1286 w 1314"/>
                <a:gd name="connsiteY32" fmla="*/ 2901 h 4082"/>
                <a:gd name="connsiteX33" fmla="*/ 1270 w 1314"/>
                <a:gd name="connsiteY33" fmla="*/ 3001 h 4082"/>
                <a:gd name="connsiteX34" fmla="*/ 1250 w 1314"/>
                <a:gd name="connsiteY34" fmla="*/ 3105 h 4082"/>
                <a:gd name="connsiteX35" fmla="*/ 1226 w 1314"/>
                <a:gd name="connsiteY35" fmla="*/ 3211 h 4082"/>
                <a:gd name="connsiteX36" fmla="*/ 1198 w 1314"/>
                <a:gd name="connsiteY36" fmla="*/ 3319 h 4082"/>
                <a:gd name="connsiteX37" fmla="*/ 1166 w 1314"/>
                <a:gd name="connsiteY37" fmla="*/ 3431 h 4082"/>
                <a:gd name="connsiteX38" fmla="*/ 1130 w 1314"/>
                <a:gd name="connsiteY38" fmla="*/ 3543 h 4082"/>
                <a:gd name="connsiteX39" fmla="*/ 1088 w 1314"/>
                <a:gd name="connsiteY39" fmla="*/ 3659 h 4082"/>
                <a:gd name="connsiteX40" fmla="*/ 1042 w 1314"/>
                <a:gd name="connsiteY40" fmla="*/ 3777 h 4082"/>
                <a:gd name="connsiteX41" fmla="*/ 992 w 1314"/>
                <a:gd name="connsiteY41" fmla="*/ 3897 h 4082"/>
                <a:gd name="connsiteX42" fmla="*/ 936 w 1314"/>
                <a:gd name="connsiteY42" fmla="*/ 4021 h 4082"/>
                <a:gd name="connsiteX43" fmla="*/ 936 w 1314"/>
                <a:gd name="connsiteY43" fmla="*/ 4021 h 4082"/>
                <a:gd name="connsiteX44" fmla="*/ 912 w 1314"/>
                <a:gd name="connsiteY44" fmla="*/ 4013 h 4082"/>
                <a:gd name="connsiteX45" fmla="*/ 840 w 1314"/>
                <a:gd name="connsiteY45" fmla="*/ 3989 h 4082"/>
                <a:gd name="connsiteX46" fmla="*/ 790 w 1314"/>
                <a:gd name="connsiteY46" fmla="*/ 3969 h 4082"/>
                <a:gd name="connsiteX47" fmla="*/ 732 w 1314"/>
                <a:gd name="connsiteY47" fmla="*/ 3943 h 4082"/>
                <a:gd name="connsiteX48" fmla="*/ 668 w 1314"/>
                <a:gd name="connsiteY48" fmla="*/ 3913 h 4082"/>
                <a:gd name="connsiteX49" fmla="*/ 598 w 1314"/>
                <a:gd name="connsiteY49" fmla="*/ 3877 h 4082"/>
                <a:gd name="connsiteX50" fmla="*/ 522 w 1314"/>
                <a:gd name="connsiteY50" fmla="*/ 3833 h 4082"/>
                <a:gd name="connsiteX51" fmla="*/ 444 w 1314"/>
                <a:gd name="connsiteY51" fmla="*/ 3785 h 4082"/>
                <a:gd name="connsiteX52" fmla="*/ 362 w 1314"/>
                <a:gd name="connsiteY52" fmla="*/ 3729 h 4082"/>
                <a:gd name="connsiteX53" fmla="*/ 320 w 1314"/>
                <a:gd name="connsiteY53" fmla="*/ 3699 h 4082"/>
                <a:gd name="connsiteX54" fmla="*/ 278 w 1314"/>
                <a:gd name="connsiteY54" fmla="*/ 3667 h 4082"/>
                <a:gd name="connsiteX55" fmla="*/ 238 w 1314"/>
                <a:gd name="connsiteY55" fmla="*/ 3631 h 4082"/>
                <a:gd name="connsiteX56" fmla="*/ 196 w 1314"/>
                <a:gd name="connsiteY56" fmla="*/ 3595 h 4082"/>
                <a:gd name="connsiteX57" fmla="*/ 154 w 1314"/>
                <a:gd name="connsiteY57" fmla="*/ 3557 h 4082"/>
                <a:gd name="connsiteX0" fmla="*/ 71 w 1231"/>
                <a:gd name="connsiteY0" fmla="*/ 3120 h 3584"/>
                <a:gd name="connsiteX1" fmla="*/ 537 w 1231"/>
                <a:gd name="connsiteY1" fmla="*/ 440 h 3584"/>
                <a:gd name="connsiteX2" fmla="*/ 577 w 1231"/>
                <a:gd name="connsiteY2" fmla="*/ 480 h 3584"/>
                <a:gd name="connsiteX3" fmla="*/ 617 w 1231"/>
                <a:gd name="connsiteY3" fmla="*/ 520 h 3584"/>
                <a:gd name="connsiteX4" fmla="*/ 655 w 1231"/>
                <a:gd name="connsiteY4" fmla="*/ 562 h 3584"/>
                <a:gd name="connsiteX5" fmla="*/ 695 w 1231"/>
                <a:gd name="connsiteY5" fmla="*/ 606 h 3584"/>
                <a:gd name="connsiteX6" fmla="*/ 733 w 1231"/>
                <a:gd name="connsiteY6" fmla="*/ 652 h 3584"/>
                <a:gd name="connsiteX7" fmla="*/ 773 w 1231"/>
                <a:gd name="connsiteY7" fmla="*/ 700 h 3584"/>
                <a:gd name="connsiteX8" fmla="*/ 809 w 1231"/>
                <a:gd name="connsiteY8" fmla="*/ 750 h 3584"/>
                <a:gd name="connsiteX9" fmla="*/ 847 w 1231"/>
                <a:gd name="connsiteY9" fmla="*/ 802 h 3584"/>
                <a:gd name="connsiteX10" fmla="*/ 883 w 1231"/>
                <a:gd name="connsiteY10" fmla="*/ 854 h 3584"/>
                <a:gd name="connsiteX11" fmla="*/ 917 w 1231"/>
                <a:gd name="connsiteY11" fmla="*/ 910 h 3584"/>
                <a:gd name="connsiteX12" fmla="*/ 951 w 1231"/>
                <a:gd name="connsiteY12" fmla="*/ 968 h 3584"/>
                <a:gd name="connsiteX13" fmla="*/ 983 w 1231"/>
                <a:gd name="connsiteY13" fmla="*/ 1028 h 3584"/>
                <a:gd name="connsiteX14" fmla="*/ 1015 w 1231"/>
                <a:gd name="connsiteY14" fmla="*/ 1090 h 3584"/>
                <a:gd name="connsiteX15" fmla="*/ 1045 w 1231"/>
                <a:gd name="connsiteY15" fmla="*/ 1152 h 3584"/>
                <a:gd name="connsiteX16" fmla="*/ 1071 w 1231"/>
                <a:gd name="connsiteY16" fmla="*/ 1218 h 3584"/>
                <a:gd name="connsiteX17" fmla="*/ 1099 w 1231"/>
                <a:gd name="connsiteY17" fmla="*/ 1286 h 3584"/>
                <a:gd name="connsiteX18" fmla="*/ 1123 w 1231"/>
                <a:gd name="connsiteY18" fmla="*/ 1356 h 3584"/>
                <a:gd name="connsiteX19" fmla="*/ 1145 w 1231"/>
                <a:gd name="connsiteY19" fmla="*/ 1428 h 3584"/>
                <a:gd name="connsiteX20" fmla="*/ 1165 w 1231"/>
                <a:gd name="connsiteY20" fmla="*/ 1502 h 3584"/>
                <a:gd name="connsiteX21" fmla="*/ 1181 w 1231"/>
                <a:gd name="connsiteY21" fmla="*/ 1578 h 3584"/>
                <a:gd name="connsiteX22" fmla="*/ 1197 w 1231"/>
                <a:gd name="connsiteY22" fmla="*/ 1658 h 3584"/>
                <a:gd name="connsiteX23" fmla="*/ 1209 w 1231"/>
                <a:gd name="connsiteY23" fmla="*/ 1738 h 3584"/>
                <a:gd name="connsiteX24" fmla="*/ 1219 w 1231"/>
                <a:gd name="connsiteY24" fmla="*/ 1820 h 3584"/>
                <a:gd name="connsiteX25" fmla="*/ 1227 w 1231"/>
                <a:gd name="connsiteY25" fmla="*/ 1906 h 3584"/>
                <a:gd name="connsiteX26" fmla="*/ 1231 w 1231"/>
                <a:gd name="connsiteY26" fmla="*/ 1992 h 3584"/>
                <a:gd name="connsiteX27" fmla="*/ 1231 w 1231"/>
                <a:gd name="connsiteY27" fmla="*/ 2082 h 3584"/>
                <a:gd name="connsiteX28" fmla="*/ 1229 w 1231"/>
                <a:gd name="connsiteY28" fmla="*/ 2174 h 3584"/>
                <a:gd name="connsiteX29" fmla="*/ 1225 w 1231"/>
                <a:gd name="connsiteY29" fmla="*/ 2268 h 3584"/>
                <a:gd name="connsiteX30" fmla="*/ 1215 w 1231"/>
                <a:gd name="connsiteY30" fmla="*/ 2364 h 3584"/>
                <a:gd name="connsiteX31" fmla="*/ 1203 w 1231"/>
                <a:gd name="connsiteY31" fmla="*/ 2464 h 3584"/>
                <a:gd name="connsiteX32" fmla="*/ 1187 w 1231"/>
                <a:gd name="connsiteY32" fmla="*/ 2564 h 3584"/>
                <a:gd name="connsiteX33" fmla="*/ 1167 w 1231"/>
                <a:gd name="connsiteY33" fmla="*/ 2668 h 3584"/>
                <a:gd name="connsiteX34" fmla="*/ 1143 w 1231"/>
                <a:gd name="connsiteY34" fmla="*/ 2774 h 3584"/>
                <a:gd name="connsiteX35" fmla="*/ 1115 w 1231"/>
                <a:gd name="connsiteY35" fmla="*/ 2882 h 3584"/>
                <a:gd name="connsiteX36" fmla="*/ 1083 w 1231"/>
                <a:gd name="connsiteY36" fmla="*/ 2994 h 3584"/>
                <a:gd name="connsiteX37" fmla="*/ 1047 w 1231"/>
                <a:gd name="connsiteY37" fmla="*/ 3106 h 3584"/>
                <a:gd name="connsiteX38" fmla="*/ 1005 w 1231"/>
                <a:gd name="connsiteY38" fmla="*/ 3222 h 3584"/>
                <a:gd name="connsiteX39" fmla="*/ 959 w 1231"/>
                <a:gd name="connsiteY39" fmla="*/ 3340 h 3584"/>
                <a:gd name="connsiteX40" fmla="*/ 909 w 1231"/>
                <a:gd name="connsiteY40" fmla="*/ 3460 h 3584"/>
                <a:gd name="connsiteX41" fmla="*/ 853 w 1231"/>
                <a:gd name="connsiteY41" fmla="*/ 3584 h 3584"/>
                <a:gd name="connsiteX42" fmla="*/ 853 w 1231"/>
                <a:gd name="connsiteY42" fmla="*/ 3584 h 3584"/>
                <a:gd name="connsiteX43" fmla="*/ 829 w 1231"/>
                <a:gd name="connsiteY43" fmla="*/ 3576 h 3584"/>
                <a:gd name="connsiteX44" fmla="*/ 757 w 1231"/>
                <a:gd name="connsiteY44" fmla="*/ 3552 h 3584"/>
                <a:gd name="connsiteX45" fmla="*/ 707 w 1231"/>
                <a:gd name="connsiteY45" fmla="*/ 3532 h 3584"/>
                <a:gd name="connsiteX46" fmla="*/ 649 w 1231"/>
                <a:gd name="connsiteY46" fmla="*/ 3506 h 3584"/>
                <a:gd name="connsiteX47" fmla="*/ 585 w 1231"/>
                <a:gd name="connsiteY47" fmla="*/ 3476 h 3584"/>
                <a:gd name="connsiteX48" fmla="*/ 515 w 1231"/>
                <a:gd name="connsiteY48" fmla="*/ 3440 h 3584"/>
                <a:gd name="connsiteX49" fmla="*/ 439 w 1231"/>
                <a:gd name="connsiteY49" fmla="*/ 3396 h 3584"/>
                <a:gd name="connsiteX50" fmla="*/ 361 w 1231"/>
                <a:gd name="connsiteY50" fmla="*/ 3348 h 3584"/>
                <a:gd name="connsiteX51" fmla="*/ 279 w 1231"/>
                <a:gd name="connsiteY51" fmla="*/ 3292 h 3584"/>
                <a:gd name="connsiteX52" fmla="*/ 237 w 1231"/>
                <a:gd name="connsiteY52" fmla="*/ 3262 h 3584"/>
                <a:gd name="connsiteX53" fmla="*/ 195 w 1231"/>
                <a:gd name="connsiteY53" fmla="*/ 3230 h 3584"/>
                <a:gd name="connsiteX54" fmla="*/ 155 w 1231"/>
                <a:gd name="connsiteY54" fmla="*/ 3194 h 3584"/>
                <a:gd name="connsiteX55" fmla="*/ 113 w 1231"/>
                <a:gd name="connsiteY55" fmla="*/ 3158 h 3584"/>
                <a:gd name="connsiteX56" fmla="*/ 71 w 1231"/>
                <a:gd name="connsiteY56" fmla="*/ 3120 h 3584"/>
                <a:gd name="connsiteX0" fmla="*/ 77 w 1237"/>
                <a:gd name="connsiteY0" fmla="*/ 2640 h 3104"/>
                <a:gd name="connsiteX1" fmla="*/ 583 w 1237"/>
                <a:gd name="connsiteY1" fmla="*/ 0 h 3104"/>
                <a:gd name="connsiteX2" fmla="*/ 623 w 1237"/>
                <a:gd name="connsiteY2" fmla="*/ 40 h 3104"/>
                <a:gd name="connsiteX3" fmla="*/ 661 w 1237"/>
                <a:gd name="connsiteY3" fmla="*/ 82 h 3104"/>
                <a:gd name="connsiteX4" fmla="*/ 701 w 1237"/>
                <a:gd name="connsiteY4" fmla="*/ 126 h 3104"/>
                <a:gd name="connsiteX5" fmla="*/ 739 w 1237"/>
                <a:gd name="connsiteY5" fmla="*/ 172 h 3104"/>
                <a:gd name="connsiteX6" fmla="*/ 779 w 1237"/>
                <a:gd name="connsiteY6" fmla="*/ 220 h 3104"/>
                <a:gd name="connsiteX7" fmla="*/ 815 w 1237"/>
                <a:gd name="connsiteY7" fmla="*/ 270 h 3104"/>
                <a:gd name="connsiteX8" fmla="*/ 853 w 1237"/>
                <a:gd name="connsiteY8" fmla="*/ 322 h 3104"/>
                <a:gd name="connsiteX9" fmla="*/ 889 w 1237"/>
                <a:gd name="connsiteY9" fmla="*/ 374 h 3104"/>
                <a:gd name="connsiteX10" fmla="*/ 923 w 1237"/>
                <a:gd name="connsiteY10" fmla="*/ 430 h 3104"/>
                <a:gd name="connsiteX11" fmla="*/ 957 w 1237"/>
                <a:gd name="connsiteY11" fmla="*/ 488 h 3104"/>
                <a:gd name="connsiteX12" fmla="*/ 989 w 1237"/>
                <a:gd name="connsiteY12" fmla="*/ 548 h 3104"/>
                <a:gd name="connsiteX13" fmla="*/ 1021 w 1237"/>
                <a:gd name="connsiteY13" fmla="*/ 610 h 3104"/>
                <a:gd name="connsiteX14" fmla="*/ 1051 w 1237"/>
                <a:gd name="connsiteY14" fmla="*/ 672 h 3104"/>
                <a:gd name="connsiteX15" fmla="*/ 1077 w 1237"/>
                <a:gd name="connsiteY15" fmla="*/ 738 h 3104"/>
                <a:gd name="connsiteX16" fmla="*/ 1105 w 1237"/>
                <a:gd name="connsiteY16" fmla="*/ 806 h 3104"/>
                <a:gd name="connsiteX17" fmla="*/ 1129 w 1237"/>
                <a:gd name="connsiteY17" fmla="*/ 876 h 3104"/>
                <a:gd name="connsiteX18" fmla="*/ 1151 w 1237"/>
                <a:gd name="connsiteY18" fmla="*/ 948 h 3104"/>
                <a:gd name="connsiteX19" fmla="*/ 1171 w 1237"/>
                <a:gd name="connsiteY19" fmla="*/ 1022 h 3104"/>
                <a:gd name="connsiteX20" fmla="*/ 1187 w 1237"/>
                <a:gd name="connsiteY20" fmla="*/ 1098 h 3104"/>
                <a:gd name="connsiteX21" fmla="*/ 1203 w 1237"/>
                <a:gd name="connsiteY21" fmla="*/ 1178 h 3104"/>
                <a:gd name="connsiteX22" fmla="*/ 1215 w 1237"/>
                <a:gd name="connsiteY22" fmla="*/ 1258 h 3104"/>
                <a:gd name="connsiteX23" fmla="*/ 1225 w 1237"/>
                <a:gd name="connsiteY23" fmla="*/ 1340 h 3104"/>
                <a:gd name="connsiteX24" fmla="*/ 1233 w 1237"/>
                <a:gd name="connsiteY24" fmla="*/ 1426 h 3104"/>
                <a:gd name="connsiteX25" fmla="*/ 1237 w 1237"/>
                <a:gd name="connsiteY25" fmla="*/ 1512 h 3104"/>
                <a:gd name="connsiteX26" fmla="*/ 1237 w 1237"/>
                <a:gd name="connsiteY26" fmla="*/ 1602 h 3104"/>
                <a:gd name="connsiteX27" fmla="*/ 1235 w 1237"/>
                <a:gd name="connsiteY27" fmla="*/ 1694 h 3104"/>
                <a:gd name="connsiteX28" fmla="*/ 1231 w 1237"/>
                <a:gd name="connsiteY28" fmla="*/ 1788 h 3104"/>
                <a:gd name="connsiteX29" fmla="*/ 1221 w 1237"/>
                <a:gd name="connsiteY29" fmla="*/ 1884 h 3104"/>
                <a:gd name="connsiteX30" fmla="*/ 1209 w 1237"/>
                <a:gd name="connsiteY30" fmla="*/ 1984 h 3104"/>
                <a:gd name="connsiteX31" fmla="*/ 1193 w 1237"/>
                <a:gd name="connsiteY31" fmla="*/ 2084 h 3104"/>
                <a:gd name="connsiteX32" fmla="*/ 1173 w 1237"/>
                <a:gd name="connsiteY32" fmla="*/ 2188 h 3104"/>
                <a:gd name="connsiteX33" fmla="*/ 1149 w 1237"/>
                <a:gd name="connsiteY33" fmla="*/ 2294 h 3104"/>
                <a:gd name="connsiteX34" fmla="*/ 1121 w 1237"/>
                <a:gd name="connsiteY34" fmla="*/ 2402 h 3104"/>
                <a:gd name="connsiteX35" fmla="*/ 1089 w 1237"/>
                <a:gd name="connsiteY35" fmla="*/ 2514 h 3104"/>
                <a:gd name="connsiteX36" fmla="*/ 1053 w 1237"/>
                <a:gd name="connsiteY36" fmla="*/ 2626 h 3104"/>
                <a:gd name="connsiteX37" fmla="*/ 1011 w 1237"/>
                <a:gd name="connsiteY37" fmla="*/ 2742 h 3104"/>
                <a:gd name="connsiteX38" fmla="*/ 965 w 1237"/>
                <a:gd name="connsiteY38" fmla="*/ 2860 h 3104"/>
                <a:gd name="connsiteX39" fmla="*/ 915 w 1237"/>
                <a:gd name="connsiteY39" fmla="*/ 2980 h 3104"/>
                <a:gd name="connsiteX40" fmla="*/ 859 w 1237"/>
                <a:gd name="connsiteY40" fmla="*/ 3104 h 3104"/>
                <a:gd name="connsiteX41" fmla="*/ 859 w 1237"/>
                <a:gd name="connsiteY41" fmla="*/ 3104 h 3104"/>
                <a:gd name="connsiteX42" fmla="*/ 835 w 1237"/>
                <a:gd name="connsiteY42" fmla="*/ 3096 h 3104"/>
                <a:gd name="connsiteX43" fmla="*/ 763 w 1237"/>
                <a:gd name="connsiteY43" fmla="*/ 3072 h 3104"/>
                <a:gd name="connsiteX44" fmla="*/ 713 w 1237"/>
                <a:gd name="connsiteY44" fmla="*/ 3052 h 3104"/>
                <a:gd name="connsiteX45" fmla="*/ 655 w 1237"/>
                <a:gd name="connsiteY45" fmla="*/ 3026 h 3104"/>
                <a:gd name="connsiteX46" fmla="*/ 591 w 1237"/>
                <a:gd name="connsiteY46" fmla="*/ 2996 h 3104"/>
                <a:gd name="connsiteX47" fmla="*/ 521 w 1237"/>
                <a:gd name="connsiteY47" fmla="*/ 2960 h 3104"/>
                <a:gd name="connsiteX48" fmla="*/ 445 w 1237"/>
                <a:gd name="connsiteY48" fmla="*/ 2916 h 3104"/>
                <a:gd name="connsiteX49" fmla="*/ 367 w 1237"/>
                <a:gd name="connsiteY49" fmla="*/ 2868 h 3104"/>
                <a:gd name="connsiteX50" fmla="*/ 285 w 1237"/>
                <a:gd name="connsiteY50" fmla="*/ 2812 h 3104"/>
                <a:gd name="connsiteX51" fmla="*/ 243 w 1237"/>
                <a:gd name="connsiteY51" fmla="*/ 2782 h 3104"/>
                <a:gd name="connsiteX52" fmla="*/ 201 w 1237"/>
                <a:gd name="connsiteY52" fmla="*/ 2750 h 3104"/>
                <a:gd name="connsiteX53" fmla="*/ 161 w 1237"/>
                <a:gd name="connsiteY53" fmla="*/ 2714 h 3104"/>
                <a:gd name="connsiteX54" fmla="*/ 119 w 1237"/>
                <a:gd name="connsiteY54" fmla="*/ 2678 h 3104"/>
                <a:gd name="connsiteX55" fmla="*/ 77 w 1237"/>
                <a:gd name="connsiteY55" fmla="*/ 2640 h 3104"/>
                <a:gd name="connsiteX0" fmla="*/ 84 w 1244"/>
                <a:gd name="connsiteY0" fmla="*/ 2600 h 3064"/>
                <a:gd name="connsiteX1" fmla="*/ 630 w 1244"/>
                <a:gd name="connsiteY1" fmla="*/ 0 h 3064"/>
                <a:gd name="connsiteX2" fmla="*/ 668 w 1244"/>
                <a:gd name="connsiteY2" fmla="*/ 42 h 3064"/>
                <a:gd name="connsiteX3" fmla="*/ 708 w 1244"/>
                <a:gd name="connsiteY3" fmla="*/ 86 h 3064"/>
                <a:gd name="connsiteX4" fmla="*/ 746 w 1244"/>
                <a:gd name="connsiteY4" fmla="*/ 132 h 3064"/>
                <a:gd name="connsiteX5" fmla="*/ 786 w 1244"/>
                <a:gd name="connsiteY5" fmla="*/ 180 h 3064"/>
                <a:gd name="connsiteX6" fmla="*/ 822 w 1244"/>
                <a:gd name="connsiteY6" fmla="*/ 230 h 3064"/>
                <a:gd name="connsiteX7" fmla="*/ 860 w 1244"/>
                <a:gd name="connsiteY7" fmla="*/ 282 h 3064"/>
                <a:gd name="connsiteX8" fmla="*/ 896 w 1244"/>
                <a:gd name="connsiteY8" fmla="*/ 334 h 3064"/>
                <a:gd name="connsiteX9" fmla="*/ 930 w 1244"/>
                <a:gd name="connsiteY9" fmla="*/ 390 h 3064"/>
                <a:gd name="connsiteX10" fmla="*/ 964 w 1244"/>
                <a:gd name="connsiteY10" fmla="*/ 448 h 3064"/>
                <a:gd name="connsiteX11" fmla="*/ 996 w 1244"/>
                <a:gd name="connsiteY11" fmla="*/ 508 h 3064"/>
                <a:gd name="connsiteX12" fmla="*/ 1028 w 1244"/>
                <a:gd name="connsiteY12" fmla="*/ 570 h 3064"/>
                <a:gd name="connsiteX13" fmla="*/ 1058 w 1244"/>
                <a:gd name="connsiteY13" fmla="*/ 632 h 3064"/>
                <a:gd name="connsiteX14" fmla="*/ 1084 w 1244"/>
                <a:gd name="connsiteY14" fmla="*/ 698 h 3064"/>
                <a:gd name="connsiteX15" fmla="*/ 1112 w 1244"/>
                <a:gd name="connsiteY15" fmla="*/ 766 h 3064"/>
                <a:gd name="connsiteX16" fmla="*/ 1136 w 1244"/>
                <a:gd name="connsiteY16" fmla="*/ 836 h 3064"/>
                <a:gd name="connsiteX17" fmla="*/ 1158 w 1244"/>
                <a:gd name="connsiteY17" fmla="*/ 908 h 3064"/>
                <a:gd name="connsiteX18" fmla="*/ 1178 w 1244"/>
                <a:gd name="connsiteY18" fmla="*/ 982 h 3064"/>
                <a:gd name="connsiteX19" fmla="*/ 1194 w 1244"/>
                <a:gd name="connsiteY19" fmla="*/ 1058 h 3064"/>
                <a:gd name="connsiteX20" fmla="*/ 1210 w 1244"/>
                <a:gd name="connsiteY20" fmla="*/ 1138 h 3064"/>
                <a:gd name="connsiteX21" fmla="*/ 1222 w 1244"/>
                <a:gd name="connsiteY21" fmla="*/ 1218 h 3064"/>
                <a:gd name="connsiteX22" fmla="*/ 1232 w 1244"/>
                <a:gd name="connsiteY22" fmla="*/ 1300 h 3064"/>
                <a:gd name="connsiteX23" fmla="*/ 1240 w 1244"/>
                <a:gd name="connsiteY23" fmla="*/ 1386 h 3064"/>
                <a:gd name="connsiteX24" fmla="*/ 1244 w 1244"/>
                <a:gd name="connsiteY24" fmla="*/ 1472 h 3064"/>
                <a:gd name="connsiteX25" fmla="*/ 1244 w 1244"/>
                <a:gd name="connsiteY25" fmla="*/ 1562 h 3064"/>
                <a:gd name="connsiteX26" fmla="*/ 1242 w 1244"/>
                <a:gd name="connsiteY26" fmla="*/ 1654 h 3064"/>
                <a:gd name="connsiteX27" fmla="*/ 1238 w 1244"/>
                <a:gd name="connsiteY27" fmla="*/ 1748 h 3064"/>
                <a:gd name="connsiteX28" fmla="*/ 1228 w 1244"/>
                <a:gd name="connsiteY28" fmla="*/ 1844 h 3064"/>
                <a:gd name="connsiteX29" fmla="*/ 1216 w 1244"/>
                <a:gd name="connsiteY29" fmla="*/ 1944 h 3064"/>
                <a:gd name="connsiteX30" fmla="*/ 1200 w 1244"/>
                <a:gd name="connsiteY30" fmla="*/ 2044 h 3064"/>
                <a:gd name="connsiteX31" fmla="*/ 1180 w 1244"/>
                <a:gd name="connsiteY31" fmla="*/ 2148 h 3064"/>
                <a:gd name="connsiteX32" fmla="*/ 1156 w 1244"/>
                <a:gd name="connsiteY32" fmla="*/ 2254 h 3064"/>
                <a:gd name="connsiteX33" fmla="*/ 1128 w 1244"/>
                <a:gd name="connsiteY33" fmla="*/ 2362 h 3064"/>
                <a:gd name="connsiteX34" fmla="*/ 1096 w 1244"/>
                <a:gd name="connsiteY34" fmla="*/ 2474 h 3064"/>
                <a:gd name="connsiteX35" fmla="*/ 1060 w 1244"/>
                <a:gd name="connsiteY35" fmla="*/ 2586 h 3064"/>
                <a:gd name="connsiteX36" fmla="*/ 1018 w 1244"/>
                <a:gd name="connsiteY36" fmla="*/ 2702 h 3064"/>
                <a:gd name="connsiteX37" fmla="*/ 972 w 1244"/>
                <a:gd name="connsiteY37" fmla="*/ 2820 h 3064"/>
                <a:gd name="connsiteX38" fmla="*/ 922 w 1244"/>
                <a:gd name="connsiteY38" fmla="*/ 2940 h 3064"/>
                <a:gd name="connsiteX39" fmla="*/ 866 w 1244"/>
                <a:gd name="connsiteY39" fmla="*/ 3064 h 3064"/>
                <a:gd name="connsiteX40" fmla="*/ 866 w 1244"/>
                <a:gd name="connsiteY40" fmla="*/ 3064 h 3064"/>
                <a:gd name="connsiteX41" fmla="*/ 842 w 1244"/>
                <a:gd name="connsiteY41" fmla="*/ 3056 h 3064"/>
                <a:gd name="connsiteX42" fmla="*/ 770 w 1244"/>
                <a:gd name="connsiteY42" fmla="*/ 3032 h 3064"/>
                <a:gd name="connsiteX43" fmla="*/ 720 w 1244"/>
                <a:gd name="connsiteY43" fmla="*/ 3012 h 3064"/>
                <a:gd name="connsiteX44" fmla="*/ 662 w 1244"/>
                <a:gd name="connsiteY44" fmla="*/ 2986 h 3064"/>
                <a:gd name="connsiteX45" fmla="*/ 598 w 1244"/>
                <a:gd name="connsiteY45" fmla="*/ 2956 h 3064"/>
                <a:gd name="connsiteX46" fmla="*/ 528 w 1244"/>
                <a:gd name="connsiteY46" fmla="*/ 2920 h 3064"/>
                <a:gd name="connsiteX47" fmla="*/ 452 w 1244"/>
                <a:gd name="connsiteY47" fmla="*/ 2876 h 3064"/>
                <a:gd name="connsiteX48" fmla="*/ 374 w 1244"/>
                <a:gd name="connsiteY48" fmla="*/ 2828 h 3064"/>
                <a:gd name="connsiteX49" fmla="*/ 292 w 1244"/>
                <a:gd name="connsiteY49" fmla="*/ 2772 h 3064"/>
                <a:gd name="connsiteX50" fmla="*/ 250 w 1244"/>
                <a:gd name="connsiteY50" fmla="*/ 2742 h 3064"/>
                <a:gd name="connsiteX51" fmla="*/ 208 w 1244"/>
                <a:gd name="connsiteY51" fmla="*/ 2710 h 3064"/>
                <a:gd name="connsiteX52" fmla="*/ 168 w 1244"/>
                <a:gd name="connsiteY52" fmla="*/ 2674 h 3064"/>
                <a:gd name="connsiteX53" fmla="*/ 126 w 1244"/>
                <a:gd name="connsiteY53" fmla="*/ 2638 h 3064"/>
                <a:gd name="connsiteX54" fmla="*/ 84 w 1244"/>
                <a:gd name="connsiteY54" fmla="*/ 2600 h 3064"/>
                <a:gd name="connsiteX0" fmla="*/ 90 w 1250"/>
                <a:gd name="connsiteY0" fmla="*/ 2977 h 3441"/>
                <a:gd name="connsiteX1" fmla="*/ 674 w 1250"/>
                <a:gd name="connsiteY1" fmla="*/ 419 h 3441"/>
                <a:gd name="connsiteX2" fmla="*/ 714 w 1250"/>
                <a:gd name="connsiteY2" fmla="*/ 463 h 3441"/>
                <a:gd name="connsiteX3" fmla="*/ 752 w 1250"/>
                <a:gd name="connsiteY3" fmla="*/ 509 h 3441"/>
                <a:gd name="connsiteX4" fmla="*/ 792 w 1250"/>
                <a:gd name="connsiteY4" fmla="*/ 557 h 3441"/>
                <a:gd name="connsiteX5" fmla="*/ 828 w 1250"/>
                <a:gd name="connsiteY5" fmla="*/ 607 h 3441"/>
                <a:gd name="connsiteX6" fmla="*/ 866 w 1250"/>
                <a:gd name="connsiteY6" fmla="*/ 659 h 3441"/>
                <a:gd name="connsiteX7" fmla="*/ 902 w 1250"/>
                <a:gd name="connsiteY7" fmla="*/ 711 h 3441"/>
                <a:gd name="connsiteX8" fmla="*/ 936 w 1250"/>
                <a:gd name="connsiteY8" fmla="*/ 767 h 3441"/>
                <a:gd name="connsiteX9" fmla="*/ 970 w 1250"/>
                <a:gd name="connsiteY9" fmla="*/ 825 h 3441"/>
                <a:gd name="connsiteX10" fmla="*/ 1002 w 1250"/>
                <a:gd name="connsiteY10" fmla="*/ 885 h 3441"/>
                <a:gd name="connsiteX11" fmla="*/ 1034 w 1250"/>
                <a:gd name="connsiteY11" fmla="*/ 947 h 3441"/>
                <a:gd name="connsiteX12" fmla="*/ 1064 w 1250"/>
                <a:gd name="connsiteY12" fmla="*/ 1009 h 3441"/>
                <a:gd name="connsiteX13" fmla="*/ 1090 w 1250"/>
                <a:gd name="connsiteY13" fmla="*/ 1075 h 3441"/>
                <a:gd name="connsiteX14" fmla="*/ 1118 w 1250"/>
                <a:gd name="connsiteY14" fmla="*/ 1143 h 3441"/>
                <a:gd name="connsiteX15" fmla="*/ 1142 w 1250"/>
                <a:gd name="connsiteY15" fmla="*/ 1213 h 3441"/>
                <a:gd name="connsiteX16" fmla="*/ 1164 w 1250"/>
                <a:gd name="connsiteY16" fmla="*/ 1285 h 3441"/>
                <a:gd name="connsiteX17" fmla="*/ 1184 w 1250"/>
                <a:gd name="connsiteY17" fmla="*/ 1359 h 3441"/>
                <a:gd name="connsiteX18" fmla="*/ 1200 w 1250"/>
                <a:gd name="connsiteY18" fmla="*/ 1435 h 3441"/>
                <a:gd name="connsiteX19" fmla="*/ 1216 w 1250"/>
                <a:gd name="connsiteY19" fmla="*/ 1515 h 3441"/>
                <a:gd name="connsiteX20" fmla="*/ 1228 w 1250"/>
                <a:gd name="connsiteY20" fmla="*/ 1595 h 3441"/>
                <a:gd name="connsiteX21" fmla="*/ 1238 w 1250"/>
                <a:gd name="connsiteY21" fmla="*/ 1677 h 3441"/>
                <a:gd name="connsiteX22" fmla="*/ 1246 w 1250"/>
                <a:gd name="connsiteY22" fmla="*/ 1763 h 3441"/>
                <a:gd name="connsiteX23" fmla="*/ 1250 w 1250"/>
                <a:gd name="connsiteY23" fmla="*/ 1849 h 3441"/>
                <a:gd name="connsiteX24" fmla="*/ 1250 w 1250"/>
                <a:gd name="connsiteY24" fmla="*/ 1939 h 3441"/>
                <a:gd name="connsiteX25" fmla="*/ 1248 w 1250"/>
                <a:gd name="connsiteY25" fmla="*/ 2031 h 3441"/>
                <a:gd name="connsiteX26" fmla="*/ 1244 w 1250"/>
                <a:gd name="connsiteY26" fmla="*/ 2125 h 3441"/>
                <a:gd name="connsiteX27" fmla="*/ 1234 w 1250"/>
                <a:gd name="connsiteY27" fmla="*/ 2221 h 3441"/>
                <a:gd name="connsiteX28" fmla="*/ 1222 w 1250"/>
                <a:gd name="connsiteY28" fmla="*/ 2321 h 3441"/>
                <a:gd name="connsiteX29" fmla="*/ 1206 w 1250"/>
                <a:gd name="connsiteY29" fmla="*/ 2421 h 3441"/>
                <a:gd name="connsiteX30" fmla="*/ 1186 w 1250"/>
                <a:gd name="connsiteY30" fmla="*/ 2525 h 3441"/>
                <a:gd name="connsiteX31" fmla="*/ 1162 w 1250"/>
                <a:gd name="connsiteY31" fmla="*/ 2631 h 3441"/>
                <a:gd name="connsiteX32" fmla="*/ 1134 w 1250"/>
                <a:gd name="connsiteY32" fmla="*/ 2739 h 3441"/>
                <a:gd name="connsiteX33" fmla="*/ 1102 w 1250"/>
                <a:gd name="connsiteY33" fmla="*/ 2851 h 3441"/>
                <a:gd name="connsiteX34" fmla="*/ 1066 w 1250"/>
                <a:gd name="connsiteY34" fmla="*/ 2963 h 3441"/>
                <a:gd name="connsiteX35" fmla="*/ 1024 w 1250"/>
                <a:gd name="connsiteY35" fmla="*/ 3079 h 3441"/>
                <a:gd name="connsiteX36" fmla="*/ 978 w 1250"/>
                <a:gd name="connsiteY36" fmla="*/ 3197 h 3441"/>
                <a:gd name="connsiteX37" fmla="*/ 928 w 1250"/>
                <a:gd name="connsiteY37" fmla="*/ 3317 h 3441"/>
                <a:gd name="connsiteX38" fmla="*/ 872 w 1250"/>
                <a:gd name="connsiteY38" fmla="*/ 3441 h 3441"/>
                <a:gd name="connsiteX39" fmla="*/ 872 w 1250"/>
                <a:gd name="connsiteY39" fmla="*/ 3441 h 3441"/>
                <a:gd name="connsiteX40" fmla="*/ 848 w 1250"/>
                <a:gd name="connsiteY40" fmla="*/ 3433 h 3441"/>
                <a:gd name="connsiteX41" fmla="*/ 776 w 1250"/>
                <a:gd name="connsiteY41" fmla="*/ 3409 h 3441"/>
                <a:gd name="connsiteX42" fmla="*/ 726 w 1250"/>
                <a:gd name="connsiteY42" fmla="*/ 3389 h 3441"/>
                <a:gd name="connsiteX43" fmla="*/ 668 w 1250"/>
                <a:gd name="connsiteY43" fmla="*/ 3363 h 3441"/>
                <a:gd name="connsiteX44" fmla="*/ 604 w 1250"/>
                <a:gd name="connsiteY44" fmla="*/ 3333 h 3441"/>
                <a:gd name="connsiteX45" fmla="*/ 534 w 1250"/>
                <a:gd name="connsiteY45" fmla="*/ 3297 h 3441"/>
                <a:gd name="connsiteX46" fmla="*/ 458 w 1250"/>
                <a:gd name="connsiteY46" fmla="*/ 3253 h 3441"/>
                <a:gd name="connsiteX47" fmla="*/ 380 w 1250"/>
                <a:gd name="connsiteY47" fmla="*/ 3205 h 3441"/>
                <a:gd name="connsiteX48" fmla="*/ 298 w 1250"/>
                <a:gd name="connsiteY48" fmla="*/ 3149 h 3441"/>
                <a:gd name="connsiteX49" fmla="*/ 256 w 1250"/>
                <a:gd name="connsiteY49" fmla="*/ 3119 h 3441"/>
                <a:gd name="connsiteX50" fmla="*/ 214 w 1250"/>
                <a:gd name="connsiteY50" fmla="*/ 3087 h 3441"/>
                <a:gd name="connsiteX51" fmla="*/ 174 w 1250"/>
                <a:gd name="connsiteY51" fmla="*/ 3051 h 3441"/>
                <a:gd name="connsiteX52" fmla="*/ 132 w 1250"/>
                <a:gd name="connsiteY52" fmla="*/ 3015 h 3441"/>
                <a:gd name="connsiteX53" fmla="*/ 90 w 1250"/>
                <a:gd name="connsiteY53" fmla="*/ 2977 h 3441"/>
                <a:gd name="connsiteX0" fmla="*/ 97 w 1257"/>
                <a:gd name="connsiteY0" fmla="*/ 2514 h 2978"/>
                <a:gd name="connsiteX1" fmla="*/ 721 w 1257"/>
                <a:gd name="connsiteY1" fmla="*/ 0 h 2978"/>
                <a:gd name="connsiteX2" fmla="*/ 759 w 1257"/>
                <a:gd name="connsiteY2" fmla="*/ 46 h 2978"/>
                <a:gd name="connsiteX3" fmla="*/ 799 w 1257"/>
                <a:gd name="connsiteY3" fmla="*/ 94 h 2978"/>
                <a:gd name="connsiteX4" fmla="*/ 835 w 1257"/>
                <a:gd name="connsiteY4" fmla="*/ 144 h 2978"/>
                <a:gd name="connsiteX5" fmla="*/ 873 w 1257"/>
                <a:gd name="connsiteY5" fmla="*/ 196 h 2978"/>
                <a:gd name="connsiteX6" fmla="*/ 909 w 1257"/>
                <a:gd name="connsiteY6" fmla="*/ 248 h 2978"/>
                <a:gd name="connsiteX7" fmla="*/ 943 w 1257"/>
                <a:gd name="connsiteY7" fmla="*/ 304 h 2978"/>
                <a:gd name="connsiteX8" fmla="*/ 977 w 1257"/>
                <a:gd name="connsiteY8" fmla="*/ 362 h 2978"/>
                <a:gd name="connsiteX9" fmla="*/ 1009 w 1257"/>
                <a:gd name="connsiteY9" fmla="*/ 422 h 2978"/>
                <a:gd name="connsiteX10" fmla="*/ 1041 w 1257"/>
                <a:gd name="connsiteY10" fmla="*/ 484 h 2978"/>
                <a:gd name="connsiteX11" fmla="*/ 1071 w 1257"/>
                <a:gd name="connsiteY11" fmla="*/ 546 h 2978"/>
                <a:gd name="connsiteX12" fmla="*/ 1097 w 1257"/>
                <a:gd name="connsiteY12" fmla="*/ 612 h 2978"/>
                <a:gd name="connsiteX13" fmla="*/ 1125 w 1257"/>
                <a:gd name="connsiteY13" fmla="*/ 680 h 2978"/>
                <a:gd name="connsiteX14" fmla="*/ 1149 w 1257"/>
                <a:gd name="connsiteY14" fmla="*/ 750 h 2978"/>
                <a:gd name="connsiteX15" fmla="*/ 1171 w 1257"/>
                <a:gd name="connsiteY15" fmla="*/ 822 h 2978"/>
                <a:gd name="connsiteX16" fmla="*/ 1191 w 1257"/>
                <a:gd name="connsiteY16" fmla="*/ 896 h 2978"/>
                <a:gd name="connsiteX17" fmla="*/ 1207 w 1257"/>
                <a:gd name="connsiteY17" fmla="*/ 972 h 2978"/>
                <a:gd name="connsiteX18" fmla="*/ 1223 w 1257"/>
                <a:gd name="connsiteY18" fmla="*/ 1052 h 2978"/>
                <a:gd name="connsiteX19" fmla="*/ 1235 w 1257"/>
                <a:gd name="connsiteY19" fmla="*/ 1132 h 2978"/>
                <a:gd name="connsiteX20" fmla="*/ 1245 w 1257"/>
                <a:gd name="connsiteY20" fmla="*/ 1214 h 2978"/>
                <a:gd name="connsiteX21" fmla="*/ 1253 w 1257"/>
                <a:gd name="connsiteY21" fmla="*/ 1300 h 2978"/>
                <a:gd name="connsiteX22" fmla="*/ 1257 w 1257"/>
                <a:gd name="connsiteY22" fmla="*/ 1386 h 2978"/>
                <a:gd name="connsiteX23" fmla="*/ 1257 w 1257"/>
                <a:gd name="connsiteY23" fmla="*/ 1476 h 2978"/>
                <a:gd name="connsiteX24" fmla="*/ 1255 w 1257"/>
                <a:gd name="connsiteY24" fmla="*/ 1568 h 2978"/>
                <a:gd name="connsiteX25" fmla="*/ 1251 w 1257"/>
                <a:gd name="connsiteY25" fmla="*/ 1662 h 2978"/>
                <a:gd name="connsiteX26" fmla="*/ 1241 w 1257"/>
                <a:gd name="connsiteY26" fmla="*/ 1758 h 2978"/>
                <a:gd name="connsiteX27" fmla="*/ 1229 w 1257"/>
                <a:gd name="connsiteY27" fmla="*/ 1858 h 2978"/>
                <a:gd name="connsiteX28" fmla="*/ 1213 w 1257"/>
                <a:gd name="connsiteY28" fmla="*/ 1958 h 2978"/>
                <a:gd name="connsiteX29" fmla="*/ 1193 w 1257"/>
                <a:gd name="connsiteY29" fmla="*/ 2062 h 2978"/>
                <a:gd name="connsiteX30" fmla="*/ 1169 w 1257"/>
                <a:gd name="connsiteY30" fmla="*/ 2168 h 2978"/>
                <a:gd name="connsiteX31" fmla="*/ 1141 w 1257"/>
                <a:gd name="connsiteY31" fmla="*/ 2276 h 2978"/>
                <a:gd name="connsiteX32" fmla="*/ 1109 w 1257"/>
                <a:gd name="connsiteY32" fmla="*/ 2388 h 2978"/>
                <a:gd name="connsiteX33" fmla="*/ 1073 w 1257"/>
                <a:gd name="connsiteY33" fmla="*/ 2500 h 2978"/>
                <a:gd name="connsiteX34" fmla="*/ 1031 w 1257"/>
                <a:gd name="connsiteY34" fmla="*/ 2616 h 2978"/>
                <a:gd name="connsiteX35" fmla="*/ 985 w 1257"/>
                <a:gd name="connsiteY35" fmla="*/ 2734 h 2978"/>
                <a:gd name="connsiteX36" fmla="*/ 935 w 1257"/>
                <a:gd name="connsiteY36" fmla="*/ 2854 h 2978"/>
                <a:gd name="connsiteX37" fmla="*/ 879 w 1257"/>
                <a:gd name="connsiteY37" fmla="*/ 2978 h 2978"/>
                <a:gd name="connsiteX38" fmla="*/ 879 w 1257"/>
                <a:gd name="connsiteY38" fmla="*/ 2978 h 2978"/>
                <a:gd name="connsiteX39" fmla="*/ 855 w 1257"/>
                <a:gd name="connsiteY39" fmla="*/ 2970 h 2978"/>
                <a:gd name="connsiteX40" fmla="*/ 783 w 1257"/>
                <a:gd name="connsiteY40" fmla="*/ 2946 h 2978"/>
                <a:gd name="connsiteX41" fmla="*/ 733 w 1257"/>
                <a:gd name="connsiteY41" fmla="*/ 2926 h 2978"/>
                <a:gd name="connsiteX42" fmla="*/ 675 w 1257"/>
                <a:gd name="connsiteY42" fmla="*/ 2900 h 2978"/>
                <a:gd name="connsiteX43" fmla="*/ 611 w 1257"/>
                <a:gd name="connsiteY43" fmla="*/ 2870 h 2978"/>
                <a:gd name="connsiteX44" fmla="*/ 541 w 1257"/>
                <a:gd name="connsiteY44" fmla="*/ 2834 h 2978"/>
                <a:gd name="connsiteX45" fmla="*/ 465 w 1257"/>
                <a:gd name="connsiteY45" fmla="*/ 2790 h 2978"/>
                <a:gd name="connsiteX46" fmla="*/ 387 w 1257"/>
                <a:gd name="connsiteY46" fmla="*/ 2742 h 2978"/>
                <a:gd name="connsiteX47" fmla="*/ 305 w 1257"/>
                <a:gd name="connsiteY47" fmla="*/ 2686 h 2978"/>
                <a:gd name="connsiteX48" fmla="*/ 263 w 1257"/>
                <a:gd name="connsiteY48" fmla="*/ 2656 h 2978"/>
                <a:gd name="connsiteX49" fmla="*/ 221 w 1257"/>
                <a:gd name="connsiteY49" fmla="*/ 2624 h 2978"/>
                <a:gd name="connsiteX50" fmla="*/ 181 w 1257"/>
                <a:gd name="connsiteY50" fmla="*/ 2588 h 2978"/>
                <a:gd name="connsiteX51" fmla="*/ 139 w 1257"/>
                <a:gd name="connsiteY51" fmla="*/ 2552 h 2978"/>
                <a:gd name="connsiteX52" fmla="*/ 97 w 1257"/>
                <a:gd name="connsiteY52" fmla="*/ 2514 h 2978"/>
                <a:gd name="connsiteX0" fmla="*/ 0 w 1118"/>
                <a:gd name="connsiteY0" fmla="*/ 2552 h 2978"/>
                <a:gd name="connsiteX1" fmla="*/ 582 w 1118"/>
                <a:gd name="connsiteY1" fmla="*/ 0 h 2978"/>
                <a:gd name="connsiteX2" fmla="*/ 620 w 1118"/>
                <a:gd name="connsiteY2" fmla="*/ 46 h 2978"/>
                <a:gd name="connsiteX3" fmla="*/ 660 w 1118"/>
                <a:gd name="connsiteY3" fmla="*/ 94 h 2978"/>
                <a:gd name="connsiteX4" fmla="*/ 696 w 1118"/>
                <a:gd name="connsiteY4" fmla="*/ 144 h 2978"/>
                <a:gd name="connsiteX5" fmla="*/ 734 w 1118"/>
                <a:gd name="connsiteY5" fmla="*/ 196 h 2978"/>
                <a:gd name="connsiteX6" fmla="*/ 770 w 1118"/>
                <a:gd name="connsiteY6" fmla="*/ 248 h 2978"/>
                <a:gd name="connsiteX7" fmla="*/ 804 w 1118"/>
                <a:gd name="connsiteY7" fmla="*/ 304 h 2978"/>
                <a:gd name="connsiteX8" fmla="*/ 838 w 1118"/>
                <a:gd name="connsiteY8" fmla="*/ 362 h 2978"/>
                <a:gd name="connsiteX9" fmla="*/ 870 w 1118"/>
                <a:gd name="connsiteY9" fmla="*/ 422 h 2978"/>
                <a:gd name="connsiteX10" fmla="*/ 902 w 1118"/>
                <a:gd name="connsiteY10" fmla="*/ 484 h 2978"/>
                <a:gd name="connsiteX11" fmla="*/ 932 w 1118"/>
                <a:gd name="connsiteY11" fmla="*/ 546 h 2978"/>
                <a:gd name="connsiteX12" fmla="*/ 958 w 1118"/>
                <a:gd name="connsiteY12" fmla="*/ 612 h 2978"/>
                <a:gd name="connsiteX13" fmla="*/ 986 w 1118"/>
                <a:gd name="connsiteY13" fmla="*/ 680 h 2978"/>
                <a:gd name="connsiteX14" fmla="*/ 1010 w 1118"/>
                <a:gd name="connsiteY14" fmla="*/ 750 h 2978"/>
                <a:gd name="connsiteX15" fmla="*/ 1032 w 1118"/>
                <a:gd name="connsiteY15" fmla="*/ 822 h 2978"/>
                <a:gd name="connsiteX16" fmla="*/ 1052 w 1118"/>
                <a:gd name="connsiteY16" fmla="*/ 896 h 2978"/>
                <a:gd name="connsiteX17" fmla="*/ 1068 w 1118"/>
                <a:gd name="connsiteY17" fmla="*/ 972 h 2978"/>
                <a:gd name="connsiteX18" fmla="*/ 1084 w 1118"/>
                <a:gd name="connsiteY18" fmla="*/ 1052 h 2978"/>
                <a:gd name="connsiteX19" fmla="*/ 1096 w 1118"/>
                <a:gd name="connsiteY19" fmla="*/ 1132 h 2978"/>
                <a:gd name="connsiteX20" fmla="*/ 1106 w 1118"/>
                <a:gd name="connsiteY20" fmla="*/ 1214 h 2978"/>
                <a:gd name="connsiteX21" fmla="*/ 1114 w 1118"/>
                <a:gd name="connsiteY21" fmla="*/ 1300 h 2978"/>
                <a:gd name="connsiteX22" fmla="*/ 1118 w 1118"/>
                <a:gd name="connsiteY22" fmla="*/ 1386 h 2978"/>
                <a:gd name="connsiteX23" fmla="*/ 1118 w 1118"/>
                <a:gd name="connsiteY23" fmla="*/ 1476 h 2978"/>
                <a:gd name="connsiteX24" fmla="*/ 1116 w 1118"/>
                <a:gd name="connsiteY24" fmla="*/ 1568 h 2978"/>
                <a:gd name="connsiteX25" fmla="*/ 1112 w 1118"/>
                <a:gd name="connsiteY25" fmla="*/ 1662 h 2978"/>
                <a:gd name="connsiteX26" fmla="*/ 1102 w 1118"/>
                <a:gd name="connsiteY26" fmla="*/ 1758 h 2978"/>
                <a:gd name="connsiteX27" fmla="*/ 1090 w 1118"/>
                <a:gd name="connsiteY27" fmla="*/ 1858 h 2978"/>
                <a:gd name="connsiteX28" fmla="*/ 1074 w 1118"/>
                <a:gd name="connsiteY28" fmla="*/ 1958 h 2978"/>
                <a:gd name="connsiteX29" fmla="*/ 1054 w 1118"/>
                <a:gd name="connsiteY29" fmla="*/ 2062 h 2978"/>
                <a:gd name="connsiteX30" fmla="*/ 1030 w 1118"/>
                <a:gd name="connsiteY30" fmla="*/ 2168 h 2978"/>
                <a:gd name="connsiteX31" fmla="*/ 1002 w 1118"/>
                <a:gd name="connsiteY31" fmla="*/ 2276 h 2978"/>
                <a:gd name="connsiteX32" fmla="*/ 970 w 1118"/>
                <a:gd name="connsiteY32" fmla="*/ 2388 h 2978"/>
                <a:gd name="connsiteX33" fmla="*/ 934 w 1118"/>
                <a:gd name="connsiteY33" fmla="*/ 2500 h 2978"/>
                <a:gd name="connsiteX34" fmla="*/ 892 w 1118"/>
                <a:gd name="connsiteY34" fmla="*/ 2616 h 2978"/>
                <a:gd name="connsiteX35" fmla="*/ 846 w 1118"/>
                <a:gd name="connsiteY35" fmla="*/ 2734 h 2978"/>
                <a:gd name="connsiteX36" fmla="*/ 796 w 1118"/>
                <a:gd name="connsiteY36" fmla="*/ 2854 h 2978"/>
                <a:gd name="connsiteX37" fmla="*/ 740 w 1118"/>
                <a:gd name="connsiteY37" fmla="*/ 2978 h 2978"/>
                <a:gd name="connsiteX38" fmla="*/ 740 w 1118"/>
                <a:gd name="connsiteY38" fmla="*/ 2978 h 2978"/>
                <a:gd name="connsiteX39" fmla="*/ 716 w 1118"/>
                <a:gd name="connsiteY39" fmla="*/ 2970 h 2978"/>
                <a:gd name="connsiteX40" fmla="*/ 644 w 1118"/>
                <a:gd name="connsiteY40" fmla="*/ 2946 h 2978"/>
                <a:gd name="connsiteX41" fmla="*/ 594 w 1118"/>
                <a:gd name="connsiteY41" fmla="*/ 2926 h 2978"/>
                <a:gd name="connsiteX42" fmla="*/ 536 w 1118"/>
                <a:gd name="connsiteY42" fmla="*/ 2900 h 2978"/>
                <a:gd name="connsiteX43" fmla="*/ 472 w 1118"/>
                <a:gd name="connsiteY43" fmla="*/ 2870 h 2978"/>
                <a:gd name="connsiteX44" fmla="*/ 402 w 1118"/>
                <a:gd name="connsiteY44" fmla="*/ 2834 h 2978"/>
                <a:gd name="connsiteX45" fmla="*/ 326 w 1118"/>
                <a:gd name="connsiteY45" fmla="*/ 2790 h 2978"/>
                <a:gd name="connsiteX46" fmla="*/ 248 w 1118"/>
                <a:gd name="connsiteY46" fmla="*/ 2742 h 2978"/>
                <a:gd name="connsiteX47" fmla="*/ 166 w 1118"/>
                <a:gd name="connsiteY47" fmla="*/ 2686 h 2978"/>
                <a:gd name="connsiteX48" fmla="*/ 124 w 1118"/>
                <a:gd name="connsiteY48" fmla="*/ 2656 h 2978"/>
                <a:gd name="connsiteX49" fmla="*/ 82 w 1118"/>
                <a:gd name="connsiteY49" fmla="*/ 2624 h 2978"/>
                <a:gd name="connsiteX50" fmla="*/ 42 w 1118"/>
                <a:gd name="connsiteY50" fmla="*/ 2588 h 2978"/>
                <a:gd name="connsiteX51" fmla="*/ 0 w 1118"/>
                <a:gd name="connsiteY51" fmla="*/ 2552 h 2978"/>
                <a:gd name="connsiteX0" fmla="*/ 0 w 1076"/>
                <a:gd name="connsiteY0" fmla="*/ 2588 h 2978"/>
                <a:gd name="connsiteX1" fmla="*/ 540 w 1076"/>
                <a:gd name="connsiteY1" fmla="*/ 0 h 2978"/>
                <a:gd name="connsiteX2" fmla="*/ 578 w 1076"/>
                <a:gd name="connsiteY2" fmla="*/ 46 h 2978"/>
                <a:gd name="connsiteX3" fmla="*/ 618 w 1076"/>
                <a:gd name="connsiteY3" fmla="*/ 94 h 2978"/>
                <a:gd name="connsiteX4" fmla="*/ 654 w 1076"/>
                <a:gd name="connsiteY4" fmla="*/ 144 h 2978"/>
                <a:gd name="connsiteX5" fmla="*/ 692 w 1076"/>
                <a:gd name="connsiteY5" fmla="*/ 196 h 2978"/>
                <a:gd name="connsiteX6" fmla="*/ 728 w 1076"/>
                <a:gd name="connsiteY6" fmla="*/ 248 h 2978"/>
                <a:gd name="connsiteX7" fmla="*/ 762 w 1076"/>
                <a:gd name="connsiteY7" fmla="*/ 304 h 2978"/>
                <a:gd name="connsiteX8" fmla="*/ 796 w 1076"/>
                <a:gd name="connsiteY8" fmla="*/ 362 h 2978"/>
                <a:gd name="connsiteX9" fmla="*/ 828 w 1076"/>
                <a:gd name="connsiteY9" fmla="*/ 422 h 2978"/>
                <a:gd name="connsiteX10" fmla="*/ 860 w 1076"/>
                <a:gd name="connsiteY10" fmla="*/ 484 h 2978"/>
                <a:gd name="connsiteX11" fmla="*/ 890 w 1076"/>
                <a:gd name="connsiteY11" fmla="*/ 546 h 2978"/>
                <a:gd name="connsiteX12" fmla="*/ 916 w 1076"/>
                <a:gd name="connsiteY12" fmla="*/ 612 h 2978"/>
                <a:gd name="connsiteX13" fmla="*/ 944 w 1076"/>
                <a:gd name="connsiteY13" fmla="*/ 680 h 2978"/>
                <a:gd name="connsiteX14" fmla="*/ 968 w 1076"/>
                <a:gd name="connsiteY14" fmla="*/ 750 h 2978"/>
                <a:gd name="connsiteX15" fmla="*/ 990 w 1076"/>
                <a:gd name="connsiteY15" fmla="*/ 822 h 2978"/>
                <a:gd name="connsiteX16" fmla="*/ 1010 w 1076"/>
                <a:gd name="connsiteY16" fmla="*/ 896 h 2978"/>
                <a:gd name="connsiteX17" fmla="*/ 1026 w 1076"/>
                <a:gd name="connsiteY17" fmla="*/ 972 h 2978"/>
                <a:gd name="connsiteX18" fmla="*/ 1042 w 1076"/>
                <a:gd name="connsiteY18" fmla="*/ 1052 h 2978"/>
                <a:gd name="connsiteX19" fmla="*/ 1054 w 1076"/>
                <a:gd name="connsiteY19" fmla="*/ 1132 h 2978"/>
                <a:gd name="connsiteX20" fmla="*/ 1064 w 1076"/>
                <a:gd name="connsiteY20" fmla="*/ 1214 h 2978"/>
                <a:gd name="connsiteX21" fmla="*/ 1072 w 1076"/>
                <a:gd name="connsiteY21" fmla="*/ 1300 h 2978"/>
                <a:gd name="connsiteX22" fmla="*/ 1076 w 1076"/>
                <a:gd name="connsiteY22" fmla="*/ 1386 h 2978"/>
                <a:gd name="connsiteX23" fmla="*/ 1076 w 1076"/>
                <a:gd name="connsiteY23" fmla="*/ 1476 h 2978"/>
                <a:gd name="connsiteX24" fmla="*/ 1074 w 1076"/>
                <a:gd name="connsiteY24" fmla="*/ 1568 h 2978"/>
                <a:gd name="connsiteX25" fmla="*/ 1070 w 1076"/>
                <a:gd name="connsiteY25" fmla="*/ 1662 h 2978"/>
                <a:gd name="connsiteX26" fmla="*/ 1060 w 1076"/>
                <a:gd name="connsiteY26" fmla="*/ 1758 h 2978"/>
                <a:gd name="connsiteX27" fmla="*/ 1048 w 1076"/>
                <a:gd name="connsiteY27" fmla="*/ 1858 h 2978"/>
                <a:gd name="connsiteX28" fmla="*/ 1032 w 1076"/>
                <a:gd name="connsiteY28" fmla="*/ 1958 h 2978"/>
                <a:gd name="connsiteX29" fmla="*/ 1012 w 1076"/>
                <a:gd name="connsiteY29" fmla="*/ 2062 h 2978"/>
                <a:gd name="connsiteX30" fmla="*/ 988 w 1076"/>
                <a:gd name="connsiteY30" fmla="*/ 2168 h 2978"/>
                <a:gd name="connsiteX31" fmla="*/ 960 w 1076"/>
                <a:gd name="connsiteY31" fmla="*/ 2276 h 2978"/>
                <a:gd name="connsiteX32" fmla="*/ 928 w 1076"/>
                <a:gd name="connsiteY32" fmla="*/ 2388 h 2978"/>
                <a:gd name="connsiteX33" fmla="*/ 892 w 1076"/>
                <a:gd name="connsiteY33" fmla="*/ 2500 h 2978"/>
                <a:gd name="connsiteX34" fmla="*/ 850 w 1076"/>
                <a:gd name="connsiteY34" fmla="*/ 2616 h 2978"/>
                <a:gd name="connsiteX35" fmla="*/ 804 w 1076"/>
                <a:gd name="connsiteY35" fmla="*/ 2734 h 2978"/>
                <a:gd name="connsiteX36" fmla="*/ 754 w 1076"/>
                <a:gd name="connsiteY36" fmla="*/ 2854 h 2978"/>
                <a:gd name="connsiteX37" fmla="*/ 698 w 1076"/>
                <a:gd name="connsiteY37" fmla="*/ 2978 h 2978"/>
                <a:gd name="connsiteX38" fmla="*/ 698 w 1076"/>
                <a:gd name="connsiteY38" fmla="*/ 2978 h 2978"/>
                <a:gd name="connsiteX39" fmla="*/ 674 w 1076"/>
                <a:gd name="connsiteY39" fmla="*/ 2970 h 2978"/>
                <a:gd name="connsiteX40" fmla="*/ 602 w 1076"/>
                <a:gd name="connsiteY40" fmla="*/ 2946 h 2978"/>
                <a:gd name="connsiteX41" fmla="*/ 552 w 1076"/>
                <a:gd name="connsiteY41" fmla="*/ 2926 h 2978"/>
                <a:gd name="connsiteX42" fmla="*/ 494 w 1076"/>
                <a:gd name="connsiteY42" fmla="*/ 2900 h 2978"/>
                <a:gd name="connsiteX43" fmla="*/ 430 w 1076"/>
                <a:gd name="connsiteY43" fmla="*/ 2870 h 2978"/>
                <a:gd name="connsiteX44" fmla="*/ 360 w 1076"/>
                <a:gd name="connsiteY44" fmla="*/ 2834 h 2978"/>
                <a:gd name="connsiteX45" fmla="*/ 284 w 1076"/>
                <a:gd name="connsiteY45" fmla="*/ 2790 h 2978"/>
                <a:gd name="connsiteX46" fmla="*/ 206 w 1076"/>
                <a:gd name="connsiteY46" fmla="*/ 2742 h 2978"/>
                <a:gd name="connsiteX47" fmla="*/ 124 w 1076"/>
                <a:gd name="connsiteY47" fmla="*/ 2686 h 2978"/>
                <a:gd name="connsiteX48" fmla="*/ 82 w 1076"/>
                <a:gd name="connsiteY48" fmla="*/ 2656 h 2978"/>
                <a:gd name="connsiteX49" fmla="*/ 40 w 1076"/>
                <a:gd name="connsiteY49" fmla="*/ 2624 h 2978"/>
                <a:gd name="connsiteX50" fmla="*/ 0 w 1076"/>
                <a:gd name="connsiteY50" fmla="*/ 2588 h 2978"/>
                <a:gd name="connsiteX0" fmla="*/ 0 w 1076"/>
                <a:gd name="connsiteY0" fmla="*/ 2588 h 2978"/>
                <a:gd name="connsiteX1" fmla="*/ 419 w 1076"/>
                <a:gd name="connsiteY1" fmla="*/ 577 h 2978"/>
                <a:gd name="connsiteX2" fmla="*/ 540 w 1076"/>
                <a:gd name="connsiteY2" fmla="*/ 0 h 2978"/>
                <a:gd name="connsiteX3" fmla="*/ 578 w 1076"/>
                <a:gd name="connsiteY3" fmla="*/ 46 h 2978"/>
                <a:gd name="connsiteX4" fmla="*/ 618 w 1076"/>
                <a:gd name="connsiteY4" fmla="*/ 94 h 2978"/>
                <a:gd name="connsiteX5" fmla="*/ 654 w 1076"/>
                <a:gd name="connsiteY5" fmla="*/ 144 h 2978"/>
                <a:gd name="connsiteX6" fmla="*/ 692 w 1076"/>
                <a:gd name="connsiteY6" fmla="*/ 196 h 2978"/>
                <a:gd name="connsiteX7" fmla="*/ 728 w 1076"/>
                <a:gd name="connsiteY7" fmla="*/ 248 h 2978"/>
                <a:gd name="connsiteX8" fmla="*/ 762 w 1076"/>
                <a:gd name="connsiteY8" fmla="*/ 304 h 2978"/>
                <a:gd name="connsiteX9" fmla="*/ 796 w 1076"/>
                <a:gd name="connsiteY9" fmla="*/ 362 h 2978"/>
                <a:gd name="connsiteX10" fmla="*/ 828 w 1076"/>
                <a:gd name="connsiteY10" fmla="*/ 422 h 2978"/>
                <a:gd name="connsiteX11" fmla="*/ 860 w 1076"/>
                <a:gd name="connsiteY11" fmla="*/ 484 h 2978"/>
                <a:gd name="connsiteX12" fmla="*/ 890 w 1076"/>
                <a:gd name="connsiteY12" fmla="*/ 546 h 2978"/>
                <a:gd name="connsiteX13" fmla="*/ 916 w 1076"/>
                <a:gd name="connsiteY13" fmla="*/ 612 h 2978"/>
                <a:gd name="connsiteX14" fmla="*/ 944 w 1076"/>
                <a:gd name="connsiteY14" fmla="*/ 680 h 2978"/>
                <a:gd name="connsiteX15" fmla="*/ 968 w 1076"/>
                <a:gd name="connsiteY15" fmla="*/ 750 h 2978"/>
                <a:gd name="connsiteX16" fmla="*/ 990 w 1076"/>
                <a:gd name="connsiteY16" fmla="*/ 822 h 2978"/>
                <a:gd name="connsiteX17" fmla="*/ 1010 w 1076"/>
                <a:gd name="connsiteY17" fmla="*/ 896 h 2978"/>
                <a:gd name="connsiteX18" fmla="*/ 1026 w 1076"/>
                <a:gd name="connsiteY18" fmla="*/ 972 h 2978"/>
                <a:gd name="connsiteX19" fmla="*/ 1042 w 1076"/>
                <a:gd name="connsiteY19" fmla="*/ 1052 h 2978"/>
                <a:gd name="connsiteX20" fmla="*/ 1054 w 1076"/>
                <a:gd name="connsiteY20" fmla="*/ 1132 h 2978"/>
                <a:gd name="connsiteX21" fmla="*/ 1064 w 1076"/>
                <a:gd name="connsiteY21" fmla="*/ 1214 h 2978"/>
                <a:gd name="connsiteX22" fmla="*/ 1072 w 1076"/>
                <a:gd name="connsiteY22" fmla="*/ 1300 h 2978"/>
                <a:gd name="connsiteX23" fmla="*/ 1076 w 1076"/>
                <a:gd name="connsiteY23" fmla="*/ 1386 h 2978"/>
                <a:gd name="connsiteX24" fmla="*/ 1076 w 1076"/>
                <a:gd name="connsiteY24" fmla="*/ 1476 h 2978"/>
                <a:gd name="connsiteX25" fmla="*/ 1074 w 1076"/>
                <a:gd name="connsiteY25" fmla="*/ 1568 h 2978"/>
                <a:gd name="connsiteX26" fmla="*/ 1070 w 1076"/>
                <a:gd name="connsiteY26" fmla="*/ 1662 h 2978"/>
                <a:gd name="connsiteX27" fmla="*/ 1060 w 1076"/>
                <a:gd name="connsiteY27" fmla="*/ 1758 h 2978"/>
                <a:gd name="connsiteX28" fmla="*/ 1048 w 1076"/>
                <a:gd name="connsiteY28" fmla="*/ 1858 h 2978"/>
                <a:gd name="connsiteX29" fmla="*/ 1032 w 1076"/>
                <a:gd name="connsiteY29" fmla="*/ 1958 h 2978"/>
                <a:gd name="connsiteX30" fmla="*/ 1012 w 1076"/>
                <a:gd name="connsiteY30" fmla="*/ 2062 h 2978"/>
                <a:gd name="connsiteX31" fmla="*/ 988 w 1076"/>
                <a:gd name="connsiteY31" fmla="*/ 2168 h 2978"/>
                <a:gd name="connsiteX32" fmla="*/ 960 w 1076"/>
                <a:gd name="connsiteY32" fmla="*/ 2276 h 2978"/>
                <a:gd name="connsiteX33" fmla="*/ 928 w 1076"/>
                <a:gd name="connsiteY33" fmla="*/ 2388 h 2978"/>
                <a:gd name="connsiteX34" fmla="*/ 892 w 1076"/>
                <a:gd name="connsiteY34" fmla="*/ 2500 h 2978"/>
                <a:gd name="connsiteX35" fmla="*/ 850 w 1076"/>
                <a:gd name="connsiteY35" fmla="*/ 2616 h 2978"/>
                <a:gd name="connsiteX36" fmla="*/ 804 w 1076"/>
                <a:gd name="connsiteY36" fmla="*/ 2734 h 2978"/>
                <a:gd name="connsiteX37" fmla="*/ 754 w 1076"/>
                <a:gd name="connsiteY37" fmla="*/ 2854 h 2978"/>
                <a:gd name="connsiteX38" fmla="*/ 698 w 1076"/>
                <a:gd name="connsiteY38" fmla="*/ 2978 h 2978"/>
                <a:gd name="connsiteX39" fmla="*/ 698 w 1076"/>
                <a:gd name="connsiteY39" fmla="*/ 2978 h 2978"/>
                <a:gd name="connsiteX40" fmla="*/ 674 w 1076"/>
                <a:gd name="connsiteY40" fmla="*/ 2970 h 2978"/>
                <a:gd name="connsiteX41" fmla="*/ 602 w 1076"/>
                <a:gd name="connsiteY41" fmla="*/ 2946 h 2978"/>
                <a:gd name="connsiteX42" fmla="*/ 552 w 1076"/>
                <a:gd name="connsiteY42" fmla="*/ 2926 h 2978"/>
                <a:gd name="connsiteX43" fmla="*/ 494 w 1076"/>
                <a:gd name="connsiteY43" fmla="*/ 2900 h 2978"/>
                <a:gd name="connsiteX44" fmla="*/ 430 w 1076"/>
                <a:gd name="connsiteY44" fmla="*/ 2870 h 2978"/>
                <a:gd name="connsiteX45" fmla="*/ 360 w 1076"/>
                <a:gd name="connsiteY45" fmla="*/ 2834 h 2978"/>
                <a:gd name="connsiteX46" fmla="*/ 284 w 1076"/>
                <a:gd name="connsiteY46" fmla="*/ 2790 h 2978"/>
                <a:gd name="connsiteX47" fmla="*/ 206 w 1076"/>
                <a:gd name="connsiteY47" fmla="*/ 2742 h 2978"/>
                <a:gd name="connsiteX48" fmla="*/ 124 w 1076"/>
                <a:gd name="connsiteY48" fmla="*/ 2686 h 2978"/>
                <a:gd name="connsiteX49" fmla="*/ 82 w 1076"/>
                <a:gd name="connsiteY49" fmla="*/ 2656 h 2978"/>
                <a:gd name="connsiteX50" fmla="*/ 40 w 1076"/>
                <a:gd name="connsiteY50" fmla="*/ 2624 h 2978"/>
                <a:gd name="connsiteX51" fmla="*/ 0 w 1076"/>
                <a:gd name="connsiteY51" fmla="*/ 2588 h 2978"/>
                <a:gd name="connsiteX0" fmla="*/ 291 w 1367"/>
                <a:gd name="connsiteY0" fmla="*/ 2588 h 2978"/>
                <a:gd name="connsiteX1" fmla="*/ 140 w 1367"/>
                <a:gd name="connsiteY1" fmla="*/ 344 h 2978"/>
                <a:gd name="connsiteX2" fmla="*/ 831 w 1367"/>
                <a:gd name="connsiteY2" fmla="*/ 0 h 2978"/>
                <a:gd name="connsiteX3" fmla="*/ 869 w 1367"/>
                <a:gd name="connsiteY3" fmla="*/ 46 h 2978"/>
                <a:gd name="connsiteX4" fmla="*/ 909 w 1367"/>
                <a:gd name="connsiteY4" fmla="*/ 94 h 2978"/>
                <a:gd name="connsiteX5" fmla="*/ 945 w 1367"/>
                <a:gd name="connsiteY5" fmla="*/ 144 h 2978"/>
                <a:gd name="connsiteX6" fmla="*/ 983 w 1367"/>
                <a:gd name="connsiteY6" fmla="*/ 196 h 2978"/>
                <a:gd name="connsiteX7" fmla="*/ 1019 w 1367"/>
                <a:gd name="connsiteY7" fmla="*/ 248 h 2978"/>
                <a:gd name="connsiteX8" fmla="*/ 1053 w 1367"/>
                <a:gd name="connsiteY8" fmla="*/ 304 h 2978"/>
                <a:gd name="connsiteX9" fmla="*/ 1087 w 1367"/>
                <a:gd name="connsiteY9" fmla="*/ 362 h 2978"/>
                <a:gd name="connsiteX10" fmla="*/ 1119 w 1367"/>
                <a:gd name="connsiteY10" fmla="*/ 422 h 2978"/>
                <a:gd name="connsiteX11" fmla="*/ 1151 w 1367"/>
                <a:gd name="connsiteY11" fmla="*/ 484 h 2978"/>
                <a:gd name="connsiteX12" fmla="*/ 1181 w 1367"/>
                <a:gd name="connsiteY12" fmla="*/ 546 h 2978"/>
                <a:gd name="connsiteX13" fmla="*/ 1207 w 1367"/>
                <a:gd name="connsiteY13" fmla="*/ 612 h 2978"/>
                <a:gd name="connsiteX14" fmla="*/ 1235 w 1367"/>
                <a:gd name="connsiteY14" fmla="*/ 680 h 2978"/>
                <a:gd name="connsiteX15" fmla="*/ 1259 w 1367"/>
                <a:gd name="connsiteY15" fmla="*/ 750 h 2978"/>
                <a:gd name="connsiteX16" fmla="*/ 1281 w 1367"/>
                <a:gd name="connsiteY16" fmla="*/ 822 h 2978"/>
                <a:gd name="connsiteX17" fmla="*/ 1301 w 1367"/>
                <a:gd name="connsiteY17" fmla="*/ 896 h 2978"/>
                <a:gd name="connsiteX18" fmla="*/ 1317 w 1367"/>
                <a:gd name="connsiteY18" fmla="*/ 972 h 2978"/>
                <a:gd name="connsiteX19" fmla="*/ 1333 w 1367"/>
                <a:gd name="connsiteY19" fmla="*/ 1052 h 2978"/>
                <a:gd name="connsiteX20" fmla="*/ 1345 w 1367"/>
                <a:gd name="connsiteY20" fmla="*/ 1132 h 2978"/>
                <a:gd name="connsiteX21" fmla="*/ 1355 w 1367"/>
                <a:gd name="connsiteY21" fmla="*/ 1214 h 2978"/>
                <a:gd name="connsiteX22" fmla="*/ 1363 w 1367"/>
                <a:gd name="connsiteY22" fmla="*/ 1300 h 2978"/>
                <a:gd name="connsiteX23" fmla="*/ 1367 w 1367"/>
                <a:gd name="connsiteY23" fmla="*/ 1386 h 2978"/>
                <a:gd name="connsiteX24" fmla="*/ 1367 w 1367"/>
                <a:gd name="connsiteY24" fmla="*/ 1476 h 2978"/>
                <a:gd name="connsiteX25" fmla="*/ 1365 w 1367"/>
                <a:gd name="connsiteY25" fmla="*/ 1568 h 2978"/>
                <a:gd name="connsiteX26" fmla="*/ 1361 w 1367"/>
                <a:gd name="connsiteY26" fmla="*/ 1662 h 2978"/>
                <a:gd name="connsiteX27" fmla="*/ 1351 w 1367"/>
                <a:gd name="connsiteY27" fmla="*/ 1758 h 2978"/>
                <a:gd name="connsiteX28" fmla="*/ 1339 w 1367"/>
                <a:gd name="connsiteY28" fmla="*/ 1858 h 2978"/>
                <a:gd name="connsiteX29" fmla="*/ 1323 w 1367"/>
                <a:gd name="connsiteY29" fmla="*/ 1958 h 2978"/>
                <a:gd name="connsiteX30" fmla="*/ 1303 w 1367"/>
                <a:gd name="connsiteY30" fmla="*/ 2062 h 2978"/>
                <a:gd name="connsiteX31" fmla="*/ 1279 w 1367"/>
                <a:gd name="connsiteY31" fmla="*/ 2168 h 2978"/>
                <a:gd name="connsiteX32" fmla="*/ 1251 w 1367"/>
                <a:gd name="connsiteY32" fmla="*/ 2276 h 2978"/>
                <a:gd name="connsiteX33" fmla="*/ 1219 w 1367"/>
                <a:gd name="connsiteY33" fmla="*/ 2388 h 2978"/>
                <a:gd name="connsiteX34" fmla="*/ 1183 w 1367"/>
                <a:gd name="connsiteY34" fmla="*/ 2500 h 2978"/>
                <a:gd name="connsiteX35" fmla="*/ 1141 w 1367"/>
                <a:gd name="connsiteY35" fmla="*/ 2616 h 2978"/>
                <a:gd name="connsiteX36" fmla="*/ 1095 w 1367"/>
                <a:gd name="connsiteY36" fmla="*/ 2734 h 2978"/>
                <a:gd name="connsiteX37" fmla="*/ 1045 w 1367"/>
                <a:gd name="connsiteY37" fmla="*/ 2854 h 2978"/>
                <a:gd name="connsiteX38" fmla="*/ 989 w 1367"/>
                <a:gd name="connsiteY38" fmla="*/ 2978 h 2978"/>
                <a:gd name="connsiteX39" fmla="*/ 989 w 1367"/>
                <a:gd name="connsiteY39" fmla="*/ 2978 h 2978"/>
                <a:gd name="connsiteX40" fmla="*/ 965 w 1367"/>
                <a:gd name="connsiteY40" fmla="*/ 2970 h 2978"/>
                <a:gd name="connsiteX41" fmla="*/ 893 w 1367"/>
                <a:gd name="connsiteY41" fmla="*/ 2946 h 2978"/>
                <a:gd name="connsiteX42" fmla="*/ 843 w 1367"/>
                <a:gd name="connsiteY42" fmla="*/ 2926 h 2978"/>
                <a:gd name="connsiteX43" fmla="*/ 785 w 1367"/>
                <a:gd name="connsiteY43" fmla="*/ 2900 h 2978"/>
                <a:gd name="connsiteX44" fmla="*/ 721 w 1367"/>
                <a:gd name="connsiteY44" fmla="*/ 2870 h 2978"/>
                <a:gd name="connsiteX45" fmla="*/ 651 w 1367"/>
                <a:gd name="connsiteY45" fmla="*/ 2834 h 2978"/>
                <a:gd name="connsiteX46" fmla="*/ 575 w 1367"/>
                <a:gd name="connsiteY46" fmla="*/ 2790 h 2978"/>
                <a:gd name="connsiteX47" fmla="*/ 497 w 1367"/>
                <a:gd name="connsiteY47" fmla="*/ 2742 h 2978"/>
                <a:gd name="connsiteX48" fmla="*/ 415 w 1367"/>
                <a:gd name="connsiteY48" fmla="*/ 2686 h 2978"/>
                <a:gd name="connsiteX49" fmla="*/ 373 w 1367"/>
                <a:gd name="connsiteY49" fmla="*/ 2656 h 2978"/>
                <a:gd name="connsiteX50" fmla="*/ 331 w 1367"/>
                <a:gd name="connsiteY50" fmla="*/ 2624 h 2978"/>
                <a:gd name="connsiteX51" fmla="*/ 291 w 1367"/>
                <a:gd name="connsiteY51" fmla="*/ 2588 h 2978"/>
                <a:gd name="connsiteX0" fmla="*/ 3 w 1079"/>
                <a:gd name="connsiteY0" fmla="*/ 2797 h 3187"/>
                <a:gd name="connsiteX1" fmla="*/ 140 w 1079"/>
                <a:gd name="connsiteY1" fmla="*/ 192 h 3187"/>
                <a:gd name="connsiteX2" fmla="*/ 543 w 1079"/>
                <a:gd name="connsiteY2" fmla="*/ 209 h 3187"/>
                <a:gd name="connsiteX3" fmla="*/ 581 w 1079"/>
                <a:gd name="connsiteY3" fmla="*/ 255 h 3187"/>
                <a:gd name="connsiteX4" fmla="*/ 621 w 1079"/>
                <a:gd name="connsiteY4" fmla="*/ 303 h 3187"/>
                <a:gd name="connsiteX5" fmla="*/ 657 w 1079"/>
                <a:gd name="connsiteY5" fmla="*/ 353 h 3187"/>
                <a:gd name="connsiteX6" fmla="*/ 695 w 1079"/>
                <a:gd name="connsiteY6" fmla="*/ 405 h 3187"/>
                <a:gd name="connsiteX7" fmla="*/ 731 w 1079"/>
                <a:gd name="connsiteY7" fmla="*/ 457 h 3187"/>
                <a:gd name="connsiteX8" fmla="*/ 765 w 1079"/>
                <a:gd name="connsiteY8" fmla="*/ 513 h 3187"/>
                <a:gd name="connsiteX9" fmla="*/ 799 w 1079"/>
                <a:gd name="connsiteY9" fmla="*/ 571 h 3187"/>
                <a:gd name="connsiteX10" fmla="*/ 831 w 1079"/>
                <a:gd name="connsiteY10" fmla="*/ 631 h 3187"/>
                <a:gd name="connsiteX11" fmla="*/ 863 w 1079"/>
                <a:gd name="connsiteY11" fmla="*/ 693 h 3187"/>
                <a:gd name="connsiteX12" fmla="*/ 893 w 1079"/>
                <a:gd name="connsiteY12" fmla="*/ 755 h 3187"/>
                <a:gd name="connsiteX13" fmla="*/ 919 w 1079"/>
                <a:gd name="connsiteY13" fmla="*/ 821 h 3187"/>
                <a:gd name="connsiteX14" fmla="*/ 947 w 1079"/>
                <a:gd name="connsiteY14" fmla="*/ 889 h 3187"/>
                <a:gd name="connsiteX15" fmla="*/ 971 w 1079"/>
                <a:gd name="connsiteY15" fmla="*/ 959 h 3187"/>
                <a:gd name="connsiteX16" fmla="*/ 993 w 1079"/>
                <a:gd name="connsiteY16" fmla="*/ 1031 h 3187"/>
                <a:gd name="connsiteX17" fmla="*/ 1013 w 1079"/>
                <a:gd name="connsiteY17" fmla="*/ 1105 h 3187"/>
                <a:gd name="connsiteX18" fmla="*/ 1029 w 1079"/>
                <a:gd name="connsiteY18" fmla="*/ 1181 h 3187"/>
                <a:gd name="connsiteX19" fmla="*/ 1045 w 1079"/>
                <a:gd name="connsiteY19" fmla="*/ 1261 h 3187"/>
                <a:gd name="connsiteX20" fmla="*/ 1057 w 1079"/>
                <a:gd name="connsiteY20" fmla="*/ 1341 h 3187"/>
                <a:gd name="connsiteX21" fmla="*/ 1067 w 1079"/>
                <a:gd name="connsiteY21" fmla="*/ 1423 h 3187"/>
                <a:gd name="connsiteX22" fmla="*/ 1075 w 1079"/>
                <a:gd name="connsiteY22" fmla="*/ 1509 h 3187"/>
                <a:gd name="connsiteX23" fmla="*/ 1079 w 1079"/>
                <a:gd name="connsiteY23" fmla="*/ 1595 h 3187"/>
                <a:gd name="connsiteX24" fmla="*/ 1079 w 1079"/>
                <a:gd name="connsiteY24" fmla="*/ 1685 h 3187"/>
                <a:gd name="connsiteX25" fmla="*/ 1077 w 1079"/>
                <a:gd name="connsiteY25" fmla="*/ 1777 h 3187"/>
                <a:gd name="connsiteX26" fmla="*/ 1073 w 1079"/>
                <a:gd name="connsiteY26" fmla="*/ 1871 h 3187"/>
                <a:gd name="connsiteX27" fmla="*/ 1063 w 1079"/>
                <a:gd name="connsiteY27" fmla="*/ 1967 h 3187"/>
                <a:gd name="connsiteX28" fmla="*/ 1051 w 1079"/>
                <a:gd name="connsiteY28" fmla="*/ 2067 h 3187"/>
                <a:gd name="connsiteX29" fmla="*/ 1035 w 1079"/>
                <a:gd name="connsiteY29" fmla="*/ 2167 h 3187"/>
                <a:gd name="connsiteX30" fmla="*/ 1015 w 1079"/>
                <a:gd name="connsiteY30" fmla="*/ 2271 h 3187"/>
                <a:gd name="connsiteX31" fmla="*/ 991 w 1079"/>
                <a:gd name="connsiteY31" fmla="*/ 2377 h 3187"/>
                <a:gd name="connsiteX32" fmla="*/ 963 w 1079"/>
                <a:gd name="connsiteY32" fmla="*/ 2485 h 3187"/>
                <a:gd name="connsiteX33" fmla="*/ 931 w 1079"/>
                <a:gd name="connsiteY33" fmla="*/ 2597 h 3187"/>
                <a:gd name="connsiteX34" fmla="*/ 895 w 1079"/>
                <a:gd name="connsiteY34" fmla="*/ 2709 h 3187"/>
                <a:gd name="connsiteX35" fmla="*/ 853 w 1079"/>
                <a:gd name="connsiteY35" fmla="*/ 2825 h 3187"/>
                <a:gd name="connsiteX36" fmla="*/ 807 w 1079"/>
                <a:gd name="connsiteY36" fmla="*/ 2943 h 3187"/>
                <a:gd name="connsiteX37" fmla="*/ 757 w 1079"/>
                <a:gd name="connsiteY37" fmla="*/ 3063 h 3187"/>
                <a:gd name="connsiteX38" fmla="*/ 701 w 1079"/>
                <a:gd name="connsiteY38" fmla="*/ 3187 h 3187"/>
                <a:gd name="connsiteX39" fmla="*/ 701 w 1079"/>
                <a:gd name="connsiteY39" fmla="*/ 3187 h 3187"/>
                <a:gd name="connsiteX40" fmla="*/ 677 w 1079"/>
                <a:gd name="connsiteY40" fmla="*/ 3179 h 3187"/>
                <a:gd name="connsiteX41" fmla="*/ 605 w 1079"/>
                <a:gd name="connsiteY41" fmla="*/ 3155 h 3187"/>
                <a:gd name="connsiteX42" fmla="*/ 555 w 1079"/>
                <a:gd name="connsiteY42" fmla="*/ 3135 h 3187"/>
                <a:gd name="connsiteX43" fmla="*/ 497 w 1079"/>
                <a:gd name="connsiteY43" fmla="*/ 3109 h 3187"/>
                <a:gd name="connsiteX44" fmla="*/ 433 w 1079"/>
                <a:gd name="connsiteY44" fmla="*/ 3079 h 3187"/>
                <a:gd name="connsiteX45" fmla="*/ 363 w 1079"/>
                <a:gd name="connsiteY45" fmla="*/ 3043 h 3187"/>
                <a:gd name="connsiteX46" fmla="*/ 287 w 1079"/>
                <a:gd name="connsiteY46" fmla="*/ 2999 h 3187"/>
                <a:gd name="connsiteX47" fmla="*/ 209 w 1079"/>
                <a:gd name="connsiteY47" fmla="*/ 2951 h 3187"/>
                <a:gd name="connsiteX48" fmla="*/ 127 w 1079"/>
                <a:gd name="connsiteY48" fmla="*/ 2895 h 3187"/>
                <a:gd name="connsiteX49" fmla="*/ 85 w 1079"/>
                <a:gd name="connsiteY49" fmla="*/ 2865 h 3187"/>
                <a:gd name="connsiteX50" fmla="*/ 43 w 1079"/>
                <a:gd name="connsiteY50" fmla="*/ 2833 h 3187"/>
                <a:gd name="connsiteX51" fmla="*/ 3 w 1079"/>
                <a:gd name="connsiteY51" fmla="*/ 2797 h 3187"/>
                <a:gd name="connsiteX0" fmla="*/ 3 w 1079"/>
                <a:gd name="connsiteY0" fmla="*/ 2605 h 2995"/>
                <a:gd name="connsiteX1" fmla="*/ 140 w 1079"/>
                <a:gd name="connsiteY1" fmla="*/ 0 h 2995"/>
                <a:gd name="connsiteX2" fmla="*/ 543 w 1079"/>
                <a:gd name="connsiteY2" fmla="*/ 17 h 2995"/>
                <a:gd name="connsiteX3" fmla="*/ 581 w 1079"/>
                <a:gd name="connsiteY3" fmla="*/ 63 h 2995"/>
                <a:gd name="connsiteX4" fmla="*/ 621 w 1079"/>
                <a:gd name="connsiteY4" fmla="*/ 111 h 2995"/>
                <a:gd name="connsiteX5" fmla="*/ 657 w 1079"/>
                <a:gd name="connsiteY5" fmla="*/ 161 h 2995"/>
                <a:gd name="connsiteX6" fmla="*/ 695 w 1079"/>
                <a:gd name="connsiteY6" fmla="*/ 213 h 2995"/>
                <a:gd name="connsiteX7" fmla="*/ 731 w 1079"/>
                <a:gd name="connsiteY7" fmla="*/ 265 h 2995"/>
                <a:gd name="connsiteX8" fmla="*/ 765 w 1079"/>
                <a:gd name="connsiteY8" fmla="*/ 321 h 2995"/>
                <a:gd name="connsiteX9" fmla="*/ 799 w 1079"/>
                <a:gd name="connsiteY9" fmla="*/ 379 h 2995"/>
                <a:gd name="connsiteX10" fmla="*/ 831 w 1079"/>
                <a:gd name="connsiteY10" fmla="*/ 439 h 2995"/>
                <a:gd name="connsiteX11" fmla="*/ 863 w 1079"/>
                <a:gd name="connsiteY11" fmla="*/ 501 h 2995"/>
                <a:gd name="connsiteX12" fmla="*/ 893 w 1079"/>
                <a:gd name="connsiteY12" fmla="*/ 563 h 2995"/>
                <a:gd name="connsiteX13" fmla="*/ 919 w 1079"/>
                <a:gd name="connsiteY13" fmla="*/ 629 h 2995"/>
                <a:gd name="connsiteX14" fmla="*/ 947 w 1079"/>
                <a:gd name="connsiteY14" fmla="*/ 697 h 2995"/>
                <a:gd name="connsiteX15" fmla="*/ 971 w 1079"/>
                <a:gd name="connsiteY15" fmla="*/ 767 h 2995"/>
                <a:gd name="connsiteX16" fmla="*/ 993 w 1079"/>
                <a:gd name="connsiteY16" fmla="*/ 839 h 2995"/>
                <a:gd name="connsiteX17" fmla="*/ 1013 w 1079"/>
                <a:gd name="connsiteY17" fmla="*/ 913 h 2995"/>
                <a:gd name="connsiteX18" fmla="*/ 1029 w 1079"/>
                <a:gd name="connsiteY18" fmla="*/ 989 h 2995"/>
                <a:gd name="connsiteX19" fmla="*/ 1045 w 1079"/>
                <a:gd name="connsiteY19" fmla="*/ 1069 h 2995"/>
                <a:gd name="connsiteX20" fmla="*/ 1057 w 1079"/>
                <a:gd name="connsiteY20" fmla="*/ 1149 h 2995"/>
                <a:gd name="connsiteX21" fmla="*/ 1067 w 1079"/>
                <a:gd name="connsiteY21" fmla="*/ 1231 h 2995"/>
                <a:gd name="connsiteX22" fmla="*/ 1075 w 1079"/>
                <a:gd name="connsiteY22" fmla="*/ 1317 h 2995"/>
                <a:gd name="connsiteX23" fmla="*/ 1079 w 1079"/>
                <a:gd name="connsiteY23" fmla="*/ 1403 h 2995"/>
                <a:gd name="connsiteX24" fmla="*/ 1079 w 1079"/>
                <a:gd name="connsiteY24" fmla="*/ 1493 h 2995"/>
                <a:gd name="connsiteX25" fmla="*/ 1077 w 1079"/>
                <a:gd name="connsiteY25" fmla="*/ 1585 h 2995"/>
                <a:gd name="connsiteX26" fmla="*/ 1073 w 1079"/>
                <a:gd name="connsiteY26" fmla="*/ 1679 h 2995"/>
                <a:gd name="connsiteX27" fmla="*/ 1063 w 1079"/>
                <a:gd name="connsiteY27" fmla="*/ 1775 h 2995"/>
                <a:gd name="connsiteX28" fmla="*/ 1051 w 1079"/>
                <a:gd name="connsiteY28" fmla="*/ 1875 h 2995"/>
                <a:gd name="connsiteX29" fmla="*/ 1035 w 1079"/>
                <a:gd name="connsiteY29" fmla="*/ 1975 h 2995"/>
                <a:gd name="connsiteX30" fmla="*/ 1015 w 1079"/>
                <a:gd name="connsiteY30" fmla="*/ 2079 h 2995"/>
                <a:gd name="connsiteX31" fmla="*/ 991 w 1079"/>
                <a:gd name="connsiteY31" fmla="*/ 2185 h 2995"/>
                <a:gd name="connsiteX32" fmla="*/ 963 w 1079"/>
                <a:gd name="connsiteY32" fmla="*/ 2293 h 2995"/>
                <a:gd name="connsiteX33" fmla="*/ 931 w 1079"/>
                <a:gd name="connsiteY33" fmla="*/ 2405 h 2995"/>
                <a:gd name="connsiteX34" fmla="*/ 895 w 1079"/>
                <a:gd name="connsiteY34" fmla="*/ 2517 h 2995"/>
                <a:gd name="connsiteX35" fmla="*/ 853 w 1079"/>
                <a:gd name="connsiteY35" fmla="*/ 2633 h 2995"/>
                <a:gd name="connsiteX36" fmla="*/ 807 w 1079"/>
                <a:gd name="connsiteY36" fmla="*/ 2751 h 2995"/>
                <a:gd name="connsiteX37" fmla="*/ 757 w 1079"/>
                <a:gd name="connsiteY37" fmla="*/ 2871 h 2995"/>
                <a:gd name="connsiteX38" fmla="*/ 701 w 1079"/>
                <a:gd name="connsiteY38" fmla="*/ 2995 h 2995"/>
                <a:gd name="connsiteX39" fmla="*/ 701 w 1079"/>
                <a:gd name="connsiteY39" fmla="*/ 2995 h 2995"/>
                <a:gd name="connsiteX40" fmla="*/ 677 w 1079"/>
                <a:gd name="connsiteY40" fmla="*/ 2987 h 2995"/>
                <a:gd name="connsiteX41" fmla="*/ 605 w 1079"/>
                <a:gd name="connsiteY41" fmla="*/ 2963 h 2995"/>
                <a:gd name="connsiteX42" fmla="*/ 555 w 1079"/>
                <a:gd name="connsiteY42" fmla="*/ 2943 h 2995"/>
                <a:gd name="connsiteX43" fmla="*/ 497 w 1079"/>
                <a:gd name="connsiteY43" fmla="*/ 2917 h 2995"/>
                <a:gd name="connsiteX44" fmla="*/ 433 w 1079"/>
                <a:gd name="connsiteY44" fmla="*/ 2887 h 2995"/>
                <a:gd name="connsiteX45" fmla="*/ 363 w 1079"/>
                <a:gd name="connsiteY45" fmla="*/ 2851 h 2995"/>
                <a:gd name="connsiteX46" fmla="*/ 287 w 1079"/>
                <a:gd name="connsiteY46" fmla="*/ 2807 h 2995"/>
                <a:gd name="connsiteX47" fmla="*/ 209 w 1079"/>
                <a:gd name="connsiteY47" fmla="*/ 2759 h 2995"/>
                <a:gd name="connsiteX48" fmla="*/ 127 w 1079"/>
                <a:gd name="connsiteY48" fmla="*/ 2703 h 2995"/>
                <a:gd name="connsiteX49" fmla="*/ 85 w 1079"/>
                <a:gd name="connsiteY49" fmla="*/ 2673 h 2995"/>
                <a:gd name="connsiteX50" fmla="*/ 43 w 1079"/>
                <a:gd name="connsiteY50" fmla="*/ 2641 h 2995"/>
                <a:gd name="connsiteX51" fmla="*/ 3 w 1079"/>
                <a:gd name="connsiteY51" fmla="*/ 2605 h 2995"/>
                <a:gd name="connsiteX0" fmla="*/ 3 w 1079"/>
                <a:gd name="connsiteY0" fmla="*/ 2605 h 2995"/>
                <a:gd name="connsiteX1" fmla="*/ 140 w 1079"/>
                <a:gd name="connsiteY1" fmla="*/ 0 h 2995"/>
                <a:gd name="connsiteX2" fmla="*/ 543 w 1079"/>
                <a:gd name="connsiteY2" fmla="*/ 17 h 2995"/>
                <a:gd name="connsiteX3" fmla="*/ 581 w 1079"/>
                <a:gd name="connsiteY3" fmla="*/ 63 h 2995"/>
                <a:gd name="connsiteX4" fmla="*/ 621 w 1079"/>
                <a:gd name="connsiteY4" fmla="*/ 111 h 2995"/>
                <a:gd name="connsiteX5" fmla="*/ 657 w 1079"/>
                <a:gd name="connsiteY5" fmla="*/ 161 h 2995"/>
                <a:gd name="connsiteX6" fmla="*/ 695 w 1079"/>
                <a:gd name="connsiteY6" fmla="*/ 213 h 2995"/>
                <a:gd name="connsiteX7" fmla="*/ 731 w 1079"/>
                <a:gd name="connsiteY7" fmla="*/ 265 h 2995"/>
                <a:gd name="connsiteX8" fmla="*/ 765 w 1079"/>
                <a:gd name="connsiteY8" fmla="*/ 321 h 2995"/>
                <a:gd name="connsiteX9" fmla="*/ 799 w 1079"/>
                <a:gd name="connsiteY9" fmla="*/ 379 h 2995"/>
                <a:gd name="connsiteX10" fmla="*/ 831 w 1079"/>
                <a:gd name="connsiteY10" fmla="*/ 439 h 2995"/>
                <a:gd name="connsiteX11" fmla="*/ 863 w 1079"/>
                <a:gd name="connsiteY11" fmla="*/ 501 h 2995"/>
                <a:gd name="connsiteX12" fmla="*/ 893 w 1079"/>
                <a:gd name="connsiteY12" fmla="*/ 563 h 2995"/>
                <a:gd name="connsiteX13" fmla="*/ 919 w 1079"/>
                <a:gd name="connsiteY13" fmla="*/ 629 h 2995"/>
                <a:gd name="connsiteX14" fmla="*/ 947 w 1079"/>
                <a:gd name="connsiteY14" fmla="*/ 697 h 2995"/>
                <a:gd name="connsiteX15" fmla="*/ 971 w 1079"/>
                <a:gd name="connsiteY15" fmla="*/ 767 h 2995"/>
                <a:gd name="connsiteX16" fmla="*/ 993 w 1079"/>
                <a:gd name="connsiteY16" fmla="*/ 839 h 2995"/>
                <a:gd name="connsiteX17" fmla="*/ 1013 w 1079"/>
                <a:gd name="connsiteY17" fmla="*/ 913 h 2995"/>
                <a:gd name="connsiteX18" fmla="*/ 1029 w 1079"/>
                <a:gd name="connsiteY18" fmla="*/ 989 h 2995"/>
                <a:gd name="connsiteX19" fmla="*/ 1045 w 1079"/>
                <a:gd name="connsiteY19" fmla="*/ 1069 h 2995"/>
                <a:gd name="connsiteX20" fmla="*/ 1057 w 1079"/>
                <a:gd name="connsiteY20" fmla="*/ 1149 h 2995"/>
                <a:gd name="connsiteX21" fmla="*/ 1067 w 1079"/>
                <a:gd name="connsiteY21" fmla="*/ 1231 h 2995"/>
                <a:gd name="connsiteX22" fmla="*/ 1075 w 1079"/>
                <a:gd name="connsiteY22" fmla="*/ 1317 h 2995"/>
                <a:gd name="connsiteX23" fmla="*/ 1079 w 1079"/>
                <a:gd name="connsiteY23" fmla="*/ 1403 h 2995"/>
                <a:gd name="connsiteX24" fmla="*/ 1079 w 1079"/>
                <a:gd name="connsiteY24" fmla="*/ 1493 h 2995"/>
                <a:gd name="connsiteX25" fmla="*/ 1077 w 1079"/>
                <a:gd name="connsiteY25" fmla="*/ 1585 h 2995"/>
                <a:gd name="connsiteX26" fmla="*/ 1073 w 1079"/>
                <a:gd name="connsiteY26" fmla="*/ 1679 h 2995"/>
                <a:gd name="connsiteX27" fmla="*/ 1063 w 1079"/>
                <a:gd name="connsiteY27" fmla="*/ 1775 h 2995"/>
                <a:gd name="connsiteX28" fmla="*/ 1051 w 1079"/>
                <a:gd name="connsiteY28" fmla="*/ 1875 h 2995"/>
                <a:gd name="connsiteX29" fmla="*/ 1035 w 1079"/>
                <a:gd name="connsiteY29" fmla="*/ 1975 h 2995"/>
                <a:gd name="connsiteX30" fmla="*/ 1015 w 1079"/>
                <a:gd name="connsiteY30" fmla="*/ 2079 h 2995"/>
                <a:gd name="connsiteX31" fmla="*/ 991 w 1079"/>
                <a:gd name="connsiteY31" fmla="*/ 2185 h 2995"/>
                <a:gd name="connsiteX32" fmla="*/ 963 w 1079"/>
                <a:gd name="connsiteY32" fmla="*/ 2293 h 2995"/>
                <a:gd name="connsiteX33" fmla="*/ 931 w 1079"/>
                <a:gd name="connsiteY33" fmla="*/ 2405 h 2995"/>
                <a:gd name="connsiteX34" fmla="*/ 895 w 1079"/>
                <a:gd name="connsiteY34" fmla="*/ 2517 h 2995"/>
                <a:gd name="connsiteX35" fmla="*/ 853 w 1079"/>
                <a:gd name="connsiteY35" fmla="*/ 2633 h 2995"/>
                <a:gd name="connsiteX36" fmla="*/ 807 w 1079"/>
                <a:gd name="connsiteY36" fmla="*/ 2751 h 2995"/>
                <a:gd name="connsiteX37" fmla="*/ 757 w 1079"/>
                <a:gd name="connsiteY37" fmla="*/ 2871 h 2995"/>
                <a:gd name="connsiteX38" fmla="*/ 701 w 1079"/>
                <a:gd name="connsiteY38" fmla="*/ 2995 h 2995"/>
                <a:gd name="connsiteX39" fmla="*/ 701 w 1079"/>
                <a:gd name="connsiteY39" fmla="*/ 2995 h 2995"/>
                <a:gd name="connsiteX40" fmla="*/ 677 w 1079"/>
                <a:gd name="connsiteY40" fmla="*/ 2987 h 2995"/>
                <a:gd name="connsiteX41" fmla="*/ 605 w 1079"/>
                <a:gd name="connsiteY41" fmla="*/ 2963 h 2995"/>
                <a:gd name="connsiteX42" fmla="*/ 555 w 1079"/>
                <a:gd name="connsiteY42" fmla="*/ 2943 h 2995"/>
                <a:gd name="connsiteX43" fmla="*/ 497 w 1079"/>
                <a:gd name="connsiteY43" fmla="*/ 2917 h 2995"/>
                <a:gd name="connsiteX44" fmla="*/ 433 w 1079"/>
                <a:gd name="connsiteY44" fmla="*/ 2887 h 2995"/>
                <a:gd name="connsiteX45" fmla="*/ 363 w 1079"/>
                <a:gd name="connsiteY45" fmla="*/ 2851 h 2995"/>
                <a:gd name="connsiteX46" fmla="*/ 287 w 1079"/>
                <a:gd name="connsiteY46" fmla="*/ 2807 h 2995"/>
                <a:gd name="connsiteX47" fmla="*/ 209 w 1079"/>
                <a:gd name="connsiteY47" fmla="*/ 2759 h 2995"/>
                <a:gd name="connsiteX48" fmla="*/ 127 w 1079"/>
                <a:gd name="connsiteY48" fmla="*/ 2703 h 2995"/>
                <a:gd name="connsiteX49" fmla="*/ 85 w 1079"/>
                <a:gd name="connsiteY49" fmla="*/ 2673 h 2995"/>
                <a:gd name="connsiteX50" fmla="*/ 43 w 1079"/>
                <a:gd name="connsiteY50" fmla="*/ 2641 h 2995"/>
                <a:gd name="connsiteX51" fmla="*/ 3 w 1079"/>
                <a:gd name="connsiteY51" fmla="*/ 2605 h 2995"/>
                <a:gd name="connsiteX0" fmla="*/ 0 w 1076"/>
                <a:gd name="connsiteY0" fmla="*/ 2611 h 3001"/>
                <a:gd name="connsiteX1" fmla="*/ 144 w 1076"/>
                <a:gd name="connsiteY1" fmla="*/ 0 h 3001"/>
                <a:gd name="connsiteX2" fmla="*/ 540 w 1076"/>
                <a:gd name="connsiteY2" fmla="*/ 23 h 3001"/>
                <a:gd name="connsiteX3" fmla="*/ 578 w 1076"/>
                <a:gd name="connsiteY3" fmla="*/ 69 h 3001"/>
                <a:gd name="connsiteX4" fmla="*/ 618 w 1076"/>
                <a:gd name="connsiteY4" fmla="*/ 117 h 3001"/>
                <a:gd name="connsiteX5" fmla="*/ 654 w 1076"/>
                <a:gd name="connsiteY5" fmla="*/ 167 h 3001"/>
                <a:gd name="connsiteX6" fmla="*/ 692 w 1076"/>
                <a:gd name="connsiteY6" fmla="*/ 219 h 3001"/>
                <a:gd name="connsiteX7" fmla="*/ 728 w 1076"/>
                <a:gd name="connsiteY7" fmla="*/ 271 h 3001"/>
                <a:gd name="connsiteX8" fmla="*/ 762 w 1076"/>
                <a:gd name="connsiteY8" fmla="*/ 327 h 3001"/>
                <a:gd name="connsiteX9" fmla="*/ 796 w 1076"/>
                <a:gd name="connsiteY9" fmla="*/ 385 h 3001"/>
                <a:gd name="connsiteX10" fmla="*/ 828 w 1076"/>
                <a:gd name="connsiteY10" fmla="*/ 445 h 3001"/>
                <a:gd name="connsiteX11" fmla="*/ 860 w 1076"/>
                <a:gd name="connsiteY11" fmla="*/ 507 h 3001"/>
                <a:gd name="connsiteX12" fmla="*/ 890 w 1076"/>
                <a:gd name="connsiteY12" fmla="*/ 569 h 3001"/>
                <a:gd name="connsiteX13" fmla="*/ 916 w 1076"/>
                <a:gd name="connsiteY13" fmla="*/ 635 h 3001"/>
                <a:gd name="connsiteX14" fmla="*/ 944 w 1076"/>
                <a:gd name="connsiteY14" fmla="*/ 703 h 3001"/>
                <a:gd name="connsiteX15" fmla="*/ 968 w 1076"/>
                <a:gd name="connsiteY15" fmla="*/ 773 h 3001"/>
                <a:gd name="connsiteX16" fmla="*/ 990 w 1076"/>
                <a:gd name="connsiteY16" fmla="*/ 845 h 3001"/>
                <a:gd name="connsiteX17" fmla="*/ 1010 w 1076"/>
                <a:gd name="connsiteY17" fmla="*/ 919 h 3001"/>
                <a:gd name="connsiteX18" fmla="*/ 1026 w 1076"/>
                <a:gd name="connsiteY18" fmla="*/ 995 h 3001"/>
                <a:gd name="connsiteX19" fmla="*/ 1042 w 1076"/>
                <a:gd name="connsiteY19" fmla="*/ 1075 h 3001"/>
                <a:gd name="connsiteX20" fmla="*/ 1054 w 1076"/>
                <a:gd name="connsiteY20" fmla="*/ 1155 h 3001"/>
                <a:gd name="connsiteX21" fmla="*/ 1064 w 1076"/>
                <a:gd name="connsiteY21" fmla="*/ 1237 h 3001"/>
                <a:gd name="connsiteX22" fmla="*/ 1072 w 1076"/>
                <a:gd name="connsiteY22" fmla="*/ 1323 h 3001"/>
                <a:gd name="connsiteX23" fmla="*/ 1076 w 1076"/>
                <a:gd name="connsiteY23" fmla="*/ 1409 h 3001"/>
                <a:gd name="connsiteX24" fmla="*/ 1076 w 1076"/>
                <a:gd name="connsiteY24" fmla="*/ 1499 h 3001"/>
                <a:gd name="connsiteX25" fmla="*/ 1074 w 1076"/>
                <a:gd name="connsiteY25" fmla="*/ 1591 h 3001"/>
                <a:gd name="connsiteX26" fmla="*/ 1070 w 1076"/>
                <a:gd name="connsiteY26" fmla="*/ 1685 h 3001"/>
                <a:gd name="connsiteX27" fmla="*/ 1060 w 1076"/>
                <a:gd name="connsiteY27" fmla="*/ 1781 h 3001"/>
                <a:gd name="connsiteX28" fmla="*/ 1048 w 1076"/>
                <a:gd name="connsiteY28" fmla="*/ 1881 h 3001"/>
                <a:gd name="connsiteX29" fmla="*/ 1032 w 1076"/>
                <a:gd name="connsiteY29" fmla="*/ 1981 h 3001"/>
                <a:gd name="connsiteX30" fmla="*/ 1012 w 1076"/>
                <a:gd name="connsiteY30" fmla="*/ 2085 h 3001"/>
                <a:gd name="connsiteX31" fmla="*/ 988 w 1076"/>
                <a:gd name="connsiteY31" fmla="*/ 2191 h 3001"/>
                <a:gd name="connsiteX32" fmla="*/ 960 w 1076"/>
                <a:gd name="connsiteY32" fmla="*/ 2299 h 3001"/>
                <a:gd name="connsiteX33" fmla="*/ 928 w 1076"/>
                <a:gd name="connsiteY33" fmla="*/ 2411 h 3001"/>
                <a:gd name="connsiteX34" fmla="*/ 892 w 1076"/>
                <a:gd name="connsiteY34" fmla="*/ 2523 h 3001"/>
                <a:gd name="connsiteX35" fmla="*/ 850 w 1076"/>
                <a:gd name="connsiteY35" fmla="*/ 2639 h 3001"/>
                <a:gd name="connsiteX36" fmla="*/ 804 w 1076"/>
                <a:gd name="connsiteY36" fmla="*/ 2757 h 3001"/>
                <a:gd name="connsiteX37" fmla="*/ 754 w 1076"/>
                <a:gd name="connsiteY37" fmla="*/ 2877 h 3001"/>
                <a:gd name="connsiteX38" fmla="*/ 698 w 1076"/>
                <a:gd name="connsiteY38" fmla="*/ 3001 h 3001"/>
                <a:gd name="connsiteX39" fmla="*/ 698 w 1076"/>
                <a:gd name="connsiteY39" fmla="*/ 3001 h 3001"/>
                <a:gd name="connsiteX40" fmla="*/ 674 w 1076"/>
                <a:gd name="connsiteY40" fmla="*/ 2993 h 3001"/>
                <a:gd name="connsiteX41" fmla="*/ 602 w 1076"/>
                <a:gd name="connsiteY41" fmla="*/ 2969 h 3001"/>
                <a:gd name="connsiteX42" fmla="*/ 552 w 1076"/>
                <a:gd name="connsiteY42" fmla="*/ 2949 h 3001"/>
                <a:gd name="connsiteX43" fmla="*/ 494 w 1076"/>
                <a:gd name="connsiteY43" fmla="*/ 2923 h 3001"/>
                <a:gd name="connsiteX44" fmla="*/ 430 w 1076"/>
                <a:gd name="connsiteY44" fmla="*/ 2893 h 3001"/>
                <a:gd name="connsiteX45" fmla="*/ 360 w 1076"/>
                <a:gd name="connsiteY45" fmla="*/ 2857 h 3001"/>
                <a:gd name="connsiteX46" fmla="*/ 284 w 1076"/>
                <a:gd name="connsiteY46" fmla="*/ 2813 h 3001"/>
                <a:gd name="connsiteX47" fmla="*/ 206 w 1076"/>
                <a:gd name="connsiteY47" fmla="*/ 2765 h 3001"/>
                <a:gd name="connsiteX48" fmla="*/ 124 w 1076"/>
                <a:gd name="connsiteY48" fmla="*/ 2709 h 3001"/>
                <a:gd name="connsiteX49" fmla="*/ 82 w 1076"/>
                <a:gd name="connsiteY49" fmla="*/ 2679 h 3001"/>
                <a:gd name="connsiteX50" fmla="*/ 40 w 1076"/>
                <a:gd name="connsiteY50" fmla="*/ 2647 h 3001"/>
                <a:gd name="connsiteX51" fmla="*/ 0 w 1076"/>
                <a:gd name="connsiteY51" fmla="*/ 2611 h 3001"/>
                <a:gd name="connsiteX0" fmla="*/ 0 w 1076"/>
                <a:gd name="connsiteY0" fmla="*/ 2611 h 3001"/>
                <a:gd name="connsiteX1" fmla="*/ 144 w 1076"/>
                <a:gd name="connsiteY1" fmla="*/ 0 h 3001"/>
                <a:gd name="connsiteX2" fmla="*/ 540 w 1076"/>
                <a:gd name="connsiteY2" fmla="*/ 23 h 3001"/>
                <a:gd name="connsiteX3" fmla="*/ 578 w 1076"/>
                <a:gd name="connsiteY3" fmla="*/ 69 h 3001"/>
                <a:gd name="connsiteX4" fmla="*/ 618 w 1076"/>
                <a:gd name="connsiteY4" fmla="*/ 117 h 3001"/>
                <a:gd name="connsiteX5" fmla="*/ 654 w 1076"/>
                <a:gd name="connsiteY5" fmla="*/ 167 h 3001"/>
                <a:gd name="connsiteX6" fmla="*/ 692 w 1076"/>
                <a:gd name="connsiteY6" fmla="*/ 219 h 3001"/>
                <a:gd name="connsiteX7" fmla="*/ 728 w 1076"/>
                <a:gd name="connsiteY7" fmla="*/ 271 h 3001"/>
                <a:gd name="connsiteX8" fmla="*/ 762 w 1076"/>
                <a:gd name="connsiteY8" fmla="*/ 327 h 3001"/>
                <a:gd name="connsiteX9" fmla="*/ 796 w 1076"/>
                <a:gd name="connsiteY9" fmla="*/ 385 h 3001"/>
                <a:gd name="connsiteX10" fmla="*/ 828 w 1076"/>
                <a:gd name="connsiteY10" fmla="*/ 445 h 3001"/>
                <a:gd name="connsiteX11" fmla="*/ 860 w 1076"/>
                <a:gd name="connsiteY11" fmla="*/ 507 h 3001"/>
                <a:gd name="connsiteX12" fmla="*/ 890 w 1076"/>
                <a:gd name="connsiteY12" fmla="*/ 569 h 3001"/>
                <a:gd name="connsiteX13" fmla="*/ 916 w 1076"/>
                <a:gd name="connsiteY13" fmla="*/ 635 h 3001"/>
                <a:gd name="connsiteX14" fmla="*/ 944 w 1076"/>
                <a:gd name="connsiteY14" fmla="*/ 703 h 3001"/>
                <a:gd name="connsiteX15" fmla="*/ 968 w 1076"/>
                <a:gd name="connsiteY15" fmla="*/ 773 h 3001"/>
                <a:gd name="connsiteX16" fmla="*/ 990 w 1076"/>
                <a:gd name="connsiteY16" fmla="*/ 845 h 3001"/>
                <a:gd name="connsiteX17" fmla="*/ 1010 w 1076"/>
                <a:gd name="connsiteY17" fmla="*/ 919 h 3001"/>
                <a:gd name="connsiteX18" fmla="*/ 1026 w 1076"/>
                <a:gd name="connsiteY18" fmla="*/ 995 h 3001"/>
                <a:gd name="connsiteX19" fmla="*/ 1042 w 1076"/>
                <a:gd name="connsiteY19" fmla="*/ 1075 h 3001"/>
                <a:gd name="connsiteX20" fmla="*/ 1054 w 1076"/>
                <a:gd name="connsiteY20" fmla="*/ 1155 h 3001"/>
                <a:gd name="connsiteX21" fmla="*/ 1064 w 1076"/>
                <a:gd name="connsiteY21" fmla="*/ 1237 h 3001"/>
                <a:gd name="connsiteX22" fmla="*/ 1072 w 1076"/>
                <a:gd name="connsiteY22" fmla="*/ 1323 h 3001"/>
                <a:gd name="connsiteX23" fmla="*/ 1076 w 1076"/>
                <a:gd name="connsiteY23" fmla="*/ 1409 h 3001"/>
                <a:gd name="connsiteX24" fmla="*/ 1076 w 1076"/>
                <a:gd name="connsiteY24" fmla="*/ 1499 h 3001"/>
                <a:gd name="connsiteX25" fmla="*/ 1074 w 1076"/>
                <a:gd name="connsiteY25" fmla="*/ 1591 h 3001"/>
                <a:gd name="connsiteX26" fmla="*/ 1070 w 1076"/>
                <a:gd name="connsiteY26" fmla="*/ 1685 h 3001"/>
                <a:gd name="connsiteX27" fmla="*/ 1060 w 1076"/>
                <a:gd name="connsiteY27" fmla="*/ 1781 h 3001"/>
                <a:gd name="connsiteX28" fmla="*/ 1048 w 1076"/>
                <a:gd name="connsiteY28" fmla="*/ 1881 h 3001"/>
                <a:gd name="connsiteX29" fmla="*/ 1032 w 1076"/>
                <a:gd name="connsiteY29" fmla="*/ 1981 h 3001"/>
                <a:gd name="connsiteX30" fmla="*/ 1012 w 1076"/>
                <a:gd name="connsiteY30" fmla="*/ 2085 h 3001"/>
                <a:gd name="connsiteX31" fmla="*/ 988 w 1076"/>
                <a:gd name="connsiteY31" fmla="*/ 2191 h 3001"/>
                <a:gd name="connsiteX32" fmla="*/ 960 w 1076"/>
                <a:gd name="connsiteY32" fmla="*/ 2299 h 3001"/>
                <a:gd name="connsiteX33" fmla="*/ 928 w 1076"/>
                <a:gd name="connsiteY33" fmla="*/ 2411 h 3001"/>
                <a:gd name="connsiteX34" fmla="*/ 892 w 1076"/>
                <a:gd name="connsiteY34" fmla="*/ 2523 h 3001"/>
                <a:gd name="connsiteX35" fmla="*/ 850 w 1076"/>
                <a:gd name="connsiteY35" fmla="*/ 2639 h 3001"/>
                <a:gd name="connsiteX36" fmla="*/ 804 w 1076"/>
                <a:gd name="connsiteY36" fmla="*/ 2757 h 3001"/>
                <a:gd name="connsiteX37" fmla="*/ 754 w 1076"/>
                <a:gd name="connsiteY37" fmla="*/ 2877 h 3001"/>
                <a:gd name="connsiteX38" fmla="*/ 698 w 1076"/>
                <a:gd name="connsiteY38" fmla="*/ 3001 h 3001"/>
                <a:gd name="connsiteX39" fmla="*/ 698 w 1076"/>
                <a:gd name="connsiteY39" fmla="*/ 3001 h 3001"/>
                <a:gd name="connsiteX40" fmla="*/ 674 w 1076"/>
                <a:gd name="connsiteY40" fmla="*/ 2993 h 3001"/>
                <a:gd name="connsiteX41" fmla="*/ 602 w 1076"/>
                <a:gd name="connsiteY41" fmla="*/ 2969 h 3001"/>
                <a:gd name="connsiteX42" fmla="*/ 552 w 1076"/>
                <a:gd name="connsiteY42" fmla="*/ 2949 h 3001"/>
                <a:gd name="connsiteX43" fmla="*/ 494 w 1076"/>
                <a:gd name="connsiteY43" fmla="*/ 2923 h 3001"/>
                <a:gd name="connsiteX44" fmla="*/ 430 w 1076"/>
                <a:gd name="connsiteY44" fmla="*/ 2893 h 3001"/>
                <a:gd name="connsiteX45" fmla="*/ 360 w 1076"/>
                <a:gd name="connsiteY45" fmla="*/ 2857 h 3001"/>
                <a:gd name="connsiteX46" fmla="*/ 284 w 1076"/>
                <a:gd name="connsiteY46" fmla="*/ 2813 h 3001"/>
                <a:gd name="connsiteX47" fmla="*/ 206 w 1076"/>
                <a:gd name="connsiteY47" fmla="*/ 2765 h 3001"/>
                <a:gd name="connsiteX48" fmla="*/ 124 w 1076"/>
                <a:gd name="connsiteY48" fmla="*/ 2709 h 3001"/>
                <a:gd name="connsiteX49" fmla="*/ 82 w 1076"/>
                <a:gd name="connsiteY49" fmla="*/ 2679 h 3001"/>
                <a:gd name="connsiteX50" fmla="*/ 40 w 1076"/>
                <a:gd name="connsiteY50" fmla="*/ 2647 h 3001"/>
                <a:gd name="connsiteX51" fmla="*/ 0 w 1076"/>
                <a:gd name="connsiteY51" fmla="*/ 2611 h 3001"/>
                <a:gd name="connsiteX0" fmla="*/ 0 w 1076"/>
                <a:gd name="connsiteY0" fmla="*/ 2611 h 3001"/>
                <a:gd name="connsiteX1" fmla="*/ 144 w 1076"/>
                <a:gd name="connsiteY1" fmla="*/ 0 h 3001"/>
                <a:gd name="connsiteX2" fmla="*/ 540 w 1076"/>
                <a:gd name="connsiteY2" fmla="*/ 23 h 3001"/>
                <a:gd name="connsiteX3" fmla="*/ 578 w 1076"/>
                <a:gd name="connsiteY3" fmla="*/ 69 h 3001"/>
                <a:gd name="connsiteX4" fmla="*/ 618 w 1076"/>
                <a:gd name="connsiteY4" fmla="*/ 117 h 3001"/>
                <a:gd name="connsiteX5" fmla="*/ 654 w 1076"/>
                <a:gd name="connsiteY5" fmla="*/ 167 h 3001"/>
                <a:gd name="connsiteX6" fmla="*/ 692 w 1076"/>
                <a:gd name="connsiteY6" fmla="*/ 219 h 3001"/>
                <a:gd name="connsiteX7" fmla="*/ 728 w 1076"/>
                <a:gd name="connsiteY7" fmla="*/ 271 h 3001"/>
                <a:gd name="connsiteX8" fmla="*/ 762 w 1076"/>
                <a:gd name="connsiteY8" fmla="*/ 327 h 3001"/>
                <a:gd name="connsiteX9" fmla="*/ 796 w 1076"/>
                <a:gd name="connsiteY9" fmla="*/ 385 h 3001"/>
                <a:gd name="connsiteX10" fmla="*/ 828 w 1076"/>
                <a:gd name="connsiteY10" fmla="*/ 445 h 3001"/>
                <a:gd name="connsiteX11" fmla="*/ 860 w 1076"/>
                <a:gd name="connsiteY11" fmla="*/ 507 h 3001"/>
                <a:gd name="connsiteX12" fmla="*/ 890 w 1076"/>
                <a:gd name="connsiteY12" fmla="*/ 569 h 3001"/>
                <a:gd name="connsiteX13" fmla="*/ 916 w 1076"/>
                <a:gd name="connsiteY13" fmla="*/ 635 h 3001"/>
                <a:gd name="connsiteX14" fmla="*/ 944 w 1076"/>
                <a:gd name="connsiteY14" fmla="*/ 703 h 3001"/>
                <a:gd name="connsiteX15" fmla="*/ 968 w 1076"/>
                <a:gd name="connsiteY15" fmla="*/ 773 h 3001"/>
                <a:gd name="connsiteX16" fmla="*/ 990 w 1076"/>
                <a:gd name="connsiteY16" fmla="*/ 845 h 3001"/>
                <a:gd name="connsiteX17" fmla="*/ 1010 w 1076"/>
                <a:gd name="connsiteY17" fmla="*/ 919 h 3001"/>
                <a:gd name="connsiteX18" fmla="*/ 1026 w 1076"/>
                <a:gd name="connsiteY18" fmla="*/ 995 h 3001"/>
                <a:gd name="connsiteX19" fmla="*/ 1042 w 1076"/>
                <a:gd name="connsiteY19" fmla="*/ 1075 h 3001"/>
                <a:gd name="connsiteX20" fmla="*/ 1054 w 1076"/>
                <a:gd name="connsiteY20" fmla="*/ 1155 h 3001"/>
                <a:gd name="connsiteX21" fmla="*/ 1064 w 1076"/>
                <a:gd name="connsiteY21" fmla="*/ 1237 h 3001"/>
                <a:gd name="connsiteX22" fmla="*/ 1072 w 1076"/>
                <a:gd name="connsiteY22" fmla="*/ 1323 h 3001"/>
                <a:gd name="connsiteX23" fmla="*/ 1076 w 1076"/>
                <a:gd name="connsiteY23" fmla="*/ 1409 h 3001"/>
                <a:gd name="connsiteX24" fmla="*/ 1076 w 1076"/>
                <a:gd name="connsiteY24" fmla="*/ 1499 h 3001"/>
                <a:gd name="connsiteX25" fmla="*/ 1074 w 1076"/>
                <a:gd name="connsiteY25" fmla="*/ 1591 h 3001"/>
                <a:gd name="connsiteX26" fmla="*/ 1070 w 1076"/>
                <a:gd name="connsiteY26" fmla="*/ 1685 h 3001"/>
                <a:gd name="connsiteX27" fmla="*/ 1060 w 1076"/>
                <a:gd name="connsiteY27" fmla="*/ 1781 h 3001"/>
                <a:gd name="connsiteX28" fmla="*/ 1048 w 1076"/>
                <a:gd name="connsiteY28" fmla="*/ 1881 h 3001"/>
                <a:gd name="connsiteX29" fmla="*/ 1032 w 1076"/>
                <a:gd name="connsiteY29" fmla="*/ 1981 h 3001"/>
                <a:gd name="connsiteX30" fmla="*/ 1012 w 1076"/>
                <a:gd name="connsiteY30" fmla="*/ 2085 h 3001"/>
                <a:gd name="connsiteX31" fmla="*/ 988 w 1076"/>
                <a:gd name="connsiteY31" fmla="*/ 2191 h 3001"/>
                <a:gd name="connsiteX32" fmla="*/ 960 w 1076"/>
                <a:gd name="connsiteY32" fmla="*/ 2299 h 3001"/>
                <a:gd name="connsiteX33" fmla="*/ 928 w 1076"/>
                <a:gd name="connsiteY33" fmla="*/ 2411 h 3001"/>
                <a:gd name="connsiteX34" fmla="*/ 892 w 1076"/>
                <a:gd name="connsiteY34" fmla="*/ 2523 h 3001"/>
                <a:gd name="connsiteX35" fmla="*/ 850 w 1076"/>
                <a:gd name="connsiteY35" fmla="*/ 2639 h 3001"/>
                <a:gd name="connsiteX36" fmla="*/ 804 w 1076"/>
                <a:gd name="connsiteY36" fmla="*/ 2757 h 3001"/>
                <a:gd name="connsiteX37" fmla="*/ 754 w 1076"/>
                <a:gd name="connsiteY37" fmla="*/ 2877 h 3001"/>
                <a:gd name="connsiteX38" fmla="*/ 698 w 1076"/>
                <a:gd name="connsiteY38" fmla="*/ 3001 h 3001"/>
                <a:gd name="connsiteX39" fmla="*/ 698 w 1076"/>
                <a:gd name="connsiteY39" fmla="*/ 3001 h 3001"/>
                <a:gd name="connsiteX40" fmla="*/ 674 w 1076"/>
                <a:gd name="connsiteY40" fmla="*/ 2993 h 3001"/>
                <a:gd name="connsiteX41" fmla="*/ 602 w 1076"/>
                <a:gd name="connsiteY41" fmla="*/ 2969 h 3001"/>
                <a:gd name="connsiteX42" fmla="*/ 552 w 1076"/>
                <a:gd name="connsiteY42" fmla="*/ 2949 h 3001"/>
                <a:gd name="connsiteX43" fmla="*/ 494 w 1076"/>
                <a:gd name="connsiteY43" fmla="*/ 2923 h 3001"/>
                <a:gd name="connsiteX44" fmla="*/ 430 w 1076"/>
                <a:gd name="connsiteY44" fmla="*/ 2893 h 3001"/>
                <a:gd name="connsiteX45" fmla="*/ 360 w 1076"/>
                <a:gd name="connsiteY45" fmla="*/ 2857 h 3001"/>
                <a:gd name="connsiteX46" fmla="*/ 284 w 1076"/>
                <a:gd name="connsiteY46" fmla="*/ 2813 h 3001"/>
                <a:gd name="connsiteX47" fmla="*/ 206 w 1076"/>
                <a:gd name="connsiteY47" fmla="*/ 2765 h 3001"/>
                <a:gd name="connsiteX48" fmla="*/ 124 w 1076"/>
                <a:gd name="connsiteY48" fmla="*/ 2709 h 3001"/>
                <a:gd name="connsiteX49" fmla="*/ 82 w 1076"/>
                <a:gd name="connsiteY49" fmla="*/ 2679 h 3001"/>
                <a:gd name="connsiteX50" fmla="*/ 40 w 1076"/>
                <a:gd name="connsiteY50" fmla="*/ 2647 h 3001"/>
                <a:gd name="connsiteX51" fmla="*/ 0 w 1076"/>
                <a:gd name="connsiteY51" fmla="*/ 2611 h 3001"/>
                <a:gd name="connsiteX0" fmla="*/ 0 w 1085"/>
                <a:gd name="connsiteY0" fmla="*/ 2602 h 3001"/>
                <a:gd name="connsiteX1" fmla="*/ 153 w 1085"/>
                <a:gd name="connsiteY1" fmla="*/ 0 h 3001"/>
                <a:gd name="connsiteX2" fmla="*/ 549 w 1085"/>
                <a:gd name="connsiteY2" fmla="*/ 23 h 3001"/>
                <a:gd name="connsiteX3" fmla="*/ 587 w 1085"/>
                <a:gd name="connsiteY3" fmla="*/ 69 h 3001"/>
                <a:gd name="connsiteX4" fmla="*/ 627 w 1085"/>
                <a:gd name="connsiteY4" fmla="*/ 117 h 3001"/>
                <a:gd name="connsiteX5" fmla="*/ 663 w 1085"/>
                <a:gd name="connsiteY5" fmla="*/ 167 h 3001"/>
                <a:gd name="connsiteX6" fmla="*/ 701 w 1085"/>
                <a:gd name="connsiteY6" fmla="*/ 219 h 3001"/>
                <a:gd name="connsiteX7" fmla="*/ 737 w 1085"/>
                <a:gd name="connsiteY7" fmla="*/ 271 h 3001"/>
                <a:gd name="connsiteX8" fmla="*/ 771 w 1085"/>
                <a:gd name="connsiteY8" fmla="*/ 327 h 3001"/>
                <a:gd name="connsiteX9" fmla="*/ 805 w 1085"/>
                <a:gd name="connsiteY9" fmla="*/ 385 h 3001"/>
                <a:gd name="connsiteX10" fmla="*/ 837 w 1085"/>
                <a:gd name="connsiteY10" fmla="*/ 445 h 3001"/>
                <a:gd name="connsiteX11" fmla="*/ 869 w 1085"/>
                <a:gd name="connsiteY11" fmla="*/ 507 h 3001"/>
                <a:gd name="connsiteX12" fmla="*/ 899 w 1085"/>
                <a:gd name="connsiteY12" fmla="*/ 569 h 3001"/>
                <a:gd name="connsiteX13" fmla="*/ 925 w 1085"/>
                <a:gd name="connsiteY13" fmla="*/ 635 h 3001"/>
                <a:gd name="connsiteX14" fmla="*/ 953 w 1085"/>
                <a:gd name="connsiteY14" fmla="*/ 703 h 3001"/>
                <a:gd name="connsiteX15" fmla="*/ 977 w 1085"/>
                <a:gd name="connsiteY15" fmla="*/ 773 h 3001"/>
                <a:gd name="connsiteX16" fmla="*/ 999 w 1085"/>
                <a:gd name="connsiteY16" fmla="*/ 845 h 3001"/>
                <a:gd name="connsiteX17" fmla="*/ 1019 w 1085"/>
                <a:gd name="connsiteY17" fmla="*/ 919 h 3001"/>
                <a:gd name="connsiteX18" fmla="*/ 1035 w 1085"/>
                <a:gd name="connsiteY18" fmla="*/ 995 h 3001"/>
                <a:gd name="connsiteX19" fmla="*/ 1051 w 1085"/>
                <a:gd name="connsiteY19" fmla="*/ 1075 h 3001"/>
                <a:gd name="connsiteX20" fmla="*/ 1063 w 1085"/>
                <a:gd name="connsiteY20" fmla="*/ 1155 h 3001"/>
                <a:gd name="connsiteX21" fmla="*/ 1073 w 1085"/>
                <a:gd name="connsiteY21" fmla="*/ 1237 h 3001"/>
                <a:gd name="connsiteX22" fmla="*/ 1081 w 1085"/>
                <a:gd name="connsiteY22" fmla="*/ 1323 h 3001"/>
                <a:gd name="connsiteX23" fmla="*/ 1085 w 1085"/>
                <a:gd name="connsiteY23" fmla="*/ 1409 h 3001"/>
                <a:gd name="connsiteX24" fmla="*/ 1085 w 1085"/>
                <a:gd name="connsiteY24" fmla="*/ 1499 h 3001"/>
                <a:gd name="connsiteX25" fmla="*/ 1083 w 1085"/>
                <a:gd name="connsiteY25" fmla="*/ 1591 h 3001"/>
                <a:gd name="connsiteX26" fmla="*/ 1079 w 1085"/>
                <a:gd name="connsiteY26" fmla="*/ 1685 h 3001"/>
                <a:gd name="connsiteX27" fmla="*/ 1069 w 1085"/>
                <a:gd name="connsiteY27" fmla="*/ 1781 h 3001"/>
                <a:gd name="connsiteX28" fmla="*/ 1057 w 1085"/>
                <a:gd name="connsiteY28" fmla="*/ 1881 h 3001"/>
                <a:gd name="connsiteX29" fmla="*/ 1041 w 1085"/>
                <a:gd name="connsiteY29" fmla="*/ 1981 h 3001"/>
                <a:gd name="connsiteX30" fmla="*/ 1021 w 1085"/>
                <a:gd name="connsiteY30" fmla="*/ 2085 h 3001"/>
                <a:gd name="connsiteX31" fmla="*/ 997 w 1085"/>
                <a:gd name="connsiteY31" fmla="*/ 2191 h 3001"/>
                <a:gd name="connsiteX32" fmla="*/ 969 w 1085"/>
                <a:gd name="connsiteY32" fmla="*/ 2299 h 3001"/>
                <a:gd name="connsiteX33" fmla="*/ 937 w 1085"/>
                <a:gd name="connsiteY33" fmla="*/ 2411 h 3001"/>
                <a:gd name="connsiteX34" fmla="*/ 901 w 1085"/>
                <a:gd name="connsiteY34" fmla="*/ 2523 h 3001"/>
                <a:gd name="connsiteX35" fmla="*/ 859 w 1085"/>
                <a:gd name="connsiteY35" fmla="*/ 2639 h 3001"/>
                <a:gd name="connsiteX36" fmla="*/ 813 w 1085"/>
                <a:gd name="connsiteY36" fmla="*/ 2757 h 3001"/>
                <a:gd name="connsiteX37" fmla="*/ 763 w 1085"/>
                <a:gd name="connsiteY37" fmla="*/ 2877 h 3001"/>
                <a:gd name="connsiteX38" fmla="*/ 707 w 1085"/>
                <a:gd name="connsiteY38" fmla="*/ 3001 h 3001"/>
                <a:gd name="connsiteX39" fmla="*/ 707 w 1085"/>
                <a:gd name="connsiteY39" fmla="*/ 3001 h 3001"/>
                <a:gd name="connsiteX40" fmla="*/ 683 w 1085"/>
                <a:gd name="connsiteY40" fmla="*/ 2993 h 3001"/>
                <a:gd name="connsiteX41" fmla="*/ 611 w 1085"/>
                <a:gd name="connsiteY41" fmla="*/ 2969 h 3001"/>
                <a:gd name="connsiteX42" fmla="*/ 561 w 1085"/>
                <a:gd name="connsiteY42" fmla="*/ 2949 h 3001"/>
                <a:gd name="connsiteX43" fmla="*/ 503 w 1085"/>
                <a:gd name="connsiteY43" fmla="*/ 2923 h 3001"/>
                <a:gd name="connsiteX44" fmla="*/ 439 w 1085"/>
                <a:gd name="connsiteY44" fmla="*/ 2893 h 3001"/>
                <a:gd name="connsiteX45" fmla="*/ 369 w 1085"/>
                <a:gd name="connsiteY45" fmla="*/ 2857 h 3001"/>
                <a:gd name="connsiteX46" fmla="*/ 293 w 1085"/>
                <a:gd name="connsiteY46" fmla="*/ 2813 h 3001"/>
                <a:gd name="connsiteX47" fmla="*/ 215 w 1085"/>
                <a:gd name="connsiteY47" fmla="*/ 2765 h 3001"/>
                <a:gd name="connsiteX48" fmla="*/ 133 w 1085"/>
                <a:gd name="connsiteY48" fmla="*/ 2709 h 3001"/>
                <a:gd name="connsiteX49" fmla="*/ 91 w 1085"/>
                <a:gd name="connsiteY49" fmla="*/ 2679 h 3001"/>
                <a:gd name="connsiteX50" fmla="*/ 49 w 1085"/>
                <a:gd name="connsiteY50" fmla="*/ 2647 h 3001"/>
                <a:gd name="connsiteX51" fmla="*/ 0 w 1085"/>
                <a:gd name="connsiteY51" fmla="*/ 2602 h 3001"/>
                <a:gd name="connsiteX0" fmla="*/ 0 w 1085"/>
                <a:gd name="connsiteY0" fmla="*/ 2607 h 3006"/>
                <a:gd name="connsiteX1" fmla="*/ 153 w 1085"/>
                <a:gd name="connsiteY1" fmla="*/ 5 h 3006"/>
                <a:gd name="connsiteX2" fmla="*/ 546 w 1085"/>
                <a:gd name="connsiteY2" fmla="*/ 13 h 3006"/>
                <a:gd name="connsiteX3" fmla="*/ 587 w 1085"/>
                <a:gd name="connsiteY3" fmla="*/ 74 h 3006"/>
                <a:gd name="connsiteX4" fmla="*/ 627 w 1085"/>
                <a:gd name="connsiteY4" fmla="*/ 122 h 3006"/>
                <a:gd name="connsiteX5" fmla="*/ 663 w 1085"/>
                <a:gd name="connsiteY5" fmla="*/ 172 h 3006"/>
                <a:gd name="connsiteX6" fmla="*/ 701 w 1085"/>
                <a:gd name="connsiteY6" fmla="*/ 224 h 3006"/>
                <a:gd name="connsiteX7" fmla="*/ 737 w 1085"/>
                <a:gd name="connsiteY7" fmla="*/ 276 h 3006"/>
                <a:gd name="connsiteX8" fmla="*/ 771 w 1085"/>
                <a:gd name="connsiteY8" fmla="*/ 332 h 3006"/>
                <a:gd name="connsiteX9" fmla="*/ 805 w 1085"/>
                <a:gd name="connsiteY9" fmla="*/ 390 h 3006"/>
                <a:gd name="connsiteX10" fmla="*/ 837 w 1085"/>
                <a:gd name="connsiteY10" fmla="*/ 450 h 3006"/>
                <a:gd name="connsiteX11" fmla="*/ 869 w 1085"/>
                <a:gd name="connsiteY11" fmla="*/ 512 h 3006"/>
                <a:gd name="connsiteX12" fmla="*/ 899 w 1085"/>
                <a:gd name="connsiteY12" fmla="*/ 574 h 3006"/>
                <a:gd name="connsiteX13" fmla="*/ 925 w 1085"/>
                <a:gd name="connsiteY13" fmla="*/ 640 h 3006"/>
                <a:gd name="connsiteX14" fmla="*/ 953 w 1085"/>
                <a:gd name="connsiteY14" fmla="*/ 708 h 3006"/>
                <a:gd name="connsiteX15" fmla="*/ 977 w 1085"/>
                <a:gd name="connsiteY15" fmla="*/ 778 h 3006"/>
                <a:gd name="connsiteX16" fmla="*/ 999 w 1085"/>
                <a:gd name="connsiteY16" fmla="*/ 850 h 3006"/>
                <a:gd name="connsiteX17" fmla="*/ 1019 w 1085"/>
                <a:gd name="connsiteY17" fmla="*/ 924 h 3006"/>
                <a:gd name="connsiteX18" fmla="*/ 1035 w 1085"/>
                <a:gd name="connsiteY18" fmla="*/ 1000 h 3006"/>
                <a:gd name="connsiteX19" fmla="*/ 1051 w 1085"/>
                <a:gd name="connsiteY19" fmla="*/ 1080 h 3006"/>
                <a:gd name="connsiteX20" fmla="*/ 1063 w 1085"/>
                <a:gd name="connsiteY20" fmla="*/ 1160 h 3006"/>
                <a:gd name="connsiteX21" fmla="*/ 1073 w 1085"/>
                <a:gd name="connsiteY21" fmla="*/ 1242 h 3006"/>
                <a:gd name="connsiteX22" fmla="*/ 1081 w 1085"/>
                <a:gd name="connsiteY22" fmla="*/ 1328 h 3006"/>
                <a:gd name="connsiteX23" fmla="*/ 1085 w 1085"/>
                <a:gd name="connsiteY23" fmla="*/ 1414 h 3006"/>
                <a:gd name="connsiteX24" fmla="*/ 1085 w 1085"/>
                <a:gd name="connsiteY24" fmla="*/ 1504 h 3006"/>
                <a:gd name="connsiteX25" fmla="*/ 1083 w 1085"/>
                <a:gd name="connsiteY25" fmla="*/ 1596 h 3006"/>
                <a:gd name="connsiteX26" fmla="*/ 1079 w 1085"/>
                <a:gd name="connsiteY26" fmla="*/ 1690 h 3006"/>
                <a:gd name="connsiteX27" fmla="*/ 1069 w 1085"/>
                <a:gd name="connsiteY27" fmla="*/ 1786 h 3006"/>
                <a:gd name="connsiteX28" fmla="*/ 1057 w 1085"/>
                <a:gd name="connsiteY28" fmla="*/ 1886 h 3006"/>
                <a:gd name="connsiteX29" fmla="*/ 1041 w 1085"/>
                <a:gd name="connsiteY29" fmla="*/ 1986 h 3006"/>
                <a:gd name="connsiteX30" fmla="*/ 1021 w 1085"/>
                <a:gd name="connsiteY30" fmla="*/ 2090 h 3006"/>
                <a:gd name="connsiteX31" fmla="*/ 997 w 1085"/>
                <a:gd name="connsiteY31" fmla="*/ 2196 h 3006"/>
                <a:gd name="connsiteX32" fmla="*/ 969 w 1085"/>
                <a:gd name="connsiteY32" fmla="*/ 2304 h 3006"/>
                <a:gd name="connsiteX33" fmla="*/ 937 w 1085"/>
                <a:gd name="connsiteY33" fmla="*/ 2416 h 3006"/>
                <a:gd name="connsiteX34" fmla="*/ 901 w 1085"/>
                <a:gd name="connsiteY34" fmla="*/ 2528 h 3006"/>
                <a:gd name="connsiteX35" fmla="*/ 859 w 1085"/>
                <a:gd name="connsiteY35" fmla="*/ 2644 h 3006"/>
                <a:gd name="connsiteX36" fmla="*/ 813 w 1085"/>
                <a:gd name="connsiteY36" fmla="*/ 2762 h 3006"/>
                <a:gd name="connsiteX37" fmla="*/ 763 w 1085"/>
                <a:gd name="connsiteY37" fmla="*/ 2882 h 3006"/>
                <a:gd name="connsiteX38" fmla="*/ 707 w 1085"/>
                <a:gd name="connsiteY38" fmla="*/ 3006 h 3006"/>
                <a:gd name="connsiteX39" fmla="*/ 707 w 1085"/>
                <a:gd name="connsiteY39" fmla="*/ 3006 h 3006"/>
                <a:gd name="connsiteX40" fmla="*/ 683 w 1085"/>
                <a:gd name="connsiteY40" fmla="*/ 2998 h 3006"/>
                <a:gd name="connsiteX41" fmla="*/ 611 w 1085"/>
                <a:gd name="connsiteY41" fmla="*/ 2974 h 3006"/>
                <a:gd name="connsiteX42" fmla="*/ 561 w 1085"/>
                <a:gd name="connsiteY42" fmla="*/ 2954 h 3006"/>
                <a:gd name="connsiteX43" fmla="*/ 503 w 1085"/>
                <a:gd name="connsiteY43" fmla="*/ 2928 h 3006"/>
                <a:gd name="connsiteX44" fmla="*/ 439 w 1085"/>
                <a:gd name="connsiteY44" fmla="*/ 2898 h 3006"/>
                <a:gd name="connsiteX45" fmla="*/ 369 w 1085"/>
                <a:gd name="connsiteY45" fmla="*/ 2862 h 3006"/>
                <a:gd name="connsiteX46" fmla="*/ 293 w 1085"/>
                <a:gd name="connsiteY46" fmla="*/ 2818 h 3006"/>
                <a:gd name="connsiteX47" fmla="*/ 215 w 1085"/>
                <a:gd name="connsiteY47" fmla="*/ 2770 h 3006"/>
                <a:gd name="connsiteX48" fmla="*/ 133 w 1085"/>
                <a:gd name="connsiteY48" fmla="*/ 2714 h 3006"/>
                <a:gd name="connsiteX49" fmla="*/ 91 w 1085"/>
                <a:gd name="connsiteY49" fmla="*/ 2684 h 3006"/>
                <a:gd name="connsiteX50" fmla="*/ 49 w 1085"/>
                <a:gd name="connsiteY50" fmla="*/ 2652 h 3006"/>
                <a:gd name="connsiteX51" fmla="*/ 0 w 1085"/>
                <a:gd name="connsiteY51" fmla="*/ 2607 h 3006"/>
                <a:gd name="connsiteX0" fmla="*/ 0 w 1085"/>
                <a:gd name="connsiteY0" fmla="*/ 2612 h 3011"/>
                <a:gd name="connsiteX1" fmla="*/ 154 w 1085"/>
                <a:gd name="connsiteY1" fmla="*/ 0 h 3011"/>
                <a:gd name="connsiteX2" fmla="*/ 546 w 1085"/>
                <a:gd name="connsiteY2" fmla="*/ 18 h 3011"/>
                <a:gd name="connsiteX3" fmla="*/ 587 w 1085"/>
                <a:gd name="connsiteY3" fmla="*/ 79 h 3011"/>
                <a:gd name="connsiteX4" fmla="*/ 627 w 1085"/>
                <a:gd name="connsiteY4" fmla="*/ 127 h 3011"/>
                <a:gd name="connsiteX5" fmla="*/ 663 w 1085"/>
                <a:gd name="connsiteY5" fmla="*/ 177 h 3011"/>
                <a:gd name="connsiteX6" fmla="*/ 701 w 1085"/>
                <a:gd name="connsiteY6" fmla="*/ 229 h 3011"/>
                <a:gd name="connsiteX7" fmla="*/ 737 w 1085"/>
                <a:gd name="connsiteY7" fmla="*/ 281 h 3011"/>
                <a:gd name="connsiteX8" fmla="*/ 771 w 1085"/>
                <a:gd name="connsiteY8" fmla="*/ 337 h 3011"/>
                <a:gd name="connsiteX9" fmla="*/ 805 w 1085"/>
                <a:gd name="connsiteY9" fmla="*/ 395 h 3011"/>
                <a:gd name="connsiteX10" fmla="*/ 837 w 1085"/>
                <a:gd name="connsiteY10" fmla="*/ 455 h 3011"/>
                <a:gd name="connsiteX11" fmla="*/ 869 w 1085"/>
                <a:gd name="connsiteY11" fmla="*/ 517 h 3011"/>
                <a:gd name="connsiteX12" fmla="*/ 899 w 1085"/>
                <a:gd name="connsiteY12" fmla="*/ 579 h 3011"/>
                <a:gd name="connsiteX13" fmla="*/ 925 w 1085"/>
                <a:gd name="connsiteY13" fmla="*/ 645 h 3011"/>
                <a:gd name="connsiteX14" fmla="*/ 953 w 1085"/>
                <a:gd name="connsiteY14" fmla="*/ 713 h 3011"/>
                <a:gd name="connsiteX15" fmla="*/ 977 w 1085"/>
                <a:gd name="connsiteY15" fmla="*/ 783 h 3011"/>
                <a:gd name="connsiteX16" fmla="*/ 999 w 1085"/>
                <a:gd name="connsiteY16" fmla="*/ 855 h 3011"/>
                <a:gd name="connsiteX17" fmla="*/ 1019 w 1085"/>
                <a:gd name="connsiteY17" fmla="*/ 929 h 3011"/>
                <a:gd name="connsiteX18" fmla="*/ 1035 w 1085"/>
                <a:gd name="connsiteY18" fmla="*/ 1005 h 3011"/>
                <a:gd name="connsiteX19" fmla="*/ 1051 w 1085"/>
                <a:gd name="connsiteY19" fmla="*/ 1085 h 3011"/>
                <a:gd name="connsiteX20" fmla="*/ 1063 w 1085"/>
                <a:gd name="connsiteY20" fmla="*/ 1165 h 3011"/>
                <a:gd name="connsiteX21" fmla="*/ 1073 w 1085"/>
                <a:gd name="connsiteY21" fmla="*/ 1247 h 3011"/>
                <a:gd name="connsiteX22" fmla="*/ 1081 w 1085"/>
                <a:gd name="connsiteY22" fmla="*/ 1333 h 3011"/>
                <a:gd name="connsiteX23" fmla="*/ 1085 w 1085"/>
                <a:gd name="connsiteY23" fmla="*/ 1419 h 3011"/>
                <a:gd name="connsiteX24" fmla="*/ 1085 w 1085"/>
                <a:gd name="connsiteY24" fmla="*/ 1509 h 3011"/>
                <a:gd name="connsiteX25" fmla="*/ 1083 w 1085"/>
                <a:gd name="connsiteY25" fmla="*/ 1601 h 3011"/>
                <a:gd name="connsiteX26" fmla="*/ 1079 w 1085"/>
                <a:gd name="connsiteY26" fmla="*/ 1695 h 3011"/>
                <a:gd name="connsiteX27" fmla="*/ 1069 w 1085"/>
                <a:gd name="connsiteY27" fmla="*/ 1791 h 3011"/>
                <a:gd name="connsiteX28" fmla="*/ 1057 w 1085"/>
                <a:gd name="connsiteY28" fmla="*/ 1891 h 3011"/>
                <a:gd name="connsiteX29" fmla="*/ 1041 w 1085"/>
                <a:gd name="connsiteY29" fmla="*/ 1991 h 3011"/>
                <a:gd name="connsiteX30" fmla="*/ 1021 w 1085"/>
                <a:gd name="connsiteY30" fmla="*/ 2095 h 3011"/>
                <a:gd name="connsiteX31" fmla="*/ 997 w 1085"/>
                <a:gd name="connsiteY31" fmla="*/ 2201 h 3011"/>
                <a:gd name="connsiteX32" fmla="*/ 969 w 1085"/>
                <a:gd name="connsiteY32" fmla="*/ 2309 h 3011"/>
                <a:gd name="connsiteX33" fmla="*/ 937 w 1085"/>
                <a:gd name="connsiteY33" fmla="*/ 2421 h 3011"/>
                <a:gd name="connsiteX34" fmla="*/ 901 w 1085"/>
                <a:gd name="connsiteY34" fmla="*/ 2533 h 3011"/>
                <a:gd name="connsiteX35" fmla="*/ 859 w 1085"/>
                <a:gd name="connsiteY35" fmla="*/ 2649 h 3011"/>
                <a:gd name="connsiteX36" fmla="*/ 813 w 1085"/>
                <a:gd name="connsiteY36" fmla="*/ 2767 h 3011"/>
                <a:gd name="connsiteX37" fmla="*/ 763 w 1085"/>
                <a:gd name="connsiteY37" fmla="*/ 2887 h 3011"/>
                <a:gd name="connsiteX38" fmla="*/ 707 w 1085"/>
                <a:gd name="connsiteY38" fmla="*/ 3011 h 3011"/>
                <a:gd name="connsiteX39" fmla="*/ 707 w 1085"/>
                <a:gd name="connsiteY39" fmla="*/ 3011 h 3011"/>
                <a:gd name="connsiteX40" fmla="*/ 683 w 1085"/>
                <a:gd name="connsiteY40" fmla="*/ 3003 h 3011"/>
                <a:gd name="connsiteX41" fmla="*/ 611 w 1085"/>
                <a:gd name="connsiteY41" fmla="*/ 2979 h 3011"/>
                <a:gd name="connsiteX42" fmla="*/ 561 w 1085"/>
                <a:gd name="connsiteY42" fmla="*/ 2959 h 3011"/>
                <a:gd name="connsiteX43" fmla="*/ 503 w 1085"/>
                <a:gd name="connsiteY43" fmla="*/ 2933 h 3011"/>
                <a:gd name="connsiteX44" fmla="*/ 439 w 1085"/>
                <a:gd name="connsiteY44" fmla="*/ 2903 h 3011"/>
                <a:gd name="connsiteX45" fmla="*/ 369 w 1085"/>
                <a:gd name="connsiteY45" fmla="*/ 2867 h 3011"/>
                <a:gd name="connsiteX46" fmla="*/ 293 w 1085"/>
                <a:gd name="connsiteY46" fmla="*/ 2823 h 3011"/>
                <a:gd name="connsiteX47" fmla="*/ 215 w 1085"/>
                <a:gd name="connsiteY47" fmla="*/ 2775 h 3011"/>
                <a:gd name="connsiteX48" fmla="*/ 133 w 1085"/>
                <a:gd name="connsiteY48" fmla="*/ 2719 h 3011"/>
                <a:gd name="connsiteX49" fmla="*/ 91 w 1085"/>
                <a:gd name="connsiteY49" fmla="*/ 2689 h 3011"/>
                <a:gd name="connsiteX50" fmla="*/ 49 w 1085"/>
                <a:gd name="connsiteY50" fmla="*/ 2657 h 3011"/>
                <a:gd name="connsiteX51" fmla="*/ 0 w 1085"/>
                <a:gd name="connsiteY51" fmla="*/ 2612 h 301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85" h="3011">
                  <a:moveTo>
                    <a:pt x="0" y="2612"/>
                  </a:moveTo>
                  <a:cubicBezTo>
                    <a:pt x="30" y="1907"/>
                    <a:pt x="104" y="693"/>
                    <a:pt x="154" y="0"/>
                  </a:cubicBezTo>
                  <a:cubicBezTo>
                    <a:pt x="332" y="12"/>
                    <a:pt x="358" y="5"/>
                    <a:pt x="546" y="18"/>
                  </a:cubicBezTo>
                  <a:cubicBezTo>
                    <a:pt x="559" y="33"/>
                    <a:pt x="574" y="64"/>
                    <a:pt x="587" y="79"/>
                  </a:cubicBezTo>
                  <a:cubicBezTo>
                    <a:pt x="600" y="95"/>
                    <a:pt x="614" y="111"/>
                    <a:pt x="627" y="127"/>
                  </a:cubicBezTo>
                  <a:cubicBezTo>
                    <a:pt x="639" y="144"/>
                    <a:pt x="651" y="160"/>
                    <a:pt x="663" y="177"/>
                  </a:cubicBezTo>
                  <a:cubicBezTo>
                    <a:pt x="676" y="194"/>
                    <a:pt x="688" y="212"/>
                    <a:pt x="701" y="229"/>
                  </a:cubicBezTo>
                  <a:cubicBezTo>
                    <a:pt x="713" y="246"/>
                    <a:pt x="725" y="264"/>
                    <a:pt x="737" y="281"/>
                  </a:cubicBezTo>
                  <a:cubicBezTo>
                    <a:pt x="748" y="300"/>
                    <a:pt x="760" y="318"/>
                    <a:pt x="771" y="337"/>
                  </a:cubicBezTo>
                  <a:cubicBezTo>
                    <a:pt x="782" y="356"/>
                    <a:pt x="794" y="376"/>
                    <a:pt x="805" y="395"/>
                  </a:cubicBezTo>
                  <a:cubicBezTo>
                    <a:pt x="816" y="415"/>
                    <a:pt x="826" y="435"/>
                    <a:pt x="837" y="455"/>
                  </a:cubicBezTo>
                  <a:cubicBezTo>
                    <a:pt x="848" y="476"/>
                    <a:pt x="858" y="496"/>
                    <a:pt x="869" y="517"/>
                  </a:cubicBezTo>
                  <a:cubicBezTo>
                    <a:pt x="879" y="538"/>
                    <a:pt x="889" y="558"/>
                    <a:pt x="899" y="579"/>
                  </a:cubicBezTo>
                  <a:cubicBezTo>
                    <a:pt x="908" y="601"/>
                    <a:pt x="916" y="623"/>
                    <a:pt x="925" y="645"/>
                  </a:cubicBezTo>
                  <a:cubicBezTo>
                    <a:pt x="934" y="668"/>
                    <a:pt x="944" y="690"/>
                    <a:pt x="953" y="713"/>
                  </a:cubicBezTo>
                  <a:cubicBezTo>
                    <a:pt x="961" y="736"/>
                    <a:pt x="969" y="760"/>
                    <a:pt x="977" y="783"/>
                  </a:cubicBezTo>
                  <a:cubicBezTo>
                    <a:pt x="984" y="807"/>
                    <a:pt x="992" y="831"/>
                    <a:pt x="999" y="855"/>
                  </a:cubicBezTo>
                  <a:cubicBezTo>
                    <a:pt x="1006" y="880"/>
                    <a:pt x="1012" y="904"/>
                    <a:pt x="1019" y="929"/>
                  </a:cubicBezTo>
                  <a:cubicBezTo>
                    <a:pt x="1024" y="954"/>
                    <a:pt x="1030" y="980"/>
                    <a:pt x="1035" y="1005"/>
                  </a:cubicBezTo>
                  <a:cubicBezTo>
                    <a:pt x="1040" y="1032"/>
                    <a:pt x="1046" y="1058"/>
                    <a:pt x="1051" y="1085"/>
                  </a:cubicBezTo>
                  <a:cubicBezTo>
                    <a:pt x="1055" y="1112"/>
                    <a:pt x="1059" y="1138"/>
                    <a:pt x="1063" y="1165"/>
                  </a:cubicBezTo>
                  <a:cubicBezTo>
                    <a:pt x="1066" y="1192"/>
                    <a:pt x="1070" y="1220"/>
                    <a:pt x="1073" y="1247"/>
                  </a:cubicBezTo>
                  <a:cubicBezTo>
                    <a:pt x="1076" y="1276"/>
                    <a:pt x="1078" y="1304"/>
                    <a:pt x="1081" y="1333"/>
                  </a:cubicBezTo>
                  <a:cubicBezTo>
                    <a:pt x="1082" y="1362"/>
                    <a:pt x="1084" y="1390"/>
                    <a:pt x="1085" y="1419"/>
                  </a:cubicBezTo>
                  <a:lnTo>
                    <a:pt x="1085" y="1509"/>
                  </a:lnTo>
                  <a:cubicBezTo>
                    <a:pt x="1084" y="1540"/>
                    <a:pt x="1084" y="1570"/>
                    <a:pt x="1083" y="1601"/>
                  </a:cubicBezTo>
                  <a:cubicBezTo>
                    <a:pt x="1082" y="1632"/>
                    <a:pt x="1080" y="1664"/>
                    <a:pt x="1079" y="1695"/>
                  </a:cubicBezTo>
                  <a:cubicBezTo>
                    <a:pt x="1076" y="1727"/>
                    <a:pt x="1072" y="1759"/>
                    <a:pt x="1069" y="1791"/>
                  </a:cubicBezTo>
                  <a:cubicBezTo>
                    <a:pt x="1065" y="1824"/>
                    <a:pt x="1061" y="1858"/>
                    <a:pt x="1057" y="1891"/>
                  </a:cubicBezTo>
                  <a:cubicBezTo>
                    <a:pt x="1052" y="1924"/>
                    <a:pt x="1046" y="1958"/>
                    <a:pt x="1041" y="1991"/>
                  </a:cubicBezTo>
                  <a:cubicBezTo>
                    <a:pt x="1034" y="2026"/>
                    <a:pt x="1028" y="2060"/>
                    <a:pt x="1021" y="2095"/>
                  </a:cubicBezTo>
                  <a:cubicBezTo>
                    <a:pt x="1013" y="2130"/>
                    <a:pt x="1005" y="2166"/>
                    <a:pt x="997" y="2201"/>
                  </a:cubicBezTo>
                  <a:cubicBezTo>
                    <a:pt x="988" y="2237"/>
                    <a:pt x="978" y="2273"/>
                    <a:pt x="969" y="2309"/>
                  </a:cubicBezTo>
                  <a:cubicBezTo>
                    <a:pt x="958" y="2346"/>
                    <a:pt x="948" y="2384"/>
                    <a:pt x="937" y="2421"/>
                  </a:cubicBezTo>
                  <a:cubicBezTo>
                    <a:pt x="925" y="2458"/>
                    <a:pt x="913" y="2496"/>
                    <a:pt x="901" y="2533"/>
                  </a:cubicBezTo>
                  <a:cubicBezTo>
                    <a:pt x="887" y="2572"/>
                    <a:pt x="873" y="2610"/>
                    <a:pt x="859" y="2649"/>
                  </a:cubicBezTo>
                  <a:cubicBezTo>
                    <a:pt x="844" y="2688"/>
                    <a:pt x="828" y="2728"/>
                    <a:pt x="813" y="2767"/>
                  </a:cubicBezTo>
                  <a:cubicBezTo>
                    <a:pt x="796" y="2807"/>
                    <a:pt x="780" y="2847"/>
                    <a:pt x="763" y="2887"/>
                  </a:cubicBezTo>
                  <a:cubicBezTo>
                    <a:pt x="744" y="2928"/>
                    <a:pt x="726" y="2970"/>
                    <a:pt x="707" y="3011"/>
                  </a:cubicBezTo>
                  <a:lnTo>
                    <a:pt x="707" y="3011"/>
                  </a:lnTo>
                  <a:cubicBezTo>
                    <a:pt x="699" y="3008"/>
                    <a:pt x="691" y="3006"/>
                    <a:pt x="683" y="3003"/>
                  </a:cubicBezTo>
                  <a:lnTo>
                    <a:pt x="611" y="2979"/>
                  </a:lnTo>
                  <a:cubicBezTo>
                    <a:pt x="594" y="2972"/>
                    <a:pt x="578" y="2966"/>
                    <a:pt x="561" y="2959"/>
                  </a:cubicBezTo>
                  <a:cubicBezTo>
                    <a:pt x="542" y="2950"/>
                    <a:pt x="522" y="2942"/>
                    <a:pt x="503" y="2933"/>
                  </a:cubicBezTo>
                  <a:lnTo>
                    <a:pt x="439" y="2903"/>
                  </a:lnTo>
                  <a:lnTo>
                    <a:pt x="369" y="2867"/>
                  </a:lnTo>
                  <a:cubicBezTo>
                    <a:pt x="344" y="2852"/>
                    <a:pt x="318" y="2838"/>
                    <a:pt x="293" y="2823"/>
                  </a:cubicBezTo>
                  <a:lnTo>
                    <a:pt x="215" y="2775"/>
                  </a:lnTo>
                  <a:cubicBezTo>
                    <a:pt x="188" y="2756"/>
                    <a:pt x="160" y="2738"/>
                    <a:pt x="133" y="2719"/>
                  </a:cubicBezTo>
                  <a:lnTo>
                    <a:pt x="91" y="2689"/>
                  </a:lnTo>
                  <a:cubicBezTo>
                    <a:pt x="77" y="2678"/>
                    <a:pt x="63" y="2668"/>
                    <a:pt x="49" y="2657"/>
                  </a:cubicBezTo>
                  <a:cubicBezTo>
                    <a:pt x="33" y="2642"/>
                    <a:pt x="16" y="2627"/>
                    <a:pt x="0" y="2612"/>
                  </a:cubicBezTo>
                </a:path>
              </a:pathLst>
            </a:custGeom>
            <a:solidFill>
              <a:schemeClr val="accent1">
                <a:alpha val="1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11"/>
            <p:cNvSpPr/>
            <p:nvPr/>
          </p:nvSpPr>
          <p:spPr>
            <a:xfrm>
              <a:off x="-21462" y="-8504"/>
              <a:ext cx="4307712" cy="3580383"/>
            </a:xfrm>
            <a:custGeom>
              <a:avLst/>
              <a:gdLst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0 w 5616"/>
                <a:gd name="connsiteY84" fmla="*/ 53 h 4320"/>
                <a:gd name="connsiteX85" fmla="*/ 51 w 5616"/>
                <a:gd name="connsiteY85" fmla="*/ 46 h 4320"/>
                <a:gd name="connsiteX86" fmla="*/ 113 w 5616"/>
                <a:gd name="connsiteY86" fmla="*/ 37 h 4320"/>
                <a:gd name="connsiteX87" fmla="*/ 307 w 5616"/>
                <a:gd name="connsiteY87" fmla="*/ 18 h 4320"/>
                <a:gd name="connsiteX88" fmla="*/ 433 w 5616"/>
                <a:gd name="connsiteY88" fmla="*/ 9 h 4320"/>
                <a:gd name="connsiteX89" fmla="*/ 576 w 5616"/>
                <a:gd name="connsiteY89" fmla="*/ 2 h 4320"/>
                <a:gd name="connsiteX90" fmla="*/ 654 w 5616"/>
                <a:gd name="connsiteY90" fmla="*/ 0 h 4320"/>
                <a:gd name="connsiteX91" fmla="*/ 736 w 5616"/>
                <a:gd name="connsiteY91" fmla="*/ 0 h 4320"/>
                <a:gd name="connsiteX92" fmla="*/ 823 w 5616"/>
                <a:gd name="connsiteY92" fmla="*/ 0 h 4320"/>
                <a:gd name="connsiteX93" fmla="*/ 911 w 5616"/>
                <a:gd name="connsiteY93" fmla="*/ 4 h 4320"/>
                <a:gd name="connsiteX94" fmla="*/ 1003 w 5616"/>
                <a:gd name="connsiteY94" fmla="*/ 5 h 4320"/>
                <a:gd name="connsiteX95" fmla="*/ 1101 w 5616"/>
                <a:gd name="connsiteY95" fmla="*/ 11 h 4320"/>
                <a:gd name="connsiteX96" fmla="*/ 1198 w 5616"/>
                <a:gd name="connsiteY96" fmla="*/ 18 h 4320"/>
                <a:gd name="connsiteX97" fmla="*/ 1301 w 5616"/>
                <a:gd name="connsiteY97" fmla="*/ 28 h 4320"/>
                <a:gd name="connsiteX98" fmla="*/ 1406 w 5616"/>
                <a:gd name="connsiteY98" fmla="*/ 39 h 4320"/>
                <a:gd name="connsiteX99" fmla="*/ 1512 w 5616"/>
                <a:gd name="connsiteY99" fmla="*/ 53 h 4320"/>
                <a:gd name="connsiteX100" fmla="*/ 1622 w 5616"/>
                <a:gd name="connsiteY100" fmla="*/ 69 h 4320"/>
                <a:gd name="connsiteX101" fmla="*/ 1732 w 5616"/>
                <a:gd name="connsiteY101" fmla="*/ 87 h 4320"/>
                <a:gd name="connsiteX102" fmla="*/ 1845 w 5616"/>
                <a:gd name="connsiteY102" fmla="*/ 108 h 4320"/>
                <a:gd name="connsiteX103" fmla="*/ 1961 w 5616"/>
                <a:gd name="connsiteY103" fmla="*/ 133 h 4320"/>
                <a:gd name="connsiteX104" fmla="*/ 2076 w 5616"/>
                <a:gd name="connsiteY104" fmla="*/ 161 h 4320"/>
                <a:gd name="connsiteX105" fmla="*/ 2195 w 5616"/>
                <a:gd name="connsiteY105" fmla="*/ 191 h 4320"/>
                <a:gd name="connsiteX106" fmla="*/ 2312 w 5616"/>
                <a:gd name="connsiteY106" fmla="*/ 225 h 4320"/>
                <a:gd name="connsiteX107" fmla="*/ 2432 w 5616"/>
                <a:gd name="connsiteY107" fmla="*/ 262 h 4320"/>
                <a:gd name="connsiteX108" fmla="*/ 2553 w 5616"/>
                <a:gd name="connsiteY108" fmla="*/ 305 h 4320"/>
                <a:gd name="connsiteX109" fmla="*/ 2673 w 5616"/>
                <a:gd name="connsiteY109" fmla="*/ 349 h 4320"/>
                <a:gd name="connsiteX110" fmla="*/ 2794 w 5616"/>
                <a:gd name="connsiteY110" fmla="*/ 399 h 4320"/>
                <a:gd name="connsiteX111" fmla="*/ 2916 w 5616"/>
                <a:gd name="connsiteY111" fmla="*/ 452 h 4320"/>
                <a:gd name="connsiteX112" fmla="*/ 3037 w 5616"/>
                <a:gd name="connsiteY112" fmla="*/ 511 h 4320"/>
                <a:gd name="connsiteX113" fmla="*/ 3157 w 5616"/>
                <a:gd name="connsiteY113" fmla="*/ 573 h 4320"/>
                <a:gd name="connsiteX114" fmla="*/ 3218 w 5616"/>
                <a:gd name="connsiteY114" fmla="*/ 606 h 4320"/>
                <a:gd name="connsiteX115" fmla="*/ 3278 w 5616"/>
                <a:gd name="connsiteY115" fmla="*/ 640 h 4320"/>
                <a:gd name="connsiteX116" fmla="*/ 3338 w 5616"/>
                <a:gd name="connsiteY116" fmla="*/ 675 h 4320"/>
                <a:gd name="connsiteX117" fmla="*/ 3398 w 5616"/>
                <a:gd name="connsiteY117" fmla="*/ 713 h 4320"/>
                <a:gd name="connsiteX118" fmla="*/ 3459 w 5616"/>
                <a:gd name="connsiteY118" fmla="*/ 750 h 4320"/>
                <a:gd name="connsiteX119" fmla="*/ 3517 w 5616"/>
                <a:gd name="connsiteY119" fmla="*/ 789 h 4320"/>
                <a:gd name="connsiteX120" fmla="*/ 3577 w 5616"/>
                <a:gd name="connsiteY120" fmla="*/ 830 h 4320"/>
                <a:gd name="connsiteX121" fmla="*/ 3636 w 5616"/>
                <a:gd name="connsiteY121" fmla="*/ 870 h 4320"/>
                <a:gd name="connsiteX122" fmla="*/ 3694 w 5616"/>
                <a:gd name="connsiteY122" fmla="*/ 913 h 4320"/>
                <a:gd name="connsiteX123" fmla="*/ 3753 w 5616"/>
                <a:gd name="connsiteY123" fmla="*/ 957 h 4320"/>
                <a:gd name="connsiteX124" fmla="*/ 3811 w 5616"/>
                <a:gd name="connsiteY124" fmla="*/ 1003 h 4320"/>
                <a:gd name="connsiteX125" fmla="*/ 3870 w 5616"/>
                <a:gd name="connsiteY125" fmla="*/ 1049 h 4320"/>
                <a:gd name="connsiteX126" fmla="*/ 3927 w 5616"/>
                <a:gd name="connsiteY126" fmla="*/ 1099 h 4320"/>
                <a:gd name="connsiteX127" fmla="*/ 3983 w 5616"/>
                <a:gd name="connsiteY127" fmla="*/ 1149 h 4320"/>
                <a:gd name="connsiteX128" fmla="*/ 4040 w 5616"/>
                <a:gd name="connsiteY128" fmla="*/ 1200 h 4320"/>
                <a:gd name="connsiteX129" fmla="*/ 4097 w 5616"/>
                <a:gd name="connsiteY129" fmla="*/ 1252 h 4320"/>
                <a:gd name="connsiteX130" fmla="*/ 4152 w 5616"/>
                <a:gd name="connsiteY130" fmla="*/ 1306 h 4320"/>
                <a:gd name="connsiteX131" fmla="*/ 4207 w 5616"/>
                <a:gd name="connsiteY131" fmla="*/ 1361 h 4320"/>
                <a:gd name="connsiteX132" fmla="*/ 4262 w 5616"/>
                <a:gd name="connsiteY132" fmla="*/ 1420 h 4320"/>
                <a:gd name="connsiteX133" fmla="*/ 4315 w 5616"/>
                <a:gd name="connsiteY133" fmla="*/ 1478 h 4320"/>
                <a:gd name="connsiteX134" fmla="*/ 4370 w 5616"/>
                <a:gd name="connsiteY134" fmla="*/ 1539 h 4320"/>
                <a:gd name="connsiteX135" fmla="*/ 4421 w 5616"/>
                <a:gd name="connsiteY135" fmla="*/ 1601 h 4320"/>
                <a:gd name="connsiteX136" fmla="*/ 4474 w 5616"/>
                <a:gd name="connsiteY136" fmla="*/ 1663 h 4320"/>
                <a:gd name="connsiteX137" fmla="*/ 4526 w 5616"/>
                <a:gd name="connsiteY137" fmla="*/ 1728 h 4320"/>
                <a:gd name="connsiteX138" fmla="*/ 4577 w 5616"/>
                <a:gd name="connsiteY138" fmla="*/ 1796 h 4320"/>
                <a:gd name="connsiteX139" fmla="*/ 4627 w 5616"/>
                <a:gd name="connsiteY139" fmla="*/ 1863 h 4320"/>
                <a:gd name="connsiteX140" fmla="*/ 4676 w 5616"/>
                <a:gd name="connsiteY140" fmla="*/ 1932 h 4320"/>
                <a:gd name="connsiteX141" fmla="*/ 4726 w 5616"/>
                <a:gd name="connsiteY141" fmla="*/ 2005 h 4320"/>
                <a:gd name="connsiteX142" fmla="*/ 4774 w 5616"/>
                <a:gd name="connsiteY142" fmla="*/ 2078 h 4320"/>
                <a:gd name="connsiteX143" fmla="*/ 4820 w 5616"/>
                <a:gd name="connsiteY143" fmla="*/ 2154 h 4320"/>
                <a:gd name="connsiteX144" fmla="*/ 4868 w 5616"/>
                <a:gd name="connsiteY144" fmla="*/ 2230 h 4320"/>
                <a:gd name="connsiteX145" fmla="*/ 4912 w 5616"/>
                <a:gd name="connsiteY145" fmla="*/ 2308 h 4320"/>
                <a:gd name="connsiteX146" fmla="*/ 4958 w 5616"/>
                <a:gd name="connsiteY146" fmla="*/ 2390 h 4320"/>
                <a:gd name="connsiteX147" fmla="*/ 5001 w 5616"/>
                <a:gd name="connsiteY147" fmla="*/ 2471 h 4320"/>
                <a:gd name="connsiteX148" fmla="*/ 5045 w 5616"/>
                <a:gd name="connsiteY148" fmla="*/ 2554 h 4320"/>
                <a:gd name="connsiteX149" fmla="*/ 5086 w 5616"/>
                <a:gd name="connsiteY149" fmla="*/ 2641 h 4320"/>
                <a:gd name="connsiteX150" fmla="*/ 5129 w 5616"/>
                <a:gd name="connsiteY150" fmla="*/ 2728 h 4320"/>
                <a:gd name="connsiteX151" fmla="*/ 5168 w 5616"/>
                <a:gd name="connsiteY151" fmla="*/ 2819 h 4320"/>
                <a:gd name="connsiteX152" fmla="*/ 5207 w 5616"/>
                <a:gd name="connsiteY152" fmla="*/ 2909 h 4320"/>
                <a:gd name="connsiteX153" fmla="*/ 5246 w 5616"/>
                <a:gd name="connsiteY153" fmla="*/ 3003 h 4320"/>
                <a:gd name="connsiteX154" fmla="*/ 5283 w 5616"/>
                <a:gd name="connsiteY154" fmla="*/ 3099 h 4320"/>
                <a:gd name="connsiteX155" fmla="*/ 5318 w 5616"/>
                <a:gd name="connsiteY155" fmla="*/ 3194 h 4320"/>
                <a:gd name="connsiteX156" fmla="*/ 5354 w 5616"/>
                <a:gd name="connsiteY156" fmla="*/ 3294 h 4320"/>
                <a:gd name="connsiteX157" fmla="*/ 5387 w 5616"/>
                <a:gd name="connsiteY157" fmla="*/ 3396 h 4320"/>
                <a:gd name="connsiteX158" fmla="*/ 5419 w 5616"/>
                <a:gd name="connsiteY158" fmla="*/ 3499 h 4320"/>
                <a:gd name="connsiteX159" fmla="*/ 5451 w 5616"/>
                <a:gd name="connsiteY159" fmla="*/ 3604 h 4320"/>
                <a:gd name="connsiteX160" fmla="*/ 5481 w 5616"/>
                <a:gd name="connsiteY160" fmla="*/ 3712 h 4320"/>
                <a:gd name="connsiteX161" fmla="*/ 5511 w 5616"/>
                <a:gd name="connsiteY161" fmla="*/ 3820 h 4320"/>
                <a:gd name="connsiteX162" fmla="*/ 5540 w 5616"/>
                <a:gd name="connsiteY162" fmla="*/ 3932 h 4320"/>
                <a:gd name="connsiteX163" fmla="*/ 5566 w 5616"/>
                <a:gd name="connsiteY163" fmla="*/ 4045 h 4320"/>
                <a:gd name="connsiteX164" fmla="*/ 5591 w 5616"/>
                <a:gd name="connsiteY164" fmla="*/ 4162 h 4320"/>
                <a:gd name="connsiteX165" fmla="*/ 5616 w 5616"/>
                <a:gd name="connsiteY165" fmla="*/ 4279 h 4320"/>
                <a:gd name="connsiteX166" fmla="*/ 5616 w 5616"/>
                <a:gd name="connsiteY166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0 w 5616"/>
                <a:gd name="connsiteY84" fmla="*/ 53 h 4320"/>
                <a:gd name="connsiteX85" fmla="*/ 51 w 5616"/>
                <a:gd name="connsiteY85" fmla="*/ 46 h 4320"/>
                <a:gd name="connsiteX86" fmla="*/ 113 w 5616"/>
                <a:gd name="connsiteY86" fmla="*/ 37 h 4320"/>
                <a:gd name="connsiteX87" fmla="*/ 307 w 5616"/>
                <a:gd name="connsiteY87" fmla="*/ 18 h 4320"/>
                <a:gd name="connsiteX88" fmla="*/ 433 w 5616"/>
                <a:gd name="connsiteY88" fmla="*/ 9 h 4320"/>
                <a:gd name="connsiteX89" fmla="*/ 576 w 5616"/>
                <a:gd name="connsiteY89" fmla="*/ 2 h 4320"/>
                <a:gd name="connsiteX90" fmla="*/ 654 w 5616"/>
                <a:gd name="connsiteY90" fmla="*/ 0 h 4320"/>
                <a:gd name="connsiteX91" fmla="*/ 823 w 5616"/>
                <a:gd name="connsiteY91" fmla="*/ 0 h 4320"/>
                <a:gd name="connsiteX92" fmla="*/ 911 w 5616"/>
                <a:gd name="connsiteY92" fmla="*/ 4 h 4320"/>
                <a:gd name="connsiteX93" fmla="*/ 1003 w 5616"/>
                <a:gd name="connsiteY93" fmla="*/ 5 h 4320"/>
                <a:gd name="connsiteX94" fmla="*/ 1101 w 5616"/>
                <a:gd name="connsiteY94" fmla="*/ 11 h 4320"/>
                <a:gd name="connsiteX95" fmla="*/ 1198 w 5616"/>
                <a:gd name="connsiteY95" fmla="*/ 18 h 4320"/>
                <a:gd name="connsiteX96" fmla="*/ 1301 w 5616"/>
                <a:gd name="connsiteY96" fmla="*/ 28 h 4320"/>
                <a:gd name="connsiteX97" fmla="*/ 1406 w 5616"/>
                <a:gd name="connsiteY97" fmla="*/ 39 h 4320"/>
                <a:gd name="connsiteX98" fmla="*/ 1512 w 5616"/>
                <a:gd name="connsiteY98" fmla="*/ 53 h 4320"/>
                <a:gd name="connsiteX99" fmla="*/ 1622 w 5616"/>
                <a:gd name="connsiteY99" fmla="*/ 69 h 4320"/>
                <a:gd name="connsiteX100" fmla="*/ 1732 w 5616"/>
                <a:gd name="connsiteY100" fmla="*/ 87 h 4320"/>
                <a:gd name="connsiteX101" fmla="*/ 1845 w 5616"/>
                <a:gd name="connsiteY101" fmla="*/ 108 h 4320"/>
                <a:gd name="connsiteX102" fmla="*/ 1961 w 5616"/>
                <a:gd name="connsiteY102" fmla="*/ 133 h 4320"/>
                <a:gd name="connsiteX103" fmla="*/ 2076 w 5616"/>
                <a:gd name="connsiteY103" fmla="*/ 161 h 4320"/>
                <a:gd name="connsiteX104" fmla="*/ 2195 w 5616"/>
                <a:gd name="connsiteY104" fmla="*/ 191 h 4320"/>
                <a:gd name="connsiteX105" fmla="*/ 2312 w 5616"/>
                <a:gd name="connsiteY105" fmla="*/ 225 h 4320"/>
                <a:gd name="connsiteX106" fmla="*/ 2432 w 5616"/>
                <a:gd name="connsiteY106" fmla="*/ 262 h 4320"/>
                <a:gd name="connsiteX107" fmla="*/ 2553 w 5616"/>
                <a:gd name="connsiteY107" fmla="*/ 305 h 4320"/>
                <a:gd name="connsiteX108" fmla="*/ 2673 w 5616"/>
                <a:gd name="connsiteY108" fmla="*/ 349 h 4320"/>
                <a:gd name="connsiteX109" fmla="*/ 2794 w 5616"/>
                <a:gd name="connsiteY109" fmla="*/ 399 h 4320"/>
                <a:gd name="connsiteX110" fmla="*/ 2916 w 5616"/>
                <a:gd name="connsiteY110" fmla="*/ 452 h 4320"/>
                <a:gd name="connsiteX111" fmla="*/ 3037 w 5616"/>
                <a:gd name="connsiteY111" fmla="*/ 511 h 4320"/>
                <a:gd name="connsiteX112" fmla="*/ 3157 w 5616"/>
                <a:gd name="connsiteY112" fmla="*/ 573 h 4320"/>
                <a:gd name="connsiteX113" fmla="*/ 3218 w 5616"/>
                <a:gd name="connsiteY113" fmla="*/ 606 h 4320"/>
                <a:gd name="connsiteX114" fmla="*/ 3278 w 5616"/>
                <a:gd name="connsiteY114" fmla="*/ 640 h 4320"/>
                <a:gd name="connsiteX115" fmla="*/ 3338 w 5616"/>
                <a:gd name="connsiteY115" fmla="*/ 675 h 4320"/>
                <a:gd name="connsiteX116" fmla="*/ 3398 w 5616"/>
                <a:gd name="connsiteY116" fmla="*/ 713 h 4320"/>
                <a:gd name="connsiteX117" fmla="*/ 3459 w 5616"/>
                <a:gd name="connsiteY117" fmla="*/ 750 h 4320"/>
                <a:gd name="connsiteX118" fmla="*/ 3517 w 5616"/>
                <a:gd name="connsiteY118" fmla="*/ 789 h 4320"/>
                <a:gd name="connsiteX119" fmla="*/ 3577 w 5616"/>
                <a:gd name="connsiteY119" fmla="*/ 830 h 4320"/>
                <a:gd name="connsiteX120" fmla="*/ 3636 w 5616"/>
                <a:gd name="connsiteY120" fmla="*/ 870 h 4320"/>
                <a:gd name="connsiteX121" fmla="*/ 3694 w 5616"/>
                <a:gd name="connsiteY121" fmla="*/ 913 h 4320"/>
                <a:gd name="connsiteX122" fmla="*/ 3753 w 5616"/>
                <a:gd name="connsiteY122" fmla="*/ 957 h 4320"/>
                <a:gd name="connsiteX123" fmla="*/ 3811 w 5616"/>
                <a:gd name="connsiteY123" fmla="*/ 1003 h 4320"/>
                <a:gd name="connsiteX124" fmla="*/ 3870 w 5616"/>
                <a:gd name="connsiteY124" fmla="*/ 1049 h 4320"/>
                <a:gd name="connsiteX125" fmla="*/ 3927 w 5616"/>
                <a:gd name="connsiteY125" fmla="*/ 1099 h 4320"/>
                <a:gd name="connsiteX126" fmla="*/ 3983 w 5616"/>
                <a:gd name="connsiteY126" fmla="*/ 1149 h 4320"/>
                <a:gd name="connsiteX127" fmla="*/ 4040 w 5616"/>
                <a:gd name="connsiteY127" fmla="*/ 1200 h 4320"/>
                <a:gd name="connsiteX128" fmla="*/ 4097 w 5616"/>
                <a:gd name="connsiteY128" fmla="*/ 1252 h 4320"/>
                <a:gd name="connsiteX129" fmla="*/ 4152 w 5616"/>
                <a:gd name="connsiteY129" fmla="*/ 1306 h 4320"/>
                <a:gd name="connsiteX130" fmla="*/ 4207 w 5616"/>
                <a:gd name="connsiteY130" fmla="*/ 1361 h 4320"/>
                <a:gd name="connsiteX131" fmla="*/ 4262 w 5616"/>
                <a:gd name="connsiteY131" fmla="*/ 1420 h 4320"/>
                <a:gd name="connsiteX132" fmla="*/ 4315 w 5616"/>
                <a:gd name="connsiteY132" fmla="*/ 1478 h 4320"/>
                <a:gd name="connsiteX133" fmla="*/ 4370 w 5616"/>
                <a:gd name="connsiteY133" fmla="*/ 1539 h 4320"/>
                <a:gd name="connsiteX134" fmla="*/ 4421 w 5616"/>
                <a:gd name="connsiteY134" fmla="*/ 1601 h 4320"/>
                <a:gd name="connsiteX135" fmla="*/ 4474 w 5616"/>
                <a:gd name="connsiteY135" fmla="*/ 1663 h 4320"/>
                <a:gd name="connsiteX136" fmla="*/ 4526 w 5616"/>
                <a:gd name="connsiteY136" fmla="*/ 1728 h 4320"/>
                <a:gd name="connsiteX137" fmla="*/ 4577 w 5616"/>
                <a:gd name="connsiteY137" fmla="*/ 1796 h 4320"/>
                <a:gd name="connsiteX138" fmla="*/ 4627 w 5616"/>
                <a:gd name="connsiteY138" fmla="*/ 1863 h 4320"/>
                <a:gd name="connsiteX139" fmla="*/ 4676 w 5616"/>
                <a:gd name="connsiteY139" fmla="*/ 1932 h 4320"/>
                <a:gd name="connsiteX140" fmla="*/ 4726 w 5616"/>
                <a:gd name="connsiteY140" fmla="*/ 2005 h 4320"/>
                <a:gd name="connsiteX141" fmla="*/ 4774 w 5616"/>
                <a:gd name="connsiteY141" fmla="*/ 2078 h 4320"/>
                <a:gd name="connsiteX142" fmla="*/ 4820 w 5616"/>
                <a:gd name="connsiteY142" fmla="*/ 2154 h 4320"/>
                <a:gd name="connsiteX143" fmla="*/ 4868 w 5616"/>
                <a:gd name="connsiteY143" fmla="*/ 2230 h 4320"/>
                <a:gd name="connsiteX144" fmla="*/ 4912 w 5616"/>
                <a:gd name="connsiteY144" fmla="*/ 2308 h 4320"/>
                <a:gd name="connsiteX145" fmla="*/ 4958 w 5616"/>
                <a:gd name="connsiteY145" fmla="*/ 2390 h 4320"/>
                <a:gd name="connsiteX146" fmla="*/ 5001 w 5616"/>
                <a:gd name="connsiteY146" fmla="*/ 2471 h 4320"/>
                <a:gd name="connsiteX147" fmla="*/ 5045 w 5616"/>
                <a:gd name="connsiteY147" fmla="*/ 2554 h 4320"/>
                <a:gd name="connsiteX148" fmla="*/ 5086 w 5616"/>
                <a:gd name="connsiteY148" fmla="*/ 2641 h 4320"/>
                <a:gd name="connsiteX149" fmla="*/ 5129 w 5616"/>
                <a:gd name="connsiteY149" fmla="*/ 2728 h 4320"/>
                <a:gd name="connsiteX150" fmla="*/ 5168 w 5616"/>
                <a:gd name="connsiteY150" fmla="*/ 2819 h 4320"/>
                <a:gd name="connsiteX151" fmla="*/ 5207 w 5616"/>
                <a:gd name="connsiteY151" fmla="*/ 2909 h 4320"/>
                <a:gd name="connsiteX152" fmla="*/ 5246 w 5616"/>
                <a:gd name="connsiteY152" fmla="*/ 3003 h 4320"/>
                <a:gd name="connsiteX153" fmla="*/ 5283 w 5616"/>
                <a:gd name="connsiteY153" fmla="*/ 3099 h 4320"/>
                <a:gd name="connsiteX154" fmla="*/ 5318 w 5616"/>
                <a:gd name="connsiteY154" fmla="*/ 3194 h 4320"/>
                <a:gd name="connsiteX155" fmla="*/ 5354 w 5616"/>
                <a:gd name="connsiteY155" fmla="*/ 3294 h 4320"/>
                <a:gd name="connsiteX156" fmla="*/ 5387 w 5616"/>
                <a:gd name="connsiteY156" fmla="*/ 3396 h 4320"/>
                <a:gd name="connsiteX157" fmla="*/ 5419 w 5616"/>
                <a:gd name="connsiteY157" fmla="*/ 3499 h 4320"/>
                <a:gd name="connsiteX158" fmla="*/ 5451 w 5616"/>
                <a:gd name="connsiteY158" fmla="*/ 3604 h 4320"/>
                <a:gd name="connsiteX159" fmla="*/ 5481 w 5616"/>
                <a:gd name="connsiteY159" fmla="*/ 3712 h 4320"/>
                <a:gd name="connsiteX160" fmla="*/ 5511 w 5616"/>
                <a:gd name="connsiteY160" fmla="*/ 3820 h 4320"/>
                <a:gd name="connsiteX161" fmla="*/ 5540 w 5616"/>
                <a:gd name="connsiteY161" fmla="*/ 3932 h 4320"/>
                <a:gd name="connsiteX162" fmla="*/ 5566 w 5616"/>
                <a:gd name="connsiteY162" fmla="*/ 4045 h 4320"/>
                <a:gd name="connsiteX163" fmla="*/ 5591 w 5616"/>
                <a:gd name="connsiteY163" fmla="*/ 4162 h 4320"/>
                <a:gd name="connsiteX164" fmla="*/ 5616 w 5616"/>
                <a:gd name="connsiteY164" fmla="*/ 4279 h 4320"/>
                <a:gd name="connsiteX165" fmla="*/ 5616 w 5616"/>
                <a:gd name="connsiteY165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0 w 5616"/>
                <a:gd name="connsiteY84" fmla="*/ 53 h 4320"/>
                <a:gd name="connsiteX85" fmla="*/ 51 w 5616"/>
                <a:gd name="connsiteY85" fmla="*/ 46 h 4320"/>
                <a:gd name="connsiteX86" fmla="*/ 113 w 5616"/>
                <a:gd name="connsiteY86" fmla="*/ 37 h 4320"/>
                <a:gd name="connsiteX87" fmla="*/ 307 w 5616"/>
                <a:gd name="connsiteY87" fmla="*/ 18 h 4320"/>
                <a:gd name="connsiteX88" fmla="*/ 433 w 5616"/>
                <a:gd name="connsiteY88" fmla="*/ 9 h 4320"/>
                <a:gd name="connsiteX89" fmla="*/ 576 w 5616"/>
                <a:gd name="connsiteY89" fmla="*/ 2 h 4320"/>
                <a:gd name="connsiteX90" fmla="*/ 654 w 5616"/>
                <a:gd name="connsiteY90" fmla="*/ 0 h 4320"/>
                <a:gd name="connsiteX91" fmla="*/ 823 w 5616"/>
                <a:gd name="connsiteY91" fmla="*/ 0 h 4320"/>
                <a:gd name="connsiteX92" fmla="*/ 1003 w 5616"/>
                <a:gd name="connsiteY92" fmla="*/ 5 h 4320"/>
                <a:gd name="connsiteX93" fmla="*/ 1101 w 5616"/>
                <a:gd name="connsiteY93" fmla="*/ 11 h 4320"/>
                <a:gd name="connsiteX94" fmla="*/ 1198 w 5616"/>
                <a:gd name="connsiteY94" fmla="*/ 18 h 4320"/>
                <a:gd name="connsiteX95" fmla="*/ 1301 w 5616"/>
                <a:gd name="connsiteY95" fmla="*/ 28 h 4320"/>
                <a:gd name="connsiteX96" fmla="*/ 1406 w 5616"/>
                <a:gd name="connsiteY96" fmla="*/ 39 h 4320"/>
                <a:gd name="connsiteX97" fmla="*/ 1512 w 5616"/>
                <a:gd name="connsiteY97" fmla="*/ 53 h 4320"/>
                <a:gd name="connsiteX98" fmla="*/ 1622 w 5616"/>
                <a:gd name="connsiteY98" fmla="*/ 69 h 4320"/>
                <a:gd name="connsiteX99" fmla="*/ 1732 w 5616"/>
                <a:gd name="connsiteY99" fmla="*/ 87 h 4320"/>
                <a:gd name="connsiteX100" fmla="*/ 1845 w 5616"/>
                <a:gd name="connsiteY100" fmla="*/ 108 h 4320"/>
                <a:gd name="connsiteX101" fmla="*/ 1961 w 5616"/>
                <a:gd name="connsiteY101" fmla="*/ 133 h 4320"/>
                <a:gd name="connsiteX102" fmla="*/ 2076 w 5616"/>
                <a:gd name="connsiteY102" fmla="*/ 161 h 4320"/>
                <a:gd name="connsiteX103" fmla="*/ 2195 w 5616"/>
                <a:gd name="connsiteY103" fmla="*/ 191 h 4320"/>
                <a:gd name="connsiteX104" fmla="*/ 2312 w 5616"/>
                <a:gd name="connsiteY104" fmla="*/ 225 h 4320"/>
                <a:gd name="connsiteX105" fmla="*/ 2432 w 5616"/>
                <a:gd name="connsiteY105" fmla="*/ 262 h 4320"/>
                <a:gd name="connsiteX106" fmla="*/ 2553 w 5616"/>
                <a:gd name="connsiteY106" fmla="*/ 305 h 4320"/>
                <a:gd name="connsiteX107" fmla="*/ 2673 w 5616"/>
                <a:gd name="connsiteY107" fmla="*/ 349 h 4320"/>
                <a:gd name="connsiteX108" fmla="*/ 2794 w 5616"/>
                <a:gd name="connsiteY108" fmla="*/ 399 h 4320"/>
                <a:gd name="connsiteX109" fmla="*/ 2916 w 5616"/>
                <a:gd name="connsiteY109" fmla="*/ 452 h 4320"/>
                <a:gd name="connsiteX110" fmla="*/ 3037 w 5616"/>
                <a:gd name="connsiteY110" fmla="*/ 511 h 4320"/>
                <a:gd name="connsiteX111" fmla="*/ 3157 w 5616"/>
                <a:gd name="connsiteY111" fmla="*/ 573 h 4320"/>
                <a:gd name="connsiteX112" fmla="*/ 3218 w 5616"/>
                <a:gd name="connsiteY112" fmla="*/ 606 h 4320"/>
                <a:gd name="connsiteX113" fmla="*/ 3278 w 5616"/>
                <a:gd name="connsiteY113" fmla="*/ 640 h 4320"/>
                <a:gd name="connsiteX114" fmla="*/ 3338 w 5616"/>
                <a:gd name="connsiteY114" fmla="*/ 675 h 4320"/>
                <a:gd name="connsiteX115" fmla="*/ 3398 w 5616"/>
                <a:gd name="connsiteY115" fmla="*/ 713 h 4320"/>
                <a:gd name="connsiteX116" fmla="*/ 3459 w 5616"/>
                <a:gd name="connsiteY116" fmla="*/ 750 h 4320"/>
                <a:gd name="connsiteX117" fmla="*/ 3517 w 5616"/>
                <a:gd name="connsiteY117" fmla="*/ 789 h 4320"/>
                <a:gd name="connsiteX118" fmla="*/ 3577 w 5616"/>
                <a:gd name="connsiteY118" fmla="*/ 830 h 4320"/>
                <a:gd name="connsiteX119" fmla="*/ 3636 w 5616"/>
                <a:gd name="connsiteY119" fmla="*/ 870 h 4320"/>
                <a:gd name="connsiteX120" fmla="*/ 3694 w 5616"/>
                <a:gd name="connsiteY120" fmla="*/ 913 h 4320"/>
                <a:gd name="connsiteX121" fmla="*/ 3753 w 5616"/>
                <a:gd name="connsiteY121" fmla="*/ 957 h 4320"/>
                <a:gd name="connsiteX122" fmla="*/ 3811 w 5616"/>
                <a:gd name="connsiteY122" fmla="*/ 1003 h 4320"/>
                <a:gd name="connsiteX123" fmla="*/ 3870 w 5616"/>
                <a:gd name="connsiteY123" fmla="*/ 1049 h 4320"/>
                <a:gd name="connsiteX124" fmla="*/ 3927 w 5616"/>
                <a:gd name="connsiteY124" fmla="*/ 1099 h 4320"/>
                <a:gd name="connsiteX125" fmla="*/ 3983 w 5616"/>
                <a:gd name="connsiteY125" fmla="*/ 1149 h 4320"/>
                <a:gd name="connsiteX126" fmla="*/ 4040 w 5616"/>
                <a:gd name="connsiteY126" fmla="*/ 1200 h 4320"/>
                <a:gd name="connsiteX127" fmla="*/ 4097 w 5616"/>
                <a:gd name="connsiteY127" fmla="*/ 1252 h 4320"/>
                <a:gd name="connsiteX128" fmla="*/ 4152 w 5616"/>
                <a:gd name="connsiteY128" fmla="*/ 1306 h 4320"/>
                <a:gd name="connsiteX129" fmla="*/ 4207 w 5616"/>
                <a:gd name="connsiteY129" fmla="*/ 1361 h 4320"/>
                <a:gd name="connsiteX130" fmla="*/ 4262 w 5616"/>
                <a:gd name="connsiteY130" fmla="*/ 1420 h 4320"/>
                <a:gd name="connsiteX131" fmla="*/ 4315 w 5616"/>
                <a:gd name="connsiteY131" fmla="*/ 1478 h 4320"/>
                <a:gd name="connsiteX132" fmla="*/ 4370 w 5616"/>
                <a:gd name="connsiteY132" fmla="*/ 1539 h 4320"/>
                <a:gd name="connsiteX133" fmla="*/ 4421 w 5616"/>
                <a:gd name="connsiteY133" fmla="*/ 1601 h 4320"/>
                <a:gd name="connsiteX134" fmla="*/ 4474 w 5616"/>
                <a:gd name="connsiteY134" fmla="*/ 1663 h 4320"/>
                <a:gd name="connsiteX135" fmla="*/ 4526 w 5616"/>
                <a:gd name="connsiteY135" fmla="*/ 1728 h 4320"/>
                <a:gd name="connsiteX136" fmla="*/ 4577 w 5616"/>
                <a:gd name="connsiteY136" fmla="*/ 1796 h 4320"/>
                <a:gd name="connsiteX137" fmla="*/ 4627 w 5616"/>
                <a:gd name="connsiteY137" fmla="*/ 1863 h 4320"/>
                <a:gd name="connsiteX138" fmla="*/ 4676 w 5616"/>
                <a:gd name="connsiteY138" fmla="*/ 1932 h 4320"/>
                <a:gd name="connsiteX139" fmla="*/ 4726 w 5616"/>
                <a:gd name="connsiteY139" fmla="*/ 2005 h 4320"/>
                <a:gd name="connsiteX140" fmla="*/ 4774 w 5616"/>
                <a:gd name="connsiteY140" fmla="*/ 2078 h 4320"/>
                <a:gd name="connsiteX141" fmla="*/ 4820 w 5616"/>
                <a:gd name="connsiteY141" fmla="*/ 2154 h 4320"/>
                <a:gd name="connsiteX142" fmla="*/ 4868 w 5616"/>
                <a:gd name="connsiteY142" fmla="*/ 2230 h 4320"/>
                <a:gd name="connsiteX143" fmla="*/ 4912 w 5616"/>
                <a:gd name="connsiteY143" fmla="*/ 2308 h 4320"/>
                <a:gd name="connsiteX144" fmla="*/ 4958 w 5616"/>
                <a:gd name="connsiteY144" fmla="*/ 2390 h 4320"/>
                <a:gd name="connsiteX145" fmla="*/ 5001 w 5616"/>
                <a:gd name="connsiteY145" fmla="*/ 2471 h 4320"/>
                <a:gd name="connsiteX146" fmla="*/ 5045 w 5616"/>
                <a:gd name="connsiteY146" fmla="*/ 2554 h 4320"/>
                <a:gd name="connsiteX147" fmla="*/ 5086 w 5616"/>
                <a:gd name="connsiteY147" fmla="*/ 2641 h 4320"/>
                <a:gd name="connsiteX148" fmla="*/ 5129 w 5616"/>
                <a:gd name="connsiteY148" fmla="*/ 2728 h 4320"/>
                <a:gd name="connsiteX149" fmla="*/ 5168 w 5616"/>
                <a:gd name="connsiteY149" fmla="*/ 2819 h 4320"/>
                <a:gd name="connsiteX150" fmla="*/ 5207 w 5616"/>
                <a:gd name="connsiteY150" fmla="*/ 2909 h 4320"/>
                <a:gd name="connsiteX151" fmla="*/ 5246 w 5616"/>
                <a:gd name="connsiteY151" fmla="*/ 3003 h 4320"/>
                <a:gd name="connsiteX152" fmla="*/ 5283 w 5616"/>
                <a:gd name="connsiteY152" fmla="*/ 3099 h 4320"/>
                <a:gd name="connsiteX153" fmla="*/ 5318 w 5616"/>
                <a:gd name="connsiteY153" fmla="*/ 3194 h 4320"/>
                <a:gd name="connsiteX154" fmla="*/ 5354 w 5616"/>
                <a:gd name="connsiteY154" fmla="*/ 3294 h 4320"/>
                <a:gd name="connsiteX155" fmla="*/ 5387 w 5616"/>
                <a:gd name="connsiteY155" fmla="*/ 3396 h 4320"/>
                <a:gd name="connsiteX156" fmla="*/ 5419 w 5616"/>
                <a:gd name="connsiteY156" fmla="*/ 3499 h 4320"/>
                <a:gd name="connsiteX157" fmla="*/ 5451 w 5616"/>
                <a:gd name="connsiteY157" fmla="*/ 3604 h 4320"/>
                <a:gd name="connsiteX158" fmla="*/ 5481 w 5616"/>
                <a:gd name="connsiteY158" fmla="*/ 3712 h 4320"/>
                <a:gd name="connsiteX159" fmla="*/ 5511 w 5616"/>
                <a:gd name="connsiteY159" fmla="*/ 3820 h 4320"/>
                <a:gd name="connsiteX160" fmla="*/ 5540 w 5616"/>
                <a:gd name="connsiteY160" fmla="*/ 3932 h 4320"/>
                <a:gd name="connsiteX161" fmla="*/ 5566 w 5616"/>
                <a:gd name="connsiteY161" fmla="*/ 4045 h 4320"/>
                <a:gd name="connsiteX162" fmla="*/ 5591 w 5616"/>
                <a:gd name="connsiteY162" fmla="*/ 4162 h 4320"/>
                <a:gd name="connsiteX163" fmla="*/ 5616 w 5616"/>
                <a:gd name="connsiteY163" fmla="*/ 4279 h 4320"/>
                <a:gd name="connsiteX164" fmla="*/ 5616 w 5616"/>
                <a:gd name="connsiteY164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0 w 5616"/>
                <a:gd name="connsiteY84" fmla="*/ 53 h 4320"/>
                <a:gd name="connsiteX85" fmla="*/ 51 w 5616"/>
                <a:gd name="connsiteY85" fmla="*/ 46 h 4320"/>
                <a:gd name="connsiteX86" fmla="*/ 113 w 5616"/>
                <a:gd name="connsiteY86" fmla="*/ 37 h 4320"/>
                <a:gd name="connsiteX87" fmla="*/ 307 w 5616"/>
                <a:gd name="connsiteY87" fmla="*/ 18 h 4320"/>
                <a:gd name="connsiteX88" fmla="*/ 433 w 5616"/>
                <a:gd name="connsiteY88" fmla="*/ 9 h 4320"/>
                <a:gd name="connsiteX89" fmla="*/ 576 w 5616"/>
                <a:gd name="connsiteY89" fmla="*/ 2 h 4320"/>
                <a:gd name="connsiteX90" fmla="*/ 654 w 5616"/>
                <a:gd name="connsiteY90" fmla="*/ 0 h 4320"/>
                <a:gd name="connsiteX91" fmla="*/ 823 w 5616"/>
                <a:gd name="connsiteY91" fmla="*/ 0 h 4320"/>
                <a:gd name="connsiteX92" fmla="*/ 1003 w 5616"/>
                <a:gd name="connsiteY92" fmla="*/ 5 h 4320"/>
                <a:gd name="connsiteX93" fmla="*/ 1198 w 5616"/>
                <a:gd name="connsiteY93" fmla="*/ 18 h 4320"/>
                <a:gd name="connsiteX94" fmla="*/ 1301 w 5616"/>
                <a:gd name="connsiteY94" fmla="*/ 28 h 4320"/>
                <a:gd name="connsiteX95" fmla="*/ 1406 w 5616"/>
                <a:gd name="connsiteY95" fmla="*/ 39 h 4320"/>
                <a:gd name="connsiteX96" fmla="*/ 1512 w 5616"/>
                <a:gd name="connsiteY96" fmla="*/ 53 h 4320"/>
                <a:gd name="connsiteX97" fmla="*/ 1622 w 5616"/>
                <a:gd name="connsiteY97" fmla="*/ 69 h 4320"/>
                <a:gd name="connsiteX98" fmla="*/ 1732 w 5616"/>
                <a:gd name="connsiteY98" fmla="*/ 87 h 4320"/>
                <a:gd name="connsiteX99" fmla="*/ 1845 w 5616"/>
                <a:gd name="connsiteY99" fmla="*/ 108 h 4320"/>
                <a:gd name="connsiteX100" fmla="*/ 1961 w 5616"/>
                <a:gd name="connsiteY100" fmla="*/ 133 h 4320"/>
                <a:gd name="connsiteX101" fmla="*/ 2076 w 5616"/>
                <a:gd name="connsiteY101" fmla="*/ 161 h 4320"/>
                <a:gd name="connsiteX102" fmla="*/ 2195 w 5616"/>
                <a:gd name="connsiteY102" fmla="*/ 191 h 4320"/>
                <a:gd name="connsiteX103" fmla="*/ 2312 w 5616"/>
                <a:gd name="connsiteY103" fmla="*/ 225 h 4320"/>
                <a:gd name="connsiteX104" fmla="*/ 2432 w 5616"/>
                <a:gd name="connsiteY104" fmla="*/ 262 h 4320"/>
                <a:gd name="connsiteX105" fmla="*/ 2553 w 5616"/>
                <a:gd name="connsiteY105" fmla="*/ 305 h 4320"/>
                <a:gd name="connsiteX106" fmla="*/ 2673 w 5616"/>
                <a:gd name="connsiteY106" fmla="*/ 349 h 4320"/>
                <a:gd name="connsiteX107" fmla="*/ 2794 w 5616"/>
                <a:gd name="connsiteY107" fmla="*/ 399 h 4320"/>
                <a:gd name="connsiteX108" fmla="*/ 2916 w 5616"/>
                <a:gd name="connsiteY108" fmla="*/ 452 h 4320"/>
                <a:gd name="connsiteX109" fmla="*/ 3037 w 5616"/>
                <a:gd name="connsiteY109" fmla="*/ 511 h 4320"/>
                <a:gd name="connsiteX110" fmla="*/ 3157 w 5616"/>
                <a:gd name="connsiteY110" fmla="*/ 573 h 4320"/>
                <a:gd name="connsiteX111" fmla="*/ 3218 w 5616"/>
                <a:gd name="connsiteY111" fmla="*/ 606 h 4320"/>
                <a:gd name="connsiteX112" fmla="*/ 3278 w 5616"/>
                <a:gd name="connsiteY112" fmla="*/ 640 h 4320"/>
                <a:gd name="connsiteX113" fmla="*/ 3338 w 5616"/>
                <a:gd name="connsiteY113" fmla="*/ 675 h 4320"/>
                <a:gd name="connsiteX114" fmla="*/ 3398 w 5616"/>
                <a:gd name="connsiteY114" fmla="*/ 713 h 4320"/>
                <a:gd name="connsiteX115" fmla="*/ 3459 w 5616"/>
                <a:gd name="connsiteY115" fmla="*/ 750 h 4320"/>
                <a:gd name="connsiteX116" fmla="*/ 3517 w 5616"/>
                <a:gd name="connsiteY116" fmla="*/ 789 h 4320"/>
                <a:gd name="connsiteX117" fmla="*/ 3577 w 5616"/>
                <a:gd name="connsiteY117" fmla="*/ 830 h 4320"/>
                <a:gd name="connsiteX118" fmla="*/ 3636 w 5616"/>
                <a:gd name="connsiteY118" fmla="*/ 870 h 4320"/>
                <a:gd name="connsiteX119" fmla="*/ 3694 w 5616"/>
                <a:gd name="connsiteY119" fmla="*/ 913 h 4320"/>
                <a:gd name="connsiteX120" fmla="*/ 3753 w 5616"/>
                <a:gd name="connsiteY120" fmla="*/ 957 h 4320"/>
                <a:gd name="connsiteX121" fmla="*/ 3811 w 5616"/>
                <a:gd name="connsiteY121" fmla="*/ 1003 h 4320"/>
                <a:gd name="connsiteX122" fmla="*/ 3870 w 5616"/>
                <a:gd name="connsiteY122" fmla="*/ 1049 h 4320"/>
                <a:gd name="connsiteX123" fmla="*/ 3927 w 5616"/>
                <a:gd name="connsiteY123" fmla="*/ 1099 h 4320"/>
                <a:gd name="connsiteX124" fmla="*/ 3983 w 5616"/>
                <a:gd name="connsiteY124" fmla="*/ 1149 h 4320"/>
                <a:gd name="connsiteX125" fmla="*/ 4040 w 5616"/>
                <a:gd name="connsiteY125" fmla="*/ 1200 h 4320"/>
                <a:gd name="connsiteX126" fmla="*/ 4097 w 5616"/>
                <a:gd name="connsiteY126" fmla="*/ 1252 h 4320"/>
                <a:gd name="connsiteX127" fmla="*/ 4152 w 5616"/>
                <a:gd name="connsiteY127" fmla="*/ 1306 h 4320"/>
                <a:gd name="connsiteX128" fmla="*/ 4207 w 5616"/>
                <a:gd name="connsiteY128" fmla="*/ 1361 h 4320"/>
                <a:gd name="connsiteX129" fmla="*/ 4262 w 5616"/>
                <a:gd name="connsiteY129" fmla="*/ 1420 h 4320"/>
                <a:gd name="connsiteX130" fmla="*/ 4315 w 5616"/>
                <a:gd name="connsiteY130" fmla="*/ 1478 h 4320"/>
                <a:gd name="connsiteX131" fmla="*/ 4370 w 5616"/>
                <a:gd name="connsiteY131" fmla="*/ 1539 h 4320"/>
                <a:gd name="connsiteX132" fmla="*/ 4421 w 5616"/>
                <a:gd name="connsiteY132" fmla="*/ 1601 h 4320"/>
                <a:gd name="connsiteX133" fmla="*/ 4474 w 5616"/>
                <a:gd name="connsiteY133" fmla="*/ 1663 h 4320"/>
                <a:gd name="connsiteX134" fmla="*/ 4526 w 5616"/>
                <a:gd name="connsiteY134" fmla="*/ 1728 h 4320"/>
                <a:gd name="connsiteX135" fmla="*/ 4577 w 5616"/>
                <a:gd name="connsiteY135" fmla="*/ 1796 h 4320"/>
                <a:gd name="connsiteX136" fmla="*/ 4627 w 5616"/>
                <a:gd name="connsiteY136" fmla="*/ 1863 h 4320"/>
                <a:gd name="connsiteX137" fmla="*/ 4676 w 5616"/>
                <a:gd name="connsiteY137" fmla="*/ 1932 h 4320"/>
                <a:gd name="connsiteX138" fmla="*/ 4726 w 5616"/>
                <a:gd name="connsiteY138" fmla="*/ 2005 h 4320"/>
                <a:gd name="connsiteX139" fmla="*/ 4774 w 5616"/>
                <a:gd name="connsiteY139" fmla="*/ 2078 h 4320"/>
                <a:gd name="connsiteX140" fmla="*/ 4820 w 5616"/>
                <a:gd name="connsiteY140" fmla="*/ 2154 h 4320"/>
                <a:gd name="connsiteX141" fmla="*/ 4868 w 5616"/>
                <a:gd name="connsiteY141" fmla="*/ 2230 h 4320"/>
                <a:gd name="connsiteX142" fmla="*/ 4912 w 5616"/>
                <a:gd name="connsiteY142" fmla="*/ 2308 h 4320"/>
                <a:gd name="connsiteX143" fmla="*/ 4958 w 5616"/>
                <a:gd name="connsiteY143" fmla="*/ 2390 h 4320"/>
                <a:gd name="connsiteX144" fmla="*/ 5001 w 5616"/>
                <a:gd name="connsiteY144" fmla="*/ 2471 h 4320"/>
                <a:gd name="connsiteX145" fmla="*/ 5045 w 5616"/>
                <a:gd name="connsiteY145" fmla="*/ 2554 h 4320"/>
                <a:gd name="connsiteX146" fmla="*/ 5086 w 5616"/>
                <a:gd name="connsiteY146" fmla="*/ 2641 h 4320"/>
                <a:gd name="connsiteX147" fmla="*/ 5129 w 5616"/>
                <a:gd name="connsiteY147" fmla="*/ 2728 h 4320"/>
                <a:gd name="connsiteX148" fmla="*/ 5168 w 5616"/>
                <a:gd name="connsiteY148" fmla="*/ 2819 h 4320"/>
                <a:gd name="connsiteX149" fmla="*/ 5207 w 5616"/>
                <a:gd name="connsiteY149" fmla="*/ 2909 h 4320"/>
                <a:gd name="connsiteX150" fmla="*/ 5246 w 5616"/>
                <a:gd name="connsiteY150" fmla="*/ 3003 h 4320"/>
                <a:gd name="connsiteX151" fmla="*/ 5283 w 5616"/>
                <a:gd name="connsiteY151" fmla="*/ 3099 h 4320"/>
                <a:gd name="connsiteX152" fmla="*/ 5318 w 5616"/>
                <a:gd name="connsiteY152" fmla="*/ 3194 h 4320"/>
                <a:gd name="connsiteX153" fmla="*/ 5354 w 5616"/>
                <a:gd name="connsiteY153" fmla="*/ 3294 h 4320"/>
                <a:gd name="connsiteX154" fmla="*/ 5387 w 5616"/>
                <a:gd name="connsiteY154" fmla="*/ 3396 h 4320"/>
                <a:gd name="connsiteX155" fmla="*/ 5419 w 5616"/>
                <a:gd name="connsiteY155" fmla="*/ 3499 h 4320"/>
                <a:gd name="connsiteX156" fmla="*/ 5451 w 5616"/>
                <a:gd name="connsiteY156" fmla="*/ 3604 h 4320"/>
                <a:gd name="connsiteX157" fmla="*/ 5481 w 5616"/>
                <a:gd name="connsiteY157" fmla="*/ 3712 h 4320"/>
                <a:gd name="connsiteX158" fmla="*/ 5511 w 5616"/>
                <a:gd name="connsiteY158" fmla="*/ 3820 h 4320"/>
                <a:gd name="connsiteX159" fmla="*/ 5540 w 5616"/>
                <a:gd name="connsiteY159" fmla="*/ 3932 h 4320"/>
                <a:gd name="connsiteX160" fmla="*/ 5566 w 5616"/>
                <a:gd name="connsiteY160" fmla="*/ 4045 h 4320"/>
                <a:gd name="connsiteX161" fmla="*/ 5591 w 5616"/>
                <a:gd name="connsiteY161" fmla="*/ 4162 h 4320"/>
                <a:gd name="connsiteX162" fmla="*/ 5616 w 5616"/>
                <a:gd name="connsiteY162" fmla="*/ 4279 h 4320"/>
                <a:gd name="connsiteX163" fmla="*/ 5616 w 5616"/>
                <a:gd name="connsiteY163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0 w 5616"/>
                <a:gd name="connsiteY84" fmla="*/ 53 h 4320"/>
                <a:gd name="connsiteX85" fmla="*/ 51 w 5616"/>
                <a:gd name="connsiteY85" fmla="*/ 46 h 4320"/>
                <a:gd name="connsiteX86" fmla="*/ 113 w 5616"/>
                <a:gd name="connsiteY86" fmla="*/ 37 h 4320"/>
                <a:gd name="connsiteX87" fmla="*/ 307 w 5616"/>
                <a:gd name="connsiteY87" fmla="*/ 18 h 4320"/>
                <a:gd name="connsiteX88" fmla="*/ 433 w 5616"/>
                <a:gd name="connsiteY88" fmla="*/ 9 h 4320"/>
                <a:gd name="connsiteX89" fmla="*/ 576 w 5616"/>
                <a:gd name="connsiteY89" fmla="*/ 2 h 4320"/>
                <a:gd name="connsiteX90" fmla="*/ 654 w 5616"/>
                <a:gd name="connsiteY90" fmla="*/ 0 h 4320"/>
                <a:gd name="connsiteX91" fmla="*/ 823 w 5616"/>
                <a:gd name="connsiteY91" fmla="*/ 0 h 4320"/>
                <a:gd name="connsiteX92" fmla="*/ 1003 w 5616"/>
                <a:gd name="connsiteY92" fmla="*/ 5 h 4320"/>
                <a:gd name="connsiteX93" fmla="*/ 1198 w 5616"/>
                <a:gd name="connsiteY93" fmla="*/ 18 h 4320"/>
                <a:gd name="connsiteX94" fmla="*/ 1406 w 5616"/>
                <a:gd name="connsiteY94" fmla="*/ 39 h 4320"/>
                <a:gd name="connsiteX95" fmla="*/ 1512 w 5616"/>
                <a:gd name="connsiteY95" fmla="*/ 53 h 4320"/>
                <a:gd name="connsiteX96" fmla="*/ 1622 w 5616"/>
                <a:gd name="connsiteY96" fmla="*/ 69 h 4320"/>
                <a:gd name="connsiteX97" fmla="*/ 1732 w 5616"/>
                <a:gd name="connsiteY97" fmla="*/ 87 h 4320"/>
                <a:gd name="connsiteX98" fmla="*/ 1845 w 5616"/>
                <a:gd name="connsiteY98" fmla="*/ 108 h 4320"/>
                <a:gd name="connsiteX99" fmla="*/ 1961 w 5616"/>
                <a:gd name="connsiteY99" fmla="*/ 133 h 4320"/>
                <a:gd name="connsiteX100" fmla="*/ 2076 w 5616"/>
                <a:gd name="connsiteY100" fmla="*/ 161 h 4320"/>
                <a:gd name="connsiteX101" fmla="*/ 2195 w 5616"/>
                <a:gd name="connsiteY101" fmla="*/ 191 h 4320"/>
                <a:gd name="connsiteX102" fmla="*/ 2312 w 5616"/>
                <a:gd name="connsiteY102" fmla="*/ 225 h 4320"/>
                <a:gd name="connsiteX103" fmla="*/ 2432 w 5616"/>
                <a:gd name="connsiteY103" fmla="*/ 262 h 4320"/>
                <a:gd name="connsiteX104" fmla="*/ 2553 w 5616"/>
                <a:gd name="connsiteY104" fmla="*/ 305 h 4320"/>
                <a:gd name="connsiteX105" fmla="*/ 2673 w 5616"/>
                <a:gd name="connsiteY105" fmla="*/ 349 h 4320"/>
                <a:gd name="connsiteX106" fmla="*/ 2794 w 5616"/>
                <a:gd name="connsiteY106" fmla="*/ 399 h 4320"/>
                <a:gd name="connsiteX107" fmla="*/ 2916 w 5616"/>
                <a:gd name="connsiteY107" fmla="*/ 452 h 4320"/>
                <a:gd name="connsiteX108" fmla="*/ 3037 w 5616"/>
                <a:gd name="connsiteY108" fmla="*/ 511 h 4320"/>
                <a:gd name="connsiteX109" fmla="*/ 3157 w 5616"/>
                <a:gd name="connsiteY109" fmla="*/ 573 h 4320"/>
                <a:gd name="connsiteX110" fmla="*/ 3218 w 5616"/>
                <a:gd name="connsiteY110" fmla="*/ 606 h 4320"/>
                <a:gd name="connsiteX111" fmla="*/ 3278 w 5616"/>
                <a:gd name="connsiteY111" fmla="*/ 640 h 4320"/>
                <a:gd name="connsiteX112" fmla="*/ 3338 w 5616"/>
                <a:gd name="connsiteY112" fmla="*/ 675 h 4320"/>
                <a:gd name="connsiteX113" fmla="*/ 3398 w 5616"/>
                <a:gd name="connsiteY113" fmla="*/ 713 h 4320"/>
                <a:gd name="connsiteX114" fmla="*/ 3459 w 5616"/>
                <a:gd name="connsiteY114" fmla="*/ 750 h 4320"/>
                <a:gd name="connsiteX115" fmla="*/ 3517 w 5616"/>
                <a:gd name="connsiteY115" fmla="*/ 789 h 4320"/>
                <a:gd name="connsiteX116" fmla="*/ 3577 w 5616"/>
                <a:gd name="connsiteY116" fmla="*/ 830 h 4320"/>
                <a:gd name="connsiteX117" fmla="*/ 3636 w 5616"/>
                <a:gd name="connsiteY117" fmla="*/ 870 h 4320"/>
                <a:gd name="connsiteX118" fmla="*/ 3694 w 5616"/>
                <a:gd name="connsiteY118" fmla="*/ 913 h 4320"/>
                <a:gd name="connsiteX119" fmla="*/ 3753 w 5616"/>
                <a:gd name="connsiteY119" fmla="*/ 957 h 4320"/>
                <a:gd name="connsiteX120" fmla="*/ 3811 w 5616"/>
                <a:gd name="connsiteY120" fmla="*/ 1003 h 4320"/>
                <a:gd name="connsiteX121" fmla="*/ 3870 w 5616"/>
                <a:gd name="connsiteY121" fmla="*/ 1049 h 4320"/>
                <a:gd name="connsiteX122" fmla="*/ 3927 w 5616"/>
                <a:gd name="connsiteY122" fmla="*/ 1099 h 4320"/>
                <a:gd name="connsiteX123" fmla="*/ 3983 w 5616"/>
                <a:gd name="connsiteY123" fmla="*/ 1149 h 4320"/>
                <a:gd name="connsiteX124" fmla="*/ 4040 w 5616"/>
                <a:gd name="connsiteY124" fmla="*/ 1200 h 4320"/>
                <a:gd name="connsiteX125" fmla="*/ 4097 w 5616"/>
                <a:gd name="connsiteY125" fmla="*/ 1252 h 4320"/>
                <a:gd name="connsiteX126" fmla="*/ 4152 w 5616"/>
                <a:gd name="connsiteY126" fmla="*/ 1306 h 4320"/>
                <a:gd name="connsiteX127" fmla="*/ 4207 w 5616"/>
                <a:gd name="connsiteY127" fmla="*/ 1361 h 4320"/>
                <a:gd name="connsiteX128" fmla="*/ 4262 w 5616"/>
                <a:gd name="connsiteY128" fmla="*/ 1420 h 4320"/>
                <a:gd name="connsiteX129" fmla="*/ 4315 w 5616"/>
                <a:gd name="connsiteY129" fmla="*/ 1478 h 4320"/>
                <a:gd name="connsiteX130" fmla="*/ 4370 w 5616"/>
                <a:gd name="connsiteY130" fmla="*/ 1539 h 4320"/>
                <a:gd name="connsiteX131" fmla="*/ 4421 w 5616"/>
                <a:gd name="connsiteY131" fmla="*/ 1601 h 4320"/>
                <a:gd name="connsiteX132" fmla="*/ 4474 w 5616"/>
                <a:gd name="connsiteY132" fmla="*/ 1663 h 4320"/>
                <a:gd name="connsiteX133" fmla="*/ 4526 w 5616"/>
                <a:gd name="connsiteY133" fmla="*/ 1728 h 4320"/>
                <a:gd name="connsiteX134" fmla="*/ 4577 w 5616"/>
                <a:gd name="connsiteY134" fmla="*/ 1796 h 4320"/>
                <a:gd name="connsiteX135" fmla="*/ 4627 w 5616"/>
                <a:gd name="connsiteY135" fmla="*/ 1863 h 4320"/>
                <a:gd name="connsiteX136" fmla="*/ 4676 w 5616"/>
                <a:gd name="connsiteY136" fmla="*/ 1932 h 4320"/>
                <a:gd name="connsiteX137" fmla="*/ 4726 w 5616"/>
                <a:gd name="connsiteY137" fmla="*/ 2005 h 4320"/>
                <a:gd name="connsiteX138" fmla="*/ 4774 w 5616"/>
                <a:gd name="connsiteY138" fmla="*/ 2078 h 4320"/>
                <a:gd name="connsiteX139" fmla="*/ 4820 w 5616"/>
                <a:gd name="connsiteY139" fmla="*/ 2154 h 4320"/>
                <a:gd name="connsiteX140" fmla="*/ 4868 w 5616"/>
                <a:gd name="connsiteY140" fmla="*/ 2230 h 4320"/>
                <a:gd name="connsiteX141" fmla="*/ 4912 w 5616"/>
                <a:gd name="connsiteY141" fmla="*/ 2308 h 4320"/>
                <a:gd name="connsiteX142" fmla="*/ 4958 w 5616"/>
                <a:gd name="connsiteY142" fmla="*/ 2390 h 4320"/>
                <a:gd name="connsiteX143" fmla="*/ 5001 w 5616"/>
                <a:gd name="connsiteY143" fmla="*/ 2471 h 4320"/>
                <a:gd name="connsiteX144" fmla="*/ 5045 w 5616"/>
                <a:gd name="connsiteY144" fmla="*/ 2554 h 4320"/>
                <a:gd name="connsiteX145" fmla="*/ 5086 w 5616"/>
                <a:gd name="connsiteY145" fmla="*/ 2641 h 4320"/>
                <a:gd name="connsiteX146" fmla="*/ 5129 w 5616"/>
                <a:gd name="connsiteY146" fmla="*/ 2728 h 4320"/>
                <a:gd name="connsiteX147" fmla="*/ 5168 w 5616"/>
                <a:gd name="connsiteY147" fmla="*/ 2819 h 4320"/>
                <a:gd name="connsiteX148" fmla="*/ 5207 w 5616"/>
                <a:gd name="connsiteY148" fmla="*/ 2909 h 4320"/>
                <a:gd name="connsiteX149" fmla="*/ 5246 w 5616"/>
                <a:gd name="connsiteY149" fmla="*/ 3003 h 4320"/>
                <a:gd name="connsiteX150" fmla="*/ 5283 w 5616"/>
                <a:gd name="connsiteY150" fmla="*/ 3099 h 4320"/>
                <a:gd name="connsiteX151" fmla="*/ 5318 w 5616"/>
                <a:gd name="connsiteY151" fmla="*/ 3194 h 4320"/>
                <a:gd name="connsiteX152" fmla="*/ 5354 w 5616"/>
                <a:gd name="connsiteY152" fmla="*/ 3294 h 4320"/>
                <a:gd name="connsiteX153" fmla="*/ 5387 w 5616"/>
                <a:gd name="connsiteY153" fmla="*/ 3396 h 4320"/>
                <a:gd name="connsiteX154" fmla="*/ 5419 w 5616"/>
                <a:gd name="connsiteY154" fmla="*/ 3499 h 4320"/>
                <a:gd name="connsiteX155" fmla="*/ 5451 w 5616"/>
                <a:gd name="connsiteY155" fmla="*/ 3604 h 4320"/>
                <a:gd name="connsiteX156" fmla="*/ 5481 w 5616"/>
                <a:gd name="connsiteY156" fmla="*/ 3712 h 4320"/>
                <a:gd name="connsiteX157" fmla="*/ 5511 w 5616"/>
                <a:gd name="connsiteY157" fmla="*/ 3820 h 4320"/>
                <a:gd name="connsiteX158" fmla="*/ 5540 w 5616"/>
                <a:gd name="connsiteY158" fmla="*/ 3932 h 4320"/>
                <a:gd name="connsiteX159" fmla="*/ 5566 w 5616"/>
                <a:gd name="connsiteY159" fmla="*/ 4045 h 4320"/>
                <a:gd name="connsiteX160" fmla="*/ 5591 w 5616"/>
                <a:gd name="connsiteY160" fmla="*/ 4162 h 4320"/>
                <a:gd name="connsiteX161" fmla="*/ 5616 w 5616"/>
                <a:gd name="connsiteY161" fmla="*/ 4279 h 4320"/>
                <a:gd name="connsiteX162" fmla="*/ 5616 w 5616"/>
                <a:gd name="connsiteY162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0 w 5616"/>
                <a:gd name="connsiteY84" fmla="*/ 53 h 4320"/>
                <a:gd name="connsiteX85" fmla="*/ 51 w 5616"/>
                <a:gd name="connsiteY85" fmla="*/ 46 h 4320"/>
                <a:gd name="connsiteX86" fmla="*/ 113 w 5616"/>
                <a:gd name="connsiteY86" fmla="*/ 37 h 4320"/>
                <a:gd name="connsiteX87" fmla="*/ 307 w 5616"/>
                <a:gd name="connsiteY87" fmla="*/ 18 h 4320"/>
                <a:gd name="connsiteX88" fmla="*/ 433 w 5616"/>
                <a:gd name="connsiteY88" fmla="*/ 9 h 4320"/>
                <a:gd name="connsiteX89" fmla="*/ 576 w 5616"/>
                <a:gd name="connsiteY89" fmla="*/ 2 h 4320"/>
                <a:gd name="connsiteX90" fmla="*/ 654 w 5616"/>
                <a:gd name="connsiteY90" fmla="*/ 0 h 4320"/>
                <a:gd name="connsiteX91" fmla="*/ 823 w 5616"/>
                <a:gd name="connsiteY91" fmla="*/ 0 h 4320"/>
                <a:gd name="connsiteX92" fmla="*/ 1003 w 5616"/>
                <a:gd name="connsiteY92" fmla="*/ 5 h 4320"/>
                <a:gd name="connsiteX93" fmla="*/ 1198 w 5616"/>
                <a:gd name="connsiteY93" fmla="*/ 18 h 4320"/>
                <a:gd name="connsiteX94" fmla="*/ 1512 w 5616"/>
                <a:gd name="connsiteY94" fmla="*/ 53 h 4320"/>
                <a:gd name="connsiteX95" fmla="*/ 1622 w 5616"/>
                <a:gd name="connsiteY95" fmla="*/ 69 h 4320"/>
                <a:gd name="connsiteX96" fmla="*/ 1732 w 5616"/>
                <a:gd name="connsiteY96" fmla="*/ 87 h 4320"/>
                <a:gd name="connsiteX97" fmla="*/ 1845 w 5616"/>
                <a:gd name="connsiteY97" fmla="*/ 108 h 4320"/>
                <a:gd name="connsiteX98" fmla="*/ 1961 w 5616"/>
                <a:gd name="connsiteY98" fmla="*/ 133 h 4320"/>
                <a:gd name="connsiteX99" fmla="*/ 2076 w 5616"/>
                <a:gd name="connsiteY99" fmla="*/ 161 h 4320"/>
                <a:gd name="connsiteX100" fmla="*/ 2195 w 5616"/>
                <a:gd name="connsiteY100" fmla="*/ 191 h 4320"/>
                <a:gd name="connsiteX101" fmla="*/ 2312 w 5616"/>
                <a:gd name="connsiteY101" fmla="*/ 225 h 4320"/>
                <a:gd name="connsiteX102" fmla="*/ 2432 w 5616"/>
                <a:gd name="connsiteY102" fmla="*/ 262 h 4320"/>
                <a:gd name="connsiteX103" fmla="*/ 2553 w 5616"/>
                <a:gd name="connsiteY103" fmla="*/ 305 h 4320"/>
                <a:gd name="connsiteX104" fmla="*/ 2673 w 5616"/>
                <a:gd name="connsiteY104" fmla="*/ 349 h 4320"/>
                <a:gd name="connsiteX105" fmla="*/ 2794 w 5616"/>
                <a:gd name="connsiteY105" fmla="*/ 399 h 4320"/>
                <a:gd name="connsiteX106" fmla="*/ 2916 w 5616"/>
                <a:gd name="connsiteY106" fmla="*/ 452 h 4320"/>
                <a:gd name="connsiteX107" fmla="*/ 3037 w 5616"/>
                <a:gd name="connsiteY107" fmla="*/ 511 h 4320"/>
                <a:gd name="connsiteX108" fmla="*/ 3157 w 5616"/>
                <a:gd name="connsiteY108" fmla="*/ 573 h 4320"/>
                <a:gd name="connsiteX109" fmla="*/ 3218 w 5616"/>
                <a:gd name="connsiteY109" fmla="*/ 606 h 4320"/>
                <a:gd name="connsiteX110" fmla="*/ 3278 w 5616"/>
                <a:gd name="connsiteY110" fmla="*/ 640 h 4320"/>
                <a:gd name="connsiteX111" fmla="*/ 3338 w 5616"/>
                <a:gd name="connsiteY111" fmla="*/ 675 h 4320"/>
                <a:gd name="connsiteX112" fmla="*/ 3398 w 5616"/>
                <a:gd name="connsiteY112" fmla="*/ 713 h 4320"/>
                <a:gd name="connsiteX113" fmla="*/ 3459 w 5616"/>
                <a:gd name="connsiteY113" fmla="*/ 750 h 4320"/>
                <a:gd name="connsiteX114" fmla="*/ 3517 w 5616"/>
                <a:gd name="connsiteY114" fmla="*/ 789 h 4320"/>
                <a:gd name="connsiteX115" fmla="*/ 3577 w 5616"/>
                <a:gd name="connsiteY115" fmla="*/ 830 h 4320"/>
                <a:gd name="connsiteX116" fmla="*/ 3636 w 5616"/>
                <a:gd name="connsiteY116" fmla="*/ 870 h 4320"/>
                <a:gd name="connsiteX117" fmla="*/ 3694 w 5616"/>
                <a:gd name="connsiteY117" fmla="*/ 913 h 4320"/>
                <a:gd name="connsiteX118" fmla="*/ 3753 w 5616"/>
                <a:gd name="connsiteY118" fmla="*/ 957 h 4320"/>
                <a:gd name="connsiteX119" fmla="*/ 3811 w 5616"/>
                <a:gd name="connsiteY119" fmla="*/ 1003 h 4320"/>
                <a:gd name="connsiteX120" fmla="*/ 3870 w 5616"/>
                <a:gd name="connsiteY120" fmla="*/ 1049 h 4320"/>
                <a:gd name="connsiteX121" fmla="*/ 3927 w 5616"/>
                <a:gd name="connsiteY121" fmla="*/ 1099 h 4320"/>
                <a:gd name="connsiteX122" fmla="*/ 3983 w 5616"/>
                <a:gd name="connsiteY122" fmla="*/ 1149 h 4320"/>
                <a:gd name="connsiteX123" fmla="*/ 4040 w 5616"/>
                <a:gd name="connsiteY123" fmla="*/ 1200 h 4320"/>
                <a:gd name="connsiteX124" fmla="*/ 4097 w 5616"/>
                <a:gd name="connsiteY124" fmla="*/ 1252 h 4320"/>
                <a:gd name="connsiteX125" fmla="*/ 4152 w 5616"/>
                <a:gd name="connsiteY125" fmla="*/ 1306 h 4320"/>
                <a:gd name="connsiteX126" fmla="*/ 4207 w 5616"/>
                <a:gd name="connsiteY126" fmla="*/ 1361 h 4320"/>
                <a:gd name="connsiteX127" fmla="*/ 4262 w 5616"/>
                <a:gd name="connsiteY127" fmla="*/ 1420 h 4320"/>
                <a:gd name="connsiteX128" fmla="*/ 4315 w 5616"/>
                <a:gd name="connsiteY128" fmla="*/ 1478 h 4320"/>
                <a:gd name="connsiteX129" fmla="*/ 4370 w 5616"/>
                <a:gd name="connsiteY129" fmla="*/ 1539 h 4320"/>
                <a:gd name="connsiteX130" fmla="*/ 4421 w 5616"/>
                <a:gd name="connsiteY130" fmla="*/ 1601 h 4320"/>
                <a:gd name="connsiteX131" fmla="*/ 4474 w 5616"/>
                <a:gd name="connsiteY131" fmla="*/ 1663 h 4320"/>
                <a:gd name="connsiteX132" fmla="*/ 4526 w 5616"/>
                <a:gd name="connsiteY132" fmla="*/ 1728 h 4320"/>
                <a:gd name="connsiteX133" fmla="*/ 4577 w 5616"/>
                <a:gd name="connsiteY133" fmla="*/ 1796 h 4320"/>
                <a:gd name="connsiteX134" fmla="*/ 4627 w 5616"/>
                <a:gd name="connsiteY134" fmla="*/ 1863 h 4320"/>
                <a:gd name="connsiteX135" fmla="*/ 4676 w 5616"/>
                <a:gd name="connsiteY135" fmla="*/ 1932 h 4320"/>
                <a:gd name="connsiteX136" fmla="*/ 4726 w 5616"/>
                <a:gd name="connsiteY136" fmla="*/ 2005 h 4320"/>
                <a:gd name="connsiteX137" fmla="*/ 4774 w 5616"/>
                <a:gd name="connsiteY137" fmla="*/ 2078 h 4320"/>
                <a:gd name="connsiteX138" fmla="*/ 4820 w 5616"/>
                <a:gd name="connsiteY138" fmla="*/ 2154 h 4320"/>
                <a:gd name="connsiteX139" fmla="*/ 4868 w 5616"/>
                <a:gd name="connsiteY139" fmla="*/ 2230 h 4320"/>
                <a:gd name="connsiteX140" fmla="*/ 4912 w 5616"/>
                <a:gd name="connsiteY140" fmla="*/ 2308 h 4320"/>
                <a:gd name="connsiteX141" fmla="*/ 4958 w 5616"/>
                <a:gd name="connsiteY141" fmla="*/ 2390 h 4320"/>
                <a:gd name="connsiteX142" fmla="*/ 5001 w 5616"/>
                <a:gd name="connsiteY142" fmla="*/ 2471 h 4320"/>
                <a:gd name="connsiteX143" fmla="*/ 5045 w 5616"/>
                <a:gd name="connsiteY143" fmla="*/ 2554 h 4320"/>
                <a:gd name="connsiteX144" fmla="*/ 5086 w 5616"/>
                <a:gd name="connsiteY144" fmla="*/ 2641 h 4320"/>
                <a:gd name="connsiteX145" fmla="*/ 5129 w 5616"/>
                <a:gd name="connsiteY145" fmla="*/ 2728 h 4320"/>
                <a:gd name="connsiteX146" fmla="*/ 5168 w 5616"/>
                <a:gd name="connsiteY146" fmla="*/ 2819 h 4320"/>
                <a:gd name="connsiteX147" fmla="*/ 5207 w 5616"/>
                <a:gd name="connsiteY147" fmla="*/ 2909 h 4320"/>
                <a:gd name="connsiteX148" fmla="*/ 5246 w 5616"/>
                <a:gd name="connsiteY148" fmla="*/ 3003 h 4320"/>
                <a:gd name="connsiteX149" fmla="*/ 5283 w 5616"/>
                <a:gd name="connsiteY149" fmla="*/ 3099 h 4320"/>
                <a:gd name="connsiteX150" fmla="*/ 5318 w 5616"/>
                <a:gd name="connsiteY150" fmla="*/ 3194 h 4320"/>
                <a:gd name="connsiteX151" fmla="*/ 5354 w 5616"/>
                <a:gd name="connsiteY151" fmla="*/ 3294 h 4320"/>
                <a:gd name="connsiteX152" fmla="*/ 5387 w 5616"/>
                <a:gd name="connsiteY152" fmla="*/ 3396 h 4320"/>
                <a:gd name="connsiteX153" fmla="*/ 5419 w 5616"/>
                <a:gd name="connsiteY153" fmla="*/ 3499 h 4320"/>
                <a:gd name="connsiteX154" fmla="*/ 5451 w 5616"/>
                <a:gd name="connsiteY154" fmla="*/ 3604 h 4320"/>
                <a:gd name="connsiteX155" fmla="*/ 5481 w 5616"/>
                <a:gd name="connsiteY155" fmla="*/ 3712 h 4320"/>
                <a:gd name="connsiteX156" fmla="*/ 5511 w 5616"/>
                <a:gd name="connsiteY156" fmla="*/ 3820 h 4320"/>
                <a:gd name="connsiteX157" fmla="*/ 5540 w 5616"/>
                <a:gd name="connsiteY157" fmla="*/ 3932 h 4320"/>
                <a:gd name="connsiteX158" fmla="*/ 5566 w 5616"/>
                <a:gd name="connsiteY158" fmla="*/ 4045 h 4320"/>
                <a:gd name="connsiteX159" fmla="*/ 5591 w 5616"/>
                <a:gd name="connsiteY159" fmla="*/ 4162 h 4320"/>
                <a:gd name="connsiteX160" fmla="*/ 5616 w 5616"/>
                <a:gd name="connsiteY160" fmla="*/ 4279 h 4320"/>
                <a:gd name="connsiteX161" fmla="*/ 5616 w 5616"/>
                <a:gd name="connsiteY161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0 w 5616"/>
                <a:gd name="connsiteY84" fmla="*/ 53 h 4320"/>
                <a:gd name="connsiteX85" fmla="*/ 51 w 5616"/>
                <a:gd name="connsiteY85" fmla="*/ 46 h 4320"/>
                <a:gd name="connsiteX86" fmla="*/ 113 w 5616"/>
                <a:gd name="connsiteY86" fmla="*/ 37 h 4320"/>
                <a:gd name="connsiteX87" fmla="*/ 307 w 5616"/>
                <a:gd name="connsiteY87" fmla="*/ 18 h 4320"/>
                <a:gd name="connsiteX88" fmla="*/ 433 w 5616"/>
                <a:gd name="connsiteY88" fmla="*/ 9 h 4320"/>
                <a:gd name="connsiteX89" fmla="*/ 576 w 5616"/>
                <a:gd name="connsiteY89" fmla="*/ 2 h 4320"/>
                <a:gd name="connsiteX90" fmla="*/ 654 w 5616"/>
                <a:gd name="connsiteY90" fmla="*/ 0 h 4320"/>
                <a:gd name="connsiteX91" fmla="*/ 823 w 5616"/>
                <a:gd name="connsiteY91" fmla="*/ 0 h 4320"/>
                <a:gd name="connsiteX92" fmla="*/ 1003 w 5616"/>
                <a:gd name="connsiteY92" fmla="*/ 5 h 4320"/>
                <a:gd name="connsiteX93" fmla="*/ 1198 w 5616"/>
                <a:gd name="connsiteY93" fmla="*/ 18 h 4320"/>
                <a:gd name="connsiteX94" fmla="*/ 1512 w 5616"/>
                <a:gd name="connsiteY94" fmla="*/ 53 h 4320"/>
                <a:gd name="connsiteX95" fmla="*/ 1732 w 5616"/>
                <a:gd name="connsiteY95" fmla="*/ 87 h 4320"/>
                <a:gd name="connsiteX96" fmla="*/ 1845 w 5616"/>
                <a:gd name="connsiteY96" fmla="*/ 108 h 4320"/>
                <a:gd name="connsiteX97" fmla="*/ 1961 w 5616"/>
                <a:gd name="connsiteY97" fmla="*/ 133 h 4320"/>
                <a:gd name="connsiteX98" fmla="*/ 2076 w 5616"/>
                <a:gd name="connsiteY98" fmla="*/ 161 h 4320"/>
                <a:gd name="connsiteX99" fmla="*/ 2195 w 5616"/>
                <a:gd name="connsiteY99" fmla="*/ 191 h 4320"/>
                <a:gd name="connsiteX100" fmla="*/ 2312 w 5616"/>
                <a:gd name="connsiteY100" fmla="*/ 225 h 4320"/>
                <a:gd name="connsiteX101" fmla="*/ 2432 w 5616"/>
                <a:gd name="connsiteY101" fmla="*/ 262 h 4320"/>
                <a:gd name="connsiteX102" fmla="*/ 2553 w 5616"/>
                <a:gd name="connsiteY102" fmla="*/ 305 h 4320"/>
                <a:gd name="connsiteX103" fmla="*/ 2673 w 5616"/>
                <a:gd name="connsiteY103" fmla="*/ 349 h 4320"/>
                <a:gd name="connsiteX104" fmla="*/ 2794 w 5616"/>
                <a:gd name="connsiteY104" fmla="*/ 399 h 4320"/>
                <a:gd name="connsiteX105" fmla="*/ 2916 w 5616"/>
                <a:gd name="connsiteY105" fmla="*/ 452 h 4320"/>
                <a:gd name="connsiteX106" fmla="*/ 3037 w 5616"/>
                <a:gd name="connsiteY106" fmla="*/ 511 h 4320"/>
                <a:gd name="connsiteX107" fmla="*/ 3157 w 5616"/>
                <a:gd name="connsiteY107" fmla="*/ 573 h 4320"/>
                <a:gd name="connsiteX108" fmla="*/ 3218 w 5616"/>
                <a:gd name="connsiteY108" fmla="*/ 606 h 4320"/>
                <a:gd name="connsiteX109" fmla="*/ 3278 w 5616"/>
                <a:gd name="connsiteY109" fmla="*/ 640 h 4320"/>
                <a:gd name="connsiteX110" fmla="*/ 3338 w 5616"/>
                <a:gd name="connsiteY110" fmla="*/ 675 h 4320"/>
                <a:gd name="connsiteX111" fmla="*/ 3398 w 5616"/>
                <a:gd name="connsiteY111" fmla="*/ 713 h 4320"/>
                <a:gd name="connsiteX112" fmla="*/ 3459 w 5616"/>
                <a:gd name="connsiteY112" fmla="*/ 750 h 4320"/>
                <a:gd name="connsiteX113" fmla="*/ 3517 w 5616"/>
                <a:gd name="connsiteY113" fmla="*/ 789 h 4320"/>
                <a:gd name="connsiteX114" fmla="*/ 3577 w 5616"/>
                <a:gd name="connsiteY114" fmla="*/ 830 h 4320"/>
                <a:gd name="connsiteX115" fmla="*/ 3636 w 5616"/>
                <a:gd name="connsiteY115" fmla="*/ 870 h 4320"/>
                <a:gd name="connsiteX116" fmla="*/ 3694 w 5616"/>
                <a:gd name="connsiteY116" fmla="*/ 913 h 4320"/>
                <a:gd name="connsiteX117" fmla="*/ 3753 w 5616"/>
                <a:gd name="connsiteY117" fmla="*/ 957 h 4320"/>
                <a:gd name="connsiteX118" fmla="*/ 3811 w 5616"/>
                <a:gd name="connsiteY118" fmla="*/ 1003 h 4320"/>
                <a:gd name="connsiteX119" fmla="*/ 3870 w 5616"/>
                <a:gd name="connsiteY119" fmla="*/ 1049 h 4320"/>
                <a:gd name="connsiteX120" fmla="*/ 3927 w 5616"/>
                <a:gd name="connsiteY120" fmla="*/ 1099 h 4320"/>
                <a:gd name="connsiteX121" fmla="*/ 3983 w 5616"/>
                <a:gd name="connsiteY121" fmla="*/ 1149 h 4320"/>
                <a:gd name="connsiteX122" fmla="*/ 4040 w 5616"/>
                <a:gd name="connsiteY122" fmla="*/ 1200 h 4320"/>
                <a:gd name="connsiteX123" fmla="*/ 4097 w 5616"/>
                <a:gd name="connsiteY123" fmla="*/ 1252 h 4320"/>
                <a:gd name="connsiteX124" fmla="*/ 4152 w 5616"/>
                <a:gd name="connsiteY124" fmla="*/ 1306 h 4320"/>
                <a:gd name="connsiteX125" fmla="*/ 4207 w 5616"/>
                <a:gd name="connsiteY125" fmla="*/ 1361 h 4320"/>
                <a:gd name="connsiteX126" fmla="*/ 4262 w 5616"/>
                <a:gd name="connsiteY126" fmla="*/ 1420 h 4320"/>
                <a:gd name="connsiteX127" fmla="*/ 4315 w 5616"/>
                <a:gd name="connsiteY127" fmla="*/ 1478 h 4320"/>
                <a:gd name="connsiteX128" fmla="*/ 4370 w 5616"/>
                <a:gd name="connsiteY128" fmla="*/ 1539 h 4320"/>
                <a:gd name="connsiteX129" fmla="*/ 4421 w 5616"/>
                <a:gd name="connsiteY129" fmla="*/ 1601 h 4320"/>
                <a:gd name="connsiteX130" fmla="*/ 4474 w 5616"/>
                <a:gd name="connsiteY130" fmla="*/ 1663 h 4320"/>
                <a:gd name="connsiteX131" fmla="*/ 4526 w 5616"/>
                <a:gd name="connsiteY131" fmla="*/ 1728 h 4320"/>
                <a:gd name="connsiteX132" fmla="*/ 4577 w 5616"/>
                <a:gd name="connsiteY132" fmla="*/ 1796 h 4320"/>
                <a:gd name="connsiteX133" fmla="*/ 4627 w 5616"/>
                <a:gd name="connsiteY133" fmla="*/ 1863 h 4320"/>
                <a:gd name="connsiteX134" fmla="*/ 4676 w 5616"/>
                <a:gd name="connsiteY134" fmla="*/ 1932 h 4320"/>
                <a:gd name="connsiteX135" fmla="*/ 4726 w 5616"/>
                <a:gd name="connsiteY135" fmla="*/ 2005 h 4320"/>
                <a:gd name="connsiteX136" fmla="*/ 4774 w 5616"/>
                <a:gd name="connsiteY136" fmla="*/ 2078 h 4320"/>
                <a:gd name="connsiteX137" fmla="*/ 4820 w 5616"/>
                <a:gd name="connsiteY137" fmla="*/ 2154 h 4320"/>
                <a:gd name="connsiteX138" fmla="*/ 4868 w 5616"/>
                <a:gd name="connsiteY138" fmla="*/ 2230 h 4320"/>
                <a:gd name="connsiteX139" fmla="*/ 4912 w 5616"/>
                <a:gd name="connsiteY139" fmla="*/ 2308 h 4320"/>
                <a:gd name="connsiteX140" fmla="*/ 4958 w 5616"/>
                <a:gd name="connsiteY140" fmla="*/ 2390 h 4320"/>
                <a:gd name="connsiteX141" fmla="*/ 5001 w 5616"/>
                <a:gd name="connsiteY141" fmla="*/ 2471 h 4320"/>
                <a:gd name="connsiteX142" fmla="*/ 5045 w 5616"/>
                <a:gd name="connsiteY142" fmla="*/ 2554 h 4320"/>
                <a:gd name="connsiteX143" fmla="*/ 5086 w 5616"/>
                <a:gd name="connsiteY143" fmla="*/ 2641 h 4320"/>
                <a:gd name="connsiteX144" fmla="*/ 5129 w 5616"/>
                <a:gd name="connsiteY144" fmla="*/ 2728 h 4320"/>
                <a:gd name="connsiteX145" fmla="*/ 5168 w 5616"/>
                <a:gd name="connsiteY145" fmla="*/ 2819 h 4320"/>
                <a:gd name="connsiteX146" fmla="*/ 5207 w 5616"/>
                <a:gd name="connsiteY146" fmla="*/ 2909 h 4320"/>
                <a:gd name="connsiteX147" fmla="*/ 5246 w 5616"/>
                <a:gd name="connsiteY147" fmla="*/ 3003 h 4320"/>
                <a:gd name="connsiteX148" fmla="*/ 5283 w 5616"/>
                <a:gd name="connsiteY148" fmla="*/ 3099 h 4320"/>
                <a:gd name="connsiteX149" fmla="*/ 5318 w 5616"/>
                <a:gd name="connsiteY149" fmla="*/ 3194 h 4320"/>
                <a:gd name="connsiteX150" fmla="*/ 5354 w 5616"/>
                <a:gd name="connsiteY150" fmla="*/ 3294 h 4320"/>
                <a:gd name="connsiteX151" fmla="*/ 5387 w 5616"/>
                <a:gd name="connsiteY151" fmla="*/ 3396 h 4320"/>
                <a:gd name="connsiteX152" fmla="*/ 5419 w 5616"/>
                <a:gd name="connsiteY152" fmla="*/ 3499 h 4320"/>
                <a:gd name="connsiteX153" fmla="*/ 5451 w 5616"/>
                <a:gd name="connsiteY153" fmla="*/ 3604 h 4320"/>
                <a:gd name="connsiteX154" fmla="*/ 5481 w 5616"/>
                <a:gd name="connsiteY154" fmla="*/ 3712 h 4320"/>
                <a:gd name="connsiteX155" fmla="*/ 5511 w 5616"/>
                <a:gd name="connsiteY155" fmla="*/ 3820 h 4320"/>
                <a:gd name="connsiteX156" fmla="*/ 5540 w 5616"/>
                <a:gd name="connsiteY156" fmla="*/ 3932 h 4320"/>
                <a:gd name="connsiteX157" fmla="*/ 5566 w 5616"/>
                <a:gd name="connsiteY157" fmla="*/ 4045 h 4320"/>
                <a:gd name="connsiteX158" fmla="*/ 5591 w 5616"/>
                <a:gd name="connsiteY158" fmla="*/ 4162 h 4320"/>
                <a:gd name="connsiteX159" fmla="*/ 5616 w 5616"/>
                <a:gd name="connsiteY159" fmla="*/ 4279 h 4320"/>
                <a:gd name="connsiteX160" fmla="*/ 5616 w 5616"/>
                <a:gd name="connsiteY160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0 w 5616"/>
                <a:gd name="connsiteY84" fmla="*/ 53 h 4320"/>
                <a:gd name="connsiteX85" fmla="*/ 51 w 5616"/>
                <a:gd name="connsiteY85" fmla="*/ 46 h 4320"/>
                <a:gd name="connsiteX86" fmla="*/ 113 w 5616"/>
                <a:gd name="connsiteY86" fmla="*/ 37 h 4320"/>
                <a:gd name="connsiteX87" fmla="*/ 307 w 5616"/>
                <a:gd name="connsiteY87" fmla="*/ 18 h 4320"/>
                <a:gd name="connsiteX88" fmla="*/ 433 w 5616"/>
                <a:gd name="connsiteY88" fmla="*/ 9 h 4320"/>
                <a:gd name="connsiteX89" fmla="*/ 576 w 5616"/>
                <a:gd name="connsiteY89" fmla="*/ 2 h 4320"/>
                <a:gd name="connsiteX90" fmla="*/ 654 w 5616"/>
                <a:gd name="connsiteY90" fmla="*/ 0 h 4320"/>
                <a:gd name="connsiteX91" fmla="*/ 823 w 5616"/>
                <a:gd name="connsiteY91" fmla="*/ 0 h 4320"/>
                <a:gd name="connsiteX92" fmla="*/ 1003 w 5616"/>
                <a:gd name="connsiteY92" fmla="*/ 5 h 4320"/>
                <a:gd name="connsiteX93" fmla="*/ 1198 w 5616"/>
                <a:gd name="connsiteY93" fmla="*/ 18 h 4320"/>
                <a:gd name="connsiteX94" fmla="*/ 1512 w 5616"/>
                <a:gd name="connsiteY94" fmla="*/ 53 h 4320"/>
                <a:gd name="connsiteX95" fmla="*/ 1732 w 5616"/>
                <a:gd name="connsiteY95" fmla="*/ 87 h 4320"/>
                <a:gd name="connsiteX96" fmla="*/ 1845 w 5616"/>
                <a:gd name="connsiteY96" fmla="*/ 108 h 4320"/>
                <a:gd name="connsiteX97" fmla="*/ 1961 w 5616"/>
                <a:gd name="connsiteY97" fmla="*/ 133 h 4320"/>
                <a:gd name="connsiteX98" fmla="*/ 2195 w 5616"/>
                <a:gd name="connsiteY98" fmla="*/ 191 h 4320"/>
                <a:gd name="connsiteX99" fmla="*/ 2312 w 5616"/>
                <a:gd name="connsiteY99" fmla="*/ 225 h 4320"/>
                <a:gd name="connsiteX100" fmla="*/ 2432 w 5616"/>
                <a:gd name="connsiteY100" fmla="*/ 262 h 4320"/>
                <a:gd name="connsiteX101" fmla="*/ 2553 w 5616"/>
                <a:gd name="connsiteY101" fmla="*/ 305 h 4320"/>
                <a:gd name="connsiteX102" fmla="*/ 2673 w 5616"/>
                <a:gd name="connsiteY102" fmla="*/ 349 h 4320"/>
                <a:gd name="connsiteX103" fmla="*/ 2794 w 5616"/>
                <a:gd name="connsiteY103" fmla="*/ 399 h 4320"/>
                <a:gd name="connsiteX104" fmla="*/ 2916 w 5616"/>
                <a:gd name="connsiteY104" fmla="*/ 452 h 4320"/>
                <a:gd name="connsiteX105" fmla="*/ 3037 w 5616"/>
                <a:gd name="connsiteY105" fmla="*/ 511 h 4320"/>
                <a:gd name="connsiteX106" fmla="*/ 3157 w 5616"/>
                <a:gd name="connsiteY106" fmla="*/ 573 h 4320"/>
                <a:gd name="connsiteX107" fmla="*/ 3218 w 5616"/>
                <a:gd name="connsiteY107" fmla="*/ 606 h 4320"/>
                <a:gd name="connsiteX108" fmla="*/ 3278 w 5616"/>
                <a:gd name="connsiteY108" fmla="*/ 640 h 4320"/>
                <a:gd name="connsiteX109" fmla="*/ 3338 w 5616"/>
                <a:gd name="connsiteY109" fmla="*/ 675 h 4320"/>
                <a:gd name="connsiteX110" fmla="*/ 3398 w 5616"/>
                <a:gd name="connsiteY110" fmla="*/ 713 h 4320"/>
                <a:gd name="connsiteX111" fmla="*/ 3459 w 5616"/>
                <a:gd name="connsiteY111" fmla="*/ 750 h 4320"/>
                <a:gd name="connsiteX112" fmla="*/ 3517 w 5616"/>
                <a:gd name="connsiteY112" fmla="*/ 789 h 4320"/>
                <a:gd name="connsiteX113" fmla="*/ 3577 w 5616"/>
                <a:gd name="connsiteY113" fmla="*/ 830 h 4320"/>
                <a:gd name="connsiteX114" fmla="*/ 3636 w 5616"/>
                <a:gd name="connsiteY114" fmla="*/ 870 h 4320"/>
                <a:gd name="connsiteX115" fmla="*/ 3694 w 5616"/>
                <a:gd name="connsiteY115" fmla="*/ 913 h 4320"/>
                <a:gd name="connsiteX116" fmla="*/ 3753 w 5616"/>
                <a:gd name="connsiteY116" fmla="*/ 957 h 4320"/>
                <a:gd name="connsiteX117" fmla="*/ 3811 w 5616"/>
                <a:gd name="connsiteY117" fmla="*/ 1003 h 4320"/>
                <a:gd name="connsiteX118" fmla="*/ 3870 w 5616"/>
                <a:gd name="connsiteY118" fmla="*/ 1049 h 4320"/>
                <a:gd name="connsiteX119" fmla="*/ 3927 w 5616"/>
                <a:gd name="connsiteY119" fmla="*/ 1099 h 4320"/>
                <a:gd name="connsiteX120" fmla="*/ 3983 w 5616"/>
                <a:gd name="connsiteY120" fmla="*/ 1149 h 4320"/>
                <a:gd name="connsiteX121" fmla="*/ 4040 w 5616"/>
                <a:gd name="connsiteY121" fmla="*/ 1200 h 4320"/>
                <a:gd name="connsiteX122" fmla="*/ 4097 w 5616"/>
                <a:gd name="connsiteY122" fmla="*/ 1252 h 4320"/>
                <a:gd name="connsiteX123" fmla="*/ 4152 w 5616"/>
                <a:gd name="connsiteY123" fmla="*/ 1306 h 4320"/>
                <a:gd name="connsiteX124" fmla="*/ 4207 w 5616"/>
                <a:gd name="connsiteY124" fmla="*/ 1361 h 4320"/>
                <a:gd name="connsiteX125" fmla="*/ 4262 w 5616"/>
                <a:gd name="connsiteY125" fmla="*/ 1420 h 4320"/>
                <a:gd name="connsiteX126" fmla="*/ 4315 w 5616"/>
                <a:gd name="connsiteY126" fmla="*/ 1478 h 4320"/>
                <a:gd name="connsiteX127" fmla="*/ 4370 w 5616"/>
                <a:gd name="connsiteY127" fmla="*/ 1539 h 4320"/>
                <a:gd name="connsiteX128" fmla="*/ 4421 w 5616"/>
                <a:gd name="connsiteY128" fmla="*/ 1601 h 4320"/>
                <a:gd name="connsiteX129" fmla="*/ 4474 w 5616"/>
                <a:gd name="connsiteY129" fmla="*/ 1663 h 4320"/>
                <a:gd name="connsiteX130" fmla="*/ 4526 w 5616"/>
                <a:gd name="connsiteY130" fmla="*/ 1728 h 4320"/>
                <a:gd name="connsiteX131" fmla="*/ 4577 w 5616"/>
                <a:gd name="connsiteY131" fmla="*/ 1796 h 4320"/>
                <a:gd name="connsiteX132" fmla="*/ 4627 w 5616"/>
                <a:gd name="connsiteY132" fmla="*/ 1863 h 4320"/>
                <a:gd name="connsiteX133" fmla="*/ 4676 w 5616"/>
                <a:gd name="connsiteY133" fmla="*/ 1932 h 4320"/>
                <a:gd name="connsiteX134" fmla="*/ 4726 w 5616"/>
                <a:gd name="connsiteY134" fmla="*/ 2005 h 4320"/>
                <a:gd name="connsiteX135" fmla="*/ 4774 w 5616"/>
                <a:gd name="connsiteY135" fmla="*/ 2078 h 4320"/>
                <a:gd name="connsiteX136" fmla="*/ 4820 w 5616"/>
                <a:gd name="connsiteY136" fmla="*/ 2154 h 4320"/>
                <a:gd name="connsiteX137" fmla="*/ 4868 w 5616"/>
                <a:gd name="connsiteY137" fmla="*/ 2230 h 4320"/>
                <a:gd name="connsiteX138" fmla="*/ 4912 w 5616"/>
                <a:gd name="connsiteY138" fmla="*/ 2308 h 4320"/>
                <a:gd name="connsiteX139" fmla="*/ 4958 w 5616"/>
                <a:gd name="connsiteY139" fmla="*/ 2390 h 4320"/>
                <a:gd name="connsiteX140" fmla="*/ 5001 w 5616"/>
                <a:gd name="connsiteY140" fmla="*/ 2471 h 4320"/>
                <a:gd name="connsiteX141" fmla="*/ 5045 w 5616"/>
                <a:gd name="connsiteY141" fmla="*/ 2554 h 4320"/>
                <a:gd name="connsiteX142" fmla="*/ 5086 w 5616"/>
                <a:gd name="connsiteY142" fmla="*/ 2641 h 4320"/>
                <a:gd name="connsiteX143" fmla="*/ 5129 w 5616"/>
                <a:gd name="connsiteY143" fmla="*/ 2728 h 4320"/>
                <a:gd name="connsiteX144" fmla="*/ 5168 w 5616"/>
                <a:gd name="connsiteY144" fmla="*/ 2819 h 4320"/>
                <a:gd name="connsiteX145" fmla="*/ 5207 w 5616"/>
                <a:gd name="connsiteY145" fmla="*/ 2909 h 4320"/>
                <a:gd name="connsiteX146" fmla="*/ 5246 w 5616"/>
                <a:gd name="connsiteY146" fmla="*/ 3003 h 4320"/>
                <a:gd name="connsiteX147" fmla="*/ 5283 w 5616"/>
                <a:gd name="connsiteY147" fmla="*/ 3099 h 4320"/>
                <a:gd name="connsiteX148" fmla="*/ 5318 w 5616"/>
                <a:gd name="connsiteY148" fmla="*/ 3194 h 4320"/>
                <a:gd name="connsiteX149" fmla="*/ 5354 w 5616"/>
                <a:gd name="connsiteY149" fmla="*/ 3294 h 4320"/>
                <a:gd name="connsiteX150" fmla="*/ 5387 w 5616"/>
                <a:gd name="connsiteY150" fmla="*/ 3396 h 4320"/>
                <a:gd name="connsiteX151" fmla="*/ 5419 w 5616"/>
                <a:gd name="connsiteY151" fmla="*/ 3499 h 4320"/>
                <a:gd name="connsiteX152" fmla="*/ 5451 w 5616"/>
                <a:gd name="connsiteY152" fmla="*/ 3604 h 4320"/>
                <a:gd name="connsiteX153" fmla="*/ 5481 w 5616"/>
                <a:gd name="connsiteY153" fmla="*/ 3712 h 4320"/>
                <a:gd name="connsiteX154" fmla="*/ 5511 w 5616"/>
                <a:gd name="connsiteY154" fmla="*/ 3820 h 4320"/>
                <a:gd name="connsiteX155" fmla="*/ 5540 w 5616"/>
                <a:gd name="connsiteY155" fmla="*/ 3932 h 4320"/>
                <a:gd name="connsiteX156" fmla="*/ 5566 w 5616"/>
                <a:gd name="connsiteY156" fmla="*/ 4045 h 4320"/>
                <a:gd name="connsiteX157" fmla="*/ 5591 w 5616"/>
                <a:gd name="connsiteY157" fmla="*/ 4162 h 4320"/>
                <a:gd name="connsiteX158" fmla="*/ 5616 w 5616"/>
                <a:gd name="connsiteY158" fmla="*/ 4279 h 4320"/>
                <a:gd name="connsiteX159" fmla="*/ 5616 w 5616"/>
                <a:gd name="connsiteY159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0 w 5616"/>
                <a:gd name="connsiteY84" fmla="*/ 53 h 4320"/>
                <a:gd name="connsiteX85" fmla="*/ 51 w 5616"/>
                <a:gd name="connsiteY85" fmla="*/ 46 h 4320"/>
                <a:gd name="connsiteX86" fmla="*/ 113 w 5616"/>
                <a:gd name="connsiteY86" fmla="*/ 37 h 4320"/>
                <a:gd name="connsiteX87" fmla="*/ 307 w 5616"/>
                <a:gd name="connsiteY87" fmla="*/ 18 h 4320"/>
                <a:gd name="connsiteX88" fmla="*/ 433 w 5616"/>
                <a:gd name="connsiteY88" fmla="*/ 9 h 4320"/>
                <a:gd name="connsiteX89" fmla="*/ 576 w 5616"/>
                <a:gd name="connsiteY89" fmla="*/ 2 h 4320"/>
                <a:gd name="connsiteX90" fmla="*/ 654 w 5616"/>
                <a:gd name="connsiteY90" fmla="*/ 0 h 4320"/>
                <a:gd name="connsiteX91" fmla="*/ 823 w 5616"/>
                <a:gd name="connsiteY91" fmla="*/ 0 h 4320"/>
                <a:gd name="connsiteX92" fmla="*/ 1003 w 5616"/>
                <a:gd name="connsiteY92" fmla="*/ 5 h 4320"/>
                <a:gd name="connsiteX93" fmla="*/ 1198 w 5616"/>
                <a:gd name="connsiteY93" fmla="*/ 18 h 4320"/>
                <a:gd name="connsiteX94" fmla="*/ 1512 w 5616"/>
                <a:gd name="connsiteY94" fmla="*/ 53 h 4320"/>
                <a:gd name="connsiteX95" fmla="*/ 1732 w 5616"/>
                <a:gd name="connsiteY95" fmla="*/ 87 h 4320"/>
                <a:gd name="connsiteX96" fmla="*/ 1845 w 5616"/>
                <a:gd name="connsiteY96" fmla="*/ 108 h 4320"/>
                <a:gd name="connsiteX97" fmla="*/ 1961 w 5616"/>
                <a:gd name="connsiteY97" fmla="*/ 133 h 4320"/>
                <a:gd name="connsiteX98" fmla="*/ 2134 w 5616"/>
                <a:gd name="connsiteY98" fmla="*/ 201 h 4320"/>
                <a:gd name="connsiteX99" fmla="*/ 2195 w 5616"/>
                <a:gd name="connsiteY99" fmla="*/ 191 h 4320"/>
                <a:gd name="connsiteX100" fmla="*/ 2312 w 5616"/>
                <a:gd name="connsiteY100" fmla="*/ 225 h 4320"/>
                <a:gd name="connsiteX101" fmla="*/ 2432 w 5616"/>
                <a:gd name="connsiteY101" fmla="*/ 262 h 4320"/>
                <a:gd name="connsiteX102" fmla="*/ 2553 w 5616"/>
                <a:gd name="connsiteY102" fmla="*/ 305 h 4320"/>
                <a:gd name="connsiteX103" fmla="*/ 2673 w 5616"/>
                <a:gd name="connsiteY103" fmla="*/ 349 h 4320"/>
                <a:gd name="connsiteX104" fmla="*/ 2794 w 5616"/>
                <a:gd name="connsiteY104" fmla="*/ 399 h 4320"/>
                <a:gd name="connsiteX105" fmla="*/ 2916 w 5616"/>
                <a:gd name="connsiteY105" fmla="*/ 452 h 4320"/>
                <a:gd name="connsiteX106" fmla="*/ 3037 w 5616"/>
                <a:gd name="connsiteY106" fmla="*/ 511 h 4320"/>
                <a:gd name="connsiteX107" fmla="*/ 3157 w 5616"/>
                <a:gd name="connsiteY107" fmla="*/ 573 h 4320"/>
                <a:gd name="connsiteX108" fmla="*/ 3218 w 5616"/>
                <a:gd name="connsiteY108" fmla="*/ 606 h 4320"/>
                <a:gd name="connsiteX109" fmla="*/ 3278 w 5616"/>
                <a:gd name="connsiteY109" fmla="*/ 640 h 4320"/>
                <a:gd name="connsiteX110" fmla="*/ 3338 w 5616"/>
                <a:gd name="connsiteY110" fmla="*/ 675 h 4320"/>
                <a:gd name="connsiteX111" fmla="*/ 3398 w 5616"/>
                <a:gd name="connsiteY111" fmla="*/ 713 h 4320"/>
                <a:gd name="connsiteX112" fmla="*/ 3459 w 5616"/>
                <a:gd name="connsiteY112" fmla="*/ 750 h 4320"/>
                <a:gd name="connsiteX113" fmla="*/ 3517 w 5616"/>
                <a:gd name="connsiteY113" fmla="*/ 789 h 4320"/>
                <a:gd name="connsiteX114" fmla="*/ 3577 w 5616"/>
                <a:gd name="connsiteY114" fmla="*/ 830 h 4320"/>
                <a:gd name="connsiteX115" fmla="*/ 3636 w 5616"/>
                <a:gd name="connsiteY115" fmla="*/ 870 h 4320"/>
                <a:gd name="connsiteX116" fmla="*/ 3694 w 5616"/>
                <a:gd name="connsiteY116" fmla="*/ 913 h 4320"/>
                <a:gd name="connsiteX117" fmla="*/ 3753 w 5616"/>
                <a:gd name="connsiteY117" fmla="*/ 957 h 4320"/>
                <a:gd name="connsiteX118" fmla="*/ 3811 w 5616"/>
                <a:gd name="connsiteY118" fmla="*/ 1003 h 4320"/>
                <a:gd name="connsiteX119" fmla="*/ 3870 w 5616"/>
                <a:gd name="connsiteY119" fmla="*/ 1049 h 4320"/>
                <a:gd name="connsiteX120" fmla="*/ 3927 w 5616"/>
                <a:gd name="connsiteY120" fmla="*/ 1099 h 4320"/>
                <a:gd name="connsiteX121" fmla="*/ 3983 w 5616"/>
                <a:gd name="connsiteY121" fmla="*/ 1149 h 4320"/>
                <a:gd name="connsiteX122" fmla="*/ 4040 w 5616"/>
                <a:gd name="connsiteY122" fmla="*/ 1200 h 4320"/>
                <a:gd name="connsiteX123" fmla="*/ 4097 w 5616"/>
                <a:gd name="connsiteY123" fmla="*/ 1252 h 4320"/>
                <a:gd name="connsiteX124" fmla="*/ 4152 w 5616"/>
                <a:gd name="connsiteY124" fmla="*/ 1306 h 4320"/>
                <a:gd name="connsiteX125" fmla="*/ 4207 w 5616"/>
                <a:gd name="connsiteY125" fmla="*/ 1361 h 4320"/>
                <a:gd name="connsiteX126" fmla="*/ 4262 w 5616"/>
                <a:gd name="connsiteY126" fmla="*/ 1420 h 4320"/>
                <a:gd name="connsiteX127" fmla="*/ 4315 w 5616"/>
                <a:gd name="connsiteY127" fmla="*/ 1478 h 4320"/>
                <a:gd name="connsiteX128" fmla="*/ 4370 w 5616"/>
                <a:gd name="connsiteY128" fmla="*/ 1539 h 4320"/>
                <a:gd name="connsiteX129" fmla="*/ 4421 w 5616"/>
                <a:gd name="connsiteY129" fmla="*/ 1601 h 4320"/>
                <a:gd name="connsiteX130" fmla="*/ 4474 w 5616"/>
                <a:gd name="connsiteY130" fmla="*/ 1663 h 4320"/>
                <a:gd name="connsiteX131" fmla="*/ 4526 w 5616"/>
                <a:gd name="connsiteY131" fmla="*/ 1728 h 4320"/>
                <a:gd name="connsiteX132" fmla="*/ 4577 w 5616"/>
                <a:gd name="connsiteY132" fmla="*/ 1796 h 4320"/>
                <a:gd name="connsiteX133" fmla="*/ 4627 w 5616"/>
                <a:gd name="connsiteY133" fmla="*/ 1863 h 4320"/>
                <a:gd name="connsiteX134" fmla="*/ 4676 w 5616"/>
                <a:gd name="connsiteY134" fmla="*/ 1932 h 4320"/>
                <a:gd name="connsiteX135" fmla="*/ 4726 w 5616"/>
                <a:gd name="connsiteY135" fmla="*/ 2005 h 4320"/>
                <a:gd name="connsiteX136" fmla="*/ 4774 w 5616"/>
                <a:gd name="connsiteY136" fmla="*/ 2078 h 4320"/>
                <a:gd name="connsiteX137" fmla="*/ 4820 w 5616"/>
                <a:gd name="connsiteY137" fmla="*/ 2154 h 4320"/>
                <a:gd name="connsiteX138" fmla="*/ 4868 w 5616"/>
                <a:gd name="connsiteY138" fmla="*/ 2230 h 4320"/>
                <a:gd name="connsiteX139" fmla="*/ 4912 w 5616"/>
                <a:gd name="connsiteY139" fmla="*/ 2308 h 4320"/>
                <a:gd name="connsiteX140" fmla="*/ 4958 w 5616"/>
                <a:gd name="connsiteY140" fmla="*/ 2390 h 4320"/>
                <a:gd name="connsiteX141" fmla="*/ 5001 w 5616"/>
                <a:gd name="connsiteY141" fmla="*/ 2471 h 4320"/>
                <a:gd name="connsiteX142" fmla="*/ 5045 w 5616"/>
                <a:gd name="connsiteY142" fmla="*/ 2554 h 4320"/>
                <a:gd name="connsiteX143" fmla="*/ 5086 w 5616"/>
                <a:gd name="connsiteY143" fmla="*/ 2641 h 4320"/>
                <a:gd name="connsiteX144" fmla="*/ 5129 w 5616"/>
                <a:gd name="connsiteY144" fmla="*/ 2728 h 4320"/>
                <a:gd name="connsiteX145" fmla="*/ 5168 w 5616"/>
                <a:gd name="connsiteY145" fmla="*/ 2819 h 4320"/>
                <a:gd name="connsiteX146" fmla="*/ 5207 w 5616"/>
                <a:gd name="connsiteY146" fmla="*/ 2909 h 4320"/>
                <a:gd name="connsiteX147" fmla="*/ 5246 w 5616"/>
                <a:gd name="connsiteY147" fmla="*/ 3003 h 4320"/>
                <a:gd name="connsiteX148" fmla="*/ 5283 w 5616"/>
                <a:gd name="connsiteY148" fmla="*/ 3099 h 4320"/>
                <a:gd name="connsiteX149" fmla="*/ 5318 w 5616"/>
                <a:gd name="connsiteY149" fmla="*/ 3194 h 4320"/>
                <a:gd name="connsiteX150" fmla="*/ 5354 w 5616"/>
                <a:gd name="connsiteY150" fmla="*/ 3294 h 4320"/>
                <a:gd name="connsiteX151" fmla="*/ 5387 w 5616"/>
                <a:gd name="connsiteY151" fmla="*/ 3396 h 4320"/>
                <a:gd name="connsiteX152" fmla="*/ 5419 w 5616"/>
                <a:gd name="connsiteY152" fmla="*/ 3499 h 4320"/>
                <a:gd name="connsiteX153" fmla="*/ 5451 w 5616"/>
                <a:gd name="connsiteY153" fmla="*/ 3604 h 4320"/>
                <a:gd name="connsiteX154" fmla="*/ 5481 w 5616"/>
                <a:gd name="connsiteY154" fmla="*/ 3712 h 4320"/>
                <a:gd name="connsiteX155" fmla="*/ 5511 w 5616"/>
                <a:gd name="connsiteY155" fmla="*/ 3820 h 4320"/>
                <a:gd name="connsiteX156" fmla="*/ 5540 w 5616"/>
                <a:gd name="connsiteY156" fmla="*/ 3932 h 4320"/>
                <a:gd name="connsiteX157" fmla="*/ 5566 w 5616"/>
                <a:gd name="connsiteY157" fmla="*/ 4045 h 4320"/>
                <a:gd name="connsiteX158" fmla="*/ 5591 w 5616"/>
                <a:gd name="connsiteY158" fmla="*/ 4162 h 4320"/>
                <a:gd name="connsiteX159" fmla="*/ 5616 w 5616"/>
                <a:gd name="connsiteY159" fmla="*/ 4279 h 4320"/>
                <a:gd name="connsiteX160" fmla="*/ 5616 w 5616"/>
                <a:gd name="connsiteY160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0 w 5616"/>
                <a:gd name="connsiteY84" fmla="*/ 53 h 4320"/>
                <a:gd name="connsiteX85" fmla="*/ 51 w 5616"/>
                <a:gd name="connsiteY85" fmla="*/ 46 h 4320"/>
                <a:gd name="connsiteX86" fmla="*/ 113 w 5616"/>
                <a:gd name="connsiteY86" fmla="*/ 37 h 4320"/>
                <a:gd name="connsiteX87" fmla="*/ 307 w 5616"/>
                <a:gd name="connsiteY87" fmla="*/ 18 h 4320"/>
                <a:gd name="connsiteX88" fmla="*/ 433 w 5616"/>
                <a:gd name="connsiteY88" fmla="*/ 9 h 4320"/>
                <a:gd name="connsiteX89" fmla="*/ 576 w 5616"/>
                <a:gd name="connsiteY89" fmla="*/ 2 h 4320"/>
                <a:gd name="connsiteX90" fmla="*/ 654 w 5616"/>
                <a:gd name="connsiteY90" fmla="*/ 0 h 4320"/>
                <a:gd name="connsiteX91" fmla="*/ 823 w 5616"/>
                <a:gd name="connsiteY91" fmla="*/ 0 h 4320"/>
                <a:gd name="connsiteX92" fmla="*/ 1003 w 5616"/>
                <a:gd name="connsiteY92" fmla="*/ 5 h 4320"/>
                <a:gd name="connsiteX93" fmla="*/ 1198 w 5616"/>
                <a:gd name="connsiteY93" fmla="*/ 18 h 4320"/>
                <a:gd name="connsiteX94" fmla="*/ 1512 w 5616"/>
                <a:gd name="connsiteY94" fmla="*/ 53 h 4320"/>
                <a:gd name="connsiteX95" fmla="*/ 1732 w 5616"/>
                <a:gd name="connsiteY95" fmla="*/ 87 h 4320"/>
                <a:gd name="connsiteX96" fmla="*/ 1845 w 5616"/>
                <a:gd name="connsiteY96" fmla="*/ 108 h 4320"/>
                <a:gd name="connsiteX97" fmla="*/ 1961 w 5616"/>
                <a:gd name="connsiteY97" fmla="*/ 133 h 4320"/>
                <a:gd name="connsiteX98" fmla="*/ 2134 w 5616"/>
                <a:gd name="connsiteY98" fmla="*/ 201 h 4320"/>
                <a:gd name="connsiteX99" fmla="*/ 2195 w 5616"/>
                <a:gd name="connsiteY99" fmla="*/ 191 h 4320"/>
                <a:gd name="connsiteX100" fmla="*/ 2432 w 5616"/>
                <a:gd name="connsiteY100" fmla="*/ 262 h 4320"/>
                <a:gd name="connsiteX101" fmla="*/ 2553 w 5616"/>
                <a:gd name="connsiteY101" fmla="*/ 305 h 4320"/>
                <a:gd name="connsiteX102" fmla="*/ 2673 w 5616"/>
                <a:gd name="connsiteY102" fmla="*/ 349 h 4320"/>
                <a:gd name="connsiteX103" fmla="*/ 2794 w 5616"/>
                <a:gd name="connsiteY103" fmla="*/ 399 h 4320"/>
                <a:gd name="connsiteX104" fmla="*/ 2916 w 5616"/>
                <a:gd name="connsiteY104" fmla="*/ 452 h 4320"/>
                <a:gd name="connsiteX105" fmla="*/ 3037 w 5616"/>
                <a:gd name="connsiteY105" fmla="*/ 511 h 4320"/>
                <a:gd name="connsiteX106" fmla="*/ 3157 w 5616"/>
                <a:gd name="connsiteY106" fmla="*/ 573 h 4320"/>
                <a:gd name="connsiteX107" fmla="*/ 3218 w 5616"/>
                <a:gd name="connsiteY107" fmla="*/ 606 h 4320"/>
                <a:gd name="connsiteX108" fmla="*/ 3278 w 5616"/>
                <a:gd name="connsiteY108" fmla="*/ 640 h 4320"/>
                <a:gd name="connsiteX109" fmla="*/ 3338 w 5616"/>
                <a:gd name="connsiteY109" fmla="*/ 675 h 4320"/>
                <a:gd name="connsiteX110" fmla="*/ 3398 w 5616"/>
                <a:gd name="connsiteY110" fmla="*/ 713 h 4320"/>
                <a:gd name="connsiteX111" fmla="*/ 3459 w 5616"/>
                <a:gd name="connsiteY111" fmla="*/ 750 h 4320"/>
                <a:gd name="connsiteX112" fmla="*/ 3517 w 5616"/>
                <a:gd name="connsiteY112" fmla="*/ 789 h 4320"/>
                <a:gd name="connsiteX113" fmla="*/ 3577 w 5616"/>
                <a:gd name="connsiteY113" fmla="*/ 830 h 4320"/>
                <a:gd name="connsiteX114" fmla="*/ 3636 w 5616"/>
                <a:gd name="connsiteY114" fmla="*/ 870 h 4320"/>
                <a:gd name="connsiteX115" fmla="*/ 3694 w 5616"/>
                <a:gd name="connsiteY115" fmla="*/ 913 h 4320"/>
                <a:gd name="connsiteX116" fmla="*/ 3753 w 5616"/>
                <a:gd name="connsiteY116" fmla="*/ 957 h 4320"/>
                <a:gd name="connsiteX117" fmla="*/ 3811 w 5616"/>
                <a:gd name="connsiteY117" fmla="*/ 1003 h 4320"/>
                <a:gd name="connsiteX118" fmla="*/ 3870 w 5616"/>
                <a:gd name="connsiteY118" fmla="*/ 1049 h 4320"/>
                <a:gd name="connsiteX119" fmla="*/ 3927 w 5616"/>
                <a:gd name="connsiteY119" fmla="*/ 1099 h 4320"/>
                <a:gd name="connsiteX120" fmla="*/ 3983 w 5616"/>
                <a:gd name="connsiteY120" fmla="*/ 1149 h 4320"/>
                <a:gd name="connsiteX121" fmla="*/ 4040 w 5616"/>
                <a:gd name="connsiteY121" fmla="*/ 1200 h 4320"/>
                <a:gd name="connsiteX122" fmla="*/ 4097 w 5616"/>
                <a:gd name="connsiteY122" fmla="*/ 1252 h 4320"/>
                <a:gd name="connsiteX123" fmla="*/ 4152 w 5616"/>
                <a:gd name="connsiteY123" fmla="*/ 1306 h 4320"/>
                <a:gd name="connsiteX124" fmla="*/ 4207 w 5616"/>
                <a:gd name="connsiteY124" fmla="*/ 1361 h 4320"/>
                <a:gd name="connsiteX125" fmla="*/ 4262 w 5616"/>
                <a:gd name="connsiteY125" fmla="*/ 1420 h 4320"/>
                <a:gd name="connsiteX126" fmla="*/ 4315 w 5616"/>
                <a:gd name="connsiteY126" fmla="*/ 1478 h 4320"/>
                <a:gd name="connsiteX127" fmla="*/ 4370 w 5616"/>
                <a:gd name="connsiteY127" fmla="*/ 1539 h 4320"/>
                <a:gd name="connsiteX128" fmla="*/ 4421 w 5616"/>
                <a:gd name="connsiteY128" fmla="*/ 1601 h 4320"/>
                <a:gd name="connsiteX129" fmla="*/ 4474 w 5616"/>
                <a:gd name="connsiteY129" fmla="*/ 1663 h 4320"/>
                <a:gd name="connsiteX130" fmla="*/ 4526 w 5616"/>
                <a:gd name="connsiteY130" fmla="*/ 1728 h 4320"/>
                <a:gd name="connsiteX131" fmla="*/ 4577 w 5616"/>
                <a:gd name="connsiteY131" fmla="*/ 1796 h 4320"/>
                <a:gd name="connsiteX132" fmla="*/ 4627 w 5616"/>
                <a:gd name="connsiteY132" fmla="*/ 1863 h 4320"/>
                <a:gd name="connsiteX133" fmla="*/ 4676 w 5616"/>
                <a:gd name="connsiteY133" fmla="*/ 1932 h 4320"/>
                <a:gd name="connsiteX134" fmla="*/ 4726 w 5616"/>
                <a:gd name="connsiteY134" fmla="*/ 2005 h 4320"/>
                <a:gd name="connsiteX135" fmla="*/ 4774 w 5616"/>
                <a:gd name="connsiteY135" fmla="*/ 2078 h 4320"/>
                <a:gd name="connsiteX136" fmla="*/ 4820 w 5616"/>
                <a:gd name="connsiteY136" fmla="*/ 2154 h 4320"/>
                <a:gd name="connsiteX137" fmla="*/ 4868 w 5616"/>
                <a:gd name="connsiteY137" fmla="*/ 2230 h 4320"/>
                <a:gd name="connsiteX138" fmla="*/ 4912 w 5616"/>
                <a:gd name="connsiteY138" fmla="*/ 2308 h 4320"/>
                <a:gd name="connsiteX139" fmla="*/ 4958 w 5616"/>
                <a:gd name="connsiteY139" fmla="*/ 2390 h 4320"/>
                <a:gd name="connsiteX140" fmla="*/ 5001 w 5616"/>
                <a:gd name="connsiteY140" fmla="*/ 2471 h 4320"/>
                <a:gd name="connsiteX141" fmla="*/ 5045 w 5616"/>
                <a:gd name="connsiteY141" fmla="*/ 2554 h 4320"/>
                <a:gd name="connsiteX142" fmla="*/ 5086 w 5616"/>
                <a:gd name="connsiteY142" fmla="*/ 2641 h 4320"/>
                <a:gd name="connsiteX143" fmla="*/ 5129 w 5616"/>
                <a:gd name="connsiteY143" fmla="*/ 2728 h 4320"/>
                <a:gd name="connsiteX144" fmla="*/ 5168 w 5616"/>
                <a:gd name="connsiteY144" fmla="*/ 2819 h 4320"/>
                <a:gd name="connsiteX145" fmla="*/ 5207 w 5616"/>
                <a:gd name="connsiteY145" fmla="*/ 2909 h 4320"/>
                <a:gd name="connsiteX146" fmla="*/ 5246 w 5616"/>
                <a:gd name="connsiteY146" fmla="*/ 3003 h 4320"/>
                <a:gd name="connsiteX147" fmla="*/ 5283 w 5616"/>
                <a:gd name="connsiteY147" fmla="*/ 3099 h 4320"/>
                <a:gd name="connsiteX148" fmla="*/ 5318 w 5616"/>
                <a:gd name="connsiteY148" fmla="*/ 3194 h 4320"/>
                <a:gd name="connsiteX149" fmla="*/ 5354 w 5616"/>
                <a:gd name="connsiteY149" fmla="*/ 3294 h 4320"/>
                <a:gd name="connsiteX150" fmla="*/ 5387 w 5616"/>
                <a:gd name="connsiteY150" fmla="*/ 3396 h 4320"/>
                <a:gd name="connsiteX151" fmla="*/ 5419 w 5616"/>
                <a:gd name="connsiteY151" fmla="*/ 3499 h 4320"/>
                <a:gd name="connsiteX152" fmla="*/ 5451 w 5616"/>
                <a:gd name="connsiteY152" fmla="*/ 3604 h 4320"/>
                <a:gd name="connsiteX153" fmla="*/ 5481 w 5616"/>
                <a:gd name="connsiteY153" fmla="*/ 3712 h 4320"/>
                <a:gd name="connsiteX154" fmla="*/ 5511 w 5616"/>
                <a:gd name="connsiteY154" fmla="*/ 3820 h 4320"/>
                <a:gd name="connsiteX155" fmla="*/ 5540 w 5616"/>
                <a:gd name="connsiteY155" fmla="*/ 3932 h 4320"/>
                <a:gd name="connsiteX156" fmla="*/ 5566 w 5616"/>
                <a:gd name="connsiteY156" fmla="*/ 4045 h 4320"/>
                <a:gd name="connsiteX157" fmla="*/ 5591 w 5616"/>
                <a:gd name="connsiteY157" fmla="*/ 4162 h 4320"/>
                <a:gd name="connsiteX158" fmla="*/ 5616 w 5616"/>
                <a:gd name="connsiteY158" fmla="*/ 4279 h 4320"/>
                <a:gd name="connsiteX159" fmla="*/ 5616 w 5616"/>
                <a:gd name="connsiteY159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0 w 5616"/>
                <a:gd name="connsiteY84" fmla="*/ 53 h 4320"/>
                <a:gd name="connsiteX85" fmla="*/ 51 w 5616"/>
                <a:gd name="connsiteY85" fmla="*/ 46 h 4320"/>
                <a:gd name="connsiteX86" fmla="*/ 113 w 5616"/>
                <a:gd name="connsiteY86" fmla="*/ 37 h 4320"/>
                <a:gd name="connsiteX87" fmla="*/ 307 w 5616"/>
                <a:gd name="connsiteY87" fmla="*/ 18 h 4320"/>
                <a:gd name="connsiteX88" fmla="*/ 433 w 5616"/>
                <a:gd name="connsiteY88" fmla="*/ 9 h 4320"/>
                <a:gd name="connsiteX89" fmla="*/ 576 w 5616"/>
                <a:gd name="connsiteY89" fmla="*/ 2 h 4320"/>
                <a:gd name="connsiteX90" fmla="*/ 654 w 5616"/>
                <a:gd name="connsiteY90" fmla="*/ 0 h 4320"/>
                <a:gd name="connsiteX91" fmla="*/ 823 w 5616"/>
                <a:gd name="connsiteY91" fmla="*/ 0 h 4320"/>
                <a:gd name="connsiteX92" fmla="*/ 1003 w 5616"/>
                <a:gd name="connsiteY92" fmla="*/ 5 h 4320"/>
                <a:gd name="connsiteX93" fmla="*/ 1198 w 5616"/>
                <a:gd name="connsiteY93" fmla="*/ 18 h 4320"/>
                <a:gd name="connsiteX94" fmla="*/ 1512 w 5616"/>
                <a:gd name="connsiteY94" fmla="*/ 53 h 4320"/>
                <a:gd name="connsiteX95" fmla="*/ 1732 w 5616"/>
                <a:gd name="connsiteY95" fmla="*/ 87 h 4320"/>
                <a:gd name="connsiteX96" fmla="*/ 1845 w 5616"/>
                <a:gd name="connsiteY96" fmla="*/ 108 h 4320"/>
                <a:gd name="connsiteX97" fmla="*/ 1961 w 5616"/>
                <a:gd name="connsiteY97" fmla="*/ 133 h 4320"/>
                <a:gd name="connsiteX98" fmla="*/ 2134 w 5616"/>
                <a:gd name="connsiteY98" fmla="*/ 201 h 4320"/>
                <a:gd name="connsiteX99" fmla="*/ 2195 w 5616"/>
                <a:gd name="connsiteY99" fmla="*/ 191 h 4320"/>
                <a:gd name="connsiteX100" fmla="*/ 2432 w 5616"/>
                <a:gd name="connsiteY100" fmla="*/ 262 h 4320"/>
                <a:gd name="connsiteX101" fmla="*/ 2673 w 5616"/>
                <a:gd name="connsiteY101" fmla="*/ 349 h 4320"/>
                <a:gd name="connsiteX102" fmla="*/ 2794 w 5616"/>
                <a:gd name="connsiteY102" fmla="*/ 399 h 4320"/>
                <a:gd name="connsiteX103" fmla="*/ 2916 w 5616"/>
                <a:gd name="connsiteY103" fmla="*/ 452 h 4320"/>
                <a:gd name="connsiteX104" fmla="*/ 3037 w 5616"/>
                <a:gd name="connsiteY104" fmla="*/ 511 h 4320"/>
                <a:gd name="connsiteX105" fmla="*/ 3157 w 5616"/>
                <a:gd name="connsiteY105" fmla="*/ 573 h 4320"/>
                <a:gd name="connsiteX106" fmla="*/ 3218 w 5616"/>
                <a:gd name="connsiteY106" fmla="*/ 606 h 4320"/>
                <a:gd name="connsiteX107" fmla="*/ 3278 w 5616"/>
                <a:gd name="connsiteY107" fmla="*/ 640 h 4320"/>
                <a:gd name="connsiteX108" fmla="*/ 3338 w 5616"/>
                <a:gd name="connsiteY108" fmla="*/ 675 h 4320"/>
                <a:gd name="connsiteX109" fmla="*/ 3398 w 5616"/>
                <a:gd name="connsiteY109" fmla="*/ 713 h 4320"/>
                <a:gd name="connsiteX110" fmla="*/ 3459 w 5616"/>
                <a:gd name="connsiteY110" fmla="*/ 750 h 4320"/>
                <a:gd name="connsiteX111" fmla="*/ 3517 w 5616"/>
                <a:gd name="connsiteY111" fmla="*/ 789 h 4320"/>
                <a:gd name="connsiteX112" fmla="*/ 3577 w 5616"/>
                <a:gd name="connsiteY112" fmla="*/ 830 h 4320"/>
                <a:gd name="connsiteX113" fmla="*/ 3636 w 5616"/>
                <a:gd name="connsiteY113" fmla="*/ 870 h 4320"/>
                <a:gd name="connsiteX114" fmla="*/ 3694 w 5616"/>
                <a:gd name="connsiteY114" fmla="*/ 913 h 4320"/>
                <a:gd name="connsiteX115" fmla="*/ 3753 w 5616"/>
                <a:gd name="connsiteY115" fmla="*/ 957 h 4320"/>
                <a:gd name="connsiteX116" fmla="*/ 3811 w 5616"/>
                <a:gd name="connsiteY116" fmla="*/ 1003 h 4320"/>
                <a:gd name="connsiteX117" fmla="*/ 3870 w 5616"/>
                <a:gd name="connsiteY117" fmla="*/ 1049 h 4320"/>
                <a:gd name="connsiteX118" fmla="*/ 3927 w 5616"/>
                <a:gd name="connsiteY118" fmla="*/ 1099 h 4320"/>
                <a:gd name="connsiteX119" fmla="*/ 3983 w 5616"/>
                <a:gd name="connsiteY119" fmla="*/ 1149 h 4320"/>
                <a:gd name="connsiteX120" fmla="*/ 4040 w 5616"/>
                <a:gd name="connsiteY120" fmla="*/ 1200 h 4320"/>
                <a:gd name="connsiteX121" fmla="*/ 4097 w 5616"/>
                <a:gd name="connsiteY121" fmla="*/ 1252 h 4320"/>
                <a:gd name="connsiteX122" fmla="*/ 4152 w 5616"/>
                <a:gd name="connsiteY122" fmla="*/ 1306 h 4320"/>
                <a:gd name="connsiteX123" fmla="*/ 4207 w 5616"/>
                <a:gd name="connsiteY123" fmla="*/ 1361 h 4320"/>
                <a:gd name="connsiteX124" fmla="*/ 4262 w 5616"/>
                <a:gd name="connsiteY124" fmla="*/ 1420 h 4320"/>
                <a:gd name="connsiteX125" fmla="*/ 4315 w 5616"/>
                <a:gd name="connsiteY125" fmla="*/ 1478 h 4320"/>
                <a:gd name="connsiteX126" fmla="*/ 4370 w 5616"/>
                <a:gd name="connsiteY126" fmla="*/ 1539 h 4320"/>
                <a:gd name="connsiteX127" fmla="*/ 4421 w 5616"/>
                <a:gd name="connsiteY127" fmla="*/ 1601 h 4320"/>
                <a:gd name="connsiteX128" fmla="*/ 4474 w 5616"/>
                <a:gd name="connsiteY128" fmla="*/ 1663 h 4320"/>
                <a:gd name="connsiteX129" fmla="*/ 4526 w 5616"/>
                <a:gd name="connsiteY129" fmla="*/ 1728 h 4320"/>
                <a:gd name="connsiteX130" fmla="*/ 4577 w 5616"/>
                <a:gd name="connsiteY130" fmla="*/ 1796 h 4320"/>
                <a:gd name="connsiteX131" fmla="*/ 4627 w 5616"/>
                <a:gd name="connsiteY131" fmla="*/ 1863 h 4320"/>
                <a:gd name="connsiteX132" fmla="*/ 4676 w 5616"/>
                <a:gd name="connsiteY132" fmla="*/ 1932 h 4320"/>
                <a:gd name="connsiteX133" fmla="*/ 4726 w 5616"/>
                <a:gd name="connsiteY133" fmla="*/ 2005 h 4320"/>
                <a:gd name="connsiteX134" fmla="*/ 4774 w 5616"/>
                <a:gd name="connsiteY134" fmla="*/ 2078 h 4320"/>
                <a:gd name="connsiteX135" fmla="*/ 4820 w 5616"/>
                <a:gd name="connsiteY135" fmla="*/ 2154 h 4320"/>
                <a:gd name="connsiteX136" fmla="*/ 4868 w 5616"/>
                <a:gd name="connsiteY136" fmla="*/ 2230 h 4320"/>
                <a:gd name="connsiteX137" fmla="*/ 4912 w 5616"/>
                <a:gd name="connsiteY137" fmla="*/ 2308 h 4320"/>
                <a:gd name="connsiteX138" fmla="*/ 4958 w 5616"/>
                <a:gd name="connsiteY138" fmla="*/ 2390 h 4320"/>
                <a:gd name="connsiteX139" fmla="*/ 5001 w 5616"/>
                <a:gd name="connsiteY139" fmla="*/ 2471 h 4320"/>
                <a:gd name="connsiteX140" fmla="*/ 5045 w 5616"/>
                <a:gd name="connsiteY140" fmla="*/ 2554 h 4320"/>
                <a:gd name="connsiteX141" fmla="*/ 5086 w 5616"/>
                <a:gd name="connsiteY141" fmla="*/ 2641 h 4320"/>
                <a:gd name="connsiteX142" fmla="*/ 5129 w 5616"/>
                <a:gd name="connsiteY142" fmla="*/ 2728 h 4320"/>
                <a:gd name="connsiteX143" fmla="*/ 5168 w 5616"/>
                <a:gd name="connsiteY143" fmla="*/ 2819 h 4320"/>
                <a:gd name="connsiteX144" fmla="*/ 5207 w 5616"/>
                <a:gd name="connsiteY144" fmla="*/ 2909 h 4320"/>
                <a:gd name="connsiteX145" fmla="*/ 5246 w 5616"/>
                <a:gd name="connsiteY145" fmla="*/ 3003 h 4320"/>
                <a:gd name="connsiteX146" fmla="*/ 5283 w 5616"/>
                <a:gd name="connsiteY146" fmla="*/ 3099 h 4320"/>
                <a:gd name="connsiteX147" fmla="*/ 5318 w 5616"/>
                <a:gd name="connsiteY147" fmla="*/ 3194 h 4320"/>
                <a:gd name="connsiteX148" fmla="*/ 5354 w 5616"/>
                <a:gd name="connsiteY148" fmla="*/ 3294 h 4320"/>
                <a:gd name="connsiteX149" fmla="*/ 5387 w 5616"/>
                <a:gd name="connsiteY149" fmla="*/ 3396 h 4320"/>
                <a:gd name="connsiteX150" fmla="*/ 5419 w 5616"/>
                <a:gd name="connsiteY150" fmla="*/ 3499 h 4320"/>
                <a:gd name="connsiteX151" fmla="*/ 5451 w 5616"/>
                <a:gd name="connsiteY151" fmla="*/ 3604 h 4320"/>
                <a:gd name="connsiteX152" fmla="*/ 5481 w 5616"/>
                <a:gd name="connsiteY152" fmla="*/ 3712 h 4320"/>
                <a:gd name="connsiteX153" fmla="*/ 5511 w 5616"/>
                <a:gd name="connsiteY153" fmla="*/ 3820 h 4320"/>
                <a:gd name="connsiteX154" fmla="*/ 5540 w 5616"/>
                <a:gd name="connsiteY154" fmla="*/ 3932 h 4320"/>
                <a:gd name="connsiteX155" fmla="*/ 5566 w 5616"/>
                <a:gd name="connsiteY155" fmla="*/ 4045 h 4320"/>
                <a:gd name="connsiteX156" fmla="*/ 5591 w 5616"/>
                <a:gd name="connsiteY156" fmla="*/ 4162 h 4320"/>
                <a:gd name="connsiteX157" fmla="*/ 5616 w 5616"/>
                <a:gd name="connsiteY157" fmla="*/ 4279 h 4320"/>
                <a:gd name="connsiteX158" fmla="*/ 5616 w 5616"/>
                <a:gd name="connsiteY158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0 w 5616"/>
                <a:gd name="connsiteY84" fmla="*/ 53 h 4320"/>
                <a:gd name="connsiteX85" fmla="*/ 51 w 5616"/>
                <a:gd name="connsiteY85" fmla="*/ 46 h 4320"/>
                <a:gd name="connsiteX86" fmla="*/ 113 w 5616"/>
                <a:gd name="connsiteY86" fmla="*/ 37 h 4320"/>
                <a:gd name="connsiteX87" fmla="*/ 307 w 5616"/>
                <a:gd name="connsiteY87" fmla="*/ 18 h 4320"/>
                <a:gd name="connsiteX88" fmla="*/ 433 w 5616"/>
                <a:gd name="connsiteY88" fmla="*/ 9 h 4320"/>
                <a:gd name="connsiteX89" fmla="*/ 576 w 5616"/>
                <a:gd name="connsiteY89" fmla="*/ 2 h 4320"/>
                <a:gd name="connsiteX90" fmla="*/ 654 w 5616"/>
                <a:gd name="connsiteY90" fmla="*/ 0 h 4320"/>
                <a:gd name="connsiteX91" fmla="*/ 823 w 5616"/>
                <a:gd name="connsiteY91" fmla="*/ 0 h 4320"/>
                <a:gd name="connsiteX92" fmla="*/ 1003 w 5616"/>
                <a:gd name="connsiteY92" fmla="*/ 5 h 4320"/>
                <a:gd name="connsiteX93" fmla="*/ 1198 w 5616"/>
                <a:gd name="connsiteY93" fmla="*/ 18 h 4320"/>
                <a:gd name="connsiteX94" fmla="*/ 1512 w 5616"/>
                <a:gd name="connsiteY94" fmla="*/ 53 h 4320"/>
                <a:gd name="connsiteX95" fmla="*/ 1732 w 5616"/>
                <a:gd name="connsiteY95" fmla="*/ 87 h 4320"/>
                <a:gd name="connsiteX96" fmla="*/ 1845 w 5616"/>
                <a:gd name="connsiteY96" fmla="*/ 108 h 4320"/>
                <a:gd name="connsiteX97" fmla="*/ 1961 w 5616"/>
                <a:gd name="connsiteY97" fmla="*/ 133 h 4320"/>
                <a:gd name="connsiteX98" fmla="*/ 2134 w 5616"/>
                <a:gd name="connsiteY98" fmla="*/ 201 h 4320"/>
                <a:gd name="connsiteX99" fmla="*/ 2195 w 5616"/>
                <a:gd name="connsiteY99" fmla="*/ 191 h 4320"/>
                <a:gd name="connsiteX100" fmla="*/ 2432 w 5616"/>
                <a:gd name="connsiteY100" fmla="*/ 262 h 4320"/>
                <a:gd name="connsiteX101" fmla="*/ 2673 w 5616"/>
                <a:gd name="connsiteY101" fmla="*/ 349 h 4320"/>
                <a:gd name="connsiteX102" fmla="*/ 2916 w 5616"/>
                <a:gd name="connsiteY102" fmla="*/ 452 h 4320"/>
                <a:gd name="connsiteX103" fmla="*/ 3037 w 5616"/>
                <a:gd name="connsiteY103" fmla="*/ 511 h 4320"/>
                <a:gd name="connsiteX104" fmla="*/ 3157 w 5616"/>
                <a:gd name="connsiteY104" fmla="*/ 573 h 4320"/>
                <a:gd name="connsiteX105" fmla="*/ 3218 w 5616"/>
                <a:gd name="connsiteY105" fmla="*/ 606 h 4320"/>
                <a:gd name="connsiteX106" fmla="*/ 3278 w 5616"/>
                <a:gd name="connsiteY106" fmla="*/ 640 h 4320"/>
                <a:gd name="connsiteX107" fmla="*/ 3338 w 5616"/>
                <a:gd name="connsiteY107" fmla="*/ 675 h 4320"/>
                <a:gd name="connsiteX108" fmla="*/ 3398 w 5616"/>
                <a:gd name="connsiteY108" fmla="*/ 713 h 4320"/>
                <a:gd name="connsiteX109" fmla="*/ 3459 w 5616"/>
                <a:gd name="connsiteY109" fmla="*/ 750 h 4320"/>
                <a:gd name="connsiteX110" fmla="*/ 3517 w 5616"/>
                <a:gd name="connsiteY110" fmla="*/ 789 h 4320"/>
                <a:gd name="connsiteX111" fmla="*/ 3577 w 5616"/>
                <a:gd name="connsiteY111" fmla="*/ 830 h 4320"/>
                <a:gd name="connsiteX112" fmla="*/ 3636 w 5616"/>
                <a:gd name="connsiteY112" fmla="*/ 870 h 4320"/>
                <a:gd name="connsiteX113" fmla="*/ 3694 w 5616"/>
                <a:gd name="connsiteY113" fmla="*/ 913 h 4320"/>
                <a:gd name="connsiteX114" fmla="*/ 3753 w 5616"/>
                <a:gd name="connsiteY114" fmla="*/ 957 h 4320"/>
                <a:gd name="connsiteX115" fmla="*/ 3811 w 5616"/>
                <a:gd name="connsiteY115" fmla="*/ 1003 h 4320"/>
                <a:gd name="connsiteX116" fmla="*/ 3870 w 5616"/>
                <a:gd name="connsiteY116" fmla="*/ 1049 h 4320"/>
                <a:gd name="connsiteX117" fmla="*/ 3927 w 5616"/>
                <a:gd name="connsiteY117" fmla="*/ 1099 h 4320"/>
                <a:gd name="connsiteX118" fmla="*/ 3983 w 5616"/>
                <a:gd name="connsiteY118" fmla="*/ 1149 h 4320"/>
                <a:gd name="connsiteX119" fmla="*/ 4040 w 5616"/>
                <a:gd name="connsiteY119" fmla="*/ 1200 h 4320"/>
                <a:gd name="connsiteX120" fmla="*/ 4097 w 5616"/>
                <a:gd name="connsiteY120" fmla="*/ 1252 h 4320"/>
                <a:gd name="connsiteX121" fmla="*/ 4152 w 5616"/>
                <a:gd name="connsiteY121" fmla="*/ 1306 h 4320"/>
                <a:gd name="connsiteX122" fmla="*/ 4207 w 5616"/>
                <a:gd name="connsiteY122" fmla="*/ 1361 h 4320"/>
                <a:gd name="connsiteX123" fmla="*/ 4262 w 5616"/>
                <a:gd name="connsiteY123" fmla="*/ 1420 h 4320"/>
                <a:gd name="connsiteX124" fmla="*/ 4315 w 5616"/>
                <a:gd name="connsiteY124" fmla="*/ 1478 h 4320"/>
                <a:gd name="connsiteX125" fmla="*/ 4370 w 5616"/>
                <a:gd name="connsiteY125" fmla="*/ 1539 h 4320"/>
                <a:gd name="connsiteX126" fmla="*/ 4421 w 5616"/>
                <a:gd name="connsiteY126" fmla="*/ 1601 h 4320"/>
                <a:gd name="connsiteX127" fmla="*/ 4474 w 5616"/>
                <a:gd name="connsiteY127" fmla="*/ 1663 h 4320"/>
                <a:gd name="connsiteX128" fmla="*/ 4526 w 5616"/>
                <a:gd name="connsiteY128" fmla="*/ 1728 h 4320"/>
                <a:gd name="connsiteX129" fmla="*/ 4577 w 5616"/>
                <a:gd name="connsiteY129" fmla="*/ 1796 h 4320"/>
                <a:gd name="connsiteX130" fmla="*/ 4627 w 5616"/>
                <a:gd name="connsiteY130" fmla="*/ 1863 h 4320"/>
                <a:gd name="connsiteX131" fmla="*/ 4676 w 5616"/>
                <a:gd name="connsiteY131" fmla="*/ 1932 h 4320"/>
                <a:gd name="connsiteX132" fmla="*/ 4726 w 5616"/>
                <a:gd name="connsiteY132" fmla="*/ 2005 h 4320"/>
                <a:gd name="connsiteX133" fmla="*/ 4774 w 5616"/>
                <a:gd name="connsiteY133" fmla="*/ 2078 h 4320"/>
                <a:gd name="connsiteX134" fmla="*/ 4820 w 5616"/>
                <a:gd name="connsiteY134" fmla="*/ 2154 h 4320"/>
                <a:gd name="connsiteX135" fmla="*/ 4868 w 5616"/>
                <a:gd name="connsiteY135" fmla="*/ 2230 h 4320"/>
                <a:gd name="connsiteX136" fmla="*/ 4912 w 5616"/>
                <a:gd name="connsiteY136" fmla="*/ 2308 h 4320"/>
                <a:gd name="connsiteX137" fmla="*/ 4958 w 5616"/>
                <a:gd name="connsiteY137" fmla="*/ 2390 h 4320"/>
                <a:gd name="connsiteX138" fmla="*/ 5001 w 5616"/>
                <a:gd name="connsiteY138" fmla="*/ 2471 h 4320"/>
                <a:gd name="connsiteX139" fmla="*/ 5045 w 5616"/>
                <a:gd name="connsiteY139" fmla="*/ 2554 h 4320"/>
                <a:gd name="connsiteX140" fmla="*/ 5086 w 5616"/>
                <a:gd name="connsiteY140" fmla="*/ 2641 h 4320"/>
                <a:gd name="connsiteX141" fmla="*/ 5129 w 5616"/>
                <a:gd name="connsiteY141" fmla="*/ 2728 h 4320"/>
                <a:gd name="connsiteX142" fmla="*/ 5168 w 5616"/>
                <a:gd name="connsiteY142" fmla="*/ 2819 h 4320"/>
                <a:gd name="connsiteX143" fmla="*/ 5207 w 5616"/>
                <a:gd name="connsiteY143" fmla="*/ 2909 h 4320"/>
                <a:gd name="connsiteX144" fmla="*/ 5246 w 5616"/>
                <a:gd name="connsiteY144" fmla="*/ 3003 h 4320"/>
                <a:gd name="connsiteX145" fmla="*/ 5283 w 5616"/>
                <a:gd name="connsiteY145" fmla="*/ 3099 h 4320"/>
                <a:gd name="connsiteX146" fmla="*/ 5318 w 5616"/>
                <a:gd name="connsiteY146" fmla="*/ 3194 h 4320"/>
                <a:gd name="connsiteX147" fmla="*/ 5354 w 5616"/>
                <a:gd name="connsiteY147" fmla="*/ 3294 h 4320"/>
                <a:gd name="connsiteX148" fmla="*/ 5387 w 5616"/>
                <a:gd name="connsiteY148" fmla="*/ 3396 h 4320"/>
                <a:gd name="connsiteX149" fmla="*/ 5419 w 5616"/>
                <a:gd name="connsiteY149" fmla="*/ 3499 h 4320"/>
                <a:gd name="connsiteX150" fmla="*/ 5451 w 5616"/>
                <a:gd name="connsiteY150" fmla="*/ 3604 h 4320"/>
                <a:gd name="connsiteX151" fmla="*/ 5481 w 5616"/>
                <a:gd name="connsiteY151" fmla="*/ 3712 h 4320"/>
                <a:gd name="connsiteX152" fmla="*/ 5511 w 5616"/>
                <a:gd name="connsiteY152" fmla="*/ 3820 h 4320"/>
                <a:gd name="connsiteX153" fmla="*/ 5540 w 5616"/>
                <a:gd name="connsiteY153" fmla="*/ 3932 h 4320"/>
                <a:gd name="connsiteX154" fmla="*/ 5566 w 5616"/>
                <a:gd name="connsiteY154" fmla="*/ 4045 h 4320"/>
                <a:gd name="connsiteX155" fmla="*/ 5591 w 5616"/>
                <a:gd name="connsiteY155" fmla="*/ 4162 h 4320"/>
                <a:gd name="connsiteX156" fmla="*/ 5616 w 5616"/>
                <a:gd name="connsiteY156" fmla="*/ 4279 h 4320"/>
                <a:gd name="connsiteX157" fmla="*/ 5616 w 5616"/>
                <a:gd name="connsiteY157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0 w 5616"/>
                <a:gd name="connsiteY84" fmla="*/ 53 h 4320"/>
                <a:gd name="connsiteX85" fmla="*/ 51 w 5616"/>
                <a:gd name="connsiteY85" fmla="*/ 46 h 4320"/>
                <a:gd name="connsiteX86" fmla="*/ 113 w 5616"/>
                <a:gd name="connsiteY86" fmla="*/ 37 h 4320"/>
                <a:gd name="connsiteX87" fmla="*/ 307 w 5616"/>
                <a:gd name="connsiteY87" fmla="*/ 18 h 4320"/>
                <a:gd name="connsiteX88" fmla="*/ 433 w 5616"/>
                <a:gd name="connsiteY88" fmla="*/ 9 h 4320"/>
                <a:gd name="connsiteX89" fmla="*/ 576 w 5616"/>
                <a:gd name="connsiteY89" fmla="*/ 2 h 4320"/>
                <a:gd name="connsiteX90" fmla="*/ 654 w 5616"/>
                <a:gd name="connsiteY90" fmla="*/ 0 h 4320"/>
                <a:gd name="connsiteX91" fmla="*/ 823 w 5616"/>
                <a:gd name="connsiteY91" fmla="*/ 0 h 4320"/>
                <a:gd name="connsiteX92" fmla="*/ 1003 w 5616"/>
                <a:gd name="connsiteY92" fmla="*/ 5 h 4320"/>
                <a:gd name="connsiteX93" fmla="*/ 1198 w 5616"/>
                <a:gd name="connsiteY93" fmla="*/ 18 h 4320"/>
                <a:gd name="connsiteX94" fmla="*/ 1512 w 5616"/>
                <a:gd name="connsiteY94" fmla="*/ 53 h 4320"/>
                <a:gd name="connsiteX95" fmla="*/ 1732 w 5616"/>
                <a:gd name="connsiteY95" fmla="*/ 87 h 4320"/>
                <a:gd name="connsiteX96" fmla="*/ 1845 w 5616"/>
                <a:gd name="connsiteY96" fmla="*/ 108 h 4320"/>
                <a:gd name="connsiteX97" fmla="*/ 1961 w 5616"/>
                <a:gd name="connsiteY97" fmla="*/ 133 h 4320"/>
                <a:gd name="connsiteX98" fmla="*/ 2134 w 5616"/>
                <a:gd name="connsiteY98" fmla="*/ 201 h 4320"/>
                <a:gd name="connsiteX99" fmla="*/ 2195 w 5616"/>
                <a:gd name="connsiteY99" fmla="*/ 191 h 4320"/>
                <a:gd name="connsiteX100" fmla="*/ 2432 w 5616"/>
                <a:gd name="connsiteY100" fmla="*/ 262 h 4320"/>
                <a:gd name="connsiteX101" fmla="*/ 2673 w 5616"/>
                <a:gd name="connsiteY101" fmla="*/ 349 h 4320"/>
                <a:gd name="connsiteX102" fmla="*/ 3037 w 5616"/>
                <a:gd name="connsiteY102" fmla="*/ 511 h 4320"/>
                <a:gd name="connsiteX103" fmla="*/ 3157 w 5616"/>
                <a:gd name="connsiteY103" fmla="*/ 573 h 4320"/>
                <a:gd name="connsiteX104" fmla="*/ 3218 w 5616"/>
                <a:gd name="connsiteY104" fmla="*/ 606 h 4320"/>
                <a:gd name="connsiteX105" fmla="*/ 3278 w 5616"/>
                <a:gd name="connsiteY105" fmla="*/ 640 h 4320"/>
                <a:gd name="connsiteX106" fmla="*/ 3338 w 5616"/>
                <a:gd name="connsiteY106" fmla="*/ 675 h 4320"/>
                <a:gd name="connsiteX107" fmla="*/ 3398 w 5616"/>
                <a:gd name="connsiteY107" fmla="*/ 713 h 4320"/>
                <a:gd name="connsiteX108" fmla="*/ 3459 w 5616"/>
                <a:gd name="connsiteY108" fmla="*/ 750 h 4320"/>
                <a:gd name="connsiteX109" fmla="*/ 3517 w 5616"/>
                <a:gd name="connsiteY109" fmla="*/ 789 h 4320"/>
                <a:gd name="connsiteX110" fmla="*/ 3577 w 5616"/>
                <a:gd name="connsiteY110" fmla="*/ 830 h 4320"/>
                <a:gd name="connsiteX111" fmla="*/ 3636 w 5616"/>
                <a:gd name="connsiteY111" fmla="*/ 870 h 4320"/>
                <a:gd name="connsiteX112" fmla="*/ 3694 w 5616"/>
                <a:gd name="connsiteY112" fmla="*/ 913 h 4320"/>
                <a:gd name="connsiteX113" fmla="*/ 3753 w 5616"/>
                <a:gd name="connsiteY113" fmla="*/ 957 h 4320"/>
                <a:gd name="connsiteX114" fmla="*/ 3811 w 5616"/>
                <a:gd name="connsiteY114" fmla="*/ 1003 h 4320"/>
                <a:gd name="connsiteX115" fmla="*/ 3870 w 5616"/>
                <a:gd name="connsiteY115" fmla="*/ 1049 h 4320"/>
                <a:gd name="connsiteX116" fmla="*/ 3927 w 5616"/>
                <a:gd name="connsiteY116" fmla="*/ 1099 h 4320"/>
                <a:gd name="connsiteX117" fmla="*/ 3983 w 5616"/>
                <a:gd name="connsiteY117" fmla="*/ 1149 h 4320"/>
                <a:gd name="connsiteX118" fmla="*/ 4040 w 5616"/>
                <a:gd name="connsiteY118" fmla="*/ 1200 h 4320"/>
                <a:gd name="connsiteX119" fmla="*/ 4097 w 5616"/>
                <a:gd name="connsiteY119" fmla="*/ 1252 h 4320"/>
                <a:gd name="connsiteX120" fmla="*/ 4152 w 5616"/>
                <a:gd name="connsiteY120" fmla="*/ 1306 h 4320"/>
                <a:gd name="connsiteX121" fmla="*/ 4207 w 5616"/>
                <a:gd name="connsiteY121" fmla="*/ 1361 h 4320"/>
                <a:gd name="connsiteX122" fmla="*/ 4262 w 5616"/>
                <a:gd name="connsiteY122" fmla="*/ 1420 h 4320"/>
                <a:gd name="connsiteX123" fmla="*/ 4315 w 5616"/>
                <a:gd name="connsiteY123" fmla="*/ 1478 h 4320"/>
                <a:gd name="connsiteX124" fmla="*/ 4370 w 5616"/>
                <a:gd name="connsiteY124" fmla="*/ 1539 h 4320"/>
                <a:gd name="connsiteX125" fmla="*/ 4421 w 5616"/>
                <a:gd name="connsiteY125" fmla="*/ 1601 h 4320"/>
                <a:gd name="connsiteX126" fmla="*/ 4474 w 5616"/>
                <a:gd name="connsiteY126" fmla="*/ 1663 h 4320"/>
                <a:gd name="connsiteX127" fmla="*/ 4526 w 5616"/>
                <a:gd name="connsiteY127" fmla="*/ 1728 h 4320"/>
                <a:gd name="connsiteX128" fmla="*/ 4577 w 5616"/>
                <a:gd name="connsiteY128" fmla="*/ 1796 h 4320"/>
                <a:gd name="connsiteX129" fmla="*/ 4627 w 5616"/>
                <a:gd name="connsiteY129" fmla="*/ 1863 h 4320"/>
                <a:gd name="connsiteX130" fmla="*/ 4676 w 5616"/>
                <a:gd name="connsiteY130" fmla="*/ 1932 h 4320"/>
                <a:gd name="connsiteX131" fmla="*/ 4726 w 5616"/>
                <a:gd name="connsiteY131" fmla="*/ 2005 h 4320"/>
                <a:gd name="connsiteX132" fmla="*/ 4774 w 5616"/>
                <a:gd name="connsiteY132" fmla="*/ 2078 h 4320"/>
                <a:gd name="connsiteX133" fmla="*/ 4820 w 5616"/>
                <a:gd name="connsiteY133" fmla="*/ 2154 h 4320"/>
                <a:gd name="connsiteX134" fmla="*/ 4868 w 5616"/>
                <a:gd name="connsiteY134" fmla="*/ 2230 h 4320"/>
                <a:gd name="connsiteX135" fmla="*/ 4912 w 5616"/>
                <a:gd name="connsiteY135" fmla="*/ 2308 h 4320"/>
                <a:gd name="connsiteX136" fmla="*/ 4958 w 5616"/>
                <a:gd name="connsiteY136" fmla="*/ 2390 h 4320"/>
                <a:gd name="connsiteX137" fmla="*/ 5001 w 5616"/>
                <a:gd name="connsiteY137" fmla="*/ 2471 h 4320"/>
                <a:gd name="connsiteX138" fmla="*/ 5045 w 5616"/>
                <a:gd name="connsiteY138" fmla="*/ 2554 h 4320"/>
                <a:gd name="connsiteX139" fmla="*/ 5086 w 5616"/>
                <a:gd name="connsiteY139" fmla="*/ 2641 h 4320"/>
                <a:gd name="connsiteX140" fmla="*/ 5129 w 5616"/>
                <a:gd name="connsiteY140" fmla="*/ 2728 h 4320"/>
                <a:gd name="connsiteX141" fmla="*/ 5168 w 5616"/>
                <a:gd name="connsiteY141" fmla="*/ 2819 h 4320"/>
                <a:gd name="connsiteX142" fmla="*/ 5207 w 5616"/>
                <a:gd name="connsiteY142" fmla="*/ 2909 h 4320"/>
                <a:gd name="connsiteX143" fmla="*/ 5246 w 5616"/>
                <a:gd name="connsiteY143" fmla="*/ 3003 h 4320"/>
                <a:gd name="connsiteX144" fmla="*/ 5283 w 5616"/>
                <a:gd name="connsiteY144" fmla="*/ 3099 h 4320"/>
                <a:gd name="connsiteX145" fmla="*/ 5318 w 5616"/>
                <a:gd name="connsiteY145" fmla="*/ 3194 h 4320"/>
                <a:gd name="connsiteX146" fmla="*/ 5354 w 5616"/>
                <a:gd name="connsiteY146" fmla="*/ 3294 h 4320"/>
                <a:gd name="connsiteX147" fmla="*/ 5387 w 5616"/>
                <a:gd name="connsiteY147" fmla="*/ 3396 h 4320"/>
                <a:gd name="connsiteX148" fmla="*/ 5419 w 5616"/>
                <a:gd name="connsiteY148" fmla="*/ 3499 h 4320"/>
                <a:gd name="connsiteX149" fmla="*/ 5451 w 5616"/>
                <a:gd name="connsiteY149" fmla="*/ 3604 h 4320"/>
                <a:gd name="connsiteX150" fmla="*/ 5481 w 5616"/>
                <a:gd name="connsiteY150" fmla="*/ 3712 h 4320"/>
                <a:gd name="connsiteX151" fmla="*/ 5511 w 5616"/>
                <a:gd name="connsiteY151" fmla="*/ 3820 h 4320"/>
                <a:gd name="connsiteX152" fmla="*/ 5540 w 5616"/>
                <a:gd name="connsiteY152" fmla="*/ 3932 h 4320"/>
                <a:gd name="connsiteX153" fmla="*/ 5566 w 5616"/>
                <a:gd name="connsiteY153" fmla="*/ 4045 h 4320"/>
                <a:gd name="connsiteX154" fmla="*/ 5591 w 5616"/>
                <a:gd name="connsiteY154" fmla="*/ 4162 h 4320"/>
                <a:gd name="connsiteX155" fmla="*/ 5616 w 5616"/>
                <a:gd name="connsiteY155" fmla="*/ 4279 h 4320"/>
                <a:gd name="connsiteX156" fmla="*/ 5616 w 5616"/>
                <a:gd name="connsiteY156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0 w 5616"/>
                <a:gd name="connsiteY84" fmla="*/ 53 h 4320"/>
                <a:gd name="connsiteX85" fmla="*/ 51 w 5616"/>
                <a:gd name="connsiteY85" fmla="*/ 46 h 4320"/>
                <a:gd name="connsiteX86" fmla="*/ 113 w 5616"/>
                <a:gd name="connsiteY86" fmla="*/ 37 h 4320"/>
                <a:gd name="connsiteX87" fmla="*/ 307 w 5616"/>
                <a:gd name="connsiteY87" fmla="*/ 18 h 4320"/>
                <a:gd name="connsiteX88" fmla="*/ 433 w 5616"/>
                <a:gd name="connsiteY88" fmla="*/ 9 h 4320"/>
                <a:gd name="connsiteX89" fmla="*/ 576 w 5616"/>
                <a:gd name="connsiteY89" fmla="*/ 2 h 4320"/>
                <a:gd name="connsiteX90" fmla="*/ 654 w 5616"/>
                <a:gd name="connsiteY90" fmla="*/ 0 h 4320"/>
                <a:gd name="connsiteX91" fmla="*/ 823 w 5616"/>
                <a:gd name="connsiteY91" fmla="*/ 0 h 4320"/>
                <a:gd name="connsiteX92" fmla="*/ 1003 w 5616"/>
                <a:gd name="connsiteY92" fmla="*/ 5 h 4320"/>
                <a:gd name="connsiteX93" fmla="*/ 1198 w 5616"/>
                <a:gd name="connsiteY93" fmla="*/ 18 h 4320"/>
                <a:gd name="connsiteX94" fmla="*/ 1512 w 5616"/>
                <a:gd name="connsiteY94" fmla="*/ 53 h 4320"/>
                <a:gd name="connsiteX95" fmla="*/ 1732 w 5616"/>
                <a:gd name="connsiteY95" fmla="*/ 87 h 4320"/>
                <a:gd name="connsiteX96" fmla="*/ 1845 w 5616"/>
                <a:gd name="connsiteY96" fmla="*/ 108 h 4320"/>
                <a:gd name="connsiteX97" fmla="*/ 1961 w 5616"/>
                <a:gd name="connsiteY97" fmla="*/ 133 h 4320"/>
                <a:gd name="connsiteX98" fmla="*/ 2134 w 5616"/>
                <a:gd name="connsiteY98" fmla="*/ 201 h 4320"/>
                <a:gd name="connsiteX99" fmla="*/ 2195 w 5616"/>
                <a:gd name="connsiteY99" fmla="*/ 191 h 4320"/>
                <a:gd name="connsiteX100" fmla="*/ 2673 w 5616"/>
                <a:gd name="connsiteY100" fmla="*/ 349 h 4320"/>
                <a:gd name="connsiteX101" fmla="*/ 3037 w 5616"/>
                <a:gd name="connsiteY101" fmla="*/ 511 h 4320"/>
                <a:gd name="connsiteX102" fmla="*/ 3157 w 5616"/>
                <a:gd name="connsiteY102" fmla="*/ 573 h 4320"/>
                <a:gd name="connsiteX103" fmla="*/ 3218 w 5616"/>
                <a:gd name="connsiteY103" fmla="*/ 606 h 4320"/>
                <a:gd name="connsiteX104" fmla="*/ 3278 w 5616"/>
                <a:gd name="connsiteY104" fmla="*/ 640 h 4320"/>
                <a:gd name="connsiteX105" fmla="*/ 3338 w 5616"/>
                <a:gd name="connsiteY105" fmla="*/ 675 h 4320"/>
                <a:gd name="connsiteX106" fmla="*/ 3398 w 5616"/>
                <a:gd name="connsiteY106" fmla="*/ 713 h 4320"/>
                <a:gd name="connsiteX107" fmla="*/ 3459 w 5616"/>
                <a:gd name="connsiteY107" fmla="*/ 750 h 4320"/>
                <a:gd name="connsiteX108" fmla="*/ 3517 w 5616"/>
                <a:gd name="connsiteY108" fmla="*/ 789 h 4320"/>
                <a:gd name="connsiteX109" fmla="*/ 3577 w 5616"/>
                <a:gd name="connsiteY109" fmla="*/ 830 h 4320"/>
                <a:gd name="connsiteX110" fmla="*/ 3636 w 5616"/>
                <a:gd name="connsiteY110" fmla="*/ 870 h 4320"/>
                <a:gd name="connsiteX111" fmla="*/ 3694 w 5616"/>
                <a:gd name="connsiteY111" fmla="*/ 913 h 4320"/>
                <a:gd name="connsiteX112" fmla="*/ 3753 w 5616"/>
                <a:gd name="connsiteY112" fmla="*/ 957 h 4320"/>
                <a:gd name="connsiteX113" fmla="*/ 3811 w 5616"/>
                <a:gd name="connsiteY113" fmla="*/ 1003 h 4320"/>
                <a:gd name="connsiteX114" fmla="*/ 3870 w 5616"/>
                <a:gd name="connsiteY114" fmla="*/ 1049 h 4320"/>
                <a:gd name="connsiteX115" fmla="*/ 3927 w 5616"/>
                <a:gd name="connsiteY115" fmla="*/ 1099 h 4320"/>
                <a:gd name="connsiteX116" fmla="*/ 3983 w 5616"/>
                <a:gd name="connsiteY116" fmla="*/ 1149 h 4320"/>
                <a:gd name="connsiteX117" fmla="*/ 4040 w 5616"/>
                <a:gd name="connsiteY117" fmla="*/ 1200 h 4320"/>
                <a:gd name="connsiteX118" fmla="*/ 4097 w 5616"/>
                <a:gd name="connsiteY118" fmla="*/ 1252 h 4320"/>
                <a:gd name="connsiteX119" fmla="*/ 4152 w 5616"/>
                <a:gd name="connsiteY119" fmla="*/ 1306 h 4320"/>
                <a:gd name="connsiteX120" fmla="*/ 4207 w 5616"/>
                <a:gd name="connsiteY120" fmla="*/ 1361 h 4320"/>
                <a:gd name="connsiteX121" fmla="*/ 4262 w 5616"/>
                <a:gd name="connsiteY121" fmla="*/ 1420 h 4320"/>
                <a:gd name="connsiteX122" fmla="*/ 4315 w 5616"/>
                <a:gd name="connsiteY122" fmla="*/ 1478 h 4320"/>
                <a:gd name="connsiteX123" fmla="*/ 4370 w 5616"/>
                <a:gd name="connsiteY123" fmla="*/ 1539 h 4320"/>
                <a:gd name="connsiteX124" fmla="*/ 4421 w 5616"/>
                <a:gd name="connsiteY124" fmla="*/ 1601 h 4320"/>
                <a:gd name="connsiteX125" fmla="*/ 4474 w 5616"/>
                <a:gd name="connsiteY125" fmla="*/ 1663 h 4320"/>
                <a:gd name="connsiteX126" fmla="*/ 4526 w 5616"/>
                <a:gd name="connsiteY126" fmla="*/ 1728 h 4320"/>
                <a:gd name="connsiteX127" fmla="*/ 4577 w 5616"/>
                <a:gd name="connsiteY127" fmla="*/ 1796 h 4320"/>
                <a:gd name="connsiteX128" fmla="*/ 4627 w 5616"/>
                <a:gd name="connsiteY128" fmla="*/ 1863 h 4320"/>
                <a:gd name="connsiteX129" fmla="*/ 4676 w 5616"/>
                <a:gd name="connsiteY129" fmla="*/ 1932 h 4320"/>
                <a:gd name="connsiteX130" fmla="*/ 4726 w 5616"/>
                <a:gd name="connsiteY130" fmla="*/ 2005 h 4320"/>
                <a:gd name="connsiteX131" fmla="*/ 4774 w 5616"/>
                <a:gd name="connsiteY131" fmla="*/ 2078 h 4320"/>
                <a:gd name="connsiteX132" fmla="*/ 4820 w 5616"/>
                <a:gd name="connsiteY132" fmla="*/ 2154 h 4320"/>
                <a:gd name="connsiteX133" fmla="*/ 4868 w 5616"/>
                <a:gd name="connsiteY133" fmla="*/ 2230 h 4320"/>
                <a:gd name="connsiteX134" fmla="*/ 4912 w 5616"/>
                <a:gd name="connsiteY134" fmla="*/ 2308 h 4320"/>
                <a:gd name="connsiteX135" fmla="*/ 4958 w 5616"/>
                <a:gd name="connsiteY135" fmla="*/ 2390 h 4320"/>
                <a:gd name="connsiteX136" fmla="*/ 5001 w 5616"/>
                <a:gd name="connsiteY136" fmla="*/ 2471 h 4320"/>
                <a:gd name="connsiteX137" fmla="*/ 5045 w 5616"/>
                <a:gd name="connsiteY137" fmla="*/ 2554 h 4320"/>
                <a:gd name="connsiteX138" fmla="*/ 5086 w 5616"/>
                <a:gd name="connsiteY138" fmla="*/ 2641 h 4320"/>
                <a:gd name="connsiteX139" fmla="*/ 5129 w 5616"/>
                <a:gd name="connsiteY139" fmla="*/ 2728 h 4320"/>
                <a:gd name="connsiteX140" fmla="*/ 5168 w 5616"/>
                <a:gd name="connsiteY140" fmla="*/ 2819 h 4320"/>
                <a:gd name="connsiteX141" fmla="*/ 5207 w 5616"/>
                <a:gd name="connsiteY141" fmla="*/ 2909 h 4320"/>
                <a:gd name="connsiteX142" fmla="*/ 5246 w 5616"/>
                <a:gd name="connsiteY142" fmla="*/ 3003 h 4320"/>
                <a:gd name="connsiteX143" fmla="*/ 5283 w 5616"/>
                <a:gd name="connsiteY143" fmla="*/ 3099 h 4320"/>
                <a:gd name="connsiteX144" fmla="*/ 5318 w 5616"/>
                <a:gd name="connsiteY144" fmla="*/ 3194 h 4320"/>
                <a:gd name="connsiteX145" fmla="*/ 5354 w 5616"/>
                <a:gd name="connsiteY145" fmla="*/ 3294 h 4320"/>
                <a:gd name="connsiteX146" fmla="*/ 5387 w 5616"/>
                <a:gd name="connsiteY146" fmla="*/ 3396 h 4320"/>
                <a:gd name="connsiteX147" fmla="*/ 5419 w 5616"/>
                <a:gd name="connsiteY147" fmla="*/ 3499 h 4320"/>
                <a:gd name="connsiteX148" fmla="*/ 5451 w 5616"/>
                <a:gd name="connsiteY148" fmla="*/ 3604 h 4320"/>
                <a:gd name="connsiteX149" fmla="*/ 5481 w 5616"/>
                <a:gd name="connsiteY149" fmla="*/ 3712 h 4320"/>
                <a:gd name="connsiteX150" fmla="*/ 5511 w 5616"/>
                <a:gd name="connsiteY150" fmla="*/ 3820 h 4320"/>
                <a:gd name="connsiteX151" fmla="*/ 5540 w 5616"/>
                <a:gd name="connsiteY151" fmla="*/ 3932 h 4320"/>
                <a:gd name="connsiteX152" fmla="*/ 5566 w 5616"/>
                <a:gd name="connsiteY152" fmla="*/ 4045 h 4320"/>
                <a:gd name="connsiteX153" fmla="*/ 5591 w 5616"/>
                <a:gd name="connsiteY153" fmla="*/ 4162 h 4320"/>
                <a:gd name="connsiteX154" fmla="*/ 5616 w 5616"/>
                <a:gd name="connsiteY154" fmla="*/ 4279 h 4320"/>
                <a:gd name="connsiteX155" fmla="*/ 5616 w 5616"/>
                <a:gd name="connsiteY155" fmla="*/ 4279 h 4320"/>
                <a:gd name="connsiteX0" fmla="*/ 5616 w 5616"/>
                <a:gd name="connsiteY0" fmla="*/ 4279 h 4320"/>
                <a:gd name="connsiteX1" fmla="*/ 5616 w 5616"/>
                <a:gd name="connsiteY1" fmla="*/ 4279 h 4320"/>
                <a:gd name="connsiteX2" fmla="*/ 5561 w 5616"/>
                <a:gd name="connsiteY2" fmla="*/ 4286 h 4320"/>
                <a:gd name="connsiteX3" fmla="*/ 5497 w 5616"/>
                <a:gd name="connsiteY3" fmla="*/ 4293 h 4320"/>
                <a:gd name="connsiteX4" fmla="*/ 5410 w 5616"/>
                <a:gd name="connsiteY4" fmla="*/ 4302 h 4320"/>
                <a:gd name="connsiteX5" fmla="*/ 5300 w 5616"/>
                <a:gd name="connsiteY5" fmla="*/ 4309 h 4320"/>
                <a:gd name="connsiteX6" fmla="*/ 5171 w 5616"/>
                <a:gd name="connsiteY6" fmla="*/ 4316 h 4320"/>
                <a:gd name="connsiteX7" fmla="*/ 5024 w 5616"/>
                <a:gd name="connsiteY7" fmla="*/ 4318 h 4320"/>
                <a:gd name="connsiteX8" fmla="*/ 4944 w 5616"/>
                <a:gd name="connsiteY8" fmla="*/ 4320 h 4320"/>
                <a:gd name="connsiteX9" fmla="*/ 4859 w 5616"/>
                <a:gd name="connsiteY9" fmla="*/ 4318 h 4320"/>
                <a:gd name="connsiteX10" fmla="*/ 4772 w 5616"/>
                <a:gd name="connsiteY10" fmla="*/ 4316 h 4320"/>
                <a:gd name="connsiteX11" fmla="*/ 4680 w 5616"/>
                <a:gd name="connsiteY11" fmla="*/ 4313 h 4320"/>
                <a:gd name="connsiteX12" fmla="*/ 4586 w 5616"/>
                <a:gd name="connsiteY12" fmla="*/ 4308 h 4320"/>
                <a:gd name="connsiteX13" fmla="*/ 4487 w 5616"/>
                <a:gd name="connsiteY13" fmla="*/ 4301 h 4320"/>
                <a:gd name="connsiteX14" fmla="*/ 4386 w 5616"/>
                <a:gd name="connsiteY14" fmla="*/ 4292 h 4320"/>
                <a:gd name="connsiteX15" fmla="*/ 4283 w 5616"/>
                <a:gd name="connsiteY15" fmla="*/ 4281 h 4320"/>
                <a:gd name="connsiteX16" fmla="*/ 4175 w 5616"/>
                <a:gd name="connsiteY16" fmla="*/ 4269 h 4320"/>
                <a:gd name="connsiteX17" fmla="*/ 4067 w 5616"/>
                <a:gd name="connsiteY17" fmla="*/ 4253 h 4320"/>
                <a:gd name="connsiteX18" fmla="*/ 3955 w 5616"/>
                <a:gd name="connsiteY18" fmla="*/ 4235 h 4320"/>
                <a:gd name="connsiteX19" fmla="*/ 3842 w 5616"/>
                <a:gd name="connsiteY19" fmla="*/ 4215 h 4320"/>
                <a:gd name="connsiteX20" fmla="*/ 3728 w 5616"/>
                <a:gd name="connsiteY20" fmla="*/ 4192 h 4320"/>
                <a:gd name="connsiteX21" fmla="*/ 3611 w 5616"/>
                <a:gd name="connsiteY21" fmla="*/ 4166 h 4320"/>
                <a:gd name="connsiteX22" fmla="*/ 3492 w 5616"/>
                <a:gd name="connsiteY22" fmla="*/ 4137 h 4320"/>
                <a:gd name="connsiteX23" fmla="*/ 3374 w 5616"/>
                <a:gd name="connsiteY23" fmla="*/ 4106 h 4320"/>
                <a:gd name="connsiteX24" fmla="*/ 3253 w 5616"/>
                <a:gd name="connsiteY24" fmla="*/ 4070 h 4320"/>
                <a:gd name="connsiteX25" fmla="*/ 3132 w 5616"/>
                <a:gd name="connsiteY25" fmla="*/ 4031 h 4320"/>
                <a:gd name="connsiteX26" fmla="*/ 3010 w 5616"/>
                <a:gd name="connsiteY26" fmla="*/ 3989 h 4320"/>
                <a:gd name="connsiteX27" fmla="*/ 2888 w 5616"/>
                <a:gd name="connsiteY27" fmla="*/ 3942 h 4320"/>
                <a:gd name="connsiteX28" fmla="*/ 2765 w 5616"/>
                <a:gd name="connsiteY28" fmla="*/ 3891 h 4320"/>
                <a:gd name="connsiteX29" fmla="*/ 2643 w 5616"/>
                <a:gd name="connsiteY29" fmla="*/ 3838 h 4320"/>
                <a:gd name="connsiteX30" fmla="*/ 2521 w 5616"/>
                <a:gd name="connsiteY30" fmla="*/ 3779 h 4320"/>
                <a:gd name="connsiteX31" fmla="*/ 2399 w 5616"/>
                <a:gd name="connsiteY31" fmla="*/ 3716 h 4320"/>
                <a:gd name="connsiteX32" fmla="*/ 2338 w 5616"/>
                <a:gd name="connsiteY32" fmla="*/ 3682 h 4320"/>
                <a:gd name="connsiteX33" fmla="*/ 2278 w 5616"/>
                <a:gd name="connsiteY33" fmla="*/ 3648 h 4320"/>
                <a:gd name="connsiteX34" fmla="*/ 2218 w 5616"/>
                <a:gd name="connsiteY34" fmla="*/ 3613 h 4320"/>
                <a:gd name="connsiteX35" fmla="*/ 2157 w 5616"/>
                <a:gd name="connsiteY35" fmla="*/ 3575 h 4320"/>
                <a:gd name="connsiteX36" fmla="*/ 2097 w 5616"/>
                <a:gd name="connsiteY36" fmla="*/ 3538 h 4320"/>
                <a:gd name="connsiteX37" fmla="*/ 2037 w 5616"/>
                <a:gd name="connsiteY37" fmla="*/ 3499 h 4320"/>
                <a:gd name="connsiteX38" fmla="*/ 1977 w 5616"/>
                <a:gd name="connsiteY38" fmla="*/ 3458 h 4320"/>
                <a:gd name="connsiteX39" fmla="*/ 1918 w 5616"/>
                <a:gd name="connsiteY39" fmla="*/ 3416 h 4320"/>
                <a:gd name="connsiteX40" fmla="*/ 1860 w 5616"/>
                <a:gd name="connsiteY40" fmla="*/ 3373 h 4320"/>
                <a:gd name="connsiteX41" fmla="*/ 1801 w 5616"/>
                <a:gd name="connsiteY41" fmla="*/ 3329 h 4320"/>
                <a:gd name="connsiteX42" fmla="*/ 1743 w 5616"/>
                <a:gd name="connsiteY42" fmla="*/ 3283 h 4320"/>
                <a:gd name="connsiteX43" fmla="*/ 1686 w 5616"/>
                <a:gd name="connsiteY43" fmla="*/ 3237 h 4320"/>
                <a:gd name="connsiteX44" fmla="*/ 1627 w 5616"/>
                <a:gd name="connsiteY44" fmla="*/ 3189 h 4320"/>
                <a:gd name="connsiteX45" fmla="*/ 1571 w 5616"/>
                <a:gd name="connsiteY45" fmla="*/ 3139 h 4320"/>
                <a:gd name="connsiteX46" fmla="*/ 1516 w 5616"/>
                <a:gd name="connsiteY46" fmla="*/ 3088 h 4320"/>
                <a:gd name="connsiteX47" fmla="*/ 1459 w 5616"/>
                <a:gd name="connsiteY47" fmla="*/ 3035 h 4320"/>
                <a:gd name="connsiteX48" fmla="*/ 1404 w 5616"/>
                <a:gd name="connsiteY48" fmla="*/ 2982 h 4320"/>
                <a:gd name="connsiteX49" fmla="*/ 1349 w 5616"/>
                <a:gd name="connsiteY49" fmla="*/ 2927 h 4320"/>
                <a:gd name="connsiteX50" fmla="*/ 1296 w 5616"/>
                <a:gd name="connsiteY50" fmla="*/ 2870 h 4320"/>
                <a:gd name="connsiteX51" fmla="*/ 1243 w 5616"/>
                <a:gd name="connsiteY51" fmla="*/ 2811 h 4320"/>
                <a:gd name="connsiteX52" fmla="*/ 1190 w 5616"/>
                <a:gd name="connsiteY52" fmla="*/ 2751 h 4320"/>
                <a:gd name="connsiteX53" fmla="*/ 1136 w 5616"/>
                <a:gd name="connsiteY53" fmla="*/ 2691 h 4320"/>
                <a:gd name="connsiteX54" fmla="*/ 1085 w 5616"/>
                <a:gd name="connsiteY54" fmla="*/ 2627 h 4320"/>
                <a:gd name="connsiteX55" fmla="*/ 1035 w 5616"/>
                <a:gd name="connsiteY55" fmla="*/ 2563 h 4320"/>
                <a:gd name="connsiteX56" fmla="*/ 984 w 5616"/>
                <a:gd name="connsiteY56" fmla="*/ 2498 h 4320"/>
                <a:gd name="connsiteX57" fmla="*/ 936 w 5616"/>
                <a:gd name="connsiteY57" fmla="*/ 2430 h 4320"/>
                <a:gd name="connsiteX58" fmla="*/ 886 w 5616"/>
                <a:gd name="connsiteY58" fmla="*/ 2361 h 4320"/>
                <a:gd name="connsiteX59" fmla="*/ 839 w 5616"/>
                <a:gd name="connsiteY59" fmla="*/ 2290 h 4320"/>
                <a:gd name="connsiteX60" fmla="*/ 792 w 5616"/>
                <a:gd name="connsiteY60" fmla="*/ 2218 h 4320"/>
                <a:gd name="connsiteX61" fmla="*/ 746 w 5616"/>
                <a:gd name="connsiteY61" fmla="*/ 2143 h 4320"/>
                <a:gd name="connsiteX62" fmla="*/ 700 w 5616"/>
                <a:gd name="connsiteY62" fmla="*/ 2067 h 4320"/>
                <a:gd name="connsiteX63" fmla="*/ 656 w 5616"/>
                <a:gd name="connsiteY63" fmla="*/ 1991 h 4320"/>
                <a:gd name="connsiteX64" fmla="*/ 613 w 5616"/>
                <a:gd name="connsiteY64" fmla="*/ 1911 h 4320"/>
                <a:gd name="connsiteX65" fmla="*/ 571 w 5616"/>
                <a:gd name="connsiteY65" fmla="*/ 1829 h 4320"/>
                <a:gd name="connsiteX66" fmla="*/ 530 w 5616"/>
                <a:gd name="connsiteY66" fmla="*/ 1748 h 4320"/>
                <a:gd name="connsiteX67" fmla="*/ 489 w 5616"/>
                <a:gd name="connsiteY67" fmla="*/ 1663 h 4320"/>
                <a:gd name="connsiteX68" fmla="*/ 450 w 5616"/>
                <a:gd name="connsiteY68" fmla="*/ 1576 h 4320"/>
                <a:gd name="connsiteX69" fmla="*/ 411 w 5616"/>
                <a:gd name="connsiteY69" fmla="*/ 1489 h 4320"/>
                <a:gd name="connsiteX70" fmla="*/ 374 w 5616"/>
                <a:gd name="connsiteY70" fmla="*/ 1399 h 4320"/>
                <a:gd name="connsiteX71" fmla="*/ 339 w 5616"/>
                <a:gd name="connsiteY71" fmla="*/ 1306 h 4320"/>
                <a:gd name="connsiteX72" fmla="*/ 303 w 5616"/>
                <a:gd name="connsiteY72" fmla="*/ 1213 h 4320"/>
                <a:gd name="connsiteX73" fmla="*/ 269 w 5616"/>
                <a:gd name="connsiteY73" fmla="*/ 1117 h 4320"/>
                <a:gd name="connsiteX74" fmla="*/ 236 w 5616"/>
                <a:gd name="connsiteY74" fmla="*/ 1019 h 4320"/>
                <a:gd name="connsiteX75" fmla="*/ 206 w 5616"/>
                <a:gd name="connsiteY75" fmla="*/ 920 h 4320"/>
                <a:gd name="connsiteX76" fmla="*/ 176 w 5616"/>
                <a:gd name="connsiteY76" fmla="*/ 819 h 4320"/>
                <a:gd name="connsiteX77" fmla="*/ 145 w 5616"/>
                <a:gd name="connsiteY77" fmla="*/ 716 h 4320"/>
                <a:gd name="connsiteX78" fmla="*/ 119 w 5616"/>
                <a:gd name="connsiteY78" fmla="*/ 610 h 4320"/>
                <a:gd name="connsiteX79" fmla="*/ 92 w 5616"/>
                <a:gd name="connsiteY79" fmla="*/ 503 h 4320"/>
                <a:gd name="connsiteX80" fmla="*/ 67 w 5616"/>
                <a:gd name="connsiteY80" fmla="*/ 394 h 4320"/>
                <a:gd name="connsiteX81" fmla="*/ 43 w 5616"/>
                <a:gd name="connsiteY81" fmla="*/ 282 h 4320"/>
                <a:gd name="connsiteX82" fmla="*/ 21 w 5616"/>
                <a:gd name="connsiteY82" fmla="*/ 168 h 4320"/>
                <a:gd name="connsiteX83" fmla="*/ 0 w 5616"/>
                <a:gd name="connsiteY83" fmla="*/ 53 h 4320"/>
                <a:gd name="connsiteX84" fmla="*/ 0 w 5616"/>
                <a:gd name="connsiteY84" fmla="*/ 53 h 4320"/>
                <a:gd name="connsiteX85" fmla="*/ 51 w 5616"/>
                <a:gd name="connsiteY85" fmla="*/ 46 h 4320"/>
                <a:gd name="connsiteX86" fmla="*/ 113 w 5616"/>
                <a:gd name="connsiteY86" fmla="*/ 37 h 4320"/>
                <a:gd name="connsiteX87" fmla="*/ 307 w 5616"/>
                <a:gd name="connsiteY87" fmla="*/ 18 h 4320"/>
                <a:gd name="connsiteX88" fmla="*/ 433 w 5616"/>
                <a:gd name="connsiteY88" fmla="*/ 9 h 4320"/>
                <a:gd name="connsiteX89" fmla="*/ 576 w 5616"/>
                <a:gd name="connsiteY89" fmla="*/ 2 h 4320"/>
                <a:gd name="connsiteX90" fmla="*/ 654 w 5616"/>
                <a:gd name="connsiteY90" fmla="*/ 0 h 4320"/>
                <a:gd name="connsiteX91" fmla="*/ 823 w 5616"/>
                <a:gd name="connsiteY91" fmla="*/ 0 h 4320"/>
                <a:gd name="connsiteX92" fmla="*/ 1003 w 5616"/>
                <a:gd name="connsiteY92" fmla="*/ 5 h 4320"/>
                <a:gd name="connsiteX93" fmla="*/ 1198 w 5616"/>
                <a:gd name="connsiteY93" fmla="*/ 18 h 4320"/>
                <a:gd name="connsiteX94" fmla="*/ 1512 w 5616"/>
                <a:gd name="connsiteY94" fmla="*/ 53 h 4320"/>
                <a:gd name="connsiteX95" fmla="*/ 1732 w 5616"/>
                <a:gd name="connsiteY95" fmla="*/ 87 h 4320"/>
                <a:gd name="connsiteX96" fmla="*/ 1845 w 5616"/>
                <a:gd name="connsiteY96" fmla="*/ 108 h 4320"/>
                <a:gd name="connsiteX97" fmla="*/ 1961 w 5616"/>
                <a:gd name="connsiteY97" fmla="*/ 133 h 4320"/>
                <a:gd name="connsiteX98" fmla="*/ 2134 w 5616"/>
                <a:gd name="connsiteY98" fmla="*/ 201 h 4320"/>
                <a:gd name="connsiteX99" fmla="*/ 2673 w 5616"/>
                <a:gd name="connsiteY99" fmla="*/ 349 h 4320"/>
                <a:gd name="connsiteX100" fmla="*/ 3037 w 5616"/>
                <a:gd name="connsiteY100" fmla="*/ 511 h 4320"/>
                <a:gd name="connsiteX101" fmla="*/ 3157 w 5616"/>
                <a:gd name="connsiteY101" fmla="*/ 573 h 4320"/>
                <a:gd name="connsiteX102" fmla="*/ 3218 w 5616"/>
                <a:gd name="connsiteY102" fmla="*/ 606 h 4320"/>
                <a:gd name="connsiteX103" fmla="*/ 3278 w 5616"/>
                <a:gd name="connsiteY103" fmla="*/ 640 h 4320"/>
                <a:gd name="connsiteX104" fmla="*/ 3338 w 5616"/>
                <a:gd name="connsiteY104" fmla="*/ 675 h 4320"/>
                <a:gd name="connsiteX105" fmla="*/ 3398 w 5616"/>
                <a:gd name="connsiteY105" fmla="*/ 713 h 4320"/>
                <a:gd name="connsiteX106" fmla="*/ 3459 w 5616"/>
                <a:gd name="connsiteY106" fmla="*/ 750 h 4320"/>
                <a:gd name="connsiteX107" fmla="*/ 3517 w 5616"/>
                <a:gd name="connsiteY107" fmla="*/ 789 h 4320"/>
                <a:gd name="connsiteX108" fmla="*/ 3577 w 5616"/>
                <a:gd name="connsiteY108" fmla="*/ 830 h 4320"/>
                <a:gd name="connsiteX109" fmla="*/ 3636 w 5616"/>
                <a:gd name="connsiteY109" fmla="*/ 870 h 4320"/>
                <a:gd name="connsiteX110" fmla="*/ 3694 w 5616"/>
                <a:gd name="connsiteY110" fmla="*/ 913 h 4320"/>
                <a:gd name="connsiteX111" fmla="*/ 3753 w 5616"/>
                <a:gd name="connsiteY111" fmla="*/ 957 h 4320"/>
                <a:gd name="connsiteX112" fmla="*/ 3811 w 5616"/>
                <a:gd name="connsiteY112" fmla="*/ 1003 h 4320"/>
                <a:gd name="connsiteX113" fmla="*/ 3870 w 5616"/>
                <a:gd name="connsiteY113" fmla="*/ 1049 h 4320"/>
                <a:gd name="connsiteX114" fmla="*/ 3927 w 5616"/>
                <a:gd name="connsiteY114" fmla="*/ 1099 h 4320"/>
                <a:gd name="connsiteX115" fmla="*/ 3983 w 5616"/>
                <a:gd name="connsiteY115" fmla="*/ 1149 h 4320"/>
                <a:gd name="connsiteX116" fmla="*/ 4040 w 5616"/>
                <a:gd name="connsiteY116" fmla="*/ 1200 h 4320"/>
                <a:gd name="connsiteX117" fmla="*/ 4097 w 5616"/>
                <a:gd name="connsiteY117" fmla="*/ 1252 h 4320"/>
                <a:gd name="connsiteX118" fmla="*/ 4152 w 5616"/>
                <a:gd name="connsiteY118" fmla="*/ 1306 h 4320"/>
                <a:gd name="connsiteX119" fmla="*/ 4207 w 5616"/>
                <a:gd name="connsiteY119" fmla="*/ 1361 h 4320"/>
                <a:gd name="connsiteX120" fmla="*/ 4262 w 5616"/>
                <a:gd name="connsiteY120" fmla="*/ 1420 h 4320"/>
                <a:gd name="connsiteX121" fmla="*/ 4315 w 5616"/>
                <a:gd name="connsiteY121" fmla="*/ 1478 h 4320"/>
                <a:gd name="connsiteX122" fmla="*/ 4370 w 5616"/>
                <a:gd name="connsiteY122" fmla="*/ 1539 h 4320"/>
                <a:gd name="connsiteX123" fmla="*/ 4421 w 5616"/>
                <a:gd name="connsiteY123" fmla="*/ 1601 h 4320"/>
                <a:gd name="connsiteX124" fmla="*/ 4474 w 5616"/>
                <a:gd name="connsiteY124" fmla="*/ 1663 h 4320"/>
                <a:gd name="connsiteX125" fmla="*/ 4526 w 5616"/>
                <a:gd name="connsiteY125" fmla="*/ 1728 h 4320"/>
                <a:gd name="connsiteX126" fmla="*/ 4577 w 5616"/>
                <a:gd name="connsiteY126" fmla="*/ 1796 h 4320"/>
                <a:gd name="connsiteX127" fmla="*/ 4627 w 5616"/>
                <a:gd name="connsiteY127" fmla="*/ 1863 h 4320"/>
                <a:gd name="connsiteX128" fmla="*/ 4676 w 5616"/>
                <a:gd name="connsiteY128" fmla="*/ 1932 h 4320"/>
                <a:gd name="connsiteX129" fmla="*/ 4726 w 5616"/>
                <a:gd name="connsiteY129" fmla="*/ 2005 h 4320"/>
                <a:gd name="connsiteX130" fmla="*/ 4774 w 5616"/>
                <a:gd name="connsiteY130" fmla="*/ 2078 h 4320"/>
                <a:gd name="connsiteX131" fmla="*/ 4820 w 5616"/>
                <a:gd name="connsiteY131" fmla="*/ 2154 h 4320"/>
                <a:gd name="connsiteX132" fmla="*/ 4868 w 5616"/>
                <a:gd name="connsiteY132" fmla="*/ 2230 h 4320"/>
                <a:gd name="connsiteX133" fmla="*/ 4912 w 5616"/>
                <a:gd name="connsiteY133" fmla="*/ 2308 h 4320"/>
                <a:gd name="connsiteX134" fmla="*/ 4958 w 5616"/>
                <a:gd name="connsiteY134" fmla="*/ 2390 h 4320"/>
                <a:gd name="connsiteX135" fmla="*/ 5001 w 5616"/>
                <a:gd name="connsiteY135" fmla="*/ 2471 h 4320"/>
                <a:gd name="connsiteX136" fmla="*/ 5045 w 5616"/>
                <a:gd name="connsiteY136" fmla="*/ 2554 h 4320"/>
                <a:gd name="connsiteX137" fmla="*/ 5086 w 5616"/>
                <a:gd name="connsiteY137" fmla="*/ 2641 h 4320"/>
                <a:gd name="connsiteX138" fmla="*/ 5129 w 5616"/>
                <a:gd name="connsiteY138" fmla="*/ 2728 h 4320"/>
                <a:gd name="connsiteX139" fmla="*/ 5168 w 5616"/>
                <a:gd name="connsiteY139" fmla="*/ 2819 h 4320"/>
                <a:gd name="connsiteX140" fmla="*/ 5207 w 5616"/>
                <a:gd name="connsiteY140" fmla="*/ 2909 h 4320"/>
                <a:gd name="connsiteX141" fmla="*/ 5246 w 5616"/>
                <a:gd name="connsiteY141" fmla="*/ 3003 h 4320"/>
                <a:gd name="connsiteX142" fmla="*/ 5283 w 5616"/>
                <a:gd name="connsiteY142" fmla="*/ 3099 h 4320"/>
                <a:gd name="connsiteX143" fmla="*/ 5318 w 5616"/>
                <a:gd name="connsiteY143" fmla="*/ 3194 h 4320"/>
                <a:gd name="connsiteX144" fmla="*/ 5354 w 5616"/>
                <a:gd name="connsiteY144" fmla="*/ 3294 h 4320"/>
                <a:gd name="connsiteX145" fmla="*/ 5387 w 5616"/>
                <a:gd name="connsiteY145" fmla="*/ 3396 h 4320"/>
                <a:gd name="connsiteX146" fmla="*/ 5419 w 5616"/>
                <a:gd name="connsiteY146" fmla="*/ 3499 h 4320"/>
                <a:gd name="connsiteX147" fmla="*/ 5451 w 5616"/>
                <a:gd name="connsiteY147" fmla="*/ 3604 h 4320"/>
                <a:gd name="connsiteX148" fmla="*/ 5481 w 5616"/>
                <a:gd name="connsiteY148" fmla="*/ 3712 h 4320"/>
                <a:gd name="connsiteX149" fmla="*/ 5511 w 5616"/>
                <a:gd name="connsiteY149" fmla="*/ 3820 h 4320"/>
                <a:gd name="connsiteX150" fmla="*/ 5540 w 5616"/>
                <a:gd name="connsiteY150" fmla="*/ 3932 h 4320"/>
                <a:gd name="connsiteX151" fmla="*/ 5566 w 5616"/>
                <a:gd name="connsiteY151" fmla="*/ 4045 h 4320"/>
                <a:gd name="connsiteX152" fmla="*/ 5591 w 5616"/>
                <a:gd name="connsiteY152" fmla="*/ 4162 h 4320"/>
                <a:gd name="connsiteX153" fmla="*/ 5616 w 5616"/>
                <a:gd name="connsiteY153" fmla="*/ 4279 h 4320"/>
                <a:gd name="connsiteX154" fmla="*/ 5616 w 5616"/>
                <a:gd name="connsiteY154" fmla="*/ 4279 h 4320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627 w 5616"/>
                <a:gd name="connsiteY44" fmla="*/ 3193 h 4324"/>
                <a:gd name="connsiteX45" fmla="*/ 1571 w 5616"/>
                <a:gd name="connsiteY45" fmla="*/ 3143 h 4324"/>
                <a:gd name="connsiteX46" fmla="*/ 1516 w 5616"/>
                <a:gd name="connsiteY46" fmla="*/ 3092 h 4324"/>
                <a:gd name="connsiteX47" fmla="*/ 1459 w 5616"/>
                <a:gd name="connsiteY47" fmla="*/ 3039 h 4324"/>
                <a:gd name="connsiteX48" fmla="*/ 1404 w 5616"/>
                <a:gd name="connsiteY48" fmla="*/ 2986 h 4324"/>
                <a:gd name="connsiteX49" fmla="*/ 1349 w 5616"/>
                <a:gd name="connsiteY49" fmla="*/ 2931 h 4324"/>
                <a:gd name="connsiteX50" fmla="*/ 1296 w 5616"/>
                <a:gd name="connsiteY50" fmla="*/ 2874 h 4324"/>
                <a:gd name="connsiteX51" fmla="*/ 1243 w 5616"/>
                <a:gd name="connsiteY51" fmla="*/ 2815 h 4324"/>
                <a:gd name="connsiteX52" fmla="*/ 1190 w 5616"/>
                <a:gd name="connsiteY52" fmla="*/ 2755 h 4324"/>
                <a:gd name="connsiteX53" fmla="*/ 1136 w 5616"/>
                <a:gd name="connsiteY53" fmla="*/ 2695 h 4324"/>
                <a:gd name="connsiteX54" fmla="*/ 1085 w 5616"/>
                <a:gd name="connsiteY54" fmla="*/ 2631 h 4324"/>
                <a:gd name="connsiteX55" fmla="*/ 1035 w 5616"/>
                <a:gd name="connsiteY55" fmla="*/ 2567 h 4324"/>
                <a:gd name="connsiteX56" fmla="*/ 984 w 5616"/>
                <a:gd name="connsiteY56" fmla="*/ 2502 h 4324"/>
                <a:gd name="connsiteX57" fmla="*/ 936 w 5616"/>
                <a:gd name="connsiteY57" fmla="*/ 2434 h 4324"/>
                <a:gd name="connsiteX58" fmla="*/ 886 w 5616"/>
                <a:gd name="connsiteY58" fmla="*/ 2365 h 4324"/>
                <a:gd name="connsiteX59" fmla="*/ 839 w 5616"/>
                <a:gd name="connsiteY59" fmla="*/ 2294 h 4324"/>
                <a:gd name="connsiteX60" fmla="*/ 792 w 5616"/>
                <a:gd name="connsiteY60" fmla="*/ 2222 h 4324"/>
                <a:gd name="connsiteX61" fmla="*/ 746 w 5616"/>
                <a:gd name="connsiteY61" fmla="*/ 2147 h 4324"/>
                <a:gd name="connsiteX62" fmla="*/ 700 w 5616"/>
                <a:gd name="connsiteY62" fmla="*/ 2071 h 4324"/>
                <a:gd name="connsiteX63" fmla="*/ 656 w 5616"/>
                <a:gd name="connsiteY63" fmla="*/ 1995 h 4324"/>
                <a:gd name="connsiteX64" fmla="*/ 613 w 5616"/>
                <a:gd name="connsiteY64" fmla="*/ 1915 h 4324"/>
                <a:gd name="connsiteX65" fmla="*/ 571 w 5616"/>
                <a:gd name="connsiteY65" fmla="*/ 1833 h 4324"/>
                <a:gd name="connsiteX66" fmla="*/ 530 w 5616"/>
                <a:gd name="connsiteY66" fmla="*/ 1752 h 4324"/>
                <a:gd name="connsiteX67" fmla="*/ 489 w 5616"/>
                <a:gd name="connsiteY67" fmla="*/ 1667 h 4324"/>
                <a:gd name="connsiteX68" fmla="*/ 450 w 5616"/>
                <a:gd name="connsiteY68" fmla="*/ 1580 h 4324"/>
                <a:gd name="connsiteX69" fmla="*/ 411 w 5616"/>
                <a:gd name="connsiteY69" fmla="*/ 1493 h 4324"/>
                <a:gd name="connsiteX70" fmla="*/ 374 w 5616"/>
                <a:gd name="connsiteY70" fmla="*/ 1403 h 4324"/>
                <a:gd name="connsiteX71" fmla="*/ 339 w 5616"/>
                <a:gd name="connsiteY71" fmla="*/ 1310 h 4324"/>
                <a:gd name="connsiteX72" fmla="*/ 303 w 5616"/>
                <a:gd name="connsiteY72" fmla="*/ 1217 h 4324"/>
                <a:gd name="connsiteX73" fmla="*/ 269 w 5616"/>
                <a:gd name="connsiteY73" fmla="*/ 1121 h 4324"/>
                <a:gd name="connsiteX74" fmla="*/ 236 w 5616"/>
                <a:gd name="connsiteY74" fmla="*/ 1023 h 4324"/>
                <a:gd name="connsiteX75" fmla="*/ 206 w 5616"/>
                <a:gd name="connsiteY75" fmla="*/ 924 h 4324"/>
                <a:gd name="connsiteX76" fmla="*/ 176 w 5616"/>
                <a:gd name="connsiteY76" fmla="*/ 823 h 4324"/>
                <a:gd name="connsiteX77" fmla="*/ 145 w 5616"/>
                <a:gd name="connsiteY77" fmla="*/ 720 h 4324"/>
                <a:gd name="connsiteX78" fmla="*/ 119 w 5616"/>
                <a:gd name="connsiteY78" fmla="*/ 614 h 4324"/>
                <a:gd name="connsiteX79" fmla="*/ 92 w 5616"/>
                <a:gd name="connsiteY79" fmla="*/ 507 h 4324"/>
                <a:gd name="connsiteX80" fmla="*/ 67 w 5616"/>
                <a:gd name="connsiteY80" fmla="*/ 398 h 4324"/>
                <a:gd name="connsiteX81" fmla="*/ 43 w 5616"/>
                <a:gd name="connsiteY81" fmla="*/ 286 h 4324"/>
                <a:gd name="connsiteX82" fmla="*/ 21 w 5616"/>
                <a:gd name="connsiteY82" fmla="*/ 172 h 4324"/>
                <a:gd name="connsiteX83" fmla="*/ 0 w 5616"/>
                <a:gd name="connsiteY83" fmla="*/ 57 h 4324"/>
                <a:gd name="connsiteX84" fmla="*/ 0 w 5616"/>
                <a:gd name="connsiteY84" fmla="*/ 57 h 4324"/>
                <a:gd name="connsiteX85" fmla="*/ 51 w 5616"/>
                <a:gd name="connsiteY85" fmla="*/ 50 h 4324"/>
                <a:gd name="connsiteX86" fmla="*/ 113 w 5616"/>
                <a:gd name="connsiteY86" fmla="*/ 41 h 4324"/>
                <a:gd name="connsiteX87" fmla="*/ 307 w 5616"/>
                <a:gd name="connsiteY87" fmla="*/ 22 h 4324"/>
                <a:gd name="connsiteX88" fmla="*/ 433 w 5616"/>
                <a:gd name="connsiteY88" fmla="*/ 13 h 4324"/>
                <a:gd name="connsiteX89" fmla="*/ 576 w 5616"/>
                <a:gd name="connsiteY89" fmla="*/ 6 h 4324"/>
                <a:gd name="connsiteX90" fmla="*/ 654 w 5616"/>
                <a:gd name="connsiteY90" fmla="*/ 4 h 4324"/>
                <a:gd name="connsiteX91" fmla="*/ 823 w 5616"/>
                <a:gd name="connsiteY91" fmla="*/ 4 h 4324"/>
                <a:gd name="connsiteX92" fmla="*/ 1003 w 5616"/>
                <a:gd name="connsiteY92" fmla="*/ 9 h 4324"/>
                <a:gd name="connsiteX93" fmla="*/ 1512 w 5616"/>
                <a:gd name="connsiteY93" fmla="*/ 57 h 4324"/>
                <a:gd name="connsiteX94" fmla="*/ 1732 w 5616"/>
                <a:gd name="connsiteY94" fmla="*/ 91 h 4324"/>
                <a:gd name="connsiteX95" fmla="*/ 1845 w 5616"/>
                <a:gd name="connsiteY95" fmla="*/ 112 h 4324"/>
                <a:gd name="connsiteX96" fmla="*/ 1961 w 5616"/>
                <a:gd name="connsiteY96" fmla="*/ 137 h 4324"/>
                <a:gd name="connsiteX97" fmla="*/ 2134 w 5616"/>
                <a:gd name="connsiteY97" fmla="*/ 205 h 4324"/>
                <a:gd name="connsiteX98" fmla="*/ 2673 w 5616"/>
                <a:gd name="connsiteY98" fmla="*/ 353 h 4324"/>
                <a:gd name="connsiteX99" fmla="*/ 3037 w 5616"/>
                <a:gd name="connsiteY99" fmla="*/ 515 h 4324"/>
                <a:gd name="connsiteX100" fmla="*/ 3157 w 5616"/>
                <a:gd name="connsiteY100" fmla="*/ 577 h 4324"/>
                <a:gd name="connsiteX101" fmla="*/ 3218 w 5616"/>
                <a:gd name="connsiteY101" fmla="*/ 610 h 4324"/>
                <a:gd name="connsiteX102" fmla="*/ 3278 w 5616"/>
                <a:gd name="connsiteY102" fmla="*/ 644 h 4324"/>
                <a:gd name="connsiteX103" fmla="*/ 3338 w 5616"/>
                <a:gd name="connsiteY103" fmla="*/ 679 h 4324"/>
                <a:gd name="connsiteX104" fmla="*/ 3398 w 5616"/>
                <a:gd name="connsiteY104" fmla="*/ 717 h 4324"/>
                <a:gd name="connsiteX105" fmla="*/ 3459 w 5616"/>
                <a:gd name="connsiteY105" fmla="*/ 754 h 4324"/>
                <a:gd name="connsiteX106" fmla="*/ 3517 w 5616"/>
                <a:gd name="connsiteY106" fmla="*/ 793 h 4324"/>
                <a:gd name="connsiteX107" fmla="*/ 3577 w 5616"/>
                <a:gd name="connsiteY107" fmla="*/ 834 h 4324"/>
                <a:gd name="connsiteX108" fmla="*/ 3636 w 5616"/>
                <a:gd name="connsiteY108" fmla="*/ 874 h 4324"/>
                <a:gd name="connsiteX109" fmla="*/ 3694 w 5616"/>
                <a:gd name="connsiteY109" fmla="*/ 917 h 4324"/>
                <a:gd name="connsiteX110" fmla="*/ 3753 w 5616"/>
                <a:gd name="connsiteY110" fmla="*/ 961 h 4324"/>
                <a:gd name="connsiteX111" fmla="*/ 3811 w 5616"/>
                <a:gd name="connsiteY111" fmla="*/ 1007 h 4324"/>
                <a:gd name="connsiteX112" fmla="*/ 3870 w 5616"/>
                <a:gd name="connsiteY112" fmla="*/ 1053 h 4324"/>
                <a:gd name="connsiteX113" fmla="*/ 3927 w 5616"/>
                <a:gd name="connsiteY113" fmla="*/ 1103 h 4324"/>
                <a:gd name="connsiteX114" fmla="*/ 3983 w 5616"/>
                <a:gd name="connsiteY114" fmla="*/ 1153 h 4324"/>
                <a:gd name="connsiteX115" fmla="*/ 4040 w 5616"/>
                <a:gd name="connsiteY115" fmla="*/ 1204 h 4324"/>
                <a:gd name="connsiteX116" fmla="*/ 4097 w 5616"/>
                <a:gd name="connsiteY116" fmla="*/ 1256 h 4324"/>
                <a:gd name="connsiteX117" fmla="*/ 4152 w 5616"/>
                <a:gd name="connsiteY117" fmla="*/ 1310 h 4324"/>
                <a:gd name="connsiteX118" fmla="*/ 4207 w 5616"/>
                <a:gd name="connsiteY118" fmla="*/ 1365 h 4324"/>
                <a:gd name="connsiteX119" fmla="*/ 4262 w 5616"/>
                <a:gd name="connsiteY119" fmla="*/ 1424 h 4324"/>
                <a:gd name="connsiteX120" fmla="*/ 4315 w 5616"/>
                <a:gd name="connsiteY120" fmla="*/ 1482 h 4324"/>
                <a:gd name="connsiteX121" fmla="*/ 4370 w 5616"/>
                <a:gd name="connsiteY121" fmla="*/ 1543 h 4324"/>
                <a:gd name="connsiteX122" fmla="*/ 4421 w 5616"/>
                <a:gd name="connsiteY122" fmla="*/ 1605 h 4324"/>
                <a:gd name="connsiteX123" fmla="*/ 4474 w 5616"/>
                <a:gd name="connsiteY123" fmla="*/ 1667 h 4324"/>
                <a:gd name="connsiteX124" fmla="*/ 4526 w 5616"/>
                <a:gd name="connsiteY124" fmla="*/ 1732 h 4324"/>
                <a:gd name="connsiteX125" fmla="*/ 4577 w 5616"/>
                <a:gd name="connsiteY125" fmla="*/ 1800 h 4324"/>
                <a:gd name="connsiteX126" fmla="*/ 4627 w 5616"/>
                <a:gd name="connsiteY126" fmla="*/ 1867 h 4324"/>
                <a:gd name="connsiteX127" fmla="*/ 4676 w 5616"/>
                <a:gd name="connsiteY127" fmla="*/ 1936 h 4324"/>
                <a:gd name="connsiteX128" fmla="*/ 4726 w 5616"/>
                <a:gd name="connsiteY128" fmla="*/ 2009 h 4324"/>
                <a:gd name="connsiteX129" fmla="*/ 4774 w 5616"/>
                <a:gd name="connsiteY129" fmla="*/ 2082 h 4324"/>
                <a:gd name="connsiteX130" fmla="*/ 4820 w 5616"/>
                <a:gd name="connsiteY130" fmla="*/ 2158 h 4324"/>
                <a:gd name="connsiteX131" fmla="*/ 4868 w 5616"/>
                <a:gd name="connsiteY131" fmla="*/ 2234 h 4324"/>
                <a:gd name="connsiteX132" fmla="*/ 4912 w 5616"/>
                <a:gd name="connsiteY132" fmla="*/ 2312 h 4324"/>
                <a:gd name="connsiteX133" fmla="*/ 4958 w 5616"/>
                <a:gd name="connsiteY133" fmla="*/ 2394 h 4324"/>
                <a:gd name="connsiteX134" fmla="*/ 5001 w 5616"/>
                <a:gd name="connsiteY134" fmla="*/ 2475 h 4324"/>
                <a:gd name="connsiteX135" fmla="*/ 5045 w 5616"/>
                <a:gd name="connsiteY135" fmla="*/ 2558 h 4324"/>
                <a:gd name="connsiteX136" fmla="*/ 5086 w 5616"/>
                <a:gd name="connsiteY136" fmla="*/ 2645 h 4324"/>
                <a:gd name="connsiteX137" fmla="*/ 5129 w 5616"/>
                <a:gd name="connsiteY137" fmla="*/ 2732 h 4324"/>
                <a:gd name="connsiteX138" fmla="*/ 5168 w 5616"/>
                <a:gd name="connsiteY138" fmla="*/ 2823 h 4324"/>
                <a:gd name="connsiteX139" fmla="*/ 5207 w 5616"/>
                <a:gd name="connsiteY139" fmla="*/ 2913 h 4324"/>
                <a:gd name="connsiteX140" fmla="*/ 5246 w 5616"/>
                <a:gd name="connsiteY140" fmla="*/ 3007 h 4324"/>
                <a:gd name="connsiteX141" fmla="*/ 5283 w 5616"/>
                <a:gd name="connsiteY141" fmla="*/ 3103 h 4324"/>
                <a:gd name="connsiteX142" fmla="*/ 5318 w 5616"/>
                <a:gd name="connsiteY142" fmla="*/ 3198 h 4324"/>
                <a:gd name="connsiteX143" fmla="*/ 5354 w 5616"/>
                <a:gd name="connsiteY143" fmla="*/ 3298 h 4324"/>
                <a:gd name="connsiteX144" fmla="*/ 5387 w 5616"/>
                <a:gd name="connsiteY144" fmla="*/ 3400 h 4324"/>
                <a:gd name="connsiteX145" fmla="*/ 5419 w 5616"/>
                <a:gd name="connsiteY145" fmla="*/ 3503 h 4324"/>
                <a:gd name="connsiteX146" fmla="*/ 5451 w 5616"/>
                <a:gd name="connsiteY146" fmla="*/ 3608 h 4324"/>
                <a:gd name="connsiteX147" fmla="*/ 5481 w 5616"/>
                <a:gd name="connsiteY147" fmla="*/ 3716 h 4324"/>
                <a:gd name="connsiteX148" fmla="*/ 5511 w 5616"/>
                <a:gd name="connsiteY148" fmla="*/ 3824 h 4324"/>
                <a:gd name="connsiteX149" fmla="*/ 5540 w 5616"/>
                <a:gd name="connsiteY149" fmla="*/ 3936 h 4324"/>
                <a:gd name="connsiteX150" fmla="*/ 5566 w 5616"/>
                <a:gd name="connsiteY150" fmla="*/ 4049 h 4324"/>
                <a:gd name="connsiteX151" fmla="*/ 5591 w 5616"/>
                <a:gd name="connsiteY151" fmla="*/ 4166 h 4324"/>
                <a:gd name="connsiteX152" fmla="*/ 5616 w 5616"/>
                <a:gd name="connsiteY152" fmla="*/ 4283 h 4324"/>
                <a:gd name="connsiteX153" fmla="*/ 5616 w 5616"/>
                <a:gd name="connsiteY153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627 w 5616"/>
                <a:gd name="connsiteY44" fmla="*/ 3193 h 4324"/>
                <a:gd name="connsiteX45" fmla="*/ 1571 w 5616"/>
                <a:gd name="connsiteY45" fmla="*/ 3143 h 4324"/>
                <a:gd name="connsiteX46" fmla="*/ 1516 w 5616"/>
                <a:gd name="connsiteY46" fmla="*/ 3092 h 4324"/>
                <a:gd name="connsiteX47" fmla="*/ 1459 w 5616"/>
                <a:gd name="connsiteY47" fmla="*/ 3039 h 4324"/>
                <a:gd name="connsiteX48" fmla="*/ 1404 w 5616"/>
                <a:gd name="connsiteY48" fmla="*/ 2986 h 4324"/>
                <a:gd name="connsiteX49" fmla="*/ 1349 w 5616"/>
                <a:gd name="connsiteY49" fmla="*/ 2931 h 4324"/>
                <a:gd name="connsiteX50" fmla="*/ 1296 w 5616"/>
                <a:gd name="connsiteY50" fmla="*/ 2874 h 4324"/>
                <a:gd name="connsiteX51" fmla="*/ 1243 w 5616"/>
                <a:gd name="connsiteY51" fmla="*/ 2815 h 4324"/>
                <a:gd name="connsiteX52" fmla="*/ 1190 w 5616"/>
                <a:gd name="connsiteY52" fmla="*/ 2755 h 4324"/>
                <a:gd name="connsiteX53" fmla="*/ 1136 w 5616"/>
                <a:gd name="connsiteY53" fmla="*/ 2695 h 4324"/>
                <a:gd name="connsiteX54" fmla="*/ 1085 w 5616"/>
                <a:gd name="connsiteY54" fmla="*/ 2631 h 4324"/>
                <a:gd name="connsiteX55" fmla="*/ 1035 w 5616"/>
                <a:gd name="connsiteY55" fmla="*/ 2567 h 4324"/>
                <a:gd name="connsiteX56" fmla="*/ 984 w 5616"/>
                <a:gd name="connsiteY56" fmla="*/ 2502 h 4324"/>
                <a:gd name="connsiteX57" fmla="*/ 936 w 5616"/>
                <a:gd name="connsiteY57" fmla="*/ 2434 h 4324"/>
                <a:gd name="connsiteX58" fmla="*/ 886 w 5616"/>
                <a:gd name="connsiteY58" fmla="*/ 2365 h 4324"/>
                <a:gd name="connsiteX59" fmla="*/ 839 w 5616"/>
                <a:gd name="connsiteY59" fmla="*/ 2294 h 4324"/>
                <a:gd name="connsiteX60" fmla="*/ 792 w 5616"/>
                <a:gd name="connsiteY60" fmla="*/ 2222 h 4324"/>
                <a:gd name="connsiteX61" fmla="*/ 746 w 5616"/>
                <a:gd name="connsiteY61" fmla="*/ 2147 h 4324"/>
                <a:gd name="connsiteX62" fmla="*/ 700 w 5616"/>
                <a:gd name="connsiteY62" fmla="*/ 2071 h 4324"/>
                <a:gd name="connsiteX63" fmla="*/ 656 w 5616"/>
                <a:gd name="connsiteY63" fmla="*/ 1995 h 4324"/>
                <a:gd name="connsiteX64" fmla="*/ 613 w 5616"/>
                <a:gd name="connsiteY64" fmla="*/ 1915 h 4324"/>
                <a:gd name="connsiteX65" fmla="*/ 571 w 5616"/>
                <a:gd name="connsiteY65" fmla="*/ 1833 h 4324"/>
                <a:gd name="connsiteX66" fmla="*/ 530 w 5616"/>
                <a:gd name="connsiteY66" fmla="*/ 1752 h 4324"/>
                <a:gd name="connsiteX67" fmla="*/ 489 w 5616"/>
                <a:gd name="connsiteY67" fmla="*/ 1667 h 4324"/>
                <a:gd name="connsiteX68" fmla="*/ 450 w 5616"/>
                <a:gd name="connsiteY68" fmla="*/ 1580 h 4324"/>
                <a:gd name="connsiteX69" fmla="*/ 411 w 5616"/>
                <a:gd name="connsiteY69" fmla="*/ 1493 h 4324"/>
                <a:gd name="connsiteX70" fmla="*/ 374 w 5616"/>
                <a:gd name="connsiteY70" fmla="*/ 1403 h 4324"/>
                <a:gd name="connsiteX71" fmla="*/ 339 w 5616"/>
                <a:gd name="connsiteY71" fmla="*/ 1310 h 4324"/>
                <a:gd name="connsiteX72" fmla="*/ 303 w 5616"/>
                <a:gd name="connsiteY72" fmla="*/ 1217 h 4324"/>
                <a:gd name="connsiteX73" fmla="*/ 269 w 5616"/>
                <a:gd name="connsiteY73" fmla="*/ 1121 h 4324"/>
                <a:gd name="connsiteX74" fmla="*/ 236 w 5616"/>
                <a:gd name="connsiteY74" fmla="*/ 1023 h 4324"/>
                <a:gd name="connsiteX75" fmla="*/ 206 w 5616"/>
                <a:gd name="connsiteY75" fmla="*/ 924 h 4324"/>
                <a:gd name="connsiteX76" fmla="*/ 176 w 5616"/>
                <a:gd name="connsiteY76" fmla="*/ 823 h 4324"/>
                <a:gd name="connsiteX77" fmla="*/ 145 w 5616"/>
                <a:gd name="connsiteY77" fmla="*/ 720 h 4324"/>
                <a:gd name="connsiteX78" fmla="*/ 119 w 5616"/>
                <a:gd name="connsiteY78" fmla="*/ 614 h 4324"/>
                <a:gd name="connsiteX79" fmla="*/ 92 w 5616"/>
                <a:gd name="connsiteY79" fmla="*/ 507 h 4324"/>
                <a:gd name="connsiteX80" fmla="*/ 67 w 5616"/>
                <a:gd name="connsiteY80" fmla="*/ 398 h 4324"/>
                <a:gd name="connsiteX81" fmla="*/ 43 w 5616"/>
                <a:gd name="connsiteY81" fmla="*/ 286 h 4324"/>
                <a:gd name="connsiteX82" fmla="*/ 21 w 5616"/>
                <a:gd name="connsiteY82" fmla="*/ 172 h 4324"/>
                <a:gd name="connsiteX83" fmla="*/ 0 w 5616"/>
                <a:gd name="connsiteY83" fmla="*/ 57 h 4324"/>
                <a:gd name="connsiteX84" fmla="*/ 0 w 5616"/>
                <a:gd name="connsiteY84" fmla="*/ 57 h 4324"/>
                <a:gd name="connsiteX85" fmla="*/ 51 w 5616"/>
                <a:gd name="connsiteY85" fmla="*/ 50 h 4324"/>
                <a:gd name="connsiteX86" fmla="*/ 113 w 5616"/>
                <a:gd name="connsiteY86" fmla="*/ 41 h 4324"/>
                <a:gd name="connsiteX87" fmla="*/ 307 w 5616"/>
                <a:gd name="connsiteY87" fmla="*/ 22 h 4324"/>
                <a:gd name="connsiteX88" fmla="*/ 433 w 5616"/>
                <a:gd name="connsiteY88" fmla="*/ 13 h 4324"/>
                <a:gd name="connsiteX89" fmla="*/ 576 w 5616"/>
                <a:gd name="connsiteY89" fmla="*/ 6 h 4324"/>
                <a:gd name="connsiteX90" fmla="*/ 823 w 5616"/>
                <a:gd name="connsiteY90" fmla="*/ 4 h 4324"/>
                <a:gd name="connsiteX91" fmla="*/ 1003 w 5616"/>
                <a:gd name="connsiteY91" fmla="*/ 9 h 4324"/>
                <a:gd name="connsiteX92" fmla="*/ 1512 w 5616"/>
                <a:gd name="connsiteY92" fmla="*/ 57 h 4324"/>
                <a:gd name="connsiteX93" fmla="*/ 1732 w 5616"/>
                <a:gd name="connsiteY93" fmla="*/ 91 h 4324"/>
                <a:gd name="connsiteX94" fmla="*/ 1845 w 5616"/>
                <a:gd name="connsiteY94" fmla="*/ 112 h 4324"/>
                <a:gd name="connsiteX95" fmla="*/ 1961 w 5616"/>
                <a:gd name="connsiteY95" fmla="*/ 137 h 4324"/>
                <a:gd name="connsiteX96" fmla="*/ 2134 w 5616"/>
                <a:gd name="connsiteY96" fmla="*/ 205 h 4324"/>
                <a:gd name="connsiteX97" fmla="*/ 2673 w 5616"/>
                <a:gd name="connsiteY97" fmla="*/ 353 h 4324"/>
                <a:gd name="connsiteX98" fmla="*/ 3037 w 5616"/>
                <a:gd name="connsiteY98" fmla="*/ 515 h 4324"/>
                <a:gd name="connsiteX99" fmla="*/ 3157 w 5616"/>
                <a:gd name="connsiteY99" fmla="*/ 577 h 4324"/>
                <a:gd name="connsiteX100" fmla="*/ 3218 w 5616"/>
                <a:gd name="connsiteY100" fmla="*/ 610 h 4324"/>
                <a:gd name="connsiteX101" fmla="*/ 3278 w 5616"/>
                <a:gd name="connsiteY101" fmla="*/ 644 h 4324"/>
                <a:gd name="connsiteX102" fmla="*/ 3338 w 5616"/>
                <a:gd name="connsiteY102" fmla="*/ 679 h 4324"/>
                <a:gd name="connsiteX103" fmla="*/ 3398 w 5616"/>
                <a:gd name="connsiteY103" fmla="*/ 717 h 4324"/>
                <a:gd name="connsiteX104" fmla="*/ 3459 w 5616"/>
                <a:gd name="connsiteY104" fmla="*/ 754 h 4324"/>
                <a:gd name="connsiteX105" fmla="*/ 3517 w 5616"/>
                <a:gd name="connsiteY105" fmla="*/ 793 h 4324"/>
                <a:gd name="connsiteX106" fmla="*/ 3577 w 5616"/>
                <a:gd name="connsiteY106" fmla="*/ 834 h 4324"/>
                <a:gd name="connsiteX107" fmla="*/ 3636 w 5616"/>
                <a:gd name="connsiteY107" fmla="*/ 874 h 4324"/>
                <a:gd name="connsiteX108" fmla="*/ 3694 w 5616"/>
                <a:gd name="connsiteY108" fmla="*/ 917 h 4324"/>
                <a:gd name="connsiteX109" fmla="*/ 3753 w 5616"/>
                <a:gd name="connsiteY109" fmla="*/ 961 h 4324"/>
                <a:gd name="connsiteX110" fmla="*/ 3811 w 5616"/>
                <a:gd name="connsiteY110" fmla="*/ 1007 h 4324"/>
                <a:gd name="connsiteX111" fmla="*/ 3870 w 5616"/>
                <a:gd name="connsiteY111" fmla="*/ 1053 h 4324"/>
                <a:gd name="connsiteX112" fmla="*/ 3927 w 5616"/>
                <a:gd name="connsiteY112" fmla="*/ 1103 h 4324"/>
                <a:gd name="connsiteX113" fmla="*/ 3983 w 5616"/>
                <a:gd name="connsiteY113" fmla="*/ 1153 h 4324"/>
                <a:gd name="connsiteX114" fmla="*/ 4040 w 5616"/>
                <a:gd name="connsiteY114" fmla="*/ 1204 h 4324"/>
                <a:gd name="connsiteX115" fmla="*/ 4097 w 5616"/>
                <a:gd name="connsiteY115" fmla="*/ 1256 h 4324"/>
                <a:gd name="connsiteX116" fmla="*/ 4152 w 5616"/>
                <a:gd name="connsiteY116" fmla="*/ 1310 h 4324"/>
                <a:gd name="connsiteX117" fmla="*/ 4207 w 5616"/>
                <a:gd name="connsiteY117" fmla="*/ 1365 h 4324"/>
                <a:gd name="connsiteX118" fmla="*/ 4262 w 5616"/>
                <a:gd name="connsiteY118" fmla="*/ 1424 h 4324"/>
                <a:gd name="connsiteX119" fmla="*/ 4315 w 5616"/>
                <a:gd name="connsiteY119" fmla="*/ 1482 h 4324"/>
                <a:gd name="connsiteX120" fmla="*/ 4370 w 5616"/>
                <a:gd name="connsiteY120" fmla="*/ 1543 h 4324"/>
                <a:gd name="connsiteX121" fmla="*/ 4421 w 5616"/>
                <a:gd name="connsiteY121" fmla="*/ 1605 h 4324"/>
                <a:gd name="connsiteX122" fmla="*/ 4474 w 5616"/>
                <a:gd name="connsiteY122" fmla="*/ 1667 h 4324"/>
                <a:gd name="connsiteX123" fmla="*/ 4526 w 5616"/>
                <a:gd name="connsiteY123" fmla="*/ 1732 h 4324"/>
                <a:gd name="connsiteX124" fmla="*/ 4577 w 5616"/>
                <a:gd name="connsiteY124" fmla="*/ 1800 h 4324"/>
                <a:gd name="connsiteX125" fmla="*/ 4627 w 5616"/>
                <a:gd name="connsiteY125" fmla="*/ 1867 h 4324"/>
                <a:gd name="connsiteX126" fmla="*/ 4676 w 5616"/>
                <a:gd name="connsiteY126" fmla="*/ 1936 h 4324"/>
                <a:gd name="connsiteX127" fmla="*/ 4726 w 5616"/>
                <a:gd name="connsiteY127" fmla="*/ 2009 h 4324"/>
                <a:gd name="connsiteX128" fmla="*/ 4774 w 5616"/>
                <a:gd name="connsiteY128" fmla="*/ 2082 h 4324"/>
                <a:gd name="connsiteX129" fmla="*/ 4820 w 5616"/>
                <a:gd name="connsiteY129" fmla="*/ 2158 h 4324"/>
                <a:gd name="connsiteX130" fmla="*/ 4868 w 5616"/>
                <a:gd name="connsiteY130" fmla="*/ 2234 h 4324"/>
                <a:gd name="connsiteX131" fmla="*/ 4912 w 5616"/>
                <a:gd name="connsiteY131" fmla="*/ 2312 h 4324"/>
                <a:gd name="connsiteX132" fmla="*/ 4958 w 5616"/>
                <a:gd name="connsiteY132" fmla="*/ 2394 h 4324"/>
                <a:gd name="connsiteX133" fmla="*/ 5001 w 5616"/>
                <a:gd name="connsiteY133" fmla="*/ 2475 h 4324"/>
                <a:gd name="connsiteX134" fmla="*/ 5045 w 5616"/>
                <a:gd name="connsiteY134" fmla="*/ 2558 h 4324"/>
                <a:gd name="connsiteX135" fmla="*/ 5086 w 5616"/>
                <a:gd name="connsiteY135" fmla="*/ 2645 h 4324"/>
                <a:gd name="connsiteX136" fmla="*/ 5129 w 5616"/>
                <a:gd name="connsiteY136" fmla="*/ 2732 h 4324"/>
                <a:gd name="connsiteX137" fmla="*/ 5168 w 5616"/>
                <a:gd name="connsiteY137" fmla="*/ 2823 h 4324"/>
                <a:gd name="connsiteX138" fmla="*/ 5207 w 5616"/>
                <a:gd name="connsiteY138" fmla="*/ 2913 h 4324"/>
                <a:gd name="connsiteX139" fmla="*/ 5246 w 5616"/>
                <a:gd name="connsiteY139" fmla="*/ 3007 h 4324"/>
                <a:gd name="connsiteX140" fmla="*/ 5283 w 5616"/>
                <a:gd name="connsiteY140" fmla="*/ 3103 h 4324"/>
                <a:gd name="connsiteX141" fmla="*/ 5318 w 5616"/>
                <a:gd name="connsiteY141" fmla="*/ 3198 h 4324"/>
                <a:gd name="connsiteX142" fmla="*/ 5354 w 5616"/>
                <a:gd name="connsiteY142" fmla="*/ 3298 h 4324"/>
                <a:gd name="connsiteX143" fmla="*/ 5387 w 5616"/>
                <a:gd name="connsiteY143" fmla="*/ 3400 h 4324"/>
                <a:gd name="connsiteX144" fmla="*/ 5419 w 5616"/>
                <a:gd name="connsiteY144" fmla="*/ 3503 h 4324"/>
                <a:gd name="connsiteX145" fmla="*/ 5451 w 5616"/>
                <a:gd name="connsiteY145" fmla="*/ 3608 h 4324"/>
                <a:gd name="connsiteX146" fmla="*/ 5481 w 5616"/>
                <a:gd name="connsiteY146" fmla="*/ 3716 h 4324"/>
                <a:gd name="connsiteX147" fmla="*/ 5511 w 5616"/>
                <a:gd name="connsiteY147" fmla="*/ 3824 h 4324"/>
                <a:gd name="connsiteX148" fmla="*/ 5540 w 5616"/>
                <a:gd name="connsiteY148" fmla="*/ 3936 h 4324"/>
                <a:gd name="connsiteX149" fmla="*/ 5566 w 5616"/>
                <a:gd name="connsiteY149" fmla="*/ 4049 h 4324"/>
                <a:gd name="connsiteX150" fmla="*/ 5591 w 5616"/>
                <a:gd name="connsiteY150" fmla="*/ 4166 h 4324"/>
                <a:gd name="connsiteX151" fmla="*/ 5616 w 5616"/>
                <a:gd name="connsiteY151" fmla="*/ 4283 h 4324"/>
                <a:gd name="connsiteX152" fmla="*/ 5616 w 5616"/>
                <a:gd name="connsiteY152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627 w 5616"/>
                <a:gd name="connsiteY44" fmla="*/ 3193 h 4324"/>
                <a:gd name="connsiteX45" fmla="*/ 1571 w 5616"/>
                <a:gd name="connsiteY45" fmla="*/ 3143 h 4324"/>
                <a:gd name="connsiteX46" fmla="*/ 1516 w 5616"/>
                <a:gd name="connsiteY46" fmla="*/ 3092 h 4324"/>
                <a:gd name="connsiteX47" fmla="*/ 1459 w 5616"/>
                <a:gd name="connsiteY47" fmla="*/ 3039 h 4324"/>
                <a:gd name="connsiteX48" fmla="*/ 1404 w 5616"/>
                <a:gd name="connsiteY48" fmla="*/ 2986 h 4324"/>
                <a:gd name="connsiteX49" fmla="*/ 1349 w 5616"/>
                <a:gd name="connsiteY49" fmla="*/ 2931 h 4324"/>
                <a:gd name="connsiteX50" fmla="*/ 1296 w 5616"/>
                <a:gd name="connsiteY50" fmla="*/ 2874 h 4324"/>
                <a:gd name="connsiteX51" fmla="*/ 1243 w 5616"/>
                <a:gd name="connsiteY51" fmla="*/ 2815 h 4324"/>
                <a:gd name="connsiteX52" fmla="*/ 1190 w 5616"/>
                <a:gd name="connsiteY52" fmla="*/ 2755 h 4324"/>
                <a:gd name="connsiteX53" fmla="*/ 1136 w 5616"/>
                <a:gd name="connsiteY53" fmla="*/ 2695 h 4324"/>
                <a:gd name="connsiteX54" fmla="*/ 1085 w 5616"/>
                <a:gd name="connsiteY54" fmla="*/ 2631 h 4324"/>
                <a:gd name="connsiteX55" fmla="*/ 1035 w 5616"/>
                <a:gd name="connsiteY55" fmla="*/ 2567 h 4324"/>
                <a:gd name="connsiteX56" fmla="*/ 984 w 5616"/>
                <a:gd name="connsiteY56" fmla="*/ 2502 h 4324"/>
                <a:gd name="connsiteX57" fmla="*/ 936 w 5616"/>
                <a:gd name="connsiteY57" fmla="*/ 2434 h 4324"/>
                <a:gd name="connsiteX58" fmla="*/ 886 w 5616"/>
                <a:gd name="connsiteY58" fmla="*/ 2365 h 4324"/>
                <a:gd name="connsiteX59" fmla="*/ 839 w 5616"/>
                <a:gd name="connsiteY59" fmla="*/ 2294 h 4324"/>
                <a:gd name="connsiteX60" fmla="*/ 792 w 5616"/>
                <a:gd name="connsiteY60" fmla="*/ 2222 h 4324"/>
                <a:gd name="connsiteX61" fmla="*/ 746 w 5616"/>
                <a:gd name="connsiteY61" fmla="*/ 2147 h 4324"/>
                <a:gd name="connsiteX62" fmla="*/ 700 w 5616"/>
                <a:gd name="connsiteY62" fmla="*/ 2071 h 4324"/>
                <a:gd name="connsiteX63" fmla="*/ 656 w 5616"/>
                <a:gd name="connsiteY63" fmla="*/ 1995 h 4324"/>
                <a:gd name="connsiteX64" fmla="*/ 613 w 5616"/>
                <a:gd name="connsiteY64" fmla="*/ 1915 h 4324"/>
                <a:gd name="connsiteX65" fmla="*/ 571 w 5616"/>
                <a:gd name="connsiteY65" fmla="*/ 1833 h 4324"/>
                <a:gd name="connsiteX66" fmla="*/ 530 w 5616"/>
                <a:gd name="connsiteY66" fmla="*/ 1752 h 4324"/>
                <a:gd name="connsiteX67" fmla="*/ 489 w 5616"/>
                <a:gd name="connsiteY67" fmla="*/ 1667 h 4324"/>
                <a:gd name="connsiteX68" fmla="*/ 450 w 5616"/>
                <a:gd name="connsiteY68" fmla="*/ 1580 h 4324"/>
                <a:gd name="connsiteX69" fmla="*/ 411 w 5616"/>
                <a:gd name="connsiteY69" fmla="*/ 1493 h 4324"/>
                <a:gd name="connsiteX70" fmla="*/ 374 w 5616"/>
                <a:gd name="connsiteY70" fmla="*/ 1403 h 4324"/>
                <a:gd name="connsiteX71" fmla="*/ 339 w 5616"/>
                <a:gd name="connsiteY71" fmla="*/ 1310 h 4324"/>
                <a:gd name="connsiteX72" fmla="*/ 303 w 5616"/>
                <a:gd name="connsiteY72" fmla="*/ 1217 h 4324"/>
                <a:gd name="connsiteX73" fmla="*/ 269 w 5616"/>
                <a:gd name="connsiteY73" fmla="*/ 1121 h 4324"/>
                <a:gd name="connsiteX74" fmla="*/ 236 w 5616"/>
                <a:gd name="connsiteY74" fmla="*/ 1023 h 4324"/>
                <a:gd name="connsiteX75" fmla="*/ 206 w 5616"/>
                <a:gd name="connsiteY75" fmla="*/ 924 h 4324"/>
                <a:gd name="connsiteX76" fmla="*/ 176 w 5616"/>
                <a:gd name="connsiteY76" fmla="*/ 823 h 4324"/>
                <a:gd name="connsiteX77" fmla="*/ 145 w 5616"/>
                <a:gd name="connsiteY77" fmla="*/ 720 h 4324"/>
                <a:gd name="connsiteX78" fmla="*/ 119 w 5616"/>
                <a:gd name="connsiteY78" fmla="*/ 614 h 4324"/>
                <a:gd name="connsiteX79" fmla="*/ 92 w 5616"/>
                <a:gd name="connsiteY79" fmla="*/ 507 h 4324"/>
                <a:gd name="connsiteX80" fmla="*/ 67 w 5616"/>
                <a:gd name="connsiteY80" fmla="*/ 398 h 4324"/>
                <a:gd name="connsiteX81" fmla="*/ 43 w 5616"/>
                <a:gd name="connsiteY81" fmla="*/ 286 h 4324"/>
                <a:gd name="connsiteX82" fmla="*/ 21 w 5616"/>
                <a:gd name="connsiteY82" fmla="*/ 172 h 4324"/>
                <a:gd name="connsiteX83" fmla="*/ 0 w 5616"/>
                <a:gd name="connsiteY83" fmla="*/ 57 h 4324"/>
                <a:gd name="connsiteX84" fmla="*/ 0 w 5616"/>
                <a:gd name="connsiteY84" fmla="*/ 57 h 4324"/>
                <a:gd name="connsiteX85" fmla="*/ 51 w 5616"/>
                <a:gd name="connsiteY85" fmla="*/ 50 h 4324"/>
                <a:gd name="connsiteX86" fmla="*/ 113 w 5616"/>
                <a:gd name="connsiteY86" fmla="*/ 41 h 4324"/>
                <a:gd name="connsiteX87" fmla="*/ 307 w 5616"/>
                <a:gd name="connsiteY87" fmla="*/ 22 h 4324"/>
                <a:gd name="connsiteX88" fmla="*/ 433 w 5616"/>
                <a:gd name="connsiteY88" fmla="*/ 13 h 4324"/>
                <a:gd name="connsiteX89" fmla="*/ 823 w 5616"/>
                <a:gd name="connsiteY89" fmla="*/ 4 h 4324"/>
                <a:gd name="connsiteX90" fmla="*/ 1003 w 5616"/>
                <a:gd name="connsiteY90" fmla="*/ 9 h 4324"/>
                <a:gd name="connsiteX91" fmla="*/ 1512 w 5616"/>
                <a:gd name="connsiteY91" fmla="*/ 57 h 4324"/>
                <a:gd name="connsiteX92" fmla="*/ 1732 w 5616"/>
                <a:gd name="connsiteY92" fmla="*/ 91 h 4324"/>
                <a:gd name="connsiteX93" fmla="*/ 1845 w 5616"/>
                <a:gd name="connsiteY93" fmla="*/ 112 h 4324"/>
                <a:gd name="connsiteX94" fmla="*/ 1961 w 5616"/>
                <a:gd name="connsiteY94" fmla="*/ 137 h 4324"/>
                <a:gd name="connsiteX95" fmla="*/ 2134 w 5616"/>
                <a:gd name="connsiteY95" fmla="*/ 205 h 4324"/>
                <a:gd name="connsiteX96" fmla="*/ 2673 w 5616"/>
                <a:gd name="connsiteY96" fmla="*/ 353 h 4324"/>
                <a:gd name="connsiteX97" fmla="*/ 3037 w 5616"/>
                <a:gd name="connsiteY97" fmla="*/ 515 h 4324"/>
                <a:gd name="connsiteX98" fmla="*/ 3157 w 5616"/>
                <a:gd name="connsiteY98" fmla="*/ 577 h 4324"/>
                <a:gd name="connsiteX99" fmla="*/ 3218 w 5616"/>
                <a:gd name="connsiteY99" fmla="*/ 610 h 4324"/>
                <a:gd name="connsiteX100" fmla="*/ 3278 w 5616"/>
                <a:gd name="connsiteY100" fmla="*/ 644 h 4324"/>
                <a:gd name="connsiteX101" fmla="*/ 3338 w 5616"/>
                <a:gd name="connsiteY101" fmla="*/ 679 h 4324"/>
                <a:gd name="connsiteX102" fmla="*/ 3398 w 5616"/>
                <a:gd name="connsiteY102" fmla="*/ 717 h 4324"/>
                <a:gd name="connsiteX103" fmla="*/ 3459 w 5616"/>
                <a:gd name="connsiteY103" fmla="*/ 754 h 4324"/>
                <a:gd name="connsiteX104" fmla="*/ 3517 w 5616"/>
                <a:gd name="connsiteY104" fmla="*/ 793 h 4324"/>
                <a:gd name="connsiteX105" fmla="*/ 3577 w 5616"/>
                <a:gd name="connsiteY105" fmla="*/ 834 h 4324"/>
                <a:gd name="connsiteX106" fmla="*/ 3636 w 5616"/>
                <a:gd name="connsiteY106" fmla="*/ 874 h 4324"/>
                <a:gd name="connsiteX107" fmla="*/ 3694 w 5616"/>
                <a:gd name="connsiteY107" fmla="*/ 917 h 4324"/>
                <a:gd name="connsiteX108" fmla="*/ 3753 w 5616"/>
                <a:gd name="connsiteY108" fmla="*/ 961 h 4324"/>
                <a:gd name="connsiteX109" fmla="*/ 3811 w 5616"/>
                <a:gd name="connsiteY109" fmla="*/ 1007 h 4324"/>
                <a:gd name="connsiteX110" fmla="*/ 3870 w 5616"/>
                <a:gd name="connsiteY110" fmla="*/ 1053 h 4324"/>
                <a:gd name="connsiteX111" fmla="*/ 3927 w 5616"/>
                <a:gd name="connsiteY111" fmla="*/ 1103 h 4324"/>
                <a:gd name="connsiteX112" fmla="*/ 3983 w 5616"/>
                <a:gd name="connsiteY112" fmla="*/ 1153 h 4324"/>
                <a:gd name="connsiteX113" fmla="*/ 4040 w 5616"/>
                <a:gd name="connsiteY113" fmla="*/ 1204 h 4324"/>
                <a:gd name="connsiteX114" fmla="*/ 4097 w 5616"/>
                <a:gd name="connsiteY114" fmla="*/ 1256 h 4324"/>
                <a:gd name="connsiteX115" fmla="*/ 4152 w 5616"/>
                <a:gd name="connsiteY115" fmla="*/ 1310 h 4324"/>
                <a:gd name="connsiteX116" fmla="*/ 4207 w 5616"/>
                <a:gd name="connsiteY116" fmla="*/ 1365 h 4324"/>
                <a:gd name="connsiteX117" fmla="*/ 4262 w 5616"/>
                <a:gd name="connsiteY117" fmla="*/ 1424 h 4324"/>
                <a:gd name="connsiteX118" fmla="*/ 4315 w 5616"/>
                <a:gd name="connsiteY118" fmla="*/ 1482 h 4324"/>
                <a:gd name="connsiteX119" fmla="*/ 4370 w 5616"/>
                <a:gd name="connsiteY119" fmla="*/ 1543 h 4324"/>
                <a:gd name="connsiteX120" fmla="*/ 4421 w 5616"/>
                <a:gd name="connsiteY120" fmla="*/ 1605 h 4324"/>
                <a:gd name="connsiteX121" fmla="*/ 4474 w 5616"/>
                <a:gd name="connsiteY121" fmla="*/ 1667 h 4324"/>
                <a:gd name="connsiteX122" fmla="*/ 4526 w 5616"/>
                <a:gd name="connsiteY122" fmla="*/ 1732 h 4324"/>
                <a:gd name="connsiteX123" fmla="*/ 4577 w 5616"/>
                <a:gd name="connsiteY123" fmla="*/ 1800 h 4324"/>
                <a:gd name="connsiteX124" fmla="*/ 4627 w 5616"/>
                <a:gd name="connsiteY124" fmla="*/ 1867 h 4324"/>
                <a:gd name="connsiteX125" fmla="*/ 4676 w 5616"/>
                <a:gd name="connsiteY125" fmla="*/ 1936 h 4324"/>
                <a:gd name="connsiteX126" fmla="*/ 4726 w 5616"/>
                <a:gd name="connsiteY126" fmla="*/ 2009 h 4324"/>
                <a:gd name="connsiteX127" fmla="*/ 4774 w 5616"/>
                <a:gd name="connsiteY127" fmla="*/ 2082 h 4324"/>
                <a:gd name="connsiteX128" fmla="*/ 4820 w 5616"/>
                <a:gd name="connsiteY128" fmla="*/ 2158 h 4324"/>
                <a:gd name="connsiteX129" fmla="*/ 4868 w 5616"/>
                <a:gd name="connsiteY129" fmla="*/ 2234 h 4324"/>
                <a:gd name="connsiteX130" fmla="*/ 4912 w 5616"/>
                <a:gd name="connsiteY130" fmla="*/ 2312 h 4324"/>
                <a:gd name="connsiteX131" fmla="*/ 4958 w 5616"/>
                <a:gd name="connsiteY131" fmla="*/ 2394 h 4324"/>
                <a:gd name="connsiteX132" fmla="*/ 5001 w 5616"/>
                <a:gd name="connsiteY132" fmla="*/ 2475 h 4324"/>
                <a:gd name="connsiteX133" fmla="*/ 5045 w 5616"/>
                <a:gd name="connsiteY133" fmla="*/ 2558 h 4324"/>
                <a:gd name="connsiteX134" fmla="*/ 5086 w 5616"/>
                <a:gd name="connsiteY134" fmla="*/ 2645 h 4324"/>
                <a:gd name="connsiteX135" fmla="*/ 5129 w 5616"/>
                <a:gd name="connsiteY135" fmla="*/ 2732 h 4324"/>
                <a:gd name="connsiteX136" fmla="*/ 5168 w 5616"/>
                <a:gd name="connsiteY136" fmla="*/ 2823 h 4324"/>
                <a:gd name="connsiteX137" fmla="*/ 5207 w 5616"/>
                <a:gd name="connsiteY137" fmla="*/ 2913 h 4324"/>
                <a:gd name="connsiteX138" fmla="*/ 5246 w 5616"/>
                <a:gd name="connsiteY138" fmla="*/ 3007 h 4324"/>
                <a:gd name="connsiteX139" fmla="*/ 5283 w 5616"/>
                <a:gd name="connsiteY139" fmla="*/ 3103 h 4324"/>
                <a:gd name="connsiteX140" fmla="*/ 5318 w 5616"/>
                <a:gd name="connsiteY140" fmla="*/ 3198 h 4324"/>
                <a:gd name="connsiteX141" fmla="*/ 5354 w 5616"/>
                <a:gd name="connsiteY141" fmla="*/ 3298 h 4324"/>
                <a:gd name="connsiteX142" fmla="*/ 5387 w 5616"/>
                <a:gd name="connsiteY142" fmla="*/ 3400 h 4324"/>
                <a:gd name="connsiteX143" fmla="*/ 5419 w 5616"/>
                <a:gd name="connsiteY143" fmla="*/ 3503 h 4324"/>
                <a:gd name="connsiteX144" fmla="*/ 5451 w 5616"/>
                <a:gd name="connsiteY144" fmla="*/ 3608 h 4324"/>
                <a:gd name="connsiteX145" fmla="*/ 5481 w 5616"/>
                <a:gd name="connsiteY145" fmla="*/ 3716 h 4324"/>
                <a:gd name="connsiteX146" fmla="*/ 5511 w 5616"/>
                <a:gd name="connsiteY146" fmla="*/ 3824 h 4324"/>
                <a:gd name="connsiteX147" fmla="*/ 5540 w 5616"/>
                <a:gd name="connsiteY147" fmla="*/ 3936 h 4324"/>
                <a:gd name="connsiteX148" fmla="*/ 5566 w 5616"/>
                <a:gd name="connsiteY148" fmla="*/ 4049 h 4324"/>
                <a:gd name="connsiteX149" fmla="*/ 5591 w 5616"/>
                <a:gd name="connsiteY149" fmla="*/ 4166 h 4324"/>
                <a:gd name="connsiteX150" fmla="*/ 5616 w 5616"/>
                <a:gd name="connsiteY150" fmla="*/ 4283 h 4324"/>
                <a:gd name="connsiteX151" fmla="*/ 5616 w 5616"/>
                <a:gd name="connsiteY151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627 w 5616"/>
                <a:gd name="connsiteY44" fmla="*/ 3193 h 4324"/>
                <a:gd name="connsiteX45" fmla="*/ 1571 w 5616"/>
                <a:gd name="connsiteY45" fmla="*/ 3143 h 4324"/>
                <a:gd name="connsiteX46" fmla="*/ 1516 w 5616"/>
                <a:gd name="connsiteY46" fmla="*/ 3092 h 4324"/>
                <a:gd name="connsiteX47" fmla="*/ 1459 w 5616"/>
                <a:gd name="connsiteY47" fmla="*/ 3039 h 4324"/>
                <a:gd name="connsiteX48" fmla="*/ 1404 w 5616"/>
                <a:gd name="connsiteY48" fmla="*/ 2986 h 4324"/>
                <a:gd name="connsiteX49" fmla="*/ 1349 w 5616"/>
                <a:gd name="connsiteY49" fmla="*/ 2931 h 4324"/>
                <a:gd name="connsiteX50" fmla="*/ 1296 w 5616"/>
                <a:gd name="connsiteY50" fmla="*/ 2874 h 4324"/>
                <a:gd name="connsiteX51" fmla="*/ 1243 w 5616"/>
                <a:gd name="connsiteY51" fmla="*/ 2815 h 4324"/>
                <a:gd name="connsiteX52" fmla="*/ 1190 w 5616"/>
                <a:gd name="connsiteY52" fmla="*/ 2755 h 4324"/>
                <a:gd name="connsiteX53" fmla="*/ 1136 w 5616"/>
                <a:gd name="connsiteY53" fmla="*/ 2695 h 4324"/>
                <a:gd name="connsiteX54" fmla="*/ 1085 w 5616"/>
                <a:gd name="connsiteY54" fmla="*/ 2631 h 4324"/>
                <a:gd name="connsiteX55" fmla="*/ 1035 w 5616"/>
                <a:gd name="connsiteY55" fmla="*/ 2567 h 4324"/>
                <a:gd name="connsiteX56" fmla="*/ 984 w 5616"/>
                <a:gd name="connsiteY56" fmla="*/ 2502 h 4324"/>
                <a:gd name="connsiteX57" fmla="*/ 936 w 5616"/>
                <a:gd name="connsiteY57" fmla="*/ 2434 h 4324"/>
                <a:gd name="connsiteX58" fmla="*/ 886 w 5616"/>
                <a:gd name="connsiteY58" fmla="*/ 2365 h 4324"/>
                <a:gd name="connsiteX59" fmla="*/ 839 w 5616"/>
                <a:gd name="connsiteY59" fmla="*/ 2294 h 4324"/>
                <a:gd name="connsiteX60" fmla="*/ 792 w 5616"/>
                <a:gd name="connsiteY60" fmla="*/ 2222 h 4324"/>
                <a:gd name="connsiteX61" fmla="*/ 746 w 5616"/>
                <a:gd name="connsiteY61" fmla="*/ 2147 h 4324"/>
                <a:gd name="connsiteX62" fmla="*/ 700 w 5616"/>
                <a:gd name="connsiteY62" fmla="*/ 2071 h 4324"/>
                <a:gd name="connsiteX63" fmla="*/ 656 w 5616"/>
                <a:gd name="connsiteY63" fmla="*/ 1995 h 4324"/>
                <a:gd name="connsiteX64" fmla="*/ 613 w 5616"/>
                <a:gd name="connsiteY64" fmla="*/ 1915 h 4324"/>
                <a:gd name="connsiteX65" fmla="*/ 571 w 5616"/>
                <a:gd name="connsiteY65" fmla="*/ 1833 h 4324"/>
                <a:gd name="connsiteX66" fmla="*/ 530 w 5616"/>
                <a:gd name="connsiteY66" fmla="*/ 1752 h 4324"/>
                <a:gd name="connsiteX67" fmla="*/ 489 w 5616"/>
                <a:gd name="connsiteY67" fmla="*/ 1667 h 4324"/>
                <a:gd name="connsiteX68" fmla="*/ 450 w 5616"/>
                <a:gd name="connsiteY68" fmla="*/ 1580 h 4324"/>
                <a:gd name="connsiteX69" fmla="*/ 411 w 5616"/>
                <a:gd name="connsiteY69" fmla="*/ 1493 h 4324"/>
                <a:gd name="connsiteX70" fmla="*/ 374 w 5616"/>
                <a:gd name="connsiteY70" fmla="*/ 1403 h 4324"/>
                <a:gd name="connsiteX71" fmla="*/ 339 w 5616"/>
                <a:gd name="connsiteY71" fmla="*/ 1310 h 4324"/>
                <a:gd name="connsiteX72" fmla="*/ 303 w 5616"/>
                <a:gd name="connsiteY72" fmla="*/ 1217 h 4324"/>
                <a:gd name="connsiteX73" fmla="*/ 269 w 5616"/>
                <a:gd name="connsiteY73" fmla="*/ 1121 h 4324"/>
                <a:gd name="connsiteX74" fmla="*/ 236 w 5616"/>
                <a:gd name="connsiteY74" fmla="*/ 1023 h 4324"/>
                <a:gd name="connsiteX75" fmla="*/ 206 w 5616"/>
                <a:gd name="connsiteY75" fmla="*/ 924 h 4324"/>
                <a:gd name="connsiteX76" fmla="*/ 176 w 5616"/>
                <a:gd name="connsiteY76" fmla="*/ 823 h 4324"/>
                <a:gd name="connsiteX77" fmla="*/ 145 w 5616"/>
                <a:gd name="connsiteY77" fmla="*/ 720 h 4324"/>
                <a:gd name="connsiteX78" fmla="*/ 119 w 5616"/>
                <a:gd name="connsiteY78" fmla="*/ 614 h 4324"/>
                <a:gd name="connsiteX79" fmla="*/ 92 w 5616"/>
                <a:gd name="connsiteY79" fmla="*/ 507 h 4324"/>
                <a:gd name="connsiteX80" fmla="*/ 67 w 5616"/>
                <a:gd name="connsiteY80" fmla="*/ 398 h 4324"/>
                <a:gd name="connsiteX81" fmla="*/ 43 w 5616"/>
                <a:gd name="connsiteY81" fmla="*/ 286 h 4324"/>
                <a:gd name="connsiteX82" fmla="*/ 21 w 5616"/>
                <a:gd name="connsiteY82" fmla="*/ 172 h 4324"/>
                <a:gd name="connsiteX83" fmla="*/ 0 w 5616"/>
                <a:gd name="connsiteY83" fmla="*/ 57 h 4324"/>
                <a:gd name="connsiteX84" fmla="*/ 0 w 5616"/>
                <a:gd name="connsiteY84" fmla="*/ 57 h 4324"/>
                <a:gd name="connsiteX85" fmla="*/ 51 w 5616"/>
                <a:gd name="connsiteY85" fmla="*/ 50 h 4324"/>
                <a:gd name="connsiteX86" fmla="*/ 113 w 5616"/>
                <a:gd name="connsiteY86" fmla="*/ 41 h 4324"/>
                <a:gd name="connsiteX87" fmla="*/ 307 w 5616"/>
                <a:gd name="connsiteY87" fmla="*/ 22 h 4324"/>
                <a:gd name="connsiteX88" fmla="*/ 823 w 5616"/>
                <a:gd name="connsiteY88" fmla="*/ 4 h 4324"/>
                <a:gd name="connsiteX89" fmla="*/ 1003 w 5616"/>
                <a:gd name="connsiteY89" fmla="*/ 9 h 4324"/>
                <a:gd name="connsiteX90" fmla="*/ 1512 w 5616"/>
                <a:gd name="connsiteY90" fmla="*/ 57 h 4324"/>
                <a:gd name="connsiteX91" fmla="*/ 1732 w 5616"/>
                <a:gd name="connsiteY91" fmla="*/ 91 h 4324"/>
                <a:gd name="connsiteX92" fmla="*/ 1845 w 5616"/>
                <a:gd name="connsiteY92" fmla="*/ 112 h 4324"/>
                <a:gd name="connsiteX93" fmla="*/ 1961 w 5616"/>
                <a:gd name="connsiteY93" fmla="*/ 137 h 4324"/>
                <a:gd name="connsiteX94" fmla="*/ 2134 w 5616"/>
                <a:gd name="connsiteY94" fmla="*/ 205 h 4324"/>
                <a:gd name="connsiteX95" fmla="*/ 2673 w 5616"/>
                <a:gd name="connsiteY95" fmla="*/ 353 h 4324"/>
                <a:gd name="connsiteX96" fmla="*/ 3037 w 5616"/>
                <a:gd name="connsiteY96" fmla="*/ 515 h 4324"/>
                <a:gd name="connsiteX97" fmla="*/ 3157 w 5616"/>
                <a:gd name="connsiteY97" fmla="*/ 577 h 4324"/>
                <a:gd name="connsiteX98" fmla="*/ 3218 w 5616"/>
                <a:gd name="connsiteY98" fmla="*/ 610 h 4324"/>
                <a:gd name="connsiteX99" fmla="*/ 3278 w 5616"/>
                <a:gd name="connsiteY99" fmla="*/ 644 h 4324"/>
                <a:gd name="connsiteX100" fmla="*/ 3338 w 5616"/>
                <a:gd name="connsiteY100" fmla="*/ 679 h 4324"/>
                <a:gd name="connsiteX101" fmla="*/ 3398 w 5616"/>
                <a:gd name="connsiteY101" fmla="*/ 717 h 4324"/>
                <a:gd name="connsiteX102" fmla="*/ 3459 w 5616"/>
                <a:gd name="connsiteY102" fmla="*/ 754 h 4324"/>
                <a:gd name="connsiteX103" fmla="*/ 3517 w 5616"/>
                <a:gd name="connsiteY103" fmla="*/ 793 h 4324"/>
                <a:gd name="connsiteX104" fmla="*/ 3577 w 5616"/>
                <a:gd name="connsiteY104" fmla="*/ 834 h 4324"/>
                <a:gd name="connsiteX105" fmla="*/ 3636 w 5616"/>
                <a:gd name="connsiteY105" fmla="*/ 874 h 4324"/>
                <a:gd name="connsiteX106" fmla="*/ 3694 w 5616"/>
                <a:gd name="connsiteY106" fmla="*/ 917 h 4324"/>
                <a:gd name="connsiteX107" fmla="*/ 3753 w 5616"/>
                <a:gd name="connsiteY107" fmla="*/ 961 h 4324"/>
                <a:gd name="connsiteX108" fmla="*/ 3811 w 5616"/>
                <a:gd name="connsiteY108" fmla="*/ 1007 h 4324"/>
                <a:gd name="connsiteX109" fmla="*/ 3870 w 5616"/>
                <a:gd name="connsiteY109" fmla="*/ 1053 h 4324"/>
                <a:gd name="connsiteX110" fmla="*/ 3927 w 5616"/>
                <a:gd name="connsiteY110" fmla="*/ 1103 h 4324"/>
                <a:gd name="connsiteX111" fmla="*/ 3983 w 5616"/>
                <a:gd name="connsiteY111" fmla="*/ 1153 h 4324"/>
                <a:gd name="connsiteX112" fmla="*/ 4040 w 5616"/>
                <a:gd name="connsiteY112" fmla="*/ 1204 h 4324"/>
                <a:gd name="connsiteX113" fmla="*/ 4097 w 5616"/>
                <a:gd name="connsiteY113" fmla="*/ 1256 h 4324"/>
                <a:gd name="connsiteX114" fmla="*/ 4152 w 5616"/>
                <a:gd name="connsiteY114" fmla="*/ 1310 h 4324"/>
                <a:gd name="connsiteX115" fmla="*/ 4207 w 5616"/>
                <a:gd name="connsiteY115" fmla="*/ 1365 h 4324"/>
                <a:gd name="connsiteX116" fmla="*/ 4262 w 5616"/>
                <a:gd name="connsiteY116" fmla="*/ 1424 h 4324"/>
                <a:gd name="connsiteX117" fmla="*/ 4315 w 5616"/>
                <a:gd name="connsiteY117" fmla="*/ 1482 h 4324"/>
                <a:gd name="connsiteX118" fmla="*/ 4370 w 5616"/>
                <a:gd name="connsiteY118" fmla="*/ 1543 h 4324"/>
                <a:gd name="connsiteX119" fmla="*/ 4421 w 5616"/>
                <a:gd name="connsiteY119" fmla="*/ 1605 h 4324"/>
                <a:gd name="connsiteX120" fmla="*/ 4474 w 5616"/>
                <a:gd name="connsiteY120" fmla="*/ 1667 h 4324"/>
                <a:gd name="connsiteX121" fmla="*/ 4526 w 5616"/>
                <a:gd name="connsiteY121" fmla="*/ 1732 h 4324"/>
                <a:gd name="connsiteX122" fmla="*/ 4577 w 5616"/>
                <a:gd name="connsiteY122" fmla="*/ 1800 h 4324"/>
                <a:gd name="connsiteX123" fmla="*/ 4627 w 5616"/>
                <a:gd name="connsiteY123" fmla="*/ 1867 h 4324"/>
                <a:gd name="connsiteX124" fmla="*/ 4676 w 5616"/>
                <a:gd name="connsiteY124" fmla="*/ 1936 h 4324"/>
                <a:gd name="connsiteX125" fmla="*/ 4726 w 5616"/>
                <a:gd name="connsiteY125" fmla="*/ 2009 h 4324"/>
                <a:gd name="connsiteX126" fmla="*/ 4774 w 5616"/>
                <a:gd name="connsiteY126" fmla="*/ 2082 h 4324"/>
                <a:gd name="connsiteX127" fmla="*/ 4820 w 5616"/>
                <a:gd name="connsiteY127" fmla="*/ 2158 h 4324"/>
                <a:gd name="connsiteX128" fmla="*/ 4868 w 5616"/>
                <a:gd name="connsiteY128" fmla="*/ 2234 h 4324"/>
                <a:gd name="connsiteX129" fmla="*/ 4912 w 5616"/>
                <a:gd name="connsiteY129" fmla="*/ 2312 h 4324"/>
                <a:gd name="connsiteX130" fmla="*/ 4958 w 5616"/>
                <a:gd name="connsiteY130" fmla="*/ 2394 h 4324"/>
                <a:gd name="connsiteX131" fmla="*/ 5001 w 5616"/>
                <a:gd name="connsiteY131" fmla="*/ 2475 h 4324"/>
                <a:gd name="connsiteX132" fmla="*/ 5045 w 5616"/>
                <a:gd name="connsiteY132" fmla="*/ 2558 h 4324"/>
                <a:gd name="connsiteX133" fmla="*/ 5086 w 5616"/>
                <a:gd name="connsiteY133" fmla="*/ 2645 h 4324"/>
                <a:gd name="connsiteX134" fmla="*/ 5129 w 5616"/>
                <a:gd name="connsiteY134" fmla="*/ 2732 h 4324"/>
                <a:gd name="connsiteX135" fmla="*/ 5168 w 5616"/>
                <a:gd name="connsiteY135" fmla="*/ 2823 h 4324"/>
                <a:gd name="connsiteX136" fmla="*/ 5207 w 5616"/>
                <a:gd name="connsiteY136" fmla="*/ 2913 h 4324"/>
                <a:gd name="connsiteX137" fmla="*/ 5246 w 5616"/>
                <a:gd name="connsiteY137" fmla="*/ 3007 h 4324"/>
                <a:gd name="connsiteX138" fmla="*/ 5283 w 5616"/>
                <a:gd name="connsiteY138" fmla="*/ 3103 h 4324"/>
                <a:gd name="connsiteX139" fmla="*/ 5318 w 5616"/>
                <a:gd name="connsiteY139" fmla="*/ 3198 h 4324"/>
                <a:gd name="connsiteX140" fmla="*/ 5354 w 5616"/>
                <a:gd name="connsiteY140" fmla="*/ 3298 h 4324"/>
                <a:gd name="connsiteX141" fmla="*/ 5387 w 5616"/>
                <a:gd name="connsiteY141" fmla="*/ 3400 h 4324"/>
                <a:gd name="connsiteX142" fmla="*/ 5419 w 5616"/>
                <a:gd name="connsiteY142" fmla="*/ 3503 h 4324"/>
                <a:gd name="connsiteX143" fmla="*/ 5451 w 5616"/>
                <a:gd name="connsiteY143" fmla="*/ 3608 h 4324"/>
                <a:gd name="connsiteX144" fmla="*/ 5481 w 5616"/>
                <a:gd name="connsiteY144" fmla="*/ 3716 h 4324"/>
                <a:gd name="connsiteX145" fmla="*/ 5511 w 5616"/>
                <a:gd name="connsiteY145" fmla="*/ 3824 h 4324"/>
                <a:gd name="connsiteX146" fmla="*/ 5540 w 5616"/>
                <a:gd name="connsiteY146" fmla="*/ 3936 h 4324"/>
                <a:gd name="connsiteX147" fmla="*/ 5566 w 5616"/>
                <a:gd name="connsiteY147" fmla="*/ 4049 h 4324"/>
                <a:gd name="connsiteX148" fmla="*/ 5591 w 5616"/>
                <a:gd name="connsiteY148" fmla="*/ 4166 h 4324"/>
                <a:gd name="connsiteX149" fmla="*/ 5616 w 5616"/>
                <a:gd name="connsiteY149" fmla="*/ 4283 h 4324"/>
                <a:gd name="connsiteX150" fmla="*/ 5616 w 5616"/>
                <a:gd name="connsiteY150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627 w 5616"/>
                <a:gd name="connsiteY44" fmla="*/ 3193 h 4324"/>
                <a:gd name="connsiteX45" fmla="*/ 1571 w 5616"/>
                <a:gd name="connsiteY45" fmla="*/ 3143 h 4324"/>
                <a:gd name="connsiteX46" fmla="*/ 1516 w 5616"/>
                <a:gd name="connsiteY46" fmla="*/ 3092 h 4324"/>
                <a:gd name="connsiteX47" fmla="*/ 1459 w 5616"/>
                <a:gd name="connsiteY47" fmla="*/ 3039 h 4324"/>
                <a:gd name="connsiteX48" fmla="*/ 1404 w 5616"/>
                <a:gd name="connsiteY48" fmla="*/ 2986 h 4324"/>
                <a:gd name="connsiteX49" fmla="*/ 1349 w 5616"/>
                <a:gd name="connsiteY49" fmla="*/ 2931 h 4324"/>
                <a:gd name="connsiteX50" fmla="*/ 1296 w 5616"/>
                <a:gd name="connsiteY50" fmla="*/ 2874 h 4324"/>
                <a:gd name="connsiteX51" fmla="*/ 1243 w 5616"/>
                <a:gd name="connsiteY51" fmla="*/ 2815 h 4324"/>
                <a:gd name="connsiteX52" fmla="*/ 1190 w 5616"/>
                <a:gd name="connsiteY52" fmla="*/ 2755 h 4324"/>
                <a:gd name="connsiteX53" fmla="*/ 1136 w 5616"/>
                <a:gd name="connsiteY53" fmla="*/ 2695 h 4324"/>
                <a:gd name="connsiteX54" fmla="*/ 1085 w 5616"/>
                <a:gd name="connsiteY54" fmla="*/ 2631 h 4324"/>
                <a:gd name="connsiteX55" fmla="*/ 1035 w 5616"/>
                <a:gd name="connsiteY55" fmla="*/ 2567 h 4324"/>
                <a:gd name="connsiteX56" fmla="*/ 984 w 5616"/>
                <a:gd name="connsiteY56" fmla="*/ 2502 h 4324"/>
                <a:gd name="connsiteX57" fmla="*/ 936 w 5616"/>
                <a:gd name="connsiteY57" fmla="*/ 2434 h 4324"/>
                <a:gd name="connsiteX58" fmla="*/ 886 w 5616"/>
                <a:gd name="connsiteY58" fmla="*/ 2365 h 4324"/>
                <a:gd name="connsiteX59" fmla="*/ 839 w 5616"/>
                <a:gd name="connsiteY59" fmla="*/ 2294 h 4324"/>
                <a:gd name="connsiteX60" fmla="*/ 792 w 5616"/>
                <a:gd name="connsiteY60" fmla="*/ 2222 h 4324"/>
                <a:gd name="connsiteX61" fmla="*/ 746 w 5616"/>
                <a:gd name="connsiteY61" fmla="*/ 2147 h 4324"/>
                <a:gd name="connsiteX62" fmla="*/ 700 w 5616"/>
                <a:gd name="connsiteY62" fmla="*/ 2071 h 4324"/>
                <a:gd name="connsiteX63" fmla="*/ 656 w 5616"/>
                <a:gd name="connsiteY63" fmla="*/ 1995 h 4324"/>
                <a:gd name="connsiteX64" fmla="*/ 613 w 5616"/>
                <a:gd name="connsiteY64" fmla="*/ 1915 h 4324"/>
                <a:gd name="connsiteX65" fmla="*/ 571 w 5616"/>
                <a:gd name="connsiteY65" fmla="*/ 1833 h 4324"/>
                <a:gd name="connsiteX66" fmla="*/ 530 w 5616"/>
                <a:gd name="connsiteY66" fmla="*/ 1752 h 4324"/>
                <a:gd name="connsiteX67" fmla="*/ 489 w 5616"/>
                <a:gd name="connsiteY67" fmla="*/ 1667 h 4324"/>
                <a:gd name="connsiteX68" fmla="*/ 450 w 5616"/>
                <a:gd name="connsiteY68" fmla="*/ 1580 h 4324"/>
                <a:gd name="connsiteX69" fmla="*/ 411 w 5616"/>
                <a:gd name="connsiteY69" fmla="*/ 1493 h 4324"/>
                <a:gd name="connsiteX70" fmla="*/ 374 w 5616"/>
                <a:gd name="connsiteY70" fmla="*/ 1403 h 4324"/>
                <a:gd name="connsiteX71" fmla="*/ 339 w 5616"/>
                <a:gd name="connsiteY71" fmla="*/ 1310 h 4324"/>
                <a:gd name="connsiteX72" fmla="*/ 303 w 5616"/>
                <a:gd name="connsiteY72" fmla="*/ 1217 h 4324"/>
                <a:gd name="connsiteX73" fmla="*/ 269 w 5616"/>
                <a:gd name="connsiteY73" fmla="*/ 1121 h 4324"/>
                <a:gd name="connsiteX74" fmla="*/ 236 w 5616"/>
                <a:gd name="connsiteY74" fmla="*/ 1023 h 4324"/>
                <a:gd name="connsiteX75" fmla="*/ 206 w 5616"/>
                <a:gd name="connsiteY75" fmla="*/ 924 h 4324"/>
                <a:gd name="connsiteX76" fmla="*/ 176 w 5616"/>
                <a:gd name="connsiteY76" fmla="*/ 823 h 4324"/>
                <a:gd name="connsiteX77" fmla="*/ 145 w 5616"/>
                <a:gd name="connsiteY77" fmla="*/ 720 h 4324"/>
                <a:gd name="connsiteX78" fmla="*/ 119 w 5616"/>
                <a:gd name="connsiteY78" fmla="*/ 614 h 4324"/>
                <a:gd name="connsiteX79" fmla="*/ 92 w 5616"/>
                <a:gd name="connsiteY79" fmla="*/ 507 h 4324"/>
                <a:gd name="connsiteX80" fmla="*/ 67 w 5616"/>
                <a:gd name="connsiteY80" fmla="*/ 398 h 4324"/>
                <a:gd name="connsiteX81" fmla="*/ 43 w 5616"/>
                <a:gd name="connsiteY81" fmla="*/ 286 h 4324"/>
                <a:gd name="connsiteX82" fmla="*/ 21 w 5616"/>
                <a:gd name="connsiteY82" fmla="*/ 172 h 4324"/>
                <a:gd name="connsiteX83" fmla="*/ 0 w 5616"/>
                <a:gd name="connsiteY83" fmla="*/ 57 h 4324"/>
                <a:gd name="connsiteX84" fmla="*/ 0 w 5616"/>
                <a:gd name="connsiteY84" fmla="*/ 57 h 4324"/>
                <a:gd name="connsiteX85" fmla="*/ 113 w 5616"/>
                <a:gd name="connsiteY85" fmla="*/ 41 h 4324"/>
                <a:gd name="connsiteX86" fmla="*/ 307 w 5616"/>
                <a:gd name="connsiteY86" fmla="*/ 22 h 4324"/>
                <a:gd name="connsiteX87" fmla="*/ 823 w 5616"/>
                <a:gd name="connsiteY87" fmla="*/ 4 h 4324"/>
                <a:gd name="connsiteX88" fmla="*/ 1003 w 5616"/>
                <a:gd name="connsiteY88" fmla="*/ 9 h 4324"/>
                <a:gd name="connsiteX89" fmla="*/ 1512 w 5616"/>
                <a:gd name="connsiteY89" fmla="*/ 57 h 4324"/>
                <a:gd name="connsiteX90" fmla="*/ 1732 w 5616"/>
                <a:gd name="connsiteY90" fmla="*/ 91 h 4324"/>
                <a:gd name="connsiteX91" fmla="*/ 1845 w 5616"/>
                <a:gd name="connsiteY91" fmla="*/ 112 h 4324"/>
                <a:gd name="connsiteX92" fmla="*/ 1961 w 5616"/>
                <a:gd name="connsiteY92" fmla="*/ 137 h 4324"/>
                <a:gd name="connsiteX93" fmla="*/ 2134 w 5616"/>
                <a:gd name="connsiteY93" fmla="*/ 205 h 4324"/>
                <a:gd name="connsiteX94" fmla="*/ 2673 w 5616"/>
                <a:gd name="connsiteY94" fmla="*/ 353 h 4324"/>
                <a:gd name="connsiteX95" fmla="*/ 3037 w 5616"/>
                <a:gd name="connsiteY95" fmla="*/ 515 h 4324"/>
                <a:gd name="connsiteX96" fmla="*/ 3157 w 5616"/>
                <a:gd name="connsiteY96" fmla="*/ 577 h 4324"/>
                <a:gd name="connsiteX97" fmla="*/ 3218 w 5616"/>
                <a:gd name="connsiteY97" fmla="*/ 610 h 4324"/>
                <a:gd name="connsiteX98" fmla="*/ 3278 w 5616"/>
                <a:gd name="connsiteY98" fmla="*/ 644 h 4324"/>
                <a:gd name="connsiteX99" fmla="*/ 3338 w 5616"/>
                <a:gd name="connsiteY99" fmla="*/ 679 h 4324"/>
                <a:gd name="connsiteX100" fmla="*/ 3398 w 5616"/>
                <a:gd name="connsiteY100" fmla="*/ 717 h 4324"/>
                <a:gd name="connsiteX101" fmla="*/ 3459 w 5616"/>
                <a:gd name="connsiteY101" fmla="*/ 754 h 4324"/>
                <a:gd name="connsiteX102" fmla="*/ 3517 w 5616"/>
                <a:gd name="connsiteY102" fmla="*/ 793 h 4324"/>
                <a:gd name="connsiteX103" fmla="*/ 3577 w 5616"/>
                <a:gd name="connsiteY103" fmla="*/ 834 h 4324"/>
                <a:gd name="connsiteX104" fmla="*/ 3636 w 5616"/>
                <a:gd name="connsiteY104" fmla="*/ 874 h 4324"/>
                <a:gd name="connsiteX105" fmla="*/ 3694 w 5616"/>
                <a:gd name="connsiteY105" fmla="*/ 917 h 4324"/>
                <a:gd name="connsiteX106" fmla="*/ 3753 w 5616"/>
                <a:gd name="connsiteY106" fmla="*/ 961 h 4324"/>
                <a:gd name="connsiteX107" fmla="*/ 3811 w 5616"/>
                <a:gd name="connsiteY107" fmla="*/ 1007 h 4324"/>
                <a:gd name="connsiteX108" fmla="*/ 3870 w 5616"/>
                <a:gd name="connsiteY108" fmla="*/ 1053 h 4324"/>
                <a:gd name="connsiteX109" fmla="*/ 3927 w 5616"/>
                <a:gd name="connsiteY109" fmla="*/ 1103 h 4324"/>
                <a:gd name="connsiteX110" fmla="*/ 3983 w 5616"/>
                <a:gd name="connsiteY110" fmla="*/ 1153 h 4324"/>
                <a:gd name="connsiteX111" fmla="*/ 4040 w 5616"/>
                <a:gd name="connsiteY111" fmla="*/ 1204 h 4324"/>
                <a:gd name="connsiteX112" fmla="*/ 4097 w 5616"/>
                <a:gd name="connsiteY112" fmla="*/ 1256 h 4324"/>
                <a:gd name="connsiteX113" fmla="*/ 4152 w 5616"/>
                <a:gd name="connsiteY113" fmla="*/ 1310 h 4324"/>
                <a:gd name="connsiteX114" fmla="*/ 4207 w 5616"/>
                <a:gd name="connsiteY114" fmla="*/ 1365 h 4324"/>
                <a:gd name="connsiteX115" fmla="*/ 4262 w 5616"/>
                <a:gd name="connsiteY115" fmla="*/ 1424 h 4324"/>
                <a:gd name="connsiteX116" fmla="*/ 4315 w 5616"/>
                <a:gd name="connsiteY116" fmla="*/ 1482 h 4324"/>
                <a:gd name="connsiteX117" fmla="*/ 4370 w 5616"/>
                <a:gd name="connsiteY117" fmla="*/ 1543 h 4324"/>
                <a:gd name="connsiteX118" fmla="*/ 4421 w 5616"/>
                <a:gd name="connsiteY118" fmla="*/ 1605 h 4324"/>
                <a:gd name="connsiteX119" fmla="*/ 4474 w 5616"/>
                <a:gd name="connsiteY119" fmla="*/ 1667 h 4324"/>
                <a:gd name="connsiteX120" fmla="*/ 4526 w 5616"/>
                <a:gd name="connsiteY120" fmla="*/ 1732 h 4324"/>
                <a:gd name="connsiteX121" fmla="*/ 4577 w 5616"/>
                <a:gd name="connsiteY121" fmla="*/ 1800 h 4324"/>
                <a:gd name="connsiteX122" fmla="*/ 4627 w 5616"/>
                <a:gd name="connsiteY122" fmla="*/ 1867 h 4324"/>
                <a:gd name="connsiteX123" fmla="*/ 4676 w 5616"/>
                <a:gd name="connsiteY123" fmla="*/ 1936 h 4324"/>
                <a:gd name="connsiteX124" fmla="*/ 4726 w 5616"/>
                <a:gd name="connsiteY124" fmla="*/ 2009 h 4324"/>
                <a:gd name="connsiteX125" fmla="*/ 4774 w 5616"/>
                <a:gd name="connsiteY125" fmla="*/ 2082 h 4324"/>
                <a:gd name="connsiteX126" fmla="*/ 4820 w 5616"/>
                <a:gd name="connsiteY126" fmla="*/ 2158 h 4324"/>
                <a:gd name="connsiteX127" fmla="*/ 4868 w 5616"/>
                <a:gd name="connsiteY127" fmla="*/ 2234 h 4324"/>
                <a:gd name="connsiteX128" fmla="*/ 4912 w 5616"/>
                <a:gd name="connsiteY128" fmla="*/ 2312 h 4324"/>
                <a:gd name="connsiteX129" fmla="*/ 4958 w 5616"/>
                <a:gd name="connsiteY129" fmla="*/ 2394 h 4324"/>
                <a:gd name="connsiteX130" fmla="*/ 5001 w 5616"/>
                <a:gd name="connsiteY130" fmla="*/ 2475 h 4324"/>
                <a:gd name="connsiteX131" fmla="*/ 5045 w 5616"/>
                <a:gd name="connsiteY131" fmla="*/ 2558 h 4324"/>
                <a:gd name="connsiteX132" fmla="*/ 5086 w 5616"/>
                <a:gd name="connsiteY132" fmla="*/ 2645 h 4324"/>
                <a:gd name="connsiteX133" fmla="*/ 5129 w 5616"/>
                <a:gd name="connsiteY133" fmla="*/ 2732 h 4324"/>
                <a:gd name="connsiteX134" fmla="*/ 5168 w 5616"/>
                <a:gd name="connsiteY134" fmla="*/ 2823 h 4324"/>
                <a:gd name="connsiteX135" fmla="*/ 5207 w 5616"/>
                <a:gd name="connsiteY135" fmla="*/ 2913 h 4324"/>
                <a:gd name="connsiteX136" fmla="*/ 5246 w 5616"/>
                <a:gd name="connsiteY136" fmla="*/ 3007 h 4324"/>
                <a:gd name="connsiteX137" fmla="*/ 5283 w 5616"/>
                <a:gd name="connsiteY137" fmla="*/ 3103 h 4324"/>
                <a:gd name="connsiteX138" fmla="*/ 5318 w 5616"/>
                <a:gd name="connsiteY138" fmla="*/ 3198 h 4324"/>
                <a:gd name="connsiteX139" fmla="*/ 5354 w 5616"/>
                <a:gd name="connsiteY139" fmla="*/ 3298 h 4324"/>
                <a:gd name="connsiteX140" fmla="*/ 5387 w 5616"/>
                <a:gd name="connsiteY140" fmla="*/ 3400 h 4324"/>
                <a:gd name="connsiteX141" fmla="*/ 5419 w 5616"/>
                <a:gd name="connsiteY141" fmla="*/ 3503 h 4324"/>
                <a:gd name="connsiteX142" fmla="*/ 5451 w 5616"/>
                <a:gd name="connsiteY142" fmla="*/ 3608 h 4324"/>
                <a:gd name="connsiteX143" fmla="*/ 5481 w 5616"/>
                <a:gd name="connsiteY143" fmla="*/ 3716 h 4324"/>
                <a:gd name="connsiteX144" fmla="*/ 5511 w 5616"/>
                <a:gd name="connsiteY144" fmla="*/ 3824 h 4324"/>
                <a:gd name="connsiteX145" fmla="*/ 5540 w 5616"/>
                <a:gd name="connsiteY145" fmla="*/ 3936 h 4324"/>
                <a:gd name="connsiteX146" fmla="*/ 5566 w 5616"/>
                <a:gd name="connsiteY146" fmla="*/ 4049 h 4324"/>
                <a:gd name="connsiteX147" fmla="*/ 5591 w 5616"/>
                <a:gd name="connsiteY147" fmla="*/ 4166 h 4324"/>
                <a:gd name="connsiteX148" fmla="*/ 5616 w 5616"/>
                <a:gd name="connsiteY148" fmla="*/ 4283 h 4324"/>
                <a:gd name="connsiteX149" fmla="*/ 5616 w 5616"/>
                <a:gd name="connsiteY149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627 w 5616"/>
                <a:gd name="connsiteY44" fmla="*/ 3193 h 4324"/>
                <a:gd name="connsiteX45" fmla="*/ 1571 w 5616"/>
                <a:gd name="connsiteY45" fmla="*/ 3143 h 4324"/>
                <a:gd name="connsiteX46" fmla="*/ 1516 w 5616"/>
                <a:gd name="connsiteY46" fmla="*/ 3092 h 4324"/>
                <a:gd name="connsiteX47" fmla="*/ 1459 w 5616"/>
                <a:gd name="connsiteY47" fmla="*/ 3039 h 4324"/>
                <a:gd name="connsiteX48" fmla="*/ 1404 w 5616"/>
                <a:gd name="connsiteY48" fmla="*/ 2986 h 4324"/>
                <a:gd name="connsiteX49" fmla="*/ 1349 w 5616"/>
                <a:gd name="connsiteY49" fmla="*/ 2931 h 4324"/>
                <a:gd name="connsiteX50" fmla="*/ 1296 w 5616"/>
                <a:gd name="connsiteY50" fmla="*/ 2874 h 4324"/>
                <a:gd name="connsiteX51" fmla="*/ 1243 w 5616"/>
                <a:gd name="connsiteY51" fmla="*/ 2815 h 4324"/>
                <a:gd name="connsiteX52" fmla="*/ 1190 w 5616"/>
                <a:gd name="connsiteY52" fmla="*/ 2755 h 4324"/>
                <a:gd name="connsiteX53" fmla="*/ 1136 w 5616"/>
                <a:gd name="connsiteY53" fmla="*/ 2695 h 4324"/>
                <a:gd name="connsiteX54" fmla="*/ 1085 w 5616"/>
                <a:gd name="connsiteY54" fmla="*/ 2631 h 4324"/>
                <a:gd name="connsiteX55" fmla="*/ 1035 w 5616"/>
                <a:gd name="connsiteY55" fmla="*/ 2567 h 4324"/>
                <a:gd name="connsiteX56" fmla="*/ 984 w 5616"/>
                <a:gd name="connsiteY56" fmla="*/ 2502 h 4324"/>
                <a:gd name="connsiteX57" fmla="*/ 936 w 5616"/>
                <a:gd name="connsiteY57" fmla="*/ 2434 h 4324"/>
                <a:gd name="connsiteX58" fmla="*/ 886 w 5616"/>
                <a:gd name="connsiteY58" fmla="*/ 2365 h 4324"/>
                <a:gd name="connsiteX59" fmla="*/ 839 w 5616"/>
                <a:gd name="connsiteY59" fmla="*/ 2294 h 4324"/>
                <a:gd name="connsiteX60" fmla="*/ 792 w 5616"/>
                <a:gd name="connsiteY60" fmla="*/ 2222 h 4324"/>
                <a:gd name="connsiteX61" fmla="*/ 746 w 5616"/>
                <a:gd name="connsiteY61" fmla="*/ 2147 h 4324"/>
                <a:gd name="connsiteX62" fmla="*/ 700 w 5616"/>
                <a:gd name="connsiteY62" fmla="*/ 2071 h 4324"/>
                <a:gd name="connsiteX63" fmla="*/ 656 w 5616"/>
                <a:gd name="connsiteY63" fmla="*/ 1995 h 4324"/>
                <a:gd name="connsiteX64" fmla="*/ 613 w 5616"/>
                <a:gd name="connsiteY64" fmla="*/ 1915 h 4324"/>
                <a:gd name="connsiteX65" fmla="*/ 571 w 5616"/>
                <a:gd name="connsiteY65" fmla="*/ 1833 h 4324"/>
                <a:gd name="connsiteX66" fmla="*/ 530 w 5616"/>
                <a:gd name="connsiteY66" fmla="*/ 1752 h 4324"/>
                <a:gd name="connsiteX67" fmla="*/ 489 w 5616"/>
                <a:gd name="connsiteY67" fmla="*/ 1667 h 4324"/>
                <a:gd name="connsiteX68" fmla="*/ 450 w 5616"/>
                <a:gd name="connsiteY68" fmla="*/ 1580 h 4324"/>
                <a:gd name="connsiteX69" fmla="*/ 411 w 5616"/>
                <a:gd name="connsiteY69" fmla="*/ 1493 h 4324"/>
                <a:gd name="connsiteX70" fmla="*/ 374 w 5616"/>
                <a:gd name="connsiteY70" fmla="*/ 1403 h 4324"/>
                <a:gd name="connsiteX71" fmla="*/ 339 w 5616"/>
                <a:gd name="connsiteY71" fmla="*/ 1310 h 4324"/>
                <a:gd name="connsiteX72" fmla="*/ 303 w 5616"/>
                <a:gd name="connsiteY72" fmla="*/ 1217 h 4324"/>
                <a:gd name="connsiteX73" fmla="*/ 269 w 5616"/>
                <a:gd name="connsiteY73" fmla="*/ 1121 h 4324"/>
                <a:gd name="connsiteX74" fmla="*/ 236 w 5616"/>
                <a:gd name="connsiteY74" fmla="*/ 1023 h 4324"/>
                <a:gd name="connsiteX75" fmla="*/ 206 w 5616"/>
                <a:gd name="connsiteY75" fmla="*/ 924 h 4324"/>
                <a:gd name="connsiteX76" fmla="*/ 176 w 5616"/>
                <a:gd name="connsiteY76" fmla="*/ 823 h 4324"/>
                <a:gd name="connsiteX77" fmla="*/ 145 w 5616"/>
                <a:gd name="connsiteY77" fmla="*/ 720 h 4324"/>
                <a:gd name="connsiteX78" fmla="*/ 119 w 5616"/>
                <a:gd name="connsiteY78" fmla="*/ 614 h 4324"/>
                <a:gd name="connsiteX79" fmla="*/ 92 w 5616"/>
                <a:gd name="connsiteY79" fmla="*/ 507 h 4324"/>
                <a:gd name="connsiteX80" fmla="*/ 67 w 5616"/>
                <a:gd name="connsiteY80" fmla="*/ 398 h 4324"/>
                <a:gd name="connsiteX81" fmla="*/ 43 w 5616"/>
                <a:gd name="connsiteY81" fmla="*/ 286 h 4324"/>
                <a:gd name="connsiteX82" fmla="*/ 21 w 5616"/>
                <a:gd name="connsiteY82" fmla="*/ 172 h 4324"/>
                <a:gd name="connsiteX83" fmla="*/ 0 w 5616"/>
                <a:gd name="connsiteY83" fmla="*/ 57 h 4324"/>
                <a:gd name="connsiteX84" fmla="*/ 113 w 5616"/>
                <a:gd name="connsiteY84" fmla="*/ 41 h 4324"/>
                <a:gd name="connsiteX85" fmla="*/ 307 w 5616"/>
                <a:gd name="connsiteY85" fmla="*/ 22 h 4324"/>
                <a:gd name="connsiteX86" fmla="*/ 823 w 5616"/>
                <a:gd name="connsiteY86" fmla="*/ 4 h 4324"/>
                <a:gd name="connsiteX87" fmla="*/ 1003 w 5616"/>
                <a:gd name="connsiteY87" fmla="*/ 9 h 4324"/>
                <a:gd name="connsiteX88" fmla="*/ 1512 w 5616"/>
                <a:gd name="connsiteY88" fmla="*/ 57 h 4324"/>
                <a:gd name="connsiteX89" fmla="*/ 1732 w 5616"/>
                <a:gd name="connsiteY89" fmla="*/ 91 h 4324"/>
                <a:gd name="connsiteX90" fmla="*/ 1845 w 5616"/>
                <a:gd name="connsiteY90" fmla="*/ 112 h 4324"/>
                <a:gd name="connsiteX91" fmla="*/ 1961 w 5616"/>
                <a:gd name="connsiteY91" fmla="*/ 137 h 4324"/>
                <a:gd name="connsiteX92" fmla="*/ 2134 w 5616"/>
                <a:gd name="connsiteY92" fmla="*/ 205 h 4324"/>
                <a:gd name="connsiteX93" fmla="*/ 2673 w 5616"/>
                <a:gd name="connsiteY93" fmla="*/ 353 h 4324"/>
                <a:gd name="connsiteX94" fmla="*/ 3037 w 5616"/>
                <a:gd name="connsiteY94" fmla="*/ 515 h 4324"/>
                <a:gd name="connsiteX95" fmla="*/ 3157 w 5616"/>
                <a:gd name="connsiteY95" fmla="*/ 577 h 4324"/>
                <a:gd name="connsiteX96" fmla="*/ 3218 w 5616"/>
                <a:gd name="connsiteY96" fmla="*/ 610 h 4324"/>
                <a:gd name="connsiteX97" fmla="*/ 3278 w 5616"/>
                <a:gd name="connsiteY97" fmla="*/ 644 h 4324"/>
                <a:gd name="connsiteX98" fmla="*/ 3338 w 5616"/>
                <a:gd name="connsiteY98" fmla="*/ 679 h 4324"/>
                <a:gd name="connsiteX99" fmla="*/ 3398 w 5616"/>
                <a:gd name="connsiteY99" fmla="*/ 717 h 4324"/>
                <a:gd name="connsiteX100" fmla="*/ 3459 w 5616"/>
                <a:gd name="connsiteY100" fmla="*/ 754 h 4324"/>
                <a:gd name="connsiteX101" fmla="*/ 3517 w 5616"/>
                <a:gd name="connsiteY101" fmla="*/ 793 h 4324"/>
                <a:gd name="connsiteX102" fmla="*/ 3577 w 5616"/>
                <a:gd name="connsiteY102" fmla="*/ 834 h 4324"/>
                <a:gd name="connsiteX103" fmla="*/ 3636 w 5616"/>
                <a:gd name="connsiteY103" fmla="*/ 874 h 4324"/>
                <a:gd name="connsiteX104" fmla="*/ 3694 w 5616"/>
                <a:gd name="connsiteY104" fmla="*/ 917 h 4324"/>
                <a:gd name="connsiteX105" fmla="*/ 3753 w 5616"/>
                <a:gd name="connsiteY105" fmla="*/ 961 h 4324"/>
                <a:gd name="connsiteX106" fmla="*/ 3811 w 5616"/>
                <a:gd name="connsiteY106" fmla="*/ 1007 h 4324"/>
                <a:gd name="connsiteX107" fmla="*/ 3870 w 5616"/>
                <a:gd name="connsiteY107" fmla="*/ 1053 h 4324"/>
                <a:gd name="connsiteX108" fmla="*/ 3927 w 5616"/>
                <a:gd name="connsiteY108" fmla="*/ 1103 h 4324"/>
                <a:gd name="connsiteX109" fmla="*/ 3983 w 5616"/>
                <a:gd name="connsiteY109" fmla="*/ 1153 h 4324"/>
                <a:gd name="connsiteX110" fmla="*/ 4040 w 5616"/>
                <a:gd name="connsiteY110" fmla="*/ 1204 h 4324"/>
                <a:gd name="connsiteX111" fmla="*/ 4097 w 5616"/>
                <a:gd name="connsiteY111" fmla="*/ 1256 h 4324"/>
                <a:gd name="connsiteX112" fmla="*/ 4152 w 5616"/>
                <a:gd name="connsiteY112" fmla="*/ 1310 h 4324"/>
                <a:gd name="connsiteX113" fmla="*/ 4207 w 5616"/>
                <a:gd name="connsiteY113" fmla="*/ 1365 h 4324"/>
                <a:gd name="connsiteX114" fmla="*/ 4262 w 5616"/>
                <a:gd name="connsiteY114" fmla="*/ 1424 h 4324"/>
                <a:gd name="connsiteX115" fmla="*/ 4315 w 5616"/>
                <a:gd name="connsiteY115" fmla="*/ 1482 h 4324"/>
                <a:gd name="connsiteX116" fmla="*/ 4370 w 5616"/>
                <a:gd name="connsiteY116" fmla="*/ 1543 h 4324"/>
                <a:gd name="connsiteX117" fmla="*/ 4421 w 5616"/>
                <a:gd name="connsiteY117" fmla="*/ 1605 h 4324"/>
                <a:gd name="connsiteX118" fmla="*/ 4474 w 5616"/>
                <a:gd name="connsiteY118" fmla="*/ 1667 h 4324"/>
                <a:gd name="connsiteX119" fmla="*/ 4526 w 5616"/>
                <a:gd name="connsiteY119" fmla="*/ 1732 h 4324"/>
                <a:gd name="connsiteX120" fmla="*/ 4577 w 5616"/>
                <a:gd name="connsiteY120" fmla="*/ 1800 h 4324"/>
                <a:gd name="connsiteX121" fmla="*/ 4627 w 5616"/>
                <a:gd name="connsiteY121" fmla="*/ 1867 h 4324"/>
                <a:gd name="connsiteX122" fmla="*/ 4676 w 5616"/>
                <a:gd name="connsiteY122" fmla="*/ 1936 h 4324"/>
                <a:gd name="connsiteX123" fmla="*/ 4726 w 5616"/>
                <a:gd name="connsiteY123" fmla="*/ 2009 h 4324"/>
                <a:gd name="connsiteX124" fmla="*/ 4774 w 5616"/>
                <a:gd name="connsiteY124" fmla="*/ 2082 h 4324"/>
                <a:gd name="connsiteX125" fmla="*/ 4820 w 5616"/>
                <a:gd name="connsiteY125" fmla="*/ 2158 h 4324"/>
                <a:gd name="connsiteX126" fmla="*/ 4868 w 5616"/>
                <a:gd name="connsiteY126" fmla="*/ 2234 h 4324"/>
                <a:gd name="connsiteX127" fmla="*/ 4912 w 5616"/>
                <a:gd name="connsiteY127" fmla="*/ 2312 h 4324"/>
                <a:gd name="connsiteX128" fmla="*/ 4958 w 5616"/>
                <a:gd name="connsiteY128" fmla="*/ 2394 h 4324"/>
                <a:gd name="connsiteX129" fmla="*/ 5001 w 5616"/>
                <a:gd name="connsiteY129" fmla="*/ 2475 h 4324"/>
                <a:gd name="connsiteX130" fmla="*/ 5045 w 5616"/>
                <a:gd name="connsiteY130" fmla="*/ 2558 h 4324"/>
                <a:gd name="connsiteX131" fmla="*/ 5086 w 5616"/>
                <a:gd name="connsiteY131" fmla="*/ 2645 h 4324"/>
                <a:gd name="connsiteX132" fmla="*/ 5129 w 5616"/>
                <a:gd name="connsiteY132" fmla="*/ 2732 h 4324"/>
                <a:gd name="connsiteX133" fmla="*/ 5168 w 5616"/>
                <a:gd name="connsiteY133" fmla="*/ 2823 h 4324"/>
                <a:gd name="connsiteX134" fmla="*/ 5207 w 5616"/>
                <a:gd name="connsiteY134" fmla="*/ 2913 h 4324"/>
                <a:gd name="connsiteX135" fmla="*/ 5246 w 5616"/>
                <a:gd name="connsiteY135" fmla="*/ 3007 h 4324"/>
                <a:gd name="connsiteX136" fmla="*/ 5283 w 5616"/>
                <a:gd name="connsiteY136" fmla="*/ 3103 h 4324"/>
                <a:gd name="connsiteX137" fmla="*/ 5318 w 5616"/>
                <a:gd name="connsiteY137" fmla="*/ 3198 h 4324"/>
                <a:gd name="connsiteX138" fmla="*/ 5354 w 5616"/>
                <a:gd name="connsiteY138" fmla="*/ 3298 h 4324"/>
                <a:gd name="connsiteX139" fmla="*/ 5387 w 5616"/>
                <a:gd name="connsiteY139" fmla="*/ 3400 h 4324"/>
                <a:gd name="connsiteX140" fmla="*/ 5419 w 5616"/>
                <a:gd name="connsiteY140" fmla="*/ 3503 h 4324"/>
                <a:gd name="connsiteX141" fmla="*/ 5451 w 5616"/>
                <a:gd name="connsiteY141" fmla="*/ 3608 h 4324"/>
                <a:gd name="connsiteX142" fmla="*/ 5481 w 5616"/>
                <a:gd name="connsiteY142" fmla="*/ 3716 h 4324"/>
                <a:gd name="connsiteX143" fmla="*/ 5511 w 5616"/>
                <a:gd name="connsiteY143" fmla="*/ 3824 h 4324"/>
                <a:gd name="connsiteX144" fmla="*/ 5540 w 5616"/>
                <a:gd name="connsiteY144" fmla="*/ 3936 h 4324"/>
                <a:gd name="connsiteX145" fmla="*/ 5566 w 5616"/>
                <a:gd name="connsiteY145" fmla="*/ 4049 h 4324"/>
                <a:gd name="connsiteX146" fmla="*/ 5591 w 5616"/>
                <a:gd name="connsiteY146" fmla="*/ 4166 h 4324"/>
                <a:gd name="connsiteX147" fmla="*/ 5616 w 5616"/>
                <a:gd name="connsiteY147" fmla="*/ 4283 h 4324"/>
                <a:gd name="connsiteX148" fmla="*/ 5616 w 5616"/>
                <a:gd name="connsiteY148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627 w 5616"/>
                <a:gd name="connsiteY44" fmla="*/ 3193 h 4324"/>
                <a:gd name="connsiteX45" fmla="*/ 1571 w 5616"/>
                <a:gd name="connsiteY45" fmla="*/ 3143 h 4324"/>
                <a:gd name="connsiteX46" fmla="*/ 1516 w 5616"/>
                <a:gd name="connsiteY46" fmla="*/ 3092 h 4324"/>
                <a:gd name="connsiteX47" fmla="*/ 1459 w 5616"/>
                <a:gd name="connsiteY47" fmla="*/ 3039 h 4324"/>
                <a:gd name="connsiteX48" fmla="*/ 1404 w 5616"/>
                <a:gd name="connsiteY48" fmla="*/ 2986 h 4324"/>
                <a:gd name="connsiteX49" fmla="*/ 1349 w 5616"/>
                <a:gd name="connsiteY49" fmla="*/ 2931 h 4324"/>
                <a:gd name="connsiteX50" fmla="*/ 1296 w 5616"/>
                <a:gd name="connsiteY50" fmla="*/ 2874 h 4324"/>
                <a:gd name="connsiteX51" fmla="*/ 1243 w 5616"/>
                <a:gd name="connsiteY51" fmla="*/ 2815 h 4324"/>
                <a:gd name="connsiteX52" fmla="*/ 1190 w 5616"/>
                <a:gd name="connsiteY52" fmla="*/ 2755 h 4324"/>
                <a:gd name="connsiteX53" fmla="*/ 1136 w 5616"/>
                <a:gd name="connsiteY53" fmla="*/ 2695 h 4324"/>
                <a:gd name="connsiteX54" fmla="*/ 1085 w 5616"/>
                <a:gd name="connsiteY54" fmla="*/ 2631 h 4324"/>
                <a:gd name="connsiteX55" fmla="*/ 1035 w 5616"/>
                <a:gd name="connsiteY55" fmla="*/ 2567 h 4324"/>
                <a:gd name="connsiteX56" fmla="*/ 984 w 5616"/>
                <a:gd name="connsiteY56" fmla="*/ 2502 h 4324"/>
                <a:gd name="connsiteX57" fmla="*/ 936 w 5616"/>
                <a:gd name="connsiteY57" fmla="*/ 2434 h 4324"/>
                <a:gd name="connsiteX58" fmla="*/ 886 w 5616"/>
                <a:gd name="connsiteY58" fmla="*/ 2365 h 4324"/>
                <a:gd name="connsiteX59" fmla="*/ 839 w 5616"/>
                <a:gd name="connsiteY59" fmla="*/ 2294 h 4324"/>
                <a:gd name="connsiteX60" fmla="*/ 792 w 5616"/>
                <a:gd name="connsiteY60" fmla="*/ 2222 h 4324"/>
                <a:gd name="connsiteX61" fmla="*/ 746 w 5616"/>
                <a:gd name="connsiteY61" fmla="*/ 2147 h 4324"/>
                <a:gd name="connsiteX62" fmla="*/ 700 w 5616"/>
                <a:gd name="connsiteY62" fmla="*/ 2071 h 4324"/>
                <a:gd name="connsiteX63" fmla="*/ 656 w 5616"/>
                <a:gd name="connsiteY63" fmla="*/ 1995 h 4324"/>
                <a:gd name="connsiteX64" fmla="*/ 613 w 5616"/>
                <a:gd name="connsiteY64" fmla="*/ 1915 h 4324"/>
                <a:gd name="connsiteX65" fmla="*/ 571 w 5616"/>
                <a:gd name="connsiteY65" fmla="*/ 1833 h 4324"/>
                <a:gd name="connsiteX66" fmla="*/ 530 w 5616"/>
                <a:gd name="connsiteY66" fmla="*/ 1752 h 4324"/>
                <a:gd name="connsiteX67" fmla="*/ 489 w 5616"/>
                <a:gd name="connsiteY67" fmla="*/ 1667 h 4324"/>
                <a:gd name="connsiteX68" fmla="*/ 450 w 5616"/>
                <a:gd name="connsiteY68" fmla="*/ 1580 h 4324"/>
                <a:gd name="connsiteX69" fmla="*/ 411 w 5616"/>
                <a:gd name="connsiteY69" fmla="*/ 1493 h 4324"/>
                <a:gd name="connsiteX70" fmla="*/ 374 w 5616"/>
                <a:gd name="connsiteY70" fmla="*/ 1403 h 4324"/>
                <a:gd name="connsiteX71" fmla="*/ 339 w 5616"/>
                <a:gd name="connsiteY71" fmla="*/ 1310 h 4324"/>
                <a:gd name="connsiteX72" fmla="*/ 303 w 5616"/>
                <a:gd name="connsiteY72" fmla="*/ 1217 h 4324"/>
                <a:gd name="connsiteX73" fmla="*/ 269 w 5616"/>
                <a:gd name="connsiteY73" fmla="*/ 1121 h 4324"/>
                <a:gd name="connsiteX74" fmla="*/ 236 w 5616"/>
                <a:gd name="connsiteY74" fmla="*/ 1023 h 4324"/>
                <a:gd name="connsiteX75" fmla="*/ 206 w 5616"/>
                <a:gd name="connsiteY75" fmla="*/ 924 h 4324"/>
                <a:gd name="connsiteX76" fmla="*/ 176 w 5616"/>
                <a:gd name="connsiteY76" fmla="*/ 823 h 4324"/>
                <a:gd name="connsiteX77" fmla="*/ 145 w 5616"/>
                <a:gd name="connsiteY77" fmla="*/ 720 h 4324"/>
                <a:gd name="connsiteX78" fmla="*/ 92 w 5616"/>
                <a:gd name="connsiteY78" fmla="*/ 507 h 4324"/>
                <a:gd name="connsiteX79" fmla="*/ 67 w 5616"/>
                <a:gd name="connsiteY79" fmla="*/ 398 h 4324"/>
                <a:gd name="connsiteX80" fmla="*/ 43 w 5616"/>
                <a:gd name="connsiteY80" fmla="*/ 286 h 4324"/>
                <a:gd name="connsiteX81" fmla="*/ 21 w 5616"/>
                <a:gd name="connsiteY81" fmla="*/ 172 h 4324"/>
                <a:gd name="connsiteX82" fmla="*/ 0 w 5616"/>
                <a:gd name="connsiteY82" fmla="*/ 57 h 4324"/>
                <a:gd name="connsiteX83" fmla="*/ 113 w 5616"/>
                <a:gd name="connsiteY83" fmla="*/ 41 h 4324"/>
                <a:gd name="connsiteX84" fmla="*/ 307 w 5616"/>
                <a:gd name="connsiteY84" fmla="*/ 22 h 4324"/>
                <a:gd name="connsiteX85" fmla="*/ 823 w 5616"/>
                <a:gd name="connsiteY85" fmla="*/ 4 h 4324"/>
                <a:gd name="connsiteX86" fmla="*/ 1003 w 5616"/>
                <a:gd name="connsiteY86" fmla="*/ 9 h 4324"/>
                <a:gd name="connsiteX87" fmla="*/ 1512 w 5616"/>
                <a:gd name="connsiteY87" fmla="*/ 57 h 4324"/>
                <a:gd name="connsiteX88" fmla="*/ 1732 w 5616"/>
                <a:gd name="connsiteY88" fmla="*/ 91 h 4324"/>
                <a:gd name="connsiteX89" fmla="*/ 1845 w 5616"/>
                <a:gd name="connsiteY89" fmla="*/ 112 h 4324"/>
                <a:gd name="connsiteX90" fmla="*/ 1961 w 5616"/>
                <a:gd name="connsiteY90" fmla="*/ 137 h 4324"/>
                <a:gd name="connsiteX91" fmla="*/ 2134 w 5616"/>
                <a:gd name="connsiteY91" fmla="*/ 205 h 4324"/>
                <a:gd name="connsiteX92" fmla="*/ 2673 w 5616"/>
                <a:gd name="connsiteY92" fmla="*/ 353 h 4324"/>
                <a:gd name="connsiteX93" fmla="*/ 3037 w 5616"/>
                <a:gd name="connsiteY93" fmla="*/ 515 h 4324"/>
                <a:gd name="connsiteX94" fmla="*/ 3157 w 5616"/>
                <a:gd name="connsiteY94" fmla="*/ 577 h 4324"/>
                <a:gd name="connsiteX95" fmla="*/ 3218 w 5616"/>
                <a:gd name="connsiteY95" fmla="*/ 610 h 4324"/>
                <a:gd name="connsiteX96" fmla="*/ 3278 w 5616"/>
                <a:gd name="connsiteY96" fmla="*/ 644 h 4324"/>
                <a:gd name="connsiteX97" fmla="*/ 3338 w 5616"/>
                <a:gd name="connsiteY97" fmla="*/ 679 h 4324"/>
                <a:gd name="connsiteX98" fmla="*/ 3398 w 5616"/>
                <a:gd name="connsiteY98" fmla="*/ 717 h 4324"/>
                <a:gd name="connsiteX99" fmla="*/ 3459 w 5616"/>
                <a:gd name="connsiteY99" fmla="*/ 754 h 4324"/>
                <a:gd name="connsiteX100" fmla="*/ 3517 w 5616"/>
                <a:gd name="connsiteY100" fmla="*/ 793 h 4324"/>
                <a:gd name="connsiteX101" fmla="*/ 3577 w 5616"/>
                <a:gd name="connsiteY101" fmla="*/ 834 h 4324"/>
                <a:gd name="connsiteX102" fmla="*/ 3636 w 5616"/>
                <a:gd name="connsiteY102" fmla="*/ 874 h 4324"/>
                <a:gd name="connsiteX103" fmla="*/ 3694 w 5616"/>
                <a:gd name="connsiteY103" fmla="*/ 917 h 4324"/>
                <a:gd name="connsiteX104" fmla="*/ 3753 w 5616"/>
                <a:gd name="connsiteY104" fmla="*/ 961 h 4324"/>
                <a:gd name="connsiteX105" fmla="*/ 3811 w 5616"/>
                <a:gd name="connsiteY105" fmla="*/ 1007 h 4324"/>
                <a:gd name="connsiteX106" fmla="*/ 3870 w 5616"/>
                <a:gd name="connsiteY106" fmla="*/ 1053 h 4324"/>
                <a:gd name="connsiteX107" fmla="*/ 3927 w 5616"/>
                <a:gd name="connsiteY107" fmla="*/ 1103 h 4324"/>
                <a:gd name="connsiteX108" fmla="*/ 3983 w 5616"/>
                <a:gd name="connsiteY108" fmla="*/ 1153 h 4324"/>
                <a:gd name="connsiteX109" fmla="*/ 4040 w 5616"/>
                <a:gd name="connsiteY109" fmla="*/ 1204 h 4324"/>
                <a:gd name="connsiteX110" fmla="*/ 4097 w 5616"/>
                <a:gd name="connsiteY110" fmla="*/ 1256 h 4324"/>
                <a:gd name="connsiteX111" fmla="*/ 4152 w 5616"/>
                <a:gd name="connsiteY111" fmla="*/ 1310 h 4324"/>
                <a:gd name="connsiteX112" fmla="*/ 4207 w 5616"/>
                <a:gd name="connsiteY112" fmla="*/ 1365 h 4324"/>
                <a:gd name="connsiteX113" fmla="*/ 4262 w 5616"/>
                <a:gd name="connsiteY113" fmla="*/ 1424 h 4324"/>
                <a:gd name="connsiteX114" fmla="*/ 4315 w 5616"/>
                <a:gd name="connsiteY114" fmla="*/ 1482 h 4324"/>
                <a:gd name="connsiteX115" fmla="*/ 4370 w 5616"/>
                <a:gd name="connsiteY115" fmla="*/ 1543 h 4324"/>
                <a:gd name="connsiteX116" fmla="*/ 4421 w 5616"/>
                <a:gd name="connsiteY116" fmla="*/ 1605 h 4324"/>
                <a:gd name="connsiteX117" fmla="*/ 4474 w 5616"/>
                <a:gd name="connsiteY117" fmla="*/ 1667 h 4324"/>
                <a:gd name="connsiteX118" fmla="*/ 4526 w 5616"/>
                <a:gd name="connsiteY118" fmla="*/ 1732 h 4324"/>
                <a:gd name="connsiteX119" fmla="*/ 4577 w 5616"/>
                <a:gd name="connsiteY119" fmla="*/ 1800 h 4324"/>
                <a:gd name="connsiteX120" fmla="*/ 4627 w 5616"/>
                <a:gd name="connsiteY120" fmla="*/ 1867 h 4324"/>
                <a:gd name="connsiteX121" fmla="*/ 4676 w 5616"/>
                <a:gd name="connsiteY121" fmla="*/ 1936 h 4324"/>
                <a:gd name="connsiteX122" fmla="*/ 4726 w 5616"/>
                <a:gd name="connsiteY122" fmla="*/ 2009 h 4324"/>
                <a:gd name="connsiteX123" fmla="*/ 4774 w 5616"/>
                <a:gd name="connsiteY123" fmla="*/ 2082 h 4324"/>
                <a:gd name="connsiteX124" fmla="*/ 4820 w 5616"/>
                <a:gd name="connsiteY124" fmla="*/ 2158 h 4324"/>
                <a:gd name="connsiteX125" fmla="*/ 4868 w 5616"/>
                <a:gd name="connsiteY125" fmla="*/ 2234 h 4324"/>
                <a:gd name="connsiteX126" fmla="*/ 4912 w 5616"/>
                <a:gd name="connsiteY126" fmla="*/ 2312 h 4324"/>
                <a:gd name="connsiteX127" fmla="*/ 4958 w 5616"/>
                <a:gd name="connsiteY127" fmla="*/ 2394 h 4324"/>
                <a:gd name="connsiteX128" fmla="*/ 5001 w 5616"/>
                <a:gd name="connsiteY128" fmla="*/ 2475 h 4324"/>
                <a:gd name="connsiteX129" fmla="*/ 5045 w 5616"/>
                <a:gd name="connsiteY129" fmla="*/ 2558 h 4324"/>
                <a:gd name="connsiteX130" fmla="*/ 5086 w 5616"/>
                <a:gd name="connsiteY130" fmla="*/ 2645 h 4324"/>
                <a:gd name="connsiteX131" fmla="*/ 5129 w 5616"/>
                <a:gd name="connsiteY131" fmla="*/ 2732 h 4324"/>
                <a:gd name="connsiteX132" fmla="*/ 5168 w 5616"/>
                <a:gd name="connsiteY132" fmla="*/ 2823 h 4324"/>
                <a:gd name="connsiteX133" fmla="*/ 5207 w 5616"/>
                <a:gd name="connsiteY133" fmla="*/ 2913 h 4324"/>
                <a:gd name="connsiteX134" fmla="*/ 5246 w 5616"/>
                <a:gd name="connsiteY134" fmla="*/ 3007 h 4324"/>
                <a:gd name="connsiteX135" fmla="*/ 5283 w 5616"/>
                <a:gd name="connsiteY135" fmla="*/ 3103 h 4324"/>
                <a:gd name="connsiteX136" fmla="*/ 5318 w 5616"/>
                <a:gd name="connsiteY136" fmla="*/ 3198 h 4324"/>
                <a:gd name="connsiteX137" fmla="*/ 5354 w 5616"/>
                <a:gd name="connsiteY137" fmla="*/ 3298 h 4324"/>
                <a:gd name="connsiteX138" fmla="*/ 5387 w 5616"/>
                <a:gd name="connsiteY138" fmla="*/ 3400 h 4324"/>
                <a:gd name="connsiteX139" fmla="*/ 5419 w 5616"/>
                <a:gd name="connsiteY139" fmla="*/ 3503 h 4324"/>
                <a:gd name="connsiteX140" fmla="*/ 5451 w 5616"/>
                <a:gd name="connsiteY140" fmla="*/ 3608 h 4324"/>
                <a:gd name="connsiteX141" fmla="*/ 5481 w 5616"/>
                <a:gd name="connsiteY141" fmla="*/ 3716 h 4324"/>
                <a:gd name="connsiteX142" fmla="*/ 5511 w 5616"/>
                <a:gd name="connsiteY142" fmla="*/ 3824 h 4324"/>
                <a:gd name="connsiteX143" fmla="*/ 5540 w 5616"/>
                <a:gd name="connsiteY143" fmla="*/ 3936 h 4324"/>
                <a:gd name="connsiteX144" fmla="*/ 5566 w 5616"/>
                <a:gd name="connsiteY144" fmla="*/ 4049 h 4324"/>
                <a:gd name="connsiteX145" fmla="*/ 5591 w 5616"/>
                <a:gd name="connsiteY145" fmla="*/ 4166 h 4324"/>
                <a:gd name="connsiteX146" fmla="*/ 5616 w 5616"/>
                <a:gd name="connsiteY146" fmla="*/ 4283 h 4324"/>
                <a:gd name="connsiteX147" fmla="*/ 5616 w 5616"/>
                <a:gd name="connsiteY147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627 w 5616"/>
                <a:gd name="connsiteY44" fmla="*/ 3193 h 4324"/>
                <a:gd name="connsiteX45" fmla="*/ 1571 w 5616"/>
                <a:gd name="connsiteY45" fmla="*/ 3143 h 4324"/>
                <a:gd name="connsiteX46" fmla="*/ 1516 w 5616"/>
                <a:gd name="connsiteY46" fmla="*/ 3092 h 4324"/>
                <a:gd name="connsiteX47" fmla="*/ 1459 w 5616"/>
                <a:gd name="connsiteY47" fmla="*/ 3039 h 4324"/>
                <a:gd name="connsiteX48" fmla="*/ 1404 w 5616"/>
                <a:gd name="connsiteY48" fmla="*/ 2986 h 4324"/>
                <a:gd name="connsiteX49" fmla="*/ 1349 w 5616"/>
                <a:gd name="connsiteY49" fmla="*/ 2931 h 4324"/>
                <a:gd name="connsiteX50" fmla="*/ 1296 w 5616"/>
                <a:gd name="connsiteY50" fmla="*/ 2874 h 4324"/>
                <a:gd name="connsiteX51" fmla="*/ 1243 w 5616"/>
                <a:gd name="connsiteY51" fmla="*/ 2815 h 4324"/>
                <a:gd name="connsiteX52" fmla="*/ 1190 w 5616"/>
                <a:gd name="connsiteY52" fmla="*/ 2755 h 4324"/>
                <a:gd name="connsiteX53" fmla="*/ 1136 w 5616"/>
                <a:gd name="connsiteY53" fmla="*/ 2695 h 4324"/>
                <a:gd name="connsiteX54" fmla="*/ 1085 w 5616"/>
                <a:gd name="connsiteY54" fmla="*/ 2631 h 4324"/>
                <a:gd name="connsiteX55" fmla="*/ 1035 w 5616"/>
                <a:gd name="connsiteY55" fmla="*/ 2567 h 4324"/>
                <a:gd name="connsiteX56" fmla="*/ 984 w 5616"/>
                <a:gd name="connsiteY56" fmla="*/ 2502 h 4324"/>
                <a:gd name="connsiteX57" fmla="*/ 936 w 5616"/>
                <a:gd name="connsiteY57" fmla="*/ 2434 h 4324"/>
                <a:gd name="connsiteX58" fmla="*/ 886 w 5616"/>
                <a:gd name="connsiteY58" fmla="*/ 2365 h 4324"/>
                <a:gd name="connsiteX59" fmla="*/ 839 w 5616"/>
                <a:gd name="connsiteY59" fmla="*/ 2294 h 4324"/>
                <a:gd name="connsiteX60" fmla="*/ 792 w 5616"/>
                <a:gd name="connsiteY60" fmla="*/ 2222 h 4324"/>
                <a:gd name="connsiteX61" fmla="*/ 746 w 5616"/>
                <a:gd name="connsiteY61" fmla="*/ 2147 h 4324"/>
                <a:gd name="connsiteX62" fmla="*/ 700 w 5616"/>
                <a:gd name="connsiteY62" fmla="*/ 2071 h 4324"/>
                <a:gd name="connsiteX63" fmla="*/ 656 w 5616"/>
                <a:gd name="connsiteY63" fmla="*/ 1995 h 4324"/>
                <a:gd name="connsiteX64" fmla="*/ 613 w 5616"/>
                <a:gd name="connsiteY64" fmla="*/ 1915 h 4324"/>
                <a:gd name="connsiteX65" fmla="*/ 571 w 5616"/>
                <a:gd name="connsiteY65" fmla="*/ 1833 h 4324"/>
                <a:gd name="connsiteX66" fmla="*/ 530 w 5616"/>
                <a:gd name="connsiteY66" fmla="*/ 1752 h 4324"/>
                <a:gd name="connsiteX67" fmla="*/ 489 w 5616"/>
                <a:gd name="connsiteY67" fmla="*/ 1667 h 4324"/>
                <a:gd name="connsiteX68" fmla="*/ 450 w 5616"/>
                <a:gd name="connsiteY68" fmla="*/ 1580 h 4324"/>
                <a:gd name="connsiteX69" fmla="*/ 411 w 5616"/>
                <a:gd name="connsiteY69" fmla="*/ 1493 h 4324"/>
                <a:gd name="connsiteX70" fmla="*/ 374 w 5616"/>
                <a:gd name="connsiteY70" fmla="*/ 1403 h 4324"/>
                <a:gd name="connsiteX71" fmla="*/ 339 w 5616"/>
                <a:gd name="connsiteY71" fmla="*/ 1310 h 4324"/>
                <a:gd name="connsiteX72" fmla="*/ 303 w 5616"/>
                <a:gd name="connsiteY72" fmla="*/ 1217 h 4324"/>
                <a:gd name="connsiteX73" fmla="*/ 269 w 5616"/>
                <a:gd name="connsiteY73" fmla="*/ 1121 h 4324"/>
                <a:gd name="connsiteX74" fmla="*/ 236 w 5616"/>
                <a:gd name="connsiteY74" fmla="*/ 1023 h 4324"/>
                <a:gd name="connsiteX75" fmla="*/ 206 w 5616"/>
                <a:gd name="connsiteY75" fmla="*/ 924 h 4324"/>
                <a:gd name="connsiteX76" fmla="*/ 176 w 5616"/>
                <a:gd name="connsiteY76" fmla="*/ 823 h 4324"/>
                <a:gd name="connsiteX77" fmla="*/ 92 w 5616"/>
                <a:gd name="connsiteY77" fmla="*/ 507 h 4324"/>
                <a:gd name="connsiteX78" fmla="*/ 67 w 5616"/>
                <a:gd name="connsiteY78" fmla="*/ 398 h 4324"/>
                <a:gd name="connsiteX79" fmla="*/ 43 w 5616"/>
                <a:gd name="connsiteY79" fmla="*/ 286 h 4324"/>
                <a:gd name="connsiteX80" fmla="*/ 21 w 5616"/>
                <a:gd name="connsiteY80" fmla="*/ 172 h 4324"/>
                <a:gd name="connsiteX81" fmla="*/ 0 w 5616"/>
                <a:gd name="connsiteY81" fmla="*/ 57 h 4324"/>
                <a:gd name="connsiteX82" fmla="*/ 113 w 5616"/>
                <a:gd name="connsiteY82" fmla="*/ 41 h 4324"/>
                <a:gd name="connsiteX83" fmla="*/ 307 w 5616"/>
                <a:gd name="connsiteY83" fmla="*/ 22 h 4324"/>
                <a:gd name="connsiteX84" fmla="*/ 823 w 5616"/>
                <a:gd name="connsiteY84" fmla="*/ 4 h 4324"/>
                <a:gd name="connsiteX85" fmla="*/ 1003 w 5616"/>
                <a:gd name="connsiteY85" fmla="*/ 9 h 4324"/>
                <a:gd name="connsiteX86" fmla="*/ 1512 w 5616"/>
                <a:gd name="connsiteY86" fmla="*/ 57 h 4324"/>
                <a:gd name="connsiteX87" fmla="*/ 1732 w 5616"/>
                <a:gd name="connsiteY87" fmla="*/ 91 h 4324"/>
                <a:gd name="connsiteX88" fmla="*/ 1845 w 5616"/>
                <a:gd name="connsiteY88" fmla="*/ 112 h 4324"/>
                <a:gd name="connsiteX89" fmla="*/ 1961 w 5616"/>
                <a:gd name="connsiteY89" fmla="*/ 137 h 4324"/>
                <a:gd name="connsiteX90" fmla="*/ 2134 w 5616"/>
                <a:gd name="connsiteY90" fmla="*/ 205 h 4324"/>
                <a:gd name="connsiteX91" fmla="*/ 2673 w 5616"/>
                <a:gd name="connsiteY91" fmla="*/ 353 h 4324"/>
                <a:gd name="connsiteX92" fmla="*/ 3037 w 5616"/>
                <a:gd name="connsiteY92" fmla="*/ 515 h 4324"/>
                <a:gd name="connsiteX93" fmla="*/ 3157 w 5616"/>
                <a:gd name="connsiteY93" fmla="*/ 577 h 4324"/>
                <a:gd name="connsiteX94" fmla="*/ 3218 w 5616"/>
                <a:gd name="connsiteY94" fmla="*/ 610 h 4324"/>
                <a:gd name="connsiteX95" fmla="*/ 3278 w 5616"/>
                <a:gd name="connsiteY95" fmla="*/ 644 h 4324"/>
                <a:gd name="connsiteX96" fmla="*/ 3338 w 5616"/>
                <a:gd name="connsiteY96" fmla="*/ 679 h 4324"/>
                <a:gd name="connsiteX97" fmla="*/ 3398 w 5616"/>
                <a:gd name="connsiteY97" fmla="*/ 717 h 4324"/>
                <a:gd name="connsiteX98" fmla="*/ 3459 w 5616"/>
                <a:gd name="connsiteY98" fmla="*/ 754 h 4324"/>
                <a:gd name="connsiteX99" fmla="*/ 3517 w 5616"/>
                <a:gd name="connsiteY99" fmla="*/ 793 h 4324"/>
                <a:gd name="connsiteX100" fmla="*/ 3577 w 5616"/>
                <a:gd name="connsiteY100" fmla="*/ 834 h 4324"/>
                <a:gd name="connsiteX101" fmla="*/ 3636 w 5616"/>
                <a:gd name="connsiteY101" fmla="*/ 874 h 4324"/>
                <a:gd name="connsiteX102" fmla="*/ 3694 w 5616"/>
                <a:gd name="connsiteY102" fmla="*/ 917 h 4324"/>
                <a:gd name="connsiteX103" fmla="*/ 3753 w 5616"/>
                <a:gd name="connsiteY103" fmla="*/ 961 h 4324"/>
                <a:gd name="connsiteX104" fmla="*/ 3811 w 5616"/>
                <a:gd name="connsiteY104" fmla="*/ 1007 h 4324"/>
                <a:gd name="connsiteX105" fmla="*/ 3870 w 5616"/>
                <a:gd name="connsiteY105" fmla="*/ 1053 h 4324"/>
                <a:gd name="connsiteX106" fmla="*/ 3927 w 5616"/>
                <a:gd name="connsiteY106" fmla="*/ 1103 h 4324"/>
                <a:gd name="connsiteX107" fmla="*/ 3983 w 5616"/>
                <a:gd name="connsiteY107" fmla="*/ 1153 h 4324"/>
                <a:gd name="connsiteX108" fmla="*/ 4040 w 5616"/>
                <a:gd name="connsiteY108" fmla="*/ 1204 h 4324"/>
                <a:gd name="connsiteX109" fmla="*/ 4097 w 5616"/>
                <a:gd name="connsiteY109" fmla="*/ 1256 h 4324"/>
                <a:gd name="connsiteX110" fmla="*/ 4152 w 5616"/>
                <a:gd name="connsiteY110" fmla="*/ 1310 h 4324"/>
                <a:gd name="connsiteX111" fmla="*/ 4207 w 5616"/>
                <a:gd name="connsiteY111" fmla="*/ 1365 h 4324"/>
                <a:gd name="connsiteX112" fmla="*/ 4262 w 5616"/>
                <a:gd name="connsiteY112" fmla="*/ 1424 h 4324"/>
                <a:gd name="connsiteX113" fmla="*/ 4315 w 5616"/>
                <a:gd name="connsiteY113" fmla="*/ 1482 h 4324"/>
                <a:gd name="connsiteX114" fmla="*/ 4370 w 5616"/>
                <a:gd name="connsiteY114" fmla="*/ 1543 h 4324"/>
                <a:gd name="connsiteX115" fmla="*/ 4421 w 5616"/>
                <a:gd name="connsiteY115" fmla="*/ 1605 h 4324"/>
                <a:gd name="connsiteX116" fmla="*/ 4474 w 5616"/>
                <a:gd name="connsiteY116" fmla="*/ 1667 h 4324"/>
                <a:gd name="connsiteX117" fmla="*/ 4526 w 5616"/>
                <a:gd name="connsiteY117" fmla="*/ 1732 h 4324"/>
                <a:gd name="connsiteX118" fmla="*/ 4577 w 5616"/>
                <a:gd name="connsiteY118" fmla="*/ 1800 h 4324"/>
                <a:gd name="connsiteX119" fmla="*/ 4627 w 5616"/>
                <a:gd name="connsiteY119" fmla="*/ 1867 h 4324"/>
                <a:gd name="connsiteX120" fmla="*/ 4676 w 5616"/>
                <a:gd name="connsiteY120" fmla="*/ 1936 h 4324"/>
                <a:gd name="connsiteX121" fmla="*/ 4726 w 5616"/>
                <a:gd name="connsiteY121" fmla="*/ 2009 h 4324"/>
                <a:gd name="connsiteX122" fmla="*/ 4774 w 5616"/>
                <a:gd name="connsiteY122" fmla="*/ 2082 h 4324"/>
                <a:gd name="connsiteX123" fmla="*/ 4820 w 5616"/>
                <a:gd name="connsiteY123" fmla="*/ 2158 h 4324"/>
                <a:gd name="connsiteX124" fmla="*/ 4868 w 5616"/>
                <a:gd name="connsiteY124" fmla="*/ 2234 h 4324"/>
                <a:gd name="connsiteX125" fmla="*/ 4912 w 5616"/>
                <a:gd name="connsiteY125" fmla="*/ 2312 h 4324"/>
                <a:gd name="connsiteX126" fmla="*/ 4958 w 5616"/>
                <a:gd name="connsiteY126" fmla="*/ 2394 h 4324"/>
                <a:gd name="connsiteX127" fmla="*/ 5001 w 5616"/>
                <a:gd name="connsiteY127" fmla="*/ 2475 h 4324"/>
                <a:gd name="connsiteX128" fmla="*/ 5045 w 5616"/>
                <a:gd name="connsiteY128" fmla="*/ 2558 h 4324"/>
                <a:gd name="connsiteX129" fmla="*/ 5086 w 5616"/>
                <a:gd name="connsiteY129" fmla="*/ 2645 h 4324"/>
                <a:gd name="connsiteX130" fmla="*/ 5129 w 5616"/>
                <a:gd name="connsiteY130" fmla="*/ 2732 h 4324"/>
                <a:gd name="connsiteX131" fmla="*/ 5168 w 5616"/>
                <a:gd name="connsiteY131" fmla="*/ 2823 h 4324"/>
                <a:gd name="connsiteX132" fmla="*/ 5207 w 5616"/>
                <a:gd name="connsiteY132" fmla="*/ 2913 h 4324"/>
                <a:gd name="connsiteX133" fmla="*/ 5246 w 5616"/>
                <a:gd name="connsiteY133" fmla="*/ 3007 h 4324"/>
                <a:gd name="connsiteX134" fmla="*/ 5283 w 5616"/>
                <a:gd name="connsiteY134" fmla="*/ 3103 h 4324"/>
                <a:gd name="connsiteX135" fmla="*/ 5318 w 5616"/>
                <a:gd name="connsiteY135" fmla="*/ 3198 h 4324"/>
                <a:gd name="connsiteX136" fmla="*/ 5354 w 5616"/>
                <a:gd name="connsiteY136" fmla="*/ 3298 h 4324"/>
                <a:gd name="connsiteX137" fmla="*/ 5387 w 5616"/>
                <a:gd name="connsiteY137" fmla="*/ 3400 h 4324"/>
                <a:gd name="connsiteX138" fmla="*/ 5419 w 5616"/>
                <a:gd name="connsiteY138" fmla="*/ 3503 h 4324"/>
                <a:gd name="connsiteX139" fmla="*/ 5451 w 5616"/>
                <a:gd name="connsiteY139" fmla="*/ 3608 h 4324"/>
                <a:gd name="connsiteX140" fmla="*/ 5481 w 5616"/>
                <a:gd name="connsiteY140" fmla="*/ 3716 h 4324"/>
                <a:gd name="connsiteX141" fmla="*/ 5511 w 5616"/>
                <a:gd name="connsiteY141" fmla="*/ 3824 h 4324"/>
                <a:gd name="connsiteX142" fmla="*/ 5540 w 5616"/>
                <a:gd name="connsiteY142" fmla="*/ 3936 h 4324"/>
                <a:gd name="connsiteX143" fmla="*/ 5566 w 5616"/>
                <a:gd name="connsiteY143" fmla="*/ 4049 h 4324"/>
                <a:gd name="connsiteX144" fmla="*/ 5591 w 5616"/>
                <a:gd name="connsiteY144" fmla="*/ 4166 h 4324"/>
                <a:gd name="connsiteX145" fmla="*/ 5616 w 5616"/>
                <a:gd name="connsiteY145" fmla="*/ 4283 h 4324"/>
                <a:gd name="connsiteX146" fmla="*/ 5616 w 5616"/>
                <a:gd name="connsiteY146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627 w 5616"/>
                <a:gd name="connsiteY44" fmla="*/ 3193 h 4324"/>
                <a:gd name="connsiteX45" fmla="*/ 1571 w 5616"/>
                <a:gd name="connsiteY45" fmla="*/ 3143 h 4324"/>
                <a:gd name="connsiteX46" fmla="*/ 1516 w 5616"/>
                <a:gd name="connsiteY46" fmla="*/ 3092 h 4324"/>
                <a:gd name="connsiteX47" fmla="*/ 1459 w 5616"/>
                <a:gd name="connsiteY47" fmla="*/ 3039 h 4324"/>
                <a:gd name="connsiteX48" fmla="*/ 1404 w 5616"/>
                <a:gd name="connsiteY48" fmla="*/ 2986 h 4324"/>
                <a:gd name="connsiteX49" fmla="*/ 1349 w 5616"/>
                <a:gd name="connsiteY49" fmla="*/ 2931 h 4324"/>
                <a:gd name="connsiteX50" fmla="*/ 1296 w 5616"/>
                <a:gd name="connsiteY50" fmla="*/ 2874 h 4324"/>
                <a:gd name="connsiteX51" fmla="*/ 1243 w 5616"/>
                <a:gd name="connsiteY51" fmla="*/ 2815 h 4324"/>
                <a:gd name="connsiteX52" fmla="*/ 1190 w 5616"/>
                <a:gd name="connsiteY52" fmla="*/ 2755 h 4324"/>
                <a:gd name="connsiteX53" fmla="*/ 1136 w 5616"/>
                <a:gd name="connsiteY53" fmla="*/ 2695 h 4324"/>
                <a:gd name="connsiteX54" fmla="*/ 1085 w 5616"/>
                <a:gd name="connsiteY54" fmla="*/ 2631 h 4324"/>
                <a:gd name="connsiteX55" fmla="*/ 1035 w 5616"/>
                <a:gd name="connsiteY55" fmla="*/ 2567 h 4324"/>
                <a:gd name="connsiteX56" fmla="*/ 984 w 5616"/>
                <a:gd name="connsiteY56" fmla="*/ 2502 h 4324"/>
                <a:gd name="connsiteX57" fmla="*/ 936 w 5616"/>
                <a:gd name="connsiteY57" fmla="*/ 2434 h 4324"/>
                <a:gd name="connsiteX58" fmla="*/ 886 w 5616"/>
                <a:gd name="connsiteY58" fmla="*/ 2365 h 4324"/>
                <a:gd name="connsiteX59" fmla="*/ 839 w 5616"/>
                <a:gd name="connsiteY59" fmla="*/ 2294 h 4324"/>
                <a:gd name="connsiteX60" fmla="*/ 792 w 5616"/>
                <a:gd name="connsiteY60" fmla="*/ 2222 h 4324"/>
                <a:gd name="connsiteX61" fmla="*/ 746 w 5616"/>
                <a:gd name="connsiteY61" fmla="*/ 2147 h 4324"/>
                <a:gd name="connsiteX62" fmla="*/ 700 w 5616"/>
                <a:gd name="connsiteY62" fmla="*/ 2071 h 4324"/>
                <a:gd name="connsiteX63" fmla="*/ 656 w 5616"/>
                <a:gd name="connsiteY63" fmla="*/ 1995 h 4324"/>
                <a:gd name="connsiteX64" fmla="*/ 613 w 5616"/>
                <a:gd name="connsiteY64" fmla="*/ 1915 h 4324"/>
                <a:gd name="connsiteX65" fmla="*/ 571 w 5616"/>
                <a:gd name="connsiteY65" fmla="*/ 1833 h 4324"/>
                <a:gd name="connsiteX66" fmla="*/ 530 w 5616"/>
                <a:gd name="connsiteY66" fmla="*/ 1752 h 4324"/>
                <a:gd name="connsiteX67" fmla="*/ 489 w 5616"/>
                <a:gd name="connsiteY67" fmla="*/ 1667 h 4324"/>
                <a:gd name="connsiteX68" fmla="*/ 450 w 5616"/>
                <a:gd name="connsiteY68" fmla="*/ 1580 h 4324"/>
                <a:gd name="connsiteX69" fmla="*/ 411 w 5616"/>
                <a:gd name="connsiteY69" fmla="*/ 1493 h 4324"/>
                <a:gd name="connsiteX70" fmla="*/ 374 w 5616"/>
                <a:gd name="connsiteY70" fmla="*/ 1403 h 4324"/>
                <a:gd name="connsiteX71" fmla="*/ 339 w 5616"/>
                <a:gd name="connsiteY71" fmla="*/ 1310 h 4324"/>
                <a:gd name="connsiteX72" fmla="*/ 303 w 5616"/>
                <a:gd name="connsiteY72" fmla="*/ 1217 h 4324"/>
                <a:gd name="connsiteX73" fmla="*/ 236 w 5616"/>
                <a:gd name="connsiteY73" fmla="*/ 1023 h 4324"/>
                <a:gd name="connsiteX74" fmla="*/ 206 w 5616"/>
                <a:gd name="connsiteY74" fmla="*/ 924 h 4324"/>
                <a:gd name="connsiteX75" fmla="*/ 176 w 5616"/>
                <a:gd name="connsiteY75" fmla="*/ 823 h 4324"/>
                <a:gd name="connsiteX76" fmla="*/ 92 w 5616"/>
                <a:gd name="connsiteY76" fmla="*/ 507 h 4324"/>
                <a:gd name="connsiteX77" fmla="*/ 67 w 5616"/>
                <a:gd name="connsiteY77" fmla="*/ 398 h 4324"/>
                <a:gd name="connsiteX78" fmla="*/ 43 w 5616"/>
                <a:gd name="connsiteY78" fmla="*/ 286 h 4324"/>
                <a:gd name="connsiteX79" fmla="*/ 21 w 5616"/>
                <a:gd name="connsiteY79" fmla="*/ 172 h 4324"/>
                <a:gd name="connsiteX80" fmla="*/ 0 w 5616"/>
                <a:gd name="connsiteY80" fmla="*/ 57 h 4324"/>
                <a:gd name="connsiteX81" fmla="*/ 113 w 5616"/>
                <a:gd name="connsiteY81" fmla="*/ 41 h 4324"/>
                <a:gd name="connsiteX82" fmla="*/ 307 w 5616"/>
                <a:gd name="connsiteY82" fmla="*/ 22 h 4324"/>
                <a:gd name="connsiteX83" fmla="*/ 823 w 5616"/>
                <a:gd name="connsiteY83" fmla="*/ 4 h 4324"/>
                <a:gd name="connsiteX84" fmla="*/ 1003 w 5616"/>
                <a:gd name="connsiteY84" fmla="*/ 9 h 4324"/>
                <a:gd name="connsiteX85" fmla="*/ 1512 w 5616"/>
                <a:gd name="connsiteY85" fmla="*/ 57 h 4324"/>
                <a:gd name="connsiteX86" fmla="*/ 1732 w 5616"/>
                <a:gd name="connsiteY86" fmla="*/ 91 h 4324"/>
                <a:gd name="connsiteX87" fmla="*/ 1845 w 5616"/>
                <a:gd name="connsiteY87" fmla="*/ 112 h 4324"/>
                <a:gd name="connsiteX88" fmla="*/ 1961 w 5616"/>
                <a:gd name="connsiteY88" fmla="*/ 137 h 4324"/>
                <a:gd name="connsiteX89" fmla="*/ 2134 w 5616"/>
                <a:gd name="connsiteY89" fmla="*/ 205 h 4324"/>
                <a:gd name="connsiteX90" fmla="*/ 2673 w 5616"/>
                <a:gd name="connsiteY90" fmla="*/ 353 h 4324"/>
                <a:gd name="connsiteX91" fmla="*/ 3037 w 5616"/>
                <a:gd name="connsiteY91" fmla="*/ 515 h 4324"/>
                <a:gd name="connsiteX92" fmla="*/ 3157 w 5616"/>
                <a:gd name="connsiteY92" fmla="*/ 577 h 4324"/>
                <a:gd name="connsiteX93" fmla="*/ 3218 w 5616"/>
                <a:gd name="connsiteY93" fmla="*/ 610 h 4324"/>
                <a:gd name="connsiteX94" fmla="*/ 3278 w 5616"/>
                <a:gd name="connsiteY94" fmla="*/ 644 h 4324"/>
                <a:gd name="connsiteX95" fmla="*/ 3338 w 5616"/>
                <a:gd name="connsiteY95" fmla="*/ 679 h 4324"/>
                <a:gd name="connsiteX96" fmla="*/ 3398 w 5616"/>
                <a:gd name="connsiteY96" fmla="*/ 717 h 4324"/>
                <a:gd name="connsiteX97" fmla="*/ 3459 w 5616"/>
                <a:gd name="connsiteY97" fmla="*/ 754 h 4324"/>
                <a:gd name="connsiteX98" fmla="*/ 3517 w 5616"/>
                <a:gd name="connsiteY98" fmla="*/ 793 h 4324"/>
                <a:gd name="connsiteX99" fmla="*/ 3577 w 5616"/>
                <a:gd name="connsiteY99" fmla="*/ 834 h 4324"/>
                <a:gd name="connsiteX100" fmla="*/ 3636 w 5616"/>
                <a:gd name="connsiteY100" fmla="*/ 874 h 4324"/>
                <a:gd name="connsiteX101" fmla="*/ 3694 w 5616"/>
                <a:gd name="connsiteY101" fmla="*/ 917 h 4324"/>
                <a:gd name="connsiteX102" fmla="*/ 3753 w 5616"/>
                <a:gd name="connsiteY102" fmla="*/ 961 h 4324"/>
                <a:gd name="connsiteX103" fmla="*/ 3811 w 5616"/>
                <a:gd name="connsiteY103" fmla="*/ 1007 h 4324"/>
                <a:gd name="connsiteX104" fmla="*/ 3870 w 5616"/>
                <a:gd name="connsiteY104" fmla="*/ 1053 h 4324"/>
                <a:gd name="connsiteX105" fmla="*/ 3927 w 5616"/>
                <a:gd name="connsiteY105" fmla="*/ 1103 h 4324"/>
                <a:gd name="connsiteX106" fmla="*/ 3983 w 5616"/>
                <a:gd name="connsiteY106" fmla="*/ 1153 h 4324"/>
                <a:gd name="connsiteX107" fmla="*/ 4040 w 5616"/>
                <a:gd name="connsiteY107" fmla="*/ 1204 h 4324"/>
                <a:gd name="connsiteX108" fmla="*/ 4097 w 5616"/>
                <a:gd name="connsiteY108" fmla="*/ 1256 h 4324"/>
                <a:gd name="connsiteX109" fmla="*/ 4152 w 5616"/>
                <a:gd name="connsiteY109" fmla="*/ 1310 h 4324"/>
                <a:gd name="connsiteX110" fmla="*/ 4207 w 5616"/>
                <a:gd name="connsiteY110" fmla="*/ 1365 h 4324"/>
                <a:gd name="connsiteX111" fmla="*/ 4262 w 5616"/>
                <a:gd name="connsiteY111" fmla="*/ 1424 h 4324"/>
                <a:gd name="connsiteX112" fmla="*/ 4315 w 5616"/>
                <a:gd name="connsiteY112" fmla="*/ 1482 h 4324"/>
                <a:gd name="connsiteX113" fmla="*/ 4370 w 5616"/>
                <a:gd name="connsiteY113" fmla="*/ 1543 h 4324"/>
                <a:gd name="connsiteX114" fmla="*/ 4421 w 5616"/>
                <a:gd name="connsiteY114" fmla="*/ 1605 h 4324"/>
                <a:gd name="connsiteX115" fmla="*/ 4474 w 5616"/>
                <a:gd name="connsiteY115" fmla="*/ 1667 h 4324"/>
                <a:gd name="connsiteX116" fmla="*/ 4526 w 5616"/>
                <a:gd name="connsiteY116" fmla="*/ 1732 h 4324"/>
                <a:gd name="connsiteX117" fmla="*/ 4577 w 5616"/>
                <a:gd name="connsiteY117" fmla="*/ 1800 h 4324"/>
                <a:gd name="connsiteX118" fmla="*/ 4627 w 5616"/>
                <a:gd name="connsiteY118" fmla="*/ 1867 h 4324"/>
                <a:gd name="connsiteX119" fmla="*/ 4676 w 5616"/>
                <a:gd name="connsiteY119" fmla="*/ 1936 h 4324"/>
                <a:gd name="connsiteX120" fmla="*/ 4726 w 5616"/>
                <a:gd name="connsiteY120" fmla="*/ 2009 h 4324"/>
                <a:gd name="connsiteX121" fmla="*/ 4774 w 5616"/>
                <a:gd name="connsiteY121" fmla="*/ 2082 h 4324"/>
                <a:gd name="connsiteX122" fmla="*/ 4820 w 5616"/>
                <a:gd name="connsiteY122" fmla="*/ 2158 h 4324"/>
                <a:gd name="connsiteX123" fmla="*/ 4868 w 5616"/>
                <a:gd name="connsiteY123" fmla="*/ 2234 h 4324"/>
                <a:gd name="connsiteX124" fmla="*/ 4912 w 5616"/>
                <a:gd name="connsiteY124" fmla="*/ 2312 h 4324"/>
                <a:gd name="connsiteX125" fmla="*/ 4958 w 5616"/>
                <a:gd name="connsiteY125" fmla="*/ 2394 h 4324"/>
                <a:gd name="connsiteX126" fmla="*/ 5001 w 5616"/>
                <a:gd name="connsiteY126" fmla="*/ 2475 h 4324"/>
                <a:gd name="connsiteX127" fmla="*/ 5045 w 5616"/>
                <a:gd name="connsiteY127" fmla="*/ 2558 h 4324"/>
                <a:gd name="connsiteX128" fmla="*/ 5086 w 5616"/>
                <a:gd name="connsiteY128" fmla="*/ 2645 h 4324"/>
                <a:gd name="connsiteX129" fmla="*/ 5129 w 5616"/>
                <a:gd name="connsiteY129" fmla="*/ 2732 h 4324"/>
                <a:gd name="connsiteX130" fmla="*/ 5168 w 5616"/>
                <a:gd name="connsiteY130" fmla="*/ 2823 h 4324"/>
                <a:gd name="connsiteX131" fmla="*/ 5207 w 5616"/>
                <a:gd name="connsiteY131" fmla="*/ 2913 h 4324"/>
                <a:gd name="connsiteX132" fmla="*/ 5246 w 5616"/>
                <a:gd name="connsiteY132" fmla="*/ 3007 h 4324"/>
                <a:gd name="connsiteX133" fmla="*/ 5283 w 5616"/>
                <a:gd name="connsiteY133" fmla="*/ 3103 h 4324"/>
                <a:gd name="connsiteX134" fmla="*/ 5318 w 5616"/>
                <a:gd name="connsiteY134" fmla="*/ 3198 h 4324"/>
                <a:gd name="connsiteX135" fmla="*/ 5354 w 5616"/>
                <a:gd name="connsiteY135" fmla="*/ 3298 h 4324"/>
                <a:gd name="connsiteX136" fmla="*/ 5387 w 5616"/>
                <a:gd name="connsiteY136" fmla="*/ 3400 h 4324"/>
                <a:gd name="connsiteX137" fmla="*/ 5419 w 5616"/>
                <a:gd name="connsiteY137" fmla="*/ 3503 h 4324"/>
                <a:gd name="connsiteX138" fmla="*/ 5451 w 5616"/>
                <a:gd name="connsiteY138" fmla="*/ 3608 h 4324"/>
                <a:gd name="connsiteX139" fmla="*/ 5481 w 5616"/>
                <a:gd name="connsiteY139" fmla="*/ 3716 h 4324"/>
                <a:gd name="connsiteX140" fmla="*/ 5511 w 5616"/>
                <a:gd name="connsiteY140" fmla="*/ 3824 h 4324"/>
                <a:gd name="connsiteX141" fmla="*/ 5540 w 5616"/>
                <a:gd name="connsiteY141" fmla="*/ 3936 h 4324"/>
                <a:gd name="connsiteX142" fmla="*/ 5566 w 5616"/>
                <a:gd name="connsiteY142" fmla="*/ 4049 h 4324"/>
                <a:gd name="connsiteX143" fmla="*/ 5591 w 5616"/>
                <a:gd name="connsiteY143" fmla="*/ 4166 h 4324"/>
                <a:gd name="connsiteX144" fmla="*/ 5616 w 5616"/>
                <a:gd name="connsiteY144" fmla="*/ 4283 h 4324"/>
                <a:gd name="connsiteX145" fmla="*/ 5616 w 5616"/>
                <a:gd name="connsiteY145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627 w 5616"/>
                <a:gd name="connsiteY44" fmla="*/ 3193 h 4324"/>
                <a:gd name="connsiteX45" fmla="*/ 1571 w 5616"/>
                <a:gd name="connsiteY45" fmla="*/ 3143 h 4324"/>
                <a:gd name="connsiteX46" fmla="*/ 1516 w 5616"/>
                <a:gd name="connsiteY46" fmla="*/ 3092 h 4324"/>
                <a:gd name="connsiteX47" fmla="*/ 1459 w 5616"/>
                <a:gd name="connsiteY47" fmla="*/ 3039 h 4324"/>
                <a:gd name="connsiteX48" fmla="*/ 1404 w 5616"/>
                <a:gd name="connsiteY48" fmla="*/ 2986 h 4324"/>
                <a:gd name="connsiteX49" fmla="*/ 1349 w 5616"/>
                <a:gd name="connsiteY49" fmla="*/ 2931 h 4324"/>
                <a:gd name="connsiteX50" fmla="*/ 1296 w 5616"/>
                <a:gd name="connsiteY50" fmla="*/ 2874 h 4324"/>
                <a:gd name="connsiteX51" fmla="*/ 1243 w 5616"/>
                <a:gd name="connsiteY51" fmla="*/ 2815 h 4324"/>
                <a:gd name="connsiteX52" fmla="*/ 1190 w 5616"/>
                <a:gd name="connsiteY52" fmla="*/ 2755 h 4324"/>
                <a:gd name="connsiteX53" fmla="*/ 1136 w 5616"/>
                <a:gd name="connsiteY53" fmla="*/ 2695 h 4324"/>
                <a:gd name="connsiteX54" fmla="*/ 1085 w 5616"/>
                <a:gd name="connsiteY54" fmla="*/ 2631 h 4324"/>
                <a:gd name="connsiteX55" fmla="*/ 1035 w 5616"/>
                <a:gd name="connsiteY55" fmla="*/ 2567 h 4324"/>
                <a:gd name="connsiteX56" fmla="*/ 984 w 5616"/>
                <a:gd name="connsiteY56" fmla="*/ 2502 h 4324"/>
                <a:gd name="connsiteX57" fmla="*/ 936 w 5616"/>
                <a:gd name="connsiteY57" fmla="*/ 2434 h 4324"/>
                <a:gd name="connsiteX58" fmla="*/ 886 w 5616"/>
                <a:gd name="connsiteY58" fmla="*/ 2365 h 4324"/>
                <a:gd name="connsiteX59" fmla="*/ 839 w 5616"/>
                <a:gd name="connsiteY59" fmla="*/ 2294 h 4324"/>
                <a:gd name="connsiteX60" fmla="*/ 792 w 5616"/>
                <a:gd name="connsiteY60" fmla="*/ 2222 h 4324"/>
                <a:gd name="connsiteX61" fmla="*/ 746 w 5616"/>
                <a:gd name="connsiteY61" fmla="*/ 2147 h 4324"/>
                <a:gd name="connsiteX62" fmla="*/ 700 w 5616"/>
                <a:gd name="connsiteY62" fmla="*/ 2071 h 4324"/>
                <a:gd name="connsiteX63" fmla="*/ 656 w 5616"/>
                <a:gd name="connsiteY63" fmla="*/ 1995 h 4324"/>
                <a:gd name="connsiteX64" fmla="*/ 613 w 5616"/>
                <a:gd name="connsiteY64" fmla="*/ 1915 h 4324"/>
                <a:gd name="connsiteX65" fmla="*/ 571 w 5616"/>
                <a:gd name="connsiteY65" fmla="*/ 1833 h 4324"/>
                <a:gd name="connsiteX66" fmla="*/ 530 w 5616"/>
                <a:gd name="connsiteY66" fmla="*/ 1752 h 4324"/>
                <a:gd name="connsiteX67" fmla="*/ 489 w 5616"/>
                <a:gd name="connsiteY67" fmla="*/ 1667 h 4324"/>
                <a:gd name="connsiteX68" fmla="*/ 450 w 5616"/>
                <a:gd name="connsiteY68" fmla="*/ 1580 h 4324"/>
                <a:gd name="connsiteX69" fmla="*/ 374 w 5616"/>
                <a:gd name="connsiteY69" fmla="*/ 1403 h 4324"/>
                <a:gd name="connsiteX70" fmla="*/ 339 w 5616"/>
                <a:gd name="connsiteY70" fmla="*/ 1310 h 4324"/>
                <a:gd name="connsiteX71" fmla="*/ 303 w 5616"/>
                <a:gd name="connsiteY71" fmla="*/ 1217 h 4324"/>
                <a:gd name="connsiteX72" fmla="*/ 236 w 5616"/>
                <a:gd name="connsiteY72" fmla="*/ 1023 h 4324"/>
                <a:gd name="connsiteX73" fmla="*/ 206 w 5616"/>
                <a:gd name="connsiteY73" fmla="*/ 924 h 4324"/>
                <a:gd name="connsiteX74" fmla="*/ 176 w 5616"/>
                <a:gd name="connsiteY74" fmla="*/ 823 h 4324"/>
                <a:gd name="connsiteX75" fmla="*/ 92 w 5616"/>
                <a:gd name="connsiteY75" fmla="*/ 507 h 4324"/>
                <a:gd name="connsiteX76" fmla="*/ 67 w 5616"/>
                <a:gd name="connsiteY76" fmla="*/ 398 h 4324"/>
                <a:gd name="connsiteX77" fmla="*/ 43 w 5616"/>
                <a:gd name="connsiteY77" fmla="*/ 286 h 4324"/>
                <a:gd name="connsiteX78" fmla="*/ 21 w 5616"/>
                <a:gd name="connsiteY78" fmla="*/ 172 h 4324"/>
                <a:gd name="connsiteX79" fmla="*/ 0 w 5616"/>
                <a:gd name="connsiteY79" fmla="*/ 57 h 4324"/>
                <a:gd name="connsiteX80" fmla="*/ 113 w 5616"/>
                <a:gd name="connsiteY80" fmla="*/ 41 h 4324"/>
                <a:gd name="connsiteX81" fmla="*/ 307 w 5616"/>
                <a:gd name="connsiteY81" fmla="*/ 22 h 4324"/>
                <a:gd name="connsiteX82" fmla="*/ 823 w 5616"/>
                <a:gd name="connsiteY82" fmla="*/ 4 h 4324"/>
                <a:gd name="connsiteX83" fmla="*/ 1003 w 5616"/>
                <a:gd name="connsiteY83" fmla="*/ 9 h 4324"/>
                <a:gd name="connsiteX84" fmla="*/ 1512 w 5616"/>
                <a:gd name="connsiteY84" fmla="*/ 57 h 4324"/>
                <a:gd name="connsiteX85" fmla="*/ 1732 w 5616"/>
                <a:gd name="connsiteY85" fmla="*/ 91 h 4324"/>
                <a:gd name="connsiteX86" fmla="*/ 1845 w 5616"/>
                <a:gd name="connsiteY86" fmla="*/ 112 h 4324"/>
                <a:gd name="connsiteX87" fmla="*/ 1961 w 5616"/>
                <a:gd name="connsiteY87" fmla="*/ 137 h 4324"/>
                <a:gd name="connsiteX88" fmla="*/ 2134 w 5616"/>
                <a:gd name="connsiteY88" fmla="*/ 205 h 4324"/>
                <a:gd name="connsiteX89" fmla="*/ 2673 w 5616"/>
                <a:gd name="connsiteY89" fmla="*/ 353 h 4324"/>
                <a:gd name="connsiteX90" fmla="*/ 3037 w 5616"/>
                <a:gd name="connsiteY90" fmla="*/ 515 h 4324"/>
                <a:gd name="connsiteX91" fmla="*/ 3157 w 5616"/>
                <a:gd name="connsiteY91" fmla="*/ 577 h 4324"/>
                <a:gd name="connsiteX92" fmla="*/ 3218 w 5616"/>
                <a:gd name="connsiteY92" fmla="*/ 610 h 4324"/>
                <a:gd name="connsiteX93" fmla="*/ 3278 w 5616"/>
                <a:gd name="connsiteY93" fmla="*/ 644 h 4324"/>
                <a:gd name="connsiteX94" fmla="*/ 3338 w 5616"/>
                <a:gd name="connsiteY94" fmla="*/ 679 h 4324"/>
                <a:gd name="connsiteX95" fmla="*/ 3398 w 5616"/>
                <a:gd name="connsiteY95" fmla="*/ 717 h 4324"/>
                <a:gd name="connsiteX96" fmla="*/ 3459 w 5616"/>
                <a:gd name="connsiteY96" fmla="*/ 754 h 4324"/>
                <a:gd name="connsiteX97" fmla="*/ 3517 w 5616"/>
                <a:gd name="connsiteY97" fmla="*/ 793 h 4324"/>
                <a:gd name="connsiteX98" fmla="*/ 3577 w 5616"/>
                <a:gd name="connsiteY98" fmla="*/ 834 h 4324"/>
                <a:gd name="connsiteX99" fmla="*/ 3636 w 5616"/>
                <a:gd name="connsiteY99" fmla="*/ 874 h 4324"/>
                <a:gd name="connsiteX100" fmla="*/ 3694 w 5616"/>
                <a:gd name="connsiteY100" fmla="*/ 917 h 4324"/>
                <a:gd name="connsiteX101" fmla="*/ 3753 w 5616"/>
                <a:gd name="connsiteY101" fmla="*/ 961 h 4324"/>
                <a:gd name="connsiteX102" fmla="*/ 3811 w 5616"/>
                <a:gd name="connsiteY102" fmla="*/ 1007 h 4324"/>
                <a:gd name="connsiteX103" fmla="*/ 3870 w 5616"/>
                <a:gd name="connsiteY103" fmla="*/ 1053 h 4324"/>
                <a:gd name="connsiteX104" fmla="*/ 3927 w 5616"/>
                <a:gd name="connsiteY104" fmla="*/ 1103 h 4324"/>
                <a:gd name="connsiteX105" fmla="*/ 3983 w 5616"/>
                <a:gd name="connsiteY105" fmla="*/ 1153 h 4324"/>
                <a:gd name="connsiteX106" fmla="*/ 4040 w 5616"/>
                <a:gd name="connsiteY106" fmla="*/ 1204 h 4324"/>
                <a:gd name="connsiteX107" fmla="*/ 4097 w 5616"/>
                <a:gd name="connsiteY107" fmla="*/ 1256 h 4324"/>
                <a:gd name="connsiteX108" fmla="*/ 4152 w 5616"/>
                <a:gd name="connsiteY108" fmla="*/ 1310 h 4324"/>
                <a:gd name="connsiteX109" fmla="*/ 4207 w 5616"/>
                <a:gd name="connsiteY109" fmla="*/ 1365 h 4324"/>
                <a:gd name="connsiteX110" fmla="*/ 4262 w 5616"/>
                <a:gd name="connsiteY110" fmla="*/ 1424 h 4324"/>
                <a:gd name="connsiteX111" fmla="*/ 4315 w 5616"/>
                <a:gd name="connsiteY111" fmla="*/ 1482 h 4324"/>
                <a:gd name="connsiteX112" fmla="*/ 4370 w 5616"/>
                <a:gd name="connsiteY112" fmla="*/ 1543 h 4324"/>
                <a:gd name="connsiteX113" fmla="*/ 4421 w 5616"/>
                <a:gd name="connsiteY113" fmla="*/ 1605 h 4324"/>
                <a:gd name="connsiteX114" fmla="*/ 4474 w 5616"/>
                <a:gd name="connsiteY114" fmla="*/ 1667 h 4324"/>
                <a:gd name="connsiteX115" fmla="*/ 4526 w 5616"/>
                <a:gd name="connsiteY115" fmla="*/ 1732 h 4324"/>
                <a:gd name="connsiteX116" fmla="*/ 4577 w 5616"/>
                <a:gd name="connsiteY116" fmla="*/ 1800 h 4324"/>
                <a:gd name="connsiteX117" fmla="*/ 4627 w 5616"/>
                <a:gd name="connsiteY117" fmla="*/ 1867 h 4324"/>
                <a:gd name="connsiteX118" fmla="*/ 4676 w 5616"/>
                <a:gd name="connsiteY118" fmla="*/ 1936 h 4324"/>
                <a:gd name="connsiteX119" fmla="*/ 4726 w 5616"/>
                <a:gd name="connsiteY119" fmla="*/ 2009 h 4324"/>
                <a:gd name="connsiteX120" fmla="*/ 4774 w 5616"/>
                <a:gd name="connsiteY120" fmla="*/ 2082 h 4324"/>
                <a:gd name="connsiteX121" fmla="*/ 4820 w 5616"/>
                <a:gd name="connsiteY121" fmla="*/ 2158 h 4324"/>
                <a:gd name="connsiteX122" fmla="*/ 4868 w 5616"/>
                <a:gd name="connsiteY122" fmla="*/ 2234 h 4324"/>
                <a:gd name="connsiteX123" fmla="*/ 4912 w 5616"/>
                <a:gd name="connsiteY123" fmla="*/ 2312 h 4324"/>
                <a:gd name="connsiteX124" fmla="*/ 4958 w 5616"/>
                <a:gd name="connsiteY124" fmla="*/ 2394 h 4324"/>
                <a:gd name="connsiteX125" fmla="*/ 5001 w 5616"/>
                <a:gd name="connsiteY125" fmla="*/ 2475 h 4324"/>
                <a:gd name="connsiteX126" fmla="*/ 5045 w 5616"/>
                <a:gd name="connsiteY126" fmla="*/ 2558 h 4324"/>
                <a:gd name="connsiteX127" fmla="*/ 5086 w 5616"/>
                <a:gd name="connsiteY127" fmla="*/ 2645 h 4324"/>
                <a:gd name="connsiteX128" fmla="*/ 5129 w 5616"/>
                <a:gd name="connsiteY128" fmla="*/ 2732 h 4324"/>
                <a:gd name="connsiteX129" fmla="*/ 5168 w 5616"/>
                <a:gd name="connsiteY129" fmla="*/ 2823 h 4324"/>
                <a:gd name="connsiteX130" fmla="*/ 5207 w 5616"/>
                <a:gd name="connsiteY130" fmla="*/ 2913 h 4324"/>
                <a:gd name="connsiteX131" fmla="*/ 5246 w 5616"/>
                <a:gd name="connsiteY131" fmla="*/ 3007 h 4324"/>
                <a:gd name="connsiteX132" fmla="*/ 5283 w 5616"/>
                <a:gd name="connsiteY132" fmla="*/ 3103 h 4324"/>
                <a:gd name="connsiteX133" fmla="*/ 5318 w 5616"/>
                <a:gd name="connsiteY133" fmla="*/ 3198 h 4324"/>
                <a:gd name="connsiteX134" fmla="*/ 5354 w 5616"/>
                <a:gd name="connsiteY134" fmla="*/ 3298 h 4324"/>
                <a:gd name="connsiteX135" fmla="*/ 5387 w 5616"/>
                <a:gd name="connsiteY135" fmla="*/ 3400 h 4324"/>
                <a:gd name="connsiteX136" fmla="*/ 5419 w 5616"/>
                <a:gd name="connsiteY136" fmla="*/ 3503 h 4324"/>
                <a:gd name="connsiteX137" fmla="*/ 5451 w 5616"/>
                <a:gd name="connsiteY137" fmla="*/ 3608 h 4324"/>
                <a:gd name="connsiteX138" fmla="*/ 5481 w 5616"/>
                <a:gd name="connsiteY138" fmla="*/ 3716 h 4324"/>
                <a:gd name="connsiteX139" fmla="*/ 5511 w 5616"/>
                <a:gd name="connsiteY139" fmla="*/ 3824 h 4324"/>
                <a:gd name="connsiteX140" fmla="*/ 5540 w 5616"/>
                <a:gd name="connsiteY140" fmla="*/ 3936 h 4324"/>
                <a:gd name="connsiteX141" fmla="*/ 5566 w 5616"/>
                <a:gd name="connsiteY141" fmla="*/ 4049 h 4324"/>
                <a:gd name="connsiteX142" fmla="*/ 5591 w 5616"/>
                <a:gd name="connsiteY142" fmla="*/ 4166 h 4324"/>
                <a:gd name="connsiteX143" fmla="*/ 5616 w 5616"/>
                <a:gd name="connsiteY143" fmla="*/ 4283 h 4324"/>
                <a:gd name="connsiteX144" fmla="*/ 5616 w 5616"/>
                <a:gd name="connsiteY144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627 w 5616"/>
                <a:gd name="connsiteY44" fmla="*/ 3193 h 4324"/>
                <a:gd name="connsiteX45" fmla="*/ 1571 w 5616"/>
                <a:gd name="connsiteY45" fmla="*/ 3143 h 4324"/>
                <a:gd name="connsiteX46" fmla="*/ 1516 w 5616"/>
                <a:gd name="connsiteY46" fmla="*/ 3092 h 4324"/>
                <a:gd name="connsiteX47" fmla="*/ 1459 w 5616"/>
                <a:gd name="connsiteY47" fmla="*/ 3039 h 4324"/>
                <a:gd name="connsiteX48" fmla="*/ 1404 w 5616"/>
                <a:gd name="connsiteY48" fmla="*/ 2986 h 4324"/>
                <a:gd name="connsiteX49" fmla="*/ 1349 w 5616"/>
                <a:gd name="connsiteY49" fmla="*/ 2931 h 4324"/>
                <a:gd name="connsiteX50" fmla="*/ 1296 w 5616"/>
                <a:gd name="connsiteY50" fmla="*/ 2874 h 4324"/>
                <a:gd name="connsiteX51" fmla="*/ 1243 w 5616"/>
                <a:gd name="connsiteY51" fmla="*/ 2815 h 4324"/>
                <a:gd name="connsiteX52" fmla="*/ 1190 w 5616"/>
                <a:gd name="connsiteY52" fmla="*/ 2755 h 4324"/>
                <a:gd name="connsiteX53" fmla="*/ 1136 w 5616"/>
                <a:gd name="connsiteY53" fmla="*/ 2695 h 4324"/>
                <a:gd name="connsiteX54" fmla="*/ 1085 w 5616"/>
                <a:gd name="connsiteY54" fmla="*/ 2631 h 4324"/>
                <a:gd name="connsiteX55" fmla="*/ 1035 w 5616"/>
                <a:gd name="connsiteY55" fmla="*/ 2567 h 4324"/>
                <a:gd name="connsiteX56" fmla="*/ 984 w 5616"/>
                <a:gd name="connsiteY56" fmla="*/ 2502 h 4324"/>
                <a:gd name="connsiteX57" fmla="*/ 936 w 5616"/>
                <a:gd name="connsiteY57" fmla="*/ 2434 h 4324"/>
                <a:gd name="connsiteX58" fmla="*/ 886 w 5616"/>
                <a:gd name="connsiteY58" fmla="*/ 2365 h 4324"/>
                <a:gd name="connsiteX59" fmla="*/ 839 w 5616"/>
                <a:gd name="connsiteY59" fmla="*/ 2294 h 4324"/>
                <a:gd name="connsiteX60" fmla="*/ 792 w 5616"/>
                <a:gd name="connsiteY60" fmla="*/ 2222 h 4324"/>
                <a:gd name="connsiteX61" fmla="*/ 746 w 5616"/>
                <a:gd name="connsiteY61" fmla="*/ 2147 h 4324"/>
                <a:gd name="connsiteX62" fmla="*/ 700 w 5616"/>
                <a:gd name="connsiteY62" fmla="*/ 2071 h 4324"/>
                <a:gd name="connsiteX63" fmla="*/ 656 w 5616"/>
                <a:gd name="connsiteY63" fmla="*/ 1995 h 4324"/>
                <a:gd name="connsiteX64" fmla="*/ 613 w 5616"/>
                <a:gd name="connsiteY64" fmla="*/ 1915 h 4324"/>
                <a:gd name="connsiteX65" fmla="*/ 571 w 5616"/>
                <a:gd name="connsiteY65" fmla="*/ 1833 h 4324"/>
                <a:gd name="connsiteX66" fmla="*/ 530 w 5616"/>
                <a:gd name="connsiteY66" fmla="*/ 1752 h 4324"/>
                <a:gd name="connsiteX67" fmla="*/ 450 w 5616"/>
                <a:gd name="connsiteY67" fmla="*/ 1580 h 4324"/>
                <a:gd name="connsiteX68" fmla="*/ 374 w 5616"/>
                <a:gd name="connsiteY68" fmla="*/ 1403 h 4324"/>
                <a:gd name="connsiteX69" fmla="*/ 339 w 5616"/>
                <a:gd name="connsiteY69" fmla="*/ 1310 h 4324"/>
                <a:gd name="connsiteX70" fmla="*/ 303 w 5616"/>
                <a:gd name="connsiteY70" fmla="*/ 1217 h 4324"/>
                <a:gd name="connsiteX71" fmla="*/ 236 w 5616"/>
                <a:gd name="connsiteY71" fmla="*/ 1023 h 4324"/>
                <a:gd name="connsiteX72" fmla="*/ 206 w 5616"/>
                <a:gd name="connsiteY72" fmla="*/ 924 h 4324"/>
                <a:gd name="connsiteX73" fmla="*/ 176 w 5616"/>
                <a:gd name="connsiteY73" fmla="*/ 823 h 4324"/>
                <a:gd name="connsiteX74" fmla="*/ 92 w 5616"/>
                <a:gd name="connsiteY74" fmla="*/ 507 h 4324"/>
                <a:gd name="connsiteX75" fmla="*/ 67 w 5616"/>
                <a:gd name="connsiteY75" fmla="*/ 398 h 4324"/>
                <a:gd name="connsiteX76" fmla="*/ 43 w 5616"/>
                <a:gd name="connsiteY76" fmla="*/ 286 h 4324"/>
                <a:gd name="connsiteX77" fmla="*/ 21 w 5616"/>
                <a:gd name="connsiteY77" fmla="*/ 172 h 4324"/>
                <a:gd name="connsiteX78" fmla="*/ 0 w 5616"/>
                <a:gd name="connsiteY78" fmla="*/ 57 h 4324"/>
                <a:gd name="connsiteX79" fmla="*/ 113 w 5616"/>
                <a:gd name="connsiteY79" fmla="*/ 41 h 4324"/>
                <a:gd name="connsiteX80" fmla="*/ 307 w 5616"/>
                <a:gd name="connsiteY80" fmla="*/ 22 h 4324"/>
                <a:gd name="connsiteX81" fmla="*/ 823 w 5616"/>
                <a:gd name="connsiteY81" fmla="*/ 4 h 4324"/>
                <a:gd name="connsiteX82" fmla="*/ 1003 w 5616"/>
                <a:gd name="connsiteY82" fmla="*/ 9 h 4324"/>
                <a:gd name="connsiteX83" fmla="*/ 1512 w 5616"/>
                <a:gd name="connsiteY83" fmla="*/ 57 h 4324"/>
                <a:gd name="connsiteX84" fmla="*/ 1732 w 5616"/>
                <a:gd name="connsiteY84" fmla="*/ 91 h 4324"/>
                <a:gd name="connsiteX85" fmla="*/ 1845 w 5616"/>
                <a:gd name="connsiteY85" fmla="*/ 112 h 4324"/>
                <a:gd name="connsiteX86" fmla="*/ 1961 w 5616"/>
                <a:gd name="connsiteY86" fmla="*/ 137 h 4324"/>
                <a:gd name="connsiteX87" fmla="*/ 2134 w 5616"/>
                <a:gd name="connsiteY87" fmla="*/ 205 h 4324"/>
                <a:gd name="connsiteX88" fmla="*/ 2673 w 5616"/>
                <a:gd name="connsiteY88" fmla="*/ 353 h 4324"/>
                <a:gd name="connsiteX89" fmla="*/ 3037 w 5616"/>
                <a:gd name="connsiteY89" fmla="*/ 515 h 4324"/>
                <a:gd name="connsiteX90" fmla="*/ 3157 w 5616"/>
                <a:gd name="connsiteY90" fmla="*/ 577 h 4324"/>
                <a:gd name="connsiteX91" fmla="*/ 3218 w 5616"/>
                <a:gd name="connsiteY91" fmla="*/ 610 h 4324"/>
                <a:gd name="connsiteX92" fmla="*/ 3278 w 5616"/>
                <a:gd name="connsiteY92" fmla="*/ 644 h 4324"/>
                <a:gd name="connsiteX93" fmla="*/ 3338 w 5616"/>
                <a:gd name="connsiteY93" fmla="*/ 679 h 4324"/>
                <a:gd name="connsiteX94" fmla="*/ 3398 w 5616"/>
                <a:gd name="connsiteY94" fmla="*/ 717 h 4324"/>
                <a:gd name="connsiteX95" fmla="*/ 3459 w 5616"/>
                <a:gd name="connsiteY95" fmla="*/ 754 h 4324"/>
                <a:gd name="connsiteX96" fmla="*/ 3517 w 5616"/>
                <a:gd name="connsiteY96" fmla="*/ 793 h 4324"/>
                <a:gd name="connsiteX97" fmla="*/ 3577 w 5616"/>
                <a:gd name="connsiteY97" fmla="*/ 834 h 4324"/>
                <a:gd name="connsiteX98" fmla="*/ 3636 w 5616"/>
                <a:gd name="connsiteY98" fmla="*/ 874 h 4324"/>
                <a:gd name="connsiteX99" fmla="*/ 3694 w 5616"/>
                <a:gd name="connsiteY99" fmla="*/ 917 h 4324"/>
                <a:gd name="connsiteX100" fmla="*/ 3753 w 5616"/>
                <a:gd name="connsiteY100" fmla="*/ 961 h 4324"/>
                <a:gd name="connsiteX101" fmla="*/ 3811 w 5616"/>
                <a:gd name="connsiteY101" fmla="*/ 1007 h 4324"/>
                <a:gd name="connsiteX102" fmla="*/ 3870 w 5616"/>
                <a:gd name="connsiteY102" fmla="*/ 1053 h 4324"/>
                <a:gd name="connsiteX103" fmla="*/ 3927 w 5616"/>
                <a:gd name="connsiteY103" fmla="*/ 1103 h 4324"/>
                <a:gd name="connsiteX104" fmla="*/ 3983 w 5616"/>
                <a:gd name="connsiteY104" fmla="*/ 1153 h 4324"/>
                <a:gd name="connsiteX105" fmla="*/ 4040 w 5616"/>
                <a:gd name="connsiteY105" fmla="*/ 1204 h 4324"/>
                <a:gd name="connsiteX106" fmla="*/ 4097 w 5616"/>
                <a:gd name="connsiteY106" fmla="*/ 1256 h 4324"/>
                <a:gd name="connsiteX107" fmla="*/ 4152 w 5616"/>
                <a:gd name="connsiteY107" fmla="*/ 1310 h 4324"/>
                <a:gd name="connsiteX108" fmla="*/ 4207 w 5616"/>
                <a:gd name="connsiteY108" fmla="*/ 1365 h 4324"/>
                <a:gd name="connsiteX109" fmla="*/ 4262 w 5616"/>
                <a:gd name="connsiteY109" fmla="*/ 1424 h 4324"/>
                <a:gd name="connsiteX110" fmla="*/ 4315 w 5616"/>
                <a:gd name="connsiteY110" fmla="*/ 1482 h 4324"/>
                <a:gd name="connsiteX111" fmla="*/ 4370 w 5616"/>
                <a:gd name="connsiteY111" fmla="*/ 1543 h 4324"/>
                <a:gd name="connsiteX112" fmla="*/ 4421 w 5616"/>
                <a:gd name="connsiteY112" fmla="*/ 1605 h 4324"/>
                <a:gd name="connsiteX113" fmla="*/ 4474 w 5616"/>
                <a:gd name="connsiteY113" fmla="*/ 1667 h 4324"/>
                <a:gd name="connsiteX114" fmla="*/ 4526 w 5616"/>
                <a:gd name="connsiteY114" fmla="*/ 1732 h 4324"/>
                <a:gd name="connsiteX115" fmla="*/ 4577 w 5616"/>
                <a:gd name="connsiteY115" fmla="*/ 1800 h 4324"/>
                <a:gd name="connsiteX116" fmla="*/ 4627 w 5616"/>
                <a:gd name="connsiteY116" fmla="*/ 1867 h 4324"/>
                <a:gd name="connsiteX117" fmla="*/ 4676 w 5616"/>
                <a:gd name="connsiteY117" fmla="*/ 1936 h 4324"/>
                <a:gd name="connsiteX118" fmla="*/ 4726 w 5616"/>
                <a:gd name="connsiteY118" fmla="*/ 2009 h 4324"/>
                <a:gd name="connsiteX119" fmla="*/ 4774 w 5616"/>
                <a:gd name="connsiteY119" fmla="*/ 2082 h 4324"/>
                <a:gd name="connsiteX120" fmla="*/ 4820 w 5616"/>
                <a:gd name="connsiteY120" fmla="*/ 2158 h 4324"/>
                <a:gd name="connsiteX121" fmla="*/ 4868 w 5616"/>
                <a:gd name="connsiteY121" fmla="*/ 2234 h 4324"/>
                <a:gd name="connsiteX122" fmla="*/ 4912 w 5616"/>
                <a:gd name="connsiteY122" fmla="*/ 2312 h 4324"/>
                <a:gd name="connsiteX123" fmla="*/ 4958 w 5616"/>
                <a:gd name="connsiteY123" fmla="*/ 2394 h 4324"/>
                <a:gd name="connsiteX124" fmla="*/ 5001 w 5616"/>
                <a:gd name="connsiteY124" fmla="*/ 2475 h 4324"/>
                <a:gd name="connsiteX125" fmla="*/ 5045 w 5616"/>
                <a:gd name="connsiteY125" fmla="*/ 2558 h 4324"/>
                <a:gd name="connsiteX126" fmla="*/ 5086 w 5616"/>
                <a:gd name="connsiteY126" fmla="*/ 2645 h 4324"/>
                <a:gd name="connsiteX127" fmla="*/ 5129 w 5616"/>
                <a:gd name="connsiteY127" fmla="*/ 2732 h 4324"/>
                <a:gd name="connsiteX128" fmla="*/ 5168 w 5616"/>
                <a:gd name="connsiteY128" fmla="*/ 2823 h 4324"/>
                <a:gd name="connsiteX129" fmla="*/ 5207 w 5616"/>
                <a:gd name="connsiteY129" fmla="*/ 2913 h 4324"/>
                <a:gd name="connsiteX130" fmla="*/ 5246 w 5616"/>
                <a:gd name="connsiteY130" fmla="*/ 3007 h 4324"/>
                <a:gd name="connsiteX131" fmla="*/ 5283 w 5616"/>
                <a:gd name="connsiteY131" fmla="*/ 3103 h 4324"/>
                <a:gd name="connsiteX132" fmla="*/ 5318 w 5616"/>
                <a:gd name="connsiteY132" fmla="*/ 3198 h 4324"/>
                <a:gd name="connsiteX133" fmla="*/ 5354 w 5616"/>
                <a:gd name="connsiteY133" fmla="*/ 3298 h 4324"/>
                <a:gd name="connsiteX134" fmla="*/ 5387 w 5616"/>
                <a:gd name="connsiteY134" fmla="*/ 3400 h 4324"/>
                <a:gd name="connsiteX135" fmla="*/ 5419 w 5616"/>
                <a:gd name="connsiteY135" fmla="*/ 3503 h 4324"/>
                <a:gd name="connsiteX136" fmla="*/ 5451 w 5616"/>
                <a:gd name="connsiteY136" fmla="*/ 3608 h 4324"/>
                <a:gd name="connsiteX137" fmla="*/ 5481 w 5616"/>
                <a:gd name="connsiteY137" fmla="*/ 3716 h 4324"/>
                <a:gd name="connsiteX138" fmla="*/ 5511 w 5616"/>
                <a:gd name="connsiteY138" fmla="*/ 3824 h 4324"/>
                <a:gd name="connsiteX139" fmla="*/ 5540 w 5616"/>
                <a:gd name="connsiteY139" fmla="*/ 3936 h 4324"/>
                <a:gd name="connsiteX140" fmla="*/ 5566 w 5616"/>
                <a:gd name="connsiteY140" fmla="*/ 4049 h 4324"/>
                <a:gd name="connsiteX141" fmla="*/ 5591 w 5616"/>
                <a:gd name="connsiteY141" fmla="*/ 4166 h 4324"/>
                <a:gd name="connsiteX142" fmla="*/ 5616 w 5616"/>
                <a:gd name="connsiteY142" fmla="*/ 4283 h 4324"/>
                <a:gd name="connsiteX143" fmla="*/ 5616 w 5616"/>
                <a:gd name="connsiteY143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627 w 5616"/>
                <a:gd name="connsiteY44" fmla="*/ 3193 h 4324"/>
                <a:gd name="connsiteX45" fmla="*/ 1571 w 5616"/>
                <a:gd name="connsiteY45" fmla="*/ 3143 h 4324"/>
                <a:gd name="connsiteX46" fmla="*/ 1516 w 5616"/>
                <a:gd name="connsiteY46" fmla="*/ 3092 h 4324"/>
                <a:gd name="connsiteX47" fmla="*/ 1459 w 5616"/>
                <a:gd name="connsiteY47" fmla="*/ 3039 h 4324"/>
                <a:gd name="connsiteX48" fmla="*/ 1404 w 5616"/>
                <a:gd name="connsiteY48" fmla="*/ 2986 h 4324"/>
                <a:gd name="connsiteX49" fmla="*/ 1349 w 5616"/>
                <a:gd name="connsiteY49" fmla="*/ 2931 h 4324"/>
                <a:gd name="connsiteX50" fmla="*/ 1296 w 5616"/>
                <a:gd name="connsiteY50" fmla="*/ 2874 h 4324"/>
                <a:gd name="connsiteX51" fmla="*/ 1243 w 5616"/>
                <a:gd name="connsiteY51" fmla="*/ 2815 h 4324"/>
                <a:gd name="connsiteX52" fmla="*/ 1190 w 5616"/>
                <a:gd name="connsiteY52" fmla="*/ 2755 h 4324"/>
                <a:gd name="connsiteX53" fmla="*/ 1136 w 5616"/>
                <a:gd name="connsiteY53" fmla="*/ 2695 h 4324"/>
                <a:gd name="connsiteX54" fmla="*/ 1085 w 5616"/>
                <a:gd name="connsiteY54" fmla="*/ 2631 h 4324"/>
                <a:gd name="connsiteX55" fmla="*/ 1035 w 5616"/>
                <a:gd name="connsiteY55" fmla="*/ 2567 h 4324"/>
                <a:gd name="connsiteX56" fmla="*/ 984 w 5616"/>
                <a:gd name="connsiteY56" fmla="*/ 2502 h 4324"/>
                <a:gd name="connsiteX57" fmla="*/ 936 w 5616"/>
                <a:gd name="connsiteY57" fmla="*/ 2434 h 4324"/>
                <a:gd name="connsiteX58" fmla="*/ 886 w 5616"/>
                <a:gd name="connsiteY58" fmla="*/ 2365 h 4324"/>
                <a:gd name="connsiteX59" fmla="*/ 839 w 5616"/>
                <a:gd name="connsiteY59" fmla="*/ 2294 h 4324"/>
                <a:gd name="connsiteX60" fmla="*/ 792 w 5616"/>
                <a:gd name="connsiteY60" fmla="*/ 2222 h 4324"/>
                <a:gd name="connsiteX61" fmla="*/ 746 w 5616"/>
                <a:gd name="connsiteY61" fmla="*/ 2147 h 4324"/>
                <a:gd name="connsiteX62" fmla="*/ 700 w 5616"/>
                <a:gd name="connsiteY62" fmla="*/ 2071 h 4324"/>
                <a:gd name="connsiteX63" fmla="*/ 656 w 5616"/>
                <a:gd name="connsiteY63" fmla="*/ 1995 h 4324"/>
                <a:gd name="connsiteX64" fmla="*/ 613 w 5616"/>
                <a:gd name="connsiteY64" fmla="*/ 1915 h 4324"/>
                <a:gd name="connsiteX65" fmla="*/ 571 w 5616"/>
                <a:gd name="connsiteY65" fmla="*/ 1833 h 4324"/>
                <a:gd name="connsiteX66" fmla="*/ 450 w 5616"/>
                <a:gd name="connsiteY66" fmla="*/ 1580 h 4324"/>
                <a:gd name="connsiteX67" fmla="*/ 374 w 5616"/>
                <a:gd name="connsiteY67" fmla="*/ 1403 h 4324"/>
                <a:gd name="connsiteX68" fmla="*/ 339 w 5616"/>
                <a:gd name="connsiteY68" fmla="*/ 1310 h 4324"/>
                <a:gd name="connsiteX69" fmla="*/ 303 w 5616"/>
                <a:gd name="connsiteY69" fmla="*/ 1217 h 4324"/>
                <a:gd name="connsiteX70" fmla="*/ 236 w 5616"/>
                <a:gd name="connsiteY70" fmla="*/ 1023 h 4324"/>
                <a:gd name="connsiteX71" fmla="*/ 206 w 5616"/>
                <a:gd name="connsiteY71" fmla="*/ 924 h 4324"/>
                <a:gd name="connsiteX72" fmla="*/ 176 w 5616"/>
                <a:gd name="connsiteY72" fmla="*/ 823 h 4324"/>
                <a:gd name="connsiteX73" fmla="*/ 92 w 5616"/>
                <a:gd name="connsiteY73" fmla="*/ 507 h 4324"/>
                <a:gd name="connsiteX74" fmla="*/ 67 w 5616"/>
                <a:gd name="connsiteY74" fmla="*/ 398 h 4324"/>
                <a:gd name="connsiteX75" fmla="*/ 43 w 5616"/>
                <a:gd name="connsiteY75" fmla="*/ 286 h 4324"/>
                <a:gd name="connsiteX76" fmla="*/ 21 w 5616"/>
                <a:gd name="connsiteY76" fmla="*/ 172 h 4324"/>
                <a:gd name="connsiteX77" fmla="*/ 0 w 5616"/>
                <a:gd name="connsiteY77" fmla="*/ 57 h 4324"/>
                <a:gd name="connsiteX78" fmla="*/ 113 w 5616"/>
                <a:gd name="connsiteY78" fmla="*/ 41 h 4324"/>
                <a:gd name="connsiteX79" fmla="*/ 307 w 5616"/>
                <a:gd name="connsiteY79" fmla="*/ 22 h 4324"/>
                <a:gd name="connsiteX80" fmla="*/ 823 w 5616"/>
                <a:gd name="connsiteY80" fmla="*/ 4 h 4324"/>
                <a:gd name="connsiteX81" fmla="*/ 1003 w 5616"/>
                <a:gd name="connsiteY81" fmla="*/ 9 h 4324"/>
                <a:gd name="connsiteX82" fmla="*/ 1512 w 5616"/>
                <a:gd name="connsiteY82" fmla="*/ 57 h 4324"/>
                <a:gd name="connsiteX83" fmla="*/ 1732 w 5616"/>
                <a:gd name="connsiteY83" fmla="*/ 91 h 4324"/>
                <a:gd name="connsiteX84" fmla="*/ 1845 w 5616"/>
                <a:gd name="connsiteY84" fmla="*/ 112 h 4324"/>
                <a:gd name="connsiteX85" fmla="*/ 1961 w 5616"/>
                <a:gd name="connsiteY85" fmla="*/ 137 h 4324"/>
                <a:gd name="connsiteX86" fmla="*/ 2134 w 5616"/>
                <a:gd name="connsiteY86" fmla="*/ 205 h 4324"/>
                <a:gd name="connsiteX87" fmla="*/ 2673 w 5616"/>
                <a:gd name="connsiteY87" fmla="*/ 353 h 4324"/>
                <a:gd name="connsiteX88" fmla="*/ 3037 w 5616"/>
                <a:gd name="connsiteY88" fmla="*/ 515 h 4324"/>
                <a:gd name="connsiteX89" fmla="*/ 3157 w 5616"/>
                <a:gd name="connsiteY89" fmla="*/ 577 h 4324"/>
                <a:gd name="connsiteX90" fmla="*/ 3218 w 5616"/>
                <a:gd name="connsiteY90" fmla="*/ 610 h 4324"/>
                <a:gd name="connsiteX91" fmla="*/ 3278 w 5616"/>
                <a:gd name="connsiteY91" fmla="*/ 644 h 4324"/>
                <a:gd name="connsiteX92" fmla="*/ 3338 w 5616"/>
                <a:gd name="connsiteY92" fmla="*/ 679 h 4324"/>
                <a:gd name="connsiteX93" fmla="*/ 3398 w 5616"/>
                <a:gd name="connsiteY93" fmla="*/ 717 h 4324"/>
                <a:gd name="connsiteX94" fmla="*/ 3459 w 5616"/>
                <a:gd name="connsiteY94" fmla="*/ 754 h 4324"/>
                <a:gd name="connsiteX95" fmla="*/ 3517 w 5616"/>
                <a:gd name="connsiteY95" fmla="*/ 793 h 4324"/>
                <a:gd name="connsiteX96" fmla="*/ 3577 w 5616"/>
                <a:gd name="connsiteY96" fmla="*/ 834 h 4324"/>
                <a:gd name="connsiteX97" fmla="*/ 3636 w 5616"/>
                <a:gd name="connsiteY97" fmla="*/ 874 h 4324"/>
                <a:gd name="connsiteX98" fmla="*/ 3694 w 5616"/>
                <a:gd name="connsiteY98" fmla="*/ 917 h 4324"/>
                <a:gd name="connsiteX99" fmla="*/ 3753 w 5616"/>
                <a:gd name="connsiteY99" fmla="*/ 961 h 4324"/>
                <a:gd name="connsiteX100" fmla="*/ 3811 w 5616"/>
                <a:gd name="connsiteY100" fmla="*/ 1007 h 4324"/>
                <a:gd name="connsiteX101" fmla="*/ 3870 w 5616"/>
                <a:gd name="connsiteY101" fmla="*/ 1053 h 4324"/>
                <a:gd name="connsiteX102" fmla="*/ 3927 w 5616"/>
                <a:gd name="connsiteY102" fmla="*/ 1103 h 4324"/>
                <a:gd name="connsiteX103" fmla="*/ 3983 w 5616"/>
                <a:gd name="connsiteY103" fmla="*/ 1153 h 4324"/>
                <a:gd name="connsiteX104" fmla="*/ 4040 w 5616"/>
                <a:gd name="connsiteY104" fmla="*/ 1204 h 4324"/>
                <a:gd name="connsiteX105" fmla="*/ 4097 w 5616"/>
                <a:gd name="connsiteY105" fmla="*/ 1256 h 4324"/>
                <a:gd name="connsiteX106" fmla="*/ 4152 w 5616"/>
                <a:gd name="connsiteY106" fmla="*/ 1310 h 4324"/>
                <a:gd name="connsiteX107" fmla="*/ 4207 w 5616"/>
                <a:gd name="connsiteY107" fmla="*/ 1365 h 4324"/>
                <a:gd name="connsiteX108" fmla="*/ 4262 w 5616"/>
                <a:gd name="connsiteY108" fmla="*/ 1424 h 4324"/>
                <a:gd name="connsiteX109" fmla="*/ 4315 w 5616"/>
                <a:gd name="connsiteY109" fmla="*/ 1482 h 4324"/>
                <a:gd name="connsiteX110" fmla="*/ 4370 w 5616"/>
                <a:gd name="connsiteY110" fmla="*/ 1543 h 4324"/>
                <a:gd name="connsiteX111" fmla="*/ 4421 w 5616"/>
                <a:gd name="connsiteY111" fmla="*/ 1605 h 4324"/>
                <a:gd name="connsiteX112" fmla="*/ 4474 w 5616"/>
                <a:gd name="connsiteY112" fmla="*/ 1667 h 4324"/>
                <a:gd name="connsiteX113" fmla="*/ 4526 w 5616"/>
                <a:gd name="connsiteY113" fmla="*/ 1732 h 4324"/>
                <a:gd name="connsiteX114" fmla="*/ 4577 w 5616"/>
                <a:gd name="connsiteY114" fmla="*/ 1800 h 4324"/>
                <a:gd name="connsiteX115" fmla="*/ 4627 w 5616"/>
                <a:gd name="connsiteY115" fmla="*/ 1867 h 4324"/>
                <a:gd name="connsiteX116" fmla="*/ 4676 w 5616"/>
                <a:gd name="connsiteY116" fmla="*/ 1936 h 4324"/>
                <a:gd name="connsiteX117" fmla="*/ 4726 w 5616"/>
                <a:gd name="connsiteY117" fmla="*/ 2009 h 4324"/>
                <a:gd name="connsiteX118" fmla="*/ 4774 w 5616"/>
                <a:gd name="connsiteY118" fmla="*/ 2082 h 4324"/>
                <a:gd name="connsiteX119" fmla="*/ 4820 w 5616"/>
                <a:gd name="connsiteY119" fmla="*/ 2158 h 4324"/>
                <a:gd name="connsiteX120" fmla="*/ 4868 w 5616"/>
                <a:gd name="connsiteY120" fmla="*/ 2234 h 4324"/>
                <a:gd name="connsiteX121" fmla="*/ 4912 w 5616"/>
                <a:gd name="connsiteY121" fmla="*/ 2312 h 4324"/>
                <a:gd name="connsiteX122" fmla="*/ 4958 w 5616"/>
                <a:gd name="connsiteY122" fmla="*/ 2394 h 4324"/>
                <a:gd name="connsiteX123" fmla="*/ 5001 w 5616"/>
                <a:gd name="connsiteY123" fmla="*/ 2475 h 4324"/>
                <a:gd name="connsiteX124" fmla="*/ 5045 w 5616"/>
                <a:gd name="connsiteY124" fmla="*/ 2558 h 4324"/>
                <a:gd name="connsiteX125" fmla="*/ 5086 w 5616"/>
                <a:gd name="connsiteY125" fmla="*/ 2645 h 4324"/>
                <a:gd name="connsiteX126" fmla="*/ 5129 w 5616"/>
                <a:gd name="connsiteY126" fmla="*/ 2732 h 4324"/>
                <a:gd name="connsiteX127" fmla="*/ 5168 w 5616"/>
                <a:gd name="connsiteY127" fmla="*/ 2823 h 4324"/>
                <a:gd name="connsiteX128" fmla="*/ 5207 w 5616"/>
                <a:gd name="connsiteY128" fmla="*/ 2913 h 4324"/>
                <a:gd name="connsiteX129" fmla="*/ 5246 w 5616"/>
                <a:gd name="connsiteY129" fmla="*/ 3007 h 4324"/>
                <a:gd name="connsiteX130" fmla="*/ 5283 w 5616"/>
                <a:gd name="connsiteY130" fmla="*/ 3103 h 4324"/>
                <a:gd name="connsiteX131" fmla="*/ 5318 w 5616"/>
                <a:gd name="connsiteY131" fmla="*/ 3198 h 4324"/>
                <a:gd name="connsiteX132" fmla="*/ 5354 w 5616"/>
                <a:gd name="connsiteY132" fmla="*/ 3298 h 4324"/>
                <a:gd name="connsiteX133" fmla="*/ 5387 w 5616"/>
                <a:gd name="connsiteY133" fmla="*/ 3400 h 4324"/>
                <a:gd name="connsiteX134" fmla="*/ 5419 w 5616"/>
                <a:gd name="connsiteY134" fmla="*/ 3503 h 4324"/>
                <a:gd name="connsiteX135" fmla="*/ 5451 w 5616"/>
                <a:gd name="connsiteY135" fmla="*/ 3608 h 4324"/>
                <a:gd name="connsiteX136" fmla="*/ 5481 w 5616"/>
                <a:gd name="connsiteY136" fmla="*/ 3716 h 4324"/>
                <a:gd name="connsiteX137" fmla="*/ 5511 w 5616"/>
                <a:gd name="connsiteY137" fmla="*/ 3824 h 4324"/>
                <a:gd name="connsiteX138" fmla="*/ 5540 w 5616"/>
                <a:gd name="connsiteY138" fmla="*/ 3936 h 4324"/>
                <a:gd name="connsiteX139" fmla="*/ 5566 w 5616"/>
                <a:gd name="connsiteY139" fmla="*/ 4049 h 4324"/>
                <a:gd name="connsiteX140" fmla="*/ 5591 w 5616"/>
                <a:gd name="connsiteY140" fmla="*/ 4166 h 4324"/>
                <a:gd name="connsiteX141" fmla="*/ 5616 w 5616"/>
                <a:gd name="connsiteY141" fmla="*/ 4283 h 4324"/>
                <a:gd name="connsiteX142" fmla="*/ 5616 w 5616"/>
                <a:gd name="connsiteY142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627 w 5616"/>
                <a:gd name="connsiteY44" fmla="*/ 3193 h 4324"/>
                <a:gd name="connsiteX45" fmla="*/ 1571 w 5616"/>
                <a:gd name="connsiteY45" fmla="*/ 3143 h 4324"/>
                <a:gd name="connsiteX46" fmla="*/ 1516 w 5616"/>
                <a:gd name="connsiteY46" fmla="*/ 3092 h 4324"/>
                <a:gd name="connsiteX47" fmla="*/ 1459 w 5616"/>
                <a:gd name="connsiteY47" fmla="*/ 3039 h 4324"/>
                <a:gd name="connsiteX48" fmla="*/ 1404 w 5616"/>
                <a:gd name="connsiteY48" fmla="*/ 2986 h 4324"/>
                <a:gd name="connsiteX49" fmla="*/ 1349 w 5616"/>
                <a:gd name="connsiteY49" fmla="*/ 2931 h 4324"/>
                <a:gd name="connsiteX50" fmla="*/ 1296 w 5616"/>
                <a:gd name="connsiteY50" fmla="*/ 2874 h 4324"/>
                <a:gd name="connsiteX51" fmla="*/ 1243 w 5616"/>
                <a:gd name="connsiteY51" fmla="*/ 2815 h 4324"/>
                <a:gd name="connsiteX52" fmla="*/ 1190 w 5616"/>
                <a:gd name="connsiteY52" fmla="*/ 2755 h 4324"/>
                <a:gd name="connsiteX53" fmla="*/ 1136 w 5616"/>
                <a:gd name="connsiteY53" fmla="*/ 2695 h 4324"/>
                <a:gd name="connsiteX54" fmla="*/ 1085 w 5616"/>
                <a:gd name="connsiteY54" fmla="*/ 2631 h 4324"/>
                <a:gd name="connsiteX55" fmla="*/ 1035 w 5616"/>
                <a:gd name="connsiteY55" fmla="*/ 2567 h 4324"/>
                <a:gd name="connsiteX56" fmla="*/ 984 w 5616"/>
                <a:gd name="connsiteY56" fmla="*/ 2502 h 4324"/>
                <a:gd name="connsiteX57" fmla="*/ 936 w 5616"/>
                <a:gd name="connsiteY57" fmla="*/ 2434 h 4324"/>
                <a:gd name="connsiteX58" fmla="*/ 886 w 5616"/>
                <a:gd name="connsiteY58" fmla="*/ 2365 h 4324"/>
                <a:gd name="connsiteX59" fmla="*/ 839 w 5616"/>
                <a:gd name="connsiteY59" fmla="*/ 2294 h 4324"/>
                <a:gd name="connsiteX60" fmla="*/ 792 w 5616"/>
                <a:gd name="connsiteY60" fmla="*/ 2222 h 4324"/>
                <a:gd name="connsiteX61" fmla="*/ 746 w 5616"/>
                <a:gd name="connsiteY61" fmla="*/ 2147 h 4324"/>
                <a:gd name="connsiteX62" fmla="*/ 700 w 5616"/>
                <a:gd name="connsiteY62" fmla="*/ 2071 h 4324"/>
                <a:gd name="connsiteX63" fmla="*/ 656 w 5616"/>
                <a:gd name="connsiteY63" fmla="*/ 1995 h 4324"/>
                <a:gd name="connsiteX64" fmla="*/ 571 w 5616"/>
                <a:gd name="connsiteY64" fmla="*/ 1833 h 4324"/>
                <a:gd name="connsiteX65" fmla="*/ 450 w 5616"/>
                <a:gd name="connsiteY65" fmla="*/ 1580 h 4324"/>
                <a:gd name="connsiteX66" fmla="*/ 374 w 5616"/>
                <a:gd name="connsiteY66" fmla="*/ 1403 h 4324"/>
                <a:gd name="connsiteX67" fmla="*/ 339 w 5616"/>
                <a:gd name="connsiteY67" fmla="*/ 1310 h 4324"/>
                <a:gd name="connsiteX68" fmla="*/ 303 w 5616"/>
                <a:gd name="connsiteY68" fmla="*/ 1217 h 4324"/>
                <a:gd name="connsiteX69" fmla="*/ 236 w 5616"/>
                <a:gd name="connsiteY69" fmla="*/ 1023 h 4324"/>
                <a:gd name="connsiteX70" fmla="*/ 206 w 5616"/>
                <a:gd name="connsiteY70" fmla="*/ 924 h 4324"/>
                <a:gd name="connsiteX71" fmla="*/ 176 w 5616"/>
                <a:gd name="connsiteY71" fmla="*/ 823 h 4324"/>
                <a:gd name="connsiteX72" fmla="*/ 92 w 5616"/>
                <a:gd name="connsiteY72" fmla="*/ 507 h 4324"/>
                <a:gd name="connsiteX73" fmla="*/ 67 w 5616"/>
                <a:gd name="connsiteY73" fmla="*/ 398 h 4324"/>
                <a:gd name="connsiteX74" fmla="*/ 43 w 5616"/>
                <a:gd name="connsiteY74" fmla="*/ 286 h 4324"/>
                <a:gd name="connsiteX75" fmla="*/ 21 w 5616"/>
                <a:gd name="connsiteY75" fmla="*/ 172 h 4324"/>
                <a:gd name="connsiteX76" fmla="*/ 0 w 5616"/>
                <a:gd name="connsiteY76" fmla="*/ 57 h 4324"/>
                <a:gd name="connsiteX77" fmla="*/ 113 w 5616"/>
                <a:gd name="connsiteY77" fmla="*/ 41 h 4324"/>
                <a:gd name="connsiteX78" fmla="*/ 307 w 5616"/>
                <a:gd name="connsiteY78" fmla="*/ 22 h 4324"/>
                <a:gd name="connsiteX79" fmla="*/ 823 w 5616"/>
                <a:gd name="connsiteY79" fmla="*/ 4 h 4324"/>
                <a:gd name="connsiteX80" fmla="*/ 1003 w 5616"/>
                <a:gd name="connsiteY80" fmla="*/ 9 h 4324"/>
                <a:gd name="connsiteX81" fmla="*/ 1512 w 5616"/>
                <a:gd name="connsiteY81" fmla="*/ 57 h 4324"/>
                <a:gd name="connsiteX82" fmla="*/ 1732 w 5616"/>
                <a:gd name="connsiteY82" fmla="*/ 91 h 4324"/>
                <a:gd name="connsiteX83" fmla="*/ 1845 w 5616"/>
                <a:gd name="connsiteY83" fmla="*/ 112 h 4324"/>
                <a:gd name="connsiteX84" fmla="*/ 1961 w 5616"/>
                <a:gd name="connsiteY84" fmla="*/ 137 h 4324"/>
                <a:gd name="connsiteX85" fmla="*/ 2134 w 5616"/>
                <a:gd name="connsiteY85" fmla="*/ 205 h 4324"/>
                <a:gd name="connsiteX86" fmla="*/ 2673 w 5616"/>
                <a:gd name="connsiteY86" fmla="*/ 353 h 4324"/>
                <a:gd name="connsiteX87" fmla="*/ 3037 w 5616"/>
                <a:gd name="connsiteY87" fmla="*/ 515 h 4324"/>
                <a:gd name="connsiteX88" fmla="*/ 3157 w 5616"/>
                <a:gd name="connsiteY88" fmla="*/ 577 h 4324"/>
                <a:gd name="connsiteX89" fmla="*/ 3218 w 5616"/>
                <a:gd name="connsiteY89" fmla="*/ 610 h 4324"/>
                <a:gd name="connsiteX90" fmla="*/ 3278 w 5616"/>
                <a:gd name="connsiteY90" fmla="*/ 644 h 4324"/>
                <a:gd name="connsiteX91" fmla="*/ 3338 w 5616"/>
                <a:gd name="connsiteY91" fmla="*/ 679 h 4324"/>
                <a:gd name="connsiteX92" fmla="*/ 3398 w 5616"/>
                <a:gd name="connsiteY92" fmla="*/ 717 h 4324"/>
                <a:gd name="connsiteX93" fmla="*/ 3459 w 5616"/>
                <a:gd name="connsiteY93" fmla="*/ 754 h 4324"/>
                <a:gd name="connsiteX94" fmla="*/ 3517 w 5616"/>
                <a:gd name="connsiteY94" fmla="*/ 793 h 4324"/>
                <a:gd name="connsiteX95" fmla="*/ 3577 w 5616"/>
                <a:gd name="connsiteY95" fmla="*/ 834 h 4324"/>
                <a:gd name="connsiteX96" fmla="*/ 3636 w 5616"/>
                <a:gd name="connsiteY96" fmla="*/ 874 h 4324"/>
                <a:gd name="connsiteX97" fmla="*/ 3694 w 5616"/>
                <a:gd name="connsiteY97" fmla="*/ 917 h 4324"/>
                <a:gd name="connsiteX98" fmla="*/ 3753 w 5616"/>
                <a:gd name="connsiteY98" fmla="*/ 961 h 4324"/>
                <a:gd name="connsiteX99" fmla="*/ 3811 w 5616"/>
                <a:gd name="connsiteY99" fmla="*/ 1007 h 4324"/>
                <a:gd name="connsiteX100" fmla="*/ 3870 w 5616"/>
                <a:gd name="connsiteY100" fmla="*/ 1053 h 4324"/>
                <a:gd name="connsiteX101" fmla="*/ 3927 w 5616"/>
                <a:gd name="connsiteY101" fmla="*/ 1103 h 4324"/>
                <a:gd name="connsiteX102" fmla="*/ 3983 w 5616"/>
                <a:gd name="connsiteY102" fmla="*/ 1153 h 4324"/>
                <a:gd name="connsiteX103" fmla="*/ 4040 w 5616"/>
                <a:gd name="connsiteY103" fmla="*/ 1204 h 4324"/>
                <a:gd name="connsiteX104" fmla="*/ 4097 w 5616"/>
                <a:gd name="connsiteY104" fmla="*/ 1256 h 4324"/>
                <a:gd name="connsiteX105" fmla="*/ 4152 w 5616"/>
                <a:gd name="connsiteY105" fmla="*/ 1310 h 4324"/>
                <a:gd name="connsiteX106" fmla="*/ 4207 w 5616"/>
                <a:gd name="connsiteY106" fmla="*/ 1365 h 4324"/>
                <a:gd name="connsiteX107" fmla="*/ 4262 w 5616"/>
                <a:gd name="connsiteY107" fmla="*/ 1424 h 4324"/>
                <a:gd name="connsiteX108" fmla="*/ 4315 w 5616"/>
                <a:gd name="connsiteY108" fmla="*/ 1482 h 4324"/>
                <a:gd name="connsiteX109" fmla="*/ 4370 w 5616"/>
                <a:gd name="connsiteY109" fmla="*/ 1543 h 4324"/>
                <a:gd name="connsiteX110" fmla="*/ 4421 w 5616"/>
                <a:gd name="connsiteY110" fmla="*/ 1605 h 4324"/>
                <a:gd name="connsiteX111" fmla="*/ 4474 w 5616"/>
                <a:gd name="connsiteY111" fmla="*/ 1667 h 4324"/>
                <a:gd name="connsiteX112" fmla="*/ 4526 w 5616"/>
                <a:gd name="connsiteY112" fmla="*/ 1732 h 4324"/>
                <a:gd name="connsiteX113" fmla="*/ 4577 w 5616"/>
                <a:gd name="connsiteY113" fmla="*/ 1800 h 4324"/>
                <a:gd name="connsiteX114" fmla="*/ 4627 w 5616"/>
                <a:gd name="connsiteY114" fmla="*/ 1867 h 4324"/>
                <a:gd name="connsiteX115" fmla="*/ 4676 w 5616"/>
                <a:gd name="connsiteY115" fmla="*/ 1936 h 4324"/>
                <a:gd name="connsiteX116" fmla="*/ 4726 w 5616"/>
                <a:gd name="connsiteY116" fmla="*/ 2009 h 4324"/>
                <a:gd name="connsiteX117" fmla="*/ 4774 w 5616"/>
                <a:gd name="connsiteY117" fmla="*/ 2082 h 4324"/>
                <a:gd name="connsiteX118" fmla="*/ 4820 w 5616"/>
                <a:gd name="connsiteY118" fmla="*/ 2158 h 4324"/>
                <a:gd name="connsiteX119" fmla="*/ 4868 w 5616"/>
                <a:gd name="connsiteY119" fmla="*/ 2234 h 4324"/>
                <a:gd name="connsiteX120" fmla="*/ 4912 w 5616"/>
                <a:gd name="connsiteY120" fmla="*/ 2312 h 4324"/>
                <a:gd name="connsiteX121" fmla="*/ 4958 w 5616"/>
                <a:gd name="connsiteY121" fmla="*/ 2394 h 4324"/>
                <a:gd name="connsiteX122" fmla="*/ 5001 w 5616"/>
                <a:gd name="connsiteY122" fmla="*/ 2475 h 4324"/>
                <a:gd name="connsiteX123" fmla="*/ 5045 w 5616"/>
                <a:gd name="connsiteY123" fmla="*/ 2558 h 4324"/>
                <a:gd name="connsiteX124" fmla="*/ 5086 w 5616"/>
                <a:gd name="connsiteY124" fmla="*/ 2645 h 4324"/>
                <a:gd name="connsiteX125" fmla="*/ 5129 w 5616"/>
                <a:gd name="connsiteY125" fmla="*/ 2732 h 4324"/>
                <a:gd name="connsiteX126" fmla="*/ 5168 w 5616"/>
                <a:gd name="connsiteY126" fmla="*/ 2823 h 4324"/>
                <a:gd name="connsiteX127" fmla="*/ 5207 w 5616"/>
                <a:gd name="connsiteY127" fmla="*/ 2913 h 4324"/>
                <a:gd name="connsiteX128" fmla="*/ 5246 w 5616"/>
                <a:gd name="connsiteY128" fmla="*/ 3007 h 4324"/>
                <a:gd name="connsiteX129" fmla="*/ 5283 w 5616"/>
                <a:gd name="connsiteY129" fmla="*/ 3103 h 4324"/>
                <a:gd name="connsiteX130" fmla="*/ 5318 w 5616"/>
                <a:gd name="connsiteY130" fmla="*/ 3198 h 4324"/>
                <a:gd name="connsiteX131" fmla="*/ 5354 w 5616"/>
                <a:gd name="connsiteY131" fmla="*/ 3298 h 4324"/>
                <a:gd name="connsiteX132" fmla="*/ 5387 w 5616"/>
                <a:gd name="connsiteY132" fmla="*/ 3400 h 4324"/>
                <a:gd name="connsiteX133" fmla="*/ 5419 w 5616"/>
                <a:gd name="connsiteY133" fmla="*/ 3503 h 4324"/>
                <a:gd name="connsiteX134" fmla="*/ 5451 w 5616"/>
                <a:gd name="connsiteY134" fmla="*/ 3608 h 4324"/>
                <a:gd name="connsiteX135" fmla="*/ 5481 w 5616"/>
                <a:gd name="connsiteY135" fmla="*/ 3716 h 4324"/>
                <a:gd name="connsiteX136" fmla="*/ 5511 w 5616"/>
                <a:gd name="connsiteY136" fmla="*/ 3824 h 4324"/>
                <a:gd name="connsiteX137" fmla="*/ 5540 w 5616"/>
                <a:gd name="connsiteY137" fmla="*/ 3936 h 4324"/>
                <a:gd name="connsiteX138" fmla="*/ 5566 w 5616"/>
                <a:gd name="connsiteY138" fmla="*/ 4049 h 4324"/>
                <a:gd name="connsiteX139" fmla="*/ 5591 w 5616"/>
                <a:gd name="connsiteY139" fmla="*/ 4166 h 4324"/>
                <a:gd name="connsiteX140" fmla="*/ 5616 w 5616"/>
                <a:gd name="connsiteY140" fmla="*/ 4283 h 4324"/>
                <a:gd name="connsiteX141" fmla="*/ 5616 w 5616"/>
                <a:gd name="connsiteY141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627 w 5616"/>
                <a:gd name="connsiteY44" fmla="*/ 3193 h 4324"/>
                <a:gd name="connsiteX45" fmla="*/ 1571 w 5616"/>
                <a:gd name="connsiteY45" fmla="*/ 3143 h 4324"/>
                <a:gd name="connsiteX46" fmla="*/ 1516 w 5616"/>
                <a:gd name="connsiteY46" fmla="*/ 3092 h 4324"/>
                <a:gd name="connsiteX47" fmla="*/ 1459 w 5616"/>
                <a:gd name="connsiteY47" fmla="*/ 3039 h 4324"/>
                <a:gd name="connsiteX48" fmla="*/ 1404 w 5616"/>
                <a:gd name="connsiteY48" fmla="*/ 2986 h 4324"/>
                <a:gd name="connsiteX49" fmla="*/ 1349 w 5616"/>
                <a:gd name="connsiteY49" fmla="*/ 2931 h 4324"/>
                <a:gd name="connsiteX50" fmla="*/ 1296 w 5616"/>
                <a:gd name="connsiteY50" fmla="*/ 2874 h 4324"/>
                <a:gd name="connsiteX51" fmla="*/ 1243 w 5616"/>
                <a:gd name="connsiteY51" fmla="*/ 2815 h 4324"/>
                <a:gd name="connsiteX52" fmla="*/ 1190 w 5616"/>
                <a:gd name="connsiteY52" fmla="*/ 2755 h 4324"/>
                <a:gd name="connsiteX53" fmla="*/ 1136 w 5616"/>
                <a:gd name="connsiteY53" fmla="*/ 2695 h 4324"/>
                <a:gd name="connsiteX54" fmla="*/ 1085 w 5616"/>
                <a:gd name="connsiteY54" fmla="*/ 2631 h 4324"/>
                <a:gd name="connsiteX55" fmla="*/ 1035 w 5616"/>
                <a:gd name="connsiteY55" fmla="*/ 2567 h 4324"/>
                <a:gd name="connsiteX56" fmla="*/ 984 w 5616"/>
                <a:gd name="connsiteY56" fmla="*/ 2502 h 4324"/>
                <a:gd name="connsiteX57" fmla="*/ 936 w 5616"/>
                <a:gd name="connsiteY57" fmla="*/ 2434 h 4324"/>
                <a:gd name="connsiteX58" fmla="*/ 886 w 5616"/>
                <a:gd name="connsiteY58" fmla="*/ 2365 h 4324"/>
                <a:gd name="connsiteX59" fmla="*/ 839 w 5616"/>
                <a:gd name="connsiteY59" fmla="*/ 2294 h 4324"/>
                <a:gd name="connsiteX60" fmla="*/ 792 w 5616"/>
                <a:gd name="connsiteY60" fmla="*/ 2222 h 4324"/>
                <a:gd name="connsiteX61" fmla="*/ 746 w 5616"/>
                <a:gd name="connsiteY61" fmla="*/ 2147 h 4324"/>
                <a:gd name="connsiteX62" fmla="*/ 700 w 5616"/>
                <a:gd name="connsiteY62" fmla="*/ 2071 h 4324"/>
                <a:gd name="connsiteX63" fmla="*/ 571 w 5616"/>
                <a:gd name="connsiteY63" fmla="*/ 1833 h 4324"/>
                <a:gd name="connsiteX64" fmla="*/ 450 w 5616"/>
                <a:gd name="connsiteY64" fmla="*/ 1580 h 4324"/>
                <a:gd name="connsiteX65" fmla="*/ 374 w 5616"/>
                <a:gd name="connsiteY65" fmla="*/ 1403 h 4324"/>
                <a:gd name="connsiteX66" fmla="*/ 339 w 5616"/>
                <a:gd name="connsiteY66" fmla="*/ 1310 h 4324"/>
                <a:gd name="connsiteX67" fmla="*/ 303 w 5616"/>
                <a:gd name="connsiteY67" fmla="*/ 1217 h 4324"/>
                <a:gd name="connsiteX68" fmla="*/ 236 w 5616"/>
                <a:gd name="connsiteY68" fmla="*/ 1023 h 4324"/>
                <a:gd name="connsiteX69" fmla="*/ 206 w 5616"/>
                <a:gd name="connsiteY69" fmla="*/ 924 h 4324"/>
                <a:gd name="connsiteX70" fmla="*/ 176 w 5616"/>
                <a:gd name="connsiteY70" fmla="*/ 823 h 4324"/>
                <a:gd name="connsiteX71" fmla="*/ 92 w 5616"/>
                <a:gd name="connsiteY71" fmla="*/ 507 h 4324"/>
                <a:gd name="connsiteX72" fmla="*/ 67 w 5616"/>
                <a:gd name="connsiteY72" fmla="*/ 398 h 4324"/>
                <a:gd name="connsiteX73" fmla="*/ 43 w 5616"/>
                <a:gd name="connsiteY73" fmla="*/ 286 h 4324"/>
                <a:gd name="connsiteX74" fmla="*/ 21 w 5616"/>
                <a:gd name="connsiteY74" fmla="*/ 172 h 4324"/>
                <a:gd name="connsiteX75" fmla="*/ 0 w 5616"/>
                <a:gd name="connsiteY75" fmla="*/ 57 h 4324"/>
                <a:gd name="connsiteX76" fmla="*/ 113 w 5616"/>
                <a:gd name="connsiteY76" fmla="*/ 41 h 4324"/>
                <a:gd name="connsiteX77" fmla="*/ 307 w 5616"/>
                <a:gd name="connsiteY77" fmla="*/ 22 h 4324"/>
                <a:gd name="connsiteX78" fmla="*/ 823 w 5616"/>
                <a:gd name="connsiteY78" fmla="*/ 4 h 4324"/>
                <a:gd name="connsiteX79" fmla="*/ 1003 w 5616"/>
                <a:gd name="connsiteY79" fmla="*/ 9 h 4324"/>
                <a:gd name="connsiteX80" fmla="*/ 1512 w 5616"/>
                <a:gd name="connsiteY80" fmla="*/ 57 h 4324"/>
                <a:gd name="connsiteX81" fmla="*/ 1732 w 5616"/>
                <a:gd name="connsiteY81" fmla="*/ 91 h 4324"/>
                <a:gd name="connsiteX82" fmla="*/ 1845 w 5616"/>
                <a:gd name="connsiteY82" fmla="*/ 112 h 4324"/>
                <a:gd name="connsiteX83" fmla="*/ 1961 w 5616"/>
                <a:gd name="connsiteY83" fmla="*/ 137 h 4324"/>
                <a:gd name="connsiteX84" fmla="*/ 2134 w 5616"/>
                <a:gd name="connsiteY84" fmla="*/ 205 h 4324"/>
                <a:gd name="connsiteX85" fmla="*/ 2673 w 5616"/>
                <a:gd name="connsiteY85" fmla="*/ 353 h 4324"/>
                <a:gd name="connsiteX86" fmla="*/ 3037 w 5616"/>
                <a:gd name="connsiteY86" fmla="*/ 515 h 4324"/>
                <a:gd name="connsiteX87" fmla="*/ 3157 w 5616"/>
                <a:gd name="connsiteY87" fmla="*/ 577 h 4324"/>
                <a:gd name="connsiteX88" fmla="*/ 3218 w 5616"/>
                <a:gd name="connsiteY88" fmla="*/ 610 h 4324"/>
                <a:gd name="connsiteX89" fmla="*/ 3278 w 5616"/>
                <a:gd name="connsiteY89" fmla="*/ 644 h 4324"/>
                <a:gd name="connsiteX90" fmla="*/ 3338 w 5616"/>
                <a:gd name="connsiteY90" fmla="*/ 679 h 4324"/>
                <a:gd name="connsiteX91" fmla="*/ 3398 w 5616"/>
                <a:gd name="connsiteY91" fmla="*/ 717 h 4324"/>
                <a:gd name="connsiteX92" fmla="*/ 3459 w 5616"/>
                <a:gd name="connsiteY92" fmla="*/ 754 h 4324"/>
                <a:gd name="connsiteX93" fmla="*/ 3517 w 5616"/>
                <a:gd name="connsiteY93" fmla="*/ 793 h 4324"/>
                <a:gd name="connsiteX94" fmla="*/ 3577 w 5616"/>
                <a:gd name="connsiteY94" fmla="*/ 834 h 4324"/>
                <a:gd name="connsiteX95" fmla="*/ 3636 w 5616"/>
                <a:gd name="connsiteY95" fmla="*/ 874 h 4324"/>
                <a:gd name="connsiteX96" fmla="*/ 3694 w 5616"/>
                <a:gd name="connsiteY96" fmla="*/ 917 h 4324"/>
                <a:gd name="connsiteX97" fmla="*/ 3753 w 5616"/>
                <a:gd name="connsiteY97" fmla="*/ 961 h 4324"/>
                <a:gd name="connsiteX98" fmla="*/ 3811 w 5616"/>
                <a:gd name="connsiteY98" fmla="*/ 1007 h 4324"/>
                <a:gd name="connsiteX99" fmla="*/ 3870 w 5616"/>
                <a:gd name="connsiteY99" fmla="*/ 1053 h 4324"/>
                <a:gd name="connsiteX100" fmla="*/ 3927 w 5616"/>
                <a:gd name="connsiteY100" fmla="*/ 1103 h 4324"/>
                <a:gd name="connsiteX101" fmla="*/ 3983 w 5616"/>
                <a:gd name="connsiteY101" fmla="*/ 1153 h 4324"/>
                <a:gd name="connsiteX102" fmla="*/ 4040 w 5616"/>
                <a:gd name="connsiteY102" fmla="*/ 1204 h 4324"/>
                <a:gd name="connsiteX103" fmla="*/ 4097 w 5616"/>
                <a:gd name="connsiteY103" fmla="*/ 1256 h 4324"/>
                <a:gd name="connsiteX104" fmla="*/ 4152 w 5616"/>
                <a:gd name="connsiteY104" fmla="*/ 1310 h 4324"/>
                <a:gd name="connsiteX105" fmla="*/ 4207 w 5616"/>
                <a:gd name="connsiteY105" fmla="*/ 1365 h 4324"/>
                <a:gd name="connsiteX106" fmla="*/ 4262 w 5616"/>
                <a:gd name="connsiteY106" fmla="*/ 1424 h 4324"/>
                <a:gd name="connsiteX107" fmla="*/ 4315 w 5616"/>
                <a:gd name="connsiteY107" fmla="*/ 1482 h 4324"/>
                <a:gd name="connsiteX108" fmla="*/ 4370 w 5616"/>
                <a:gd name="connsiteY108" fmla="*/ 1543 h 4324"/>
                <a:gd name="connsiteX109" fmla="*/ 4421 w 5616"/>
                <a:gd name="connsiteY109" fmla="*/ 1605 h 4324"/>
                <a:gd name="connsiteX110" fmla="*/ 4474 w 5616"/>
                <a:gd name="connsiteY110" fmla="*/ 1667 h 4324"/>
                <a:gd name="connsiteX111" fmla="*/ 4526 w 5616"/>
                <a:gd name="connsiteY111" fmla="*/ 1732 h 4324"/>
                <a:gd name="connsiteX112" fmla="*/ 4577 w 5616"/>
                <a:gd name="connsiteY112" fmla="*/ 1800 h 4324"/>
                <a:gd name="connsiteX113" fmla="*/ 4627 w 5616"/>
                <a:gd name="connsiteY113" fmla="*/ 1867 h 4324"/>
                <a:gd name="connsiteX114" fmla="*/ 4676 w 5616"/>
                <a:gd name="connsiteY114" fmla="*/ 1936 h 4324"/>
                <a:gd name="connsiteX115" fmla="*/ 4726 w 5616"/>
                <a:gd name="connsiteY115" fmla="*/ 2009 h 4324"/>
                <a:gd name="connsiteX116" fmla="*/ 4774 w 5616"/>
                <a:gd name="connsiteY116" fmla="*/ 2082 h 4324"/>
                <a:gd name="connsiteX117" fmla="*/ 4820 w 5616"/>
                <a:gd name="connsiteY117" fmla="*/ 2158 h 4324"/>
                <a:gd name="connsiteX118" fmla="*/ 4868 w 5616"/>
                <a:gd name="connsiteY118" fmla="*/ 2234 h 4324"/>
                <a:gd name="connsiteX119" fmla="*/ 4912 w 5616"/>
                <a:gd name="connsiteY119" fmla="*/ 2312 h 4324"/>
                <a:gd name="connsiteX120" fmla="*/ 4958 w 5616"/>
                <a:gd name="connsiteY120" fmla="*/ 2394 h 4324"/>
                <a:gd name="connsiteX121" fmla="*/ 5001 w 5616"/>
                <a:gd name="connsiteY121" fmla="*/ 2475 h 4324"/>
                <a:gd name="connsiteX122" fmla="*/ 5045 w 5616"/>
                <a:gd name="connsiteY122" fmla="*/ 2558 h 4324"/>
                <a:gd name="connsiteX123" fmla="*/ 5086 w 5616"/>
                <a:gd name="connsiteY123" fmla="*/ 2645 h 4324"/>
                <a:gd name="connsiteX124" fmla="*/ 5129 w 5616"/>
                <a:gd name="connsiteY124" fmla="*/ 2732 h 4324"/>
                <a:gd name="connsiteX125" fmla="*/ 5168 w 5616"/>
                <a:gd name="connsiteY125" fmla="*/ 2823 h 4324"/>
                <a:gd name="connsiteX126" fmla="*/ 5207 w 5616"/>
                <a:gd name="connsiteY126" fmla="*/ 2913 h 4324"/>
                <a:gd name="connsiteX127" fmla="*/ 5246 w 5616"/>
                <a:gd name="connsiteY127" fmla="*/ 3007 h 4324"/>
                <a:gd name="connsiteX128" fmla="*/ 5283 w 5616"/>
                <a:gd name="connsiteY128" fmla="*/ 3103 h 4324"/>
                <a:gd name="connsiteX129" fmla="*/ 5318 w 5616"/>
                <a:gd name="connsiteY129" fmla="*/ 3198 h 4324"/>
                <a:gd name="connsiteX130" fmla="*/ 5354 w 5616"/>
                <a:gd name="connsiteY130" fmla="*/ 3298 h 4324"/>
                <a:gd name="connsiteX131" fmla="*/ 5387 w 5616"/>
                <a:gd name="connsiteY131" fmla="*/ 3400 h 4324"/>
                <a:gd name="connsiteX132" fmla="*/ 5419 w 5616"/>
                <a:gd name="connsiteY132" fmla="*/ 3503 h 4324"/>
                <a:gd name="connsiteX133" fmla="*/ 5451 w 5616"/>
                <a:gd name="connsiteY133" fmla="*/ 3608 h 4324"/>
                <a:gd name="connsiteX134" fmla="*/ 5481 w 5616"/>
                <a:gd name="connsiteY134" fmla="*/ 3716 h 4324"/>
                <a:gd name="connsiteX135" fmla="*/ 5511 w 5616"/>
                <a:gd name="connsiteY135" fmla="*/ 3824 h 4324"/>
                <a:gd name="connsiteX136" fmla="*/ 5540 w 5616"/>
                <a:gd name="connsiteY136" fmla="*/ 3936 h 4324"/>
                <a:gd name="connsiteX137" fmla="*/ 5566 w 5616"/>
                <a:gd name="connsiteY137" fmla="*/ 4049 h 4324"/>
                <a:gd name="connsiteX138" fmla="*/ 5591 w 5616"/>
                <a:gd name="connsiteY138" fmla="*/ 4166 h 4324"/>
                <a:gd name="connsiteX139" fmla="*/ 5616 w 5616"/>
                <a:gd name="connsiteY139" fmla="*/ 4283 h 4324"/>
                <a:gd name="connsiteX140" fmla="*/ 5616 w 5616"/>
                <a:gd name="connsiteY140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627 w 5616"/>
                <a:gd name="connsiteY44" fmla="*/ 3193 h 4324"/>
                <a:gd name="connsiteX45" fmla="*/ 1571 w 5616"/>
                <a:gd name="connsiteY45" fmla="*/ 3143 h 4324"/>
                <a:gd name="connsiteX46" fmla="*/ 1516 w 5616"/>
                <a:gd name="connsiteY46" fmla="*/ 3092 h 4324"/>
                <a:gd name="connsiteX47" fmla="*/ 1459 w 5616"/>
                <a:gd name="connsiteY47" fmla="*/ 3039 h 4324"/>
                <a:gd name="connsiteX48" fmla="*/ 1404 w 5616"/>
                <a:gd name="connsiteY48" fmla="*/ 2986 h 4324"/>
                <a:gd name="connsiteX49" fmla="*/ 1349 w 5616"/>
                <a:gd name="connsiteY49" fmla="*/ 2931 h 4324"/>
                <a:gd name="connsiteX50" fmla="*/ 1296 w 5616"/>
                <a:gd name="connsiteY50" fmla="*/ 2874 h 4324"/>
                <a:gd name="connsiteX51" fmla="*/ 1243 w 5616"/>
                <a:gd name="connsiteY51" fmla="*/ 2815 h 4324"/>
                <a:gd name="connsiteX52" fmla="*/ 1190 w 5616"/>
                <a:gd name="connsiteY52" fmla="*/ 2755 h 4324"/>
                <a:gd name="connsiteX53" fmla="*/ 1136 w 5616"/>
                <a:gd name="connsiteY53" fmla="*/ 2695 h 4324"/>
                <a:gd name="connsiteX54" fmla="*/ 1085 w 5616"/>
                <a:gd name="connsiteY54" fmla="*/ 2631 h 4324"/>
                <a:gd name="connsiteX55" fmla="*/ 1035 w 5616"/>
                <a:gd name="connsiteY55" fmla="*/ 2567 h 4324"/>
                <a:gd name="connsiteX56" fmla="*/ 984 w 5616"/>
                <a:gd name="connsiteY56" fmla="*/ 2502 h 4324"/>
                <a:gd name="connsiteX57" fmla="*/ 936 w 5616"/>
                <a:gd name="connsiteY57" fmla="*/ 2434 h 4324"/>
                <a:gd name="connsiteX58" fmla="*/ 886 w 5616"/>
                <a:gd name="connsiteY58" fmla="*/ 2365 h 4324"/>
                <a:gd name="connsiteX59" fmla="*/ 839 w 5616"/>
                <a:gd name="connsiteY59" fmla="*/ 2294 h 4324"/>
                <a:gd name="connsiteX60" fmla="*/ 792 w 5616"/>
                <a:gd name="connsiteY60" fmla="*/ 2222 h 4324"/>
                <a:gd name="connsiteX61" fmla="*/ 746 w 5616"/>
                <a:gd name="connsiteY61" fmla="*/ 2147 h 4324"/>
                <a:gd name="connsiteX62" fmla="*/ 571 w 5616"/>
                <a:gd name="connsiteY62" fmla="*/ 1833 h 4324"/>
                <a:gd name="connsiteX63" fmla="*/ 450 w 5616"/>
                <a:gd name="connsiteY63" fmla="*/ 1580 h 4324"/>
                <a:gd name="connsiteX64" fmla="*/ 374 w 5616"/>
                <a:gd name="connsiteY64" fmla="*/ 1403 h 4324"/>
                <a:gd name="connsiteX65" fmla="*/ 339 w 5616"/>
                <a:gd name="connsiteY65" fmla="*/ 1310 h 4324"/>
                <a:gd name="connsiteX66" fmla="*/ 303 w 5616"/>
                <a:gd name="connsiteY66" fmla="*/ 1217 h 4324"/>
                <a:gd name="connsiteX67" fmla="*/ 236 w 5616"/>
                <a:gd name="connsiteY67" fmla="*/ 1023 h 4324"/>
                <a:gd name="connsiteX68" fmla="*/ 206 w 5616"/>
                <a:gd name="connsiteY68" fmla="*/ 924 h 4324"/>
                <a:gd name="connsiteX69" fmla="*/ 176 w 5616"/>
                <a:gd name="connsiteY69" fmla="*/ 823 h 4324"/>
                <a:gd name="connsiteX70" fmla="*/ 92 w 5616"/>
                <a:gd name="connsiteY70" fmla="*/ 507 h 4324"/>
                <a:gd name="connsiteX71" fmla="*/ 67 w 5616"/>
                <a:gd name="connsiteY71" fmla="*/ 398 h 4324"/>
                <a:gd name="connsiteX72" fmla="*/ 43 w 5616"/>
                <a:gd name="connsiteY72" fmla="*/ 286 h 4324"/>
                <a:gd name="connsiteX73" fmla="*/ 21 w 5616"/>
                <a:gd name="connsiteY73" fmla="*/ 172 h 4324"/>
                <a:gd name="connsiteX74" fmla="*/ 0 w 5616"/>
                <a:gd name="connsiteY74" fmla="*/ 57 h 4324"/>
                <a:gd name="connsiteX75" fmla="*/ 113 w 5616"/>
                <a:gd name="connsiteY75" fmla="*/ 41 h 4324"/>
                <a:gd name="connsiteX76" fmla="*/ 307 w 5616"/>
                <a:gd name="connsiteY76" fmla="*/ 22 h 4324"/>
                <a:gd name="connsiteX77" fmla="*/ 823 w 5616"/>
                <a:gd name="connsiteY77" fmla="*/ 4 h 4324"/>
                <a:gd name="connsiteX78" fmla="*/ 1003 w 5616"/>
                <a:gd name="connsiteY78" fmla="*/ 9 h 4324"/>
                <a:gd name="connsiteX79" fmla="*/ 1512 w 5616"/>
                <a:gd name="connsiteY79" fmla="*/ 57 h 4324"/>
                <a:gd name="connsiteX80" fmla="*/ 1732 w 5616"/>
                <a:gd name="connsiteY80" fmla="*/ 91 h 4324"/>
                <a:gd name="connsiteX81" fmla="*/ 1845 w 5616"/>
                <a:gd name="connsiteY81" fmla="*/ 112 h 4324"/>
                <a:gd name="connsiteX82" fmla="*/ 1961 w 5616"/>
                <a:gd name="connsiteY82" fmla="*/ 137 h 4324"/>
                <a:gd name="connsiteX83" fmla="*/ 2134 w 5616"/>
                <a:gd name="connsiteY83" fmla="*/ 205 h 4324"/>
                <a:gd name="connsiteX84" fmla="*/ 2673 w 5616"/>
                <a:gd name="connsiteY84" fmla="*/ 353 h 4324"/>
                <a:gd name="connsiteX85" fmla="*/ 3037 w 5616"/>
                <a:gd name="connsiteY85" fmla="*/ 515 h 4324"/>
                <a:gd name="connsiteX86" fmla="*/ 3157 w 5616"/>
                <a:gd name="connsiteY86" fmla="*/ 577 h 4324"/>
                <a:gd name="connsiteX87" fmla="*/ 3218 w 5616"/>
                <a:gd name="connsiteY87" fmla="*/ 610 h 4324"/>
                <a:gd name="connsiteX88" fmla="*/ 3278 w 5616"/>
                <a:gd name="connsiteY88" fmla="*/ 644 h 4324"/>
                <a:gd name="connsiteX89" fmla="*/ 3338 w 5616"/>
                <a:gd name="connsiteY89" fmla="*/ 679 h 4324"/>
                <a:gd name="connsiteX90" fmla="*/ 3398 w 5616"/>
                <a:gd name="connsiteY90" fmla="*/ 717 h 4324"/>
                <a:gd name="connsiteX91" fmla="*/ 3459 w 5616"/>
                <a:gd name="connsiteY91" fmla="*/ 754 h 4324"/>
                <a:gd name="connsiteX92" fmla="*/ 3517 w 5616"/>
                <a:gd name="connsiteY92" fmla="*/ 793 h 4324"/>
                <a:gd name="connsiteX93" fmla="*/ 3577 w 5616"/>
                <a:gd name="connsiteY93" fmla="*/ 834 h 4324"/>
                <a:gd name="connsiteX94" fmla="*/ 3636 w 5616"/>
                <a:gd name="connsiteY94" fmla="*/ 874 h 4324"/>
                <a:gd name="connsiteX95" fmla="*/ 3694 w 5616"/>
                <a:gd name="connsiteY95" fmla="*/ 917 h 4324"/>
                <a:gd name="connsiteX96" fmla="*/ 3753 w 5616"/>
                <a:gd name="connsiteY96" fmla="*/ 961 h 4324"/>
                <a:gd name="connsiteX97" fmla="*/ 3811 w 5616"/>
                <a:gd name="connsiteY97" fmla="*/ 1007 h 4324"/>
                <a:gd name="connsiteX98" fmla="*/ 3870 w 5616"/>
                <a:gd name="connsiteY98" fmla="*/ 1053 h 4324"/>
                <a:gd name="connsiteX99" fmla="*/ 3927 w 5616"/>
                <a:gd name="connsiteY99" fmla="*/ 1103 h 4324"/>
                <a:gd name="connsiteX100" fmla="*/ 3983 w 5616"/>
                <a:gd name="connsiteY100" fmla="*/ 1153 h 4324"/>
                <a:gd name="connsiteX101" fmla="*/ 4040 w 5616"/>
                <a:gd name="connsiteY101" fmla="*/ 1204 h 4324"/>
                <a:gd name="connsiteX102" fmla="*/ 4097 w 5616"/>
                <a:gd name="connsiteY102" fmla="*/ 1256 h 4324"/>
                <a:gd name="connsiteX103" fmla="*/ 4152 w 5616"/>
                <a:gd name="connsiteY103" fmla="*/ 1310 h 4324"/>
                <a:gd name="connsiteX104" fmla="*/ 4207 w 5616"/>
                <a:gd name="connsiteY104" fmla="*/ 1365 h 4324"/>
                <a:gd name="connsiteX105" fmla="*/ 4262 w 5616"/>
                <a:gd name="connsiteY105" fmla="*/ 1424 h 4324"/>
                <a:gd name="connsiteX106" fmla="*/ 4315 w 5616"/>
                <a:gd name="connsiteY106" fmla="*/ 1482 h 4324"/>
                <a:gd name="connsiteX107" fmla="*/ 4370 w 5616"/>
                <a:gd name="connsiteY107" fmla="*/ 1543 h 4324"/>
                <a:gd name="connsiteX108" fmla="*/ 4421 w 5616"/>
                <a:gd name="connsiteY108" fmla="*/ 1605 h 4324"/>
                <a:gd name="connsiteX109" fmla="*/ 4474 w 5616"/>
                <a:gd name="connsiteY109" fmla="*/ 1667 h 4324"/>
                <a:gd name="connsiteX110" fmla="*/ 4526 w 5616"/>
                <a:gd name="connsiteY110" fmla="*/ 1732 h 4324"/>
                <a:gd name="connsiteX111" fmla="*/ 4577 w 5616"/>
                <a:gd name="connsiteY111" fmla="*/ 1800 h 4324"/>
                <a:gd name="connsiteX112" fmla="*/ 4627 w 5616"/>
                <a:gd name="connsiteY112" fmla="*/ 1867 h 4324"/>
                <a:gd name="connsiteX113" fmla="*/ 4676 w 5616"/>
                <a:gd name="connsiteY113" fmla="*/ 1936 h 4324"/>
                <a:gd name="connsiteX114" fmla="*/ 4726 w 5616"/>
                <a:gd name="connsiteY114" fmla="*/ 2009 h 4324"/>
                <a:gd name="connsiteX115" fmla="*/ 4774 w 5616"/>
                <a:gd name="connsiteY115" fmla="*/ 2082 h 4324"/>
                <a:gd name="connsiteX116" fmla="*/ 4820 w 5616"/>
                <a:gd name="connsiteY116" fmla="*/ 2158 h 4324"/>
                <a:gd name="connsiteX117" fmla="*/ 4868 w 5616"/>
                <a:gd name="connsiteY117" fmla="*/ 2234 h 4324"/>
                <a:gd name="connsiteX118" fmla="*/ 4912 w 5616"/>
                <a:gd name="connsiteY118" fmla="*/ 2312 h 4324"/>
                <a:gd name="connsiteX119" fmla="*/ 4958 w 5616"/>
                <a:gd name="connsiteY119" fmla="*/ 2394 h 4324"/>
                <a:gd name="connsiteX120" fmla="*/ 5001 w 5616"/>
                <a:gd name="connsiteY120" fmla="*/ 2475 h 4324"/>
                <a:gd name="connsiteX121" fmla="*/ 5045 w 5616"/>
                <a:gd name="connsiteY121" fmla="*/ 2558 h 4324"/>
                <a:gd name="connsiteX122" fmla="*/ 5086 w 5616"/>
                <a:gd name="connsiteY122" fmla="*/ 2645 h 4324"/>
                <a:gd name="connsiteX123" fmla="*/ 5129 w 5616"/>
                <a:gd name="connsiteY123" fmla="*/ 2732 h 4324"/>
                <a:gd name="connsiteX124" fmla="*/ 5168 w 5616"/>
                <a:gd name="connsiteY124" fmla="*/ 2823 h 4324"/>
                <a:gd name="connsiteX125" fmla="*/ 5207 w 5616"/>
                <a:gd name="connsiteY125" fmla="*/ 2913 h 4324"/>
                <a:gd name="connsiteX126" fmla="*/ 5246 w 5616"/>
                <a:gd name="connsiteY126" fmla="*/ 3007 h 4324"/>
                <a:gd name="connsiteX127" fmla="*/ 5283 w 5616"/>
                <a:gd name="connsiteY127" fmla="*/ 3103 h 4324"/>
                <a:gd name="connsiteX128" fmla="*/ 5318 w 5616"/>
                <a:gd name="connsiteY128" fmla="*/ 3198 h 4324"/>
                <a:gd name="connsiteX129" fmla="*/ 5354 w 5616"/>
                <a:gd name="connsiteY129" fmla="*/ 3298 h 4324"/>
                <a:gd name="connsiteX130" fmla="*/ 5387 w 5616"/>
                <a:gd name="connsiteY130" fmla="*/ 3400 h 4324"/>
                <a:gd name="connsiteX131" fmla="*/ 5419 w 5616"/>
                <a:gd name="connsiteY131" fmla="*/ 3503 h 4324"/>
                <a:gd name="connsiteX132" fmla="*/ 5451 w 5616"/>
                <a:gd name="connsiteY132" fmla="*/ 3608 h 4324"/>
                <a:gd name="connsiteX133" fmla="*/ 5481 w 5616"/>
                <a:gd name="connsiteY133" fmla="*/ 3716 h 4324"/>
                <a:gd name="connsiteX134" fmla="*/ 5511 w 5616"/>
                <a:gd name="connsiteY134" fmla="*/ 3824 h 4324"/>
                <a:gd name="connsiteX135" fmla="*/ 5540 w 5616"/>
                <a:gd name="connsiteY135" fmla="*/ 3936 h 4324"/>
                <a:gd name="connsiteX136" fmla="*/ 5566 w 5616"/>
                <a:gd name="connsiteY136" fmla="*/ 4049 h 4324"/>
                <a:gd name="connsiteX137" fmla="*/ 5591 w 5616"/>
                <a:gd name="connsiteY137" fmla="*/ 4166 h 4324"/>
                <a:gd name="connsiteX138" fmla="*/ 5616 w 5616"/>
                <a:gd name="connsiteY138" fmla="*/ 4283 h 4324"/>
                <a:gd name="connsiteX139" fmla="*/ 5616 w 5616"/>
                <a:gd name="connsiteY139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627 w 5616"/>
                <a:gd name="connsiteY44" fmla="*/ 3193 h 4324"/>
                <a:gd name="connsiteX45" fmla="*/ 1571 w 5616"/>
                <a:gd name="connsiteY45" fmla="*/ 3143 h 4324"/>
                <a:gd name="connsiteX46" fmla="*/ 1516 w 5616"/>
                <a:gd name="connsiteY46" fmla="*/ 3092 h 4324"/>
                <a:gd name="connsiteX47" fmla="*/ 1459 w 5616"/>
                <a:gd name="connsiteY47" fmla="*/ 3039 h 4324"/>
                <a:gd name="connsiteX48" fmla="*/ 1404 w 5616"/>
                <a:gd name="connsiteY48" fmla="*/ 2986 h 4324"/>
                <a:gd name="connsiteX49" fmla="*/ 1349 w 5616"/>
                <a:gd name="connsiteY49" fmla="*/ 2931 h 4324"/>
                <a:gd name="connsiteX50" fmla="*/ 1296 w 5616"/>
                <a:gd name="connsiteY50" fmla="*/ 2874 h 4324"/>
                <a:gd name="connsiteX51" fmla="*/ 1243 w 5616"/>
                <a:gd name="connsiteY51" fmla="*/ 2815 h 4324"/>
                <a:gd name="connsiteX52" fmla="*/ 1190 w 5616"/>
                <a:gd name="connsiteY52" fmla="*/ 2755 h 4324"/>
                <a:gd name="connsiteX53" fmla="*/ 1136 w 5616"/>
                <a:gd name="connsiteY53" fmla="*/ 2695 h 4324"/>
                <a:gd name="connsiteX54" fmla="*/ 1085 w 5616"/>
                <a:gd name="connsiteY54" fmla="*/ 2631 h 4324"/>
                <a:gd name="connsiteX55" fmla="*/ 1035 w 5616"/>
                <a:gd name="connsiteY55" fmla="*/ 2567 h 4324"/>
                <a:gd name="connsiteX56" fmla="*/ 984 w 5616"/>
                <a:gd name="connsiteY56" fmla="*/ 2502 h 4324"/>
                <a:gd name="connsiteX57" fmla="*/ 936 w 5616"/>
                <a:gd name="connsiteY57" fmla="*/ 2434 h 4324"/>
                <a:gd name="connsiteX58" fmla="*/ 886 w 5616"/>
                <a:gd name="connsiteY58" fmla="*/ 2365 h 4324"/>
                <a:gd name="connsiteX59" fmla="*/ 839 w 5616"/>
                <a:gd name="connsiteY59" fmla="*/ 2294 h 4324"/>
                <a:gd name="connsiteX60" fmla="*/ 792 w 5616"/>
                <a:gd name="connsiteY60" fmla="*/ 2222 h 4324"/>
                <a:gd name="connsiteX61" fmla="*/ 571 w 5616"/>
                <a:gd name="connsiteY61" fmla="*/ 1833 h 4324"/>
                <a:gd name="connsiteX62" fmla="*/ 450 w 5616"/>
                <a:gd name="connsiteY62" fmla="*/ 1580 h 4324"/>
                <a:gd name="connsiteX63" fmla="*/ 374 w 5616"/>
                <a:gd name="connsiteY63" fmla="*/ 1403 h 4324"/>
                <a:gd name="connsiteX64" fmla="*/ 339 w 5616"/>
                <a:gd name="connsiteY64" fmla="*/ 1310 h 4324"/>
                <a:gd name="connsiteX65" fmla="*/ 303 w 5616"/>
                <a:gd name="connsiteY65" fmla="*/ 1217 h 4324"/>
                <a:gd name="connsiteX66" fmla="*/ 236 w 5616"/>
                <a:gd name="connsiteY66" fmla="*/ 1023 h 4324"/>
                <a:gd name="connsiteX67" fmla="*/ 206 w 5616"/>
                <a:gd name="connsiteY67" fmla="*/ 924 h 4324"/>
                <a:gd name="connsiteX68" fmla="*/ 176 w 5616"/>
                <a:gd name="connsiteY68" fmla="*/ 823 h 4324"/>
                <a:gd name="connsiteX69" fmla="*/ 92 w 5616"/>
                <a:gd name="connsiteY69" fmla="*/ 507 h 4324"/>
                <a:gd name="connsiteX70" fmla="*/ 67 w 5616"/>
                <a:gd name="connsiteY70" fmla="*/ 398 h 4324"/>
                <a:gd name="connsiteX71" fmla="*/ 43 w 5616"/>
                <a:gd name="connsiteY71" fmla="*/ 286 h 4324"/>
                <a:gd name="connsiteX72" fmla="*/ 21 w 5616"/>
                <a:gd name="connsiteY72" fmla="*/ 172 h 4324"/>
                <a:gd name="connsiteX73" fmla="*/ 0 w 5616"/>
                <a:gd name="connsiteY73" fmla="*/ 57 h 4324"/>
                <a:gd name="connsiteX74" fmla="*/ 113 w 5616"/>
                <a:gd name="connsiteY74" fmla="*/ 41 h 4324"/>
                <a:gd name="connsiteX75" fmla="*/ 307 w 5616"/>
                <a:gd name="connsiteY75" fmla="*/ 22 h 4324"/>
                <a:gd name="connsiteX76" fmla="*/ 823 w 5616"/>
                <a:gd name="connsiteY76" fmla="*/ 4 h 4324"/>
                <a:gd name="connsiteX77" fmla="*/ 1003 w 5616"/>
                <a:gd name="connsiteY77" fmla="*/ 9 h 4324"/>
                <a:gd name="connsiteX78" fmla="*/ 1512 w 5616"/>
                <a:gd name="connsiteY78" fmla="*/ 57 h 4324"/>
                <a:gd name="connsiteX79" fmla="*/ 1732 w 5616"/>
                <a:gd name="connsiteY79" fmla="*/ 91 h 4324"/>
                <a:gd name="connsiteX80" fmla="*/ 1845 w 5616"/>
                <a:gd name="connsiteY80" fmla="*/ 112 h 4324"/>
                <a:gd name="connsiteX81" fmla="*/ 1961 w 5616"/>
                <a:gd name="connsiteY81" fmla="*/ 137 h 4324"/>
                <a:gd name="connsiteX82" fmla="*/ 2134 w 5616"/>
                <a:gd name="connsiteY82" fmla="*/ 205 h 4324"/>
                <a:gd name="connsiteX83" fmla="*/ 2673 w 5616"/>
                <a:gd name="connsiteY83" fmla="*/ 353 h 4324"/>
                <a:gd name="connsiteX84" fmla="*/ 3037 w 5616"/>
                <a:gd name="connsiteY84" fmla="*/ 515 h 4324"/>
                <a:gd name="connsiteX85" fmla="*/ 3157 w 5616"/>
                <a:gd name="connsiteY85" fmla="*/ 577 h 4324"/>
                <a:gd name="connsiteX86" fmla="*/ 3218 w 5616"/>
                <a:gd name="connsiteY86" fmla="*/ 610 h 4324"/>
                <a:gd name="connsiteX87" fmla="*/ 3278 w 5616"/>
                <a:gd name="connsiteY87" fmla="*/ 644 h 4324"/>
                <a:gd name="connsiteX88" fmla="*/ 3338 w 5616"/>
                <a:gd name="connsiteY88" fmla="*/ 679 h 4324"/>
                <a:gd name="connsiteX89" fmla="*/ 3398 w 5616"/>
                <a:gd name="connsiteY89" fmla="*/ 717 h 4324"/>
                <a:gd name="connsiteX90" fmla="*/ 3459 w 5616"/>
                <a:gd name="connsiteY90" fmla="*/ 754 h 4324"/>
                <a:gd name="connsiteX91" fmla="*/ 3517 w 5616"/>
                <a:gd name="connsiteY91" fmla="*/ 793 h 4324"/>
                <a:gd name="connsiteX92" fmla="*/ 3577 w 5616"/>
                <a:gd name="connsiteY92" fmla="*/ 834 h 4324"/>
                <a:gd name="connsiteX93" fmla="*/ 3636 w 5616"/>
                <a:gd name="connsiteY93" fmla="*/ 874 h 4324"/>
                <a:gd name="connsiteX94" fmla="*/ 3694 w 5616"/>
                <a:gd name="connsiteY94" fmla="*/ 917 h 4324"/>
                <a:gd name="connsiteX95" fmla="*/ 3753 w 5616"/>
                <a:gd name="connsiteY95" fmla="*/ 961 h 4324"/>
                <a:gd name="connsiteX96" fmla="*/ 3811 w 5616"/>
                <a:gd name="connsiteY96" fmla="*/ 1007 h 4324"/>
                <a:gd name="connsiteX97" fmla="*/ 3870 w 5616"/>
                <a:gd name="connsiteY97" fmla="*/ 1053 h 4324"/>
                <a:gd name="connsiteX98" fmla="*/ 3927 w 5616"/>
                <a:gd name="connsiteY98" fmla="*/ 1103 h 4324"/>
                <a:gd name="connsiteX99" fmla="*/ 3983 w 5616"/>
                <a:gd name="connsiteY99" fmla="*/ 1153 h 4324"/>
                <a:gd name="connsiteX100" fmla="*/ 4040 w 5616"/>
                <a:gd name="connsiteY100" fmla="*/ 1204 h 4324"/>
                <a:gd name="connsiteX101" fmla="*/ 4097 w 5616"/>
                <a:gd name="connsiteY101" fmla="*/ 1256 h 4324"/>
                <a:gd name="connsiteX102" fmla="*/ 4152 w 5616"/>
                <a:gd name="connsiteY102" fmla="*/ 1310 h 4324"/>
                <a:gd name="connsiteX103" fmla="*/ 4207 w 5616"/>
                <a:gd name="connsiteY103" fmla="*/ 1365 h 4324"/>
                <a:gd name="connsiteX104" fmla="*/ 4262 w 5616"/>
                <a:gd name="connsiteY104" fmla="*/ 1424 h 4324"/>
                <a:gd name="connsiteX105" fmla="*/ 4315 w 5616"/>
                <a:gd name="connsiteY105" fmla="*/ 1482 h 4324"/>
                <a:gd name="connsiteX106" fmla="*/ 4370 w 5616"/>
                <a:gd name="connsiteY106" fmla="*/ 1543 h 4324"/>
                <a:gd name="connsiteX107" fmla="*/ 4421 w 5616"/>
                <a:gd name="connsiteY107" fmla="*/ 1605 h 4324"/>
                <a:gd name="connsiteX108" fmla="*/ 4474 w 5616"/>
                <a:gd name="connsiteY108" fmla="*/ 1667 h 4324"/>
                <a:gd name="connsiteX109" fmla="*/ 4526 w 5616"/>
                <a:gd name="connsiteY109" fmla="*/ 1732 h 4324"/>
                <a:gd name="connsiteX110" fmla="*/ 4577 w 5616"/>
                <a:gd name="connsiteY110" fmla="*/ 1800 h 4324"/>
                <a:gd name="connsiteX111" fmla="*/ 4627 w 5616"/>
                <a:gd name="connsiteY111" fmla="*/ 1867 h 4324"/>
                <a:gd name="connsiteX112" fmla="*/ 4676 w 5616"/>
                <a:gd name="connsiteY112" fmla="*/ 1936 h 4324"/>
                <a:gd name="connsiteX113" fmla="*/ 4726 w 5616"/>
                <a:gd name="connsiteY113" fmla="*/ 2009 h 4324"/>
                <a:gd name="connsiteX114" fmla="*/ 4774 w 5616"/>
                <a:gd name="connsiteY114" fmla="*/ 2082 h 4324"/>
                <a:gd name="connsiteX115" fmla="*/ 4820 w 5616"/>
                <a:gd name="connsiteY115" fmla="*/ 2158 h 4324"/>
                <a:gd name="connsiteX116" fmla="*/ 4868 w 5616"/>
                <a:gd name="connsiteY116" fmla="*/ 2234 h 4324"/>
                <a:gd name="connsiteX117" fmla="*/ 4912 w 5616"/>
                <a:gd name="connsiteY117" fmla="*/ 2312 h 4324"/>
                <a:gd name="connsiteX118" fmla="*/ 4958 w 5616"/>
                <a:gd name="connsiteY118" fmla="*/ 2394 h 4324"/>
                <a:gd name="connsiteX119" fmla="*/ 5001 w 5616"/>
                <a:gd name="connsiteY119" fmla="*/ 2475 h 4324"/>
                <a:gd name="connsiteX120" fmla="*/ 5045 w 5616"/>
                <a:gd name="connsiteY120" fmla="*/ 2558 h 4324"/>
                <a:gd name="connsiteX121" fmla="*/ 5086 w 5616"/>
                <a:gd name="connsiteY121" fmla="*/ 2645 h 4324"/>
                <a:gd name="connsiteX122" fmla="*/ 5129 w 5616"/>
                <a:gd name="connsiteY122" fmla="*/ 2732 h 4324"/>
                <a:gd name="connsiteX123" fmla="*/ 5168 w 5616"/>
                <a:gd name="connsiteY123" fmla="*/ 2823 h 4324"/>
                <a:gd name="connsiteX124" fmla="*/ 5207 w 5616"/>
                <a:gd name="connsiteY124" fmla="*/ 2913 h 4324"/>
                <a:gd name="connsiteX125" fmla="*/ 5246 w 5616"/>
                <a:gd name="connsiteY125" fmla="*/ 3007 h 4324"/>
                <a:gd name="connsiteX126" fmla="*/ 5283 w 5616"/>
                <a:gd name="connsiteY126" fmla="*/ 3103 h 4324"/>
                <a:gd name="connsiteX127" fmla="*/ 5318 w 5616"/>
                <a:gd name="connsiteY127" fmla="*/ 3198 h 4324"/>
                <a:gd name="connsiteX128" fmla="*/ 5354 w 5616"/>
                <a:gd name="connsiteY128" fmla="*/ 3298 h 4324"/>
                <a:gd name="connsiteX129" fmla="*/ 5387 w 5616"/>
                <a:gd name="connsiteY129" fmla="*/ 3400 h 4324"/>
                <a:gd name="connsiteX130" fmla="*/ 5419 w 5616"/>
                <a:gd name="connsiteY130" fmla="*/ 3503 h 4324"/>
                <a:gd name="connsiteX131" fmla="*/ 5451 w 5616"/>
                <a:gd name="connsiteY131" fmla="*/ 3608 h 4324"/>
                <a:gd name="connsiteX132" fmla="*/ 5481 w 5616"/>
                <a:gd name="connsiteY132" fmla="*/ 3716 h 4324"/>
                <a:gd name="connsiteX133" fmla="*/ 5511 w 5616"/>
                <a:gd name="connsiteY133" fmla="*/ 3824 h 4324"/>
                <a:gd name="connsiteX134" fmla="*/ 5540 w 5616"/>
                <a:gd name="connsiteY134" fmla="*/ 3936 h 4324"/>
                <a:gd name="connsiteX135" fmla="*/ 5566 w 5616"/>
                <a:gd name="connsiteY135" fmla="*/ 4049 h 4324"/>
                <a:gd name="connsiteX136" fmla="*/ 5591 w 5616"/>
                <a:gd name="connsiteY136" fmla="*/ 4166 h 4324"/>
                <a:gd name="connsiteX137" fmla="*/ 5616 w 5616"/>
                <a:gd name="connsiteY137" fmla="*/ 4283 h 4324"/>
                <a:gd name="connsiteX138" fmla="*/ 5616 w 5616"/>
                <a:gd name="connsiteY138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627 w 5616"/>
                <a:gd name="connsiteY44" fmla="*/ 3193 h 4324"/>
                <a:gd name="connsiteX45" fmla="*/ 1571 w 5616"/>
                <a:gd name="connsiteY45" fmla="*/ 3143 h 4324"/>
                <a:gd name="connsiteX46" fmla="*/ 1516 w 5616"/>
                <a:gd name="connsiteY46" fmla="*/ 3092 h 4324"/>
                <a:gd name="connsiteX47" fmla="*/ 1459 w 5616"/>
                <a:gd name="connsiteY47" fmla="*/ 3039 h 4324"/>
                <a:gd name="connsiteX48" fmla="*/ 1404 w 5616"/>
                <a:gd name="connsiteY48" fmla="*/ 2986 h 4324"/>
                <a:gd name="connsiteX49" fmla="*/ 1349 w 5616"/>
                <a:gd name="connsiteY49" fmla="*/ 2931 h 4324"/>
                <a:gd name="connsiteX50" fmla="*/ 1296 w 5616"/>
                <a:gd name="connsiteY50" fmla="*/ 2874 h 4324"/>
                <a:gd name="connsiteX51" fmla="*/ 1243 w 5616"/>
                <a:gd name="connsiteY51" fmla="*/ 2815 h 4324"/>
                <a:gd name="connsiteX52" fmla="*/ 1190 w 5616"/>
                <a:gd name="connsiteY52" fmla="*/ 2755 h 4324"/>
                <a:gd name="connsiteX53" fmla="*/ 1136 w 5616"/>
                <a:gd name="connsiteY53" fmla="*/ 2695 h 4324"/>
                <a:gd name="connsiteX54" fmla="*/ 1085 w 5616"/>
                <a:gd name="connsiteY54" fmla="*/ 2631 h 4324"/>
                <a:gd name="connsiteX55" fmla="*/ 1035 w 5616"/>
                <a:gd name="connsiteY55" fmla="*/ 2567 h 4324"/>
                <a:gd name="connsiteX56" fmla="*/ 984 w 5616"/>
                <a:gd name="connsiteY56" fmla="*/ 2502 h 4324"/>
                <a:gd name="connsiteX57" fmla="*/ 936 w 5616"/>
                <a:gd name="connsiteY57" fmla="*/ 2434 h 4324"/>
                <a:gd name="connsiteX58" fmla="*/ 886 w 5616"/>
                <a:gd name="connsiteY58" fmla="*/ 2365 h 4324"/>
                <a:gd name="connsiteX59" fmla="*/ 839 w 5616"/>
                <a:gd name="connsiteY59" fmla="*/ 2294 h 4324"/>
                <a:gd name="connsiteX60" fmla="*/ 571 w 5616"/>
                <a:gd name="connsiteY60" fmla="*/ 1833 h 4324"/>
                <a:gd name="connsiteX61" fmla="*/ 450 w 5616"/>
                <a:gd name="connsiteY61" fmla="*/ 1580 h 4324"/>
                <a:gd name="connsiteX62" fmla="*/ 374 w 5616"/>
                <a:gd name="connsiteY62" fmla="*/ 1403 h 4324"/>
                <a:gd name="connsiteX63" fmla="*/ 339 w 5616"/>
                <a:gd name="connsiteY63" fmla="*/ 1310 h 4324"/>
                <a:gd name="connsiteX64" fmla="*/ 303 w 5616"/>
                <a:gd name="connsiteY64" fmla="*/ 1217 h 4324"/>
                <a:gd name="connsiteX65" fmla="*/ 236 w 5616"/>
                <a:gd name="connsiteY65" fmla="*/ 1023 h 4324"/>
                <a:gd name="connsiteX66" fmla="*/ 206 w 5616"/>
                <a:gd name="connsiteY66" fmla="*/ 924 h 4324"/>
                <a:gd name="connsiteX67" fmla="*/ 176 w 5616"/>
                <a:gd name="connsiteY67" fmla="*/ 823 h 4324"/>
                <a:gd name="connsiteX68" fmla="*/ 92 w 5616"/>
                <a:gd name="connsiteY68" fmla="*/ 507 h 4324"/>
                <a:gd name="connsiteX69" fmla="*/ 67 w 5616"/>
                <a:gd name="connsiteY69" fmla="*/ 398 h 4324"/>
                <a:gd name="connsiteX70" fmla="*/ 43 w 5616"/>
                <a:gd name="connsiteY70" fmla="*/ 286 h 4324"/>
                <a:gd name="connsiteX71" fmla="*/ 21 w 5616"/>
                <a:gd name="connsiteY71" fmla="*/ 172 h 4324"/>
                <a:gd name="connsiteX72" fmla="*/ 0 w 5616"/>
                <a:gd name="connsiteY72" fmla="*/ 57 h 4324"/>
                <a:gd name="connsiteX73" fmla="*/ 113 w 5616"/>
                <a:gd name="connsiteY73" fmla="*/ 41 h 4324"/>
                <a:gd name="connsiteX74" fmla="*/ 307 w 5616"/>
                <a:gd name="connsiteY74" fmla="*/ 22 h 4324"/>
                <a:gd name="connsiteX75" fmla="*/ 823 w 5616"/>
                <a:gd name="connsiteY75" fmla="*/ 4 h 4324"/>
                <a:gd name="connsiteX76" fmla="*/ 1003 w 5616"/>
                <a:gd name="connsiteY76" fmla="*/ 9 h 4324"/>
                <a:gd name="connsiteX77" fmla="*/ 1512 w 5616"/>
                <a:gd name="connsiteY77" fmla="*/ 57 h 4324"/>
                <a:gd name="connsiteX78" fmla="*/ 1732 w 5616"/>
                <a:gd name="connsiteY78" fmla="*/ 91 h 4324"/>
                <a:gd name="connsiteX79" fmla="*/ 1845 w 5616"/>
                <a:gd name="connsiteY79" fmla="*/ 112 h 4324"/>
                <a:gd name="connsiteX80" fmla="*/ 1961 w 5616"/>
                <a:gd name="connsiteY80" fmla="*/ 137 h 4324"/>
                <a:gd name="connsiteX81" fmla="*/ 2134 w 5616"/>
                <a:gd name="connsiteY81" fmla="*/ 205 h 4324"/>
                <a:gd name="connsiteX82" fmla="*/ 2673 w 5616"/>
                <a:gd name="connsiteY82" fmla="*/ 353 h 4324"/>
                <a:gd name="connsiteX83" fmla="*/ 3037 w 5616"/>
                <a:gd name="connsiteY83" fmla="*/ 515 h 4324"/>
                <a:gd name="connsiteX84" fmla="*/ 3157 w 5616"/>
                <a:gd name="connsiteY84" fmla="*/ 577 h 4324"/>
                <a:gd name="connsiteX85" fmla="*/ 3218 w 5616"/>
                <a:gd name="connsiteY85" fmla="*/ 610 h 4324"/>
                <a:gd name="connsiteX86" fmla="*/ 3278 w 5616"/>
                <a:gd name="connsiteY86" fmla="*/ 644 h 4324"/>
                <a:gd name="connsiteX87" fmla="*/ 3338 w 5616"/>
                <a:gd name="connsiteY87" fmla="*/ 679 h 4324"/>
                <a:gd name="connsiteX88" fmla="*/ 3398 w 5616"/>
                <a:gd name="connsiteY88" fmla="*/ 717 h 4324"/>
                <a:gd name="connsiteX89" fmla="*/ 3459 w 5616"/>
                <a:gd name="connsiteY89" fmla="*/ 754 h 4324"/>
                <a:gd name="connsiteX90" fmla="*/ 3517 w 5616"/>
                <a:gd name="connsiteY90" fmla="*/ 793 h 4324"/>
                <a:gd name="connsiteX91" fmla="*/ 3577 w 5616"/>
                <a:gd name="connsiteY91" fmla="*/ 834 h 4324"/>
                <a:gd name="connsiteX92" fmla="*/ 3636 w 5616"/>
                <a:gd name="connsiteY92" fmla="*/ 874 h 4324"/>
                <a:gd name="connsiteX93" fmla="*/ 3694 w 5616"/>
                <a:gd name="connsiteY93" fmla="*/ 917 h 4324"/>
                <a:gd name="connsiteX94" fmla="*/ 3753 w 5616"/>
                <a:gd name="connsiteY94" fmla="*/ 961 h 4324"/>
                <a:gd name="connsiteX95" fmla="*/ 3811 w 5616"/>
                <a:gd name="connsiteY95" fmla="*/ 1007 h 4324"/>
                <a:gd name="connsiteX96" fmla="*/ 3870 w 5616"/>
                <a:gd name="connsiteY96" fmla="*/ 1053 h 4324"/>
                <a:gd name="connsiteX97" fmla="*/ 3927 w 5616"/>
                <a:gd name="connsiteY97" fmla="*/ 1103 h 4324"/>
                <a:gd name="connsiteX98" fmla="*/ 3983 w 5616"/>
                <a:gd name="connsiteY98" fmla="*/ 1153 h 4324"/>
                <a:gd name="connsiteX99" fmla="*/ 4040 w 5616"/>
                <a:gd name="connsiteY99" fmla="*/ 1204 h 4324"/>
                <a:gd name="connsiteX100" fmla="*/ 4097 w 5616"/>
                <a:gd name="connsiteY100" fmla="*/ 1256 h 4324"/>
                <a:gd name="connsiteX101" fmla="*/ 4152 w 5616"/>
                <a:gd name="connsiteY101" fmla="*/ 1310 h 4324"/>
                <a:gd name="connsiteX102" fmla="*/ 4207 w 5616"/>
                <a:gd name="connsiteY102" fmla="*/ 1365 h 4324"/>
                <a:gd name="connsiteX103" fmla="*/ 4262 w 5616"/>
                <a:gd name="connsiteY103" fmla="*/ 1424 h 4324"/>
                <a:gd name="connsiteX104" fmla="*/ 4315 w 5616"/>
                <a:gd name="connsiteY104" fmla="*/ 1482 h 4324"/>
                <a:gd name="connsiteX105" fmla="*/ 4370 w 5616"/>
                <a:gd name="connsiteY105" fmla="*/ 1543 h 4324"/>
                <a:gd name="connsiteX106" fmla="*/ 4421 w 5616"/>
                <a:gd name="connsiteY106" fmla="*/ 1605 h 4324"/>
                <a:gd name="connsiteX107" fmla="*/ 4474 w 5616"/>
                <a:gd name="connsiteY107" fmla="*/ 1667 h 4324"/>
                <a:gd name="connsiteX108" fmla="*/ 4526 w 5616"/>
                <a:gd name="connsiteY108" fmla="*/ 1732 h 4324"/>
                <a:gd name="connsiteX109" fmla="*/ 4577 w 5616"/>
                <a:gd name="connsiteY109" fmla="*/ 1800 h 4324"/>
                <a:gd name="connsiteX110" fmla="*/ 4627 w 5616"/>
                <a:gd name="connsiteY110" fmla="*/ 1867 h 4324"/>
                <a:gd name="connsiteX111" fmla="*/ 4676 w 5616"/>
                <a:gd name="connsiteY111" fmla="*/ 1936 h 4324"/>
                <a:gd name="connsiteX112" fmla="*/ 4726 w 5616"/>
                <a:gd name="connsiteY112" fmla="*/ 2009 h 4324"/>
                <a:gd name="connsiteX113" fmla="*/ 4774 w 5616"/>
                <a:gd name="connsiteY113" fmla="*/ 2082 h 4324"/>
                <a:gd name="connsiteX114" fmla="*/ 4820 w 5616"/>
                <a:gd name="connsiteY114" fmla="*/ 2158 h 4324"/>
                <a:gd name="connsiteX115" fmla="*/ 4868 w 5616"/>
                <a:gd name="connsiteY115" fmla="*/ 2234 h 4324"/>
                <a:gd name="connsiteX116" fmla="*/ 4912 w 5616"/>
                <a:gd name="connsiteY116" fmla="*/ 2312 h 4324"/>
                <a:gd name="connsiteX117" fmla="*/ 4958 w 5616"/>
                <a:gd name="connsiteY117" fmla="*/ 2394 h 4324"/>
                <a:gd name="connsiteX118" fmla="*/ 5001 w 5616"/>
                <a:gd name="connsiteY118" fmla="*/ 2475 h 4324"/>
                <a:gd name="connsiteX119" fmla="*/ 5045 w 5616"/>
                <a:gd name="connsiteY119" fmla="*/ 2558 h 4324"/>
                <a:gd name="connsiteX120" fmla="*/ 5086 w 5616"/>
                <a:gd name="connsiteY120" fmla="*/ 2645 h 4324"/>
                <a:gd name="connsiteX121" fmla="*/ 5129 w 5616"/>
                <a:gd name="connsiteY121" fmla="*/ 2732 h 4324"/>
                <a:gd name="connsiteX122" fmla="*/ 5168 w 5616"/>
                <a:gd name="connsiteY122" fmla="*/ 2823 h 4324"/>
                <a:gd name="connsiteX123" fmla="*/ 5207 w 5616"/>
                <a:gd name="connsiteY123" fmla="*/ 2913 h 4324"/>
                <a:gd name="connsiteX124" fmla="*/ 5246 w 5616"/>
                <a:gd name="connsiteY124" fmla="*/ 3007 h 4324"/>
                <a:gd name="connsiteX125" fmla="*/ 5283 w 5616"/>
                <a:gd name="connsiteY125" fmla="*/ 3103 h 4324"/>
                <a:gd name="connsiteX126" fmla="*/ 5318 w 5616"/>
                <a:gd name="connsiteY126" fmla="*/ 3198 h 4324"/>
                <a:gd name="connsiteX127" fmla="*/ 5354 w 5616"/>
                <a:gd name="connsiteY127" fmla="*/ 3298 h 4324"/>
                <a:gd name="connsiteX128" fmla="*/ 5387 w 5616"/>
                <a:gd name="connsiteY128" fmla="*/ 3400 h 4324"/>
                <a:gd name="connsiteX129" fmla="*/ 5419 w 5616"/>
                <a:gd name="connsiteY129" fmla="*/ 3503 h 4324"/>
                <a:gd name="connsiteX130" fmla="*/ 5451 w 5616"/>
                <a:gd name="connsiteY130" fmla="*/ 3608 h 4324"/>
                <a:gd name="connsiteX131" fmla="*/ 5481 w 5616"/>
                <a:gd name="connsiteY131" fmla="*/ 3716 h 4324"/>
                <a:gd name="connsiteX132" fmla="*/ 5511 w 5616"/>
                <a:gd name="connsiteY132" fmla="*/ 3824 h 4324"/>
                <a:gd name="connsiteX133" fmla="*/ 5540 w 5616"/>
                <a:gd name="connsiteY133" fmla="*/ 3936 h 4324"/>
                <a:gd name="connsiteX134" fmla="*/ 5566 w 5616"/>
                <a:gd name="connsiteY134" fmla="*/ 4049 h 4324"/>
                <a:gd name="connsiteX135" fmla="*/ 5591 w 5616"/>
                <a:gd name="connsiteY135" fmla="*/ 4166 h 4324"/>
                <a:gd name="connsiteX136" fmla="*/ 5616 w 5616"/>
                <a:gd name="connsiteY136" fmla="*/ 4283 h 4324"/>
                <a:gd name="connsiteX137" fmla="*/ 5616 w 5616"/>
                <a:gd name="connsiteY137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627 w 5616"/>
                <a:gd name="connsiteY44" fmla="*/ 3193 h 4324"/>
                <a:gd name="connsiteX45" fmla="*/ 1571 w 5616"/>
                <a:gd name="connsiteY45" fmla="*/ 3143 h 4324"/>
                <a:gd name="connsiteX46" fmla="*/ 1516 w 5616"/>
                <a:gd name="connsiteY46" fmla="*/ 3092 h 4324"/>
                <a:gd name="connsiteX47" fmla="*/ 1459 w 5616"/>
                <a:gd name="connsiteY47" fmla="*/ 3039 h 4324"/>
                <a:gd name="connsiteX48" fmla="*/ 1404 w 5616"/>
                <a:gd name="connsiteY48" fmla="*/ 2986 h 4324"/>
                <a:gd name="connsiteX49" fmla="*/ 1349 w 5616"/>
                <a:gd name="connsiteY49" fmla="*/ 2931 h 4324"/>
                <a:gd name="connsiteX50" fmla="*/ 1296 w 5616"/>
                <a:gd name="connsiteY50" fmla="*/ 2874 h 4324"/>
                <a:gd name="connsiteX51" fmla="*/ 1243 w 5616"/>
                <a:gd name="connsiteY51" fmla="*/ 2815 h 4324"/>
                <a:gd name="connsiteX52" fmla="*/ 1190 w 5616"/>
                <a:gd name="connsiteY52" fmla="*/ 2755 h 4324"/>
                <a:gd name="connsiteX53" fmla="*/ 1136 w 5616"/>
                <a:gd name="connsiteY53" fmla="*/ 2695 h 4324"/>
                <a:gd name="connsiteX54" fmla="*/ 1085 w 5616"/>
                <a:gd name="connsiteY54" fmla="*/ 2631 h 4324"/>
                <a:gd name="connsiteX55" fmla="*/ 1035 w 5616"/>
                <a:gd name="connsiteY55" fmla="*/ 2567 h 4324"/>
                <a:gd name="connsiteX56" fmla="*/ 984 w 5616"/>
                <a:gd name="connsiteY56" fmla="*/ 2502 h 4324"/>
                <a:gd name="connsiteX57" fmla="*/ 936 w 5616"/>
                <a:gd name="connsiteY57" fmla="*/ 2434 h 4324"/>
                <a:gd name="connsiteX58" fmla="*/ 886 w 5616"/>
                <a:gd name="connsiteY58" fmla="*/ 2365 h 4324"/>
                <a:gd name="connsiteX59" fmla="*/ 571 w 5616"/>
                <a:gd name="connsiteY59" fmla="*/ 1833 h 4324"/>
                <a:gd name="connsiteX60" fmla="*/ 450 w 5616"/>
                <a:gd name="connsiteY60" fmla="*/ 1580 h 4324"/>
                <a:gd name="connsiteX61" fmla="*/ 374 w 5616"/>
                <a:gd name="connsiteY61" fmla="*/ 1403 h 4324"/>
                <a:gd name="connsiteX62" fmla="*/ 339 w 5616"/>
                <a:gd name="connsiteY62" fmla="*/ 1310 h 4324"/>
                <a:gd name="connsiteX63" fmla="*/ 303 w 5616"/>
                <a:gd name="connsiteY63" fmla="*/ 1217 h 4324"/>
                <a:gd name="connsiteX64" fmla="*/ 236 w 5616"/>
                <a:gd name="connsiteY64" fmla="*/ 1023 h 4324"/>
                <a:gd name="connsiteX65" fmla="*/ 206 w 5616"/>
                <a:gd name="connsiteY65" fmla="*/ 924 h 4324"/>
                <a:gd name="connsiteX66" fmla="*/ 176 w 5616"/>
                <a:gd name="connsiteY66" fmla="*/ 823 h 4324"/>
                <a:gd name="connsiteX67" fmla="*/ 92 w 5616"/>
                <a:gd name="connsiteY67" fmla="*/ 507 h 4324"/>
                <a:gd name="connsiteX68" fmla="*/ 67 w 5616"/>
                <a:gd name="connsiteY68" fmla="*/ 398 h 4324"/>
                <a:gd name="connsiteX69" fmla="*/ 43 w 5616"/>
                <a:gd name="connsiteY69" fmla="*/ 286 h 4324"/>
                <a:gd name="connsiteX70" fmla="*/ 21 w 5616"/>
                <a:gd name="connsiteY70" fmla="*/ 172 h 4324"/>
                <a:gd name="connsiteX71" fmla="*/ 0 w 5616"/>
                <a:gd name="connsiteY71" fmla="*/ 57 h 4324"/>
                <a:gd name="connsiteX72" fmla="*/ 113 w 5616"/>
                <a:gd name="connsiteY72" fmla="*/ 41 h 4324"/>
                <a:gd name="connsiteX73" fmla="*/ 307 w 5616"/>
                <a:gd name="connsiteY73" fmla="*/ 22 h 4324"/>
                <a:gd name="connsiteX74" fmla="*/ 823 w 5616"/>
                <a:gd name="connsiteY74" fmla="*/ 4 h 4324"/>
                <a:gd name="connsiteX75" fmla="*/ 1003 w 5616"/>
                <a:gd name="connsiteY75" fmla="*/ 9 h 4324"/>
                <a:gd name="connsiteX76" fmla="*/ 1512 w 5616"/>
                <a:gd name="connsiteY76" fmla="*/ 57 h 4324"/>
                <a:gd name="connsiteX77" fmla="*/ 1732 w 5616"/>
                <a:gd name="connsiteY77" fmla="*/ 91 h 4324"/>
                <a:gd name="connsiteX78" fmla="*/ 1845 w 5616"/>
                <a:gd name="connsiteY78" fmla="*/ 112 h 4324"/>
                <a:gd name="connsiteX79" fmla="*/ 1961 w 5616"/>
                <a:gd name="connsiteY79" fmla="*/ 137 h 4324"/>
                <a:gd name="connsiteX80" fmla="*/ 2134 w 5616"/>
                <a:gd name="connsiteY80" fmla="*/ 205 h 4324"/>
                <a:gd name="connsiteX81" fmla="*/ 2673 w 5616"/>
                <a:gd name="connsiteY81" fmla="*/ 353 h 4324"/>
                <a:gd name="connsiteX82" fmla="*/ 3037 w 5616"/>
                <a:gd name="connsiteY82" fmla="*/ 515 h 4324"/>
                <a:gd name="connsiteX83" fmla="*/ 3157 w 5616"/>
                <a:gd name="connsiteY83" fmla="*/ 577 h 4324"/>
                <a:gd name="connsiteX84" fmla="*/ 3218 w 5616"/>
                <a:gd name="connsiteY84" fmla="*/ 610 h 4324"/>
                <a:gd name="connsiteX85" fmla="*/ 3278 w 5616"/>
                <a:gd name="connsiteY85" fmla="*/ 644 h 4324"/>
                <a:gd name="connsiteX86" fmla="*/ 3338 w 5616"/>
                <a:gd name="connsiteY86" fmla="*/ 679 h 4324"/>
                <a:gd name="connsiteX87" fmla="*/ 3398 w 5616"/>
                <a:gd name="connsiteY87" fmla="*/ 717 h 4324"/>
                <a:gd name="connsiteX88" fmla="*/ 3459 w 5616"/>
                <a:gd name="connsiteY88" fmla="*/ 754 h 4324"/>
                <a:gd name="connsiteX89" fmla="*/ 3517 w 5616"/>
                <a:gd name="connsiteY89" fmla="*/ 793 h 4324"/>
                <a:gd name="connsiteX90" fmla="*/ 3577 w 5616"/>
                <a:gd name="connsiteY90" fmla="*/ 834 h 4324"/>
                <a:gd name="connsiteX91" fmla="*/ 3636 w 5616"/>
                <a:gd name="connsiteY91" fmla="*/ 874 h 4324"/>
                <a:gd name="connsiteX92" fmla="*/ 3694 w 5616"/>
                <a:gd name="connsiteY92" fmla="*/ 917 h 4324"/>
                <a:gd name="connsiteX93" fmla="*/ 3753 w 5616"/>
                <a:gd name="connsiteY93" fmla="*/ 961 h 4324"/>
                <a:gd name="connsiteX94" fmla="*/ 3811 w 5616"/>
                <a:gd name="connsiteY94" fmla="*/ 1007 h 4324"/>
                <a:gd name="connsiteX95" fmla="*/ 3870 w 5616"/>
                <a:gd name="connsiteY95" fmla="*/ 1053 h 4324"/>
                <a:gd name="connsiteX96" fmla="*/ 3927 w 5616"/>
                <a:gd name="connsiteY96" fmla="*/ 1103 h 4324"/>
                <a:gd name="connsiteX97" fmla="*/ 3983 w 5616"/>
                <a:gd name="connsiteY97" fmla="*/ 1153 h 4324"/>
                <a:gd name="connsiteX98" fmla="*/ 4040 w 5616"/>
                <a:gd name="connsiteY98" fmla="*/ 1204 h 4324"/>
                <a:gd name="connsiteX99" fmla="*/ 4097 w 5616"/>
                <a:gd name="connsiteY99" fmla="*/ 1256 h 4324"/>
                <a:gd name="connsiteX100" fmla="*/ 4152 w 5616"/>
                <a:gd name="connsiteY100" fmla="*/ 1310 h 4324"/>
                <a:gd name="connsiteX101" fmla="*/ 4207 w 5616"/>
                <a:gd name="connsiteY101" fmla="*/ 1365 h 4324"/>
                <a:gd name="connsiteX102" fmla="*/ 4262 w 5616"/>
                <a:gd name="connsiteY102" fmla="*/ 1424 h 4324"/>
                <a:gd name="connsiteX103" fmla="*/ 4315 w 5616"/>
                <a:gd name="connsiteY103" fmla="*/ 1482 h 4324"/>
                <a:gd name="connsiteX104" fmla="*/ 4370 w 5616"/>
                <a:gd name="connsiteY104" fmla="*/ 1543 h 4324"/>
                <a:gd name="connsiteX105" fmla="*/ 4421 w 5616"/>
                <a:gd name="connsiteY105" fmla="*/ 1605 h 4324"/>
                <a:gd name="connsiteX106" fmla="*/ 4474 w 5616"/>
                <a:gd name="connsiteY106" fmla="*/ 1667 h 4324"/>
                <a:gd name="connsiteX107" fmla="*/ 4526 w 5616"/>
                <a:gd name="connsiteY107" fmla="*/ 1732 h 4324"/>
                <a:gd name="connsiteX108" fmla="*/ 4577 w 5616"/>
                <a:gd name="connsiteY108" fmla="*/ 1800 h 4324"/>
                <a:gd name="connsiteX109" fmla="*/ 4627 w 5616"/>
                <a:gd name="connsiteY109" fmla="*/ 1867 h 4324"/>
                <a:gd name="connsiteX110" fmla="*/ 4676 w 5616"/>
                <a:gd name="connsiteY110" fmla="*/ 1936 h 4324"/>
                <a:gd name="connsiteX111" fmla="*/ 4726 w 5616"/>
                <a:gd name="connsiteY111" fmla="*/ 2009 h 4324"/>
                <a:gd name="connsiteX112" fmla="*/ 4774 w 5616"/>
                <a:gd name="connsiteY112" fmla="*/ 2082 h 4324"/>
                <a:gd name="connsiteX113" fmla="*/ 4820 w 5616"/>
                <a:gd name="connsiteY113" fmla="*/ 2158 h 4324"/>
                <a:gd name="connsiteX114" fmla="*/ 4868 w 5616"/>
                <a:gd name="connsiteY114" fmla="*/ 2234 h 4324"/>
                <a:gd name="connsiteX115" fmla="*/ 4912 w 5616"/>
                <a:gd name="connsiteY115" fmla="*/ 2312 h 4324"/>
                <a:gd name="connsiteX116" fmla="*/ 4958 w 5616"/>
                <a:gd name="connsiteY116" fmla="*/ 2394 h 4324"/>
                <a:gd name="connsiteX117" fmla="*/ 5001 w 5616"/>
                <a:gd name="connsiteY117" fmla="*/ 2475 h 4324"/>
                <a:gd name="connsiteX118" fmla="*/ 5045 w 5616"/>
                <a:gd name="connsiteY118" fmla="*/ 2558 h 4324"/>
                <a:gd name="connsiteX119" fmla="*/ 5086 w 5616"/>
                <a:gd name="connsiteY119" fmla="*/ 2645 h 4324"/>
                <a:gd name="connsiteX120" fmla="*/ 5129 w 5616"/>
                <a:gd name="connsiteY120" fmla="*/ 2732 h 4324"/>
                <a:gd name="connsiteX121" fmla="*/ 5168 w 5616"/>
                <a:gd name="connsiteY121" fmla="*/ 2823 h 4324"/>
                <a:gd name="connsiteX122" fmla="*/ 5207 w 5616"/>
                <a:gd name="connsiteY122" fmla="*/ 2913 h 4324"/>
                <a:gd name="connsiteX123" fmla="*/ 5246 w 5616"/>
                <a:gd name="connsiteY123" fmla="*/ 3007 h 4324"/>
                <a:gd name="connsiteX124" fmla="*/ 5283 w 5616"/>
                <a:gd name="connsiteY124" fmla="*/ 3103 h 4324"/>
                <a:gd name="connsiteX125" fmla="*/ 5318 w 5616"/>
                <a:gd name="connsiteY125" fmla="*/ 3198 h 4324"/>
                <a:gd name="connsiteX126" fmla="*/ 5354 w 5616"/>
                <a:gd name="connsiteY126" fmla="*/ 3298 h 4324"/>
                <a:gd name="connsiteX127" fmla="*/ 5387 w 5616"/>
                <a:gd name="connsiteY127" fmla="*/ 3400 h 4324"/>
                <a:gd name="connsiteX128" fmla="*/ 5419 w 5616"/>
                <a:gd name="connsiteY128" fmla="*/ 3503 h 4324"/>
                <a:gd name="connsiteX129" fmla="*/ 5451 w 5616"/>
                <a:gd name="connsiteY129" fmla="*/ 3608 h 4324"/>
                <a:gd name="connsiteX130" fmla="*/ 5481 w 5616"/>
                <a:gd name="connsiteY130" fmla="*/ 3716 h 4324"/>
                <a:gd name="connsiteX131" fmla="*/ 5511 w 5616"/>
                <a:gd name="connsiteY131" fmla="*/ 3824 h 4324"/>
                <a:gd name="connsiteX132" fmla="*/ 5540 w 5616"/>
                <a:gd name="connsiteY132" fmla="*/ 3936 h 4324"/>
                <a:gd name="connsiteX133" fmla="*/ 5566 w 5616"/>
                <a:gd name="connsiteY133" fmla="*/ 4049 h 4324"/>
                <a:gd name="connsiteX134" fmla="*/ 5591 w 5616"/>
                <a:gd name="connsiteY134" fmla="*/ 4166 h 4324"/>
                <a:gd name="connsiteX135" fmla="*/ 5616 w 5616"/>
                <a:gd name="connsiteY135" fmla="*/ 4283 h 4324"/>
                <a:gd name="connsiteX136" fmla="*/ 5616 w 5616"/>
                <a:gd name="connsiteY136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627 w 5616"/>
                <a:gd name="connsiteY44" fmla="*/ 3193 h 4324"/>
                <a:gd name="connsiteX45" fmla="*/ 1571 w 5616"/>
                <a:gd name="connsiteY45" fmla="*/ 3143 h 4324"/>
                <a:gd name="connsiteX46" fmla="*/ 1516 w 5616"/>
                <a:gd name="connsiteY46" fmla="*/ 3092 h 4324"/>
                <a:gd name="connsiteX47" fmla="*/ 1459 w 5616"/>
                <a:gd name="connsiteY47" fmla="*/ 3039 h 4324"/>
                <a:gd name="connsiteX48" fmla="*/ 1404 w 5616"/>
                <a:gd name="connsiteY48" fmla="*/ 2986 h 4324"/>
                <a:gd name="connsiteX49" fmla="*/ 1349 w 5616"/>
                <a:gd name="connsiteY49" fmla="*/ 2931 h 4324"/>
                <a:gd name="connsiteX50" fmla="*/ 1296 w 5616"/>
                <a:gd name="connsiteY50" fmla="*/ 2874 h 4324"/>
                <a:gd name="connsiteX51" fmla="*/ 1243 w 5616"/>
                <a:gd name="connsiteY51" fmla="*/ 2815 h 4324"/>
                <a:gd name="connsiteX52" fmla="*/ 1190 w 5616"/>
                <a:gd name="connsiteY52" fmla="*/ 2755 h 4324"/>
                <a:gd name="connsiteX53" fmla="*/ 1136 w 5616"/>
                <a:gd name="connsiteY53" fmla="*/ 2695 h 4324"/>
                <a:gd name="connsiteX54" fmla="*/ 1085 w 5616"/>
                <a:gd name="connsiteY54" fmla="*/ 2631 h 4324"/>
                <a:gd name="connsiteX55" fmla="*/ 1035 w 5616"/>
                <a:gd name="connsiteY55" fmla="*/ 2567 h 4324"/>
                <a:gd name="connsiteX56" fmla="*/ 984 w 5616"/>
                <a:gd name="connsiteY56" fmla="*/ 2502 h 4324"/>
                <a:gd name="connsiteX57" fmla="*/ 936 w 5616"/>
                <a:gd name="connsiteY57" fmla="*/ 2434 h 4324"/>
                <a:gd name="connsiteX58" fmla="*/ 886 w 5616"/>
                <a:gd name="connsiteY58" fmla="*/ 2365 h 4324"/>
                <a:gd name="connsiteX59" fmla="*/ 450 w 5616"/>
                <a:gd name="connsiteY59" fmla="*/ 1580 h 4324"/>
                <a:gd name="connsiteX60" fmla="*/ 374 w 5616"/>
                <a:gd name="connsiteY60" fmla="*/ 1403 h 4324"/>
                <a:gd name="connsiteX61" fmla="*/ 339 w 5616"/>
                <a:gd name="connsiteY61" fmla="*/ 1310 h 4324"/>
                <a:gd name="connsiteX62" fmla="*/ 303 w 5616"/>
                <a:gd name="connsiteY62" fmla="*/ 1217 h 4324"/>
                <a:gd name="connsiteX63" fmla="*/ 236 w 5616"/>
                <a:gd name="connsiteY63" fmla="*/ 1023 h 4324"/>
                <a:gd name="connsiteX64" fmla="*/ 206 w 5616"/>
                <a:gd name="connsiteY64" fmla="*/ 924 h 4324"/>
                <a:gd name="connsiteX65" fmla="*/ 176 w 5616"/>
                <a:gd name="connsiteY65" fmla="*/ 823 h 4324"/>
                <a:gd name="connsiteX66" fmla="*/ 92 w 5616"/>
                <a:gd name="connsiteY66" fmla="*/ 507 h 4324"/>
                <a:gd name="connsiteX67" fmla="*/ 67 w 5616"/>
                <a:gd name="connsiteY67" fmla="*/ 398 h 4324"/>
                <a:gd name="connsiteX68" fmla="*/ 43 w 5616"/>
                <a:gd name="connsiteY68" fmla="*/ 286 h 4324"/>
                <a:gd name="connsiteX69" fmla="*/ 21 w 5616"/>
                <a:gd name="connsiteY69" fmla="*/ 172 h 4324"/>
                <a:gd name="connsiteX70" fmla="*/ 0 w 5616"/>
                <a:gd name="connsiteY70" fmla="*/ 57 h 4324"/>
                <a:gd name="connsiteX71" fmla="*/ 113 w 5616"/>
                <a:gd name="connsiteY71" fmla="*/ 41 h 4324"/>
                <a:gd name="connsiteX72" fmla="*/ 307 w 5616"/>
                <a:gd name="connsiteY72" fmla="*/ 22 h 4324"/>
                <a:gd name="connsiteX73" fmla="*/ 823 w 5616"/>
                <a:gd name="connsiteY73" fmla="*/ 4 h 4324"/>
                <a:gd name="connsiteX74" fmla="*/ 1003 w 5616"/>
                <a:gd name="connsiteY74" fmla="*/ 9 h 4324"/>
                <a:gd name="connsiteX75" fmla="*/ 1512 w 5616"/>
                <a:gd name="connsiteY75" fmla="*/ 57 h 4324"/>
                <a:gd name="connsiteX76" fmla="*/ 1732 w 5616"/>
                <a:gd name="connsiteY76" fmla="*/ 91 h 4324"/>
                <a:gd name="connsiteX77" fmla="*/ 1845 w 5616"/>
                <a:gd name="connsiteY77" fmla="*/ 112 h 4324"/>
                <a:gd name="connsiteX78" fmla="*/ 1961 w 5616"/>
                <a:gd name="connsiteY78" fmla="*/ 137 h 4324"/>
                <a:gd name="connsiteX79" fmla="*/ 2134 w 5616"/>
                <a:gd name="connsiteY79" fmla="*/ 205 h 4324"/>
                <a:gd name="connsiteX80" fmla="*/ 2673 w 5616"/>
                <a:gd name="connsiteY80" fmla="*/ 353 h 4324"/>
                <a:gd name="connsiteX81" fmla="*/ 3037 w 5616"/>
                <a:gd name="connsiteY81" fmla="*/ 515 h 4324"/>
                <a:gd name="connsiteX82" fmla="*/ 3157 w 5616"/>
                <a:gd name="connsiteY82" fmla="*/ 577 h 4324"/>
                <a:gd name="connsiteX83" fmla="*/ 3218 w 5616"/>
                <a:gd name="connsiteY83" fmla="*/ 610 h 4324"/>
                <a:gd name="connsiteX84" fmla="*/ 3278 w 5616"/>
                <a:gd name="connsiteY84" fmla="*/ 644 h 4324"/>
                <a:gd name="connsiteX85" fmla="*/ 3338 w 5616"/>
                <a:gd name="connsiteY85" fmla="*/ 679 h 4324"/>
                <a:gd name="connsiteX86" fmla="*/ 3398 w 5616"/>
                <a:gd name="connsiteY86" fmla="*/ 717 h 4324"/>
                <a:gd name="connsiteX87" fmla="*/ 3459 w 5616"/>
                <a:gd name="connsiteY87" fmla="*/ 754 h 4324"/>
                <a:gd name="connsiteX88" fmla="*/ 3517 w 5616"/>
                <a:gd name="connsiteY88" fmla="*/ 793 h 4324"/>
                <a:gd name="connsiteX89" fmla="*/ 3577 w 5616"/>
                <a:gd name="connsiteY89" fmla="*/ 834 h 4324"/>
                <a:gd name="connsiteX90" fmla="*/ 3636 w 5616"/>
                <a:gd name="connsiteY90" fmla="*/ 874 h 4324"/>
                <a:gd name="connsiteX91" fmla="*/ 3694 w 5616"/>
                <a:gd name="connsiteY91" fmla="*/ 917 h 4324"/>
                <a:gd name="connsiteX92" fmla="*/ 3753 w 5616"/>
                <a:gd name="connsiteY92" fmla="*/ 961 h 4324"/>
                <a:gd name="connsiteX93" fmla="*/ 3811 w 5616"/>
                <a:gd name="connsiteY93" fmla="*/ 1007 h 4324"/>
                <a:gd name="connsiteX94" fmla="*/ 3870 w 5616"/>
                <a:gd name="connsiteY94" fmla="*/ 1053 h 4324"/>
                <a:gd name="connsiteX95" fmla="*/ 3927 w 5616"/>
                <a:gd name="connsiteY95" fmla="*/ 1103 h 4324"/>
                <a:gd name="connsiteX96" fmla="*/ 3983 w 5616"/>
                <a:gd name="connsiteY96" fmla="*/ 1153 h 4324"/>
                <a:gd name="connsiteX97" fmla="*/ 4040 w 5616"/>
                <a:gd name="connsiteY97" fmla="*/ 1204 h 4324"/>
                <a:gd name="connsiteX98" fmla="*/ 4097 w 5616"/>
                <a:gd name="connsiteY98" fmla="*/ 1256 h 4324"/>
                <a:gd name="connsiteX99" fmla="*/ 4152 w 5616"/>
                <a:gd name="connsiteY99" fmla="*/ 1310 h 4324"/>
                <a:gd name="connsiteX100" fmla="*/ 4207 w 5616"/>
                <a:gd name="connsiteY100" fmla="*/ 1365 h 4324"/>
                <a:gd name="connsiteX101" fmla="*/ 4262 w 5616"/>
                <a:gd name="connsiteY101" fmla="*/ 1424 h 4324"/>
                <a:gd name="connsiteX102" fmla="*/ 4315 w 5616"/>
                <a:gd name="connsiteY102" fmla="*/ 1482 h 4324"/>
                <a:gd name="connsiteX103" fmla="*/ 4370 w 5616"/>
                <a:gd name="connsiteY103" fmla="*/ 1543 h 4324"/>
                <a:gd name="connsiteX104" fmla="*/ 4421 w 5616"/>
                <a:gd name="connsiteY104" fmla="*/ 1605 h 4324"/>
                <a:gd name="connsiteX105" fmla="*/ 4474 w 5616"/>
                <a:gd name="connsiteY105" fmla="*/ 1667 h 4324"/>
                <a:gd name="connsiteX106" fmla="*/ 4526 w 5616"/>
                <a:gd name="connsiteY106" fmla="*/ 1732 h 4324"/>
                <a:gd name="connsiteX107" fmla="*/ 4577 w 5616"/>
                <a:gd name="connsiteY107" fmla="*/ 1800 h 4324"/>
                <a:gd name="connsiteX108" fmla="*/ 4627 w 5616"/>
                <a:gd name="connsiteY108" fmla="*/ 1867 h 4324"/>
                <a:gd name="connsiteX109" fmla="*/ 4676 w 5616"/>
                <a:gd name="connsiteY109" fmla="*/ 1936 h 4324"/>
                <a:gd name="connsiteX110" fmla="*/ 4726 w 5616"/>
                <a:gd name="connsiteY110" fmla="*/ 2009 h 4324"/>
                <a:gd name="connsiteX111" fmla="*/ 4774 w 5616"/>
                <a:gd name="connsiteY111" fmla="*/ 2082 h 4324"/>
                <a:gd name="connsiteX112" fmla="*/ 4820 w 5616"/>
                <a:gd name="connsiteY112" fmla="*/ 2158 h 4324"/>
                <a:gd name="connsiteX113" fmla="*/ 4868 w 5616"/>
                <a:gd name="connsiteY113" fmla="*/ 2234 h 4324"/>
                <a:gd name="connsiteX114" fmla="*/ 4912 w 5616"/>
                <a:gd name="connsiteY114" fmla="*/ 2312 h 4324"/>
                <a:gd name="connsiteX115" fmla="*/ 4958 w 5616"/>
                <a:gd name="connsiteY115" fmla="*/ 2394 h 4324"/>
                <a:gd name="connsiteX116" fmla="*/ 5001 w 5616"/>
                <a:gd name="connsiteY116" fmla="*/ 2475 h 4324"/>
                <a:gd name="connsiteX117" fmla="*/ 5045 w 5616"/>
                <a:gd name="connsiteY117" fmla="*/ 2558 h 4324"/>
                <a:gd name="connsiteX118" fmla="*/ 5086 w 5616"/>
                <a:gd name="connsiteY118" fmla="*/ 2645 h 4324"/>
                <a:gd name="connsiteX119" fmla="*/ 5129 w 5616"/>
                <a:gd name="connsiteY119" fmla="*/ 2732 h 4324"/>
                <a:gd name="connsiteX120" fmla="*/ 5168 w 5616"/>
                <a:gd name="connsiteY120" fmla="*/ 2823 h 4324"/>
                <a:gd name="connsiteX121" fmla="*/ 5207 w 5616"/>
                <a:gd name="connsiteY121" fmla="*/ 2913 h 4324"/>
                <a:gd name="connsiteX122" fmla="*/ 5246 w 5616"/>
                <a:gd name="connsiteY122" fmla="*/ 3007 h 4324"/>
                <a:gd name="connsiteX123" fmla="*/ 5283 w 5616"/>
                <a:gd name="connsiteY123" fmla="*/ 3103 h 4324"/>
                <a:gd name="connsiteX124" fmla="*/ 5318 w 5616"/>
                <a:gd name="connsiteY124" fmla="*/ 3198 h 4324"/>
                <a:gd name="connsiteX125" fmla="*/ 5354 w 5616"/>
                <a:gd name="connsiteY125" fmla="*/ 3298 h 4324"/>
                <a:gd name="connsiteX126" fmla="*/ 5387 w 5616"/>
                <a:gd name="connsiteY126" fmla="*/ 3400 h 4324"/>
                <a:gd name="connsiteX127" fmla="*/ 5419 w 5616"/>
                <a:gd name="connsiteY127" fmla="*/ 3503 h 4324"/>
                <a:gd name="connsiteX128" fmla="*/ 5451 w 5616"/>
                <a:gd name="connsiteY128" fmla="*/ 3608 h 4324"/>
                <a:gd name="connsiteX129" fmla="*/ 5481 w 5616"/>
                <a:gd name="connsiteY129" fmla="*/ 3716 h 4324"/>
                <a:gd name="connsiteX130" fmla="*/ 5511 w 5616"/>
                <a:gd name="connsiteY130" fmla="*/ 3824 h 4324"/>
                <a:gd name="connsiteX131" fmla="*/ 5540 w 5616"/>
                <a:gd name="connsiteY131" fmla="*/ 3936 h 4324"/>
                <a:gd name="connsiteX132" fmla="*/ 5566 w 5616"/>
                <a:gd name="connsiteY132" fmla="*/ 4049 h 4324"/>
                <a:gd name="connsiteX133" fmla="*/ 5591 w 5616"/>
                <a:gd name="connsiteY133" fmla="*/ 4166 h 4324"/>
                <a:gd name="connsiteX134" fmla="*/ 5616 w 5616"/>
                <a:gd name="connsiteY134" fmla="*/ 4283 h 4324"/>
                <a:gd name="connsiteX135" fmla="*/ 5616 w 5616"/>
                <a:gd name="connsiteY135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627 w 5616"/>
                <a:gd name="connsiteY44" fmla="*/ 3193 h 4324"/>
                <a:gd name="connsiteX45" fmla="*/ 1571 w 5616"/>
                <a:gd name="connsiteY45" fmla="*/ 3143 h 4324"/>
                <a:gd name="connsiteX46" fmla="*/ 1516 w 5616"/>
                <a:gd name="connsiteY46" fmla="*/ 3092 h 4324"/>
                <a:gd name="connsiteX47" fmla="*/ 1459 w 5616"/>
                <a:gd name="connsiteY47" fmla="*/ 3039 h 4324"/>
                <a:gd name="connsiteX48" fmla="*/ 1404 w 5616"/>
                <a:gd name="connsiteY48" fmla="*/ 2986 h 4324"/>
                <a:gd name="connsiteX49" fmla="*/ 1349 w 5616"/>
                <a:gd name="connsiteY49" fmla="*/ 2931 h 4324"/>
                <a:gd name="connsiteX50" fmla="*/ 1296 w 5616"/>
                <a:gd name="connsiteY50" fmla="*/ 2874 h 4324"/>
                <a:gd name="connsiteX51" fmla="*/ 1243 w 5616"/>
                <a:gd name="connsiteY51" fmla="*/ 2815 h 4324"/>
                <a:gd name="connsiteX52" fmla="*/ 1190 w 5616"/>
                <a:gd name="connsiteY52" fmla="*/ 2755 h 4324"/>
                <a:gd name="connsiteX53" fmla="*/ 1136 w 5616"/>
                <a:gd name="connsiteY53" fmla="*/ 2695 h 4324"/>
                <a:gd name="connsiteX54" fmla="*/ 1085 w 5616"/>
                <a:gd name="connsiteY54" fmla="*/ 2631 h 4324"/>
                <a:gd name="connsiteX55" fmla="*/ 1035 w 5616"/>
                <a:gd name="connsiteY55" fmla="*/ 2567 h 4324"/>
                <a:gd name="connsiteX56" fmla="*/ 984 w 5616"/>
                <a:gd name="connsiteY56" fmla="*/ 2502 h 4324"/>
                <a:gd name="connsiteX57" fmla="*/ 886 w 5616"/>
                <a:gd name="connsiteY57" fmla="*/ 2365 h 4324"/>
                <a:gd name="connsiteX58" fmla="*/ 450 w 5616"/>
                <a:gd name="connsiteY58" fmla="*/ 1580 h 4324"/>
                <a:gd name="connsiteX59" fmla="*/ 374 w 5616"/>
                <a:gd name="connsiteY59" fmla="*/ 1403 h 4324"/>
                <a:gd name="connsiteX60" fmla="*/ 339 w 5616"/>
                <a:gd name="connsiteY60" fmla="*/ 1310 h 4324"/>
                <a:gd name="connsiteX61" fmla="*/ 303 w 5616"/>
                <a:gd name="connsiteY61" fmla="*/ 1217 h 4324"/>
                <a:gd name="connsiteX62" fmla="*/ 236 w 5616"/>
                <a:gd name="connsiteY62" fmla="*/ 1023 h 4324"/>
                <a:gd name="connsiteX63" fmla="*/ 206 w 5616"/>
                <a:gd name="connsiteY63" fmla="*/ 924 h 4324"/>
                <a:gd name="connsiteX64" fmla="*/ 176 w 5616"/>
                <a:gd name="connsiteY64" fmla="*/ 823 h 4324"/>
                <a:gd name="connsiteX65" fmla="*/ 92 w 5616"/>
                <a:gd name="connsiteY65" fmla="*/ 507 h 4324"/>
                <a:gd name="connsiteX66" fmla="*/ 67 w 5616"/>
                <a:gd name="connsiteY66" fmla="*/ 398 h 4324"/>
                <a:gd name="connsiteX67" fmla="*/ 43 w 5616"/>
                <a:gd name="connsiteY67" fmla="*/ 286 h 4324"/>
                <a:gd name="connsiteX68" fmla="*/ 21 w 5616"/>
                <a:gd name="connsiteY68" fmla="*/ 172 h 4324"/>
                <a:gd name="connsiteX69" fmla="*/ 0 w 5616"/>
                <a:gd name="connsiteY69" fmla="*/ 57 h 4324"/>
                <a:gd name="connsiteX70" fmla="*/ 113 w 5616"/>
                <a:gd name="connsiteY70" fmla="*/ 41 h 4324"/>
                <a:gd name="connsiteX71" fmla="*/ 307 w 5616"/>
                <a:gd name="connsiteY71" fmla="*/ 22 h 4324"/>
                <a:gd name="connsiteX72" fmla="*/ 823 w 5616"/>
                <a:gd name="connsiteY72" fmla="*/ 4 h 4324"/>
                <a:gd name="connsiteX73" fmla="*/ 1003 w 5616"/>
                <a:gd name="connsiteY73" fmla="*/ 9 h 4324"/>
                <a:gd name="connsiteX74" fmla="*/ 1512 w 5616"/>
                <a:gd name="connsiteY74" fmla="*/ 57 h 4324"/>
                <a:gd name="connsiteX75" fmla="*/ 1732 w 5616"/>
                <a:gd name="connsiteY75" fmla="*/ 91 h 4324"/>
                <a:gd name="connsiteX76" fmla="*/ 1845 w 5616"/>
                <a:gd name="connsiteY76" fmla="*/ 112 h 4324"/>
                <a:gd name="connsiteX77" fmla="*/ 1961 w 5616"/>
                <a:gd name="connsiteY77" fmla="*/ 137 h 4324"/>
                <a:gd name="connsiteX78" fmla="*/ 2134 w 5616"/>
                <a:gd name="connsiteY78" fmla="*/ 205 h 4324"/>
                <a:gd name="connsiteX79" fmla="*/ 2673 w 5616"/>
                <a:gd name="connsiteY79" fmla="*/ 353 h 4324"/>
                <a:gd name="connsiteX80" fmla="*/ 3037 w 5616"/>
                <a:gd name="connsiteY80" fmla="*/ 515 h 4324"/>
                <a:gd name="connsiteX81" fmla="*/ 3157 w 5616"/>
                <a:gd name="connsiteY81" fmla="*/ 577 h 4324"/>
                <a:gd name="connsiteX82" fmla="*/ 3218 w 5616"/>
                <a:gd name="connsiteY82" fmla="*/ 610 h 4324"/>
                <a:gd name="connsiteX83" fmla="*/ 3278 w 5616"/>
                <a:gd name="connsiteY83" fmla="*/ 644 h 4324"/>
                <a:gd name="connsiteX84" fmla="*/ 3338 w 5616"/>
                <a:gd name="connsiteY84" fmla="*/ 679 h 4324"/>
                <a:gd name="connsiteX85" fmla="*/ 3398 w 5616"/>
                <a:gd name="connsiteY85" fmla="*/ 717 h 4324"/>
                <a:gd name="connsiteX86" fmla="*/ 3459 w 5616"/>
                <a:gd name="connsiteY86" fmla="*/ 754 h 4324"/>
                <a:gd name="connsiteX87" fmla="*/ 3517 w 5616"/>
                <a:gd name="connsiteY87" fmla="*/ 793 h 4324"/>
                <a:gd name="connsiteX88" fmla="*/ 3577 w 5616"/>
                <a:gd name="connsiteY88" fmla="*/ 834 h 4324"/>
                <a:gd name="connsiteX89" fmla="*/ 3636 w 5616"/>
                <a:gd name="connsiteY89" fmla="*/ 874 h 4324"/>
                <a:gd name="connsiteX90" fmla="*/ 3694 w 5616"/>
                <a:gd name="connsiteY90" fmla="*/ 917 h 4324"/>
                <a:gd name="connsiteX91" fmla="*/ 3753 w 5616"/>
                <a:gd name="connsiteY91" fmla="*/ 961 h 4324"/>
                <a:gd name="connsiteX92" fmla="*/ 3811 w 5616"/>
                <a:gd name="connsiteY92" fmla="*/ 1007 h 4324"/>
                <a:gd name="connsiteX93" fmla="*/ 3870 w 5616"/>
                <a:gd name="connsiteY93" fmla="*/ 1053 h 4324"/>
                <a:gd name="connsiteX94" fmla="*/ 3927 w 5616"/>
                <a:gd name="connsiteY94" fmla="*/ 1103 h 4324"/>
                <a:gd name="connsiteX95" fmla="*/ 3983 w 5616"/>
                <a:gd name="connsiteY95" fmla="*/ 1153 h 4324"/>
                <a:gd name="connsiteX96" fmla="*/ 4040 w 5616"/>
                <a:gd name="connsiteY96" fmla="*/ 1204 h 4324"/>
                <a:gd name="connsiteX97" fmla="*/ 4097 w 5616"/>
                <a:gd name="connsiteY97" fmla="*/ 1256 h 4324"/>
                <a:gd name="connsiteX98" fmla="*/ 4152 w 5616"/>
                <a:gd name="connsiteY98" fmla="*/ 1310 h 4324"/>
                <a:gd name="connsiteX99" fmla="*/ 4207 w 5616"/>
                <a:gd name="connsiteY99" fmla="*/ 1365 h 4324"/>
                <a:gd name="connsiteX100" fmla="*/ 4262 w 5616"/>
                <a:gd name="connsiteY100" fmla="*/ 1424 h 4324"/>
                <a:gd name="connsiteX101" fmla="*/ 4315 w 5616"/>
                <a:gd name="connsiteY101" fmla="*/ 1482 h 4324"/>
                <a:gd name="connsiteX102" fmla="*/ 4370 w 5616"/>
                <a:gd name="connsiteY102" fmla="*/ 1543 h 4324"/>
                <a:gd name="connsiteX103" fmla="*/ 4421 w 5616"/>
                <a:gd name="connsiteY103" fmla="*/ 1605 h 4324"/>
                <a:gd name="connsiteX104" fmla="*/ 4474 w 5616"/>
                <a:gd name="connsiteY104" fmla="*/ 1667 h 4324"/>
                <a:gd name="connsiteX105" fmla="*/ 4526 w 5616"/>
                <a:gd name="connsiteY105" fmla="*/ 1732 h 4324"/>
                <a:gd name="connsiteX106" fmla="*/ 4577 w 5616"/>
                <a:gd name="connsiteY106" fmla="*/ 1800 h 4324"/>
                <a:gd name="connsiteX107" fmla="*/ 4627 w 5616"/>
                <a:gd name="connsiteY107" fmla="*/ 1867 h 4324"/>
                <a:gd name="connsiteX108" fmla="*/ 4676 w 5616"/>
                <a:gd name="connsiteY108" fmla="*/ 1936 h 4324"/>
                <a:gd name="connsiteX109" fmla="*/ 4726 w 5616"/>
                <a:gd name="connsiteY109" fmla="*/ 2009 h 4324"/>
                <a:gd name="connsiteX110" fmla="*/ 4774 w 5616"/>
                <a:gd name="connsiteY110" fmla="*/ 2082 h 4324"/>
                <a:gd name="connsiteX111" fmla="*/ 4820 w 5616"/>
                <a:gd name="connsiteY111" fmla="*/ 2158 h 4324"/>
                <a:gd name="connsiteX112" fmla="*/ 4868 w 5616"/>
                <a:gd name="connsiteY112" fmla="*/ 2234 h 4324"/>
                <a:gd name="connsiteX113" fmla="*/ 4912 w 5616"/>
                <a:gd name="connsiteY113" fmla="*/ 2312 h 4324"/>
                <a:gd name="connsiteX114" fmla="*/ 4958 w 5616"/>
                <a:gd name="connsiteY114" fmla="*/ 2394 h 4324"/>
                <a:gd name="connsiteX115" fmla="*/ 5001 w 5616"/>
                <a:gd name="connsiteY115" fmla="*/ 2475 h 4324"/>
                <a:gd name="connsiteX116" fmla="*/ 5045 w 5616"/>
                <a:gd name="connsiteY116" fmla="*/ 2558 h 4324"/>
                <a:gd name="connsiteX117" fmla="*/ 5086 w 5616"/>
                <a:gd name="connsiteY117" fmla="*/ 2645 h 4324"/>
                <a:gd name="connsiteX118" fmla="*/ 5129 w 5616"/>
                <a:gd name="connsiteY118" fmla="*/ 2732 h 4324"/>
                <a:gd name="connsiteX119" fmla="*/ 5168 w 5616"/>
                <a:gd name="connsiteY119" fmla="*/ 2823 h 4324"/>
                <a:gd name="connsiteX120" fmla="*/ 5207 w 5616"/>
                <a:gd name="connsiteY120" fmla="*/ 2913 h 4324"/>
                <a:gd name="connsiteX121" fmla="*/ 5246 w 5616"/>
                <a:gd name="connsiteY121" fmla="*/ 3007 h 4324"/>
                <a:gd name="connsiteX122" fmla="*/ 5283 w 5616"/>
                <a:gd name="connsiteY122" fmla="*/ 3103 h 4324"/>
                <a:gd name="connsiteX123" fmla="*/ 5318 w 5616"/>
                <a:gd name="connsiteY123" fmla="*/ 3198 h 4324"/>
                <a:gd name="connsiteX124" fmla="*/ 5354 w 5616"/>
                <a:gd name="connsiteY124" fmla="*/ 3298 h 4324"/>
                <a:gd name="connsiteX125" fmla="*/ 5387 w 5616"/>
                <a:gd name="connsiteY125" fmla="*/ 3400 h 4324"/>
                <a:gd name="connsiteX126" fmla="*/ 5419 w 5616"/>
                <a:gd name="connsiteY126" fmla="*/ 3503 h 4324"/>
                <a:gd name="connsiteX127" fmla="*/ 5451 w 5616"/>
                <a:gd name="connsiteY127" fmla="*/ 3608 h 4324"/>
                <a:gd name="connsiteX128" fmla="*/ 5481 w 5616"/>
                <a:gd name="connsiteY128" fmla="*/ 3716 h 4324"/>
                <a:gd name="connsiteX129" fmla="*/ 5511 w 5616"/>
                <a:gd name="connsiteY129" fmla="*/ 3824 h 4324"/>
                <a:gd name="connsiteX130" fmla="*/ 5540 w 5616"/>
                <a:gd name="connsiteY130" fmla="*/ 3936 h 4324"/>
                <a:gd name="connsiteX131" fmla="*/ 5566 w 5616"/>
                <a:gd name="connsiteY131" fmla="*/ 4049 h 4324"/>
                <a:gd name="connsiteX132" fmla="*/ 5591 w 5616"/>
                <a:gd name="connsiteY132" fmla="*/ 4166 h 4324"/>
                <a:gd name="connsiteX133" fmla="*/ 5616 w 5616"/>
                <a:gd name="connsiteY133" fmla="*/ 4283 h 4324"/>
                <a:gd name="connsiteX134" fmla="*/ 5616 w 5616"/>
                <a:gd name="connsiteY134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627 w 5616"/>
                <a:gd name="connsiteY44" fmla="*/ 3193 h 4324"/>
                <a:gd name="connsiteX45" fmla="*/ 1571 w 5616"/>
                <a:gd name="connsiteY45" fmla="*/ 3143 h 4324"/>
                <a:gd name="connsiteX46" fmla="*/ 1516 w 5616"/>
                <a:gd name="connsiteY46" fmla="*/ 3092 h 4324"/>
                <a:gd name="connsiteX47" fmla="*/ 1459 w 5616"/>
                <a:gd name="connsiteY47" fmla="*/ 3039 h 4324"/>
                <a:gd name="connsiteX48" fmla="*/ 1404 w 5616"/>
                <a:gd name="connsiteY48" fmla="*/ 2986 h 4324"/>
                <a:gd name="connsiteX49" fmla="*/ 1296 w 5616"/>
                <a:gd name="connsiteY49" fmla="*/ 2874 h 4324"/>
                <a:gd name="connsiteX50" fmla="*/ 1243 w 5616"/>
                <a:gd name="connsiteY50" fmla="*/ 2815 h 4324"/>
                <a:gd name="connsiteX51" fmla="*/ 1190 w 5616"/>
                <a:gd name="connsiteY51" fmla="*/ 2755 h 4324"/>
                <a:gd name="connsiteX52" fmla="*/ 1136 w 5616"/>
                <a:gd name="connsiteY52" fmla="*/ 2695 h 4324"/>
                <a:gd name="connsiteX53" fmla="*/ 1085 w 5616"/>
                <a:gd name="connsiteY53" fmla="*/ 2631 h 4324"/>
                <a:gd name="connsiteX54" fmla="*/ 1035 w 5616"/>
                <a:gd name="connsiteY54" fmla="*/ 2567 h 4324"/>
                <a:gd name="connsiteX55" fmla="*/ 984 w 5616"/>
                <a:gd name="connsiteY55" fmla="*/ 2502 h 4324"/>
                <a:gd name="connsiteX56" fmla="*/ 886 w 5616"/>
                <a:gd name="connsiteY56" fmla="*/ 2365 h 4324"/>
                <a:gd name="connsiteX57" fmla="*/ 450 w 5616"/>
                <a:gd name="connsiteY57" fmla="*/ 1580 h 4324"/>
                <a:gd name="connsiteX58" fmla="*/ 374 w 5616"/>
                <a:gd name="connsiteY58" fmla="*/ 1403 h 4324"/>
                <a:gd name="connsiteX59" fmla="*/ 339 w 5616"/>
                <a:gd name="connsiteY59" fmla="*/ 1310 h 4324"/>
                <a:gd name="connsiteX60" fmla="*/ 303 w 5616"/>
                <a:gd name="connsiteY60" fmla="*/ 1217 h 4324"/>
                <a:gd name="connsiteX61" fmla="*/ 236 w 5616"/>
                <a:gd name="connsiteY61" fmla="*/ 1023 h 4324"/>
                <a:gd name="connsiteX62" fmla="*/ 206 w 5616"/>
                <a:gd name="connsiteY62" fmla="*/ 924 h 4324"/>
                <a:gd name="connsiteX63" fmla="*/ 176 w 5616"/>
                <a:gd name="connsiteY63" fmla="*/ 823 h 4324"/>
                <a:gd name="connsiteX64" fmla="*/ 92 w 5616"/>
                <a:gd name="connsiteY64" fmla="*/ 507 h 4324"/>
                <a:gd name="connsiteX65" fmla="*/ 67 w 5616"/>
                <a:gd name="connsiteY65" fmla="*/ 398 h 4324"/>
                <a:gd name="connsiteX66" fmla="*/ 43 w 5616"/>
                <a:gd name="connsiteY66" fmla="*/ 286 h 4324"/>
                <a:gd name="connsiteX67" fmla="*/ 21 w 5616"/>
                <a:gd name="connsiteY67" fmla="*/ 172 h 4324"/>
                <a:gd name="connsiteX68" fmla="*/ 0 w 5616"/>
                <a:gd name="connsiteY68" fmla="*/ 57 h 4324"/>
                <a:gd name="connsiteX69" fmla="*/ 113 w 5616"/>
                <a:gd name="connsiteY69" fmla="*/ 41 h 4324"/>
                <a:gd name="connsiteX70" fmla="*/ 307 w 5616"/>
                <a:gd name="connsiteY70" fmla="*/ 22 h 4324"/>
                <a:gd name="connsiteX71" fmla="*/ 823 w 5616"/>
                <a:gd name="connsiteY71" fmla="*/ 4 h 4324"/>
                <a:gd name="connsiteX72" fmla="*/ 1003 w 5616"/>
                <a:gd name="connsiteY72" fmla="*/ 9 h 4324"/>
                <a:gd name="connsiteX73" fmla="*/ 1512 w 5616"/>
                <a:gd name="connsiteY73" fmla="*/ 57 h 4324"/>
                <a:gd name="connsiteX74" fmla="*/ 1732 w 5616"/>
                <a:gd name="connsiteY74" fmla="*/ 91 h 4324"/>
                <a:gd name="connsiteX75" fmla="*/ 1845 w 5616"/>
                <a:gd name="connsiteY75" fmla="*/ 112 h 4324"/>
                <a:gd name="connsiteX76" fmla="*/ 1961 w 5616"/>
                <a:gd name="connsiteY76" fmla="*/ 137 h 4324"/>
                <a:gd name="connsiteX77" fmla="*/ 2134 w 5616"/>
                <a:gd name="connsiteY77" fmla="*/ 205 h 4324"/>
                <a:gd name="connsiteX78" fmla="*/ 2673 w 5616"/>
                <a:gd name="connsiteY78" fmla="*/ 353 h 4324"/>
                <a:gd name="connsiteX79" fmla="*/ 3037 w 5616"/>
                <a:gd name="connsiteY79" fmla="*/ 515 h 4324"/>
                <a:gd name="connsiteX80" fmla="*/ 3157 w 5616"/>
                <a:gd name="connsiteY80" fmla="*/ 577 h 4324"/>
                <a:gd name="connsiteX81" fmla="*/ 3218 w 5616"/>
                <a:gd name="connsiteY81" fmla="*/ 610 h 4324"/>
                <a:gd name="connsiteX82" fmla="*/ 3278 w 5616"/>
                <a:gd name="connsiteY82" fmla="*/ 644 h 4324"/>
                <a:gd name="connsiteX83" fmla="*/ 3338 w 5616"/>
                <a:gd name="connsiteY83" fmla="*/ 679 h 4324"/>
                <a:gd name="connsiteX84" fmla="*/ 3398 w 5616"/>
                <a:gd name="connsiteY84" fmla="*/ 717 h 4324"/>
                <a:gd name="connsiteX85" fmla="*/ 3459 w 5616"/>
                <a:gd name="connsiteY85" fmla="*/ 754 h 4324"/>
                <a:gd name="connsiteX86" fmla="*/ 3517 w 5616"/>
                <a:gd name="connsiteY86" fmla="*/ 793 h 4324"/>
                <a:gd name="connsiteX87" fmla="*/ 3577 w 5616"/>
                <a:gd name="connsiteY87" fmla="*/ 834 h 4324"/>
                <a:gd name="connsiteX88" fmla="*/ 3636 w 5616"/>
                <a:gd name="connsiteY88" fmla="*/ 874 h 4324"/>
                <a:gd name="connsiteX89" fmla="*/ 3694 w 5616"/>
                <a:gd name="connsiteY89" fmla="*/ 917 h 4324"/>
                <a:gd name="connsiteX90" fmla="*/ 3753 w 5616"/>
                <a:gd name="connsiteY90" fmla="*/ 961 h 4324"/>
                <a:gd name="connsiteX91" fmla="*/ 3811 w 5616"/>
                <a:gd name="connsiteY91" fmla="*/ 1007 h 4324"/>
                <a:gd name="connsiteX92" fmla="*/ 3870 w 5616"/>
                <a:gd name="connsiteY92" fmla="*/ 1053 h 4324"/>
                <a:gd name="connsiteX93" fmla="*/ 3927 w 5616"/>
                <a:gd name="connsiteY93" fmla="*/ 1103 h 4324"/>
                <a:gd name="connsiteX94" fmla="*/ 3983 w 5616"/>
                <a:gd name="connsiteY94" fmla="*/ 1153 h 4324"/>
                <a:gd name="connsiteX95" fmla="*/ 4040 w 5616"/>
                <a:gd name="connsiteY95" fmla="*/ 1204 h 4324"/>
                <a:gd name="connsiteX96" fmla="*/ 4097 w 5616"/>
                <a:gd name="connsiteY96" fmla="*/ 1256 h 4324"/>
                <a:gd name="connsiteX97" fmla="*/ 4152 w 5616"/>
                <a:gd name="connsiteY97" fmla="*/ 1310 h 4324"/>
                <a:gd name="connsiteX98" fmla="*/ 4207 w 5616"/>
                <a:gd name="connsiteY98" fmla="*/ 1365 h 4324"/>
                <a:gd name="connsiteX99" fmla="*/ 4262 w 5616"/>
                <a:gd name="connsiteY99" fmla="*/ 1424 h 4324"/>
                <a:gd name="connsiteX100" fmla="*/ 4315 w 5616"/>
                <a:gd name="connsiteY100" fmla="*/ 1482 h 4324"/>
                <a:gd name="connsiteX101" fmla="*/ 4370 w 5616"/>
                <a:gd name="connsiteY101" fmla="*/ 1543 h 4324"/>
                <a:gd name="connsiteX102" fmla="*/ 4421 w 5616"/>
                <a:gd name="connsiteY102" fmla="*/ 1605 h 4324"/>
                <a:gd name="connsiteX103" fmla="*/ 4474 w 5616"/>
                <a:gd name="connsiteY103" fmla="*/ 1667 h 4324"/>
                <a:gd name="connsiteX104" fmla="*/ 4526 w 5616"/>
                <a:gd name="connsiteY104" fmla="*/ 1732 h 4324"/>
                <a:gd name="connsiteX105" fmla="*/ 4577 w 5616"/>
                <a:gd name="connsiteY105" fmla="*/ 1800 h 4324"/>
                <a:gd name="connsiteX106" fmla="*/ 4627 w 5616"/>
                <a:gd name="connsiteY106" fmla="*/ 1867 h 4324"/>
                <a:gd name="connsiteX107" fmla="*/ 4676 w 5616"/>
                <a:gd name="connsiteY107" fmla="*/ 1936 h 4324"/>
                <a:gd name="connsiteX108" fmla="*/ 4726 w 5616"/>
                <a:gd name="connsiteY108" fmla="*/ 2009 h 4324"/>
                <a:gd name="connsiteX109" fmla="*/ 4774 w 5616"/>
                <a:gd name="connsiteY109" fmla="*/ 2082 h 4324"/>
                <a:gd name="connsiteX110" fmla="*/ 4820 w 5616"/>
                <a:gd name="connsiteY110" fmla="*/ 2158 h 4324"/>
                <a:gd name="connsiteX111" fmla="*/ 4868 w 5616"/>
                <a:gd name="connsiteY111" fmla="*/ 2234 h 4324"/>
                <a:gd name="connsiteX112" fmla="*/ 4912 w 5616"/>
                <a:gd name="connsiteY112" fmla="*/ 2312 h 4324"/>
                <a:gd name="connsiteX113" fmla="*/ 4958 w 5616"/>
                <a:gd name="connsiteY113" fmla="*/ 2394 h 4324"/>
                <a:gd name="connsiteX114" fmla="*/ 5001 w 5616"/>
                <a:gd name="connsiteY114" fmla="*/ 2475 h 4324"/>
                <a:gd name="connsiteX115" fmla="*/ 5045 w 5616"/>
                <a:gd name="connsiteY115" fmla="*/ 2558 h 4324"/>
                <a:gd name="connsiteX116" fmla="*/ 5086 w 5616"/>
                <a:gd name="connsiteY116" fmla="*/ 2645 h 4324"/>
                <a:gd name="connsiteX117" fmla="*/ 5129 w 5616"/>
                <a:gd name="connsiteY117" fmla="*/ 2732 h 4324"/>
                <a:gd name="connsiteX118" fmla="*/ 5168 w 5616"/>
                <a:gd name="connsiteY118" fmla="*/ 2823 h 4324"/>
                <a:gd name="connsiteX119" fmla="*/ 5207 w 5616"/>
                <a:gd name="connsiteY119" fmla="*/ 2913 h 4324"/>
                <a:gd name="connsiteX120" fmla="*/ 5246 w 5616"/>
                <a:gd name="connsiteY120" fmla="*/ 3007 h 4324"/>
                <a:gd name="connsiteX121" fmla="*/ 5283 w 5616"/>
                <a:gd name="connsiteY121" fmla="*/ 3103 h 4324"/>
                <a:gd name="connsiteX122" fmla="*/ 5318 w 5616"/>
                <a:gd name="connsiteY122" fmla="*/ 3198 h 4324"/>
                <a:gd name="connsiteX123" fmla="*/ 5354 w 5616"/>
                <a:gd name="connsiteY123" fmla="*/ 3298 h 4324"/>
                <a:gd name="connsiteX124" fmla="*/ 5387 w 5616"/>
                <a:gd name="connsiteY124" fmla="*/ 3400 h 4324"/>
                <a:gd name="connsiteX125" fmla="*/ 5419 w 5616"/>
                <a:gd name="connsiteY125" fmla="*/ 3503 h 4324"/>
                <a:gd name="connsiteX126" fmla="*/ 5451 w 5616"/>
                <a:gd name="connsiteY126" fmla="*/ 3608 h 4324"/>
                <a:gd name="connsiteX127" fmla="*/ 5481 w 5616"/>
                <a:gd name="connsiteY127" fmla="*/ 3716 h 4324"/>
                <a:gd name="connsiteX128" fmla="*/ 5511 w 5616"/>
                <a:gd name="connsiteY128" fmla="*/ 3824 h 4324"/>
                <a:gd name="connsiteX129" fmla="*/ 5540 w 5616"/>
                <a:gd name="connsiteY129" fmla="*/ 3936 h 4324"/>
                <a:gd name="connsiteX130" fmla="*/ 5566 w 5616"/>
                <a:gd name="connsiteY130" fmla="*/ 4049 h 4324"/>
                <a:gd name="connsiteX131" fmla="*/ 5591 w 5616"/>
                <a:gd name="connsiteY131" fmla="*/ 4166 h 4324"/>
                <a:gd name="connsiteX132" fmla="*/ 5616 w 5616"/>
                <a:gd name="connsiteY132" fmla="*/ 4283 h 4324"/>
                <a:gd name="connsiteX133" fmla="*/ 5616 w 5616"/>
                <a:gd name="connsiteY133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627 w 5616"/>
                <a:gd name="connsiteY44" fmla="*/ 3193 h 4324"/>
                <a:gd name="connsiteX45" fmla="*/ 1571 w 5616"/>
                <a:gd name="connsiteY45" fmla="*/ 3143 h 4324"/>
                <a:gd name="connsiteX46" fmla="*/ 1459 w 5616"/>
                <a:gd name="connsiteY46" fmla="*/ 3039 h 4324"/>
                <a:gd name="connsiteX47" fmla="*/ 1404 w 5616"/>
                <a:gd name="connsiteY47" fmla="*/ 2986 h 4324"/>
                <a:gd name="connsiteX48" fmla="*/ 1296 w 5616"/>
                <a:gd name="connsiteY48" fmla="*/ 2874 h 4324"/>
                <a:gd name="connsiteX49" fmla="*/ 1243 w 5616"/>
                <a:gd name="connsiteY49" fmla="*/ 2815 h 4324"/>
                <a:gd name="connsiteX50" fmla="*/ 1190 w 5616"/>
                <a:gd name="connsiteY50" fmla="*/ 2755 h 4324"/>
                <a:gd name="connsiteX51" fmla="*/ 1136 w 5616"/>
                <a:gd name="connsiteY51" fmla="*/ 2695 h 4324"/>
                <a:gd name="connsiteX52" fmla="*/ 1085 w 5616"/>
                <a:gd name="connsiteY52" fmla="*/ 2631 h 4324"/>
                <a:gd name="connsiteX53" fmla="*/ 1035 w 5616"/>
                <a:gd name="connsiteY53" fmla="*/ 2567 h 4324"/>
                <a:gd name="connsiteX54" fmla="*/ 984 w 5616"/>
                <a:gd name="connsiteY54" fmla="*/ 2502 h 4324"/>
                <a:gd name="connsiteX55" fmla="*/ 886 w 5616"/>
                <a:gd name="connsiteY55" fmla="*/ 2365 h 4324"/>
                <a:gd name="connsiteX56" fmla="*/ 450 w 5616"/>
                <a:gd name="connsiteY56" fmla="*/ 1580 h 4324"/>
                <a:gd name="connsiteX57" fmla="*/ 374 w 5616"/>
                <a:gd name="connsiteY57" fmla="*/ 1403 h 4324"/>
                <a:gd name="connsiteX58" fmla="*/ 339 w 5616"/>
                <a:gd name="connsiteY58" fmla="*/ 1310 h 4324"/>
                <a:gd name="connsiteX59" fmla="*/ 303 w 5616"/>
                <a:gd name="connsiteY59" fmla="*/ 1217 h 4324"/>
                <a:gd name="connsiteX60" fmla="*/ 236 w 5616"/>
                <a:gd name="connsiteY60" fmla="*/ 1023 h 4324"/>
                <a:gd name="connsiteX61" fmla="*/ 206 w 5616"/>
                <a:gd name="connsiteY61" fmla="*/ 924 h 4324"/>
                <a:gd name="connsiteX62" fmla="*/ 176 w 5616"/>
                <a:gd name="connsiteY62" fmla="*/ 823 h 4324"/>
                <a:gd name="connsiteX63" fmla="*/ 92 w 5616"/>
                <a:gd name="connsiteY63" fmla="*/ 507 h 4324"/>
                <a:gd name="connsiteX64" fmla="*/ 67 w 5616"/>
                <a:gd name="connsiteY64" fmla="*/ 398 h 4324"/>
                <a:gd name="connsiteX65" fmla="*/ 43 w 5616"/>
                <a:gd name="connsiteY65" fmla="*/ 286 h 4324"/>
                <a:gd name="connsiteX66" fmla="*/ 21 w 5616"/>
                <a:gd name="connsiteY66" fmla="*/ 172 h 4324"/>
                <a:gd name="connsiteX67" fmla="*/ 0 w 5616"/>
                <a:gd name="connsiteY67" fmla="*/ 57 h 4324"/>
                <a:gd name="connsiteX68" fmla="*/ 113 w 5616"/>
                <a:gd name="connsiteY68" fmla="*/ 41 h 4324"/>
                <a:gd name="connsiteX69" fmla="*/ 307 w 5616"/>
                <a:gd name="connsiteY69" fmla="*/ 22 h 4324"/>
                <a:gd name="connsiteX70" fmla="*/ 823 w 5616"/>
                <a:gd name="connsiteY70" fmla="*/ 4 h 4324"/>
                <a:gd name="connsiteX71" fmla="*/ 1003 w 5616"/>
                <a:gd name="connsiteY71" fmla="*/ 9 h 4324"/>
                <a:gd name="connsiteX72" fmla="*/ 1512 w 5616"/>
                <a:gd name="connsiteY72" fmla="*/ 57 h 4324"/>
                <a:gd name="connsiteX73" fmla="*/ 1732 w 5616"/>
                <a:gd name="connsiteY73" fmla="*/ 91 h 4324"/>
                <a:gd name="connsiteX74" fmla="*/ 1845 w 5616"/>
                <a:gd name="connsiteY74" fmla="*/ 112 h 4324"/>
                <a:gd name="connsiteX75" fmla="*/ 1961 w 5616"/>
                <a:gd name="connsiteY75" fmla="*/ 137 h 4324"/>
                <a:gd name="connsiteX76" fmla="*/ 2134 w 5616"/>
                <a:gd name="connsiteY76" fmla="*/ 205 h 4324"/>
                <a:gd name="connsiteX77" fmla="*/ 2673 w 5616"/>
                <a:gd name="connsiteY77" fmla="*/ 353 h 4324"/>
                <a:gd name="connsiteX78" fmla="*/ 3037 w 5616"/>
                <a:gd name="connsiteY78" fmla="*/ 515 h 4324"/>
                <a:gd name="connsiteX79" fmla="*/ 3157 w 5616"/>
                <a:gd name="connsiteY79" fmla="*/ 577 h 4324"/>
                <a:gd name="connsiteX80" fmla="*/ 3218 w 5616"/>
                <a:gd name="connsiteY80" fmla="*/ 610 h 4324"/>
                <a:gd name="connsiteX81" fmla="*/ 3278 w 5616"/>
                <a:gd name="connsiteY81" fmla="*/ 644 h 4324"/>
                <a:gd name="connsiteX82" fmla="*/ 3338 w 5616"/>
                <a:gd name="connsiteY82" fmla="*/ 679 h 4324"/>
                <a:gd name="connsiteX83" fmla="*/ 3398 w 5616"/>
                <a:gd name="connsiteY83" fmla="*/ 717 h 4324"/>
                <a:gd name="connsiteX84" fmla="*/ 3459 w 5616"/>
                <a:gd name="connsiteY84" fmla="*/ 754 h 4324"/>
                <a:gd name="connsiteX85" fmla="*/ 3517 w 5616"/>
                <a:gd name="connsiteY85" fmla="*/ 793 h 4324"/>
                <a:gd name="connsiteX86" fmla="*/ 3577 w 5616"/>
                <a:gd name="connsiteY86" fmla="*/ 834 h 4324"/>
                <a:gd name="connsiteX87" fmla="*/ 3636 w 5616"/>
                <a:gd name="connsiteY87" fmla="*/ 874 h 4324"/>
                <a:gd name="connsiteX88" fmla="*/ 3694 w 5616"/>
                <a:gd name="connsiteY88" fmla="*/ 917 h 4324"/>
                <a:gd name="connsiteX89" fmla="*/ 3753 w 5616"/>
                <a:gd name="connsiteY89" fmla="*/ 961 h 4324"/>
                <a:gd name="connsiteX90" fmla="*/ 3811 w 5616"/>
                <a:gd name="connsiteY90" fmla="*/ 1007 h 4324"/>
                <a:gd name="connsiteX91" fmla="*/ 3870 w 5616"/>
                <a:gd name="connsiteY91" fmla="*/ 1053 h 4324"/>
                <a:gd name="connsiteX92" fmla="*/ 3927 w 5616"/>
                <a:gd name="connsiteY92" fmla="*/ 1103 h 4324"/>
                <a:gd name="connsiteX93" fmla="*/ 3983 w 5616"/>
                <a:gd name="connsiteY93" fmla="*/ 1153 h 4324"/>
                <a:gd name="connsiteX94" fmla="*/ 4040 w 5616"/>
                <a:gd name="connsiteY94" fmla="*/ 1204 h 4324"/>
                <a:gd name="connsiteX95" fmla="*/ 4097 w 5616"/>
                <a:gd name="connsiteY95" fmla="*/ 1256 h 4324"/>
                <a:gd name="connsiteX96" fmla="*/ 4152 w 5616"/>
                <a:gd name="connsiteY96" fmla="*/ 1310 h 4324"/>
                <a:gd name="connsiteX97" fmla="*/ 4207 w 5616"/>
                <a:gd name="connsiteY97" fmla="*/ 1365 h 4324"/>
                <a:gd name="connsiteX98" fmla="*/ 4262 w 5616"/>
                <a:gd name="connsiteY98" fmla="*/ 1424 h 4324"/>
                <a:gd name="connsiteX99" fmla="*/ 4315 w 5616"/>
                <a:gd name="connsiteY99" fmla="*/ 1482 h 4324"/>
                <a:gd name="connsiteX100" fmla="*/ 4370 w 5616"/>
                <a:gd name="connsiteY100" fmla="*/ 1543 h 4324"/>
                <a:gd name="connsiteX101" fmla="*/ 4421 w 5616"/>
                <a:gd name="connsiteY101" fmla="*/ 1605 h 4324"/>
                <a:gd name="connsiteX102" fmla="*/ 4474 w 5616"/>
                <a:gd name="connsiteY102" fmla="*/ 1667 h 4324"/>
                <a:gd name="connsiteX103" fmla="*/ 4526 w 5616"/>
                <a:gd name="connsiteY103" fmla="*/ 1732 h 4324"/>
                <a:gd name="connsiteX104" fmla="*/ 4577 w 5616"/>
                <a:gd name="connsiteY104" fmla="*/ 1800 h 4324"/>
                <a:gd name="connsiteX105" fmla="*/ 4627 w 5616"/>
                <a:gd name="connsiteY105" fmla="*/ 1867 h 4324"/>
                <a:gd name="connsiteX106" fmla="*/ 4676 w 5616"/>
                <a:gd name="connsiteY106" fmla="*/ 1936 h 4324"/>
                <a:gd name="connsiteX107" fmla="*/ 4726 w 5616"/>
                <a:gd name="connsiteY107" fmla="*/ 2009 h 4324"/>
                <a:gd name="connsiteX108" fmla="*/ 4774 w 5616"/>
                <a:gd name="connsiteY108" fmla="*/ 2082 h 4324"/>
                <a:gd name="connsiteX109" fmla="*/ 4820 w 5616"/>
                <a:gd name="connsiteY109" fmla="*/ 2158 h 4324"/>
                <a:gd name="connsiteX110" fmla="*/ 4868 w 5616"/>
                <a:gd name="connsiteY110" fmla="*/ 2234 h 4324"/>
                <a:gd name="connsiteX111" fmla="*/ 4912 w 5616"/>
                <a:gd name="connsiteY111" fmla="*/ 2312 h 4324"/>
                <a:gd name="connsiteX112" fmla="*/ 4958 w 5616"/>
                <a:gd name="connsiteY112" fmla="*/ 2394 h 4324"/>
                <a:gd name="connsiteX113" fmla="*/ 5001 w 5616"/>
                <a:gd name="connsiteY113" fmla="*/ 2475 h 4324"/>
                <a:gd name="connsiteX114" fmla="*/ 5045 w 5616"/>
                <a:gd name="connsiteY114" fmla="*/ 2558 h 4324"/>
                <a:gd name="connsiteX115" fmla="*/ 5086 w 5616"/>
                <a:gd name="connsiteY115" fmla="*/ 2645 h 4324"/>
                <a:gd name="connsiteX116" fmla="*/ 5129 w 5616"/>
                <a:gd name="connsiteY116" fmla="*/ 2732 h 4324"/>
                <a:gd name="connsiteX117" fmla="*/ 5168 w 5616"/>
                <a:gd name="connsiteY117" fmla="*/ 2823 h 4324"/>
                <a:gd name="connsiteX118" fmla="*/ 5207 w 5616"/>
                <a:gd name="connsiteY118" fmla="*/ 2913 h 4324"/>
                <a:gd name="connsiteX119" fmla="*/ 5246 w 5616"/>
                <a:gd name="connsiteY119" fmla="*/ 3007 h 4324"/>
                <a:gd name="connsiteX120" fmla="*/ 5283 w 5616"/>
                <a:gd name="connsiteY120" fmla="*/ 3103 h 4324"/>
                <a:gd name="connsiteX121" fmla="*/ 5318 w 5616"/>
                <a:gd name="connsiteY121" fmla="*/ 3198 h 4324"/>
                <a:gd name="connsiteX122" fmla="*/ 5354 w 5616"/>
                <a:gd name="connsiteY122" fmla="*/ 3298 h 4324"/>
                <a:gd name="connsiteX123" fmla="*/ 5387 w 5616"/>
                <a:gd name="connsiteY123" fmla="*/ 3400 h 4324"/>
                <a:gd name="connsiteX124" fmla="*/ 5419 w 5616"/>
                <a:gd name="connsiteY124" fmla="*/ 3503 h 4324"/>
                <a:gd name="connsiteX125" fmla="*/ 5451 w 5616"/>
                <a:gd name="connsiteY125" fmla="*/ 3608 h 4324"/>
                <a:gd name="connsiteX126" fmla="*/ 5481 w 5616"/>
                <a:gd name="connsiteY126" fmla="*/ 3716 h 4324"/>
                <a:gd name="connsiteX127" fmla="*/ 5511 w 5616"/>
                <a:gd name="connsiteY127" fmla="*/ 3824 h 4324"/>
                <a:gd name="connsiteX128" fmla="*/ 5540 w 5616"/>
                <a:gd name="connsiteY128" fmla="*/ 3936 h 4324"/>
                <a:gd name="connsiteX129" fmla="*/ 5566 w 5616"/>
                <a:gd name="connsiteY129" fmla="*/ 4049 h 4324"/>
                <a:gd name="connsiteX130" fmla="*/ 5591 w 5616"/>
                <a:gd name="connsiteY130" fmla="*/ 4166 h 4324"/>
                <a:gd name="connsiteX131" fmla="*/ 5616 w 5616"/>
                <a:gd name="connsiteY131" fmla="*/ 4283 h 4324"/>
                <a:gd name="connsiteX132" fmla="*/ 5616 w 5616"/>
                <a:gd name="connsiteY132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627 w 5616"/>
                <a:gd name="connsiteY44" fmla="*/ 3193 h 4324"/>
                <a:gd name="connsiteX45" fmla="*/ 1459 w 5616"/>
                <a:gd name="connsiteY45" fmla="*/ 3039 h 4324"/>
                <a:gd name="connsiteX46" fmla="*/ 1404 w 5616"/>
                <a:gd name="connsiteY46" fmla="*/ 2986 h 4324"/>
                <a:gd name="connsiteX47" fmla="*/ 1296 w 5616"/>
                <a:gd name="connsiteY47" fmla="*/ 2874 h 4324"/>
                <a:gd name="connsiteX48" fmla="*/ 1243 w 5616"/>
                <a:gd name="connsiteY48" fmla="*/ 2815 h 4324"/>
                <a:gd name="connsiteX49" fmla="*/ 1190 w 5616"/>
                <a:gd name="connsiteY49" fmla="*/ 2755 h 4324"/>
                <a:gd name="connsiteX50" fmla="*/ 1136 w 5616"/>
                <a:gd name="connsiteY50" fmla="*/ 2695 h 4324"/>
                <a:gd name="connsiteX51" fmla="*/ 1085 w 5616"/>
                <a:gd name="connsiteY51" fmla="*/ 2631 h 4324"/>
                <a:gd name="connsiteX52" fmla="*/ 1035 w 5616"/>
                <a:gd name="connsiteY52" fmla="*/ 2567 h 4324"/>
                <a:gd name="connsiteX53" fmla="*/ 984 w 5616"/>
                <a:gd name="connsiteY53" fmla="*/ 2502 h 4324"/>
                <a:gd name="connsiteX54" fmla="*/ 886 w 5616"/>
                <a:gd name="connsiteY54" fmla="*/ 2365 h 4324"/>
                <a:gd name="connsiteX55" fmla="*/ 450 w 5616"/>
                <a:gd name="connsiteY55" fmla="*/ 1580 h 4324"/>
                <a:gd name="connsiteX56" fmla="*/ 374 w 5616"/>
                <a:gd name="connsiteY56" fmla="*/ 1403 h 4324"/>
                <a:gd name="connsiteX57" fmla="*/ 339 w 5616"/>
                <a:gd name="connsiteY57" fmla="*/ 1310 h 4324"/>
                <a:gd name="connsiteX58" fmla="*/ 303 w 5616"/>
                <a:gd name="connsiteY58" fmla="*/ 1217 h 4324"/>
                <a:gd name="connsiteX59" fmla="*/ 236 w 5616"/>
                <a:gd name="connsiteY59" fmla="*/ 1023 h 4324"/>
                <a:gd name="connsiteX60" fmla="*/ 206 w 5616"/>
                <a:gd name="connsiteY60" fmla="*/ 924 h 4324"/>
                <a:gd name="connsiteX61" fmla="*/ 176 w 5616"/>
                <a:gd name="connsiteY61" fmla="*/ 823 h 4324"/>
                <a:gd name="connsiteX62" fmla="*/ 92 w 5616"/>
                <a:gd name="connsiteY62" fmla="*/ 507 h 4324"/>
                <a:gd name="connsiteX63" fmla="*/ 67 w 5616"/>
                <a:gd name="connsiteY63" fmla="*/ 398 h 4324"/>
                <a:gd name="connsiteX64" fmla="*/ 43 w 5616"/>
                <a:gd name="connsiteY64" fmla="*/ 286 h 4324"/>
                <a:gd name="connsiteX65" fmla="*/ 21 w 5616"/>
                <a:gd name="connsiteY65" fmla="*/ 172 h 4324"/>
                <a:gd name="connsiteX66" fmla="*/ 0 w 5616"/>
                <a:gd name="connsiteY66" fmla="*/ 57 h 4324"/>
                <a:gd name="connsiteX67" fmla="*/ 113 w 5616"/>
                <a:gd name="connsiteY67" fmla="*/ 41 h 4324"/>
                <a:gd name="connsiteX68" fmla="*/ 307 w 5616"/>
                <a:gd name="connsiteY68" fmla="*/ 22 h 4324"/>
                <a:gd name="connsiteX69" fmla="*/ 823 w 5616"/>
                <a:gd name="connsiteY69" fmla="*/ 4 h 4324"/>
                <a:gd name="connsiteX70" fmla="*/ 1003 w 5616"/>
                <a:gd name="connsiteY70" fmla="*/ 9 h 4324"/>
                <a:gd name="connsiteX71" fmla="*/ 1512 w 5616"/>
                <a:gd name="connsiteY71" fmla="*/ 57 h 4324"/>
                <a:gd name="connsiteX72" fmla="*/ 1732 w 5616"/>
                <a:gd name="connsiteY72" fmla="*/ 91 h 4324"/>
                <a:gd name="connsiteX73" fmla="*/ 1845 w 5616"/>
                <a:gd name="connsiteY73" fmla="*/ 112 h 4324"/>
                <a:gd name="connsiteX74" fmla="*/ 1961 w 5616"/>
                <a:gd name="connsiteY74" fmla="*/ 137 h 4324"/>
                <a:gd name="connsiteX75" fmla="*/ 2134 w 5616"/>
                <a:gd name="connsiteY75" fmla="*/ 205 h 4324"/>
                <a:gd name="connsiteX76" fmla="*/ 2673 w 5616"/>
                <a:gd name="connsiteY76" fmla="*/ 353 h 4324"/>
                <a:gd name="connsiteX77" fmla="*/ 3037 w 5616"/>
                <a:gd name="connsiteY77" fmla="*/ 515 h 4324"/>
                <a:gd name="connsiteX78" fmla="*/ 3157 w 5616"/>
                <a:gd name="connsiteY78" fmla="*/ 577 h 4324"/>
                <a:gd name="connsiteX79" fmla="*/ 3218 w 5616"/>
                <a:gd name="connsiteY79" fmla="*/ 610 h 4324"/>
                <a:gd name="connsiteX80" fmla="*/ 3278 w 5616"/>
                <a:gd name="connsiteY80" fmla="*/ 644 h 4324"/>
                <a:gd name="connsiteX81" fmla="*/ 3338 w 5616"/>
                <a:gd name="connsiteY81" fmla="*/ 679 h 4324"/>
                <a:gd name="connsiteX82" fmla="*/ 3398 w 5616"/>
                <a:gd name="connsiteY82" fmla="*/ 717 h 4324"/>
                <a:gd name="connsiteX83" fmla="*/ 3459 w 5616"/>
                <a:gd name="connsiteY83" fmla="*/ 754 h 4324"/>
                <a:gd name="connsiteX84" fmla="*/ 3517 w 5616"/>
                <a:gd name="connsiteY84" fmla="*/ 793 h 4324"/>
                <a:gd name="connsiteX85" fmla="*/ 3577 w 5616"/>
                <a:gd name="connsiteY85" fmla="*/ 834 h 4324"/>
                <a:gd name="connsiteX86" fmla="*/ 3636 w 5616"/>
                <a:gd name="connsiteY86" fmla="*/ 874 h 4324"/>
                <a:gd name="connsiteX87" fmla="*/ 3694 w 5616"/>
                <a:gd name="connsiteY87" fmla="*/ 917 h 4324"/>
                <a:gd name="connsiteX88" fmla="*/ 3753 w 5616"/>
                <a:gd name="connsiteY88" fmla="*/ 961 h 4324"/>
                <a:gd name="connsiteX89" fmla="*/ 3811 w 5616"/>
                <a:gd name="connsiteY89" fmla="*/ 1007 h 4324"/>
                <a:gd name="connsiteX90" fmla="*/ 3870 w 5616"/>
                <a:gd name="connsiteY90" fmla="*/ 1053 h 4324"/>
                <a:gd name="connsiteX91" fmla="*/ 3927 w 5616"/>
                <a:gd name="connsiteY91" fmla="*/ 1103 h 4324"/>
                <a:gd name="connsiteX92" fmla="*/ 3983 w 5616"/>
                <a:gd name="connsiteY92" fmla="*/ 1153 h 4324"/>
                <a:gd name="connsiteX93" fmla="*/ 4040 w 5616"/>
                <a:gd name="connsiteY93" fmla="*/ 1204 h 4324"/>
                <a:gd name="connsiteX94" fmla="*/ 4097 w 5616"/>
                <a:gd name="connsiteY94" fmla="*/ 1256 h 4324"/>
                <a:gd name="connsiteX95" fmla="*/ 4152 w 5616"/>
                <a:gd name="connsiteY95" fmla="*/ 1310 h 4324"/>
                <a:gd name="connsiteX96" fmla="*/ 4207 w 5616"/>
                <a:gd name="connsiteY96" fmla="*/ 1365 h 4324"/>
                <a:gd name="connsiteX97" fmla="*/ 4262 w 5616"/>
                <a:gd name="connsiteY97" fmla="*/ 1424 h 4324"/>
                <a:gd name="connsiteX98" fmla="*/ 4315 w 5616"/>
                <a:gd name="connsiteY98" fmla="*/ 1482 h 4324"/>
                <a:gd name="connsiteX99" fmla="*/ 4370 w 5616"/>
                <a:gd name="connsiteY99" fmla="*/ 1543 h 4324"/>
                <a:gd name="connsiteX100" fmla="*/ 4421 w 5616"/>
                <a:gd name="connsiteY100" fmla="*/ 1605 h 4324"/>
                <a:gd name="connsiteX101" fmla="*/ 4474 w 5616"/>
                <a:gd name="connsiteY101" fmla="*/ 1667 h 4324"/>
                <a:gd name="connsiteX102" fmla="*/ 4526 w 5616"/>
                <a:gd name="connsiteY102" fmla="*/ 1732 h 4324"/>
                <a:gd name="connsiteX103" fmla="*/ 4577 w 5616"/>
                <a:gd name="connsiteY103" fmla="*/ 1800 h 4324"/>
                <a:gd name="connsiteX104" fmla="*/ 4627 w 5616"/>
                <a:gd name="connsiteY104" fmla="*/ 1867 h 4324"/>
                <a:gd name="connsiteX105" fmla="*/ 4676 w 5616"/>
                <a:gd name="connsiteY105" fmla="*/ 1936 h 4324"/>
                <a:gd name="connsiteX106" fmla="*/ 4726 w 5616"/>
                <a:gd name="connsiteY106" fmla="*/ 2009 h 4324"/>
                <a:gd name="connsiteX107" fmla="*/ 4774 w 5616"/>
                <a:gd name="connsiteY107" fmla="*/ 2082 h 4324"/>
                <a:gd name="connsiteX108" fmla="*/ 4820 w 5616"/>
                <a:gd name="connsiteY108" fmla="*/ 2158 h 4324"/>
                <a:gd name="connsiteX109" fmla="*/ 4868 w 5616"/>
                <a:gd name="connsiteY109" fmla="*/ 2234 h 4324"/>
                <a:gd name="connsiteX110" fmla="*/ 4912 w 5616"/>
                <a:gd name="connsiteY110" fmla="*/ 2312 h 4324"/>
                <a:gd name="connsiteX111" fmla="*/ 4958 w 5616"/>
                <a:gd name="connsiteY111" fmla="*/ 2394 h 4324"/>
                <a:gd name="connsiteX112" fmla="*/ 5001 w 5616"/>
                <a:gd name="connsiteY112" fmla="*/ 2475 h 4324"/>
                <a:gd name="connsiteX113" fmla="*/ 5045 w 5616"/>
                <a:gd name="connsiteY113" fmla="*/ 2558 h 4324"/>
                <a:gd name="connsiteX114" fmla="*/ 5086 w 5616"/>
                <a:gd name="connsiteY114" fmla="*/ 2645 h 4324"/>
                <a:gd name="connsiteX115" fmla="*/ 5129 w 5616"/>
                <a:gd name="connsiteY115" fmla="*/ 2732 h 4324"/>
                <a:gd name="connsiteX116" fmla="*/ 5168 w 5616"/>
                <a:gd name="connsiteY116" fmla="*/ 2823 h 4324"/>
                <a:gd name="connsiteX117" fmla="*/ 5207 w 5616"/>
                <a:gd name="connsiteY117" fmla="*/ 2913 h 4324"/>
                <a:gd name="connsiteX118" fmla="*/ 5246 w 5616"/>
                <a:gd name="connsiteY118" fmla="*/ 3007 h 4324"/>
                <a:gd name="connsiteX119" fmla="*/ 5283 w 5616"/>
                <a:gd name="connsiteY119" fmla="*/ 3103 h 4324"/>
                <a:gd name="connsiteX120" fmla="*/ 5318 w 5616"/>
                <a:gd name="connsiteY120" fmla="*/ 3198 h 4324"/>
                <a:gd name="connsiteX121" fmla="*/ 5354 w 5616"/>
                <a:gd name="connsiteY121" fmla="*/ 3298 h 4324"/>
                <a:gd name="connsiteX122" fmla="*/ 5387 w 5616"/>
                <a:gd name="connsiteY122" fmla="*/ 3400 h 4324"/>
                <a:gd name="connsiteX123" fmla="*/ 5419 w 5616"/>
                <a:gd name="connsiteY123" fmla="*/ 3503 h 4324"/>
                <a:gd name="connsiteX124" fmla="*/ 5451 w 5616"/>
                <a:gd name="connsiteY124" fmla="*/ 3608 h 4324"/>
                <a:gd name="connsiteX125" fmla="*/ 5481 w 5616"/>
                <a:gd name="connsiteY125" fmla="*/ 3716 h 4324"/>
                <a:gd name="connsiteX126" fmla="*/ 5511 w 5616"/>
                <a:gd name="connsiteY126" fmla="*/ 3824 h 4324"/>
                <a:gd name="connsiteX127" fmla="*/ 5540 w 5616"/>
                <a:gd name="connsiteY127" fmla="*/ 3936 h 4324"/>
                <a:gd name="connsiteX128" fmla="*/ 5566 w 5616"/>
                <a:gd name="connsiteY128" fmla="*/ 4049 h 4324"/>
                <a:gd name="connsiteX129" fmla="*/ 5591 w 5616"/>
                <a:gd name="connsiteY129" fmla="*/ 4166 h 4324"/>
                <a:gd name="connsiteX130" fmla="*/ 5616 w 5616"/>
                <a:gd name="connsiteY130" fmla="*/ 4283 h 4324"/>
                <a:gd name="connsiteX131" fmla="*/ 5616 w 5616"/>
                <a:gd name="connsiteY131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686 w 5616"/>
                <a:gd name="connsiteY43" fmla="*/ 3241 h 4324"/>
                <a:gd name="connsiteX44" fmla="*/ 1459 w 5616"/>
                <a:gd name="connsiteY44" fmla="*/ 3039 h 4324"/>
                <a:gd name="connsiteX45" fmla="*/ 1404 w 5616"/>
                <a:gd name="connsiteY45" fmla="*/ 2986 h 4324"/>
                <a:gd name="connsiteX46" fmla="*/ 1296 w 5616"/>
                <a:gd name="connsiteY46" fmla="*/ 2874 h 4324"/>
                <a:gd name="connsiteX47" fmla="*/ 1243 w 5616"/>
                <a:gd name="connsiteY47" fmla="*/ 2815 h 4324"/>
                <a:gd name="connsiteX48" fmla="*/ 1190 w 5616"/>
                <a:gd name="connsiteY48" fmla="*/ 2755 h 4324"/>
                <a:gd name="connsiteX49" fmla="*/ 1136 w 5616"/>
                <a:gd name="connsiteY49" fmla="*/ 2695 h 4324"/>
                <a:gd name="connsiteX50" fmla="*/ 1085 w 5616"/>
                <a:gd name="connsiteY50" fmla="*/ 2631 h 4324"/>
                <a:gd name="connsiteX51" fmla="*/ 1035 w 5616"/>
                <a:gd name="connsiteY51" fmla="*/ 2567 h 4324"/>
                <a:gd name="connsiteX52" fmla="*/ 984 w 5616"/>
                <a:gd name="connsiteY52" fmla="*/ 2502 h 4324"/>
                <a:gd name="connsiteX53" fmla="*/ 886 w 5616"/>
                <a:gd name="connsiteY53" fmla="*/ 2365 h 4324"/>
                <a:gd name="connsiteX54" fmla="*/ 450 w 5616"/>
                <a:gd name="connsiteY54" fmla="*/ 1580 h 4324"/>
                <a:gd name="connsiteX55" fmla="*/ 374 w 5616"/>
                <a:gd name="connsiteY55" fmla="*/ 1403 h 4324"/>
                <a:gd name="connsiteX56" fmla="*/ 339 w 5616"/>
                <a:gd name="connsiteY56" fmla="*/ 1310 h 4324"/>
                <a:gd name="connsiteX57" fmla="*/ 303 w 5616"/>
                <a:gd name="connsiteY57" fmla="*/ 1217 h 4324"/>
                <a:gd name="connsiteX58" fmla="*/ 236 w 5616"/>
                <a:gd name="connsiteY58" fmla="*/ 1023 h 4324"/>
                <a:gd name="connsiteX59" fmla="*/ 206 w 5616"/>
                <a:gd name="connsiteY59" fmla="*/ 924 h 4324"/>
                <a:gd name="connsiteX60" fmla="*/ 176 w 5616"/>
                <a:gd name="connsiteY60" fmla="*/ 823 h 4324"/>
                <a:gd name="connsiteX61" fmla="*/ 92 w 5616"/>
                <a:gd name="connsiteY61" fmla="*/ 507 h 4324"/>
                <a:gd name="connsiteX62" fmla="*/ 67 w 5616"/>
                <a:gd name="connsiteY62" fmla="*/ 398 h 4324"/>
                <a:gd name="connsiteX63" fmla="*/ 43 w 5616"/>
                <a:gd name="connsiteY63" fmla="*/ 286 h 4324"/>
                <a:gd name="connsiteX64" fmla="*/ 21 w 5616"/>
                <a:gd name="connsiteY64" fmla="*/ 172 h 4324"/>
                <a:gd name="connsiteX65" fmla="*/ 0 w 5616"/>
                <a:gd name="connsiteY65" fmla="*/ 57 h 4324"/>
                <a:gd name="connsiteX66" fmla="*/ 113 w 5616"/>
                <a:gd name="connsiteY66" fmla="*/ 41 h 4324"/>
                <a:gd name="connsiteX67" fmla="*/ 307 w 5616"/>
                <a:gd name="connsiteY67" fmla="*/ 22 h 4324"/>
                <a:gd name="connsiteX68" fmla="*/ 823 w 5616"/>
                <a:gd name="connsiteY68" fmla="*/ 4 h 4324"/>
                <a:gd name="connsiteX69" fmla="*/ 1003 w 5616"/>
                <a:gd name="connsiteY69" fmla="*/ 9 h 4324"/>
                <a:gd name="connsiteX70" fmla="*/ 1512 w 5616"/>
                <a:gd name="connsiteY70" fmla="*/ 57 h 4324"/>
                <a:gd name="connsiteX71" fmla="*/ 1732 w 5616"/>
                <a:gd name="connsiteY71" fmla="*/ 91 h 4324"/>
                <a:gd name="connsiteX72" fmla="*/ 1845 w 5616"/>
                <a:gd name="connsiteY72" fmla="*/ 112 h 4324"/>
                <a:gd name="connsiteX73" fmla="*/ 1961 w 5616"/>
                <a:gd name="connsiteY73" fmla="*/ 137 h 4324"/>
                <a:gd name="connsiteX74" fmla="*/ 2134 w 5616"/>
                <a:gd name="connsiteY74" fmla="*/ 205 h 4324"/>
                <a:gd name="connsiteX75" fmla="*/ 2673 w 5616"/>
                <a:gd name="connsiteY75" fmla="*/ 353 h 4324"/>
                <a:gd name="connsiteX76" fmla="*/ 3037 w 5616"/>
                <a:gd name="connsiteY76" fmla="*/ 515 h 4324"/>
                <a:gd name="connsiteX77" fmla="*/ 3157 w 5616"/>
                <a:gd name="connsiteY77" fmla="*/ 577 h 4324"/>
                <a:gd name="connsiteX78" fmla="*/ 3218 w 5616"/>
                <a:gd name="connsiteY78" fmla="*/ 610 h 4324"/>
                <a:gd name="connsiteX79" fmla="*/ 3278 w 5616"/>
                <a:gd name="connsiteY79" fmla="*/ 644 h 4324"/>
                <a:gd name="connsiteX80" fmla="*/ 3338 w 5616"/>
                <a:gd name="connsiteY80" fmla="*/ 679 h 4324"/>
                <a:gd name="connsiteX81" fmla="*/ 3398 w 5616"/>
                <a:gd name="connsiteY81" fmla="*/ 717 h 4324"/>
                <a:gd name="connsiteX82" fmla="*/ 3459 w 5616"/>
                <a:gd name="connsiteY82" fmla="*/ 754 h 4324"/>
                <a:gd name="connsiteX83" fmla="*/ 3517 w 5616"/>
                <a:gd name="connsiteY83" fmla="*/ 793 h 4324"/>
                <a:gd name="connsiteX84" fmla="*/ 3577 w 5616"/>
                <a:gd name="connsiteY84" fmla="*/ 834 h 4324"/>
                <a:gd name="connsiteX85" fmla="*/ 3636 w 5616"/>
                <a:gd name="connsiteY85" fmla="*/ 874 h 4324"/>
                <a:gd name="connsiteX86" fmla="*/ 3694 w 5616"/>
                <a:gd name="connsiteY86" fmla="*/ 917 h 4324"/>
                <a:gd name="connsiteX87" fmla="*/ 3753 w 5616"/>
                <a:gd name="connsiteY87" fmla="*/ 961 h 4324"/>
                <a:gd name="connsiteX88" fmla="*/ 3811 w 5616"/>
                <a:gd name="connsiteY88" fmla="*/ 1007 h 4324"/>
                <a:gd name="connsiteX89" fmla="*/ 3870 w 5616"/>
                <a:gd name="connsiteY89" fmla="*/ 1053 h 4324"/>
                <a:gd name="connsiteX90" fmla="*/ 3927 w 5616"/>
                <a:gd name="connsiteY90" fmla="*/ 1103 h 4324"/>
                <a:gd name="connsiteX91" fmla="*/ 3983 w 5616"/>
                <a:gd name="connsiteY91" fmla="*/ 1153 h 4324"/>
                <a:gd name="connsiteX92" fmla="*/ 4040 w 5616"/>
                <a:gd name="connsiteY92" fmla="*/ 1204 h 4324"/>
                <a:gd name="connsiteX93" fmla="*/ 4097 w 5616"/>
                <a:gd name="connsiteY93" fmla="*/ 1256 h 4324"/>
                <a:gd name="connsiteX94" fmla="*/ 4152 w 5616"/>
                <a:gd name="connsiteY94" fmla="*/ 1310 h 4324"/>
                <a:gd name="connsiteX95" fmla="*/ 4207 w 5616"/>
                <a:gd name="connsiteY95" fmla="*/ 1365 h 4324"/>
                <a:gd name="connsiteX96" fmla="*/ 4262 w 5616"/>
                <a:gd name="connsiteY96" fmla="*/ 1424 h 4324"/>
                <a:gd name="connsiteX97" fmla="*/ 4315 w 5616"/>
                <a:gd name="connsiteY97" fmla="*/ 1482 h 4324"/>
                <a:gd name="connsiteX98" fmla="*/ 4370 w 5616"/>
                <a:gd name="connsiteY98" fmla="*/ 1543 h 4324"/>
                <a:gd name="connsiteX99" fmla="*/ 4421 w 5616"/>
                <a:gd name="connsiteY99" fmla="*/ 1605 h 4324"/>
                <a:gd name="connsiteX100" fmla="*/ 4474 w 5616"/>
                <a:gd name="connsiteY100" fmla="*/ 1667 h 4324"/>
                <a:gd name="connsiteX101" fmla="*/ 4526 w 5616"/>
                <a:gd name="connsiteY101" fmla="*/ 1732 h 4324"/>
                <a:gd name="connsiteX102" fmla="*/ 4577 w 5616"/>
                <a:gd name="connsiteY102" fmla="*/ 1800 h 4324"/>
                <a:gd name="connsiteX103" fmla="*/ 4627 w 5616"/>
                <a:gd name="connsiteY103" fmla="*/ 1867 h 4324"/>
                <a:gd name="connsiteX104" fmla="*/ 4676 w 5616"/>
                <a:gd name="connsiteY104" fmla="*/ 1936 h 4324"/>
                <a:gd name="connsiteX105" fmla="*/ 4726 w 5616"/>
                <a:gd name="connsiteY105" fmla="*/ 2009 h 4324"/>
                <a:gd name="connsiteX106" fmla="*/ 4774 w 5616"/>
                <a:gd name="connsiteY106" fmla="*/ 2082 h 4324"/>
                <a:gd name="connsiteX107" fmla="*/ 4820 w 5616"/>
                <a:gd name="connsiteY107" fmla="*/ 2158 h 4324"/>
                <a:gd name="connsiteX108" fmla="*/ 4868 w 5616"/>
                <a:gd name="connsiteY108" fmla="*/ 2234 h 4324"/>
                <a:gd name="connsiteX109" fmla="*/ 4912 w 5616"/>
                <a:gd name="connsiteY109" fmla="*/ 2312 h 4324"/>
                <a:gd name="connsiteX110" fmla="*/ 4958 w 5616"/>
                <a:gd name="connsiteY110" fmla="*/ 2394 h 4324"/>
                <a:gd name="connsiteX111" fmla="*/ 5001 w 5616"/>
                <a:gd name="connsiteY111" fmla="*/ 2475 h 4324"/>
                <a:gd name="connsiteX112" fmla="*/ 5045 w 5616"/>
                <a:gd name="connsiteY112" fmla="*/ 2558 h 4324"/>
                <a:gd name="connsiteX113" fmla="*/ 5086 w 5616"/>
                <a:gd name="connsiteY113" fmla="*/ 2645 h 4324"/>
                <a:gd name="connsiteX114" fmla="*/ 5129 w 5616"/>
                <a:gd name="connsiteY114" fmla="*/ 2732 h 4324"/>
                <a:gd name="connsiteX115" fmla="*/ 5168 w 5616"/>
                <a:gd name="connsiteY115" fmla="*/ 2823 h 4324"/>
                <a:gd name="connsiteX116" fmla="*/ 5207 w 5616"/>
                <a:gd name="connsiteY116" fmla="*/ 2913 h 4324"/>
                <a:gd name="connsiteX117" fmla="*/ 5246 w 5616"/>
                <a:gd name="connsiteY117" fmla="*/ 3007 h 4324"/>
                <a:gd name="connsiteX118" fmla="*/ 5283 w 5616"/>
                <a:gd name="connsiteY118" fmla="*/ 3103 h 4324"/>
                <a:gd name="connsiteX119" fmla="*/ 5318 w 5616"/>
                <a:gd name="connsiteY119" fmla="*/ 3198 h 4324"/>
                <a:gd name="connsiteX120" fmla="*/ 5354 w 5616"/>
                <a:gd name="connsiteY120" fmla="*/ 3298 h 4324"/>
                <a:gd name="connsiteX121" fmla="*/ 5387 w 5616"/>
                <a:gd name="connsiteY121" fmla="*/ 3400 h 4324"/>
                <a:gd name="connsiteX122" fmla="*/ 5419 w 5616"/>
                <a:gd name="connsiteY122" fmla="*/ 3503 h 4324"/>
                <a:gd name="connsiteX123" fmla="*/ 5451 w 5616"/>
                <a:gd name="connsiteY123" fmla="*/ 3608 h 4324"/>
                <a:gd name="connsiteX124" fmla="*/ 5481 w 5616"/>
                <a:gd name="connsiteY124" fmla="*/ 3716 h 4324"/>
                <a:gd name="connsiteX125" fmla="*/ 5511 w 5616"/>
                <a:gd name="connsiteY125" fmla="*/ 3824 h 4324"/>
                <a:gd name="connsiteX126" fmla="*/ 5540 w 5616"/>
                <a:gd name="connsiteY126" fmla="*/ 3936 h 4324"/>
                <a:gd name="connsiteX127" fmla="*/ 5566 w 5616"/>
                <a:gd name="connsiteY127" fmla="*/ 4049 h 4324"/>
                <a:gd name="connsiteX128" fmla="*/ 5591 w 5616"/>
                <a:gd name="connsiteY128" fmla="*/ 4166 h 4324"/>
                <a:gd name="connsiteX129" fmla="*/ 5616 w 5616"/>
                <a:gd name="connsiteY129" fmla="*/ 4283 h 4324"/>
                <a:gd name="connsiteX130" fmla="*/ 5616 w 5616"/>
                <a:gd name="connsiteY130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60 w 5616"/>
                <a:gd name="connsiteY40" fmla="*/ 3377 h 4324"/>
                <a:gd name="connsiteX41" fmla="*/ 1801 w 5616"/>
                <a:gd name="connsiteY41" fmla="*/ 3333 h 4324"/>
                <a:gd name="connsiteX42" fmla="*/ 1743 w 5616"/>
                <a:gd name="connsiteY42" fmla="*/ 3287 h 4324"/>
                <a:gd name="connsiteX43" fmla="*/ 1459 w 5616"/>
                <a:gd name="connsiteY43" fmla="*/ 3039 h 4324"/>
                <a:gd name="connsiteX44" fmla="*/ 1404 w 5616"/>
                <a:gd name="connsiteY44" fmla="*/ 2986 h 4324"/>
                <a:gd name="connsiteX45" fmla="*/ 1296 w 5616"/>
                <a:gd name="connsiteY45" fmla="*/ 2874 h 4324"/>
                <a:gd name="connsiteX46" fmla="*/ 1243 w 5616"/>
                <a:gd name="connsiteY46" fmla="*/ 2815 h 4324"/>
                <a:gd name="connsiteX47" fmla="*/ 1190 w 5616"/>
                <a:gd name="connsiteY47" fmla="*/ 2755 h 4324"/>
                <a:gd name="connsiteX48" fmla="*/ 1136 w 5616"/>
                <a:gd name="connsiteY48" fmla="*/ 2695 h 4324"/>
                <a:gd name="connsiteX49" fmla="*/ 1085 w 5616"/>
                <a:gd name="connsiteY49" fmla="*/ 2631 h 4324"/>
                <a:gd name="connsiteX50" fmla="*/ 1035 w 5616"/>
                <a:gd name="connsiteY50" fmla="*/ 2567 h 4324"/>
                <a:gd name="connsiteX51" fmla="*/ 984 w 5616"/>
                <a:gd name="connsiteY51" fmla="*/ 2502 h 4324"/>
                <a:gd name="connsiteX52" fmla="*/ 886 w 5616"/>
                <a:gd name="connsiteY52" fmla="*/ 2365 h 4324"/>
                <a:gd name="connsiteX53" fmla="*/ 450 w 5616"/>
                <a:gd name="connsiteY53" fmla="*/ 1580 h 4324"/>
                <a:gd name="connsiteX54" fmla="*/ 374 w 5616"/>
                <a:gd name="connsiteY54" fmla="*/ 1403 h 4324"/>
                <a:gd name="connsiteX55" fmla="*/ 339 w 5616"/>
                <a:gd name="connsiteY55" fmla="*/ 1310 h 4324"/>
                <a:gd name="connsiteX56" fmla="*/ 303 w 5616"/>
                <a:gd name="connsiteY56" fmla="*/ 1217 h 4324"/>
                <a:gd name="connsiteX57" fmla="*/ 236 w 5616"/>
                <a:gd name="connsiteY57" fmla="*/ 1023 h 4324"/>
                <a:gd name="connsiteX58" fmla="*/ 206 w 5616"/>
                <a:gd name="connsiteY58" fmla="*/ 924 h 4324"/>
                <a:gd name="connsiteX59" fmla="*/ 176 w 5616"/>
                <a:gd name="connsiteY59" fmla="*/ 823 h 4324"/>
                <a:gd name="connsiteX60" fmla="*/ 92 w 5616"/>
                <a:gd name="connsiteY60" fmla="*/ 507 h 4324"/>
                <a:gd name="connsiteX61" fmla="*/ 67 w 5616"/>
                <a:gd name="connsiteY61" fmla="*/ 398 h 4324"/>
                <a:gd name="connsiteX62" fmla="*/ 43 w 5616"/>
                <a:gd name="connsiteY62" fmla="*/ 286 h 4324"/>
                <a:gd name="connsiteX63" fmla="*/ 21 w 5616"/>
                <a:gd name="connsiteY63" fmla="*/ 172 h 4324"/>
                <a:gd name="connsiteX64" fmla="*/ 0 w 5616"/>
                <a:gd name="connsiteY64" fmla="*/ 57 h 4324"/>
                <a:gd name="connsiteX65" fmla="*/ 113 w 5616"/>
                <a:gd name="connsiteY65" fmla="*/ 41 h 4324"/>
                <a:gd name="connsiteX66" fmla="*/ 307 w 5616"/>
                <a:gd name="connsiteY66" fmla="*/ 22 h 4324"/>
                <a:gd name="connsiteX67" fmla="*/ 823 w 5616"/>
                <a:gd name="connsiteY67" fmla="*/ 4 h 4324"/>
                <a:gd name="connsiteX68" fmla="*/ 1003 w 5616"/>
                <a:gd name="connsiteY68" fmla="*/ 9 h 4324"/>
                <a:gd name="connsiteX69" fmla="*/ 1512 w 5616"/>
                <a:gd name="connsiteY69" fmla="*/ 57 h 4324"/>
                <a:gd name="connsiteX70" fmla="*/ 1732 w 5616"/>
                <a:gd name="connsiteY70" fmla="*/ 91 h 4324"/>
                <a:gd name="connsiteX71" fmla="*/ 1845 w 5616"/>
                <a:gd name="connsiteY71" fmla="*/ 112 h 4324"/>
                <a:gd name="connsiteX72" fmla="*/ 1961 w 5616"/>
                <a:gd name="connsiteY72" fmla="*/ 137 h 4324"/>
                <a:gd name="connsiteX73" fmla="*/ 2134 w 5616"/>
                <a:gd name="connsiteY73" fmla="*/ 205 h 4324"/>
                <a:gd name="connsiteX74" fmla="*/ 2673 w 5616"/>
                <a:gd name="connsiteY74" fmla="*/ 353 h 4324"/>
                <a:gd name="connsiteX75" fmla="*/ 3037 w 5616"/>
                <a:gd name="connsiteY75" fmla="*/ 515 h 4324"/>
                <a:gd name="connsiteX76" fmla="*/ 3157 w 5616"/>
                <a:gd name="connsiteY76" fmla="*/ 577 h 4324"/>
                <a:gd name="connsiteX77" fmla="*/ 3218 w 5616"/>
                <a:gd name="connsiteY77" fmla="*/ 610 h 4324"/>
                <a:gd name="connsiteX78" fmla="*/ 3278 w 5616"/>
                <a:gd name="connsiteY78" fmla="*/ 644 h 4324"/>
                <a:gd name="connsiteX79" fmla="*/ 3338 w 5616"/>
                <a:gd name="connsiteY79" fmla="*/ 679 h 4324"/>
                <a:gd name="connsiteX80" fmla="*/ 3398 w 5616"/>
                <a:gd name="connsiteY80" fmla="*/ 717 h 4324"/>
                <a:gd name="connsiteX81" fmla="*/ 3459 w 5616"/>
                <a:gd name="connsiteY81" fmla="*/ 754 h 4324"/>
                <a:gd name="connsiteX82" fmla="*/ 3517 w 5616"/>
                <a:gd name="connsiteY82" fmla="*/ 793 h 4324"/>
                <a:gd name="connsiteX83" fmla="*/ 3577 w 5616"/>
                <a:gd name="connsiteY83" fmla="*/ 834 h 4324"/>
                <a:gd name="connsiteX84" fmla="*/ 3636 w 5616"/>
                <a:gd name="connsiteY84" fmla="*/ 874 h 4324"/>
                <a:gd name="connsiteX85" fmla="*/ 3694 w 5616"/>
                <a:gd name="connsiteY85" fmla="*/ 917 h 4324"/>
                <a:gd name="connsiteX86" fmla="*/ 3753 w 5616"/>
                <a:gd name="connsiteY86" fmla="*/ 961 h 4324"/>
                <a:gd name="connsiteX87" fmla="*/ 3811 w 5616"/>
                <a:gd name="connsiteY87" fmla="*/ 1007 h 4324"/>
                <a:gd name="connsiteX88" fmla="*/ 3870 w 5616"/>
                <a:gd name="connsiteY88" fmla="*/ 1053 h 4324"/>
                <a:gd name="connsiteX89" fmla="*/ 3927 w 5616"/>
                <a:gd name="connsiteY89" fmla="*/ 1103 h 4324"/>
                <a:gd name="connsiteX90" fmla="*/ 3983 w 5616"/>
                <a:gd name="connsiteY90" fmla="*/ 1153 h 4324"/>
                <a:gd name="connsiteX91" fmla="*/ 4040 w 5616"/>
                <a:gd name="connsiteY91" fmla="*/ 1204 h 4324"/>
                <a:gd name="connsiteX92" fmla="*/ 4097 w 5616"/>
                <a:gd name="connsiteY92" fmla="*/ 1256 h 4324"/>
                <a:gd name="connsiteX93" fmla="*/ 4152 w 5616"/>
                <a:gd name="connsiteY93" fmla="*/ 1310 h 4324"/>
                <a:gd name="connsiteX94" fmla="*/ 4207 w 5616"/>
                <a:gd name="connsiteY94" fmla="*/ 1365 h 4324"/>
                <a:gd name="connsiteX95" fmla="*/ 4262 w 5616"/>
                <a:gd name="connsiteY95" fmla="*/ 1424 h 4324"/>
                <a:gd name="connsiteX96" fmla="*/ 4315 w 5616"/>
                <a:gd name="connsiteY96" fmla="*/ 1482 h 4324"/>
                <a:gd name="connsiteX97" fmla="*/ 4370 w 5616"/>
                <a:gd name="connsiteY97" fmla="*/ 1543 h 4324"/>
                <a:gd name="connsiteX98" fmla="*/ 4421 w 5616"/>
                <a:gd name="connsiteY98" fmla="*/ 1605 h 4324"/>
                <a:gd name="connsiteX99" fmla="*/ 4474 w 5616"/>
                <a:gd name="connsiteY99" fmla="*/ 1667 h 4324"/>
                <a:gd name="connsiteX100" fmla="*/ 4526 w 5616"/>
                <a:gd name="connsiteY100" fmla="*/ 1732 h 4324"/>
                <a:gd name="connsiteX101" fmla="*/ 4577 w 5616"/>
                <a:gd name="connsiteY101" fmla="*/ 1800 h 4324"/>
                <a:gd name="connsiteX102" fmla="*/ 4627 w 5616"/>
                <a:gd name="connsiteY102" fmla="*/ 1867 h 4324"/>
                <a:gd name="connsiteX103" fmla="*/ 4676 w 5616"/>
                <a:gd name="connsiteY103" fmla="*/ 1936 h 4324"/>
                <a:gd name="connsiteX104" fmla="*/ 4726 w 5616"/>
                <a:gd name="connsiteY104" fmla="*/ 2009 h 4324"/>
                <a:gd name="connsiteX105" fmla="*/ 4774 w 5616"/>
                <a:gd name="connsiteY105" fmla="*/ 2082 h 4324"/>
                <a:gd name="connsiteX106" fmla="*/ 4820 w 5616"/>
                <a:gd name="connsiteY106" fmla="*/ 2158 h 4324"/>
                <a:gd name="connsiteX107" fmla="*/ 4868 w 5616"/>
                <a:gd name="connsiteY107" fmla="*/ 2234 h 4324"/>
                <a:gd name="connsiteX108" fmla="*/ 4912 w 5616"/>
                <a:gd name="connsiteY108" fmla="*/ 2312 h 4324"/>
                <a:gd name="connsiteX109" fmla="*/ 4958 w 5616"/>
                <a:gd name="connsiteY109" fmla="*/ 2394 h 4324"/>
                <a:gd name="connsiteX110" fmla="*/ 5001 w 5616"/>
                <a:gd name="connsiteY110" fmla="*/ 2475 h 4324"/>
                <a:gd name="connsiteX111" fmla="*/ 5045 w 5616"/>
                <a:gd name="connsiteY111" fmla="*/ 2558 h 4324"/>
                <a:gd name="connsiteX112" fmla="*/ 5086 w 5616"/>
                <a:gd name="connsiteY112" fmla="*/ 2645 h 4324"/>
                <a:gd name="connsiteX113" fmla="*/ 5129 w 5616"/>
                <a:gd name="connsiteY113" fmla="*/ 2732 h 4324"/>
                <a:gd name="connsiteX114" fmla="*/ 5168 w 5616"/>
                <a:gd name="connsiteY114" fmla="*/ 2823 h 4324"/>
                <a:gd name="connsiteX115" fmla="*/ 5207 w 5616"/>
                <a:gd name="connsiteY115" fmla="*/ 2913 h 4324"/>
                <a:gd name="connsiteX116" fmla="*/ 5246 w 5616"/>
                <a:gd name="connsiteY116" fmla="*/ 3007 h 4324"/>
                <a:gd name="connsiteX117" fmla="*/ 5283 w 5616"/>
                <a:gd name="connsiteY117" fmla="*/ 3103 h 4324"/>
                <a:gd name="connsiteX118" fmla="*/ 5318 w 5616"/>
                <a:gd name="connsiteY118" fmla="*/ 3198 h 4324"/>
                <a:gd name="connsiteX119" fmla="*/ 5354 w 5616"/>
                <a:gd name="connsiteY119" fmla="*/ 3298 h 4324"/>
                <a:gd name="connsiteX120" fmla="*/ 5387 w 5616"/>
                <a:gd name="connsiteY120" fmla="*/ 3400 h 4324"/>
                <a:gd name="connsiteX121" fmla="*/ 5419 w 5616"/>
                <a:gd name="connsiteY121" fmla="*/ 3503 h 4324"/>
                <a:gd name="connsiteX122" fmla="*/ 5451 w 5616"/>
                <a:gd name="connsiteY122" fmla="*/ 3608 h 4324"/>
                <a:gd name="connsiteX123" fmla="*/ 5481 w 5616"/>
                <a:gd name="connsiteY123" fmla="*/ 3716 h 4324"/>
                <a:gd name="connsiteX124" fmla="*/ 5511 w 5616"/>
                <a:gd name="connsiteY124" fmla="*/ 3824 h 4324"/>
                <a:gd name="connsiteX125" fmla="*/ 5540 w 5616"/>
                <a:gd name="connsiteY125" fmla="*/ 3936 h 4324"/>
                <a:gd name="connsiteX126" fmla="*/ 5566 w 5616"/>
                <a:gd name="connsiteY126" fmla="*/ 4049 h 4324"/>
                <a:gd name="connsiteX127" fmla="*/ 5591 w 5616"/>
                <a:gd name="connsiteY127" fmla="*/ 4166 h 4324"/>
                <a:gd name="connsiteX128" fmla="*/ 5616 w 5616"/>
                <a:gd name="connsiteY128" fmla="*/ 4283 h 4324"/>
                <a:gd name="connsiteX129" fmla="*/ 5616 w 5616"/>
                <a:gd name="connsiteY129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77 w 5616"/>
                <a:gd name="connsiteY38" fmla="*/ 3462 h 4324"/>
                <a:gd name="connsiteX39" fmla="*/ 1918 w 5616"/>
                <a:gd name="connsiteY39" fmla="*/ 3420 h 4324"/>
                <a:gd name="connsiteX40" fmla="*/ 1801 w 5616"/>
                <a:gd name="connsiteY40" fmla="*/ 3333 h 4324"/>
                <a:gd name="connsiteX41" fmla="*/ 1743 w 5616"/>
                <a:gd name="connsiteY41" fmla="*/ 3287 h 4324"/>
                <a:gd name="connsiteX42" fmla="*/ 1459 w 5616"/>
                <a:gd name="connsiteY42" fmla="*/ 3039 h 4324"/>
                <a:gd name="connsiteX43" fmla="*/ 1404 w 5616"/>
                <a:gd name="connsiteY43" fmla="*/ 2986 h 4324"/>
                <a:gd name="connsiteX44" fmla="*/ 1296 w 5616"/>
                <a:gd name="connsiteY44" fmla="*/ 2874 h 4324"/>
                <a:gd name="connsiteX45" fmla="*/ 1243 w 5616"/>
                <a:gd name="connsiteY45" fmla="*/ 2815 h 4324"/>
                <a:gd name="connsiteX46" fmla="*/ 1190 w 5616"/>
                <a:gd name="connsiteY46" fmla="*/ 2755 h 4324"/>
                <a:gd name="connsiteX47" fmla="*/ 1136 w 5616"/>
                <a:gd name="connsiteY47" fmla="*/ 2695 h 4324"/>
                <a:gd name="connsiteX48" fmla="*/ 1085 w 5616"/>
                <a:gd name="connsiteY48" fmla="*/ 2631 h 4324"/>
                <a:gd name="connsiteX49" fmla="*/ 1035 w 5616"/>
                <a:gd name="connsiteY49" fmla="*/ 2567 h 4324"/>
                <a:gd name="connsiteX50" fmla="*/ 984 w 5616"/>
                <a:gd name="connsiteY50" fmla="*/ 2502 h 4324"/>
                <a:gd name="connsiteX51" fmla="*/ 886 w 5616"/>
                <a:gd name="connsiteY51" fmla="*/ 2365 h 4324"/>
                <a:gd name="connsiteX52" fmla="*/ 450 w 5616"/>
                <a:gd name="connsiteY52" fmla="*/ 1580 h 4324"/>
                <a:gd name="connsiteX53" fmla="*/ 374 w 5616"/>
                <a:gd name="connsiteY53" fmla="*/ 1403 h 4324"/>
                <a:gd name="connsiteX54" fmla="*/ 339 w 5616"/>
                <a:gd name="connsiteY54" fmla="*/ 1310 h 4324"/>
                <a:gd name="connsiteX55" fmla="*/ 303 w 5616"/>
                <a:gd name="connsiteY55" fmla="*/ 1217 h 4324"/>
                <a:gd name="connsiteX56" fmla="*/ 236 w 5616"/>
                <a:gd name="connsiteY56" fmla="*/ 1023 h 4324"/>
                <a:gd name="connsiteX57" fmla="*/ 206 w 5616"/>
                <a:gd name="connsiteY57" fmla="*/ 924 h 4324"/>
                <a:gd name="connsiteX58" fmla="*/ 176 w 5616"/>
                <a:gd name="connsiteY58" fmla="*/ 823 h 4324"/>
                <a:gd name="connsiteX59" fmla="*/ 92 w 5616"/>
                <a:gd name="connsiteY59" fmla="*/ 507 h 4324"/>
                <a:gd name="connsiteX60" fmla="*/ 67 w 5616"/>
                <a:gd name="connsiteY60" fmla="*/ 398 h 4324"/>
                <a:gd name="connsiteX61" fmla="*/ 43 w 5616"/>
                <a:gd name="connsiteY61" fmla="*/ 286 h 4324"/>
                <a:gd name="connsiteX62" fmla="*/ 21 w 5616"/>
                <a:gd name="connsiteY62" fmla="*/ 172 h 4324"/>
                <a:gd name="connsiteX63" fmla="*/ 0 w 5616"/>
                <a:gd name="connsiteY63" fmla="*/ 57 h 4324"/>
                <a:gd name="connsiteX64" fmla="*/ 113 w 5616"/>
                <a:gd name="connsiteY64" fmla="*/ 41 h 4324"/>
                <a:gd name="connsiteX65" fmla="*/ 307 w 5616"/>
                <a:gd name="connsiteY65" fmla="*/ 22 h 4324"/>
                <a:gd name="connsiteX66" fmla="*/ 823 w 5616"/>
                <a:gd name="connsiteY66" fmla="*/ 4 h 4324"/>
                <a:gd name="connsiteX67" fmla="*/ 1003 w 5616"/>
                <a:gd name="connsiteY67" fmla="*/ 9 h 4324"/>
                <a:gd name="connsiteX68" fmla="*/ 1512 w 5616"/>
                <a:gd name="connsiteY68" fmla="*/ 57 h 4324"/>
                <a:gd name="connsiteX69" fmla="*/ 1732 w 5616"/>
                <a:gd name="connsiteY69" fmla="*/ 91 h 4324"/>
                <a:gd name="connsiteX70" fmla="*/ 1845 w 5616"/>
                <a:gd name="connsiteY70" fmla="*/ 112 h 4324"/>
                <a:gd name="connsiteX71" fmla="*/ 1961 w 5616"/>
                <a:gd name="connsiteY71" fmla="*/ 137 h 4324"/>
                <a:gd name="connsiteX72" fmla="*/ 2134 w 5616"/>
                <a:gd name="connsiteY72" fmla="*/ 205 h 4324"/>
                <a:gd name="connsiteX73" fmla="*/ 2673 w 5616"/>
                <a:gd name="connsiteY73" fmla="*/ 353 h 4324"/>
                <a:gd name="connsiteX74" fmla="*/ 3037 w 5616"/>
                <a:gd name="connsiteY74" fmla="*/ 515 h 4324"/>
                <a:gd name="connsiteX75" fmla="*/ 3157 w 5616"/>
                <a:gd name="connsiteY75" fmla="*/ 577 h 4324"/>
                <a:gd name="connsiteX76" fmla="*/ 3218 w 5616"/>
                <a:gd name="connsiteY76" fmla="*/ 610 h 4324"/>
                <a:gd name="connsiteX77" fmla="*/ 3278 w 5616"/>
                <a:gd name="connsiteY77" fmla="*/ 644 h 4324"/>
                <a:gd name="connsiteX78" fmla="*/ 3338 w 5616"/>
                <a:gd name="connsiteY78" fmla="*/ 679 h 4324"/>
                <a:gd name="connsiteX79" fmla="*/ 3398 w 5616"/>
                <a:gd name="connsiteY79" fmla="*/ 717 h 4324"/>
                <a:gd name="connsiteX80" fmla="*/ 3459 w 5616"/>
                <a:gd name="connsiteY80" fmla="*/ 754 h 4324"/>
                <a:gd name="connsiteX81" fmla="*/ 3517 w 5616"/>
                <a:gd name="connsiteY81" fmla="*/ 793 h 4324"/>
                <a:gd name="connsiteX82" fmla="*/ 3577 w 5616"/>
                <a:gd name="connsiteY82" fmla="*/ 834 h 4324"/>
                <a:gd name="connsiteX83" fmla="*/ 3636 w 5616"/>
                <a:gd name="connsiteY83" fmla="*/ 874 h 4324"/>
                <a:gd name="connsiteX84" fmla="*/ 3694 w 5616"/>
                <a:gd name="connsiteY84" fmla="*/ 917 h 4324"/>
                <a:gd name="connsiteX85" fmla="*/ 3753 w 5616"/>
                <a:gd name="connsiteY85" fmla="*/ 961 h 4324"/>
                <a:gd name="connsiteX86" fmla="*/ 3811 w 5616"/>
                <a:gd name="connsiteY86" fmla="*/ 1007 h 4324"/>
                <a:gd name="connsiteX87" fmla="*/ 3870 w 5616"/>
                <a:gd name="connsiteY87" fmla="*/ 1053 h 4324"/>
                <a:gd name="connsiteX88" fmla="*/ 3927 w 5616"/>
                <a:gd name="connsiteY88" fmla="*/ 1103 h 4324"/>
                <a:gd name="connsiteX89" fmla="*/ 3983 w 5616"/>
                <a:gd name="connsiteY89" fmla="*/ 1153 h 4324"/>
                <a:gd name="connsiteX90" fmla="*/ 4040 w 5616"/>
                <a:gd name="connsiteY90" fmla="*/ 1204 h 4324"/>
                <a:gd name="connsiteX91" fmla="*/ 4097 w 5616"/>
                <a:gd name="connsiteY91" fmla="*/ 1256 h 4324"/>
                <a:gd name="connsiteX92" fmla="*/ 4152 w 5616"/>
                <a:gd name="connsiteY92" fmla="*/ 1310 h 4324"/>
                <a:gd name="connsiteX93" fmla="*/ 4207 w 5616"/>
                <a:gd name="connsiteY93" fmla="*/ 1365 h 4324"/>
                <a:gd name="connsiteX94" fmla="*/ 4262 w 5616"/>
                <a:gd name="connsiteY94" fmla="*/ 1424 h 4324"/>
                <a:gd name="connsiteX95" fmla="*/ 4315 w 5616"/>
                <a:gd name="connsiteY95" fmla="*/ 1482 h 4324"/>
                <a:gd name="connsiteX96" fmla="*/ 4370 w 5616"/>
                <a:gd name="connsiteY96" fmla="*/ 1543 h 4324"/>
                <a:gd name="connsiteX97" fmla="*/ 4421 w 5616"/>
                <a:gd name="connsiteY97" fmla="*/ 1605 h 4324"/>
                <a:gd name="connsiteX98" fmla="*/ 4474 w 5616"/>
                <a:gd name="connsiteY98" fmla="*/ 1667 h 4324"/>
                <a:gd name="connsiteX99" fmla="*/ 4526 w 5616"/>
                <a:gd name="connsiteY99" fmla="*/ 1732 h 4324"/>
                <a:gd name="connsiteX100" fmla="*/ 4577 w 5616"/>
                <a:gd name="connsiteY100" fmla="*/ 1800 h 4324"/>
                <a:gd name="connsiteX101" fmla="*/ 4627 w 5616"/>
                <a:gd name="connsiteY101" fmla="*/ 1867 h 4324"/>
                <a:gd name="connsiteX102" fmla="*/ 4676 w 5616"/>
                <a:gd name="connsiteY102" fmla="*/ 1936 h 4324"/>
                <a:gd name="connsiteX103" fmla="*/ 4726 w 5616"/>
                <a:gd name="connsiteY103" fmla="*/ 2009 h 4324"/>
                <a:gd name="connsiteX104" fmla="*/ 4774 w 5616"/>
                <a:gd name="connsiteY104" fmla="*/ 2082 h 4324"/>
                <a:gd name="connsiteX105" fmla="*/ 4820 w 5616"/>
                <a:gd name="connsiteY105" fmla="*/ 2158 h 4324"/>
                <a:gd name="connsiteX106" fmla="*/ 4868 w 5616"/>
                <a:gd name="connsiteY106" fmla="*/ 2234 h 4324"/>
                <a:gd name="connsiteX107" fmla="*/ 4912 w 5616"/>
                <a:gd name="connsiteY107" fmla="*/ 2312 h 4324"/>
                <a:gd name="connsiteX108" fmla="*/ 4958 w 5616"/>
                <a:gd name="connsiteY108" fmla="*/ 2394 h 4324"/>
                <a:gd name="connsiteX109" fmla="*/ 5001 w 5616"/>
                <a:gd name="connsiteY109" fmla="*/ 2475 h 4324"/>
                <a:gd name="connsiteX110" fmla="*/ 5045 w 5616"/>
                <a:gd name="connsiteY110" fmla="*/ 2558 h 4324"/>
                <a:gd name="connsiteX111" fmla="*/ 5086 w 5616"/>
                <a:gd name="connsiteY111" fmla="*/ 2645 h 4324"/>
                <a:gd name="connsiteX112" fmla="*/ 5129 w 5616"/>
                <a:gd name="connsiteY112" fmla="*/ 2732 h 4324"/>
                <a:gd name="connsiteX113" fmla="*/ 5168 w 5616"/>
                <a:gd name="connsiteY113" fmla="*/ 2823 h 4324"/>
                <a:gd name="connsiteX114" fmla="*/ 5207 w 5616"/>
                <a:gd name="connsiteY114" fmla="*/ 2913 h 4324"/>
                <a:gd name="connsiteX115" fmla="*/ 5246 w 5616"/>
                <a:gd name="connsiteY115" fmla="*/ 3007 h 4324"/>
                <a:gd name="connsiteX116" fmla="*/ 5283 w 5616"/>
                <a:gd name="connsiteY116" fmla="*/ 3103 h 4324"/>
                <a:gd name="connsiteX117" fmla="*/ 5318 w 5616"/>
                <a:gd name="connsiteY117" fmla="*/ 3198 h 4324"/>
                <a:gd name="connsiteX118" fmla="*/ 5354 w 5616"/>
                <a:gd name="connsiteY118" fmla="*/ 3298 h 4324"/>
                <a:gd name="connsiteX119" fmla="*/ 5387 w 5616"/>
                <a:gd name="connsiteY119" fmla="*/ 3400 h 4324"/>
                <a:gd name="connsiteX120" fmla="*/ 5419 w 5616"/>
                <a:gd name="connsiteY120" fmla="*/ 3503 h 4324"/>
                <a:gd name="connsiteX121" fmla="*/ 5451 w 5616"/>
                <a:gd name="connsiteY121" fmla="*/ 3608 h 4324"/>
                <a:gd name="connsiteX122" fmla="*/ 5481 w 5616"/>
                <a:gd name="connsiteY122" fmla="*/ 3716 h 4324"/>
                <a:gd name="connsiteX123" fmla="*/ 5511 w 5616"/>
                <a:gd name="connsiteY123" fmla="*/ 3824 h 4324"/>
                <a:gd name="connsiteX124" fmla="*/ 5540 w 5616"/>
                <a:gd name="connsiteY124" fmla="*/ 3936 h 4324"/>
                <a:gd name="connsiteX125" fmla="*/ 5566 w 5616"/>
                <a:gd name="connsiteY125" fmla="*/ 4049 h 4324"/>
                <a:gd name="connsiteX126" fmla="*/ 5591 w 5616"/>
                <a:gd name="connsiteY126" fmla="*/ 4166 h 4324"/>
                <a:gd name="connsiteX127" fmla="*/ 5616 w 5616"/>
                <a:gd name="connsiteY127" fmla="*/ 4283 h 4324"/>
                <a:gd name="connsiteX128" fmla="*/ 5616 w 5616"/>
                <a:gd name="connsiteY128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2037 w 5616"/>
                <a:gd name="connsiteY37" fmla="*/ 3503 h 4324"/>
                <a:gd name="connsiteX38" fmla="*/ 1918 w 5616"/>
                <a:gd name="connsiteY38" fmla="*/ 3420 h 4324"/>
                <a:gd name="connsiteX39" fmla="*/ 1801 w 5616"/>
                <a:gd name="connsiteY39" fmla="*/ 3333 h 4324"/>
                <a:gd name="connsiteX40" fmla="*/ 1743 w 5616"/>
                <a:gd name="connsiteY40" fmla="*/ 3287 h 4324"/>
                <a:gd name="connsiteX41" fmla="*/ 1459 w 5616"/>
                <a:gd name="connsiteY41" fmla="*/ 3039 h 4324"/>
                <a:gd name="connsiteX42" fmla="*/ 1404 w 5616"/>
                <a:gd name="connsiteY42" fmla="*/ 2986 h 4324"/>
                <a:gd name="connsiteX43" fmla="*/ 1296 w 5616"/>
                <a:gd name="connsiteY43" fmla="*/ 2874 h 4324"/>
                <a:gd name="connsiteX44" fmla="*/ 1243 w 5616"/>
                <a:gd name="connsiteY44" fmla="*/ 2815 h 4324"/>
                <a:gd name="connsiteX45" fmla="*/ 1190 w 5616"/>
                <a:gd name="connsiteY45" fmla="*/ 2755 h 4324"/>
                <a:gd name="connsiteX46" fmla="*/ 1136 w 5616"/>
                <a:gd name="connsiteY46" fmla="*/ 2695 h 4324"/>
                <a:gd name="connsiteX47" fmla="*/ 1085 w 5616"/>
                <a:gd name="connsiteY47" fmla="*/ 2631 h 4324"/>
                <a:gd name="connsiteX48" fmla="*/ 1035 w 5616"/>
                <a:gd name="connsiteY48" fmla="*/ 2567 h 4324"/>
                <a:gd name="connsiteX49" fmla="*/ 984 w 5616"/>
                <a:gd name="connsiteY49" fmla="*/ 2502 h 4324"/>
                <a:gd name="connsiteX50" fmla="*/ 886 w 5616"/>
                <a:gd name="connsiteY50" fmla="*/ 2365 h 4324"/>
                <a:gd name="connsiteX51" fmla="*/ 450 w 5616"/>
                <a:gd name="connsiteY51" fmla="*/ 1580 h 4324"/>
                <a:gd name="connsiteX52" fmla="*/ 374 w 5616"/>
                <a:gd name="connsiteY52" fmla="*/ 1403 h 4324"/>
                <a:gd name="connsiteX53" fmla="*/ 339 w 5616"/>
                <a:gd name="connsiteY53" fmla="*/ 1310 h 4324"/>
                <a:gd name="connsiteX54" fmla="*/ 303 w 5616"/>
                <a:gd name="connsiteY54" fmla="*/ 1217 h 4324"/>
                <a:gd name="connsiteX55" fmla="*/ 236 w 5616"/>
                <a:gd name="connsiteY55" fmla="*/ 1023 h 4324"/>
                <a:gd name="connsiteX56" fmla="*/ 206 w 5616"/>
                <a:gd name="connsiteY56" fmla="*/ 924 h 4324"/>
                <a:gd name="connsiteX57" fmla="*/ 176 w 5616"/>
                <a:gd name="connsiteY57" fmla="*/ 823 h 4324"/>
                <a:gd name="connsiteX58" fmla="*/ 92 w 5616"/>
                <a:gd name="connsiteY58" fmla="*/ 507 h 4324"/>
                <a:gd name="connsiteX59" fmla="*/ 67 w 5616"/>
                <a:gd name="connsiteY59" fmla="*/ 398 h 4324"/>
                <a:gd name="connsiteX60" fmla="*/ 43 w 5616"/>
                <a:gd name="connsiteY60" fmla="*/ 286 h 4324"/>
                <a:gd name="connsiteX61" fmla="*/ 21 w 5616"/>
                <a:gd name="connsiteY61" fmla="*/ 172 h 4324"/>
                <a:gd name="connsiteX62" fmla="*/ 0 w 5616"/>
                <a:gd name="connsiteY62" fmla="*/ 57 h 4324"/>
                <a:gd name="connsiteX63" fmla="*/ 113 w 5616"/>
                <a:gd name="connsiteY63" fmla="*/ 41 h 4324"/>
                <a:gd name="connsiteX64" fmla="*/ 307 w 5616"/>
                <a:gd name="connsiteY64" fmla="*/ 22 h 4324"/>
                <a:gd name="connsiteX65" fmla="*/ 823 w 5616"/>
                <a:gd name="connsiteY65" fmla="*/ 4 h 4324"/>
                <a:gd name="connsiteX66" fmla="*/ 1003 w 5616"/>
                <a:gd name="connsiteY66" fmla="*/ 9 h 4324"/>
                <a:gd name="connsiteX67" fmla="*/ 1512 w 5616"/>
                <a:gd name="connsiteY67" fmla="*/ 57 h 4324"/>
                <a:gd name="connsiteX68" fmla="*/ 1732 w 5616"/>
                <a:gd name="connsiteY68" fmla="*/ 91 h 4324"/>
                <a:gd name="connsiteX69" fmla="*/ 1845 w 5616"/>
                <a:gd name="connsiteY69" fmla="*/ 112 h 4324"/>
                <a:gd name="connsiteX70" fmla="*/ 1961 w 5616"/>
                <a:gd name="connsiteY70" fmla="*/ 137 h 4324"/>
                <a:gd name="connsiteX71" fmla="*/ 2134 w 5616"/>
                <a:gd name="connsiteY71" fmla="*/ 205 h 4324"/>
                <a:gd name="connsiteX72" fmla="*/ 2673 w 5616"/>
                <a:gd name="connsiteY72" fmla="*/ 353 h 4324"/>
                <a:gd name="connsiteX73" fmla="*/ 3037 w 5616"/>
                <a:gd name="connsiteY73" fmla="*/ 515 h 4324"/>
                <a:gd name="connsiteX74" fmla="*/ 3157 w 5616"/>
                <a:gd name="connsiteY74" fmla="*/ 577 h 4324"/>
                <a:gd name="connsiteX75" fmla="*/ 3218 w 5616"/>
                <a:gd name="connsiteY75" fmla="*/ 610 h 4324"/>
                <a:gd name="connsiteX76" fmla="*/ 3278 w 5616"/>
                <a:gd name="connsiteY76" fmla="*/ 644 h 4324"/>
                <a:gd name="connsiteX77" fmla="*/ 3338 w 5616"/>
                <a:gd name="connsiteY77" fmla="*/ 679 h 4324"/>
                <a:gd name="connsiteX78" fmla="*/ 3398 w 5616"/>
                <a:gd name="connsiteY78" fmla="*/ 717 h 4324"/>
                <a:gd name="connsiteX79" fmla="*/ 3459 w 5616"/>
                <a:gd name="connsiteY79" fmla="*/ 754 h 4324"/>
                <a:gd name="connsiteX80" fmla="*/ 3517 w 5616"/>
                <a:gd name="connsiteY80" fmla="*/ 793 h 4324"/>
                <a:gd name="connsiteX81" fmla="*/ 3577 w 5616"/>
                <a:gd name="connsiteY81" fmla="*/ 834 h 4324"/>
                <a:gd name="connsiteX82" fmla="*/ 3636 w 5616"/>
                <a:gd name="connsiteY82" fmla="*/ 874 h 4324"/>
                <a:gd name="connsiteX83" fmla="*/ 3694 w 5616"/>
                <a:gd name="connsiteY83" fmla="*/ 917 h 4324"/>
                <a:gd name="connsiteX84" fmla="*/ 3753 w 5616"/>
                <a:gd name="connsiteY84" fmla="*/ 961 h 4324"/>
                <a:gd name="connsiteX85" fmla="*/ 3811 w 5616"/>
                <a:gd name="connsiteY85" fmla="*/ 1007 h 4324"/>
                <a:gd name="connsiteX86" fmla="*/ 3870 w 5616"/>
                <a:gd name="connsiteY86" fmla="*/ 1053 h 4324"/>
                <a:gd name="connsiteX87" fmla="*/ 3927 w 5616"/>
                <a:gd name="connsiteY87" fmla="*/ 1103 h 4324"/>
                <a:gd name="connsiteX88" fmla="*/ 3983 w 5616"/>
                <a:gd name="connsiteY88" fmla="*/ 1153 h 4324"/>
                <a:gd name="connsiteX89" fmla="*/ 4040 w 5616"/>
                <a:gd name="connsiteY89" fmla="*/ 1204 h 4324"/>
                <a:gd name="connsiteX90" fmla="*/ 4097 w 5616"/>
                <a:gd name="connsiteY90" fmla="*/ 1256 h 4324"/>
                <a:gd name="connsiteX91" fmla="*/ 4152 w 5616"/>
                <a:gd name="connsiteY91" fmla="*/ 1310 h 4324"/>
                <a:gd name="connsiteX92" fmla="*/ 4207 w 5616"/>
                <a:gd name="connsiteY92" fmla="*/ 1365 h 4324"/>
                <a:gd name="connsiteX93" fmla="*/ 4262 w 5616"/>
                <a:gd name="connsiteY93" fmla="*/ 1424 h 4324"/>
                <a:gd name="connsiteX94" fmla="*/ 4315 w 5616"/>
                <a:gd name="connsiteY94" fmla="*/ 1482 h 4324"/>
                <a:gd name="connsiteX95" fmla="*/ 4370 w 5616"/>
                <a:gd name="connsiteY95" fmla="*/ 1543 h 4324"/>
                <a:gd name="connsiteX96" fmla="*/ 4421 w 5616"/>
                <a:gd name="connsiteY96" fmla="*/ 1605 h 4324"/>
                <a:gd name="connsiteX97" fmla="*/ 4474 w 5616"/>
                <a:gd name="connsiteY97" fmla="*/ 1667 h 4324"/>
                <a:gd name="connsiteX98" fmla="*/ 4526 w 5616"/>
                <a:gd name="connsiteY98" fmla="*/ 1732 h 4324"/>
                <a:gd name="connsiteX99" fmla="*/ 4577 w 5616"/>
                <a:gd name="connsiteY99" fmla="*/ 1800 h 4324"/>
                <a:gd name="connsiteX100" fmla="*/ 4627 w 5616"/>
                <a:gd name="connsiteY100" fmla="*/ 1867 h 4324"/>
                <a:gd name="connsiteX101" fmla="*/ 4676 w 5616"/>
                <a:gd name="connsiteY101" fmla="*/ 1936 h 4324"/>
                <a:gd name="connsiteX102" fmla="*/ 4726 w 5616"/>
                <a:gd name="connsiteY102" fmla="*/ 2009 h 4324"/>
                <a:gd name="connsiteX103" fmla="*/ 4774 w 5616"/>
                <a:gd name="connsiteY103" fmla="*/ 2082 h 4324"/>
                <a:gd name="connsiteX104" fmla="*/ 4820 w 5616"/>
                <a:gd name="connsiteY104" fmla="*/ 2158 h 4324"/>
                <a:gd name="connsiteX105" fmla="*/ 4868 w 5616"/>
                <a:gd name="connsiteY105" fmla="*/ 2234 h 4324"/>
                <a:gd name="connsiteX106" fmla="*/ 4912 w 5616"/>
                <a:gd name="connsiteY106" fmla="*/ 2312 h 4324"/>
                <a:gd name="connsiteX107" fmla="*/ 4958 w 5616"/>
                <a:gd name="connsiteY107" fmla="*/ 2394 h 4324"/>
                <a:gd name="connsiteX108" fmla="*/ 5001 w 5616"/>
                <a:gd name="connsiteY108" fmla="*/ 2475 h 4324"/>
                <a:gd name="connsiteX109" fmla="*/ 5045 w 5616"/>
                <a:gd name="connsiteY109" fmla="*/ 2558 h 4324"/>
                <a:gd name="connsiteX110" fmla="*/ 5086 w 5616"/>
                <a:gd name="connsiteY110" fmla="*/ 2645 h 4324"/>
                <a:gd name="connsiteX111" fmla="*/ 5129 w 5616"/>
                <a:gd name="connsiteY111" fmla="*/ 2732 h 4324"/>
                <a:gd name="connsiteX112" fmla="*/ 5168 w 5616"/>
                <a:gd name="connsiteY112" fmla="*/ 2823 h 4324"/>
                <a:gd name="connsiteX113" fmla="*/ 5207 w 5616"/>
                <a:gd name="connsiteY113" fmla="*/ 2913 h 4324"/>
                <a:gd name="connsiteX114" fmla="*/ 5246 w 5616"/>
                <a:gd name="connsiteY114" fmla="*/ 3007 h 4324"/>
                <a:gd name="connsiteX115" fmla="*/ 5283 w 5616"/>
                <a:gd name="connsiteY115" fmla="*/ 3103 h 4324"/>
                <a:gd name="connsiteX116" fmla="*/ 5318 w 5616"/>
                <a:gd name="connsiteY116" fmla="*/ 3198 h 4324"/>
                <a:gd name="connsiteX117" fmla="*/ 5354 w 5616"/>
                <a:gd name="connsiteY117" fmla="*/ 3298 h 4324"/>
                <a:gd name="connsiteX118" fmla="*/ 5387 w 5616"/>
                <a:gd name="connsiteY118" fmla="*/ 3400 h 4324"/>
                <a:gd name="connsiteX119" fmla="*/ 5419 w 5616"/>
                <a:gd name="connsiteY119" fmla="*/ 3503 h 4324"/>
                <a:gd name="connsiteX120" fmla="*/ 5451 w 5616"/>
                <a:gd name="connsiteY120" fmla="*/ 3608 h 4324"/>
                <a:gd name="connsiteX121" fmla="*/ 5481 w 5616"/>
                <a:gd name="connsiteY121" fmla="*/ 3716 h 4324"/>
                <a:gd name="connsiteX122" fmla="*/ 5511 w 5616"/>
                <a:gd name="connsiteY122" fmla="*/ 3824 h 4324"/>
                <a:gd name="connsiteX123" fmla="*/ 5540 w 5616"/>
                <a:gd name="connsiteY123" fmla="*/ 3936 h 4324"/>
                <a:gd name="connsiteX124" fmla="*/ 5566 w 5616"/>
                <a:gd name="connsiteY124" fmla="*/ 4049 h 4324"/>
                <a:gd name="connsiteX125" fmla="*/ 5591 w 5616"/>
                <a:gd name="connsiteY125" fmla="*/ 4166 h 4324"/>
                <a:gd name="connsiteX126" fmla="*/ 5616 w 5616"/>
                <a:gd name="connsiteY126" fmla="*/ 4283 h 4324"/>
                <a:gd name="connsiteX127" fmla="*/ 5616 w 5616"/>
                <a:gd name="connsiteY127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2097 w 5616"/>
                <a:gd name="connsiteY36" fmla="*/ 3542 h 4324"/>
                <a:gd name="connsiteX37" fmla="*/ 1918 w 5616"/>
                <a:gd name="connsiteY37" fmla="*/ 3420 h 4324"/>
                <a:gd name="connsiteX38" fmla="*/ 1801 w 5616"/>
                <a:gd name="connsiteY38" fmla="*/ 3333 h 4324"/>
                <a:gd name="connsiteX39" fmla="*/ 1743 w 5616"/>
                <a:gd name="connsiteY39" fmla="*/ 3287 h 4324"/>
                <a:gd name="connsiteX40" fmla="*/ 1459 w 5616"/>
                <a:gd name="connsiteY40" fmla="*/ 3039 h 4324"/>
                <a:gd name="connsiteX41" fmla="*/ 1404 w 5616"/>
                <a:gd name="connsiteY41" fmla="*/ 2986 h 4324"/>
                <a:gd name="connsiteX42" fmla="*/ 1296 w 5616"/>
                <a:gd name="connsiteY42" fmla="*/ 2874 h 4324"/>
                <a:gd name="connsiteX43" fmla="*/ 1243 w 5616"/>
                <a:gd name="connsiteY43" fmla="*/ 2815 h 4324"/>
                <a:gd name="connsiteX44" fmla="*/ 1190 w 5616"/>
                <a:gd name="connsiteY44" fmla="*/ 2755 h 4324"/>
                <a:gd name="connsiteX45" fmla="*/ 1136 w 5616"/>
                <a:gd name="connsiteY45" fmla="*/ 2695 h 4324"/>
                <a:gd name="connsiteX46" fmla="*/ 1085 w 5616"/>
                <a:gd name="connsiteY46" fmla="*/ 2631 h 4324"/>
                <a:gd name="connsiteX47" fmla="*/ 1035 w 5616"/>
                <a:gd name="connsiteY47" fmla="*/ 2567 h 4324"/>
                <a:gd name="connsiteX48" fmla="*/ 984 w 5616"/>
                <a:gd name="connsiteY48" fmla="*/ 2502 h 4324"/>
                <a:gd name="connsiteX49" fmla="*/ 886 w 5616"/>
                <a:gd name="connsiteY49" fmla="*/ 2365 h 4324"/>
                <a:gd name="connsiteX50" fmla="*/ 450 w 5616"/>
                <a:gd name="connsiteY50" fmla="*/ 1580 h 4324"/>
                <a:gd name="connsiteX51" fmla="*/ 374 w 5616"/>
                <a:gd name="connsiteY51" fmla="*/ 1403 h 4324"/>
                <a:gd name="connsiteX52" fmla="*/ 339 w 5616"/>
                <a:gd name="connsiteY52" fmla="*/ 1310 h 4324"/>
                <a:gd name="connsiteX53" fmla="*/ 303 w 5616"/>
                <a:gd name="connsiteY53" fmla="*/ 1217 h 4324"/>
                <a:gd name="connsiteX54" fmla="*/ 236 w 5616"/>
                <a:gd name="connsiteY54" fmla="*/ 1023 h 4324"/>
                <a:gd name="connsiteX55" fmla="*/ 206 w 5616"/>
                <a:gd name="connsiteY55" fmla="*/ 924 h 4324"/>
                <a:gd name="connsiteX56" fmla="*/ 176 w 5616"/>
                <a:gd name="connsiteY56" fmla="*/ 823 h 4324"/>
                <a:gd name="connsiteX57" fmla="*/ 92 w 5616"/>
                <a:gd name="connsiteY57" fmla="*/ 507 h 4324"/>
                <a:gd name="connsiteX58" fmla="*/ 67 w 5616"/>
                <a:gd name="connsiteY58" fmla="*/ 398 h 4324"/>
                <a:gd name="connsiteX59" fmla="*/ 43 w 5616"/>
                <a:gd name="connsiteY59" fmla="*/ 286 h 4324"/>
                <a:gd name="connsiteX60" fmla="*/ 21 w 5616"/>
                <a:gd name="connsiteY60" fmla="*/ 172 h 4324"/>
                <a:gd name="connsiteX61" fmla="*/ 0 w 5616"/>
                <a:gd name="connsiteY61" fmla="*/ 57 h 4324"/>
                <a:gd name="connsiteX62" fmla="*/ 113 w 5616"/>
                <a:gd name="connsiteY62" fmla="*/ 41 h 4324"/>
                <a:gd name="connsiteX63" fmla="*/ 307 w 5616"/>
                <a:gd name="connsiteY63" fmla="*/ 22 h 4324"/>
                <a:gd name="connsiteX64" fmla="*/ 823 w 5616"/>
                <a:gd name="connsiteY64" fmla="*/ 4 h 4324"/>
                <a:gd name="connsiteX65" fmla="*/ 1003 w 5616"/>
                <a:gd name="connsiteY65" fmla="*/ 9 h 4324"/>
                <a:gd name="connsiteX66" fmla="*/ 1512 w 5616"/>
                <a:gd name="connsiteY66" fmla="*/ 57 h 4324"/>
                <a:gd name="connsiteX67" fmla="*/ 1732 w 5616"/>
                <a:gd name="connsiteY67" fmla="*/ 91 h 4324"/>
                <a:gd name="connsiteX68" fmla="*/ 1845 w 5616"/>
                <a:gd name="connsiteY68" fmla="*/ 112 h 4324"/>
                <a:gd name="connsiteX69" fmla="*/ 1961 w 5616"/>
                <a:gd name="connsiteY69" fmla="*/ 137 h 4324"/>
                <a:gd name="connsiteX70" fmla="*/ 2134 w 5616"/>
                <a:gd name="connsiteY70" fmla="*/ 205 h 4324"/>
                <a:gd name="connsiteX71" fmla="*/ 2673 w 5616"/>
                <a:gd name="connsiteY71" fmla="*/ 353 h 4324"/>
                <a:gd name="connsiteX72" fmla="*/ 3037 w 5616"/>
                <a:gd name="connsiteY72" fmla="*/ 515 h 4324"/>
                <a:gd name="connsiteX73" fmla="*/ 3157 w 5616"/>
                <a:gd name="connsiteY73" fmla="*/ 577 h 4324"/>
                <a:gd name="connsiteX74" fmla="*/ 3218 w 5616"/>
                <a:gd name="connsiteY74" fmla="*/ 610 h 4324"/>
                <a:gd name="connsiteX75" fmla="*/ 3278 w 5616"/>
                <a:gd name="connsiteY75" fmla="*/ 644 h 4324"/>
                <a:gd name="connsiteX76" fmla="*/ 3338 w 5616"/>
                <a:gd name="connsiteY76" fmla="*/ 679 h 4324"/>
                <a:gd name="connsiteX77" fmla="*/ 3398 w 5616"/>
                <a:gd name="connsiteY77" fmla="*/ 717 h 4324"/>
                <a:gd name="connsiteX78" fmla="*/ 3459 w 5616"/>
                <a:gd name="connsiteY78" fmla="*/ 754 h 4324"/>
                <a:gd name="connsiteX79" fmla="*/ 3517 w 5616"/>
                <a:gd name="connsiteY79" fmla="*/ 793 h 4324"/>
                <a:gd name="connsiteX80" fmla="*/ 3577 w 5616"/>
                <a:gd name="connsiteY80" fmla="*/ 834 h 4324"/>
                <a:gd name="connsiteX81" fmla="*/ 3636 w 5616"/>
                <a:gd name="connsiteY81" fmla="*/ 874 h 4324"/>
                <a:gd name="connsiteX82" fmla="*/ 3694 w 5616"/>
                <a:gd name="connsiteY82" fmla="*/ 917 h 4324"/>
                <a:gd name="connsiteX83" fmla="*/ 3753 w 5616"/>
                <a:gd name="connsiteY83" fmla="*/ 961 h 4324"/>
                <a:gd name="connsiteX84" fmla="*/ 3811 w 5616"/>
                <a:gd name="connsiteY84" fmla="*/ 1007 h 4324"/>
                <a:gd name="connsiteX85" fmla="*/ 3870 w 5616"/>
                <a:gd name="connsiteY85" fmla="*/ 1053 h 4324"/>
                <a:gd name="connsiteX86" fmla="*/ 3927 w 5616"/>
                <a:gd name="connsiteY86" fmla="*/ 1103 h 4324"/>
                <a:gd name="connsiteX87" fmla="*/ 3983 w 5616"/>
                <a:gd name="connsiteY87" fmla="*/ 1153 h 4324"/>
                <a:gd name="connsiteX88" fmla="*/ 4040 w 5616"/>
                <a:gd name="connsiteY88" fmla="*/ 1204 h 4324"/>
                <a:gd name="connsiteX89" fmla="*/ 4097 w 5616"/>
                <a:gd name="connsiteY89" fmla="*/ 1256 h 4324"/>
                <a:gd name="connsiteX90" fmla="*/ 4152 w 5616"/>
                <a:gd name="connsiteY90" fmla="*/ 1310 h 4324"/>
                <a:gd name="connsiteX91" fmla="*/ 4207 w 5616"/>
                <a:gd name="connsiteY91" fmla="*/ 1365 h 4324"/>
                <a:gd name="connsiteX92" fmla="*/ 4262 w 5616"/>
                <a:gd name="connsiteY92" fmla="*/ 1424 h 4324"/>
                <a:gd name="connsiteX93" fmla="*/ 4315 w 5616"/>
                <a:gd name="connsiteY93" fmla="*/ 1482 h 4324"/>
                <a:gd name="connsiteX94" fmla="*/ 4370 w 5616"/>
                <a:gd name="connsiteY94" fmla="*/ 1543 h 4324"/>
                <a:gd name="connsiteX95" fmla="*/ 4421 w 5616"/>
                <a:gd name="connsiteY95" fmla="*/ 1605 h 4324"/>
                <a:gd name="connsiteX96" fmla="*/ 4474 w 5616"/>
                <a:gd name="connsiteY96" fmla="*/ 1667 h 4324"/>
                <a:gd name="connsiteX97" fmla="*/ 4526 w 5616"/>
                <a:gd name="connsiteY97" fmla="*/ 1732 h 4324"/>
                <a:gd name="connsiteX98" fmla="*/ 4577 w 5616"/>
                <a:gd name="connsiteY98" fmla="*/ 1800 h 4324"/>
                <a:gd name="connsiteX99" fmla="*/ 4627 w 5616"/>
                <a:gd name="connsiteY99" fmla="*/ 1867 h 4324"/>
                <a:gd name="connsiteX100" fmla="*/ 4676 w 5616"/>
                <a:gd name="connsiteY100" fmla="*/ 1936 h 4324"/>
                <a:gd name="connsiteX101" fmla="*/ 4726 w 5616"/>
                <a:gd name="connsiteY101" fmla="*/ 2009 h 4324"/>
                <a:gd name="connsiteX102" fmla="*/ 4774 w 5616"/>
                <a:gd name="connsiteY102" fmla="*/ 2082 h 4324"/>
                <a:gd name="connsiteX103" fmla="*/ 4820 w 5616"/>
                <a:gd name="connsiteY103" fmla="*/ 2158 h 4324"/>
                <a:gd name="connsiteX104" fmla="*/ 4868 w 5616"/>
                <a:gd name="connsiteY104" fmla="*/ 2234 h 4324"/>
                <a:gd name="connsiteX105" fmla="*/ 4912 w 5616"/>
                <a:gd name="connsiteY105" fmla="*/ 2312 h 4324"/>
                <a:gd name="connsiteX106" fmla="*/ 4958 w 5616"/>
                <a:gd name="connsiteY106" fmla="*/ 2394 h 4324"/>
                <a:gd name="connsiteX107" fmla="*/ 5001 w 5616"/>
                <a:gd name="connsiteY107" fmla="*/ 2475 h 4324"/>
                <a:gd name="connsiteX108" fmla="*/ 5045 w 5616"/>
                <a:gd name="connsiteY108" fmla="*/ 2558 h 4324"/>
                <a:gd name="connsiteX109" fmla="*/ 5086 w 5616"/>
                <a:gd name="connsiteY109" fmla="*/ 2645 h 4324"/>
                <a:gd name="connsiteX110" fmla="*/ 5129 w 5616"/>
                <a:gd name="connsiteY110" fmla="*/ 2732 h 4324"/>
                <a:gd name="connsiteX111" fmla="*/ 5168 w 5616"/>
                <a:gd name="connsiteY111" fmla="*/ 2823 h 4324"/>
                <a:gd name="connsiteX112" fmla="*/ 5207 w 5616"/>
                <a:gd name="connsiteY112" fmla="*/ 2913 h 4324"/>
                <a:gd name="connsiteX113" fmla="*/ 5246 w 5616"/>
                <a:gd name="connsiteY113" fmla="*/ 3007 h 4324"/>
                <a:gd name="connsiteX114" fmla="*/ 5283 w 5616"/>
                <a:gd name="connsiteY114" fmla="*/ 3103 h 4324"/>
                <a:gd name="connsiteX115" fmla="*/ 5318 w 5616"/>
                <a:gd name="connsiteY115" fmla="*/ 3198 h 4324"/>
                <a:gd name="connsiteX116" fmla="*/ 5354 w 5616"/>
                <a:gd name="connsiteY116" fmla="*/ 3298 h 4324"/>
                <a:gd name="connsiteX117" fmla="*/ 5387 w 5616"/>
                <a:gd name="connsiteY117" fmla="*/ 3400 h 4324"/>
                <a:gd name="connsiteX118" fmla="*/ 5419 w 5616"/>
                <a:gd name="connsiteY118" fmla="*/ 3503 h 4324"/>
                <a:gd name="connsiteX119" fmla="*/ 5451 w 5616"/>
                <a:gd name="connsiteY119" fmla="*/ 3608 h 4324"/>
                <a:gd name="connsiteX120" fmla="*/ 5481 w 5616"/>
                <a:gd name="connsiteY120" fmla="*/ 3716 h 4324"/>
                <a:gd name="connsiteX121" fmla="*/ 5511 w 5616"/>
                <a:gd name="connsiteY121" fmla="*/ 3824 h 4324"/>
                <a:gd name="connsiteX122" fmla="*/ 5540 w 5616"/>
                <a:gd name="connsiteY122" fmla="*/ 3936 h 4324"/>
                <a:gd name="connsiteX123" fmla="*/ 5566 w 5616"/>
                <a:gd name="connsiteY123" fmla="*/ 4049 h 4324"/>
                <a:gd name="connsiteX124" fmla="*/ 5591 w 5616"/>
                <a:gd name="connsiteY124" fmla="*/ 4166 h 4324"/>
                <a:gd name="connsiteX125" fmla="*/ 5616 w 5616"/>
                <a:gd name="connsiteY125" fmla="*/ 4283 h 4324"/>
                <a:gd name="connsiteX126" fmla="*/ 5616 w 5616"/>
                <a:gd name="connsiteY126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2157 w 5616"/>
                <a:gd name="connsiteY35" fmla="*/ 3579 h 4324"/>
                <a:gd name="connsiteX36" fmla="*/ 1918 w 5616"/>
                <a:gd name="connsiteY36" fmla="*/ 3420 h 4324"/>
                <a:gd name="connsiteX37" fmla="*/ 1801 w 5616"/>
                <a:gd name="connsiteY37" fmla="*/ 3333 h 4324"/>
                <a:gd name="connsiteX38" fmla="*/ 1743 w 5616"/>
                <a:gd name="connsiteY38" fmla="*/ 3287 h 4324"/>
                <a:gd name="connsiteX39" fmla="*/ 1459 w 5616"/>
                <a:gd name="connsiteY39" fmla="*/ 3039 h 4324"/>
                <a:gd name="connsiteX40" fmla="*/ 1404 w 5616"/>
                <a:gd name="connsiteY40" fmla="*/ 2986 h 4324"/>
                <a:gd name="connsiteX41" fmla="*/ 1296 w 5616"/>
                <a:gd name="connsiteY41" fmla="*/ 2874 h 4324"/>
                <a:gd name="connsiteX42" fmla="*/ 1243 w 5616"/>
                <a:gd name="connsiteY42" fmla="*/ 2815 h 4324"/>
                <a:gd name="connsiteX43" fmla="*/ 1190 w 5616"/>
                <a:gd name="connsiteY43" fmla="*/ 2755 h 4324"/>
                <a:gd name="connsiteX44" fmla="*/ 1136 w 5616"/>
                <a:gd name="connsiteY44" fmla="*/ 2695 h 4324"/>
                <a:gd name="connsiteX45" fmla="*/ 1085 w 5616"/>
                <a:gd name="connsiteY45" fmla="*/ 2631 h 4324"/>
                <a:gd name="connsiteX46" fmla="*/ 1035 w 5616"/>
                <a:gd name="connsiteY46" fmla="*/ 2567 h 4324"/>
                <a:gd name="connsiteX47" fmla="*/ 984 w 5616"/>
                <a:gd name="connsiteY47" fmla="*/ 2502 h 4324"/>
                <a:gd name="connsiteX48" fmla="*/ 886 w 5616"/>
                <a:gd name="connsiteY48" fmla="*/ 2365 h 4324"/>
                <a:gd name="connsiteX49" fmla="*/ 450 w 5616"/>
                <a:gd name="connsiteY49" fmla="*/ 1580 h 4324"/>
                <a:gd name="connsiteX50" fmla="*/ 374 w 5616"/>
                <a:gd name="connsiteY50" fmla="*/ 1403 h 4324"/>
                <a:gd name="connsiteX51" fmla="*/ 339 w 5616"/>
                <a:gd name="connsiteY51" fmla="*/ 1310 h 4324"/>
                <a:gd name="connsiteX52" fmla="*/ 303 w 5616"/>
                <a:gd name="connsiteY52" fmla="*/ 1217 h 4324"/>
                <a:gd name="connsiteX53" fmla="*/ 236 w 5616"/>
                <a:gd name="connsiteY53" fmla="*/ 1023 h 4324"/>
                <a:gd name="connsiteX54" fmla="*/ 206 w 5616"/>
                <a:gd name="connsiteY54" fmla="*/ 924 h 4324"/>
                <a:gd name="connsiteX55" fmla="*/ 176 w 5616"/>
                <a:gd name="connsiteY55" fmla="*/ 823 h 4324"/>
                <a:gd name="connsiteX56" fmla="*/ 92 w 5616"/>
                <a:gd name="connsiteY56" fmla="*/ 507 h 4324"/>
                <a:gd name="connsiteX57" fmla="*/ 67 w 5616"/>
                <a:gd name="connsiteY57" fmla="*/ 398 h 4324"/>
                <a:gd name="connsiteX58" fmla="*/ 43 w 5616"/>
                <a:gd name="connsiteY58" fmla="*/ 286 h 4324"/>
                <a:gd name="connsiteX59" fmla="*/ 21 w 5616"/>
                <a:gd name="connsiteY59" fmla="*/ 172 h 4324"/>
                <a:gd name="connsiteX60" fmla="*/ 0 w 5616"/>
                <a:gd name="connsiteY60" fmla="*/ 57 h 4324"/>
                <a:gd name="connsiteX61" fmla="*/ 113 w 5616"/>
                <a:gd name="connsiteY61" fmla="*/ 41 h 4324"/>
                <a:gd name="connsiteX62" fmla="*/ 307 w 5616"/>
                <a:gd name="connsiteY62" fmla="*/ 22 h 4324"/>
                <a:gd name="connsiteX63" fmla="*/ 823 w 5616"/>
                <a:gd name="connsiteY63" fmla="*/ 4 h 4324"/>
                <a:gd name="connsiteX64" fmla="*/ 1003 w 5616"/>
                <a:gd name="connsiteY64" fmla="*/ 9 h 4324"/>
                <a:gd name="connsiteX65" fmla="*/ 1512 w 5616"/>
                <a:gd name="connsiteY65" fmla="*/ 57 h 4324"/>
                <a:gd name="connsiteX66" fmla="*/ 1732 w 5616"/>
                <a:gd name="connsiteY66" fmla="*/ 91 h 4324"/>
                <a:gd name="connsiteX67" fmla="*/ 1845 w 5616"/>
                <a:gd name="connsiteY67" fmla="*/ 112 h 4324"/>
                <a:gd name="connsiteX68" fmla="*/ 1961 w 5616"/>
                <a:gd name="connsiteY68" fmla="*/ 137 h 4324"/>
                <a:gd name="connsiteX69" fmla="*/ 2134 w 5616"/>
                <a:gd name="connsiteY69" fmla="*/ 205 h 4324"/>
                <a:gd name="connsiteX70" fmla="*/ 2673 w 5616"/>
                <a:gd name="connsiteY70" fmla="*/ 353 h 4324"/>
                <a:gd name="connsiteX71" fmla="*/ 3037 w 5616"/>
                <a:gd name="connsiteY71" fmla="*/ 515 h 4324"/>
                <a:gd name="connsiteX72" fmla="*/ 3157 w 5616"/>
                <a:gd name="connsiteY72" fmla="*/ 577 h 4324"/>
                <a:gd name="connsiteX73" fmla="*/ 3218 w 5616"/>
                <a:gd name="connsiteY73" fmla="*/ 610 h 4324"/>
                <a:gd name="connsiteX74" fmla="*/ 3278 w 5616"/>
                <a:gd name="connsiteY74" fmla="*/ 644 h 4324"/>
                <a:gd name="connsiteX75" fmla="*/ 3338 w 5616"/>
                <a:gd name="connsiteY75" fmla="*/ 679 h 4324"/>
                <a:gd name="connsiteX76" fmla="*/ 3398 w 5616"/>
                <a:gd name="connsiteY76" fmla="*/ 717 h 4324"/>
                <a:gd name="connsiteX77" fmla="*/ 3459 w 5616"/>
                <a:gd name="connsiteY77" fmla="*/ 754 h 4324"/>
                <a:gd name="connsiteX78" fmla="*/ 3517 w 5616"/>
                <a:gd name="connsiteY78" fmla="*/ 793 h 4324"/>
                <a:gd name="connsiteX79" fmla="*/ 3577 w 5616"/>
                <a:gd name="connsiteY79" fmla="*/ 834 h 4324"/>
                <a:gd name="connsiteX80" fmla="*/ 3636 w 5616"/>
                <a:gd name="connsiteY80" fmla="*/ 874 h 4324"/>
                <a:gd name="connsiteX81" fmla="*/ 3694 w 5616"/>
                <a:gd name="connsiteY81" fmla="*/ 917 h 4324"/>
                <a:gd name="connsiteX82" fmla="*/ 3753 w 5616"/>
                <a:gd name="connsiteY82" fmla="*/ 961 h 4324"/>
                <a:gd name="connsiteX83" fmla="*/ 3811 w 5616"/>
                <a:gd name="connsiteY83" fmla="*/ 1007 h 4324"/>
                <a:gd name="connsiteX84" fmla="*/ 3870 w 5616"/>
                <a:gd name="connsiteY84" fmla="*/ 1053 h 4324"/>
                <a:gd name="connsiteX85" fmla="*/ 3927 w 5616"/>
                <a:gd name="connsiteY85" fmla="*/ 1103 h 4324"/>
                <a:gd name="connsiteX86" fmla="*/ 3983 w 5616"/>
                <a:gd name="connsiteY86" fmla="*/ 1153 h 4324"/>
                <a:gd name="connsiteX87" fmla="*/ 4040 w 5616"/>
                <a:gd name="connsiteY87" fmla="*/ 1204 h 4324"/>
                <a:gd name="connsiteX88" fmla="*/ 4097 w 5616"/>
                <a:gd name="connsiteY88" fmla="*/ 1256 h 4324"/>
                <a:gd name="connsiteX89" fmla="*/ 4152 w 5616"/>
                <a:gd name="connsiteY89" fmla="*/ 1310 h 4324"/>
                <a:gd name="connsiteX90" fmla="*/ 4207 w 5616"/>
                <a:gd name="connsiteY90" fmla="*/ 1365 h 4324"/>
                <a:gd name="connsiteX91" fmla="*/ 4262 w 5616"/>
                <a:gd name="connsiteY91" fmla="*/ 1424 h 4324"/>
                <a:gd name="connsiteX92" fmla="*/ 4315 w 5616"/>
                <a:gd name="connsiteY92" fmla="*/ 1482 h 4324"/>
                <a:gd name="connsiteX93" fmla="*/ 4370 w 5616"/>
                <a:gd name="connsiteY93" fmla="*/ 1543 h 4324"/>
                <a:gd name="connsiteX94" fmla="*/ 4421 w 5616"/>
                <a:gd name="connsiteY94" fmla="*/ 1605 h 4324"/>
                <a:gd name="connsiteX95" fmla="*/ 4474 w 5616"/>
                <a:gd name="connsiteY95" fmla="*/ 1667 h 4324"/>
                <a:gd name="connsiteX96" fmla="*/ 4526 w 5616"/>
                <a:gd name="connsiteY96" fmla="*/ 1732 h 4324"/>
                <a:gd name="connsiteX97" fmla="*/ 4577 w 5616"/>
                <a:gd name="connsiteY97" fmla="*/ 1800 h 4324"/>
                <a:gd name="connsiteX98" fmla="*/ 4627 w 5616"/>
                <a:gd name="connsiteY98" fmla="*/ 1867 h 4324"/>
                <a:gd name="connsiteX99" fmla="*/ 4676 w 5616"/>
                <a:gd name="connsiteY99" fmla="*/ 1936 h 4324"/>
                <a:gd name="connsiteX100" fmla="*/ 4726 w 5616"/>
                <a:gd name="connsiteY100" fmla="*/ 2009 h 4324"/>
                <a:gd name="connsiteX101" fmla="*/ 4774 w 5616"/>
                <a:gd name="connsiteY101" fmla="*/ 2082 h 4324"/>
                <a:gd name="connsiteX102" fmla="*/ 4820 w 5616"/>
                <a:gd name="connsiteY102" fmla="*/ 2158 h 4324"/>
                <a:gd name="connsiteX103" fmla="*/ 4868 w 5616"/>
                <a:gd name="connsiteY103" fmla="*/ 2234 h 4324"/>
                <a:gd name="connsiteX104" fmla="*/ 4912 w 5616"/>
                <a:gd name="connsiteY104" fmla="*/ 2312 h 4324"/>
                <a:gd name="connsiteX105" fmla="*/ 4958 w 5616"/>
                <a:gd name="connsiteY105" fmla="*/ 2394 h 4324"/>
                <a:gd name="connsiteX106" fmla="*/ 5001 w 5616"/>
                <a:gd name="connsiteY106" fmla="*/ 2475 h 4324"/>
                <a:gd name="connsiteX107" fmla="*/ 5045 w 5616"/>
                <a:gd name="connsiteY107" fmla="*/ 2558 h 4324"/>
                <a:gd name="connsiteX108" fmla="*/ 5086 w 5616"/>
                <a:gd name="connsiteY108" fmla="*/ 2645 h 4324"/>
                <a:gd name="connsiteX109" fmla="*/ 5129 w 5616"/>
                <a:gd name="connsiteY109" fmla="*/ 2732 h 4324"/>
                <a:gd name="connsiteX110" fmla="*/ 5168 w 5616"/>
                <a:gd name="connsiteY110" fmla="*/ 2823 h 4324"/>
                <a:gd name="connsiteX111" fmla="*/ 5207 w 5616"/>
                <a:gd name="connsiteY111" fmla="*/ 2913 h 4324"/>
                <a:gd name="connsiteX112" fmla="*/ 5246 w 5616"/>
                <a:gd name="connsiteY112" fmla="*/ 3007 h 4324"/>
                <a:gd name="connsiteX113" fmla="*/ 5283 w 5616"/>
                <a:gd name="connsiteY113" fmla="*/ 3103 h 4324"/>
                <a:gd name="connsiteX114" fmla="*/ 5318 w 5616"/>
                <a:gd name="connsiteY114" fmla="*/ 3198 h 4324"/>
                <a:gd name="connsiteX115" fmla="*/ 5354 w 5616"/>
                <a:gd name="connsiteY115" fmla="*/ 3298 h 4324"/>
                <a:gd name="connsiteX116" fmla="*/ 5387 w 5616"/>
                <a:gd name="connsiteY116" fmla="*/ 3400 h 4324"/>
                <a:gd name="connsiteX117" fmla="*/ 5419 w 5616"/>
                <a:gd name="connsiteY117" fmla="*/ 3503 h 4324"/>
                <a:gd name="connsiteX118" fmla="*/ 5451 w 5616"/>
                <a:gd name="connsiteY118" fmla="*/ 3608 h 4324"/>
                <a:gd name="connsiteX119" fmla="*/ 5481 w 5616"/>
                <a:gd name="connsiteY119" fmla="*/ 3716 h 4324"/>
                <a:gd name="connsiteX120" fmla="*/ 5511 w 5616"/>
                <a:gd name="connsiteY120" fmla="*/ 3824 h 4324"/>
                <a:gd name="connsiteX121" fmla="*/ 5540 w 5616"/>
                <a:gd name="connsiteY121" fmla="*/ 3936 h 4324"/>
                <a:gd name="connsiteX122" fmla="*/ 5566 w 5616"/>
                <a:gd name="connsiteY122" fmla="*/ 4049 h 4324"/>
                <a:gd name="connsiteX123" fmla="*/ 5591 w 5616"/>
                <a:gd name="connsiteY123" fmla="*/ 4166 h 4324"/>
                <a:gd name="connsiteX124" fmla="*/ 5616 w 5616"/>
                <a:gd name="connsiteY124" fmla="*/ 4283 h 4324"/>
                <a:gd name="connsiteX125" fmla="*/ 5616 w 5616"/>
                <a:gd name="connsiteY125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218 w 5616"/>
                <a:gd name="connsiteY34" fmla="*/ 3617 h 4324"/>
                <a:gd name="connsiteX35" fmla="*/ 1918 w 5616"/>
                <a:gd name="connsiteY35" fmla="*/ 3420 h 4324"/>
                <a:gd name="connsiteX36" fmla="*/ 1801 w 5616"/>
                <a:gd name="connsiteY36" fmla="*/ 3333 h 4324"/>
                <a:gd name="connsiteX37" fmla="*/ 1743 w 5616"/>
                <a:gd name="connsiteY37" fmla="*/ 3287 h 4324"/>
                <a:gd name="connsiteX38" fmla="*/ 1459 w 5616"/>
                <a:gd name="connsiteY38" fmla="*/ 3039 h 4324"/>
                <a:gd name="connsiteX39" fmla="*/ 1404 w 5616"/>
                <a:gd name="connsiteY39" fmla="*/ 2986 h 4324"/>
                <a:gd name="connsiteX40" fmla="*/ 1296 w 5616"/>
                <a:gd name="connsiteY40" fmla="*/ 2874 h 4324"/>
                <a:gd name="connsiteX41" fmla="*/ 1243 w 5616"/>
                <a:gd name="connsiteY41" fmla="*/ 2815 h 4324"/>
                <a:gd name="connsiteX42" fmla="*/ 1190 w 5616"/>
                <a:gd name="connsiteY42" fmla="*/ 2755 h 4324"/>
                <a:gd name="connsiteX43" fmla="*/ 1136 w 5616"/>
                <a:gd name="connsiteY43" fmla="*/ 2695 h 4324"/>
                <a:gd name="connsiteX44" fmla="*/ 1085 w 5616"/>
                <a:gd name="connsiteY44" fmla="*/ 2631 h 4324"/>
                <a:gd name="connsiteX45" fmla="*/ 1035 w 5616"/>
                <a:gd name="connsiteY45" fmla="*/ 2567 h 4324"/>
                <a:gd name="connsiteX46" fmla="*/ 984 w 5616"/>
                <a:gd name="connsiteY46" fmla="*/ 2502 h 4324"/>
                <a:gd name="connsiteX47" fmla="*/ 886 w 5616"/>
                <a:gd name="connsiteY47" fmla="*/ 2365 h 4324"/>
                <a:gd name="connsiteX48" fmla="*/ 450 w 5616"/>
                <a:gd name="connsiteY48" fmla="*/ 1580 h 4324"/>
                <a:gd name="connsiteX49" fmla="*/ 374 w 5616"/>
                <a:gd name="connsiteY49" fmla="*/ 1403 h 4324"/>
                <a:gd name="connsiteX50" fmla="*/ 339 w 5616"/>
                <a:gd name="connsiteY50" fmla="*/ 1310 h 4324"/>
                <a:gd name="connsiteX51" fmla="*/ 303 w 5616"/>
                <a:gd name="connsiteY51" fmla="*/ 1217 h 4324"/>
                <a:gd name="connsiteX52" fmla="*/ 236 w 5616"/>
                <a:gd name="connsiteY52" fmla="*/ 1023 h 4324"/>
                <a:gd name="connsiteX53" fmla="*/ 206 w 5616"/>
                <a:gd name="connsiteY53" fmla="*/ 924 h 4324"/>
                <a:gd name="connsiteX54" fmla="*/ 176 w 5616"/>
                <a:gd name="connsiteY54" fmla="*/ 823 h 4324"/>
                <a:gd name="connsiteX55" fmla="*/ 92 w 5616"/>
                <a:gd name="connsiteY55" fmla="*/ 507 h 4324"/>
                <a:gd name="connsiteX56" fmla="*/ 67 w 5616"/>
                <a:gd name="connsiteY56" fmla="*/ 398 h 4324"/>
                <a:gd name="connsiteX57" fmla="*/ 43 w 5616"/>
                <a:gd name="connsiteY57" fmla="*/ 286 h 4324"/>
                <a:gd name="connsiteX58" fmla="*/ 21 w 5616"/>
                <a:gd name="connsiteY58" fmla="*/ 172 h 4324"/>
                <a:gd name="connsiteX59" fmla="*/ 0 w 5616"/>
                <a:gd name="connsiteY59" fmla="*/ 57 h 4324"/>
                <a:gd name="connsiteX60" fmla="*/ 113 w 5616"/>
                <a:gd name="connsiteY60" fmla="*/ 41 h 4324"/>
                <a:gd name="connsiteX61" fmla="*/ 307 w 5616"/>
                <a:gd name="connsiteY61" fmla="*/ 22 h 4324"/>
                <a:gd name="connsiteX62" fmla="*/ 823 w 5616"/>
                <a:gd name="connsiteY62" fmla="*/ 4 h 4324"/>
                <a:gd name="connsiteX63" fmla="*/ 1003 w 5616"/>
                <a:gd name="connsiteY63" fmla="*/ 9 h 4324"/>
                <a:gd name="connsiteX64" fmla="*/ 1512 w 5616"/>
                <a:gd name="connsiteY64" fmla="*/ 57 h 4324"/>
                <a:gd name="connsiteX65" fmla="*/ 1732 w 5616"/>
                <a:gd name="connsiteY65" fmla="*/ 91 h 4324"/>
                <a:gd name="connsiteX66" fmla="*/ 1845 w 5616"/>
                <a:gd name="connsiteY66" fmla="*/ 112 h 4324"/>
                <a:gd name="connsiteX67" fmla="*/ 1961 w 5616"/>
                <a:gd name="connsiteY67" fmla="*/ 137 h 4324"/>
                <a:gd name="connsiteX68" fmla="*/ 2134 w 5616"/>
                <a:gd name="connsiteY68" fmla="*/ 205 h 4324"/>
                <a:gd name="connsiteX69" fmla="*/ 2673 w 5616"/>
                <a:gd name="connsiteY69" fmla="*/ 353 h 4324"/>
                <a:gd name="connsiteX70" fmla="*/ 3037 w 5616"/>
                <a:gd name="connsiteY70" fmla="*/ 515 h 4324"/>
                <a:gd name="connsiteX71" fmla="*/ 3157 w 5616"/>
                <a:gd name="connsiteY71" fmla="*/ 577 h 4324"/>
                <a:gd name="connsiteX72" fmla="*/ 3218 w 5616"/>
                <a:gd name="connsiteY72" fmla="*/ 610 h 4324"/>
                <a:gd name="connsiteX73" fmla="*/ 3278 w 5616"/>
                <a:gd name="connsiteY73" fmla="*/ 644 h 4324"/>
                <a:gd name="connsiteX74" fmla="*/ 3338 w 5616"/>
                <a:gd name="connsiteY74" fmla="*/ 679 h 4324"/>
                <a:gd name="connsiteX75" fmla="*/ 3398 w 5616"/>
                <a:gd name="connsiteY75" fmla="*/ 717 h 4324"/>
                <a:gd name="connsiteX76" fmla="*/ 3459 w 5616"/>
                <a:gd name="connsiteY76" fmla="*/ 754 h 4324"/>
                <a:gd name="connsiteX77" fmla="*/ 3517 w 5616"/>
                <a:gd name="connsiteY77" fmla="*/ 793 h 4324"/>
                <a:gd name="connsiteX78" fmla="*/ 3577 w 5616"/>
                <a:gd name="connsiteY78" fmla="*/ 834 h 4324"/>
                <a:gd name="connsiteX79" fmla="*/ 3636 w 5616"/>
                <a:gd name="connsiteY79" fmla="*/ 874 h 4324"/>
                <a:gd name="connsiteX80" fmla="*/ 3694 w 5616"/>
                <a:gd name="connsiteY80" fmla="*/ 917 h 4324"/>
                <a:gd name="connsiteX81" fmla="*/ 3753 w 5616"/>
                <a:gd name="connsiteY81" fmla="*/ 961 h 4324"/>
                <a:gd name="connsiteX82" fmla="*/ 3811 w 5616"/>
                <a:gd name="connsiteY82" fmla="*/ 1007 h 4324"/>
                <a:gd name="connsiteX83" fmla="*/ 3870 w 5616"/>
                <a:gd name="connsiteY83" fmla="*/ 1053 h 4324"/>
                <a:gd name="connsiteX84" fmla="*/ 3927 w 5616"/>
                <a:gd name="connsiteY84" fmla="*/ 1103 h 4324"/>
                <a:gd name="connsiteX85" fmla="*/ 3983 w 5616"/>
                <a:gd name="connsiteY85" fmla="*/ 1153 h 4324"/>
                <a:gd name="connsiteX86" fmla="*/ 4040 w 5616"/>
                <a:gd name="connsiteY86" fmla="*/ 1204 h 4324"/>
                <a:gd name="connsiteX87" fmla="*/ 4097 w 5616"/>
                <a:gd name="connsiteY87" fmla="*/ 1256 h 4324"/>
                <a:gd name="connsiteX88" fmla="*/ 4152 w 5616"/>
                <a:gd name="connsiteY88" fmla="*/ 1310 h 4324"/>
                <a:gd name="connsiteX89" fmla="*/ 4207 w 5616"/>
                <a:gd name="connsiteY89" fmla="*/ 1365 h 4324"/>
                <a:gd name="connsiteX90" fmla="*/ 4262 w 5616"/>
                <a:gd name="connsiteY90" fmla="*/ 1424 h 4324"/>
                <a:gd name="connsiteX91" fmla="*/ 4315 w 5616"/>
                <a:gd name="connsiteY91" fmla="*/ 1482 h 4324"/>
                <a:gd name="connsiteX92" fmla="*/ 4370 w 5616"/>
                <a:gd name="connsiteY92" fmla="*/ 1543 h 4324"/>
                <a:gd name="connsiteX93" fmla="*/ 4421 w 5616"/>
                <a:gd name="connsiteY93" fmla="*/ 1605 h 4324"/>
                <a:gd name="connsiteX94" fmla="*/ 4474 w 5616"/>
                <a:gd name="connsiteY94" fmla="*/ 1667 h 4324"/>
                <a:gd name="connsiteX95" fmla="*/ 4526 w 5616"/>
                <a:gd name="connsiteY95" fmla="*/ 1732 h 4324"/>
                <a:gd name="connsiteX96" fmla="*/ 4577 w 5616"/>
                <a:gd name="connsiteY96" fmla="*/ 1800 h 4324"/>
                <a:gd name="connsiteX97" fmla="*/ 4627 w 5616"/>
                <a:gd name="connsiteY97" fmla="*/ 1867 h 4324"/>
                <a:gd name="connsiteX98" fmla="*/ 4676 w 5616"/>
                <a:gd name="connsiteY98" fmla="*/ 1936 h 4324"/>
                <a:gd name="connsiteX99" fmla="*/ 4726 w 5616"/>
                <a:gd name="connsiteY99" fmla="*/ 2009 h 4324"/>
                <a:gd name="connsiteX100" fmla="*/ 4774 w 5616"/>
                <a:gd name="connsiteY100" fmla="*/ 2082 h 4324"/>
                <a:gd name="connsiteX101" fmla="*/ 4820 w 5616"/>
                <a:gd name="connsiteY101" fmla="*/ 2158 h 4324"/>
                <a:gd name="connsiteX102" fmla="*/ 4868 w 5616"/>
                <a:gd name="connsiteY102" fmla="*/ 2234 h 4324"/>
                <a:gd name="connsiteX103" fmla="*/ 4912 w 5616"/>
                <a:gd name="connsiteY103" fmla="*/ 2312 h 4324"/>
                <a:gd name="connsiteX104" fmla="*/ 4958 w 5616"/>
                <a:gd name="connsiteY104" fmla="*/ 2394 h 4324"/>
                <a:gd name="connsiteX105" fmla="*/ 5001 w 5616"/>
                <a:gd name="connsiteY105" fmla="*/ 2475 h 4324"/>
                <a:gd name="connsiteX106" fmla="*/ 5045 w 5616"/>
                <a:gd name="connsiteY106" fmla="*/ 2558 h 4324"/>
                <a:gd name="connsiteX107" fmla="*/ 5086 w 5616"/>
                <a:gd name="connsiteY107" fmla="*/ 2645 h 4324"/>
                <a:gd name="connsiteX108" fmla="*/ 5129 w 5616"/>
                <a:gd name="connsiteY108" fmla="*/ 2732 h 4324"/>
                <a:gd name="connsiteX109" fmla="*/ 5168 w 5616"/>
                <a:gd name="connsiteY109" fmla="*/ 2823 h 4324"/>
                <a:gd name="connsiteX110" fmla="*/ 5207 w 5616"/>
                <a:gd name="connsiteY110" fmla="*/ 2913 h 4324"/>
                <a:gd name="connsiteX111" fmla="*/ 5246 w 5616"/>
                <a:gd name="connsiteY111" fmla="*/ 3007 h 4324"/>
                <a:gd name="connsiteX112" fmla="*/ 5283 w 5616"/>
                <a:gd name="connsiteY112" fmla="*/ 3103 h 4324"/>
                <a:gd name="connsiteX113" fmla="*/ 5318 w 5616"/>
                <a:gd name="connsiteY113" fmla="*/ 3198 h 4324"/>
                <a:gd name="connsiteX114" fmla="*/ 5354 w 5616"/>
                <a:gd name="connsiteY114" fmla="*/ 3298 h 4324"/>
                <a:gd name="connsiteX115" fmla="*/ 5387 w 5616"/>
                <a:gd name="connsiteY115" fmla="*/ 3400 h 4324"/>
                <a:gd name="connsiteX116" fmla="*/ 5419 w 5616"/>
                <a:gd name="connsiteY116" fmla="*/ 3503 h 4324"/>
                <a:gd name="connsiteX117" fmla="*/ 5451 w 5616"/>
                <a:gd name="connsiteY117" fmla="*/ 3608 h 4324"/>
                <a:gd name="connsiteX118" fmla="*/ 5481 w 5616"/>
                <a:gd name="connsiteY118" fmla="*/ 3716 h 4324"/>
                <a:gd name="connsiteX119" fmla="*/ 5511 w 5616"/>
                <a:gd name="connsiteY119" fmla="*/ 3824 h 4324"/>
                <a:gd name="connsiteX120" fmla="*/ 5540 w 5616"/>
                <a:gd name="connsiteY120" fmla="*/ 3936 h 4324"/>
                <a:gd name="connsiteX121" fmla="*/ 5566 w 5616"/>
                <a:gd name="connsiteY121" fmla="*/ 4049 h 4324"/>
                <a:gd name="connsiteX122" fmla="*/ 5591 w 5616"/>
                <a:gd name="connsiteY122" fmla="*/ 4166 h 4324"/>
                <a:gd name="connsiteX123" fmla="*/ 5616 w 5616"/>
                <a:gd name="connsiteY123" fmla="*/ 4283 h 4324"/>
                <a:gd name="connsiteX124" fmla="*/ 5616 w 5616"/>
                <a:gd name="connsiteY124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1918 w 5616"/>
                <a:gd name="connsiteY34" fmla="*/ 3420 h 4324"/>
                <a:gd name="connsiteX35" fmla="*/ 1801 w 5616"/>
                <a:gd name="connsiteY35" fmla="*/ 3333 h 4324"/>
                <a:gd name="connsiteX36" fmla="*/ 1743 w 5616"/>
                <a:gd name="connsiteY36" fmla="*/ 3287 h 4324"/>
                <a:gd name="connsiteX37" fmla="*/ 1459 w 5616"/>
                <a:gd name="connsiteY37" fmla="*/ 3039 h 4324"/>
                <a:gd name="connsiteX38" fmla="*/ 1404 w 5616"/>
                <a:gd name="connsiteY38" fmla="*/ 2986 h 4324"/>
                <a:gd name="connsiteX39" fmla="*/ 1296 w 5616"/>
                <a:gd name="connsiteY39" fmla="*/ 2874 h 4324"/>
                <a:gd name="connsiteX40" fmla="*/ 1243 w 5616"/>
                <a:gd name="connsiteY40" fmla="*/ 2815 h 4324"/>
                <a:gd name="connsiteX41" fmla="*/ 1190 w 5616"/>
                <a:gd name="connsiteY41" fmla="*/ 2755 h 4324"/>
                <a:gd name="connsiteX42" fmla="*/ 1136 w 5616"/>
                <a:gd name="connsiteY42" fmla="*/ 2695 h 4324"/>
                <a:gd name="connsiteX43" fmla="*/ 1085 w 5616"/>
                <a:gd name="connsiteY43" fmla="*/ 2631 h 4324"/>
                <a:gd name="connsiteX44" fmla="*/ 1035 w 5616"/>
                <a:gd name="connsiteY44" fmla="*/ 2567 h 4324"/>
                <a:gd name="connsiteX45" fmla="*/ 984 w 5616"/>
                <a:gd name="connsiteY45" fmla="*/ 2502 h 4324"/>
                <a:gd name="connsiteX46" fmla="*/ 886 w 5616"/>
                <a:gd name="connsiteY46" fmla="*/ 2365 h 4324"/>
                <a:gd name="connsiteX47" fmla="*/ 450 w 5616"/>
                <a:gd name="connsiteY47" fmla="*/ 1580 h 4324"/>
                <a:gd name="connsiteX48" fmla="*/ 374 w 5616"/>
                <a:gd name="connsiteY48" fmla="*/ 1403 h 4324"/>
                <a:gd name="connsiteX49" fmla="*/ 339 w 5616"/>
                <a:gd name="connsiteY49" fmla="*/ 1310 h 4324"/>
                <a:gd name="connsiteX50" fmla="*/ 303 w 5616"/>
                <a:gd name="connsiteY50" fmla="*/ 1217 h 4324"/>
                <a:gd name="connsiteX51" fmla="*/ 236 w 5616"/>
                <a:gd name="connsiteY51" fmla="*/ 1023 h 4324"/>
                <a:gd name="connsiteX52" fmla="*/ 206 w 5616"/>
                <a:gd name="connsiteY52" fmla="*/ 924 h 4324"/>
                <a:gd name="connsiteX53" fmla="*/ 176 w 5616"/>
                <a:gd name="connsiteY53" fmla="*/ 823 h 4324"/>
                <a:gd name="connsiteX54" fmla="*/ 92 w 5616"/>
                <a:gd name="connsiteY54" fmla="*/ 507 h 4324"/>
                <a:gd name="connsiteX55" fmla="*/ 67 w 5616"/>
                <a:gd name="connsiteY55" fmla="*/ 398 h 4324"/>
                <a:gd name="connsiteX56" fmla="*/ 43 w 5616"/>
                <a:gd name="connsiteY56" fmla="*/ 286 h 4324"/>
                <a:gd name="connsiteX57" fmla="*/ 21 w 5616"/>
                <a:gd name="connsiteY57" fmla="*/ 172 h 4324"/>
                <a:gd name="connsiteX58" fmla="*/ 0 w 5616"/>
                <a:gd name="connsiteY58" fmla="*/ 57 h 4324"/>
                <a:gd name="connsiteX59" fmla="*/ 113 w 5616"/>
                <a:gd name="connsiteY59" fmla="*/ 41 h 4324"/>
                <a:gd name="connsiteX60" fmla="*/ 307 w 5616"/>
                <a:gd name="connsiteY60" fmla="*/ 22 h 4324"/>
                <a:gd name="connsiteX61" fmla="*/ 823 w 5616"/>
                <a:gd name="connsiteY61" fmla="*/ 4 h 4324"/>
                <a:gd name="connsiteX62" fmla="*/ 1003 w 5616"/>
                <a:gd name="connsiteY62" fmla="*/ 9 h 4324"/>
                <a:gd name="connsiteX63" fmla="*/ 1512 w 5616"/>
                <a:gd name="connsiteY63" fmla="*/ 57 h 4324"/>
                <a:gd name="connsiteX64" fmla="*/ 1732 w 5616"/>
                <a:gd name="connsiteY64" fmla="*/ 91 h 4324"/>
                <a:gd name="connsiteX65" fmla="*/ 1845 w 5616"/>
                <a:gd name="connsiteY65" fmla="*/ 112 h 4324"/>
                <a:gd name="connsiteX66" fmla="*/ 1961 w 5616"/>
                <a:gd name="connsiteY66" fmla="*/ 137 h 4324"/>
                <a:gd name="connsiteX67" fmla="*/ 2134 w 5616"/>
                <a:gd name="connsiteY67" fmla="*/ 205 h 4324"/>
                <a:gd name="connsiteX68" fmla="*/ 2673 w 5616"/>
                <a:gd name="connsiteY68" fmla="*/ 353 h 4324"/>
                <a:gd name="connsiteX69" fmla="*/ 3037 w 5616"/>
                <a:gd name="connsiteY69" fmla="*/ 515 h 4324"/>
                <a:gd name="connsiteX70" fmla="*/ 3157 w 5616"/>
                <a:gd name="connsiteY70" fmla="*/ 577 h 4324"/>
                <a:gd name="connsiteX71" fmla="*/ 3218 w 5616"/>
                <a:gd name="connsiteY71" fmla="*/ 610 h 4324"/>
                <a:gd name="connsiteX72" fmla="*/ 3278 w 5616"/>
                <a:gd name="connsiteY72" fmla="*/ 644 h 4324"/>
                <a:gd name="connsiteX73" fmla="*/ 3338 w 5616"/>
                <a:gd name="connsiteY73" fmla="*/ 679 h 4324"/>
                <a:gd name="connsiteX74" fmla="*/ 3398 w 5616"/>
                <a:gd name="connsiteY74" fmla="*/ 717 h 4324"/>
                <a:gd name="connsiteX75" fmla="*/ 3459 w 5616"/>
                <a:gd name="connsiteY75" fmla="*/ 754 h 4324"/>
                <a:gd name="connsiteX76" fmla="*/ 3517 w 5616"/>
                <a:gd name="connsiteY76" fmla="*/ 793 h 4324"/>
                <a:gd name="connsiteX77" fmla="*/ 3577 w 5616"/>
                <a:gd name="connsiteY77" fmla="*/ 834 h 4324"/>
                <a:gd name="connsiteX78" fmla="*/ 3636 w 5616"/>
                <a:gd name="connsiteY78" fmla="*/ 874 h 4324"/>
                <a:gd name="connsiteX79" fmla="*/ 3694 w 5616"/>
                <a:gd name="connsiteY79" fmla="*/ 917 h 4324"/>
                <a:gd name="connsiteX80" fmla="*/ 3753 w 5616"/>
                <a:gd name="connsiteY80" fmla="*/ 961 h 4324"/>
                <a:gd name="connsiteX81" fmla="*/ 3811 w 5616"/>
                <a:gd name="connsiteY81" fmla="*/ 1007 h 4324"/>
                <a:gd name="connsiteX82" fmla="*/ 3870 w 5616"/>
                <a:gd name="connsiteY82" fmla="*/ 1053 h 4324"/>
                <a:gd name="connsiteX83" fmla="*/ 3927 w 5616"/>
                <a:gd name="connsiteY83" fmla="*/ 1103 h 4324"/>
                <a:gd name="connsiteX84" fmla="*/ 3983 w 5616"/>
                <a:gd name="connsiteY84" fmla="*/ 1153 h 4324"/>
                <a:gd name="connsiteX85" fmla="*/ 4040 w 5616"/>
                <a:gd name="connsiteY85" fmla="*/ 1204 h 4324"/>
                <a:gd name="connsiteX86" fmla="*/ 4097 w 5616"/>
                <a:gd name="connsiteY86" fmla="*/ 1256 h 4324"/>
                <a:gd name="connsiteX87" fmla="*/ 4152 w 5616"/>
                <a:gd name="connsiteY87" fmla="*/ 1310 h 4324"/>
                <a:gd name="connsiteX88" fmla="*/ 4207 w 5616"/>
                <a:gd name="connsiteY88" fmla="*/ 1365 h 4324"/>
                <a:gd name="connsiteX89" fmla="*/ 4262 w 5616"/>
                <a:gd name="connsiteY89" fmla="*/ 1424 h 4324"/>
                <a:gd name="connsiteX90" fmla="*/ 4315 w 5616"/>
                <a:gd name="connsiteY90" fmla="*/ 1482 h 4324"/>
                <a:gd name="connsiteX91" fmla="*/ 4370 w 5616"/>
                <a:gd name="connsiteY91" fmla="*/ 1543 h 4324"/>
                <a:gd name="connsiteX92" fmla="*/ 4421 w 5616"/>
                <a:gd name="connsiteY92" fmla="*/ 1605 h 4324"/>
                <a:gd name="connsiteX93" fmla="*/ 4474 w 5616"/>
                <a:gd name="connsiteY93" fmla="*/ 1667 h 4324"/>
                <a:gd name="connsiteX94" fmla="*/ 4526 w 5616"/>
                <a:gd name="connsiteY94" fmla="*/ 1732 h 4324"/>
                <a:gd name="connsiteX95" fmla="*/ 4577 w 5616"/>
                <a:gd name="connsiteY95" fmla="*/ 1800 h 4324"/>
                <a:gd name="connsiteX96" fmla="*/ 4627 w 5616"/>
                <a:gd name="connsiteY96" fmla="*/ 1867 h 4324"/>
                <a:gd name="connsiteX97" fmla="*/ 4676 w 5616"/>
                <a:gd name="connsiteY97" fmla="*/ 1936 h 4324"/>
                <a:gd name="connsiteX98" fmla="*/ 4726 w 5616"/>
                <a:gd name="connsiteY98" fmla="*/ 2009 h 4324"/>
                <a:gd name="connsiteX99" fmla="*/ 4774 w 5616"/>
                <a:gd name="connsiteY99" fmla="*/ 2082 h 4324"/>
                <a:gd name="connsiteX100" fmla="*/ 4820 w 5616"/>
                <a:gd name="connsiteY100" fmla="*/ 2158 h 4324"/>
                <a:gd name="connsiteX101" fmla="*/ 4868 w 5616"/>
                <a:gd name="connsiteY101" fmla="*/ 2234 h 4324"/>
                <a:gd name="connsiteX102" fmla="*/ 4912 w 5616"/>
                <a:gd name="connsiteY102" fmla="*/ 2312 h 4324"/>
                <a:gd name="connsiteX103" fmla="*/ 4958 w 5616"/>
                <a:gd name="connsiteY103" fmla="*/ 2394 h 4324"/>
                <a:gd name="connsiteX104" fmla="*/ 5001 w 5616"/>
                <a:gd name="connsiteY104" fmla="*/ 2475 h 4324"/>
                <a:gd name="connsiteX105" fmla="*/ 5045 w 5616"/>
                <a:gd name="connsiteY105" fmla="*/ 2558 h 4324"/>
                <a:gd name="connsiteX106" fmla="*/ 5086 w 5616"/>
                <a:gd name="connsiteY106" fmla="*/ 2645 h 4324"/>
                <a:gd name="connsiteX107" fmla="*/ 5129 w 5616"/>
                <a:gd name="connsiteY107" fmla="*/ 2732 h 4324"/>
                <a:gd name="connsiteX108" fmla="*/ 5168 w 5616"/>
                <a:gd name="connsiteY108" fmla="*/ 2823 h 4324"/>
                <a:gd name="connsiteX109" fmla="*/ 5207 w 5616"/>
                <a:gd name="connsiteY109" fmla="*/ 2913 h 4324"/>
                <a:gd name="connsiteX110" fmla="*/ 5246 w 5616"/>
                <a:gd name="connsiteY110" fmla="*/ 3007 h 4324"/>
                <a:gd name="connsiteX111" fmla="*/ 5283 w 5616"/>
                <a:gd name="connsiteY111" fmla="*/ 3103 h 4324"/>
                <a:gd name="connsiteX112" fmla="*/ 5318 w 5616"/>
                <a:gd name="connsiteY112" fmla="*/ 3198 h 4324"/>
                <a:gd name="connsiteX113" fmla="*/ 5354 w 5616"/>
                <a:gd name="connsiteY113" fmla="*/ 3298 h 4324"/>
                <a:gd name="connsiteX114" fmla="*/ 5387 w 5616"/>
                <a:gd name="connsiteY114" fmla="*/ 3400 h 4324"/>
                <a:gd name="connsiteX115" fmla="*/ 5419 w 5616"/>
                <a:gd name="connsiteY115" fmla="*/ 3503 h 4324"/>
                <a:gd name="connsiteX116" fmla="*/ 5451 w 5616"/>
                <a:gd name="connsiteY116" fmla="*/ 3608 h 4324"/>
                <a:gd name="connsiteX117" fmla="*/ 5481 w 5616"/>
                <a:gd name="connsiteY117" fmla="*/ 3716 h 4324"/>
                <a:gd name="connsiteX118" fmla="*/ 5511 w 5616"/>
                <a:gd name="connsiteY118" fmla="*/ 3824 h 4324"/>
                <a:gd name="connsiteX119" fmla="*/ 5540 w 5616"/>
                <a:gd name="connsiteY119" fmla="*/ 3936 h 4324"/>
                <a:gd name="connsiteX120" fmla="*/ 5566 w 5616"/>
                <a:gd name="connsiteY120" fmla="*/ 4049 h 4324"/>
                <a:gd name="connsiteX121" fmla="*/ 5591 w 5616"/>
                <a:gd name="connsiteY121" fmla="*/ 4166 h 4324"/>
                <a:gd name="connsiteX122" fmla="*/ 5616 w 5616"/>
                <a:gd name="connsiteY122" fmla="*/ 4283 h 4324"/>
                <a:gd name="connsiteX123" fmla="*/ 5616 w 5616"/>
                <a:gd name="connsiteY123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1801 w 5616"/>
                <a:gd name="connsiteY34" fmla="*/ 3333 h 4324"/>
                <a:gd name="connsiteX35" fmla="*/ 1743 w 5616"/>
                <a:gd name="connsiteY35" fmla="*/ 3287 h 4324"/>
                <a:gd name="connsiteX36" fmla="*/ 1459 w 5616"/>
                <a:gd name="connsiteY36" fmla="*/ 3039 h 4324"/>
                <a:gd name="connsiteX37" fmla="*/ 1404 w 5616"/>
                <a:gd name="connsiteY37" fmla="*/ 2986 h 4324"/>
                <a:gd name="connsiteX38" fmla="*/ 1296 w 5616"/>
                <a:gd name="connsiteY38" fmla="*/ 2874 h 4324"/>
                <a:gd name="connsiteX39" fmla="*/ 1243 w 5616"/>
                <a:gd name="connsiteY39" fmla="*/ 2815 h 4324"/>
                <a:gd name="connsiteX40" fmla="*/ 1190 w 5616"/>
                <a:gd name="connsiteY40" fmla="*/ 2755 h 4324"/>
                <a:gd name="connsiteX41" fmla="*/ 1136 w 5616"/>
                <a:gd name="connsiteY41" fmla="*/ 2695 h 4324"/>
                <a:gd name="connsiteX42" fmla="*/ 1085 w 5616"/>
                <a:gd name="connsiteY42" fmla="*/ 2631 h 4324"/>
                <a:gd name="connsiteX43" fmla="*/ 1035 w 5616"/>
                <a:gd name="connsiteY43" fmla="*/ 2567 h 4324"/>
                <a:gd name="connsiteX44" fmla="*/ 984 w 5616"/>
                <a:gd name="connsiteY44" fmla="*/ 2502 h 4324"/>
                <a:gd name="connsiteX45" fmla="*/ 886 w 5616"/>
                <a:gd name="connsiteY45" fmla="*/ 2365 h 4324"/>
                <a:gd name="connsiteX46" fmla="*/ 450 w 5616"/>
                <a:gd name="connsiteY46" fmla="*/ 1580 h 4324"/>
                <a:gd name="connsiteX47" fmla="*/ 374 w 5616"/>
                <a:gd name="connsiteY47" fmla="*/ 1403 h 4324"/>
                <a:gd name="connsiteX48" fmla="*/ 339 w 5616"/>
                <a:gd name="connsiteY48" fmla="*/ 1310 h 4324"/>
                <a:gd name="connsiteX49" fmla="*/ 303 w 5616"/>
                <a:gd name="connsiteY49" fmla="*/ 1217 h 4324"/>
                <a:gd name="connsiteX50" fmla="*/ 236 w 5616"/>
                <a:gd name="connsiteY50" fmla="*/ 1023 h 4324"/>
                <a:gd name="connsiteX51" fmla="*/ 206 w 5616"/>
                <a:gd name="connsiteY51" fmla="*/ 924 h 4324"/>
                <a:gd name="connsiteX52" fmla="*/ 176 w 5616"/>
                <a:gd name="connsiteY52" fmla="*/ 823 h 4324"/>
                <a:gd name="connsiteX53" fmla="*/ 92 w 5616"/>
                <a:gd name="connsiteY53" fmla="*/ 507 h 4324"/>
                <a:gd name="connsiteX54" fmla="*/ 67 w 5616"/>
                <a:gd name="connsiteY54" fmla="*/ 398 h 4324"/>
                <a:gd name="connsiteX55" fmla="*/ 43 w 5616"/>
                <a:gd name="connsiteY55" fmla="*/ 286 h 4324"/>
                <a:gd name="connsiteX56" fmla="*/ 21 w 5616"/>
                <a:gd name="connsiteY56" fmla="*/ 172 h 4324"/>
                <a:gd name="connsiteX57" fmla="*/ 0 w 5616"/>
                <a:gd name="connsiteY57" fmla="*/ 57 h 4324"/>
                <a:gd name="connsiteX58" fmla="*/ 113 w 5616"/>
                <a:gd name="connsiteY58" fmla="*/ 41 h 4324"/>
                <a:gd name="connsiteX59" fmla="*/ 307 w 5616"/>
                <a:gd name="connsiteY59" fmla="*/ 22 h 4324"/>
                <a:gd name="connsiteX60" fmla="*/ 823 w 5616"/>
                <a:gd name="connsiteY60" fmla="*/ 4 h 4324"/>
                <a:gd name="connsiteX61" fmla="*/ 1003 w 5616"/>
                <a:gd name="connsiteY61" fmla="*/ 9 h 4324"/>
                <a:gd name="connsiteX62" fmla="*/ 1512 w 5616"/>
                <a:gd name="connsiteY62" fmla="*/ 57 h 4324"/>
                <a:gd name="connsiteX63" fmla="*/ 1732 w 5616"/>
                <a:gd name="connsiteY63" fmla="*/ 91 h 4324"/>
                <a:gd name="connsiteX64" fmla="*/ 1845 w 5616"/>
                <a:gd name="connsiteY64" fmla="*/ 112 h 4324"/>
                <a:gd name="connsiteX65" fmla="*/ 1961 w 5616"/>
                <a:gd name="connsiteY65" fmla="*/ 137 h 4324"/>
                <a:gd name="connsiteX66" fmla="*/ 2134 w 5616"/>
                <a:gd name="connsiteY66" fmla="*/ 205 h 4324"/>
                <a:gd name="connsiteX67" fmla="*/ 2673 w 5616"/>
                <a:gd name="connsiteY67" fmla="*/ 353 h 4324"/>
                <a:gd name="connsiteX68" fmla="*/ 3037 w 5616"/>
                <a:gd name="connsiteY68" fmla="*/ 515 h 4324"/>
                <a:gd name="connsiteX69" fmla="*/ 3157 w 5616"/>
                <a:gd name="connsiteY69" fmla="*/ 577 h 4324"/>
                <a:gd name="connsiteX70" fmla="*/ 3218 w 5616"/>
                <a:gd name="connsiteY70" fmla="*/ 610 h 4324"/>
                <a:gd name="connsiteX71" fmla="*/ 3278 w 5616"/>
                <a:gd name="connsiteY71" fmla="*/ 644 h 4324"/>
                <a:gd name="connsiteX72" fmla="*/ 3338 w 5616"/>
                <a:gd name="connsiteY72" fmla="*/ 679 h 4324"/>
                <a:gd name="connsiteX73" fmla="*/ 3398 w 5616"/>
                <a:gd name="connsiteY73" fmla="*/ 717 h 4324"/>
                <a:gd name="connsiteX74" fmla="*/ 3459 w 5616"/>
                <a:gd name="connsiteY74" fmla="*/ 754 h 4324"/>
                <a:gd name="connsiteX75" fmla="*/ 3517 w 5616"/>
                <a:gd name="connsiteY75" fmla="*/ 793 h 4324"/>
                <a:gd name="connsiteX76" fmla="*/ 3577 w 5616"/>
                <a:gd name="connsiteY76" fmla="*/ 834 h 4324"/>
                <a:gd name="connsiteX77" fmla="*/ 3636 w 5616"/>
                <a:gd name="connsiteY77" fmla="*/ 874 h 4324"/>
                <a:gd name="connsiteX78" fmla="*/ 3694 w 5616"/>
                <a:gd name="connsiteY78" fmla="*/ 917 h 4324"/>
                <a:gd name="connsiteX79" fmla="*/ 3753 w 5616"/>
                <a:gd name="connsiteY79" fmla="*/ 961 h 4324"/>
                <a:gd name="connsiteX80" fmla="*/ 3811 w 5616"/>
                <a:gd name="connsiteY80" fmla="*/ 1007 h 4324"/>
                <a:gd name="connsiteX81" fmla="*/ 3870 w 5616"/>
                <a:gd name="connsiteY81" fmla="*/ 1053 h 4324"/>
                <a:gd name="connsiteX82" fmla="*/ 3927 w 5616"/>
                <a:gd name="connsiteY82" fmla="*/ 1103 h 4324"/>
                <a:gd name="connsiteX83" fmla="*/ 3983 w 5616"/>
                <a:gd name="connsiteY83" fmla="*/ 1153 h 4324"/>
                <a:gd name="connsiteX84" fmla="*/ 4040 w 5616"/>
                <a:gd name="connsiteY84" fmla="*/ 1204 h 4324"/>
                <a:gd name="connsiteX85" fmla="*/ 4097 w 5616"/>
                <a:gd name="connsiteY85" fmla="*/ 1256 h 4324"/>
                <a:gd name="connsiteX86" fmla="*/ 4152 w 5616"/>
                <a:gd name="connsiteY86" fmla="*/ 1310 h 4324"/>
                <a:gd name="connsiteX87" fmla="*/ 4207 w 5616"/>
                <a:gd name="connsiteY87" fmla="*/ 1365 h 4324"/>
                <a:gd name="connsiteX88" fmla="*/ 4262 w 5616"/>
                <a:gd name="connsiteY88" fmla="*/ 1424 h 4324"/>
                <a:gd name="connsiteX89" fmla="*/ 4315 w 5616"/>
                <a:gd name="connsiteY89" fmla="*/ 1482 h 4324"/>
                <a:gd name="connsiteX90" fmla="*/ 4370 w 5616"/>
                <a:gd name="connsiteY90" fmla="*/ 1543 h 4324"/>
                <a:gd name="connsiteX91" fmla="*/ 4421 w 5616"/>
                <a:gd name="connsiteY91" fmla="*/ 1605 h 4324"/>
                <a:gd name="connsiteX92" fmla="*/ 4474 w 5616"/>
                <a:gd name="connsiteY92" fmla="*/ 1667 h 4324"/>
                <a:gd name="connsiteX93" fmla="*/ 4526 w 5616"/>
                <a:gd name="connsiteY93" fmla="*/ 1732 h 4324"/>
                <a:gd name="connsiteX94" fmla="*/ 4577 w 5616"/>
                <a:gd name="connsiteY94" fmla="*/ 1800 h 4324"/>
                <a:gd name="connsiteX95" fmla="*/ 4627 w 5616"/>
                <a:gd name="connsiteY95" fmla="*/ 1867 h 4324"/>
                <a:gd name="connsiteX96" fmla="*/ 4676 w 5616"/>
                <a:gd name="connsiteY96" fmla="*/ 1936 h 4324"/>
                <a:gd name="connsiteX97" fmla="*/ 4726 w 5616"/>
                <a:gd name="connsiteY97" fmla="*/ 2009 h 4324"/>
                <a:gd name="connsiteX98" fmla="*/ 4774 w 5616"/>
                <a:gd name="connsiteY98" fmla="*/ 2082 h 4324"/>
                <a:gd name="connsiteX99" fmla="*/ 4820 w 5616"/>
                <a:gd name="connsiteY99" fmla="*/ 2158 h 4324"/>
                <a:gd name="connsiteX100" fmla="*/ 4868 w 5616"/>
                <a:gd name="connsiteY100" fmla="*/ 2234 h 4324"/>
                <a:gd name="connsiteX101" fmla="*/ 4912 w 5616"/>
                <a:gd name="connsiteY101" fmla="*/ 2312 h 4324"/>
                <a:gd name="connsiteX102" fmla="*/ 4958 w 5616"/>
                <a:gd name="connsiteY102" fmla="*/ 2394 h 4324"/>
                <a:gd name="connsiteX103" fmla="*/ 5001 w 5616"/>
                <a:gd name="connsiteY103" fmla="*/ 2475 h 4324"/>
                <a:gd name="connsiteX104" fmla="*/ 5045 w 5616"/>
                <a:gd name="connsiteY104" fmla="*/ 2558 h 4324"/>
                <a:gd name="connsiteX105" fmla="*/ 5086 w 5616"/>
                <a:gd name="connsiteY105" fmla="*/ 2645 h 4324"/>
                <a:gd name="connsiteX106" fmla="*/ 5129 w 5616"/>
                <a:gd name="connsiteY106" fmla="*/ 2732 h 4324"/>
                <a:gd name="connsiteX107" fmla="*/ 5168 w 5616"/>
                <a:gd name="connsiteY107" fmla="*/ 2823 h 4324"/>
                <a:gd name="connsiteX108" fmla="*/ 5207 w 5616"/>
                <a:gd name="connsiteY108" fmla="*/ 2913 h 4324"/>
                <a:gd name="connsiteX109" fmla="*/ 5246 w 5616"/>
                <a:gd name="connsiteY109" fmla="*/ 3007 h 4324"/>
                <a:gd name="connsiteX110" fmla="*/ 5283 w 5616"/>
                <a:gd name="connsiteY110" fmla="*/ 3103 h 4324"/>
                <a:gd name="connsiteX111" fmla="*/ 5318 w 5616"/>
                <a:gd name="connsiteY111" fmla="*/ 3198 h 4324"/>
                <a:gd name="connsiteX112" fmla="*/ 5354 w 5616"/>
                <a:gd name="connsiteY112" fmla="*/ 3298 h 4324"/>
                <a:gd name="connsiteX113" fmla="*/ 5387 w 5616"/>
                <a:gd name="connsiteY113" fmla="*/ 3400 h 4324"/>
                <a:gd name="connsiteX114" fmla="*/ 5419 w 5616"/>
                <a:gd name="connsiteY114" fmla="*/ 3503 h 4324"/>
                <a:gd name="connsiteX115" fmla="*/ 5451 w 5616"/>
                <a:gd name="connsiteY115" fmla="*/ 3608 h 4324"/>
                <a:gd name="connsiteX116" fmla="*/ 5481 w 5616"/>
                <a:gd name="connsiteY116" fmla="*/ 3716 h 4324"/>
                <a:gd name="connsiteX117" fmla="*/ 5511 w 5616"/>
                <a:gd name="connsiteY117" fmla="*/ 3824 h 4324"/>
                <a:gd name="connsiteX118" fmla="*/ 5540 w 5616"/>
                <a:gd name="connsiteY118" fmla="*/ 3936 h 4324"/>
                <a:gd name="connsiteX119" fmla="*/ 5566 w 5616"/>
                <a:gd name="connsiteY119" fmla="*/ 4049 h 4324"/>
                <a:gd name="connsiteX120" fmla="*/ 5591 w 5616"/>
                <a:gd name="connsiteY120" fmla="*/ 4166 h 4324"/>
                <a:gd name="connsiteX121" fmla="*/ 5616 w 5616"/>
                <a:gd name="connsiteY121" fmla="*/ 4283 h 4324"/>
                <a:gd name="connsiteX122" fmla="*/ 5616 w 5616"/>
                <a:gd name="connsiteY122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1743 w 5616"/>
                <a:gd name="connsiteY34" fmla="*/ 3287 h 4324"/>
                <a:gd name="connsiteX35" fmla="*/ 1459 w 5616"/>
                <a:gd name="connsiteY35" fmla="*/ 3039 h 4324"/>
                <a:gd name="connsiteX36" fmla="*/ 1404 w 5616"/>
                <a:gd name="connsiteY36" fmla="*/ 2986 h 4324"/>
                <a:gd name="connsiteX37" fmla="*/ 1296 w 5616"/>
                <a:gd name="connsiteY37" fmla="*/ 2874 h 4324"/>
                <a:gd name="connsiteX38" fmla="*/ 1243 w 5616"/>
                <a:gd name="connsiteY38" fmla="*/ 2815 h 4324"/>
                <a:gd name="connsiteX39" fmla="*/ 1190 w 5616"/>
                <a:gd name="connsiteY39" fmla="*/ 2755 h 4324"/>
                <a:gd name="connsiteX40" fmla="*/ 1136 w 5616"/>
                <a:gd name="connsiteY40" fmla="*/ 2695 h 4324"/>
                <a:gd name="connsiteX41" fmla="*/ 1085 w 5616"/>
                <a:gd name="connsiteY41" fmla="*/ 2631 h 4324"/>
                <a:gd name="connsiteX42" fmla="*/ 1035 w 5616"/>
                <a:gd name="connsiteY42" fmla="*/ 2567 h 4324"/>
                <a:gd name="connsiteX43" fmla="*/ 984 w 5616"/>
                <a:gd name="connsiteY43" fmla="*/ 2502 h 4324"/>
                <a:gd name="connsiteX44" fmla="*/ 886 w 5616"/>
                <a:gd name="connsiteY44" fmla="*/ 2365 h 4324"/>
                <a:gd name="connsiteX45" fmla="*/ 450 w 5616"/>
                <a:gd name="connsiteY45" fmla="*/ 1580 h 4324"/>
                <a:gd name="connsiteX46" fmla="*/ 374 w 5616"/>
                <a:gd name="connsiteY46" fmla="*/ 1403 h 4324"/>
                <a:gd name="connsiteX47" fmla="*/ 339 w 5616"/>
                <a:gd name="connsiteY47" fmla="*/ 1310 h 4324"/>
                <a:gd name="connsiteX48" fmla="*/ 303 w 5616"/>
                <a:gd name="connsiteY48" fmla="*/ 1217 h 4324"/>
                <a:gd name="connsiteX49" fmla="*/ 236 w 5616"/>
                <a:gd name="connsiteY49" fmla="*/ 1023 h 4324"/>
                <a:gd name="connsiteX50" fmla="*/ 206 w 5616"/>
                <a:gd name="connsiteY50" fmla="*/ 924 h 4324"/>
                <a:gd name="connsiteX51" fmla="*/ 176 w 5616"/>
                <a:gd name="connsiteY51" fmla="*/ 823 h 4324"/>
                <a:gd name="connsiteX52" fmla="*/ 92 w 5616"/>
                <a:gd name="connsiteY52" fmla="*/ 507 h 4324"/>
                <a:gd name="connsiteX53" fmla="*/ 67 w 5616"/>
                <a:gd name="connsiteY53" fmla="*/ 398 h 4324"/>
                <a:gd name="connsiteX54" fmla="*/ 43 w 5616"/>
                <a:gd name="connsiteY54" fmla="*/ 286 h 4324"/>
                <a:gd name="connsiteX55" fmla="*/ 21 w 5616"/>
                <a:gd name="connsiteY55" fmla="*/ 172 h 4324"/>
                <a:gd name="connsiteX56" fmla="*/ 0 w 5616"/>
                <a:gd name="connsiteY56" fmla="*/ 57 h 4324"/>
                <a:gd name="connsiteX57" fmla="*/ 113 w 5616"/>
                <a:gd name="connsiteY57" fmla="*/ 41 h 4324"/>
                <a:gd name="connsiteX58" fmla="*/ 307 w 5616"/>
                <a:gd name="connsiteY58" fmla="*/ 22 h 4324"/>
                <a:gd name="connsiteX59" fmla="*/ 823 w 5616"/>
                <a:gd name="connsiteY59" fmla="*/ 4 h 4324"/>
                <a:gd name="connsiteX60" fmla="*/ 1003 w 5616"/>
                <a:gd name="connsiteY60" fmla="*/ 9 h 4324"/>
                <a:gd name="connsiteX61" fmla="*/ 1512 w 5616"/>
                <a:gd name="connsiteY61" fmla="*/ 57 h 4324"/>
                <a:gd name="connsiteX62" fmla="*/ 1732 w 5616"/>
                <a:gd name="connsiteY62" fmla="*/ 91 h 4324"/>
                <a:gd name="connsiteX63" fmla="*/ 1845 w 5616"/>
                <a:gd name="connsiteY63" fmla="*/ 112 h 4324"/>
                <a:gd name="connsiteX64" fmla="*/ 1961 w 5616"/>
                <a:gd name="connsiteY64" fmla="*/ 137 h 4324"/>
                <a:gd name="connsiteX65" fmla="*/ 2134 w 5616"/>
                <a:gd name="connsiteY65" fmla="*/ 205 h 4324"/>
                <a:gd name="connsiteX66" fmla="*/ 2673 w 5616"/>
                <a:gd name="connsiteY66" fmla="*/ 353 h 4324"/>
                <a:gd name="connsiteX67" fmla="*/ 3037 w 5616"/>
                <a:gd name="connsiteY67" fmla="*/ 515 h 4324"/>
                <a:gd name="connsiteX68" fmla="*/ 3157 w 5616"/>
                <a:gd name="connsiteY68" fmla="*/ 577 h 4324"/>
                <a:gd name="connsiteX69" fmla="*/ 3218 w 5616"/>
                <a:gd name="connsiteY69" fmla="*/ 610 h 4324"/>
                <a:gd name="connsiteX70" fmla="*/ 3278 w 5616"/>
                <a:gd name="connsiteY70" fmla="*/ 644 h 4324"/>
                <a:gd name="connsiteX71" fmla="*/ 3338 w 5616"/>
                <a:gd name="connsiteY71" fmla="*/ 679 h 4324"/>
                <a:gd name="connsiteX72" fmla="*/ 3398 w 5616"/>
                <a:gd name="connsiteY72" fmla="*/ 717 h 4324"/>
                <a:gd name="connsiteX73" fmla="*/ 3459 w 5616"/>
                <a:gd name="connsiteY73" fmla="*/ 754 h 4324"/>
                <a:gd name="connsiteX74" fmla="*/ 3517 w 5616"/>
                <a:gd name="connsiteY74" fmla="*/ 793 h 4324"/>
                <a:gd name="connsiteX75" fmla="*/ 3577 w 5616"/>
                <a:gd name="connsiteY75" fmla="*/ 834 h 4324"/>
                <a:gd name="connsiteX76" fmla="*/ 3636 w 5616"/>
                <a:gd name="connsiteY76" fmla="*/ 874 h 4324"/>
                <a:gd name="connsiteX77" fmla="*/ 3694 w 5616"/>
                <a:gd name="connsiteY77" fmla="*/ 917 h 4324"/>
                <a:gd name="connsiteX78" fmla="*/ 3753 w 5616"/>
                <a:gd name="connsiteY78" fmla="*/ 961 h 4324"/>
                <a:gd name="connsiteX79" fmla="*/ 3811 w 5616"/>
                <a:gd name="connsiteY79" fmla="*/ 1007 h 4324"/>
                <a:gd name="connsiteX80" fmla="*/ 3870 w 5616"/>
                <a:gd name="connsiteY80" fmla="*/ 1053 h 4324"/>
                <a:gd name="connsiteX81" fmla="*/ 3927 w 5616"/>
                <a:gd name="connsiteY81" fmla="*/ 1103 h 4324"/>
                <a:gd name="connsiteX82" fmla="*/ 3983 w 5616"/>
                <a:gd name="connsiteY82" fmla="*/ 1153 h 4324"/>
                <a:gd name="connsiteX83" fmla="*/ 4040 w 5616"/>
                <a:gd name="connsiteY83" fmla="*/ 1204 h 4324"/>
                <a:gd name="connsiteX84" fmla="*/ 4097 w 5616"/>
                <a:gd name="connsiteY84" fmla="*/ 1256 h 4324"/>
                <a:gd name="connsiteX85" fmla="*/ 4152 w 5616"/>
                <a:gd name="connsiteY85" fmla="*/ 1310 h 4324"/>
                <a:gd name="connsiteX86" fmla="*/ 4207 w 5616"/>
                <a:gd name="connsiteY86" fmla="*/ 1365 h 4324"/>
                <a:gd name="connsiteX87" fmla="*/ 4262 w 5616"/>
                <a:gd name="connsiteY87" fmla="*/ 1424 h 4324"/>
                <a:gd name="connsiteX88" fmla="*/ 4315 w 5616"/>
                <a:gd name="connsiteY88" fmla="*/ 1482 h 4324"/>
                <a:gd name="connsiteX89" fmla="*/ 4370 w 5616"/>
                <a:gd name="connsiteY89" fmla="*/ 1543 h 4324"/>
                <a:gd name="connsiteX90" fmla="*/ 4421 w 5616"/>
                <a:gd name="connsiteY90" fmla="*/ 1605 h 4324"/>
                <a:gd name="connsiteX91" fmla="*/ 4474 w 5616"/>
                <a:gd name="connsiteY91" fmla="*/ 1667 h 4324"/>
                <a:gd name="connsiteX92" fmla="*/ 4526 w 5616"/>
                <a:gd name="connsiteY92" fmla="*/ 1732 h 4324"/>
                <a:gd name="connsiteX93" fmla="*/ 4577 w 5616"/>
                <a:gd name="connsiteY93" fmla="*/ 1800 h 4324"/>
                <a:gd name="connsiteX94" fmla="*/ 4627 w 5616"/>
                <a:gd name="connsiteY94" fmla="*/ 1867 h 4324"/>
                <a:gd name="connsiteX95" fmla="*/ 4676 w 5616"/>
                <a:gd name="connsiteY95" fmla="*/ 1936 h 4324"/>
                <a:gd name="connsiteX96" fmla="*/ 4726 w 5616"/>
                <a:gd name="connsiteY96" fmla="*/ 2009 h 4324"/>
                <a:gd name="connsiteX97" fmla="*/ 4774 w 5616"/>
                <a:gd name="connsiteY97" fmla="*/ 2082 h 4324"/>
                <a:gd name="connsiteX98" fmla="*/ 4820 w 5616"/>
                <a:gd name="connsiteY98" fmla="*/ 2158 h 4324"/>
                <a:gd name="connsiteX99" fmla="*/ 4868 w 5616"/>
                <a:gd name="connsiteY99" fmla="*/ 2234 h 4324"/>
                <a:gd name="connsiteX100" fmla="*/ 4912 w 5616"/>
                <a:gd name="connsiteY100" fmla="*/ 2312 h 4324"/>
                <a:gd name="connsiteX101" fmla="*/ 4958 w 5616"/>
                <a:gd name="connsiteY101" fmla="*/ 2394 h 4324"/>
                <a:gd name="connsiteX102" fmla="*/ 5001 w 5616"/>
                <a:gd name="connsiteY102" fmla="*/ 2475 h 4324"/>
                <a:gd name="connsiteX103" fmla="*/ 5045 w 5616"/>
                <a:gd name="connsiteY103" fmla="*/ 2558 h 4324"/>
                <a:gd name="connsiteX104" fmla="*/ 5086 w 5616"/>
                <a:gd name="connsiteY104" fmla="*/ 2645 h 4324"/>
                <a:gd name="connsiteX105" fmla="*/ 5129 w 5616"/>
                <a:gd name="connsiteY105" fmla="*/ 2732 h 4324"/>
                <a:gd name="connsiteX106" fmla="*/ 5168 w 5616"/>
                <a:gd name="connsiteY106" fmla="*/ 2823 h 4324"/>
                <a:gd name="connsiteX107" fmla="*/ 5207 w 5616"/>
                <a:gd name="connsiteY107" fmla="*/ 2913 h 4324"/>
                <a:gd name="connsiteX108" fmla="*/ 5246 w 5616"/>
                <a:gd name="connsiteY108" fmla="*/ 3007 h 4324"/>
                <a:gd name="connsiteX109" fmla="*/ 5283 w 5616"/>
                <a:gd name="connsiteY109" fmla="*/ 3103 h 4324"/>
                <a:gd name="connsiteX110" fmla="*/ 5318 w 5616"/>
                <a:gd name="connsiteY110" fmla="*/ 3198 h 4324"/>
                <a:gd name="connsiteX111" fmla="*/ 5354 w 5616"/>
                <a:gd name="connsiteY111" fmla="*/ 3298 h 4324"/>
                <a:gd name="connsiteX112" fmla="*/ 5387 w 5616"/>
                <a:gd name="connsiteY112" fmla="*/ 3400 h 4324"/>
                <a:gd name="connsiteX113" fmla="*/ 5419 w 5616"/>
                <a:gd name="connsiteY113" fmla="*/ 3503 h 4324"/>
                <a:gd name="connsiteX114" fmla="*/ 5451 w 5616"/>
                <a:gd name="connsiteY114" fmla="*/ 3608 h 4324"/>
                <a:gd name="connsiteX115" fmla="*/ 5481 w 5616"/>
                <a:gd name="connsiteY115" fmla="*/ 3716 h 4324"/>
                <a:gd name="connsiteX116" fmla="*/ 5511 w 5616"/>
                <a:gd name="connsiteY116" fmla="*/ 3824 h 4324"/>
                <a:gd name="connsiteX117" fmla="*/ 5540 w 5616"/>
                <a:gd name="connsiteY117" fmla="*/ 3936 h 4324"/>
                <a:gd name="connsiteX118" fmla="*/ 5566 w 5616"/>
                <a:gd name="connsiteY118" fmla="*/ 4049 h 4324"/>
                <a:gd name="connsiteX119" fmla="*/ 5591 w 5616"/>
                <a:gd name="connsiteY119" fmla="*/ 4166 h 4324"/>
                <a:gd name="connsiteX120" fmla="*/ 5616 w 5616"/>
                <a:gd name="connsiteY120" fmla="*/ 4283 h 4324"/>
                <a:gd name="connsiteX121" fmla="*/ 5616 w 5616"/>
                <a:gd name="connsiteY121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1459 w 5616"/>
                <a:gd name="connsiteY34" fmla="*/ 3039 h 4324"/>
                <a:gd name="connsiteX35" fmla="*/ 1404 w 5616"/>
                <a:gd name="connsiteY35" fmla="*/ 2986 h 4324"/>
                <a:gd name="connsiteX36" fmla="*/ 1296 w 5616"/>
                <a:gd name="connsiteY36" fmla="*/ 2874 h 4324"/>
                <a:gd name="connsiteX37" fmla="*/ 1243 w 5616"/>
                <a:gd name="connsiteY37" fmla="*/ 2815 h 4324"/>
                <a:gd name="connsiteX38" fmla="*/ 1190 w 5616"/>
                <a:gd name="connsiteY38" fmla="*/ 2755 h 4324"/>
                <a:gd name="connsiteX39" fmla="*/ 1136 w 5616"/>
                <a:gd name="connsiteY39" fmla="*/ 2695 h 4324"/>
                <a:gd name="connsiteX40" fmla="*/ 1085 w 5616"/>
                <a:gd name="connsiteY40" fmla="*/ 2631 h 4324"/>
                <a:gd name="connsiteX41" fmla="*/ 1035 w 5616"/>
                <a:gd name="connsiteY41" fmla="*/ 2567 h 4324"/>
                <a:gd name="connsiteX42" fmla="*/ 984 w 5616"/>
                <a:gd name="connsiteY42" fmla="*/ 2502 h 4324"/>
                <a:gd name="connsiteX43" fmla="*/ 886 w 5616"/>
                <a:gd name="connsiteY43" fmla="*/ 2365 h 4324"/>
                <a:gd name="connsiteX44" fmla="*/ 450 w 5616"/>
                <a:gd name="connsiteY44" fmla="*/ 1580 h 4324"/>
                <a:gd name="connsiteX45" fmla="*/ 374 w 5616"/>
                <a:gd name="connsiteY45" fmla="*/ 1403 h 4324"/>
                <a:gd name="connsiteX46" fmla="*/ 339 w 5616"/>
                <a:gd name="connsiteY46" fmla="*/ 1310 h 4324"/>
                <a:gd name="connsiteX47" fmla="*/ 303 w 5616"/>
                <a:gd name="connsiteY47" fmla="*/ 1217 h 4324"/>
                <a:gd name="connsiteX48" fmla="*/ 236 w 5616"/>
                <a:gd name="connsiteY48" fmla="*/ 1023 h 4324"/>
                <a:gd name="connsiteX49" fmla="*/ 206 w 5616"/>
                <a:gd name="connsiteY49" fmla="*/ 924 h 4324"/>
                <a:gd name="connsiteX50" fmla="*/ 176 w 5616"/>
                <a:gd name="connsiteY50" fmla="*/ 823 h 4324"/>
                <a:gd name="connsiteX51" fmla="*/ 92 w 5616"/>
                <a:gd name="connsiteY51" fmla="*/ 507 h 4324"/>
                <a:gd name="connsiteX52" fmla="*/ 67 w 5616"/>
                <a:gd name="connsiteY52" fmla="*/ 398 h 4324"/>
                <a:gd name="connsiteX53" fmla="*/ 43 w 5616"/>
                <a:gd name="connsiteY53" fmla="*/ 286 h 4324"/>
                <a:gd name="connsiteX54" fmla="*/ 21 w 5616"/>
                <a:gd name="connsiteY54" fmla="*/ 172 h 4324"/>
                <a:gd name="connsiteX55" fmla="*/ 0 w 5616"/>
                <a:gd name="connsiteY55" fmla="*/ 57 h 4324"/>
                <a:gd name="connsiteX56" fmla="*/ 113 w 5616"/>
                <a:gd name="connsiteY56" fmla="*/ 41 h 4324"/>
                <a:gd name="connsiteX57" fmla="*/ 307 w 5616"/>
                <a:gd name="connsiteY57" fmla="*/ 22 h 4324"/>
                <a:gd name="connsiteX58" fmla="*/ 823 w 5616"/>
                <a:gd name="connsiteY58" fmla="*/ 4 h 4324"/>
                <a:gd name="connsiteX59" fmla="*/ 1003 w 5616"/>
                <a:gd name="connsiteY59" fmla="*/ 9 h 4324"/>
                <a:gd name="connsiteX60" fmla="*/ 1512 w 5616"/>
                <a:gd name="connsiteY60" fmla="*/ 57 h 4324"/>
                <a:gd name="connsiteX61" fmla="*/ 1732 w 5616"/>
                <a:gd name="connsiteY61" fmla="*/ 91 h 4324"/>
                <a:gd name="connsiteX62" fmla="*/ 1845 w 5616"/>
                <a:gd name="connsiteY62" fmla="*/ 112 h 4324"/>
                <a:gd name="connsiteX63" fmla="*/ 1961 w 5616"/>
                <a:gd name="connsiteY63" fmla="*/ 137 h 4324"/>
                <a:gd name="connsiteX64" fmla="*/ 2134 w 5616"/>
                <a:gd name="connsiteY64" fmla="*/ 205 h 4324"/>
                <a:gd name="connsiteX65" fmla="*/ 2673 w 5616"/>
                <a:gd name="connsiteY65" fmla="*/ 353 h 4324"/>
                <a:gd name="connsiteX66" fmla="*/ 3037 w 5616"/>
                <a:gd name="connsiteY66" fmla="*/ 515 h 4324"/>
                <a:gd name="connsiteX67" fmla="*/ 3157 w 5616"/>
                <a:gd name="connsiteY67" fmla="*/ 577 h 4324"/>
                <a:gd name="connsiteX68" fmla="*/ 3218 w 5616"/>
                <a:gd name="connsiteY68" fmla="*/ 610 h 4324"/>
                <a:gd name="connsiteX69" fmla="*/ 3278 w 5616"/>
                <a:gd name="connsiteY69" fmla="*/ 644 h 4324"/>
                <a:gd name="connsiteX70" fmla="*/ 3338 w 5616"/>
                <a:gd name="connsiteY70" fmla="*/ 679 h 4324"/>
                <a:gd name="connsiteX71" fmla="*/ 3398 w 5616"/>
                <a:gd name="connsiteY71" fmla="*/ 717 h 4324"/>
                <a:gd name="connsiteX72" fmla="*/ 3459 w 5616"/>
                <a:gd name="connsiteY72" fmla="*/ 754 h 4324"/>
                <a:gd name="connsiteX73" fmla="*/ 3517 w 5616"/>
                <a:gd name="connsiteY73" fmla="*/ 793 h 4324"/>
                <a:gd name="connsiteX74" fmla="*/ 3577 w 5616"/>
                <a:gd name="connsiteY74" fmla="*/ 834 h 4324"/>
                <a:gd name="connsiteX75" fmla="*/ 3636 w 5616"/>
                <a:gd name="connsiteY75" fmla="*/ 874 h 4324"/>
                <a:gd name="connsiteX76" fmla="*/ 3694 w 5616"/>
                <a:gd name="connsiteY76" fmla="*/ 917 h 4324"/>
                <a:gd name="connsiteX77" fmla="*/ 3753 w 5616"/>
                <a:gd name="connsiteY77" fmla="*/ 961 h 4324"/>
                <a:gd name="connsiteX78" fmla="*/ 3811 w 5616"/>
                <a:gd name="connsiteY78" fmla="*/ 1007 h 4324"/>
                <a:gd name="connsiteX79" fmla="*/ 3870 w 5616"/>
                <a:gd name="connsiteY79" fmla="*/ 1053 h 4324"/>
                <a:gd name="connsiteX80" fmla="*/ 3927 w 5616"/>
                <a:gd name="connsiteY80" fmla="*/ 1103 h 4324"/>
                <a:gd name="connsiteX81" fmla="*/ 3983 w 5616"/>
                <a:gd name="connsiteY81" fmla="*/ 1153 h 4324"/>
                <a:gd name="connsiteX82" fmla="*/ 4040 w 5616"/>
                <a:gd name="connsiteY82" fmla="*/ 1204 h 4324"/>
                <a:gd name="connsiteX83" fmla="*/ 4097 w 5616"/>
                <a:gd name="connsiteY83" fmla="*/ 1256 h 4324"/>
                <a:gd name="connsiteX84" fmla="*/ 4152 w 5616"/>
                <a:gd name="connsiteY84" fmla="*/ 1310 h 4324"/>
                <a:gd name="connsiteX85" fmla="*/ 4207 w 5616"/>
                <a:gd name="connsiteY85" fmla="*/ 1365 h 4324"/>
                <a:gd name="connsiteX86" fmla="*/ 4262 w 5616"/>
                <a:gd name="connsiteY86" fmla="*/ 1424 h 4324"/>
                <a:gd name="connsiteX87" fmla="*/ 4315 w 5616"/>
                <a:gd name="connsiteY87" fmla="*/ 1482 h 4324"/>
                <a:gd name="connsiteX88" fmla="*/ 4370 w 5616"/>
                <a:gd name="connsiteY88" fmla="*/ 1543 h 4324"/>
                <a:gd name="connsiteX89" fmla="*/ 4421 w 5616"/>
                <a:gd name="connsiteY89" fmla="*/ 1605 h 4324"/>
                <a:gd name="connsiteX90" fmla="*/ 4474 w 5616"/>
                <a:gd name="connsiteY90" fmla="*/ 1667 h 4324"/>
                <a:gd name="connsiteX91" fmla="*/ 4526 w 5616"/>
                <a:gd name="connsiteY91" fmla="*/ 1732 h 4324"/>
                <a:gd name="connsiteX92" fmla="*/ 4577 w 5616"/>
                <a:gd name="connsiteY92" fmla="*/ 1800 h 4324"/>
                <a:gd name="connsiteX93" fmla="*/ 4627 w 5616"/>
                <a:gd name="connsiteY93" fmla="*/ 1867 h 4324"/>
                <a:gd name="connsiteX94" fmla="*/ 4676 w 5616"/>
                <a:gd name="connsiteY94" fmla="*/ 1936 h 4324"/>
                <a:gd name="connsiteX95" fmla="*/ 4726 w 5616"/>
                <a:gd name="connsiteY95" fmla="*/ 2009 h 4324"/>
                <a:gd name="connsiteX96" fmla="*/ 4774 w 5616"/>
                <a:gd name="connsiteY96" fmla="*/ 2082 h 4324"/>
                <a:gd name="connsiteX97" fmla="*/ 4820 w 5616"/>
                <a:gd name="connsiteY97" fmla="*/ 2158 h 4324"/>
                <a:gd name="connsiteX98" fmla="*/ 4868 w 5616"/>
                <a:gd name="connsiteY98" fmla="*/ 2234 h 4324"/>
                <a:gd name="connsiteX99" fmla="*/ 4912 w 5616"/>
                <a:gd name="connsiteY99" fmla="*/ 2312 h 4324"/>
                <a:gd name="connsiteX100" fmla="*/ 4958 w 5616"/>
                <a:gd name="connsiteY100" fmla="*/ 2394 h 4324"/>
                <a:gd name="connsiteX101" fmla="*/ 5001 w 5616"/>
                <a:gd name="connsiteY101" fmla="*/ 2475 h 4324"/>
                <a:gd name="connsiteX102" fmla="*/ 5045 w 5616"/>
                <a:gd name="connsiteY102" fmla="*/ 2558 h 4324"/>
                <a:gd name="connsiteX103" fmla="*/ 5086 w 5616"/>
                <a:gd name="connsiteY103" fmla="*/ 2645 h 4324"/>
                <a:gd name="connsiteX104" fmla="*/ 5129 w 5616"/>
                <a:gd name="connsiteY104" fmla="*/ 2732 h 4324"/>
                <a:gd name="connsiteX105" fmla="*/ 5168 w 5616"/>
                <a:gd name="connsiteY105" fmla="*/ 2823 h 4324"/>
                <a:gd name="connsiteX106" fmla="*/ 5207 w 5616"/>
                <a:gd name="connsiteY106" fmla="*/ 2913 h 4324"/>
                <a:gd name="connsiteX107" fmla="*/ 5246 w 5616"/>
                <a:gd name="connsiteY107" fmla="*/ 3007 h 4324"/>
                <a:gd name="connsiteX108" fmla="*/ 5283 w 5616"/>
                <a:gd name="connsiteY108" fmla="*/ 3103 h 4324"/>
                <a:gd name="connsiteX109" fmla="*/ 5318 w 5616"/>
                <a:gd name="connsiteY109" fmla="*/ 3198 h 4324"/>
                <a:gd name="connsiteX110" fmla="*/ 5354 w 5616"/>
                <a:gd name="connsiteY110" fmla="*/ 3298 h 4324"/>
                <a:gd name="connsiteX111" fmla="*/ 5387 w 5616"/>
                <a:gd name="connsiteY111" fmla="*/ 3400 h 4324"/>
                <a:gd name="connsiteX112" fmla="*/ 5419 w 5616"/>
                <a:gd name="connsiteY112" fmla="*/ 3503 h 4324"/>
                <a:gd name="connsiteX113" fmla="*/ 5451 w 5616"/>
                <a:gd name="connsiteY113" fmla="*/ 3608 h 4324"/>
                <a:gd name="connsiteX114" fmla="*/ 5481 w 5616"/>
                <a:gd name="connsiteY114" fmla="*/ 3716 h 4324"/>
                <a:gd name="connsiteX115" fmla="*/ 5511 w 5616"/>
                <a:gd name="connsiteY115" fmla="*/ 3824 h 4324"/>
                <a:gd name="connsiteX116" fmla="*/ 5540 w 5616"/>
                <a:gd name="connsiteY116" fmla="*/ 3936 h 4324"/>
                <a:gd name="connsiteX117" fmla="*/ 5566 w 5616"/>
                <a:gd name="connsiteY117" fmla="*/ 4049 h 4324"/>
                <a:gd name="connsiteX118" fmla="*/ 5591 w 5616"/>
                <a:gd name="connsiteY118" fmla="*/ 4166 h 4324"/>
                <a:gd name="connsiteX119" fmla="*/ 5616 w 5616"/>
                <a:gd name="connsiteY119" fmla="*/ 4283 h 4324"/>
                <a:gd name="connsiteX120" fmla="*/ 5616 w 5616"/>
                <a:gd name="connsiteY120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1404 w 5616"/>
                <a:gd name="connsiteY34" fmla="*/ 2986 h 4324"/>
                <a:gd name="connsiteX35" fmla="*/ 1296 w 5616"/>
                <a:gd name="connsiteY35" fmla="*/ 2874 h 4324"/>
                <a:gd name="connsiteX36" fmla="*/ 1243 w 5616"/>
                <a:gd name="connsiteY36" fmla="*/ 2815 h 4324"/>
                <a:gd name="connsiteX37" fmla="*/ 1190 w 5616"/>
                <a:gd name="connsiteY37" fmla="*/ 2755 h 4324"/>
                <a:gd name="connsiteX38" fmla="*/ 1136 w 5616"/>
                <a:gd name="connsiteY38" fmla="*/ 2695 h 4324"/>
                <a:gd name="connsiteX39" fmla="*/ 1085 w 5616"/>
                <a:gd name="connsiteY39" fmla="*/ 2631 h 4324"/>
                <a:gd name="connsiteX40" fmla="*/ 1035 w 5616"/>
                <a:gd name="connsiteY40" fmla="*/ 2567 h 4324"/>
                <a:gd name="connsiteX41" fmla="*/ 984 w 5616"/>
                <a:gd name="connsiteY41" fmla="*/ 2502 h 4324"/>
                <a:gd name="connsiteX42" fmla="*/ 886 w 5616"/>
                <a:gd name="connsiteY42" fmla="*/ 2365 h 4324"/>
                <a:gd name="connsiteX43" fmla="*/ 450 w 5616"/>
                <a:gd name="connsiteY43" fmla="*/ 1580 h 4324"/>
                <a:gd name="connsiteX44" fmla="*/ 374 w 5616"/>
                <a:gd name="connsiteY44" fmla="*/ 1403 h 4324"/>
                <a:gd name="connsiteX45" fmla="*/ 339 w 5616"/>
                <a:gd name="connsiteY45" fmla="*/ 1310 h 4324"/>
                <a:gd name="connsiteX46" fmla="*/ 303 w 5616"/>
                <a:gd name="connsiteY46" fmla="*/ 1217 h 4324"/>
                <a:gd name="connsiteX47" fmla="*/ 236 w 5616"/>
                <a:gd name="connsiteY47" fmla="*/ 1023 h 4324"/>
                <a:gd name="connsiteX48" fmla="*/ 206 w 5616"/>
                <a:gd name="connsiteY48" fmla="*/ 924 h 4324"/>
                <a:gd name="connsiteX49" fmla="*/ 176 w 5616"/>
                <a:gd name="connsiteY49" fmla="*/ 823 h 4324"/>
                <a:gd name="connsiteX50" fmla="*/ 92 w 5616"/>
                <a:gd name="connsiteY50" fmla="*/ 507 h 4324"/>
                <a:gd name="connsiteX51" fmla="*/ 67 w 5616"/>
                <a:gd name="connsiteY51" fmla="*/ 398 h 4324"/>
                <a:gd name="connsiteX52" fmla="*/ 43 w 5616"/>
                <a:gd name="connsiteY52" fmla="*/ 286 h 4324"/>
                <a:gd name="connsiteX53" fmla="*/ 21 w 5616"/>
                <a:gd name="connsiteY53" fmla="*/ 172 h 4324"/>
                <a:gd name="connsiteX54" fmla="*/ 0 w 5616"/>
                <a:gd name="connsiteY54" fmla="*/ 57 h 4324"/>
                <a:gd name="connsiteX55" fmla="*/ 113 w 5616"/>
                <a:gd name="connsiteY55" fmla="*/ 41 h 4324"/>
                <a:gd name="connsiteX56" fmla="*/ 307 w 5616"/>
                <a:gd name="connsiteY56" fmla="*/ 22 h 4324"/>
                <a:gd name="connsiteX57" fmla="*/ 823 w 5616"/>
                <a:gd name="connsiteY57" fmla="*/ 4 h 4324"/>
                <a:gd name="connsiteX58" fmla="*/ 1003 w 5616"/>
                <a:gd name="connsiteY58" fmla="*/ 9 h 4324"/>
                <a:gd name="connsiteX59" fmla="*/ 1512 w 5616"/>
                <a:gd name="connsiteY59" fmla="*/ 57 h 4324"/>
                <a:gd name="connsiteX60" fmla="*/ 1732 w 5616"/>
                <a:gd name="connsiteY60" fmla="*/ 91 h 4324"/>
                <a:gd name="connsiteX61" fmla="*/ 1845 w 5616"/>
                <a:gd name="connsiteY61" fmla="*/ 112 h 4324"/>
                <a:gd name="connsiteX62" fmla="*/ 1961 w 5616"/>
                <a:gd name="connsiteY62" fmla="*/ 137 h 4324"/>
                <a:gd name="connsiteX63" fmla="*/ 2134 w 5616"/>
                <a:gd name="connsiteY63" fmla="*/ 205 h 4324"/>
                <a:gd name="connsiteX64" fmla="*/ 2673 w 5616"/>
                <a:gd name="connsiteY64" fmla="*/ 353 h 4324"/>
                <a:gd name="connsiteX65" fmla="*/ 3037 w 5616"/>
                <a:gd name="connsiteY65" fmla="*/ 515 h 4324"/>
                <a:gd name="connsiteX66" fmla="*/ 3157 w 5616"/>
                <a:gd name="connsiteY66" fmla="*/ 577 h 4324"/>
                <a:gd name="connsiteX67" fmla="*/ 3218 w 5616"/>
                <a:gd name="connsiteY67" fmla="*/ 610 h 4324"/>
                <a:gd name="connsiteX68" fmla="*/ 3278 w 5616"/>
                <a:gd name="connsiteY68" fmla="*/ 644 h 4324"/>
                <a:gd name="connsiteX69" fmla="*/ 3338 w 5616"/>
                <a:gd name="connsiteY69" fmla="*/ 679 h 4324"/>
                <a:gd name="connsiteX70" fmla="*/ 3398 w 5616"/>
                <a:gd name="connsiteY70" fmla="*/ 717 h 4324"/>
                <a:gd name="connsiteX71" fmla="*/ 3459 w 5616"/>
                <a:gd name="connsiteY71" fmla="*/ 754 h 4324"/>
                <a:gd name="connsiteX72" fmla="*/ 3517 w 5616"/>
                <a:gd name="connsiteY72" fmla="*/ 793 h 4324"/>
                <a:gd name="connsiteX73" fmla="*/ 3577 w 5616"/>
                <a:gd name="connsiteY73" fmla="*/ 834 h 4324"/>
                <a:gd name="connsiteX74" fmla="*/ 3636 w 5616"/>
                <a:gd name="connsiteY74" fmla="*/ 874 h 4324"/>
                <a:gd name="connsiteX75" fmla="*/ 3694 w 5616"/>
                <a:gd name="connsiteY75" fmla="*/ 917 h 4324"/>
                <a:gd name="connsiteX76" fmla="*/ 3753 w 5616"/>
                <a:gd name="connsiteY76" fmla="*/ 961 h 4324"/>
                <a:gd name="connsiteX77" fmla="*/ 3811 w 5616"/>
                <a:gd name="connsiteY77" fmla="*/ 1007 h 4324"/>
                <a:gd name="connsiteX78" fmla="*/ 3870 w 5616"/>
                <a:gd name="connsiteY78" fmla="*/ 1053 h 4324"/>
                <a:gd name="connsiteX79" fmla="*/ 3927 w 5616"/>
                <a:gd name="connsiteY79" fmla="*/ 1103 h 4324"/>
                <a:gd name="connsiteX80" fmla="*/ 3983 w 5616"/>
                <a:gd name="connsiteY80" fmla="*/ 1153 h 4324"/>
                <a:gd name="connsiteX81" fmla="*/ 4040 w 5616"/>
                <a:gd name="connsiteY81" fmla="*/ 1204 h 4324"/>
                <a:gd name="connsiteX82" fmla="*/ 4097 w 5616"/>
                <a:gd name="connsiteY82" fmla="*/ 1256 h 4324"/>
                <a:gd name="connsiteX83" fmla="*/ 4152 w 5616"/>
                <a:gd name="connsiteY83" fmla="*/ 1310 h 4324"/>
                <a:gd name="connsiteX84" fmla="*/ 4207 w 5616"/>
                <a:gd name="connsiteY84" fmla="*/ 1365 h 4324"/>
                <a:gd name="connsiteX85" fmla="*/ 4262 w 5616"/>
                <a:gd name="connsiteY85" fmla="*/ 1424 h 4324"/>
                <a:gd name="connsiteX86" fmla="*/ 4315 w 5616"/>
                <a:gd name="connsiteY86" fmla="*/ 1482 h 4324"/>
                <a:gd name="connsiteX87" fmla="*/ 4370 w 5616"/>
                <a:gd name="connsiteY87" fmla="*/ 1543 h 4324"/>
                <a:gd name="connsiteX88" fmla="*/ 4421 w 5616"/>
                <a:gd name="connsiteY88" fmla="*/ 1605 h 4324"/>
                <a:gd name="connsiteX89" fmla="*/ 4474 w 5616"/>
                <a:gd name="connsiteY89" fmla="*/ 1667 h 4324"/>
                <a:gd name="connsiteX90" fmla="*/ 4526 w 5616"/>
                <a:gd name="connsiteY90" fmla="*/ 1732 h 4324"/>
                <a:gd name="connsiteX91" fmla="*/ 4577 w 5616"/>
                <a:gd name="connsiteY91" fmla="*/ 1800 h 4324"/>
                <a:gd name="connsiteX92" fmla="*/ 4627 w 5616"/>
                <a:gd name="connsiteY92" fmla="*/ 1867 h 4324"/>
                <a:gd name="connsiteX93" fmla="*/ 4676 w 5616"/>
                <a:gd name="connsiteY93" fmla="*/ 1936 h 4324"/>
                <a:gd name="connsiteX94" fmla="*/ 4726 w 5616"/>
                <a:gd name="connsiteY94" fmla="*/ 2009 h 4324"/>
                <a:gd name="connsiteX95" fmla="*/ 4774 w 5616"/>
                <a:gd name="connsiteY95" fmla="*/ 2082 h 4324"/>
                <a:gd name="connsiteX96" fmla="*/ 4820 w 5616"/>
                <a:gd name="connsiteY96" fmla="*/ 2158 h 4324"/>
                <a:gd name="connsiteX97" fmla="*/ 4868 w 5616"/>
                <a:gd name="connsiteY97" fmla="*/ 2234 h 4324"/>
                <a:gd name="connsiteX98" fmla="*/ 4912 w 5616"/>
                <a:gd name="connsiteY98" fmla="*/ 2312 h 4324"/>
                <a:gd name="connsiteX99" fmla="*/ 4958 w 5616"/>
                <a:gd name="connsiteY99" fmla="*/ 2394 h 4324"/>
                <a:gd name="connsiteX100" fmla="*/ 5001 w 5616"/>
                <a:gd name="connsiteY100" fmla="*/ 2475 h 4324"/>
                <a:gd name="connsiteX101" fmla="*/ 5045 w 5616"/>
                <a:gd name="connsiteY101" fmla="*/ 2558 h 4324"/>
                <a:gd name="connsiteX102" fmla="*/ 5086 w 5616"/>
                <a:gd name="connsiteY102" fmla="*/ 2645 h 4324"/>
                <a:gd name="connsiteX103" fmla="*/ 5129 w 5616"/>
                <a:gd name="connsiteY103" fmla="*/ 2732 h 4324"/>
                <a:gd name="connsiteX104" fmla="*/ 5168 w 5616"/>
                <a:gd name="connsiteY104" fmla="*/ 2823 h 4324"/>
                <a:gd name="connsiteX105" fmla="*/ 5207 w 5616"/>
                <a:gd name="connsiteY105" fmla="*/ 2913 h 4324"/>
                <a:gd name="connsiteX106" fmla="*/ 5246 w 5616"/>
                <a:gd name="connsiteY106" fmla="*/ 3007 h 4324"/>
                <a:gd name="connsiteX107" fmla="*/ 5283 w 5616"/>
                <a:gd name="connsiteY107" fmla="*/ 3103 h 4324"/>
                <a:gd name="connsiteX108" fmla="*/ 5318 w 5616"/>
                <a:gd name="connsiteY108" fmla="*/ 3198 h 4324"/>
                <a:gd name="connsiteX109" fmla="*/ 5354 w 5616"/>
                <a:gd name="connsiteY109" fmla="*/ 3298 h 4324"/>
                <a:gd name="connsiteX110" fmla="*/ 5387 w 5616"/>
                <a:gd name="connsiteY110" fmla="*/ 3400 h 4324"/>
                <a:gd name="connsiteX111" fmla="*/ 5419 w 5616"/>
                <a:gd name="connsiteY111" fmla="*/ 3503 h 4324"/>
                <a:gd name="connsiteX112" fmla="*/ 5451 w 5616"/>
                <a:gd name="connsiteY112" fmla="*/ 3608 h 4324"/>
                <a:gd name="connsiteX113" fmla="*/ 5481 w 5616"/>
                <a:gd name="connsiteY113" fmla="*/ 3716 h 4324"/>
                <a:gd name="connsiteX114" fmla="*/ 5511 w 5616"/>
                <a:gd name="connsiteY114" fmla="*/ 3824 h 4324"/>
                <a:gd name="connsiteX115" fmla="*/ 5540 w 5616"/>
                <a:gd name="connsiteY115" fmla="*/ 3936 h 4324"/>
                <a:gd name="connsiteX116" fmla="*/ 5566 w 5616"/>
                <a:gd name="connsiteY116" fmla="*/ 4049 h 4324"/>
                <a:gd name="connsiteX117" fmla="*/ 5591 w 5616"/>
                <a:gd name="connsiteY117" fmla="*/ 4166 h 4324"/>
                <a:gd name="connsiteX118" fmla="*/ 5616 w 5616"/>
                <a:gd name="connsiteY118" fmla="*/ 4283 h 4324"/>
                <a:gd name="connsiteX119" fmla="*/ 5616 w 5616"/>
                <a:gd name="connsiteY119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1296 w 5616"/>
                <a:gd name="connsiteY34" fmla="*/ 2874 h 4324"/>
                <a:gd name="connsiteX35" fmla="*/ 1243 w 5616"/>
                <a:gd name="connsiteY35" fmla="*/ 2815 h 4324"/>
                <a:gd name="connsiteX36" fmla="*/ 1190 w 5616"/>
                <a:gd name="connsiteY36" fmla="*/ 2755 h 4324"/>
                <a:gd name="connsiteX37" fmla="*/ 1136 w 5616"/>
                <a:gd name="connsiteY37" fmla="*/ 2695 h 4324"/>
                <a:gd name="connsiteX38" fmla="*/ 1085 w 5616"/>
                <a:gd name="connsiteY38" fmla="*/ 2631 h 4324"/>
                <a:gd name="connsiteX39" fmla="*/ 1035 w 5616"/>
                <a:gd name="connsiteY39" fmla="*/ 2567 h 4324"/>
                <a:gd name="connsiteX40" fmla="*/ 984 w 5616"/>
                <a:gd name="connsiteY40" fmla="*/ 2502 h 4324"/>
                <a:gd name="connsiteX41" fmla="*/ 886 w 5616"/>
                <a:gd name="connsiteY41" fmla="*/ 2365 h 4324"/>
                <a:gd name="connsiteX42" fmla="*/ 450 w 5616"/>
                <a:gd name="connsiteY42" fmla="*/ 1580 h 4324"/>
                <a:gd name="connsiteX43" fmla="*/ 374 w 5616"/>
                <a:gd name="connsiteY43" fmla="*/ 1403 h 4324"/>
                <a:gd name="connsiteX44" fmla="*/ 339 w 5616"/>
                <a:gd name="connsiteY44" fmla="*/ 1310 h 4324"/>
                <a:gd name="connsiteX45" fmla="*/ 303 w 5616"/>
                <a:gd name="connsiteY45" fmla="*/ 1217 h 4324"/>
                <a:gd name="connsiteX46" fmla="*/ 236 w 5616"/>
                <a:gd name="connsiteY46" fmla="*/ 1023 h 4324"/>
                <a:gd name="connsiteX47" fmla="*/ 206 w 5616"/>
                <a:gd name="connsiteY47" fmla="*/ 924 h 4324"/>
                <a:gd name="connsiteX48" fmla="*/ 176 w 5616"/>
                <a:gd name="connsiteY48" fmla="*/ 823 h 4324"/>
                <a:gd name="connsiteX49" fmla="*/ 92 w 5616"/>
                <a:gd name="connsiteY49" fmla="*/ 507 h 4324"/>
                <a:gd name="connsiteX50" fmla="*/ 67 w 5616"/>
                <a:gd name="connsiteY50" fmla="*/ 398 h 4324"/>
                <a:gd name="connsiteX51" fmla="*/ 43 w 5616"/>
                <a:gd name="connsiteY51" fmla="*/ 286 h 4324"/>
                <a:gd name="connsiteX52" fmla="*/ 21 w 5616"/>
                <a:gd name="connsiteY52" fmla="*/ 172 h 4324"/>
                <a:gd name="connsiteX53" fmla="*/ 0 w 5616"/>
                <a:gd name="connsiteY53" fmla="*/ 57 h 4324"/>
                <a:gd name="connsiteX54" fmla="*/ 113 w 5616"/>
                <a:gd name="connsiteY54" fmla="*/ 41 h 4324"/>
                <a:gd name="connsiteX55" fmla="*/ 307 w 5616"/>
                <a:gd name="connsiteY55" fmla="*/ 22 h 4324"/>
                <a:gd name="connsiteX56" fmla="*/ 823 w 5616"/>
                <a:gd name="connsiteY56" fmla="*/ 4 h 4324"/>
                <a:gd name="connsiteX57" fmla="*/ 1003 w 5616"/>
                <a:gd name="connsiteY57" fmla="*/ 9 h 4324"/>
                <a:gd name="connsiteX58" fmla="*/ 1512 w 5616"/>
                <a:gd name="connsiteY58" fmla="*/ 57 h 4324"/>
                <a:gd name="connsiteX59" fmla="*/ 1732 w 5616"/>
                <a:gd name="connsiteY59" fmla="*/ 91 h 4324"/>
                <a:gd name="connsiteX60" fmla="*/ 1845 w 5616"/>
                <a:gd name="connsiteY60" fmla="*/ 112 h 4324"/>
                <a:gd name="connsiteX61" fmla="*/ 1961 w 5616"/>
                <a:gd name="connsiteY61" fmla="*/ 137 h 4324"/>
                <a:gd name="connsiteX62" fmla="*/ 2134 w 5616"/>
                <a:gd name="connsiteY62" fmla="*/ 205 h 4324"/>
                <a:gd name="connsiteX63" fmla="*/ 2673 w 5616"/>
                <a:gd name="connsiteY63" fmla="*/ 353 h 4324"/>
                <a:gd name="connsiteX64" fmla="*/ 3037 w 5616"/>
                <a:gd name="connsiteY64" fmla="*/ 515 h 4324"/>
                <a:gd name="connsiteX65" fmla="*/ 3157 w 5616"/>
                <a:gd name="connsiteY65" fmla="*/ 577 h 4324"/>
                <a:gd name="connsiteX66" fmla="*/ 3218 w 5616"/>
                <a:gd name="connsiteY66" fmla="*/ 610 h 4324"/>
                <a:gd name="connsiteX67" fmla="*/ 3278 w 5616"/>
                <a:gd name="connsiteY67" fmla="*/ 644 h 4324"/>
                <a:gd name="connsiteX68" fmla="*/ 3338 w 5616"/>
                <a:gd name="connsiteY68" fmla="*/ 679 h 4324"/>
                <a:gd name="connsiteX69" fmla="*/ 3398 w 5616"/>
                <a:gd name="connsiteY69" fmla="*/ 717 h 4324"/>
                <a:gd name="connsiteX70" fmla="*/ 3459 w 5616"/>
                <a:gd name="connsiteY70" fmla="*/ 754 h 4324"/>
                <a:gd name="connsiteX71" fmla="*/ 3517 w 5616"/>
                <a:gd name="connsiteY71" fmla="*/ 793 h 4324"/>
                <a:gd name="connsiteX72" fmla="*/ 3577 w 5616"/>
                <a:gd name="connsiteY72" fmla="*/ 834 h 4324"/>
                <a:gd name="connsiteX73" fmla="*/ 3636 w 5616"/>
                <a:gd name="connsiteY73" fmla="*/ 874 h 4324"/>
                <a:gd name="connsiteX74" fmla="*/ 3694 w 5616"/>
                <a:gd name="connsiteY74" fmla="*/ 917 h 4324"/>
                <a:gd name="connsiteX75" fmla="*/ 3753 w 5616"/>
                <a:gd name="connsiteY75" fmla="*/ 961 h 4324"/>
                <a:gd name="connsiteX76" fmla="*/ 3811 w 5616"/>
                <a:gd name="connsiteY76" fmla="*/ 1007 h 4324"/>
                <a:gd name="connsiteX77" fmla="*/ 3870 w 5616"/>
                <a:gd name="connsiteY77" fmla="*/ 1053 h 4324"/>
                <a:gd name="connsiteX78" fmla="*/ 3927 w 5616"/>
                <a:gd name="connsiteY78" fmla="*/ 1103 h 4324"/>
                <a:gd name="connsiteX79" fmla="*/ 3983 w 5616"/>
                <a:gd name="connsiteY79" fmla="*/ 1153 h 4324"/>
                <a:gd name="connsiteX80" fmla="*/ 4040 w 5616"/>
                <a:gd name="connsiteY80" fmla="*/ 1204 h 4324"/>
                <a:gd name="connsiteX81" fmla="*/ 4097 w 5616"/>
                <a:gd name="connsiteY81" fmla="*/ 1256 h 4324"/>
                <a:gd name="connsiteX82" fmla="*/ 4152 w 5616"/>
                <a:gd name="connsiteY82" fmla="*/ 1310 h 4324"/>
                <a:gd name="connsiteX83" fmla="*/ 4207 w 5616"/>
                <a:gd name="connsiteY83" fmla="*/ 1365 h 4324"/>
                <a:gd name="connsiteX84" fmla="*/ 4262 w 5616"/>
                <a:gd name="connsiteY84" fmla="*/ 1424 h 4324"/>
                <a:gd name="connsiteX85" fmla="*/ 4315 w 5616"/>
                <a:gd name="connsiteY85" fmla="*/ 1482 h 4324"/>
                <a:gd name="connsiteX86" fmla="*/ 4370 w 5616"/>
                <a:gd name="connsiteY86" fmla="*/ 1543 h 4324"/>
                <a:gd name="connsiteX87" fmla="*/ 4421 w 5616"/>
                <a:gd name="connsiteY87" fmla="*/ 1605 h 4324"/>
                <a:gd name="connsiteX88" fmla="*/ 4474 w 5616"/>
                <a:gd name="connsiteY88" fmla="*/ 1667 h 4324"/>
                <a:gd name="connsiteX89" fmla="*/ 4526 w 5616"/>
                <a:gd name="connsiteY89" fmla="*/ 1732 h 4324"/>
                <a:gd name="connsiteX90" fmla="*/ 4577 w 5616"/>
                <a:gd name="connsiteY90" fmla="*/ 1800 h 4324"/>
                <a:gd name="connsiteX91" fmla="*/ 4627 w 5616"/>
                <a:gd name="connsiteY91" fmla="*/ 1867 h 4324"/>
                <a:gd name="connsiteX92" fmla="*/ 4676 w 5616"/>
                <a:gd name="connsiteY92" fmla="*/ 1936 h 4324"/>
                <a:gd name="connsiteX93" fmla="*/ 4726 w 5616"/>
                <a:gd name="connsiteY93" fmla="*/ 2009 h 4324"/>
                <a:gd name="connsiteX94" fmla="*/ 4774 w 5616"/>
                <a:gd name="connsiteY94" fmla="*/ 2082 h 4324"/>
                <a:gd name="connsiteX95" fmla="*/ 4820 w 5616"/>
                <a:gd name="connsiteY95" fmla="*/ 2158 h 4324"/>
                <a:gd name="connsiteX96" fmla="*/ 4868 w 5616"/>
                <a:gd name="connsiteY96" fmla="*/ 2234 h 4324"/>
                <a:gd name="connsiteX97" fmla="*/ 4912 w 5616"/>
                <a:gd name="connsiteY97" fmla="*/ 2312 h 4324"/>
                <a:gd name="connsiteX98" fmla="*/ 4958 w 5616"/>
                <a:gd name="connsiteY98" fmla="*/ 2394 h 4324"/>
                <a:gd name="connsiteX99" fmla="*/ 5001 w 5616"/>
                <a:gd name="connsiteY99" fmla="*/ 2475 h 4324"/>
                <a:gd name="connsiteX100" fmla="*/ 5045 w 5616"/>
                <a:gd name="connsiteY100" fmla="*/ 2558 h 4324"/>
                <a:gd name="connsiteX101" fmla="*/ 5086 w 5616"/>
                <a:gd name="connsiteY101" fmla="*/ 2645 h 4324"/>
                <a:gd name="connsiteX102" fmla="*/ 5129 w 5616"/>
                <a:gd name="connsiteY102" fmla="*/ 2732 h 4324"/>
                <a:gd name="connsiteX103" fmla="*/ 5168 w 5616"/>
                <a:gd name="connsiteY103" fmla="*/ 2823 h 4324"/>
                <a:gd name="connsiteX104" fmla="*/ 5207 w 5616"/>
                <a:gd name="connsiteY104" fmla="*/ 2913 h 4324"/>
                <a:gd name="connsiteX105" fmla="*/ 5246 w 5616"/>
                <a:gd name="connsiteY105" fmla="*/ 3007 h 4324"/>
                <a:gd name="connsiteX106" fmla="*/ 5283 w 5616"/>
                <a:gd name="connsiteY106" fmla="*/ 3103 h 4324"/>
                <a:gd name="connsiteX107" fmla="*/ 5318 w 5616"/>
                <a:gd name="connsiteY107" fmla="*/ 3198 h 4324"/>
                <a:gd name="connsiteX108" fmla="*/ 5354 w 5616"/>
                <a:gd name="connsiteY108" fmla="*/ 3298 h 4324"/>
                <a:gd name="connsiteX109" fmla="*/ 5387 w 5616"/>
                <a:gd name="connsiteY109" fmla="*/ 3400 h 4324"/>
                <a:gd name="connsiteX110" fmla="*/ 5419 w 5616"/>
                <a:gd name="connsiteY110" fmla="*/ 3503 h 4324"/>
                <a:gd name="connsiteX111" fmla="*/ 5451 w 5616"/>
                <a:gd name="connsiteY111" fmla="*/ 3608 h 4324"/>
                <a:gd name="connsiteX112" fmla="*/ 5481 w 5616"/>
                <a:gd name="connsiteY112" fmla="*/ 3716 h 4324"/>
                <a:gd name="connsiteX113" fmla="*/ 5511 w 5616"/>
                <a:gd name="connsiteY113" fmla="*/ 3824 h 4324"/>
                <a:gd name="connsiteX114" fmla="*/ 5540 w 5616"/>
                <a:gd name="connsiteY114" fmla="*/ 3936 h 4324"/>
                <a:gd name="connsiteX115" fmla="*/ 5566 w 5616"/>
                <a:gd name="connsiteY115" fmla="*/ 4049 h 4324"/>
                <a:gd name="connsiteX116" fmla="*/ 5591 w 5616"/>
                <a:gd name="connsiteY116" fmla="*/ 4166 h 4324"/>
                <a:gd name="connsiteX117" fmla="*/ 5616 w 5616"/>
                <a:gd name="connsiteY117" fmla="*/ 4283 h 4324"/>
                <a:gd name="connsiteX118" fmla="*/ 5616 w 5616"/>
                <a:gd name="connsiteY118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1296 w 5616"/>
                <a:gd name="connsiteY34" fmla="*/ 2874 h 4324"/>
                <a:gd name="connsiteX35" fmla="*/ 1243 w 5616"/>
                <a:gd name="connsiteY35" fmla="*/ 2815 h 4324"/>
                <a:gd name="connsiteX36" fmla="*/ 1190 w 5616"/>
                <a:gd name="connsiteY36" fmla="*/ 2755 h 4324"/>
                <a:gd name="connsiteX37" fmla="*/ 1085 w 5616"/>
                <a:gd name="connsiteY37" fmla="*/ 2631 h 4324"/>
                <a:gd name="connsiteX38" fmla="*/ 1035 w 5616"/>
                <a:gd name="connsiteY38" fmla="*/ 2567 h 4324"/>
                <a:gd name="connsiteX39" fmla="*/ 984 w 5616"/>
                <a:gd name="connsiteY39" fmla="*/ 2502 h 4324"/>
                <a:gd name="connsiteX40" fmla="*/ 886 w 5616"/>
                <a:gd name="connsiteY40" fmla="*/ 2365 h 4324"/>
                <a:gd name="connsiteX41" fmla="*/ 450 w 5616"/>
                <a:gd name="connsiteY41" fmla="*/ 1580 h 4324"/>
                <a:gd name="connsiteX42" fmla="*/ 374 w 5616"/>
                <a:gd name="connsiteY42" fmla="*/ 1403 h 4324"/>
                <a:gd name="connsiteX43" fmla="*/ 339 w 5616"/>
                <a:gd name="connsiteY43" fmla="*/ 1310 h 4324"/>
                <a:gd name="connsiteX44" fmla="*/ 303 w 5616"/>
                <a:gd name="connsiteY44" fmla="*/ 1217 h 4324"/>
                <a:gd name="connsiteX45" fmla="*/ 236 w 5616"/>
                <a:gd name="connsiteY45" fmla="*/ 1023 h 4324"/>
                <a:gd name="connsiteX46" fmla="*/ 206 w 5616"/>
                <a:gd name="connsiteY46" fmla="*/ 924 h 4324"/>
                <a:gd name="connsiteX47" fmla="*/ 176 w 5616"/>
                <a:gd name="connsiteY47" fmla="*/ 823 h 4324"/>
                <a:gd name="connsiteX48" fmla="*/ 92 w 5616"/>
                <a:gd name="connsiteY48" fmla="*/ 507 h 4324"/>
                <a:gd name="connsiteX49" fmla="*/ 67 w 5616"/>
                <a:gd name="connsiteY49" fmla="*/ 398 h 4324"/>
                <a:gd name="connsiteX50" fmla="*/ 43 w 5616"/>
                <a:gd name="connsiteY50" fmla="*/ 286 h 4324"/>
                <a:gd name="connsiteX51" fmla="*/ 21 w 5616"/>
                <a:gd name="connsiteY51" fmla="*/ 172 h 4324"/>
                <a:gd name="connsiteX52" fmla="*/ 0 w 5616"/>
                <a:gd name="connsiteY52" fmla="*/ 57 h 4324"/>
                <a:gd name="connsiteX53" fmla="*/ 113 w 5616"/>
                <a:gd name="connsiteY53" fmla="*/ 41 h 4324"/>
                <a:gd name="connsiteX54" fmla="*/ 307 w 5616"/>
                <a:gd name="connsiteY54" fmla="*/ 22 h 4324"/>
                <a:gd name="connsiteX55" fmla="*/ 823 w 5616"/>
                <a:gd name="connsiteY55" fmla="*/ 4 h 4324"/>
                <a:gd name="connsiteX56" fmla="*/ 1003 w 5616"/>
                <a:gd name="connsiteY56" fmla="*/ 9 h 4324"/>
                <a:gd name="connsiteX57" fmla="*/ 1512 w 5616"/>
                <a:gd name="connsiteY57" fmla="*/ 57 h 4324"/>
                <a:gd name="connsiteX58" fmla="*/ 1732 w 5616"/>
                <a:gd name="connsiteY58" fmla="*/ 91 h 4324"/>
                <a:gd name="connsiteX59" fmla="*/ 1845 w 5616"/>
                <a:gd name="connsiteY59" fmla="*/ 112 h 4324"/>
                <a:gd name="connsiteX60" fmla="*/ 1961 w 5616"/>
                <a:gd name="connsiteY60" fmla="*/ 137 h 4324"/>
                <a:gd name="connsiteX61" fmla="*/ 2134 w 5616"/>
                <a:gd name="connsiteY61" fmla="*/ 205 h 4324"/>
                <a:gd name="connsiteX62" fmla="*/ 2673 w 5616"/>
                <a:gd name="connsiteY62" fmla="*/ 353 h 4324"/>
                <a:gd name="connsiteX63" fmla="*/ 3037 w 5616"/>
                <a:gd name="connsiteY63" fmla="*/ 515 h 4324"/>
                <a:gd name="connsiteX64" fmla="*/ 3157 w 5616"/>
                <a:gd name="connsiteY64" fmla="*/ 577 h 4324"/>
                <a:gd name="connsiteX65" fmla="*/ 3218 w 5616"/>
                <a:gd name="connsiteY65" fmla="*/ 610 h 4324"/>
                <a:gd name="connsiteX66" fmla="*/ 3278 w 5616"/>
                <a:gd name="connsiteY66" fmla="*/ 644 h 4324"/>
                <a:gd name="connsiteX67" fmla="*/ 3338 w 5616"/>
                <a:gd name="connsiteY67" fmla="*/ 679 h 4324"/>
                <a:gd name="connsiteX68" fmla="*/ 3398 w 5616"/>
                <a:gd name="connsiteY68" fmla="*/ 717 h 4324"/>
                <a:gd name="connsiteX69" fmla="*/ 3459 w 5616"/>
                <a:gd name="connsiteY69" fmla="*/ 754 h 4324"/>
                <a:gd name="connsiteX70" fmla="*/ 3517 w 5616"/>
                <a:gd name="connsiteY70" fmla="*/ 793 h 4324"/>
                <a:gd name="connsiteX71" fmla="*/ 3577 w 5616"/>
                <a:gd name="connsiteY71" fmla="*/ 834 h 4324"/>
                <a:gd name="connsiteX72" fmla="*/ 3636 w 5616"/>
                <a:gd name="connsiteY72" fmla="*/ 874 h 4324"/>
                <a:gd name="connsiteX73" fmla="*/ 3694 w 5616"/>
                <a:gd name="connsiteY73" fmla="*/ 917 h 4324"/>
                <a:gd name="connsiteX74" fmla="*/ 3753 w 5616"/>
                <a:gd name="connsiteY74" fmla="*/ 961 h 4324"/>
                <a:gd name="connsiteX75" fmla="*/ 3811 w 5616"/>
                <a:gd name="connsiteY75" fmla="*/ 1007 h 4324"/>
                <a:gd name="connsiteX76" fmla="*/ 3870 w 5616"/>
                <a:gd name="connsiteY76" fmla="*/ 1053 h 4324"/>
                <a:gd name="connsiteX77" fmla="*/ 3927 w 5616"/>
                <a:gd name="connsiteY77" fmla="*/ 1103 h 4324"/>
                <a:gd name="connsiteX78" fmla="*/ 3983 w 5616"/>
                <a:gd name="connsiteY78" fmla="*/ 1153 h 4324"/>
                <a:gd name="connsiteX79" fmla="*/ 4040 w 5616"/>
                <a:gd name="connsiteY79" fmla="*/ 1204 h 4324"/>
                <a:gd name="connsiteX80" fmla="*/ 4097 w 5616"/>
                <a:gd name="connsiteY80" fmla="*/ 1256 h 4324"/>
                <a:gd name="connsiteX81" fmla="*/ 4152 w 5616"/>
                <a:gd name="connsiteY81" fmla="*/ 1310 h 4324"/>
                <a:gd name="connsiteX82" fmla="*/ 4207 w 5616"/>
                <a:gd name="connsiteY82" fmla="*/ 1365 h 4324"/>
                <a:gd name="connsiteX83" fmla="*/ 4262 w 5616"/>
                <a:gd name="connsiteY83" fmla="*/ 1424 h 4324"/>
                <a:gd name="connsiteX84" fmla="*/ 4315 w 5616"/>
                <a:gd name="connsiteY84" fmla="*/ 1482 h 4324"/>
                <a:gd name="connsiteX85" fmla="*/ 4370 w 5616"/>
                <a:gd name="connsiteY85" fmla="*/ 1543 h 4324"/>
                <a:gd name="connsiteX86" fmla="*/ 4421 w 5616"/>
                <a:gd name="connsiteY86" fmla="*/ 1605 h 4324"/>
                <a:gd name="connsiteX87" fmla="*/ 4474 w 5616"/>
                <a:gd name="connsiteY87" fmla="*/ 1667 h 4324"/>
                <a:gd name="connsiteX88" fmla="*/ 4526 w 5616"/>
                <a:gd name="connsiteY88" fmla="*/ 1732 h 4324"/>
                <a:gd name="connsiteX89" fmla="*/ 4577 w 5616"/>
                <a:gd name="connsiteY89" fmla="*/ 1800 h 4324"/>
                <a:gd name="connsiteX90" fmla="*/ 4627 w 5616"/>
                <a:gd name="connsiteY90" fmla="*/ 1867 h 4324"/>
                <a:gd name="connsiteX91" fmla="*/ 4676 w 5616"/>
                <a:gd name="connsiteY91" fmla="*/ 1936 h 4324"/>
                <a:gd name="connsiteX92" fmla="*/ 4726 w 5616"/>
                <a:gd name="connsiteY92" fmla="*/ 2009 h 4324"/>
                <a:gd name="connsiteX93" fmla="*/ 4774 w 5616"/>
                <a:gd name="connsiteY93" fmla="*/ 2082 h 4324"/>
                <a:gd name="connsiteX94" fmla="*/ 4820 w 5616"/>
                <a:gd name="connsiteY94" fmla="*/ 2158 h 4324"/>
                <a:gd name="connsiteX95" fmla="*/ 4868 w 5616"/>
                <a:gd name="connsiteY95" fmla="*/ 2234 h 4324"/>
                <a:gd name="connsiteX96" fmla="*/ 4912 w 5616"/>
                <a:gd name="connsiteY96" fmla="*/ 2312 h 4324"/>
                <a:gd name="connsiteX97" fmla="*/ 4958 w 5616"/>
                <a:gd name="connsiteY97" fmla="*/ 2394 h 4324"/>
                <a:gd name="connsiteX98" fmla="*/ 5001 w 5616"/>
                <a:gd name="connsiteY98" fmla="*/ 2475 h 4324"/>
                <a:gd name="connsiteX99" fmla="*/ 5045 w 5616"/>
                <a:gd name="connsiteY99" fmla="*/ 2558 h 4324"/>
                <a:gd name="connsiteX100" fmla="*/ 5086 w 5616"/>
                <a:gd name="connsiteY100" fmla="*/ 2645 h 4324"/>
                <a:gd name="connsiteX101" fmla="*/ 5129 w 5616"/>
                <a:gd name="connsiteY101" fmla="*/ 2732 h 4324"/>
                <a:gd name="connsiteX102" fmla="*/ 5168 w 5616"/>
                <a:gd name="connsiteY102" fmla="*/ 2823 h 4324"/>
                <a:gd name="connsiteX103" fmla="*/ 5207 w 5616"/>
                <a:gd name="connsiteY103" fmla="*/ 2913 h 4324"/>
                <a:gd name="connsiteX104" fmla="*/ 5246 w 5616"/>
                <a:gd name="connsiteY104" fmla="*/ 3007 h 4324"/>
                <a:gd name="connsiteX105" fmla="*/ 5283 w 5616"/>
                <a:gd name="connsiteY105" fmla="*/ 3103 h 4324"/>
                <a:gd name="connsiteX106" fmla="*/ 5318 w 5616"/>
                <a:gd name="connsiteY106" fmla="*/ 3198 h 4324"/>
                <a:gd name="connsiteX107" fmla="*/ 5354 w 5616"/>
                <a:gd name="connsiteY107" fmla="*/ 3298 h 4324"/>
                <a:gd name="connsiteX108" fmla="*/ 5387 w 5616"/>
                <a:gd name="connsiteY108" fmla="*/ 3400 h 4324"/>
                <a:gd name="connsiteX109" fmla="*/ 5419 w 5616"/>
                <a:gd name="connsiteY109" fmla="*/ 3503 h 4324"/>
                <a:gd name="connsiteX110" fmla="*/ 5451 w 5616"/>
                <a:gd name="connsiteY110" fmla="*/ 3608 h 4324"/>
                <a:gd name="connsiteX111" fmla="*/ 5481 w 5616"/>
                <a:gd name="connsiteY111" fmla="*/ 3716 h 4324"/>
                <a:gd name="connsiteX112" fmla="*/ 5511 w 5616"/>
                <a:gd name="connsiteY112" fmla="*/ 3824 h 4324"/>
                <a:gd name="connsiteX113" fmla="*/ 5540 w 5616"/>
                <a:gd name="connsiteY113" fmla="*/ 3936 h 4324"/>
                <a:gd name="connsiteX114" fmla="*/ 5566 w 5616"/>
                <a:gd name="connsiteY114" fmla="*/ 4049 h 4324"/>
                <a:gd name="connsiteX115" fmla="*/ 5591 w 5616"/>
                <a:gd name="connsiteY115" fmla="*/ 4166 h 4324"/>
                <a:gd name="connsiteX116" fmla="*/ 5616 w 5616"/>
                <a:gd name="connsiteY116" fmla="*/ 4283 h 4324"/>
                <a:gd name="connsiteX117" fmla="*/ 5616 w 5616"/>
                <a:gd name="connsiteY117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1296 w 5616"/>
                <a:gd name="connsiteY34" fmla="*/ 2874 h 4324"/>
                <a:gd name="connsiteX35" fmla="*/ 1243 w 5616"/>
                <a:gd name="connsiteY35" fmla="*/ 2815 h 4324"/>
                <a:gd name="connsiteX36" fmla="*/ 1190 w 5616"/>
                <a:gd name="connsiteY36" fmla="*/ 2755 h 4324"/>
                <a:gd name="connsiteX37" fmla="*/ 1035 w 5616"/>
                <a:gd name="connsiteY37" fmla="*/ 2567 h 4324"/>
                <a:gd name="connsiteX38" fmla="*/ 984 w 5616"/>
                <a:gd name="connsiteY38" fmla="*/ 2502 h 4324"/>
                <a:gd name="connsiteX39" fmla="*/ 886 w 5616"/>
                <a:gd name="connsiteY39" fmla="*/ 2365 h 4324"/>
                <a:gd name="connsiteX40" fmla="*/ 450 w 5616"/>
                <a:gd name="connsiteY40" fmla="*/ 1580 h 4324"/>
                <a:gd name="connsiteX41" fmla="*/ 374 w 5616"/>
                <a:gd name="connsiteY41" fmla="*/ 1403 h 4324"/>
                <a:gd name="connsiteX42" fmla="*/ 339 w 5616"/>
                <a:gd name="connsiteY42" fmla="*/ 1310 h 4324"/>
                <a:gd name="connsiteX43" fmla="*/ 303 w 5616"/>
                <a:gd name="connsiteY43" fmla="*/ 1217 h 4324"/>
                <a:gd name="connsiteX44" fmla="*/ 236 w 5616"/>
                <a:gd name="connsiteY44" fmla="*/ 1023 h 4324"/>
                <a:gd name="connsiteX45" fmla="*/ 206 w 5616"/>
                <a:gd name="connsiteY45" fmla="*/ 924 h 4324"/>
                <a:gd name="connsiteX46" fmla="*/ 176 w 5616"/>
                <a:gd name="connsiteY46" fmla="*/ 823 h 4324"/>
                <a:gd name="connsiteX47" fmla="*/ 92 w 5616"/>
                <a:gd name="connsiteY47" fmla="*/ 507 h 4324"/>
                <a:gd name="connsiteX48" fmla="*/ 67 w 5616"/>
                <a:gd name="connsiteY48" fmla="*/ 398 h 4324"/>
                <a:gd name="connsiteX49" fmla="*/ 43 w 5616"/>
                <a:gd name="connsiteY49" fmla="*/ 286 h 4324"/>
                <a:gd name="connsiteX50" fmla="*/ 21 w 5616"/>
                <a:gd name="connsiteY50" fmla="*/ 172 h 4324"/>
                <a:gd name="connsiteX51" fmla="*/ 0 w 5616"/>
                <a:gd name="connsiteY51" fmla="*/ 57 h 4324"/>
                <a:gd name="connsiteX52" fmla="*/ 113 w 5616"/>
                <a:gd name="connsiteY52" fmla="*/ 41 h 4324"/>
                <a:gd name="connsiteX53" fmla="*/ 307 w 5616"/>
                <a:gd name="connsiteY53" fmla="*/ 22 h 4324"/>
                <a:gd name="connsiteX54" fmla="*/ 823 w 5616"/>
                <a:gd name="connsiteY54" fmla="*/ 4 h 4324"/>
                <a:gd name="connsiteX55" fmla="*/ 1003 w 5616"/>
                <a:gd name="connsiteY55" fmla="*/ 9 h 4324"/>
                <a:gd name="connsiteX56" fmla="*/ 1512 w 5616"/>
                <a:gd name="connsiteY56" fmla="*/ 57 h 4324"/>
                <a:gd name="connsiteX57" fmla="*/ 1732 w 5616"/>
                <a:gd name="connsiteY57" fmla="*/ 91 h 4324"/>
                <a:gd name="connsiteX58" fmla="*/ 1845 w 5616"/>
                <a:gd name="connsiteY58" fmla="*/ 112 h 4324"/>
                <a:gd name="connsiteX59" fmla="*/ 1961 w 5616"/>
                <a:gd name="connsiteY59" fmla="*/ 137 h 4324"/>
                <a:gd name="connsiteX60" fmla="*/ 2134 w 5616"/>
                <a:gd name="connsiteY60" fmla="*/ 205 h 4324"/>
                <a:gd name="connsiteX61" fmla="*/ 2673 w 5616"/>
                <a:gd name="connsiteY61" fmla="*/ 353 h 4324"/>
                <a:gd name="connsiteX62" fmla="*/ 3037 w 5616"/>
                <a:gd name="connsiteY62" fmla="*/ 515 h 4324"/>
                <a:gd name="connsiteX63" fmla="*/ 3157 w 5616"/>
                <a:gd name="connsiteY63" fmla="*/ 577 h 4324"/>
                <a:gd name="connsiteX64" fmla="*/ 3218 w 5616"/>
                <a:gd name="connsiteY64" fmla="*/ 610 h 4324"/>
                <a:gd name="connsiteX65" fmla="*/ 3278 w 5616"/>
                <a:gd name="connsiteY65" fmla="*/ 644 h 4324"/>
                <a:gd name="connsiteX66" fmla="*/ 3338 w 5616"/>
                <a:gd name="connsiteY66" fmla="*/ 679 h 4324"/>
                <a:gd name="connsiteX67" fmla="*/ 3398 w 5616"/>
                <a:gd name="connsiteY67" fmla="*/ 717 h 4324"/>
                <a:gd name="connsiteX68" fmla="*/ 3459 w 5616"/>
                <a:gd name="connsiteY68" fmla="*/ 754 h 4324"/>
                <a:gd name="connsiteX69" fmla="*/ 3517 w 5616"/>
                <a:gd name="connsiteY69" fmla="*/ 793 h 4324"/>
                <a:gd name="connsiteX70" fmla="*/ 3577 w 5616"/>
                <a:gd name="connsiteY70" fmla="*/ 834 h 4324"/>
                <a:gd name="connsiteX71" fmla="*/ 3636 w 5616"/>
                <a:gd name="connsiteY71" fmla="*/ 874 h 4324"/>
                <a:gd name="connsiteX72" fmla="*/ 3694 w 5616"/>
                <a:gd name="connsiteY72" fmla="*/ 917 h 4324"/>
                <a:gd name="connsiteX73" fmla="*/ 3753 w 5616"/>
                <a:gd name="connsiteY73" fmla="*/ 961 h 4324"/>
                <a:gd name="connsiteX74" fmla="*/ 3811 w 5616"/>
                <a:gd name="connsiteY74" fmla="*/ 1007 h 4324"/>
                <a:gd name="connsiteX75" fmla="*/ 3870 w 5616"/>
                <a:gd name="connsiteY75" fmla="*/ 1053 h 4324"/>
                <a:gd name="connsiteX76" fmla="*/ 3927 w 5616"/>
                <a:gd name="connsiteY76" fmla="*/ 1103 h 4324"/>
                <a:gd name="connsiteX77" fmla="*/ 3983 w 5616"/>
                <a:gd name="connsiteY77" fmla="*/ 1153 h 4324"/>
                <a:gd name="connsiteX78" fmla="*/ 4040 w 5616"/>
                <a:gd name="connsiteY78" fmla="*/ 1204 h 4324"/>
                <a:gd name="connsiteX79" fmla="*/ 4097 w 5616"/>
                <a:gd name="connsiteY79" fmla="*/ 1256 h 4324"/>
                <a:gd name="connsiteX80" fmla="*/ 4152 w 5616"/>
                <a:gd name="connsiteY80" fmla="*/ 1310 h 4324"/>
                <a:gd name="connsiteX81" fmla="*/ 4207 w 5616"/>
                <a:gd name="connsiteY81" fmla="*/ 1365 h 4324"/>
                <a:gd name="connsiteX82" fmla="*/ 4262 w 5616"/>
                <a:gd name="connsiteY82" fmla="*/ 1424 h 4324"/>
                <a:gd name="connsiteX83" fmla="*/ 4315 w 5616"/>
                <a:gd name="connsiteY83" fmla="*/ 1482 h 4324"/>
                <a:gd name="connsiteX84" fmla="*/ 4370 w 5616"/>
                <a:gd name="connsiteY84" fmla="*/ 1543 h 4324"/>
                <a:gd name="connsiteX85" fmla="*/ 4421 w 5616"/>
                <a:gd name="connsiteY85" fmla="*/ 1605 h 4324"/>
                <a:gd name="connsiteX86" fmla="*/ 4474 w 5616"/>
                <a:gd name="connsiteY86" fmla="*/ 1667 h 4324"/>
                <a:gd name="connsiteX87" fmla="*/ 4526 w 5616"/>
                <a:gd name="connsiteY87" fmla="*/ 1732 h 4324"/>
                <a:gd name="connsiteX88" fmla="*/ 4577 w 5616"/>
                <a:gd name="connsiteY88" fmla="*/ 1800 h 4324"/>
                <a:gd name="connsiteX89" fmla="*/ 4627 w 5616"/>
                <a:gd name="connsiteY89" fmla="*/ 1867 h 4324"/>
                <a:gd name="connsiteX90" fmla="*/ 4676 w 5616"/>
                <a:gd name="connsiteY90" fmla="*/ 1936 h 4324"/>
                <a:gd name="connsiteX91" fmla="*/ 4726 w 5616"/>
                <a:gd name="connsiteY91" fmla="*/ 2009 h 4324"/>
                <a:gd name="connsiteX92" fmla="*/ 4774 w 5616"/>
                <a:gd name="connsiteY92" fmla="*/ 2082 h 4324"/>
                <a:gd name="connsiteX93" fmla="*/ 4820 w 5616"/>
                <a:gd name="connsiteY93" fmla="*/ 2158 h 4324"/>
                <a:gd name="connsiteX94" fmla="*/ 4868 w 5616"/>
                <a:gd name="connsiteY94" fmla="*/ 2234 h 4324"/>
                <a:gd name="connsiteX95" fmla="*/ 4912 w 5616"/>
                <a:gd name="connsiteY95" fmla="*/ 2312 h 4324"/>
                <a:gd name="connsiteX96" fmla="*/ 4958 w 5616"/>
                <a:gd name="connsiteY96" fmla="*/ 2394 h 4324"/>
                <a:gd name="connsiteX97" fmla="*/ 5001 w 5616"/>
                <a:gd name="connsiteY97" fmla="*/ 2475 h 4324"/>
                <a:gd name="connsiteX98" fmla="*/ 5045 w 5616"/>
                <a:gd name="connsiteY98" fmla="*/ 2558 h 4324"/>
                <a:gd name="connsiteX99" fmla="*/ 5086 w 5616"/>
                <a:gd name="connsiteY99" fmla="*/ 2645 h 4324"/>
                <a:gd name="connsiteX100" fmla="*/ 5129 w 5616"/>
                <a:gd name="connsiteY100" fmla="*/ 2732 h 4324"/>
                <a:gd name="connsiteX101" fmla="*/ 5168 w 5616"/>
                <a:gd name="connsiteY101" fmla="*/ 2823 h 4324"/>
                <a:gd name="connsiteX102" fmla="*/ 5207 w 5616"/>
                <a:gd name="connsiteY102" fmla="*/ 2913 h 4324"/>
                <a:gd name="connsiteX103" fmla="*/ 5246 w 5616"/>
                <a:gd name="connsiteY103" fmla="*/ 3007 h 4324"/>
                <a:gd name="connsiteX104" fmla="*/ 5283 w 5616"/>
                <a:gd name="connsiteY104" fmla="*/ 3103 h 4324"/>
                <a:gd name="connsiteX105" fmla="*/ 5318 w 5616"/>
                <a:gd name="connsiteY105" fmla="*/ 3198 h 4324"/>
                <a:gd name="connsiteX106" fmla="*/ 5354 w 5616"/>
                <a:gd name="connsiteY106" fmla="*/ 3298 h 4324"/>
                <a:gd name="connsiteX107" fmla="*/ 5387 w 5616"/>
                <a:gd name="connsiteY107" fmla="*/ 3400 h 4324"/>
                <a:gd name="connsiteX108" fmla="*/ 5419 w 5616"/>
                <a:gd name="connsiteY108" fmla="*/ 3503 h 4324"/>
                <a:gd name="connsiteX109" fmla="*/ 5451 w 5616"/>
                <a:gd name="connsiteY109" fmla="*/ 3608 h 4324"/>
                <a:gd name="connsiteX110" fmla="*/ 5481 w 5616"/>
                <a:gd name="connsiteY110" fmla="*/ 3716 h 4324"/>
                <a:gd name="connsiteX111" fmla="*/ 5511 w 5616"/>
                <a:gd name="connsiteY111" fmla="*/ 3824 h 4324"/>
                <a:gd name="connsiteX112" fmla="*/ 5540 w 5616"/>
                <a:gd name="connsiteY112" fmla="*/ 3936 h 4324"/>
                <a:gd name="connsiteX113" fmla="*/ 5566 w 5616"/>
                <a:gd name="connsiteY113" fmla="*/ 4049 h 4324"/>
                <a:gd name="connsiteX114" fmla="*/ 5591 w 5616"/>
                <a:gd name="connsiteY114" fmla="*/ 4166 h 4324"/>
                <a:gd name="connsiteX115" fmla="*/ 5616 w 5616"/>
                <a:gd name="connsiteY115" fmla="*/ 4283 h 4324"/>
                <a:gd name="connsiteX116" fmla="*/ 5616 w 5616"/>
                <a:gd name="connsiteY116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1296 w 5616"/>
                <a:gd name="connsiteY34" fmla="*/ 2874 h 4324"/>
                <a:gd name="connsiteX35" fmla="*/ 1243 w 5616"/>
                <a:gd name="connsiteY35" fmla="*/ 2815 h 4324"/>
                <a:gd name="connsiteX36" fmla="*/ 1190 w 5616"/>
                <a:gd name="connsiteY36" fmla="*/ 2755 h 4324"/>
                <a:gd name="connsiteX37" fmla="*/ 984 w 5616"/>
                <a:gd name="connsiteY37" fmla="*/ 2502 h 4324"/>
                <a:gd name="connsiteX38" fmla="*/ 886 w 5616"/>
                <a:gd name="connsiteY38" fmla="*/ 2365 h 4324"/>
                <a:gd name="connsiteX39" fmla="*/ 450 w 5616"/>
                <a:gd name="connsiteY39" fmla="*/ 1580 h 4324"/>
                <a:gd name="connsiteX40" fmla="*/ 374 w 5616"/>
                <a:gd name="connsiteY40" fmla="*/ 1403 h 4324"/>
                <a:gd name="connsiteX41" fmla="*/ 339 w 5616"/>
                <a:gd name="connsiteY41" fmla="*/ 1310 h 4324"/>
                <a:gd name="connsiteX42" fmla="*/ 303 w 5616"/>
                <a:gd name="connsiteY42" fmla="*/ 1217 h 4324"/>
                <a:gd name="connsiteX43" fmla="*/ 236 w 5616"/>
                <a:gd name="connsiteY43" fmla="*/ 1023 h 4324"/>
                <a:gd name="connsiteX44" fmla="*/ 206 w 5616"/>
                <a:gd name="connsiteY44" fmla="*/ 924 h 4324"/>
                <a:gd name="connsiteX45" fmla="*/ 176 w 5616"/>
                <a:gd name="connsiteY45" fmla="*/ 823 h 4324"/>
                <a:gd name="connsiteX46" fmla="*/ 92 w 5616"/>
                <a:gd name="connsiteY46" fmla="*/ 507 h 4324"/>
                <a:gd name="connsiteX47" fmla="*/ 67 w 5616"/>
                <a:gd name="connsiteY47" fmla="*/ 398 h 4324"/>
                <a:gd name="connsiteX48" fmla="*/ 43 w 5616"/>
                <a:gd name="connsiteY48" fmla="*/ 286 h 4324"/>
                <a:gd name="connsiteX49" fmla="*/ 21 w 5616"/>
                <a:gd name="connsiteY49" fmla="*/ 172 h 4324"/>
                <a:gd name="connsiteX50" fmla="*/ 0 w 5616"/>
                <a:gd name="connsiteY50" fmla="*/ 57 h 4324"/>
                <a:gd name="connsiteX51" fmla="*/ 113 w 5616"/>
                <a:gd name="connsiteY51" fmla="*/ 41 h 4324"/>
                <a:gd name="connsiteX52" fmla="*/ 307 w 5616"/>
                <a:gd name="connsiteY52" fmla="*/ 22 h 4324"/>
                <a:gd name="connsiteX53" fmla="*/ 823 w 5616"/>
                <a:gd name="connsiteY53" fmla="*/ 4 h 4324"/>
                <a:gd name="connsiteX54" fmla="*/ 1003 w 5616"/>
                <a:gd name="connsiteY54" fmla="*/ 9 h 4324"/>
                <a:gd name="connsiteX55" fmla="*/ 1512 w 5616"/>
                <a:gd name="connsiteY55" fmla="*/ 57 h 4324"/>
                <a:gd name="connsiteX56" fmla="*/ 1732 w 5616"/>
                <a:gd name="connsiteY56" fmla="*/ 91 h 4324"/>
                <a:gd name="connsiteX57" fmla="*/ 1845 w 5616"/>
                <a:gd name="connsiteY57" fmla="*/ 112 h 4324"/>
                <a:gd name="connsiteX58" fmla="*/ 1961 w 5616"/>
                <a:gd name="connsiteY58" fmla="*/ 137 h 4324"/>
                <a:gd name="connsiteX59" fmla="*/ 2134 w 5616"/>
                <a:gd name="connsiteY59" fmla="*/ 205 h 4324"/>
                <a:gd name="connsiteX60" fmla="*/ 2673 w 5616"/>
                <a:gd name="connsiteY60" fmla="*/ 353 h 4324"/>
                <a:gd name="connsiteX61" fmla="*/ 3037 w 5616"/>
                <a:gd name="connsiteY61" fmla="*/ 515 h 4324"/>
                <a:gd name="connsiteX62" fmla="*/ 3157 w 5616"/>
                <a:gd name="connsiteY62" fmla="*/ 577 h 4324"/>
                <a:gd name="connsiteX63" fmla="*/ 3218 w 5616"/>
                <a:gd name="connsiteY63" fmla="*/ 610 h 4324"/>
                <a:gd name="connsiteX64" fmla="*/ 3278 w 5616"/>
                <a:gd name="connsiteY64" fmla="*/ 644 h 4324"/>
                <a:gd name="connsiteX65" fmla="*/ 3338 w 5616"/>
                <a:gd name="connsiteY65" fmla="*/ 679 h 4324"/>
                <a:gd name="connsiteX66" fmla="*/ 3398 w 5616"/>
                <a:gd name="connsiteY66" fmla="*/ 717 h 4324"/>
                <a:gd name="connsiteX67" fmla="*/ 3459 w 5616"/>
                <a:gd name="connsiteY67" fmla="*/ 754 h 4324"/>
                <a:gd name="connsiteX68" fmla="*/ 3517 w 5616"/>
                <a:gd name="connsiteY68" fmla="*/ 793 h 4324"/>
                <a:gd name="connsiteX69" fmla="*/ 3577 w 5616"/>
                <a:gd name="connsiteY69" fmla="*/ 834 h 4324"/>
                <a:gd name="connsiteX70" fmla="*/ 3636 w 5616"/>
                <a:gd name="connsiteY70" fmla="*/ 874 h 4324"/>
                <a:gd name="connsiteX71" fmla="*/ 3694 w 5616"/>
                <a:gd name="connsiteY71" fmla="*/ 917 h 4324"/>
                <a:gd name="connsiteX72" fmla="*/ 3753 w 5616"/>
                <a:gd name="connsiteY72" fmla="*/ 961 h 4324"/>
                <a:gd name="connsiteX73" fmla="*/ 3811 w 5616"/>
                <a:gd name="connsiteY73" fmla="*/ 1007 h 4324"/>
                <a:gd name="connsiteX74" fmla="*/ 3870 w 5616"/>
                <a:gd name="connsiteY74" fmla="*/ 1053 h 4324"/>
                <a:gd name="connsiteX75" fmla="*/ 3927 w 5616"/>
                <a:gd name="connsiteY75" fmla="*/ 1103 h 4324"/>
                <a:gd name="connsiteX76" fmla="*/ 3983 w 5616"/>
                <a:gd name="connsiteY76" fmla="*/ 1153 h 4324"/>
                <a:gd name="connsiteX77" fmla="*/ 4040 w 5616"/>
                <a:gd name="connsiteY77" fmla="*/ 1204 h 4324"/>
                <a:gd name="connsiteX78" fmla="*/ 4097 w 5616"/>
                <a:gd name="connsiteY78" fmla="*/ 1256 h 4324"/>
                <a:gd name="connsiteX79" fmla="*/ 4152 w 5616"/>
                <a:gd name="connsiteY79" fmla="*/ 1310 h 4324"/>
                <a:gd name="connsiteX80" fmla="*/ 4207 w 5616"/>
                <a:gd name="connsiteY80" fmla="*/ 1365 h 4324"/>
                <a:gd name="connsiteX81" fmla="*/ 4262 w 5616"/>
                <a:gd name="connsiteY81" fmla="*/ 1424 h 4324"/>
                <a:gd name="connsiteX82" fmla="*/ 4315 w 5616"/>
                <a:gd name="connsiteY82" fmla="*/ 1482 h 4324"/>
                <a:gd name="connsiteX83" fmla="*/ 4370 w 5616"/>
                <a:gd name="connsiteY83" fmla="*/ 1543 h 4324"/>
                <a:gd name="connsiteX84" fmla="*/ 4421 w 5616"/>
                <a:gd name="connsiteY84" fmla="*/ 1605 h 4324"/>
                <a:gd name="connsiteX85" fmla="*/ 4474 w 5616"/>
                <a:gd name="connsiteY85" fmla="*/ 1667 h 4324"/>
                <a:gd name="connsiteX86" fmla="*/ 4526 w 5616"/>
                <a:gd name="connsiteY86" fmla="*/ 1732 h 4324"/>
                <a:gd name="connsiteX87" fmla="*/ 4577 w 5616"/>
                <a:gd name="connsiteY87" fmla="*/ 1800 h 4324"/>
                <a:gd name="connsiteX88" fmla="*/ 4627 w 5616"/>
                <a:gd name="connsiteY88" fmla="*/ 1867 h 4324"/>
                <a:gd name="connsiteX89" fmla="*/ 4676 w 5616"/>
                <a:gd name="connsiteY89" fmla="*/ 1936 h 4324"/>
                <a:gd name="connsiteX90" fmla="*/ 4726 w 5616"/>
                <a:gd name="connsiteY90" fmla="*/ 2009 h 4324"/>
                <a:gd name="connsiteX91" fmla="*/ 4774 w 5616"/>
                <a:gd name="connsiteY91" fmla="*/ 2082 h 4324"/>
                <a:gd name="connsiteX92" fmla="*/ 4820 w 5616"/>
                <a:gd name="connsiteY92" fmla="*/ 2158 h 4324"/>
                <a:gd name="connsiteX93" fmla="*/ 4868 w 5616"/>
                <a:gd name="connsiteY93" fmla="*/ 2234 h 4324"/>
                <a:gd name="connsiteX94" fmla="*/ 4912 w 5616"/>
                <a:gd name="connsiteY94" fmla="*/ 2312 h 4324"/>
                <a:gd name="connsiteX95" fmla="*/ 4958 w 5616"/>
                <a:gd name="connsiteY95" fmla="*/ 2394 h 4324"/>
                <a:gd name="connsiteX96" fmla="*/ 5001 w 5616"/>
                <a:gd name="connsiteY96" fmla="*/ 2475 h 4324"/>
                <a:gd name="connsiteX97" fmla="*/ 5045 w 5616"/>
                <a:gd name="connsiteY97" fmla="*/ 2558 h 4324"/>
                <a:gd name="connsiteX98" fmla="*/ 5086 w 5616"/>
                <a:gd name="connsiteY98" fmla="*/ 2645 h 4324"/>
                <a:gd name="connsiteX99" fmla="*/ 5129 w 5616"/>
                <a:gd name="connsiteY99" fmla="*/ 2732 h 4324"/>
                <a:gd name="connsiteX100" fmla="*/ 5168 w 5616"/>
                <a:gd name="connsiteY100" fmla="*/ 2823 h 4324"/>
                <a:gd name="connsiteX101" fmla="*/ 5207 w 5616"/>
                <a:gd name="connsiteY101" fmla="*/ 2913 h 4324"/>
                <a:gd name="connsiteX102" fmla="*/ 5246 w 5616"/>
                <a:gd name="connsiteY102" fmla="*/ 3007 h 4324"/>
                <a:gd name="connsiteX103" fmla="*/ 5283 w 5616"/>
                <a:gd name="connsiteY103" fmla="*/ 3103 h 4324"/>
                <a:gd name="connsiteX104" fmla="*/ 5318 w 5616"/>
                <a:gd name="connsiteY104" fmla="*/ 3198 h 4324"/>
                <a:gd name="connsiteX105" fmla="*/ 5354 w 5616"/>
                <a:gd name="connsiteY105" fmla="*/ 3298 h 4324"/>
                <a:gd name="connsiteX106" fmla="*/ 5387 w 5616"/>
                <a:gd name="connsiteY106" fmla="*/ 3400 h 4324"/>
                <a:gd name="connsiteX107" fmla="*/ 5419 w 5616"/>
                <a:gd name="connsiteY107" fmla="*/ 3503 h 4324"/>
                <a:gd name="connsiteX108" fmla="*/ 5451 w 5616"/>
                <a:gd name="connsiteY108" fmla="*/ 3608 h 4324"/>
                <a:gd name="connsiteX109" fmla="*/ 5481 w 5616"/>
                <a:gd name="connsiteY109" fmla="*/ 3716 h 4324"/>
                <a:gd name="connsiteX110" fmla="*/ 5511 w 5616"/>
                <a:gd name="connsiteY110" fmla="*/ 3824 h 4324"/>
                <a:gd name="connsiteX111" fmla="*/ 5540 w 5616"/>
                <a:gd name="connsiteY111" fmla="*/ 3936 h 4324"/>
                <a:gd name="connsiteX112" fmla="*/ 5566 w 5616"/>
                <a:gd name="connsiteY112" fmla="*/ 4049 h 4324"/>
                <a:gd name="connsiteX113" fmla="*/ 5591 w 5616"/>
                <a:gd name="connsiteY113" fmla="*/ 4166 h 4324"/>
                <a:gd name="connsiteX114" fmla="*/ 5616 w 5616"/>
                <a:gd name="connsiteY114" fmla="*/ 4283 h 4324"/>
                <a:gd name="connsiteX115" fmla="*/ 5616 w 5616"/>
                <a:gd name="connsiteY115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1296 w 5616"/>
                <a:gd name="connsiteY34" fmla="*/ 2874 h 4324"/>
                <a:gd name="connsiteX35" fmla="*/ 1243 w 5616"/>
                <a:gd name="connsiteY35" fmla="*/ 2815 h 4324"/>
                <a:gd name="connsiteX36" fmla="*/ 1190 w 5616"/>
                <a:gd name="connsiteY36" fmla="*/ 2755 h 4324"/>
                <a:gd name="connsiteX37" fmla="*/ 886 w 5616"/>
                <a:gd name="connsiteY37" fmla="*/ 2365 h 4324"/>
                <a:gd name="connsiteX38" fmla="*/ 450 w 5616"/>
                <a:gd name="connsiteY38" fmla="*/ 1580 h 4324"/>
                <a:gd name="connsiteX39" fmla="*/ 374 w 5616"/>
                <a:gd name="connsiteY39" fmla="*/ 1403 h 4324"/>
                <a:gd name="connsiteX40" fmla="*/ 339 w 5616"/>
                <a:gd name="connsiteY40" fmla="*/ 1310 h 4324"/>
                <a:gd name="connsiteX41" fmla="*/ 303 w 5616"/>
                <a:gd name="connsiteY41" fmla="*/ 1217 h 4324"/>
                <a:gd name="connsiteX42" fmla="*/ 236 w 5616"/>
                <a:gd name="connsiteY42" fmla="*/ 1023 h 4324"/>
                <a:gd name="connsiteX43" fmla="*/ 206 w 5616"/>
                <a:gd name="connsiteY43" fmla="*/ 924 h 4324"/>
                <a:gd name="connsiteX44" fmla="*/ 176 w 5616"/>
                <a:gd name="connsiteY44" fmla="*/ 823 h 4324"/>
                <a:gd name="connsiteX45" fmla="*/ 92 w 5616"/>
                <a:gd name="connsiteY45" fmla="*/ 507 h 4324"/>
                <a:gd name="connsiteX46" fmla="*/ 67 w 5616"/>
                <a:gd name="connsiteY46" fmla="*/ 398 h 4324"/>
                <a:gd name="connsiteX47" fmla="*/ 43 w 5616"/>
                <a:gd name="connsiteY47" fmla="*/ 286 h 4324"/>
                <a:gd name="connsiteX48" fmla="*/ 21 w 5616"/>
                <a:gd name="connsiteY48" fmla="*/ 172 h 4324"/>
                <a:gd name="connsiteX49" fmla="*/ 0 w 5616"/>
                <a:gd name="connsiteY49" fmla="*/ 57 h 4324"/>
                <a:gd name="connsiteX50" fmla="*/ 113 w 5616"/>
                <a:gd name="connsiteY50" fmla="*/ 41 h 4324"/>
                <a:gd name="connsiteX51" fmla="*/ 307 w 5616"/>
                <a:gd name="connsiteY51" fmla="*/ 22 h 4324"/>
                <a:gd name="connsiteX52" fmla="*/ 823 w 5616"/>
                <a:gd name="connsiteY52" fmla="*/ 4 h 4324"/>
                <a:gd name="connsiteX53" fmla="*/ 1003 w 5616"/>
                <a:gd name="connsiteY53" fmla="*/ 9 h 4324"/>
                <a:gd name="connsiteX54" fmla="*/ 1512 w 5616"/>
                <a:gd name="connsiteY54" fmla="*/ 57 h 4324"/>
                <a:gd name="connsiteX55" fmla="*/ 1732 w 5616"/>
                <a:gd name="connsiteY55" fmla="*/ 91 h 4324"/>
                <a:gd name="connsiteX56" fmla="*/ 1845 w 5616"/>
                <a:gd name="connsiteY56" fmla="*/ 112 h 4324"/>
                <a:gd name="connsiteX57" fmla="*/ 1961 w 5616"/>
                <a:gd name="connsiteY57" fmla="*/ 137 h 4324"/>
                <a:gd name="connsiteX58" fmla="*/ 2134 w 5616"/>
                <a:gd name="connsiteY58" fmla="*/ 205 h 4324"/>
                <a:gd name="connsiteX59" fmla="*/ 2673 w 5616"/>
                <a:gd name="connsiteY59" fmla="*/ 353 h 4324"/>
                <a:gd name="connsiteX60" fmla="*/ 3037 w 5616"/>
                <a:gd name="connsiteY60" fmla="*/ 515 h 4324"/>
                <a:gd name="connsiteX61" fmla="*/ 3157 w 5616"/>
                <a:gd name="connsiteY61" fmla="*/ 577 h 4324"/>
                <a:gd name="connsiteX62" fmla="*/ 3218 w 5616"/>
                <a:gd name="connsiteY62" fmla="*/ 610 h 4324"/>
                <a:gd name="connsiteX63" fmla="*/ 3278 w 5616"/>
                <a:gd name="connsiteY63" fmla="*/ 644 h 4324"/>
                <a:gd name="connsiteX64" fmla="*/ 3338 w 5616"/>
                <a:gd name="connsiteY64" fmla="*/ 679 h 4324"/>
                <a:gd name="connsiteX65" fmla="*/ 3398 w 5616"/>
                <a:gd name="connsiteY65" fmla="*/ 717 h 4324"/>
                <a:gd name="connsiteX66" fmla="*/ 3459 w 5616"/>
                <a:gd name="connsiteY66" fmla="*/ 754 h 4324"/>
                <a:gd name="connsiteX67" fmla="*/ 3517 w 5616"/>
                <a:gd name="connsiteY67" fmla="*/ 793 h 4324"/>
                <a:gd name="connsiteX68" fmla="*/ 3577 w 5616"/>
                <a:gd name="connsiteY68" fmla="*/ 834 h 4324"/>
                <a:gd name="connsiteX69" fmla="*/ 3636 w 5616"/>
                <a:gd name="connsiteY69" fmla="*/ 874 h 4324"/>
                <a:gd name="connsiteX70" fmla="*/ 3694 w 5616"/>
                <a:gd name="connsiteY70" fmla="*/ 917 h 4324"/>
                <a:gd name="connsiteX71" fmla="*/ 3753 w 5616"/>
                <a:gd name="connsiteY71" fmla="*/ 961 h 4324"/>
                <a:gd name="connsiteX72" fmla="*/ 3811 w 5616"/>
                <a:gd name="connsiteY72" fmla="*/ 1007 h 4324"/>
                <a:gd name="connsiteX73" fmla="*/ 3870 w 5616"/>
                <a:gd name="connsiteY73" fmla="*/ 1053 h 4324"/>
                <a:gd name="connsiteX74" fmla="*/ 3927 w 5616"/>
                <a:gd name="connsiteY74" fmla="*/ 1103 h 4324"/>
                <a:gd name="connsiteX75" fmla="*/ 3983 w 5616"/>
                <a:gd name="connsiteY75" fmla="*/ 1153 h 4324"/>
                <a:gd name="connsiteX76" fmla="*/ 4040 w 5616"/>
                <a:gd name="connsiteY76" fmla="*/ 1204 h 4324"/>
                <a:gd name="connsiteX77" fmla="*/ 4097 w 5616"/>
                <a:gd name="connsiteY77" fmla="*/ 1256 h 4324"/>
                <a:gd name="connsiteX78" fmla="*/ 4152 w 5616"/>
                <a:gd name="connsiteY78" fmla="*/ 1310 h 4324"/>
                <a:gd name="connsiteX79" fmla="*/ 4207 w 5616"/>
                <a:gd name="connsiteY79" fmla="*/ 1365 h 4324"/>
                <a:gd name="connsiteX80" fmla="*/ 4262 w 5616"/>
                <a:gd name="connsiteY80" fmla="*/ 1424 h 4324"/>
                <a:gd name="connsiteX81" fmla="*/ 4315 w 5616"/>
                <a:gd name="connsiteY81" fmla="*/ 1482 h 4324"/>
                <a:gd name="connsiteX82" fmla="*/ 4370 w 5616"/>
                <a:gd name="connsiteY82" fmla="*/ 1543 h 4324"/>
                <a:gd name="connsiteX83" fmla="*/ 4421 w 5616"/>
                <a:gd name="connsiteY83" fmla="*/ 1605 h 4324"/>
                <a:gd name="connsiteX84" fmla="*/ 4474 w 5616"/>
                <a:gd name="connsiteY84" fmla="*/ 1667 h 4324"/>
                <a:gd name="connsiteX85" fmla="*/ 4526 w 5616"/>
                <a:gd name="connsiteY85" fmla="*/ 1732 h 4324"/>
                <a:gd name="connsiteX86" fmla="*/ 4577 w 5616"/>
                <a:gd name="connsiteY86" fmla="*/ 1800 h 4324"/>
                <a:gd name="connsiteX87" fmla="*/ 4627 w 5616"/>
                <a:gd name="connsiteY87" fmla="*/ 1867 h 4324"/>
                <a:gd name="connsiteX88" fmla="*/ 4676 w 5616"/>
                <a:gd name="connsiteY88" fmla="*/ 1936 h 4324"/>
                <a:gd name="connsiteX89" fmla="*/ 4726 w 5616"/>
                <a:gd name="connsiteY89" fmla="*/ 2009 h 4324"/>
                <a:gd name="connsiteX90" fmla="*/ 4774 w 5616"/>
                <a:gd name="connsiteY90" fmla="*/ 2082 h 4324"/>
                <a:gd name="connsiteX91" fmla="*/ 4820 w 5616"/>
                <a:gd name="connsiteY91" fmla="*/ 2158 h 4324"/>
                <a:gd name="connsiteX92" fmla="*/ 4868 w 5616"/>
                <a:gd name="connsiteY92" fmla="*/ 2234 h 4324"/>
                <a:gd name="connsiteX93" fmla="*/ 4912 w 5616"/>
                <a:gd name="connsiteY93" fmla="*/ 2312 h 4324"/>
                <a:gd name="connsiteX94" fmla="*/ 4958 w 5616"/>
                <a:gd name="connsiteY94" fmla="*/ 2394 h 4324"/>
                <a:gd name="connsiteX95" fmla="*/ 5001 w 5616"/>
                <a:gd name="connsiteY95" fmla="*/ 2475 h 4324"/>
                <a:gd name="connsiteX96" fmla="*/ 5045 w 5616"/>
                <a:gd name="connsiteY96" fmla="*/ 2558 h 4324"/>
                <a:gd name="connsiteX97" fmla="*/ 5086 w 5616"/>
                <a:gd name="connsiteY97" fmla="*/ 2645 h 4324"/>
                <a:gd name="connsiteX98" fmla="*/ 5129 w 5616"/>
                <a:gd name="connsiteY98" fmla="*/ 2732 h 4324"/>
                <a:gd name="connsiteX99" fmla="*/ 5168 w 5616"/>
                <a:gd name="connsiteY99" fmla="*/ 2823 h 4324"/>
                <a:gd name="connsiteX100" fmla="*/ 5207 w 5616"/>
                <a:gd name="connsiteY100" fmla="*/ 2913 h 4324"/>
                <a:gd name="connsiteX101" fmla="*/ 5246 w 5616"/>
                <a:gd name="connsiteY101" fmla="*/ 3007 h 4324"/>
                <a:gd name="connsiteX102" fmla="*/ 5283 w 5616"/>
                <a:gd name="connsiteY102" fmla="*/ 3103 h 4324"/>
                <a:gd name="connsiteX103" fmla="*/ 5318 w 5616"/>
                <a:gd name="connsiteY103" fmla="*/ 3198 h 4324"/>
                <a:gd name="connsiteX104" fmla="*/ 5354 w 5616"/>
                <a:gd name="connsiteY104" fmla="*/ 3298 h 4324"/>
                <a:gd name="connsiteX105" fmla="*/ 5387 w 5616"/>
                <a:gd name="connsiteY105" fmla="*/ 3400 h 4324"/>
                <a:gd name="connsiteX106" fmla="*/ 5419 w 5616"/>
                <a:gd name="connsiteY106" fmla="*/ 3503 h 4324"/>
                <a:gd name="connsiteX107" fmla="*/ 5451 w 5616"/>
                <a:gd name="connsiteY107" fmla="*/ 3608 h 4324"/>
                <a:gd name="connsiteX108" fmla="*/ 5481 w 5616"/>
                <a:gd name="connsiteY108" fmla="*/ 3716 h 4324"/>
                <a:gd name="connsiteX109" fmla="*/ 5511 w 5616"/>
                <a:gd name="connsiteY109" fmla="*/ 3824 h 4324"/>
                <a:gd name="connsiteX110" fmla="*/ 5540 w 5616"/>
                <a:gd name="connsiteY110" fmla="*/ 3936 h 4324"/>
                <a:gd name="connsiteX111" fmla="*/ 5566 w 5616"/>
                <a:gd name="connsiteY111" fmla="*/ 4049 h 4324"/>
                <a:gd name="connsiteX112" fmla="*/ 5591 w 5616"/>
                <a:gd name="connsiteY112" fmla="*/ 4166 h 4324"/>
                <a:gd name="connsiteX113" fmla="*/ 5616 w 5616"/>
                <a:gd name="connsiteY113" fmla="*/ 4283 h 4324"/>
                <a:gd name="connsiteX114" fmla="*/ 5616 w 5616"/>
                <a:gd name="connsiteY114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1296 w 5616"/>
                <a:gd name="connsiteY34" fmla="*/ 2874 h 4324"/>
                <a:gd name="connsiteX35" fmla="*/ 1243 w 5616"/>
                <a:gd name="connsiteY35" fmla="*/ 2815 h 4324"/>
                <a:gd name="connsiteX36" fmla="*/ 1190 w 5616"/>
                <a:gd name="connsiteY36" fmla="*/ 2755 h 4324"/>
                <a:gd name="connsiteX37" fmla="*/ 450 w 5616"/>
                <a:gd name="connsiteY37" fmla="*/ 1580 h 4324"/>
                <a:gd name="connsiteX38" fmla="*/ 374 w 5616"/>
                <a:gd name="connsiteY38" fmla="*/ 1403 h 4324"/>
                <a:gd name="connsiteX39" fmla="*/ 339 w 5616"/>
                <a:gd name="connsiteY39" fmla="*/ 1310 h 4324"/>
                <a:gd name="connsiteX40" fmla="*/ 303 w 5616"/>
                <a:gd name="connsiteY40" fmla="*/ 1217 h 4324"/>
                <a:gd name="connsiteX41" fmla="*/ 236 w 5616"/>
                <a:gd name="connsiteY41" fmla="*/ 1023 h 4324"/>
                <a:gd name="connsiteX42" fmla="*/ 206 w 5616"/>
                <a:gd name="connsiteY42" fmla="*/ 924 h 4324"/>
                <a:gd name="connsiteX43" fmla="*/ 176 w 5616"/>
                <a:gd name="connsiteY43" fmla="*/ 823 h 4324"/>
                <a:gd name="connsiteX44" fmla="*/ 92 w 5616"/>
                <a:gd name="connsiteY44" fmla="*/ 507 h 4324"/>
                <a:gd name="connsiteX45" fmla="*/ 67 w 5616"/>
                <a:gd name="connsiteY45" fmla="*/ 398 h 4324"/>
                <a:gd name="connsiteX46" fmla="*/ 43 w 5616"/>
                <a:gd name="connsiteY46" fmla="*/ 286 h 4324"/>
                <a:gd name="connsiteX47" fmla="*/ 21 w 5616"/>
                <a:gd name="connsiteY47" fmla="*/ 172 h 4324"/>
                <a:gd name="connsiteX48" fmla="*/ 0 w 5616"/>
                <a:gd name="connsiteY48" fmla="*/ 57 h 4324"/>
                <a:gd name="connsiteX49" fmla="*/ 113 w 5616"/>
                <a:gd name="connsiteY49" fmla="*/ 41 h 4324"/>
                <a:gd name="connsiteX50" fmla="*/ 307 w 5616"/>
                <a:gd name="connsiteY50" fmla="*/ 22 h 4324"/>
                <a:gd name="connsiteX51" fmla="*/ 823 w 5616"/>
                <a:gd name="connsiteY51" fmla="*/ 4 h 4324"/>
                <a:gd name="connsiteX52" fmla="*/ 1003 w 5616"/>
                <a:gd name="connsiteY52" fmla="*/ 9 h 4324"/>
                <a:gd name="connsiteX53" fmla="*/ 1512 w 5616"/>
                <a:gd name="connsiteY53" fmla="*/ 57 h 4324"/>
                <a:gd name="connsiteX54" fmla="*/ 1732 w 5616"/>
                <a:gd name="connsiteY54" fmla="*/ 91 h 4324"/>
                <a:gd name="connsiteX55" fmla="*/ 1845 w 5616"/>
                <a:gd name="connsiteY55" fmla="*/ 112 h 4324"/>
                <a:gd name="connsiteX56" fmla="*/ 1961 w 5616"/>
                <a:gd name="connsiteY56" fmla="*/ 137 h 4324"/>
                <a:gd name="connsiteX57" fmla="*/ 2134 w 5616"/>
                <a:gd name="connsiteY57" fmla="*/ 205 h 4324"/>
                <a:gd name="connsiteX58" fmla="*/ 2673 w 5616"/>
                <a:gd name="connsiteY58" fmla="*/ 353 h 4324"/>
                <a:gd name="connsiteX59" fmla="*/ 3037 w 5616"/>
                <a:gd name="connsiteY59" fmla="*/ 515 h 4324"/>
                <a:gd name="connsiteX60" fmla="*/ 3157 w 5616"/>
                <a:gd name="connsiteY60" fmla="*/ 577 h 4324"/>
                <a:gd name="connsiteX61" fmla="*/ 3218 w 5616"/>
                <a:gd name="connsiteY61" fmla="*/ 610 h 4324"/>
                <a:gd name="connsiteX62" fmla="*/ 3278 w 5616"/>
                <a:gd name="connsiteY62" fmla="*/ 644 h 4324"/>
                <a:gd name="connsiteX63" fmla="*/ 3338 w 5616"/>
                <a:gd name="connsiteY63" fmla="*/ 679 h 4324"/>
                <a:gd name="connsiteX64" fmla="*/ 3398 w 5616"/>
                <a:gd name="connsiteY64" fmla="*/ 717 h 4324"/>
                <a:gd name="connsiteX65" fmla="*/ 3459 w 5616"/>
                <a:gd name="connsiteY65" fmla="*/ 754 h 4324"/>
                <a:gd name="connsiteX66" fmla="*/ 3517 w 5616"/>
                <a:gd name="connsiteY66" fmla="*/ 793 h 4324"/>
                <a:gd name="connsiteX67" fmla="*/ 3577 w 5616"/>
                <a:gd name="connsiteY67" fmla="*/ 834 h 4324"/>
                <a:gd name="connsiteX68" fmla="*/ 3636 w 5616"/>
                <a:gd name="connsiteY68" fmla="*/ 874 h 4324"/>
                <a:gd name="connsiteX69" fmla="*/ 3694 w 5616"/>
                <a:gd name="connsiteY69" fmla="*/ 917 h 4324"/>
                <a:gd name="connsiteX70" fmla="*/ 3753 w 5616"/>
                <a:gd name="connsiteY70" fmla="*/ 961 h 4324"/>
                <a:gd name="connsiteX71" fmla="*/ 3811 w 5616"/>
                <a:gd name="connsiteY71" fmla="*/ 1007 h 4324"/>
                <a:gd name="connsiteX72" fmla="*/ 3870 w 5616"/>
                <a:gd name="connsiteY72" fmla="*/ 1053 h 4324"/>
                <a:gd name="connsiteX73" fmla="*/ 3927 w 5616"/>
                <a:gd name="connsiteY73" fmla="*/ 1103 h 4324"/>
                <a:gd name="connsiteX74" fmla="*/ 3983 w 5616"/>
                <a:gd name="connsiteY74" fmla="*/ 1153 h 4324"/>
                <a:gd name="connsiteX75" fmla="*/ 4040 w 5616"/>
                <a:gd name="connsiteY75" fmla="*/ 1204 h 4324"/>
                <a:gd name="connsiteX76" fmla="*/ 4097 w 5616"/>
                <a:gd name="connsiteY76" fmla="*/ 1256 h 4324"/>
                <a:gd name="connsiteX77" fmla="*/ 4152 w 5616"/>
                <a:gd name="connsiteY77" fmla="*/ 1310 h 4324"/>
                <a:gd name="connsiteX78" fmla="*/ 4207 w 5616"/>
                <a:gd name="connsiteY78" fmla="*/ 1365 h 4324"/>
                <a:gd name="connsiteX79" fmla="*/ 4262 w 5616"/>
                <a:gd name="connsiteY79" fmla="*/ 1424 h 4324"/>
                <a:gd name="connsiteX80" fmla="*/ 4315 w 5616"/>
                <a:gd name="connsiteY80" fmla="*/ 1482 h 4324"/>
                <a:gd name="connsiteX81" fmla="*/ 4370 w 5616"/>
                <a:gd name="connsiteY81" fmla="*/ 1543 h 4324"/>
                <a:gd name="connsiteX82" fmla="*/ 4421 w 5616"/>
                <a:gd name="connsiteY82" fmla="*/ 1605 h 4324"/>
                <a:gd name="connsiteX83" fmla="*/ 4474 w 5616"/>
                <a:gd name="connsiteY83" fmla="*/ 1667 h 4324"/>
                <a:gd name="connsiteX84" fmla="*/ 4526 w 5616"/>
                <a:gd name="connsiteY84" fmla="*/ 1732 h 4324"/>
                <a:gd name="connsiteX85" fmla="*/ 4577 w 5616"/>
                <a:gd name="connsiteY85" fmla="*/ 1800 h 4324"/>
                <a:gd name="connsiteX86" fmla="*/ 4627 w 5616"/>
                <a:gd name="connsiteY86" fmla="*/ 1867 h 4324"/>
                <a:gd name="connsiteX87" fmla="*/ 4676 w 5616"/>
                <a:gd name="connsiteY87" fmla="*/ 1936 h 4324"/>
                <a:gd name="connsiteX88" fmla="*/ 4726 w 5616"/>
                <a:gd name="connsiteY88" fmla="*/ 2009 h 4324"/>
                <a:gd name="connsiteX89" fmla="*/ 4774 w 5616"/>
                <a:gd name="connsiteY89" fmla="*/ 2082 h 4324"/>
                <a:gd name="connsiteX90" fmla="*/ 4820 w 5616"/>
                <a:gd name="connsiteY90" fmla="*/ 2158 h 4324"/>
                <a:gd name="connsiteX91" fmla="*/ 4868 w 5616"/>
                <a:gd name="connsiteY91" fmla="*/ 2234 h 4324"/>
                <a:gd name="connsiteX92" fmla="*/ 4912 w 5616"/>
                <a:gd name="connsiteY92" fmla="*/ 2312 h 4324"/>
                <a:gd name="connsiteX93" fmla="*/ 4958 w 5616"/>
                <a:gd name="connsiteY93" fmla="*/ 2394 h 4324"/>
                <a:gd name="connsiteX94" fmla="*/ 5001 w 5616"/>
                <a:gd name="connsiteY94" fmla="*/ 2475 h 4324"/>
                <a:gd name="connsiteX95" fmla="*/ 5045 w 5616"/>
                <a:gd name="connsiteY95" fmla="*/ 2558 h 4324"/>
                <a:gd name="connsiteX96" fmla="*/ 5086 w 5616"/>
                <a:gd name="connsiteY96" fmla="*/ 2645 h 4324"/>
                <a:gd name="connsiteX97" fmla="*/ 5129 w 5616"/>
                <a:gd name="connsiteY97" fmla="*/ 2732 h 4324"/>
                <a:gd name="connsiteX98" fmla="*/ 5168 w 5616"/>
                <a:gd name="connsiteY98" fmla="*/ 2823 h 4324"/>
                <a:gd name="connsiteX99" fmla="*/ 5207 w 5616"/>
                <a:gd name="connsiteY99" fmla="*/ 2913 h 4324"/>
                <a:gd name="connsiteX100" fmla="*/ 5246 w 5616"/>
                <a:gd name="connsiteY100" fmla="*/ 3007 h 4324"/>
                <a:gd name="connsiteX101" fmla="*/ 5283 w 5616"/>
                <a:gd name="connsiteY101" fmla="*/ 3103 h 4324"/>
                <a:gd name="connsiteX102" fmla="*/ 5318 w 5616"/>
                <a:gd name="connsiteY102" fmla="*/ 3198 h 4324"/>
                <a:gd name="connsiteX103" fmla="*/ 5354 w 5616"/>
                <a:gd name="connsiteY103" fmla="*/ 3298 h 4324"/>
                <a:gd name="connsiteX104" fmla="*/ 5387 w 5616"/>
                <a:gd name="connsiteY104" fmla="*/ 3400 h 4324"/>
                <a:gd name="connsiteX105" fmla="*/ 5419 w 5616"/>
                <a:gd name="connsiteY105" fmla="*/ 3503 h 4324"/>
                <a:gd name="connsiteX106" fmla="*/ 5451 w 5616"/>
                <a:gd name="connsiteY106" fmla="*/ 3608 h 4324"/>
                <a:gd name="connsiteX107" fmla="*/ 5481 w 5616"/>
                <a:gd name="connsiteY107" fmla="*/ 3716 h 4324"/>
                <a:gd name="connsiteX108" fmla="*/ 5511 w 5616"/>
                <a:gd name="connsiteY108" fmla="*/ 3824 h 4324"/>
                <a:gd name="connsiteX109" fmla="*/ 5540 w 5616"/>
                <a:gd name="connsiteY109" fmla="*/ 3936 h 4324"/>
                <a:gd name="connsiteX110" fmla="*/ 5566 w 5616"/>
                <a:gd name="connsiteY110" fmla="*/ 4049 h 4324"/>
                <a:gd name="connsiteX111" fmla="*/ 5591 w 5616"/>
                <a:gd name="connsiteY111" fmla="*/ 4166 h 4324"/>
                <a:gd name="connsiteX112" fmla="*/ 5616 w 5616"/>
                <a:gd name="connsiteY112" fmla="*/ 4283 h 4324"/>
                <a:gd name="connsiteX113" fmla="*/ 5616 w 5616"/>
                <a:gd name="connsiteY113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1296 w 5616"/>
                <a:gd name="connsiteY34" fmla="*/ 2874 h 4324"/>
                <a:gd name="connsiteX35" fmla="*/ 1243 w 5616"/>
                <a:gd name="connsiteY35" fmla="*/ 2815 h 4324"/>
                <a:gd name="connsiteX36" fmla="*/ 450 w 5616"/>
                <a:gd name="connsiteY36" fmla="*/ 1580 h 4324"/>
                <a:gd name="connsiteX37" fmla="*/ 374 w 5616"/>
                <a:gd name="connsiteY37" fmla="*/ 1403 h 4324"/>
                <a:gd name="connsiteX38" fmla="*/ 339 w 5616"/>
                <a:gd name="connsiteY38" fmla="*/ 1310 h 4324"/>
                <a:gd name="connsiteX39" fmla="*/ 303 w 5616"/>
                <a:gd name="connsiteY39" fmla="*/ 1217 h 4324"/>
                <a:gd name="connsiteX40" fmla="*/ 236 w 5616"/>
                <a:gd name="connsiteY40" fmla="*/ 1023 h 4324"/>
                <a:gd name="connsiteX41" fmla="*/ 206 w 5616"/>
                <a:gd name="connsiteY41" fmla="*/ 924 h 4324"/>
                <a:gd name="connsiteX42" fmla="*/ 176 w 5616"/>
                <a:gd name="connsiteY42" fmla="*/ 823 h 4324"/>
                <a:gd name="connsiteX43" fmla="*/ 92 w 5616"/>
                <a:gd name="connsiteY43" fmla="*/ 507 h 4324"/>
                <a:gd name="connsiteX44" fmla="*/ 67 w 5616"/>
                <a:gd name="connsiteY44" fmla="*/ 398 h 4324"/>
                <a:gd name="connsiteX45" fmla="*/ 43 w 5616"/>
                <a:gd name="connsiteY45" fmla="*/ 286 h 4324"/>
                <a:gd name="connsiteX46" fmla="*/ 21 w 5616"/>
                <a:gd name="connsiteY46" fmla="*/ 172 h 4324"/>
                <a:gd name="connsiteX47" fmla="*/ 0 w 5616"/>
                <a:gd name="connsiteY47" fmla="*/ 57 h 4324"/>
                <a:gd name="connsiteX48" fmla="*/ 113 w 5616"/>
                <a:gd name="connsiteY48" fmla="*/ 41 h 4324"/>
                <a:gd name="connsiteX49" fmla="*/ 307 w 5616"/>
                <a:gd name="connsiteY49" fmla="*/ 22 h 4324"/>
                <a:gd name="connsiteX50" fmla="*/ 823 w 5616"/>
                <a:gd name="connsiteY50" fmla="*/ 4 h 4324"/>
                <a:gd name="connsiteX51" fmla="*/ 1003 w 5616"/>
                <a:gd name="connsiteY51" fmla="*/ 9 h 4324"/>
                <a:gd name="connsiteX52" fmla="*/ 1512 w 5616"/>
                <a:gd name="connsiteY52" fmla="*/ 57 h 4324"/>
                <a:gd name="connsiteX53" fmla="*/ 1732 w 5616"/>
                <a:gd name="connsiteY53" fmla="*/ 91 h 4324"/>
                <a:gd name="connsiteX54" fmla="*/ 1845 w 5616"/>
                <a:gd name="connsiteY54" fmla="*/ 112 h 4324"/>
                <a:gd name="connsiteX55" fmla="*/ 1961 w 5616"/>
                <a:gd name="connsiteY55" fmla="*/ 137 h 4324"/>
                <a:gd name="connsiteX56" fmla="*/ 2134 w 5616"/>
                <a:gd name="connsiteY56" fmla="*/ 205 h 4324"/>
                <a:gd name="connsiteX57" fmla="*/ 2673 w 5616"/>
                <a:gd name="connsiteY57" fmla="*/ 353 h 4324"/>
                <a:gd name="connsiteX58" fmla="*/ 3037 w 5616"/>
                <a:gd name="connsiteY58" fmla="*/ 515 h 4324"/>
                <a:gd name="connsiteX59" fmla="*/ 3157 w 5616"/>
                <a:gd name="connsiteY59" fmla="*/ 577 h 4324"/>
                <a:gd name="connsiteX60" fmla="*/ 3218 w 5616"/>
                <a:gd name="connsiteY60" fmla="*/ 610 h 4324"/>
                <a:gd name="connsiteX61" fmla="*/ 3278 w 5616"/>
                <a:gd name="connsiteY61" fmla="*/ 644 h 4324"/>
                <a:gd name="connsiteX62" fmla="*/ 3338 w 5616"/>
                <a:gd name="connsiteY62" fmla="*/ 679 h 4324"/>
                <a:gd name="connsiteX63" fmla="*/ 3398 w 5616"/>
                <a:gd name="connsiteY63" fmla="*/ 717 h 4324"/>
                <a:gd name="connsiteX64" fmla="*/ 3459 w 5616"/>
                <a:gd name="connsiteY64" fmla="*/ 754 h 4324"/>
                <a:gd name="connsiteX65" fmla="*/ 3517 w 5616"/>
                <a:gd name="connsiteY65" fmla="*/ 793 h 4324"/>
                <a:gd name="connsiteX66" fmla="*/ 3577 w 5616"/>
                <a:gd name="connsiteY66" fmla="*/ 834 h 4324"/>
                <a:gd name="connsiteX67" fmla="*/ 3636 w 5616"/>
                <a:gd name="connsiteY67" fmla="*/ 874 h 4324"/>
                <a:gd name="connsiteX68" fmla="*/ 3694 w 5616"/>
                <a:gd name="connsiteY68" fmla="*/ 917 h 4324"/>
                <a:gd name="connsiteX69" fmla="*/ 3753 w 5616"/>
                <a:gd name="connsiteY69" fmla="*/ 961 h 4324"/>
                <a:gd name="connsiteX70" fmla="*/ 3811 w 5616"/>
                <a:gd name="connsiteY70" fmla="*/ 1007 h 4324"/>
                <a:gd name="connsiteX71" fmla="*/ 3870 w 5616"/>
                <a:gd name="connsiteY71" fmla="*/ 1053 h 4324"/>
                <a:gd name="connsiteX72" fmla="*/ 3927 w 5616"/>
                <a:gd name="connsiteY72" fmla="*/ 1103 h 4324"/>
                <a:gd name="connsiteX73" fmla="*/ 3983 w 5616"/>
                <a:gd name="connsiteY73" fmla="*/ 1153 h 4324"/>
                <a:gd name="connsiteX74" fmla="*/ 4040 w 5616"/>
                <a:gd name="connsiteY74" fmla="*/ 1204 h 4324"/>
                <a:gd name="connsiteX75" fmla="*/ 4097 w 5616"/>
                <a:gd name="connsiteY75" fmla="*/ 1256 h 4324"/>
                <a:gd name="connsiteX76" fmla="*/ 4152 w 5616"/>
                <a:gd name="connsiteY76" fmla="*/ 1310 h 4324"/>
                <a:gd name="connsiteX77" fmla="*/ 4207 w 5616"/>
                <a:gd name="connsiteY77" fmla="*/ 1365 h 4324"/>
                <a:gd name="connsiteX78" fmla="*/ 4262 w 5616"/>
                <a:gd name="connsiteY78" fmla="*/ 1424 h 4324"/>
                <a:gd name="connsiteX79" fmla="*/ 4315 w 5616"/>
                <a:gd name="connsiteY79" fmla="*/ 1482 h 4324"/>
                <a:gd name="connsiteX80" fmla="*/ 4370 w 5616"/>
                <a:gd name="connsiteY80" fmla="*/ 1543 h 4324"/>
                <a:gd name="connsiteX81" fmla="*/ 4421 w 5616"/>
                <a:gd name="connsiteY81" fmla="*/ 1605 h 4324"/>
                <a:gd name="connsiteX82" fmla="*/ 4474 w 5616"/>
                <a:gd name="connsiteY82" fmla="*/ 1667 h 4324"/>
                <a:gd name="connsiteX83" fmla="*/ 4526 w 5616"/>
                <a:gd name="connsiteY83" fmla="*/ 1732 h 4324"/>
                <a:gd name="connsiteX84" fmla="*/ 4577 w 5616"/>
                <a:gd name="connsiteY84" fmla="*/ 1800 h 4324"/>
                <a:gd name="connsiteX85" fmla="*/ 4627 w 5616"/>
                <a:gd name="connsiteY85" fmla="*/ 1867 h 4324"/>
                <a:gd name="connsiteX86" fmla="*/ 4676 w 5616"/>
                <a:gd name="connsiteY86" fmla="*/ 1936 h 4324"/>
                <a:gd name="connsiteX87" fmla="*/ 4726 w 5616"/>
                <a:gd name="connsiteY87" fmla="*/ 2009 h 4324"/>
                <a:gd name="connsiteX88" fmla="*/ 4774 w 5616"/>
                <a:gd name="connsiteY88" fmla="*/ 2082 h 4324"/>
                <a:gd name="connsiteX89" fmla="*/ 4820 w 5616"/>
                <a:gd name="connsiteY89" fmla="*/ 2158 h 4324"/>
                <a:gd name="connsiteX90" fmla="*/ 4868 w 5616"/>
                <a:gd name="connsiteY90" fmla="*/ 2234 h 4324"/>
                <a:gd name="connsiteX91" fmla="*/ 4912 w 5616"/>
                <a:gd name="connsiteY91" fmla="*/ 2312 h 4324"/>
                <a:gd name="connsiteX92" fmla="*/ 4958 w 5616"/>
                <a:gd name="connsiteY92" fmla="*/ 2394 h 4324"/>
                <a:gd name="connsiteX93" fmla="*/ 5001 w 5616"/>
                <a:gd name="connsiteY93" fmla="*/ 2475 h 4324"/>
                <a:gd name="connsiteX94" fmla="*/ 5045 w 5616"/>
                <a:gd name="connsiteY94" fmla="*/ 2558 h 4324"/>
                <a:gd name="connsiteX95" fmla="*/ 5086 w 5616"/>
                <a:gd name="connsiteY95" fmla="*/ 2645 h 4324"/>
                <a:gd name="connsiteX96" fmla="*/ 5129 w 5616"/>
                <a:gd name="connsiteY96" fmla="*/ 2732 h 4324"/>
                <a:gd name="connsiteX97" fmla="*/ 5168 w 5616"/>
                <a:gd name="connsiteY97" fmla="*/ 2823 h 4324"/>
                <a:gd name="connsiteX98" fmla="*/ 5207 w 5616"/>
                <a:gd name="connsiteY98" fmla="*/ 2913 h 4324"/>
                <a:gd name="connsiteX99" fmla="*/ 5246 w 5616"/>
                <a:gd name="connsiteY99" fmla="*/ 3007 h 4324"/>
                <a:gd name="connsiteX100" fmla="*/ 5283 w 5616"/>
                <a:gd name="connsiteY100" fmla="*/ 3103 h 4324"/>
                <a:gd name="connsiteX101" fmla="*/ 5318 w 5616"/>
                <a:gd name="connsiteY101" fmla="*/ 3198 h 4324"/>
                <a:gd name="connsiteX102" fmla="*/ 5354 w 5616"/>
                <a:gd name="connsiteY102" fmla="*/ 3298 h 4324"/>
                <a:gd name="connsiteX103" fmla="*/ 5387 w 5616"/>
                <a:gd name="connsiteY103" fmla="*/ 3400 h 4324"/>
                <a:gd name="connsiteX104" fmla="*/ 5419 w 5616"/>
                <a:gd name="connsiteY104" fmla="*/ 3503 h 4324"/>
                <a:gd name="connsiteX105" fmla="*/ 5451 w 5616"/>
                <a:gd name="connsiteY105" fmla="*/ 3608 h 4324"/>
                <a:gd name="connsiteX106" fmla="*/ 5481 w 5616"/>
                <a:gd name="connsiteY106" fmla="*/ 3716 h 4324"/>
                <a:gd name="connsiteX107" fmla="*/ 5511 w 5616"/>
                <a:gd name="connsiteY107" fmla="*/ 3824 h 4324"/>
                <a:gd name="connsiteX108" fmla="*/ 5540 w 5616"/>
                <a:gd name="connsiteY108" fmla="*/ 3936 h 4324"/>
                <a:gd name="connsiteX109" fmla="*/ 5566 w 5616"/>
                <a:gd name="connsiteY109" fmla="*/ 4049 h 4324"/>
                <a:gd name="connsiteX110" fmla="*/ 5591 w 5616"/>
                <a:gd name="connsiteY110" fmla="*/ 4166 h 4324"/>
                <a:gd name="connsiteX111" fmla="*/ 5616 w 5616"/>
                <a:gd name="connsiteY111" fmla="*/ 4283 h 4324"/>
                <a:gd name="connsiteX112" fmla="*/ 5616 w 5616"/>
                <a:gd name="connsiteY112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1296 w 5616"/>
                <a:gd name="connsiteY34" fmla="*/ 2874 h 4324"/>
                <a:gd name="connsiteX35" fmla="*/ 450 w 5616"/>
                <a:gd name="connsiteY35" fmla="*/ 1580 h 4324"/>
                <a:gd name="connsiteX36" fmla="*/ 374 w 5616"/>
                <a:gd name="connsiteY36" fmla="*/ 1403 h 4324"/>
                <a:gd name="connsiteX37" fmla="*/ 339 w 5616"/>
                <a:gd name="connsiteY37" fmla="*/ 1310 h 4324"/>
                <a:gd name="connsiteX38" fmla="*/ 303 w 5616"/>
                <a:gd name="connsiteY38" fmla="*/ 1217 h 4324"/>
                <a:gd name="connsiteX39" fmla="*/ 236 w 5616"/>
                <a:gd name="connsiteY39" fmla="*/ 1023 h 4324"/>
                <a:gd name="connsiteX40" fmla="*/ 206 w 5616"/>
                <a:gd name="connsiteY40" fmla="*/ 924 h 4324"/>
                <a:gd name="connsiteX41" fmla="*/ 176 w 5616"/>
                <a:gd name="connsiteY41" fmla="*/ 823 h 4324"/>
                <a:gd name="connsiteX42" fmla="*/ 92 w 5616"/>
                <a:gd name="connsiteY42" fmla="*/ 507 h 4324"/>
                <a:gd name="connsiteX43" fmla="*/ 67 w 5616"/>
                <a:gd name="connsiteY43" fmla="*/ 398 h 4324"/>
                <a:gd name="connsiteX44" fmla="*/ 43 w 5616"/>
                <a:gd name="connsiteY44" fmla="*/ 286 h 4324"/>
                <a:gd name="connsiteX45" fmla="*/ 21 w 5616"/>
                <a:gd name="connsiteY45" fmla="*/ 172 h 4324"/>
                <a:gd name="connsiteX46" fmla="*/ 0 w 5616"/>
                <a:gd name="connsiteY46" fmla="*/ 57 h 4324"/>
                <a:gd name="connsiteX47" fmla="*/ 113 w 5616"/>
                <a:gd name="connsiteY47" fmla="*/ 41 h 4324"/>
                <a:gd name="connsiteX48" fmla="*/ 307 w 5616"/>
                <a:gd name="connsiteY48" fmla="*/ 22 h 4324"/>
                <a:gd name="connsiteX49" fmla="*/ 823 w 5616"/>
                <a:gd name="connsiteY49" fmla="*/ 4 h 4324"/>
                <a:gd name="connsiteX50" fmla="*/ 1003 w 5616"/>
                <a:gd name="connsiteY50" fmla="*/ 9 h 4324"/>
                <a:gd name="connsiteX51" fmla="*/ 1512 w 5616"/>
                <a:gd name="connsiteY51" fmla="*/ 57 h 4324"/>
                <a:gd name="connsiteX52" fmla="*/ 1732 w 5616"/>
                <a:gd name="connsiteY52" fmla="*/ 91 h 4324"/>
                <a:gd name="connsiteX53" fmla="*/ 1845 w 5616"/>
                <a:gd name="connsiteY53" fmla="*/ 112 h 4324"/>
                <a:gd name="connsiteX54" fmla="*/ 1961 w 5616"/>
                <a:gd name="connsiteY54" fmla="*/ 137 h 4324"/>
                <a:gd name="connsiteX55" fmla="*/ 2134 w 5616"/>
                <a:gd name="connsiteY55" fmla="*/ 205 h 4324"/>
                <a:gd name="connsiteX56" fmla="*/ 2673 w 5616"/>
                <a:gd name="connsiteY56" fmla="*/ 353 h 4324"/>
                <a:gd name="connsiteX57" fmla="*/ 3037 w 5616"/>
                <a:gd name="connsiteY57" fmla="*/ 515 h 4324"/>
                <a:gd name="connsiteX58" fmla="*/ 3157 w 5616"/>
                <a:gd name="connsiteY58" fmla="*/ 577 h 4324"/>
                <a:gd name="connsiteX59" fmla="*/ 3218 w 5616"/>
                <a:gd name="connsiteY59" fmla="*/ 610 h 4324"/>
                <a:gd name="connsiteX60" fmla="*/ 3278 w 5616"/>
                <a:gd name="connsiteY60" fmla="*/ 644 h 4324"/>
                <a:gd name="connsiteX61" fmla="*/ 3338 w 5616"/>
                <a:gd name="connsiteY61" fmla="*/ 679 h 4324"/>
                <a:gd name="connsiteX62" fmla="*/ 3398 w 5616"/>
                <a:gd name="connsiteY62" fmla="*/ 717 h 4324"/>
                <a:gd name="connsiteX63" fmla="*/ 3459 w 5616"/>
                <a:gd name="connsiteY63" fmla="*/ 754 h 4324"/>
                <a:gd name="connsiteX64" fmla="*/ 3517 w 5616"/>
                <a:gd name="connsiteY64" fmla="*/ 793 h 4324"/>
                <a:gd name="connsiteX65" fmla="*/ 3577 w 5616"/>
                <a:gd name="connsiteY65" fmla="*/ 834 h 4324"/>
                <a:gd name="connsiteX66" fmla="*/ 3636 w 5616"/>
                <a:gd name="connsiteY66" fmla="*/ 874 h 4324"/>
                <a:gd name="connsiteX67" fmla="*/ 3694 w 5616"/>
                <a:gd name="connsiteY67" fmla="*/ 917 h 4324"/>
                <a:gd name="connsiteX68" fmla="*/ 3753 w 5616"/>
                <a:gd name="connsiteY68" fmla="*/ 961 h 4324"/>
                <a:gd name="connsiteX69" fmla="*/ 3811 w 5616"/>
                <a:gd name="connsiteY69" fmla="*/ 1007 h 4324"/>
                <a:gd name="connsiteX70" fmla="*/ 3870 w 5616"/>
                <a:gd name="connsiteY70" fmla="*/ 1053 h 4324"/>
                <a:gd name="connsiteX71" fmla="*/ 3927 w 5616"/>
                <a:gd name="connsiteY71" fmla="*/ 1103 h 4324"/>
                <a:gd name="connsiteX72" fmla="*/ 3983 w 5616"/>
                <a:gd name="connsiteY72" fmla="*/ 1153 h 4324"/>
                <a:gd name="connsiteX73" fmla="*/ 4040 w 5616"/>
                <a:gd name="connsiteY73" fmla="*/ 1204 h 4324"/>
                <a:gd name="connsiteX74" fmla="*/ 4097 w 5616"/>
                <a:gd name="connsiteY74" fmla="*/ 1256 h 4324"/>
                <a:gd name="connsiteX75" fmla="*/ 4152 w 5616"/>
                <a:gd name="connsiteY75" fmla="*/ 1310 h 4324"/>
                <a:gd name="connsiteX76" fmla="*/ 4207 w 5616"/>
                <a:gd name="connsiteY76" fmla="*/ 1365 h 4324"/>
                <a:gd name="connsiteX77" fmla="*/ 4262 w 5616"/>
                <a:gd name="connsiteY77" fmla="*/ 1424 h 4324"/>
                <a:gd name="connsiteX78" fmla="*/ 4315 w 5616"/>
                <a:gd name="connsiteY78" fmla="*/ 1482 h 4324"/>
                <a:gd name="connsiteX79" fmla="*/ 4370 w 5616"/>
                <a:gd name="connsiteY79" fmla="*/ 1543 h 4324"/>
                <a:gd name="connsiteX80" fmla="*/ 4421 w 5616"/>
                <a:gd name="connsiteY80" fmla="*/ 1605 h 4324"/>
                <a:gd name="connsiteX81" fmla="*/ 4474 w 5616"/>
                <a:gd name="connsiteY81" fmla="*/ 1667 h 4324"/>
                <a:gd name="connsiteX82" fmla="*/ 4526 w 5616"/>
                <a:gd name="connsiteY82" fmla="*/ 1732 h 4324"/>
                <a:gd name="connsiteX83" fmla="*/ 4577 w 5616"/>
                <a:gd name="connsiteY83" fmla="*/ 1800 h 4324"/>
                <a:gd name="connsiteX84" fmla="*/ 4627 w 5616"/>
                <a:gd name="connsiteY84" fmla="*/ 1867 h 4324"/>
                <a:gd name="connsiteX85" fmla="*/ 4676 w 5616"/>
                <a:gd name="connsiteY85" fmla="*/ 1936 h 4324"/>
                <a:gd name="connsiteX86" fmla="*/ 4726 w 5616"/>
                <a:gd name="connsiteY86" fmla="*/ 2009 h 4324"/>
                <a:gd name="connsiteX87" fmla="*/ 4774 w 5616"/>
                <a:gd name="connsiteY87" fmla="*/ 2082 h 4324"/>
                <a:gd name="connsiteX88" fmla="*/ 4820 w 5616"/>
                <a:gd name="connsiteY88" fmla="*/ 2158 h 4324"/>
                <a:gd name="connsiteX89" fmla="*/ 4868 w 5616"/>
                <a:gd name="connsiteY89" fmla="*/ 2234 h 4324"/>
                <a:gd name="connsiteX90" fmla="*/ 4912 w 5616"/>
                <a:gd name="connsiteY90" fmla="*/ 2312 h 4324"/>
                <a:gd name="connsiteX91" fmla="*/ 4958 w 5616"/>
                <a:gd name="connsiteY91" fmla="*/ 2394 h 4324"/>
                <a:gd name="connsiteX92" fmla="*/ 5001 w 5616"/>
                <a:gd name="connsiteY92" fmla="*/ 2475 h 4324"/>
                <a:gd name="connsiteX93" fmla="*/ 5045 w 5616"/>
                <a:gd name="connsiteY93" fmla="*/ 2558 h 4324"/>
                <a:gd name="connsiteX94" fmla="*/ 5086 w 5616"/>
                <a:gd name="connsiteY94" fmla="*/ 2645 h 4324"/>
                <a:gd name="connsiteX95" fmla="*/ 5129 w 5616"/>
                <a:gd name="connsiteY95" fmla="*/ 2732 h 4324"/>
                <a:gd name="connsiteX96" fmla="*/ 5168 w 5616"/>
                <a:gd name="connsiteY96" fmla="*/ 2823 h 4324"/>
                <a:gd name="connsiteX97" fmla="*/ 5207 w 5616"/>
                <a:gd name="connsiteY97" fmla="*/ 2913 h 4324"/>
                <a:gd name="connsiteX98" fmla="*/ 5246 w 5616"/>
                <a:gd name="connsiteY98" fmla="*/ 3007 h 4324"/>
                <a:gd name="connsiteX99" fmla="*/ 5283 w 5616"/>
                <a:gd name="connsiteY99" fmla="*/ 3103 h 4324"/>
                <a:gd name="connsiteX100" fmla="*/ 5318 w 5616"/>
                <a:gd name="connsiteY100" fmla="*/ 3198 h 4324"/>
                <a:gd name="connsiteX101" fmla="*/ 5354 w 5616"/>
                <a:gd name="connsiteY101" fmla="*/ 3298 h 4324"/>
                <a:gd name="connsiteX102" fmla="*/ 5387 w 5616"/>
                <a:gd name="connsiteY102" fmla="*/ 3400 h 4324"/>
                <a:gd name="connsiteX103" fmla="*/ 5419 w 5616"/>
                <a:gd name="connsiteY103" fmla="*/ 3503 h 4324"/>
                <a:gd name="connsiteX104" fmla="*/ 5451 w 5616"/>
                <a:gd name="connsiteY104" fmla="*/ 3608 h 4324"/>
                <a:gd name="connsiteX105" fmla="*/ 5481 w 5616"/>
                <a:gd name="connsiteY105" fmla="*/ 3716 h 4324"/>
                <a:gd name="connsiteX106" fmla="*/ 5511 w 5616"/>
                <a:gd name="connsiteY106" fmla="*/ 3824 h 4324"/>
                <a:gd name="connsiteX107" fmla="*/ 5540 w 5616"/>
                <a:gd name="connsiteY107" fmla="*/ 3936 h 4324"/>
                <a:gd name="connsiteX108" fmla="*/ 5566 w 5616"/>
                <a:gd name="connsiteY108" fmla="*/ 4049 h 4324"/>
                <a:gd name="connsiteX109" fmla="*/ 5591 w 5616"/>
                <a:gd name="connsiteY109" fmla="*/ 4166 h 4324"/>
                <a:gd name="connsiteX110" fmla="*/ 5616 w 5616"/>
                <a:gd name="connsiteY110" fmla="*/ 4283 h 4324"/>
                <a:gd name="connsiteX111" fmla="*/ 5616 w 5616"/>
                <a:gd name="connsiteY111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450 w 5616"/>
                <a:gd name="connsiteY34" fmla="*/ 1580 h 4324"/>
                <a:gd name="connsiteX35" fmla="*/ 374 w 5616"/>
                <a:gd name="connsiteY35" fmla="*/ 1403 h 4324"/>
                <a:gd name="connsiteX36" fmla="*/ 339 w 5616"/>
                <a:gd name="connsiteY36" fmla="*/ 1310 h 4324"/>
                <a:gd name="connsiteX37" fmla="*/ 303 w 5616"/>
                <a:gd name="connsiteY37" fmla="*/ 1217 h 4324"/>
                <a:gd name="connsiteX38" fmla="*/ 236 w 5616"/>
                <a:gd name="connsiteY38" fmla="*/ 1023 h 4324"/>
                <a:gd name="connsiteX39" fmla="*/ 206 w 5616"/>
                <a:gd name="connsiteY39" fmla="*/ 924 h 4324"/>
                <a:gd name="connsiteX40" fmla="*/ 176 w 5616"/>
                <a:gd name="connsiteY40" fmla="*/ 823 h 4324"/>
                <a:gd name="connsiteX41" fmla="*/ 92 w 5616"/>
                <a:gd name="connsiteY41" fmla="*/ 507 h 4324"/>
                <a:gd name="connsiteX42" fmla="*/ 67 w 5616"/>
                <a:gd name="connsiteY42" fmla="*/ 398 h 4324"/>
                <a:gd name="connsiteX43" fmla="*/ 43 w 5616"/>
                <a:gd name="connsiteY43" fmla="*/ 286 h 4324"/>
                <a:gd name="connsiteX44" fmla="*/ 21 w 5616"/>
                <a:gd name="connsiteY44" fmla="*/ 172 h 4324"/>
                <a:gd name="connsiteX45" fmla="*/ 0 w 5616"/>
                <a:gd name="connsiteY45" fmla="*/ 57 h 4324"/>
                <a:gd name="connsiteX46" fmla="*/ 113 w 5616"/>
                <a:gd name="connsiteY46" fmla="*/ 41 h 4324"/>
                <a:gd name="connsiteX47" fmla="*/ 307 w 5616"/>
                <a:gd name="connsiteY47" fmla="*/ 22 h 4324"/>
                <a:gd name="connsiteX48" fmla="*/ 823 w 5616"/>
                <a:gd name="connsiteY48" fmla="*/ 4 h 4324"/>
                <a:gd name="connsiteX49" fmla="*/ 1003 w 5616"/>
                <a:gd name="connsiteY49" fmla="*/ 9 h 4324"/>
                <a:gd name="connsiteX50" fmla="*/ 1512 w 5616"/>
                <a:gd name="connsiteY50" fmla="*/ 57 h 4324"/>
                <a:gd name="connsiteX51" fmla="*/ 1732 w 5616"/>
                <a:gd name="connsiteY51" fmla="*/ 91 h 4324"/>
                <a:gd name="connsiteX52" fmla="*/ 1845 w 5616"/>
                <a:gd name="connsiteY52" fmla="*/ 112 h 4324"/>
                <a:gd name="connsiteX53" fmla="*/ 1961 w 5616"/>
                <a:gd name="connsiteY53" fmla="*/ 137 h 4324"/>
                <a:gd name="connsiteX54" fmla="*/ 2134 w 5616"/>
                <a:gd name="connsiteY54" fmla="*/ 205 h 4324"/>
                <a:gd name="connsiteX55" fmla="*/ 2673 w 5616"/>
                <a:gd name="connsiteY55" fmla="*/ 353 h 4324"/>
                <a:gd name="connsiteX56" fmla="*/ 3037 w 5616"/>
                <a:gd name="connsiteY56" fmla="*/ 515 h 4324"/>
                <a:gd name="connsiteX57" fmla="*/ 3157 w 5616"/>
                <a:gd name="connsiteY57" fmla="*/ 577 h 4324"/>
                <a:gd name="connsiteX58" fmla="*/ 3218 w 5616"/>
                <a:gd name="connsiteY58" fmla="*/ 610 h 4324"/>
                <a:gd name="connsiteX59" fmla="*/ 3278 w 5616"/>
                <a:gd name="connsiteY59" fmla="*/ 644 h 4324"/>
                <a:gd name="connsiteX60" fmla="*/ 3338 w 5616"/>
                <a:gd name="connsiteY60" fmla="*/ 679 h 4324"/>
                <a:gd name="connsiteX61" fmla="*/ 3398 w 5616"/>
                <a:gd name="connsiteY61" fmla="*/ 717 h 4324"/>
                <a:gd name="connsiteX62" fmla="*/ 3459 w 5616"/>
                <a:gd name="connsiteY62" fmla="*/ 754 h 4324"/>
                <a:gd name="connsiteX63" fmla="*/ 3517 w 5616"/>
                <a:gd name="connsiteY63" fmla="*/ 793 h 4324"/>
                <a:gd name="connsiteX64" fmla="*/ 3577 w 5616"/>
                <a:gd name="connsiteY64" fmla="*/ 834 h 4324"/>
                <a:gd name="connsiteX65" fmla="*/ 3636 w 5616"/>
                <a:gd name="connsiteY65" fmla="*/ 874 h 4324"/>
                <a:gd name="connsiteX66" fmla="*/ 3694 w 5616"/>
                <a:gd name="connsiteY66" fmla="*/ 917 h 4324"/>
                <a:gd name="connsiteX67" fmla="*/ 3753 w 5616"/>
                <a:gd name="connsiteY67" fmla="*/ 961 h 4324"/>
                <a:gd name="connsiteX68" fmla="*/ 3811 w 5616"/>
                <a:gd name="connsiteY68" fmla="*/ 1007 h 4324"/>
                <a:gd name="connsiteX69" fmla="*/ 3870 w 5616"/>
                <a:gd name="connsiteY69" fmla="*/ 1053 h 4324"/>
                <a:gd name="connsiteX70" fmla="*/ 3927 w 5616"/>
                <a:gd name="connsiteY70" fmla="*/ 1103 h 4324"/>
                <a:gd name="connsiteX71" fmla="*/ 3983 w 5616"/>
                <a:gd name="connsiteY71" fmla="*/ 1153 h 4324"/>
                <a:gd name="connsiteX72" fmla="*/ 4040 w 5616"/>
                <a:gd name="connsiteY72" fmla="*/ 1204 h 4324"/>
                <a:gd name="connsiteX73" fmla="*/ 4097 w 5616"/>
                <a:gd name="connsiteY73" fmla="*/ 1256 h 4324"/>
                <a:gd name="connsiteX74" fmla="*/ 4152 w 5616"/>
                <a:gd name="connsiteY74" fmla="*/ 1310 h 4324"/>
                <a:gd name="connsiteX75" fmla="*/ 4207 w 5616"/>
                <a:gd name="connsiteY75" fmla="*/ 1365 h 4324"/>
                <a:gd name="connsiteX76" fmla="*/ 4262 w 5616"/>
                <a:gd name="connsiteY76" fmla="*/ 1424 h 4324"/>
                <a:gd name="connsiteX77" fmla="*/ 4315 w 5616"/>
                <a:gd name="connsiteY77" fmla="*/ 1482 h 4324"/>
                <a:gd name="connsiteX78" fmla="*/ 4370 w 5616"/>
                <a:gd name="connsiteY78" fmla="*/ 1543 h 4324"/>
                <a:gd name="connsiteX79" fmla="*/ 4421 w 5616"/>
                <a:gd name="connsiteY79" fmla="*/ 1605 h 4324"/>
                <a:gd name="connsiteX80" fmla="*/ 4474 w 5616"/>
                <a:gd name="connsiteY80" fmla="*/ 1667 h 4324"/>
                <a:gd name="connsiteX81" fmla="*/ 4526 w 5616"/>
                <a:gd name="connsiteY81" fmla="*/ 1732 h 4324"/>
                <a:gd name="connsiteX82" fmla="*/ 4577 w 5616"/>
                <a:gd name="connsiteY82" fmla="*/ 1800 h 4324"/>
                <a:gd name="connsiteX83" fmla="*/ 4627 w 5616"/>
                <a:gd name="connsiteY83" fmla="*/ 1867 h 4324"/>
                <a:gd name="connsiteX84" fmla="*/ 4676 w 5616"/>
                <a:gd name="connsiteY84" fmla="*/ 1936 h 4324"/>
                <a:gd name="connsiteX85" fmla="*/ 4726 w 5616"/>
                <a:gd name="connsiteY85" fmla="*/ 2009 h 4324"/>
                <a:gd name="connsiteX86" fmla="*/ 4774 w 5616"/>
                <a:gd name="connsiteY86" fmla="*/ 2082 h 4324"/>
                <a:gd name="connsiteX87" fmla="*/ 4820 w 5616"/>
                <a:gd name="connsiteY87" fmla="*/ 2158 h 4324"/>
                <a:gd name="connsiteX88" fmla="*/ 4868 w 5616"/>
                <a:gd name="connsiteY88" fmla="*/ 2234 h 4324"/>
                <a:gd name="connsiteX89" fmla="*/ 4912 w 5616"/>
                <a:gd name="connsiteY89" fmla="*/ 2312 h 4324"/>
                <a:gd name="connsiteX90" fmla="*/ 4958 w 5616"/>
                <a:gd name="connsiteY90" fmla="*/ 2394 h 4324"/>
                <a:gd name="connsiteX91" fmla="*/ 5001 w 5616"/>
                <a:gd name="connsiteY91" fmla="*/ 2475 h 4324"/>
                <a:gd name="connsiteX92" fmla="*/ 5045 w 5616"/>
                <a:gd name="connsiteY92" fmla="*/ 2558 h 4324"/>
                <a:gd name="connsiteX93" fmla="*/ 5086 w 5616"/>
                <a:gd name="connsiteY93" fmla="*/ 2645 h 4324"/>
                <a:gd name="connsiteX94" fmla="*/ 5129 w 5616"/>
                <a:gd name="connsiteY94" fmla="*/ 2732 h 4324"/>
                <a:gd name="connsiteX95" fmla="*/ 5168 w 5616"/>
                <a:gd name="connsiteY95" fmla="*/ 2823 h 4324"/>
                <a:gd name="connsiteX96" fmla="*/ 5207 w 5616"/>
                <a:gd name="connsiteY96" fmla="*/ 2913 h 4324"/>
                <a:gd name="connsiteX97" fmla="*/ 5246 w 5616"/>
                <a:gd name="connsiteY97" fmla="*/ 3007 h 4324"/>
                <a:gd name="connsiteX98" fmla="*/ 5283 w 5616"/>
                <a:gd name="connsiteY98" fmla="*/ 3103 h 4324"/>
                <a:gd name="connsiteX99" fmla="*/ 5318 w 5616"/>
                <a:gd name="connsiteY99" fmla="*/ 3198 h 4324"/>
                <a:gd name="connsiteX100" fmla="*/ 5354 w 5616"/>
                <a:gd name="connsiteY100" fmla="*/ 3298 h 4324"/>
                <a:gd name="connsiteX101" fmla="*/ 5387 w 5616"/>
                <a:gd name="connsiteY101" fmla="*/ 3400 h 4324"/>
                <a:gd name="connsiteX102" fmla="*/ 5419 w 5616"/>
                <a:gd name="connsiteY102" fmla="*/ 3503 h 4324"/>
                <a:gd name="connsiteX103" fmla="*/ 5451 w 5616"/>
                <a:gd name="connsiteY103" fmla="*/ 3608 h 4324"/>
                <a:gd name="connsiteX104" fmla="*/ 5481 w 5616"/>
                <a:gd name="connsiteY104" fmla="*/ 3716 h 4324"/>
                <a:gd name="connsiteX105" fmla="*/ 5511 w 5616"/>
                <a:gd name="connsiteY105" fmla="*/ 3824 h 4324"/>
                <a:gd name="connsiteX106" fmla="*/ 5540 w 5616"/>
                <a:gd name="connsiteY106" fmla="*/ 3936 h 4324"/>
                <a:gd name="connsiteX107" fmla="*/ 5566 w 5616"/>
                <a:gd name="connsiteY107" fmla="*/ 4049 h 4324"/>
                <a:gd name="connsiteX108" fmla="*/ 5591 w 5616"/>
                <a:gd name="connsiteY108" fmla="*/ 4166 h 4324"/>
                <a:gd name="connsiteX109" fmla="*/ 5616 w 5616"/>
                <a:gd name="connsiteY109" fmla="*/ 4283 h 4324"/>
                <a:gd name="connsiteX110" fmla="*/ 5616 w 5616"/>
                <a:gd name="connsiteY110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374 w 5616"/>
                <a:gd name="connsiteY34" fmla="*/ 1403 h 4324"/>
                <a:gd name="connsiteX35" fmla="*/ 339 w 5616"/>
                <a:gd name="connsiteY35" fmla="*/ 1310 h 4324"/>
                <a:gd name="connsiteX36" fmla="*/ 303 w 5616"/>
                <a:gd name="connsiteY36" fmla="*/ 1217 h 4324"/>
                <a:gd name="connsiteX37" fmla="*/ 236 w 5616"/>
                <a:gd name="connsiteY37" fmla="*/ 1023 h 4324"/>
                <a:gd name="connsiteX38" fmla="*/ 206 w 5616"/>
                <a:gd name="connsiteY38" fmla="*/ 924 h 4324"/>
                <a:gd name="connsiteX39" fmla="*/ 176 w 5616"/>
                <a:gd name="connsiteY39" fmla="*/ 823 h 4324"/>
                <a:gd name="connsiteX40" fmla="*/ 92 w 5616"/>
                <a:gd name="connsiteY40" fmla="*/ 507 h 4324"/>
                <a:gd name="connsiteX41" fmla="*/ 67 w 5616"/>
                <a:gd name="connsiteY41" fmla="*/ 398 h 4324"/>
                <a:gd name="connsiteX42" fmla="*/ 43 w 5616"/>
                <a:gd name="connsiteY42" fmla="*/ 286 h 4324"/>
                <a:gd name="connsiteX43" fmla="*/ 21 w 5616"/>
                <a:gd name="connsiteY43" fmla="*/ 172 h 4324"/>
                <a:gd name="connsiteX44" fmla="*/ 0 w 5616"/>
                <a:gd name="connsiteY44" fmla="*/ 57 h 4324"/>
                <a:gd name="connsiteX45" fmla="*/ 113 w 5616"/>
                <a:gd name="connsiteY45" fmla="*/ 41 h 4324"/>
                <a:gd name="connsiteX46" fmla="*/ 307 w 5616"/>
                <a:gd name="connsiteY46" fmla="*/ 22 h 4324"/>
                <a:gd name="connsiteX47" fmla="*/ 823 w 5616"/>
                <a:gd name="connsiteY47" fmla="*/ 4 h 4324"/>
                <a:gd name="connsiteX48" fmla="*/ 1003 w 5616"/>
                <a:gd name="connsiteY48" fmla="*/ 9 h 4324"/>
                <a:gd name="connsiteX49" fmla="*/ 1512 w 5616"/>
                <a:gd name="connsiteY49" fmla="*/ 57 h 4324"/>
                <a:gd name="connsiteX50" fmla="*/ 1732 w 5616"/>
                <a:gd name="connsiteY50" fmla="*/ 91 h 4324"/>
                <a:gd name="connsiteX51" fmla="*/ 1845 w 5616"/>
                <a:gd name="connsiteY51" fmla="*/ 112 h 4324"/>
                <a:gd name="connsiteX52" fmla="*/ 1961 w 5616"/>
                <a:gd name="connsiteY52" fmla="*/ 137 h 4324"/>
                <a:gd name="connsiteX53" fmla="*/ 2134 w 5616"/>
                <a:gd name="connsiteY53" fmla="*/ 205 h 4324"/>
                <a:gd name="connsiteX54" fmla="*/ 2673 w 5616"/>
                <a:gd name="connsiteY54" fmla="*/ 353 h 4324"/>
                <a:gd name="connsiteX55" fmla="*/ 3037 w 5616"/>
                <a:gd name="connsiteY55" fmla="*/ 515 h 4324"/>
                <a:gd name="connsiteX56" fmla="*/ 3157 w 5616"/>
                <a:gd name="connsiteY56" fmla="*/ 577 h 4324"/>
                <a:gd name="connsiteX57" fmla="*/ 3218 w 5616"/>
                <a:gd name="connsiteY57" fmla="*/ 610 h 4324"/>
                <a:gd name="connsiteX58" fmla="*/ 3278 w 5616"/>
                <a:gd name="connsiteY58" fmla="*/ 644 h 4324"/>
                <a:gd name="connsiteX59" fmla="*/ 3338 w 5616"/>
                <a:gd name="connsiteY59" fmla="*/ 679 h 4324"/>
                <a:gd name="connsiteX60" fmla="*/ 3398 w 5616"/>
                <a:gd name="connsiteY60" fmla="*/ 717 h 4324"/>
                <a:gd name="connsiteX61" fmla="*/ 3459 w 5616"/>
                <a:gd name="connsiteY61" fmla="*/ 754 h 4324"/>
                <a:gd name="connsiteX62" fmla="*/ 3517 w 5616"/>
                <a:gd name="connsiteY62" fmla="*/ 793 h 4324"/>
                <a:gd name="connsiteX63" fmla="*/ 3577 w 5616"/>
                <a:gd name="connsiteY63" fmla="*/ 834 h 4324"/>
                <a:gd name="connsiteX64" fmla="*/ 3636 w 5616"/>
                <a:gd name="connsiteY64" fmla="*/ 874 h 4324"/>
                <a:gd name="connsiteX65" fmla="*/ 3694 w 5616"/>
                <a:gd name="connsiteY65" fmla="*/ 917 h 4324"/>
                <a:gd name="connsiteX66" fmla="*/ 3753 w 5616"/>
                <a:gd name="connsiteY66" fmla="*/ 961 h 4324"/>
                <a:gd name="connsiteX67" fmla="*/ 3811 w 5616"/>
                <a:gd name="connsiteY67" fmla="*/ 1007 h 4324"/>
                <a:gd name="connsiteX68" fmla="*/ 3870 w 5616"/>
                <a:gd name="connsiteY68" fmla="*/ 1053 h 4324"/>
                <a:gd name="connsiteX69" fmla="*/ 3927 w 5616"/>
                <a:gd name="connsiteY69" fmla="*/ 1103 h 4324"/>
                <a:gd name="connsiteX70" fmla="*/ 3983 w 5616"/>
                <a:gd name="connsiteY70" fmla="*/ 1153 h 4324"/>
                <a:gd name="connsiteX71" fmla="*/ 4040 w 5616"/>
                <a:gd name="connsiteY71" fmla="*/ 1204 h 4324"/>
                <a:gd name="connsiteX72" fmla="*/ 4097 w 5616"/>
                <a:gd name="connsiteY72" fmla="*/ 1256 h 4324"/>
                <a:gd name="connsiteX73" fmla="*/ 4152 w 5616"/>
                <a:gd name="connsiteY73" fmla="*/ 1310 h 4324"/>
                <a:gd name="connsiteX74" fmla="*/ 4207 w 5616"/>
                <a:gd name="connsiteY74" fmla="*/ 1365 h 4324"/>
                <a:gd name="connsiteX75" fmla="*/ 4262 w 5616"/>
                <a:gd name="connsiteY75" fmla="*/ 1424 h 4324"/>
                <a:gd name="connsiteX76" fmla="*/ 4315 w 5616"/>
                <a:gd name="connsiteY76" fmla="*/ 1482 h 4324"/>
                <a:gd name="connsiteX77" fmla="*/ 4370 w 5616"/>
                <a:gd name="connsiteY77" fmla="*/ 1543 h 4324"/>
                <a:gd name="connsiteX78" fmla="*/ 4421 w 5616"/>
                <a:gd name="connsiteY78" fmla="*/ 1605 h 4324"/>
                <a:gd name="connsiteX79" fmla="*/ 4474 w 5616"/>
                <a:gd name="connsiteY79" fmla="*/ 1667 h 4324"/>
                <a:gd name="connsiteX80" fmla="*/ 4526 w 5616"/>
                <a:gd name="connsiteY80" fmla="*/ 1732 h 4324"/>
                <a:gd name="connsiteX81" fmla="*/ 4577 w 5616"/>
                <a:gd name="connsiteY81" fmla="*/ 1800 h 4324"/>
                <a:gd name="connsiteX82" fmla="*/ 4627 w 5616"/>
                <a:gd name="connsiteY82" fmla="*/ 1867 h 4324"/>
                <a:gd name="connsiteX83" fmla="*/ 4676 w 5616"/>
                <a:gd name="connsiteY83" fmla="*/ 1936 h 4324"/>
                <a:gd name="connsiteX84" fmla="*/ 4726 w 5616"/>
                <a:gd name="connsiteY84" fmla="*/ 2009 h 4324"/>
                <a:gd name="connsiteX85" fmla="*/ 4774 w 5616"/>
                <a:gd name="connsiteY85" fmla="*/ 2082 h 4324"/>
                <a:gd name="connsiteX86" fmla="*/ 4820 w 5616"/>
                <a:gd name="connsiteY86" fmla="*/ 2158 h 4324"/>
                <a:gd name="connsiteX87" fmla="*/ 4868 w 5616"/>
                <a:gd name="connsiteY87" fmla="*/ 2234 h 4324"/>
                <a:gd name="connsiteX88" fmla="*/ 4912 w 5616"/>
                <a:gd name="connsiteY88" fmla="*/ 2312 h 4324"/>
                <a:gd name="connsiteX89" fmla="*/ 4958 w 5616"/>
                <a:gd name="connsiteY89" fmla="*/ 2394 h 4324"/>
                <a:gd name="connsiteX90" fmla="*/ 5001 w 5616"/>
                <a:gd name="connsiteY90" fmla="*/ 2475 h 4324"/>
                <a:gd name="connsiteX91" fmla="*/ 5045 w 5616"/>
                <a:gd name="connsiteY91" fmla="*/ 2558 h 4324"/>
                <a:gd name="connsiteX92" fmla="*/ 5086 w 5616"/>
                <a:gd name="connsiteY92" fmla="*/ 2645 h 4324"/>
                <a:gd name="connsiteX93" fmla="*/ 5129 w 5616"/>
                <a:gd name="connsiteY93" fmla="*/ 2732 h 4324"/>
                <a:gd name="connsiteX94" fmla="*/ 5168 w 5616"/>
                <a:gd name="connsiteY94" fmla="*/ 2823 h 4324"/>
                <a:gd name="connsiteX95" fmla="*/ 5207 w 5616"/>
                <a:gd name="connsiteY95" fmla="*/ 2913 h 4324"/>
                <a:gd name="connsiteX96" fmla="*/ 5246 w 5616"/>
                <a:gd name="connsiteY96" fmla="*/ 3007 h 4324"/>
                <a:gd name="connsiteX97" fmla="*/ 5283 w 5616"/>
                <a:gd name="connsiteY97" fmla="*/ 3103 h 4324"/>
                <a:gd name="connsiteX98" fmla="*/ 5318 w 5616"/>
                <a:gd name="connsiteY98" fmla="*/ 3198 h 4324"/>
                <a:gd name="connsiteX99" fmla="*/ 5354 w 5616"/>
                <a:gd name="connsiteY99" fmla="*/ 3298 h 4324"/>
                <a:gd name="connsiteX100" fmla="*/ 5387 w 5616"/>
                <a:gd name="connsiteY100" fmla="*/ 3400 h 4324"/>
                <a:gd name="connsiteX101" fmla="*/ 5419 w 5616"/>
                <a:gd name="connsiteY101" fmla="*/ 3503 h 4324"/>
                <a:gd name="connsiteX102" fmla="*/ 5451 w 5616"/>
                <a:gd name="connsiteY102" fmla="*/ 3608 h 4324"/>
                <a:gd name="connsiteX103" fmla="*/ 5481 w 5616"/>
                <a:gd name="connsiteY103" fmla="*/ 3716 h 4324"/>
                <a:gd name="connsiteX104" fmla="*/ 5511 w 5616"/>
                <a:gd name="connsiteY104" fmla="*/ 3824 h 4324"/>
                <a:gd name="connsiteX105" fmla="*/ 5540 w 5616"/>
                <a:gd name="connsiteY105" fmla="*/ 3936 h 4324"/>
                <a:gd name="connsiteX106" fmla="*/ 5566 w 5616"/>
                <a:gd name="connsiteY106" fmla="*/ 4049 h 4324"/>
                <a:gd name="connsiteX107" fmla="*/ 5591 w 5616"/>
                <a:gd name="connsiteY107" fmla="*/ 4166 h 4324"/>
                <a:gd name="connsiteX108" fmla="*/ 5616 w 5616"/>
                <a:gd name="connsiteY108" fmla="*/ 4283 h 4324"/>
                <a:gd name="connsiteX109" fmla="*/ 5616 w 5616"/>
                <a:gd name="connsiteY109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339 w 5616"/>
                <a:gd name="connsiteY34" fmla="*/ 1310 h 4324"/>
                <a:gd name="connsiteX35" fmla="*/ 303 w 5616"/>
                <a:gd name="connsiteY35" fmla="*/ 1217 h 4324"/>
                <a:gd name="connsiteX36" fmla="*/ 236 w 5616"/>
                <a:gd name="connsiteY36" fmla="*/ 1023 h 4324"/>
                <a:gd name="connsiteX37" fmla="*/ 206 w 5616"/>
                <a:gd name="connsiteY37" fmla="*/ 924 h 4324"/>
                <a:gd name="connsiteX38" fmla="*/ 176 w 5616"/>
                <a:gd name="connsiteY38" fmla="*/ 823 h 4324"/>
                <a:gd name="connsiteX39" fmla="*/ 92 w 5616"/>
                <a:gd name="connsiteY39" fmla="*/ 507 h 4324"/>
                <a:gd name="connsiteX40" fmla="*/ 67 w 5616"/>
                <a:gd name="connsiteY40" fmla="*/ 398 h 4324"/>
                <a:gd name="connsiteX41" fmla="*/ 43 w 5616"/>
                <a:gd name="connsiteY41" fmla="*/ 286 h 4324"/>
                <a:gd name="connsiteX42" fmla="*/ 21 w 5616"/>
                <a:gd name="connsiteY42" fmla="*/ 172 h 4324"/>
                <a:gd name="connsiteX43" fmla="*/ 0 w 5616"/>
                <a:gd name="connsiteY43" fmla="*/ 57 h 4324"/>
                <a:gd name="connsiteX44" fmla="*/ 113 w 5616"/>
                <a:gd name="connsiteY44" fmla="*/ 41 h 4324"/>
                <a:gd name="connsiteX45" fmla="*/ 307 w 5616"/>
                <a:gd name="connsiteY45" fmla="*/ 22 h 4324"/>
                <a:gd name="connsiteX46" fmla="*/ 823 w 5616"/>
                <a:gd name="connsiteY46" fmla="*/ 4 h 4324"/>
                <a:gd name="connsiteX47" fmla="*/ 1003 w 5616"/>
                <a:gd name="connsiteY47" fmla="*/ 9 h 4324"/>
                <a:gd name="connsiteX48" fmla="*/ 1512 w 5616"/>
                <a:gd name="connsiteY48" fmla="*/ 57 h 4324"/>
                <a:gd name="connsiteX49" fmla="*/ 1732 w 5616"/>
                <a:gd name="connsiteY49" fmla="*/ 91 h 4324"/>
                <a:gd name="connsiteX50" fmla="*/ 1845 w 5616"/>
                <a:gd name="connsiteY50" fmla="*/ 112 h 4324"/>
                <a:gd name="connsiteX51" fmla="*/ 1961 w 5616"/>
                <a:gd name="connsiteY51" fmla="*/ 137 h 4324"/>
                <a:gd name="connsiteX52" fmla="*/ 2134 w 5616"/>
                <a:gd name="connsiteY52" fmla="*/ 205 h 4324"/>
                <a:gd name="connsiteX53" fmla="*/ 2673 w 5616"/>
                <a:gd name="connsiteY53" fmla="*/ 353 h 4324"/>
                <a:gd name="connsiteX54" fmla="*/ 3037 w 5616"/>
                <a:gd name="connsiteY54" fmla="*/ 515 h 4324"/>
                <a:gd name="connsiteX55" fmla="*/ 3157 w 5616"/>
                <a:gd name="connsiteY55" fmla="*/ 577 h 4324"/>
                <a:gd name="connsiteX56" fmla="*/ 3218 w 5616"/>
                <a:gd name="connsiteY56" fmla="*/ 610 h 4324"/>
                <a:gd name="connsiteX57" fmla="*/ 3278 w 5616"/>
                <a:gd name="connsiteY57" fmla="*/ 644 h 4324"/>
                <a:gd name="connsiteX58" fmla="*/ 3338 w 5616"/>
                <a:gd name="connsiteY58" fmla="*/ 679 h 4324"/>
                <a:gd name="connsiteX59" fmla="*/ 3398 w 5616"/>
                <a:gd name="connsiteY59" fmla="*/ 717 h 4324"/>
                <a:gd name="connsiteX60" fmla="*/ 3459 w 5616"/>
                <a:gd name="connsiteY60" fmla="*/ 754 h 4324"/>
                <a:gd name="connsiteX61" fmla="*/ 3517 w 5616"/>
                <a:gd name="connsiteY61" fmla="*/ 793 h 4324"/>
                <a:gd name="connsiteX62" fmla="*/ 3577 w 5616"/>
                <a:gd name="connsiteY62" fmla="*/ 834 h 4324"/>
                <a:gd name="connsiteX63" fmla="*/ 3636 w 5616"/>
                <a:gd name="connsiteY63" fmla="*/ 874 h 4324"/>
                <a:gd name="connsiteX64" fmla="*/ 3694 w 5616"/>
                <a:gd name="connsiteY64" fmla="*/ 917 h 4324"/>
                <a:gd name="connsiteX65" fmla="*/ 3753 w 5616"/>
                <a:gd name="connsiteY65" fmla="*/ 961 h 4324"/>
                <a:gd name="connsiteX66" fmla="*/ 3811 w 5616"/>
                <a:gd name="connsiteY66" fmla="*/ 1007 h 4324"/>
                <a:gd name="connsiteX67" fmla="*/ 3870 w 5616"/>
                <a:gd name="connsiteY67" fmla="*/ 1053 h 4324"/>
                <a:gd name="connsiteX68" fmla="*/ 3927 w 5616"/>
                <a:gd name="connsiteY68" fmla="*/ 1103 h 4324"/>
                <a:gd name="connsiteX69" fmla="*/ 3983 w 5616"/>
                <a:gd name="connsiteY69" fmla="*/ 1153 h 4324"/>
                <a:gd name="connsiteX70" fmla="*/ 4040 w 5616"/>
                <a:gd name="connsiteY70" fmla="*/ 1204 h 4324"/>
                <a:gd name="connsiteX71" fmla="*/ 4097 w 5616"/>
                <a:gd name="connsiteY71" fmla="*/ 1256 h 4324"/>
                <a:gd name="connsiteX72" fmla="*/ 4152 w 5616"/>
                <a:gd name="connsiteY72" fmla="*/ 1310 h 4324"/>
                <a:gd name="connsiteX73" fmla="*/ 4207 w 5616"/>
                <a:gd name="connsiteY73" fmla="*/ 1365 h 4324"/>
                <a:gd name="connsiteX74" fmla="*/ 4262 w 5616"/>
                <a:gd name="connsiteY74" fmla="*/ 1424 h 4324"/>
                <a:gd name="connsiteX75" fmla="*/ 4315 w 5616"/>
                <a:gd name="connsiteY75" fmla="*/ 1482 h 4324"/>
                <a:gd name="connsiteX76" fmla="*/ 4370 w 5616"/>
                <a:gd name="connsiteY76" fmla="*/ 1543 h 4324"/>
                <a:gd name="connsiteX77" fmla="*/ 4421 w 5616"/>
                <a:gd name="connsiteY77" fmla="*/ 1605 h 4324"/>
                <a:gd name="connsiteX78" fmla="*/ 4474 w 5616"/>
                <a:gd name="connsiteY78" fmla="*/ 1667 h 4324"/>
                <a:gd name="connsiteX79" fmla="*/ 4526 w 5616"/>
                <a:gd name="connsiteY79" fmla="*/ 1732 h 4324"/>
                <a:gd name="connsiteX80" fmla="*/ 4577 w 5616"/>
                <a:gd name="connsiteY80" fmla="*/ 1800 h 4324"/>
                <a:gd name="connsiteX81" fmla="*/ 4627 w 5616"/>
                <a:gd name="connsiteY81" fmla="*/ 1867 h 4324"/>
                <a:gd name="connsiteX82" fmla="*/ 4676 w 5616"/>
                <a:gd name="connsiteY82" fmla="*/ 1936 h 4324"/>
                <a:gd name="connsiteX83" fmla="*/ 4726 w 5616"/>
                <a:gd name="connsiteY83" fmla="*/ 2009 h 4324"/>
                <a:gd name="connsiteX84" fmla="*/ 4774 w 5616"/>
                <a:gd name="connsiteY84" fmla="*/ 2082 h 4324"/>
                <a:gd name="connsiteX85" fmla="*/ 4820 w 5616"/>
                <a:gd name="connsiteY85" fmla="*/ 2158 h 4324"/>
                <a:gd name="connsiteX86" fmla="*/ 4868 w 5616"/>
                <a:gd name="connsiteY86" fmla="*/ 2234 h 4324"/>
                <a:gd name="connsiteX87" fmla="*/ 4912 w 5616"/>
                <a:gd name="connsiteY87" fmla="*/ 2312 h 4324"/>
                <a:gd name="connsiteX88" fmla="*/ 4958 w 5616"/>
                <a:gd name="connsiteY88" fmla="*/ 2394 h 4324"/>
                <a:gd name="connsiteX89" fmla="*/ 5001 w 5616"/>
                <a:gd name="connsiteY89" fmla="*/ 2475 h 4324"/>
                <a:gd name="connsiteX90" fmla="*/ 5045 w 5616"/>
                <a:gd name="connsiteY90" fmla="*/ 2558 h 4324"/>
                <a:gd name="connsiteX91" fmla="*/ 5086 w 5616"/>
                <a:gd name="connsiteY91" fmla="*/ 2645 h 4324"/>
                <a:gd name="connsiteX92" fmla="*/ 5129 w 5616"/>
                <a:gd name="connsiteY92" fmla="*/ 2732 h 4324"/>
                <a:gd name="connsiteX93" fmla="*/ 5168 w 5616"/>
                <a:gd name="connsiteY93" fmla="*/ 2823 h 4324"/>
                <a:gd name="connsiteX94" fmla="*/ 5207 w 5616"/>
                <a:gd name="connsiteY94" fmla="*/ 2913 h 4324"/>
                <a:gd name="connsiteX95" fmla="*/ 5246 w 5616"/>
                <a:gd name="connsiteY95" fmla="*/ 3007 h 4324"/>
                <a:gd name="connsiteX96" fmla="*/ 5283 w 5616"/>
                <a:gd name="connsiteY96" fmla="*/ 3103 h 4324"/>
                <a:gd name="connsiteX97" fmla="*/ 5318 w 5616"/>
                <a:gd name="connsiteY97" fmla="*/ 3198 h 4324"/>
                <a:gd name="connsiteX98" fmla="*/ 5354 w 5616"/>
                <a:gd name="connsiteY98" fmla="*/ 3298 h 4324"/>
                <a:gd name="connsiteX99" fmla="*/ 5387 w 5616"/>
                <a:gd name="connsiteY99" fmla="*/ 3400 h 4324"/>
                <a:gd name="connsiteX100" fmla="*/ 5419 w 5616"/>
                <a:gd name="connsiteY100" fmla="*/ 3503 h 4324"/>
                <a:gd name="connsiteX101" fmla="*/ 5451 w 5616"/>
                <a:gd name="connsiteY101" fmla="*/ 3608 h 4324"/>
                <a:gd name="connsiteX102" fmla="*/ 5481 w 5616"/>
                <a:gd name="connsiteY102" fmla="*/ 3716 h 4324"/>
                <a:gd name="connsiteX103" fmla="*/ 5511 w 5616"/>
                <a:gd name="connsiteY103" fmla="*/ 3824 h 4324"/>
                <a:gd name="connsiteX104" fmla="*/ 5540 w 5616"/>
                <a:gd name="connsiteY104" fmla="*/ 3936 h 4324"/>
                <a:gd name="connsiteX105" fmla="*/ 5566 w 5616"/>
                <a:gd name="connsiteY105" fmla="*/ 4049 h 4324"/>
                <a:gd name="connsiteX106" fmla="*/ 5591 w 5616"/>
                <a:gd name="connsiteY106" fmla="*/ 4166 h 4324"/>
                <a:gd name="connsiteX107" fmla="*/ 5616 w 5616"/>
                <a:gd name="connsiteY107" fmla="*/ 4283 h 4324"/>
                <a:gd name="connsiteX108" fmla="*/ 5616 w 5616"/>
                <a:gd name="connsiteY108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303 w 5616"/>
                <a:gd name="connsiteY34" fmla="*/ 1217 h 4324"/>
                <a:gd name="connsiteX35" fmla="*/ 236 w 5616"/>
                <a:gd name="connsiteY35" fmla="*/ 1023 h 4324"/>
                <a:gd name="connsiteX36" fmla="*/ 206 w 5616"/>
                <a:gd name="connsiteY36" fmla="*/ 924 h 4324"/>
                <a:gd name="connsiteX37" fmla="*/ 176 w 5616"/>
                <a:gd name="connsiteY37" fmla="*/ 823 h 4324"/>
                <a:gd name="connsiteX38" fmla="*/ 92 w 5616"/>
                <a:gd name="connsiteY38" fmla="*/ 507 h 4324"/>
                <a:gd name="connsiteX39" fmla="*/ 67 w 5616"/>
                <a:gd name="connsiteY39" fmla="*/ 398 h 4324"/>
                <a:gd name="connsiteX40" fmla="*/ 43 w 5616"/>
                <a:gd name="connsiteY40" fmla="*/ 286 h 4324"/>
                <a:gd name="connsiteX41" fmla="*/ 21 w 5616"/>
                <a:gd name="connsiteY41" fmla="*/ 172 h 4324"/>
                <a:gd name="connsiteX42" fmla="*/ 0 w 5616"/>
                <a:gd name="connsiteY42" fmla="*/ 57 h 4324"/>
                <a:gd name="connsiteX43" fmla="*/ 113 w 5616"/>
                <a:gd name="connsiteY43" fmla="*/ 41 h 4324"/>
                <a:gd name="connsiteX44" fmla="*/ 307 w 5616"/>
                <a:gd name="connsiteY44" fmla="*/ 22 h 4324"/>
                <a:gd name="connsiteX45" fmla="*/ 823 w 5616"/>
                <a:gd name="connsiteY45" fmla="*/ 4 h 4324"/>
                <a:gd name="connsiteX46" fmla="*/ 1003 w 5616"/>
                <a:gd name="connsiteY46" fmla="*/ 9 h 4324"/>
                <a:gd name="connsiteX47" fmla="*/ 1512 w 5616"/>
                <a:gd name="connsiteY47" fmla="*/ 57 h 4324"/>
                <a:gd name="connsiteX48" fmla="*/ 1732 w 5616"/>
                <a:gd name="connsiteY48" fmla="*/ 91 h 4324"/>
                <a:gd name="connsiteX49" fmla="*/ 1845 w 5616"/>
                <a:gd name="connsiteY49" fmla="*/ 112 h 4324"/>
                <a:gd name="connsiteX50" fmla="*/ 1961 w 5616"/>
                <a:gd name="connsiteY50" fmla="*/ 137 h 4324"/>
                <a:gd name="connsiteX51" fmla="*/ 2134 w 5616"/>
                <a:gd name="connsiteY51" fmla="*/ 205 h 4324"/>
                <a:gd name="connsiteX52" fmla="*/ 2673 w 5616"/>
                <a:gd name="connsiteY52" fmla="*/ 353 h 4324"/>
                <a:gd name="connsiteX53" fmla="*/ 3037 w 5616"/>
                <a:gd name="connsiteY53" fmla="*/ 515 h 4324"/>
                <a:gd name="connsiteX54" fmla="*/ 3157 w 5616"/>
                <a:gd name="connsiteY54" fmla="*/ 577 h 4324"/>
                <a:gd name="connsiteX55" fmla="*/ 3218 w 5616"/>
                <a:gd name="connsiteY55" fmla="*/ 610 h 4324"/>
                <a:gd name="connsiteX56" fmla="*/ 3278 w 5616"/>
                <a:gd name="connsiteY56" fmla="*/ 644 h 4324"/>
                <a:gd name="connsiteX57" fmla="*/ 3338 w 5616"/>
                <a:gd name="connsiteY57" fmla="*/ 679 h 4324"/>
                <a:gd name="connsiteX58" fmla="*/ 3398 w 5616"/>
                <a:gd name="connsiteY58" fmla="*/ 717 h 4324"/>
                <a:gd name="connsiteX59" fmla="*/ 3459 w 5616"/>
                <a:gd name="connsiteY59" fmla="*/ 754 h 4324"/>
                <a:gd name="connsiteX60" fmla="*/ 3517 w 5616"/>
                <a:gd name="connsiteY60" fmla="*/ 793 h 4324"/>
                <a:gd name="connsiteX61" fmla="*/ 3577 w 5616"/>
                <a:gd name="connsiteY61" fmla="*/ 834 h 4324"/>
                <a:gd name="connsiteX62" fmla="*/ 3636 w 5616"/>
                <a:gd name="connsiteY62" fmla="*/ 874 h 4324"/>
                <a:gd name="connsiteX63" fmla="*/ 3694 w 5616"/>
                <a:gd name="connsiteY63" fmla="*/ 917 h 4324"/>
                <a:gd name="connsiteX64" fmla="*/ 3753 w 5616"/>
                <a:gd name="connsiteY64" fmla="*/ 961 h 4324"/>
                <a:gd name="connsiteX65" fmla="*/ 3811 w 5616"/>
                <a:gd name="connsiteY65" fmla="*/ 1007 h 4324"/>
                <a:gd name="connsiteX66" fmla="*/ 3870 w 5616"/>
                <a:gd name="connsiteY66" fmla="*/ 1053 h 4324"/>
                <a:gd name="connsiteX67" fmla="*/ 3927 w 5616"/>
                <a:gd name="connsiteY67" fmla="*/ 1103 h 4324"/>
                <a:gd name="connsiteX68" fmla="*/ 3983 w 5616"/>
                <a:gd name="connsiteY68" fmla="*/ 1153 h 4324"/>
                <a:gd name="connsiteX69" fmla="*/ 4040 w 5616"/>
                <a:gd name="connsiteY69" fmla="*/ 1204 h 4324"/>
                <a:gd name="connsiteX70" fmla="*/ 4097 w 5616"/>
                <a:gd name="connsiteY70" fmla="*/ 1256 h 4324"/>
                <a:gd name="connsiteX71" fmla="*/ 4152 w 5616"/>
                <a:gd name="connsiteY71" fmla="*/ 1310 h 4324"/>
                <a:gd name="connsiteX72" fmla="*/ 4207 w 5616"/>
                <a:gd name="connsiteY72" fmla="*/ 1365 h 4324"/>
                <a:gd name="connsiteX73" fmla="*/ 4262 w 5616"/>
                <a:gd name="connsiteY73" fmla="*/ 1424 h 4324"/>
                <a:gd name="connsiteX74" fmla="*/ 4315 w 5616"/>
                <a:gd name="connsiteY74" fmla="*/ 1482 h 4324"/>
                <a:gd name="connsiteX75" fmla="*/ 4370 w 5616"/>
                <a:gd name="connsiteY75" fmla="*/ 1543 h 4324"/>
                <a:gd name="connsiteX76" fmla="*/ 4421 w 5616"/>
                <a:gd name="connsiteY76" fmla="*/ 1605 h 4324"/>
                <a:gd name="connsiteX77" fmla="*/ 4474 w 5616"/>
                <a:gd name="connsiteY77" fmla="*/ 1667 h 4324"/>
                <a:gd name="connsiteX78" fmla="*/ 4526 w 5616"/>
                <a:gd name="connsiteY78" fmla="*/ 1732 h 4324"/>
                <a:gd name="connsiteX79" fmla="*/ 4577 w 5616"/>
                <a:gd name="connsiteY79" fmla="*/ 1800 h 4324"/>
                <a:gd name="connsiteX80" fmla="*/ 4627 w 5616"/>
                <a:gd name="connsiteY80" fmla="*/ 1867 h 4324"/>
                <a:gd name="connsiteX81" fmla="*/ 4676 w 5616"/>
                <a:gd name="connsiteY81" fmla="*/ 1936 h 4324"/>
                <a:gd name="connsiteX82" fmla="*/ 4726 w 5616"/>
                <a:gd name="connsiteY82" fmla="*/ 2009 h 4324"/>
                <a:gd name="connsiteX83" fmla="*/ 4774 w 5616"/>
                <a:gd name="connsiteY83" fmla="*/ 2082 h 4324"/>
                <a:gd name="connsiteX84" fmla="*/ 4820 w 5616"/>
                <a:gd name="connsiteY84" fmla="*/ 2158 h 4324"/>
                <a:gd name="connsiteX85" fmla="*/ 4868 w 5616"/>
                <a:gd name="connsiteY85" fmla="*/ 2234 h 4324"/>
                <a:gd name="connsiteX86" fmla="*/ 4912 w 5616"/>
                <a:gd name="connsiteY86" fmla="*/ 2312 h 4324"/>
                <a:gd name="connsiteX87" fmla="*/ 4958 w 5616"/>
                <a:gd name="connsiteY87" fmla="*/ 2394 h 4324"/>
                <a:gd name="connsiteX88" fmla="*/ 5001 w 5616"/>
                <a:gd name="connsiteY88" fmla="*/ 2475 h 4324"/>
                <a:gd name="connsiteX89" fmla="*/ 5045 w 5616"/>
                <a:gd name="connsiteY89" fmla="*/ 2558 h 4324"/>
                <a:gd name="connsiteX90" fmla="*/ 5086 w 5616"/>
                <a:gd name="connsiteY90" fmla="*/ 2645 h 4324"/>
                <a:gd name="connsiteX91" fmla="*/ 5129 w 5616"/>
                <a:gd name="connsiteY91" fmla="*/ 2732 h 4324"/>
                <a:gd name="connsiteX92" fmla="*/ 5168 w 5616"/>
                <a:gd name="connsiteY92" fmla="*/ 2823 h 4324"/>
                <a:gd name="connsiteX93" fmla="*/ 5207 w 5616"/>
                <a:gd name="connsiteY93" fmla="*/ 2913 h 4324"/>
                <a:gd name="connsiteX94" fmla="*/ 5246 w 5616"/>
                <a:gd name="connsiteY94" fmla="*/ 3007 h 4324"/>
                <a:gd name="connsiteX95" fmla="*/ 5283 w 5616"/>
                <a:gd name="connsiteY95" fmla="*/ 3103 h 4324"/>
                <a:gd name="connsiteX96" fmla="*/ 5318 w 5616"/>
                <a:gd name="connsiteY96" fmla="*/ 3198 h 4324"/>
                <a:gd name="connsiteX97" fmla="*/ 5354 w 5616"/>
                <a:gd name="connsiteY97" fmla="*/ 3298 h 4324"/>
                <a:gd name="connsiteX98" fmla="*/ 5387 w 5616"/>
                <a:gd name="connsiteY98" fmla="*/ 3400 h 4324"/>
                <a:gd name="connsiteX99" fmla="*/ 5419 w 5616"/>
                <a:gd name="connsiteY99" fmla="*/ 3503 h 4324"/>
                <a:gd name="connsiteX100" fmla="*/ 5451 w 5616"/>
                <a:gd name="connsiteY100" fmla="*/ 3608 h 4324"/>
                <a:gd name="connsiteX101" fmla="*/ 5481 w 5616"/>
                <a:gd name="connsiteY101" fmla="*/ 3716 h 4324"/>
                <a:gd name="connsiteX102" fmla="*/ 5511 w 5616"/>
                <a:gd name="connsiteY102" fmla="*/ 3824 h 4324"/>
                <a:gd name="connsiteX103" fmla="*/ 5540 w 5616"/>
                <a:gd name="connsiteY103" fmla="*/ 3936 h 4324"/>
                <a:gd name="connsiteX104" fmla="*/ 5566 w 5616"/>
                <a:gd name="connsiteY104" fmla="*/ 4049 h 4324"/>
                <a:gd name="connsiteX105" fmla="*/ 5591 w 5616"/>
                <a:gd name="connsiteY105" fmla="*/ 4166 h 4324"/>
                <a:gd name="connsiteX106" fmla="*/ 5616 w 5616"/>
                <a:gd name="connsiteY106" fmla="*/ 4283 h 4324"/>
                <a:gd name="connsiteX107" fmla="*/ 5616 w 5616"/>
                <a:gd name="connsiteY107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36 w 5616"/>
                <a:gd name="connsiteY34" fmla="*/ 1023 h 4324"/>
                <a:gd name="connsiteX35" fmla="*/ 206 w 5616"/>
                <a:gd name="connsiteY35" fmla="*/ 924 h 4324"/>
                <a:gd name="connsiteX36" fmla="*/ 176 w 5616"/>
                <a:gd name="connsiteY36" fmla="*/ 823 h 4324"/>
                <a:gd name="connsiteX37" fmla="*/ 92 w 5616"/>
                <a:gd name="connsiteY37" fmla="*/ 507 h 4324"/>
                <a:gd name="connsiteX38" fmla="*/ 67 w 5616"/>
                <a:gd name="connsiteY38" fmla="*/ 398 h 4324"/>
                <a:gd name="connsiteX39" fmla="*/ 43 w 5616"/>
                <a:gd name="connsiteY39" fmla="*/ 286 h 4324"/>
                <a:gd name="connsiteX40" fmla="*/ 21 w 5616"/>
                <a:gd name="connsiteY40" fmla="*/ 172 h 4324"/>
                <a:gd name="connsiteX41" fmla="*/ 0 w 5616"/>
                <a:gd name="connsiteY41" fmla="*/ 57 h 4324"/>
                <a:gd name="connsiteX42" fmla="*/ 113 w 5616"/>
                <a:gd name="connsiteY42" fmla="*/ 41 h 4324"/>
                <a:gd name="connsiteX43" fmla="*/ 307 w 5616"/>
                <a:gd name="connsiteY43" fmla="*/ 22 h 4324"/>
                <a:gd name="connsiteX44" fmla="*/ 823 w 5616"/>
                <a:gd name="connsiteY44" fmla="*/ 4 h 4324"/>
                <a:gd name="connsiteX45" fmla="*/ 1003 w 5616"/>
                <a:gd name="connsiteY45" fmla="*/ 9 h 4324"/>
                <a:gd name="connsiteX46" fmla="*/ 1512 w 5616"/>
                <a:gd name="connsiteY46" fmla="*/ 57 h 4324"/>
                <a:gd name="connsiteX47" fmla="*/ 1732 w 5616"/>
                <a:gd name="connsiteY47" fmla="*/ 91 h 4324"/>
                <a:gd name="connsiteX48" fmla="*/ 1845 w 5616"/>
                <a:gd name="connsiteY48" fmla="*/ 112 h 4324"/>
                <a:gd name="connsiteX49" fmla="*/ 1961 w 5616"/>
                <a:gd name="connsiteY49" fmla="*/ 137 h 4324"/>
                <a:gd name="connsiteX50" fmla="*/ 2134 w 5616"/>
                <a:gd name="connsiteY50" fmla="*/ 205 h 4324"/>
                <a:gd name="connsiteX51" fmla="*/ 2673 w 5616"/>
                <a:gd name="connsiteY51" fmla="*/ 353 h 4324"/>
                <a:gd name="connsiteX52" fmla="*/ 3037 w 5616"/>
                <a:gd name="connsiteY52" fmla="*/ 515 h 4324"/>
                <a:gd name="connsiteX53" fmla="*/ 3157 w 5616"/>
                <a:gd name="connsiteY53" fmla="*/ 577 h 4324"/>
                <a:gd name="connsiteX54" fmla="*/ 3218 w 5616"/>
                <a:gd name="connsiteY54" fmla="*/ 610 h 4324"/>
                <a:gd name="connsiteX55" fmla="*/ 3278 w 5616"/>
                <a:gd name="connsiteY55" fmla="*/ 644 h 4324"/>
                <a:gd name="connsiteX56" fmla="*/ 3338 w 5616"/>
                <a:gd name="connsiteY56" fmla="*/ 679 h 4324"/>
                <a:gd name="connsiteX57" fmla="*/ 3398 w 5616"/>
                <a:gd name="connsiteY57" fmla="*/ 717 h 4324"/>
                <a:gd name="connsiteX58" fmla="*/ 3459 w 5616"/>
                <a:gd name="connsiteY58" fmla="*/ 754 h 4324"/>
                <a:gd name="connsiteX59" fmla="*/ 3517 w 5616"/>
                <a:gd name="connsiteY59" fmla="*/ 793 h 4324"/>
                <a:gd name="connsiteX60" fmla="*/ 3577 w 5616"/>
                <a:gd name="connsiteY60" fmla="*/ 834 h 4324"/>
                <a:gd name="connsiteX61" fmla="*/ 3636 w 5616"/>
                <a:gd name="connsiteY61" fmla="*/ 874 h 4324"/>
                <a:gd name="connsiteX62" fmla="*/ 3694 w 5616"/>
                <a:gd name="connsiteY62" fmla="*/ 917 h 4324"/>
                <a:gd name="connsiteX63" fmla="*/ 3753 w 5616"/>
                <a:gd name="connsiteY63" fmla="*/ 961 h 4324"/>
                <a:gd name="connsiteX64" fmla="*/ 3811 w 5616"/>
                <a:gd name="connsiteY64" fmla="*/ 1007 h 4324"/>
                <a:gd name="connsiteX65" fmla="*/ 3870 w 5616"/>
                <a:gd name="connsiteY65" fmla="*/ 1053 h 4324"/>
                <a:gd name="connsiteX66" fmla="*/ 3927 w 5616"/>
                <a:gd name="connsiteY66" fmla="*/ 1103 h 4324"/>
                <a:gd name="connsiteX67" fmla="*/ 3983 w 5616"/>
                <a:gd name="connsiteY67" fmla="*/ 1153 h 4324"/>
                <a:gd name="connsiteX68" fmla="*/ 4040 w 5616"/>
                <a:gd name="connsiteY68" fmla="*/ 1204 h 4324"/>
                <a:gd name="connsiteX69" fmla="*/ 4097 w 5616"/>
                <a:gd name="connsiteY69" fmla="*/ 1256 h 4324"/>
                <a:gd name="connsiteX70" fmla="*/ 4152 w 5616"/>
                <a:gd name="connsiteY70" fmla="*/ 1310 h 4324"/>
                <a:gd name="connsiteX71" fmla="*/ 4207 w 5616"/>
                <a:gd name="connsiteY71" fmla="*/ 1365 h 4324"/>
                <a:gd name="connsiteX72" fmla="*/ 4262 w 5616"/>
                <a:gd name="connsiteY72" fmla="*/ 1424 h 4324"/>
                <a:gd name="connsiteX73" fmla="*/ 4315 w 5616"/>
                <a:gd name="connsiteY73" fmla="*/ 1482 h 4324"/>
                <a:gd name="connsiteX74" fmla="*/ 4370 w 5616"/>
                <a:gd name="connsiteY74" fmla="*/ 1543 h 4324"/>
                <a:gd name="connsiteX75" fmla="*/ 4421 w 5616"/>
                <a:gd name="connsiteY75" fmla="*/ 1605 h 4324"/>
                <a:gd name="connsiteX76" fmla="*/ 4474 w 5616"/>
                <a:gd name="connsiteY76" fmla="*/ 1667 h 4324"/>
                <a:gd name="connsiteX77" fmla="*/ 4526 w 5616"/>
                <a:gd name="connsiteY77" fmla="*/ 1732 h 4324"/>
                <a:gd name="connsiteX78" fmla="*/ 4577 w 5616"/>
                <a:gd name="connsiteY78" fmla="*/ 1800 h 4324"/>
                <a:gd name="connsiteX79" fmla="*/ 4627 w 5616"/>
                <a:gd name="connsiteY79" fmla="*/ 1867 h 4324"/>
                <a:gd name="connsiteX80" fmla="*/ 4676 w 5616"/>
                <a:gd name="connsiteY80" fmla="*/ 1936 h 4324"/>
                <a:gd name="connsiteX81" fmla="*/ 4726 w 5616"/>
                <a:gd name="connsiteY81" fmla="*/ 2009 h 4324"/>
                <a:gd name="connsiteX82" fmla="*/ 4774 w 5616"/>
                <a:gd name="connsiteY82" fmla="*/ 2082 h 4324"/>
                <a:gd name="connsiteX83" fmla="*/ 4820 w 5616"/>
                <a:gd name="connsiteY83" fmla="*/ 2158 h 4324"/>
                <a:gd name="connsiteX84" fmla="*/ 4868 w 5616"/>
                <a:gd name="connsiteY84" fmla="*/ 2234 h 4324"/>
                <a:gd name="connsiteX85" fmla="*/ 4912 w 5616"/>
                <a:gd name="connsiteY85" fmla="*/ 2312 h 4324"/>
                <a:gd name="connsiteX86" fmla="*/ 4958 w 5616"/>
                <a:gd name="connsiteY86" fmla="*/ 2394 h 4324"/>
                <a:gd name="connsiteX87" fmla="*/ 5001 w 5616"/>
                <a:gd name="connsiteY87" fmla="*/ 2475 h 4324"/>
                <a:gd name="connsiteX88" fmla="*/ 5045 w 5616"/>
                <a:gd name="connsiteY88" fmla="*/ 2558 h 4324"/>
                <a:gd name="connsiteX89" fmla="*/ 5086 w 5616"/>
                <a:gd name="connsiteY89" fmla="*/ 2645 h 4324"/>
                <a:gd name="connsiteX90" fmla="*/ 5129 w 5616"/>
                <a:gd name="connsiteY90" fmla="*/ 2732 h 4324"/>
                <a:gd name="connsiteX91" fmla="*/ 5168 w 5616"/>
                <a:gd name="connsiteY91" fmla="*/ 2823 h 4324"/>
                <a:gd name="connsiteX92" fmla="*/ 5207 w 5616"/>
                <a:gd name="connsiteY92" fmla="*/ 2913 h 4324"/>
                <a:gd name="connsiteX93" fmla="*/ 5246 w 5616"/>
                <a:gd name="connsiteY93" fmla="*/ 3007 h 4324"/>
                <a:gd name="connsiteX94" fmla="*/ 5283 w 5616"/>
                <a:gd name="connsiteY94" fmla="*/ 3103 h 4324"/>
                <a:gd name="connsiteX95" fmla="*/ 5318 w 5616"/>
                <a:gd name="connsiteY95" fmla="*/ 3198 h 4324"/>
                <a:gd name="connsiteX96" fmla="*/ 5354 w 5616"/>
                <a:gd name="connsiteY96" fmla="*/ 3298 h 4324"/>
                <a:gd name="connsiteX97" fmla="*/ 5387 w 5616"/>
                <a:gd name="connsiteY97" fmla="*/ 3400 h 4324"/>
                <a:gd name="connsiteX98" fmla="*/ 5419 w 5616"/>
                <a:gd name="connsiteY98" fmla="*/ 3503 h 4324"/>
                <a:gd name="connsiteX99" fmla="*/ 5451 w 5616"/>
                <a:gd name="connsiteY99" fmla="*/ 3608 h 4324"/>
                <a:gd name="connsiteX100" fmla="*/ 5481 w 5616"/>
                <a:gd name="connsiteY100" fmla="*/ 3716 h 4324"/>
                <a:gd name="connsiteX101" fmla="*/ 5511 w 5616"/>
                <a:gd name="connsiteY101" fmla="*/ 3824 h 4324"/>
                <a:gd name="connsiteX102" fmla="*/ 5540 w 5616"/>
                <a:gd name="connsiteY102" fmla="*/ 3936 h 4324"/>
                <a:gd name="connsiteX103" fmla="*/ 5566 w 5616"/>
                <a:gd name="connsiteY103" fmla="*/ 4049 h 4324"/>
                <a:gd name="connsiteX104" fmla="*/ 5591 w 5616"/>
                <a:gd name="connsiteY104" fmla="*/ 4166 h 4324"/>
                <a:gd name="connsiteX105" fmla="*/ 5616 w 5616"/>
                <a:gd name="connsiteY105" fmla="*/ 4283 h 4324"/>
                <a:gd name="connsiteX106" fmla="*/ 5616 w 5616"/>
                <a:gd name="connsiteY106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36 w 5616"/>
                <a:gd name="connsiteY34" fmla="*/ 1023 h 4324"/>
                <a:gd name="connsiteX35" fmla="*/ 206 w 5616"/>
                <a:gd name="connsiteY35" fmla="*/ 924 h 4324"/>
                <a:gd name="connsiteX36" fmla="*/ 92 w 5616"/>
                <a:gd name="connsiteY36" fmla="*/ 507 h 4324"/>
                <a:gd name="connsiteX37" fmla="*/ 67 w 5616"/>
                <a:gd name="connsiteY37" fmla="*/ 398 h 4324"/>
                <a:gd name="connsiteX38" fmla="*/ 43 w 5616"/>
                <a:gd name="connsiteY38" fmla="*/ 286 h 4324"/>
                <a:gd name="connsiteX39" fmla="*/ 21 w 5616"/>
                <a:gd name="connsiteY39" fmla="*/ 172 h 4324"/>
                <a:gd name="connsiteX40" fmla="*/ 0 w 5616"/>
                <a:gd name="connsiteY40" fmla="*/ 57 h 4324"/>
                <a:gd name="connsiteX41" fmla="*/ 113 w 5616"/>
                <a:gd name="connsiteY41" fmla="*/ 41 h 4324"/>
                <a:gd name="connsiteX42" fmla="*/ 307 w 5616"/>
                <a:gd name="connsiteY42" fmla="*/ 22 h 4324"/>
                <a:gd name="connsiteX43" fmla="*/ 823 w 5616"/>
                <a:gd name="connsiteY43" fmla="*/ 4 h 4324"/>
                <a:gd name="connsiteX44" fmla="*/ 1003 w 5616"/>
                <a:gd name="connsiteY44" fmla="*/ 9 h 4324"/>
                <a:gd name="connsiteX45" fmla="*/ 1512 w 5616"/>
                <a:gd name="connsiteY45" fmla="*/ 57 h 4324"/>
                <a:gd name="connsiteX46" fmla="*/ 1732 w 5616"/>
                <a:gd name="connsiteY46" fmla="*/ 91 h 4324"/>
                <a:gd name="connsiteX47" fmla="*/ 1845 w 5616"/>
                <a:gd name="connsiteY47" fmla="*/ 112 h 4324"/>
                <a:gd name="connsiteX48" fmla="*/ 1961 w 5616"/>
                <a:gd name="connsiteY48" fmla="*/ 137 h 4324"/>
                <a:gd name="connsiteX49" fmla="*/ 2134 w 5616"/>
                <a:gd name="connsiteY49" fmla="*/ 205 h 4324"/>
                <a:gd name="connsiteX50" fmla="*/ 2673 w 5616"/>
                <a:gd name="connsiteY50" fmla="*/ 353 h 4324"/>
                <a:gd name="connsiteX51" fmla="*/ 3037 w 5616"/>
                <a:gd name="connsiteY51" fmla="*/ 515 h 4324"/>
                <a:gd name="connsiteX52" fmla="*/ 3157 w 5616"/>
                <a:gd name="connsiteY52" fmla="*/ 577 h 4324"/>
                <a:gd name="connsiteX53" fmla="*/ 3218 w 5616"/>
                <a:gd name="connsiteY53" fmla="*/ 610 h 4324"/>
                <a:gd name="connsiteX54" fmla="*/ 3278 w 5616"/>
                <a:gd name="connsiteY54" fmla="*/ 644 h 4324"/>
                <a:gd name="connsiteX55" fmla="*/ 3338 w 5616"/>
                <a:gd name="connsiteY55" fmla="*/ 679 h 4324"/>
                <a:gd name="connsiteX56" fmla="*/ 3398 w 5616"/>
                <a:gd name="connsiteY56" fmla="*/ 717 h 4324"/>
                <a:gd name="connsiteX57" fmla="*/ 3459 w 5616"/>
                <a:gd name="connsiteY57" fmla="*/ 754 h 4324"/>
                <a:gd name="connsiteX58" fmla="*/ 3517 w 5616"/>
                <a:gd name="connsiteY58" fmla="*/ 793 h 4324"/>
                <a:gd name="connsiteX59" fmla="*/ 3577 w 5616"/>
                <a:gd name="connsiteY59" fmla="*/ 834 h 4324"/>
                <a:gd name="connsiteX60" fmla="*/ 3636 w 5616"/>
                <a:gd name="connsiteY60" fmla="*/ 874 h 4324"/>
                <a:gd name="connsiteX61" fmla="*/ 3694 w 5616"/>
                <a:gd name="connsiteY61" fmla="*/ 917 h 4324"/>
                <a:gd name="connsiteX62" fmla="*/ 3753 w 5616"/>
                <a:gd name="connsiteY62" fmla="*/ 961 h 4324"/>
                <a:gd name="connsiteX63" fmla="*/ 3811 w 5616"/>
                <a:gd name="connsiteY63" fmla="*/ 1007 h 4324"/>
                <a:gd name="connsiteX64" fmla="*/ 3870 w 5616"/>
                <a:gd name="connsiteY64" fmla="*/ 1053 h 4324"/>
                <a:gd name="connsiteX65" fmla="*/ 3927 w 5616"/>
                <a:gd name="connsiteY65" fmla="*/ 1103 h 4324"/>
                <a:gd name="connsiteX66" fmla="*/ 3983 w 5616"/>
                <a:gd name="connsiteY66" fmla="*/ 1153 h 4324"/>
                <a:gd name="connsiteX67" fmla="*/ 4040 w 5616"/>
                <a:gd name="connsiteY67" fmla="*/ 1204 h 4324"/>
                <a:gd name="connsiteX68" fmla="*/ 4097 w 5616"/>
                <a:gd name="connsiteY68" fmla="*/ 1256 h 4324"/>
                <a:gd name="connsiteX69" fmla="*/ 4152 w 5616"/>
                <a:gd name="connsiteY69" fmla="*/ 1310 h 4324"/>
                <a:gd name="connsiteX70" fmla="*/ 4207 w 5616"/>
                <a:gd name="connsiteY70" fmla="*/ 1365 h 4324"/>
                <a:gd name="connsiteX71" fmla="*/ 4262 w 5616"/>
                <a:gd name="connsiteY71" fmla="*/ 1424 h 4324"/>
                <a:gd name="connsiteX72" fmla="*/ 4315 w 5616"/>
                <a:gd name="connsiteY72" fmla="*/ 1482 h 4324"/>
                <a:gd name="connsiteX73" fmla="*/ 4370 w 5616"/>
                <a:gd name="connsiteY73" fmla="*/ 1543 h 4324"/>
                <a:gd name="connsiteX74" fmla="*/ 4421 w 5616"/>
                <a:gd name="connsiteY74" fmla="*/ 1605 h 4324"/>
                <a:gd name="connsiteX75" fmla="*/ 4474 w 5616"/>
                <a:gd name="connsiteY75" fmla="*/ 1667 h 4324"/>
                <a:gd name="connsiteX76" fmla="*/ 4526 w 5616"/>
                <a:gd name="connsiteY76" fmla="*/ 1732 h 4324"/>
                <a:gd name="connsiteX77" fmla="*/ 4577 w 5616"/>
                <a:gd name="connsiteY77" fmla="*/ 1800 h 4324"/>
                <a:gd name="connsiteX78" fmla="*/ 4627 w 5616"/>
                <a:gd name="connsiteY78" fmla="*/ 1867 h 4324"/>
                <a:gd name="connsiteX79" fmla="*/ 4676 w 5616"/>
                <a:gd name="connsiteY79" fmla="*/ 1936 h 4324"/>
                <a:gd name="connsiteX80" fmla="*/ 4726 w 5616"/>
                <a:gd name="connsiteY80" fmla="*/ 2009 h 4324"/>
                <a:gd name="connsiteX81" fmla="*/ 4774 w 5616"/>
                <a:gd name="connsiteY81" fmla="*/ 2082 h 4324"/>
                <a:gd name="connsiteX82" fmla="*/ 4820 w 5616"/>
                <a:gd name="connsiteY82" fmla="*/ 2158 h 4324"/>
                <a:gd name="connsiteX83" fmla="*/ 4868 w 5616"/>
                <a:gd name="connsiteY83" fmla="*/ 2234 h 4324"/>
                <a:gd name="connsiteX84" fmla="*/ 4912 w 5616"/>
                <a:gd name="connsiteY84" fmla="*/ 2312 h 4324"/>
                <a:gd name="connsiteX85" fmla="*/ 4958 w 5616"/>
                <a:gd name="connsiteY85" fmla="*/ 2394 h 4324"/>
                <a:gd name="connsiteX86" fmla="*/ 5001 w 5616"/>
                <a:gd name="connsiteY86" fmla="*/ 2475 h 4324"/>
                <a:gd name="connsiteX87" fmla="*/ 5045 w 5616"/>
                <a:gd name="connsiteY87" fmla="*/ 2558 h 4324"/>
                <a:gd name="connsiteX88" fmla="*/ 5086 w 5616"/>
                <a:gd name="connsiteY88" fmla="*/ 2645 h 4324"/>
                <a:gd name="connsiteX89" fmla="*/ 5129 w 5616"/>
                <a:gd name="connsiteY89" fmla="*/ 2732 h 4324"/>
                <a:gd name="connsiteX90" fmla="*/ 5168 w 5616"/>
                <a:gd name="connsiteY90" fmla="*/ 2823 h 4324"/>
                <a:gd name="connsiteX91" fmla="*/ 5207 w 5616"/>
                <a:gd name="connsiteY91" fmla="*/ 2913 h 4324"/>
                <a:gd name="connsiteX92" fmla="*/ 5246 w 5616"/>
                <a:gd name="connsiteY92" fmla="*/ 3007 h 4324"/>
                <a:gd name="connsiteX93" fmla="*/ 5283 w 5616"/>
                <a:gd name="connsiteY93" fmla="*/ 3103 h 4324"/>
                <a:gd name="connsiteX94" fmla="*/ 5318 w 5616"/>
                <a:gd name="connsiteY94" fmla="*/ 3198 h 4324"/>
                <a:gd name="connsiteX95" fmla="*/ 5354 w 5616"/>
                <a:gd name="connsiteY95" fmla="*/ 3298 h 4324"/>
                <a:gd name="connsiteX96" fmla="*/ 5387 w 5616"/>
                <a:gd name="connsiteY96" fmla="*/ 3400 h 4324"/>
                <a:gd name="connsiteX97" fmla="*/ 5419 w 5616"/>
                <a:gd name="connsiteY97" fmla="*/ 3503 h 4324"/>
                <a:gd name="connsiteX98" fmla="*/ 5451 w 5616"/>
                <a:gd name="connsiteY98" fmla="*/ 3608 h 4324"/>
                <a:gd name="connsiteX99" fmla="*/ 5481 w 5616"/>
                <a:gd name="connsiteY99" fmla="*/ 3716 h 4324"/>
                <a:gd name="connsiteX100" fmla="*/ 5511 w 5616"/>
                <a:gd name="connsiteY100" fmla="*/ 3824 h 4324"/>
                <a:gd name="connsiteX101" fmla="*/ 5540 w 5616"/>
                <a:gd name="connsiteY101" fmla="*/ 3936 h 4324"/>
                <a:gd name="connsiteX102" fmla="*/ 5566 w 5616"/>
                <a:gd name="connsiteY102" fmla="*/ 4049 h 4324"/>
                <a:gd name="connsiteX103" fmla="*/ 5591 w 5616"/>
                <a:gd name="connsiteY103" fmla="*/ 4166 h 4324"/>
                <a:gd name="connsiteX104" fmla="*/ 5616 w 5616"/>
                <a:gd name="connsiteY104" fmla="*/ 4283 h 4324"/>
                <a:gd name="connsiteX105" fmla="*/ 5616 w 5616"/>
                <a:gd name="connsiteY105" fmla="*/ 4283 h 4324"/>
                <a:gd name="connsiteX0" fmla="*/ 5616 w 5616"/>
                <a:gd name="connsiteY0" fmla="*/ 4283 h 4324"/>
                <a:gd name="connsiteX1" fmla="*/ 5616 w 5616"/>
                <a:gd name="connsiteY1" fmla="*/ 4283 h 4324"/>
                <a:gd name="connsiteX2" fmla="*/ 5561 w 5616"/>
                <a:gd name="connsiteY2" fmla="*/ 4290 h 4324"/>
                <a:gd name="connsiteX3" fmla="*/ 5497 w 5616"/>
                <a:gd name="connsiteY3" fmla="*/ 4297 h 4324"/>
                <a:gd name="connsiteX4" fmla="*/ 5410 w 5616"/>
                <a:gd name="connsiteY4" fmla="*/ 4306 h 4324"/>
                <a:gd name="connsiteX5" fmla="*/ 5300 w 5616"/>
                <a:gd name="connsiteY5" fmla="*/ 4313 h 4324"/>
                <a:gd name="connsiteX6" fmla="*/ 5171 w 5616"/>
                <a:gd name="connsiteY6" fmla="*/ 4320 h 4324"/>
                <a:gd name="connsiteX7" fmla="*/ 5024 w 5616"/>
                <a:gd name="connsiteY7" fmla="*/ 4322 h 4324"/>
                <a:gd name="connsiteX8" fmla="*/ 4944 w 5616"/>
                <a:gd name="connsiteY8" fmla="*/ 4324 h 4324"/>
                <a:gd name="connsiteX9" fmla="*/ 4859 w 5616"/>
                <a:gd name="connsiteY9" fmla="*/ 4322 h 4324"/>
                <a:gd name="connsiteX10" fmla="*/ 4772 w 5616"/>
                <a:gd name="connsiteY10" fmla="*/ 4320 h 4324"/>
                <a:gd name="connsiteX11" fmla="*/ 4680 w 5616"/>
                <a:gd name="connsiteY11" fmla="*/ 4317 h 4324"/>
                <a:gd name="connsiteX12" fmla="*/ 4586 w 5616"/>
                <a:gd name="connsiteY12" fmla="*/ 4312 h 4324"/>
                <a:gd name="connsiteX13" fmla="*/ 4487 w 5616"/>
                <a:gd name="connsiteY13" fmla="*/ 4305 h 4324"/>
                <a:gd name="connsiteX14" fmla="*/ 4386 w 5616"/>
                <a:gd name="connsiteY14" fmla="*/ 4296 h 4324"/>
                <a:gd name="connsiteX15" fmla="*/ 4283 w 5616"/>
                <a:gd name="connsiteY15" fmla="*/ 4285 h 4324"/>
                <a:gd name="connsiteX16" fmla="*/ 4175 w 5616"/>
                <a:gd name="connsiteY16" fmla="*/ 4273 h 4324"/>
                <a:gd name="connsiteX17" fmla="*/ 4067 w 5616"/>
                <a:gd name="connsiteY17" fmla="*/ 4257 h 4324"/>
                <a:gd name="connsiteX18" fmla="*/ 3955 w 5616"/>
                <a:gd name="connsiteY18" fmla="*/ 4239 h 4324"/>
                <a:gd name="connsiteX19" fmla="*/ 3842 w 5616"/>
                <a:gd name="connsiteY19" fmla="*/ 4219 h 4324"/>
                <a:gd name="connsiteX20" fmla="*/ 3728 w 5616"/>
                <a:gd name="connsiteY20" fmla="*/ 4196 h 4324"/>
                <a:gd name="connsiteX21" fmla="*/ 3611 w 5616"/>
                <a:gd name="connsiteY21" fmla="*/ 4170 h 4324"/>
                <a:gd name="connsiteX22" fmla="*/ 3492 w 5616"/>
                <a:gd name="connsiteY22" fmla="*/ 4141 h 4324"/>
                <a:gd name="connsiteX23" fmla="*/ 3374 w 5616"/>
                <a:gd name="connsiteY23" fmla="*/ 4110 h 4324"/>
                <a:gd name="connsiteX24" fmla="*/ 3253 w 5616"/>
                <a:gd name="connsiteY24" fmla="*/ 4074 h 4324"/>
                <a:gd name="connsiteX25" fmla="*/ 3132 w 5616"/>
                <a:gd name="connsiteY25" fmla="*/ 4035 h 4324"/>
                <a:gd name="connsiteX26" fmla="*/ 3010 w 5616"/>
                <a:gd name="connsiteY26" fmla="*/ 3993 h 4324"/>
                <a:gd name="connsiteX27" fmla="*/ 2888 w 5616"/>
                <a:gd name="connsiteY27" fmla="*/ 3946 h 4324"/>
                <a:gd name="connsiteX28" fmla="*/ 2765 w 5616"/>
                <a:gd name="connsiteY28" fmla="*/ 3895 h 4324"/>
                <a:gd name="connsiteX29" fmla="*/ 2643 w 5616"/>
                <a:gd name="connsiteY29" fmla="*/ 3842 h 4324"/>
                <a:gd name="connsiteX30" fmla="*/ 2521 w 5616"/>
                <a:gd name="connsiteY30" fmla="*/ 3783 h 4324"/>
                <a:gd name="connsiteX31" fmla="*/ 2399 w 5616"/>
                <a:gd name="connsiteY31" fmla="*/ 3720 h 4324"/>
                <a:gd name="connsiteX32" fmla="*/ 2338 w 5616"/>
                <a:gd name="connsiteY32" fmla="*/ 3686 h 4324"/>
                <a:gd name="connsiteX33" fmla="*/ 2278 w 5616"/>
                <a:gd name="connsiteY33" fmla="*/ 3652 h 4324"/>
                <a:gd name="connsiteX34" fmla="*/ 236 w 5616"/>
                <a:gd name="connsiteY34" fmla="*/ 1023 h 4324"/>
                <a:gd name="connsiteX35" fmla="*/ 206 w 5616"/>
                <a:gd name="connsiteY35" fmla="*/ 924 h 4324"/>
                <a:gd name="connsiteX36" fmla="*/ 67 w 5616"/>
                <a:gd name="connsiteY36" fmla="*/ 398 h 4324"/>
                <a:gd name="connsiteX37" fmla="*/ 43 w 5616"/>
                <a:gd name="connsiteY37" fmla="*/ 286 h 4324"/>
                <a:gd name="connsiteX38" fmla="*/ 21 w 5616"/>
                <a:gd name="connsiteY38" fmla="*/ 172 h 4324"/>
                <a:gd name="connsiteX39" fmla="*/ 0 w 5616"/>
                <a:gd name="connsiteY39" fmla="*/ 57 h 4324"/>
                <a:gd name="connsiteX40" fmla="*/ 113 w 5616"/>
                <a:gd name="connsiteY40" fmla="*/ 41 h 4324"/>
                <a:gd name="connsiteX41" fmla="*/ 307 w 5616"/>
                <a:gd name="connsiteY41" fmla="*/ 22 h 4324"/>
                <a:gd name="connsiteX42" fmla="*/ 823 w 5616"/>
                <a:gd name="connsiteY42" fmla="*/ 4 h 4324"/>
                <a:gd name="connsiteX43" fmla="*/ 1003 w 5616"/>
                <a:gd name="connsiteY43" fmla="*/ 9 h 4324"/>
                <a:gd name="connsiteX44" fmla="*/ 1512 w 5616"/>
                <a:gd name="connsiteY44" fmla="*/ 57 h 4324"/>
                <a:gd name="connsiteX45" fmla="*/ 1732 w 5616"/>
                <a:gd name="connsiteY45" fmla="*/ 91 h 4324"/>
                <a:gd name="connsiteX46" fmla="*/ 1845 w 5616"/>
                <a:gd name="connsiteY46" fmla="*/ 112 h 4324"/>
                <a:gd name="connsiteX47" fmla="*/ 1961 w 5616"/>
                <a:gd name="connsiteY47" fmla="*/ 137 h 4324"/>
                <a:gd name="connsiteX48" fmla="*/ 2134 w 5616"/>
                <a:gd name="connsiteY48" fmla="*/ 205 h 4324"/>
                <a:gd name="connsiteX49" fmla="*/ 2673 w 5616"/>
                <a:gd name="connsiteY49" fmla="*/ 353 h 4324"/>
                <a:gd name="connsiteX50" fmla="*/ 3037 w 5616"/>
                <a:gd name="connsiteY50" fmla="*/ 515 h 4324"/>
                <a:gd name="connsiteX51" fmla="*/ 3157 w 5616"/>
                <a:gd name="connsiteY51" fmla="*/ 577 h 4324"/>
                <a:gd name="connsiteX52" fmla="*/ 3218 w 5616"/>
                <a:gd name="connsiteY52" fmla="*/ 610 h 4324"/>
                <a:gd name="connsiteX53" fmla="*/ 3278 w 5616"/>
                <a:gd name="connsiteY53" fmla="*/ 644 h 4324"/>
                <a:gd name="connsiteX54" fmla="*/ 3338 w 5616"/>
                <a:gd name="connsiteY54" fmla="*/ 679 h 4324"/>
                <a:gd name="connsiteX55" fmla="*/ 3398 w 5616"/>
                <a:gd name="connsiteY55" fmla="*/ 717 h 4324"/>
                <a:gd name="connsiteX56" fmla="*/ 3459 w 5616"/>
                <a:gd name="connsiteY56" fmla="*/ 754 h 4324"/>
                <a:gd name="connsiteX57" fmla="*/ 3517 w 5616"/>
                <a:gd name="connsiteY57" fmla="*/ 793 h 4324"/>
                <a:gd name="connsiteX58" fmla="*/ 3577 w 5616"/>
                <a:gd name="connsiteY58" fmla="*/ 834 h 4324"/>
                <a:gd name="connsiteX59" fmla="*/ 3636 w 5616"/>
                <a:gd name="connsiteY59" fmla="*/ 874 h 4324"/>
                <a:gd name="connsiteX60" fmla="*/ 3694 w 5616"/>
                <a:gd name="connsiteY60" fmla="*/ 917 h 4324"/>
                <a:gd name="connsiteX61" fmla="*/ 3753 w 5616"/>
                <a:gd name="connsiteY61" fmla="*/ 961 h 4324"/>
                <a:gd name="connsiteX62" fmla="*/ 3811 w 5616"/>
                <a:gd name="connsiteY62" fmla="*/ 1007 h 4324"/>
                <a:gd name="connsiteX63" fmla="*/ 3870 w 5616"/>
                <a:gd name="connsiteY63" fmla="*/ 1053 h 4324"/>
                <a:gd name="connsiteX64" fmla="*/ 3927 w 5616"/>
                <a:gd name="connsiteY64" fmla="*/ 1103 h 4324"/>
                <a:gd name="connsiteX65" fmla="*/ 3983 w 5616"/>
                <a:gd name="connsiteY65" fmla="*/ 1153 h 4324"/>
                <a:gd name="connsiteX66" fmla="*/ 4040 w 5616"/>
                <a:gd name="connsiteY66" fmla="*/ 1204 h 4324"/>
                <a:gd name="connsiteX67" fmla="*/ 4097 w 5616"/>
                <a:gd name="connsiteY67" fmla="*/ 1256 h 4324"/>
                <a:gd name="connsiteX68" fmla="*/ 4152 w 5616"/>
                <a:gd name="connsiteY68" fmla="*/ 1310 h 4324"/>
                <a:gd name="connsiteX69" fmla="*/ 4207 w 5616"/>
                <a:gd name="connsiteY69" fmla="*/ 1365 h 4324"/>
                <a:gd name="connsiteX70" fmla="*/ 4262 w 5616"/>
                <a:gd name="connsiteY70" fmla="*/ 1424 h 4324"/>
                <a:gd name="connsiteX71" fmla="*/ 4315 w 5616"/>
                <a:gd name="connsiteY71" fmla="*/ 1482 h 4324"/>
                <a:gd name="connsiteX72" fmla="*/ 4370 w 5616"/>
                <a:gd name="connsiteY72" fmla="*/ 1543 h 4324"/>
                <a:gd name="connsiteX73" fmla="*/ 4421 w 5616"/>
                <a:gd name="connsiteY73" fmla="*/ 1605 h 4324"/>
                <a:gd name="connsiteX74" fmla="*/ 4474 w 5616"/>
                <a:gd name="connsiteY74" fmla="*/ 1667 h 4324"/>
                <a:gd name="connsiteX75" fmla="*/ 4526 w 5616"/>
                <a:gd name="connsiteY75" fmla="*/ 1732 h 4324"/>
                <a:gd name="connsiteX76" fmla="*/ 4577 w 5616"/>
                <a:gd name="connsiteY76" fmla="*/ 1800 h 4324"/>
                <a:gd name="connsiteX77" fmla="*/ 4627 w 5616"/>
                <a:gd name="connsiteY77" fmla="*/ 1867 h 4324"/>
                <a:gd name="connsiteX78" fmla="*/ 4676 w 5616"/>
                <a:gd name="connsiteY78" fmla="*/ 1936 h 4324"/>
                <a:gd name="connsiteX79" fmla="*/ 4726 w 5616"/>
                <a:gd name="connsiteY79" fmla="*/ 2009 h 4324"/>
                <a:gd name="connsiteX80" fmla="*/ 4774 w 5616"/>
                <a:gd name="connsiteY80" fmla="*/ 2082 h 4324"/>
                <a:gd name="connsiteX81" fmla="*/ 4820 w 5616"/>
                <a:gd name="connsiteY81" fmla="*/ 2158 h 4324"/>
                <a:gd name="connsiteX82" fmla="*/ 4868 w 5616"/>
                <a:gd name="connsiteY82" fmla="*/ 2234 h 4324"/>
                <a:gd name="connsiteX83" fmla="*/ 4912 w 5616"/>
                <a:gd name="connsiteY83" fmla="*/ 2312 h 4324"/>
                <a:gd name="connsiteX84" fmla="*/ 4958 w 5616"/>
                <a:gd name="connsiteY84" fmla="*/ 2394 h 4324"/>
                <a:gd name="connsiteX85" fmla="*/ 5001 w 5616"/>
                <a:gd name="connsiteY85" fmla="*/ 2475 h 4324"/>
                <a:gd name="connsiteX86" fmla="*/ 5045 w 5616"/>
                <a:gd name="connsiteY86" fmla="*/ 2558 h 4324"/>
                <a:gd name="connsiteX87" fmla="*/ 5086 w 5616"/>
                <a:gd name="connsiteY87" fmla="*/ 2645 h 4324"/>
                <a:gd name="connsiteX88" fmla="*/ 5129 w 5616"/>
                <a:gd name="connsiteY88" fmla="*/ 2732 h 4324"/>
                <a:gd name="connsiteX89" fmla="*/ 5168 w 5616"/>
                <a:gd name="connsiteY89" fmla="*/ 2823 h 4324"/>
                <a:gd name="connsiteX90" fmla="*/ 5207 w 5616"/>
                <a:gd name="connsiteY90" fmla="*/ 2913 h 4324"/>
                <a:gd name="connsiteX91" fmla="*/ 5246 w 5616"/>
                <a:gd name="connsiteY91" fmla="*/ 3007 h 4324"/>
                <a:gd name="connsiteX92" fmla="*/ 5283 w 5616"/>
                <a:gd name="connsiteY92" fmla="*/ 3103 h 4324"/>
                <a:gd name="connsiteX93" fmla="*/ 5318 w 5616"/>
                <a:gd name="connsiteY93" fmla="*/ 3198 h 4324"/>
                <a:gd name="connsiteX94" fmla="*/ 5354 w 5616"/>
                <a:gd name="connsiteY94" fmla="*/ 3298 h 4324"/>
                <a:gd name="connsiteX95" fmla="*/ 5387 w 5616"/>
                <a:gd name="connsiteY95" fmla="*/ 3400 h 4324"/>
                <a:gd name="connsiteX96" fmla="*/ 5419 w 5616"/>
                <a:gd name="connsiteY96" fmla="*/ 3503 h 4324"/>
                <a:gd name="connsiteX97" fmla="*/ 5451 w 5616"/>
                <a:gd name="connsiteY97" fmla="*/ 3608 h 4324"/>
                <a:gd name="connsiteX98" fmla="*/ 5481 w 5616"/>
                <a:gd name="connsiteY98" fmla="*/ 3716 h 4324"/>
                <a:gd name="connsiteX99" fmla="*/ 5511 w 5616"/>
                <a:gd name="connsiteY99" fmla="*/ 3824 h 4324"/>
                <a:gd name="connsiteX100" fmla="*/ 5540 w 5616"/>
                <a:gd name="connsiteY100" fmla="*/ 3936 h 4324"/>
                <a:gd name="connsiteX101" fmla="*/ 5566 w 5616"/>
                <a:gd name="connsiteY101" fmla="*/ 4049 h 4324"/>
                <a:gd name="connsiteX102" fmla="*/ 5591 w 5616"/>
                <a:gd name="connsiteY102" fmla="*/ 4166 h 4324"/>
                <a:gd name="connsiteX103" fmla="*/ 5616 w 5616"/>
                <a:gd name="connsiteY103" fmla="*/ 4283 h 4324"/>
                <a:gd name="connsiteX104" fmla="*/ 5616 w 5616"/>
                <a:gd name="connsiteY104" fmla="*/ 4283 h 4324"/>
                <a:gd name="connsiteX0" fmla="*/ 5628 w 5628"/>
                <a:gd name="connsiteY0" fmla="*/ 4283 h 4324"/>
                <a:gd name="connsiteX1" fmla="*/ 5628 w 5628"/>
                <a:gd name="connsiteY1" fmla="*/ 4283 h 4324"/>
                <a:gd name="connsiteX2" fmla="*/ 5573 w 5628"/>
                <a:gd name="connsiteY2" fmla="*/ 4290 h 4324"/>
                <a:gd name="connsiteX3" fmla="*/ 5509 w 5628"/>
                <a:gd name="connsiteY3" fmla="*/ 4297 h 4324"/>
                <a:gd name="connsiteX4" fmla="*/ 5422 w 5628"/>
                <a:gd name="connsiteY4" fmla="*/ 4306 h 4324"/>
                <a:gd name="connsiteX5" fmla="*/ 5312 w 5628"/>
                <a:gd name="connsiteY5" fmla="*/ 4313 h 4324"/>
                <a:gd name="connsiteX6" fmla="*/ 5183 w 5628"/>
                <a:gd name="connsiteY6" fmla="*/ 4320 h 4324"/>
                <a:gd name="connsiteX7" fmla="*/ 5036 w 5628"/>
                <a:gd name="connsiteY7" fmla="*/ 4322 h 4324"/>
                <a:gd name="connsiteX8" fmla="*/ 4956 w 5628"/>
                <a:gd name="connsiteY8" fmla="*/ 4324 h 4324"/>
                <a:gd name="connsiteX9" fmla="*/ 4871 w 5628"/>
                <a:gd name="connsiteY9" fmla="*/ 4322 h 4324"/>
                <a:gd name="connsiteX10" fmla="*/ 4784 w 5628"/>
                <a:gd name="connsiteY10" fmla="*/ 4320 h 4324"/>
                <a:gd name="connsiteX11" fmla="*/ 4692 w 5628"/>
                <a:gd name="connsiteY11" fmla="*/ 4317 h 4324"/>
                <a:gd name="connsiteX12" fmla="*/ 4598 w 5628"/>
                <a:gd name="connsiteY12" fmla="*/ 4312 h 4324"/>
                <a:gd name="connsiteX13" fmla="*/ 4499 w 5628"/>
                <a:gd name="connsiteY13" fmla="*/ 4305 h 4324"/>
                <a:gd name="connsiteX14" fmla="*/ 4398 w 5628"/>
                <a:gd name="connsiteY14" fmla="*/ 4296 h 4324"/>
                <a:gd name="connsiteX15" fmla="*/ 4295 w 5628"/>
                <a:gd name="connsiteY15" fmla="*/ 4285 h 4324"/>
                <a:gd name="connsiteX16" fmla="*/ 4187 w 5628"/>
                <a:gd name="connsiteY16" fmla="*/ 4273 h 4324"/>
                <a:gd name="connsiteX17" fmla="*/ 4079 w 5628"/>
                <a:gd name="connsiteY17" fmla="*/ 4257 h 4324"/>
                <a:gd name="connsiteX18" fmla="*/ 3967 w 5628"/>
                <a:gd name="connsiteY18" fmla="*/ 4239 h 4324"/>
                <a:gd name="connsiteX19" fmla="*/ 3854 w 5628"/>
                <a:gd name="connsiteY19" fmla="*/ 4219 h 4324"/>
                <a:gd name="connsiteX20" fmla="*/ 3740 w 5628"/>
                <a:gd name="connsiteY20" fmla="*/ 4196 h 4324"/>
                <a:gd name="connsiteX21" fmla="*/ 3623 w 5628"/>
                <a:gd name="connsiteY21" fmla="*/ 4170 h 4324"/>
                <a:gd name="connsiteX22" fmla="*/ 3504 w 5628"/>
                <a:gd name="connsiteY22" fmla="*/ 4141 h 4324"/>
                <a:gd name="connsiteX23" fmla="*/ 3386 w 5628"/>
                <a:gd name="connsiteY23" fmla="*/ 4110 h 4324"/>
                <a:gd name="connsiteX24" fmla="*/ 3265 w 5628"/>
                <a:gd name="connsiteY24" fmla="*/ 4074 h 4324"/>
                <a:gd name="connsiteX25" fmla="*/ 3144 w 5628"/>
                <a:gd name="connsiteY25" fmla="*/ 4035 h 4324"/>
                <a:gd name="connsiteX26" fmla="*/ 3022 w 5628"/>
                <a:gd name="connsiteY26" fmla="*/ 3993 h 4324"/>
                <a:gd name="connsiteX27" fmla="*/ 2900 w 5628"/>
                <a:gd name="connsiteY27" fmla="*/ 3946 h 4324"/>
                <a:gd name="connsiteX28" fmla="*/ 2777 w 5628"/>
                <a:gd name="connsiteY28" fmla="*/ 3895 h 4324"/>
                <a:gd name="connsiteX29" fmla="*/ 2655 w 5628"/>
                <a:gd name="connsiteY29" fmla="*/ 3842 h 4324"/>
                <a:gd name="connsiteX30" fmla="*/ 2533 w 5628"/>
                <a:gd name="connsiteY30" fmla="*/ 3783 h 4324"/>
                <a:gd name="connsiteX31" fmla="*/ 2411 w 5628"/>
                <a:gd name="connsiteY31" fmla="*/ 3720 h 4324"/>
                <a:gd name="connsiteX32" fmla="*/ 2350 w 5628"/>
                <a:gd name="connsiteY32" fmla="*/ 3686 h 4324"/>
                <a:gd name="connsiteX33" fmla="*/ 2290 w 5628"/>
                <a:gd name="connsiteY33" fmla="*/ 3652 h 4324"/>
                <a:gd name="connsiteX34" fmla="*/ 248 w 5628"/>
                <a:gd name="connsiteY34" fmla="*/ 1023 h 4324"/>
                <a:gd name="connsiteX35" fmla="*/ 218 w 5628"/>
                <a:gd name="connsiteY35" fmla="*/ 924 h 4324"/>
                <a:gd name="connsiteX36" fmla="*/ 79 w 5628"/>
                <a:gd name="connsiteY36" fmla="*/ 398 h 4324"/>
                <a:gd name="connsiteX37" fmla="*/ 55 w 5628"/>
                <a:gd name="connsiteY37" fmla="*/ 286 h 4324"/>
                <a:gd name="connsiteX38" fmla="*/ 12 w 5628"/>
                <a:gd name="connsiteY38" fmla="*/ 57 h 4324"/>
                <a:gd name="connsiteX39" fmla="*/ 125 w 5628"/>
                <a:gd name="connsiteY39" fmla="*/ 41 h 4324"/>
                <a:gd name="connsiteX40" fmla="*/ 319 w 5628"/>
                <a:gd name="connsiteY40" fmla="*/ 22 h 4324"/>
                <a:gd name="connsiteX41" fmla="*/ 835 w 5628"/>
                <a:gd name="connsiteY41" fmla="*/ 4 h 4324"/>
                <a:gd name="connsiteX42" fmla="*/ 1015 w 5628"/>
                <a:gd name="connsiteY42" fmla="*/ 9 h 4324"/>
                <a:gd name="connsiteX43" fmla="*/ 1524 w 5628"/>
                <a:gd name="connsiteY43" fmla="*/ 57 h 4324"/>
                <a:gd name="connsiteX44" fmla="*/ 1744 w 5628"/>
                <a:gd name="connsiteY44" fmla="*/ 91 h 4324"/>
                <a:gd name="connsiteX45" fmla="*/ 1857 w 5628"/>
                <a:gd name="connsiteY45" fmla="*/ 112 h 4324"/>
                <a:gd name="connsiteX46" fmla="*/ 1973 w 5628"/>
                <a:gd name="connsiteY46" fmla="*/ 137 h 4324"/>
                <a:gd name="connsiteX47" fmla="*/ 2146 w 5628"/>
                <a:gd name="connsiteY47" fmla="*/ 205 h 4324"/>
                <a:gd name="connsiteX48" fmla="*/ 2685 w 5628"/>
                <a:gd name="connsiteY48" fmla="*/ 353 h 4324"/>
                <a:gd name="connsiteX49" fmla="*/ 3049 w 5628"/>
                <a:gd name="connsiteY49" fmla="*/ 515 h 4324"/>
                <a:gd name="connsiteX50" fmla="*/ 3169 w 5628"/>
                <a:gd name="connsiteY50" fmla="*/ 577 h 4324"/>
                <a:gd name="connsiteX51" fmla="*/ 3230 w 5628"/>
                <a:gd name="connsiteY51" fmla="*/ 610 h 4324"/>
                <a:gd name="connsiteX52" fmla="*/ 3290 w 5628"/>
                <a:gd name="connsiteY52" fmla="*/ 644 h 4324"/>
                <a:gd name="connsiteX53" fmla="*/ 3350 w 5628"/>
                <a:gd name="connsiteY53" fmla="*/ 679 h 4324"/>
                <a:gd name="connsiteX54" fmla="*/ 3410 w 5628"/>
                <a:gd name="connsiteY54" fmla="*/ 717 h 4324"/>
                <a:gd name="connsiteX55" fmla="*/ 3471 w 5628"/>
                <a:gd name="connsiteY55" fmla="*/ 754 h 4324"/>
                <a:gd name="connsiteX56" fmla="*/ 3529 w 5628"/>
                <a:gd name="connsiteY56" fmla="*/ 793 h 4324"/>
                <a:gd name="connsiteX57" fmla="*/ 3589 w 5628"/>
                <a:gd name="connsiteY57" fmla="*/ 834 h 4324"/>
                <a:gd name="connsiteX58" fmla="*/ 3648 w 5628"/>
                <a:gd name="connsiteY58" fmla="*/ 874 h 4324"/>
                <a:gd name="connsiteX59" fmla="*/ 3706 w 5628"/>
                <a:gd name="connsiteY59" fmla="*/ 917 h 4324"/>
                <a:gd name="connsiteX60" fmla="*/ 3765 w 5628"/>
                <a:gd name="connsiteY60" fmla="*/ 961 h 4324"/>
                <a:gd name="connsiteX61" fmla="*/ 3823 w 5628"/>
                <a:gd name="connsiteY61" fmla="*/ 1007 h 4324"/>
                <a:gd name="connsiteX62" fmla="*/ 3882 w 5628"/>
                <a:gd name="connsiteY62" fmla="*/ 1053 h 4324"/>
                <a:gd name="connsiteX63" fmla="*/ 3939 w 5628"/>
                <a:gd name="connsiteY63" fmla="*/ 1103 h 4324"/>
                <a:gd name="connsiteX64" fmla="*/ 3995 w 5628"/>
                <a:gd name="connsiteY64" fmla="*/ 1153 h 4324"/>
                <a:gd name="connsiteX65" fmla="*/ 4052 w 5628"/>
                <a:gd name="connsiteY65" fmla="*/ 1204 h 4324"/>
                <a:gd name="connsiteX66" fmla="*/ 4109 w 5628"/>
                <a:gd name="connsiteY66" fmla="*/ 1256 h 4324"/>
                <a:gd name="connsiteX67" fmla="*/ 4164 w 5628"/>
                <a:gd name="connsiteY67" fmla="*/ 1310 h 4324"/>
                <a:gd name="connsiteX68" fmla="*/ 4219 w 5628"/>
                <a:gd name="connsiteY68" fmla="*/ 1365 h 4324"/>
                <a:gd name="connsiteX69" fmla="*/ 4274 w 5628"/>
                <a:gd name="connsiteY69" fmla="*/ 1424 h 4324"/>
                <a:gd name="connsiteX70" fmla="*/ 4327 w 5628"/>
                <a:gd name="connsiteY70" fmla="*/ 1482 h 4324"/>
                <a:gd name="connsiteX71" fmla="*/ 4382 w 5628"/>
                <a:gd name="connsiteY71" fmla="*/ 1543 h 4324"/>
                <a:gd name="connsiteX72" fmla="*/ 4433 w 5628"/>
                <a:gd name="connsiteY72" fmla="*/ 1605 h 4324"/>
                <a:gd name="connsiteX73" fmla="*/ 4486 w 5628"/>
                <a:gd name="connsiteY73" fmla="*/ 1667 h 4324"/>
                <a:gd name="connsiteX74" fmla="*/ 4538 w 5628"/>
                <a:gd name="connsiteY74" fmla="*/ 1732 h 4324"/>
                <a:gd name="connsiteX75" fmla="*/ 4589 w 5628"/>
                <a:gd name="connsiteY75" fmla="*/ 1800 h 4324"/>
                <a:gd name="connsiteX76" fmla="*/ 4639 w 5628"/>
                <a:gd name="connsiteY76" fmla="*/ 1867 h 4324"/>
                <a:gd name="connsiteX77" fmla="*/ 4688 w 5628"/>
                <a:gd name="connsiteY77" fmla="*/ 1936 h 4324"/>
                <a:gd name="connsiteX78" fmla="*/ 4738 w 5628"/>
                <a:gd name="connsiteY78" fmla="*/ 2009 h 4324"/>
                <a:gd name="connsiteX79" fmla="*/ 4786 w 5628"/>
                <a:gd name="connsiteY79" fmla="*/ 2082 h 4324"/>
                <a:gd name="connsiteX80" fmla="*/ 4832 w 5628"/>
                <a:gd name="connsiteY80" fmla="*/ 2158 h 4324"/>
                <a:gd name="connsiteX81" fmla="*/ 4880 w 5628"/>
                <a:gd name="connsiteY81" fmla="*/ 2234 h 4324"/>
                <a:gd name="connsiteX82" fmla="*/ 4924 w 5628"/>
                <a:gd name="connsiteY82" fmla="*/ 2312 h 4324"/>
                <a:gd name="connsiteX83" fmla="*/ 4970 w 5628"/>
                <a:gd name="connsiteY83" fmla="*/ 2394 h 4324"/>
                <a:gd name="connsiteX84" fmla="*/ 5013 w 5628"/>
                <a:gd name="connsiteY84" fmla="*/ 2475 h 4324"/>
                <a:gd name="connsiteX85" fmla="*/ 5057 w 5628"/>
                <a:gd name="connsiteY85" fmla="*/ 2558 h 4324"/>
                <a:gd name="connsiteX86" fmla="*/ 5098 w 5628"/>
                <a:gd name="connsiteY86" fmla="*/ 2645 h 4324"/>
                <a:gd name="connsiteX87" fmla="*/ 5141 w 5628"/>
                <a:gd name="connsiteY87" fmla="*/ 2732 h 4324"/>
                <a:gd name="connsiteX88" fmla="*/ 5180 w 5628"/>
                <a:gd name="connsiteY88" fmla="*/ 2823 h 4324"/>
                <a:gd name="connsiteX89" fmla="*/ 5219 w 5628"/>
                <a:gd name="connsiteY89" fmla="*/ 2913 h 4324"/>
                <a:gd name="connsiteX90" fmla="*/ 5258 w 5628"/>
                <a:gd name="connsiteY90" fmla="*/ 3007 h 4324"/>
                <a:gd name="connsiteX91" fmla="*/ 5295 w 5628"/>
                <a:gd name="connsiteY91" fmla="*/ 3103 h 4324"/>
                <a:gd name="connsiteX92" fmla="*/ 5330 w 5628"/>
                <a:gd name="connsiteY92" fmla="*/ 3198 h 4324"/>
                <a:gd name="connsiteX93" fmla="*/ 5366 w 5628"/>
                <a:gd name="connsiteY93" fmla="*/ 3298 h 4324"/>
                <a:gd name="connsiteX94" fmla="*/ 5399 w 5628"/>
                <a:gd name="connsiteY94" fmla="*/ 3400 h 4324"/>
                <a:gd name="connsiteX95" fmla="*/ 5431 w 5628"/>
                <a:gd name="connsiteY95" fmla="*/ 3503 h 4324"/>
                <a:gd name="connsiteX96" fmla="*/ 5463 w 5628"/>
                <a:gd name="connsiteY96" fmla="*/ 3608 h 4324"/>
                <a:gd name="connsiteX97" fmla="*/ 5493 w 5628"/>
                <a:gd name="connsiteY97" fmla="*/ 3716 h 4324"/>
                <a:gd name="connsiteX98" fmla="*/ 5523 w 5628"/>
                <a:gd name="connsiteY98" fmla="*/ 3824 h 4324"/>
                <a:gd name="connsiteX99" fmla="*/ 5552 w 5628"/>
                <a:gd name="connsiteY99" fmla="*/ 3936 h 4324"/>
                <a:gd name="connsiteX100" fmla="*/ 5578 w 5628"/>
                <a:gd name="connsiteY100" fmla="*/ 4049 h 4324"/>
                <a:gd name="connsiteX101" fmla="*/ 5603 w 5628"/>
                <a:gd name="connsiteY101" fmla="*/ 4166 h 4324"/>
                <a:gd name="connsiteX102" fmla="*/ 5628 w 5628"/>
                <a:gd name="connsiteY102" fmla="*/ 4283 h 4324"/>
                <a:gd name="connsiteX103" fmla="*/ 5628 w 5628"/>
                <a:gd name="connsiteY103" fmla="*/ 4283 h 4324"/>
                <a:gd name="connsiteX0" fmla="*/ 5628 w 5628"/>
                <a:gd name="connsiteY0" fmla="*/ 4283 h 4324"/>
                <a:gd name="connsiteX1" fmla="*/ 5628 w 5628"/>
                <a:gd name="connsiteY1" fmla="*/ 4283 h 4324"/>
                <a:gd name="connsiteX2" fmla="*/ 5573 w 5628"/>
                <a:gd name="connsiteY2" fmla="*/ 4290 h 4324"/>
                <a:gd name="connsiteX3" fmla="*/ 5509 w 5628"/>
                <a:gd name="connsiteY3" fmla="*/ 4297 h 4324"/>
                <a:gd name="connsiteX4" fmla="*/ 5422 w 5628"/>
                <a:gd name="connsiteY4" fmla="*/ 4306 h 4324"/>
                <a:gd name="connsiteX5" fmla="*/ 5312 w 5628"/>
                <a:gd name="connsiteY5" fmla="*/ 4313 h 4324"/>
                <a:gd name="connsiteX6" fmla="*/ 5183 w 5628"/>
                <a:gd name="connsiteY6" fmla="*/ 4320 h 4324"/>
                <a:gd name="connsiteX7" fmla="*/ 5036 w 5628"/>
                <a:gd name="connsiteY7" fmla="*/ 4322 h 4324"/>
                <a:gd name="connsiteX8" fmla="*/ 4956 w 5628"/>
                <a:gd name="connsiteY8" fmla="*/ 4324 h 4324"/>
                <a:gd name="connsiteX9" fmla="*/ 4871 w 5628"/>
                <a:gd name="connsiteY9" fmla="*/ 4322 h 4324"/>
                <a:gd name="connsiteX10" fmla="*/ 4784 w 5628"/>
                <a:gd name="connsiteY10" fmla="*/ 4320 h 4324"/>
                <a:gd name="connsiteX11" fmla="*/ 4692 w 5628"/>
                <a:gd name="connsiteY11" fmla="*/ 4317 h 4324"/>
                <a:gd name="connsiteX12" fmla="*/ 4598 w 5628"/>
                <a:gd name="connsiteY12" fmla="*/ 4312 h 4324"/>
                <a:gd name="connsiteX13" fmla="*/ 4499 w 5628"/>
                <a:gd name="connsiteY13" fmla="*/ 4305 h 4324"/>
                <a:gd name="connsiteX14" fmla="*/ 4398 w 5628"/>
                <a:gd name="connsiteY14" fmla="*/ 4296 h 4324"/>
                <a:gd name="connsiteX15" fmla="*/ 4295 w 5628"/>
                <a:gd name="connsiteY15" fmla="*/ 4285 h 4324"/>
                <a:gd name="connsiteX16" fmla="*/ 4187 w 5628"/>
                <a:gd name="connsiteY16" fmla="*/ 4273 h 4324"/>
                <a:gd name="connsiteX17" fmla="*/ 4079 w 5628"/>
                <a:gd name="connsiteY17" fmla="*/ 4257 h 4324"/>
                <a:gd name="connsiteX18" fmla="*/ 3967 w 5628"/>
                <a:gd name="connsiteY18" fmla="*/ 4239 h 4324"/>
                <a:gd name="connsiteX19" fmla="*/ 3854 w 5628"/>
                <a:gd name="connsiteY19" fmla="*/ 4219 h 4324"/>
                <a:gd name="connsiteX20" fmla="*/ 3740 w 5628"/>
                <a:gd name="connsiteY20" fmla="*/ 4196 h 4324"/>
                <a:gd name="connsiteX21" fmla="*/ 3623 w 5628"/>
                <a:gd name="connsiteY21" fmla="*/ 4170 h 4324"/>
                <a:gd name="connsiteX22" fmla="*/ 3504 w 5628"/>
                <a:gd name="connsiteY22" fmla="*/ 4141 h 4324"/>
                <a:gd name="connsiteX23" fmla="*/ 3386 w 5628"/>
                <a:gd name="connsiteY23" fmla="*/ 4110 h 4324"/>
                <a:gd name="connsiteX24" fmla="*/ 3265 w 5628"/>
                <a:gd name="connsiteY24" fmla="*/ 4074 h 4324"/>
                <a:gd name="connsiteX25" fmla="*/ 3144 w 5628"/>
                <a:gd name="connsiteY25" fmla="*/ 4035 h 4324"/>
                <a:gd name="connsiteX26" fmla="*/ 3022 w 5628"/>
                <a:gd name="connsiteY26" fmla="*/ 3993 h 4324"/>
                <a:gd name="connsiteX27" fmla="*/ 2900 w 5628"/>
                <a:gd name="connsiteY27" fmla="*/ 3946 h 4324"/>
                <a:gd name="connsiteX28" fmla="*/ 2777 w 5628"/>
                <a:gd name="connsiteY28" fmla="*/ 3895 h 4324"/>
                <a:gd name="connsiteX29" fmla="*/ 2655 w 5628"/>
                <a:gd name="connsiteY29" fmla="*/ 3842 h 4324"/>
                <a:gd name="connsiteX30" fmla="*/ 2533 w 5628"/>
                <a:gd name="connsiteY30" fmla="*/ 3783 h 4324"/>
                <a:gd name="connsiteX31" fmla="*/ 2411 w 5628"/>
                <a:gd name="connsiteY31" fmla="*/ 3720 h 4324"/>
                <a:gd name="connsiteX32" fmla="*/ 2350 w 5628"/>
                <a:gd name="connsiteY32" fmla="*/ 3686 h 4324"/>
                <a:gd name="connsiteX33" fmla="*/ 2290 w 5628"/>
                <a:gd name="connsiteY33" fmla="*/ 3652 h 4324"/>
                <a:gd name="connsiteX34" fmla="*/ 248 w 5628"/>
                <a:gd name="connsiteY34" fmla="*/ 1023 h 4324"/>
                <a:gd name="connsiteX35" fmla="*/ 218 w 5628"/>
                <a:gd name="connsiteY35" fmla="*/ 924 h 4324"/>
                <a:gd name="connsiteX36" fmla="*/ 79 w 5628"/>
                <a:gd name="connsiteY36" fmla="*/ 398 h 4324"/>
                <a:gd name="connsiteX37" fmla="*/ 55 w 5628"/>
                <a:gd name="connsiteY37" fmla="*/ 286 h 4324"/>
                <a:gd name="connsiteX38" fmla="*/ 12 w 5628"/>
                <a:gd name="connsiteY38" fmla="*/ 57 h 4324"/>
                <a:gd name="connsiteX39" fmla="*/ 319 w 5628"/>
                <a:gd name="connsiteY39" fmla="*/ 22 h 4324"/>
                <a:gd name="connsiteX40" fmla="*/ 835 w 5628"/>
                <a:gd name="connsiteY40" fmla="*/ 4 h 4324"/>
                <a:gd name="connsiteX41" fmla="*/ 1015 w 5628"/>
                <a:gd name="connsiteY41" fmla="*/ 9 h 4324"/>
                <a:gd name="connsiteX42" fmla="*/ 1524 w 5628"/>
                <a:gd name="connsiteY42" fmla="*/ 57 h 4324"/>
                <a:gd name="connsiteX43" fmla="*/ 1744 w 5628"/>
                <a:gd name="connsiteY43" fmla="*/ 91 h 4324"/>
                <a:gd name="connsiteX44" fmla="*/ 1857 w 5628"/>
                <a:gd name="connsiteY44" fmla="*/ 112 h 4324"/>
                <a:gd name="connsiteX45" fmla="*/ 1973 w 5628"/>
                <a:gd name="connsiteY45" fmla="*/ 137 h 4324"/>
                <a:gd name="connsiteX46" fmla="*/ 2146 w 5628"/>
                <a:gd name="connsiteY46" fmla="*/ 205 h 4324"/>
                <a:gd name="connsiteX47" fmla="*/ 2685 w 5628"/>
                <a:gd name="connsiteY47" fmla="*/ 353 h 4324"/>
                <a:gd name="connsiteX48" fmla="*/ 3049 w 5628"/>
                <a:gd name="connsiteY48" fmla="*/ 515 h 4324"/>
                <a:gd name="connsiteX49" fmla="*/ 3169 w 5628"/>
                <a:gd name="connsiteY49" fmla="*/ 577 h 4324"/>
                <a:gd name="connsiteX50" fmla="*/ 3230 w 5628"/>
                <a:gd name="connsiteY50" fmla="*/ 610 h 4324"/>
                <a:gd name="connsiteX51" fmla="*/ 3290 w 5628"/>
                <a:gd name="connsiteY51" fmla="*/ 644 h 4324"/>
                <a:gd name="connsiteX52" fmla="*/ 3350 w 5628"/>
                <a:gd name="connsiteY52" fmla="*/ 679 h 4324"/>
                <a:gd name="connsiteX53" fmla="*/ 3410 w 5628"/>
                <a:gd name="connsiteY53" fmla="*/ 717 h 4324"/>
                <a:gd name="connsiteX54" fmla="*/ 3471 w 5628"/>
                <a:gd name="connsiteY54" fmla="*/ 754 h 4324"/>
                <a:gd name="connsiteX55" fmla="*/ 3529 w 5628"/>
                <a:gd name="connsiteY55" fmla="*/ 793 h 4324"/>
                <a:gd name="connsiteX56" fmla="*/ 3589 w 5628"/>
                <a:gd name="connsiteY56" fmla="*/ 834 h 4324"/>
                <a:gd name="connsiteX57" fmla="*/ 3648 w 5628"/>
                <a:gd name="connsiteY57" fmla="*/ 874 h 4324"/>
                <a:gd name="connsiteX58" fmla="*/ 3706 w 5628"/>
                <a:gd name="connsiteY58" fmla="*/ 917 h 4324"/>
                <a:gd name="connsiteX59" fmla="*/ 3765 w 5628"/>
                <a:gd name="connsiteY59" fmla="*/ 961 h 4324"/>
                <a:gd name="connsiteX60" fmla="*/ 3823 w 5628"/>
                <a:gd name="connsiteY60" fmla="*/ 1007 h 4324"/>
                <a:gd name="connsiteX61" fmla="*/ 3882 w 5628"/>
                <a:gd name="connsiteY61" fmla="*/ 1053 h 4324"/>
                <a:gd name="connsiteX62" fmla="*/ 3939 w 5628"/>
                <a:gd name="connsiteY62" fmla="*/ 1103 h 4324"/>
                <a:gd name="connsiteX63" fmla="*/ 3995 w 5628"/>
                <a:gd name="connsiteY63" fmla="*/ 1153 h 4324"/>
                <a:gd name="connsiteX64" fmla="*/ 4052 w 5628"/>
                <a:gd name="connsiteY64" fmla="*/ 1204 h 4324"/>
                <a:gd name="connsiteX65" fmla="*/ 4109 w 5628"/>
                <a:gd name="connsiteY65" fmla="*/ 1256 h 4324"/>
                <a:gd name="connsiteX66" fmla="*/ 4164 w 5628"/>
                <a:gd name="connsiteY66" fmla="*/ 1310 h 4324"/>
                <a:gd name="connsiteX67" fmla="*/ 4219 w 5628"/>
                <a:gd name="connsiteY67" fmla="*/ 1365 h 4324"/>
                <a:gd name="connsiteX68" fmla="*/ 4274 w 5628"/>
                <a:gd name="connsiteY68" fmla="*/ 1424 h 4324"/>
                <a:gd name="connsiteX69" fmla="*/ 4327 w 5628"/>
                <a:gd name="connsiteY69" fmla="*/ 1482 h 4324"/>
                <a:gd name="connsiteX70" fmla="*/ 4382 w 5628"/>
                <a:gd name="connsiteY70" fmla="*/ 1543 h 4324"/>
                <a:gd name="connsiteX71" fmla="*/ 4433 w 5628"/>
                <a:gd name="connsiteY71" fmla="*/ 1605 h 4324"/>
                <a:gd name="connsiteX72" fmla="*/ 4486 w 5628"/>
                <a:gd name="connsiteY72" fmla="*/ 1667 h 4324"/>
                <a:gd name="connsiteX73" fmla="*/ 4538 w 5628"/>
                <a:gd name="connsiteY73" fmla="*/ 1732 h 4324"/>
                <a:gd name="connsiteX74" fmla="*/ 4589 w 5628"/>
                <a:gd name="connsiteY74" fmla="*/ 1800 h 4324"/>
                <a:gd name="connsiteX75" fmla="*/ 4639 w 5628"/>
                <a:gd name="connsiteY75" fmla="*/ 1867 h 4324"/>
                <a:gd name="connsiteX76" fmla="*/ 4688 w 5628"/>
                <a:gd name="connsiteY76" fmla="*/ 1936 h 4324"/>
                <a:gd name="connsiteX77" fmla="*/ 4738 w 5628"/>
                <a:gd name="connsiteY77" fmla="*/ 2009 h 4324"/>
                <a:gd name="connsiteX78" fmla="*/ 4786 w 5628"/>
                <a:gd name="connsiteY78" fmla="*/ 2082 h 4324"/>
                <a:gd name="connsiteX79" fmla="*/ 4832 w 5628"/>
                <a:gd name="connsiteY79" fmla="*/ 2158 h 4324"/>
                <a:gd name="connsiteX80" fmla="*/ 4880 w 5628"/>
                <a:gd name="connsiteY80" fmla="*/ 2234 h 4324"/>
                <a:gd name="connsiteX81" fmla="*/ 4924 w 5628"/>
                <a:gd name="connsiteY81" fmla="*/ 2312 h 4324"/>
                <a:gd name="connsiteX82" fmla="*/ 4970 w 5628"/>
                <a:gd name="connsiteY82" fmla="*/ 2394 h 4324"/>
                <a:gd name="connsiteX83" fmla="*/ 5013 w 5628"/>
                <a:gd name="connsiteY83" fmla="*/ 2475 h 4324"/>
                <a:gd name="connsiteX84" fmla="*/ 5057 w 5628"/>
                <a:gd name="connsiteY84" fmla="*/ 2558 h 4324"/>
                <a:gd name="connsiteX85" fmla="*/ 5098 w 5628"/>
                <a:gd name="connsiteY85" fmla="*/ 2645 h 4324"/>
                <a:gd name="connsiteX86" fmla="*/ 5141 w 5628"/>
                <a:gd name="connsiteY86" fmla="*/ 2732 h 4324"/>
                <a:gd name="connsiteX87" fmla="*/ 5180 w 5628"/>
                <a:gd name="connsiteY87" fmla="*/ 2823 h 4324"/>
                <a:gd name="connsiteX88" fmla="*/ 5219 w 5628"/>
                <a:gd name="connsiteY88" fmla="*/ 2913 h 4324"/>
                <a:gd name="connsiteX89" fmla="*/ 5258 w 5628"/>
                <a:gd name="connsiteY89" fmla="*/ 3007 h 4324"/>
                <a:gd name="connsiteX90" fmla="*/ 5295 w 5628"/>
                <a:gd name="connsiteY90" fmla="*/ 3103 h 4324"/>
                <a:gd name="connsiteX91" fmla="*/ 5330 w 5628"/>
                <a:gd name="connsiteY91" fmla="*/ 3198 h 4324"/>
                <a:gd name="connsiteX92" fmla="*/ 5366 w 5628"/>
                <a:gd name="connsiteY92" fmla="*/ 3298 h 4324"/>
                <a:gd name="connsiteX93" fmla="*/ 5399 w 5628"/>
                <a:gd name="connsiteY93" fmla="*/ 3400 h 4324"/>
                <a:gd name="connsiteX94" fmla="*/ 5431 w 5628"/>
                <a:gd name="connsiteY94" fmla="*/ 3503 h 4324"/>
                <a:gd name="connsiteX95" fmla="*/ 5463 w 5628"/>
                <a:gd name="connsiteY95" fmla="*/ 3608 h 4324"/>
                <a:gd name="connsiteX96" fmla="*/ 5493 w 5628"/>
                <a:gd name="connsiteY96" fmla="*/ 3716 h 4324"/>
                <a:gd name="connsiteX97" fmla="*/ 5523 w 5628"/>
                <a:gd name="connsiteY97" fmla="*/ 3824 h 4324"/>
                <a:gd name="connsiteX98" fmla="*/ 5552 w 5628"/>
                <a:gd name="connsiteY98" fmla="*/ 3936 h 4324"/>
                <a:gd name="connsiteX99" fmla="*/ 5578 w 5628"/>
                <a:gd name="connsiteY99" fmla="*/ 4049 h 4324"/>
                <a:gd name="connsiteX100" fmla="*/ 5603 w 5628"/>
                <a:gd name="connsiteY100" fmla="*/ 4166 h 4324"/>
                <a:gd name="connsiteX101" fmla="*/ 5628 w 5628"/>
                <a:gd name="connsiteY101" fmla="*/ 4283 h 4324"/>
                <a:gd name="connsiteX102" fmla="*/ 5628 w 5628"/>
                <a:gd name="connsiteY102" fmla="*/ 4283 h 4324"/>
                <a:gd name="connsiteX0" fmla="*/ 5628 w 5628"/>
                <a:gd name="connsiteY0" fmla="*/ 4287 h 4328"/>
                <a:gd name="connsiteX1" fmla="*/ 5628 w 5628"/>
                <a:gd name="connsiteY1" fmla="*/ 4287 h 4328"/>
                <a:gd name="connsiteX2" fmla="*/ 5573 w 5628"/>
                <a:gd name="connsiteY2" fmla="*/ 4294 h 4328"/>
                <a:gd name="connsiteX3" fmla="*/ 5509 w 5628"/>
                <a:gd name="connsiteY3" fmla="*/ 4301 h 4328"/>
                <a:gd name="connsiteX4" fmla="*/ 5422 w 5628"/>
                <a:gd name="connsiteY4" fmla="*/ 4310 h 4328"/>
                <a:gd name="connsiteX5" fmla="*/ 5312 w 5628"/>
                <a:gd name="connsiteY5" fmla="*/ 4317 h 4328"/>
                <a:gd name="connsiteX6" fmla="*/ 5183 w 5628"/>
                <a:gd name="connsiteY6" fmla="*/ 4324 h 4328"/>
                <a:gd name="connsiteX7" fmla="*/ 5036 w 5628"/>
                <a:gd name="connsiteY7" fmla="*/ 4326 h 4328"/>
                <a:gd name="connsiteX8" fmla="*/ 4956 w 5628"/>
                <a:gd name="connsiteY8" fmla="*/ 4328 h 4328"/>
                <a:gd name="connsiteX9" fmla="*/ 4871 w 5628"/>
                <a:gd name="connsiteY9" fmla="*/ 4326 h 4328"/>
                <a:gd name="connsiteX10" fmla="*/ 4784 w 5628"/>
                <a:gd name="connsiteY10" fmla="*/ 4324 h 4328"/>
                <a:gd name="connsiteX11" fmla="*/ 4692 w 5628"/>
                <a:gd name="connsiteY11" fmla="*/ 4321 h 4328"/>
                <a:gd name="connsiteX12" fmla="*/ 4598 w 5628"/>
                <a:gd name="connsiteY12" fmla="*/ 4316 h 4328"/>
                <a:gd name="connsiteX13" fmla="*/ 4499 w 5628"/>
                <a:gd name="connsiteY13" fmla="*/ 4309 h 4328"/>
                <a:gd name="connsiteX14" fmla="*/ 4398 w 5628"/>
                <a:gd name="connsiteY14" fmla="*/ 4300 h 4328"/>
                <a:gd name="connsiteX15" fmla="*/ 4295 w 5628"/>
                <a:gd name="connsiteY15" fmla="*/ 4289 h 4328"/>
                <a:gd name="connsiteX16" fmla="*/ 4187 w 5628"/>
                <a:gd name="connsiteY16" fmla="*/ 4277 h 4328"/>
                <a:gd name="connsiteX17" fmla="*/ 4079 w 5628"/>
                <a:gd name="connsiteY17" fmla="*/ 4261 h 4328"/>
                <a:gd name="connsiteX18" fmla="*/ 3967 w 5628"/>
                <a:gd name="connsiteY18" fmla="*/ 4243 h 4328"/>
                <a:gd name="connsiteX19" fmla="*/ 3854 w 5628"/>
                <a:gd name="connsiteY19" fmla="*/ 4223 h 4328"/>
                <a:gd name="connsiteX20" fmla="*/ 3740 w 5628"/>
                <a:gd name="connsiteY20" fmla="*/ 4200 h 4328"/>
                <a:gd name="connsiteX21" fmla="*/ 3623 w 5628"/>
                <a:gd name="connsiteY21" fmla="*/ 4174 h 4328"/>
                <a:gd name="connsiteX22" fmla="*/ 3504 w 5628"/>
                <a:gd name="connsiteY22" fmla="*/ 4145 h 4328"/>
                <a:gd name="connsiteX23" fmla="*/ 3386 w 5628"/>
                <a:gd name="connsiteY23" fmla="*/ 4114 h 4328"/>
                <a:gd name="connsiteX24" fmla="*/ 3265 w 5628"/>
                <a:gd name="connsiteY24" fmla="*/ 4078 h 4328"/>
                <a:gd name="connsiteX25" fmla="*/ 3144 w 5628"/>
                <a:gd name="connsiteY25" fmla="*/ 4039 h 4328"/>
                <a:gd name="connsiteX26" fmla="*/ 3022 w 5628"/>
                <a:gd name="connsiteY26" fmla="*/ 3997 h 4328"/>
                <a:gd name="connsiteX27" fmla="*/ 2900 w 5628"/>
                <a:gd name="connsiteY27" fmla="*/ 3950 h 4328"/>
                <a:gd name="connsiteX28" fmla="*/ 2777 w 5628"/>
                <a:gd name="connsiteY28" fmla="*/ 3899 h 4328"/>
                <a:gd name="connsiteX29" fmla="*/ 2655 w 5628"/>
                <a:gd name="connsiteY29" fmla="*/ 3846 h 4328"/>
                <a:gd name="connsiteX30" fmla="*/ 2533 w 5628"/>
                <a:gd name="connsiteY30" fmla="*/ 3787 h 4328"/>
                <a:gd name="connsiteX31" fmla="*/ 2411 w 5628"/>
                <a:gd name="connsiteY31" fmla="*/ 3724 h 4328"/>
                <a:gd name="connsiteX32" fmla="*/ 2350 w 5628"/>
                <a:gd name="connsiteY32" fmla="*/ 3690 h 4328"/>
                <a:gd name="connsiteX33" fmla="*/ 2290 w 5628"/>
                <a:gd name="connsiteY33" fmla="*/ 3656 h 4328"/>
                <a:gd name="connsiteX34" fmla="*/ 248 w 5628"/>
                <a:gd name="connsiteY34" fmla="*/ 1027 h 4328"/>
                <a:gd name="connsiteX35" fmla="*/ 218 w 5628"/>
                <a:gd name="connsiteY35" fmla="*/ 928 h 4328"/>
                <a:gd name="connsiteX36" fmla="*/ 79 w 5628"/>
                <a:gd name="connsiteY36" fmla="*/ 402 h 4328"/>
                <a:gd name="connsiteX37" fmla="*/ 55 w 5628"/>
                <a:gd name="connsiteY37" fmla="*/ 290 h 4328"/>
                <a:gd name="connsiteX38" fmla="*/ 12 w 5628"/>
                <a:gd name="connsiteY38" fmla="*/ 61 h 4328"/>
                <a:gd name="connsiteX39" fmla="*/ 835 w 5628"/>
                <a:gd name="connsiteY39" fmla="*/ 8 h 4328"/>
                <a:gd name="connsiteX40" fmla="*/ 1015 w 5628"/>
                <a:gd name="connsiteY40" fmla="*/ 13 h 4328"/>
                <a:gd name="connsiteX41" fmla="*/ 1524 w 5628"/>
                <a:gd name="connsiteY41" fmla="*/ 61 h 4328"/>
                <a:gd name="connsiteX42" fmla="*/ 1744 w 5628"/>
                <a:gd name="connsiteY42" fmla="*/ 95 h 4328"/>
                <a:gd name="connsiteX43" fmla="*/ 1857 w 5628"/>
                <a:gd name="connsiteY43" fmla="*/ 116 h 4328"/>
                <a:gd name="connsiteX44" fmla="*/ 1973 w 5628"/>
                <a:gd name="connsiteY44" fmla="*/ 141 h 4328"/>
                <a:gd name="connsiteX45" fmla="*/ 2146 w 5628"/>
                <a:gd name="connsiteY45" fmla="*/ 209 h 4328"/>
                <a:gd name="connsiteX46" fmla="*/ 2685 w 5628"/>
                <a:gd name="connsiteY46" fmla="*/ 357 h 4328"/>
                <a:gd name="connsiteX47" fmla="*/ 3049 w 5628"/>
                <a:gd name="connsiteY47" fmla="*/ 519 h 4328"/>
                <a:gd name="connsiteX48" fmla="*/ 3169 w 5628"/>
                <a:gd name="connsiteY48" fmla="*/ 581 h 4328"/>
                <a:gd name="connsiteX49" fmla="*/ 3230 w 5628"/>
                <a:gd name="connsiteY49" fmla="*/ 614 h 4328"/>
                <a:gd name="connsiteX50" fmla="*/ 3290 w 5628"/>
                <a:gd name="connsiteY50" fmla="*/ 648 h 4328"/>
                <a:gd name="connsiteX51" fmla="*/ 3350 w 5628"/>
                <a:gd name="connsiteY51" fmla="*/ 683 h 4328"/>
                <a:gd name="connsiteX52" fmla="*/ 3410 w 5628"/>
                <a:gd name="connsiteY52" fmla="*/ 721 h 4328"/>
                <a:gd name="connsiteX53" fmla="*/ 3471 w 5628"/>
                <a:gd name="connsiteY53" fmla="*/ 758 h 4328"/>
                <a:gd name="connsiteX54" fmla="*/ 3529 w 5628"/>
                <a:gd name="connsiteY54" fmla="*/ 797 h 4328"/>
                <a:gd name="connsiteX55" fmla="*/ 3589 w 5628"/>
                <a:gd name="connsiteY55" fmla="*/ 838 h 4328"/>
                <a:gd name="connsiteX56" fmla="*/ 3648 w 5628"/>
                <a:gd name="connsiteY56" fmla="*/ 878 h 4328"/>
                <a:gd name="connsiteX57" fmla="*/ 3706 w 5628"/>
                <a:gd name="connsiteY57" fmla="*/ 921 h 4328"/>
                <a:gd name="connsiteX58" fmla="*/ 3765 w 5628"/>
                <a:gd name="connsiteY58" fmla="*/ 965 h 4328"/>
                <a:gd name="connsiteX59" fmla="*/ 3823 w 5628"/>
                <a:gd name="connsiteY59" fmla="*/ 1011 h 4328"/>
                <a:gd name="connsiteX60" fmla="*/ 3882 w 5628"/>
                <a:gd name="connsiteY60" fmla="*/ 1057 h 4328"/>
                <a:gd name="connsiteX61" fmla="*/ 3939 w 5628"/>
                <a:gd name="connsiteY61" fmla="*/ 1107 h 4328"/>
                <a:gd name="connsiteX62" fmla="*/ 3995 w 5628"/>
                <a:gd name="connsiteY62" fmla="*/ 1157 h 4328"/>
                <a:gd name="connsiteX63" fmla="*/ 4052 w 5628"/>
                <a:gd name="connsiteY63" fmla="*/ 1208 h 4328"/>
                <a:gd name="connsiteX64" fmla="*/ 4109 w 5628"/>
                <a:gd name="connsiteY64" fmla="*/ 1260 h 4328"/>
                <a:gd name="connsiteX65" fmla="*/ 4164 w 5628"/>
                <a:gd name="connsiteY65" fmla="*/ 1314 h 4328"/>
                <a:gd name="connsiteX66" fmla="*/ 4219 w 5628"/>
                <a:gd name="connsiteY66" fmla="*/ 1369 h 4328"/>
                <a:gd name="connsiteX67" fmla="*/ 4274 w 5628"/>
                <a:gd name="connsiteY67" fmla="*/ 1428 h 4328"/>
                <a:gd name="connsiteX68" fmla="*/ 4327 w 5628"/>
                <a:gd name="connsiteY68" fmla="*/ 1486 h 4328"/>
                <a:gd name="connsiteX69" fmla="*/ 4382 w 5628"/>
                <a:gd name="connsiteY69" fmla="*/ 1547 h 4328"/>
                <a:gd name="connsiteX70" fmla="*/ 4433 w 5628"/>
                <a:gd name="connsiteY70" fmla="*/ 1609 h 4328"/>
                <a:gd name="connsiteX71" fmla="*/ 4486 w 5628"/>
                <a:gd name="connsiteY71" fmla="*/ 1671 h 4328"/>
                <a:gd name="connsiteX72" fmla="*/ 4538 w 5628"/>
                <a:gd name="connsiteY72" fmla="*/ 1736 h 4328"/>
                <a:gd name="connsiteX73" fmla="*/ 4589 w 5628"/>
                <a:gd name="connsiteY73" fmla="*/ 1804 h 4328"/>
                <a:gd name="connsiteX74" fmla="*/ 4639 w 5628"/>
                <a:gd name="connsiteY74" fmla="*/ 1871 h 4328"/>
                <a:gd name="connsiteX75" fmla="*/ 4688 w 5628"/>
                <a:gd name="connsiteY75" fmla="*/ 1940 h 4328"/>
                <a:gd name="connsiteX76" fmla="*/ 4738 w 5628"/>
                <a:gd name="connsiteY76" fmla="*/ 2013 h 4328"/>
                <a:gd name="connsiteX77" fmla="*/ 4786 w 5628"/>
                <a:gd name="connsiteY77" fmla="*/ 2086 h 4328"/>
                <a:gd name="connsiteX78" fmla="*/ 4832 w 5628"/>
                <a:gd name="connsiteY78" fmla="*/ 2162 h 4328"/>
                <a:gd name="connsiteX79" fmla="*/ 4880 w 5628"/>
                <a:gd name="connsiteY79" fmla="*/ 2238 h 4328"/>
                <a:gd name="connsiteX80" fmla="*/ 4924 w 5628"/>
                <a:gd name="connsiteY80" fmla="*/ 2316 h 4328"/>
                <a:gd name="connsiteX81" fmla="*/ 4970 w 5628"/>
                <a:gd name="connsiteY81" fmla="*/ 2398 h 4328"/>
                <a:gd name="connsiteX82" fmla="*/ 5013 w 5628"/>
                <a:gd name="connsiteY82" fmla="*/ 2479 h 4328"/>
                <a:gd name="connsiteX83" fmla="*/ 5057 w 5628"/>
                <a:gd name="connsiteY83" fmla="*/ 2562 h 4328"/>
                <a:gd name="connsiteX84" fmla="*/ 5098 w 5628"/>
                <a:gd name="connsiteY84" fmla="*/ 2649 h 4328"/>
                <a:gd name="connsiteX85" fmla="*/ 5141 w 5628"/>
                <a:gd name="connsiteY85" fmla="*/ 2736 h 4328"/>
                <a:gd name="connsiteX86" fmla="*/ 5180 w 5628"/>
                <a:gd name="connsiteY86" fmla="*/ 2827 h 4328"/>
                <a:gd name="connsiteX87" fmla="*/ 5219 w 5628"/>
                <a:gd name="connsiteY87" fmla="*/ 2917 h 4328"/>
                <a:gd name="connsiteX88" fmla="*/ 5258 w 5628"/>
                <a:gd name="connsiteY88" fmla="*/ 3011 h 4328"/>
                <a:gd name="connsiteX89" fmla="*/ 5295 w 5628"/>
                <a:gd name="connsiteY89" fmla="*/ 3107 h 4328"/>
                <a:gd name="connsiteX90" fmla="*/ 5330 w 5628"/>
                <a:gd name="connsiteY90" fmla="*/ 3202 h 4328"/>
                <a:gd name="connsiteX91" fmla="*/ 5366 w 5628"/>
                <a:gd name="connsiteY91" fmla="*/ 3302 h 4328"/>
                <a:gd name="connsiteX92" fmla="*/ 5399 w 5628"/>
                <a:gd name="connsiteY92" fmla="*/ 3404 h 4328"/>
                <a:gd name="connsiteX93" fmla="*/ 5431 w 5628"/>
                <a:gd name="connsiteY93" fmla="*/ 3507 h 4328"/>
                <a:gd name="connsiteX94" fmla="*/ 5463 w 5628"/>
                <a:gd name="connsiteY94" fmla="*/ 3612 h 4328"/>
                <a:gd name="connsiteX95" fmla="*/ 5493 w 5628"/>
                <a:gd name="connsiteY95" fmla="*/ 3720 h 4328"/>
                <a:gd name="connsiteX96" fmla="*/ 5523 w 5628"/>
                <a:gd name="connsiteY96" fmla="*/ 3828 h 4328"/>
                <a:gd name="connsiteX97" fmla="*/ 5552 w 5628"/>
                <a:gd name="connsiteY97" fmla="*/ 3940 h 4328"/>
                <a:gd name="connsiteX98" fmla="*/ 5578 w 5628"/>
                <a:gd name="connsiteY98" fmla="*/ 4053 h 4328"/>
                <a:gd name="connsiteX99" fmla="*/ 5603 w 5628"/>
                <a:gd name="connsiteY99" fmla="*/ 4170 h 4328"/>
                <a:gd name="connsiteX100" fmla="*/ 5628 w 5628"/>
                <a:gd name="connsiteY100" fmla="*/ 4287 h 4328"/>
                <a:gd name="connsiteX101" fmla="*/ 5628 w 5628"/>
                <a:gd name="connsiteY101" fmla="*/ 4287 h 4328"/>
                <a:gd name="connsiteX0" fmla="*/ 5628 w 5628"/>
                <a:gd name="connsiteY0" fmla="*/ 4274 h 4315"/>
                <a:gd name="connsiteX1" fmla="*/ 5628 w 5628"/>
                <a:gd name="connsiteY1" fmla="*/ 4274 h 4315"/>
                <a:gd name="connsiteX2" fmla="*/ 5573 w 5628"/>
                <a:gd name="connsiteY2" fmla="*/ 4281 h 4315"/>
                <a:gd name="connsiteX3" fmla="*/ 5509 w 5628"/>
                <a:gd name="connsiteY3" fmla="*/ 4288 h 4315"/>
                <a:gd name="connsiteX4" fmla="*/ 5422 w 5628"/>
                <a:gd name="connsiteY4" fmla="*/ 4297 h 4315"/>
                <a:gd name="connsiteX5" fmla="*/ 5312 w 5628"/>
                <a:gd name="connsiteY5" fmla="*/ 4304 h 4315"/>
                <a:gd name="connsiteX6" fmla="*/ 5183 w 5628"/>
                <a:gd name="connsiteY6" fmla="*/ 4311 h 4315"/>
                <a:gd name="connsiteX7" fmla="*/ 5036 w 5628"/>
                <a:gd name="connsiteY7" fmla="*/ 4313 h 4315"/>
                <a:gd name="connsiteX8" fmla="*/ 4956 w 5628"/>
                <a:gd name="connsiteY8" fmla="*/ 4315 h 4315"/>
                <a:gd name="connsiteX9" fmla="*/ 4871 w 5628"/>
                <a:gd name="connsiteY9" fmla="*/ 4313 h 4315"/>
                <a:gd name="connsiteX10" fmla="*/ 4784 w 5628"/>
                <a:gd name="connsiteY10" fmla="*/ 4311 h 4315"/>
                <a:gd name="connsiteX11" fmla="*/ 4692 w 5628"/>
                <a:gd name="connsiteY11" fmla="*/ 4308 h 4315"/>
                <a:gd name="connsiteX12" fmla="*/ 4598 w 5628"/>
                <a:gd name="connsiteY12" fmla="*/ 4303 h 4315"/>
                <a:gd name="connsiteX13" fmla="*/ 4499 w 5628"/>
                <a:gd name="connsiteY13" fmla="*/ 4296 h 4315"/>
                <a:gd name="connsiteX14" fmla="*/ 4398 w 5628"/>
                <a:gd name="connsiteY14" fmla="*/ 4287 h 4315"/>
                <a:gd name="connsiteX15" fmla="*/ 4295 w 5628"/>
                <a:gd name="connsiteY15" fmla="*/ 4276 h 4315"/>
                <a:gd name="connsiteX16" fmla="*/ 4187 w 5628"/>
                <a:gd name="connsiteY16" fmla="*/ 4264 h 4315"/>
                <a:gd name="connsiteX17" fmla="*/ 4079 w 5628"/>
                <a:gd name="connsiteY17" fmla="*/ 4248 h 4315"/>
                <a:gd name="connsiteX18" fmla="*/ 3967 w 5628"/>
                <a:gd name="connsiteY18" fmla="*/ 4230 h 4315"/>
                <a:gd name="connsiteX19" fmla="*/ 3854 w 5628"/>
                <a:gd name="connsiteY19" fmla="*/ 4210 h 4315"/>
                <a:gd name="connsiteX20" fmla="*/ 3740 w 5628"/>
                <a:gd name="connsiteY20" fmla="*/ 4187 h 4315"/>
                <a:gd name="connsiteX21" fmla="*/ 3623 w 5628"/>
                <a:gd name="connsiteY21" fmla="*/ 4161 h 4315"/>
                <a:gd name="connsiteX22" fmla="*/ 3504 w 5628"/>
                <a:gd name="connsiteY22" fmla="*/ 4132 h 4315"/>
                <a:gd name="connsiteX23" fmla="*/ 3386 w 5628"/>
                <a:gd name="connsiteY23" fmla="*/ 4101 h 4315"/>
                <a:gd name="connsiteX24" fmla="*/ 3265 w 5628"/>
                <a:gd name="connsiteY24" fmla="*/ 4065 h 4315"/>
                <a:gd name="connsiteX25" fmla="*/ 3144 w 5628"/>
                <a:gd name="connsiteY25" fmla="*/ 4026 h 4315"/>
                <a:gd name="connsiteX26" fmla="*/ 3022 w 5628"/>
                <a:gd name="connsiteY26" fmla="*/ 3984 h 4315"/>
                <a:gd name="connsiteX27" fmla="*/ 2900 w 5628"/>
                <a:gd name="connsiteY27" fmla="*/ 3937 h 4315"/>
                <a:gd name="connsiteX28" fmla="*/ 2777 w 5628"/>
                <a:gd name="connsiteY28" fmla="*/ 3886 h 4315"/>
                <a:gd name="connsiteX29" fmla="*/ 2655 w 5628"/>
                <a:gd name="connsiteY29" fmla="*/ 3833 h 4315"/>
                <a:gd name="connsiteX30" fmla="*/ 2533 w 5628"/>
                <a:gd name="connsiteY30" fmla="*/ 3774 h 4315"/>
                <a:gd name="connsiteX31" fmla="*/ 2411 w 5628"/>
                <a:gd name="connsiteY31" fmla="*/ 3711 h 4315"/>
                <a:gd name="connsiteX32" fmla="*/ 2350 w 5628"/>
                <a:gd name="connsiteY32" fmla="*/ 3677 h 4315"/>
                <a:gd name="connsiteX33" fmla="*/ 2290 w 5628"/>
                <a:gd name="connsiteY33" fmla="*/ 3643 h 4315"/>
                <a:gd name="connsiteX34" fmla="*/ 248 w 5628"/>
                <a:gd name="connsiteY34" fmla="*/ 1014 h 4315"/>
                <a:gd name="connsiteX35" fmla="*/ 218 w 5628"/>
                <a:gd name="connsiteY35" fmla="*/ 915 h 4315"/>
                <a:gd name="connsiteX36" fmla="*/ 79 w 5628"/>
                <a:gd name="connsiteY36" fmla="*/ 389 h 4315"/>
                <a:gd name="connsiteX37" fmla="*/ 55 w 5628"/>
                <a:gd name="connsiteY37" fmla="*/ 277 h 4315"/>
                <a:gd name="connsiteX38" fmla="*/ 12 w 5628"/>
                <a:gd name="connsiteY38" fmla="*/ 48 h 4315"/>
                <a:gd name="connsiteX39" fmla="*/ 1015 w 5628"/>
                <a:gd name="connsiteY39" fmla="*/ 0 h 4315"/>
                <a:gd name="connsiteX40" fmla="*/ 1524 w 5628"/>
                <a:gd name="connsiteY40" fmla="*/ 48 h 4315"/>
                <a:gd name="connsiteX41" fmla="*/ 1744 w 5628"/>
                <a:gd name="connsiteY41" fmla="*/ 82 h 4315"/>
                <a:gd name="connsiteX42" fmla="*/ 1857 w 5628"/>
                <a:gd name="connsiteY42" fmla="*/ 103 h 4315"/>
                <a:gd name="connsiteX43" fmla="*/ 1973 w 5628"/>
                <a:gd name="connsiteY43" fmla="*/ 128 h 4315"/>
                <a:gd name="connsiteX44" fmla="*/ 2146 w 5628"/>
                <a:gd name="connsiteY44" fmla="*/ 196 h 4315"/>
                <a:gd name="connsiteX45" fmla="*/ 2685 w 5628"/>
                <a:gd name="connsiteY45" fmla="*/ 344 h 4315"/>
                <a:gd name="connsiteX46" fmla="*/ 3049 w 5628"/>
                <a:gd name="connsiteY46" fmla="*/ 506 h 4315"/>
                <a:gd name="connsiteX47" fmla="*/ 3169 w 5628"/>
                <a:gd name="connsiteY47" fmla="*/ 568 h 4315"/>
                <a:gd name="connsiteX48" fmla="*/ 3230 w 5628"/>
                <a:gd name="connsiteY48" fmla="*/ 601 h 4315"/>
                <a:gd name="connsiteX49" fmla="*/ 3290 w 5628"/>
                <a:gd name="connsiteY49" fmla="*/ 635 h 4315"/>
                <a:gd name="connsiteX50" fmla="*/ 3350 w 5628"/>
                <a:gd name="connsiteY50" fmla="*/ 670 h 4315"/>
                <a:gd name="connsiteX51" fmla="*/ 3410 w 5628"/>
                <a:gd name="connsiteY51" fmla="*/ 708 h 4315"/>
                <a:gd name="connsiteX52" fmla="*/ 3471 w 5628"/>
                <a:gd name="connsiteY52" fmla="*/ 745 h 4315"/>
                <a:gd name="connsiteX53" fmla="*/ 3529 w 5628"/>
                <a:gd name="connsiteY53" fmla="*/ 784 h 4315"/>
                <a:gd name="connsiteX54" fmla="*/ 3589 w 5628"/>
                <a:gd name="connsiteY54" fmla="*/ 825 h 4315"/>
                <a:gd name="connsiteX55" fmla="*/ 3648 w 5628"/>
                <a:gd name="connsiteY55" fmla="*/ 865 h 4315"/>
                <a:gd name="connsiteX56" fmla="*/ 3706 w 5628"/>
                <a:gd name="connsiteY56" fmla="*/ 908 h 4315"/>
                <a:gd name="connsiteX57" fmla="*/ 3765 w 5628"/>
                <a:gd name="connsiteY57" fmla="*/ 952 h 4315"/>
                <a:gd name="connsiteX58" fmla="*/ 3823 w 5628"/>
                <a:gd name="connsiteY58" fmla="*/ 998 h 4315"/>
                <a:gd name="connsiteX59" fmla="*/ 3882 w 5628"/>
                <a:gd name="connsiteY59" fmla="*/ 1044 h 4315"/>
                <a:gd name="connsiteX60" fmla="*/ 3939 w 5628"/>
                <a:gd name="connsiteY60" fmla="*/ 1094 h 4315"/>
                <a:gd name="connsiteX61" fmla="*/ 3995 w 5628"/>
                <a:gd name="connsiteY61" fmla="*/ 1144 h 4315"/>
                <a:gd name="connsiteX62" fmla="*/ 4052 w 5628"/>
                <a:gd name="connsiteY62" fmla="*/ 1195 h 4315"/>
                <a:gd name="connsiteX63" fmla="*/ 4109 w 5628"/>
                <a:gd name="connsiteY63" fmla="*/ 1247 h 4315"/>
                <a:gd name="connsiteX64" fmla="*/ 4164 w 5628"/>
                <a:gd name="connsiteY64" fmla="*/ 1301 h 4315"/>
                <a:gd name="connsiteX65" fmla="*/ 4219 w 5628"/>
                <a:gd name="connsiteY65" fmla="*/ 1356 h 4315"/>
                <a:gd name="connsiteX66" fmla="*/ 4274 w 5628"/>
                <a:gd name="connsiteY66" fmla="*/ 1415 h 4315"/>
                <a:gd name="connsiteX67" fmla="*/ 4327 w 5628"/>
                <a:gd name="connsiteY67" fmla="*/ 1473 h 4315"/>
                <a:gd name="connsiteX68" fmla="*/ 4382 w 5628"/>
                <a:gd name="connsiteY68" fmla="*/ 1534 h 4315"/>
                <a:gd name="connsiteX69" fmla="*/ 4433 w 5628"/>
                <a:gd name="connsiteY69" fmla="*/ 1596 h 4315"/>
                <a:gd name="connsiteX70" fmla="*/ 4486 w 5628"/>
                <a:gd name="connsiteY70" fmla="*/ 1658 h 4315"/>
                <a:gd name="connsiteX71" fmla="*/ 4538 w 5628"/>
                <a:gd name="connsiteY71" fmla="*/ 1723 h 4315"/>
                <a:gd name="connsiteX72" fmla="*/ 4589 w 5628"/>
                <a:gd name="connsiteY72" fmla="*/ 1791 h 4315"/>
                <a:gd name="connsiteX73" fmla="*/ 4639 w 5628"/>
                <a:gd name="connsiteY73" fmla="*/ 1858 h 4315"/>
                <a:gd name="connsiteX74" fmla="*/ 4688 w 5628"/>
                <a:gd name="connsiteY74" fmla="*/ 1927 h 4315"/>
                <a:gd name="connsiteX75" fmla="*/ 4738 w 5628"/>
                <a:gd name="connsiteY75" fmla="*/ 2000 h 4315"/>
                <a:gd name="connsiteX76" fmla="*/ 4786 w 5628"/>
                <a:gd name="connsiteY76" fmla="*/ 2073 h 4315"/>
                <a:gd name="connsiteX77" fmla="*/ 4832 w 5628"/>
                <a:gd name="connsiteY77" fmla="*/ 2149 h 4315"/>
                <a:gd name="connsiteX78" fmla="*/ 4880 w 5628"/>
                <a:gd name="connsiteY78" fmla="*/ 2225 h 4315"/>
                <a:gd name="connsiteX79" fmla="*/ 4924 w 5628"/>
                <a:gd name="connsiteY79" fmla="*/ 2303 h 4315"/>
                <a:gd name="connsiteX80" fmla="*/ 4970 w 5628"/>
                <a:gd name="connsiteY80" fmla="*/ 2385 h 4315"/>
                <a:gd name="connsiteX81" fmla="*/ 5013 w 5628"/>
                <a:gd name="connsiteY81" fmla="*/ 2466 h 4315"/>
                <a:gd name="connsiteX82" fmla="*/ 5057 w 5628"/>
                <a:gd name="connsiteY82" fmla="*/ 2549 h 4315"/>
                <a:gd name="connsiteX83" fmla="*/ 5098 w 5628"/>
                <a:gd name="connsiteY83" fmla="*/ 2636 h 4315"/>
                <a:gd name="connsiteX84" fmla="*/ 5141 w 5628"/>
                <a:gd name="connsiteY84" fmla="*/ 2723 h 4315"/>
                <a:gd name="connsiteX85" fmla="*/ 5180 w 5628"/>
                <a:gd name="connsiteY85" fmla="*/ 2814 h 4315"/>
                <a:gd name="connsiteX86" fmla="*/ 5219 w 5628"/>
                <a:gd name="connsiteY86" fmla="*/ 2904 h 4315"/>
                <a:gd name="connsiteX87" fmla="*/ 5258 w 5628"/>
                <a:gd name="connsiteY87" fmla="*/ 2998 h 4315"/>
                <a:gd name="connsiteX88" fmla="*/ 5295 w 5628"/>
                <a:gd name="connsiteY88" fmla="*/ 3094 h 4315"/>
                <a:gd name="connsiteX89" fmla="*/ 5330 w 5628"/>
                <a:gd name="connsiteY89" fmla="*/ 3189 h 4315"/>
                <a:gd name="connsiteX90" fmla="*/ 5366 w 5628"/>
                <a:gd name="connsiteY90" fmla="*/ 3289 h 4315"/>
                <a:gd name="connsiteX91" fmla="*/ 5399 w 5628"/>
                <a:gd name="connsiteY91" fmla="*/ 3391 h 4315"/>
                <a:gd name="connsiteX92" fmla="*/ 5431 w 5628"/>
                <a:gd name="connsiteY92" fmla="*/ 3494 h 4315"/>
                <a:gd name="connsiteX93" fmla="*/ 5463 w 5628"/>
                <a:gd name="connsiteY93" fmla="*/ 3599 h 4315"/>
                <a:gd name="connsiteX94" fmla="*/ 5493 w 5628"/>
                <a:gd name="connsiteY94" fmla="*/ 3707 h 4315"/>
                <a:gd name="connsiteX95" fmla="*/ 5523 w 5628"/>
                <a:gd name="connsiteY95" fmla="*/ 3815 h 4315"/>
                <a:gd name="connsiteX96" fmla="*/ 5552 w 5628"/>
                <a:gd name="connsiteY96" fmla="*/ 3927 h 4315"/>
                <a:gd name="connsiteX97" fmla="*/ 5578 w 5628"/>
                <a:gd name="connsiteY97" fmla="*/ 4040 h 4315"/>
                <a:gd name="connsiteX98" fmla="*/ 5603 w 5628"/>
                <a:gd name="connsiteY98" fmla="*/ 4157 h 4315"/>
                <a:gd name="connsiteX99" fmla="*/ 5628 w 5628"/>
                <a:gd name="connsiteY99" fmla="*/ 4274 h 4315"/>
                <a:gd name="connsiteX100" fmla="*/ 5628 w 5628"/>
                <a:gd name="connsiteY100" fmla="*/ 4274 h 4315"/>
                <a:gd name="connsiteX0" fmla="*/ 5628 w 5628"/>
                <a:gd name="connsiteY0" fmla="*/ 4274 h 4315"/>
                <a:gd name="connsiteX1" fmla="*/ 5628 w 5628"/>
                <a:gd name="connsiteY1" fmla="*/ 4274 h 4315"/>
                <a:gd name="connsiteX2" fmla="*/ 5573 w 5628"/>
                <a:gd name="connsiteY2" fmla="*/ 4281 h 4315"/>
                <a:gd name="connsiteX3" fmla="*/ 5509 w 5628"/>
                <a:gd name="connsiteY3" fmla="*/ 4288 h 4315"/>
                <a:gd name="connsiteX4" fmla="*/ 5422 w 5628"/>
                <a:gd name="connsiteY4" fmla="*/ 4297 h 4315"/>
                <a:gd name="connsiteX5" fmla="*/ 5312 w 5628"/>
                <a:gd name="connsiteY5" fmla="*/ 4304 h 4315"/>
                <a:gd name="connsiteX6" fmla="*/ 5183 w 5628"/>
                <a:gd name="connsiteY6" fmla="*/ 4311 h 4315"/>
                <a:gd name="connsiteX7" fmla="*/ 5036 w 5628"/>
                <a:gd name="connsiteY7" fmla="*/ 4313 h 4315"/>
                <a:gd name="connsiteX8" fmla="*/ 4956 w 5628"/>
                <a:gd name="connsiteY8" fmla="*/ 4315 h 4315"/>
                <a:gd name="connsiteX9" fmla="*/ 4871 w 5628"/>
                <a:gd name="connsiteY9" fmla="*/ 4313 h 4315"/>
                <a:gd name="connsiteX10" fmla="*/ 4784 w 5628"/>
                <a:gd name="connsiteY10" fmla="*/ 4311 h 4315"/>
                <a:gd name="connsiteX11" fmla="*/ 4692 w 5628"/>
                <a:gd name="connsiteY11" fmla="*/ 4308 h 4315"/>
                <a:gd name="connsiteX12" fmla="*/ 4598 w 5628"/>
                <a:gd name="connsiteY12" fmla="*/ 4303 h 4315"/>
                <a:gd name="connsiteX13" fmla="*/ 4499 w 5628"/>
                <a:gd name="connsiteY13" fmla="*/ 4296 h 4315"/>
                <a:gd name="connsiteX14" fmla="*/ 4398 w 5628"/>
                <a:gd name="connsiteY14" fmla="*/ 4287 h 4315"/>
                <a:gd name="connsiteX15" fmla="*/ 4295 w 5628"/>
                <a:gd name="connsiteY15" fmla="*/ 4276 h 4315"/>
                <a:gd name="connsiteX16" fmla="*/ 4187 w 5628"/>
                <a:gd name="connsiteY16" fmla="*/ 4264 h 4315"/>
                <a:gd name="connsiteX17" fmla="*/ 4079 w 5628"/>
                <a:gd name="connsiteY17" fmla="*/ 4248 h 4315"/>
                <a:gd name="connsiteX18" fmla="*/ 3967 w 5628"/>
                <a:gd name="connsiteY18" fmla="*/ 4230 h 4315"/>
                <a:gd name="connsiteX19" fmla="*/ 3854 w 5628"/>
                <a:gd name="connsiteY19" fmla="*/ 4210 h 4315"/>
                <a:gd name="connsiteX20" fmla="*/ 3740 w 5628"/>
                <a:gd name="connsiteY20" fmla="*/ 4187 h 4315"/>
                <a:gd name="connsiteX21" fmla="*/ 3623 w 5628"/>
                <a:gd name="connsiteY21" fmla="*/ 4161 h 4315"/>
                <a:gd name="connsiteX22" fmla="*/ 3504 w 5628"/>
                <a:gd name="connsiteY22" fmla="*/ 4132 h 4315"/>
                <a:gd name="connsiteX23" fmla="*/ 3386 w 5628"/>
                <a:gd name="connsiteY23" fmla="*/ 4101 h 4315"/>
                <a:gd name="connsiteX24" fmla="*/ 3265 w 5628"/>
                <a:gd name="connsiteY24" fmla="*/ 4065 h 4315"/>
                <a:gd name="connsiteX25" fmla="*/ 3144 w 5628"/>
                <a:gd name="connsiteY25" fmla="*/ 4026 h 4315"/>
                <a:gd name="connsiteX26" fmla="*/ 3022 w 5628"/>
                <a:gd name="connsiteY26" fmla="*/ 3984 h 4315"/>
                <a:gd name="connsiteX27" fmla="*/ 2900 w 5628"/>
                <a:gd name="connsiteY27" fmla="*/ 3937 h 4315"/>
                <a:gd name="connsiteX28" fmla="*/ 2777 w 5628"/>
                <a:gd name="connsiteY28" fmla="*/ 3886 h 4315"/>
                <a:gd name="connsiteX29" fmla="*/ 2655 w 5628"/>
                <a:gd name="connsiteY29" fmla="*/ 3833 h 4315"/>
                <a:gd name="connsiteX30" fmla="*/ 2533 w 5628"/>
                <a:gd name="connsiteY30" fmla="*/ 3774 h 4315"/>
                <a:gd name="connsiteX31" fmla="*/ 2411 w 5628"/>
                <a:gd name="connsiteY31" fmla="*/ 3711 h 4315"/>
                <a:gd name="connsiteX32" fmla="*/ 2350 w 5628"/>
                <a:gd name="connsiteY32" fmla="*/ 3677 h 4315"/>
                <a:gd name="connsiteX33" fmla="*/ 2290 w 5628"/>
                <a:gd name="connsiteY33" fmla="*/ 3643 h 4315"/>
                <a:gd name="connsiteX34" fmla="*/ 248 w 5628"/>
                <a:gd name="connsiteY34" fmla="*/ 1014 h 4315"/>
                <a:gd name="connsiteX35" fmla="*/ 218 w 5628"/>
                <a:gd name="connsiteY35" fmla="*/ 915 h 4315"/>
                <a:gd name="connsiteX36" fmla="*/ 79 w 5628"/>
                <a:gd name="connsiteY36" fmla="*/ 389 h 4315"/>
                <a:gd name="connsiteX37" fmla="*/ 55 w 5628"/>
                <a:gd name="connsiteY37" fmla="*/ 277 h 4315"/>
                <a:gd name="connsiteX38" fmla="*/ 12 w 5628"/>
                <a:gd name="connsiteY38" fmla="*/ 48 h 4315"/>
                <a:gd name="connsiteX39" fmla="*/ 1015 w 5628"/>
                <a:gd name="connsiteY39" fmla="*/ 0 h 4315"/>
                <a:gd name="connsiteX40" fmla="*/ 1524 w 5628"/>
                <a:gd name="connsiteY40" fmla="*/ 48 h 4315"/>
                <a:gd name="connsiteX41" fmla="*/ 1744 w 5628"/>
                <a:gd name="connsiteY41" fmla="*/ 82 h 4315"/>
                <a:gd name="connsiteX42" fmla="*/ 1973 w 5628"/>
                <a:gd name="connsiteY42" fmla="*/ 128 h 4315"/>
                <a:gd name="connsiteX43" fmla="*/ 2146 w 5628"/>
                <a:gd name="connsiteY43" fmla="*/ 196 h 4315"/>
                <a:gd name="connsiteX44" fmla="*/ 2685 w 5628"/>
                <a:gd name="connsiteY44" fmla="*/ 344 h 4315"/>
                <a:gd name="connsiteX45" fmla="*/ 3049 w 5628"/>
                <a:gd name="connsiteY45" fmla="*/ 506 h 4315"/>
                <a:gd name="connsiteX46" fmla="*/ 3169 w 5628"/>
                <a:gd name="connsiteY46" fmla="*/ 568 h 4315"/>
                <a:gd name="connsiteX47" fmla="*/ 3230 w 5628"/>
                <a:gd name="connsiteY47" fmla="*/ 601 h 4315"/>
                <a:gd name="connsiteX48" fmla="*/ 3290 w 5628"/>
                <a:gd name="connsiteY48" fmla="*/ 635 h 4315"/>
                <a:gd name="connsiteX49" fmla="*/ 3350 w 5628"/>
                <a:gd name="connsiteY49" fmla="*/ 670 h 4315"/>
                <a:gd name="connsiteX50" fmla="*/ 3410 w 5628"/>
                <a:gd name="connsiteY50" fmla="*/ 708 h 4315"/>
                <a:gd name="connsiteX51" fmla="*/ 3471 w 5628"/>
                <a:gd name="connsiteY51" fmla="*/ 745 h 4315"/>
                <a:gd name="connsiteX52" fmla="*/ 3529 w 5628"/>
                <a:gd name="connsiteY52" fmla="*/ 784 h 4315"/>
                <a:gd name="connsiteX53" fmla="*/ 3589 w 5628"/>
                <a:gd name="connsiteY53" fmla="*/ 825 h 4315"/>
                <a:gd name="connsiteX54" fmla="*/ 3648 w 5628"/>
                <a:gd name="connsiteY54" fmla="*/ 865 h 4315"/>
                <a:gd name="connsiteX55" fmla="*/ 3706 w 5628"/>
                <a:gd name="connsiteY55" fmla="*/ 908 h 4315"/>
                <a:gd name="connsiteX56" fmla="*/ 3765 w 5628"/>
                <a:gd name="connsiteY56" fmla="*/ 952 h 4315"/>
                <a:gd name="connsiteX57" fmla="*/ 3823 w 5628"/>
                <a:gd name="connsiteY57" fmla="*/ 998 h 4315"/>
                <a:gd name="connsiteX58" fmla="*/ 3882 w 5628"/>
                <a:gd name="connsiteY58" fmla="*/ 1044 h 4315"/>
                <a:gd name="connsiteX59" fmla="*/ 3939 w 5628"/>
                <a:gd name="connsiteY59" fmla="*/ 1094 h 4315"/>
                <a:gd name="connsiteX60" fmla="*/ 3995 w 5628"/>
                <a:gd name="connsiteY60" fmla="*/ 1144 h 4315"/>
                <a:gd name="connsiteX61" fmla="*/ 4052 w 5628"/>
                <a:gd name="connsiteY61" fmla="*/ 1195 h 4315"/>
                <a:gd name="connsiteX62" fmla="*/ 4109 w 5628"/>
                <a:gd name="connsiteY62" fmla="*/ 1247 h 4315"/>
                <a:gd name="connsiteX63" fmla="*/ 4164 w 5628"/>
                <a:gd name="connsiteY63" fmla="*/ 1301 h 4315"/>
                <a:gd name="connsiteX64" fmla="*/ 4219 w 5628"/>
                <a:gd name="connsiteY64" fmla="*/ 1356 h 4315"/>
                <a:gd name="connsiteX65" fmla="*/ 4274 w 5628"/>
                <a:gd name="connsiteY65" fmla="*/ 1415 h 4315"/>
                <a:gd name="connsiteX66" fmla="*/ 4327 w 5628"/>
                <a:gd name="connsiteY66" fmla="*/ 1473 h 4315"/>
                <a:gd name="connsiteX67" fmla="*/ 4382 w 5628"/>
                <a:gd name="connsiteY67" fmla="*/ 1534 h 4315"/>
                <a:gd name="connsiteX68" fmla="*/ 4433 w 5628"/>
                <a:gd name="connsiteY68" fmla="*/ 1596 h 4315"/>
                <a:gd name="connsiteX69" fmla="*/ 4486 w 5628"/>
                <a:gd name="connsiteY69" fmla="*/ 1658 h 4315"/>
                <a:gd name="connsiteX70" fmla="*/ 4538 w 5628"/>
                <a:gd name="connsiteY70" fmla="*/ 1723 h 4315"/>
                <a:gd name="connsiteX71" fmla="*/ 4589 w 5628"/>
                <a:gd name="connsiteY71" fmla="*/ 1791 h 4315"/>
                <a:gd name="connsiteX72" fmla="*/ 4639 w 5628"/>
                <a:gd name="connsiteY72" fmla="*/ 1858 h 4315"/>
                <a:gd name="connsiteX73" fmla="*/ 4688 w 5628"/>
                <a:gd name="connsiteY73" fmla="*/ 1927 h 4315"/>
                <a:gd name="connsiteX74" fmla="*/ 4738 w 5628"/>
                <a:gd name="connsiteY74" fmla="*/ 2000 h 4315"/>
                <a:gd name="connsiteX75" fmla="*/ 4786 w 5628"/>
                <a:gd name="connsiteY75" fmla="*/ 2073 h 4315"/>
                <a:gd name="connsiteX76" fmla="*/ 4832 w 5628"/>
                <a:gd name="connsiteY76" fmla="*/ 2149 h 4315"/>
                <a:gd name="connsiteX77" fmla="*/ 4880 w 5628"/>
                <a:gd name="connsiteY77" fmla="*/ 2225 h 4315"/>
                <a:gd name="connsiteX78" fmla="*/ 4924 w 5628"/>
                <a:gd name="connsiteY78" fmla="*/ 2303 h 4315"/>
                <a:gd name="connsiteX79" fmla="*/ 4970 w 5628"/>
                <a:gd name="connsiteY79" fmla="*/ 2385 h 4315"/>
                <a:gd name="connsiteX80" fmla="*/ 5013 w 5628"/>
                <a:gd name="connsiteY80" fmla="*/ 2466 h 4315"/>
                <a:gd name="connsiteX81" fmla="*/ 5057 w 5628"/>
                <a:gd name="connsiteY81" fmla="*/ 2549 h 4315"/>
                <a:gd name="connsiteX82" fmla="*/ 5098 w 5628"/>
                <a:gd name="connsiteY82" fmla="*/ 2636 h 4315"/>
                <a:gd name="connsiteX83" fmla="*/ 5141 w 5628"/>
                <a:gd name="connsiteY83" fmla="*/ 2723 h 4315"/>
                <a:gd name="connsiteX84" fmla="*/ 5180 w 5628"/>
                <a:gd name="connsiteY84" fmla="*/ 2814 h 4315"/>
                <a:gd name="connsiteX85" fmla="*/ 5219 w 5628"/>
                <a:gd name="connsiteY85" fmla="*/ 2904 h 4315"/>
                <a:gd name="connsiteX86" fmla="*/ 5258 w 5628"/>
                <a:gd name="connsiteY86" fmla="*/ 2998 h 4315"/>
                <a:gd name="connsiteX87" fmla="*/ 5295 w 5628"/>
                <a:gd name="connsiteY87" fmla="*/ 3094 h 4315"/>
                <a:gd name="connsiteX88" fmla="*/ 5330 w 5628"/>
                <a:gd name="connsiteY88" fmla="*/ 3189 h 4315"/>
                <a:gd name="connsiteX89" fmla="*/ 5366 w 5628"/>
                <a:gd name="connsiteY89" fmla="*/ 3289 h 4315"/>
                <a:gd name="connsiteX90" fmla="*/ 5399 w 5628"/>
                <a:gd name="connsiteY90" fmla="*/ 3391 h 4315"/>
                <a:gd name="connsiteX91" fmla="*/ 5431 w 5628"/>
                <a:gd name="connsiteY91" fmla="*/ 3494 h 4315"/>
                <a:gd name="connsiteX92" fmla="*/ 5463 w 5628"/>
                <a:gd name="connsiteY92" fmla="*/ 3599 h 4315"/>
                <a:gd name="connsiteX93" fmla="*/ 5493 w 5628"/>
                <a:gd name="connsiteY93" fmla="*/ 3707 h 4315"/>
                <a:gd name="connsiteX94" fmla="*/ 5523 w 5628"/>
                <a:gd name="connsiteY94" fmla="*/ 3815 h 4315"/>
                <a:gd name="connsiteX95" fmla="*/ 5552 w 5628"/>
                <a:gd name="connsiteY95" fmla="*/ 3927 h 4315"/>
                <a:gd name="connsiteX96" fmla="*/ 5578 w 5628"/>
                <a:gd name="connsiteY96" fmla="*/ 4040 h 4315"/>
                <a:gd name="connsiteX97" fmla="*/ 5603 w 5628"/>
                <a:gd name="connsiteY97" fmla="*/ 4157 h 4315"/>
                <a:gd name="connsiteX98" fmla="*/ 5628 w 5628"/>
                <a:gd name="connsiteY98" fmla="*/ 4274 h 4315"/>
                <a:gd name="connsiteX99" fmla="*/ 5628 w 5628"/>
                <a:gd name="connsiteY99" fmla="*/ 4274 h 4315"/>
                <a:gd name="connsiteX0" fmla="*/ 5628 w 5628"/>
                <a:gd name="connsiteY0" fmla="*/ 4274 h 4315"/>
                <a:gd name="connsiteX1" fmla="*/ 5628 w 5628"/>
                <a:gd name="connsiteY1" fmla="*/ 4274 h 4315"/>
                <a:gd name="connsiteX2" fmla="*/ 5573 w 5628"/>
                <a:gd name="connsiteY2" fmla="*/ 4281 h 4315"/>
                <a:gd name="connsiteX3" fmla="*/ 5509 w 5628"/>
                <a:gd name="connsiteY3" fmla="*/ 4288 h 4315"/>
                <a:gd name="connsiteX4" fmla="*/ 5422 w 5628"/>
                <a:gd name="connsiteY4" fmla="*/ 4297 h 4315"/>
                <a:gd name="connsiteX5" fmla="*/ 5312 w 5628"/>
                <a:gd name="connsiteY5" fmla="*/ 4304 h 4315"/>
                <a:gd name="connsiteX6" fmla="*/ 5183 w 5628"/>
                <a:gd name="connsiteY6" fmla="*/ 4311 h 4315"/>
                <a:gd name="connsiteX7" fmla="*/ 5036 w 5628"/>
                <a:gd name="connsiteY7" fmla="*/ 4313 h 4315"/>
                <a:gd name="connsiteX8" fmla="*/ 4956 w 5628"/>
                <a:gd name="connsiteY8" fmla="*/ 4315 h 4315"/>
                <a:gd name="connsiteX9" fmla="*/ 4871 w 5628"/>
                <a:gd name="connsiteY9" fmla="*/ 4313 h 4315"/>
                <a:gd name="connsiteX10" fmla="*/ 4784 w 5628"/>
                <a:gd name="connsiteY10" fmla="*/ 4311 h 4315"/>
                <a:gd name="connsiteX11" fmla="*/ 4692 w 5628"/>
                <a:gd name="connsiteY11" fmla="*/ 4308 h 4315"/>
                <a:gd name="connsiteX12" fmla="*/ 4598 w 5628"/>
                <a:gd name="connsiteY12" fmla="*/ 4303 h 4315"/>
                <a:gd name="connsiteX13" fmla="*/ 4499 w 5628"/>
                <a:gd name="connsiteY13" fmla="*/ 4296 h 4315"/>
                <a:gd name="connsiteX14" fmla="*/ 4398 w 5628"/>
                <a:gd name="connsiteY14" fmla="*/ 4287 h 4315"/>
                <a:gd name="connsiteX15" fmla="*/ 4295 w 5628"/>
                <a:gd name="connsiteY15" fmla="*/ 4276 h 4315"/>
                <a:gd name="connsiteX16" fmla="*/ 4187 w 5628"/>
                <a:gd name="connsiteY16" fmla="*/ 4264 h 4315"/>
                <a:gd name="connsiteX17" fmla="*/ 4079 w 5628"/>
                <a:gd name="connsiteY17" fmla="*/ 4248 h 4315"/>
                <a:gd name="connsiteX18" fmla="*/ 3967 w 5628"/>
                <a:gd name="connsiteY18" fmla="*/ 4230 h 4315"/>
                <a:gd name="connsiteX19" fmla="*/ 3854 w 5628"/>
                <a:gd name="connsiteY19" fmla="*/ 4210 h 4315"/>
                <a:gd name="connsiteX20" fmla="*/ 3740 w 5628"/>
                <a:gd name="connsiteY20" fmla="*/ 4187 h 4315"/>
                <a:gd name="connsiteX21" fmla="*/ 3623 w 5628"/>
                <a:gd name="connsiteY21" fmla="*/ 4161 h 4315"/>
                <a:gd name="connsiteX22" fmla="*/ 3504 w 5628"/>
                <a:gd name="connsiteY22" fmla="*/ 4132 h 4315"/>
                <a:gd name="connsiteX23" fmla="*/ 3386 w 5628"/>
                <a:gd name="connsiteY23" fmla="*/ 4101 h 4315"/>
                <a:gd name="connsiteX24" fmla="*/ 3265 w 5628"/>
                <a:gd name="connsiteY24" fmla="*/ 4065 h 4315"/>
                <a:gd name="connsiteX25" fmla="*/ 3144 w 5628"/>
                <a:gd name="connsiteY25" fmla="*/ 4026 h 4315"/>
                <a:gd name="connsiteX26" fmla="*/ 3022 w 5628"/>
                <a:gd name="connsiteY26" fmla="*/ 3984 h 4315"/>
                <a:gd name="connsiteX27" fmla="*/ 2900 w 5628"/>
                <a:gd name="connsiteY27" fmla="*/ 3937 h 4315"/>
                <a:gd name="connsiteX28" fmla="*/ 2777 w 5628"/>
                <a:gd name="connsiteY28" fmla="*/ 3886 h 4315"/>
                <a:gd name="connsiteX29" fmla="*/ 2655 w 5628"/>
                <a:gd name="connsiteY29" fmla="*/ 3833 h 4315"/>
                <a:gd name="connsiteX30" fmla="*/ 2533 w 5628"/>
                <a:gd name="connsiteY30" fmla="*/ 3774 h 4315"/>
                <a:gd name="connsiteX31" fmla="*/ 2411 w 5628"/>
                <a:gd name="connsiteY31" fmla="*/ 3711 h 4315"/>
                <a:gd name="connsiteX32" fmla="*/ 2350 w 5628"/>
                <a:gd name="connsiteY32" fmla="*/ 3677 h 4315"/>
                <a:gd name="connsiteX33" fmla="*/ 2290 w 5628"/>
                <a:gd name="connsiteY33" fmla="*/ 3643 h 4315"/>
                <a:gd name="connsiteX34" fmla="*/ 248 w 5628"/>
                <a:gd name="connsiteY34" fmla="*/ 1014 h 4315"/>
                <a:gd name="connsiteX35" fmla="*/ 218 w 5628"/>
                <a:gd name="connsiteY35" fmla="*/ 915 h 4315"/>
                <a:gd name="connsiteX36" fmla="*/ 79 w 5628"/>
                <a:gd name="connsiteY36" fmla="*/ 389 h 4315"/>
                <a:gd name="connsiteX37" fmla="*/ 55 w 5628"/>
                <a:gd name="connsiteY37" fmla="*/ 277 h 4315"/>
                <a:gd name="connsiteX38" fmla="*/ 12 w 5628"/>
                <a:gd name="connsiteY38" fmla="*/ 48 h 4315"/>
                <a:gd name="connsiteX39" fmla="*/ 1015 w 5628"/>
                <a:gd name="connsiteY39" fmla="*/ 0 h 4315"/>
                <a:gd name="connsiteX40" fmla="*/ 1524 w 5628"/>
                <a:gd name="connsiteY40" fmla="*/ 48 h 4315"/>
                <a:gd name="connsiteX41" fmla="*/ 1744 w 5628"/>
                <a:gd name="connsiteY41" fmla="*/ 82 h 4315"/>
                <a:gd name="connsiteX42" fmla="*/ 1973 w 5628"/>
                <a:gd name="connsiteY42" fmla="*/ 128 h 4315"/>
                <a:gd name="connsiteX43" fmla="*/ 2146 w 5628"/>
                <a:gd name="connsiteY43" fmla="*/ 196 h 4315"/>
                <a:gd name="connsiteX44" fmla="*/ 3049 w 5628"/>
                <a:gd name="connsiteY44" fmla="*/ 506 h 4315"/>
                <a:gd name="connsiteX45" fmla="*/ 3169 w 5628"/>
                <a:gd name="connsiteY45" fmla="*/ 568 h 4315"/>
                <a:gd name="connsiteX46" fmla="*/ 3230 w 5628"/>
                <a:gd name="connsiteY46" fmla="*/ 601 h 4315"/>
                <a:gd name="connsiteX47" fmla="*/ 3290 w 5628"/>
                <a:gd name="connsiteY47" fmla="*/ 635 h 4315"/>
                <a:gd name="connsiteX48" fmla="*/ 3350 w 5628"/>
                <a:gd name="connsiteY48" fmla="*/ 670 h 4315"/>
                <a:gd name="connsiteX49" fmla="*/ 3410 w 5628"/>
                <a:gd name="connsiteY49" fmla="*/ 708 h 4315"/>
                <a:gd name="connsiteX50" fmla="*/ 3471 w 5628"/>
                <a:gd name="connsiteY50" fmla="*/ 745 h 4315"/>
                <a:gd name="connsiteX51" fmla="*/ 3529 w 5628"/>
                <a:gd name="connsiteY51" fmla="*/ 784 h 4315"/>
                <a:gd name="connsiteX52" fmla="*/ 3589 w 5628"/>
                <a:gd name="connsiteY52" fmla="*/ 825 h 4315"/>
                <a:gd name="connsiteX53" fmla="*/ 3648 w 5628"/>
                <a:gd name="connsiteY53" fmla="*/ 865 h 4315"/>
                <a:gd name="connsiteX54" fmla="*/ 3706 w 5628"/>
                <a:gd name="connsiteY54" fmla="*/ 908 h 4315"/>
                <a:gd name="connsiteX55" fmla="*/ 3765 w 5628"/>
                <a:gd name="connsiteY55" fmla="*/ 952 h 4315"/>
                <a:gd name="connsiteX56" fmla="*/ 3823 w 5628"/>
                <a:gd name="connsiteY56" fmla="*/ 998 h 4315"/>
                <a:gd name="connsiteX57" fmla="*/ 3882 w 5628"/>
                <a:gd name="connsiteY57" fmla="*/ 1044 h 4315"/>
                <a:gd name="connsiteX58" fmla="*/ 3939 w 5628"/>
                <a:gd name="connsiteY58" fmla="*/ 1094 h 4315"/>
                <a:gd name="connsiteX59" fmla="*/ 3995 w 5628"/>
                <a:gd name="connsiteY59" fmla="*/ 1144 h 4315"/>
                <a:gd name="connsiteX60" fmla="*/ 4052 w 5628"/>
                <a:gd name="connsiteY60" fmla="*/ 1195 h 4315"/>
                <a:gd name="connsiteX61" fmla="*/ 4109 w 5628"/>
                <a:gd name="connsiteY61" fmla="*/ 1247 h 4315"/>
                <a:gd name="connsiteX62" fmla="*/ 4164 w 5628"/>
                <a:gd name="connsiteY62" fmla="*/ 1301 h 4315"/>
                <a:gd name="connsiteX63" fmla="*/ 4219 w 5628"/>
                <a:gd name="connsiteY63" fmla="*/ 1356 h 4315"/>
                <a:gd name="connsiteX64" fmla="*/ 4274 w 5628"/>
                <a:gd name="connsiteY64" fmla="*/ 1415 h 4315"/>
                <a:gd name="connsiteX65" fmla="*/ 4327 w 5628"/>
                <a:gd name="connsiteY65" fmla="*/ 1473 h 4315"/>
                <a:gd name="connsiteX66" fmla="*/ 4382 w 5628"/>
                <a:gd name="connsiteY66" fmla="*/ 1534 h 4315"/>
                <a:gd name="connsiteX67" fmla="*/ 4433 w 5628"/>
                <a:gd name="connsiteY67" fmla="*/ 1596 h 4315"/>
                <a:gd name="connsiteX68" fmla="*/ 4486 w 5628"/>
                <a:gd name="connsiteY68" fmla="*/ 1658 h 4315"/>
                <a:gd name="connsiteX69" fmla="*/ 4538 w 5628"/>
                <a:gd name="connsiteY69" fmla="*/ 1723 h 4315"/>
                <a:gd name="connsiteX70" fmla="*/ 4589 w 5628"/>
                <a:gd name="connsiteY70" fmla="*/ 1791 h 4315"/>
                <a:gd name="connsiteX71" fmla="*/ 4639 w 5628"/>
                <a:gd name="connsiteY71" fmla="*/ 1858 h 4315"/>
                <a:gd name="connsiteX72" fmla="*/ 4688 w 5628"/>
                <a:gd name="connsiteY72" fmla="*/ 1927 h 4315"/>
                <a:gd name="connsiteX73" fmla="*/ 4738 w 5628"/>
                <a:gd name="connsiteY73" fmla="*/ 2000 h 4315"/>
                <a:gd name="connsiteX74" fmla="*/ 4786 w 5628"/>
                <a:gd name="connsiteY74" fmla="*/ 2073 h 4315"/>
                <a:gd name="connsiteX75" fmla="*/ 4832 w 5628"/>
                <a:gd name="connsiteY75" fmla="*/ 2149 h 4315"/>
                <a:gd name="connsiteX76" fmla="*/ 4880 w 5628"/>
                <a:gd name="connsiteY76" fmla="*/ 2225 h 4315"/>
                <a:gd name="connsiteX77" fmla="*/ 4924 w 5628"/>
                <a:gd name="connsiteY77" fmla="*/ 2303 h 4315"/>
                <a:gd name="connsiteX78" fmla="*/ 4970 w 5628"/>
                <a:gd name="connsiteY78" fmla="*/ 2385 h 4315"/>
                <a:gd name="connsiteX79" fmla="*/ 5013 w 5628"/>
                <a:gd name="connsiteY79" fmla="*/ 2466 h 4315"/>
                <a:gd name="connsiteX80" fmla="*/ 5057 w 5628"/>
                <a:gd name="connsiteY80" fmla="*/ 2549 h 4315"/>
                <a:gd name="connsiteX81" fmla="*/ 5098 w 5628"/>
                <a:gd name="connsiteY81" fmla="*/ 2636 h 4315"/>
                <a:gd name="connsiteX82" fmla="*/ 5141 w 5628"/>
                <a:gd name="connsiteY82" fmla="*/ 2723 h 4315"/>
                <a:gd name="connsiteX83" fmla="*/ 5180 w 5628"/>
                <a:gd name="connsiteY83" fmla="*/ 2814 h 4315"/>
                <a:gd name="connsiteX84" fmla="*/ 5219 w 5628"/>
                <a:gd name="connsiteY84" fmla="*/ 2904 h 4315"/>
                <a:gd name="connsiteX85" fmla="*/ 5258 w 5628"/>
                <a:gd name="connsiteY85" fmla="*/ 2998 h 4315"/>
                <a:gd name="connsiteX86" fmla="*/ 5295 w 5628"/>
                <a:gd name="connsiteY86" fmla="*/ 3094 h 4315"/>
                <a:gd name="connsiteX87" fmla="*/ 5330 w 5628"/>
                <a:gd name="connsiteY87" fmla="*/ 3189 h 4315"/>
                <a:gd name="connsiteX88" fmla="*/ 5366 w 5628"/>
                <a:gd name="connsiteY88" fmla="*/ 3289 h 4315"/>
                <a:gd name="connsiteX89" fmla="*/ 5399 w 5628"/>
                <a:gd name="connsiteY89" fmla="*/ 3391 h 4315"/>
                <a:gd name="connsiteX90" fmla="*/ 5431 w 5628"/>
                <a:gd name="connsiteY90" fmla="*/ 3494 h 4315"/>
                <a:gd name="connsiteX91" fmla="*/ 5463 w 5628"/>
                <a:gd name="connsiteY91" fmla="*/ 3599 h 4315"/>
                <a:gd name="connsiteX92" fmla="*/ 5493 w 5628"/>
                <a:gd name="connsiteY92" fmla="*/ 3707 h 4315"/>
                <a:gd name="connsiteX93" fmla="*/ 5523 w 5628"/>
                <a:gd name="connsiteY93" fmla="*/ 3815 h 4315"/>
                <a:gd name="connsiteX94" fmla="*/ 5552 w 5628"/>
                <a:gd name="connsiteY94" fmla="*/ 3927 h 4315"/>
                <a:gd name="connsiteX95" fmla="*/ 5578 w 5628"/>
                <a:gd name="connsiteY95" fmla="*/ 4040 h 4315"/>
                <a:gd name="connsiteX96" fmla="*/ 5603 w 5628"/>
                <a:gd name="connsiteY96" fmla="*/ 4157 h 4315"/>
                <a:gd name="connsiteX97" fmla="*/ 5628 w 5628"/>
                <a:gd name="connsiteY97" fmla="*/ 4274 h 4315"/>
                <a:gd name="connsiteX98" fmla="*/ 5628 w 5628"/>
                <a:gd name="connsiteY98" fmla="*/ 4274 h 4315"/>
                <a:gd name="connsiteX0" fmla="*/ 5628 w 5628"/>
                <a:gd name="connsiteY0" fmla="*/ 4274 h 4315"/>
                <a:gd name="connsiteX1" fmla="*/ 5628 w 5628"/>
                <a:gd name="connsiteY1" fmla="*/ 4274 h 4315"/>
                <a:gd name="connsiteX2" fmla="*/ 5573 w 5628"/>
                <a:gd name="connsiteY2" fmla="*/ 4281 h 4315"/>
                <a:gd name="connsiteX3" fmla="*/ 5509 w 5628"/>
                <a:gd name="connsiteY3" fmla="*/ 4288 h 4315"/>
                <a:gd name="connsiteX4" fmla="*/ 5422 w 5628"/>
                <a:gd name="connsiteY4" fmla="*/ 4297 h 4315"/>
                <a:gd name="connsiteX5" fmla="*/ 5312 w 5628"/>
                <a:gd name="connsiteY5" fmla="*/ 4304 h 4315"/>
                <a:gd name="connsiteX6" fmla="*/ 5183 w 5628"/>
                <a:gd name="connsiteY6" fmla="*/ 4311 h 4315"/>
                <a:gd name="connsiteX7" fmla="*/ 5036 w 5628"/>
                <a:gd name="connsiteY7" fmla="*/ 4313 h 4315"/>
                <a:gd name="connsiteX8" fmla="*/ 4956 w 5628"/>
                <a:gd name="connsiteY8" fmla="*/ 4315 h 4315"/>
                <a:gd name="connsiteX9" fmla="*/ 4871 w 5628"/>
                <a:gd name="connsiteY9" fmla="*/ 4313 h 4315"/>
                <a:gd name="connsiteX10" fmla="*/ 4784 w 5628"/>
                <a:gd name="connsiteY10" fmla="*/ 4311 h 4315"/>
                <a:gd name="connsiteX11" fmla="*/ 4692 w 5628"/>
                <a:gd name="connsiteY11" fmla="*/ 4308 h 4315"/>
                <a:gd name="connsiteX12" fmla="*/ 4598 w 5628"/>
                <a:gd name="connsiteY12" fmla="*/ 4303 h 4315"/>
                <a:gd name="connsiteX13" fmla="*/ 4499 w 5628"/>
                <a:gd name="connsiteY13" fmla="*/ 4296 h 4315"/>
                <a:gd name="connsiteX14" fmla="*/ 4398 w 5628"/>
                <a:gd name="connsiteY14" fmla="*/ 4287 h 4315"/>
                <a:gd name="connsiteX15" fmla="*/ 4295 w 5628"/>
                <a:gd name="connsiteY15" fmla="*/ 4276 h 4315"/>
                <a:gd name="connsiteX16" fmla="*/ 4187 w 5628"/>
                <a:gd name="connsiteY16" fmla="*/ 4264 h 4315"/>
                <a:gd name="connsiteX17" fmla="*/ 4079 w 5628"/>
                <a:gd name="connsiteY17" fmla="*/ 4248 h 4315"/>
                <a:gd name="connsiteX18" fmla="*/ 3967 w 5628"/>
                <a:gd name="connsiteY18" fmla="*/ 4230 h 4315"/>
                <a:gd name="connsiteX19" fmla="*/ 3854 w 5628"/>
                <a:gd name="connsiteY19" fmla="*/ 4210 h 4315"/>
                <a:gd name="connsiteX20" fmla="*/ 3740 w 5628"/>
                <a:gd name="connsiteY20" fmla="*/ 4187 h 4315"/>
                <a:gd name="connsiteX21" fmla="*/ 3623 w 5628"/>
                <a:gd name="connsiteY21" fmla="*/ 4161 h 4315"/>
                <a:gd name="connsiteX22" fmla="*/ 3504 w 5628"/>
                <a:gd name="connsiteY22" fmla="*/ 4132 h 4315"/>
                <a:gd name="connsiteX23" fmla="*/ 3386 w 5628"/>
                <a:gd name="connsiteY23" fmla="*/ 4101 h 4315"/>
                <a:gd name="connsiteX24" fmla="*/ 3265 w 5628"/>
                <a:gd name="connsiteY24" fmla="*/ 4065 h 4315"/>
                <a:gd name="connsiteX25" fmla="*/ 3144 w 5628"/>
                <a:gd name="connsiteY25" fmla="*/ 4026 h 4315"/>
                <a:gd name="connsiteX26" fmla="*/ 3022 w 5628"/>
                <a:gd name="connsiteY26" fmla="*/ 3984 h 4315"/>
                <a:gd name="connsiteX27" fmla="*/ 2900 w 5628"/>
                <a:gd name="connsiteY27" fmla="*/ 3937 h 4315"/>
                <a:gd name="connsiteX28" fmla="*/ 2777 w 5628"/>
                <a:gd name="connsiteY28" fmla="*/ 3886 h 4315"/>
                <a:gd name="connsiteX29" fmla="*/ 2655 w 5628"/>
                <a:gd name="connsiteY29" fmla="*/ 3833 h 4315"/>
                <a:gd name="connsiteX30" fmla="*/ 2533 w 5628"/>
                <a:gd name="connsiteY30" fmla="*/ 3774 h 4315"/>
                <a:gd name="connsiteX31" fmla="*/ 2411 w 5628"/>
                <a:gd name="connsiteY31" fmla="*/ 3711 h 4315"/>
                <a:gd name="connsiteX32" fmla="*/ 2350 w 5628"/>
                <a:gd name="connsiteY32" fmla="*/ 3677 h 4315"/>
                <a:gd name="connsiteX33" fmla="*/ 2290 w 5628"/>
                <a:gd name="connsiteY33" fmla="*/ 3643 h 4315"/>
                <a:gd name="connsiteX34" fmla="*/ 248 w 5628"/>
                <a:gd name="connsiteY34" fmla="*/ 1014 h 4315"/>
                <a:gd name="connsiteX35" fmla="*/ 218 w 5628"/>
                <a:gd name="connsiteY35" fmla="*/ 915 h 4315"/>
                <a:gd name="connsiteX36" fmla="*/ 79 w 5628"/>
                <a:gd name="connsiteY36" fmla="*/ 389 h 4315"/>
                <a:gd name="connsiteX37" fmla="*/ 55 w 5628"/>
                <a:gd name="connsiteY37" fmla="*/ 277 h 4315"/>
                <a:gd name="connsiteX38" fmla="*/ 12 w 5628"/>
                <a:gd name="connsiteY38" fmla="*/ 48 h 4315"/>
                <a:gd name="connsiteX39" fmla="*/ 1015 w 5628"/>
                <a:gd name="connsiteY39" fmla="*/ 0 h 4315"/>
                <a:gd name="connsiteX40" fmla="*/ 1524 w 5628"/>
                <a:gd name="connsiteY40" fmla="*/ 48 h 4315"/>
                <a:gd name="connsiteX41" fmla="*/ 1744 w 5628"/>
                <a:gd name="connsiteY41" fmla="*/ 82 h 4315"/>
                <a:gd name="connsiteX42" fmla="*/ 1973 w 5628"/>
                <a:gd name="connsiteY42" fmla="*/ 128 h 4315"/>
                <a:gd name="connsiteX43" fmla="*/ 2146 w 5628"/>
                <a:gd name="connsiteY43" fmla="*/ 196 h 4315"/>
                <a:gd name="connsiteX44" fmla="*/ 3049 w 5628"/>
                <a:gd name="connsiteY44" fmla="*/ 506 h 4315"/>
                <a:gd name="connsiteX45" fmla="*/ 3169 w 5628"/>
                <a:gd name="connsiteY45" fmla="*/ 568 h 4315"/>
                <a:gd name="connsiteX46" fmla="*/ 3290 w 5628"/>
                <a:gd name="connsiteY46" fmla="*/ 635 h 4315"/>
                <a:gd name="connsiteX47" fmla="*/ 3350 w 5628"/>
                <a:gd name="connsiteY47" fmla="*/ 670 h 4315"/>
                <a:gd name="connsiteX48" fmla="*/ 3410 w 5628"/>
                <a:gd name="connsiteY48" fmla="*/ 708 h 4315"/>
                <a:gd name="connsiteX49" fmla="*/ 3471 w 5628"/>
                <a:gd name="connsiteY49" fmla="*/ 745 h 4315"/>
                <a:gd name="connsiteX50" fmla="*/ 3529 w 5628"/>
                <a:gd name="connsiteY50" fmla="*/ 784 h 4315"/>
                <a:gd name="connsiteX51" fmla="*/ 3589 w 5628"/>
                <a:gd name="connsiteY51" fmla="*/ 825 h 4315"/>
                <a:gd name="connsiteX52" fmla="*/ 3648 w 5628"/>
                <a:gd name="connsiteY52" fmla="*/ 865 h 4315"/>
                <a:gd name="connsiteX53" fmla="*/ 3706 w 5628"/>
                <a:gd name="connsiteY53" fmla="*/ 908 h 4315"/>
                <a:gd name="connsiteX54" fmla="*/ 3765 w 5628"/>
                <a:gd name="connsiteY54" fmla="*/ 952 h 4315"/>
                <a:gd name="connsiteX55" fmla="*/ 3823 w 5628"/>
                <a:gd name="connsiteY55" fmla="*/ 998 h 4315"/>
                <a:gd name="connsiteX56" fmla="*/ 3882 w 5628"/>
                <a:gd name="connsiteY56" fmla="*/ 1044 h 4315"/>
                <a:gd name="connsiteX57" fmla="*/ 3939 w 5628"/>
                <a:gd name="connsiteY57" fmla="*/ 1094 h 4315"/>
                <a:gd name="connsiteX58" fmla="*/ 3995 w 5628"/>
                <a:gd name="connsiteY58" fmla="*/ 1144 h 4315"/>
                <a:gd name="connsiteX59" fmla="*/ 4052 w 5628"/>
                <a:gd name="connsiteY59" fmla="*/ 1195 h 4315"/>
                <a:gd name="connsiteX60" fmla="*/ 4109 w 5628"/>
                <a:gd name="connsiteY60" fmla="*/ 1247 h 4315"/>
                <a:gd name="connsiteX61" fmla="*/ 4164 w 5628"/>
                <a:gd name="connsiteY61" fmla="*/ 1301 h 4315"/>
                <a:gd name="connsiteX62" fmla="*/ 4219 w 5628"/>
                <a:gd name="connsiteY62" fmla="*/ 1356 h 4315"/>
                <a:gd name="connsiteX63" fmla="*/ 4274 w 5628"/>
                <a:gd name="connsiteY63" fmla="*/ 1415 h 4315"/>
                <a:gd name="connsiteX64" fmla="*/ 4327 w 5628"/>
                <a:gd name="connsiteY64" fmla="*/ 1473 h 4315"/>
                <a:gd name="connsiteX65" fmla="*/ 4382 w 5628"/>
                <a:gd name="connsiteY65" fmla="*/ 1534 h 4315"/>
                <a:gd name="connsiteX66" fmla="*/ 4433 w 5628"/>
                <a:gd name="connsiteY66" fmla="*/ 1596 h 4315"/>
                <a:gd name="connsiteX67" fmla="*/ 4486 w 5628"/>
                <a:gd name="connsiteY67" fmla="*/ 1658 h 4315"/>
                <a:gd name="connsiteX68" fmla="*/ 4538 w 5628"/>
                <a:gd name="connsiteY68" fmla="*/ 1723 h 4315"/>
                <a:gd name="connsiteX69" fmla="*/ 4589 w 5628"/>
                <a:gd name="connsiteY69" fmla="*/ 1791 h 4315"/>
                <a:gd name="connsiteX70" fmla="*/ 4639 w 5628"/>
                <a:gd name="connsiteY70" fmla="*/ 1858 h 4315"/>
                <a:gd name="connsiteX71" fmla="*/ 4688 w 5628"/>
                <a:gd name="connsiteY71" fmla="*/ 1927 h 4315"/>
                <a:gd name="connsiteX72" fmla="*/ 4738 w 5628"/>
                <a:gd name="connsiteY72" fmla="*/ 2000 h 4315"/>
                <a:gd name="connsiteX73" fmla="*/ 4786 w 5628"/>
                <a:gd name="connsiteY73" fmla="*/ 2073 h 4315"/>
                <a:gd name="connsiteX74" fmla="*/ 4832 w 5628"/>
                <a:gd name="connsiteY74" fmla="*/ 2149 h 4315"/>
                <a:gd name="connsiteX75" fmla="*/ 4880 w 5628"/>
                <a:gd name="connsiteY75" fmla="*/ 2225 h 4315"/>
                <a:gd name="connsiteX76" fmla="*/ 4924 w 5628"/>
                <a:gd name="connsiteY76" fmla="*/ 2303 h 4315"/>
                <a:gd name="connsiteX77" fmla="*/ 4970 w 5628"/>
                <a:gd name="connsiteY77" fmla="*/ 2385 h 4315"/>
                <a:gd name="connsiteX78" fmla="*/ 5013 w 5628"/>
                <a:gd name="connsiteY78" fmla="*/ 2466 h 4315"/>
                <a:gd name="connsiteX79" fmla="*/ 5057 w 5628"/>
                <a:gd name="connsiteY79" fmla="*/ 2549 h 4315"/>
                <a:gd name="connsiteX80" fmla="*/ 5098 w 5628"/>
                <a:gd name="connsiteY80" fmla="*/ 2636 h 4315"/>
                <a:gd name="connsiteX81" fmla="*/ 5141 w 5628"/>
                <a:gd name="connsiteY81" fmla="*/ 2723 h 4315"/>
                <a:gd name="connsiteX82" fmla="*/ 5180 w 5628"/>
                <a:gd name="connsiteY82" fmla="*/ 2814 h 4315"/>
                <a:gd name="connsiteX83" fmla="*/ 5219 w 5628"/>
                <a:gd name="connsiteY83" fmla="*/ 2904 h 4315"/>
                <a:gd name="connsiteX84" fmla="*/ 5258 w 5628"/>
                <a:gd name="connsiteY84" fmla="*/ 2998 h 4315"/>
                <a:gd name="connsiteX85" fmla="*/ 5295 w 5628"/>
                <a:gd name="connsiteY85" fmla="*/ 3094 h 4315"/>
                <a:gd name="connsiteX86" fmla="*/ 5330 w 5628"/>
                <a:gd name="connsiteY86" fmla="*/ 3189 h 4315"/>
                <a:gd name="connsiteX87" fmla="*/ 5366 w 5628"/>
                <a:gd name="connsiteY87" fmla="*/ 3289 h 4315"/>
                <a:gd name="connsiteX88" fmla="*/ 5399 w 5628"/>
                <a:gd name="connsiteY88" fmla="*/ 3391 h 4315"/>
                <a:gd name="connsiteX89" fmla="*/ 5431 w 5628"/>
                <a:gd name="connsiteY89" fmla="*/ 3494 h 4315"/>
                <a:gd name="connsiteX90" fmla="*/ 5463 w 5628"/>
                <a:gd name="connsiteY90" fmla="*/ 3599 h 4315"/>
                <a:gd name="connsiteX91" fmla="*/ 5493 w 5628"/>
                <a:gd name="connsiteY91" fmla="*/ 3707 h 4315"/>
                <a:gd name="connsiteX92" fmla="*/ 5523 w 5628"/>
                <a:gd name="connsiteY92" fmla="*/ 3815 h 4315"/>
                <a:gd name="connsiteX93" fmla="*/ 5552 w 5628"/>
                <a:gd name="connsiteY93" fmla="*/ 3927 h 4315"/>
                <a:gd name="connsiteX94" fmla="*/ 5578 w 5628"/>
                <a:gd name="connsiteY94" fmla="*/ 4040 h 4315"/>
                <a:gd name="connsiteX95" fmla="*/ 5603 w 5628"/>
                <a:gd name="connsiteY95" fmla="*/ 4157 h 4315"/>
                <a:gd name="connsiteX96" fmla="*/ 5628 w 5628"/>
                <a:gd name="connsiteY96" fmla="*/ 4274 h 4315"/>
                <a:gd name="connsiteX97" fmla="*/ 5628 w 5628"/>
                <a:gd name="connsiteY97" fmla="*/ 4274 h 4315"/>
                <a:gd name="connsiteX0" fmla="*/ 5628 w 5628"/>
                <a:gd name="connsiteY0" fmla="*/ 4274 h 4315"/>
                <a:gd name="connsiteX1" fmla="*/ 5628 w 5628"/>
                <a:gd name="connsiteY1" fmla="*/ 4274 h 4315"/>
                <a:gd name="connsiteX2" fmla="*/ 5573 w 5628"/>
                <a:gd name="connsiteY2" fmla="*/ 4281 h 4315"/>
                <a:gd name="connsiteX3" fmla="*/ 5509 w 5628"/>
                <a:gd name="connsiteY3" fmla="*/ 4288 h 4315"/>
                <a:gd name="connsiteX4" fmla="*/ 5422 w 5628"/>
                <a:gd name="connsiteY4" fmla="*/ 4297 h 4315"/>
                <a:gd name="connsiteX5" fmla="*/ 5312 w 5628"/>
                <a:gd name="connsiteY5" fmla="*/ 4304 h 4315"/>
                <a:gd name="connsiteX6" fmla="*/ 5183 w 5628"/>
                <a:gd name="connsiteY6" fmla="*/ 4311 h 4315"/>
                <a:gd name="connsiteX7" fmla="*/ 5036 w 5628"/>
                <a:gd name="connsiteY7" fmla="*/ 4313 h 4315"/>
                <a:gd name="connsiteX8" fmla="*/ 4956 w 5628"/>
                <a:gd name="connsiteY8" fmla="*/ 4315 h 4315"/>
                <a:gd name="connsiteX9" fmla="*/ 4871 w 5628"/>
                <a:gd name="connsiteY9" fmla="*/ 4313 h 4315"/>
                <a:gd name="connsiteX10" fmla="*/ 4784 w 5628"/>
                <a:gd name="connsiteY10" fmla="*/ 4311 h 4315"/>
                <a:gd name="connsiteX11" fmla="*/ 4692 w 5628"/>
                <a:gd name="connsiteY11" fmla="*/ 4308 h 4315"/>
                <a:gd name="connsiteX12" fmla="*/ 4598 w 5628"/>
                <a:gd name="connsiteY12" fmla="*/ 4303 h 4315"/>
                <a:gd name="connsiteX13" fmla="*/ 4499 w 5628"/>
                <a:gd name="connsiteY13" fmla="*/ 4296 h 4315"/>
                <a:gd name="connsiteX14" fmla="*/ 4398 w 5628"/>
                <a:gd name="connsiteY14" fmla="*/ 4287 h 4315"/>
                <a:gd name="connsiteX15" fmla="*/ 4295 w 5628"/>
                <a:gd name="connsiteY15" fmla="*/ 4276 h 4315"/>
                <a:gd name="connsiteX16" fmla="*/ 4187 w 5628"/>
                <a:gd name="connsiteY16" fmla="*/ 4264 h 4315"/>
                <a:gd name="connsiteX17" fmla="*/ 4079 w 5628"/>
                <a:gd name="connsiteY17" fmla="*/ 4248 h 4315"/>
                <a:gd name="connsiteX18" fmla="*/ 3967 w 5628"/>
                <a:gd name="connsiteY18" fmla="*/ 4230 h 4315"/>
                <a:gd name="connsiteX19" fmla="*/ 3854 w 5628"/>
                <a:gd name="connsiteY19" fmla="*/ 4210 h 4315"/>
                <a:gd name="connsiteX20" fmla="*/ 3740 w 5628"/>
                <a:gd name="connsiteY20" fmla="*/ 4187 h 4315"/>
                <a:gd name="connsiteX21" fmla="*/ 3623 w 5628"/>
                <a:gd name="connsiteY21" fmla="*/ 4161 h 4315"/>
                <a:gd name="connsiteX22" fmla="*/ 3504 w 5628"/>
                <a:gd name="connsiteY22" fmla="*/ 4132 h 4315"/>
                <a:gd name="connsiteX23" fmla="*/ 3386 w 5628"/>
                <a:gd name="connsiteY23" fmla="*/ 4101 h 4315"/>
                <a:gd name="connsiteX24" fmla="*/ 3265 w 5628"/>
                <a:gd name="connsiteY24" fmla="*/ 4065 h 4315"/>
                <a:gd name="connsiteX25" fmla="*/ 3144 w 5628"/>
                <a:gd name="connsiteY25" fmla="*/ 4026 h 4315"/>
                <a:gd name="connsiteX26" fmla="*/ 3022 w 5628"/>
                <a:gd name="connsiteY26" fmla="*/ 3984 h 4315"/>
                <a:gd name="connsiteX27" fmla="*/ 2900 w 5628"/>
                <a:gd name="connsiteY27" fmla="*/ 3937 h 4315"/>
                <a:gd name="connsiteX28" fmla="*/ 2777 w 5628"/>
                <a:gd name="connsiteY28" fmla="*/ 3886 h 4315"/>
                <a:gd name="connsiteX29" fmla="*/ 2655 w 5628"/>
                <a:gd name="connsiteY29" fmla="*/ 3833 h 4315"/>
                <a:gd name="connsiteX30" fmla="*/ 2533 w 5628"/>
                <a:gd name="connsiteY30" fmla="*/ 3774 h 4315"/>
                <a:gd name="connsiteX31" fmla="*/ 2411 w 5628"/>
                <a:gd name="connsiteY31" fmla="*/ 3711 h 4315"/>
                <a:gd name="connsiteX32" fmla="*/ 2350 w 5628"/>
                <a:gd name="connsiteY32" fmla="*/ 3677 h 4315"/>
                <a:gd name="connsiteX33" fmla="*/ 2290 w 5628"/>
                <a:gd name="connsiteY33" fmla="*/ 3643 h 4315"/>
                <a:gd name="connsiteX34" fmla="*/ 248 w 5628"/>
                <a:gd name="connsiteY34" fmla="*/ 1014 h 4315"/>
                <a:gd name="connsiteX35" fmla="*/ 218 w 5628"/>
                <a:gd name="connsiteY35" fmla="*/ 915 h 4315"/>
                <a:gd name="connsiteX36" fmla="*/ 79 w 5628"/>
                <a:gd name="connsiteY36" fmla="*/ 389 h 4315"/>
                <a:gd name="connsiteX37" fmla="*/ 55 w 5628"/>
                <a:gd name="connsiteY37" fmla="*/ 277 h 4315"/>
                <a:gd name="connsiteX38" fmla="*/ 12 w 5628"/>
                <a:gd name="connsiteY38" fmla="*/ 48 h 4315"/>
                <a:gd name="connsiteX39" fmla="*/ 1015 w 5628"/>
                <a:gd name="connsiteY39" fmla="*/ 0 h 4315"/>
                <a:gd name="connsiteX40" fmla="*/ 1524 w 5628"/>
                <a:gd name="connsiteY40" fmla="*/ 48 h 4315"/>
                <a:gd name="connsiteX41" fmla="*/ 1744 w 5628"/>
                <a:gd name="connsiteY41" fmla="*/ 82 h 4315"/>
                <a:gd name="connsiteX42" fmla="*/ 1973 w 5628"/>
                <a:gd name="connsiteY42" fmla="*/ 128 h 4315"/>
                <a:gd name="connsiteX43" fmla="*/ 2146 w 5628"/>
                <a:gd name="connsiteY43" fmla="*/ 196 h 4315"/>
                <a:gd name="connsiteX44" fmla="*/ 3049 w 5628"/>
                <a:gd name="connsiteY44" fmla="*/ 506 h 4315"/>
                <a:gd name="connsiteX45" fmla="*/ 3169 w 5628"/>
                <a:gd name="connsiteY45" fmla="*/ 568 h 4315"/>
                <a:gd name="connsiteX46" fmla="*/ 3290 w 5628"/>
                <a:gd name="connsiteY46" fmla="*/ 635 h 4315"/>
                <a:gd name="connsiteX47" fmla="*/ 3410 w 5628"/>
                <a:gd name="connsiteY47" fmla="*/ 708 h 4315"/>
                <a:gd name="connsiteX48" fmla="*/ 3471 w 5628"/>
                <a:gd name="connsiteY48" fmla="*/ 745 h 4315"/>
                <a:gd name="connsiteX49" fmla="*/ 3529 w 5628"/>
                <a:gd name="connsiteY49" fmla="*/ 784 h 4315"/>
                <a:gd name="connsiteX50" fmla="*/ 3589 w 5628"/>
                <a:gd name="connsiteY50" fmla="*/ 825 h 4315"/>
                <a:gd name="connsiteX51" fmla="*/ 3648 w 5628"/>
                <a:gd name="connsiteY51" fmla="*/ 865 h 4315"/>
                <a:gd name="connsiteX52" fmla="*/ 3706 w 5628"/>
                <a:gd name="connsiteY52" fmla="*/ 908 h 4315"/>
                <a:gd name="connsiteX53" fmla="*/ 3765 w 5628"/>
                <a:gd name="connsiteY53" fmla="*/ 952 h 4315"/>
                <a:gd name="connsiteX54" fmla="*/ 3823 w 5628"/>
                <a:gd name="connsiteY54" fmla="*/ 998 h 4315"/>
                <a:gd name="connsiteX55" fmla="*/ 3882 w 5628"/>
                <a:gd name="connsiteY55" fmla="*/ 1044 h 4315"/>
                <a:gd name="connsiteX56" fmla="*/ 3939 w 5628"/>
                <a:gd name="connsiteY56" fmla="*/ 1094 h 4315"/>
                <a:gd name="connsiteX57" fmla="*/ 3995 w 5628"/>
                <a:gd name="connsiteY57" fmla="*/ 1144 h 4315"/>
                <a:gd name="connsiteX58" fmla="*/ 4052 w 5628"/>
                <a:gd name="connsiteY58" fmla="*/ 1195 h 4315"/>
                <a:gd name="connsiteX59" fmla="*/ 4109 w 5628"/>
                <a:gd name="connsiteY59" fmla="*/ 1247 h 4315"/>
                <a:gd name="connsiteX60" fmla="*/ 4164 w 5628"/>
                <a:gd name="connsiteY60" fmla="*/ 1301 h 4315"/>
                <a:gd name="connsiteX61" fmla="*/ 4219 w 5628"/>
                <a:gd name="connsiteY61" fmla="*/ 1356 h 4315"/>
                <a:gd name="connsiteX62" fmla="*/ 4274 w 5628"/>
                <a:gd name="connsiteY62" fmla="*/ 1415 h 4315"/>
                <a:gd name="connsiteX63" fmla="*/ 4327 w 5628"/>
                <a:gd name="connsiteY63" fmla="*/ 1473 h 4315"/>
                <a:gd name="connsiteX64" fmla="*/ 4382 w 5628"/>
                <a:gd name="connsiteY64" fmla="*/ 1534 h 4315"/>
                <a:gd name="connsiteX65" fmla="*/ 4433 w 5628"/>
                <a:gd name="connsiteY65" fmla="*/ 1596 h 4315"/>
                <a:gd name="connsiteX66" fmla="*/ 4486 w 5628"/>
                <a:gd name="connsiteY66" fmla="*/ 1658 h 4315"/>
                <a:gd name="connsiteX67" fmla="*/ 4538 w 5628"/>
                <a:gd name="connsiteY67" fmla="*/ 1723 h 4315"/>
                <a:gd name="connsiteX68" fmla="*/ 4589 w 5628"/>
                <a:gd name="connsiteY68" fmla="*/ 1791 h 4315"/>
                <a:gd name="connsiteX69" fmla="*/ 4639 w 5628"/>
                <a:gd name="connsiteY69" fmla="*/ 1858 h 4315"/>
                <a:gd name="connsiteX70" fmla="*/ 4688 w 5628"/>
                <a:gd name="connsiteY70" fmla="*/ 1927 h 4315"/>
                <a:gd name="connsiteX71" fmla="*/ 4738 w 5628"/>
                <a:gd name="connsiteY71" fmla="*/ 2000 h 4315"/>
                <a:gd name="connsiteX72" fmla="*/ 4786 w 5628"/>
                <a:gd name="connsiteY72" fmla="*/ 2073 h 4315"/>
                <a:gd name="connsiteX73" fmla="*/ 4832 w 5628"/>
                <a:gd name="connsiteY73" fmla="*/ 2149 h 4315"/>
                <a:gd name="connsiteX74" fmla="*/ 4880 w 5628"/>
                <a:gd name="connsiteY74" fmla="*/ 2225 h 4315"/>
                <a:gd name="connsiteX75" fmla="*/ 4924 w 5628"/>
                <a:gd name="connsiteY75" fmla="*/ 2303 h 4315"/>
                <a:gd name="connsiteX76" fmla="*/ 4970 w 5628"/>
                <a:gd name="connsiteY76" fmla="*/ 2385 h 4315"/>
                <a:gd name="connsiteX77" fmla="*/ 5013 w 5628"/>
                <a:gd name="connsiteY77" fmla="*/ 2466 h 4315"/>
                <a:gd name="connsiteX78" fmla="*/ 5057 w 5628"/>
                <a:gd name="connsiteY78" fmla="*/ 2549 h 4315"/>
                <a:gd name="connsiteX79" fmla="*/ 5098 w 5628"/>
                <a:gd name="connsiteY79" fmla="*/ 2636 h 4315"/>
                <a:gd name="connsiteX80" fmla="*/ 5141 w 5628"/>
                <a:gd name="connsiteY80" fmla="*/ 2723 h 4315"/>
                <a:gd name="connsiteX81" fmla="*/ 5180 w 5628"/>
                <a:gd name="connsiteY81" fmla="*/ 2814 h 4315"/>
                <a:gd name="connsiteX82" fmla="*/ 5219 w 5628"/>
                <a:gd name="connsiteY82" fmla="*/ 2904 h 4315"/>
                <a:gd name="connsiteX83" fmla="*/ 5258 w 5628"/>
                <a:gd name="connsiteY83" fmla="*/ 2998 h 4315"/>
                <a:gd name="connsiteX84" fmla="*/ 5295 w 5628"/>
                <a:gd name="connsiteY84" fmla="*/ 3094 h 4315"/>
                <a:gd name="connsiteX85" fmla="*/ 5330 w 5628"/>
                <a:gd name="connsiteY85" fmla="*/ 3189 h 4315"/>
                <a:gd name="connsiteX86" fmla="*/ 5366 w 5628"/>
                <a:gd name="connsiteY86" fmla="*/ 3289 h 4315"/>
                <a:gd name="connsiteX87" fmla="*/ 5399 w 5628"/>
                <a:gd name="connsiteY87" fmla="*/ 3391 h 4315"/>
                <a:gd name="connsiteX88" fmla="*/ 5431 w 5628"/>
                <a:gd name="connsiteY88" fmla="*/ 3494 h 4315"/>
                <a:gd name="connsiteX89" fmla="*/ 5463 w 5628"/>
                <a:gd name="connsiteY89" fmla="*/ 3599 h 4315"/>
                <a:gd name="connsiteX90" fmla="*/ 5493 w 5628"/>
                <a:gd name="connsiteY90" fmla="*/ 3707 h 4315"/>
                <a:gd name="connsiteX91" fmla="*/ 5523 w 5628"/>
                <a:gd name="connsiteY91" fmla="*/ 3815 h 4315"/>
                <a:gd name="connsiteX92" fmla="*/ 5552 w 5628"/>
                <a:gd name="connsiteY92" fmla="*/ 3927 h 4315"/>
                <a:gd name="connsiteX93" fmla="*/ 5578 w 5628"/>
                <a:gd name="connsiteY93" fmla="*/ 4040 h 4315"/>
                <a:gd name="connsiteX94" fmla="*/ 5603 w 5628"/>
                <a:gd name="connsiteY94" fmla="*/ 4157 h 4315"/>
                <a:gd name="connsiteX95" fmla="*/ 5628 w 5628"/>
                <a:gd name="connsiteY95" fmla="*/ 4274 h 4315"/>
                <a:gd name="connsiteX96" fmla="*/ 5628 w 5628"/>
                <a:gd name="connsiteY96" fmla="*/ 4274 h 4315"/>
                <a:gd name="connsiteX0" fmla="*/ 5628 w 5628"/>
                <a:gd name="connsiteY0" fmla="*/ 4274 h 4315"/>
                <a:gd name="connsiteX1" fmla="*/ 5628 w 5628"/>
                <a:gd name="connsiteY1" fmla="*/ 4274 h 4315"/>
                <a:gd name="connsiteX2" fmla="*/ 5573 w 5628"/>
                <a:gd name="connsiteY2" fmla="*/ 4281 h 4315"/>
                <a:gd name="connsiteX3" fmla="*/ 5509 w 5628"/>
                <a:gd name="connsiteY3" fmla="*/ 4288 h 4315"/>
                <a:gd name="connsiteX4" fmla="*/ 5422 w 5628"/>
                <a:gd name="connsiteY4" fmla="*/ 4297 h 4315"/>
                <a:gd name="connsiteX5" fmla="*/ 5312 w 5628"/>
                <a:gd name="connsiteY5" fmla="*/ 4304 h 4315"/>
                <a:gd name="connsiteX6" fmla="*/ 5183 w 5628"/>
                <a:gd name="connsiteY6" fmla="*/ 4311 h 4315"/>
                <a:gd name="connsiteX7" fmla="*/ 5036 w 5628"/>
                <a:gd name="connsiteY7" fmla="*/ 4313 h 4315"/>
                <a:gd name="connsiteX8" fmla="*/ 4956 w 5628"/>
                <a:gd name="connsiteY8" fmla="*/ 4315 h 4315"/>
                <a:gd name="connsiteX9" fmla="*/ 4871 w 5628"/>
                <a:gd name="connsiteY9" fmla="*/ 4313 h 4315"/>
                <a:gd name="connsiteX10" fmla="*/ 4784 w 5628"/>
                <a:gd name="connsiteY10" fmla="*/ 4311 h 4315"/>
                <a:gd name="connsiteX11" fmla="*/ 4692 w 5628"/>
                <a:gd name="connsiteY11" fmla="*/ 4308 h 4315"/>
                <a:gd name="connsiteX12" fmla="*/ 4598 w 5628"/>
                <a:gd name="connsiteY12" fmla="*/ 4303 h 4315"/>
                <a:gd name="connsiteX13" fmla="*/ 4499 w 5628"/>
                <a:gd name="connsiteY13" fmla="*/ 4296 h 4315"/>
                <a:gd name="connsiteX14" fmla="*/ 4398 w 5628"/>
                <a:gd name="connsiteY14" fmla="*/ 4287 h 4315"/>
                <a:gd name="connsiteX15" fmla="*/ 4295 w 5628"/>
                <a:gd name="connsiteY15" fmla="*/ 4276 h 4315"/>
                <a:gd name="connsiteX16" fmla="*/ 4187 w 5628"/>
                <a:gd name="connsiteY16" fmla="*/ 4264 h 4315"/>
                <a:gd name="connsiteX17" fmla="*/ 4079 w 5628"/>
                <a:gd name="connsiteY17" fmla="*/ 4248 h 4315"/>
                <a:gd name="connsiteX18" fmla="*/ 3967 w 5628"/>
                <a:gd name="connsiteY18" fmla="*/ 4230 h 4315"/>
                <a:gd name="connsiteX19" fmla="*/ 3854 w 5628"/>
                <a:gd name="connsiteY19" fmla="*/ 4210 h 4315"/>
                <a:gd name="connsiteX20" fmla="*/ 3740 w 5628"/>
                <a:gd name="connsiteY20" fmla="*/ 4187 h 4315"/>
                <a:gd name="connsiteX21" fmla="*/ 3623 w 5628"/>
                <a:gd name="connsiteY21" fmla="*/ 4161 h 4315"/>
                <a:gd name="connsiteX22" fmla="*/ 3504 w 5628"/>
                <a:gd name="connsiteY22" fmla="*/ 4132 h 4315"/>
                <a:gd name="connsiteX23" fmla="*/ 3386 w 5628"/>
                <a:gd name="connsiteY23" fmla="*/ 4101 h 4315"/>
                <a:gd name="connsiteX24" fmla="*/ 3265 w 5628"/>
                <a:gd name="connsiteY24" fmla="*/ 4065 h 4315"/>
                <a:gd name="connsiteX25" fmla="*/ 3144 w 5628"/>
                <a:gd name="connsiteY25" fmla="*/ 4026 h 4315"/>
                <a:gd name="connsiteX26" fmla="*/ 3022 w 5628"/>
                <a:gd name="connsiteY26" fmla="*/ 3984 h 4315"/>
                <a:gd name="connsiteX27" fmla="*/ 2900 w 5628"/>
                <a:gd name="connsiteY27" fmla="*/ 3937 h 4315"/>
                <a:gd name="connsiteX28" fmla="*/ 2777 w 5628"/>
                <a:gd name="connsiteY28" fmla="*/ 3886 h 4315"/>
                <a:gd name="connsiteX29" fmla="*/ 2655 w 5628"/>
                <a:gd name="connsiteY29" fmla="*/ 3833 h 4315"/>
                <a:gd name="connsiteX30" fmla="*/ 2533 w 5628"/>
                <a:gd name="connsiteY30" fmla="*/ 3774 h 4315"/>
                <a:gd name="connsiteX31" fmla="*/ 2411 w 5628"/>
                <a:gd name="connsiteY31" fmla="*/ 3711 h 4315"/>
                <a:gd name="connsiteX32" fmla="*/ 2350 w 5628"/>
                <a:gd name="connsiteY32" fmla="*/ 3677 h 4315"/>
                <a:gd name="connsiteX33" fmla="*/ 2290 w 5628"/>
                <a:gd name="connsiteY33" fmla="*/ 3643 h 4315"/>
                <a:gd name="connsiteX34" fmla="*/ 248 w 5628"/>
                <a:gd name="connsiteY34" fmla="*/ 1014 h 4315"/>
                <a:gd name="connsiteX35" fmla="*/ 218 w 5628"/>
                <a:gd name="connsiteY35" fmla="*/ 915 h 4315"/>
                <a:gd name="connsiteX36" fmla="*/ 79 w 5628"/>
                <a:gd name="connsiteY36" fmla="*/ 389 h 4315"/>
                <a:gd name="connsiteX37" fmla="*/ 55 w 5628"/>
                <a:gd name="connsiteY37" fmla="*/ 277 h 4315"/>
                <a:gd name="connsiteX38" fmla="*/ 12 w 5628"/>
                <a:gd name="connsiteY38" fmla="*/ 48 h 4315"/>
                <a:gd name="connsiteX39" fmla="*/ 1015 w 5628"/>
                <a:gd name="connsiteY39" fmla="*/ 0 h 4315"/>
                <a:gd name="connsiteX40" fmla="*/ 1524 w 5628"/>
                <a:gd name="connsiteY40" fmla="*/ 48 h 4315"/>
                <a:gd name="connsiteX41" fmla="*/ 1744 w 5628"/>
                <a:gd name="connsiteY41" fmla="*/ 82 h 4315"/>
                <a:gd name="connsiteX42" fmla="*/ 1973 w 5628"/>
                <a:gd name="connsiteY42" fmla="*/ 128 h 4315"/>
                <a:gd name="connsiteX43" fmla="*/ 2146 w 5628"/>
                <a:gd name="connsiteY43" fmla="*/ 196 h 4315"/>
                <a:gd name="connsiteX44" fmla="*/ 3049 w 5628"/>
                <a:gd name="connsiteY44" fmla="*/ 506 h 4315"/>
                <a:gd name="connsiteX45" fmla="*/ 3169 w 5628"/>
                <a:gd name="connsiteY45" fmla="*/ 568 h 4315"/>
                <a:gd name="connsiteX46" fmla="*/ 3290 w 5628"/>
                <a:gd name="connsiteY46" fmla="*/ 635 h 4315"/>
                <a:gd name="connsiteX47" fmla="*/ 3471 w 5628"/>
                <a:gd name="connsiteY47" fmla="*/ 745 h 4315"/>
                <a:gd name="connsiteX48" fmla="*/ 3529 w 5628"/>
                <a:gd name="connsiteY48" fmla="*/ 784 h 4315"/>
                <a:gd name="connsiteX49" fmla="*/ 3589 w 5628"/>
                <a:gd name="connsiteY49" fmla="*/ 825 h 4315"/>
                <a:gd name="connsiteX50" fmla="*/ 3648 w 5628"/>
                <a:gd name="connsiteY50" fmla="*/ 865 h 4315"/>
                <a:gd name="connsiteX51" fmla="*/ 3706 w 5628"/>
                <a:gd name="connsiteY51" fmla="*/ 908 h 4315"/>
                <a:gd name="connsiteX52" fmla="*/ 3765 w 5628"/>
                <a:gd name="connsiteY52" fmla="*/ 952 h 4315"/>
                <a:gd name="connsiteX53" fmla="*/ 3823 w 5628"/>
                <a:gd name="connsiteY53" fmla="*/ 998 h 4315"/>
                <a:gd name="connsiteX54" fmla="*/ 3882 w 5628"/>
                <a:gd name="connsiteY54" fmla="*/ 1044 h 4315"/>
                <a:gd name="connsiteX55" fmla="*/ 3939 w 5628"/>
                <a:gd name="connsiteY55" fmla="*/ 1094 h 4315"/>
                <a:gd name="connsiteX56" fmla="*/ 3995 w 5628"/>
                <a:gd name="connsiteY56" fmla="*/ 1144 h 4315"/>
                <a:gd name="connsiteX57" fmla="*/ 4052 w 5628"/>
                <a:gd name="connsiteY57" fmla="*/ 1195 h 4315"/>
                <a:gd name="connsiteX58" fmla="*/ 4109 w 5628"/>
                <a:gd name="connsiteY58" fmla="*/ 1247 h 4315"/>
                <a:gd name="connsiteX59" fmla="*/ 4164 w 5628"/>
                <a:gd name="connsiteY59" fmla="*/ 1301 h 4315"/>
                <a:gd name="connsiteX60" fmla="*/ 4219 w 5628"/>
                <a:gd name="connsiteY60" fmla="*/ 1356 h 4315"/>
                <a:gd name="connsiteX61" fmla="*/ 4274 w 5628"/>
                <a:gd name="connsiteY61" fmla="*/ 1415 h 4315"/>
                <a:gd name="connsiteX62" fmla="*/ 4327 w 5628"/>
                <a:gd name="connsiteY62" fmla="*/ 1473 h 4315"/>
                <a:gd name="connsiteX63" fmla="*/ 4382 w 5628"/>
                <a:gd name="connsiteY63" fmla="*/ 1534 h 4315"/>
                <a:gd name="connsiteX64" fmla="*/ 4433 w 5628"/>
                <a:gd name="connsiteY64" fmla="*/ 1596 h 4315"/>
                <a:gd name="connsiteX65" fmla="*/ 4486 w 5628"/>
                <a:gd name="connsiteY65" fmla="*/ 1658 h 4315"/>
                <a:gd name="connsiteX66" fmla="*/ 4538 w 5628"/>
                <a:gd name="connsiteY66" fmla="*/ 1723 h 4315"/>
                <a:gd name="connsiteX67" fmla="*/ 4589 w 5628"/>
                <a:gd name="connsiteY67" fmla="*/ 1791 h 4315"/>
                <a:gd name="connsiteX68" fmla="*/ 4639 w 5628"/>
                <a:gd name="connsiteY68" fmla="*/ 1858 h 4315"/>
                <a:gd name="connsiteX69" fmla="*/ 4688 w 5628"/>
                <a:gd name="connsiteY69" fmla="*/ 1927 h 4315"/>
                <a:gd name="connsiteX70" fmla="*/ 4738 w 5628"/>
                <a:gd name="connsiteY70" fmla="*/ 2000 h 4315"/>
                <a:gd name="connsiteX71" fmla="*/ 4786 w 5628"/>
                <a:gd name="connsiteY71" fmla="*/ 2073 h 4315"/>
                <a:gd name="connsiteX72" fmla="*/ 4832 w 5628"/>
                <a:gd name="connsiteY72" fmla="*/ 2149 h 4315"/>
                <a:gd name="connsiteX73" fmla="*/ 4880 w 5628"/>
                <a:gd name="connsiteY73" fmla="*/ 2225 h 4315"/>
                <a:gd name="connsiteX74" fmla="*/ 4924 w 5628"/>
                <a:gd name="connsiteY74" fmla="*/ 2303 h 4315"/>
                <a:gd name="connsiteX75" fmla="*/ 4970 w 5628"/>
                <a:gd name="connsiteY75" fmla="*/ 2385 h 4315"/>
                <a:gd name="connsiteX76" fmla="*/ 5013 w 5628"/>
                <a:gd name="connsiteY76" fmla="*/ 2466 h 4315"/>
                <a:gd name="connsiteX77" fmla="*/ 5057 w 5628"/>
                <a:gd name="connsiteY77" fmla="*/ 2549 h 4315"/>
                <a:gd name="connsiteX78" fmla="*/ 5098 w 5628"/>
                <a:gd name="connsiteY78" fmla="*/ 2636 h 4315"/>
                <a:gd name="connsiteX79" fmla="*/ 5141 w 5628"/>
                <a:gd name="connsiteY79" fmla="*/ 2723 h 4315"/>
                <a:gd name="connsiteX80" fmla="*/ 5180 w 5628"/>
                <a:gd name="connsiteY80" fmla="*/ 2814 h 4315"/>
                <a:gd name="connsiteX81" fmla="*/ 5219 w 5628"/>
                <a:gd name="connsiteY81" fmla="*/ 2904 h 4315"/>
                <a:gd name="connsiteX82" fmla="*/ 5258 w 5628"/>
                <a:gd name="connsiteY82" fmla="*/ 2998 h 4315"/>
                <a:gd name="connsiteX83" fmla="*/ 5295 w 5628"/>
                <a:gd name="connsiteY83" fmla="*/ 3094 h 4315"/>
                <a:gd name="connsiteX84" fmla="*/ 5330 w 5628"/>
                <a:gd name="connsiteY84" fmla="*/ 3189 h 4315"/>
                <a:gd name="connsiteX85" fmla="*/ 5366 w 5628"/>
                <a:gd name="connsiteY85" fmla="*/ 3289 h 4315"/>
                <a:gd name="connsiteX86" fmla="*/ 5399 w 5628"/>
                <a:gd name="connsiteY86" fmla="*/ 3391 h 4315"/>
                <a:gd name="connsiteX87" fmla="*/ 5431 w 5628"/>
                <a:gd name="connsiteY87" fmla="*/ 3494 h 4315"/>
                <a:gd name="connsiteX88" fmla="*/ 5463 w 5628"/>
                <a:gd name="connsiteY88" fmla="*/ 3599 h 4315"/>
                <a:gd name="connsiteX89" fmla="*/ 5493 w 5628"/>
                <a:gd name="connsiteY89" fmla="*/ 3707 h 4315"/>
                <a:gd name="connsiteX90" fmla="*/ 5523 w 5628"/>
                <a:gd name="connsiteY90" fmla="*/ 3815 h 4315"/>
                <a:gd name="connsiteX91" fmla="*/ 5552 w 5628"/>
                <a:gd name="connsiteY91" fmla="*/ 3927 h 4315"/>
                <a:gd name="connsiteX92" fmla="*/ 5578 w 5628"/>
                <a:gd name="connsiteY92" fmla="*/ 4040 h 4315"/>
                <a:gd name="connsiteX93" fmla="*/ 5603 w 5628"/>
                <a:gd name="connsiteY93" fmla="*/ 4157 h 4315"/>
                <a:gd name="connsiteX94" fmla="*/ 5628 w 5628"/>
                <a:gd name="connsiteY94" fmla="*/ 4274 h 4315"/>
                <a:gd name="connsiteX95" fmla="*/ 5628 w 5628"/>
                <a:gd name="connsiteY95" fmla="*/ 4274 h 4315"/>
                <a:gd name="connsiteX0" fmla="*/ 5628 w 5628"/>
                <a:gd name="connsiteY0" fmla="*/ 4274 h 4315"/>
                <a:gd name="connsiteX1" fmla="*/ 5628 w 5628"/>
                <a:gd name="connsiteY1" fmla="*/ 4274 h 4315"/>
                <a:gd name="connsiteX2" fmla="*/ 5573 w 5628"/>
                <a:gd name="connsiteY2" fmla="*/ 4281 h 4315"/>
                <a:gd name="connsiteX3" fmla="*/ 5509 w 5628"/>
                <a:gd name="connsiteY3" fmla="*/ 4288 h 4315"/>
                <a:gd name="connsiteX4" fmla="*/ 5422 w 5628"/>
                <a:gd name="connsiteY4" fmla="*/ 4297 h 4315"/>
                <a:gd name="connsiteX5" fmla="*/ 5312 w 5628"/>
                <a:gd name="connsiteY5" fmla="*/ 4304 h 4315"/>
                <a:gd name="connsiteX6" fmla="*/ 5183 w 5628"/>
                <a:gd name="connsiteY6" fmla="*/ 4311 h 4315"/>
                <a:gd name="connsiteX7" fmla="*/ 5036 w 5628"/>
                <a:gd name="connsiteY7" fmla="*/ 4313 h 4315"/>
                <a:gd name="connsiteX8" fmla="*/ 4956 w 5628"/>
                <a:gd name="connsiteY8" fmla="*/ 4315 h 4315"/>
                <a:gd name="connsiteX9" fmla="*/ 4871 w 5628"/>
                <a:gd name="connsiteY9" fmla="*/ 4313 h 4315"/>
                <a:gd name="connsiteX10" fmla="*/ 4784 w 5628"/>
                <a:gd name="connsiteY10" fmla="*/ 4311 h 4315"/>
                <a:gd name="connsiteX11" fmla="*/ 4692 w 5628"/>
                <a:gd name="connsiteY11" fmla="*/ 4308 h 4315"/>
                <a:gd name="connsiteX12" fmla="*/ 4598 w 5628"/>
                <a:gd name="connsiteY12" fmla="*/ 4303 h 4315"/>
                <a:gd name="connsiteX13" fmla="*/ 4499 w 5628"/>
                <a:gd name="connsiteY13" fmla="*/ 4296 h 4315"/>
                <a:gd name="connsiteX14" fmla="*/ 4398 w 5628"/>
                <a:gd name="connsiteY14" fmla="*/ 4287 h 4315"/>
                <a:gd name="connsiteX15" fmla="*/ 4295 w 5628"/>
                <a:gd name="connsiteY15" fmla="*/ 4276 h 4315"/>
                <a:gd name="connsiteX16" fmla="*/ 4187 w 5628"/>
                <a:gd name="connsiteY16" fmla="*/ 4264 h 4315"/>
                <a:gd name="connsiteX17" fmla="*/ 4079 w 5628"/>
                <a:gd name="connsiteY17" fmla="*/ 4248 h 4315"/>
                <a:gd name="connsiteX18" fmla="*/ 3967 w 5628"/>
                <a:gd name="connsiteY18" fmla="*/ 4230 h 4315"/>
                <a:gd name="connsiteX19" fmla="*/ 3854 w 5628"/>
                <a:gd name="connsiteY19" fmla="*/ 4210 h 4315"/>
                <a:gd name="connsiteX20" fmla="*/ 3740 w 5628"/>
                <a:gd name="connsiteY20" fmla="*/ 4187 h 4315"/>
                <a:gd name="connsiteX21" fmla="*/ 3623 w 5628"/>
                <a:gd name="connsiteY21" fmla="*/ 4161 h 4315"/>
                <a:gd name="connsiteX22" fmla="*/ 3504 w 5628"/>
                <a:gd name="connsiteY22" fmla="*/ 4132 h 4315"/>
                <a:gd name="connsiteX23" fmla="*/ 3386 w 5628"/>
                <a:gd name="connsiteY23" fmla="*/ 4101 h 4315"/>
                <a:gd name="connsiteX24" fmla="*/ 3265 w 5628"/>
                <a:gd name="connsiteY24" fmla="*/ 4065 h 4315"/>
                <a:gd name="connsiteX25" fmla="*/ 3144 w 5628"/>
                <a:gd name="connsiteY25" fmla="*/ 4026 h 4315"/>
                <a:gd name="connsiteX26" fmla="*/ 3022 w 5628"/>
                <a:gd name="connsiteY26" fmla="*/ 3984 h 4315"/>
                <a:gd name="connsiteX27" fmla="*/ 2900 w 5628"/>
                <a:gd name="connsiteY27" fmla="*/ 3937 h 4315"/>
                <a:gd name="connsiteX28" fmla="*/ 2777 w 5628"/>
                <a:gd name="connsiteY28" fmla="*/ 3886 h 4315"/>
                <a:gd name="connsiteX29" fmla="*/ 2655 w 5628"/>
                <a:gd name="connsiteY29" fmla="*/ 3833 h 4315"/>
                <a:gd name="connsiteX30" fmla="*/ 2533 w 5628"/>
                <a:gd name="connsiteY30" fmla="*/ 3774 h 4315"/>
                <a:gd name="connsiteX31" fmla="*/ 2411 w 5628"/>
                <a:gd name="connsiteY31" fmla="*/ 3711 h 4315"/>
                <a:gd name="connsiteX32" fmla="*/ 2350 w 5628"/>
                <a:gd name="connsiteY32" fmla="*/ 3677 h 4315"/>
                <a:gd name="connsiteX33" fmla="*/ 2290 w 5628"/>
                <a:gd name="connsiteY33" fmla="*/ 3643 h 4315"/>
                <a:gd name="connsiteX34" fmla="*/ 248 w 5628"/>
                <a:gd name="connsiteY34" fmla="*/ 1014 h 4315"/>
                <a:gd name="connsiteX35" fmla="*/ 218 w 5628"/>
                <a:gd name="connsiteY35" fmla="*/ 915 h 4315"/>
                <a:gd name="connsiteX36" fmla="*/ 79 w 5628"/>
                <a:gd name="connsiteY36" fmla="*/ 389 h 4315"/>
                <a:gd name="connsiteX37" fmla="*/ 55 w 5628"/>
                <a:gd name="connsiteY37" fmla="*/ 277 h 4315"/>
                <a:gd name="connsiteX38" fmla="*/ 12 w 5628"/>
                <a:gd name="connsiteY38" fmla="*/ 48 h 4315"/>
                <a:gd name="connsiteX39" fmla="*/ 1015 w 5628"/>
                <a:gd name="connsiteY39" fmla="*/ 0 h 4315"/>
                <a:gd name="connsiteX40" fmla="*/ 1524 w 5628"/>
                <a:gd name="connsiteY40" fmla="*/ 48 h 4315"/>
                <a:gd name="connsiteX41" fmla="*/ 1744 w 5628"/>
                <a:gd name="connsiteY41" fmla="*/ 82 h 4315"/>
                <a:gd name="connsiteX42" fmla="*/ 1973 w 5628"/>
                <a:gd name="connsiteY42" fmla="*/ 128 h 4315"/>
                <a:gd name="connsiteX43" fmla="*/ 2146 w 5628"/>
                <a:gd name="connsiteY43" fmla="*/ 196 h 4315"/>
                <a:gd name="connsiteX44" fmla="*/ 3049 w 5628"/>
                <a:gd name="connsiteY44" fmla="*/ 506 h 4315"/>
                <a:gd name="connsiteX45" fmla="*/ 3169 w 5628"/>
                <a:gd name="connsiteY45" fmla="*/ 568 h 4315"/>
                <a:gd name="connsiteX46" fmla="*/ 3290 w 5628"/>
                <a:gd name="connsiteY46" fmla="*/ 635 h 4315"/>
                <a:gd name="connsiteX47" fmla="*/ 3471 w 5628"/>
                <a:gd name="connsiteY47" fmla="*/ 745 h 4315"/>
                <a:gd name="connsiteX48" fmla="*/ 3589 w 5628"/>
                <a:gd name="connsiteY48" fmla="*/ 825 h 4315"/>
                <a:gd name="connsiteX49" fmla="*/ 3648 w 5628"/>
                <a:gd name="connsiteY49" fmla="*/ 865 h 4315"/>
                <a:gd name="connsiteX50" fmla="*/ 3706 w 5628"/>
                <a:gd name="connsiteY50" fmla="*/ 908 h 4315"/>
                <a:gd name="connsiteX51" fmla="*/ 3765 w 5628"/>
                <a:gd name="connsiteY51" fmla="*/ 952 h 4315"/>
                <a:gd name="connsiteX52" fmla="*/ 3823 w 5628"/>
                <a:gd name="connsiteY52" fmla="*/ 998 h 4315"/>
                <a:gd name="connsiteX53" fmla="*/ 3882 w 5628"/>
                <a:gd name="connsiteY53" fmla="*/ 1044 h 4315"/>
                <a:gd name="connsiteX54" fmla="*/ 3939 w 5628"/>
                <a:gd name="connsiteY54" fmla="*/ 1094 h 4315"/>
                <a:gd name="connsiteX55" fmla="*/ 3995 w 5628"/>
                <a:gd name="connsiteY55" fmla="*/ 1144 h 4315"/>
                <a:gd name="connsiteX56" fmla="*/ 4052 w 5628"/>
                <a:gd name="connsiteY56" fmla="*/ 1195 h 4315"/>
                <a:gd name="connsiteX57" fmla="*/ 4109 w 5628"/>
                <a:gd name="connsiteY57" fmla="*/ 1247 h 4315"/>
                <a:gd name="connsiteX58" fmla="*/ 4164 w 5628"/>
                <a:gd name="connsiteY58" fmla="*/ 1301 h 4315"/>
                <a:gd name="connsiteX59" fmla="*/ 4219 w 5628"/>
                <a:gd name="connsiteY59" fmla="*/ 1356 h 4315"/>
                <a:gd name="connsiteX60" fmla="*/ 4274 w 5628"/>
                <a:gd name="connsiteY60" fmla="*/ 1415 h 4315"/>
                <a:gd name="connsiteX61" fmla="*/ 4327 w 5628"/>
                <a:gd name="connsiteY61" fmla="*/ 1473 h 4315"/>
                <a:gd name="connsiteX62" fmla="*/ 4382 w 5628"/>
                <a:gd name="connsiteY62" fmla="*/ 1534 h 4315"/>
                <a:gd name="connsiteX63" fmla="*/ 4433 w 5628"/>
                <a:gd name="connsiteY63" fmla="*/ 1596 h 4315"/>
                <a:gd name="connsiteX64" fmla="*/ 4486 w 5628"/>
                <a:gd name="connsiteY64" fmla="*/ 1658 h 4315"/>
                <a:gd name="connsiteX65" fmla="*/ 4538 w 5628"/>
                <a:gd name="connsiteY65" fmla="*/ 1723 h 4315"/>
                <a:gd name="connsiteX66" fmla="*/ 4589 w 5628"/>
                <a:gd name="connsiteY66" fmla="*/ 1791 h 4315"/>
                <a:gd name="connsiteX67" fmla="*/ 4639 w 5628"/>
                <a:gd name="connsiteY67" fmla="*/ 1858 h 4315"/>
                <a:gd name="connsiteX68" fmla="*/ 4688 w 5628"/>
                <a:gd name="connsiteY68" fmla="*/ 1927 h 4315"/>
                <a:gd name="connsiteX69" fmla="*/ 4738 w 5628"/>
                <a:gd name="connsiteY69" fmla="*/ 2000 h 4315"/>
                <a:gd name="connsiteX70" fmla="*/ 4786 w 5628"/>
                <a:gd name="connsiteY70" fmla="*/ 2073 h 4315"/>
                <a:gd name="connsiteX71" fmla="*/ 4832 w 5628"/>
                <a:gd name="connsiteY71" fmla="*/ 2149 h 4315"/>
                <a:gd name="connsiteX72" fmla="*/ 4880 w 5628"/>
                <a:gd name="connsiteY72" fmla="*/ 2225 h 4315"/>
                <a:gd name="connsiteX73" fmla="*/ 4924 w 5628"/>
                <a:gd name="connsiteY73" fmla="*/ 2303 h 4315"/>
                <a:gd name="connsiteX74" fmla="*/ 4970 w 5628"/>
                <a:gd name="connsiteY74" fmla="*/ 2385 h 4315"/>
                <a:gd name="connsiteX75" fmla="*/ 5013 w 5628"/>
                <a:gd name="connsiteY75" fmla="*/ 2466 h 4315"/>
                <a:gd name="connsiteX76" fmla="*/ 5057 w 5628"/>
                <a:gd name="connsiteY76" fmla="*/ 2549 h 4315"/>
                <a:gd name="connsiteX77" fmla="*/ 5098 w 5628"/>
                <a:gd name="connsiteY77" fmla="*/ 2636 h 4315"/>
                <a:gd name="connsiteX78" fmla="*/ 5141 w 5628"/>
                <a:gd name="connsiteY78" fmla="*/ 2723 h 4315"/>
                <a:gd name="connsiteX79" fmla="*/ 5180 w 5628"/>
                <a:gd name="connsiteY79" fmla="*/ 2814 h 4315"/>
                <a:gd name="connsiteX80" fmla="*/ 5219 w 5628"/>
                <a:gd name="connsiteY80" fmla="*/ 2904 h 4315"/>
                <a:gd name="connsiteX81" fmla="*/ 5258 w 5628"/>
                <a:gd name="connsiteY81" fmla="*/ 2998 h 4315"/>
                <a:gd name="connsiteX82" fmla="*/ 5295 w 5628"/>
                <a:gd name="connsiteY82" fmla="*/ 3094 h 4315"/>
                <a:gd name="connsiteX83" fmla="*/ 5330 w 5628"/>
                <a:gd name="connsiteY83" fmla="*/ 3189 h 4315"/>
                <a:gd name="connsiteX84" fmla="*/ 5366 w 5628"/>
                <a:gd name="connsiteY84" fmla="*/ 3289 h 4315"/>
                <a:gd name="connsiteX85" fmla="*/ 5399 w 5628"/>
                <a:gd name="connsiteY85" fmla="*/ 3391 h 4315"/>
                <a:gd name="connsiteX86" fmla="*/ 5431 w 5628"/>
                <a:gd name="connsiteY86" fmla="*/ 3494 h 4315"/>
                <a:gd name="connsiteX87" fmla="*/ 5463 w 5628"/>
                <a:gd name="connsiteY87" fmla="*/ 3599 h 4315"/>
                <a:gd name="connsiteX88" fmla="*/ 5493 w 5628"/>
                <a:gd name="connsiteY88" fmla="*/ 3707 h 4315"/>
                <a:gd name="connsiteX89" fmla="*/ 5523 w 5628"/>
                <a:gd name="connsiteY89" fmla="*/ 3815 h 4315"/>
                <a:gd name="connsiteX90" fmla="*/ 5552 w 5628"/>
                <a:gd name="connsiteY90" fmla="*/ 3927 h 4315"/>
                <a:gd name="connsiteX91" fmla="*/ 5578 w 5628"/>
                <a:gd name="connsiteY91" fmla="*/ 4040 h 4315"/>
                <a:gd name="connsiteX92" fmla="*/ 5603 w 5628"/>
                <a:gd name="connsiteY92" fmla="*/ 4157 h 4315"/>
                <a:gd name="connsiteX93" fmla="*/ 5628 w 5628"/>
                <a:gd name="connsiteY93" fmla="*/ 4274 h 4315"/>
                <a:gd name="connsiteX94" fmla="*/ 5628 w 5628"/>
                <a:gd name="connsiteY94" fmla="*/ 4274 h 4315"/>
                <a:gd name="connsiteX0" fmla="*/ 5628 w 5628"/>
                <a:gd name="connsiteY0" fmla="*/ 4274 h 4315"/>
                <a:gd name="connsiteX1" fmla="*/ 5628 w 5628"/>
                <a:gd name="connsiteY1" fmla="*/ 4274 h 4315"/>
                <a:gd name="connsiteX2" fmla="*/ 5573 w 5628"/>
                <a:gd name="connsiteY2" fmla="*/ 4281 h 4315"/>
                <a:gd name="connsiteX3" fmla="*/ 5509 w 5628"/>
                <a:gd name="connsiteY3" fmla="*/ 4288 h 4315"/>
                <a:gd name="connsiteX4" fmla="*/ 5422 w 5628"/>
                <a:gd name="connsiteY4" fmla="*/ 4297 h 4315"/>
                <a:gd name="connsiteX5" fmla="*/ 5312 w 5628"/>
                <a:gd name="connsiteY5" fmla="*/ 4304 h 4315"/>
                <a:gd name="connsiteX6" fmla="*/ 5183 w 5628"/>
                <a:gd name="connsiteY6" fmla="*/ 4311 h 4315"/>
                <a:gd name="connsiteX7" fmla="*/ 5036 w 5628"/>
                <a:gd name="connsiteY7" fmla="*/ 4313 h 4315"/>
                <a:gd name="connsiteX8" fmla="*/ 4956 w 5628"/>
                <a:gd name="connsiteY8" fmla="*/ 4315 h 4315"/>
                <a:gd name="connsiteX9" fmla="*/ 4871 w 5628"/>
                <a:gd name="connsiteY9" fmla="*/ 4313 h 4315"/>
                <a:gd name="connsiteX10" fmla="*/ 4784 w 5628"/>
                <a:gd name="connsiteY10" fmla="*/ 4311 h 4315"/>
                <a:gd name="connsiteX11" fmla="*/ 4692 w 5628"/>
                <a:gd name="connsiteY11" fmla="*/ 4308 h 4315"/>
                <a:gd name="connsiteX12" fmla="*/ 4598 w 5628"/>
                <a:gd name="connsiteY12" fmla="*/ 4303 h 4315"/>
                <a:gd name="connsiteX13" fmla="*/ 4499 w 5628"/>
                <a:gd name="connsiteY13" fmla="*/ 4296 h 4315"/>
                <a:gd name="connsiteX14" fmla="*/ 4398 w 5628"/>
                <a:gd name="connsiteY14" fmla="*/ 4287 h 4315"/>
                <a:gd name="connsiteX15" fmla="*/ 4295 w 5628"/>
                <a:gd name="connsiteY15" fmla="*/ 4276 h 4315"/>
                <a:gd name="connsiteX16" fmla="*/ 4187 w 5628"/>
                <a:gd name="connsiteY16" fmla="*/ 4264 h 4315"/>
                <a:gd name="connsiteX17" fmla="*/ 4079 w 5628"/>
                <a:gd name="connsiteY17" fmla="*/ 4248 h 4315"/>
                <a:gd name="connsiteX18" fmla="*/ 3967 w 5628"/>
                <a:gd name="connsiteY18" fmla="*/ 4230 h 4315"/>
                <a:gd name="connsiteX19" fmla="*/ 3854 w 5628"/>
                <a:gd name="connsiteY19" fmla="*/ 4210 h 4315"/>
                <a:gd name="connsiteX20" fmla="*/ 3740 w 5628"/>
                <a:gd name="connsiteY20" fmla="*/ 4187 h 4315"/>
                <a:gd name="connsiteX21" fmla="*/ 3623 w 5628"/>
                <a:gd name="connsiteY21" fmla="*/ 4161 h 4315"/>
                <a:gd name="connsiteX22" fmla="*/ 3504 w 5628"/>
                <a:gd name="connsiteY22" fmla="*/ 4132 h 4315"/>
                <a:gd name="connsiteX23" fmla="*/ 3386 w 5628"/>
                <a:gd name="connsiteY23" fmla="*/ 4101 h 4315"/>
                <a:gd name="connsiteX24" fmla="*/ 3265 w 5628"/>
                <a:gd name="connsiteY24" fmla="*/ 4065 h 4315"/>
                <a:gd name="connsiteX25" fmla="*/ 3144 w 5628"/>
                <a:gd name="connsiteY25" fmla="*/ 4026 h 4315"/>
                <a:gd name="connsiteX26" fmla="*/ 3022 w 5628"/>
                <a:gd name="connsiteY26" fmla="*/ 3984 h 4315"/>
                <a:gd name="connsiteX27" fmla="*/ 2900 w 5628"/>
                <a:gd name="connsiteY27" fmla="*/ 3937 h 4315"/>
                <a:gd name="connsiteX28" fmla="*/ 2777 w 5628"/>
                <a:gd name="connsiteY28" fmla="*/ 3886 h 4315"/>
                <a:gd name="connsiteX29" fmla="*/ 2655 w 5628"/>
                <a:gd name="connsiteY29" fmla="*/ 3833 h 4315"/>
                <a:gd name="connsiteX30" fmla="*/ 2533 w 5628"/>
                <a:gd name="connsiteY30" fmla="*/ 3774 h 4315"/>
                <a:gd name="connsiteX31" fmla="*/ 2411 w 5628"/>
                <a:gd name="connsiteY31" fmla="*/ 3711 h 4315"/>
                <a:gd name="connsiteX32" fmla="*/ 2350 w 5628"/>
                <a:gd name="connsiteY32" fmla="*/ 3677 h 4315"/>
                <a:gd name="connsiteX33" fmla="*/ 2290 w 5628"/>
                <a:gd name="connsiteY33" fmla="*/ 3643 h 4315"/>
                <a:gd name="connsiteX34" fmla="*/ 248 w 5628"/>
                <a:gd name="connsiteY34" fmla="*/ 1014 h 4315"/>
                <a:gd name="connsiteX35" fmla="*/ 218 w 5628"/>
                <a:gd name="connsiteY35" fmla="*/ 915 h 4315"/>
                <a:gd name="connsiteX36" fmla="*/ 79 w 5628"/>
                <a:gd name="connsiteY36" fmla="*/ 389 h 4315"/>
                <a:gd name="connsiteX37" fmla="*/ 55 w 5628"/>
                <a:gd name="connsiteY37" fmla="*/ 277 h 4315"/>
                <a:gd name="connsiteX38" fmla="*/ 12 w 5628"/>
                <a:gd name="connsiteY38" fmla="*/ 48 h 4315"/>
                <a:gd name="connsiteX39" fmla="*/ 1015 w 5628"/>
                <a:gd name="connsiteY39" fmla="*/ 0 h 4315"/>
                <a:gd name="connsiteX40" fmla="*/ 1524 w 5628"/>
                <a:gd name="connsiteY40" fmla="*/ 48 h 4315"/>
                <a:gd name="connsiteX41" fmla="*/ 1744 w 5628"/>
                <a:gd name="connsiteY41" fmla="*/ 82 h 4315"/>
                <a:gd name="connsiteX42" fmla="*/ 1973 w 5628"/>
                <a:gd name="connsiteY42" fmla="*/ 128 h 4315"/>
                <a:gd name="connsiteX43" fmla="*/ 2146 w 5628"/>
                <a:gd name="connsiteY43" fmla="*/ 196 h 4315"/>
                <a:gd name="connsiteX44" fmla="*/ 3049 w 5628"/>
                <a:gd name="connsiteY44" fmla="*/ 506 h 4315"/>
                <a:gd name="connsiteX45" fmla="*/ 3169 w 5628"/>
                <a:gd name="connsiteY45" fmla="*/ 568 h 4315"/>
                <a:gd name="connsiteX46" fmla="*/ 3290 w 5628"/>
                <a:gd name="connsiteY46" fmla="*/ 635 h 4315"/>
                <a:gd name="connsiteX47" fmla="*/ 3471 w 5628"/>
                <a:gd name="connsiteY47" fmla="*/ 745 h 4315"/>
                <a:gd name="connsiteX48" fmla="*/ 3648 w 5628"/>
                <a:gd name="connsiteY48" fmla="*/ 865 h 4315"/>
                <a:gd name="connsiteX49" fmla="*/ 3706 w 5628"/>
                <a:gd name="connsiteY49" fmla="*/ 908 h 4315"/>
                <a:gd name="connsiteX50" fmla="*/ 3765 w 5628"/>
                <a:gd name="connsiteY50" fmla="*/ 952 h 4315"/>
                <a:gd name="connsiteX51" fmla="*/ 3823 w 5628"/>
                <a:gd name="connsiteY51" fmla="*/ 998 h 4315"/>
                <a:gd name="connsiteX52" fmla="*/ 3882 w 5628"/>
                <a:gd name="connsiteY52" fmla="*/ 1044 h 4315"/>
                <a:gd name="connsiteX53" fmla="*/ 3939 w 5628"/>
                <a:gd name="connsiteY53" fmla="*/ 1094 h 4315"/>
                <a:gd name="connsiteX54" fmla="*/ 3995 w 5628"/>
                <a:gd name="connsiteY54" fmla="*/ 1144 h 4315"/>
                <a:gd name="connsiteX55" fmla="*/ 4052 w 5628"/>
                <a:gd name="connsiteY55" fmla="*/ 1195 h 4315"/>
                <a:gd name="connsiteX56" fmla="*/ 4109 w 5628"/>
                <a:gd name="connsiteY56" fmla="*/ 1247 h 4315"/>
                <a:gd name="connsiteX57" fmla="*/ 4164 w 5628"/>
                <a:gd name="connsiteY57" fmla="*/ 1301 h 4315"/>
                <a:gd name="connsiteX58" fmla="*/ 4219 w 5628"/>
                <a:gd name="connsiteY58" fmla="*/ 1356 h 4315"/>
                <a:gd name="connsiteX59" fmla="*/ 4274 w 5628"/>
                <a:gd name="connsiteY59" fmla="*/ 1415 h 4315"/>
                <a:gd name="connsiteX60" fmla="*/ 4327 w 5628"/>
                <a:gd name="connsiteY60" fmla="*/ 1473 h 4315"/>
                <a:gd name="connsiteX61" fmla="*/ 4382 w 5628"/>
                <a:gd name="connsiteY61" fmla="*/ 1534 h 4315"/>
                <a:gd name="connsiteX62" fmla="*/ 4433 w 5628"/>
                <a:gd name="connsiteY62" fmla="*/ 1596 h 4315"/>
                <a:gd name="connsiteX63" fmla="*/ 4486 w 5628"/>
                <a:gd name="connsiteY63" fmla="*/ 1658 h 4315"/>
                <a:gd name="connsiteX64" fmla="*/ 4538 w 5628"/>
                <a:gd name="connsiteY64" fmla="*/ 1723 h 4315"/>
                <a:gd name="connsiteX65" fmla="*/ 4589 w 5628"/>
                <a:gd name="connsiteY65" fmla="*/ 1791 h 4315"/>
                <a:gd name="connsiteX66" fmla="*/ 4639 w 5628"/>
                <a:gd name="connsiteY66" fmla="*/ 1858 h 4315"/>
                <a:gd name="connsiteX67" fmla="*/ 4688 w 5628"/>
                <a:gd name="connsiteY67" fmla="*/ 1927 h 4315"/>
                <a:gd name="connsiteX68" fmla="*/ 4738 w 5628"/>
                <a:gd name="connsiteY68" fmla="*/ 2000 h 4315"/>
                <a:gd name="connsiteX69" fmla="*/ 4786 w 5628"/>
                <a:gd name="connsiteY69" fmla="*/ 2073 h 4315"/>
                <a:gd name="connsiteX70" fmla="*/ 4832 w 5628"/>
                <a:gd name="connsiteY70" fmla="*/ 2149 h 4315"/>
                <a:gd name="connsiteX71" fmla="*/ 4880 w 5628"/>
                <a:gd name="connsiteY71" fmla="*/ 2225 h 4315"/>
                <a:gd name="connsiteX72" fmla="*/ 4924 w 5628"/>
                <a:gd name="connsiteY72" fmla="*/ 2303 h 4315"/>
                <a:gd name="connsiteX73" fmla="*/ 4970 w 5628"/>
                <a:gd name="connsiteY73" fmla="*/ 2385 h 4315"/>
                <a:gd name="connsiteX74" fmla="*/ 5013 w 5628"/>
                <a:gd name="connsiteY74" fmla="*/ 2466 h 4315"/>
                <a:gd name="connsiteX75" fmla="*/ 5057 w 5628"/>
                <a:gd name="connsiteY75" fmla="*/ 2549 h 4315"/>
                <a:gd name="connsiteX76" fmla="*/ 5098 w 5628"/>
                <a:gd name="connsiteY76" fmla="*/ 2636 h 4315"/>
                <a:gd name="connsiteX77" fmla="*/ 5141 w 5628"/>
                <a:gd name="connsiteY77" fmla="*/ 2723 h 4315"/>
                <a:gd name="connsiteX78" fmla="*/ 5180 w 5628"/>
                <a:gd name="connsiteY78" fmla="*/ 2814 h 4315"/>
                <a:gd name="connsiteX79" fmla="*/ 5219 w 5628"/>
                <a:gd name="connsiteY79" fmla="*/ 2904 h 4315"/>
                <a:gd name="connsiteX80" fmla="*/ 5258 w 5628"/>
                <a:gd name="connsiteY80" fmla="*/ 2998 h 4315"/>
                <a:gd name="connsiteX81" fmla="*/ 5295 w 5628"/>
                <a:gd name="connsiteY81" fmla="*/ 3094 h 4315"/>
                <a:gd name="connsiteX82" fmla="*/ 5330 w 5628"/>
                <a:gd name="connsiteY82" fmla="*/ 3189 h 4315"/>
                <a:gd name="connsiteX83" fmla="*/ 5366 w 5628"/>
                <a:gd name="connsiteY83" fmla="*/ 3289 h 4315"/>
                <a:gd name="connsiteX84" fmla="*/ 5399 w 5628"/>
                <a:gd name="connsiteY84" fmla="*/ 3391 h 4315"/>
                <a:gd name="connsiteX85" fmla="*/ 5431 w 5628"/>
                <a:gd name="connsiteY85" fmla="*/ 3494 h 4315"/>
                <a:gd name="connsiteX86" fmla="*/ 5463 w 5628"/>
                <a:gd name="connsiteY86" fmla="*/ 3599 h 4315"/>
                <a:gd name="connsiteX87" fmla="*/ 5493 w 5628"/>
                <a:gd name="connsiteY87" fmla="*/ 3707 h 4315"/>
                <a:gd name="connsiteX88" fmla="*/ 5523 w 5628"/>
                <a:gd name="connsiteY88" fmla="*/ 3815 h 4315"/>
                <a:gd name="connsiteX89" fmla="*/ 5552 w 5628"/>
                <a:gd name="connsiteY89" fmla="*/ 3927 h 4315"/>
                <a:gd name="connsiteX90" fmla="*/ 5578 w 5628"/>
                <a:gd name="connsiteY90" fmla="*/ 4040 h 4315"/>
                <a:gd name="connsiteX91" fmla="*/ 5603 w 5628"/>
                <a:gd name="connsiteY91" fmla="*/ 4157 h 4315"/>
                <a:gd name="connsiteX92" fmla="*/ 5628 w 5628"/>
                <a:gd name="connsiteY92" fmla="*/ 4274 h 4315"/>
                <a:gd name="connsiteX93" fmla="*/ 5628 w 5628"/>
                <a:gd name="connsiteY93" fmla="*/ 4274 h 4315"/>
                <a:gd name="connsiteX0" fmla="*/ 5628 w 5628"/>
                <a:gd name="connsiteY0" fmla="*/ 4274 h 4315"/>
                <a:gd name="connsiteX1" fmla="*/ 5628 w 5628"/>
                <a:gd name="connsiteY1" fmla="*/ 4274 h 4315"/>
                <a:gd name="connsiteX2" fmla="*/ 5573 w 5628"/>
                <a:gd name="connsiteY2" fmla="*/ 4281 h 4315"/>
                <a:gd name="connsiteX3" fmla="*/ 5509 w 5628"/>
                <a:gd name="connsiteY3" fmla="*/ 4288 h 4315"/>
                <a:gd name="connsiteX4" fmla="*/ 5422 w 5628"/>
                <a:gd name="connsiteY4" fmla="*/ 4297 h 4315"/>
                <a:gd name="connsiteX5" fmla="*/ 5312 w 5628"/>
                <a:gd name="connsiteY5" fmla="*/ 4304 h 4315"/>
                <a:gd name="connsiteX6" fmla="*/ 5183 w 5628"/>
                <a:gd name="connsiteY6" fmla="*/ 4311 h 4315"/>
                <a:gd name="connsiteX7" fmla="*/ 5036 w 5628"/>
                <a:gd name="connsiteY7" fmla="*/ 4313 h 4315"/>
                <a:gd name="connsiteX8" fmla="*/ 4956 w 5628"/>
                <a:gd name="connsiteY8" fmla="*/ 4315 h 4315"/>
                <a:gd name="connsiteX9" fmla="*/ 4871 w 5628"/>
                <a:gd name="connsiteY9" fmla="*/ 4313 h 4315"/>
                <a:gd name="connsiteX10" fmla="*/ 4784 w 5628"/>
                <a:gd name="connsiteY10" fmla="*/ 4311 h 4315"/>
                <a:gd name="connsiteX11" fmla="*/ 4692 w 5628"/>
                <a:gd name="connsiteY11" fmla="*/ 4308 h 4315"/>
                <a:gd name="connsiteX12" fmla="*/ 4598 w 5628"/>
                <a:gd name="connsiteY12" fmla="*/ 4303 h 4315"/>
                <a:gd name="connsiteX13" fmla="*/ 4499 w 5628"/>
                <a:gd name="connsiteY13" fmla="*/ 4296 h 4315"/>
                <a:gd name="connsiteX14" fmla="*/ 4398 w 5628"/>
                <a:gd name="connsiteY14" fmla="*/ 4287 h 4315"/>
                <a:gd name="connsiteX15" fmla="*/ 4295 w 5628"/>
                <a:gd name="connsiteY15" fmla="*/ 4276 h 4315"/>
                <a:gd name="connsiteX16" fmla="*/ 4187 w 5628"/>
                <a:gd name="connsiteY16" fmla="*/ 4264 h 4315"/>
                <a:gd name="connsiteX17" fmla="*/ 4079 w 5628"/>
                <a:gd name="connsiteY17" fmla="*/ 4248 h 4315"/>
                <a:gd name="connsiteX18" fmla="*/ 3967 w 5628"/>
                <a:gd name="connsiteY18" fmla="*/ 4230 h 4315"/>
                <a:gd name="connsiteX19" fmla="*/ 3854 w 5628"/>
                <a:gd name="connsiteY19" fmla="*/ 4210 h 4315"/>
                <a:gd name="connsiteX20" fmla="*/ 3740 w 5628"/>
                <a:gd name="connsiteY20" fmla="*/ 4187 h 4315"/>
                <a:gd name="connsiteX21" fmla="*/ 3623 w 5628"/>
                <a:gd name="connsiteY21" fmla="*/ 4161 h 4315"/>
                <a:gd name="connsiteX22" fmla="*/ 3504 w 5628"/>
                <a:gd name="connsiteY22" fmla="*/ 4132 h 4315"/>
                <a:gd name="connsiteX23" fmla="*/ 3386 w 5628"/>
                <a:gd name="connsiteY23" fmla="*/ 4101 h 4315"/>
                <a:gd name="connsiteX24" fmla="*/ 3265 w 5628"/>
                <a:gd name="connsiteY24" fmla="*/ 4065 h 4315"/>
                <a:gd name="connsiteX25" fmla="*/ 3144 w 5628"/>
                <a:gd name="connsiteY25" fmla="*/ 4026 h 4315"/>
                <a:gd name="connsiteX26" fmla="*/ 3022 w 5628"/>
                <a:gd name="connsiteY26" fmla="*/ 3984 h 4315"/>
                <a:gd name="connsiteX27" fmla="*/ 2900 w 5628"/>
                <a:gd name="connsiteY27" fmla="*/ 3937 h 4315"/>
                <a:gd name="connsiteX28" fmla="*/ 2777 w 5628"/>
                <a:gd name="connsiteY28" fmla="*/ 3886 h 4315"/>
                <a:gd name="connsiteX29" fmla="*/ 2655 w 5628"/>
                <a:gd name="connsiteY29" fmla="*/ 3833 h 4315"/>
                <a:gd name="connsiteX30" fmla="*/ 2533 w 5628"/>
                <a:gd name="connsiteY30" fmla="*/ 3774 h 4315"/>
                <a:gd name="connsiteX31" fmla="*/ 2411 w 5628"/>
                <a:gd name="connsiteY31" fmla="*/ 3711 h 4315"/>
                <a:gd name="connsiteX32" fmla="*/ 2350 w 5628"/>
                <a:gd name="connsiteY32" fmla="*/ 3677 h 4315"/>
                <a:gd name="connsiteX33" fmla="*/ 2290 w 5628"/>
                <a:gd name="connsiteY33" fmla="*/ 3643 h 4315"/>
                <a:gd name="connsiteX34" fmla="*/ 248 w 5628"/>
                <a:gd name="connsiteY34" fmla="*/ 1014 h 4315"/>
                <a:gd name="connsiteX35" fmla="*/ 218 w 5628"/>
                <a:gd name="connsiteY35" fmla="*/ 915 h 4315"/>
                <a:gd name="connsiteX36" fmla="*/ 79 w 5628"/>
                <a:gd name="connsiteY36" fmla="*/ 389 h 4315"/>
                <a:gd name="connsiteX37" fmla="*/ 55 w 5628"/>
                <a:gd name="connsiteY37" fmla="*/ 277 h 4315"/>
                <a:gd name="connsiteX38" fmla="*/ 12 w 5628"/>
                <a:gd name="connsiteY38" fmla="*/ 48 h 4315"/>
                <a:gd name="connsiteX39" fmla="*/ 1015 w 5628"/>
                <a:gd name="connsiteY39" fmla="*/ 0 h 4315"/>
                <a:gd name="connsiteX40" fmla="*/ 1524 w 5628"/>
                <a:gd name="connsiteY40" fmla="*/ 48 h 4315"/>
                <a:gd name="connsiteX41" fmla="*/ 1744 w 5628"/>
                <a:gd name="connsiteY41" fmla="*/ 82 h 4315"/>
                <a:gd name="connsiteX42" fmla="*/ 1973 w 5628"/>
                <a:gd name="connsiteY42" fmla="*/ 128 h 4315"/>
                <a:gd name="connsiteX43" fmla="*/ 2146 w 5628"/>
                <a:gd name="connsiteY43" fmla="*/ 196 h 4315"/>
                <a:gd name="connsiteX44" fmla="*/ 3049 w 5628"/>
                <a:gd name="connsiteY44" fmla="*/ 506 h 4315"/>
                <a:gd name="connsiteX45" fmla="*/ 3169 w 5628"/>
                <a:gd name="connsiteY45" fmla="*/ 568 h 4315"/>
                <a:gd name="connsiteX46" fmla="*/ 3290 w 5628"/>
                <a:gd name="connsiteY46" fmla="*/ 635 h 4315"/>
                <a:gd name="connsiteX47" fmla="*/ 3471 w 5628"/>
                <a:gd name="connsiteY47" fmla="*/ 745 h 4315"/>
                <a:gd name="connsiteX48" fmla="*/ 3648 w 5628"/>
                <a:gd name="connsiteY48" fmla="*/ 865 h 4315"/>
                <a:gd name="connsiteX49" fmla="*/ 3765 w 5628"/>
                <a:gd name="connsiteY49" fmla="*/ 952 h 4315"/>
                <a:gd name="connsiteX50" fmla="*/ 3823 w 5628"/>
                <a:gd name="connsiteY50" fmla="*/ 998 h 4315"/>
                <a:gd name="connsiteX51" fmla="*/ 3882 w 5628"/>
                <a:gd name="connsiteY51" fmla="*/ 1044 h 4315"/>
                <a:gd name="connsiteX52" fmla="*/ 3939 w 5628"/>
                <a:gd name="connsiteY52" fmla="*/ 1094 h 4315"/>
                <a:gd name="connsiteX53" fmla="*/ 3995 w 5628"/>
                <a:gd name="connsiteY53" fmla="*/ 1144 h 4315"/>
                <a:gd name="connsiteX54" fmla="*/ 4052 w 5628"/>
                <a:gd name="connsiteY54" fmla="*/ 1195 h 4315"/>
                <a:gd name="connsiteX55" fmla="*/ 4109 w 5628"/>
                <a:gd name="connsiteY55" fmla="*/ 1247 h 4315"/>
                <a:gd name="connsiteX56" fmla="*/ 4164 w 5628"/>
                <a:gd name="connsiteY56" fmla="*/ 1301 h 4315"/>
                <a:gd name="connsiteX57" fmla="*/ 4219 w 5628"/>
                <a:gd name="connsiteY57" fmla="*/ 1356 h 4315"/>
                <a:gd name="connsiteX58" fmla="*/ 4274 w 5628"/>
                <a:gd name="connsiteY58" fmla="*/ 1415 h 4315"/>
                <a:gd name="connsiteX59" fmla="*/ 4327 w 5628"/>
                <a:gd name="connsiteY59" fmla="*/ 1473 h 4315"/>
                <a:gd name="connsiteX60" fmla="*/ 4382 w 5628"/>
                <a:gd name="connsiteY60" fmla="*/ 1534 h 4315"/>
                <a:gd name="connsiteX61" fmla="*/ 4433 w 5628"/>
                <a:gd name="connsiteY61" fmla="*/ 1596 h 4315"/>
                <a:gd name="connsiteX62" fmla="*/ 4486 w 5628"/>
                <a:gd name="connsiteY62" fmla="*/ 1658 h 4315"/>
                <a:gd name="connsiteX63" fmla="*/ 4538 w 5628"/>
                <a:gd name="connsiteY63" fmla="*/ 1723 h 4315"/>
                <a:gd name="connsiteX64" fmla="*/ 4589 w 5628"/>
                <a:gd name="connsiteY64" fmla="*/ 1791 h 4315"/>
                <a:gd name="connsiteX65" fmla="*/ 4639 w 5628"/>
                <a:gd name="connsiteY65" fmla="*/ 1858 h 4315"/>
                <a:gd name="connsiteX66" fmla="*/ 4688 w 5628"/>
                <a:gd name="connsiteY66" fmla="*/ 1927 h 4315"/>
                <a:gd name="connsiteX67" fmla="*/ 4738 w 5628"/>
                <a:gd name="connsiteY67" fmla="*/ 2000 h 4315"/>
                <a:gd name="connsiteX68" fmla="*/ 4786 w 5628"/>
                <a:gd name="connsiteY68" fmla="*/ 2073 h 4315"/>
                <a:gd name="connsiteX69" fmla="*/ 4832 w 5628"/>
                <a:gd name="connsiteY69" fmla="*/ 2149 h 4315"/>
                <a:gd name="connsiteX70" fmla="*/ 4880 w 5628"/>
                <a:gd name="connsiteY70" fmla="*/ 2225 h 4315"/>
                <a:gd name="connsiteX71" fmla="*/ 4924 w 5628"/>
                <a:gd name="connsiteY71" fmla="*/ 2303 h 4315"/>
                <a:gd name="connsiteX72" fmla="*/ 4970 w 5628"/>
                <a:gd name="connsiteY72" fmla="*/ 2385 h 4315"/>
                <a:gd name="connsiteX73" fmla="*/ 5013 w 5628"/>
                <a:gd name="connsiteY73" fmla="*/ 2466 h 4315"/>
                <a:gd name="connsiteX74" fmla="*/ 5057 w 5628"/>
                <a:gd name="connsiteY74" fmla="*/ 2549 h 4315"/>
                <a:gd name="connsiteX75" fmla="*/ 5098 w 5628"/>
                <a:gd name="connsiteY75" fmla="*/ 2636 h 4315"/>
                <a:gd name="connsiteX76" fmla="*/ 5141 w 5628"/>
                <a:gd name="connsiteY76" fmla="*/ 2723 h 4315"/>
                <a:gd name="connsiteX77" fmla="*/ 5180 w 5628"/>
                <a:gd name="connsiteY77" fmla="*/ 2814 h 4315"/>
                <a:gd name="connsiteX78" fmla="*/ 5219 w 5628"/>
                <a:gd name="connsiteY78" fmla="*/ 2904 h 4315"/>
                <a:gd name="connsiteX79" fmla="*/ 5258 w 5628"/>
                <a:gd name="connsiteY79" fmla="*/ 2998 h 4315"/>
                <a:gd name="connsiteX80" fmla="*/ 5295 w 5628"/>
                <a:gd name="connsiteY80" fmla="*/ 3094 h 4315"/>
                <a:gd name="connsiteX81" fmla="*/ 5330 w 5628"/>
                <a:gd name="connsiteY81" fmla="*/ 3189 h 4315"/>
                <a:gd name="connsiteX82" fmla="*/ 5366 w 5628"/>
                <a:gd name="connsiteY82" fmla="*/ 3289 h 4315"/>
                <a:gd name="connsiteX83" fmla="*/ 5399 w 5628"/>
                <a:gd name="connsiteY83" fmla="*/ 3391 h 4315"/>
                <a:gd name="connsiteX84" fmla="*/ 5431 w 5628"/>
                <a:gd name="connsiteY84" fmla="*/ 3494 h 4315"/>
                <a:gd name="connsiteX85" fmla="*/ 5463 w 5628"/>
                <a:gd name="connsiteY85" fmla="*/ 3599 h 4315"/>
                <a:gd name="connsiteX86" fmla="*/ 5493 w 5628"/>
                <a:gd name="connsiteY86" fmla="*/ 3707 h 4315"/>
                <a:gd name="connsiteX87" fmla="*/ 5523 w 5628"/>
                <a:gd name="connsiteY87" fmla="*/ 3815 h 4315"/>
                <a:gd name="connsiteX88" fmla="*/ 5552 w 5628"/>
                <a:gd name="connsiteY88" fmla="*/ 3927 h 4315"/>
                <a:gd name="connsiteX89" fmla="*/ 5578 w 5628"/>
                <a:gd name="connsiteY89" fmla="*/ 4040 h 4315"/>
                <a:gd name="connsiteX90" fmla="*/ 5603 w 5628"/>
                <a:gd name="connsiteY90" fmla="*/ 4157 h 4315"/>
                <a:gd name="connsiteX91" fmla="*/ 5628 w 5628"/>
                <a:gd name="connsiteY91" fmla="*/ 4274 h 4315"/>
                <a:gd name="connsiteX92" fmla="*/ 5628 w 5628"/>
                <a:gd name="connsiteY92" fmla="*/ 4274 h 4315"/>
                <a:gd name="connsiteX0" fmla="*/ 5628 w 5628"/>
                <a:gd name="connsiteY0" fmla="*/ 4274 h 4315"/>
                <a:gd name="connsiteX1" fmla="*/ 5628 w 5628"/>
                <a:gd name="connsiteY1" fmla="*/ 4274 h 4315"/>
                <a:gd name="connsiteX2" fmla="*/ 5573 w 5628"/>
                <a:gd name="connsiteY2" fmla="*/ 4281 h 4315"/>
                <a:gd name="connsiteX3" fmla="*/ 5509 w 5628"/>
                <a:gd name="connsiteY3" fmla="*/ 4288 h 4315"/>
                <a:gd name="connsiteX4" fmla="*/ 5422 w 5628"/>
                <a:gd name="connsiteY4" fmla="*/ 4297 h 4315"/>
                <a:gd name="connsiteX5" fmla="*/ 5312 w 5628"/>
                <a:gd name="connsiteY5" fmla="*/ 4304 h 4315"/>
                <a:gd name="connsiteX6" fmla="*/ 5183 w 5628"/>
                <a:gd name="connsiteY6" fmla="*/ 4311 h 4315"/>
                <a:gd name="connsiteX7" fmla="*/ 5036 w 5628"/>
                <a:gd name="connsiteY7" fmla="*/ 4313 h 4315"/>
                <a:gd name="connsiteX8" fmla="*/ 4956 w 5628"/>
                <a:gd name="connsiteY8" fmla="*/ 4315 h 4315"/>
                <a:gd name="connsiteX9" fmla="*/ 4871 w 5628"/>
                <a:gd name="connsiteY9" fmla="*/ 4313 h 4315"/>
                <a:gd name="connsiteX10" fmla="*/ 4784 w 5628"/>
                <a:gd name="connsiteY10" fmla="*/ 4311 h 4315"/>
                <a:gd name="connsiteX11" fmla="*/ 4692 w 5628"/>
                <a:gd name="connsiteY11" fmla="*/ 4308 h 4315"/>
                <a:gd name="connsiteX12" fmla="*/ 4598 w 5628"/>
                <a:gd name="connsiteY12" fmla="*/ 4303 h 4315"/>
                <a:gd name="connsiteX13" fmla="*/ 4499 w 5628"/>
                <a:gd name="connsiteY13" fmla="*/ 4296 h 4315"/>
                <a:gd name="connsiteX14" fmla="*/ 4398 w 5628"/>
                <a:gd name="connsiteY14" fmla="*/ 4287 h 4315"/>
                <a:gd name="connsiteX15" fmla="*/ 4295 w 5628"/>
                <a:gd name="connsiteY15" fmla="*/ 4276 h 4315"/>
                <a:gd name="connsiteX16" fmla="*/ 4187 w 5628"/>
                <a:gd name="connsiteY16" fmla="*/ 4264 h 4315"/>
                <a:gd name="connsiteX17" fmla="*/ 4079 w 5628"/>
                <a:gd name="connsiteY17" fmla="*/ 4248 h 4315"/>
                <a:gd name="connsiteX18" fmla="*/ 3967 w 5628"/>
                <a:gd name="connsiteY18" fmla="*/ 4230 h 4315"/>
                <a:gd name="connsiteX19" fmla="*/ 3854 w 5628"/>
                <a:gd name="connsiteY19" fmla="*/ 4210 h 4315"/>
                <a:gd name="connsiteX20" fmla="*/ 3740 w 5628"/>
                <a:gd name="connsiteY20" fmla="*/ 4187 h 4315"/>
                <a:gd name="connsiteX21" fmla="*/ 3623 w 5628"/>
                <a:gd name="connsiteY21" fmla="*/ 4161 h 4315"/>
                <a:gd name="connsiteX22" fmla="*/ 3504 w 5628"/>
                <a:gd name="connsiteY22" fmla="*/ 4132 h 4315"/>
                <a:gd name="connsiteX23" fmla="*/ 3386 w 5628"/>
                <a:gd name="connsiteY23" fmla="*/ 4101 h 4315"/>
                <a:gd name="connsiteX24" fmla="*/ 3265 w 5628"/>
                <a:gd name="connsiteY24" fmla="*/ 4065 h 4315"/>
                <a:gd name="connsiteX25" fmla="*/ 3144 w 5628"/>
                <a:gd name="connsiteY25" fmla="*/ 4026 h 4315"/>
                <a:gd name="connsiteX26" fmla="*/ 3022 w 5628"/>
                <a:gd name="connsiteY26" fmla="*/ 3984 h 4315"/>
                <a:gd name="connsiteX27" fmla="*/ 2900 w 5628"/>
                <a:gd name="connsiteY27" fmla="*/ 3937 h 4315"/>
                <a:gd name="connsiteX28" fmla="*/ 2777 w 5628"/>
                <a:gd name="connsiteY28" fmla="*/ 3886 h 4315"/>
                <a:gd name="connsiteX29" fmla="*/ 2655 w 5628"/>
                <a:gd name="connsiteY29" fmla="*/ 3833 h 4315"/>
                <a:gd name="connsiteX30" fmla="*/ 2533 w 5628"/>
                <a:gd name="connsiteY30" fmla="*/ 3774 h 4315"/>
                <a:gd name="connsiteX31" fmla="*/ 2411 w 5628"/>
                <a:gd name="connsiteY31" fmla="*/ 3711 h 4315"/>
                <a:gd name="connsiteX32" fmla="*/ 2350 w 5628"/>
                <a:gd name="connsiteY32" fmla="*/ 3677 h 4315"/>
                <a:gd name="connsiteX33" fmla="*/ 2290 w 5628"/>
                <a:gd name="connsiteY33" fmla="*/ 3643 h 4315"/>
                <a:gd name="connsiteX34" fmla="*/ 248 w 5628"/>
                <a:gd name="connsiteY34" fmla="*/ 1014 h 4315"/>
                <a:gd name="connsiteX35" fmla="*/ 218 w 5628"/>
                <a:gd name="connsiteY35" fmla="*/ 915 h 4315"/>
                <a:gd name="connsiteX36" fmla="*/ 79 w 5628"/>
                <a:gd name="connsiteY36" fmla="*/ 389 h 4315"/>
                <a:gd name="connsiteX37" fmla="*/ 55 w 5628"/>
                <a:gd name="connsiteY37" fmla="*/ 277 h 4315"/>
                <a:gd name="connsiteX38" fmla="*/ 12 w 5628"/>
                <a:gd name="connsiteY38" fmla="*/ 48 h 4315"/>
                <a:gd name="connsiteX39" fmla="*/ 1015 w 5628"/>
                <a:gd name="connsiteY39" fmla="*/ 0 h 4315"/>
                <a:gd name="connsiteX40" fmla="*/ 1524 w 5628"/>
                <a:gd name="connsiteY40" fmla="*/ 48 h 4315"/>
                <a:gd name="connsiteX41" fmla="*/ 1744 w 5628"/>
                <a:gd name="connsiteY41" fmla="*/ 82 h 4315"/>
                <a:gd name="connsiteX42" fmla="*/ 1973 w 5628"/>
                <a:gd name="connsiteY42" fmla="*/ 128 h 4315"/>
                <a:gd name="connsiteX43" fmla="*/ 2146 w 5628"/>
                <a:gd name="connsiteY43" fmla="*/ 196 h 4315"/>
                <a:gd name="connsiteX44" fmla="*/ 3049 w 5628"/>
                <a:gd name="connsiteY44" fmla="*/ 506 h 4315"/>
                <a:gd name="connsiteX45" fmla="*/ 3169 w 5628"/>
                <a:gd name="connsiteY45" fmla="*/ 568 h 4315"/>
                <a:gd name="connsiteX46" fmla="*/ 3290 w 5628"/>
                <a:gd name="connsiteY46" fmla="*/ 635 h 4315"/>
                <a:gd name="connsiteX47" fmla="*/ 3471 w 5628"/>
                <a:gd name="connsiteY47" fmla="*/ 745 h 4315"/>
                <a:gd name="connsiteX48" fmla="*/ 3648 w 5628"/>
                <a:gd name="connsiteY48" fmla="*/ 865 h 4315"/>
                <a:gd name="connsiteX49" fmla="*/ 3765 w 5628"/>
                <a:gd name="connsiteY49" fmla="*/ 952 h 4315"/>
                <a:gd name="connsiteX50" fmla="*/ 3882 w 5628"/>
                <a:gd name="connsiteY50" fmla="*/ 1044 h 4315"/>
                <a:gd name="connsiteX51" fmla="*/ 3939 w 5628"/>
                <a:gd name="connsiteY51" fmla="*/ 1094 h 4315"/>
                <a:gd name="connsiteX52" fmla="*/ 3995 w 5628"/>
                <a:gd name="connsiteY52" fmla="*/ 1144 h 4315"/>
                <a:gd name="connsiteX53" fmla="*/ 4052 w 5628"/>
                <a:gd name="connsiteY53" fmla="*/ 1195 h 4315"/>
                <a:gd name="connsiteX54" fmla="*/ 4109 w 5628"/>
                <a:gd name="connsiteY54" fmla="*/ 1247 h 4315"/>
                <a:gd name="connsiteX55" fmla="*/ 4164 w 5628"/>
                <a:gd name="connsiteY55" fmla="*/ 1301 h 4315"/>
                <a:gd name="connsiteX56" fmla="*/ 4219 w 5628"/>
                <a:gd name="connsiteY56" fmla="*/ 1356 h 4315"/>
                <a:gd name="connsiteX57" fmla="*/ 4274 w 5628"/>
                <a:gd name="connsiteY57" fmla="*/ 1415 h 4315"/>
                <a:gd name="connsiteX58" fmla="*/ 4327 w 5628"/>
                <a:gd name="connsiteY58" fmla="*/ 1473 h 4315"/>
                <a:gd name="connsiteX59" fmla="*/ 4382 w 5628"/>
                <a:gd name="connsiteY59" fmla="*/ 1534 h 4315"/>
                <a:gd name="connsiteX60" fmla="*/ 4433 w 5628"/>
                <a:gd name="connsiteY60" fmla="*/ 1596 h 4315"/>
                <a:gd name="connsiteX61" fmla="*/ 4486 w 5628"/>
                <a:gd name="connsiteY61" fmla="*/ 1658 h 4315"/>
                <a:gd name="connsiteX62" fmla="*/ 4538 w 5628"/>
                <a:gd name="connsiteY62" fmla="*/ 1723 h 4315"/>
                <a:gd name="connsiteX63" fmla="*/ 4589 w 5628"/>
                <a:gd name="connsiteY63" fmla="*/ 1791 h 4315"/>
                <a:gd name="connsiteX64" fmla="*/ 4639 w 5628"/>
                <a:gd name="connsiteY64" fmla="*/ 1858 h 4315"/>
                <a:gd name="connsiteX65" fmla="*/ 4688 w 5628"/>
                <a:gd name="connsiteY65" fmla="*/ 1927 h 4315"/>
                <a:gd name="connsiteX66" fmla="*/ 4738 w 5628"/>
                <a:gd name="connsiteY66" fmla="*/ 2000 h 4315"/>
                <a:gd name="connsiteX67" fmla="*/ 4786 w 5628"/>
                <a:gd name="connsiteY67" fmla="*/ 2073 h 4315"/>
                <a:gd name="connsiteX68" fmla="*/ 4832 w 5628"/>
                <a:gd name="connsiteY68" fmla="*/ 2149 h 4315"/>
                <a:gd name="connsiteX69" fmla="*/ 4880 w 5628"/>
                <a:gd name="connsiteY69" fmla="*/ 2225 h 4315"/>
                <a:gd name="connsiteX70" fmla="*/ 4924 w 5628"/>
                <a:gd name="connsiteY70" fmla="*/ 2303 h 4315"/>
                <a:gd name="connsiteX71" fmla="*/ 4970 w 5628"/>
                <a:gd name="connsiteY71" fmla="*/ 2385 h 4315"/>
                <a:gd name="connsiteX72" fmla="*/ 5013 w 5628"/>
                <a:gd name="connsiteY72" fmla="*/ 2466 h 4315"/>
                <a:gd name="connsiteX73" fmla="*/ 5057 w 5628"/>
                <a:gd name="connsiteY73" fmla="*/ 2549 h 4315"/>
                <a:gd name="connsiteX74" fmla="*/ 5098 w 5628"/>
                <a:gd name="connsiteY74" fmla="*/ 2636 h 4315"/>
                <a:gd name="connsiteX75" fmla="*/ 5141 w 5628"/>
                <a:gd name="connsiteY75" fmla="*/ 2723 h 4315"/>
                <a:gd name="connsiteX76" fmla="*/ 5180 w 5628"/>
                <a:gd name="connsiteY76" fmla="*/ 2814 h 4315"/>
                <a:gd name="connsiteX77" fmla="*/ 5219 w 5628"/>
                <a:gd name="connsiteY77" fmla="*/ 2904 h 4315"/>
                <a:gd name="connsiteX78" fmla="*/ 5258 w 5628"/>
                <a:gd name="connsiteY78" fmla="*/ 2998 h 4315"/>
                <a:gd name="connsiteX79" fmla="*/ 5295 w 5628"/>
                <a:gd name="connsiteY79" fmla="*/ 3094 h 4315"/>
                <a:gd name="connsiteX80" fmla="*/ 5330 w 5628"/>
                <a:gd name="connsiteY80" fmla="*/ 3189 h 4315"/>
                <a:gd name="connsiteX81" fmla="*/ 5366 w 5628"/>
                <a:gd name="connsiteY81" fmla="*/ 3289 h 4315"/>
                <a:gd name="connsiteX82" fmla="*/ 5399 w 5628"/>
                <a:gd name="connsiteY82" fmla="*/ 3391 h 4315"/>
                <a:gd name="connsiteX83" fmla="*/ 5431 w 5628"/>
                <a:gd name="connsiteY83" fmla="*/ 3494 h 4315"/>
                <a:gd name="connsiteX84" fmla="*/ 5463 w 5628"/>
                <a:gd name="connsiteY84" fmla="*/ 3599 h 4315"/>
                <a:gd name="connsiteX85" fmla="*/ 5493 w 5628"/>
                <a:gd name="connsiteY85" fmla="*/ 3707 h 4315"/>
                <a:gd name="connsiteX86" fmla="*/ 5523 w 5628"/>
                <a:gd name="connsiteY86" fmla="*/ 3815 h 4315"/>
                <a:gd name="connsiteX87" fmla="*/ 5552 w 5628"/>
                <a:gd name="connsiteY87" fmla="*/ 3927 h 4315"/>
                <a:gd name="connsiteX88" fmla="*/ 5578 w 5628"/>
                <a:gd name="connsiteY88" fmla="*/ 4040 h 4315"/>
                <a:gd name="connsiteX89" fmla="*/ 5603 w 5628"/>
                <a:gd name="connsiteY89" fmla="*/ 4157 h 4315"/>
                <a:gd name="connsiteX90" fmla="*/ 5628 w 5628"/>
                <a:gd name="connsiteY90" fmla="*/ 4274 h 4315"/>
                <a:gd name="connsiteX91" fmla="*/ 5628 w 5628"/>
                <a:gd name="connsiteY91" fmla="*/ 4274 h 4315"/>
                <a:gd name="connsiteX0" fmla="*/ 5628 w 5628"/>
                <a:gd name="connsiteY0" fmla="*/ 4274 h 4315"/>
                <a:gd name="connsiteX1" fmla="*/ 5628 w 5628"/>
                <a:gd name="connsiteY1" fmla="*/ 4274 h 4315"/>
                <a:gd name="connsiteX2" fmla="*/ 5573 w 5628"/>
                <a:gd name="connsiteY2" fmla="*/ 4281 h 4315"/>
                <a:gd name="connsiteX3" fmla="*/ 5509 w 5628"/>
                <a:gd name="connsiteY3" fmla="*/ 4288 h 4315"/>
                <a:gd name="connsiteX4" fmla="*/ 5422 w 5628"/>
                <a:gd name="connsiteY4" fmla="*/ 4297 h 4315"/>
                <a:gd name="connsiteX5" fmla="*/ 5312 w 5628"/>
                <a:gd name="connsiteY5" fmla="*/ 4304 h 4315"/>
                <a:gd name="connsiteX6" fmla="*/ 5183 w 5628"/>
                <a:gd name="connsiteY6" fmla="*/ 4311 h 4315"/>
                <a:gd name="connsiteX7" fmla="*/ 5036 w 5628"/>
                <a:gd name="connsiteY7" fmla="*/ 4313 h 4315"/>
                <a:gd name="connsiteX8" fmla="*/ 4956 w 5628"/>
                <a:gd name="connsiteY8" fmla="*/ 4315 h 4315"/>
                <a:gd name="connsiteX9" fmla="*/ 4871 w 5628"/>
                <a:gd name="connsiteY9" fmla="*/ 4313 h 4315"/>
                <a:gd name="connsiteX10" fmla="*/ 4784 w 5628"/>
                <a:gd name="connsiteY10" fmla="*/ 4311 h 4315"/>
                <a:gd name="connsiteX11" fmla="*/ 4692 w 5628"/>
                <a:gd name="connsiteY11" fmla="*/ 4308 h 4315"/>
                <a:gd name="connsiteX12" fmla="*/ 4598 w 5628"/>
                <a:gd name="connsiteY12" fmla="*/ 4303 h 4315"/>
                <a:gd name="connsiteX13" fmla="*/ 4499 w 5628"/>
                <a:gd name="connsiteY13" fmla="*/ 4296 h 4315"/>
                <a:gd name="connsiteX14" fmla="*/ 4398 w 5628"/>
                <a:gd name="connsiteY14" fmla="*/ 4287 h 4315"/>
                <a:gd name="connsiteX15" fmla="*/ 4295 w 5628"/>
                <a:gd name="connsiteY15" fmla="*/ 4276 h 4315"/>
                <a:gd name="connsiteX16" fmla="*/ 4187 w 5628"/>
                <a:gd name="connsiteY16" fmla="*/ 4264 h 4315"/>
                <a:gd name="connsiteX17" fmla="*/ 4079 w 5628"/>
                <a:gd name="connsiteY17" fmla="*/ 4248 h 4315"/>
                <a:gd name="connsiteX18" fmla="*/ 3967 w 5628"/>
                <a:gd name="connsiteY18" fmla="*/ 4230 h 4315"/>
                <a:gd name="connsiteX19" fmla="*/ 3854 w 5628"/>
                <a:gd name="connsiteY19" fmla="*/ 4210 h 4315"/>
                <a:gd name="connsiteX20" fmla="*/ 3740 w 5628"/>
                <a:gd name="connsiteY20" fmla="*/ 4187 h 4315"/>
                <a:gd name="connsiteX21" fmla="*/ 3623 w 5628"/>
                <a:gd name="connsiteY21" fmla="*/ 4161 h 4315"/>
                <a:gd name="connsiteX22" fmla="*/ 3504 w 5628"/>
                <a:gd name="connsiteY22" fmla="*/ 4132 h 4315"/>
                <a:gd name="connsiteX23" fmla="*/ 3386 w 5628"/>
                <a:gd name="connsiteY23" fmla="*/ 4101 h 4315"/>
                <a:gd name="connsiteX24" fmla="*/ 3265 w 5628"/>
                <a:gd name="connsiteY24" fmla="*/ 4065 h 4315"/>
                <a:gd name="connsiteX25" fmla="*/ 3144 w 5628"/>
                <a:gd name="connsiteY25" fmla="*/ 4026 h 4315"/>
                <a:gd name="connsiteX26" fmla="*/ 3022 w 5628"/>
                <a:gd name="connsiteY26" fmla="*/ 3984 h 4315"/>
                <a:gd name="connsiteX27" fmla="*/ 2900 w 5628"/>
                <a:gd name="connsiteY27" fmla="*/ 3937 h 4315"/>
                <a:gd name="connsiteX28" fmla="*/ 2777 w 5628"/>
                <a:gd name="connsiteY28" fmla="*/ 3886 h 4315"/>
                <a:gd name="connsiteX29" fmla="*/ 2655 w 5628"/>
                <a:gd name="connsiteY29" fmla="*/ 3833 h 4315"/>
                <a:gd name="connsiteX30" fmla="*/ 2533 w 5628"/>
                <a:gd name="connsiteY30" fmla="*/ 3774 h 4315"/>
                <a:gd name="connsiteX31" fmla="*/ 2411 w 5628"/>
                <a:gd name="connsiteY31" fmla="*/ 3711 h 4315"/>
                <a:gd name="connsiteX32" fmla="*/ 2350 w 5628"/>
                <a:gd name="connsiteY32" fmla="*/ 3677 h 4315"/>
                <a:gd name="connsiteX33" fmla="*/ 2290 w 5628"/>
                <a:gd name="connsiteY33" fmla="*/ 3643 h 4315"/>
                <a:gd name="connsiteX34" fmla="*/ 248 w 5628"/>
                <a:gd name="connsiteY34" fmla="*/ 1014 h 4315"/>
                <a:gd name="connsiteX35" fmla="*/ 218 w 5628"/>
                <a:gd name="connsiteY35" fmla="*/ 915 h 4315"/>
                <a:gd name="connsiteX36" fmla="*/ 79 w 5628"/>
                <a:gd name="connsiteY36" fmla="*/ 389 h 4315"/>
                <a:gd name="connsiteX37" fmla="*/ 55 w 5628"/>
                <a:gd name="connsiteY37" fmla="*/ 277 h 4315"/>
                <a:gd name="connsiteX38" fmla="*/ 12 w 5628"/>
                <a:gd name="connsiteY38" fmla="*/ 48 h 4315"/>
                <a:gd name="connsiteX39" fmla="*/ 1015 w 5628"/>
                <a:gd name="connsiteY39" fmla="*/ 0 h 4315"/>
                <a:gd name="connsiteX40" fmla="*/ 1524 w 5628"/>
                <a:gd name="connsiteY40" fmla="*/ 48 h 4315"/>
                <a:gd name="connsiteX41" fmla="*/ 1744 w 5628"/>
                <a:gd name="connsiteY41" fmla="*/ 82 h 4315"/>
                <a:gd name="connsiteX42" fmla="*/ 1973 w 5628"/>
                <a:gd name="connsiteY42" fmla="*/ 128 h 4315"/>
                <a:gd name="connsiteX43" fmla="*/ 2146 w 5628"/>
                <a:gd name="connsiteY43" fmla="*/ 196 h 4315"/>
                <a:gd name="connsiteX44" fmla="*/ 3049 w 5628"/>
                <a:gd name="connsiteY44" fmla="*/ 506 h 4315"/>
                <a:gd name="connsiteX45" fmla="*/ 3169 w 5628"/>
                <a:gd name="connsiteY45" fmla="*/ 568 h 4315"/>
                <a:gd name="connsiteX46" fmla="*/ 3290 w 5628"/>
                <a:gd name="connsiteY46" fmla="*/ 635 h 4315"/>
                <a:gd name="connsiteX47" fmla="*/ 3471 w 5628"/>
                <a:gd name="connsiteY47" fmla="*/ 745 h 4315"/>
                <a:gd name="connsiteX48" fmla="*/ 3648 w 5628"/>
                <a:gd name="connsiteY48" fmla="*/ 865 h 4315"/>
                <a:gd name="connsiteX49" fmla="*/ 3765 w 5628"/>
                <a:gd name="connsiteY49" fmla="*/ 952 h 4315"/>
                <a:gd name="connsiteX50" fmla="*/ 3939 w 5628"/>
                <a:gd name="connsiteY50" fmla="*/ 1094 h 4315"/>
                <a:gd name="connsiteX51" fmla="*/ 3995 w 5628"/>
                <a:gd name="connsiteY51" fmla="*/ 1144 h 4315"/>
                <a:gd name="connsiteX52" fmla="*/ 4052 w 5628"/>
                <a:gd name="connsiteY52" fmla="*/ 1195 h 4315"/>
                <a:gd name="connsiteX53" fmla="*/ 4109 w 5628"/>
                <a:gd name="connsiteY53" fmla="*/ 1247 h 4315"/>
                <a:gd name="connsiteX54" fmla="*/ 4164 w 5628"/>
                <a:gd name="connsiteY54" fmla="*/ 1301 h 4315"/>
                <a:gd name="connsiteX55" fmla="*/ 4219 w 5628"/>
                <a:gd name="connsiteY55" fmla="*/ 1356 h 4315"/>
                <a:gd name="connsiteX56" fmla="*/ 4274 w 5628"/>
                <a:gd name="connsiteY56" fmla="*/ 1415 h 4315"/>
                <a:gd name="connsiteX57" fmla="*/ 4327 w 5628"/>
                <a:gd name="connsiteY57" fmla="*/ 1473 h 4315"/>
                <a:gd name="connsiteX58" fmla="*/ 4382 w 5628"/>
                <a:gd name="connsiteY58" fmla="*/ 1534 h 4315"/>
                <a:gd name="connsiteX59" fmla="*/ 4433 w 5628"/>
                <a:gd name="connsiteY59" fmla="*/ 1596 h 4315"/>
                <a:gd name="connsiteX60" fmla="*/ 4486 w 5628"/>
                <a:gd name="connsiteY60" fmla="*/ 1658 h 4315"/>
                <a:gd name="connsiteX61" fmla="*/ 4538 w 5628"/>
                <a:gd name="connsiteY61" fmla="*/ 1723 h 4315"/>
                <a:gd name="connsiteX62" fmla="*/ 4589 w 5628"/>
                <a:gd name="connsiteY62" fmla="*/ 1791 h 4315"/>
                <a:gd name="connsiteX63" fmla="*/ 4639 w 5628"/>
                <a:gd name="connsiteY63" fmla="*/ 1858 h 4315"/>
                <a:gd name="connsiteX64" fmla="*/ 4688 w 5628"/>
                <a:gd name="connsiteY64" fmla="*/ 1927 h 4315"/>
                <a:gd name="connsiteX65" fmla="*/ 4738 w 5628"/>
                <a:gd name="connsiteY65" fmla="*/ 2000 h 4315"/>
                <a:gd name="connsiteX66" fmla="*/ 4786 w 5628"/>
                <a:gd name="connsiteY66" fmla="*/ 2073 h 4315"/>
                <a:gd name="connsiteX67" fmla="*/ 4832 w 5628"/>
                <a:gd name="connsiteY67" fmla="*/ 2149 h 4315"/>
                <a:gd name="connsiteX68" fmla="*/ 4880 w 5628"/>
                <a:gd name="connsiteY68" fmla="*/ 2225 h 4315"/>
                <a:gd name="connsiteX69" fmla="*/ 4924 w 5628"/>
                <a:gd name="connsiteY69" fmla="*/ 2303 h 4315"/>
                <a:gd name="connsiteX70" fmla="*/ 4970 w 5628"/>
                <a:gd name="connsiteY70" fmla="*/ 2385 h 4315"/>
                <a:gd name="connsiteX71" fmla="*/ 5013 w 5628"/>
                <a:gd name="connsiteY71" fmla="*/ 2466 h 4315"/>
                <a:gd name="connsiteX72" fmla="*/ 5057 w 5628"/>
                <a:gd name="connsiteY72" fmla="*/ 2549 h 4315"/>
                <a:gd name="connsiteX73" fmla="*/ 5098 w 5628"/>
                <a:gd name="connsiteY73" fmla="*/ 2636 h 4315"/>
                <a:gd name="connsiteX74" fmla="*/ 5141 w 5628"/>
                <a:gd name="connsiteY74" fmla="*/ 2723 h 4315"/>
                <a:gd name="connsiteX75" fmla="*/ 5180 w 5628"/>
                <a:gd name="connsiteY75" fmla="*/ 2814 h 4315"/>
                <a:gd name="connsiteX76" fmla="*/ 5219 w 5628"/>
                <a:gd name="connsiteY76" fmla="*/ 2904 h 4315"/>
                <a:gd name="connsiteX77" fmla="*/ 5258 w 5628"/>
                <a:gd name="connsiteY77" fmla="*/ 2998 h 4315"/>
                <a:gd name="connsiteX78" fmla="*/ 5295 w 5628"/>
                <a:gd name="connsiteY78" fmla="*/ 3094 h 4315"/>
                <a:gd name="connsiteX79" fmla="*/ 5330 w 5628"/>
                <a:gd name="connsiteY79" fmla="*/ 3189 h 4315"/>
                <a:gd name="connsiteX80" fmla="*/ 5366 w 5628"/>
                <a:gd name="connsiteY80" fmla="*/ 3289 h 4315"/>
                <a:gd name="connsiteX81" fmla="*/ 5399 w 5628"/>
                <a:gd name="connsiteY81" fmla="*/ 3391 h 4315"/>
                <a:gd name="connsiteX82" fmla="*/ 5431 w 5628"/>
                <a:gd name="connsiteY82" fmla="*/ 3494 h 4315"/>
                <a:gd name="connsiteX83" fmla="*/ 5463 w 5628"/>
                <a:gd name="connsiteY83" fmla="*/ 3599 h 4315"/>
                <a:gd name="connsiteX84" fmla="*/ 5493 w 5628"/>
                <a:gd name="connsiteY84" fmla="*/ 3707 h 4315"/>
                <a:gd name="connsiteX85" fmla="*/ 5523 w 5628"/>
                <a:gd name="connsiteY85" fmla="*/ 3815 h 4315"/>
                <a:gd name="connsiteX86" fmla="*/ 5552 w 5628"/>
                <a:gd name="connsiteY86" fmla="*/ 3927 h 4315"/>
                <a:gd name="connsiteX87" fmla="*/ 5578 w 5628"/>
                <a:gd name="connsiteY87" fmla="*/ 4040 h 4315"/>
                <a:gd name="connsiteX88" fmla="*/ 5603 w 5628"/>
                <a:gd name="connsiteY88" fmla="*/ 4157 h 4315"/>
                <a:gd name="connsiteX89" fmla="*/ 5628 w 5628"/>
                <a:gd name="connsiteY89" fmla="*/ 4274 h 4315"/>
                <a:gd name="connsiteX90" fmla="*/ 5628 w 5628"/>
                <a:gd name="connsiteY90" fmla="*/ 4274 h 4315"/>
                <a:gd name="connsiteX0" fmla="*/ 5628 w 5628"/>
                <a:gd name="connsiteY0" fmla="*/ 4274 h 4315"/>
                <a:gd name="connsiteX1" fmla="*/ 5628 w 5628"/>
                <a:gd name="connsiteY1" fmla="*/ 4274 h 4315"/>
                <a:gd name="connsiteX2" fmla="*/ 5573 w 5628"/>
                <a:gd name="connsiteY2" fmla="*/ 4281 h 4315"/>
                <a:gd name="connsiteX3" fmla="*/ 5509 w 5628"/>
                <a:gd name="connsiteY3" fmla="*/ 4288 h 4315"/>
                <a:gd name="connsiteX4" fmla="*/ 5422 w 5628"/>
                <a:gd name="connsiteY4" fmla="*/ 4297 h 4315"/>
                <a:gd name="connsiteX5" fmla="*/ 5312 w 5628"/>
                <a:gd name="connsiteY5" fmla="*/ 4304 h 4315"/>
                <a:gd name="connsiteX6" fmla="*/ 5183 w 5628"/>
                <a:gd name="connsiteY6" fmla="*/ 4311 h 4315"/>
                <a:gd name="connsiteX7" fmla="*/ 5036 w 5628"/>
                <a:gd name="connsiteY7" fmla="*/ 4313 h 4315"/>
                <a:gd name="connsiteX8" fmla="*/ 4956 w 5628"/>
                <a:gd name="connsiteY8" fmla="*/ 4315 h 4315"/>
                <a:gd name="connsiteX9" fmla="*/ 4871 w 5628"/>
                <a:gd name="connsiteY9" fmla="*/ 4313 h 4315"/>
                <a:gd name="connsiteX10" fmla="*/ 4784 w 5628"/>
                <a:gd name="connsiteY10" fmla="*/ 4311 h 4315"/>
                <a:gd name="connsiteX11" fmla="*/ 4692 w 5628"/>
                <a:gd name="connsiteY11" fmla="*/ 4308 h 4315"/>
                <a:gd name="connsiteX12" fmla="*/ 4598 w 5628"/>
                <a:gd name="connsiteY12" fmla="*/ 4303 h 4315"/>
                <a:gd name="connsiteX13" fmla="*/ 4499 w 5628"/>
                <a:gd name="connsiteY13" fmla="*/ 4296 h 4315"/>
                <a:gd name="connsiteX14" fmla="*/ 4398 w 5628"/>
                <a:gd name="connsiteY14" fmla="*/ 4287 h 4315"/>
                <a:gd name="connsiteX15" fmla="*/ 4295 w 5628"/>
                <a:gd name="connsiteY15" fmla="*/ 4276 h 4315"/>
                <a:gd name="connsiteX16" fmla="*/ 4187 w 5628"/>
                <a:gd name="connsiteY16" fmla="*/ 4264 h 4315"/>
                <a:gd name="connsiteX17" fmla="*/ 4079 w 5628"/>
                <a:gd name="connsiteY17" fmla="*/ 4248 h 4315"/>
                <a:gd name="connsiteX18" fmla="*/ 3967 w 5628"/>
                <a:gd name="connsiteY18" fmla="*/ 4230 h 4315"/>
                <a:gd name="connsiteX19" fmla="*/ 3854 w 5628"/>
                <a:gd name="connsiteY19" fmla="*/ 4210 h 4315"/>
                <a:gd name="connsiteX20" fmla="*/ 3740 w 5628"/>
                <a:gd name="connsiteY20" fmla="*/ 4187 h 4315"/>
                <a:gd name="connsiteX21" fmla="*/ 3623 w 5628"/>
                <a:gd name="connsiteY21" fmla="*/ 4161 h 4315"/>
                <a:gd name="connsiteX22" fmla="*/ 3504 w 5628"/>
                <a:gd name="connsiteY22" fmla="*/ 4132 h 4315"/>
                <a:gd name="connsiteX23" fmla="*/ 3386 w 5628"/>
                <a:gd name="connsiteY23" fmla="*/ 4101 h 4315"/>
                <a:gd name="connsiteX24" fmla="*/ 3265 w 5628"/>
                <a:gd name="connsiteY24" fmla="*/ 4065 h 4315"/>
                <a:gd name="connsiteX25" fmla="*/ 3144 w 5628"/>
                <a:gd name="connsiteY25" fmla="*/ 4026 h 4315"/>
                <a:gd name="connsiteX26" fmla="*/ 3022 w 5628"/>
                <a:gd name="connsiteY26" fmla="*/ 3984 h 4315"/>
                <a:gd name="connsiteX27" fmla="*/ 2900 w 5628"/>
                <a:gd name="connsiteY27" fmla="*/ 3937 h 4315"/>
                <a:gd name="connsiteX28" fmla="*/ 2777 w 5628"/>
                <a:gd name="connsiteY28" fmla="*/ 3886 h 4315"/>
                <a:gd name="connsiteX29" fmla="*/ 2655 w 5628"/>
                <a:gd name="connsiteY29" fmla="*/ 3833 h 4315"/>
                <a:gd name="connsiteX30" fmla="*/ 2533 w 5628"/>
                <a:gd name="connsiteY30" fmla="*/ 3774 h 4315"/>
                <a:gd name="connsiteX31" fmla="*/ 2411 w 5628"/>
                <a:gd name="connsiteY31" fmla="*/ 3711 h 4315"/>
                <a:gd name="connsiteX32" fmla="*/ 2350 w 5628"/>
                <a:gd name="connsiteY32" fmla="*/ 3677 h 4315"/>
                <a:gd name="connsiteX33" fmla="*/ 2290 w 5628"/>
                <a:gd name="connsiteY33" fmla="*/ 3643 h 4315"/>
                <a:gd name="connsiteX34" fmla="*/ 248 w 5628"/>
                <a:gd name="connsiteY34" fmla="*/ 1014 h 4315"/>
                <a:gd name="connsiteX35" fmla="*/ 218 w 5628"/>
                <a:gd name="connsiteY35" fmla="*/ 915 h 4315"/>
                <a:gd name="connsiteX36" fmla="*/ 79 w 5628"/>
                <a:gd name="connsiteY36" fmla="*/ 389 h 4315"/>
                <a:gd name="connsiteX37" fmla="*/ 55 w 5628"/>
                <a:gd name="connsiteY37" fmla="*/ 277 h 4315"/>
                <a:gd name="connsiteX38" fmla="*/ 12 w 5628"/>
                <a:gd name="connsiteY38" fmla="*/ 48 h 4315"/>
                <a:gd name="connsiteX39" fmla="*/ 1015 w 5628"/>
                <a:gd name="connsiteY39" fmla="*/ 0 h 4315"/>
                <a:gd name="connsiteX40" fmla="*/ 1524 w 5628"/>
                <a:gd name="connsiteY40" fmla="*/ 48 h 4315"/>
                <a:gd name="connsiteX41" fmla="*/ 1744 w 5628"/>
                <a:gd name="connsiteY41" fmla="*/ 82 h 4315"/>
                <a:gd name="connsiteX42" fmla="*/ 1973 w 5628"/>
                <a:gd name="connsiteY42" fmla="*/ 128 h 4315"/>
                <a:gd name="connsiteX43" fmla="*/ 2146 w 5628"/>
                <a:gd name="connsiteY43" fmla="*/ 196 h 4315"/>
                <a:gd name="connsiteX44" fmla="*/ 3049 w 5628"/>
                <a:gd name="connsiteY44" fmla="*/ 506 h 4315"/>
                <a:gd name="connsiteX45" fmla="*/ 3169 w 5628"/>
                <a:gd name="connsiteY45" fmla="*/ 568 h 4315"/>
                <a:gd name="connsiteX46" fmla="*/ 3290 w 5628"/>
                <a:gd name="connsiteY46" fmla="*/ 635 h 4315"/>
                <a:gd name="connsiteX47" fmla="*/ 3471 w 5628"/>
                <a:gd name="connsiteY47" fmla="*/ 745 h 4315"/>
                <a:gd name="connsiteX48" fmla="*/ 3648 w 5628"/>
                <a:gd name="connsiteY48" fmla="*/ 865 h 4315"/>
                <a:gd name="connsiteX49" fmla="*/ 3939 w 5628"/>
                <a:gd name="connsiteY49" fmla="*/ 1094 h 4315"/>
                <a:gd name="connsiteX50" fmla="*/ 3995 w 5628"/>
                <a:gd name="connsiteY50" fmla="*/ 1144 h 4315"/>
                <a:gd name="connsiteX51" fmla="*/ 4052 w 5628"/>
                <a:gd name="connsiteY51" fmla="*/ 1195 h 4315"/>
                <a:gd name="connsiteX52" fmla="*/ 4109 w 5628"/>
                <a:gd name="connsiteY52" fmla="*/ 1247 h 4315"/>
                <a:gd name="connsiteX53" fmla="*/ 4164 w 5628"/>
                <a:gd name="connsiteY53" fmla="*/ 1301 h 4315"/>
                <a:gd name="connsiteX54" fmla="*/ 4219 w 5628"/>
                <a:gd name="connsiteY54" fmla="*/ 1356 h 4315"/>
                <a:gd name="connsiteX55" fmla="*/ 4274 w 5628"/>
                <a:gd name="connsiteY55" fmla="*/ 1415 h 4315"/>
                <a:gd name="connsiteX56" fmla="*/ 4327 w 5628"/>
                <a:gd name="connsiteY56" fmla="*/ 1473 h 4315"/>
                <a:gd name="connsiteX57" fmla="*/ 4382 w 5628"/>
                <a:gd name="connsiteY57" fmla="*/ 1534 h 4315"/>
                <a:gd name="connsiteX58" fmla="*/ 4433 w 5628"/>
                <a:gd name="connsiteY58" fmla="*/ 1596 h 4315"/>
                <a:gd name="connsiteX59" fmla="*/ 4486 w 5628"/>
                <a:gd name="connsiteY59" fmla="*/ 1658 h 4315"/>
                <a:gd name="connsiteX60" fmla="*/ 4538 w 5628"/>
                <a:gd name="connsiteY60" fmla="*/ 1723 h 4315"/>
                <a:gd name="connsiteX61" fmla="*/ 4589 w 5628"/>
                <a:gd name="connsiteY61" fmla="*/ 1791 h 4315"/>
                <a:gd name="connsiteX62" fmla="*/ 4639 w 5628"/>
                <a:gd name="connsiteY62" fmla="*/ 1858 h 4315"/>
                <a:gd name="connsiteX63" fmla="*/ 4688 w 5628"/>
                <a:gd name="connsiteY63" fmla="*/ 1927 h 4315"/>
                <a:gd name="connsiteX64" fmla="*/ 4738 w 5628"/>
                <a:gd name="connsiteY64" fmla="*/ 2000 h 4315"/>
                <a:gd name="connsiteX65" fmla="*/ 4786 w 5628"/>
                <a:gd name="connsiteY65" fmla="*/ 2073 h 4315"/>
                <a:gd name="connsiteX66" fmla="*/ 4832 w 5628"/>
                <a:gd name="connsiteY66" fmla="*/ 2149 h 4315"/>
                <a:gd name="connsiteX67" fmla="*/ 4880 w 5628"/>
                <a:gd name="connsiteY67" fmla="*/ 2225 h 4315"/>
                <a:gd name="connsiteX68" fmla="*/ 4924 w 5628"/>
                <a:gd name="connsiteY68" fmla="*/ 2303 h 4315"/>
                <a:gd name="connsiteX69" fmla="*/ 4970 w 5628"/>
                <a:gd name="connsiteY69" fmla="*/ 2385 h 4315"/>
                <a:gd name="connsiteX70" fmla="*/ 5013 w 5628"/>
                <a:gd name="connsiteY70" fmla="*/ 2466 h 4315"/>
                <a:gd name="connsiteX71" fmla="*/ 5057 w 5628"/>
                <a:gd name="connsiteY71" fmla="*/ 2549 h 4315"/>
                <a:gd name="connsiteX72" fmla="*/ 5098 w 5628"/>
                <a:gd name="connsiteY72" fmla="*/ 2636 h 4315"/>
                <a:gd name="connsiteX73" fmla="*/ 5141 w 5628"/>
                <a:gd name="connsiteY73" fmla="*/ 2723 h 4315"/>
                <a:gd name="connsiteX74" fmla="*/ 5180 w 5628"/>
                <a:gd name="connsiteY74" fmla="*/ 2814 h 4315"/>
                <a:gd name="connsiteX75" fmla="*/ 5219 w 5628"/>
                <a:gd name="connsiteY75" fmla="*/ 2904 h 4315"/>
                <a:gd name="connsiteX76" fmla="*/ 5258 w 5628"/>
                <a:gd name="connsiteY76" fmla="*/ 2998 h 4315"/>
                <a:gd name="connsiteX77" fmla="*/ 5295 w 5628"/>
                <a:gd name="connsiteY77" fmla="*/ 3094 h 4315"/>
                <a:gd name="connsiteX78" fmla="*/ 5330 w 5628"/>
                <a:gd name="connsiteY78" fmla="*/ 3189 h 4315"/>
                <a:gd name="connsiteX79" fmla="*/ 5366 w 5628"/>
                <a:gd name="connsiteY79" fmla="*/ 3289 h 4315"/>
                <a:gd name="connsiteX80" fmla="*/ 5399 w 5628"/>
                <a:gd name="connsiteY80" fmla="*/ 3391 h 4315"/>
                <a:gd name="connsiteX81" fmla="*/ 5431 w 5628"/>
                <a:gd name="connsiteY81" fmla="*/ 3494 h 4315"/>
                <a:gd name="connsiteX82" fmla="*/ 5463 w 5628"/>
                <a:gd name="connsiteY82" fmla="*/ 3599 h 4315"/>
                <a:gd name="connsiteX83" fmla="*/ 5493 w 5628"/>
                <a:gd name="connsiteY83" fmla="*/ 3707 h 4315"/>
                <a:gd name="connsiteX84" fmla="*/ 5523 w 5628"/>
                <a:gd name="connsiteY84" fmla="*/ 3815 h 4315"/>
                <a:gd name="connsiteX85" fmla="*/ 5552 w 5628"/>
                <a:gd name="connsiteY85" fmla="*/ 3927 h 4315"/>
                <a:gd name="connsiteX86" fmla="*/ 5578 w 5628"/>
                <a:gd name="connsiteY86" fmla="*/ 4040 h 4315"/>
                <a:gd name="connsiteX87" fmla="*/ 5603 w 5628"/>
                <a:gd name="connsiteY87" fmla="*/ 4157 h 4315"/>
                <a:gd name="connsiteX88" fmla="*/ 5628 w 5628"/>
                <a:gd name="connsiteY88" fmla="*/ 4274 h 4315"/>
                <a:gd name="connsiteX89" fmla="*/ 5628 w 5628"/>
                <a:gd name="connsiteY89" fmla="*/ 4274 h 4315"/>
                <a:gd name="connsiteX0" fmla="*/ 5628 w 5628"/>
                <a:gd name="connsiteY0" fmla="*/ 4274 h 4315"/>
                <a:gd name="connsiteX1" fmla="*/ 5628 w 5628"/>
                <a:gd name="connsiteY1" fmla="*/ 4274 h 4315"/>
                <a:gd name="connsiteX2" fmla="*/ 5573 w 5628"/>
                <a:gd name="connsiteY2" fmla="*/ 4281 h 4315"/>
                <a:gd name="connsiteX3" fmla="*/ 5509 w 5628"/>
                <a:gd name="connsiteY3" fmla="*/ 4288 h 4315"/>
                <a:gd name="connsiteX4" fmla="*/ 5422 w 5628"/>
                <a:gd name="connsiteY4" fmla="*/ 4297 h 4315"/>
                <a:gd name="connsiteX5" fmla="*/ 5312 w 5628"/>
                <a:gd name="connsiteY5" fmla="*/ 4304 h 4315"/>
                <a:gd name="connsiteX6" fmla="*/ 5183 w 5628"/>
                <a:gd name="connsiteY6" fmla="*/ 4311 h 4315"/>
                <a:gd name="connsiteX7" fmla="*/ 5036 w 5628"/>
                <a:gd name="connsiteY7" fmla="*/ 4313 h 4315"/>
                <a:gd name="connsiteX8" fmla="*/ 4956 w 5628"/>
                <a:gd name="connsiteY8" fmla="*/ 4315 h 4315"/>
                <a:gd name="connsiteX9" fmla="*/ 4871 w 5628"/>
                <a:gd name="connsiteY9" fmla="*/ 4313 h 4315"/>
                <a:gd name="connsiteX10" fmla="*/ 4784 w 5628"/>
                <a:gd name="connsiteY10" fmla="*/ 4311 h 4315"/>
                <a:gd name="connsiteX11" fmla="*/ 4692 w 5628"/>
                <a:gd name="connsiteY11" fmla="*/ 4308 h 4315"/>
                <a:gd name="connsiteX12" fmla="*/ 4598 w 5628"/>
                <a:gd name="connsiteY12" fmla="*/ 4303 h 4315"/>
                <a:gd name="connsiteX13" fmla="*/ 4499 w 5628"/>
                <a:gd name="connsiteY13" fmla="*/ 4296 h 4315"/>
                <a:gd name="connsiteX14" fmla="*/ 4398 w 5628"/>
                <a:gd name="connsiteY14" fmla="*/ 4287 h 4315"/>
                <a:gd name="connsiteX15" fmla="*/ 4295 w 5628"/>
                <a:gd name="connsiteY15" fmla="*/ 4276 h 4315"/>
                <a:gd name="connsiteX16" fmla="*/ 4187 w 5628"/>
                <a:gd name="connsiteY16" fmla="*/ 4264 h 4315"/>
                <a:gd name="connsiteX17" fmla="*/ 4079 w 5628"/>
                <a:gd name="connsiteY17" fmla="*/ 4248 h 4315"/>
                <a:gd name="connsiteX18" fmla="*/ 3967 w 5628"/>
                <a:gd name="connsiteY18" fmla="*/ 4230 h 4315"/>
                <a:gd name="connsiteX19" fmla="*/ 3854 w 5628"/>
                <a:gd name="connsiteY19" fmla="*/ 4210 h 4315"/>
                <a:gd name="connsiteX20" fmla="*/ 3740 w 5628"/>
                <a:gd name="connsiteY20" fmla="*/ 4187 h 4315"/>
                <a:gd name="connsiteX21" fmla="*/ 3623 w 5628"/>
                <a:gd name="connsiteY21" fmla="*/ 4161 h 4315"/>
                <a:gd name="connsiteX22" fmla="*/ 3504 w 5628"/>
                <a:gd name="connsiteY22" fmla="*/ 4132 h 4315"/>
                <a:gd name="connsiteX23" fmla="*/ 3386 w 5628"/>
                <a:gd name="connsiteY23" fmla="*/ 4101 h 4315"/>
                <a:gd name="connsiteX24" fmla="*/ 3265 w 5628"/>
                <a:gd name="connsiteY24" fmla="*/ 4065 h 4315"/>
                <a:gd name="connsiteX25" fmla="*/ 3144 w 5628"/>
                <a:gd name="connsiteY25" fmla="*/ 4026 h 4315"/>
                <a:gd name="connsiteX26" fmla="*/ 3022 w 5628"/>
                <a:gd name="connsiteY26" fmla="*/ 3984 h 4315"/>
                <a:gd name="connsiteX27" fmla="*/ 2900 w 5628"/>
                <a:gd name="connsiteY27" fmla="*/ 3937 h 4315"/>
                <a:gd name="connsiteX28" fmla="*/ 2777 w 5628"/>
                <a:gd name="connsiteY28" fmla="*/ 3886 h 4315"/>
                <a:gd name="connsiteX29" fmla="*/ 2655 w 5628"/>
                <a:gd name="connsiteY29" fmla="*/ 3833 h 4315"/>
                <a:gd name="connsiteX30" fmla="*/ 2533 w 5628"/>
                <a:gd name="connsiteY30" fmla="*/ 3774 h 4315"/>
                <a:gd name="connsiteX31" fmla="*/ 2411 w 5628"/>
                <a:gd name="connsiteY31" fmla="*/ 3711 h 4315"/>
                <a:gd name="connsiteX32" fmla="*/ 2350 w 5628"/>
                <a:gd name="connsiteY32" fmla="*/ 3677 h 4315"/>
                <a:gd name="connsiteX33" fmla="*/ 2290 w 5628"/>
                <a:gd name="connsiteY33" fmla="*/ 3643 h 4315"/>
                <a:gd name="connsiteX34" fmla="*/ 248 w 5628"/>
                <a:gd name="connsiteY34" fmla="*/ 1014 h 4315"/>
                <a:gd name="connsiteX35" fmla="*/ 218 w 5628"/>
                <a:gd name="connsiteY35" fmla="*/ 915 h 4315"/>
                <a:gd name="connsiteX36" fmla="*/ 79 w 5628"/>
                <a:gd name="connsiteY36" fmla="*/ 389 h 4315"/>
                <a:gd name="connsiteX37" fmla="*/ 55 w 5628"/>
                <a:gd name="connsiteY37" fmla="*/ 277 h 4315"/>
                <a:gd name="connsiteX38" fmla="*/ 12 w 5628"/>
                <a:gd name="connsiteY38" fmla="*/ 48 h 4315"/>
                <a:gd name="connsiteX39" fmla="*/ 1015 w 5628"/>
                <a:gd name="connsiteY39" fmla="*/ 0 h 4315"/>
                <a:gd name="connsiteX40" fmla="*/ 1524 w 5628"/>
                <a:gd name="connsiteY40" fmla="*/ 48 h 4315"/>
                <a:gd name="connsiteX41" fmla="*/ 1744 w 5628"/>
                <a:gd name="connsiteY41" fmla="*/ 82 h 4315"/>
                <a:gd name="connsiteX42" fmla="*/ 1973 w 5628"/>
                <a:gd name="connsiteY42" fmla="*/ 128 h 4315"/>
                <a:gd name="connsiteX43" fmla="*/ 2146 w 5628"/>
                <a:gd name="connsiteY43" fmla="*/ 196 h 4315"/>
                <a:gd name="connsiteX44" fmla="*/ 3049 w 5628"/>
                <a:gd name="connsiteY44" fmla="*/ 506 h 4315"/>
                <a:gd name="connsiteX45" fmla="*/ 3169 w 5628"/>
                <a:gd name="connsiteY45" fmla="*/ 568 h 4315"/>
                <a:gd name="connsiteX46" fmla="*/ 3290 w 5628"/>
                <a:gd name="connsiteY46" fmla="*/ 635 h 4315"/>
                <a:gd name="connsiteX47" fmla="*/ 3471 w 5628"/>
                <a:gd name="connsiteY47" fmla="*/ 745 h 4315"/>
                <a:gd name="connsiteX48" fmla="*/ 3648 w 5628"/>
                <a:gd name="connsiteY48" fmla="*/ 865 h 4315"/>
                <a:gd name="connsiteX49" fmla="*/ 3939 w 5628"/>
                <a:gd name="connsiteY49" fmla="*/ 1094 h 4315"/>
                <a:gd name="connsiteX50" fmla="*/ 3995 w 5628"/>
                <a:gd name="connsiteY50" fmla="*/ 1144 h 4315"/>
                <a:gd name="connsiteX51" fmla="*/ 4109 w 5628"/>
                <a:gd name="connsiteY51" fmla="*/ 1247 h 4315"/>
                <a:gd name="connsiteX52" fmla="*/ 4164 w 5628"/>
                <a:gd name="connsiteY52" fmla="*/ 1301 h 4315"/>
                <a:gd name="connsiteX53" fmla="*/ 4219 w 5628"/>
                <a:gd name="connsiteY53" fmla="*/ 1356 h 4315"/>
                <a:gd name="connsiteX54" fmla="*/ 4274 w 5628"/>
                <a:gd name="connsiteY54" fmla="*/ 1415 h 4315"/>
                <a:gd name="connsiteX55" fmla="*/ 4327 w 5628"/>
                <a:gd name="connsiteY55" fmla="*/ 1473 h 4315"/>
                <a:gd name="connsiteX56" fmla="*/ 4382 w 5628"/>
                <a:gd name="connsiteY56" fmla="*/ 1534 h 4315"/>
                <a:gd name="connsiteX57" fmla="*/ 4433 w 5628"/>
                <a:gd name="connsiteY57" fmla="*/ 1596 h 4315"/>
                <a:gd name="connsiteX58" fmla="*/ 4486 w 5628"/>
                <a:gd name="connsiteY58" fmla="*/ 1658 h 4315"/>
                <a:gd name="connsiteX59" fmla="*/ 4538 w 5628"/>
                <a:gd name="connsiteY59" fmla="*/ 1723 h 4315"/>
                <a:gd name="connsiteX60" fmla="*/ 4589 w 5628"/>
                <a:gd name="connsiteY60" fmla="*/ 1791 h 4315"/>
                <a:gd name="connsiteX61" fmla="*/ 4639 w 5628"/>
                <a:gd name="connsiteY61" fmla="*/ 1858 h 4315"/>
                <a:gd name="connsiteX62" fmla="*/ 4688 w 5628"/>
                <a:gd name="connsiteY62" fmla="*/ 1927 h 4315"/>
                <a:gd name="connsiteX63" fmla="*/ 4738 w 5628"/>
                <a:gd name="connsiteY63" fmla="*/ 2000 h 4315"/>
                <a:gd name="connsiteX64" fmla="*/ 4786 w 5628"/>
                <a:gd name="connsiteY64" fmla="*/ 2073 h 4315"/>
                <a:gd name="connsiteX65" fmla="*/ 4832 w 5628"/>
                <a:gd name="connsiteY65" fmla="*/ 2149 h 4315"/>
                <a:gd name="connsiteX66" fmla="*/ 4880 w 5628"/>
                <a:gd name="connsiteY66" fmla="*/ 2225 h 4315"/>
                <a:gd name="connsiteX67" fmla="*/ 4924 w 5628"/>
                <a:gd name="connsiteY67" fmla="*/ 2303 h 4315"/>
                <a:gd name="connsiteX68" fmla="*/ 4970 w 5628"/>
                <a:gd name="connsiteY68" fmla="*/ 2385 h 4315"/>
                <a:gd name="connsiteX69" fmla="*/ 5013 w 5628"/>
                <a:gd name="connsiteY69" fmla="*/ 2466 h 4315"/>
                <a:gd name="connsiteX70" fmla="*/ 5057 w 5628"/>
                <a:gd name="connsiteY70" fmla="*/ 2549 h 4315"/>
                <a:gd name="connsiteX71" fmla="*/ 5098 w 5628"/>
                <a:gd name="connsiteY71" fmla="*/ 2636 h 4315"/>
                <a:gd name="connsiteX72" fmla="*/ 5141 w 5628"/>
                <a:gd name="connsiteY72" fmla="*/ 2723 h 4315"/>
                <a:gd name="connsiteX73" fmla="*/ 5180 w 5628"/>
                <a:gd name="connsiteY73" fmla="*/ 2814 h 4315"/>
                <a:gd name="connsiteX74" fmla="*/ 5219 w 5628"/>
                <a:gd name="connsiteY74" fmla="*/ 2904 h 4315"/>
                <a:gd name="connsiteX75" fmla="*/ 5258 w 5628"/>
                <a:gd name="connsiteY75" fmla="*/ 2998 h 4315"/>
                <a:gd name="connsiteX76" fmla="*/ 5295 w 5628"/>
                <a:gd name="connsiteY76" fmla="*/ 3094 h 4315"/>
                <a:gd name="connsiteX77" fmla="*/ 5330 w 5628"/>
                <a:gd name="connsiteY77" fmla="*/ 3189 h 4315"/>
                <a:gd name="connsiteX78" fmla="*/ 5366 w 5628"/>
                <a:gd name="connsiteY78" fmla="*/ 3289 h 4315"/>
                <a:gd name="connsiteX79" fmla="*/ 5399 w 5628"/>
                <a:gd name="connsiteY79" fmla="*/ 3391 h 4315"/>
                <a:gd name="connsiteX80" fmla="*/ 5431 w 5628"/>
                <a:gd name="connsiteY80" fmla="*/ 3494 h 4315"/>
                <a:gd name="connsiteX81" fmla="*/ 5463 w 5628"/>
                <a:gd name="connsiteY81" fmla="*/ 3599 h 4315"/>
                <a:gd name="connsiteX82" fmla="*/ 5493 w 5628"/>
                <a:gd name="connsiteY82" fmla="*/ 3707 h 4315"/>
                <a:gd name="connsiteX83" fmla="*/ 5523 w 5628"/>
                <a:gd name="connsiteY83" fmla="*/ 3815 h 4315"/>
                <a:gd name="connsiteX84" fmla="*/ 5552 w 5628"/>
                <a:gd name="connsiteY84" fmla="*/ 3927 h 4315"/>
                <a:gd name="connsiteX85" fmla="*/ 5578 w 5628"/>
                <a:gd name="connsiteY85" fmla="*/ 4040 h 4315"/>
                <a:gd name="connsiteX86" fmla="*/ 5603 w 5628"/>
                <a:gd name="connsiteY86" fmla="*/ 4157 h 4315"/>
                <a:gd name="connsiteX87" fmla="*/ 5628 w 5628"/>
                <a:gd name="connsiteY87" fmla="*/ 4274 h 4315"/>
                <a:gd name="connsiteX88" fmla="*/ 5628 w 5628"/>
                <a:gd name="connsiteY88" fmla="*/ 4274 h 4315"/>
                <a:gd name="connsiteX0" fmla="*/ 5628 w 5628"/>
                <a:gd name="connsiteY0" fmla="*/ 4274 h 4315"/>
                <a:gd name="connsiteX1" fmla="*/ 5628 w 5628"/>
                <a:gd name="connsiteY1" fmla="*/ 4274 h 4315"/>
                <a:gd name="connsiteX2" fmla="*/ 5573 w 5628"/>
                <a:gd name="connsiteY2" fmla="*/ 4281 h 4315"/>
                <a:gd name="connsiteX3" fmla="*/ 5509 w 5628"/>
                <a:gd name="connsiteY3" fmla="*/ 4288 h 4315"/>
                <a:gd name="connsiteX4" fmla="*/ 5422 w 5628"/>
                <a:gd name="connsiteY4" fmla="*/ 4297 h 4315"/>
                <a:gd name="connsiteX5" fmla="*/ 5312 w 5628"/>
                <a:gd name="connsiteY5" fmla="*/ 4304 h 4315"/>
                <a:gd name="connsiteX6" fmla="*/ 5183 w 5628"/>
                <a:gd name="connsiteY6" fmla="*/ 4311 h 4315"/>
                <a:gd name="connsiteX7" fmla="*/ 5036 w 5628"/>
                <a:gd name="connsiteY7" fmla="*/ 4313 h 4315"/>
                <a:gd name="connsiteX8" fmla="*/ 4956 w 5628"/>
                <a:gd name="connsiteY8" fmla="*/ 4315 h 4315"/>
                <a:gd name="connsiteX9" fmla="*/ 4871 w 5628"/>
                <a:gd name="connsiteY9" fmla="*/ 4313 h 4315"/>
                <a:gd name="connsiteX10" fmla="*/ 4784 w 5628"/>
                <a:gd name="connsiteY10" fmla="*/ 4311 h 4315"/>
                <a:gd name="connsiteX11" fmla="*/ 4692 w 5628"/>
                <a:gd name="connsiteY11" fmla="*/ 4308 h 4315"/>
                <a:gd name="connsiteX12" fmla="*/ 4598 w 5628"/>
                <a:gd name="connsiteY12" fmla="*/ 4303 h 4315"/>
                <a:gd name="connsiteX13" fmla="*/ 4499 w 5628"/>
                <a:gd name="connsiteY13" fmla="*/ 4296 h 4315"/>
                <a:gd name="connsiteX14" fmla="*/ 4398 w 5628"/>
                <a:gd name="connsiteY14" fmla="*/ 4287 h 4315"/>
                <a:gd name="connsiteX15" fmla="*/ 4295 w 5628"/>
                <a:gd name="connsiteY15" fmla="*/ 4276 h 4315"/>
                <a:gd name="connsiteX16" fmla="*/ 4187 w 5628"/>
                <a:gd name="connsiteY16" fmla="*/ 4264 h 4315"/>
                <a:gd name="connsiteX17" fmla="*/ 4079 w 5628"/>
                <a:gd name="connsiteY17" fmla="*/ 4248 h 4315"/>
                <a:gd name="connsiteX18" fmla="*/ 3967 w 5628"/>
                <a:gd name="connsiteY18" fmla="*/ 4230 h 4315"/>
                <a:gd name="connsiteX19" fmla="*/ 3854 w 5628"/>
                <a:gd name="connsiteY19" fmla="*/ 4210 h 4315"/>
                <a:gd name="connsiteX20" fmla="*/ 3740 w 5628"/>
                <a:gd name="connsiteY20" fmla="*/ 4187 h 4315"/>
                <a:gd name="connsiteX21" fmla="*/ 3623 w 5628"/>
                <a:gd name="connsiteY21" fmla="*/ 4161 h 4315"/>
                <a:gd name="connsiteX22" fmla="*/ 3504 w 5628"/>
                <a:gd name="connsiteY22" fmla="*/ 4132 h 4315"/>
                <a:gd name="connsiteX23" fmla="*/ 3386 w 5628"/>
                <a:gd name="connsiteY23" fmla="*/ 4101 h 4315"/>
                <a:gd name="connsiteX24" fmla="*/ 3265 w 5628"/>
                <a:gd name="connsiteY24" fmla="*/ 4065 h 4315"/>
                <a:gd name="connsiteX25" fmla="*/ 3144 w 5628"/>
                <a:gd name="connsiteY25" fmla="*/ 4026 h 4315"/>
                <a:gd name="connsiteX26" fmla="*/ 3022 w 5628"/>
                <a:gd name="connsiteY26" fmla="*/ 3984 h 4315"/>
                <a:gd name="connsiteX27" fmla="*/ 2900 w 5628"/>
                <a:gd name="connsiteY27" fmla="*/ 3937 h 4315"/>
                <a:gd name="connsiteX28" fmla="*/ 2777 w 5628"/>
                <a:gd name="connsiteY28" fmla="*/ 3886 h 4315"/>
                <a:gd name="connsiteX29" fmla="*/ 2655 w 5628"/>
                <a:gd name="connsiteY29" fmla="*/ 3833 h 4315"/>
                <a:gd name="connsiteX30" fmla="*/ 2533 w 5628"/>
                <a:gd name="connsiteY30" fmla="*/ 3774 h 4315"/>
                <a:gd name="connsiteX31" fmla="*/ 2411 w 5628"/>
                <a:gd name="connsiteY31" fmla="*/ 3711 h 4315"/>
                <a:gd name="connsiteX32" fmla="*/ 2350 w 5628"/>
                <a:gd name="connsiteY32" fmla="*/ 3677 h 4315"/>
                <a:gd name="connsiteX33" fmla="*/ 2290 w 5628"/>
                <a:gd name="connsiteY33" fmla="*/ 3643 h 4315"/>
                <a:gd name="connsiteX34" fmla="*/ 248 w 5628"/>
                <a:gd name="connsiteY34" fmla="*/ 1014 h 4315"/>
                <a:gd name="connsiteX35" fmla="*/ 218 w 5628"/>
                <a:gd name="connsiteY35" fmla="*/ 915 h 4315"/>
                <a:gd name="connsiteX36" fmla="*/ 79 w 5628"/>
                <a:gd name="connsiteY36" fmla="*/ 389 h 4315"/>
                <a:gd name="connsiteX37" fmla="*/ 55 w 5628"/>
                <a:gd name="connsiteY37" fmla="*/ 277 h 4315"/>
                <a:gd name="connsiteX38" fmla="*/ 12 w 5628"/>
                <a:gd name="connsiteY38" fmla="*/ 48 h 4315"/>
                <a:gd name="connsiteX39" fmla="*/ 1015 w 5628"/>
                <a:gd name="connsiteY39" fmla="*/ 0 h 4315"/>
                <a:gd name="connsiteX40" fmla="*/ 1524 w 5628"/>
                <a:gd name="connsiteY40" fmla="*/ 48 h 4315"/>
                <a:gd name="connsiteX41" fmla="*/ 1744 w 5628"/>
                <a:gd name="connsiteY41" fmla="*/ 82 h 4315"/>
                <a:gd name="connsiteX42" fmla="*/ 1973 w 5628"/>
                <a:gd name="connsiteY42" fmla="*/ 128 h 4315"/>
                <a:gd name="connsiteX43" fmla="*/ 2146 w 5628"/>
                <a:gd name="connsiteY43" fmla="*/ 196 h 4315"/>
                <a:gd name="connsiteX44" fmla="*/ 3049 w 5628"/>
                <a:gd name="connsiteY44" fmla="*/ 506 h 4315"/>
                <a:gd name="connsiteX45" fmla="*/ 3169 w 5628"/>
                <a:gd name="connsiteY45" fmla="*/ 568 h 4315"/>
                <a:gd name="connsiteX46" fmla="*/ 3290 w 5628"/>
                <a:gd name="connsiteY46" fmla="*/ 635 h 4315"/>
                <a:gd name="connsiteX47" fmla="*/ 3471 w 5628"/>
                <a:gd name="connsiteY47" fmla="*/ 745 h 4315"/>
                <a:gd name="connsiteX48" fmla="*/ 3648 w 5628"/>
                <a:gd name="connsiteY48" fmla="*/ 865 h 4315"/>
                <a:gd name="connsiteX49" fmla="*/ 3939 w 5628"/>
                <a:gd name="connsiteY49" fmla="*/ 1094 h 4315"/>
                <a:gd name="connsiteX50" fmla="*/ 4109 w 5628"/>
                <a:gd name="connsiteY50" fmla="*/ 1247 h 4315"/>
                <a:gd name="connsiteX51" fmla="*/ 4164 w 5628"/>
                <a:gd name="connsiteY51" fmla="*/ 1301 h 4315"/>
                <a:gd name="connsiteX52" fmla="*/ 4219 w 5628"/>
                <a:gd name="connsiteY52" fmla="*/ 1356 h 4315"/>
                <a:gd name="connsiteX53" fmla="*/ 4274 w 5628"/>
                <a:gd name="connsiteY53" fmla="*/ 1415 h 4315"/>
                <a:gd name="connsiteX54" fmla="*/ 4327 w 5628"/>
                <a:gd name="connsiteY54" fmla="*/ 1473 h 4315"/>
                <a:gd name="connsiteX55" fmla="*/ 4382 w 5628"/>
                <a:gd name="connsiteY55" fmla="*/ 1534 h 4315"/>
                <a:gd name="connsiteX56" fmla="*/ 4433 w 5628"/>
                <a:gd name="connsiteY56" fmla="*/ 1596 h 4315"/>
                <a:gd name="connsiteX57" fmla="*/ 4486 w 5628"/>
                <a:gd name="connsiteY57" fmla="*/ 1658 h 4315"/>
                <a:gd name="connsiteX58" fmla="*/ 4538 w 5628"/>
                <a:gd name="connsiteY58" fmla="*/ 1723 h 4315"/>
                <a:gd name="connsiteX59" fmla="*/ 4589 w 5628"/>
                <a:gd name="connsiteY59" fmla="*/ 1791 h 4315"/>
                <a:gd name="connsiteX60" fmla="*/ 4639 w 5628"/>
                <a:gd name="connsiteY60" fmla="*/ 1858 h 4315"/>
                <a:gd name="connsiteX61" fmla="*/ 4688 w 5628"/>
                <a:gd name="connsiteY61" fmla="*/ 1927 h 4315"/>
                <a:gd name="connsiteX62" fmla="*/ 4738 w 5628"/>
                <a:gd name="connsiteY62" fmla="*/ 2000 h 4315"/>
                <a:gd name="connsiteX63" fmla="*/ 4786 w 5628"/>
                <a:gd name="connsiteY63" fmla="*/ 2073 h 4315"/>
                <a:gd name="connsiteX64" fmla="*/ 4832 w 5628"/>
                <a:gd name="connsiteY64" fmla="*/ 2149 h 4315"/>
                <a:gd name="connsiteX65" fmla="*/ 4880 w 5628"/>
                <a:gd name="connsiteY65" fmla="*/ 2225 h 4315"/>
                <a:gd name="connsiteX66" fmla="*/ 4924 w 5628"/>
                <a:gd name="connsiteY66" fmla="*/ 2303 h 4315"/>
                <a:gd name="connsiteX67" fmla="*/ 4970 w 5628"/>
                <a:gd name="connsiteY67" fmla="*/ 2385 h 4315"/>
                <a:gd name="connsiteX68" fmla="*/ 5013 w 5628"/>
                <a:gd name="connsiteY68" fmla="*/ 2466 h 4315"/>
                <a:gd name="connsiteX69" fmla="*/ 5057 w 5628"/>
                <a:gd name="connsiteY69" fmla="*/ 2549 h 4315"/>
                <a:gd name="connsiteX70" fmla="*/ 5098 w 5628"/>
                <a:gd name="connsiteY70" fmla="*/ 2636 h 4315"/>
                <a:gd name="connsiteX71" fmla="*/ 5141 w 5628"/>
                <a:gd name="connsiteY71" fmla="*/ 2723 h 4315"/>
                <a:gd name="connsiteX72" fmla="*/ 5180 w 5628"/>
                <a:gd name="connsiteY72" fmla="*/ 2814 h 4315"/>
                <a:gd name="connsiteX73" fmla="*/ 5219 w 5628"/>
                <a:gd name="connsiteY73" fmla="*/ 2904 h 4315"/>
                <a:gd name="connsiteX74" fmla="*/ 5258 w 5628"/>
                <a:gd name="connsiteY74" fmla="*/ 2998 h 4315"/>
                <a:gd name="connsiteX75" fmla="*/ 5295 w 5628"/>
                <a:gd name="connsiteY75" fmla="*/ 3094 h 4315"/>
                <a:gd name="connsiteX76" fmla="*/ 5330 w 5628"/>
                <a:gd name="connsiteY76" fmla="*/ 3189 h 4315"/>
                <a:gd name="connsiteX77" fmla="*/ 5366 w 5628"/>
                <a:gd name="connsiteY77" fmla="*/ 3289 h 4315"/>
                <a:gd name="connsiteX78" fmla="*/ 5399 w 5628"/>
                <a:gd name="connsiteY78" fmla="*/ 3391 h 4315"/>
                <a:gd name="connsiteX79" fmla="*/ 5431 w 5628"/>
                <a:gd name="connsiteY79" fmla="*/ 3494 h 4315"/>
                <a:gd name="connsiteX80" fmla="*/ 5463 w 5628"/>
                <a:gd name="connsiteY80" fmla="*/ 3599 h 4315"/>
                <a:gd name="connsiteX81" fmla="*/ 5493 w 5628"/>
                <a:gd name="connsiteY81" fmla="*/ 3707 h 4315"/>
                <a:gd name="connsiteX82" fmla="*/ 5523 w 5628"/>
                <a:gd name="connsiteY82" fmla="*/ 3815 h 4315"/>
                <a:gd name="connsiteX83" fmla="*/ 5552 w 5628"/>
                <a:gd name="connsiteY83" fmla="*/ 3927 h 4315"/>
                <a:gd name="connsiteX84" fmla="*/ 5578 w 5628"/>
                <a:gd name="connsiteY84" fmla="*/ 4040 h 4315"/>
                <a:gd name="connsiteX85" fmla="*/ 5603 w 5628"/>
                <a:gd name="connsiteY85" fmla="*/ 4157 h 4315"/>
                <a:gd name="connsiteX86" fmla="*/ 5628 w 5628"/>
                <a:gd name="connsiteY86" fmla="*/ 4274 h 4315"/>
                <a:gd name="connsiteX87" fmla="*/ 5628 w 5628"/>
                <a:gd name="connsiteY87" fmla="*/ 4274 h 4315"/>
                <a:gd name="connsiteX0" fmla="*/ 5628 w 5628"/>
                <a:gd name="connsiteY0" fmla="*/ 4274 h 4315"/>
                <a:gd name="connsiteX1" fmla="*/ 5628 w 5628"/>
                <a:gd name="connsiteY1" fmla="*/ 4274 h 4315"/>
                <a:gd name="connsiteX2" fmla="*/ 5573 w 5628"/>
                <a:gd name="connsiteY2" fmla="*/ 4281 h 4315"/>
                <a:gd name="connsiteX3" fmla="*/ 5509 w 5628"/>
                <a:gd name="connsiteY3" fmla="*/ 4288 h 4315"/>
                <a:gd name="connsiteX4" fmla="*/ 5422 w 5628"/>
                <a:gd name="connsiteY4" fmla="*/ 4297 h 4315"/>
                <a:gd name="connsiteX5" fmla="*/ 5312 w 5628"/>
                <a:gd name="connsiteY5" fmla="*/ 4304 h 4315"/>
                <a:gd name="connsiteX6" fmla="*/ 5183 w 5628"/>
                <a:gd name="connsiteY6" fmla="*/ 4311 h 4315"/>
                <a:gd name="connsiteX7" fmla="*/ 5036 w 5628"/>
                <a:gd name="connsiteY7" fmla="*/ 4313 h 4315"/>
                <a:gd name="connsiteX8" fmla="*/ 4956 w 5628"/>
                <a:gd name="connsiteY8" fmla="*/ 4315 h 4315"/>
                <a:gd name="connsiteX9" fmla="*/ 4871 w 5628"/>
                <a:gd name="connsiteY9" fmla="*/ 4313 h 4315"/>
                <a:gd name="connsiteX10" fmla="*/ 4784 w 5628"/>
                <a:gd name="connsiteY10" fmla="*/ 4311 h 4315"/>
                <a:gd name="connsiteX11" fmla="*/ 4692 w 5628"/>
                <a:gd name="connsiteY11" fmla="*/ 4308 h 4315"/>
                <a:gd name="connsiteX12" fmla="*/ 4598 w 5628"/>
                <a:gd name="connsiteY12" fmla="*/ 4303 h 4315"/>
                <a:gd name="connsiteX13" fmla="*/ 4499 w 5628"/>
                <a:gd name="connsiteY13" fmla="*/ 4296 h 4315"/>
                <a:gd name="connsiteX14" fmla="*/ 4398 w 5628"/>
                <a:gd name="connsiteY14" fmla="*/ 4287 h 4315"/>
                <a:gd name="connsiteX15" fmla="*/ 4295 w 5628"/>
                <a:gd name="connsiteY15" fmla="*/ 4276 h 4315"/>
                <a:gd name="connsiteX16" fmla="*/ 4187 w 5628"/>
                <a:gd name="connsiteY16" fmla="*/ 4264 h 4315"/>
                <a:gd name="connsiteX17" fmla="*/ 4079 w 5628"/>
                <a:gd name="connsiteY17" fmla="*/ 4248 h 4315"/>
                <a:gd name="connsiteX18" fmla="*/ 3967 w 5628"/>
                <a:gd name="connsiteY18" fmla="*/ 4230 h 4315"/>
                <a:gd name="connsiteX19" fmla="*/ 3854 w 5628"/>
                <a:gd name="connsiteY19" fmla="*/ 4210 h 4315"/>
                <a:gd name="connsiteX20" fmla="*/ 3740 w 5628"/>
                <a:gd name="connsiteY20" fmla="*/ 4187 h 4315"/>
                <a:gd name="connsiteX21" fmla="*/ 3623 w 5628"/>
                <a:gd name="connsiteY21" fmla="*/ 4161 h 4315"/>
                <a:gd name="connsiteX22" fmla="*/ 3504 w 5628"/>
                <a:gd name="connsiteY22" fmla="*/ 4132 h 4315"/>
                <a:gd name="connsiteX23" fmla="*/ 3386 w 5628"/>
                <a:gd name="connsiteY23" fmla="*/ 4101 h 4315"/>
                <a:gd name="connsiteX24" fmla="*/ 3265 w 5628"/>
                <a:gd name="connsiteY24" fmla="*/ 4065 h 4315"/>
                <a:gd name="connsiteX25" fmla="*/ 3144 w 5628"/>
                <a:gd name="connsiteY25" fmla="*/ 4026 h 4315"/>
                <a:gd name="connsiteX26" fmla="*/ 3022 w 5628"/>
                <a:gd name="connsiteY26" fmla="*/ 3984 h 4315"/>
                <a:gd name="connsiteX27" fmla="*/ 2900 w 5628"/>
                <a:gd name="connsiteY27" fmla="*/ 3937 h 4315"/>
                <a:gd name="connsiteX28" fmla="*/ 2777 w 5628"/>
                <a:gd name="connsiteY28" fmla="*/ 3886 h 4315"/>
                <a:gd name="connsiteX29" fmla="*/ 2655 w 5628"/>
                <a:gd name="connsiteY29" fmla="*/ 3833 h 4315"/>
                <a:gd name="connsiteX30" fmla="*/ 2533 w 5628"/>
                <a:gd name="connsiteY30" fmla="*/ 3774 h 4315"/>
                <a:gd name="connsiteX31" fmla="*/ 2411 w 5628"/>
                <a:gd name="connsiteY31" fmla="*/ 3711 h 4315"/>
                <a:gd name="connsiteX32" fmla="*/ 2350 w 5628"/>
                <a:gd name="connsiteY32" fmla="*/ 3677 h 4315"/>
                <a:gd name="connsiteX33" fmla="*/ 2290 w 5628"/>
                <a:gd name="connsiteY33" fmla="*/ 3643 h 4315"/>
                <a:gd name="connsiteX34" fmla="*/ 248 w 5628"/>
                <a:gd name="connsiteY34" fmla="*/ 1014 h 4315"/>
                <a:gd name="connsiteX35" fmla="*/ 218 w 5628"/>
                <a:gd name="connsiteY35" fmla="*/ 915 h 4315"/>
                <a:gd name="connsiteX36" fmla="*/ 79 w 5628"/>
                <a:gd name="connsiteY36" fmla="*/ 389 h 4315"/>
                <a:gd name="connsiteX37" fmla="*/ 55 w 5628"/>
                <a:gd name="connsiteY37" fmla="*/ 277 h 4315"/>
                <a:gd name="connsiteX38" fmla="*/ 12 w 5628"/>
                <a:gd name="connsiteY38" fmla="*/ 48 h 4315"/>
                <a:gd name="connsiteX39" fmla="*/ 1015 w 5628"/>
                <a:gd name="connsiteY39" fmla="*/ 0 h 4315"/>
                <a:gd name="connsiteX40" fmla="*/ 1524 w 5628"/>
                <a:gd name="connsiteY40" fmla="*/ 48 h 4315"/>
                <a:gd name="connsiteX41" fmla="*/ 1744 w 5628"/>
                <a:gd name="connsiteY41" fmla="*/ 82 h 4315"/>
                <a:gd name="connsiteX42" fmla="*/ 1973 w 5628"/>
                <a:gd name="connsiteY42" fmla="*/ 128 h 4315"/>
                <a:gd name="connsiteX43" fmla="*/ 2146 w 5628"/>
                <a:gd name="connsiteY43" fmla="*/ 196 h 4315"/>
                <a:gd name="connsiteX44" fmla="*/ 3049 w 5628"/>
                <a:gd name="connsiteY44" fmla="*/ 506 h 4315"/>
                <a:gd name="connsiteX45" fmla="*/ 3169 w 5628"/>
                <a:gd name="connsiteY45" fmla="*/ 568 h 4315"/>
                <a:gd name="connsiteX46" fmla="*/ 3290 w 5628"/>
                <a:gd name="connsiteY46" fmla="*/ 635 h 4315"/>
                <a:gd name="connsiteX47" fmla="*/ 3471 w 5628"/>
                <a:gd name="connsiteY47" fmla="*/ 745 h 4315"/>
                <a:gd name="connsiteX48" fmla="*/ 3648 w 5628"/>
                <a:gd name="connsiteY48" fmla="*/ 865 h 4315"/>
                <a:gd name="connsiteX49" fmla="*/ 3939 w 5628"/>
                <a:gd name="connsiteY49" fmla="*/ 1094 h 4315"/>
                <a:gd name="connsiteX50" fmla="*/ 4109 w 5628"/>
                <a:gd name="connsiteY50" fmla="*/ 1247 h 4315"/>
                <a:gd name="connsiteX51" fmla="*/ 4219 w 5628"/>
                <a:gd name="connsiteY51" fmla="*/ 1356 h 4315"/>
                <a:gd name="connsiteX52" fmla="*/ 4274 w 5628"/>
                <a:gd name="connsiteY52" fmla="*/ 1415 h 4315"/>
                <a:gd name="connsiteX53" fmla="*/ 4327 w 5628"/>
                <a:gd name="connsiteY53" fmla="*/ 1473 h 4315"/>
                <a:gd name="connsiteX54" fmla="*/ 4382 w 5628"/>
                <a:gd name="connsiteY54" fmla="*/ 1534 h 4315"/>
                <a:gd name="connsiteX55" fmla="*/ 4433 w 5628"/>
                <a:gd name="connsiteY55" fmla="*/ 1596 h 4315"/>
                <a:gd name="connsiteX56" fmla="*/ 4486 w 5628"/>
                <a:gd name="connsiteY56" fmla="*/ 1658 h 4315"/>
                <a:gd name="connsiteX57" fmla="*/ 4538 w 5628"/>
                <a:gd name="connsiteY57" fmla="*/ 1723 h 4315"/>
                <a:gd name="connsiteX58" fmla="*/ 4589 w 5628"/>
                <a:gd name="connsiteY58" fmla="*/ 1791 h 4315"/>
                <a:gd name="connsiteX59" fmla="*/ 4639 w 5628"/>
                <a:gd name="connsiteY59" fmla="*/ 1858 h 4315"/>
                <a:gd name="connsiteX60" fmla="*/ 4688 w 5628"/>
                <a:gd name="connsiteY60" fmla="*/ 1927 h 4315"/>
                <a:gd name="connsiteX61" fmla="*/ 4738 w 5628"/>
                <a:gd name="connsiteY61" fmla="*/ 2000 h 4315"/>
                <a:gd name="connsiteX62" fmla="*/ 4786 w 5628"/>
                <a:gd name="connsiteY62" fmla="*/ 2073 h 4315"/>
                <a:gd name="connsiteX63" fmla="*/ 4832 w 5628"/>
                <a:gd name="connsiteY63" fmla="*/ 2149 h 4315"/>
                <a:gd name="connsiteX64" fmla="*/ 4880 w 5628"/>
                <a:gd name="connsiteY64" fmla="*/ 2225 h 4315"/>
                <a:gd name="connsiteX65" fmla="*/ 4924 w 5628"/>
                <a:gd name="connsiteY65" fmla="*/ 2303 h 4315"/>
                <a:gd name="connsiteX66" fmla="*/ 4970 w 5628"/>
                <a:gd name="connsiteY66" fmla="*/ 2385 h 4315"/>
                <a:gd name="connsiteX67" fmla="*/ 5013 w 5628"/>
                <a:gd name="connsiteY67" fmla="*/ 2466 h 4315"/>
                <a:gd name="connsiteX68" fmla="*/ 5057 w 5628"/>
                <a:gd name="connsiteY68" fmla="*/ 2549 h 4315"/>
                <a:gd name="connsiteX69" fmla="*/ 5098 w 5628"/>
                <a:gd name="connsiteY69" fmla="*/ 2636 h 4315"/>
                <a:gd name="connsiteX70" fmla="*/ 5141 w 5628"/>
                <a:gd name="connsiteY70" fmla="*/ 2723 h 4315"/>
                <a:gd name="connsiteX71" fmla="*/ 5180 w 5628"/>
                <a:gd name="connsiteY71" fmla="*/ 2814 h 4315"/>
                <a:gd name="connsiteX72" fmla="*/ 5219 w 5628"/>
                <a:gd name="connsiteY72" fmla="*/ 2904 h 4315"/>
                <a:gd name="connsiteX73" fmla="*/ 5258 w 5628"/>
                <a:gd name="connsiteY73" fmla="*/ 2998 h 4315"/>
                <a:gd name="connsiteX74" fmla="*/ 5295 w 5628"/>
                <a:gd name="connsiteY74" fmla="*/ 3094 h 4315"/>
                <a:gd name="connsiteX75" fmla="*/ 5330 w 5628"/>
                <a:gd name="connsiteY75" fmla="*/ 3189 h 4315"/>
                <a:gd name="connsiteX76" fmla="*/ 5366 w 5628"/>
                <a:gd name="connsiteY76" fmla="*/ 3289 h 4315"/>
                <a:gd name="connsiteX77" fmla="*/ 5399 w 5628"/>
                <a:gd name="connsiteY77" fmla="*/ 3391 h 4315"/>
                <a:gd name="connsiteX78" fmla="*/ 5431 w 5628"/>
                <a:gd name="connsiteY78" fmla="*/ 3494 h 4315"/>
                <a:gd name="connsiteX79" fmla="*/ 5463 w 5628"/>
                <a:gd name="connsiteY79" fmla="*/ 3599 h 4315"/>
                <a:gd name="connsiteX80" fmla="*/ 5493 w 5628"/>
                <a:gd name="connsiteY80" fmla="*/ 3707 h 4315"/>
                <a:gd name="connsiteX81" fmla="*/ 5523 w 5628"/>
                <a:gd name="connsiteY81" fmla="*/ 3815 h 4315"/>
                <a:gd name="connsiteX82" fmla="*/ 5552 w 5628"/>
                <a:gd name="connsiteY82" fmla="*/ 3927 h 4315"/>
                <a:gd name="connsiteX83" fmla="*/ 5578 w 5628"/>
                <a:gd name="connsiteY83" fmla="*/ 4040 h 4315"/>
                <a:gd name="connsiteX84" fmla="*/ 5603 w 5628"/>
                <a:gd name="connsiteY84" fmla="*/ 4157 h 4315"/>
                <a:gd name="connsiteX85" fmla="*/ 5628 w 5628"/>
                <a:gd name="connsiteY85" fmla="*/ 4274 h 4315"/>
                <a:gd name="connsiteX86" fmla="*/ 5628 w 5628"/>
                <a:gd name="connsiteY86" fmla="*/ 4274 h 4315"/>
                <a:gd name="connsiteX0" fmla="*/ 5628 w 5628"/>
                <a:gd name="connsiteY0" fmla="*/ 4274 h 4315"/>
                <a:gd name="connsiteX1" fmla="*/ 5628 w 5628"/>
                <a:gd name="connsiteY1" fmla="*/ 4274 h 4315"/>
                <a:gd name="connsiteX2" fmla="*/ 5573 w 5628"/>
                <a:gd name="connsiteY2" fmla="*/ 4281 h 4315"/>
                <a:gd name="connsiteX3" fmla="*/ 5509 w 5628"/>
                <a:gd name="connsiteY3" fmla="*/ 4288 h 4315"/>
                <a:gd name="connsiteX4" fmla="*/ 5422 w 5628"/>
                <a:gd name="connsiteY4" fmla="*/ 4297 h 4315"/>
                <a:gd name="connsiteX5" fmla="*/ 5312 w 5628"/>
                <a:gd name="connsiteY5" fmla="*/ 4304 h 4315"/>
                <a:gd name="connsiteX6" fmla="*/ 5183 w 5628"/>
                <a:gd name="connsiteY6" fmla="*/ 4311 h 4315"/>
                <a:gd name="connsiteX7" fmla="*/ 5036 w 5628"/>
                <a:gd name="connsiteY7" fmla="*/ 4313 h 4315"/>
                <a:gd name="connsiteX8" fmla="*/ 4956 w 5628"/>
                <a:gd name="connsiteY8" fmla="*/ 4315 h 4315"/>
                <a:gd name="connsiteX9" fmla="*/ 4871 w 5628"/>
                <a:gd name="connsiteY9" fmla="*/ 4313 h 4315"/>
                <a:gd name="connsiteX10" fmla="*/ 4784 w 5628"/>
                <a:gd name="connsiteY10" fmla="*/ 4311 h 4315"/>
                <a:gd name="connsiteX11" fmla="*/ 4692 w 5628"/>
                <a:gd name="connsiteY11" fmla="*/ 4308 h 4315"/>
                <a:gd name="connsiteX12" fmla="*/ 4598 w 5628"/>
                <a:gd name="connsiteY12" fmla="*/ 4303 h 4315"/>
                <a:gd name="connsiteX13" fmla="*/ 4499 w 5628"/>
                <a:gd name="connsiteY13" fmla="*/ 4296 h 4315"/>
                <a:gd name="connsiteX14" fmla="*/ 4398 w 5628"/>
                <a:gd name="connsiteY14" fmla="*/ 4287 h 4315"/>
                <a:gd name="connsiteX15" fmla="*/ 4295 w 5628"/>
                <a:gd name="connsiteY15" fmla="*/ 4276 h 4315"/>
                <a:gd name="connsiteX16" fmla="*/ 4187 w 5628"/>
                <a:gd name="connsiteY16" fmla="*/ 4264 h 4315"/>
                <a:gd name="connsiteX17" fmla="*/ 4079 w 5628"/>
                <a:gd name="connsiteY17" fmla="*/ 4248 h 4315"/>
                <a:gd name="connsiteX18" fmla="*/ 3967 w 5628"/>
                <a:gd name="connsiteY18" fmla="*/ 4230 h 4315"/>
                <a:gd name="connsiteX19" fmla="*/ 3854 w 5628"/>
                <a:gd name="connsiteY19" fmla="*/ 4210 h 4315"/>
                <a:gd name="connsiteX20" fmla="*/ 3740 w 5628"/>
                <a:gd name="connsiteY20" fmla="*/ 4187 h 4315"/>
                <a:gd name="connsiteX21" fmla="*/ 3623 w 5628"/>
                <a:gd name="connsiteY21" fmla="*/ 4161 h 4315"/>
                <a:gd name="connsiteX22" fmla="*/ 3504 w 5628"/>
                <a:gd name="connsiteY22" fmla="*/ 4132 h 4315"/>
                <a:gd name="connsiteX23" fmla="*/ 3386 w 5628"/>
                <a:gd name="connsiteY23" fmla="*/ 4101 h 4315"/>
                <a:gd name="connsiteX24" fmla="*/ 3265 w 5628"/>
                <a:gd name="connsiteY24" fmla="*/ 4065 h 4315"/>
                <a:gd name="connsiteX25" fmla="*/ 3144 w 5628"/>
                <a:gd name="connsiteY25" fmla="*/ 4026 h 4315"/>
                <a:gd name="connsiteX26" fmla="*/ 3022 w 5628"/>
                <a:gd name="connsiteY26" fmla="*/ 3984 h 4315"/>
                <a:gd name="connsiteX27" fmla="*/ 2900 w 5628"/>
                <a:gd name="connsiteY27" fmla="*/ 3937 h 4315"/>
                <a:gd name="connsiteX28" fmla="*/ 2777 w 5628"/>
                <a:gd name="connsiteY28" fmla="*/ 3886 h 4315"/>
                <a:gd name="connsiteX29" fmla="*/ 2655 w 5628"/>
                <a:gd name="connsiteY29" fmla="*/ 3833 h 4315"/>
                <a:gd name="connsiteX30" fmla="*/ 2533 w 5628"/>
                <a:gd name="connsiteY30" fmla="*/ 3774 h 4315"/>
                <a:gd name="connsiteX31" fmla="*/ 2411 w 5628"/>
                <a:gd name="connsiteY31" fmla="*/ 3711 h 4315"/>
                <a:gd name="connsiteX32" fmla="*/ 2350 w 5628"/>
                <a:gd name="connsiteY32" fmla="*/ 3677 h 4315"/>
                <a:gd name="connsiteX33" fmla="*/ 2290 w 5628"/>
                <a:gd name="connsiteY33" fmla="*/ 3643 h 4315"/>
                <a:gd name="connsiteX34" fmla="*/ 248 w 5628"/>
                <a:gd name="connsiteY34" fmla="*/ 1014 h 4315"/>
                <a:gd name="connsiteX35" fmla="*/ 218 w 5628"/>
                <a:gd name="connsiteY35" fmla="*/ 915 h 4315"/>
                <a:gd name="connsiteX36" fmla="*/ 79 w 5628"/>
                <a:gd name="connsiteY36" fmla="*/ 389 h 4315"/>
                <a:gd name="connsiteX37" fmla="*/ 55 w 5628"/>
                <a:gd name="connsiteY37" fmla="*/ 277 h 4315"/>
                <a:gd name="connsiteX38" fmla="*/ 12 w 5628"/>
                <a:gd name="connsiteY38" fmla="*/ 48 h 4315"/>
                <a:gd name="connsiteX39" fmla="*/ 1015 w 5628"/>
                <a:gd name="connsiteY39" fmla="*/ 0 h 4315"/>
                <a:gd name="connsiteX40" fmla="*/ 1524 w 5628"/>
                <a:gd name="connsiteY40" fmla="*/ 48 h 4315"/>
                <a:gd name="connsiteX41" fmla="*/ 1744 w 5628"/>
                <a:gd name="connsiteY41" fmla="*/ 82 h 4315"/>
                <a:gd name="connsiteX42" fmla="*/ 1973 w 5628"/>
                <a:gd name="connsiteY42" fmla="*/ 128 h 4315"/>
                <a:gd name="connsiteX43" fmla="*/ 2146 w 5628"/>
                <a:gd name="connsiteY43" fmla="*/ 196 h 4315"/>
                <a:gd name="connsiteX44" fmla="*/ 3049 w 5628"/>
                <a:gd name="connsiteY44" fmla="*/ 506 h 4315"/>
                <a:gd name="connsiteX45" fmla="*/ 3169 w 5628"/>
                <a:gd name="connsiteY45" fmla="*/ 568 h 4315"/>
                <a:gd name="connsiteX46" fmla="*/ 3290 w 5628"/>
                <a:gd name="connsiteY46" fmla="*/ 635 h 4315"/>
                <a:gd name="connsiteX47" fmla="*/ 3471 w 5628"/>
                <a:gd name="connsiteY47" fmla="*/ 745 h 4315"/>
                <a:gd name="connsiteX48" fmla="*/ 3648 w 5628"/>
                <a:gd name="connsiteY48" fmla="*/ 865 h 4315"/>
                <a:gd name="connsiteX49" fmla="*/ 3939 w 5628"/>
                <a:gd name="connsiteY49" fmla="*/ 1094 h 4315"/>
                <a:gd name="connsiteX50" fmla="*/ 4109 w 5628"/>
                <a:gd name="connsiteY50" fmla="*/ 1247 h 4315"/>
                <a:gd name="connsiteX51" fmla="*/ 4274 w 5628"/>
                <a:gd name="connsiteY51" fmla="*/ 1415 h 4315"/>
                <a:gd name="connsiteX52" fmla="*/ 4327 w 5628"/>
                <a:gd name="connsiteY52" fmla="*/ 1473 h 4315"/>
                <a:gd name="connsiteX53" fmla="*/ 4382 w 5628"/>
                <a:gd name="connsiteY53" fmla="*/ 1534 h 4315"/>
                <a:gd name="connsiteX54" fmla="*/ 4433 w 5628"/>
                <a:gd name="connsiteY54" fmla="*/ 1596 h 4315"/>
                <a:gd name="connsiteX55" fmla="*/ 4486 w 5628"/>
                <a:gd name="connsiteY55" fmla="*/ 1658 h 4315"/>
                <a:gd name="connsiteX56" fmla="*/ 4538 w 5628"/>
                <a:gd name="connsiteY56" fmla="*/ 1723 h 4315"/>
                <a:gd name="connsiteX57" fmla="*/ 4589 w 5628"/>
                <a:gd name="connsiteY57" fmla="*/ 1791 h 4315"/>
                <a:gd name="connsiteX58" fmla="*/ 4639 w 5628"/>
                <a:gd name="connsiteY58" fmla="*/ 1858 h 4315"/>
                <a:gd name="connsiteX59" fmla="*/ 4688 w 5628"/>
                <a:gd name="connsiteY59" fmla="*/ 1927 h 4315"/>
                <a:gd name="connsiteX60" fmla="*/ 4738 w 5628"/>
                <a:gd name="connsiteY60" fmla="*/ 2000 h 4315"/>
                <a:gd name="connsiteX61" fmla="*/ 4786 w 5628"/>
                <a:gd name="connsiteY61" fmla="*/ 2073 h 4315"/>
                <a:gd name="connsiteX62" fmla="*/ 4832 w 5628"/>
                <a:gd name="connsiteY62" fmla="*/ 2149 h 4315"/>
                <a:gd name="connsiteX63" fmla="*/ 4880 w 5628"/>
                <a:gd name="connsiteY63" fmla="*/ 2225 h 4315"/>
                <a:gd name="connsiteX64" fmla="*/ 4924 w 5628"/>
                <a:gd name="connsiteY64" fmla="*/ 2303 h 4315"/>
                <a:gd name="connsiteX65" fmla="*/ 4970 w 5628"/>
                <a:gd name="connsiteY65" fmla="*/ 2385 h 4315"/>
                <a:gd name="connsiteX66" fmla="*/ 5013 w 5628"/>
                <a:gd name="connsiteY66" fmla="*/ 2466 h 4315"/>
                <a:gd name="connsiteX67" fmla="*/ 5057 w 5628"/>
                <a:gd name="connsiteY67" fmla="*/ 2549 h 4315"/>
                <a:gd name="connsiteX68" fmla="*/ 5098 w 5628"/>
                <a:gd name="connsiteY68" fmla="*/ 2636 h 4315"/>
                <a:gd name="connsiteX69" fmla="*/ 5141 w 5628"/>
                <a:gd name="connsiteY69" fmla="*/ 2723 h 4315"/>
                <a:gd name="connsiteX70" fmla="*/ 5180 w 5628"/>
                <a:gd name="connsiteY70" fmla="*/ 2814 h 4315"/>
                <a:gd name="connsiteX71" fmla="*/ 5219 w 5628"/>
                <a:gd name="connsiteY71" fmla="*/ 2904 h 4315"/>
                <a:gd name="connsiteX72" fmla="*/ 5258 w 5628"/>
                <a:gd name="connsiteY72" fmla="*/ 2998 h 4315"/>
                <a:gd name="connsiteX73" fmla="*/ 5295 w 5628"/>
                <a:gd name="connsiteY73" fmla="*/ 3094 h 4315"/>
                <a:gd name="connsiteX74" fmla="*/ 5330 w 5628"/>
                <a:gd name="connsiteY74" fmla="*/ 3189 h 4315"/>
                <a:gd name="connsiteX75" fmla="*/ 5366 w 5628"/>
                <a:gd name="connsiteY75" fmla="*/ 3289 h 4315"/>
                <a:gd name="connsiteX76" fmla="*/ 5399 w 5628"/>
                <a:gd name="connsiteY76" fmla="*/ 3391 h 4315"/>
                <a:gd name="connsiteX77" fmla="*/ 5431 w 5628"/>
                <a:gd name="connsiteY77" fmla="*/ 3494 h 4315"/>
                <a:gd name="connsiteX78" fmla="*/ 5463 w 5628"/>
                <a:gd name="connsiteY78" fmla="*/ 3599 h 4315"/>
                <a:gd name="connsiteX79" fmla="*/ 5493 w 5628"/>
                <a:gd name="connsiteY79" fmla="*/ 3707 h 4315"/>
                <a:gd name="connsiteX80" fmla="*/ 5523 w 5628"/>
                <a:gd name="connsiteY80" fmla="*/ 3815 h 4315"/>
                <a:gd name="connsiteX81" fmla="*/ 5552 w 5628"/>
                <a:gd name="connsiteY81" fmla="*/ 3927 h 4315"/>
                <a:gd name="connsiteX82" fmla="*/ 5578 w 5628"/>
                <a:gd name="connsiteY82" fmla="*/ 4040 h 4315"/>
                <a:gd name="connsiteX83" fmla="*/ 5603 w 5628"/>
                <a:gd name="connsiteY83" fmla="*/ 4157 h 4315"/>
                <a:gd name="connsiteX84" fmla="*/ 5628 w 5628"/>
                <a:gd name="connsiteY84" fmla="*/ 4274 h 4315"/>
                <a:gd name="connsiteX85" fmla="*/ 5628 w 5628"/>
                <a:gd name="connsiteY85" fmla="*/ 4274 h 4315"/>
                <a:gd name="connsiteX0" fmla="*/ 5573 w 5573"/>
                <a:gd name="connsiteY0" fmla="*/ 4274 h 4315"/>
                <a:gd name="connsiteX1" fmla="*/ 5573 w 5573"/>
                <a:gd name="connsiteY1" fmla="*/ 4274 h 4315"/>
                <a:gd name="connsiteX2" fmla="*/ 5518 w 5573"/>
                <a:gd name="connsiteY2" fmla="*/ 4281 h 4315"/>
                <a:gd name="connsiteX3" fmla="*/ 5454 w 5573"/>
                <a:gd name="connsiteY3" fmla="*/ 4288 h 4315"/>
                <a:gd name="connsiteX4" fmla="*/ 5367 w 5573"/>
                <a:gd name="connsiteY4" fmla="*/ 4297 h 4315"/>
                <a:gd name="connsiteX5" fmla="*/ 5257 w 5573"/>
                <a:gd name="connsiteY5" fmla="*/ 4304 h 4315"/>
                <a:gd name="connsiteX6" fmla="*/ 5128 w 5573"/>
                <a:gd name="connsiteY6" fmla="*/ 4311 h 4315"/>
                <a:gd name="connsiteX7" fmla="*/ 4981 w 5573"/>
                <a:gd name="connsiteY7" fmla="*/ 4313 h 4315"/>
                <a:gd name="connsiteX8" fmla="*/ 4901 w 5573"/>
                <a:gd name="connsiteY8" fmla="*/ 4315 h 4315"/>
                <a:gd name="connsiteX9" fmla="*/ 4816 w 5573"/>
                <a:gd name="connsiteY9" fmla="*/ 4313 h 4315"/>
                <a:gd name="connsiteX10" fmla="*/ 4729 w 5573"/>
                <a:gd name="connsiteY10" fmla="*/ 4311 h 4315"/>
                <a:gd name="connsiteX11" fmla="*/ 4637 w 5573"/>
                <a:gd name="connsiteY11" fmla="*/ 4308 h 4315"/>
                <a:gd name="connsiteX12" fmla="*/ 4543 w 5573"/>
                <a:gd name="connsiteY12" fmla="*/ 4303 h 4315"/>
                <a:gd name="connsiteX13" fmla="*/ 4444 w 5573"/>
                <a:gd name="connsiteY13" fmla="*/ 4296 h 4315"/>
                <a:gd name="connsiteX14" fmla="*/ 4343 w 5573"/>
                <a:gd name="connsiteY14" fmla="*/ 4287 h 4315"/>
                <a:gd name="connsiteX15" fmla="*/ 4240 w 5573"/>
                <a:gd name="connsiteY15" fmla="*/ 4276 h 4315"/>
                <a:gd name="connsiteX16" fmla="*/ 4132 w 5573"/>
                <a:gd name="connsiteY16" fmla="*/ 4264 h 4315"/>
                <a:gd name="connsiteX17" fmla="*/ 4024 w 5573"/>
                <a:gd name="connsiteY17" fmla="*/ 4248 h 4315"/>
                <a:gd name="connsiteX18" fmla="*/ 3912 w 5573"/>
                <a:gd name="connsiteY18" fmla="*/ 4230 h 4315"/>
                <a:gd name="connsiteX19" fmla="*/ 3799 w 5573"/>
                <a:gd name="connsiteY19" fmla="*/ 4210 h 4315"/>
                <a:gd name="connsiteX20" fmla="*/ 3685 w 5573"/>
                <a:gd name="connsiteY20" fmla="*/ 4187 h 4315"/>
                <a:gd name="connsiteX21" fmla="*/ 3568 w 5573"/>
                <a:gd name="connsiteY21" fmla="*/ 4161 h 4315"/>
                <a:gd name="connsiteX22" fmla="*/ 3449 w 5573"/>
                <a:gd name="connsiteY22" fmla="*/ 4132 h 4315"/>
                <a:gd name="connsiteX23" fmla="*/ 3331 w 5573"/>
                <a:gd name="connsiteY23" fmla="*/ 4101 h 4315"/>
                <a:gd name="connsiteX24" fmla="*/ 3210 w 5573"/>
                <a:gd name="connsiteY24" fmla="*/ 4065 h 4315"/>
                <a:gd name="connsiteX25" fmla="*/ 3089 w 5573"/>
                <a:gd name="connsiteY25" fmla="*/ 4026 h 4315"/>
                <a:gd name="connsiteX26" fmla="*/ 2967 w 5573"/>
                <a:gd name="connsiteY26" fmla="*/ 3984 h 4315"/>
                <a:gd name="connsiteX27" fmla="*/ 2845 w 5573"/>
                <a:gd name="connsiteY27" fmla="*/ 3937 h 4315"/>
                <a:gd name="connsiteX28" fmla="*/ 2722 w 5573"/>
                <a:gd name="connsiteY28" fmla="*/ 3886 h 4315"/>
                <a:gd name="connsiteX29" fmla="*/ 2600 w 5573"/>
                <a:gd name="connsiteY29" fmla="*/ 3833 h 4315"/>
                <a:gd name="connsiteX30" fmla="*/ 2478 w 5573"/>
                <a:gd name="connsiteY30" fmla="*/ 3774 h 4315"/>
                <a:gd name="connsiteX31" fmla="*/ 2356 w 5573"/>
                <a:gd name="connsiteY31" fmla="*/ 3711 h 4315"/>
                <a:gd name="connsiteX32" fmla="*/ 2295 w 5573"/>
                <a:gd name="connsiteY32" fmla="*/ 3677 h 4315"/>
                <a:gd name="connsiteX33" fmla="*/ 2235 w 5573"/>
                <a:gd name="connsiteY33" fmla="*/ 3643 h 4315"/>
                <a:gd name="connsiteX34" fmla="*/ 193 w 5573"/>
                <a:gd name="connsiteY34" fmla="*/ 1014 h 4315"/>
                <a:gd name="connsiteX35" fmla="*/ 163 w 5573"/>
                <a:gd name="connsiteY35" fmla="*/ 915 h 4315"/>
                <a:gd name="connsiteX36" fmla="*/ 24 w 5573"/>
                <a:gd name="connsiteY36" fmla="*/ 389 h 4315"/>
                <a:gd name="connsiteX37" fmla="*/ 0 w 5573"/>
                <a:gd name="connsiteY37" fmla="*/ 277 h 4315"/>
                <a:gd name="connsiteX38" fmla="*/ 960 w 5573"/>
                <a:gd name="connsiteY38" fmla="*/ 0 h 4315"/>
                <a:gd name="connsiteX39" fmla="*/ 1469 w 5573"/>
                <a:gd name="connsiteY39" fmla="*/ 48 h 4315"/>
                <a:gd name="connsiteX40" fmla="*/ 1689 w 5573"/>
                <a:gd name="connsiteY40" fmla="*/ 82 h 4315"/>
                <a:gd name="connsiteX41" fmla="*/ 1918 w 5573"/>
                <a:gd name="connsiteY41" fmla="*/ 128 h 4315"/>
                <a:gd name="connsiteX42" fmla="*/ 2091 w 5573"/>
                <a:gd name="connsiteY42" fmla="*/ 196 h 4315"/>
                <a:gd name="connsiteX43" fmla="*/ 2994 w 5573"/>
                <a:gd name="connsiteY43" fmla="*/ 506 h 4315"/>
                <a:gd name="connsiteX44" fmla="*/ 3114 w 5573"/>
                <a:gd name="connsiteY44" fmla="*/ 568 h 4315"/>
                <a:gd name="connsiteX45" fmla="*/ 3235 w 5573"/>
                <a:gd name="connsiteY45" fmla="*/ 635 h 4315"/>
                <a:gd name="connsiteX46" fmla="*/ 3416 w 5573"/>
                <a:gd name="connsiteY46" fmla="*/ 745 h 4315"/>
                <a:gd name="connsiteX47" fmla="*/ 3593 w 5573"/>
                <a:gd name="connsiteY47" fmla="*/ 865 h 4315"/>
                <a:gd name="connsiteX48" fmla="*/ 3884 w 5573"/>
                <a:gd name="connsiteY48" fmla="*/ 1094 h 4315"/>
                <a:gd name="connsiteX49" fmla="*/ 4054 w 5573"/>
                <a:gd name="connsiteY49" fmla="*/ 1247 h 4315"/>
                <a:gd name="connsiteX50" fmla="*/ 4219 w 5573"/>
                <a:gd name="connsiteY50" fmla="*/ 1415 h 4315"/>
                <a:gd name="connsiteX51" fmla="*/ 4272 w 5573"/>
                <a:gd name="connsiteY51" fmla="*/ 1473 h 4315"/>
                <a:gd name="connsiteX52" fmla="*/ 4327 w 5573"/>
                <a:gd name="connsiteY52" fmla="*/ 1534 h 4315"/>
                <a:gd name="connsiteX53" fmla="*/ 4378 w 5573"/>
                <a:gd name="connsiteY53" fmla="*/ 1596 h 4315"/>
                <a:gd name="connsiteX54" fmla="*/ 4431 w 5573"/>
                <a:gd name="connsiteY54" fmla="*/ 1658 h 4315"/>
                <a:gd name="connsiteX55" fmla="*/ 4483 w 5573"/>
                <a:gd name="connsiteY55" fmla="*/ 1723 h 4315"/>
                <a:gd name="connsiteX56" fmla="*/ 4534 w 5573"/>
                <a:gd name="connsiteY56" fmla="*/ 1791 h 4315"/>
                <a:gd name="connsiteX57" fmla="*/ 4584 w 5573"/>
                <a:gd name="connsiteY57" fmla="*/ 1858 h 4315"/>
                <a:gd name="connsiteX58" fmla="*/ 4633 w 5573"/>
                <a:gd name="connsiteY58" fmla="*/ 1927 h 4315"/>
                <a:gd name="connsiteX59" fmla="*/ 4683 w 5573"/>
                <a:gd name="connsiteY59" fmla="*/ 2000 h 4315"/>
                <a:gd name="connsiteX60" fmla="*/ 4731 w 5573"/>
                <a:gd name="connsiteY60" fmla="*/ 2073 h 4315"/>
                <a:gd name="connsiteX61" fmla="*/ 4777 w 5573"/>
                <a:gd name="connsiteY61" fmla="*/ 2149 h 4315"/>
                <a:gd name="connsiteX62" fmla="*/ 4825 w 5573"/>
                <a:gd name="connsiteY62" fmla="*/ 2225 h 4315"/>
                <a:gd name="connsiteX63" fmla="*/ 4869 w 5573"/>
                <a:gd name="connsiteY63" fmla="*/ 2303 h 4315"/>
                <a:gd name="connsiteX64" fmla="*/ 4915 w 5573"/>
                <a:gd name="connsiteY64" fmla="*/ 2385 h 4315"/>
                <a:gd name="connsiteX65" fmla="*/ 4958 w 5573"/>
                <a:gd name="connsiteY65" fmla="*/ 2466 h 4315"/>
                <a:gd name="connsiteX66" fmla="*/ 5002 w 5573"/>
                <a:gd name="connsiteY66" fmla="*/ 2549 h 4315"/>
                <a:gd name="connsiteX67" fmla="*/ 5043 w 5573"/>
                <a:gd name="connsiteY67" fmla="*/ 2636 h 4315"/>
                <a:gd name="connsiteX68" fmla="*/ 5086 w 5573"/>
                <a:gd name="connsiteY68" fmla="*/ 2723 h 4315"/>
                <a:gd name="connsiteX69" fmla="*/ 5125 w 5573"/>
                <a:gd name="connsiteY69" fmla="*/ 2814 h 4315"/>
                <a:gd name="connsiteX70" fmla="*/ 5164 w 5573"/>
                <a:gd name="connsiteY70" fmla="*/ 2904 h 4315"/>
                <a:gd name="connsiteX71" fmla="*/ 5203 w 5573"/>
                <a:gd name="connsiteY71" fmla="*/ 2998 h 4315"/>
                <a:gd name="connsiteX72" fmla="*/ 5240 w 5573"/>
                <a:gd name="connsiteY72" fmla="*/ 3094 h 4315"/>
                <a:gd name="connsiteX73" fmla="*/ 5275 w 5573"/>
                <a:gd name="connsiteY73" fmla="*/ 3189 h 4315"/>
                <a:gd name="connsiteX74" fmla="*/ 5311 w 5573"/>
                <a:gd name="connsiteY74" fmla="*/ 3289 h 4315"/>
                <a:gd name="connsiteX75" fmla="*/ 5344 w 5573"/>
                <a:gd name="connsiteY75" fmla="*/ 3391 h 4315"/>
                <a:gd name="connsiteX76" fmla="*/ 5376 w 5573"/>
                <a:gd name="connsiteY76" fmla="*/ 3494 h 4315"/>
                <a:gd name="connsiteX77" fmla="*/ 5408 w 5573"/>
                <a:gd name="connsiteY77" fmla="*/ 3599 h 4315"/>
                <a:gd name="connsiteX78" fmla="*/ 5438 w 5573"/>
                <a:gd name="connsiteY78" fmla="*/ 3707 h 4315"/>
                <a:gd name="connsiteX79" fmla="*/ 5468 w 5573"/>
                <a:gd name="connsiteY79" fmla="*/ 3815 h 4315"/>
                <a:gd name="connsiteX80" fmla="*/ 5497 w 5573"/>
                <a:gd name="connsiteY80" fmla="*/ 3927 h 4315"/>
                <a:gd name="connsiteX81" fmla="*/ 5523 w 5573"/>
                <a:gd name="connsiteY81" fmla="*/ 4040 h 4315"/>
                <a:gd name="connsiteX82" fmla="*/ 5548 w 5573"/>
                <a:gd name="connsiteY82" fmla="*/ 4157 h 4315"/>
                <a:gd name="connsiteX83" fmla="*/ 5573 w 5573"/>
                <a:gd name="connsiteY83" fmla="*/ 4274 h 4315"/>
                <a:gd name="connsiteX84" fmla="*/ 5573 w 5573"/>
                <a:gd name="connsiteY84" fmla="*/ 4274 h 4315"/>
                <a:gd name="connsiteX0" fmla="*/ 5549 w 5549"/>
                <a:gd name="connsiteY0" fmla="*/ 4274 h 4315"/>
                <a:gd name="connsiteX1" fmla="*/ 5549 w 5549"/>
                <a:gd name="connsiteY1" fmla="*/ 4274 h 4315"/>
                <a:gd name="connsiteX2" fmla="*/ 5494 w 5549"/>
                <a:gd name="connsiteY2" fmla="*/ 4281 h 4315"/>
                <a:gd name="connsiteX3" fmla="*/ 5430 w 5549"/>
                <a:gd name="connsiteY3" fmla="*/ 4288 h 4315"/>
                <a:gd name="connsiteX4" fmla="*/ 5343 w 5549"/>
                <a:gd name="connsiteY4" fmla="*/ 4297 h 4315"/>
                <a:gd name="connsiteX5" fmla="*/ 5233 w 5549"/>
                <a:gd name="connsiteY5" fmla="*/ 4304 h 4315"/>
                <a:gd name="connsiteX6" fmla="*/ 5104 w 5549"/>
                <a:gd name="connsiteY6" fmla="*/ 4311 h 4315"/>
                <a:gd name="connsiteX7" fmla="*/ 4957 w 5549"/>
                <a:gd name="connsiteY7" fmla="*/ 4313 h 4315"/>
                <a:gd name="connsiteX8" fmla="*/ 4877 w 5549"/>
                <a:gd name="connsiteY8" fmla="*/ 4315 h 4315"/>
                <a:gd name="connsiteX9" fmla="*/ 4792 w 5549"/>
                <a:gd name="connsiteY9" fmla="*/ 4313 h 4315"/>
                <a:gd name="connsiteX10" fmla="*/ 4705 w 5549"/>
                <a:gd name="connsiteY10" fmla="*/ 4311 h 4315"/>
                <a:gd name="connsiteX11" fmla="*/ 4613 w 5549"/>
                <a:gd name="connsiteY11" fmla="*/ 4308 h 4315"/>
                <a:gd name="connsiteX12" fmla="*/ 4519 w 5549"/>
                <a:gd name="connsiteY12" fmla="*/ 4303 h 4315"/>
                <a:gd name="connsiteX13" fmla="*/ 4420 w 5549"/>
                <a:gd name="connsiteY13" fmla="*/ 4296 h 4315"/>
                <a:gd name="connsiteX14" fmla="*/ 4319 w 5549"/>
                <a:gd name="connsiteY14" fmla="*/ 4287 h 4315"/>
                <a:gd name="connsiteX15" fmla="*/ 4216 w 5549"/>
                <a:gd name="connsiteY15" fmla="*/ 4276 h 4315"/>
                <a:gd name="connsiteX16" fmla="*/ 4108 w 5549"/>
                <a:gd name="connsiteY16" fmla="*/ 4264 h 4315"/>
                <a:gd name="connsiteX17" fmla="*/ 4000 w 5549"/>
                <a:gd name="connsiteY17" fmla="*/ 4248 h 4315"/>
                <a:gd name="connsiteX18" fmla="*/ 3888 w 5549"/>
                <a:gd name="connsiteY18" fmla="*/ 4230 h 4315"/>
                <a:gd name="connsiteX19" fmla="*/ 3775 w 5549"/>
                <a:gd name="connsiteY19" fmla="*/ 4210 h 4315"/>
                <a:gd name="connsiteX20" fmla="*/ 3661 w 5549"/>
                <a:gd name="connsiteY20" fmla="*/ 4187 h 4315"/>
                <a:gd name="connsiteX21" fmla="*/ 3544 w 5549"/>
                <a:gd name="connsiteY21" fmla="*/ 4161 h 4315"/>
                <a:gd name="connsiteX22" fmla="*/ 3425 w 5549"/>
                <a:gd name="connsiteY22" fmla="*/ 4132 h 4315"/>
                <a:gd name="connsiteX23" fmla="*/ 3307 w 5549"/>
                <a:gd name="connsiteY23" fmla="*/ 4101 h 4315"/>
                <a:gd name="connsiteX24" fmla="*/ 3186 w 5549"/>
                <a:gd name="connsiteY24" fmla="*/ 4065 h 4315"/>
                <a:gd name="connsiteX25" fmla="*/ 3065 w 5549"/>
                <a:gd name="connsiteY25" fmla="*/ 4026 h 4315"/>
                <a:gd name="connsiteX26" fmla="*/ 2943 w 5549"/>
                <a:gd name="connsiteY26" fmla="*/ 3984 h 4315"/>
                <a:gd name="connsiteX27" fmla="*/ 2821 w 5549"/>
                <a:gd name="connsiteY27" fmla="*/ 3937 h 4315"/>
                <a:gd name="connsiteX28" fmla="*/ 2698 w 5549"/>
                <a:gd name="connsiteY28" fmla="*/ 3886 h 4315"/>
                <a:gd name="connsiteX29" fmla="*/ 2576 w 5549"/>
                <a:gd name="connsiteY29" fmla="*/ 3833 h 4315"/>
                <a:gd name="connsiteX30" fmla="*/ 2454 w 5549"/>
                <a:gd name="connsiteY30" fmla="*/ 3774 h 4315"/>
                <a:gd name="connsiteX31" fmla="*/ 2332 w 5549"/>
                <a:gd name="connsiteY31" fmla="*/ 3711 h 4315"/>
                <a:gd name="connsiteX32" fmla="*/ 2271 w 5549"/>
                <a:gd name="connsiteY32" fmla="*/ 3677 h 4315"/>
                <a:gd name="connsiteX33" fmla="*/ 2211 w 5549"/>
                <a:gd name="connsiteY33" fmla="*/ 3643 h 4315"/>
                <a:gd name="connsiteX34" fmla="*/ 169 w 5549"/>
                <a:gd name="connsiteY34" fmla="*/ 1014 h 4315"/>
                <a:gd name="connsiteX35" fmla="*/ 139 w 5549"/>
                <a:gd name="connsiteY35" fmla="*/ 915 h 4315"/>
                <a:gd name="connsiteX36" fmla="*/ 0 w 5549"/>
                <a:gd name="connsiteY36" fmla="*/ 389 h 4315"/>
                <a:gd name="connsiteX37" fmla="*/ 936 w 5549"/>
                <a:gd name="connsiteY37" fmla="*/ 0 h 4315"/>
                <a:gd name="connsiteX38" fmla="*/ 1445 w 5549"/>
                <a:gd name="connsiteY38" fmla="*/ 48 h 4315"/>
                <a:gd name="connsiteX39" fmla="*/ 1665 w 5549"/>
                <a:gd name="connsiteY39" fmla="*/ 82 h 4315"/>
                <a:gd name="connsiteX40" fmla="*/ 1894 w 5549"/>
                <a:gd name="connsiteY40" fmla="*/ 128 h 4315"/>
                <a:gd name="connsiteX41" fmla="*/ 2067 w 5549"/>
                <a:gd name="connsiteY41" fmla="*/ 196 h 4315"/>
                <a:gd name="connsiteX42" fmla="*/ 2970 w 5549"/>
                <a:gd name="connsiteY42" fmla="*/ 506 h 4315"/>
                <a:gd name="connsiteX43" fmla="*/ 3090 w 5549"/>
                <a:gd name="connsiteY43" fmla="*/ 568 h 4315"/>
                <a:gd name="connsiteX44" fmla="*/ 3211 w 5549"/>
                <a:gd name="connsiteY44" fmla="*/ 635 h 4315"/>
                <a:gd name="connsiteX45" fmla="*/ 3392 w 5549"/>
                <a:gd name="connsiteY45" fmla="*/ 745 h 4315"/>
                <a:gd name="connsiteX46" fmla="*/ 3569 w 5549"/>
                <a:gd name="connsiteY46" fmla="*/ 865 h 4315"/>
                <a:gd name="connsiteX47" fmla="*/ 3860 w 5549"/>
                <a:gd name="connsiteY47" fmla="*/ 1094 h 4315"/>
                <a:gd name="connsiteX48" fmla="*/ 4030 w 5549"/>
                <a:gd name="connsiteY48" fmla="*/ 1247 h 4315"/>
                <a:gd name="connsiteX49" fmla="*/ 4195 w 5549"/>
                <a:gd name="connsiteY49" fmla="*/ 1415 h 4315"/>
                <a:gd name="connsiteX50" fmla="*/ 4248 w 5549"/>
                <a:gd name="connsiteY50" fmla="*/ 1473 h 4315"/>
                <a:gd name="connsiteX51" fmla="*/ 4303 w 5549"/>
                <a:gd name="connsiteY51" fmla="*/ 1534 h 4315"/>
                <a:gd name="connsiteX52" fmla="*/ 4354 w 5549"/>
                <a:gd name="connsiteY52" fmla="*/ 1596 h 4315"/>
                <a:gd name="connsiteX53" fmla="*/ 4407 w 5549"/>
                <a:gd name="connsiteY53" fmla="*/ 1658 h 4315"/>
                <a:gd name="connsiteX54" fmla="*/ 4459 w 5549"/>
                <a:gd name="connsiteY54" fmla="*/ 1723 h 4315"/>
                <a:gd name="connsiteX55" fmla="*/ 4510 w 5549"/>
                <a:gd name="connsiteY55" fmla="*/ 1791 h 4315"/>
                <a:gd name="connsiteX56" fmla="*/ 4560 w 5549"/>
                <a:gd name="connsiteY56" fmla="*/ 1858 h 4315"/>
                <a:gd name="connsiteX57" fmla="*/ 4609 w 5549"/>
                <a:gd name="connsiteY57" fmla="*/ 1927 h 4315"/>
                <a:gd name="connsiteX58" fmla="*/ 4659 w 5549"/>
                <a:gd name="connsiteY58" fmla="*/ 2000 h 4315"/>
                <a:gd name="connsiteX59" fmla="*/ 4707 w 5549"/>
                <a:gd name="connsiteY59" fmla="*/ 2073 h 4315"/>
                <a:gd name="connsiteX60" fmla="*/ 4753 w 5549"/>
                <a:gd name="connsiteY60" fmla="*/ 2149 h 4315"/>
                <a:gd name="connsiteX61" fmla="*/ 4801 w 5549"/>
                <a:gd name="connsiteY61" fmla="*/ 2225 h 4315"/>
                <a:gd name="connsiteX62" fmla="*/ 4845 w 5549"/>
                <a:gd name="connsiteY62" fmla="*/ 2303 h 4315"/>
                <a:gd name="connsiteX63" fmla="*/ 4891 w 5549"/>
                <a:gd name="connsiteY63" fmla="*/ 2385 h 4315"/>
                <a:gd name="connsiteX64" fmla="*/ 4934 w 5549"/>
                <a:gd name="connsiteY64" fmla="*/ 2466 h 4315"/>
                <a:gd name="connsiteX65" fmla="*/ 4978 w 5549"/>
                <a:gd name="connsiteY65" fmla="*/ 2549 h 4315"/>
                <a:gd name="connsiteX66" fmla="*/ 5019 w 5549"/>
                <a:gd name="connsiteY66" fmla="*/ 2636 h 4315"/>
                <a:gd name="connsiteX67" fmla="*/ 5062 w 5549"/>
                <a:gd name="connsiteY67" fmla="*/ 2723 h 4315"/>
                <a:gd name="connsiteX68" fmla="*/ 5101 w 5549"/>
                <a:gd name="connsiteY68" fmla="*/ 2814 h 4315"/>
                <a:gd name="connsiteX69" fmla="*/ 5140 w 5549"/>
                <a:gd name="connsiteY69" fmla="*/ 2904 h 4315"/>
                <a:gd name="connsiteX70" fmla="*/ 5179 w 5549"/>
                <a:gd name="connsiteY70" fmla="*/ 2998 h 4315"/>
                <a:gd name="connsiteX71" fmla="*/ 5216 w 5549"/>
                <a:gd name="connsiteY71" fmla="*/ 3094 h 4315"/>
                <a:gd name="connsiteX72" fmla="*/ 5251 w 5549"/>
                <a:gd name="connsiteY72" fmla="*/ 3189 h 4315"/>
                <a:gd name="connsiteX73" fmla="*/ 5287 w 5549"/>
                <a:gd name="connsiteY73" fmla="*/ 3289 h 4315"/>
                <a:gd name="connsiteX74" fmla="*/ 5320 w 5549"/>
                <a:gd name="connsiteY74" fmla="*/ 3391 h 4315"/>
                <a:gd name="connsiteX75" fmla="*/ 5352 w 5549"/>
                <a:gd name="connsiteY75" fmla="*/ 3494 h 4315"/>
                <a:gd name="connsiteX76" fmla="*/ 5384 w 5549"/>
                <a:gd name="connsiteY76" fmla="*/ 3599 h 4315"/>
                <a:gd name="connsiteX77" fmla="*/ 5414 w 5549"/>
                <a:gd name="connsiteY77" fmla="*/ 3707 h 4315"/>
                <a:gd name="connsiteX78" fmla="*/ 5444 w 5549"/>
                <a:gd name="connsiteY78" fmla="*/ 3815 h 4315"/>
                <a:gd name="connsiteX79" fmla="*/ 5473 w 5549"/>
                <a:gd name="connsiteY79" fmla="*/ 3927 h 4315"/>
                <a:gd name="connsiteX80" fmla="*/ 5499 w 5549"/>
                <a:gd name="connsiteY80" fmla="*/ 4040 h 4315"/>
                <a:gd name="connsiteX81" fmla="*/ 5524 w 5549"/>
                <a:gd name="connsiteY81" fmla="*/ 4157 h 4315"/>
                <a:gd name="connsiteX82" fmla="*/ 5549 w 5549"/>
                <a:gd name="connsiteY82" fmla="*/ 4274 h 4315"/>
                <a:gd name="connsiteX83" fmla="*/ 5549 w 5549"/>
                <a:gd name="connsiteY83" fmla="*/ 4274 h 4315"/>
                <a:gd name="connsiteX0" fmla="*/ 5410 w 5410"/>
                <a:gd name="connsiteY0" fmla="*/ 4274 h 4315"/>
                <a:gd name="connsiteX1" fmla="*/ 5410 w 5410"/>
                <a:gd name="connsiteY1" fmla="*/ 4274 h 4315"/>
                <a:gd name="connsiteX2" fmla="*/ 5355 w 5410"/>
                <a:gd name="connsiteY2" fmla="*/ 4281 h 4315"/>
                <a:gd name="connsiteX3" fmla="*/ 5291 w 5410"/>
                <a:gd name="connsiteY3" fmla="*/ 4288 h 4315"/>
                <a:gd name="connsiteX4" fmla="*/ 5204 w 5410"/>
                <a:gd name="connsiteY4" fmla="*/ 4297 h 4315"/>
                <a:gd name="connsiteX5" fmla="*/ 5094 w 5410"/>
                <a:gd name="connsiteY5" fmla="*/ 4304 h 4315"/>
                <a:gd name="connsiteX6" fmla="*/ 4965 w 5410"/>
                <a:gd name="connsiteY6" fmla="*/ 4311 h 4315"/>
                <a:gd name="connsiteX7" fmla="*/ 4818 w 5410"/>
                <a:gd name="connsiteY7" fmla="*/ 4313 h 4315"/>
                <a:gd name="connsiteX8" fmla="*/ 4738 w 5410"/>
                <a:gd name="connsiteY8" fmla="*/ 4315 h 4315"/>
                <a:gd name="connsiteX9" fmla="*/ 4653 w 5410"/>
                <a:gd name="connsiteY9" fmla="*/ 4313 h 4315"/>
                <a:gd name="connsiteX10" fmla="*/ 4566 w 5410"/>
                <a:gd name="connsiteY10" fmla="*/ 4311 h 4315"/>
                <a:gd name="connsiteX11" fmla="*/ 4474 w 5410"/>
                <a:gd name="connsiteY11" fmla="*/ 4308 h 4315"/>
                <a:gd name="connsiteX12" fmla="*/ 4380 w 5410"/>
                <a:gd name="connsiteY12" fmla="*/ 4303 h 4315"/>
                <a:gd name="connsiteX13" fmla="*/ 4281 w 5410"/>
                <a:gd name="connsiteY13" fmla="*/ 4296 h 4315"/>
                <a:gd name="connsiteX14" fmla="*/ 4180 w 5410"/>
                <a:gd name="connsiteY14" fmla="*/ 4287 h 4315"/>
                <a:gd name="connsiteX15" fmla="*/ 4077 w 5410"/>
                <a:gd name="connsiteY15" fmla="*/ 4276 h 4315"/>
                <a:gd name="connsiteX16" fmla="*/ 3969 w 5410"/>
                <a:gd name="connsiteY16" fmla="*/ 4264 h 4315"/>
                <a:gd name="connsiteX17" fmla="*/ 3861 w 5410"/>
                <a:gd name="connsiteY17" fmla="*/ 4248 h 4315"/>
                <a:gd name="connsiteX18" fmla="*/ 3749 w 5410"/>
                <a:gd name="connsiteY18" fmla="*/ 4230 h 4315"/>
                <a:gd name="connsiteX19" fmla="*/ 3636 w 5410"/>
                <a:gd name="connsiteY19" fmla="*/ 4210 h 4315"/>
                <a:gd name="connsiteX20" fmla="*/ 3522 w 5410"/>
                <a:gd name="connsiteY20" fmla="*/ 4187 h 4315"/>
                <a:gd name="connsiteX21" fmla="*/ 3405 w 5410"/>
                <a:gd name="connsiteY21" fmla="*/ 4161 h 4315"/>
                <a:gd name="connsiteX22" fmla="*/ 3286 w 5410"/>
                <a:gd name="connsiteY22" fmla="*/ 4132 h 4315"/>
                <a:gd name="connsiteX23" fmla="*/ 3168 w 5410"/>
                <a:gd name="connsiteY23" fmla="*/ 4101 h 4315"/>
                <a:gd name="connsiteX24" fmla="*/ 3047 w 5410"/>
                <a:gd name="connsiteY24" fmla="*/ 4065 h 4315"/>
                <a:gd name="connsiteX25" fmla="*/ 2926 w 5410"/>
                <a:gd name="connsiteY25" fmla="*/ 4026 h 4315"/>
                <a:gd name="connsiteX26" fmla="*/ 2804 w 5410"/>
                <a:gd name="connsiteY26" fmla="*/ 3984 h 4315"/>
                <a:gd name="connsiteX27" fmla="*/ 2682 w 5410"/>
                <a:gd name="connsiteY27" fmla="*/ 3937 h 4315"/>
                <a:gd name="connsiteX28" fmla="*/ 2559 w 5410"/>
                <a:gd name="connsiteY28" fmla="*/ 3886 h 4315"/>
                <a:gd name="connsiteX29" fmla="*/ 2437 w 5410"/>
                <a:gd name="connsiteY29" fmla="*/ 3833 h 4315"/>
                <a:gd name="connsiteX30" fmla="*/ 2315 w 5410"/>
                <a:gd name="connsiteY30" fmla="*/ 3774 h 4315"/>
                <a:gd name="connsiteX31" fmla="*/ 2193 w 5410"/>
                <a:gd name="connsiteY31" fmla="*/ 3711 h 4315"/>
                <a:gd name="connsiteX32" fmla="*/ 2132 w 5410"/>
                <a:gd name="connsiteY32" fmla="*/ 3677 h 4315"/>
                <a:gd name="connsiteX33" fmla="*/ 2072 w 5410"/>
                <a:gd name="connsiteY33" fmla="*/ 3643 h 4315"/>
                <a:gd name="connsiteX34" fmla="*/ 30 w 5410"/>
                <a:gd name="connsiteY34" fmla="*/ 1014 h 4315"/>
                <a:gd name="connsiteX35" fmla="*/ 0 w 5410"/>
                <a:gd name="connsiteY35" fmla="*/ 915 h 4315"/>
                <a:gd name="connsiteX36" fmla="*/ 797 w 5410"/>
                <a:gd name="connsiteY36" fmla="*/ 0 h 4315"/>
                <a:gd name="connsiteX37" fmla="*/ 1306 w 5410"/>
                <a:gd name="connsiteY37" fmla="*/ 48 h 4315"/>
                <a:gd name="connsiteX38" fmla="*/ 1526 w 5410"/>
                <a:gd name="connsiteY38" fmla="*/ 82 h 4315"/>
                <a:gd name="connsiteX39" fmla="*/ 1755 w 5410"/>
                <a:gd name="connsiteY39" fmla="*/ 128 h 4315"/>
                <a:gd name="connsiteX40" fmla="*/ 1928 w 5410"/>
                <a:gd name="connsiteY40" fmla="*/ 196 h 4315"/>
                <a:gd name="connsiteX41" fmla="*/ 2831 w 5410"/>
                <a:gd name="connsiteY41" fmla="*/ 506 h 4315"/>
                <a:gd name="connsiteX42" fmla="*/ 2951 w 5410"/>
                <a:gd name="connsiteY42" fmla="*/ 568 h 4315"/>
                <a:gd name="connsiteX43" fmla="*/ 3072 w 5410"/>
                <a:gd name="connsiteY43" fmla="*/ 635 h 4315"/>
                <a:gd name="connsiteX44" fmla="*/ 3253 w 5410"/>
                <a:gd name="connsiteY44" fmla="*/ 745 h 4315"/>
                <a:gd name="connsiteX45" fmla="*/ 3430 w 5410"/>
                <a:gd name="connsiteY45" fmla="*/ 865 h 4315"/>
                <a:gd name="connsiteX46" fmla="*/ 3721 w 5410"/>
                <a:gd name="connsiteY46" fmla="*/ 1094 h 4315"/>
                <a:gd name="connsiteX47" fmla="*/ 3891 w 5410"/>
                <a:gd name="connsiteY47" fmla="*/ 1247 h 4315"/>
                <a:gd name="connsiteX48" fmla="*/ 4056 w 5410"/>
                <a:gd name="connsiteY48" fmla="*/ 1415 h 4315"/>
                <a:gd name="connsiteX49" fmla="*/ 4109 w 5410"/>
                <a:gd name="connsiteY49" fmla="*/ 1473 h 4315"/>
                <a:gd name="connsiteX50" fmla="*/ 4164 w 5410"/>
                <a:gd name="connsiteY50" fmla="*/ 1534 h 4315"/>
                <a:gd name="connsiteX51" fmla="*/ 4215 w 5410"/>
                <a:gd name="connsiteY51" fmla="*/ 1596 h 4315"/>
                <a:gd name="connsiteX52" fmla="*/ 4268 w 5410"/>
                <a:gd name="connsiteY52" fmla="*/ 1658 h 4315"/>
                <a:gd name="connsiteX53" fmla="*/ 4320 w 5410"/>
                <a:gd name="connsiteY53" fmla="*/ 1723 h 4315"/>
                <a:gd name="connsiteX54" fmla="*/ 4371 w 5410"/>
                <a:gd name="connsiteY54" fmla="*/ 1791 h 4315"/>
                <a:gd name="connsiteX55" fmla="*/ 4421 w 5410"/>
                <a:gd name="connsiteY55" fmla="*/ 1858 h 4315"/>
                <a:gd name="connsiteX56" fmla="*/ 4470 w 5410"/>
                <a:gd name="connsiteY56" fmla="*/ 1927 h 4315"/>
                <a:gd name="connsiteX57" fmla="*/ 4520 w 5410"/>
                <a:gd name="connsiteY57" fmla="*/ 2000 h 4315"/>
                <a:gd name="connsiteX58" fmla="*/ 4568 w 5410"/>
                <a:gd name="connsiteY58" fmla="*/ 2073 h 4315"/>
                <a:gd name="connsiteX59" fmla="*/ 4614 w 5410"/>
                <a:gd name="connsiteY59" fmla="*/ 2149 h 4315"/>
                <a:gd name="connsiteX60" fmla="*/ 4662 w 5410"/>
                <a:gd name="connsiteY60" fmla="*/ 2225 h 4315"/>
                <a:gd name="connsiteX61" fmla="*/ 4706 w 5410"/>
                <a:gd name="connsiteY61" fmla="*/ 2303 h 4315"/>
                <a:gd name="connsiteX62" fmla="*/ 4752 w 5410"/>
                <a:gd name="connsiteY62" fmla="*/ 2385 h 4315"/>
                <a:gd name="connsiteX63" fmla="*/ 4795 w 5410"/>
                <a:gd name="connsiteY63" fmla="*/ 2466 h 4315"/>
                <a:gd name="connsiteX64" fmla="*/ 4839 w 5410"/>
                <a:gd name="connsiteY64" fmla="*/ 2549 h 4315"/>
                <a:gd name="connsiteX65" fmla="*/ 4880 w 5410"/>
                <a:gd name="connsiteY65" fmla="*/ 2636 h 4315"/>
                <a:gd name="connsiteX66" fmla="*/ 4923 w 5410"/>
                <a:gd name="connsiteY66" fmla="*/ 2723 h 4315"/>
                <a:gd name="connsiteX67" fmla="*/ 4962 w 5410"/>
                <a:gd name="connsiteY67" fmla="*/ 2814 h 4315"/>
                <a:gd name="connsiteX68" fmla="*/ 5001 w 5410"/>
                <a:gd name="connsiteY68" fmla="*/ 2904 h 4315"/>
                <a:gd name="connsiteX69" fmla="*/ 5040 w 5410"/>
                <a:gd name="connsiteY69" fmla="*/ 2998 h 4315"/>
                <a:gd name="connsiteX70" fmla="*/ 5077 w 5410"/>
                <a:gd name="connsiteY70" fmla="*/ 3094 h 4315"/>
                <a:gd name="connsiteX71" fmla="*/ 5112 w 5410"/>
                <a:gd name="connsiteY71" fmla="*/ 3189 h 4315"/>
                <a:gd name="connsiteX72" fmla="*/ 5148 w 5410"/>
                <a:gd name="connsiteY72" fmla="*/ 3289 h 4315"/>
                <a:gd name="connsiteX73" fmla="*/ 5181 w 5410"/>
                <a:gd name="connsiteY73" fmla="*/ 3391 h 4315"/>
                <a:gd name="connsiteX74" fmla="*/ 5213 w 5410"/>
                <a:gd name="connsiteY74" fmla="*/ 3494 h 4315"/>
                <a:gd name="connsiteX75" fmla="*/ 5245 w 5410"/>
                <a:gd name="connsiteY75" fmla="*/ 3599 h 4315"/>
                <a:gd name="connsiteX76" fmla="*/ 5275 w 5410"/>
                <a:gd name="connsiteY76" fmla="*/ 3707 h 4315"/>
                <a:gd name="connsiteX77" fmla="*/ 5305 w 5410"/>
                <a:gd name="connsiteY77" fmla="*/ 3815 h 4315"/>
                <a:gd name="connsiteX78" fmla="*/ 5334 w 5410"/>
                <a:gd name="connsiteY78" fmla="*/ 3927 h 4315"/>
                <a:gd name="connsiteX79" fmla="*/ 5360 w 5410"/>
                <a:gd name="connsiteY79" fmla="*/ 4040 h 4315"/>
                <a:gd name="connsiteX80" fmla="*/ 5385 w 5410"/>
                <a:gd name="connsiteY80" fmla="*/ 4157 h 4315"/>
                <a:gd name="connsiteX81" fmla="*/ 5410 w 5410"/>
                <a:gd name="connsiteY81" fmla="*/ 4274 h 4315"/>
                <a:gd name="connsiteX82" fmla="*/ 5410 w 5410"/>
                <a:gd name="connsiteY82" fmla="*/ 4274 h 4315"/>
                <a:gd name="connsiteX0" fmla="*/ 5380 w 5380"/>
                <a:gd name="connsiteY0" fmla="*/ 4274 h 4315"/>
                <a:gd name="connsiteX1" fmla="*/ 5380 w 5380"/>
                <a:gd name="connsiteY1" fmla="*/ 4274 h 4315"/>
                <a:gd name="connsiteX2" fmla="*/ 5325 w 5380"/>
                <a:gd name="connsiteY2" fmla="*/ 4281 h 4315"/>
                <a:gd name="connsiteX3" fmla="*/ 5261 w 5380"/>
                <a:gd name="connsiteY3" fmla="*/ 4288 h 4315"/>
                <a:gd name="connsiteX4" fmla="*/ 5174 w 5380"/>
                <a:gd name="connsiteY4" fmla="*/ 4297 h 4315"/>
                <a:gd name="connsiteX5" fmla="*/ 5064 w 5380"/>
                <a:gd name="connsiteY5" fmla="*/ 4304 h 4315"/>
                <a:gd name="connsiteX6" fmla="*/ 4935 w 5380"/>
                <a:gd name="connsiteY6" fmla="*/ 4311 h 4315"/>
                <a:gd name="connsiteX7" fmla="*/ 4788 w 5380"/>
                <a:gd name="connsiteY7" fmla="*/ 4313 h 4315"/>
                <a:gd name="connsiteX8" fmla="*/ 4708 w 5380"/>
                <a:gd name="connsiteY8" fmla="*/ 4315 h 4315"/>
                <a:gd name="connsiteX9" fmla="*/ 4623 w 5380"/>
                <a:gd name="connsiteY9" fmla="*/ 4313 h 4315"/>
                <a:gd name="connsiteX10" fmla="*/ 4536 w 5380"/>
                <a:gd name="connsiteY10" fmla="*/ 4311 h 4315"/>
                <a:gd name="connsiteX11" fmla="*/ 4444 w 5380"/>
                <a:gd name="connsiteY11" fmla="*/ 4308 h 4315"/>
                <a:gd name="connsiteX12" fmla="*/ 4350 w 5380"/>
                <a:gd name="connsiteY12" fmla="*/ 4303 h 4315"/>
                <a:gd name="connsiteX13" fmla="*/ 4251 w 5380"/>
                <a:gd name="connsiteY13" fmla="*/ 4296 h 4315"/>
                <a:gd name="connsiteX14" fmla="*/ 4150 w 5380"/>
                <a:gd name="connsiteY14" fmla="*/ 4287 h 4315"/>
                <a:gd name="connsiteX15" fmla="*/ 4047 w 5380"/>
                <a:gd name="connsiteY15" fmla="*/ 4276 h 4315"/>
                <a:gd name="connsiteX16" fmla="*/ 3939 w 5380"/>
                <a:gd name="connsiteY16" fmla="*/ 4264 h 4315"/>
                <a:gd name="connsiteX17" fmla="*/ 3831 w 5380"/>
                <a:gd name="connsiteY17" fmla="*/ 4248 h 4315"/>
                <a:gd name="connsiteX18" fmla="*/ 3719 w 5380"/>
                <a:gd name="connsiteY18" fmla="*/ 4230 h 4315"/>
                <a:gd name="connsiteX19" fmla="*/ 3606 w 5380"/>
                <a:gd name="connsiteY19" fmla="*/ 4210 h 4315"/>
                <a:gd name="connsiteX20" fmla="*/ 3492 w 5380"/>
                <a:gd name="connsiteY20" fmla="*/ 4187 h 4315"/>
                <a:gd name="connsiteX21" fmla="*/ 3375 w 5380"/>
                <a:gd name="connsiteY21" fmla="*/ 4161 h 4315"/>
                <a:gd name="connsiteX22" fmla="*/ 3256 w 5380"/>
                <a:gd name="connsiteY22" fmla="*/ 4132 h 4315"/>
                <a:gd name="connsiteX23" fmla="*/ 3138 w 5380"/>
                <a:gd name="connsiteY23" fmla="*/ 4101 h 4315"/>
                <a:gd name="connsiteX24" fmla="*/ 3017 w 5380"/>
                <a:gd name="connsiteY24" fmla="*/ 4065 h 4315"/>
                <a:gd name="connsiteX25" fmla="*/ 2896 w 5380"/>
                <a:gd name="connsiteY25" fmla="*/ 4026 h 4315"/>
                <a:gd name="connsiteX26" fmla="*/ 2774 w 5380"/>
                <a:gd name="connsiteY26" fmla="*/ 3984 h 4315"/>
                <a:gd name="connsiteX27" fmla="*/ 2652 w 5380"/>
                <a:gd name="connsiteY27" fmla="*/ 3937 h 4315"/>
                <a:gd name="connsiteX28" fmla="*/ 2529 w 5380"/>
                <a:gd name="connsiteY28" fmla="*/ 3886 h 4315"/>
                <a:gd name="connsiteX29" fmla="*/ 2407 w 5380"/>
                <a:gd name="connsiteY29" fmla="*/ 3833 h 4315"/>
                <a:gd name="connsiteX30" fmla="*/ 2285 w 5380"/>
                <a:gd name="connsiteY30" fmla="*/ 3774 h 4315"/>
                <a:gd name="connsiteX31" fmla="*/ 2163 w 5380"/>
                <a:gd name="connsiteY31" fmla="*/ 3711 h 4315"/>
                <a:gd name="connsiteX32" fmla="*/ 2102 w 5380"/>
                <a:gd name="connsiteY32" fmla="*/ 3677 h 4315"/>
                <a:gd name="connsiteX33" fmla="*/ 2042 w 5380"/>
                <a:gd name="connsiteY33" fmla="*/ 3643 h 4315"/>
                <a:gd name="connsiteX34" fmla="*/ 0 w 5380"/>
                <a:gd name="connsiteY34" fmla="*/ 1014 h 4315"/>
                <a:gd name="connsiteX35" fmla="*/ 767 w 5380"/>
                <a:gd name="connsiteY35" fmla="*/ 0 h 4315"/>
                <a:gd name="connsiteX36" fmla="*/ 1276 w 5380"/>
                <a:gd name="connsiteY36" fmla="*/ 48 h 4315"/>
                <a:gd name="connsiteX37" fmla="*/ 1496 w 5380"/>
                <a:gd name="connsiteY37" fmla="*/ 82 h 4315"/>
                <a:gd name="connsiteX38" fmla="*/ 1725 w 5380"/>
                <a:gd name="connsiteY38" fmla="*/ 128 h 4315"/>
                <a:gd name="connsiteX39" fmla="*/ 1898 w 5380"/>
                <a:gd name="connsiteY39" fmla="*/ 196 h 4315"/>
                <a:gd name="connsiteX40" fmla="*/ 2801 w 5380"/>
                <a:gd name="connsiteY40" fmla="*/ 506 h 4315"/>
                <a:gd name="connsiteX41" fmla="*/ 2921 w 5380"/>
                <a:gd name="connsiteY41" fmla="*/ 568 h 4315"/>
                <a:gd name="connsiteX42" fmla="*/ 3042 w 5380"/>
                <a:gd name="connsiteY42" fmla="*/ 635 h 4315"/>
                <a:gd name="connsiteX43" fmla="*/ 3223 w 5380"/>
                <a:gd name="connsiteY43" fmla="*/ 745 h 4315"/>
                <a:gd name="connsiteX44" fmla="*/ 3400 w 5380"/>
                <a:gd name="connsiteY44" fmla="*/ 865 h 4315"/>
                <a:gd name="connsiteX45" fmla="*/ 3691 w 5380"/>
                <a:gd name="connsiteY45" fmla="*/ 1094 h 4315"/>
                <a:gd name="connsiteX46" fmla="*/ 3861 w 5380"/>
                <a:gd name="connsiteY46" fmla="*/ 1247 h 4315"/>
                <a:gd name="connsiteX47" fmla="*/ 4026 w 5380"/>
                <a:gd name="connsiteY47" fmla="*/ 1415 h 4315"/>
                <a:gd name="connsiteX48" fmla="*/ 4079 w 5380"/>
                <a:gd name="connsiteY48" fmla="*/ 1473 h 4315"/>
                <a:gd name="connsiteX49" fmla="*/ 4134 w 5380"/>
                <a:gd name="connsiteY49" fmla="*/ 1534 h 4315"/>
                <a:gd name="connsiteX50" fmla="*/ 4185 w 5380"/>
                <a:gd name="connsiteY50" fmla="*/ 1596 h 4315"/>
                <a:gd name="connsiteX51" fmla="*/ 4238 w 5380"/>
                <a:gd name="connsiteY51" fmla="*/ 1658 h 4315"/>
                <a:gd name="connsiteX52" fmla="*/ 4290 w 5380"/>
                <a:gd name="connsiteY52" fmla="*/ 1723 h 4315"/>
                <a:gd name="connsiteX53" fmla="*/ 4341 w 5380"/>
                <a:gd name="connsiteY53" fmla="*/ 1791 h 4315"/>
                <a:gd name="connsiteX54" fmla="*/ 4391 w 5380"/>
                <a:gd name="connsiteY54" fmla="*/ 1858 h 4315"/>
                <a:gd name="connsiteX55" fmla="*/ 4440 w 5380"/>
                <a:gd name="connsiteY55" fmla="*/ 1927 h 4315"/>
                <a:gd name="connsiteX56" fmla="*/ 4490 w 5380"/>
                <a:gd name="connsiteY56" fmla="*/ 2000 h 4315"/>
                <a:gd name="connsiteX57" fmla="*/ 4538 w 5380"/>
                <a:gd name="connsiteY57" fmla="*/ 2073 h 4315"/>
                <a:gd name="connsiteX58" fmla="*/ 4584 w 5380"/>
                <a:gd name="connsiteY58" fmla="*/ 2149 h 4315"/>
                <a:gd name="connsiteX59" fmla="*/ 4632 w 5380"/>
                <a:gd name="connsiteY59" fmla="*/ 2225 h 4315"/>
                <a:gd name="connsiteX60" fmla="*/ 4676 w 5380"/>
                <a:gd name="connsiteY60" fmla="*/ 2303 h 4315"/>
                <a:gd name="connsiteX61" fmla="*/ 4722 w 5380"/>
                <a:gd name="connsiteY61" fmla="*/ 2385 h 4315"/>
                <a:gd name="connsiteX62" fmla="*/ 4765 w 5380"/>
                <a:gd name="connsiteY62" fmla="*/ 2466 h 4315"/>
                <a:gd name="connsiteX63" fmla="*/ 4809 w 5380"/>
                <a:gd name="connsiteY63" fmla="*/ 2549 h 4315"/>
                <a:gd name="connsiteX64" fmla="*/ 4850 w 5380"/>
                <a:gd name="connsiteY64" fmla="*/ 2636 h 4315"/>
                <a:gd name="connsiteX65" fmla="*/ 4893 w 5380"/>
                <a:gd name="connsiteY65" fmla="*/ 2723 h 4315"/>
                <a:gd name="connsiteX66" fmla="*/ 4932 w 5380"/>
                <a:gd name="connsiteY66" fmla="*/ 2814 h 4315"/>
                <a:gd name="connsiteX67" fmla="*/ 4971 w 5380"/>
                <a:gd name="connsiteY67" fmla="*/ 2904 h 4315"/>
                <a:gd name="connsiteX68" fmla="*/ 5010 w 5380"/>
                <a:gd name="connsiteY68" fmla="*/ 2998 h 4315"/>
                <a:gd name="connsiteX69" fmla="*/ 5047 w 5380"/>
                <a:gd name="connsiteY69" fmla="*/ 3094 h 4315"/>
                <a:gd name="connsiteX70" fmla="*/ 5082 w 5380"/>
                <a:gd name="connsiteY70" fmla="*/ 3189 h 4315"/>
                <a:gd name="connsiteX71" fmla="*/ 5118 w 5380"/>
                <a:gd name="connsiteY71" fmla="*/ 3289 h 4315"/>
                <a:gd name="connsiteX72" fmla="*/ 5151 w 5380"/>
                <a:gd name="connsiteY72" fmla="*/ 3391 h 4315"/>
                <a:gd name="connsiteX73" fmla="*/ 5183 w 5380"/>
                <a:gd name="connsiteY73" fmla="*/ 3494 h 4315"/>
                <a:gd name="connsiteX74" fmla="*/ 5215 w 5380"/>
                <a:gd name="connsiteY74" fmla="*/ 3599 h 4315"/>
                <a:gd name="connsiteX75" fmla="*/ 5245 w 5380"/>
                <a:gd name="connsiteY75" fmla="*/ 3707 h 4315"/>
                <a:gd name="connsiteX76" fmla="*/ 5275 w 5380"/>
                <a:gd name="connsiteY76" fmla="*/ 3815 h 4315"/>
                <a:gd name="connsiteX77" fmla="*/ 5304 w 5380"/>
                <a:gd name="connsiteY77" fmla="*/ 3927 h 4315"/>
                <a:gd name="connsiteX78" fmla="*/ 5330 w 5380"/>
                <a:gd name="connsiteY78" fmla="*/ 4040 h 4315"/>
                <a:gd name="connsiteX79" fmla="*/ 5355 w 5380"/>
                <a:gd name="connsiteY79" fmla="*/ 4157 h 4315"/>
                <a:gd name="connsiteX80" fmla="*/ 5380 w 5380"/>
                <a:gd name="connsiteY80" fmla="*/ 4274 h 4315"/>
                <a:gd name="connsiteX81" fmla="*/ 5380 w 5380"/>
                <a:gd name="connsiteY81" fmla="*/ 4274 h 4315"/>
                <a:gd name="connsiteX0" fmla="*/ 4613 w 4613"/>
                <a:gd name="connsiteY0" fmla="*/ 4274 h 4315"/>
                <a:gd name="connsiteX1" fmla="*/ 4613 w 4613"/>
                <a:gd name="connsiteY1" fmla="*/ 4274 h 4315"/>
                <a:gd name="connsiteX2" fmla="*/ 4558 w 4613"/>
                <a:gd name="connsiteY2" fmla="*/ 4281 h 4315"/>
                <a:gd name="connsiteX3" fmla="*/ 4494 w 4613"/>
                <a:gd name="connsiteY3" fmla="*/ 4288 h 4315"/>
                <a:gd name="connsiteX4" fmla="*/ 4407 w 4613"/>
                <a:gd name="connsiteY4" fmla="*/ 4297 h 4315"/>
                <a:gd name="connsiteX5" fmla="*/ 4297 w 4613"/>
                <a:gd name="connsiteY5" fmla="*/ 4304 h 4315"/>
                <a:gd name="connsiteX6" fmla="*/ 4168 w 4613"/>
                <a:gd name="connsiteY6" fmla="*/ 4311 h 4315"/>
                <a:gd name="connsiteX7" fmla="*/ 4021 w 4613"/>
                <a:gd name="connsiteY7" fmla="*/ 4313 h 4315"/>
                <a:gd name="connsiteX8" fmla="*/ 3941 w 4613"/>
                <a:gd name="connsiteY8" fmla="*/ 4315 h 4315"/>
                <a:gd name="connsiteX9" fmla="*/ 3856 w 4613"/>
                <a:gd name="connsiteY9" fmla="*/ 4313 h 4315"/>
                <a:gd name="connsiteX10" fmla="*/ 3769 w 4613"/>
                <a:gd name="connsiteY10" fmla="*/ 4311 h 4315"/>
                <a:gd name="connsiteX11" fmla="*/ 3677 w 4613"/>
                <a:gd name="connsiteY11" fmla="*/ 4308 h 4315"/>
                <a:gd name="connsiteX12" fmla="*/ 3583 w 4613"/>
                <a:gd name="connsiteY12" fmla="*/ 4303 h 4315"/>
                <a:gd name="connsiteX13" fmla="*/ 3484 w 4613"/>
                <a:gd name="connsiteY13" fmla="*/ 4296 h 4315"/>
                <a:gd name="connsiteX14" fmla="*/ 3383 w 4613"/>
                <a:gd name="connsiteY14" fmla="*/ 4287 h 4315"/>
                <a:gd name="connsiteX15" fmla="*/ 3280 w 4613"/>
                <a:gd name="connsiteY15" fmla="*/ 4276 h 4315"/>
                <a:gd name="connsiteX16" fmla="*/ 3172 w 4613"/>
                <a:gd name="connsiteY16" fmla="*/ 4264 h 4315"/>
                <a:gd name="connsiteX17" fmla="*/ 3064 w 4613"/>
                <a:gd name="connsiteY17" fmla="*/ 4248 h 4315"/>
                <a:gd name="connsiteX18" fmla="*/ 2952 w 4613"/>
                <a:gd name="connsiteY18" fmla="*/ 4230 h 4315"/>
                <a:gd name="connsiteX19" fmla="*/ 2839 w 4613"/>
                <a:gd name="connsiteY19" fmla="*/ 4210 h 4315"/>
                <a:gd name="connsiteX20" fmla="*/ 2725 w 4613"/>
                <a:gd name="connsiteY20" fmla="*/ 4187 h 4315"/>
                <a:gd name="connsiteX21" fmla="*/ 2608 w 4613"/>
                <a:gd name="connsiteY21" fmla="*/ 4161 h 4315"/>
                <a:gd name="connsiteX22" fmla="*/ 2489 w 4613"/>
                <a:gd name="connsiteY22" fmla="*/ 4132 h 4315"/>
                <a:gd name="connsiteX23" fmla="*/ 2371 w 4613"/>
                <a:gd name="connsiteY23" fmla="*/ 4101 h 4315"/>
                <a:gd name="connsiteX24" fmla="*/ 2250 w 4613"/>
                <a:gd name="connsiteY24" fmla="*/ 4065 h 4315"/>
                <a:gd name="connsiteX25" fmla="*/ 2129 w 4613"/>
                <a:gd name="connsiteY25" fmla="*/ 4026 h 4315"/>
                <a:gd name="connsiteX26" fmla="*/ 2007 w 4613"/>
                <a:gd name="connsiteY26" fmla="*/ 3984 h 4315"/>
                <a:gd name="connsiteX27" fmla="*/ 1885 w 4613"/>
                <a:gd name="connsiteY27" fmla="*/ 3937 h 4315"/>
                <a:gd name="connsiteX28" fmla="*/ 1762 w 4613"/>
                <a:gd name="connsiteY28" fmla="*/ 3886 h 4315"/>
                <a:gd name="connsiteX29" fmla="*/ 1640 w 4613"/>
                <a:gd name="connsiteY29" fmla="*/ 3833 h 4315"/>
                <a:gd name="connsiteX30" fmla="*/ 1518 w 4613"/>
                <a:gd name="connsiteY30" fmla="*/ 3774 h 4315"/>
                <a:gd name="connsiteX31" fmla="*/ 1396 w 4613"/>
                <a:gd name="connsiteY31" fmla="*/ 3711 h 4315"/>
                <a:gd name="connsiteX32" fmla="*/ 1335 w 4613"/>
                <a:gd name="connsiteY32" fmla="*/ 3677 h 4315"/>
                <a:gd name="connsiteX33" fmla="*/ 1275 w 4613"/>
                <a:gd name="connsiteY33" fmla="*/ 3643 h 4315"/>
                <a:gd name="connsiteX34" fmla="*/ 0 w 4613"/>
                <a:gd name="connsiteY34" fmla="*/ 0 h 4315"/>
                <a:gd name="connsiteX35" fmla="*/ 509 w 4613"/>
                <a:gd name="connsiteY35" fmla="*/ 48 h 4315"/>
                <a:gd name="connsiteX36" fmla="*/ 729 w 4613"/>
                <a:gd name="connsiteY36" fmla="*/ 82 h 4315"/>
                <a:gd name="connsiteX37" fmla="*/ 958 w 4613"/>
                <a:gd name="connsiteY37" fmla="*/ 128 h 4315"/>
                <a:gd name="connsiteX38" fmla="*/ 1131 w 4613"/>
                <a:gd name="connsiteY38" fmla="*/ 196 h 4315"/>
                <a:gd name="connsiteX39" fmla="*/ 2034 w 4613"/>
                <a:gd name="connsiteY39" fmla="*/ 506 h 4315"/>
                <a:gd name="connsiteX40" fmla="*/ 2154 w 4613"/>
                <a:gd name="connsiteY40" fmla="*/ 568 h 4315"/>
                <a:gd name="connsiteX41" fmla="*/ 2275 w 4613"/>
                <a:gd name="connsiteY41" fmla="*/ 635 h 4315"/>
                <a:gd name="connsiteX42" fmla="*/ 2456 w 4613"/>
                <a:gd name="connsiteY42" fmla="*/ 745 h 4315"/>
                <a:gd name="connsiteX43" fmla="*/ 2633 w 4613"/>
                <a:gd name="connsiteY43" fmla="*/ 865 h 4315"/>
                <a:gd name="connsiteX44" fmla="*/ 2924 w 4613"/>
                <a:gd name="connsiteY44" fmla="*/ 1094 h 4315"/>
                <a:gd name="connsiteX45" fmla="*/ 3094 w 4613"/>
                <a:gd name="connsiteY45" fmla="*/ 1247 h 4315"/>
                <a:gd name="connsiteX46" fmla="*/ 3259 w 4613"/>
                <a:gd name="connsiteY46" fmla="*/ 1415 h 4315"/>
                <a:gd name="connsiteX47" fmla="*/ 3312 w 4613"/>
                <a:gd name="connsiteY47" fmla="*/ 1473 h 4315"/>
                <a:gd name="connsiteX48" fmla="*/ 3367 w 4613"/>
                <a:gd name="connsiteY48" fmla="*/ 1534 h 4315"/>
                <a:gd name="connsiteX49" fmla="*/ 3418 w 4613"/>
                <a:gd name="connsiteY49" fmla="*/ 1596 h 4315"/>
                <a:gd name="connsiteX50" fmla="*/ 3471 w 4613"/>
                <a:gd name="connsiteY50" fmla="*/ 1658 h 4315"/>
                <a:gd name="connsiteX51" fmla="*/ 3523 w 4613"/>
                <a:gd name="connsiteY51" fmla="*/ 1723 h 4315"/>
                <a:gd name="connsiteX52" fmla="*/ 3574 w 4613"/>
                <a:gd name="connsiteY52" fmla="*/ 1791 h 4315"/>
                <a:gd name="connsiteX53" fmla="*/ 3624 w 4613"/>
                <a:gd name="connsiteY53" fmla="*/ 1858 h 4315"/>
                <a:gd name="connsiteX54" fmla="*/ 3673 w 4613"/>
                <a:gd name="connsiteY54" fmla="*/ 1927 h 4315"/>
                <a:gd name="connsiteX55" fmla="*/ 3723 w 4613"/>
                <a:gd name="connsiteY55" fmla="*/ 2000 h 4315"/>
                <a:gd name="connsiteX56" fmla="*/ 3771 w 4613"/>
                <a:gd name="connsiteY56" fmla="*/ 2073 h 4315"/>
                <a:gd name="connsiteX57" fmla="*/ 3817 w 4613"/>
                <a:gd name="connsiteY57" fmla="*/ 2149 h 4315"/>
                <a:gd name="connsiteX58" fmla="*/ 3865 w 4613"/>
                <a:gd name="connsiteY58" fmla="*/ 2225 h 4315"/>
                <a:gd name="connsiteX59" fmla="*/ 3909 w 4613"/>
                <a:gd name="connsiteY59" fmla="*/ 2303 h 4315"/>
                <a:gd name="connsiteX60" fmla="*/ 3955 w 4613"/>
                <a:gd name="connsiteY60" fmla="*/ 2385 h 4315"/>
                <a:gd name="connsiteX61" fmla="*/ 3998 w 4613"/>
                <a:gd name="connsiteY61" fmla="*/ 2466 h 4315"/>
                <a:gd name="connsiteX62" fmla="*/ 4042 w 4613"/>
                <a:gd name="connsiteY62" fmla="*/ 2549 h 4315"/>
                <a:gd name="connsiteX63" fmla="*/ 4083 w 4613"/>
                <a:gd name="connsiteY63" fmla="*/ 2636 h 4315"/>
                <a:gd name="connsiteX64" fmla="*/ 4126 w 4613"/>
                <a:gd name="connsiteY64" fmla="*/ 2723 h 4315"/>
                <a:gd name="connsiteX65" fmla="*/ 4165 w 4613"/>
                <a:gd name="connsiteY65" fmla="*/ 2814 h 4315"/>
                <a:gd name="connsiteX66" fmla="*/ 4204 w 4613"/>
                <a:gd name="connsiteY66" fmla="*/ 2904 h 4315"/>
                <a:gd name="connsiteX67" fmla="*/ 4243 w 4613"/>
                <a:gd name="connsiteY67" fmla="*/ 2998 h 4315"/>
                <a:gd name="connsiteX68" fmla="*/ 4280 w 4613"/>
                <a:gd name="connsiteY68" fmla="*/ 3094 h 4315"/>
                <a:gd name="connsiteX69" fmla="*/ 4315 w 4613"/>
                <a:gd name="connsiteY69" fmla="*/ 3189 h 4315"/>
                <a:gd name="connsiteX70" fmla="*/ 4351 w 4613"/>
                <a:gd name="connsiteY70" fmla="*/ 3289 h 4315"/>
                <a:gd name="connsiteX71" fmla="*/ 4384 w 4613"/>
                <a:gd name="connsiteY71" fmla="*/ 3391 h 4315"/>
                <a:gd name="connsiteX72" fmla="*/ 4416 w 4613"/>
                <a:gd name="connsiteY72" fmla="*/ 3494 h 4315"/>
                <a:gd name="connsiteX73" fmla="*/ 4448 w 4613"/>
                <a:gd name="connsiteY73" fmla="*/ 3599 h 4315"/>
                <a:gd name="connsiteX74" fmla="*/ 4478 w 4613"/>
                <a:gd name="connsiteY74" fmla="*/ 3707 h 4315"/>
                <a:gd name="connsiteX75" fmla="*/ 4508 w 4613"/>
                <a:gd name="connsiteY75" fmla="*/ 3815 h 4315"/>
                <a:gd name="connsiteX76" fmla="*/ 4537 w 4613"/>
                <a:gd name="connsiteY76" fmla="*/ 3927 h 4315"/>
                <a:gd name="connsiteX77" fmla="*/ 4563 w 4613"/>
                <a:gd name="connsiteY77" fmla="*/ 4040 h 4315"/>
                <a:gd name="connsiteX78" fmla="*/ 4588 w 4613"/>
                <a:gd name="connsiteY78" fmla="*/ 4157 h 4315"/>
                <a:gd name="connsiteX79" fmla="*/ 4613 w 4613"/>
                <a:gd name="connsiteY79" fmla="*/ 4274 h 4315"/>
                <a:gd name="connsiteX80" fmla="*/ 4613 w 4613"/>
                <a:gd name="connsiteY80" fmla="*/ 4274 h 4315"/>
                <a:gd name="connsiteX0" fmla="*/ 4613 w 4613"/>
                <a:gd name="connsiteY0" fmla="*/ 4274 h 4315"/>
                <a:gd name="connsiteX1" fmla="*/ 4613 w 4613"/>
                <a:gd name="connsiteY1" fmla="*/ 4274 h 4315"/>
                <a:gd name="connsiteX2" fmla="*/ 4558 w 4613"/>
                <a:gd name="connsiteY2" fmla="*/ 4281 h 4315"/>
                <a:gd name="connsiteX3" fmla="*/ 4494 w 4613"/>
                <a:gd name="connsiteY3" fmla="*/ 4288 h 4315"/>
                <a:gd name="connsiteX4" fmla="*/ 4407 w 4613"/>
                <a:gd name="connsiteY4" fmla="*/ 4297 h 4315"/>
                <a:gd name="connsiteX5" fmla="*/ 4297 w 4613"/>
                <a:gd name="connsiteY5" fmla="*/ 4304 h 4315"/>
                <a:gd name="connsiteX6" fmla="*/ 4168 w 4613"/>
                <a:gd name="connsiteY6" fmla="*/ 4311 h 4315"/>
                <a:gd name="connsiteX7" fmla="*/ 4021 w 4613"/>
                <a:gd name="connsiteY7" fmla="*/ 4313 h 4315"/>
                <a:gd name="connsiteX8" fmla="*/ 3941 w 4613"/>
                <a:gd name="connsiteY8" fmla="*/ 4315 h 4315"/>
                <a:gd name="connsiteX9" fmla="*/ 3856 w 4613"/>
                <a:gd name="connsiteY9" fmla="*/ 4313 h 4315"/>
                <a:gd name="connsiteX10" fmla="*/ 3769 w 4613"/>
                <a:gd name="connsiteY10" fmla="*/ 4311 h 4315"/>
                <a:gd name="connsiteX11" fmla="*/ 3677 w 4613"/>
                <a:gd name="connsiteY11" fmla="*/ 4308 h 4315"/>
                <a:gd name="connsiteX12" fmla="*/ 3583 w 4613"/>
                <a:gd name="connsiteY12" fmla="*/ 4303 h 4315"/>
                <a:gd name="connsiteX13" fmla="*/ 3484 w 4613"/>
                <a:gd name="connsiteY13" fmla="*/ 4296 h 4315"/>
                <a:gd name="connsiteX14" fmla="*/ 3383 w 4613"/>
                <a:gd name="connsiteY14" fmla="*/ 4287 h 4315"/>
                <a:gd name="connsiteX15" fmla="*/ 3280 w 4613"/>
                <a:gd name="connsiteY15" fmla="*/ 4276 h 4315"/>
                <a:gd name="connsiteX16" fmla="*/ 3172 w 4613"/>
                <a:gd name="connsiteY16" fmla="*/ 4264 h 4315"/>
                <a:gd name="connsiteX17" fmla="*/ 3064 w 4613"/>
                <a:gd name="connsiteY17" fmla="*/ 4248 h 4315"/>
                <a:gd name="connsiteX18" fmla="*/ 2952 w 4613"/>
                <a:gd name="connsiteY18" fmla="*/ 4230 h 4315"/>
                <a:gd name="connsiteX19" fmla="*/ 2839 w 4613"/>
                <a:gd name="connsiteY19" fmla="*/ 4210 h 4315"/>
                <a:gd name="connsiteX20" fmla="*/ 2725 w 4613"/>
                <a:gd name="connsiteY20" fmla="*/ 4187 h 4315"/>
                <a:gd name="connsiteX21" fmla="*/ 2608 w 4613"/>
                <a:gd name="connsiteY21" fmla="*/ 4161 h 4315"/>
                <a:gd name="connsiteX22" fmla="*/ 2489 w 4613"/>
                <a:gd name="connsiteY22" fmla="*/ 4132 h 4315"/>
                <a:gd name="connsiteX23" fmla="*/ 2371 w 4613"/>
                <a:gd name="connsiteY23" fmla="*/ 4101 h 4315"/>
                <a:gd name="connsiteX24" fmla="*/ 2250 w 4613"/>
                <a:gd name="connsiteY24" fmla="*/ 4065 h 4315"/>
                <a:gd name="connsiteX25" fmla="*/ 2129 w 4613"/>
                <a:gd name="connsiteY25" fmla="*/ 4026 h 4315"/>
                <a:gd name="connsiteX26" fmla="*/ 2007 w 4613"/>
                <a:gd name="connsiteY26" fmla="*/ 3984 h 4315"/>
                <a:gd name="connsiteX27" fmla="*/ 1885 w 4613"/>
                <a:gd name="connsiteY27" fmla="*/ 3937 h 4315"/>
                <a:gd name="connsiteX28" fmla="*/ 1762 w 4613"/>
                <a:gd name="connsiteY28" fmla="*/ 3886 h 4315"/>
                <a:gd name="connsiteX29" fmla="*/ 1640 w 4613"/>
                <a:gd name="connsiteY29" fmla="*/ 3833 h 4315"/>
                <a:gd name="connsiteX30" fmla="*/ 1518 w 4613"/>
                <a:gd name="connsiteY30" fmla="*/ 3774 h 4315"/>
                <a:gd name="connsiteX31" fmla="*/ 1396 w 4613"/>
                <a:gd name="connsiteY31" fmla="*/ 3711 h 4315"/>
                <a:gd name="connsiteX32" fmla="*/ 1335 w 4613"/>
                <a:gd name="connsiteY32" fmla="*/ 3677 h 4315"/>
                <a:gd name="connsiteX33" fmla="*/ 1275 w 4613"/>
                <a:gd name="connsiteY33" fmla="*/ 3643 h 4315"/>
                <a:gd name="connsiteX34" fmla="*/ 0 w 4613"/>
                <a:gd name="connsiteY34" fmla="*/ 0 h 4315"/>
                <a:gd name="connsiteX35" fmla="*/ 509 w 4613"/>
                <a:gd name="connsiteY35" fmla="*/ 48 h 4315"/>
                <a:gd name="connsiteX36" fmla="*/ 958 w 4613"/>
                <a:gd name="connsiteY36" fmla="*/ 128 h 4315"/>
                <a:gd name="connsiteX37" fmla="*/ 1131 w 4613"/>
                <a:gd name="connsiteY37" fmla="*/ 196 h 4315"/>
                <a:gd name="connsiteX38" fmla="*/ 2034 w 4613"/>
                <a:gd name="connsiteY38" fmla="*/ 506 h 4315"/>
                <a:gd name="connsiteX39" fmla="*/ 2154 w 4613"/>
                <a:gd name="connsiteY39" fmla="*/ 568 h 4315"/>
                <a:gd name="connsiteX40" fmla="*/ 2275 w 4613"/>
                <a:gd name="connsiteY40" fmla="*/ 635 h 4315"/>
                <a:gd name="connsiteX41" fmla="*/ 2456 w 4613"/>
                <a:gd name="connsiteY41" fmla="*/ 745 h 4315"/>
                <a:gd name="connsiteX42" fmla="*/ 2633 w 4613"/>
                <a:gd name="connsiteY42" fmla="*/ 865 h 4315"/>
                <a:gd name="connsiteX43" fmla="*/ 2924 w 4613"/>
                <a:gd name="connsiteY43" fmla="*/ 1094 h 4315"/>
                <a:gd name="connsiteX44" fmla="*/ 3094 w 4613"/>
                <a:gd name="connsiteY44" fmla="*/ 1247 h 4315"/>
                <a:gd name="connsiteX45" fmla="*/ 3259 w 4613"/>
                <a:gd name="connsiteY45" fmla="*/ 1415 h 4315"/>
                <a:gd name="connsiteX46" fmla="*/ 3312 w 4613"/>
                <a:gd name="connsiteY46" fmla="*/ 1473 h 4315"/>
                <a:gd name="connsiteX47" fmla="*/ 3367 w 4613"/>
                <a:gd name="connsiteY47" fmla="*/ 1534 h 4315"/>
                <a:gd name="connsiteX48" fmla="*/ 3418 w 4613"/>
                <a:gd name="connsiteY48" fmla="*/ 1596 h 4315"/>
                <a:gd name="connsiteX49" fmla="*/ 3471 w 4613"/>
                <a:gd name="connsiteY49" fmla="*/ 1658 h 4315"/>
                <a:gd name="connsiteX50" fmla="*/ 3523 w 4613"/>
                <a:gd name="connsiteY50" fmla="*/ 1723 h 4315"/>
                <a:gd name="connsiteX51" fmla="*/ 3574 w 4613"/>
                <a:gd name="connsiteY51" fmla="*/ 1791 h 4315"/>
                <a:gd name="connsiteX52" fmla="*/ 3624 w 4613"/>
                <a:gd name="connsiteY52" fmla="*/ 1858 h 4315"/>
                <a:gd name="connsiteX53" fmla="*/ 3673 w 4613"/>
                <a:gd name="connsiteY53" fmla="*/ 1927 h 4315"/>
                <a:gd name="connsiteX54" fmla="*/ 3723 w 4613"/>
                <a:gd name="connsiteY54" fmla="*/ 2000 h 4315"/>
                <a:gd name="connsiteX55" fmla="*/ 3771 w 4613"/>
                <a:gd name="connsiteY55" fmla="*/ 2073 h 4315"/>
                <a:gd name="connsiteX56" fmla="*/ 3817 w 4613"/>
                <a:gd name="connsiteY56" fmla="*/ 2149 h 4315"/>
                <a:gd name="connsiteX57" fmla="*/ 3865 w 4613"/>
                <a:gd name="connsiteY57" fmla="*/ 2225 h 4315"/>
                <a:gd name="connsiteX58" fmla="*/ 3909 w 4613"/>
                <a:gd name="connsiteY58" fmla="*/ 2303 h 4315"/>
                <a:gd name="connsiteX59" fmla="*/ 3955 w 4613"/>
                <a:gd name="connsiteY59" fmla="*/ 2385 h 4315"/>
                <a:gd name="connsiteX60" fmla="*/ 3998 w 4613"/>
                <a:gd name="connsiteY60" fmla="*/ 2466 h 4315"/>
                <a:gd name="connsiteX61" fmla="*/ 4042 w 4613"/>
                <a:gd name="connsiteY61" fmla="*/ 2549 h 4315"/>
                <a:gd name="connsiteX62" fmla="*/ 4083 w 4613"/>
                <a:gd name="connsiteY62" fmla="*/ 2636 h 4315"/>
                <a:gd name="connsiteX63" fmla="*/ 4126 w 4613"/>
                <a:gd name="connsiteY63" fmla="*/ 2723 h 4315"/>
                <a:gd name="connsiteX64" fmla="*/ 4165 w 4613"/>
                <a:gd name="connsiteY64" fmla="*/ 2814 h 4315"/>
                <a:gd name="connsiteX65" fmla="*/ 4204 w 4613"/>
                <a:gd name="connsiteY65" fmla="*/ 2904 h 4315"/>
                <a:gd name="connsiteX66" fmla="*/ 4243 w 4613"/>
                <a:gd name="connsiteY66" fmla="*/ 2998 h 4315"/>
                <a:gd name="connsiteX67" fmla="*/ 4280 w 4613"/>
                <a:gd name="connsiteY67" fmla="*/ 3094 h 4315"/>
                <a:gd name="connsiteX68" fmla="*/ 4315 w 4613"/>
                <a:gd name="connsiteY68" fmla="*/ 3189 h 4315"/>
                <a:gd name="connsiteX69" fmla="*/ 4351 w 4613"/>
                <a:gd name="connsiteY69" fmla="*/ 3289 h 4315"/>
                <a:gd name="connsiteX70" fmla="*/ 4384 w 4613"/>
                <a:gd name="connsiteY70" fmla="*/ 3391 h 4315"/>
                <a:gd name="connsiteX71" fmla="*/ 4416 w 4613"/>
                <a:gd name="connsiteY71" fmla="*/ 3494 h 4315"/>
                <a:gd name="connsiteX72" fmla="*/ 4448 w 4613"/>
                <a:gd name="connsiteY72" fmla="*/ 3599 h 4315"/>
                <a:gd name="connsiteX73" fmla="*/ 4478 w 4613"/>
                <a:gd name="connsiteY73" fmla="*/ 3707 h 4315"/>
                <a:gd name="connsiteX74" fmla="*/ 4508 w 4613"/>
                <a:gd name="connsiteY74" fmla="*/ 3815 h 4315"/>
                <a:gd name="connsiteX75" fmla="*/ 4537 w 4613"/>
                <a:gd name="connsiteY75" fmla="*/ 3927 h 4315"/>
                <a:gd name="connsiteX76" fmla="*/ 4563 w 4613"/>
                <a:gd name="connsiteY76" fmla="*/ 4040 h 4315"/>
                <a:gd name="connsiteX77" fmla="*/ 4588 w 4613"/>
                <a:gd name="connsiteY77" fmla="*/ 4157 h 4315"/>
                <a:gd name="connsiteX78" fmla="*/ 4613 w 4613"/>
                <a:gd name="connsiteY78" fmla="*/ 4274 h 4315"/>
                <a:gd name="connsiteX79" fmla="*/ 4613 w 4613"/>
                <a:gd name="connsiteY79" fmla="*/ 4274 h 4315"/>
                <a:gd name="connsiteX0" fmla="*/ 4613 w 4613"/>
                <a:gd name="connsiteY0" fmla="*/ 4274 h 4315"/>
                <a:gd name="connsiteX1" fmla="*/ 4613 w 4613"/>
                <a:gd name="connsiteY1" fmla="*/ 4274 h 4315"/>
                <a:gd name="connsiteX2" fmla="*/ 4558 w 4613"/>
                <a:gd name="connsiteY2" fmla="*/ 4281 h 4315"/>
                <a:gd name="connsiteX3" fmla="*/ 4494 w 4613"/>
                <a:gd name="connsiteY3" fmla="*/ 4288 h 4315"/>
                <a:gd name="connsiteX4" fmla="*/ 4407 w 4613"/>
                <a:gd name="connsiteY4" fmla="*/ 4297 h 4315"/>
                <a:gd name="connsiteX5" fmla="*/ 4297 w 4613"/>
                <a:gd name="connsiteY5" fmla="*/ 4304 h 4315"/>
                <a:gd name="connsiteX6" fmla="*/ 4168 w 4613"/>
                <a:gd name="connsiteY6" fmla="*/ 4311 h 4315"/>
                <a:gd name="connsiteX7" fmla="*/ 4021 w 4613"/>
                <a:gd name="connsiteY7" fmla="*/ 4313 h 4315"/>
                <a:gd name="connsiteX8" fmla="*/ 3941 w 4613"/>
                <a:gd name="connsiteY8" fmla="*/ 4315 h 4315"/>
                <a:gd name="connsiteX9" fmla="*/ 3856 w 4613"/>
                <a:gd name="connsiteY9" fmla="*/ 4313 h 4315"/>
                <a:gd name="connsiteX10" fmla="*/ 3769 w 4613"/>
                <a:gd name="connsiteY10" fmla="*/ 4311 h 4315"/>
                <a:gd name="connsiteX11" fmla="*/ 3677 w 4613"/>
                <a:gd name="connsiteY11" fmla="*/ 4308 h 4315"/>
                <a:gd name="connsiteX12" fmla="*/ 3583 w 4613"/>
                <a:gd name="connsiteY12" fmla="*/ 4303 h 4315"/>
                <a:gd name="connsiteX13" fmla="*/ 3484 w 4613"/>
                <a:gd name="connsiteY13" fmla="*/ 4296 h 4315"/>
                <a:gd name="connsiteX14" fmla="*/ 3383 w 4613"/>
                <a:gd name="connsiteY14" fmla="*/ 4287 h 4315"/>
                <a:gd name="connsiteX15" fmla="*/ 3280 w 4613"/>
                <a:gd name="connsiteY15" fmla="*/ 4276 h 4315"/>
                <a:gd name="connsiteX16" fmla="*/ 3172 w 4613"/>
                <a:gd name="connsiteY16" fmla="*/ 4264 h 4315"/>
                <a:gd name="connsiteX17" fmla="*/ 3064 w 4613"/>
                <a:gd name="connsiteY17" fmla="*/ 4248 h 4315"/>
                <a:gd name="connsiteX18" fmla="*/ 2952 w 4613"/>
                <a:gd name="connsiteY18" fmla="*/ 4230 h 4315"/>
                <a:gd name="connsiteX19" fmla="*/ 2839 w 4613"/>
                <a:gd name="connsiteY19" fmla="*/ 4210 h 4315"/>
                <a:gd name="connsiteX20" fmla="*/ 2725 w 4613"/>
                <a:gd name="connsiteY20" fmla="*/ 4187 h 4315"/>
                <a:gd name="connsiteX21" fmla="*/ 2608 w 4613"/>
                <a:gd name="connsiteY21" fmla="*/ 4161 h 4315"/>
                <a:gd name="connsiteX22" fmla="*/ 2489 w 4613"/>
                <a:gd name="connsiteY22" fmla="*/ 4132 h 4315"/>
                <a:gd name="connsiteX23" fmla="*/ 2371 w 4613"/>
                <a:gd name="connsiteY23" fmla="*/ 4101 h 4315"/>
                <a:gd name="connsiteX24" fmla="*/ 2250 w 4613"/>
                <a:gd name="connsiteY24" fmla="*/ 4065 h 4315"/>
                <a:gd name="connsiteX25" fmla="*/ 2129 w 4613"/>
                <a:gd name="connsiteY25" fmla="*/ 4026 h 4315"/>
                <a:gd name="connsiteX26" fmla="*/ 2007 w 4613"/>
                <a:gd name="connsiteY26" fmla="*/ 3984 h 4315"/>
                <a:gd name="connsiteX27" fmla="*/ 1885 w 4613"/>
                <a:gd name="connsiteY27" fmla="*/ 3937 h 4315"/>
                <a:gd name="connsiteX28" fmla="*/ 1762 w 4613"/>
                <a:gd name="connsiteY28" fmla="*/ 3886 h 4315"/>
                <a:gd name="connsiteX29" fmla="*/ 1640 w 4613"/>
                <a:gd name="connsiteY29" fmla="*/ 3833 h 4315"/>
                <a:gd name="connsiteX30" fmla="*/ 1518 w 4613"/>
                <a:gd name="connsiteY30" fmla="*/ 3774 h 4315"/>
                <a:gd name="connsiteX31" fmla="*/ 1396 w 4613"/>
                <a:gd name="connsiteY31" fmla="*/ 3711 h 4315"/>
                <a:gd name="connsiteX32" fmla="*/ 1335 w 4613"/>
                <a:gd name="connsiteY32" fmla="*/ 3677 h 4315"/>
                <a:gd name="connsiteX33" fmla="*/ 1275 w 4613"/>
                <a:gd name="connsiteY33" fmla="*/ 3643 h 4315"/>
                <a:gd name="connsiteX34" fmla="*/ 0 w 4613"/>
                <a:gd name="connsiteY34" fmla="*/ 0 h 4315"/>
                <a:gd name="connsiteX35" fmla="*/ 509 w 4613"/>
                <a:gd name="connsiteY35" fmla="*/ 48 h 4315"/>
                <a:gd name="connsiteX36" fmla="*/ 958 w 4613"/>
                <a:gd name="connsiteY36" fmla="*/ 128 h 4315"/>
                <a:gd name="connsiteX37" fmla="*/ 2034 w 4613"/>
                <a:gd name="connsiteY37" fmla="*/ 506 h 4315"/>
                <a:gd name="connsiteX38" fmla="*/ 2154 w 4613"/>
                <a:gd name="connsiteY38" fmla="*/ 568 h 4315"/>
                <a:gd name="connsiteX39" fmla="*/ 2275 w 4613"/>
                <a:gd name="connsiteY39" fmla="*/ 635 h 4315"/>
                <a:gd name="connsiteX40" fmla="*/ 2456 w 4613"/>
                <a:gd name="connsiteY40" fmla="*/ 745 h 4315"/>
                <a:gd name="connsiteX41" fmla="*/ 2633 w 4613"/>
                <a:gd name="connsiteY41" fmla="*/ 865 h 4315"/>
                <a:gd name="connsiteX42" fmla="*/ 2924 w 4613"/>
                <a:gd name="connsiteY42" fmla="*/ 1094 h 4315"/>
                <a:gd name="connsiteX43" fmla="*/ 3094 w 4613"/>
                <a:gd name="connsiteY43" fmla="*/ 1247 h 4315"/>
                <a:gd name="connsiteX44" fmla="*/ 3259 w 4613"/>
                <a:gd name="connsiteY44" fmla="*/ 1415 h 4315"/>
                <a:gd name="connsiteX45" fmla="*/ 3312 w 4613"/>
                <a:gd name="connsiteY45" fmla="*/ 1473 h 4315"/>
                <a:gd name="connsiteX46" fmla="*/ 3367 w 4613"/>
                <a:gd name="connsiteY46" fmla="*/ 1534 h 4315"/>
                <a:gd name="connsiteX47" fmla="*/ 3418 w 4613"/>
                <a:gd name="connsiteY47" fmla="*/ 1596 h 4315"/>
                <a:gd name="connsiteX48" fmla="*/ 3471 w 4613"/>
                <a:gd name="connsiteY48" fmla="*/ 1658 h 4315"/>
                <a:gd name="connsiteX49" fmla="*/ 3523 w 4613"/>
                <a:gd name="connsiteY49" fmla="*/ 1723 h 4315"/>
                <a:gd name="connsiteX50" fmla="*/ 3574 w 4613"/>
                <a:gd name="connsiteY50" fmla="*/ 1791 h 4315"/>
                <a:gd name="connsiteX51" fmla="*/ 3624 w 4613"/>
                <a:gd name="connsiteY51" fmla="*/ 1858 h 4315"/>
                <a:gd name="connsiteX52" fmla="*/ 3673 w 4613"/>
                <a:gd name="connsiteY52" fmla="*/ 1927 h 4315"/>
                <a:gd name="connsiteX53" fmla="*/ 3723 w 4613"/>
                <a:gd name="connsiteY53" fmla="*/ 2000 h 4315"/>
                <a:gd name="connsiteX54" fmla="*/ 3771 w 4613"/>
                <a:gd name="connsiteY54" fmla="*/ 2073 h 4315"/>
                <a:gd name="connsiteX55" fmla="*/ 3817 w 4613"/>
                <a:gd name="connsiteY55" fmla="*/ 2149 h 4315"/>
                <a:gd name="connsiteX56" fmla="*/ 3865 w 4613"/>
                <a:gd name="connsiteY56" fmla="*/ 2225 h 4315"/>
                <a:gd name="connsiteX57" fmla="*/ 3909 w 4613"/>
                <a:gd name="connsiteY57" fmla="*/ 2303 h 4315"/>
                <a:gd name="connsiteX58" fmla="*/ 3955 w 4613"/>
                <a:gd name="connsiteY58" fmla="*/ 2385 h 4315"/>
                <a:gd name="connsiteX59" fmla="*/ 3998 w 4613"/>
                <a:gd name="connsiteY59" fmla="*/ 2466 h 4315"/>
                <a:gd name="connsiteX60" fmla="*/ 4042 w 4613"/>
                <a:gd name="connsiteY60" fmla="*/ 2549 h 4315"/>
                <a:gd name="connsiteX61" fmla="*/ 4083 w 4613"/>
                <a:gd name="connsiteY61" fmla="*/ 2636 h 4315"/>
                <a:gd name="connsiteX62" fmla="*/ 4126 w 4613"/>
                <a:gd name="connsiteY62" fmla="*/ 2723 h 4315"/>
                <a:gd name="connsiteX63" fmla="*/ 4165 w 4613"/>
                <a:gd name="connsiteY63" fmla="*/ 2814 h 4315"/>
                <a:gd name="connsiteX64" fmla="*/ 4204 w 4613"/>
                <a:gd name="connsiteY64" fmla="*/ 2904 h 4315"/>
                <a:gd name="connsiteX65" fmla="*/ 4243 w 4613"/>
                <a:gd name="connsiteY65" fmla="*/ 2998 h 4315"/>
                <a:gd name="connsiteX66" fmla="*/ 4280 w 4613"/>
                <a:gd name="connsiteY66" fmla="*/ 3094 h 4315"/>
                <a:gd name="connsiteX67" fmla="*/ 4315 w 4613"/>
                <a:gd name="connsiteY67" fmla="*/ 3189 h 4315"/>
                <a:gd name="connsiteX68" fmla="*/ 4351 w 4613"/>
                <a:gd name="connsiteY68" fmla="*/ 3289 h 4315"/>
                <a:gd name="connsiteX69" fmla="*/ 4384 w 4613"/>
                <a:gd name="connsiteY69" fmla="*/ 3391 h 4315"/>
                <a:gd name="connsiteX70" fmla="*/ 4416 w 4613"/>
                <a:gd name="connsiteY70" fmla="*/ 3494 h 4315"/>
                <a:gd name="connsiteX71" fmla="*/ 4448 w 4613"/>
                <a:gd name="connsiteY71" fmla="*/ 3599 h 4315"/>
                <a:gd name="connsiteX72" fmla="*/ 4478 w 4613"/>
                <a:gd name="connsiteY72" fmla="*/ 3707 h 4315"/>
                <a:gd name="connsiteX73" fmla="*/ 4508 w 4613"/>
                <a:gd name="connsiteY73" fmla="*/ 3815 h 4315"/>
                <a:gd name="connsiteX74" fmla="*/ 4537 w 4613"/>
                <a:gd name="connsiteY74" fmla="*/ 3927 h 4315"/>
                <a:gd name="connsiteX75" fmla="*/ 4563 w 4613"/>
                <a:gd name="connsiteY75" fmla="*/ 4040 h 4315"/>
                <a:gd name="connsiteX76" fmla="*/ 4588 w 4613"/>
                <a:gd name="connsiteY76" fmla="*/ 4157 h 4315"/>
                <a:gd name="connsiteX77" fmla="*/ 4613 w 4613"/>
                <a:gd name="connsiteY77" fmla="*/ 4274 h 4315"/>
                <a:gd name="connsiteX78" fmla="*/ 4613 w 4613"/>
                <a:gd name="connsiteY78" fmla="*/ 4274 h 4315"/>
                <a:gd name="connsiteX0" fmla="*/ 4613 w 4613"/>
                <a:gd name="connsiteY0" fmla="*/ 4274 h 4315"/>
                <a:gd name="connsiteX1" fmla="*/ 4613 w 4613"/>
                <a:gd name="connsiteY1" fmla="*/ 4274 h 4315"/>
                <a:gd name="connsiteX2" fmla="*/ 4558 w 4613"/>
                <a:gd name="connsiteY2" fmla="*/ 4281 h 4315"/>
                <a:gd name="connsiteX3" fmla="*/ 4494 w 4613"/>
                <a:gd name="connsiteY3" fmla="*/ 4288 h 4315"/>
                <a:gd name="connsiteX4" fmla="*/ 4407 w 4613"/>
                <a:gd name="connsiteY4" fmla="*/ 4297 h 4315"/>
                <a:gd name="connsiteX5" fmla="*/ 4297 w 4613"/>
                <a:gd name="connsiteY5" fmla="*/ 4304 h 4315"/>
                <a:gd name="connsiteX6" fmla="*/ 4168 w 4613"/>
                <a:gd name="connsiteY6" fmla="*/ 4311 h 4315"/>
                <a:gd name="connsiteX7" fmla="*/ 4021 w 4613"/>
                <a:gd name="connsiteY7" fmla="*/ 4313 h 4315"/>
                <a:gd name="connsiteX8" fmla="*/ 3941 w 4613"/>
                <a:gd name="connsiteY8" fmla="*/ 4315 h 4315"/>
                <a:gd name="connsiteX9" fmla="*/ 3856 w 4613"/>
                <a:gd name="connsiteY9" fmla="*/ 4313 h 4315"/>
                <a:gd name="connsiteX10" fmla="*/ 3769 w 4613"/>
                <a:gd name="connsiteY10" fmla="*/ 4311 h 4315"/>
                <a:gd name="connsiteX11" fmla="*/ 3677 w 4613"/>
                <a:gd name="connsiteY11" fmla="*/ 4308 h 4315"/>
                <a:gd name="connsiteX12" fmla="*/ 3583 w 4613"/>
                <a:gd name="connsiteY12" fmla="*/ 4303 h 4315"/>
                <a:gd name="connsiteX13" fmla="*/ 3484 w 4613"/>
                <a:gd name="connsiteY13" fmla="*/ 4296 h 4315"/>
                <a:gd name="connsiteX14" fmla="*/ 3383 w 4613"/>
                <a:gd name="connsiteY14" fmla="*/ 4287 h 4315"/>
                <a:gd name="connsiteX15" fmla="*/ 3280 w 4613"/>
                <a:gd name="connsiteY15" fmla="*/ 4276 h 4315"/>
                <a:gd name="connsiteX16" fmla="*/ 3172 w 4613"/>
                <a:gd name="connsiteY16" fmla="*/ 4264 h 4315"/>
                <a:gd name="connsiteX17" fmla="*/ 3064 w 4613"/>
                <a:gd name="connsiteY17" fmla="*/ 4248 h 4315"/>
                <a:gd name="connsiteX18" fmla="*/ 2952 w 4613"/>
                <a:gd name="connsiteY18" fmla="*/ 4230 h 4315"/>
                <a:gd name="connsiteX19" fmla="*/ 2839 w 4613"/>
                <a:gd name="connsiteY19" fmla="*/ 4210 h 4315"/>
                <a:gd name="connsiteX20" fmla="*/ 2725 w 4613"/>
                <a:gd name="connsiteY20" fmla="*/ 4187 h 4315"/>
                <a:gd name="connsiteX21" fmla="*/ 2608 w 4613"/>
                <a:gd name="connsiteY21" fmla="*/ 4161 h 4315"/>
                <a:gd name="connsiteX22" fmla="*/ 2489 w 4613"/>
                <a:gd name="connsiteY22" fmla="*/ 4132 h 4315"/>
                <a:gd name="connsiteX23" fmla="*/ 2371 w 4613"/>
                <a:gd name="connsiteY23" fmla="*/ 4101 h 4315"/>
                <a:gd name="connsiteX24" fmla="*/ 2250 w 4613"/>
                <a:gd name="connsiteY24" fmla="*/ 4065 h 4315"/>
                <a:gd name="connsiteX25" fmla="*/ 2129 w 4613"/>
                <a:gd name="connsiteY25" fmla="*/ 4026 h 4315"/>
                <a:gd name="connsiteX26" fmla="*/ 2007 w 4613"/>
                <a:gd name="connsiteY26" fmla="*/ 3984 h 4315"/>
                <a:gd name="connsiteX27" fmla="*/ 1885 w 4613"/>
                <a:gd name="connsiteY27" fmla="*/ 3937 h 4315"/>
                <a:gd name="connsiteX28" fmla="*/ 1762 w 4613"/>
                <a:gd name="connsiteY28" fmla="*/ 3886 h 4315"/>
                <a:gd name="connsiteX29" fmla="*/ 1640 w 4613"/>
                <a:gd name="connsiteY29" fmla="*/ 3833 h 4315"/>
                <a:gd name="connsiteX30" fmla="*/ 1518 w 4613"/>
                <a:gd name="connsiteY30" fmla="*/ 3774 h 4315"/>
                <a:gd name="connsiteX31" fmla="*/ 1396 w 4613"/>
                <a:gd name="connsiteY31" fmla="*/ 3711 h 4315"/>
                <a:gd name="connsiteX32" fmla="*/ 1335 w 4613"/>
                <a:gd name="connsiteY32" fmla="*/ 3677 h 4315"/>
                <a:gd name="connsiteX33" fmla="*/ 1275 w 4613"/>
                <a:gd name="connsiteY33" fmla="*/ 3643 h 4315"/>
                <a:gd name="connsiteX34" fmla="*/ 0 w 4613"/>
                <a:gd name="connsiteY34" fmla="*/ 0 h 4315"/>
                <a:gd name="connsiteX35" fmla="*/ 509 w 4613"/>
                <a:gd name="connsiteY35" fmla="*/ 48 h 4315"/>
                <a:gd name="connsiteX36" fmla="*/ 2034 w 4613"/>
                <a:gd name="connsiteY36" fmla="*/ 506 h 4315"/>
                <a:gd name="connsiteX37" fmla="*/ 2154 w 4613"/>
                <a:gd name="connsiteY37" fmla="*/ 568 h 4315"/>
                <a:gd name="connsiteX38" fmla="*/ 2275 w 4613"/>
                <a:gd name="connsiteY38" fmla="*/ 635 h 4315"/>
                <a:gd name="connsiteX39" fmla="*/ 2456 w 4613"/>
                <a:gd name="connsiteY39" fmla="*/ 745 h 4315"/>
                <a:gd name="connsiteX40" fmla="*/ 2633 w 4613"/>
                <a:gd name="connsiteY40" fmla="*/ 865 h 4315"/>
                <a:gd name="connsiteX41" fmla="*/ 2924 w 4613"/>
                <a:gd name="connsiteY41" fmla="*/ 1094 h 4315"/>
                <a:gd name="connsiteX42" fmla="*/ 3094 w 4613"/>
                <a:gd name="connsiteY42" fmla="*/ 1247 h 4315"/>
                <a:gd name="connsiteX43" fmla="*/ 3259 w 4613"/>
                <a:gd name="connsiteY43" fmla="*/ 1415 h 4315"/>
                <a:gd name="connsiteX44" fmla="*/ 3312 w 4613"/>
                <a:gd name="connsiteY44" fmla="*/ 1473 h 4315"/>
                <a:gd name="connsiteX45" fmla="*/ 3367 w 4613"/>
                <a:gd name="connsiteY45" fmla="*/ 1534 h 4315"/>
                <a:gd name="connsiteX46" fmla="*/ 3418 w 4613"/>
                <a:gd name="connsiteY46" fmla="*/ 1596 h 4315"/>
                <a:gd name="connsiteX47" fmla="*/ 3471 w 4613"/>
                <a:gd name="connsiteY47" fmla="*/ 1658 h 4315"/>
                <a:gd name="connsiteX48" fmla="*/ 3523 w 4613"/>
                <a:gd name="connsiteY48" fmla="*/ 1723 h 4315"/>
                <a:gd name="connsiteX49" fmla="*/ 3574 w 4613"/>
                <a:gd name="connsiteY49" fmla="*/ 1791 h 4315"/>
                <a:gd name="connsiteX50" fmla="*/ 3624 w 4613"/>
                <a:gd name="connsiteY50" fmla="*/ 1858 h 4315"/>
                <a:gd name="connsiteX51" fmla="*/ 3673 w 4613"/>
                <a:gd name="connsiteY51" fmla="*/ 1927 h 4315"/>
                <a:gd name="connsiteX52" fmla="*/ 3723 w 4613"/>
                <a:gd name="connsiteY52" fmla="*/ 2000 h 4315"/>
                <a:gd name="connsiteX53" fmla="*/ 3771 w 4613"/>
                <a:gd name="connsiteY53" fmla="*/ 2073 h 4315"/>
                <a:gd name="connsiteX54" fmla="*/ 3817 w 4613"/>
                <a:gd name="connsiteY54" fmla="*/ 2149 h 4315"/>
                <a:gd name="connsiteX55" fmla="*/ 3865 w 4613"/>
                <a:gd name="connsiteY55" fmla="*/ 2225 h 4315"/>
                <a:gd name="connsiteX56" fmla="*/ 3909 w 4613"/>
                <a:gd name="connsiteY56" fmla="*/ 2303 h 4315"/>
                <a:gd name="connsiteX57" fmla="*/ 3955 w 4613"/>
                <a:gd name="connsiteY57" fmla="*/ 2385 h 4315"/>
                <a:gd name="connsiteX58" fmla="*/ 3998 w 4613"/>
                <a:gd name="connsiteY58" fmla="*/ 2466 h 4315"/>
                <a:gd name="connsiteX59" fmla="*/ 4042 w 4613"/>
                <a:gd name="connsiteY59" fmla="*/ 2549 h 4315"/>
                <a:gd name="connsiteX60" fmla="*/ 4083 w 4613"/>
                <a:gd name="connsiteY60" fmla="*/ 2636 h 4315"/>
                <a:gd name="connsiteX61" fmla="*/ 4126 w 4613"/>
                <a:gd name="connsiteY61" fmla="*/ 2723 h 4315"/>
                <a:gd name="connsiteX62" fmla="*/ 4165 w 4613"/>
                <a:gd name="connsiteY62" fmla="*/ 2814 h 4315"/>
                <a:gd name="connsiteX63" fmla="*/ 4204 w 4613"/>
                <a:gd name="connsiteY63" fmla="*/ 2904 h 4315"/>
                <a:gd name="connsiteX64" fmla="*/ 4243 w 4613"/>
                <a:gd name="connsiteY64" fmla="*/ 2998 h 4315"/>
                <a:gd name="connsiteX65" fmla="*/ 4280 w 4613"/>
                <a:gd name="connsiteY65" fmla="*/ 3094 h 4315"/>
                <a:gd name="connsiteX66" fmla="*/ 4315 w 4613"/>
                <a:gd name="connsiteY66" fmla="*/ 3189 h 4315"/>
                <a:gd name="connsiteX67" fmla="*/ 4351 w 4613"/>
                <a:gd name="connsiteY67" fmla="*/ 3289 h 4315"/>
                <a:gd name="connsiteX68" fmla="*/ 4384 w 4613"/>
                <a:gd name="connsiteY68" fmla="*/ 3391 h 4315"/>
                <a:gd name="connsiteX69" fmla="*/ 4416 w 4613"/>
                <a:gd name="connsiteY69" fmla="*/ 3494 h 4315"/>
                <a:gd name="connsiteX70" fmla="*/ 4448 w 4613"/>
                <a:gd name="connsiteY70" fmla="*/ 3599 h 4315"/>
                <a:gd name="connsiteX71" fmla="*/ 4478 w 4613"/>
                <a:gd name="connsiteY71" fmla="*/ 3707 h 4315"/>
                <a:gd name="connsiteX72" fmla="*/ 4508 w 4613"/>
                <a:gd name="connsiteY72" fmla="*/ 3815 h 4315"/>
                <a:gd name="connsiteX73" fmla="*/ 4537 w 4613"/>
                <a:gd name="connsiteY73" fmla="*/ 3927 h 4315"/>
                <a:gd name="connsiteX74" fmla="*/ 4563 w 4613"/>
                <a:gd name="connsiteY74" fmla="*/ 4040 h 4315"/>
                <a:gd name="connsiteX75" fmla="*/ 4588 w 4613"/>
                <a:gd name="connsiteY75" fmla="*/ 4157 h 4315"/>
                <a:gd name="connsiteX76" fmla="*/ 4613 w 4613"/>
                <a:gd name="connsiteY76" fmla="*/ 4274 h 4315"/>
                <a:gd name="connsiteX77" fmla="*/ 4613 w 4613"/>
                <a:gd name="connsiteY77" fmla="*/ 4274 h 4315"/>
                <a:gd name="connsiteX0" fmla="*/ 4104 w 4104"/>
                <a:gd name="connsiteY0" fmla="*/ 4226 h 4267"/>
                <a:gd name="connsiteX1" fmla="*/ 4104 w 4104"/>
                <a:gd name="connsiteY1" fmla="*/ 4226 h 4267"/>
                <a:gd name="connsiteX2" fmla="*/ 4049 w 4104"/>
                <a:gd name="connsiteY2" fmla="*/ 4233 h 4267"/>
                <a:gd name="connsiteX3" fmla="*/ 3985 w 4104"/>
                <a:gd name="connsiteY3" fmla="*/ 4240 h 4267"/>
                <a:gd name="connsiteX4" fmla="*/ 3898 w 4104"/>
                <a:gd name="connsiteY4" fmla="*/ 4249 h 4267"/>
                <a:gd name="connsiteX5" fmla="*/ 3788 w 4104"/>
                <a:gd name="connsiteY5" fmla="*/ 4256 h 4267"/>
                <a:gd name="connsiteX6" fmla="*/ 3659 w 4104"/>
                <a:gd name="connsiteY6" fmla="*/ 4263 h 4267"/>
                <a:gd name="connsiteX7" fmla="*/ 3512 w 4104"/>
                <a:gd name="connsiteY7" fmla="*/ 4265 h 4267"/>
                <a:gd name="connsiteX8" fmla="*/ 3432 w 4104"/>
                <a:gd name="connsiteY8" fmla="*/ 4267 h 4267"/>
                <a:gd name="connsiteX9" fmla="*/ 3347 w 4104"/>
                <a:gd name="connsiteY9" fmla="*/ 4265 h 4267"/>
                <a:gd name="connsiteX10" fmla="*/ 3260 w 4104"/>
                <a:gd name="connsiteY10" fmla="*/ 4263 h 4267"/>
                <a:gd name="connsiteX11" fmla="*/ 3168 w 4104"/>
                <a:gd name="connsiteY11" fmla="*/ 4260 h 4267"/>
                <a:gd name="connsiteX12" fmla="*/ 3074 w 4104"/>
                <a:gd name="connsiteY12" fmla="*/ 4255 h 4267"/>
                <a:gd name="connsiteX13" fmla="*/ 2975 w 4104"/>
                <a:gd name="connsiteY13" fmla="*/ 4248 h 4267"/>
                <a:gd name="connsiteX14" fmla="*/ 2874 w 4104"/>
                <a:gd name="connsiteY14" fmla="*/ 4239 h 4267"/>
                <a:gd name="connsiteX15" fmla="*/ 2771 w 4104"/>
                <a:gd name="connsiteY15" fmla="*/ 4228 h 4267"/>
                <a:gd name="connsiteX16" fmla="*/ 2663 w 4104"/>
                <a:gd name="connsiteY16" fmla="*/ 4216 h 4267"/>
                <a:gd name="connsiteX17" fmla="*/ 2555 w 4104"/>
                <a:gd name="connsiteY17" fmla="*/ 4200 h 4267"/>
                <a:gd name="connsiteX18" fmla="*/ 2443 w 4104"/>
                <a:gd name="connsiteY18" fmla="*/ 4182 h 4267"/>
                <a:gd name="connsiteX19" fmla="*/ 2330 w 4104"/>
                <a:gd name="connsiteY19" fmla="*/ 4162 h 4267"/>
                <a:gd name="connsiteX20" fmla="*/ 2216 w 4104"/>
                <a:gd name="connsiteY20" fmla="*/ 4139 h 4267"/>
                <a:gd name="connsiteX21" fmla="*/ 2099 w 4104"/>
                <a:gd name="connsiteY21" fmla="*/ 4113 h 4267"/>
                <a:gd name="connsiteX22" fmla="*/ 1980 w 4104"/>
                <a:gd name="connsiteY22" fmla="*/ 4084 h 4267"/>
                <a:gd name="connsiteX23" fmla="*/ 1862 w 4104"/>
                <a:gd name="connsiteY23" fmla="*/ 4053 h 4267"/>
                <a:gd name="connsiteX24" fmla="*/ 1741 w 4104"/>
                <a:gd name="connsiteY24" fmla="*/ 4017 h 4267"/>
                <a:gd name="connsiteX25" fmla="*/ 1620 w 4104"/>
                <a:gd name="connsiteY25" fmla="*/ 3978 h 4267"/>
                <a:gd name="connsiteX26" fmla="*/ 1498 w 4104"/>
                <a:gd name="connsiteY26" fmla="*/ 3936 h 4267"/>
                <a:gd name="connsiteX27" fmla="*/ 1376 w 4104"/>
                <a:gd name="connsiteY27" fmla="*/ 3889 h 4267"/>
                <a:gd name="connsiteX28" fmla="*/ 1253 w 4104"/>
                <a:gd name="connsiteY28" fmla="*/ 3838 h 4267"/>
                <a:gd name="connsiteX29" fmla="*/ 1131 w 4104"/>
                <a:gd name="connsiteY29" fmla="*/ 3785 h 4267"/>
                <a:gd name="connsiteX30" fmla="*/ 1009 w 4104"/>
                <a:gd name="connsiteY30" fmla="*/ 3726 h 4267"/>
                <a:gd name="connsiteX31" fmla="*/ 887 w 4104"/>
                <a:gd name="connsiteY31" fmla="*/ 3663 h 4267"/>
                <a:gd name="connsiteX32" fmla="*/ 826 w 4104"/>
                <a:gd name="connsiteY32" fmla="*/ 3629 h 4267"/>
                <a:gd name="connsiteX33" fmla="*/ 766 w 4104"/>
                <a:gd name="connsiteY33" fmla="*/ 3595 h 4267"/>
                <a:gd name="connsiteX34" fmla="*/ 0 w 4104"/>
                <a:gd name="connsiteY34" fmla="*/ 0 h 4267"/>
                <a:gd name="connsiteX35" fmla="*/ 1525 w 4104"/>
                <a:gd name="connsiteY35" fmla="*/ 458 h 4267"/>
                <a:gd name="connsiteX36" fmla="*/ 1645 w 4104"/>
                <a:gd name="connsiteY36" fmla="*/ 520 h 4267"/>
                <a:gd name="connsiteX37" fmla="*/ 1766 w 4104"/>
                <a:gd name="connsiteY37" fmla="*/ 587 h 4267"/>
                <a:gd name="connsiteX38" fmla="*/ 1947 w 4104"/>
                <a:gd name="connsiteY38" fmla="*/ 697 h 4267"/>
                <a:gd name="connsiteX39" fmla="*/ 2124 w 4104"/>
                <a:gd name="connsiteY39" fmla="*/ 817 h 4267"/>
                <a:gd name="connsiteX40" fmla="*/ 2415 w 4104"/>
                <a:gd name="connsiteY40" fmla="*/ 1046 h 4267"/>
                <a:gd name="connsiteX41" fmla="*/ 2585 w 4104"/>
                <a:gd name="connsiteY41" fmla="*/ 1199 h 4267"/>
                <a:gd name="connsiteX42" fmla="*/ 2750 w 4104"/>
                <a:gd name="connsiteY42" fmla="*/ 1367 h 4267"/>
                <a:gd name="connsiteX43" fmla="*/ 2803 w 4104"/>
                <a:gd name="connsiteY43" fmla="*/ 1425 h 4267"/>
                <a:gd name="connsiteX44" fmla="*/ 2858 w 4104"/>
                <a:gd name="connsiteY44" fmla="*/ 1486 h 4267"/>
                <a:gd name="connsiteX45" fmla="*/ 2909 w 4104"/>
                <a:gd name="connsiteY45" fmla="*/ 1548 h 4267"/>
                <a:gd name="connsiteX46" fmla="*/ 2962 w 4104"/>
                <a:gd name="connsiteY46" fmla="*/ 1610 h 4267"/>
                <a:gd name="connsiteX47" fmla="*/ 3014 w 4104"/>
                <a:gd name="connsiteY47" fmla="*/ 1675 h 4267"/>
                <a:gd name="connsiteX48" fmla="*/ 3065 w 4104"/>
                <a:gd name="connsiteY48" fmla="*/ 1743 h 4267"/>
                <a:gd name="connsiteX49" fmla="*/ 3115 w 4104"/>
                <a:gd name="connsiteY49" fmla="*/ 1810 h 4267"/>
                <a:gd name="connsiteX50" fmla="*/ 3164 w 4104"/>
                <a:gd name="connsiteY50" fmla="*/ 1879 h 4267"/>
                <a:gd name="connsiteX51" fmla="*/ 3214 w 4104"/>
                <a:gd name="connsiteY51" fmla="*/ 1952 h 4267"/>
                <a:gd name="connsiteX52" fmla="*/ 3262 w 4104"/>
                <a:gd name="connsiteY52" fmla="*/ 2025 h 4267"/>
                <a:gd name="connsiteX53" fmla="*/ 3308 w 4104"/>
                <a:gd name="connsiteY53" fmla="*/ 2101 h 4267"/>
                <a:gd name="connsiteX54" fmla="*/ 3356 w 4104"/>
                <a:gd name="connsiteY54" fmla="*/ 2177 h 4267"/>
                <a:gd name="connsiteX55" fmla="*/ 3400 w 4104"/>
                <a:gd name="connsiteY55" fmla="*/ 2255 h 4267"/>
                <a:gd name="connsiteX56" fmla="*/ 3446 w 4104"/>
                <a:gd name="connsiteY56" fmla="*/ 2337 h 4267"/>
                <a:gd name="connsiteX57" fmla="*/ 3489 w 4104"/>
                <a:gd name="connsiteY57" fmla="*/ 2418 h 4267"/>
                <a:gd name="connsiteX58" fmla="*/ 3533 w 4104"/>
                <a:gd name="connsiteY58" fmla="*/ 2501 h 4267"/>
                <a:gd name="connsiteX59" fmla="*/ 3574 w 4104"/>
                <a:gd name="connsiteY59" fmla="*/ 2588 h 4267"/>
                <a:gd name="connsiteX60" fmla="*/ 3617 w 4104"/>
                <a:gd name="connsiteY60" fmla="*/ 2675 h 4267"/>
                <a:gd name="connsiteX61" fmla="*/ 3656 w 4104"/>
                <a:gd name="connsiteY61" fmla="*/ 2766 h 4267"/>
                <a:gd name="connsiteX62" fmla="*/ 3695 w 4104"/>
                <a:gd name="connsiteY62" fmla="*/ 2856 h 4267"/>
                <a:gd name="connsiteX63" fmla="*/ 3734 w 4104"/>
                <a:gd name="connsiteY63" fmla="*/ 2950 h 4267"/>
                <a:gd name="connsiteX64" fmla="*/ 3771 w 4104"/>
                <a:gd name="connsiteY64" fmla="*/ 3046 h 4267"/>
                <a:gd name="connsiteX65" fmla="*/ 3806 w 4104"/>
                <a:gd name="connsiteY65" fmla="*/ 3141 h 4267"/>
                <a:gd name="connsiteX66" fmla="*/ 3842 w 4104"/>
                <a:gd name="connsiteY66" fmla="*/ 3241 h 4267"/>
                <a:gd name="connsiteX67" fmla="*/ 3875 w 4104"/>
                <a:gd name="connsiteY67" fmla="*/ 3343 h 4267"/>
                <a:gd name="connsiteX68" fmla="*/ 3907 w 4104"/>
                <a:gd name="connsiteY68" fmla="*/ 3446 h 4267"/>
                <a:gd name="connsiteX69" fmla="*/ 3939 w 4104"/>
                <a:gd name="connsiteY69" fmla="*/ 3551 h 4267"/>
                <a:gd name="connsiteX70" fmla="*/ 3969 w 4104"/>
                <a:gd name="connsiteY70" fmla="*/ 3659 h 4267"/>
                <a:gd name="connsiteX71" fmla="*/ 3999 w 4104"/>
                <a:gd name="connsiteY71" fmla="*/ 3767 h 4267"/>
                <a:gd name="connsiteX72" fmla="*/ 4028 w 4104"/>
                <a:gd name="connsiteY72" fmla="*/ 3879 h 4267"/>
                <a:gd name="connsiteX73" fmla="*/ 4054 w 4104"/>
                <a:gd name="connsiteY73" fmla="*/ 3992 h 4267"/>
                <a:gd name="connsiteX74" fmla="*/ 4079 w 4104"/>
                <a:gd name="connsiteY74" fmla="*/ 4109 h 4267"/>
                <a:gd name="connsiteX75" fmla="*/ 4104 w 4104"/>
                <a:gd name="connsiteY75" fmla="*/ 4226 h 4267"/>
                <a:gd name="connsiteX76" fmla="*/ 4104 w 4104"/>
                <a:gd name="connsiteY76" fmla="*/ 4226 h 4267"/>
                <a:gd name="connsiteX0" fmla="*/ 3338 w 3338"/>
                <a:gd name="connsiteY0" fmla="*/ 3768 h 3809"/>
                <a:gd name="connsiteX1" fmla="*/ 3338 w 3338"/>
                <a:gd name="connsiteY1" fmla="*/ 3768 h 3809"/>
                <a:gd name="connsiteX2" fmla="*/ 3283 w 3338"/>
                <a:gd name="connsiteY2" fmla="*/ 3775 h 3809"/>
                <a:gd name="connsiteX3" fmla="*/ 3219 w 3338"/>
                <a:gd name="connsiteY3" fmla="*/ 3782 h 3809"/>
                <a:gd name="connsiteX4" fmla="*/ 3132 w 3338"/>
                <a:gd name="connsiteY4" fmla="*/ 3791 h 3809"/>
                <a:gd name="connsiteX5" fmla="*/ 3022 w 3338"/>
                <a:gd name="connsiteY5" fmla="*/ 3798 h 3809"/>
                <a:gd name="connsiteX6" fmla="*/ 2893 w 3338"/>
                <a:gd name="connsiteY6" fmla="*/ 3805 h 3809"/>
                <a:gd name="connsiteX7" fmla="*/ 2746 w 3338"/>
                <a:gd name="connsiteY7" fmla="*/ 3807 h 3809"/>
                <a:gd name="connsiteX8" fmla="*/ 2666 w 3338"/>
                <a:gd name="connsiteY8" fmla="*/ 3809 h 3809"/>
                <a:gd name="connsiteX9" fmla="*/ 2581 w 3338"/>
                <a:gd name="connsiteY9" fmla="*/ 3807 h 3809"/>
                <a:gd name="connsiteX10" fmla="*/ 2494 w 3338"/>
                <a:gd name="connsiteY10" fmla="*/ 3805 h 3809"/>
                <a:gd name="connsiteX11" fmla="*/ 2402 w 3338"/>
                <a:gd name="connsiteY11" fmla="*/ 3802 h 3809"/>
                <a:gd name="connsiteX12" fmla="*/ 2308 w 3338"/>
                <a:gd name="connsiteY12" fmla="*/ 3797 h 3809"/>
                <a:gd name="connsiteX13" fmla="*/ 2209 w 3338"/>
                <a:gd name="connsiteY13" fmla="*/ 3790 h 3809"/>
                <a:gd name="connsiteX14" fmla="*/ 2108 w 3338"/>
                <a:gd name="connsiteY14" fmla="*/ 3781 h 3809"/>
                <a:gd name="connsiteX15" fmla="*/ 2005 w 3338"/>
                <a:gd name="connsiteY15" fmla="*/ 3770 h 3809"/>
                <a:gd name="connsiteX16" fmla="*/ 1897 w 3338"/>
                <a:gd name="connsiteY16" fmla="*/ 3758 h 3809"/>
                <a:gd name="connsiteX17" fmla="*/ 1789 w 3338"/>
                <a:gd name="connsiteY17" fmla="*/ 3742 h 3809"/>
                <a:gd name="connsiteX18" fmla="*/ 1677 w 3338"/>
                <a:gd name="connsiteY18" fmla="*/ 3724 h 3809"/>
                <a:gd name="connsiteX19" fmla="*/ 1564 w 3338"/>
                <a:gd name="connsiteY19" fmla="*/ 3704 h 3809"/>
                <a:gd name="connsiteX20" fmla="*/ 1450 w 3338"/>
                <a:gd name="connsiteY20" fmla="*/ 3681 h 3809"/>
                <a:gd name="connsiteX21" fmla="*/ 1333 w 3338"/>
                <a:gd name="connsiteY21" fmla="*/ 3655 h 3809"/>
                <a:gd name="connsiteX22" fmla="*/ 1214 w 3338"/>
                <a:gd name="connsiteY22" fmla="*/ 3626 h 3809"/>
                <a:gd name="connsiteX23" fmla="*/ 1096 w 3338"/>
                <a:gd name="connsiteY23" fmla="*/ 3595 h 3809"/>
                <a:gd name="connsiteX24" fmla="*/ 975 w 3338"/>
                <a:gd name="connsiteY24" fmla="*/ 3559 h 3809"/>
                <a:gd name="connsiteX25" fmla="*/ 854 w 3338"/>
                <a:gd name="connsiteY25" fmla="*/ 3520 h 3809"/>
                <a:gd name="connsiteX26" fmla="*/ 732 w 3338"/>
                <a:gd name="connsiteY26" fmla="*/ 3478 h 3809"/>
                <a:gd name="connsiteX27" fmla="*/ 610 w 3338"/>
                <a:gd name="connsiteY27" fmla="*/ 3431 h 3809"/>
                <a:gd name="connsiteX28" fmla="*/ 487 w 3338"/>
                <a:gd name="connsiteY28" fmla="*/ 3380 h 3809"/>
                <a:gd name="connsiteX29" fmla="*/ 365 w 3338"/>
                <a:gd name="connsiteY29" fmla="*/ 3327 h 3809"/>
                <a:gd name="connsiteX30" fmla="*/ 243 w 3338"/>
                <a:gd name="connsiteY30" fmla="*/ 3268 h 3809"/>
                <a:gd name="connsiteX31" fmla="*/ 121 w 3338"/>
                <a:gd name="connsiteY31" fmla="*/ 3205 h 3809"/>
                <a:gd name="connsiteX32" fmla="*/ 60 w 3338"/>
                <a:gd name="connsiteY32" fmla="*/ 3171 h 3809"/>
                <a:gd name="connsiteX33" fmla="*/ 0 w 3338"/>
                <a:gd name="connsiteY33" fmla="*/ 3137 h 3809"/>
                <a:gd name="connsiteX34" fmla="*/ 759 w 3338"/>
                <a:gd name="connsiteY34" fmla="*/ 0 h 3809"/>
                <a:gd name="connsiteX35" fmla="*/ 879 w 3338"/>
                <a:gd name="connsiteY35" fmla="*/ 62 h 3809"/>
                <a:gd name="connsiteX36" fmla="*/ 1000 w 3338"/>
                <a:gd name="connsiteY36" fmla="*/ 129 h 3809"/>
                <a:gd name="connsiteX37" fmla="*/ 1181 w 3338"/>
                <a:gd name="connsiteY37" fmla="*/ 239 h 3809"/>
                <a:gd name="connsiteX38" fmla="*/ 1358 w 3338"/>
                <a:gd name="connsiteY38" fmla="*/ 359 h 3809"/>
                <a:gd name="connsiteX39" fmla="*/ 1649 w 3338"/>
                <a:gd name="connsiteY39" fmla="*/ 588 h 3809"/>
                <a:gd name="connsiteX40" fmla="*/ 1819 w 3338"/>
                <a:gd name="connsiteY40" fmla="*/ 741 h 3809"/>
                <a:gd name="connsiteX41" fmla="*/ 1984 w 3338"/>
                <a:gd name="connsiteY41" fmla="*/ 909 h 3809"/>
                <a:gd name="connsiteX42" fmla="*/ 2037 w 3338"/>
                <a:gd name="connsiteY42" fmla="*/ 967 h 3809"/>
                <a:gd name="connsiteX43" fmla="*/ 2092 w 3338"/>
                <a:gd name="connsiteY43" fmla="*/ 1028 h 3809"/>
                <a:gd name="connsiteX44" fmla="*/ 2143 w 3338"/>
                <a:gd name="connsiteY44" fmla="*/ 1090 h 3809"/>
                <a:gd name="connsiteX45" fmla="*/ 2196 w 3338"/>
                <a:gd name="connsiteY45" fmla="*/ 1152 h 3809"/>
                <a:gd name="connsiteX46" fmla="*/ 2248 w 3338"/>
                <a:gd name="connsiteY46" fmla="*/ 1217 h 3809"/>
                <a:gd name="connsiteX47" fmla="*/ 2299 w 3338"/>
                <a:gd name="connsiteY47" fmla="*/ 1285 h 3809"/>
                <a:gd name="connsiteX48" fmla="*/ 2349 w 3338"/>
                <a:gd name="connsiteY48" fmla="*/ 1352 h 3809"/>
                <a:gd name="connsiteX49" fmla="*/ 2398 w 3338"/>
                <a:gd name="connsiteY49" fmla="*/ 1421 h 3809"/>
                <a:gd name="connsiteX50" fmla="*/ 2448 w 3338"/>
                <a:gd name="connsiteY50" fmla="*/ 1494 h 3809"/>
                <a:gd name="connsiteX51" fmla="*/ 2496 w 3338"/>
                <a:gd name="connsiteY51" fmla="*/ 1567 h 3809"/>
                <a:gd name="connsiteX52" fmla="*/ 2542 w 3338"/>
                <a:gd name="connsiteY52" fmla="*/ 1643 h 3809"/>
                <a:gd name="connsiteX53" fmla="*/ 2590 w 3338"/>
                <a:gd name="connsiteY53" fmla="*/ 1719 h 3809"/>
                <a:gd name="connsiteX54" fmla="*/ 2634 w 3338"/>
                <a:gd name="connsiteY54" fmla="*/ 1797 h 3809"/>
                <a:gd name="connsiteX55" fmla="*/ 2680 w 3338"/>
                <a:gd name="connsiteY55" fmla="*/ 1879 h 3809"/>
                <a:gd name="connsiteX56" fmla="*/ 2723 w 3338"/>
                <a:gd name="connsiteY56" fmla="*/ 1960 h 3809"/>
                <a:gd name="connsiteX57" fmla="*/ 2767 w 3338"/>
                <a:gd name="connsiteY57" fmla="*/ 2043 h 3809"/>
                <a:gd name="connsiteX58" fmla="*/ 2808 w 3338"/>
                <a:gd name="connsiteY58" fmla="*/ 2130 h 3809"/>
                <a:gd name="connsiteX59" fmla="*/ 2851 w 3338"/>
                <a:gd name="connsiteY59" fmla="*/ 2217 h 3809"/>
                <a:gd name="connsiteX60" fmla="*/ 2890 w 3338"/>
                <a:gd name="connsiteY60" fmla="*/ 2308 h 3809"/>
                <a:gd name="connsiteX61" fmla="*/ 2929 w 3338"/>
                <a:gd name="connsiteY61" fmla="*/ 2398 h 3809"/>
                <a:gd name="connsiteX62" fmla="*/ 2968 w 3338"/>
                <a:gd name="connsiteY62" fmla="*/ 2492 h 3809"/>
                <a:gd name="connsiteX63" fmla="*/ 3005 w 3338"/>
                <a:gd name="connsiteY63" fmla="*/ 2588 h 3809"/>
                <a:gd name="connsiteX64" fmla="*/ 3040 w 3338"/>
                <a:gd name="connsiteY64" fmla="*/ 2683 h 3809"/>
                <a:gd name="connsiteX65" fmla="*/ 3076 w 3338"/>
                <a:gd name="connsiteY65" fmla="*/ 2783 h 3809"/>
                <a:gd name="connsiteX66" fmla="*/ 3109 w 3338"/>
                <a:gd name="connsiteY66" fmla="*/ 2885 h 3809"/>
                <a:gd name="connsiteX67" fmla="*/ 3141 w 3338"/>
                <a:gd name="connsiteY67" fmla="*/ 2988 h 3809"/>
                <a:gd name="connsiteX68" fmla="*/ 3173 w 3338"/>
                <a:gd name="connsiteY68" fmla="*/ 3093 h 3809"/>
                <a:gd name="connsiteX69" fmla="*/ 3203 w 3338"/>
                <a:gd name="connsiteY69" fmla="*/ 3201 h 3809"/>
                <a:gd name="connsiteX70" fmla="*/ 3233 w 3338"/>
                <a:gd name="connsiteY70" fmla="*/ 3309 h 3809"/>
                <a:gd name="connsiteX71" fmla="*/ 3262 w 3338"/>
                <a:gd name="connsiteY71" fmla="*/ 3421 h 3809"/>
                <a:gd name="connsiteX72" fmla="*/ 3288 w 3338"/>
                <a:gd name="connsiteY72" fmla="*/ 3534 h 3809"/>
                <a:gd name="connsiteX73" fmla="*/ 3313 w 3338"/>
                <a:gd name="connsiteY73" fmla="*/ 3651 h 3809"/>
                <a:gd name="connsiteX74" fmla="*/ 3338 w 3338"/>
                <a:gd name="connsiteY74" fmla="*/ 3768 h 3809"/>
                <a:gd name="connsiteX75" fmla="*/ 3338 w 3338"/>
                <a:gd name="connsiteY75" fmla="*/ 3768 h 3809"/>
                <a:gd name="connsiteX0" fmla="*/ 3338 w 3338"/>
                <a:gd name="connsiteY0" fmla="*/ 3706 h 3747"/>
                <a:gd name="connsiteX1" fmla="*/ 3338 w 3338"/>
                <a:gd name="connsiteY1" fmla="*/ 3706 h 3747"/>
                <a:gd name="connsiteX2" fmla="*/ 3283 w 3338"/>
                <a:gd name="connsiteY2" fmla="*/ 3713 h 3747"/>
                <a:gd name="connsiteX3" fmla="*/ 3219 w 3338"/>
                <a:gd name="connsiteY3" fmla="*/ 3720 h 3747"/>
                <a:gd name="connsiteX4" fmla="*/ 3132 w 3338"/>
                <a:gd name="connsiteY4" fmla="*/ 3729 h 3747"/>
                <a:gd name="connsiteX5" fmla="*/ 3022 w 3338"/>
                <a:gd name="connsiteY5" fmla="*/ 3736 h 3747"/>
                <a:gd name="connsiteX6" fmla="*/ 2893 w 3338"/>
                <a:gd name="connsiteY6" fmla="*/ 3743 h 3747"/>
                <a:gd name="connsiteX7" fmla="*/ 2746 w 3338"/>
                <a:gd name="connsiteY7" fmla="*/ 3745 h 3747"/>
                <a:gd name="connsiteX8" fmla="*/ 2666 w 3338"/>
                <a:gd name="connsiteY8" fmla="*/ 3747 h 3747"/>
                <a:gd name="connsiteX9" fmla="*/ 2581 w 3338"/>
                <a:gd name="connsiteY9" fmla="*/ 3745 h 3747"/>
                <a:gd name="connsiteX10" fmla="*/ 2494 w 3338"/>
                <a:gd name="connsiteY10" fmla="*/ 3743 h 3747"/>
                <a:gd name="connsiteX11" fmla="*/ 2402 w 3338"/>
                <a:gd name="connsiteY11" fmla="*/ 3740 h 3747"/>
                <a:gd name="connsiteX12" fmla="*/ 2308 w 3338"/>
                <a:gd name="connsiteY12" fmla="*/ 3735 h 3747"/>
                <a:gd name="connsiteX13" fmla="*/ 2209 w 3338"/>
                <a:gd name="connsiteY13" fmla="*/ 3728 h 3747"/>
                <a:gd name="connsiteX14" fmla="*/ 2108 w 3338"/>
                <a:gd name="connsiteY14" fmla="*/ 3719 h 3747"/>
                <a:gd name="connsiteX15" fmla="*/ 2005 w 3338"/>
                <a:gd name="connsiteY15" fmla="*/ 3708 h 3747"/>
                <a:gd name="connsiteX16" fmla="*/ 1897 w 3338"/>
                <a:gd name="connsiteY16" fmla="*/ 3696 h 3747"/>
                <a:gd name="connsiteX17" fmla="*/ 1789 w 3338"/>
                <a:gd name="connsiteY17" fmla="*/ 3680 h 3747"/>
                <a:gd name="connsiteX18" fmla="*/ 1677 w 3338"/>
                <a:gd name="connsiteY18" fmla="*/ 3662 h 3747"/>
                <a:gd name="connsiteX19" fmla="*/ 1564 w 3338"/>
                <a:gd name="connsiteY19" fmla="*/ 3642 h 3747"/>
                <a:gd name="connsiteX20" fmla="*/ 1450 w 3338"/>
                <a:gd name="connsiteY20" fmla="*/ 3619 h 3747"/>
                <a:gd name="connsiteX21" fmla="*/ 1333 w 3338"/>
                <a:gd name="connsiteY21" fmla="*/ 3593 h 3747"/>
                <a:gd name="connsiteX22" fmla="*/ 1214 w 3338"/>
                <a:gd name="connsiteY22" fmla="*/ 3564 h 3747"/>
                <a:gd name="connsiteX23" fmla="*/ 1096 w 3338"/>
                <a:gd name="connsiteY23" fmla="*/ 3533 h 3747"/>
                <a:gd name="connsiteX24" fmla="*/ 975 w 3338"/>
                <a:gd name="connsiteY24" fmla="*/ 3497 h 3747"/>
                <a:gd name="connsiteX25" fmla="*/ 854 w 3338"/>
                <a:gd name="connsiteY25" fmla="*/ 3458 h 3747"/>
                <a:gd name="connsiteX26" fmla="*/ 732 w 3338"/>
                <a:gd name="connsiteY26" fmla="*/ 3416 h 3747"/>
                <a:gd name="connsiteX27" fmla="*/ 610 w 3338"/>
                <a:gd name="connsiteY27" fmla="*/ 3369 h 3747"/>
                <a:gd name="connsiteX28" fmla="*/ 487 w 3338"/>
                <a:gd name="connsiteY28" fmla="*/ 3318 h 3747"/>
                <a:gd name="connsiteX29" fmla="*/ 365 w 3338"/>
                <a:gd name="connsiteY29" fmla="*/ 3265 h 3747"/>
                <a:gd name="connsiteX30" fmla="*/ 243 w 3338"/>
                <a:gd name="connsiteY30" fmla="*/ 3206 h 3747"/>
                <a:gd name="connsiteX31" fmla="*/ 121 w 3338"/>
                <a:gd name="connsiteY31" fmla="*/ 3143 h 3747"/>
                <a:gd name="connsiteX32" fmla="*/ 60 w 3338"/>
                <a:gd name="connsiteY32" fmla="*/ 3109 h 3747"/>
                <a:gd name="connsiteX33" fmla="*/ 0 w 3338"/>
                <a:gd name="connsiteY33" fmla="*/ 3075 h 3747"/>
                <a:gd name="connsiteX34" fmla="*/ 879 w 3338"/>
                <a:gd name="connsiteY34" fmla="*/ 0 h 3747"/>
                <a:gd name="connsiteX35" fmla="*/ 1000 w 3338"/>
                <a:gd name="connsiteY35" fmla="*/ 67 h 3747"/>
                <a:gd name="connsiteX36" fmla="*/ 1181 w 3338"/>
                <a:gd name="connsiteY36" fmla="*/ 177 h 3747"/>
                <a:gd name="connsiteX37" fmla="*/ 1358 w 3338"/>
                <a:gd name="connsiteY37" fmla="*/ 297 h 3747"/>
                <a:gd name="connsiteX38" fmla="*/ 1649 w 3338"/>
                <a:gd name="connsiteY38" fmla="*/ 526 h 3747"/>
                <a:gd name="connsiteX39" fmla="*/ 1819 w 3338"/>
                <a:gd name="connsiteY39" fmla="*/ 679 h 3747"/>
                <a:gd name="connsiteX40" fmla="*/ 1984 w 3338"/>
                <a:gd name="connsiteY40" fmla="*/ 847 h 3747"/>
                <a:gd name="connsiteX41" fmla="*/ 2037 w 3338"/>
                <a:gd name="connsiteY41" fmla="*/ 905 h 3747"/>
                <a:gd name="connsiteX42" fmla="*/ 2092 w 3338"/>
                <a:gd name="connsiteY42" fmla="*/ 966 h 3747"/>
                <a:gd name="connsiteX43" fmla="*/ 2143 w 3338"/>
                <a:gd name="connsiteY43" fmla="*/ 1028 h 3747"/>
                <a:gd name="connsiteX44" fmla="*/ 2196 w 3338"/>
                <a:gd name="connsiteY44" fmla="*/ 1090 h 3747"/>
                <a:gd name="connsiteX45" fmla="*/ 2248 w 3338"/>
                <a:gd name="connsiteY45" fmla="*/ 1155 h 3747"/>
                <a:gd name="connsiteX46" fmla="*/ 2299 w 3338"/>
                <a:gd name="connsiteY46" fmla="*/ 1223 h 3747"/>
                <a:gd name="connsiteX47" fmla="*/ 2349 w 3338"/>
                <a:gd name="connsiteY47" fmla="*/ 1290 h 3747"/>
                <a:gd name="connsiteX48" fmla="*/ 2398 w 3338"/>
                <a:gd name="connsiteY48" fmla="*/ 1359 h 3747"/>
                <a:gd name="connsiteX49" fmla="*/ 2448 w 3338"/>
                <a:gd name="connsiteY49" fmla="*/ 1432 h 3747"/>
                <a:gd name="connsiteX50" fmla="*/ 2496 w 3338"/>
                <a:gd name="connsiteY50" fmla="*/ 1505 h 3747"/>
                <a:gd name="connsiteX51" fmla="*/ 2542 w 3338"/>
                <a:gd name="connsiteY51" fmla="*/ 1581 h 3747"/>
                <a:gd name="connsiteX52" fmla="*/ 2590 w 3338"/>
                <a:gd name="connsiteY52" fmla="*/ 1657 h 3747"/>
                <a:gd name="connsiteX53" fmla="*/ 2634 w 3338"/>
                <a:gd name="connsiteY53" fmla="*/ 1735 h 3747"/>
                <a:gd name="connsiteX54" fmla="*/ 2680 w 3338"/>
                <a:gd name="connsiteY54" fmla="*/ 1817 h 3747"/>
                <a:gd name="connsiteX55" fmla="*/ 2723 w 3338"/>
                <a:gd name="connsiteY55" fmla="*/ 1898 h 3747"/>
                <a:gd name="connsiteX56" fmla="*/ 2767 w 3338"/>
                <a:gd name="connsiteY56" fmla="*/ 1981 h 3747"/>
                <a:gd name="connsiteX57" fmla="*/ 2808 w 3338"/>
                <a:gd name="connsiteY57" fmla="*/ 2068 h 3747"/>
                <a:gd name="connsiteX58" fmla="*/ 2851 w 3338"/>
                <a:gd name="connsiteY58" fmla="*/ 2155 h 3747"/>
                <a:gd name="connsiteX59" fmla="*/ 2890 w 3338"/>
                <a:gd name="connsiteY59" fmla="*/ 2246 h 3747"/>
                <a:gd name="connsiteX60" fmla="*/ 2929 w 3338"/>
                <a:gd name="connsiteY60" fmla="*/ 2336 h 3747"/>
                <a:gd name="connsiteX61" fmla="*/ 2968 w 3338"/>
                <a:gd name="connsiteY61" fmla="*/ 2430 h 3747"/>
                <a:gd name="connsiteX62" fmla="*/ 3005 w 3338"/>
                <a:gd name="connsiteY62" fmla="*/ 2526 h 3747"/>
                <a:gd name="connsiteX63" fmla="*/ 3040 w 3338"/>
                <a:gd name="connsiteY63" fmla="*/ 2621 h 3747"/>
                <a:gd name="connsiteX64" fmla="*/ 3076 w 3338"/>
                <a:gd name="connsiteY64" fmla="*/ 2721 h 3747"/>
                <a:gd name="connsiteX65" fmla="*/ 3109 w 3338"/>
                <a:gd name="connsiteY65" fmla="*/ 2823 h 3747"/>
                <a:gd name="connsiteX66" fmla="*/ 3141 w 3338"/>
                <a:gd name="connsiteY66" fmla="*/ 2926 h 3747"/>
                <a:gd name="connsiteX67" fmla="*/ 3173 w 3338"/>
                <a:gd name="connsiteY67" fmla="*/ 3031 h 3747"/>
                <a:gd name="connsiteX68" fmla="*/ 3203 w 3338"/>
                <a:gd name="connsiteY68" fmla="*/ 3139 h 3747"/>
                <a:gd name="connsiteX69" fmla="*/ 3233 w 3338"/>
                <a:gd name="connsiteY69" fmla="*/ 3247 h 3747"/>
                <a:gd name="connsiteX70" fmla="*/ 3262 w 3338"/>
                <a:gd name="connsiteY70" fmla="*/ 3359 h 3747"/>
                <a:gd name="connsiteX71" fmla="*/ 3288 w 3338"/>
                <a:gd name="connsiteY71" fmla="*/ 3472 h 3747"/>
                <a:gd name="connsiteX72" fmla="*/ 3313 w 3338"/>
                <a:gd name="connsiteY72" fmla="*/ 3589 h 3747"/>
                <a:gd name="connsiteX73" fmla="*/ 3338 w 3338"/>
                <a:gd name="connsiteY73" fmla="*/ 3706 h 3747"/>
                <a:gd name="connsiteX74" fmla="*/ 3338 w 3338"/>
                <a:gd name="connsiteY74" fmla="*/ 3706 h 3747"/>
                <a:gd name="connsiteX0" fmla="*/ 3338 w 3338"/>
                <a:gd name="connsiteY0" fmla="*/ 3639 h 3680"/>
                <a:gd name="connsiteX1" fmla="*/ 3338 w 3338"/>
                <a:gd name="connsiteY1" fmla="*/ 3639 h 3680"/>
                <a:gd name="connsiteX2" fmla="*/ 3283 w 3338"/>
                <a:gd name="connsiteY2" fmla="*/ 3646 h 3680"/>
                <a:gd name="connsiteX3" fmla="*/ 3219 w 3338"/>
                <a:gd name="connsiteY3" fmla="*/ 3653 h 3680"/>
                <a:gd name="connsiteX4" fmla="*/ 3132 w 3338"/>
                <a:gd name="connsiteY4" fmla="*/ 3662 h 3680"/>
                <a:gd name="connsiteX5" fmla="*/ 3022 w 3338"/>
                <a:gd name="connsiteY5" fmla="*/ 3669 h 3680"/>
                <a:gd name="connsiteX6" fmla="*/ 2893 w 3338"/>
                <a:gd name="connsiteY6" fmla="*/ 3676 h 3680"/>
                <a:gd name="connsiteX7" fmla="*/ 2746 w 3338"/>
                <a:gd name="connsiteY7" fmla="*/ 3678 h 3680"/>
                <a:gd name="connsiteX8" fmla="*/ 2666 w 3338"/>
                <a:gd name="connsiteY8" fmla="*/ 3680 h 3680"/>
                <a:gd name="connsiteX9" fmla="*/ 2581 w 3338"/>
                <a:gd name="connsiteY9" fmla="*/ 3678 h 3680"/>
                <a:gd name="connsiteX10" fmla="*/ 2494 w 3338"/>
                <a:gd name="connsiteY10" fmla="*/ 3676 h 3680"/>
                <a:gd name="connsiteX11" fmla="*/ 2402 w 3338"/>
                <a:gd name="connsiteY11" fmla="*/ 3673 h 3680"/>
                <a:gd name="connsiteX12" fmla="*/ 2308 w 3338"/>
                <a:gd name="connsiteY12" fmla="*/ 3668 h 3680"/>
                <a:gd name="connsiteX13" fmla="*/ 2209 w 3338"/>
                <a:gd name="connsiteY13" fmla="*/ 3661 h 3680"/>
                <a:gd name="connsiteX14" fmla="*/ 2108 w 3338"/>
                <a:gd name="connsiteY14" fmla="*/ 3652 h 3680"/>
                <a:gd name="connsiteX15" fmla="*/ 2005 w 3338"/>
                <a:gd name="connsiteY15" fmla="*/ 3641 h 3680"/>
                <a:gd name="connsiteX16" fmla="*/ 1897 w 3338"/>
                <a:gd name="connsiteY16" fmla="*/ 3629 h 3680"/>
                <a:gd name="connsiteX17" fmla="*/ 1789 w 3338"/>
                <a:gd name="connsiteY17" fmla="*/ 3613 h 3680"/>
                <a:gd name="connsiteX18" fmla="*/ 1677 w 3338"/>
                <a:gd name="connsiteY18" fmla="*/ 3595 h 3680"/>
                <a:gd name="connsiteX19" fmla="*/ 1564 w 3338"/>
                <a:gd name="connsiteY19" fmla="*/ 3575 h 3680"/>
                <a:gd name="connsiteX20" fmla="*/ 1450 w 3338"/>
                <a:gd name="connsiteY20" fmla="*/ 3552 h 3680"/>
                <a:gd name="connsiteX21" fmla="*/ 1333 w 3338"/>
                <a:gd name="connsiteY21" fmla="*/ 3526 h 3680"/>
                <a:gd name="connsiteX22" fmla="*/ 1214 w 3338"/>
                <a:gd name="connsiteY22" fmla="*/ 3497 h 3680"/>
                <a:gd name="connsiteX23" fmla="*/ 1096 w 3338"/>
                <a:gd name="connsiteY23" fmla="*/ 3466 h 3680"/>
                <a:gd name="connsiteX24" fmla="*/ 975 w 3338"/>
                <a:gd name="connsiteY24" fmla="*/ 3430 h 3680"/>
                <a:gd name="connsiteX25" fmla="*/ 854 w 3338"/>
                <a:gd name="connsiteY25" fmla="*/ 3391 h 3680"/>
                <a:gd name="connsiteX26" fmla="*/ 732 w 3338"/>
                <a:gd name="connsiteY26" fmla="*/ 3349 h 3680"/>
                <a:gd name="connsiteX27" fmla="*/ 610 w 3338"/>
                <a:gd name="connsiteY27" fmla="*/ 3302 h 3680"/>
                <a:gd name="connsiteX28" fmla="*/ 487 w 3338"/>
                <a:gd name="connsiteY28" fmla="*/ 3251 h 3680"/>
                <a:gd name="connsiteX29" fmla="*/ 365 w 3338"/>
                <a:gd name="connsiteY29" fmla="*/ 3198 h 3680"/>
                <a:gd name="connsiteX30" fmla="*/ 243 w 3338"/>
                <a:gd name="connsiteY30" fmla="*/ 3139 h 3680"/>
                <a:gd name="connsiteX31" fmla="*/ 121 w 3338"/>
                <a:gd name="connsiteY31" fmla="*/ 3076 h 3680"/>
                <a:gd name="connsiteX32" fmla="*/ 60 w 3338"/>
                <a:gd name="connsiteY32" fmla="*/ 3042 h 3680"/>
                <a:gd name="connsiteX33" fmla="*/ 0 w 3338"/>
                <a:gd name="connsiteY33" fmla="*/ 3008 h 3680"/>
                <a:gd name="connsiteX34" fmla="*/ 1000 w 3338"/>
                <a:gd name="connsiteY34" fmla="*/ 0 h 3680"/>
                <a:gd name="connsiteX35" fmla="*/ 1181 w 3338"/>
                <a:gd name="connsiteY35" fmla="*/ 110 h 3680"/>
                <a:gd name="connsiteX36" fmla="*/ 1358 w 3338"/>
                <a:gd name="connsiteY36" fmla="*/ 230 h 3680"/>
                <a:gd name="connsiteX37" fmla="*/ 1649 w 3338"/>
                <a:gd name="connsiteY37" fmla="*/ 459 h 3680"/>
                <a:gd name="connsiteX38" fmla="*/ 1819 w 3338"/>
                <a:gd name="connsiteY38" fmla="*/ 612 h 3680"/>
                <a:gd name="connsiteX39" fmla="*/ 1984 w 3338"/>
                <a:gd name="connsiteY39" fmla="*/ 780 h 3680"/>
                <a:gd name="connsiteX40" fmla="*/ 2037 w 3338"/>
                <a:gd name="connsiteY40" fmla="*/ 838 h 3680"/>
                <a:gd name="connsiteX41" fmla="*/ 2092 w 3338"/>
                <a:gd name="connsiteY41" fmla="*/ 899 h 3680"/>
                <a:gd name="connsiteX42" fmla="*/ 2143 w 3338"/>
                <a:gd name="connsiteY42" fmla="*/ 961 h 3680"/>
                <a:gd name="connsiteX43" fmla="*/ 2196 w 3338"/>
                <a:gd name="connsiteY43" fmla="*/ 1023 h 3680"/>
                <a:gd name="connsiteX44" fmla="*/ 2248 w 3338"/>
                <a:gd name="connsiteY44" fmla="*/ 1088 h 3680"/>
                <a:gd name="connsiteX45" fmla="*/ 2299 w 3338"/>
                <a:gd name="connsiteY45" fmla="*/ 1156 h 3680"/>
                <a:gd name="connsiteX46" fmla="*/ 2349 w 3338"/>
                <a:gd name="connsiteY46" fmla="*/ 1223 h 3680"/>
                <a:gd name="connsiteX47" fmla="*/ 2398 w 3338"/>
                <a:gd name="connsiteY47" fmla="*/ 1292 h 3680"/>
                <a:gd name="connsiteX48" fmla="*/ 2448 w 3338"/>
                <a:gd name="connsiteY48" fmla="*/ 1365 h 3680"/>
                <a:gd name="connsiteX49" fmla="*/ 2496 w 3338"/>
                <a:gd name="connsiteY49" fmla="*/ 1438 h 3680"/>
                <a:gd name="connsiteX50" fmla="*/ 2542 w 3338"/>
                <a:gd name="connsiteY50" fmla="*/ 1514 h 3680"/>
                <a:gd name="connsiteX51" fmla="*/ 2590 w 3338"/>
                <a:gd name="connsiteY51" fmla="*/ 1590 h 3680"/>
                <a:gd name="connsiteX52" fmla="*/ 2634 w 3338"/>
                <a:gd name="connsiteY52" fmla="*/ 1668 h 3680"/>
                <a:gd name="connsiteX53" fmla="*/ 2680 w 3338"/>
                <a:gd name="connsiteY53" fmla="*/ 1750 h 3680"/>
                <a:gd name="connsiteX54" fmla="*/ 2723 w 3338"/>
                <a:gd name="connsiteY54" fmla="*/ 1831 h 3680"/>
                <a:gd name="connsiteX55" fmla="*/ 2767 w 3338"/>
                <a:gd name="connsiteY55" fmla="*/ 1914 h 3680"/>
                <a:gd name="connsiteX56" fmla="*/ 2808 w 3338"/>
                <a:gd name="connsiteY56" fmla="*/ 2001 h 3680"/>
                <a:gd name="connsiteX57" fmla="*/ 2851 w 3338"/>
                <a:gd name="connsiteY57" fmla="*/ 2088 h 3680"/>
                <a:gd name="connsiteX58" fmla="*/ 2890 w 3338"/>
                <a:gd name="connsiteY58" fmla="*/ 2179 h 3680"/>
                <a:gd name="connsiteX59" fmla="*/ 2929 w 3338"/>
                <a:gd name="connsiteY59" fmla="*/ 2269 h 3680"/>
                <a:gd name="connsiteX60" fmla="*/ 2968 w 3338"/>
                <a:gd name="connsiteY60" fmla="*/ 2363 h 3680"/>
                <a:gd name="connsiteX61" fmla="*/ 3005 w 3338"/>
                <a:gd name="connsiteY61" fmla="*/ 2459 h 3680"/>
                <a:gd name="connsiteX62" fmla="*/ 3040 w 3338"/>
                <a:gd name="connsiteY62" fmla="*/ 2554 h 3680"/>
                <a:gd name="connsiteX63" fmla="*/ 3076 w 3338"/>
                <a:gd name="connsiteY63" fmla="*/ 2654 h 3680"/>
                <a:gd name="connsiteX64" fmla="*/ 3109 w 3338"/>
                <a:gd name="connsiteY64" fmla="*/ 2756 h 3680"/>
                <a:gd name="connsiteX65" fmla="*/ 3141 w 3338"/>
                <a:gd name="connsiteY65" fmla="*/ 2859 h 3680"/>
                <a:gd name="connsiteX66" fmla="*/ 3173 w 3338"/>
                <a:gd name="connsiteY66" fmla="*/ 2964 h 3680"/>
                <a:gd name="connsiteX67" fmla="*/ 3203 w 3338"/>
                <a:gd name="connsiteY67" fmla="*/ 3072 h 3680"/>
                <a:gd name="connsiteX68" fmla="*/ 3233 w 3338"/>
                <a:gd name="connsiteY68" fmla="*/ 3180 h 3680"/>
                <a:gd name="connsiteX69" fmla="*/ 3262 w 3338"/>
                <a:gd name="connsiteY69" fmla="*/ 3292 h 3680"/>
                <a:gd name="connsiteX70" fmla="*/ 3288 w 3338"/>
                <a:gd name="connsiteY70" fmla="*/ 3405 h 3680"/>
                <a:gd name="connsiteX71" fmla="*/ 3313 w 3338"/>
                <a:gd name="connsiteY71" fmla="*/ 3522 h 3680"/>
                <a:gd name="connsiteX72" fmla="*/ 3338 w 3338"/>
                <a:gd name="connsiteY72" fmla="*/ 3639 h 3680"/>
                <a:gd name="connsiteX73" fmla="*/ 3338 w 3338"/>
                <a:gd name="connsiteY73" fmla="*/ 3639 h 3680"/>
                <a:gd name="connsiteX0" fmla="*/ 3338 w 3338"/>
                <a:gd name="connsiteY0" fmla="*/ 3639 h 3680"/>
                <a:gd name="connsiteX1" fmla="*/ 3338 w 3338"/>
                <a:gd name="connsiteY1" fmla="*/ 3639 h 3680"/>
                <a:gd name="connsiteX2" fmla="*/ 3283 w 3338"/>
                <a:gd name="connsiteY2" fmla="*/ 3646 h 3680"/>
                <a:gd name="connsiteX3" fmla="*/ 3219 w 3338"/>
                <a:gd name="connsiteY3" fmla="*/ 3653 h 3680"/>
                <a:gd name="connsiteX4" fmla="*/ 3132 w 3338"/>
                <a:gd name="connsiteY4" fmla="*/ 3662 h 3680"/>
                <a:gd name="connsiteX5" fmla="*/ 3022 w 3338"/>
                <a:gd name="connsiteY5" fmla="*/ 3669 h 3680"/>
                <a:gd name="connsiteX6" fmla="*/ 2893 w 3338"/>
                <a:gd name="connsiteY6" fmla="*/ 3676 h 3680"/>
                <a:gd name="connsiteX7" fmla="*/ 2746 w 3338"/>
                <a:gd name="connsiteY7" fmla="*/ 3678 h 3680"/>
                <a:gd name="connsiteX8" fmla="*/ 2666 w 3338"/>
                <a:gd name="connsiteY8" fmla="*/ 3680 h 3680"/>
                <a:gd name="connsiteX9" fmla="*/ 2581 w 3338"/>
                <a:gd name="connsiteY9" fmla="*/ 3678 h 3680"/>
                <a:gd name="connsiteX10" fmla="*/ 2494 w 3338"/>
                <a:gd name="connsiteY10" fmla="*/ 3676 h 3680"/>
                <a:gd name="connsiteX11" fmla="*/ 2402 w 3338"/>
                <a:gd name="connsiteY11" fmla="*/ 3673 h 3680"/>
                <a:gd name="connsiteX12" fmla="*/ 2308 w 3338"/>
                <a:gd name="connsiteY12" fmla="*/ 3668 h 3680"/>
                <a:gd name="connsiteX13" fmla="*/ 2209 w 3338"/>
                <a:gd name="connsiteY13" fmla="*/ 3661 h 3680"/>
                <a:gd name="connsiteX14" fmla="*/ 2108 w 3338"/>
                <a:gd name="connsiteY14" fmla="*/ 3652 h 3680"/>
                <a:gd name="connsiteX15" fmla="*/ 2005 w 3338"/>
                <a:gd name="connsiteY15" fmla="*/ 3641 h 3680"/>
                <a:gd name="connsiteX16" fmla="*/ 1897 w 3338"/>
                <a:gd name="connsiteY16" fmla="*/ 3629 h 3680"/>
                <a:gd name="connsiteX17" fmla="*/ 1789 w 3338"/>
                <a:gd name="connsiteY17" fmla="*/ 3613 h 3680"/>
                <a:gd name="connsiteX18" fmla="*/ 1677 w 3338"/>
                <a:gd name="connsiteY18" fmla="*/ 3595 h 3680"/>
                <a:gd name="connsiteX19" fmla="*/ 1564 w 3338"/>
                <a:gd name="connsiteY19" fmla="*/ 3575 h 3680"/>
                <a:gd name="connsiteX20" fmla="*/ 1450 w 3338"/>
                <a:gd name="connsiteY20" fmla="*/ 3552 h 3680"/>
                <a:gd name="connsiteX21" fmla="*/ 1333 w 3338"/>
                <a:gd name="connsiteY21" fmla="*/ 3526 h 3680"/>
                <a:gd name="connsiteX22" fmla="*/ 1214 w 3338"/>
                <a:gd name="connsiteY22" fmla="*/ 3497 h 3680"/>
                <a:gd name="connsiteX23" fmla="*/ 1096 w 3338"/>
                <a:gd name="connsiteY23" fmla="*/ 3466 h 3680"/>
                <a:gd name="connsiteX24" fmla="*/ 975 w 3338"/>
                <a:gd name="connsiteY24" fmla="*/ 3430 h 3680"/>
                <a:gd name="connsiteX25" fmla="*/ 854 w 3338"/>
                <a:gd name="connsiteY25" fmla="*/ 3391 h 3680"/>
                <a:gd name="connsiteX26" fmla="*/ 732 w 3338"/>
                <a:gd name="connsiteY26" fmla="*/ 3349 h 3680"/>
                <a:gd name="connsiteX27" fmla="*/ 610 w 3338"/>
                <a:gd name="connsiteY27" fmla="*/ 3302 h 3680"/>
                <a:gd name="connsiteX28" fmla="*/ 487 w 3338"/>
                <a:gd name="connsiteY28" fmla="*/ 3251 h 3680"/>
                <a:gd name="connsiteX29" fmla="*/ 365 w 3338"/>
                <a:gd name="connsiteY29" fmla="*/ 3198 h 3680"/>
                <a:gd name="connsiteX30" fmla="*/ 243 w 3338"/>
                <a:gd name="connsiteY30" fmla="*/ 3139 h 3680"/>
                <a:gd name="connsiteX31" fmla="*/ 121 w 3338"/>
                <a:gd name="connsiteY31" fmla="*/ 3076 h 3680"/>
                <a:gd name="connsiteX32" fmla="*/ 60 w 3338"/>
                <a:gd name="connsiteY32" fmla="*/ 3042 h 3680"/>
                <a:gd name="connsiteX33" fmla="*/ 0 w 3338"/>
                <a:gd name="connsiteY33" fmla="*/ 3008 h 3680"/>
                <a:gd name="connsiteX34" fmla="*/ 1000 w 3338"/>
                <a:gd name="connsiteY34" fmla="*/ 0 h 3680"/>
                <a:gd name="connsiteX35" fmla="*/ 1358 w 3338"/>
                <a:gd name="connsiteY35" fmla="*/ 230 h 3680"/>
                <a:gd name="connsiteX36" fmla="*/ 1649 w 3338"/>
                <a:gd name="connsiteY36" fmla="*/ 459 h 3680"/>
                <a:gd name="connsiteX37" fmla="*/ 1819 w 3338"/>
                <a:gd name="connsiteY37" fmla="*/ 612 h 3680"/>
                <a:gd name="connsiteX38" fmla="*/ 1984 w 3338"/>
                <a:gd name="connsiteY38" fmla="*/ 780 h 3680"/>
                <a:gd name="connsiteX39" fmla="*/ 2037 w 3338"/>
                <a:gd name="connsiteY39" fmla="*/ 838 h 3680"/>
                <a:gd name="connsiteX40" fmla="*/ 2092 w 3338"/>
                <a:gd name="connsiteY40" fmla="*/ 899 h 3680"/>
                <a:gd name="connsiteX41" fmla="*/ 2143 w 3338"/>
                <a:gd name="connsiteY41" fmla="*/ 961 h 3680"/>
                <a:gd name="connsiteX42" fmla="*/ 2196 w 3338"/>
                <a:gd name="connsiteY42" fmla="*/ 1023 h 3680"/>
                <a:gd name="connsiteX43" fmla="*/ 2248 w 3338"/>
                <a:gd name="connsiteY43" fmla="*/ 1088 h 3680"/>
                <a:gd name="connsiteX44" fmla="*/ 2299 w 3338"/>
                <a:gd name="connsiteY44" fmla="*/ 1156 h 3680"/>
                <a:gd name="connsiteX45" fmla="*/ 2349 w 3338"/>
                <a:gd name="connsiteY45" fmla="*/ 1223 h 3680"/>
                <a:gd name="connsiteX46" fmla="*/ 2398 w 3338"/>
                <a:gd name="connsiteY46" fmla="*/ 1292 h 3680"/>
                <a:gd name="connsiteX47" fmla="*/ 2448 w 3338"/>
                <a:gd name="connsiteY47" fmla="*/ 1365 h 3680"/>
                <a:gd name="connsiteX48" fmla="*/ 2496 w 3338"/>
                <a:gd name="connsiteY48" fmla="*/ 1438 h 3680"/>
                <a:gd name="connsiteX49" fmla="*/ 2542 w 3338"/>
                <a:gd name="connsiteY49" fmla="*/ 1514 h 3680"/>
                <a:gd name="connsiteX50" fmla="*/ 2590 w 3338"/>
                <a:gd name="connsiteY50" fmla="*/ 1590 h 3680"/>
                <a:gd name="connsiteX51" fmla="*/ 2634 w 3338"/>
                <a:gd name="connsiteY51" fmla="*/ 1668 h 3680"/>
                <a:gd name="connsiteX52" fmla="*/ 2680 w 3338"/>
                <a:gd name="connsiteY52" fmla="*/ 1750 h 3680"/>
                <a:gd name="connsiteX53" fmla="*/ 2723 w 3338"/>
                <a:gd name="connsiteY53" fmla="*/ 1831 h 3680"/>
                <a:gd name="connsiteX54" fmla="*/ 2767 w 3338"/>
                <a:gd name="connsiteY54" fmla="*/ 1914 h 3680"/>
                <a:gd name="connsiteX55" fmla="*/ 2808 w 3338"/>
                <a:gd name="connsiteY55" fmla="*/ 2001 h 3680"/>
                <a:gd name="connsiteX56" fmla="*/ 2851 w 3338"/>
                <a:gd name="connsiteY56" fmla="*/ 2088 h 3680"/>
                <a:gd name="connsiteX57" fmla="*/ 2890 w 3338"/>
                <a:gd name="connsiteY57" fmla="*/ 2179 h 3680"/>
                <a:gd name="connsiteX58" fmla="*/ 2929 w 3338"/>
                <a:gd name="connsiteY58" fmla="*/ 2269 h 3680"/>
                <a:gd name="connsiteX59" fmla="*/ 2968 w 3338"/>
                <a:gd name="connsiteY59" fmla="*/ 2363 h 3680"/>
                <a:gd name="connsiteX60" fmla="*/ 3005 w 3338"/>
                <a:gd name="connsiteY60" fmla="*/ 2459 h 3680"/>
                <a:gd name="connsiteX61" fmla="*/ 3040 w 3338"/>
                <a:gd name="connsiteY61" fmla="*/ 2554 h 3680"/>
                <a:gd name="connsiteX62" fmla="*/ 3076 w 3338"/>
                <a:gd name="connsiteY62" fmla="*/ 2654 h 3680"/>
                <a:gd name="connsiteX63" fmla="*/ 3109 w 3338"/>
                <a:gd name="connsiteY63" fmla="*/ 2756 h 3680"/>
                <a:gd name="connsiteX64" fmla="*/ 3141 w 3338"/>
                <a:gd name="connsiteY64" fmla="*/ 2859 h 3680"/>
                <a:gd name="connsiteX65" fmla="*/ 3173 w 3338"/>
                <a:gd name="connsiteY65" fmla="*/ 2964 h 3680"/>
                <a:gd name="connsiteX66" fmla="*/ 3203 w 3338"/>
                <a:gd name="connsiteY66" fmla="*/ 3072 h 3680"/>
                <a:gd name="connsiteX67" fmla="*/ 3233 w 3338"/>
                <a:gd name="connsiteY67" fmla="*/ 3180 h 3680"/>
                <a:gd name="connsiteX68" fmla="*/ 3262 w 3338"/>
                <a:gd name="connsiteY68" fmla="*/ 3292 h 3680"/>
                <a:gd name="connsiteX69" fmla="*/ 3288 w 3338"/>
                <a:gd name="connsiteY69" fmla="*/ 3405 h 3680"/>
                <a:gd name="connsiteX70" fmla="*/ 3313 w 3338"/>
                <a:gd name="connsiteY70" fmla="*/ 3522 h 3680"/>
                <a:gd name="connsiteX71" fmla="*/ 3338 w 3338"/>
                <a:gd name="connsiteY71" fmla="*/ 3639 h 3680"/>
                <a:gd name="connsiteX72" fmla="*/ 3338 w 3338"/>
                <a:gd name="connsiteY72" fmla="*/ 3639 h 3680"/>
                <a:gd name="connsiteX0" fmla="*/ 3338 w 3338"/>
                <a:gd name="connsiteY0" fmla="*/ 3409 h 3450"/>
                <a:gd name="connsiteX1" fmla="*/ 3338 w 3338"/>
                <a:gd name="connsiteY1" fmla="*/ 3409 h 3450"/>
                <a:gd name="connsiteX2" fmla="*/ 3283 w 3338"/>
                <a:gd name="connsiteY2" fmla="*/ 3416 h 3450"/>
                <a:gd name="connsiteX3" fmla="*/ 3219 w 3338"/>
                <a:gd name="connsiteY3" fmla="*/ 3423 h 3450"/>
                <a:gd name="connsiteX4" fmla="*/ 3132 w 3338"/>
                <a:gd name="connsiteY4" fmla="*/ 3432 h 3450"/>
                <a:gd name="connsiteX5" fmla="*/ 3022 w 3338"/>
                <a:gd name="connsiteY5" fmla="*/ 3439 h 3450"/>
                <a:gd name="connsiteX6" fmla="*/ 2893 w 3338"/>
                <a:gd name="connsiteY6" fmla="*/ 3446 h 3450"/>
                <a:gd name="connsiteX7" fmla="*/ 2746 w 3338"/>
                <a:gd name="connsiteY7" fmla="*/ 3448 h 3450"/>
                <a:gd name="connsiteX8" fmla="*/ 2666 w 3338"/>
                <a:gd name="connsiteY8" fmla="*/ 3450 h 3450"/>
                <a:gd name="connsiteX9" fmla="*/ 2581 w 3338"/>
                <a:gd name="connsiteY9" fmla="*/ 3448 h 3450"/>
                <a:gd name="connsiteX10" fmla="*/ 2494 w 3338"/>
                <a:gd name="connsiteY10" fmla="*/ 3446 h 3450"/>
                <a:gd name="connsiteX11" fmla="*/ 2402 w 3338"/>
                <a:gd name="connsiteY11" fmla="*/ 3443 h 3450"/>
                <a:gd name="connsiteX12" fmla="*/ 2308 w 3338"/>
                <a:gd name="connsiteY12" fmla="*/ 3438 h 3450"/>
                <a:gd name="connsiteX13" fmla="*/ 2209 w 3338"/>
                <a:gd name="connsiteY13" fmla="*/ 3431 h 3450"/>
                <a:gd name="connsiteX14" fmla="*/ 2108 w 3338"/>
                <a:gd name="connsiteY14" fmla="*/ 3422 h 3450"/>
                <a:gd name="connsiteX15" fmla="*/ 2005 w 3338"/>
                <a:gd name="connsiteY15" fmla="*/ 3411 h 3450"/>
                <a:gd name="connsiteX16" fmla="*/ 1897 w 3338"/>
                <a:gd name="connsiteY16" fmla="*/ 3399 h 3450"/>
                <a:gd name="connsiteX17" fmla="*/ 1789 w 3338"/>
                <a:gd name="connsiteY17" fmla="*/ 3383 h 3450"/>
                <a:gd name="connsiteX18" fmla="*/ 1677 w 3338"/>
                <a:gd name="connsiteY18" fmla="*/ 3365 h 3450"/>
                <a:gd name="connsiteX19" fmla="*/ 1564 w 3338"/>
                <a:gd name="connsiteY19" fmla="*/ 3345 h 3450"/>
                <a:gd name="connsiteX20" fmla="*/ 1450 w 3338"/>
                <a:gd name="connsiteY20" fmla="*/ 3322 h 3450"/>
                <a:gd name="connsiteX21" fmla="*/ 1333 w 3338"/>
                <a:gd name="connsiteY21" fmla="*/ 3296 h 3450"/>
                <a:gd name="connsiteX22" fmla="*/ 1214 w 3338"/>
                <a:gd name="connsiteY22" fmla="*/ 3267 h 3450"/>
                <a:gd name="connsiteX23" fmla="*/ 1096 w 3338"/>
                <a:gd name="connsiteY23" fmla="*/ 3236 h 3450"/>
                <a:gd name="connsiteX24" fmla="*/ 975 w 3338"/>
                <a:gd name="connsiteY24" fmla="*/ 3200 h 3450"/>
                <a:gd name="connsiteX25" fmla="*/ 854 w 3338"/>
                <a:gd name="connsiteY25" fmla="*/ 3161 h 3450"/>
                <a:gd name="connsiteX26" fmla="*/ 732 w 3338"/>
                <a:gd name="connsiteY26" fmla="*/ 3119 h 3450"/>
                <a:gd name="connsiteX27" fmla="*/ 610 w 3338"/>
                <a:gd name="connsiteY27" fmla="*/ 3072 h 3450"/>
                <a:gd name="connsiteX28" fmla="*/ 487 w 3338"/>
                <a:gd name="connsiteY28" fmla="*/ 3021 h 3450"/>
                <a:gd name="connsiteX29" fmla="*/ 365 w 3338"/>
                <a:gd name="connsiteY29" fmla="*/ 2968 h 3450"/>
                <a:gd name="connsiteX30" fmla="*/ 243 w 3338"/>
                <a:gd name="connsiteY30" fmla="*/ 2909 h 3450"/>
                <a:gd name="connsiteX31" fmla="*/ 121 w 3338"/>
                <a:gd name="connsiteY31" fmla="*/ 2846 h 3450"/>
                <a:gd name="connsiteX32" fmla="*/ 60 w 3338"/>
                <a:gd name="connsiteY32" fmla="*/ 2812 h 3450"/>
                <a:gd name="connsiteX33" fmla="*/ 0 w 3338"/>
                <a:gd name="connsiteY33" fmla="*/ 2778 h 3450"/>
                <a:gd name="connsiteX34" fmla="*/ 1358 w 3338"/>
                <a:gd name="connsiteY34" fmla="*/ 0 h 3450"/>
                <a:gd name="connsiteX35" fmla="*/ 1649 w 3338"/>
                <a:gd name="connsiteY35" fmla="*/ 229 h 3450"/>
                <a:gd name="connsiteX36" fmla="*/ 1819 w 3338"/>
                <a:gd name="connsiteY36" fmla="*/ 382 h 3450"/>
                <a:gd name="connsiteX37" fmla="*/ 1984 w 3338"/>
                <a:gd name="connsiteY37" fmla="*/ 550 h 3450"/>
                <a:gd name="connsiteX38" fmla="*/ 2037 w 3338"/>
                <a:gd name="connsiteY38" fmla="*/ 608 h 3450"/>
                <a:gd name="connsiteX39" fmla="*/ 2092 w 3338"/>
                <a:gd name="connsiteY39" fmla="*/ 669 h 3450"/>
                <a:gd name="connsiteX40" fmla="*/ 2143 w 3338"/>
                <a:gd name="connsiteY40" fmla="*/ 731 h 3450"/>
                <a:gd name="connsiteX41" fmla="*/ 2196 w 3338"/>
                <a:gd name="connsiteY41" fmla="*/ 793 h 3450"/>
                <a:gd name="connsiteX42" fmla="*/ 2248 w 3338"/>
                <a:gd name="connsiteY42" fmla="*/ 858 h 3450"/>
                <a:gd name="connsiteX43" fmla="*/ 2299 w 3338"/>
                <a:gd name="connsiteY43" fmla="*/ 926 h 3450"/>
                <a:gd name="connsiteX44" fmla="*/ 2349 w 3338"/>
                <a:gd name="connsiteY44" fmla="*/ 993 h 3450"/>
                <a:gd name="connsiteX45" fmla="*/ 2398 w 3338"/>
                <a:gd name="connsiteY45" fmla="*/ 1062 h 3450"/>
                <a:gd name="connsiteX46" fmla="*/ 2448 w 3338"/>
                <a:gd name="connsiteY46" fmla="*/ 1135 h 3450"/>
                <a:gd name="connsiteX47" fmla="*/ 2496 w 3338"/>
                <a:gd name="connsiteY47" fmla="*/ 1208 h 3450"/>
                <a:gd name="connsiteX48" fmla="*/ 2542 w 3338"/>
                <a:gd name="connsiteY48" fmla="*/ 1284 h 3450"/>
                <a:gd name="connsiteX49" fmla="*/ 2590 w 3338"/>
                <a:gd name="connsiteY49" fmla="*/ 1360 h 3450"/>
                <a:gd name="connsiteX50" fmla="*/ 2634 w 3338"/>
                <a:gd name="connsiteY50" fmla="*/ 1438 h 3450"/>
                <a:gd name="connsiteX51" fmla="*/ 2680 w 3338"/>
                <a:gd name="connsiteY51" fmla="*/ 1520 h 3450"/>
                <a:gd name="connsiteX52" fmla="*/ 2723 w 3338"/>
                <a:gd name="connsiteY52" fmla="*/ 1601 h 3450"/>
                <a:gd name="connsiteX53" fmla="*/ 2767 w 3338"/>
                <a:gd name="connsiteY53" fmla="*/ 1684 h 3450"/>
                <a:gd name="connsiteX54" fmla="*/ 2808 w 3338"/>
                <a:gd name="connsiteY54" fmla="*/ 1771 h 3450"/>
                <a:gd name="connsiteX55" fmla="*/ 2851 w 3338"/>
                <a:gd name="connsiteY55" fmla="*/ 1858 h 3450"/>
                <a:gd name="connsiteX56" fmla="*/ 2890 w 3338"/>
                <a:gd name="connsiteY56" fmla="*/ 1949 h 3450"/>
                <a:gd name="connsiteX57" fmla="*/ 2929 w 3338"/>
                <a:gd name="connsiteY57" fmla="*/ 2039 h 3450"/>
                <a:gd name="connsiteX58" fmla="*/ 2968 w 3338"/>
                <a:gd name="connsiteY58" fmla="*/ 2133 h 3450"/>
                <a:gd name="connsiteX59" fmla="*/ 3005 w 3338"/>
                <a:gd name="connsiteY59" fmla="*/ 2229 h 3450"/>
                <a:gd name="connsiteX60" fmla="*/ 3040 w 3338"/>
                <a:gd name="connsiteY60" fmla="*/ 2324 h 3450"/>
                <a:gd name="connsiteX61" fmla="*/ 3076 w 3338"/>
                <a:gd name="connsiteY61" fmla="*/ 2424 h 3450"/>
                <a:gd name="connsiteX62" fmla="*/ 3109 w 3338"/>
                <a:gd name="connsiteY62" fmla="*/ 2526 h 3450"/>
                <a:gd name="connsiteX63" fmla="*/ 3141 w 3338"/>
                <a:gd name="connsiteY63" fmla="*/ 2629 h 3450"/>
                <a:gd name="connsiteX64" fmla="*/ 3173 w 3338"/>
                <a:gd name="connsiteY64" fmla="*/ 2734 h 3450"/>
                <a:gd name="connsiteX65" fmla="*/ 3203 w 3338"/>
                <a:gd name="connsiteY65" fmla="*/ 2842 h 3450"/>
                <a:gd name="connsiteX66" fmla="*/ 3233 w 3338"/>
                <a:gd name="connsiteY66" fmla="*/ 2950 h 3450"/>
                <a:gd name="connsiteX67" fmla="*/ 3262 w 3338"/>
                <a:gd name="connsiteY67" fmla="*/ 3062 h 3450"/>
                <a:gd name="connsiteX68" fmla="*/ 3288 w 3338"/>
                <a:gd name="connsiteY68" fmla="*/ 3175 h 3450"/>
                <a:gd name="connsiteX69" fmla="*/ 3313 w 3338"/>
                <a:gd name="connsiteY69" fmla="*/ 3292 h 3450"/>
                <a:gd name="connsiteX70" fmla="*/ 3338 w 3338"/>
                <a:gd name="connsiteY70" fmla="*/ 3409 h 3450"/>
                <a:gd name="connsiteX71" fmla="*/ 3338 w 3338"/>
                <a:gd name="connsiteY71" fmla="*/ 3409 h 3450"/>
                <a:gd name="connsiteX0" fmla="*/ 3338 w 3338"/>
                <a:gd name="connsiteY0" fmla="*/ 3180 h 3221"/>
                <a:gd name="connsiteX1" fmla="*/ 3338 w 3338"/>
                <a:gd name="connsiteY1" fmla="*/ 3180 h 3221"/>
                <a:gd name="connsiteX2" fmla="*/ 3283 w 3338"/>
                <a:gd name="connsiteY2" fmla="*/ 3187 h 3221"/>
                <a:gd name="connsiteX3" fmla="*/ 3219 w 3338"/>
                <a:gd name="connsiteY3" fmla="*/ 3194 h 3221"/>
                <a:gd name="connsiteX4" fmla="*/ 3132 w 3338"/>
                <a:gd name="connsiteY4" fmla="*/ 3203 h 3221"/>
                <a:gd name="connsiteX5" fmla="*/ 3022 w 3338"/>
                <a:gd name="connsiteY5" fmla="*/ 3210 h 3221"/>
                <a:gd name="connsiteX6" fmla="*/ 2893 w 3338"/>
                <a:gd name="connsiteY6" fmla="*/ 3217 h 3221"/>
                <a:gd name="connsiteX7" fmla="*/ 2746 w 3338"/>
                <a:gd name="connsiteY7" fmla="*/ 3219 h 3221"/>
                <a:gd name="connsiteX8" fmla="*/ 2666 w 3338"/>
                <a:gd name="connsiteY8" fmla="*/ 3221 h 3221"/>
                <a:gd name="connsiteX9" fmla="*/ 2581 w 3338"/>
                <a:gd name="connsiteY9" fmla="*/ 3219 h 3221"/>
                <a:gd name="connsiteX10" fmla="*/ 2494 w 3338"/>
                <a:gd name="connsiteY10" fmla="*/ 3217 h 3221"/>
                <a:gd name="connsiteX11" fmla="*/ 2402 w 3338"/>
                <a:gd name="connsiteY11" fmla="*/ 3214 h 3221"/>
                <a:gd name="connsiteX12" fmla="*/ 2308 w 3338"/>
                <a:gd name="connsiteY12" fmla="*/ 3209 h 3221"/>
                <a:gd name="connsiteX13" fmla="*/ 2209 w 3338"/>
                <a:gd name="connsiteY13" fmla="*/ 3202 h 3221"/>
                <a:gd name="connsiteX14" fmla="*/ 2108 w 3338"/>
                <a:gd name="connsiteY14" fmla="*/ 3193 h 3221"/>
                <a:gd name="connsiteX15" fmla="*/ 2005 w 3338"/>
                <a:gd name="connsiteY15" fmla="*/ 3182 h 3221"/>
                <a:gd name="connsiteX16" fmla="*/ 1897 w 3338"/>
                <a:gd name="connsiteY16" fmla="*/ 3170 h 3221"/>
                <a:gd name="connsiteX17" fmla="*/ 1789 w 3338"/>
                <a:gd name="connsiteY17" fmla="*/ 3154 h 3221"/>
                <a:gd name="connsiteX18" fmla="*/ 1677 w 3338"/>
                <a:gd name="connsiteY18" fmla="*/ 3136 h 3221"/>
                <a:gd name="connsiteX19" fmla="*/ 1564 w 3338"/>
                <a:gd name="connsiteY19" fmla="*/ 3116 h 3221"/>
                <a:gd name="connsiteX20" fmla="*/ 1450 w 3338"/>
                <a:gd name="connsiteY20" fmla="*/ 3093 h 3221"/>
                <a:gd name="connsiteX21" fmla="*/ 1333 w 3338"/>
                <a:gd name="connsiteY21" fmla="*/ 3067 h 3221"/>
                <a:gd name="connsiteX22" fmla="*/ 1214 w 3338"/>
                <a:gd name="connsiteY22" fmla="*/ 3038 h 3221"/>
                <a:gd name="connsiteX23" fmla="*/ 1096 w 3338"/>
                <a:gd name="connsiteY23" fmla="*/ 3007 h 3221"/>
                <a:gd name="connsiteX24" fmla="*/ 975 w 3338"/>
                <a:gd name="connsiteY24" fmla="*/ 2971 h 3221"/>
                <a:gd name="connsiteX25" fmla="*/ 854 w 3338"/>
                <a:gd name="connsiteY25" fmla="*/ 2932 h 3221"/>
                <a:gd name="connsiteX26" fmla="*/ 732 w 3338"/>
                <a:gd name="connsiteY26" fmla="*/ 2890 h 3221"/>
                <a:gd name="connsiteX27" fmla="*/ 610 w 3338"/>
                <a:gd name="connsiteY27" fmla="*/ 2843 h 3221"/>
                <a:gd name="connsiteX28" fmla="*/ 487 w 3338"/>
                <a:gd name="connsiteY28" fmla="*/ 2792 h 3221"/>
                <a:gd name="connsiteX29" fmla="*/ 365 w 3338"/>
                <a:gd name="connsiteY29" fmla="*/ 2739 h 3221"/>
                <a:gd name="connsiteX30" fmla="*/ 243 w 3338"/>
                <a:gd name="connsiteY30" fmla="*/ 2680 h 3221"/>
                <a:gd name="connsiteX31" fmla="*/ 121 w 3338"/>
                <a:gd name="connsiteY31" fmla="*/ 2617 h 3221"/>
                <a:gd name="connsiteX32" fmla="*/ 60 w 3338"/>
                <a:gd name="connsiteY32" fmla="*/ 2583 h 3221"/>
                <a:gd name="connsiteX33" fmla="*/ 0 w 3338"/>
                <a:gd name="connsiteY33" fmla="*/ 2549 h 3221"/>
                <a:gd name="connsiteX34" fmla="*/ 1649 w 3338"/>
                <a:gd name="connsiteY34" fmla="*/ 0 h 3221"/>
                <a:gd name="connsiteX35" fmla="*/ 1819 w 3338"/>
                <a:gd name="connsiteY35" fmla="*/ 153 h 3221"/>
                <a:gd name="connsiteX36" fmla="*/ 1984 w 3338"/>
                <a:gd name="connsiteY36" fmla="*/ 321 h 3221"/>
                <a:gd name="connsiteX37" fmla="*/ 2037 w 3338"/>
                <a:gd name="connsiteY37" fmla="*/ 379 h 3221"/>
                <a:gd name="connsiteX38" fmla="*/ 2092 w 3338"/>
                <a:gd name="connsiteY38" fmla="*/ 440 h 3221"/>
                <a:gd name="connsiteX39" fmla="*/ 2143 w 3338"/>
                <a:gd name="connsiteY39" fmla="*/ 502 h 3221"/>
                <a:gd name="connsiteX40" fmla="*/ 2196 w 3338"/>
                <a:gd name="connsiteY40" fmla="*/ 564 h 3221"/>
                <a:gd name="connsiteX41" fmla="*/ 2248 w 3338"/>
                <a:gd name="connsiteY41" fmla="*/ 629 h 3221"/>
                <a:gd name="connsiteX42" fmla="*/ 2299 w 3338"/>
                <a:gd name="connsiteY42" fmla="*/ 697 h 3221"/>
                <a:gd name="connsiteX43" fmla="*/ 2349 w 3338"/>
                <a:gd name="connsiteY43" fmla="*/ 764 h 3221"/>
                <a:gd name="connsiteX44" fmla="*/ 2398 w 3338"/>
                <a:gd name="connsiteY44" fmla="*/ 833 h 3221"/>
                <a:gd name="connsiteX45" fmla="*/ 2448 w 3338"/>
                <a:gd name="connsiteY45" fmla="*/ 906 h 3221"/>
                <a:gd name="connsiteX46" fmla="*/ 2496 w 3338"/>
                <a:gd name="connsiteY46" fmla="*/ 979 h 3221"/>
                <a:gd name="connsiteX47" fmla="*/ 2542 w 3338"/>
                <a:gd name="connsiteY47" fmla="*/ 1055 h 3221"/>
                <a:gd name="connsiteX48" fmla="*/ 2590 w 3338"/>
                <a:gd name="connsiteY48" fmla="*/ 1131 h 3221"/>
                <a:gd name="connsiteX49" fmla="*/ 2634 w 3338"/>
                <a:gd name="connsiteY49" fmla="*/ 1209 h 3221"/>
                <a:gd name="connsiteX50" fmla="*/ 2680 w 3338"/>
                <a:gd name="connsiteY50" fmla="*/ 1291 h 3221"/>
                <a:gd name="connsiteX51" fmla="*/ 2723 w 3338"/>
                <a:gd name="connsiteY51" fmla="*/ 1372 h 3221"/>
                <a:gd name="connsiteX52" fmla="*/ 2767 w 3338"/>
                <a:gd name="connsiteY52" fmla="*/ 1455 h 3221"/>
                <a:gd name="connsiteX53" fmla="*/ 2808 w 3338"/>
                <a:gd name="connsiteY53" fmla="*/ 1542 h 3221"/>
                <a:gd name="connsiteX54" fmla="*/ 2851 w 3338"/>
                <a:gd name="connsiteY54" fmla="*/ 1629 h 3221"/>
                <a:gd name="connsiteX55" fmla="*/ 2890 w 3338"/>
                <a:gd name="connsiteY55" fmla="*/ 1720 h 3221"/>
                <a:gd name="connsiteX56" fmla="*/ 2929 w 3338"/>
                <a:gd name="connsiteY56" fmla="*/ 1810 h 3221"/>
                <a:gd name="connsiteX57" fmla="*/ 2968 w 3338"/>
                <a:gd name="connsiteY57" fmla="*/ 1904 h 3221"/>
                <a:gd name="connsiteX58" fmla="*/ 3005 w 3338"/>
                <a:gd name="connsiteY58" fmla="*/ 2000 h 3221"/>
                <a:gd name="connsiteX59" fmla="*/ 3040 w 3338"/>
                <a:gd name="connsiteY59" fmla="*/ 2095 h 3221"/>
                <a:gd name="connsiteX60" fmla="*/ 3076 w 3338"/>
                <a:gd name="connsiteY60" fmla="*/ 2195 h 3221"/>
                <a:gd name="connsiteX61" fmla="*/ 3109 w 3338"/>
                <a:gd name="connsiteY61" fmla="*/ 2297 h 3221"/>
                <a:gd name="connsiteX62" fmla="*/ 3141 w 3338"/>
                <a:gd name="connsiteY62" fmla="*/ 2400 h 3221"/>
                <a:gd name="connsiteX63" fmla="*/ 3173 w 3338"/>
                <a:gd name="connsiteY63" fmla="*/ 2505 h 3221"/>
                <a:gd name="connsiteX64" fmla="*/ 3203 w 3338"/>
                <a:gd name="connsiteY64" fmla="*/ 2613 h 3221"/>
                <a:gd name="connsiteX65" fmla="*/ 3233 w 3338"/>
                <a:gd name="connsiteY65" fmla="*/ 2721 h 3221"/>
                <a:gd name="connsiteX66" fmla="*/ 3262 w 3338"/>
                <a:gd name="connsiteY66" fmla="*/ 2833 h 3221"/>
                <a:gd name="connsiteX67" fmla="*/ 3288 w 3338"/>
                <a:gd name="connsiteY67" fmla="*/ 2946 h 3221"/>
                <a:gd name="connsiteX68" fmla="*/ 3313 w 3338"/>
                <a:gd name="connsiteY68" fmla="*/ 3063 h 3221"/>
                <a:gd name="connsiteX69" fmla="*/ 3338 w 3338"/>
                <a:gd name="connsiteY69" fmla="*/ 3180 h 3221"/>
                <a:gd name="connsiteX70" fmla="*/ 3338 w 3338"/>
                <a:gd name="connsiteY70" fmla="*/ 3180 h 3221"/>
                <a:gd name="connsiteX0" fmla="*/ 3338 w 3338"/>
                <a:gd name="connsiteY0" fmla="*/ 3060 h 3101"/>
                <a:gd name="connsiteX1" fmla="*/ 3338 w 3338"/>
                <a:gd name="connsiteY1" fmla="*/ 3060 h 3101"/>
                <a:gd name="connsiteX2" fmla="*/ 3283 w 3338"/>
                <a:gd name="connsiteY2" fmla="*/ 3067 h 3101"/>
                <a:gd name="connsiteX3" fmla="*/ 3219 w 3338"/>
                <a:gd name="connsiteY3" fmla="*/ 3074 h 3101"/>
                <a:gd name="connsiteX4" fmla="*/ 3132 w 3338"/>
                <a:gd name="connsiteY4" fmla="*/ 3083 h 3101"/>
                <a:gd name="connsiteX5" fmla="*/ 3022 w 3338"/>
                <a:gd name="connsiteY5" fmla="*/ 3090 h 3101"/>
                <a:gd name="connsiteX6" fmla="*/ 2893 w 3338"/>
                <a:gd name="connsiteY6" fmla="*/ 3097 h 3101"/>
                <a:gd name="connsiteX7" fmla="*/ 2746 w 3338"/>
                <a:gd name="connsiteY7" fmla="*/ 3099 h 3101"/>
                <a:gd name="connsiteX8" fmla="*/ 2666 w 3338"/>
                <a:gd name="connsiteY8" fmla="*/ 3101 h 3101"/>
                <a:gd name="connsiteX9" fmla="*/ 2581 w 3338"/>
                <a:gd name="connsiteY9" fmla="*/ 3099 h 3101"/>
                <a:gd name="connsiteX10" fmla="*/ 2494 w 3338"/>
                <a:gd name="connsiteY10" fmla="*/ 3097 h 3101"/>
                <a:gd name="connsiteX11" fmla="*/ 2402 w 3338"/>
                <a:gd name="connsiteY11" fmla="*/ 3094 h 3101"/>
                <a:gd name="connsiteX12" fmla="*/ 2308 w 3338"/>
                <a:gd name="connsiteY12" fmla="*/ 3089 h 3101"/>
                <a:gd name="connsiteX13" fmla="*/ 2209 w 3338"/>
                <a:gd name="connsiteY13" fmla="*/ 3082 h 3101"/>
                <a:gd name="connsiteX14" fmla="*/ 2108 w 3338"/>
                <a:gd name="connsiteY14" fmla="*/ 3073 h 3101"/>
                <a:gd name="connsiteX15" fmla="*/ 2005 w 3338"/>
                <a:gd name="connsiteY15" fmla="*/ 3062 h 3101"/>
                <a:gd name="connsiteX16" fmla="*/ 1897 w 3338"/>
                <a:gd name="connsiteY16" fmla="*/ 3050 h 3101"/>
                <a:gd name="connsiteX17" fmla="*/ 1789 w 3338"/>
                <a:gd name="connsiteY17" fmla="*/ 3034 h 3101"/>
                <a:gd name="connsiteX18" fmla="*/ 1677 w 3338"/>
                <a:gd name="connsiteY18" fmla="*/ 3016 h 3101"/>
                <a:gd name="connsiteX19" fmla="*/ 1564 w 3338"/>
                <a:gd name="connsiteY19" fmla="*/ 2996 h 3101"/>
                <a:gd name="connsiteX20" fmla="*/ 1450 w 3338"/>
                <a:gd name="connsiteY20" fmla="*/ 2973 h 3101"/>
                <a:gd name="connsiteX21" fmla="*/ 1333 w 3338"/>
                <a:gd name="connsiteY21" fmla="*/ 2947 h 3101"/>
                <a:gd name="connsiteX22" fmla="*/ 1214 w 3338"/>
                <a:gd name="connsiteY22" fmla="*/ 2918 h 3101"/>
                <a:gd name="connsiteX23" fmla="*/ 1096 w 3338"/>
                <a:gd name="connsiteY23" fmla="*/ 2887 h 3101"/>
                <a:gd name="connsiteX24" fmla="*/ 975 w 3338"/>
                <a:gd name="connsiteY24" fmla="*/ 2851 h 3101"/>
                <a:gd name="connsiteX25" fmla="*/ 854 w 3338"/>
                <a:gd name="connsiteY25" fmla="*/ 2812 h 3101"/>
                <a:gd name="connsiteX26" fmla="*/ 732 w 3338"/>
                <a:gd name="connsiteY26" fmla="*/ 2770 h 3101"/>
                <a:gd name="connsiteX27" fmla="*/ 610 w 3338"/>
                <a:gd name="connsiteY27" fmla="*/ 2723 h 3101"/>
                <a:gd name="connsiteX28" fmla="*/ 487 w 3338"/>
                <a:gd name="connsiteY28" fmla="*/ 2672 h 3101"/>
                <a:gd name="connsiteX29" fmla="*/ 365 w 3338"/>
                <a:gd name="connsiteY29" fmla="*/ 2619 h 3101"/>
                <a:gd name="connsiteX30" fmla="*/ 243 w 3338"/>
                <a:gd name="connsiteY30" fmla="*/ 2560 h 3101"/>
                <a:gd name="connsiteX31" fmla="*/ 121 w 3338"/>
                <a:gd name="connsiteY31" fmla="*/ 2497 h 3101"/>
                <a:gd name="connsiteX32" fmla="*/ 60 w 3338"/>
                <a:gd name="connsiteY32" fmla="*/ 2463 h 3101"/>
                <a:gd name="connsiteX33" fmla="*/ 0 w 3338"/>
                <a:gd name="connsiteY33" fmla="*/ 2429 h 3101"/>
                <a:gd name="connsiteX34" fmla="*/ 134 w 3338"/>
                <a:gd name="connsiteY34" fmla="*/ 402 h 3101"/>
                <a:gd name="connsiteX35" fmla="*/ 1819 w 3338"/>
                <a:gd name="connsiteY35" fmla="*/ 33 h 3101"/>
                <a:gd name="connsiteX36" fmla="*/ 1984 w 3338"/>
                <a:gd name="connsiteY36" fmla="*/ 201 h 3101"/>
                <a:gd name="connsiteX37" fmla="*/ 2037 w 3338"/>
                <a:gd name="connsiteY37" fmla="*/ 259 h 3101"/>
                <a:gd name="connsiteX38" fmla="*/ 2092 w 3338"/>
                <a:gd name="connsiteY38" fmla="*/ 320 h 3101"/>
                <a:gd name="connsiteX39" fmla="*/ 2143 w 3338"/>
                <a:gd name="connsiteY39" fmla="*/ 382 h 3101"/>
                <a:gd name="connsiteX40" fmla="*/ 2196 w 3338"/>
                <a:gd name="connsiteY40" fmla="*/ 444 h 3101"/>
                <a:gd name="connsiteX41" fmla="*/ 2248 w 3338"/>
                <a:gd name="connsiteY41" fmla="*/ 509 h 3101"/>
                <a:gd name="connsiteX42" fmla="*/ 2299 w 3338"/>
                <a:gd name="connsiteY42" fmla="*/ 577 h 3101"/>
                <a:gd name="connsiteX43" fmla="*/ 2349 w 3338"/>
                <a:gd name="connsiteY43" fmla="*/ 644 h 3101"/>
                <a:gd name="connsiteX44" fmla="*/ 2398 w 3338"/>
                <a:gd name="connsiteY44" fmla="*/ 713 h 3101"/>
                <a:gd name="connsiteX45" fmla="*/ 2448 w 3338"/>
                <a:gd name="connsiteY45" fmla="*/ 786 h 3101"/>
                <a:gd name="connsiteX46" fmla="*/ 2496 w 3338"/>
                <a:gd name="connsiteY46" fmla="*/ 859 h 3101"/>
                <a:gd name="connsiteX47" fmla="*/ 2542 w 3338"/>
                <a:gd name="connsiteY47" fmla="*/ 935 h 3101"/>
                <a:gd name="connsiteX48" fmla="*/ 2590 w 3338"/>
                <a:gd name="connsiteY48" fmla="*/ 1011 h 3101"/>
                <a:gd name="connsiteX49" fmla="*/ 2634 w 3338"/>
                <a:gd name="connsiteY49" fmla="*/ 1089 h 3101"/>
                <a:gd name="connsiteX50" fmla="*/ 2680 w 3338"/>
                <a:gd name="connsiteY50" fmla="*/ 1171 h 3101"/>
                <a:gd name="connsiteX51" fmla="*/ 2723 w 3338"/>
                <a:gd name="connsiteY51" fmla="*/ 1252 h 3101"/>
                <a:gd name="connsiteX52" fmla="*/ 2767 w 3338"/>
                <a:gd name="connsiteY52" fmla="*/ 1335 h 3101"/>
                <a:gd name="connsiteX53" fmla="*/ 2808 w 3338"/>
                <a:gd name="connsiteY53" fmla="*/ 1422 h 3101"/>
                <a:gd name="connsiteX54" fmla="*/ 2851 w 3338"/>
                <a:gd name="connsiteY54" fmla="*/ 1509 h 3101"/>
                <a:gd name="connsiteX55" fmla="*/ 2890 w 3338"/>
                <a:gd name="connsiteY55" fmla="*/ 1600 h 3101"/>
                <a:gd name="connsiteX56" fmla="*/ 2929 w 3338"/>
                <a:gd name="connsiteY56" fmla="*/ 1690 h 3101"/>
                <a:gd name="connsiteX57" fmla="*/ 2968 w 3338"/>
                <a:gd name="connsiteY57" fmla="*/ 1784 h 3101"/>
                <a:gd name="connsiteX58" fmla="*/ 3005 w 3338"/>
                <a:gd name="connsiteY58" fmla="*/ 1880 h 3101"/>
                <a:gd name="connsiteX59" fmla="*/ 3040 w 3338"/>
                <a:gd name="connsiteY59" fmla="*/ 1975 h 3101"/>
                <a:gd name="connsiteX60" fmla="*/ 3076 w 3338"/>
                <a:gd name="connsiteY60" fmla="*/ 2075 h 3101"/>
                <a:gd name="connsiteX61" fmla="*/ 3109 w 3338"/>
                <a:gd name="connsiteY61" fmla="*/ 2177 h 3101"/>
                <a:gd name="connsiteX62" fmla="*/ 3141 w 3338"/>
                <a:gd name="connsiteY62" fmla="*/ 2280 h 3101"/>
                <a:gd name="connsiteX63" fmla="*/ 3173 w 3338"/>
                <a:gd name="connsiteY63" fmla="*/ 2385 h 3101"/>
                <a:gd name="connsiteX64" fmla="*/ 3203 w 3338"/>
                <a:gd name="connsiteY64" fmla="*/ 2493 h 3101"/>
                <a:gd name="connsiteX65" fmla="*/ 3233 w 3338"/>
                <a:gd name="connsiteY65" fmla="*/ 2601 h 3101"/>
                <a:gd name="connsiteX66" fmla="*/ 3262 w 3338"/>
                <a:gd name="connsiteY66" fmla="*/ 2713 h 3101"/>
                <a:gd name="connsiteX67" fmla="*/ 3288 w 3338"/>
                <a:gd name="connsiteY67" fmla="*/ 2826 h 3101"/>
                <a:gd name="connsiteX68" fmla="*/ 3313 w 3338"/>
                <a:gd name="connsiteY68" fmla="*/ 2943 h 3101"/>
                <a:gd name="connsiteX69" fmla="*/ 3338 w 3338"/>
                <a:gd name="connsiteY69" fmla="*/ 3060 h 3101"/>
                <a:gd name="connsiteX70" fmla="*/ 3338 w 3338"/>
                <a:gd name="connsiteY70" fmla="*/ 3060 h 3101"/>
                <a:gd name="connsiteX0" fmla="*/ 3338 w 3338"/>
                <a:gd name="connsiteY0" fmla="*/ 3060 h 3101"/>
                <a:gd name="connsiteX1" fmla="*/ 3338 w 3338"/>
                <a:gd name="connsiteY1" fmla="*/ 3060 h 3101"/>
                <a:gd name="connsiteX2" fmla="*/ 3283 w 3338"/>
                <a:gd name="connsiteY2" fmla="*/ 3067 h 3101"/>
                <a:gd name="connsiteX3" fmla="*/ 3219 w 3338"/>
                <a:gd name="connsiteY3" fmla="*/ 3074 h 3101"/>
                <a:gd name="connsiteX4" fmla="*/ 3132 w 3338"/>
                <a:gd name="connsiteY4" fmla="*/ 3083 h 3101"/>
                <a:gd name="connsiteX5" fmla="*/ 3022 w 3338"/>
                <a:gd name="connsiteY5" fmla="*/ 3090 h 3101"/>
                <a:gd name="connsiteX6" fmla="*/ 2893 w 3338"/>
                <a:gd name="connsiteY6" fmla="*/ 3097 h 3101"/>
                <a:gd name="connsiteX7" fmla="*/ 2746 w 3338"/>
                <a:gd name="connsiteY7" fmla="*/ 3099 h 3101"/>
                <a:gd name="connsiteX8" fmla="*/ 2666 w 3338"/>
                <a:gd name="connsiteY8" fmla="*/ 3101 h 3101"/>
                <a:gd name="connsiteX9" fmla="*/ 2581 w 3338"/>
                <a:gd name="connsiteY9" fmla="*/ 3099 h 3101"/>
                <a:gd name="connsiteX10" fmla="*/ 2494 w 3338"/>
                <a:gd name="connsiteY10" fmla="*/ 3097 h 3101"/>
                <a:gd name="connsiteX11" fmla="*/ 2402 w 3338"/>
                <a:gd name="connsiteY11" fmla="*/ 3094 h 3101"/>
                <a:gd name="connsiteX12" fmla="*/ 2308 w 3338"/>
                <a:gd name="connsiteY12" fmla="*/ 3089 h 3101"/>
                <a:gd name="connsiteX13" fmla="*/ 2209 w 3338"/>
                <a:gd name="connsiteY13" fmla="*/ 3082 h 3101"/>
                <a:gd name="connsiteX14" fmla="*/ 2108 w 3338"/>
                <a:gd name="connsiteY14" fmla="*/ 3073 h 3101"/>
                <a:gd name="connsiteX15" fmla="*/ 2005 w 3338"/>
                <a:gd name="connsiteY15" fmla="*/ 3062 h 3101"/>
                <a:gd name="connsiteX16" fmla="*/ 1897 w 3338"/>
                <a:gd name="connsiteY16" fmla="*/ 3050 h 3101"/>
                <a:gd name="connsiteX17" fmla="*/ 1789 w 3338"/>
                <a:gd name="connsiteY17" fmla="*/ 3034 h 3101"/>
                <a:gd name="connsiteX18" fmla="*/ 1677 w 3338"/>
                <a:gd name="connsiteY18" fmla="*/ 3016 h 3101"/>
                <a:gd name="connsiteX19" fmla="*/ 1564 w 3338"/>
                <a:gd name="connsiteY19" fmla="*/ 2996 h 3101"/>
                <a:gd name="connsiteX20" fmla="*/ 1450 w 3338"/>
                <a:gd name="connsiteY20" fmla="*/ 2973 h 3101"/>
                <a:gd name="connsiteX21" fmla="*/ 1333 w 3338"/>
                <a:gd name="connsiteY21" fmla="*/ 2947 h 3101"/>
                <a:gd name="connsiteX22" fmla="*/ 1214 w 3338"/>
                <a:gd name="connsiteY22" fmla="*/ 2918 h 3101"/>
                <a:gd name="connsiteX23" fmla="*/ 1096 w 3338"/>
                <a:gd name="connsiteY23" fmla="*/ 2887 h 3101"/>
                <a:gd name="connsiteX24" fmla="*/ 975 w 3338"/>
                <a:gd name="connsiteY24" fmla="*/ 2851 h 3101"/>
                <a:gd name="connsiteX25" fmla="*/ 854 w 3338"/>
                <a:gd name="connsiteY25" fmla="*/ 2812 h 3101"/>
                <a:gd name="connsiteX26" fmla="*/ 732 w 3338"/>
                <a:gd name="connsiteY26" fmla="*/ 2770 h 3101"/>
                <a:gd name="connsiteX27" fmla="*/ 610 w 3338"/>
                <a:gd name="connsiteY27" fmla="*/ 2723 h 3101"/>
                <a:gd name="connsiteX28" fmla="*/ 487 w 3338"/>
                <a:gd name="connsiteY28" fmla="*/ 2672 h 3101"/>
                <a:gd name="connsiteX29" fmla="*/ 365 w 3338"/>
                <a:gd name="connsiteY29" fmla="*/ 2619 h 3101"/>
                <a:gd name="connsiteX30" fmla="*/ 243 w 3338"/>
                <a:gd name="connsiteY30" fmla="*/ 2560 h 3101"/>
                <a:gd name="connsiteX31" fmla="*/ 121 w 3338"/>
                <a:gd name="connsiteY31" fmla="*/ 2497 h 3101"/>
                <a:gd name="connsiteX32" fmla="*/ 60 w 3338"/>
                <a:gd name="connsiteY32" fmla="*/ 2463 h 3101"/>
                <a:gd name="connsiteX33" fmla="*/ 0 w 3338"/>
                <a:gd name="connsiteY33" fmla="*/ 2429 h 3101"/>
                <a:gd name="connsiteX34" fmla="*/ 134 w 3338"/>
                <a:gd name="connsiteY34" fmla="*/ 402 h 3101"/>
                <a:gd name="connsiteX35" fmla="*/ 1819 w 3338"/>
                <a:gd name="connsiteY35" fmla="*/ 33 h 3101"/>
                <a:gd name="connsiteX36" fmla="*/ 1984 w 3338"/>
                <a:gd name="connsiteY36" fmla="*/ 201 h 3101"/>
                <a:gd name="connsiteX37" fmla="*/ 2092 w 3338"/>
                <a:gd name="connsiteY37" fmla="*/ 320 h 3101"/>
                <a:gd name="connsiteX38" fmla="*/ 2143 w 3338"/>
                <a:gd name="connsiteY38" fmla="*/ 382 h 3101"/>
                <a:gd name="connsiteX39" fmla="*/ 2196 w 3338"/>
                <a:gd name="connsiteY39" fmla="*/ 444 h 3101"/>
                <a:gd name="connsiteX40" fmla="*/ 2248 w 3338"/>
                <a:gd name="connsiteY40" fmla="*/ 509 h 3101"/>
                <a:gd name="connsiteX41" fmla="*/ 2299 w 3338"/>
                <a:gd name="connsiteY41" fmla="*/ 577 h 3101"/>
                <a:gd name="connsiteX42" fmla="*/ 2349 w 3338"/>
                <a:gd name="connsiteY42" fmla="*/ 644 h 3101"/>
                <a:gd name="connsiteX43" fmla="*/ 2398 w 3338"/>
                <a:gd name="connsiteY43" fmla="*/ 713 h 3101"/>
                <a:gd name="connsiteX44" fmla="*/ 2448 w 3338"/>
                <a:gd name="connsiteY44" fmla="*/ 786 h 3101"/>
                <a:gd name="connsiteX45" fmla="*/ 2496 w 3338"/>
                <a:gd name="connsiteY45" fmla="*/ 859 h 3101"/>
                <a:gd name="connsiteX46" fmla="*/ 2542 w 3338"/>
                <a:gd name="connsiteY46" fmla="*/ 935 h 3101"/>
                <a:gd name="connsiteX47" fmla="*/ 2590 w 3338"/>
                <a:gd name="connsiteY47" fmla="*/ 1011 h 3101"/>
                <a:gd name="connsiteX48" fmla="*/ 2634 w 3338"/>
                <a:gd name="connsiteY48" fmla="*/ 1089 h 3101"/>
                <a:gd name="connsiteX49" fmla="*/ 2680 w 3338"/>
                <a:gd name="connsiteY49" fmla="*/ 1171 h 3101"/>
                <a:gd name="connsiteX50" fmla="*/ 2723 w 3338"/>
                <a:gd name="connsiteY50" fmla="*/ 1252 h 3101"/>
                <a:gd name="connsiteX51" fmla="*/ 2767 w 3338"/>
                <a:gd name="connsiteY51" fmla="*/ 1335 h 3101"/>
                <a:gd name="connsiteX52" fmla="*/ 2808 w 3338"/>
                <a:gd name="connsiteY52" fmla="*/ 1422 h 3101"/>
                <a:gd name="connsiteX53" fmla="*/ 2851 w 3338"/>
                <a:gd name="connsiteY53" fmla="*/ 1509 h 3101"/>
                <a:gd name="connsiteX54" fmla="*/ 2890 w 3338"/>
                <a:gd name="connsiteY54" fmla="*/ 1600 h 3101"/>
                <a:gd name="connsiteX55" fmla="*/ 2929 w 3338"/>
                <a:gd name="connsiteY55" fmla="*/ 1690 h 3101"/>
                <a:gd name="connsiteX56" fmla="*/ 2968 w 3338"/>
                <a:gd name="connsiteY56" fmla="*/ 1784 h 3101"/>
                <a:gd name="connsiteX57" fmla="*/ 3005 w 3338"/>
                <a:gd name="connsiteY57" fmla="*/ 1880 h 3101"/>
                <a:gd name="connsiteX58" fmla="*/ 3040 w 3338"/>
                <a:gd name="connsiteY58" fmla="*/ 1975 h 3101"/>
                <a:gd name="connsiteX59" fmla="*/ 3076 w 3338"/>
                <a:gd name="connsiteY59" fmla="*/ 2075 h 3101"/>
                <a:gd name="connsiteX60" fmla="*/ 3109 w 3338"/>
                <a:gd name="connsiteY60" fmla="*/ 2177 h 3101"/>
                <a:gd name="connsiteX61" fmla="*/ 3141 w 3338"/>
                <a:gd name="connsiteY61" fmla="*/ 2280 h 3101"/>
                <a:gd name="connsiteX62" fmla="*/ 3173 w 3338"/>
                <a:gd name="connsiteY62" fmla="*/ 2385 h 3101"/>
                <a:gd name="connsiteX63" fmla="*/ 3203 w 3338"/>
                <a:gd name="connsiteY63" fmla="*/ 2493 h 3101"/>
                <a:gd name="connsiteX64" fmla="*/ 3233 w 3338"/>
                <a:gd name="connsiteY64" fmla="*/ 2601 h 3101"/>
                <a:gd name="connsiteX65" fmla="*/ 3262 w 3338"/>
                <a:gd name="connsiteY65" fmla="*/ 2713 h 3101"/>
                <a:gd name="connsiteX66" fmla="*/ 3288 w 3338"/>
                <a:gd name="connsiteY66" fmla="*/ 2826 h 3101"/>
                <a:gd name="connsiteX67" fmla="*/ 3313 w 3338"/>
                <a:gd name="connsiteY67" fmla="*/ 2943 h 3101"/>
                <a:gd name="connsiteX68" fmla="*/ 3338 w 3338"/>
                <a:gd name="connsiteY68" fmla="*/ 3060 h 3101"/>
                <a:gd name="connsiteX69" fmla="*/ 3338 w 3338"/>
                <a:gd name="connsiteY69" fmla="*/ 3060 h 3101"/>
                <a:gd name="connsiteX0" fmla="*/ 3338 w 3338"/>
                <a:gd name="connsiteY0" fmla="*/ 3060 h 3101"/>
                <a:gd name="connsiteX1" fmla="*/ 3338 w 3338"/>
                <a:gd name="connsiteY1" fmla="*/ 3060 h 3101"/>
                <a:gd name="connsiteX2" fmla="*/ 3283 w 3338"/>
                <a:gd name="connsiteY2" fmla="*/ 3067 h 3101"/>
                <a:gd name="connsiteX3" fmla="*/ 3219 w 3338"/>
                <a:gd name="connsiteY3" fmla="*/ 3074 h 3101"/>
                <a:gd name="connsiteX4" fmla="*/ 3132 w 3338"/>
                <a:gd name="connsiteY4" fmla="*/ 3083 h 3101"/>
                <a:gd name="connsiteX5" fmla="*/ 3022 w 3338"/>
                <a:gd name="connsiteY5" fmla="*/ 3090 h 3101"/>
                <a:gd name="connsiteX6" fmla="*/ 2893 w 3338"/>
                <a:gd name="connsiteY6" fmla="*/ 3097 h 3101"/>
                <a:gd name="connsiteX7" fmla="*/ 2746 w 3338"/>
                <a:gd name="connsiteY7" fmla="*/ 3099 h 3101"/>
                <a:gd name="connsiteX8" fmla="*/ 2666 w 3338"/>
                <a:gd name="connsiteY8" fmla="*/ 3101 h 3101"/>
                <a:gd name="connsiteX9" fmla="*/ 2581 w 3338"/>
                <a:gd name="connsiteY9" fmla="*/ 3099 h 3101"/>
                <a:gd name="connsiteX10" fmla="*/ 2494 w 3338"/>
                <a:gd name="connsiteY10" fmla="*/ 3097 h 3101"/>
                <a:gd name="connsiteX11" fmla="*/ 2402 w 3338"/>
                <a:gd name="connsiteY11" fmla="*/ 3094 h 3101"/>
                <a:gd name="connsiteX12" fmla="*/ 2308 w 3338"/>
                <a:gd name="connsiteY12" fmla="*/ 3089 h 3101"/>
                <a:gd name="connsiteX13" fmla="*/ 2209 w 3338"/>
                <a:gd name="connsiteY13" fmla="*/ 3082 h 3101"/>
                <a:gd name="connsiteX14" fmla="*/ 2108 w 3338"/>
                <a:gd name="connsiteY14" fmla="*/ 3073 h 3101"/>
                <a:gd name="connsiteX15" fmla="*/ 2005 w 3338"/>
                <a:gd name="connsiteY15" fmla="*/ 3062 h 3101"/>
                <a:gd name="connsiteX16" fmla="*/ 1897 w 3338"/>
                <a:gd name="connsiteY16" fmla="*/ 3050 h 3101"/>
                <a:gd name="connsiteX17" fmla="*/ 1789 w 3338"/>
                <a:gd name="connsiteY17" fmla="*/ 3034 h 3101"/>
                <a:gd name="connsiteX18" fmla="*/ 1677 w 3338"/>
                <a:gd name="connsiteY18" fmla="*/ 3016 h 3101"/>
                <a:gd name="connsiteX19" fmla="*/ 1564 w 3338"/>
                <a:gd name="connsiteY19" fmla="*/ 2996 h 3101"/>
                <a:gd name="connsiteX20" fmla="*/ 1450 w 3338"/>
                <a:gd name="connsiteY20" fmla="*/ 2973 h 3101"/>
                <a:gd name="connsiteX21" fmla="*/ 1333 w 3338"/>
                <a:gd name="connsiteY21" fmla="*/ 2947 h 3101"/>
                <a:gd name="connsiteX22" fmla="*/ 1214 w 3338"/>
                <a:gd name="connsiteY22" fmla="*/ 2918 h 3101"/>
                <a:gd name="connsiteX23" fmla="*/ 1096 w 3338"/>
                <a:gd name="connsiteY23" fmla="*/ 2887 h 3101"/>
                <a:gd name="connsiteX24" fmla="*/ 975 w 3338"/>
                <a:gd name="connsiteY24" fmla="*/ 2851 h 3101"/>
                <a:gd name="connsiteX25" fmla="*/ 854 w 3338"/>
                <a:gd name="connsiteY25" fmla="*/ 2812 h 3101"/>
                <a:gd name="connsiteX26" fmla="*/ 732 w 3338"/>
                <a:gd name="connsiteY26" fmla="*/ 2770 h 3101"/>
                <a:gd name="connsiteX27" fmla="*/ 610 w 3338"/>
                <a:gd name="connsiteY27" fmla="*/ 2723 h 3101"/>
                <a:gd name="connsiteX28" fmla="*/ 487 w 3338"/>
                <a:gd name="connsiteY28" fmla="*/ 2672 h 3101"/>
                <a:gd name="connsiteX29" fmla="*/ 365 w 3338"/>
                <a:gd name="connsiteY29" fmla="*/ 2619 h 3101"/>
                <a:gd name="connsiteX30" fmla="*/ 243 w 3338"/>
                <a:gd name="connsiteY30" fmla="*/ 2560 h 3101"/>
                <a:gd name="connsiteX31" fmla="*/ 121 w 3338"/>
                <a:gd name="connsiteY31" fmla="*/ 2497 h 3101"/>
                <a:gd name="connsiteX32" fmla="*/ 60 w 3338"/>
                <a:gd name="connsiteY32" fmla="*/ 2463 h 3101"/>
                <a:gd name="connsiteX33" fmla="*/ 0 w 3338"/>
                <a:gd name="connsiteY33" fmla="*/ 2429 h 3101"/>
                <a:gd name="connsiteX34" fmla="*/ 134 w 3338"/>
                <a:gd name="connsiteY34" fmla="*/ 402 h 3101"/>
                <a:gd name="connsiteX35" fmla="*/ 1819 w 3338"/>
                <a:gd name="connsiteY35" fmla="*/ 33 h 3101"/>
                <a:gd name="connsiteX36" fmla="*/ 1984 w 3338"/>
                <a:gd name="connsiteY36" fmla="*/ 201 h 3101"/>
                <a:gd name="connsiteX37" fmla="*/ 2143 w 3338"/>
                <a:gd name="connsiteY37" fmla="*/ 382 h 3101"/>
                <a:gd name="connsiteX38" fmla="*/ 2196 w 3338"/>
                <a:gd name="connsiteY38" fmla="*/ 444 h 3101"/>
                <a:gd name="connsiteX39" fmla="*/ 2248 w 3338"/>
                <a:gd name="connsiteY39" fmla="*/ 509 h 3101"/>
                <a:gd name="connsiteX40" fmla="*/ 2299 w 3338"/>
                <a:gd name="connsiteY40" fmla="*/ 577 h 3101"/>
                <a:gd name="connsiteX41" fmla="*/ 2349 w 3338"/>
                <a:gd name="connsiteY41" fmla="*/ 644 h 3101"/>
                <a:gd name="connsiteX42" fmla="*/ 2398 w 3338"/>
                <a:gd name="connsiteY42" fmla="*/ 713 h 3101"/>
                <a:gd name="connsiteX43" fmla="*/ 2448 w 3338"/>
                <a:gd name="connsiteY43" fmla="*/ 786 h 3101"/>
                <a:gd name="connsiteX44" fmla="*/ 2496 w 3338"/>
                <a:gd name="connsiteY44" fmla="*/ 859 h 3101"/>
                <a:gd name="connsiteX45" fmla="*/ 2542 w 3338"/>
                <a:gd name="connsiteY45" fmla="*/ 935 h 3101"/>
                <a:gd name="connsiteX46" fmla="*/ 2590 w 3338"/>
                <a:gd name="connsiteY46" fmla="*/ 1011 h 3101"/>
                <a:gd name="connsiteX47" fmla="*/ 2634 w 3338"/>
                <a:gd name="connsiteY47" fmla="*/ 1089 h 3101"/>
                <a:gd name="connsiteX48" fmla="*/ 2680 w 3338"/>
                <a:gd name="connsiteY48" fmla="*/ 1171 h 3101"/>
                <a:gd name="connsiteX49" fmla="*/ 2723 w 3338"/>
                <a:gd name="connsiteY49" fmla="*/ 1252 h 3101"/>
                <a:gd name="connsiteX50" fmla="*/ 2767 w 3338"/>
                <a:gd name="connsiteY50" fmla="*/ 1335 h 3101"/>
                <a:gd name="connsiteX51" fmla="*/ 2808 w 3338"/>
                <a:gd name="connsiteY51" fmla="*/ 1422 h 3101"/>
                <a:gd name="connsiteX52" fmla="*/ 2851 w 3338"/>
                <a:gd name="connsiteY52" fmla="*/ 1509 h 3101"/>
                <a:gd name="connsiteX53" fmla="*/ 2890 w 3338"/>
                <a:gd name="connsiteY53" fmla="*/ 1600 h 3101"/>
                <a:gd name="connsiteX54" fmla="*/ 2929 w 3338"/>
                <a:gd name="connsiteY54" fmla="*/ 1690 h 3101"/>
                <a:gd name="connsiteX55" fmla="*/ 2968 w 3338"/>
                <a:gd name="connsiteY55" fmla="*/ 1784 h 3101"/>
                <a:gd name="connsiteX56" fmla="*/ 3005 w 3338"/>
                <a:gd name="connsiteY56" fmla="*/ 1880 h 3101"/>
                <a:gd name="connsiteX57" fmla="*/ 3040 w 3338"/>
                <a:gd name="connsiteY57" fmla="*/ 1975 h 3101"/>
                <a:gd name="connsiteX58" fmla="*/ 3076 w 3338"/>
                <a:gd name="connsiteY58" fmla="*/ 2075 h 3101"/>
                <a:gd name="connsiteX59" fmla="*/ 3109 w 3338"/>
                <a:gd name="connsiteY59" fmla="*/ 2177 h 3101"/>
                <a:gd name="connsiteX60" fmla="*/ 3141 w 3338"/>
                <a:gd name="connsiteY60" fmla="*/ 2280 h 3101"/>
                <a:gd name="connsiteX61" fmla="*/ 3173 w 3338"/>
                <a:gd name="connsiteY61" fmla="*/ 2385 h 3101"/>
                <a:gd name="connsiteX62" fmla="*/ 3203 w 3338"/>
                <a:gd name="connsiteY62" fmla="*/ 2493 h 3101"/>
                <a:gd name="connsiteX63" fmla="*/ 3233 w 3338"/>
                <a:gd name="connsiteY63" fmla="*/ 2601 h 3101"/>
                <a:gd name="connsiteX64" fmla="*/ 3262 w 3338"/>
                <a:gd name="connsiteY64" fmla="*/ 2713 h 3101"/>
                <a:gd name="connsiteX65" fmla="*/ 3288 w 3338"/>
                <a:gd name="connsiteY65" fmla="*/ 2826 h 3101"/>
                <a:gd name="connsiteX66" fmla="*/ 3313 w 3338"/>
                <a:gd name="connsiteY66" fmla="*/ 2943 h 3101"/>
                <a:gd name="connsiteX67" fmla="*/ 3338 w 3338"/>
                <a:gd name="connsiteY67" fmla="*/ 3060 h 3101"/>
                <a:gd name="connsiteX68" fmla="*/ 3338 w 3338"/>
                <a:gd name="connsiteY68" fmla="*/ 3060 h 3101"/>
                <a:gd name="connsiteX0" fmla="*/ 3338 w 3338"/>
                <a:gd name="connsiteY0" fmla="*/ 3030 h 3071"/>
                <a:gd name="connsiteX1" fmla="*/ 3338 w 3338"/>
                <a:gd name="connsiteY1" fmla="*/ 3030 h 3071"/>
                <a:gd name="connsiteX2" fmla="*/ 3283 w 3338"/>
                <a:gd name="connsiteY2" fmla="*/ 3037 h 3071"/>
                <a:gd name="connsiteX3" fmla="*/ 3219 w 3338"/>
                <a:gd name="connsiteY3" fmla="*/ 3044 h 3071"/>
                <a:gd name="connsiteX4" fmla="*/ 3132 w 3338"/>
                <a:gd name="connsiteY4" fmla="*/ 3053 h 3071"/>
                <a:gd name="connsiteX5" fmla="*/ 3022 w 3338"/>
                <a:gd name="connsiteY5" fmla="*/ 3060 h 3071"/>
                <a:gd name="connsiteX6" fmla="*/ 2893 w 3338"/>
                <a:gd name="connsiteY6" fmla="*/ 3067 h 3071"/>
                <a:gd name="connsiteX7" fmla="*/ 2746 w 3338"/>
                <a:gd name="connsiteY7" fmla="*/ 3069 h 3071"/>
                <a:gd name="connsiteX8" fmla="*/ 2666 w 3338"/>
                <a:gd name="connsiteY8" fmla="*/ 3071 h 3071"/>
                <a:gd name="connsiteX9" fmla="*/ 2581 w 3338"/>
                <a:gd name="connsiteY9" fmla="*/ 3069 h 3071"/>
                <a:gd name="connsiteX10" fmla="*/ 2494 w 3338"/>
                <a:gd name="connsiteY10" fmla="*/ 3067 h 3071"/>
                <a:gd name="connsiteX11" fmla="*/ 2402 w 3338"/>
                <a:gd name="connsiteY11" fmla="*/ 3064 h 3071"/>
                <a:gd name="connsiteX12" fmla="*/ 2308 w 3338"/>
                <a:gd name="connsiteY12" fmla="*/ 3059 h 3071"/>
                <a:gd name="connsiteX13" fmla="*/ 2209 w 3338"/>
                <a:gd name="connsiteY13" fmla="*/ 3052 h 3071"/>
                <a:gd name="connsiteX14" fmla="*/ 2108 w 3338"/>
                <a:gd name="connsiteY14" fmla="*/ 3043 h 3071"/>
                <a:gd name="connsiteX15" fmla="*/ 2005 w 3338"/>
                <a:gd name="connsiteY15" fmla="*/ 3032 h 3071"/>
                <a:gd name="connsiteX16" fmla="*/ 1897 w 3338"/>
                <a:gd name="connsiteY16" fmla="*/ 3020 h 3071"/>
                <a:gd name="connsiteX17" fmla="*/ 1789 w 3338"/>
                <a:gd name="connsiteY17" fmla="*/ 3004 h 3071"/>
                <a:gd name="connsiteX18" fmla="*/ 1677 w 3338"/>
                <a:gd name="connsiteY18" fmla="*/ 2986 h 3071"/>
                <a:gd name="connsiteX19" fmla="*/ 1564 w 3338"/>
                <a:gd name="connsiteY19" fmla="*/ 2966 h 3071"/>
                <a:gd name="connsiteX20" fmla="*/ 1450 w 3338"/>
                <a:gd name="connsiteY20" fmla="*/ 2943 h 3071"/>
                <a:gd name="connsiteX21" fmla="*/ 1333 w 3338"/>
                <a:gd name="connsiteY21" fmla="*/ 2917 h 3071"/>
                <a:gd name="connsiteX22" fmla="*/ 1214 w 3338"/>
                <a:gd name="connsiteY22" fmla="*/ 2888 h 3071"/>
                <a:gd name="connsiteX23" fmla="*/ 1096 w 3338"/>
                <a:gd name="connsiteY23" fmla="*/ 2857 h 3071"/>
                <a:gd name="connsiteX24" fmla="*/ 975 w 3338"/>
                <a:gd name="connsiteY24" fmla="*/ 2821 h 3071"/>
                <a:gd name="connsiteX25" fmla="*/ 854 w 3338"/>
                <a:gd name="connsiteY25" fmla="*/ 2782 h 3071"/>
                <a:gd name="connsiteX26" fmla="*/ 732 w 3338"/>
                <a:gd name="connsiteY26" fmla="*/ 2740 h 3071"/>
                <a:gd name="connsiteX27" fmla="*/ 610 w 3338"/>
                <a:gd name="connsiteY27" fmla="*/ 2693 h 3071"/>
                <a:gd name="connsiteX28" fmla="*/ 487 w 3338"/>
                <a:gd name="connsiteY28" fmla="*/ 2642 h 3071"/>
                <a:gd name="connsiteX29" fmla="*/ 365 w 3338"/>
                <a:gd name="connsiteY29" fmla="*/ 2589 h 3071"/>
                <a:gd name="connsiteX30" fmla="*/ 243 w 3338"/>
                <a:gd name="connsiteY30" fmla="*/ 2530 h 3071"/>
                <a:gd name="connsiteX31" fmla="*/ 121 w 3338"/>
                <a:gd name="connsiteY31" fmla="*/ 2467 h 3071"/>
                <a:gd name="connsiteX32" fmla="*/ 60 w 3338"/>
                <a:gd name="connsiteY32" fmla="*/ 2433 h 3071"/>
                <a:gd name="connsiteX33" fmla="*/ 0 w 3338"/>
                <a:gd name="connsiteY33" fmla="*/ 2399 h 3071"/>
                <a:gd name="connsiteX34" fmla="*/ 134 w 3338"/>
                <a:gd name="connsiteY34" fmla="*/ 372 h 3071"/>
                <a:gd name="connsiteX35" fmla="*/ 1819 w 3338"/>
                <a:gd name="connsiteY35" fmla="*/ 3 h 3071"/>
                <a:gd name="connsiteX36" fmla="*/ 2143 w 3338"/>
                <a:gd name="connsiteY36" fmla="*/ 352 h 3071"/>
                <a:gd name="connsiteX37" fmla="*/ 2196 w 3338"/>
                <a:gd name="connsiteY37" fmla="*/ 414 h 3071"/>
                <a:gd name="connsiteX38" fmla="*/ 2248 w 3338"/>
                <a:gd name="connsiteY38" fmla="*/ 479 h 3071"/>
                <a:gd name="connsiteX39" fmla="*/ 2299 w 3338"/>
                <a:gd name="connsiteY39" fmla="*/ 547 h 3071"/>
                <a:gd name="connsiteX40" fmla="*/ 2349 w 3338"/>
                <a:gd name="connsiteY40" fmla="*/ 614 h 3071"/>
                <a:gd name="connsiteX41" fmla="*/ 2398 w 3338"/>
                <a:gd name="connsiteY41" fmla="*/ 683 h 3071"/>
                <a:gd name="connsiteX42" fmla="*/ 2448 w 3338"/>
                <a:gd name="connsiteY42" fmla="*/ 756 h 3071"/>
                <a:gd name="connsiteX43" fmla="*/ 2496 w 3338"/>
                <a:gd name="connsiteY43" fmla="*/ 829 h 3071"/>
                <a:gd name="connsiteX44" fmla="*/ 2542 w 3338"/>
                <a:gd name="connsiteY44" fmla="*/ 905 h 3071"/>
                <a:gd name="connsiteX45" fmla="*/ 2590 w 3338"/>
                <a:gd name="connsiteY45" fmla="*/ 981 h 3071"/>
                <a:gd name="connsiteX46" fmla="*/ 2634 w 3338"/>
                <a:gd name="connsiteY46" fmla="*/ 1059 h 3071"/>
                <a:gd name="connsiteX47" fmla="*/ 2680 w 3338"/>
                <a:gd name="connsiteY47" fmla="*/ 1141 h 3071"/>
                <a:gd name="connsiteX48" fmla="*/ 2723 w 3338"/>
                <a:gd name="connsiteY48" fmla="*/ 1222 h 3071"/>
                <a:gd name="connsiteX49" fmla="*/ 2767 w 3338"/>
                <a:gd name="connsiteY49" fmla="*/ 1305 h 3071"/>
                <a:gd name="connsiteX50" fmla="*/ 2808 w 3338"/>
                <a:gd name="connsiteY50" fmla="*/ 1392 h 3071"/>
                <a:gd name="connsiteX51" fmla="*/ 2851 w 3338"/>
                <a:gd name="connsiteY51" fmla="*/ 1479 h 3071"/>
                <a:gd name="connsiteX52" fmla="*/ 2890 w 3338"/>
                <a:gd name="connsiteY52" fmla="*/ 1570 h 3071"/>
                <a:gd name="connsiteX53" fmla="*/ 2929 w 3338"/>
                <a:gd name="connsiteY53" fmla="*/ 1660 h 3071"/>
                <a:gd name="connsiteX54" fmla="*/ 2968 w 3338"/>
                <a:gd name="connsiteY54" fmla="*/ 1754 h 3071"/>
                <a:gd name="connsiteX55" fmla="*/ 3005 w 3338"/>
                <a:gd name="connsiteY55" fmla="*/ 1850 h 3071"/>
                <a:gd name="connsiteX56" fmla="*/ 3040 w 3338"/>
                <a:gd name="connsiteY56" fmla="*/ 1945 h 3071"/>
                <a:gd name="connsiteX57" fmla="*/ 3076 w 3338"/>
                <a:gd name="connsiteY57" fmla="*/ 2045 h 3071"/>
                <a:gd name="connsiteX58" fmla="*/ 3109 w 3338"/>
                <a:gd name="connsiteY58" fmla="*/ 2147 h 3071"/>
                <a:gd name="connsiteX59" fmla="*/ 3141 w 3338"/>
                <a:gd name="connsiteY59" fmla="*/ 2250 h 3071"/>
                <a:gd name="connsiteX60" fmla="*/ 3173 w 3338"/>
                <a:gd name="connsiteY60" fmla="*/ 2355 h 3071"/>
                <a:gd name="connsiteX61" fmla="*/ 3203 w 3338"/>
                <a:gd name="connsiteY61" fmla="*/ 2463 h 3071"/>
                <a:gd name="connsiteX62" fmla="*/ 3233 w 3338"/>
                <a:gd name="connsiteY62" fmla="*/ 2571 h 3071"/>
                <a:gd name="connsiteX63" fmla="*/ 3262 w 3338"/>
                <a:gd name="connsiteY63" fmla="*/ 2683 h 3071"/>
                <a:gd name="connsiteX64" fmla="*/ 3288 w 3338"/>
                <a:gd name="connsiteY64" fmla="*/ 2796 h 3071"/>
                <a:gd name="connsiteX65" fmla="*/ 3313 w 3338"/>
                <a:gd name="connsiteY65" fmla="*/ 2913 h 3071"/>
                <a:gd name="connsiteX66" fmla="*/ 3338 w 3338"/>
                <a:gd name="connsiteY66" fmla="*/ 3030 h 3071"/>
                <a:gd name="connsiteX67" fmla="*/ 3338 w 3338"/>
                <a:gd name="connsiteY67" fmla="*/ 3030 h 3071"/>
                <a:gd name="connsiteX0" fmla="*/ 3338 w 3338"/>
                <a:gd name="connsiteY0" fmla="*/ 2999 h 3040"/>
                <a:gd name="connsiteX1" fmla="*/ 3338 w 3338"/>
                <a:gd name="connsiteY1" fmla="*/ 2999 h 3040"/>
                <a:gd name="connsiteX2" fmla="*/ 3283 w 3338"/>
                <a:gd name="connsiteY2" fmla="*/ 3006 h 3040"/>
                <a:gd name="connsiteX3" fmla="*/ 3219 w 3338"/>
                <a:gd name="connsiteY3" fmla="*/ 3013 h 3040"/>
                <a:gd name="connsiteX4" fmla="*/ 3132 w 3338"/>
                <a:gd name="connsiteY4" fmla="*/ 3022 h 3040"/>
                <a:gd name="connsiteX5" fmla="*/ 3022 w 3338"/>
                <a:gd name="connsiteY5" fmla="*/ 3029 h 3040"/>
                <a:gd name="connsiteX6" fmla="*/ 2893 w 3338"/>
                <a:gd name="connsiteY6" fmla="*/ 3036 h 3040"/>
                <a:gd name="connsiteX7" fmla="*/ 2746 w 3338"/>
                <a:gd name="connsiteY7" fmla="*/ 3038 h 3040"/>
                <a:gd name="connsiteX8" fmla="*/ 2666 w 3338"/>
                <a:gd name="connsiteY8" fmla="*/ 3040 h 3040"/>
                <a:gd name="connsiteX9" fmla="*/ 2581 w 3338"/>
                <a:gd name="connsiteY9" fmla="*/ 3038 h 3040"/>
                <a:gd name="connsiteX10" fmla="*/ 2494 w 3338"/>
                <a:gd name="connsiteY10" fmla="*/ 3036 h 3040"/>
                <a:gd name="connsiteX11" fmla="*/ 2402 w 3338"/>
                <a:gd name="connsiteY11" fmla="*/ 3033 h 3040"/>
                <a:gd name="connsiteX12" fmla="*/ 2308 w 3338"/>
                <a:gd name="connsiteY12" fmla="*/ 3028 h 3040"/>
                <a:gd name="connsiteX13" fmla="*/ 2209 w 3338"/>
                <a:gd name="connsiteY13" fmla="*/ 3021 h 3040"/>
                <a:gd name="connsiteX14" fmla="*/ 2108 w 3338"/>
                <a:gd name="connsiteY14" fmla="*/ 3012 h 3040"/>
                <a:gd name="connsiteX15" fmla="*/ 2005 w 3338"/>
                <a:gd name="connsiteY15" fmla="*/ 3001 h 3040"/>
                <a:gd name="connsiteX16" fmla="*/ 1897 w 3338"/>
                <a:gd name="connsiteY16" fmla="*/ 2989 h 3040"/>
                <a:gd name="connsiteX17" fmla="*/ 1789 w 3338"/>
                <a:gd name="connsiteY17" fmla="*/ 2973 h 3040"/>
                <a:gd name="connsiteX18" fmla="*/ 1677 w 3338"/>
                <a:gd name="connsiteY18" fmla="*/ 2955 h 3040"/>
                <a:gd name="connsiteX19" fmla="*/ 1564 w 3338"/>
                <a:gd name="connsiteY19" fmla="*/ 2935 h 3040"/>
                <a:gd name="connsiteX20" fmla="*/ 1450 w 3338"/>
                <a:gd name="connsiteY20" fmla="*/ 2912 h 3040"/>
                <a:gd name="connsiteX21" fmla="*/ 1333 w 3338"/>
                <a:gd name="connsiteY21" fmla="*/ 2886 h 3040"/>
                <a:gd name="connsiteX22" fmla="*/ 1214 w 3338"/>
                <a:gd name="connsiteY22" fmla="*/ 2857 h 3040"/>
                <a:gd name="connsiteX23" fmla="*/ 1096 w 3338"/>
                <a:gd name="connsiteY23" fmla="*/ 2826 h 3040"/>
                <a:gd name="connsiteX24" fmla="*/ 975 w 3338"/>
                <a:gd name="connsiteY24" fmla="*/ 2790 h 3040"/>
                <a:gd name="connsiteX25" fmla="*/ 854 w 3338"/>
                <a:gd name="connsiteY25" fmla="*/ 2751 h 3040"/>
                <a:gd name="connsiteX26" fmla="*/ 732 w 3338"/>
                <a:gd name="connsiteY26" fmla="*/ 2709 h 3040"/>
                <a:gd name="connsiteX27" fmla="*/ 610 w 3338"/>
                <a:gd name="connsiteY27" fmla="*/ 2662 h 3040"/>
                <a:gd name="connsiteX28" fmla="*/ 487 w 3338"/>
                <a:gd name="connsiteY28" fmla="*/ 2611 h 3040"/>
                <a:gd name="connsiteX29" fmla="*/ 365 w 3338"/>
                <a:gd name="connsiteY29" fmla="*/ 2558 h 3040"/>
                <a:gd name="connsiteX30" fmla="*/ 243 w 3338"/>
                <a:gd name="connsiteY30" fmla="*/ 2499 h 3040"/>
                <a:gd name="connsiteX31" fmla="*/ 121 w 3338"/>
                <a:gd name="connsiteY31" fmla="*/ 2436 h 3040"/>
                <a:gd name="connsiteX32" fmla="*/ 60 w 3338"/>
                <a:gd name="connsiteY32" fmla="*/ 2402 h 3040"/>
                <a:gd name="connsiteX33" fmla="*/ 0 w 3338"/>
                <a:gd name="connsiteY33" fmla="*/ 2368 h 3040"/>
                <a:gd name="connsiteX34" fmla="*/ 134 w 3338"/>
                <a:gd name="connsiteY34" fmla="*/ 341 h 3040"/>
                <a:gd name="connsiteX35" fmla="*/ 2143 w 3338"/>
                <a:gd name="connsiteY35" fmla="*/ 321 h 3040"/>
                <a:gd name="connsiteX36" fmla="*/ 2196 w 3338"/>
                <a:gd name="connsiteY36" fmla="*/ 383 h 3040"/>
                <a:gd name="connsiteX37" fmla="*/ 2248 w 3338"/>
                <a:gd name="connsiteY37" fmla="*/ 448 h 3040"/>
                <a:gd name="connsiteX38" fmla="*/ 2299 w 3338"/>
                <a:gd name="connsiteY38" fmla="*/ 516 h 3040"/>
                <a:gd name="connsiteX39" fmla="*/ 2349 w 3338"/>
                <a:gd name="connsiteY39" fmla="*/ 583 h 3040"/>
                <a:gd name="connsiteX40" fmla="*/ 2398 w 3338"/>
                <a:gd name="connsiteY40" fmla="*/ 652 h 3040"/>
                <a:gd name="connsiteX41" fmla="*/ 2448 w 3338"/>
                <a:gd name="connsiteY41" fmla="*/ 725 h 3040"/>
                <a:gd name="connsiteX42" fmla="*/ 2496 w 3338"/>
                <a:gd name="connsiteY42" fmla="*/ 798 h 3040"/>
                <a:gd name="connsiteX43" fmla="*/ 2542 w 3338"/>
                <a:gd name="connsiteY43" fmla="*/ 874 h 3040"/>
                <a:gd name="connsiteX44" fmla="*/ 2590 w 3338"/>
                <a:gd name="connsiteY44" fmla="*/ 950 h 3040"/>
                <a:gd name="connsiteX45" fmla="*/ 2634 w 3338"/>
                <a:gd name="connsiteY45" fmla="*/ 1028 h 3040"/>
                <a:gd name="connsiteX46" fmla="*/ 2680 w 3338"/>
                <a:gd name="connsiteY46" fmla="*/ 1110 h 3040"/>
                <a:gd name="connsiteX47" fmla="*/ 2723 w 3338"/>
                <a:gd name="connsiteY47" fmla="*/ 1191 h 3040"/>
                <a:gd name="connsiteX48" fmla="*/ 2767 w 3338"/>
                <a:gd name="connsiteY48" fmla="*/ 1274 h 3040"/>
                <a:gd name="connsiteX49" fmla="*/ 2808 w 3338"/>
                <a:gd name="connsiteY49" fmla="*/ 1361 h 3040"/>
                <a:gd name="connsiteX50" fmla="*/ 2851 w 3338"/>
                <a:gd name="connsiteY50" fmla="*/ 1448 h 3040"/>
                <a:gd name="connsiteX51" fmla="*/ 2890 w 3338"/>
                <a:gd name="connsiteY51" fmla="*/ 1539 h 3040"/>
                <a:gd name="connsiteX52" fmla="*/ 2929 w 3338"/>
                <a:gd name="connsiteY52" fmla="*/ 1629 h 3040"/>
                <a:gd name="connsiteX53" fmla="*/ 2968 w 3338"/>
                <a:gd name="connsiteY53" fmla="*/ 1723 h 3040"/>
                <a:gd name="connsiteX54" fmla="*/ 3005 w 3338"/>
                <a:gd name="connsiteY54" fmla="*/ 1819 h 3040"/>
                <a:gd name="connsiteX55" fmla="*/ 3040 w 3338"/>
                <a:gd name="connsiteY55" fmla="*/ 1914 h 3040"/>
                <a:gd name="connsiteX56" fmla="*/ 3076 w 3338"/>
                <a:gd name="connsiteY56" fmla="*/ 2014 h 3040"/>
                <a:gd name="connsiteX57" fmla="*/ 3109 w 3338"/>
                <a:gd name="connsiteY57" fmla="*/ 2116 h 3040"/>
                <a:gd name="connsiteX58" fmla="*/ 3141 w 3338"/>
                <a:gd name="connsiteY58" fmla="*/ 2219 h 3040"/>
                <a:gd name="connsiteX59" fmla="*/ 3173 w 3338"/>
                <a:gd name="connsiteY59" fmla="*/ 2324 h 3040"/>
                <a:gd name="connsiteX60" fmla="*/ 3203 w 3338"/>
                <a:gd name="connsiteY60" fmla="*/ 2432 h 3040"/>
                <a:gd name="connsiteX61" fmla="*/ 3233 w 3338"/>
                <a:gd name="connsiteY61" fmla="*/ 2540 h 3040"/>
                <a:gd name="connsiteX62" fmla="*/ 3262 w 3338"/>
                <a:gd name="connsiteY62" fmla="*/ 2652 h 3040"/>
                <a:gd name="connsiteX63" fmla="*/ 3288 w 3338"/>
                <a:gd name="connsiteY63" fmla="*/ 2765 h 3040"/>
                <a:gd name="connsiteX64" fmla="*/ 3313 w 3338"/>
                <a:gd name="connsiteY64" fmla="*/ 2882 h 3040"/>
                <a:gd name="connsiteX65" fmla="*/ 3338 w 3338"/>
                <a:gd name="connsiteY65" fmla="*/ 2999 h 3040"/>
                <a:gd name="connsiteX66" fmla="*/ 3338 w 3338"/>
                <a:gd name="connsiteY66" fmla="*/ 2999 h 3040"/>
                <a:gd name="connsiteX0" fmla="*/ 3338 w 3338"/>
                <a:gd name="connsiteY0" fmla="*/ 2989 h 3030"/>
                <a:gd name="connsiteX1" fmla="*/ 3338 w 3338"/>
                <a:gd name="connsiteY1" fmla="*/ 2989 h 3030"/>
                <a:gd name="connsiteX2" fmla="*/ 3283 w 3338"/>
                <a:gd name="connsiteY2" fmla="*/ 2996 h 3030"/>
                <a:gd name="connsiteX3" fmla="*/ 3219 w 3338"/>
                <a:gd name="connsiteY3" fmla="*/ 3003 h 3030"/>
                <a:gd name="connsiteX4" fmla="*/ 3132 w 3338"/>
                <a:gd name="connsiteY4" fmla="*/ 3012 h 3030"/>
                <a:gd name="connsiteX5" fmla="*/ 3022 w 3338"/>
                <a:gd name="connsiteY5" fmla="*/ 3019 h 3030"/>
                <a:gd name="connsiteX6" fmla="*/ 2893 w 3338"/>
                <a:gd name="connsiteY6" fmla="*/ 3026 h 3030"/>
                <a:gd name="connsiteX7" fmla="*/ 2746 w 3338"/>
                <a:gd name="connsiteY7" fmla="*/ 3028 h 3030"/>
                <a:gd name="connsiteX8" fmla="*/ 2666 w 3338"/>
                <a:gd name="connsiteY8" fmla="*/ 3030 h 3030"/>
                <a:gd name="connsiteX9" fmla="*/ 2581 w 3338"/>
                <a:gd name="connsiteY9" fmla="*/ 3028 h 3030"/>
                <a:gd name="connsiteX10" fmla="*/ 2494 w 3338"/>
                <a:gd name="connsiteY10" fmla="*/ 3026 h 3030"/>
                <a:gd name="connsiteX11" fmla="*/ 2402 w 3338"/>
                <a:gd name="connsiteY11" fmla="*/ 3023 h 3030"/>
                <a:gd name="connsiteX12" fmla="*/ 2308 w 3338"/>
                <a:gd name="connsiteY12" fmla="*/ 3018 h 3030"/>
                <a:gd name="connsiteX13" fmla="*/ 2209 w 3338"/>
                <a:gd name="connsiteY13" fmla="*/ 3011 h 3030"/>
                <a:gd name="connsiteX14" fmla="*/ 2108 w 3338"/>
                <a:gd name="connsiteY14" fmla="*/ 3002 h 3030"/>
                <a:gd name="connsiteX15" fmla="*/ 2005 w 3338"/>
                <a:gd name="connsiteY15" fmla="*/ 2991 h 3030"/>
                <a:gd name="connsiteX16" fmla="*/ 1897 w 3338"/>
                <a:gd name="connsiteY16" fmla="*/ 2979 h 3030"/>
                <a:gd name="connsiteX17" fmla="*/ 1789 w 3338"/>
                <a:gd name="connsiteY17" fmla="*/ 2963 h 3030"/>
                <a:gd name="connsiteX18" fmla="*/ 1677 w 3338"/>
                <a:gd name="connsiteY18" fmla="*/ 2945 h 3030"/>
                <a:gd name="connsiteX19" fmla="*/ 1564 w 3338"/>
                <a:gd name="connsiteY19" fmla="*/ 2925 h 3030"/>
                <a:gd name="connsiteX20" fmla="*/ 1450 w 3338"/>
                <a:gd name="connsiteY20" fmla="*/ 2902 h 3030"/>
                <a:gd name="connsiteX21" fmla="*/ 1333 w 3338"/>
                <a:gd name="connsiteY21" fmla="*/ 2876 h 3030"/>
                <a:gd name="connsiteX22" fmla="*/ 1214 w 3338"/>
                <a:gd name="connsiteY22" fmla="*/ 2847 h 3030"/>
                <a:gd name="connsiteX23" fmla="*/ 1096 w 3338"/>
                <a:gd name="connsiteY23" fmla="*/ 2816 h 3030"/>
                <a:gd name="connsiteX24" fmla="*/ 975 w 3338"/>
                <a:gd name="connsiteY24" fmla="*/ 2780 h 3030"/>
                <a:gd name="connsiteX25" fmla="*/ 854 w 3338"/>
                <a:gd name="connsiteY25" fmla="*/ 2741 h 3030"/>
                <a:gd name="connsiteX26" fmla="*/ 732 w 3338"/>
                <a:gd name="connsiteY26" fmla="*/ 2699 h 3030"/>
                <a:gd name="connsiteX27" fmla="*/ 610 w 3338"/>
                <a:gd name="connsiteY27" fmla="*/ 2652 h 3030"/>
                <a:gd name="connsiteX28" fmla="*/ 487 w 3338"/>
                <a:gd name="connsiteY28" fmla="*/ 2601 h 3030"/>
                <a:gd name="connsiteX29" fmla="*/ 365 w 3338"/>
                <a:gd name="connsiteY29" fmla="*/ 2548 h 3030"/>
                <a:gd name="connsiteX30" fmla="*/ 243 w 3338"/>
                <a:gd name="connsiteY30" fmla="*/ 2489 h 3030"/>
                <a:gd name="connsiteX31" fmla="*/ 121 w 3338"/>
                <a:gd name="connsiteY31" fmla="*/ 2426 h 3030"/>
                <a:gd name="connsiteX32" fmla="*/ 60 w 3338"/>
                <a:gd name="connsiteY32" fmla="*/ 2392 h 3030"/>
                <a:gd name="connsiteX33" fmla="*/ 0 w 3338"/>
                <a:gd name="connsiteY33" fmla="*/ 2358 h 3030"/>
                <a:gd name="connsiteX34" fmla="*/ 134 w 3338"/>
                <a:gd name="connsiteY34" fmla="*/ 331 h 3030"/>
                <a:gd name="connsiteX35" fmla="*/ 2196 w 3338"/>
                <a:gd name="connsiteY35" fmla="*/ 373 h 3030"/>
                <a:gd name="connsiteX36" fmla="*/ 2248 w 3338"/>
                <a:gd name="connsiteY36" fmla="*/ 438 h 3030"/>
                <a:gd name="connsiteX37" fmla="*/ 2299 w 3338"/>
                <a:gd name="connsiteY37" fmla="*/ 506 h 3030"/>
                <a:gd name="connsiteX38" fmla="*/ 2349 w 3338"/>
                <a:gd name="connsiteY38" fmla="*/ 573 h 3030"/>
                <a:gd name="connsiteX39" fmla="*/ 2398 w 3338"/>
                <a:gd name="connsiteY39" fmla="*/ 642 h 3030"/>
                <a:gd name="connsiteX40" fmla="*/ 2448 w 3338"/>
                <a:gd name="connsiteY40" fmla="*/ 715 h 3030"/>
                <a:gd name="connsiteX41" fmla="*/ 2496 w 3338"/>
                <a:gd name="connsiteY41" fmla="*/ 788 h 3030"/>
                <a:gd name="connsiteX42" fmla="*/ 2542 w 3338"/>
                <a:gd name="connsiteY42" fmla="*/ 864 h 3030"/>
                <a:gd name="connsiteX43" fmla="*/ 2590 w 3338"/>
                <a:gd name="connsiteY43" fmla="*/ 940 h 3030"/>
                <a:gd name="connsiteX44" fmla="*/ 2634 w 3338"/>
                <a:gd name="connsiteY44" fmla="*/ 1018 h 3030"/>
                <a:gd name="connsiteX45" fmla="*/ 2680 w 3338"/>
                <a:gd name="connsiteY45" fmla="*/ 1100 h 3030"/>
                <a:gd name="connsiteX46" fmla="*/ 2723 w 3338"/>
                <a:gd name="connsiteY46" fmla="*/ 1181 h 3030"/>
                <a:gd name="connsiteX47" fmla="*/ 2767 w 3338"/>
                <a:gd name="connsiteY47" fmla="*/ 1264 h 3030"/>
                <a:gd name="connsiteX48" fmla="*/ 2808 w 3338"/>
                <a:gd name="connsiteY48" fmla="*/ 1351 h 3030"/>
                <a:gd name="connsiteX49" fmla="*/ 2851 w 3338"/>
                <a:gd name="connsiteY49" fmla="*/ 1438 h 3030"/>
                <a:gd name="connsiteX50" fmla="*/ 2890 w 3338"/>
                <a:gd name="connsiteY50" fmla="*/ 1529 h 3030"/>
                <a:gd name="connsiteX51" fmla="*/ 2929 w 3338"/>
                <a:gd name="connsiteY51" fmla="*/ 1619 h 3030"/>
                <a:gd name="connsiteX52" fmla="*/ 2968 w 3338"/>
                <a:gd name="connsiteY52" fmla="*/ 1713 h 3030"/>
                <a:gd name="connsiteX53" fmla="*/ 3005 w 3338"/>
                <a:gd name="connsiteY53" fmla="*/ 1809 h 3030"/>
                <a:gd name="connsiteX54" fmla="*/ 3040 w 3338"/>
                <a:gd name="connsiteY54" fmla="*/ 1904 h 3030"/>
                <a:gd name="connsiteX55" fmla="*/ 3076 w 3338"/>
                <a:gd name="connsiteY55" fmla="*/ 2004 h 3030"/>
                <a:gd name="connsiteX56" fmla="*/ 3109 w 3338"/>
                <a:gd name="connsiteY56" fmla="*/ 2106 h 3030"/>
                <a:gd name="connsiteX57" fmla="*/ 3141 w 3338"/>
                <a:gd name="connsiteY57" fmla="*/ 2209 h 3030"/>
                <a:gd name="connsiteX58" fmla="*/ 3173 w 3338"/>
                <a:gd name="connsiteY58" fmla="*/ 2314 h 3030"/>
                <a:gd name="connsiteX59" fmla="*/ 3203 w 3338"/>
                <a:gd name="connsiteY59" fmla="*/ 2422 h 3030"/>
                <a:gd name="connsiteX60" fmla="*/ 3233 w 3338"/>
                <a:gd name="connsiteY60" fmla="*/ 2530 h 3030"/>
                <a:gd name="connsiteX61" fmla="*/ 3262 w 3338"/>
                <a:gd name="connsiteY61" fmla="*/ 2642 h 3030"/>
                <a:gd name="connsiteX62" fmla="*/ 3288 w 3338"/>
                <a:gd name="connsiteY62" fmla="*/ 2755 h 3030"/>
                <a:gd name="connsiteX63" fmla="*/ 3313 w 3338"/>
                <a:gd name="connsiteY63" fmla="*/ 2872 h 3030"/>
                <a:gd name="connsiteX64" fmla="*/ 3338 w 3338"/>
                <a:gd name="connsiteY64" fmla="*/ 2989 h 3030"/>
                <a:gd name="connsiteX65" fmla="*/ 3338 w 3338"/>
                <a:gd name="connsiteY65" fmla="*/ 2989 h 3030"/>
                <a:gd name="connsiteX0" fmla="*/ 3338 w 3338"/>
                <a:gd name="connsiteY0" fmla="*/ 2659 h 2700"/>
                <a:gd name="connsiteX1" fmla="*/ 3338 w 3338"/>
                <a:gd name="connsiteY1" fmla="*/ 2659 h 2700"/>
                <a:gd name="connsiteX2" fmla="*/ 3283 w 3338"/>
                <a:gd name="connsiteY2" fmla="*/ 2666 h 2700"/>
                <a:gd name="connsiteX3" fmla="*/ 3219 w 3338"/>
                <a:gd name="connsiteY3" fmla="*/ 2673 h 2700"/>
                <a:gd name="connsiteX4" fmla="*/ 3132 w 3338"/>
                <a:gd name="connsiteY4" fmla="*/ 2682 h 2700"/>
                <a:gd name="connsiteX5" fmla="*/ 3022 w 3338"/>
                <a:gd name="connsiteY5" fmla="*/ 2689 h 2700"/>
                <a:gd name="connsiteX6" fmla="*/ 2893 w 3338"/>
                <a:gd name="connsiteY6" fmla="*/ 2696 h 2700"/>
                <a:gd name="connsiteX7" fmla="*/ 2746 w 3338"/>
                <a:gd name="connsiteY7" fmla="*/ 2698 h 2700"/>
                <a:gd name="connsiteX8" fmla="*/ 2666 w 3338"/>
                <a:gd name="connsiteY8" fmla="*/ 2700 h 2700"/>
                <a:gd name="connsiteX9" fmla="*/ 2581 w 3338"/>
                <a:gd name="connsiteY9" fmla="*/ 2698 h 2700"/>
                <a:gd name="connsiteX10" fmla="*/ 2494 w 3338"/>
                <a:gd name="connsiteY10" fmla="*/ 2696 h 2700"/>
                <a:gd name="connsiteX11" fmla="*/ 2402 w 3338"/>
                <a:gd name="connsiteY11" fmla="*/ 2693 h 2700"/>
                <a:gd name="connsiteX12" fmla="*/ 2308 w 3338"/>
                <a:gd name="connsiteY12" fmla="*/ 2688 h 2700"/>
                <a:gd name="connsiteX13" fmla="*/ 2209 w 3338"/>
                <a:gd name="connsiteY13" fmla="*/ 2681 h 2700"/>
                <a:gd name="connsiteX14" fmla="*/ 2108 w 3338"/>
                <a:gd name="connsiteY14" fmla="*/ 2672 h 2700"/>
                <a:gd name="connsiteX15" fmla="*/ 2005 w 3338"/>
                <a:gd name="connsiteY15" fmla="*/ 2661 h 2700"/>
                <a:gd name="connsiteX16" fmla="*/ 1897 w 3338"/>
                <a:gd name="connsiteY16" fmla="*/ 2649 h 2700"/>
                <a:gd name="connsiteX17" fmla="*/ 1789 w 3338"/>
                <a:gd name="connsiteY17" fmla="*/ 2633 h 2700"/>
                <a:gd name="connsiteX18" fmla="*/ 1677 w 3338"/>
                <a:gd name="connsiteY18" fmla="*/ 2615 h 2700"/>
                <a:gd name="connsiteX19" fmla="*/ 1564 w 3338"/>
                <a:gd name="connsiteY19" fmla="*/ 2595 h 2700"/>
                <a:gd name="connsiteX20" fmla="*/ 1450 w 3338"/>
                <a:gd name="connsiteY20" fmla="*/ 2572 h 2700"/>
                <a:gd name="connsiteX21" fmla="*/ 1333 w 3338"/>
                <a:gd name="connsiteY21" fmla="*/ 2546 h 2700"/>
                <a:gd name="connsiteX22" fmla="*/ 1214 w 3338"/>
                <a:gd name="connsiteY22" fmla="*/ 2517 h 2700"/>
                <a:gd name="connsiteX23" fmla="*/ 1096 w 3338"/>
                <a:gd name="connsiteY23" fmla="*/ 2486 h 2700"/>
                <a:gd name="connsiteX24" fmla="*/ 975 w 3338"/>
                <a:gd name="connsiteY24" fmla="*/ 2450 h 2700"/>
                <a:gd name="connsiteX25" fmla="*/ 854 w 3338"/>
                <a:gd name="connsiteY25" fmla="*/ 2411 h 2700"/>
                <a:gd name="connsiteX26" fmla="*/ 732 w 3338"/>
                <a:gd name="connsiteY26" fmla="*/ 2369 h 2700"/>
                <a:gd name="connsiteX27" fmla="*/ 610 w 3338"/>
                <a:gd name="connsiteY27" fmla="*/ 2322 h 2700"/>
                <a:gd name="connsiteX28" fmla="*/ 487 w 3338"/>
                <a:gd name="connsiteY28" fmla="*/ 2271 h 2700"/>
                <a:gd name="connsiteX29" fmla="*/ 365 w 3338"/>
                <a:gd name="connsiteY29" fmla="*/ 2218 h 2700"/>
                <a:gd name="connsiteX30" fmla="*/ 243 w 3338"/>
                <a:gd name="connsiteY30" fmla="*/ 2159 h 2700"/>
                <a:gd name="connsiteX31" fmla="*/ 121 w 3338"/>
                <a:gd name="connsiteY31" fmla="*/ 2096 h 2700"/>
                <a:gd name="connsiteX32" fmla="*/ 60 w 3338"/>
                <a:gd name="connsiteY32" fmla="*/ 2062 h 2700"/>
                <a:gd name="connsiteX33" fmla="*/ 0 w 3338"/>
                <a:gd name="connsiteY33" fmla="*/ 2028 h 2700"/>
                <a:gd name="connsiteX34" fmla="*/ 134 w 3338"/>
                <a:gd name="connsiteY34" fmla="*/ 1 h 2700"/>
                <a:gd name="connsiteX35" fmla="*/ 2196 w 3338"/>
                <a:gd name="connsiteY35" fmla="*/ 43 h 2700"/>
                <a:gd name="connsiteX36" fmla="*/ 2248 w 3338"/>
                <a:gd name="connsiteY36" fmla="*/ 108 h 2700"/>
                <a:gd name="connsiteX37" fmla="*/ 2299 w 3338"/>
                <a:gd name="connsiteY37" fmla="*/ 176 h 2700"/>
                <a:gd name="connsiteX38" fmla="*/ 2349 w 3338"/>
                <a:gd name="connsiteY38" fmla="*/ 243 h 2700"/>
                <a:gd name="connsiteX39" fmla="*/ 2398 w 3338"/>
                <a:gd name="connsiteY39" fmla="*/ 312 h 2700"/>
                <a:gd name="connsiteX40" fmla="*/ 2448 w 3338"/>
                <a:gd name="connsiteY40" fmla="*/ 385 h 2700"/>
                <a:gd name="connsiteX41" fmla="*/ 2496 w 3338"/>
                <a:gd name="connsiteY41" fmla="*/ 458 h 2700"/>
                <a:gd name="connsiteX42" fmla="*/ 2542 w 3338"/>
                <a:gd name="connsiteY42" fmla="*/ 534 h 2700"/>
                <a:gd name="connsiteX43" fmla="*/ 2590 w 3338"/>
                <a:gd name="connsiteY43" fmla="*/ 610 h 2700"/>
                <a:gd name="connsiteX44" fmla="*/ 2634 w 3338"/>
                <a:gd name="connsiteY44" fmla="*/ 688 h 2700"/>
                <a:gd name="connsiteX45" fmla="*/ 2680 w 3338"/>
                <a:gd name="connsiteY45" fmla="*/ 770 h 2700"/>
                <a:gd name="connsiteX46" fmla="*/ 2723 w 3338"/>
                <a:gd name="connsiteY46" fmla="*/ 851 h 2700"/>
                <a:gd name="connsiteX47" fmla="*/ 2767 w 3338"/>
                <a:gd name="connsiteY47" fmla="*/ 934 h 2700"/>
                <a:gd name="connsiteX48" fmla="*/ 2808 w 3338"/>
                <a:gd name="connsiteY48" fmla="*/ 1021 h 2700"/>
                <a:gd name="connsiteX49" fmla="*/ 2851 w 3338"/>
                <a:gd name="connsiteY49" fmla="*/ 1108 h 2700"/>
                <a:gd name="connsiteX50" fmla="*/ 2890 w 3338"/>
                <a:gd name="connsiteY50" fmla="*/ 1199 h 2700"/>
                <a:gd name="connsiteX51" fmla="*/ 2929 w 3338"/>
                <a:gd name="connsiteY51" fmla="*/ 1289 h 2700"/>
                <a:gd name="connsiteX52" fmla="*/ 2968 w 3338"/>
                <a:gd name="connsiteY52" fmla="*/ 1383 h 2700"/>
                <a:gd name="connsiteX53" fmla="*/ 3005 w 3338"/>
                <a:gd name="connsiteY53" fmla="*/ 1479 h 2700"/>
                <a:gd name="connsiteX54" fmla="*/ 3040 w 3338"/>
                <a:gd name="connsiteY54" fmla="*/ 1574 h 2700"/>
                <a:gd name="connsiteX55" fmla="*/ 3076 w 3338"/>
                <a:gd name="connsiteY55" fmla="*/ 1674 h 2700"/>
                <a:gd name="connsiteX56" fmla="*/ 3109 w 3338"/>
                <a:gd name="connsiteY56" fmla="*/ 1776 h 2700"/>
                <a:gd name="connsiteX57" fmla="*/ 3141 w 3338"/>
                <a:gd name="connsiteY57" fmla="*/ 1879 h 2700"/>
                <a:gd name="connsiteX58" fmla="*/ 3173 w 3338"/>
                <a:gd name="connsiteY58" fmla="*/ 1984 h 2700"/>
                <a:gd name="connsiteX59" fmla="*/ 3203 w 3338"/>
                <a:gd name="connsiteY59" fmla="*/ 2092 h 2700"/>
                <a:gd name="connsiteX60" fmla="*/ 3233 w 3338"/>
                <a:gd name="connsiteY60" fmla="*/ 2200 h 2700"/>
                <a:gd name="connsiteX61" fmla="*/ 3262 w 3338"/>
                <a:gd name="connsiteY61" fmla="*/ 2312 h 2700"/>
                <a:gd name="connsiteX62" fmla="*/ 3288 w 3338"/>
                <a:gd name="connsiteY62" fmla="*/ 2425 h 2700"/>
                <a:gd name="connsiteX63" fmla="*/ 3313 w 3338"/>
                <a:gd name="connsiteY63" fmla="*/ 2542 h 2700"/>
                <a:gd name="connsiteX64" fmla="*/ 3338 w 3338"/>
                <a:gd name="connsiteY64" fmla="*/ 2659 h 2700"/>
                <a:gd name="connsiteX65" fmla="*/ 3338 w 3338"/>
                <a:gd name="connsiteY65" fmla="*/ 2659 h 2700"/>
                <a:gd name="connsiteX0" fmla="*/ 3560 w 3560"/>
                <a:gd name="connsiteY0" fmla="*/ 2659 h 2700"/>
                <a:gd name="connsiteX1" fmla="*/ 3560 w 3560"/>
                <a:gd name="connsiteY1" fmla="*/ 2659 h 2700"/>
                <a:gd name="connsiteX2" fmla="*/ 3505 w 3560"/>
                <a:gd name="connsiteY2" fmla="*/ 2666 h 2700"/>
                <a:gd name="connsiteX3" fmla="*/ 3441 w 3560"/>
                <a:gd name="connsiteY3" fmla="*/ 2673 h 2700"/>
                <a:gd name="connsiteX4" fmla="*/ 3354 w 3560"/>
                <a:gd name="connsiteY4" fmla="*/ 2682 h 2700"/>
                <a:gd name="connsiteX5" fmla="*/ 3244 w 3560"/>
                <a:gd name="connsiteY5" fmla="*/ 2689 h 2700"/>
                <a:gd name="connsiteX6" fmla="*/ 3115 w 3560"/>
                <a:gd name="connsiteY6" fmla="*/ 2696 h 2700"/>
                <a:gd name="connsiteX7" fmla="*/ 2968 w 3560"/>
                <a:gd name="connsiteY7" fmla="*/ 2698 h 2700"/>
                <a:gd name="connsiteX8" fmla="*/ 2888 w 3560"/>
                <a:gd name="connsiteY8" fmla="*/ 2700 h 2700"/>
                <a:gd name="connsiteX9" fmla="*/ 2803 w 3560"/>
                <a:gd name="connsiteY9" fmla="*/ 2698 h 2700"/>
                <a:gd name="connsiteX10" fmla="*/ 2716 w 3560"/>
                <a:gd name="connsiteY10" fmla="*/ 2696 h 2700"/>
                <a:gd name="connsiteX11" fmla="*/ 2624 w 3560"/>
                <a:gd name="connsiteY11" fmla="*/ 2693 h 2700"/>
                <a:gd name="connsiteX12" fmla="*/ 2530 w 3560"/>
                <a:gd name="connsiteY12" fmla="*/ 2688 h 2700"/>
                <a:gd name="connsiteX13" fmla="*/ 2431 w 3560"/>
                <a:gd name="connsiteY13" fmla="*/ 2681 h 2700"/>
                <a:gd name="connsiteX14" fmla="*/ 2330 w 3560"/>
                <a:gd name="connsiteY14" fmla="*/ 2672 h 2700"/>
                <a:gd name="connsiteX15" fmla="*/ 2227 w 3560"/>
                <a:gd name="connsiteY15" fmla="*/ 2661 h 2700"/>
                <a:gd name="connsiteX16" fmla="*/ 2119 w 3560"/>
                <a:gd name="connsiteY16" fmla="*/ 2649 h 2700"/>
                <a:gd name="connsiteX17" fmla="*/ 2011 w 3560"/>
                <a:gd name="connsiteY17" fmla="*/ 2633 h 2700"/>
                <a:gd name="connsiteX18" fmla="*/ 1899 w 3560"/>
                <a:gd name="connsiteY18" fmla="*/ 2615 h 2700"/>
                <a:gd name="connsiteX19" fmla="*/ 1786 w 3560"/>
                <a:gd name="connsiteY19" fmla="*/ 2595 h 2700"/>
                <a:gd name="connsiteX20" fmla="*/ 1672 w 3560"/>
                <a:gd name="connsiteY20" fmla="*/ 2572 h 2700"/>
                <a:gd name="connsiteX21" fmla="*/ 1555 w 3560"/>
                <a:gd name="connsiteY21" fmla="*/ 2546 h 2700"/>
                <a:gd name="connsiteX22" fmla="*/ 1436 w 3560"/>
                <a:gd name="connsiteY22" fmla="*/ 2517 h 2700"/>
                <a:gd name="connsiteX23" fmla="*/ 1318 w 3560"/>
                <a:gd name="connsiteY23" fmla="*/ 2486 h 2700"/>
                <a:gd name="connsiteX24" fmla="*/ 1197 w 3560"/>
                <a:gd name="connsiteY24" fmla="*/ 2450 h 2700"/>
                <a:gd name="connsiteX25" fmla="*/ 1076 w 3560"/>
                <a:gd name="connsiteY25" fmla="*/ 2411 h 2700"/>
                <a:gd name="connsiteX26" fmla="*/ 954 w 3560"/>
                <a:gd name="connsiteY26" fmla="*/ 2369 h 2700"/>
                <a:gd name="connsiteX27" fmla="*/ 832 w 3560"/>
                <a:gd name="connsiteY27" fmla="*/ 2322 h 2700"/>
                <a:gd name="connsiteX28" fmla="*/ 709 w 3560"/>
                <a:gd name="connsiteY28" fmla="*/ 2271 h 2700"/>
                <a:gd name="connsiteX29" fmla="*/ 587 w 3560"/>
                <a:gd name="connsiteY29" fmla="*/ 2218 h 2700"/>
                <a:gd name="connsiteX30" fmla="*/ 465 w 3560"/>
                <a:gd name="connsiteY30" fmla="*/ 2159 h 2700"/>
                <a:gd name="connsiteX31" fmla="*/ 343 w 3560"/>
                <a:gd name="connsiteY31" fmla="*/ 2096 h 2700"/>
                <a:gd name="connsiteX32" fmla="*/ 282 w 3560"/>
                <a:gd name="connsiteY32" fmla="*/ 2062 h 2700"/>
                <a:gd name="connsiteX33" fmla="*/ 356 w 3560"/>
                <a:gd name="connsiteY33" fmla="*/ 1 h 2700"/>
                <a:gd name="connsiteX34" fmla="*/ 2418 w 3560"/>
                <a:gd name="connsiteY34" fmla="*/ 43 h 2700"/>
                <a:gd name="connsiteX35" fmla="*/ 2470 w 3560"/>
                <a:gd name="connsiteY35" fmla="*/ 108 h 2700"/>
                <a:gd name="connsiteX36" fmla="*/ 2521 w 3560"/>
                <a:gd name="connsiteY36" fmla="*/ 176 h 2700"/>
                <a:gd name="connsiteX37" fmla="*/ 2571 w 3560"/>
                <a:gd name="connsiteY37" fmla="*/ 243 h 2700"/>
                <a:gd name="connsiteX38" fmla="*/ 2620 w 3560"/>
                <a:gd name="connsiteY38" fmla="*/ 312 h 2700"/>
                <a:gd name="connsiteX39" fmla="*/ 2670 w 3560"/>
                <a:gd name="connsiteY39" fmla="*/ 385 h 2700"/>
                <a:gd name="connsiteX40" fmla="*/ 2718 w 3560"/>
                <a:gd name="connsiteY40" fmla="*/ 458 h 2700"/>
                <a:gd name="connsiteX41" fmla="*/ 2764 w 3560"/>
                <a:gd name="connsiteY41" fmla="*/ 534 h 2700"/>
                <a:gd name="connsiteX42" fmla="*/ 2812 w 3560"/>
                <a:gd name="connsiteY42" fmla="*/ 610 h 2700"/>
                <a:gd name="connsiteX43" fmla="*/ 2856 w 3560"/>
                <a:gd name="connsiteY43" fmla="*/ 688 h 2700"/>
                <a:gd name="connsiteX44" fmla="*/ 2902 w 3560"/>
                <a:gd name="connsiteY44" fmla="*/ 770 h 2700"/>
                <a:gd name="connsiteX45" fmla="*/ 2945 w 3560"/>
                <a:gd name="connsiteY45" fmla="*/ 851 h 2700"/>
                <a:gd name="connsiteX46" fmla="*/ 2989 w 3560"/>
                <a:gd name="connsiteY46" fmla="*/ 934 h 2700"/>
                <a:gd name="connsiteX47" fmla="*/ 3030 w 3560"/>
                <a:gd name="connsiteY47" fmla="*/ 1021 h 2700"/>
                <a:gd name="connsiteX48" fmla="*/ 3073 w 3560"/>
                <a:gd name="connsiteY48" fmla="*/ 1108 h 2700"/>
                <a:gd name="connsiteX49" fmla="*/ 3112 w 3560"/>
                <a:gd name="connsiteY49" fmla="*/ 1199 h 2700"/>
                <a:gd name="connsiteX50" fmla="*/ 3151 w 3560"/>
                <a:gd name="connsiteY50" fmla="*/ 1289 h 2700"/>
                <a:gd name="connsiteX51" fmla="*/ 3190 w 3560"/>
                <a:gd name="connsiteY51" fmla="*/ 1383 h 2700"/>
                <a:gd name="connsiteX52" fmla="*/ 3227 w 3560"/>
                <a:gd name="connsiteY52" fmla="*/ 1479 h 2700"/>
                <a:gd name="connsiteX53" fmla="*/ 3262 w 3560"/>
                <a:gd name="connsiteY53" fmla="*/ 1574 h 2700"/>
                <a:gd name="connsiteX54" fmla="*/ 3298 w 3560"/>
                <a:gd name="connsiteY54" fmla="*/ 1674 h 2700"/>
                <a:gd name="connsiteX55" fmla="*/ 3331 w 3560"/>
                <a:gd name="connsiteY55" fmla="*/ 1776 h 2700"/>
                <a:gd name="connsiteX56" fmla="*/ 3363 w 3560"/>
                <a:gd name="connsiteY56" fmla="*/ 1879 h 2700"/>
                <a:gd name="connsiteX57" fmla="*/ 3395 w 3560"/>
                <a:gd name="connsiteY57" fmla="*/ 1984 h 2700"/>
                <a:gd name="connsiteX58" fmla="*/ 3425 w 3560"/>
                <a:gd name="connsiteY58" fmla="*/ 2092 h 2700"/>
                <a:gd name="connsiteX59" fmla="*/ 3455 w 3560"/>
                <a:gd name="connsiteY59" fmla="*/ 2200 h 2700"/>
                <a:gd name="connsiteX60" fmla="*/ 3484 w 3560"/>
                <a:gd name="connsiteY60" fmla="*/ 2312 h 2700"/>
                <a:gd name="connsiteX61" fmla="*/ 3510 w 3560"/>
                <a:gd name="connsiteY61" fmla="*/ 2425 h 2700"/>
                <a:gd name="connsiteX62" fmla="*/ 3535 w 3560"/>
                <a:gd name="connsiteY62" fmla="*/ 2542 h 2700"/>
                <a:gd name="connsiteX63" fmla="*/ 3560 w 3560"/>
                <a:gd name="connsiteY63" fmla="*/ 2659 h 2700"/>
                <a:gd name="connsiteX64" fmla="*/ 3560 w 3560"/>
                <a:gd name="connsiteY64" fmla="*/ 2659 h 2700"/>
                <a:gd name="connsiteX0" fmla="*/ 3550 w 3550"/>
                <a:gd name="connsiteY0" fmla="*/ 2659 h 2700"/>
                <a:gd name="connsiteX1" fmla="*/ 3550 w 3550"/>
                <a:gd name="connsiteY1" fmla="*/ 2659 h 2700"/>
                <a:gd name="connsiteX2" fmla="*/ 3495 w 3550"/>
                <a:gd name="connsiteY2" fmla="*/ 2666 h 2700"/>
                <a:gd name="connsiteX3" fmla="*/ 3431 w 3550"/>
                <a:gd name="connsiteY3" fmla="*/ 2673 h 2700"/>
                <a:gd name="connsiteX4" fmla="*/ 3344 w 3550"/>
                <a:gd name="connsiteY4" fmla="*/ 2682 h 2700"/>
                <a:gd name="connsiteX5" fmla="*/ 3234 w 3550"/>
                <a:gd name="connsiteY5" fmla="*/ 2689 h 2700"/>
                <a:gd name="connsiteX6" fmla="*/ 3105 w 3550"/>
                <a:gd name="connsiteY6" fmla="*/ 2696 h 2700"/>
                <a:gd name="connsiteX7" fmla="*/ 2958 w 3550"/>
                <a:gd name="connsiteY7" fmla="*/ 2698 h 2700"/>
                <a:gd name="connsiteX8" fmla="*/ 2878 w 3550"/>
                <a:gd name="connsiteY8" fmla="*/ 2700 h 2700"/>
                <a:gd name="connsiteX9" fmla="*/ 2793 w 3550"/>
                <a:gd name="connsiteY9" fmla="*/ 2698 h 2700"/>
                <a:gd name="connsiteX10" fmla="*/ 2706 w 3550"/>
                <a:gd name="connsiteY10" fmla="*/ 2696 h 2700"/>
                <a:gd name="connsiteX11" fmla="*/ 2614 w 3550"/>
                <a:gd name="connsiteY11" fmla="*/ 2693 h 2700"/>
                <a:gd name="connsiteX12" fmla="*/ 2520 w 3550"/>
                <a:gd name="connsiteY12" fmla="*/ 2688 h 2700"/>
                <a:gd name="connsiteX13" fmla="*/ 2421 w 3550"/>
                <a:gd name="connsiteY13" fmla="*/ 2681 h 2700"/>
                <a:gd name="connsiteX14" fmla="*/ 2320 w 3550"/>
                <a:gd name="connsiteY14" fmla="*/ 2672 h 2700"/>
                <a:gd name="connsiteX15" fmla="*/ 2217 w 3550"/>
                <a:gd name="connsiteY15" fmla="*/ 2661 h 2700"/>
                <a:gd name="connsiteX16" fmla="*/ 2109 w 3550"/>
                <a:gd name="connsiteY16" fmla="*/ 2649 h 2700"/>
                <a:gd name="connsiteX17" fmla="*/ 2001 w 3550"/>
                <a:gd name="connsiteY17" fmla="*/ 2633 h 2700"/>
                <a:gd name="connsiteX18" fmla="*/ 1889 w 3550"/>
                <a:gd name="connsiteY18" fmla="*/ 2615 h 2700"/>
                <a:gd name="connsiteX19" fmla="*/ 1776 w 3550"/>
                <a:gd name="connsiteY19" fmla="*/ 2595 h 2700"/>
                <a:gd name="connsiteX20" fmla="*/ 1662 w 3550"/>
                <a:gd name="connsiteY20" fmla="*/ 2572 h 2700"/>
                <a:gd name="connsiteX21" fmla="*/ 1545 w 3550"/>
                <a:gd name="connsiteY21" fmla="*/ 2546 h 2700"/>
                <a:gd name="connsiteX22" fmla="*/ 1426 w 3550"/>
                <a:gd name="connsiteY22" fmla="*/ 2517 h 2700"/>
                <a:gd name="connsiteX23" fmla="*/ 1308 w 3550"/>
                <a:gd name="connsiteY23" fmla="*/ 2486 h 2700"/>
                <a:gd name="connsiteX24" fmla="*/ 1187 w 3550"/>
                <a:gd name="connsiteY24" fmla="*/ 2450 h 2700"/>
                <a:gd name="connsiteX25" fmla="*/ 1066 w 3550"/>
                <a:gd name="connsiteY25" fmla="*/ 2411 h 2700"/>
                <a:gd name="connsiteX26" fmla="*/ 944 w 3550"/>
                <a:gd name="connsiteY26" fmla="*/ 2369 h 2700"/>
                <a:gd name="connsiteX27" fmla="*/ 822 w 3550"/>
                <a:gd name="connsiteY27" fmla="*/ 2322 h 2700"/>
                <a:gd name="connsiteX28" fmla="*/ 699 w 3550"/>
                <a:gd name="connsiteY28" fmla="*/ 2271 h 2700"/>
                <a:gd name="connsiteX29" fmla="*/ 577 w 3550"/>
                <a:gd name="connsiteY29" fmla="*/ 2218 h 2700"/>
                <a:gd name="connsiteX30" fmla="*/ 455 w 3550"/>
                <a:gd name="connsiteY30" fmla="*/ 2159 h 2700"/>
                <a:gd name="connsiteX31" fmla="*/ 333 w 3550"/>
                <a:gd name="connsiteY31" fmla="*/ 2096 h 2700"/>
                <a:gd name="connsiteX32" fmla="*/ 346 w 3550"/>
                <a:gd name="connsiteY32" fmla="*/ 1 h 2700"/>
                <a:gd name="connsiteX33" fmla="*/ 2408 w 3550"/>
                <a:gd name="connsiteY33" fmla="*/ 43 h 2700"/>
                <a:gd name="connsiteX34" fmla="*/ 2460 w 3550"/>
                <a:gd name="connsiteY34" fmla="*/ 108 h 2700"/>
                <a:gd name="connsiteX35" fmla="*/ 2511 w 3550"/>
                <a:gd name="connsiteY35" fmla="*/ 176 h 2700"/>
                <a:gd name="connsiteX36" fmla="*/ 2561 w 3550"/>
                <a:gd name="connsiteY36" fmla="*/ 243 h 2700"/>
                <a:gd name="connsiteX37" fmla="*/ 2610 w 3550"/>
                <a:gd name="connsiteY37" fmla="*/ 312 h 2700"/>
                <a:gd name="connsiteX38" fmla="*/ 2660 w 3550"/>
                <a:gd name="connsiteY38" fmla="*/ 385 h 2700"/>
                <a:gd name="connsiteX39" fmla="*/ 2708 w 3550"/>
                <a:gd name="connsiteY39" fmla="*/ 458 h 2700"/>
                <a:gd name="connsiteX40" fmla="*/ 2754 w 3550"/>
                <a:gd name="connsiteY40" fmla="*/ 534 h 2700"/>
                <a:gd name="connsiteX41" fmla="*/ 2802 w 3550"/>
                <a:gd name="connsiteY41" fmla="*/ 610 h 2700"/>
                <a:gd name="connsiteX42" fmla="*/ 2846 w 3550"/>
                <a:gd name="connsiteY42" fmla="*/ 688 h 2700"/>
                <a:gd name="connsiteX43" fmla="*/ 2892 w 3550"/>
                <a:gd name="connsiteY43" fmla="*/ 770 h 2700"/>
                <a:gd name="connsiteX44" fmla="*/ 2935 w 3550"/>
                <a:gd name="connsiteY44" fmla="*/ 851 h 2700"/>
                <a:gd name="connsiteX45" fmla="*/ 2979 w 3550"/>
                <a:gd name="connsiteY45" fmla="*/ 934 h 2700"/>
                <a:gd name="connsiteX46" fmla="*/ 3020 w 3550"/>
                <a:gd name="connsiteY46" fmla="*/ 1021 h 2700"/>
                <a:gd name="connsiteX47" fmla="*/ 3063 w 3550"/>
                <a:gd name="connsiteY47" fmla="*/ 1108 h 2700"/>
                <a:gd name="connsiteX48" fmla="*/ 3102 w 3550"/>
                <a:gd name="connsiteY48" fmla="*/ 1199 h 2700"/>
                <a:gd name="connsiteX49" fmla="*/ 3141 w 3550"/>
                <a:gd name="connsiteY49" fmla="*/ 1289 h 2700"/>
                <a:gd name="connsiteX50" fmla="*/ 3180 w 3550"/>
                <a:gd name="connsiteY50" fmla="*/ 1383 h 2700"/>
                <a:gd name="connsiteX51" fmla="*/ 3217 w 3550"/>
                <a:gd name="connsiteY51" fmla="*/ 1479 h 2700"/>
                <a:gd name="connsiteX52" fmla="*/ 3252 w 3550"/>
                <a:gd name="connsiteY52" fmla="*/ 1574 h 2700"/>
                <a:gd name="connsiteX53" fmla="*/ 3288 w 3550"/>
                <a:gd name="connsiteY53" fmla="*/ 1674 h 2700"/>
                <a:gd name="connsiteX54" fmla="*/ 3321 w 3550"/>
                <a:gd name="connsiteY54" fmla="*/ 1776 h 2700"/>
                <a:gd name="connsiteX55" fmla="*/ 3353 w 3550"/>
                <a:gd name="connsiteY55" fmla="*/ 1879 h 2700"/>
                <a:gd name="connsiteX56" fmla="*/ 3385 w 3550"/>
                <a:gd name="connsiteY56" fmla="*/ 1984 h 2700"/>
                <a:gd name="connsiteX57" fmla="*/ 3415 w 3550"/>
                <a:gd name="connsiteY57" fmla="*/ 2092 h 2700"/>
                <a:gd name="connsiteX58" fmla="*/ 3445 w 3550"/>
                <a:gd name="connsiteY58" fmla="*/ 2200 h 2700"/>
                <a:gd name="connsiteX59" fmla="*/ 3474 w 3550"/>
                <a:gd name="connsiteY59" fmla="*/ 2312 h 2700"/>
                <a:gd name="connsiteX60" fmla="*/ 3500 w 3550"/>
                <a:gd name="connsiteY60" fmla="*/ 2425 h 2700"/>
                <a:gd name="connsiteX61" fmla="*/ 3525 w 3550"/>
                <a:gd name="connsiteY61" fmla="*/ 2542 h 2700"/>
                <a:gd name="connsiteX62" fmla="*/ 3550 w 3550"/>
                <a:gd name="connsiteY62" fmla="*/ 2659 h 2700"/>
                <a:gd name="connsiteX63" fmla="*/ 3550 w 3550"/>
                <a:gd name="connsiteY63" fmla="*/ 2659 h 2700"/>
                <a:gd name="connsiteX0" fmla="*/ 3235 w 3235"/>
                <a:gd name="connsiteY0" fmla="*/ 2659 h 2700"/>
                <a:gd name="connsiteX1" fmla="*/ 3235 w 3235"/>
                <a:gd name="connsiteY1" fmla="*/ 2659 h 2700"/>
                <a:gd name="connsiteX2" fmla="*/ 3180 w 3235"/>
                <a:gd name="connsiteY2" fmla="*/ 2666 h 2700"/>
                <a:gd name="connsiteX3" fmla="*/ 3116 w 3235"/>
                <a:gd name="connsiteY3" fmla="*/ 2673 h 2700"/>
                <a:gd name="connsiteX4" fmla="*/ 3029 w 3235"/>
                <a:gd name="connsiteY4" fmla="*/ 2682 h 2700"/>
                <a:gd name="connsiteX5" fmla="*/ 2919 w 3235"/>
                <a:gd name="connsiteY5" fmla="*/ 2689 h 2700"/>
                <a:gd name="connsiteX6" fmla="*/ 2790 w 3235"/>
                <a:gd name="connsiteY6" fmla="*/ 2696 h 2700"/>
                <a:gd name="connsiteX7" fmla="*/ 2643 w 3235"/>
                <a:gd name="connsiteY7" fmla="*/ 2698 h 2700"/>
                <a:gd name="connsiteX8" fmla="*/ 2563 w 3235"/>
                <a:gd name="connsiteY8" fmla="*/ 2700 h 2700"/>
                <a:gd name="connsiteX9" fmla="*/ 2478 w 3235"/>
                <a:gd name="connsiteY9" fmla="*/ 2698 h 2700"/>
                <a:gd name="connsiteX10" fmla="*/ 2391 w 3235"/>
                <a:gd name="connsiteY10" fmla="*/ 2696 h 2700"/>
                <a:gd name="connsiteX11" fmla="*/ 2299 w 3235"/>
                <a:gd name="connsiteY11" fmla="*/ 2693 h 2700"/>
                <a:gd name="connsiteX12" fmla="*/ 2205 w 3235"/>
                <a:gd name="connsiteY12" fmla="*/ 2688 h 2700"/>
                <a:gd name="connsiteX13" fmla="*/ 2106 w 3235"/>
                <a:gd name="connsiteY13" fmla="*/ 2681 h 2700"/>
                <a:gd name="connsiteX14" fmla="*/ 2005 w 3235"/>
                <a:gd name="connsiteY14" fmla="*/ 2672 h 2700"/>
                <a:gd name="connsiteX15" fmla="*/ 1902 w 3235"/>
                <a:gd name="connsiteY15" fmla="*/ 2661 h 2700"/>
                <a:gd name="connsiteX16" fmla="*/ 1794 w 3235"/>
                <a:gd name="connsiteY16" fmla="*/ 2649 h 2700"/>
                <a:gd name="connsiteX17" fmla="*/ 1686 w 3235"/>
                <a:gd name="connsiteY17" fmla="*/ 2633 h 2700"/>
                <a:gd name="connsiteX18" fmla="*/ 1574 w 3235"/>
                <a:gd name="connsiteY18" fmla="*/ 2615 h 2700"/>
                <a:gd name="connsiteX19" fmla="*/ 1461 w 3235"/>
                <a:gd name="connsiteY19" fmla="*/ 2595 h 2700"/>
                <a:gd name="connsiteX20" fmla="*/ 1347 w 3235"/>
                <a:gd name="connsiteY20" fmla="*/ 2572 h 2700"/>
                <a:gd name="connsiteX21" fmla="*/ 1230 w 3235"/>
                <a:gd name="connsiteY21" fmla="*/ 2546 h 2700"/>
                <a:gd name="connsiteX22" fmla="*/ 1111 w 3235"/>
                <a:gd name="connsiteY22" fmla="*/ 2517 h 2700"/>
                <a:gd name="connsiteX23" fmla="*/ 993 w 3235"/>
                <a:gd name="connsiteY23" fmla="*/ 2486 h 2700"/>
                <a:gd name="connsiteX24" fmla="*/ 872 w 3235"/>
                <a:gd name="connsiteY24" fmla="*/ 2450 h 2700"/>
                <a:gd name="connsiteX25" fmla="*/ 751 w 3235"/>
                <a:gd name="connsiteY25" fmla="*/ 2411 h 2700"/>
                <a:gd name="connsiteX26" fmla="*/ 629 w 3235"/>
                <a:gd name="connsiteY26" fmla="*/ 2369 h 2700"/>
                <a:gd name="connsiteX27" fmla="*/ 507 w 3235"/>
                <a:gd name="connsiteY27" fmla="*/ 2322 h 2700"/>
                <a:gd name="connsiteX28" fmla="*/ 384 w 3235"/>
                <a:gd name="connsiteY28" fmla="*/ 2271 h 2700"/>
                <a:gd name="connsiteX29" fmla="*/ 262 w 3235"/>
                <a:gd name="connsiteY29" fmla="*/ 2218 h 2700"/>
                <a:gd name="connsiteX30" fmla="*/ 140 w 3235"/>
                <a:gd name="connsiteY30" fmla="*/ 2159 h 2700"/>
                <a:gd name="connsiteX31" fmla="*/ 18 w 3235"/>
                <a:gd name="connsiteY31" fmla="*/ 2096 h 2700"/>
                <a:gd name="connsiteX32" fmla="*/ 31 w 3235"/>
                <a:gd name="connsiteY32" fmla="*/ 1 h 2700"/>
                <a:gd name="connsiteX33" fmla="*/ 2093 w 3235"/>
                <a:gd name="connsiteY33" fmla="*/ 43 h 2700"/>
                <a:gd name="connsiteX34" fmla="*/ 2145 w 3235"/>
                <a:gd name="connsiteY34" fmla="*/ 108 h 2700"/>
                <a:gd name="connsiteX35" fmla="*/ 2196 w 3235"/>
                <a:gd name="connsiteY35" fmla="*/ 176 h 2700"/>
                <a:gd name="connsiteX36" fmla="*/ 2246 w 3235"/>
                <a:gd name="connsiteY36" fmla="*/ 243 h 2700"/>
                <a:gd name="connsiteX37" fmla="*/ 2295 w 3235"/>
                <a:gd name="connsiteY37" fmla="*/ 312 h 2700"/>
                <a:gd name="connsiteX38" fmla="*/ 2345 w 3235"/>
                <a:gd name="connsiteY38" fmla="*/ 385 h 2700"/>
                <a:gd name="connsiteX39" fmla="*/ 2393 w 3235"/>
                <a:gd name="connsiteY39" fmla="*/ 458 h 2700"/>
                <a:gd name="connsiteX40" fmla="*/ 2439 w 3235"/>
                <a:gd name="connsiteY40" fmla="*/ 534 h 2700"/>
                <a:gd name="connsiteX41" fmla="*/ 2487 w 3235"/>
                <a:gd name="connsiteY41" fmla="*/ 610 h 2700"/>
                <a:gd name="connsiteX42" fmla="*/ 2531 w 3235"/>
                <a:gd name="connsiteY42" fmla="*/ 688 h 2700"/>
                <a:gd name="connsiteX43" fmla="*/ 2577 w 3235"/>
                <a:gd name="connsiteY43" fmla="*/ 770 h 2700"/>
                <a:gd name="connsiteX44" fmla="*/ 2620 w 3235"/>
                <a:gd name="connsiteY44" fmla="*/ 851 h 2700"/>
                <a:gd name="connsiteX45" fmla="*/ 2664 w 3235"/>
                <a:gd name="connsiteY45" fmla="*/ 934 h 2700"/>
                <a:gd name="connsiteX46" fmla="*/ 2705 w 3235"/>
                <a:gd name="connsiteY46" fmla="*/ 1021 h 2700"/>
                <a:gd name="connsiteX47" fmla="*/ 2748 w 3235"/>
                <a:gd name="connsiteY47" fmla="*/ 1108 h 2700"/>
                <a:gd name="connsiteX48" fmla="*/ 2787 w 3235"/>
                <a:gd name="connsiteY48" fmla="*/ 1199 h 2700"/>
                <a:gd name="connsiteX49" fmla="*/ 2826 w 3235"/>
                <a:gd name="connsiteY49" fmla="*/ 1289 h 2700"/>
                <a:gd name="connsiteX50" fmla="*/ 2865 w 3235"/>
                <a:gd name="connsiteY50" fmla="*/ 1383 h 2700"/>
                <a:gd name="connsiteX51" fmla="*/ 2902 w 3235"/>
                <a:gd name="connsiteY51" fmla="*/ 1479 h 2700"/>
                <a:gd name="connsiteX52" fmla="*/ 2937 w 3235"/>
                <a:gd name="connsiteY52" fmla="*/ 1574 h 2700"/>
                <a:gd name="connsiteX53" fmla="*/ 2973 w 3235"/>
                <a:gd name="connsiteY53" fmla="*/ 1674 h 2700"/>
                <a:gd name="connsiteX54" fmla="*/ 3006 w 3235"/>
                <a:gd name="connsiteY54" fmla="*/ 1776 h 2700"/>
                <a:gd name="connsiteX55" fmla="*/ 3038 w 3235"/>
                <a:gd name="connsiteY55" fmla="*/ 1879 h 2700"/>
                <a:gd name="connsiteX56" fmla="*/ 3070 w 3235"/>
                <a:gd name="connsiteY56" fmla="*/ 1984 h 2700"/>
                <a:gd name="connsiteX57" fmla="*/ 3100 w 3235"/>
                <a:gd name="connsiteY57" fmla="*/ 2092 h 2700"/>
                <a:gd name="connsiteX58" fmla="*/ 3130 w 3235"/>
                <a:gd name="connsiteY58" fmla="*/ 2200 h 2700"/>
                <a:gd name="connsiteX59" fmla="*/ 3159 w 3235"/>
                <a:gd name="connsiteY59" fmla="*/ 2312 h 2700"/>
                <a:gd name="connsiteX60" fmla="*/ 3185 w 3235"/>
                <a:gd name="connsiteY60" fmla="*/ 2425 h 2700"/>
                <a:gd name="connsiteX61" fmla="*/ 3210 w 3235"/>
                <a:gd name="connsiteY61" fmla="*/ 2542 h 2700"/>
                <a:gd name="connsiteX62" fmla="*/ 3235 w 3235"/>
                <a:gd name="connsiteY62" fmla="*/ 2659 h 2700"/>
                <a:gd name="connsiteX63" fmla="*/ 3235 w 3235"/>
                <a:gd name="connsiteY63" fmla="*/ 2659 h 2700"/>
                <a:gd name="connsiteX0" fmla="*/ 3235 w 3235"/>
                <a:gd name="connsiteY0" fmla="*/ 2632 h 2673"/>
                <a:gd name="connsiteX1" fmla="*/ 3235 w 3235"/>
                <a:gd name="connsiteY1" fmla="*/ 2632 h 2673"/>
                <a:gd name="connsiteX2" fmla="*/ 3180 w 3235"/>
                <a:gd name="connsiteY2" fmla="*/ 2639 h 2673"/>
                <a:gd name="connsiteX3" fmla="*/ 3116 w 3235"/>
                <a:gd name="connsiteY3" fmla="*/ 2646 h 2673"/>
                <a:gd name="connsiteX4" fmla="*/ 3029 w 3235"/>
                <a:gd name="connsiteY4" fmla="*/ 2655 h 2673"/>
                <a:gd name="connsiteX5" fmla="*/ 2919 w 3235"/>
                <a:gd name="connsiteY5" fmla="*/ 2662 h 2673"/>
                <a:gd name="connsiteX6" fmla="*/ 2790 w 3235"/>
                <a:gd name="connsiteY6" fmla="*/ 2669 h 2673"/>
                <a:gd name="connsiteX7" fmla="*/ 2643 w 3235"/>
                <a:gd name="connsiteY7" fmla="*/ 2671 h 2673"/>
                <a:gd name="connsiteX8" fmla="*/ 2563 w 3235"/>
                <a:gd name="connsiteY8" fmla="*/ 2673 h 2673"/>
                <a:gd name="connsiteX9" fmla="*/ 2478 w 3235"/>
                <a:gd name="connsiteY9" fmla="*/ 2671 h 2673"/>
                <a:gd name="connsiteX10" fmla="*/ 2391 w 3235"/>
                <a:gd name="connsiteY10" fmla="*/ 2669 h 2673"/>
                <a:gd name="connsiteX11" fmla="*/ 2299 w 3235"/>
                <a:gd name="connsiteY11" fmla="*/ 2666 h 2673"/>
                <a:gd name="connsiteX12" fmla="*/ 2205 w 3235"/>
                <a:gd name="connsiteY12" fmla="*/ 2661 h 2673"/>
                <a:gd name="connsiteX13" fmla="*/ 2106 w 3235"/>
                <a:gd name="connsiteY13" fmla="*/ 2654 h 2673"/>
                <a:gd name="connsiteX14" fmla="*/ 2005 w 3235"/>
                <a:gd name="connsiteY14" fmla="*/ 2645 h 2673"/>
                <a:gd name="connsiteX15" fmla="*/ 1902 w 3235"/>
                <a:gd name="connsiteY15" fmla="*/ 2634 h 2673"/>
                <a:gd name="connsiteX16" fmla="*/ 1794 w 3235"/>
                <a:gd name="connsiteY16" fmla="*/ 2622 h 2673"/>
                <a:gd name="connsiteX17" fmla="*/ 1686 w 3235"/>
                <a:gd name="connsiteY17" fmla="*/ 2606 h 2673"/>
                <a:gd name="connsiteX18" fmla="*/ 1574 w 3235"/>
                <a:gd name="connsiteY18" fmla="*/ 2588 h 2673"/>
                <a:gd name="connsiteX19" fmla="*/ 1461 w 3235"/>
                <a:gd name="connsiteY19" fmla="*/ 2568 h 2673"/>
                <a:gd name="connsiteX20" fmla="*/ 1347 w 3235"/>
                <a:gd name="connsiteY20" fmla="*/ 2545 h 2673"/>
                <a:gd name="connsiteX21" fmla="*/ 1230 w 3235"/>
                <a:gd name="connsiteY21" fmla="*/ 2519 h 2673"/>
                <a:gd name="connsiteX22" fmla="*/ 1111 w 3235"/>
                <a:gd name="connsiteY22" fmla="*/ 2490 h 2673"/>
                <a:gd name="connsiteX23" fmla="*/ 993 w 3235"/>
                <a:gd name="connsiteY23" fmla="*/ 2459 h 2673"/>
                <a:gd name="connsiteX24" fmla="*/ 872 w 3235"/>
                <a:gd name="connsiteY24" fmla="*/ 2423 h 2673"/>
                <a:gd name="connsiteX25" fmla="*/ 751 w 3235"/>
                <a:gd name="connsiteY25" fmla="*/ 2384 h 2673"/>
                <a:gd name="connsiteX26" fmla="*/ 629 w 3235"/>
                <a:gd name="connsiteY26" fmla="*/ 2342 h 2673"/>
                <a:gd name="connsiteX27" fmla="*/ 507 w 3235"/>
                <a:gd name="connsiteY27" fmla="*/ 2295 h 2673"/>
                <a:gd name="connsiteX28" fmla="*/ 384 w 3235"/>
                <a:gd name="connsiteY28" fmla="*/ 2244 h 2673"/>
                <a:gd name="connsiteX29" fmla="*/ 262 w 3235"/>
                <a:gd name="connsiteY29" fmla="*/ 2191 h 2673"/>
                <a:gd name="connsiteX30" fmla="*/ 140 w 3235"/>
                <a:gd name="connsiteY30" fmla="*/ 2132 h 2673"/>
                <a:gd name="connsiteX31" fmla="*/ 18 w 3235"/>
                <a:gd name="connsiteY31" fmla="*/ 2069 h 2673"/>
                <a:gd name="connsiteX32" fmla="*/ 24 w 3235"/>
                <a:gd name="connsiteY32" fmla="*/ 0 h 2673"/>
                <a:gd name="connsiteX33" fmla="*/ 2093 w 3235"/>
                <a:gd name="connsiteY33" fmla="*/ 16 h 2673"/>
                <a:gd name="connsiteX34" fmla="*/ 2145 w 3235"/>
                <a:gd name="connsiteY34" fmla="*/ 81 h 2673"/>
                <a:gd name="connsiteX35" fmla="*/ 2196 w 3235"/>
                <a:gd name="connsiteY35" fmla="*/ 149 h 2673"/>
                <a:gd name="connsiteX36" fmla="*/ 2246 w 3235"/>
                <a:gd name="connsiteY36" fmla="*/ 216 h 2673"/>
                <a:gd name="connsiteX37" fmla="*/ 2295 w 3235"/>
                <a:gd name="connsiteY37" fmla="*/ 285 h 2673"/>
                <a:gd name="connsiteX38" fmla="*/ 2345 w 3235"/>
                <a:gd name="connsiteY38" fmla="*/ 358 h 2673"/>
                <a:gd name="connsiteX39" fmla="*/ 2393 w 3235"/>
                <a:gd name="connsiteY39" fmla="*/ 431 h 2673"/>
                <a:gd name="connsiteX40" fmla="*/ 2439 w 3235"/>
                <a:gd name="connsiteY40" fmla="*/ 507 h 2673"/>
                <a:gd name="connsiteX41" fmla="*/ 2487 w 3235"/>
                <a:gd name="connsiteY41" fmla="*/ 583 h 2673"/>
                <a:gd name="connsiteX42" fmla="*/ 2531 w 3235"/>
                <a:gd name="connsiteY42" fmla="*/ 661 h 2673"/>
                <a:gd name="connsiteX43" fmla="*/ 2577 w 3235"/>
                <a:gd name="connsiteY43" fmla="*/ 743 h 2673"/>
                <a:gd name="connsiteX44" fmla="*/ 2620 w 3235"/>
                <a:gd name="connsiteY44" fmla="*/ 824 h 2673"/>
                <a:gd name="connsiteX45" fmla="*/ 2664 w 3235"/>
                <a:gd name="connsiteY45" fmla="*/ 907 h 2673"/>
                <a:gd name="connsiteX46" fmla="*/ 2705 w 3235"/>
                <a:gd name="connsiteY46" fmla="*/ 994 h 2673"/>
                <a:gd name="connsiteX47" fmla="*/ 2748 w 3235"/>
                <a:gd name="connsiteY47" fmla="*/ 1081 h 2673"/>
                <a:gd name="connsiteX48" fmla="*/ 2787 w 3235"/>
                <a:gd name="connsiteY48" fmla="*/ 1172 h 2673"/>
                <a:gd name="connsiteX49" fmla="*/ 2826 w 3235"/>
                <a:gd name="connsiteY49" fmla="*/ 1262 h 2673"/>
                <a:gd name="connsiteX50" fmla="*/ 2865 w 3235"/>
                <a:gd name="connsiteY50" fmla="*/ 1356 h 2673"/>
                <a:gd name="connsiteX51" fmla="*/ 2902 w 3235"/>
                <a:gd name="connsiteY51" fmla="*/ 1452 h 2673"/>
                <a:gd name="connsiteX52" fmla="*/ 2937 w 3235"/>
                <a:gd name="connsiteY52" fmla="*/ 1547 h 2673"/>
                <a:gd name="connsiteX53" fmla="*/ 2973 w 3235"/>
                <a:gd name="connsiteY53" fmla="*/ 1647 h 2673"/>
                <a:gd name="connsiteX54" fmla="*/ 3006 w 3235"/>
                <a:gd name="connsiteY54" fmla="*/ 1749 h 2673"/>
                <a:gd name="connsiteX55" fmla="*/ 3038 w 3235"/>
                <a:gd name="connsiteY55" fmla="*/ 1852 h 2673"/>
                <a:gd name="connsiteX56" fmla="*/ 3070 w 3235"/>
                <a:gd name="connsiteY56" fmla="*/ 1957 h 2673"/>
                <a:gd name="connsiteX57" fmla="*/ 3100 w 3235"/>
                <a:gd name="connsiteY57" fmla="*/ 2065 h 2673"/>
                <a:gd name="connsiteX58" fmla="*/ 3130 w 3235"/>
                <a:gd name="connsiteY58" fmla="*/ 2173 h 2673"/>
                <a:gd name="connsiteX59" fmla="*/ 3159 w 3235"/>
                <a:gd name="connsiteY59" fmla="*/ 2285 h 2673"/>
                <a:gd name="connsiteX60" fmla="*/ 3185 w 3235"/>
                <a:gd name="connsiteY60" fmla="*/ 2398 h 2673"/>
                <a:gd name="connsiteX61" fmla="*/ 3210 w 3235"/>
                <a:gd name="connsiteY61" fmla="*/ 2515 h 2673"/>
                <a:gd name="connsiteX62" fmla="*/ 3235 w 3235"/>
                <a:gd name="connsiteY62" fmla="*/ 2632 h 2673"/>
                <a:gd name="connsiteX63" fmla="*/ 3235 w 3235"/>
                <a:gd name="connsiteY63" fmla="*/ 2632 h 2673"/>
                <a:gd name="connsiteX0" fmla="*/ 3216 w 3216"/>
                <a:gd name="connsiteY0" fmla="*/ 2632 h 2673"/>
                <a:gd name="connsiteX1" fmla="*/ 3216 w 3216"/>
                <a:gd name="connsiteY1" fmla="*/ 2632 h 2673"/>
                <a:gd name="connsiteX2" fmla="*/ 3161 w 3216"/>
                <a:gd name="connsiteY2" fmla="*/ 2639 h 2673"/>
                <a:gd name="connsiteX3" fmla="*/ 3097 w 3216"/>
                <a:gd name="connsiteY3" fmla="*/ 2646 h 2673"/>
                <a:gd name="connsiteX4" fmla="*/ 3010 w 3216"/>
                <a:gd name="connsiteY4" fmla="*/ 2655 h 2673"/>
                <a:gd name="connsiteX5" fmla="*/ 2900 w 3216"/>
                <a:gd name="connsiteY5" fmla="*/ 2662 h 2673"/>
                <a:gd name="connsiteX6" fmla="*/ 2771 w 3216"/>
                <a:gd name="connsiteY6" fmla="*/ 2669 h 2673"/>
                <a:gd name="connsiteX7" fmla="*/ 2624 w 3216"/>
                <a:gd name="connsiteY7" fmla="*/ 2671 h 2673"/>
                <a:gd name="connsiteX8" fmla="*/ 2544 w 3216"/>
                <a:gd name="connsiteY8" fmla="*/ 2673 h 2673"/>
                <a:gd name="connsiteX9" fmla="*/ 2459 w 3216"/>
                <a:gd name="connsiteY9" fmla="*/ 2671 h 2673"/>
                <a:gd name="connsiteX10" fmla="*/ 2372 w 3216"/>
                <a:gd name="connsiteY10" fmla="*/ 2669 h 2673"/>
                <a:gd name="connsiteX11" fmla="*/ 2280 w 3216"/>
                <a:gd name="connsiteY11" fmla="*/ 2666 h 2673"/>
                <a:gd name="connsiteX12" fmla="*/ 2186 w 3216"/>
                <a:gd name="connsiteY12" fmla="*/ 2661 h 2673"/>
                <a:gd name="connsiteX13" fmla="*/ 2087 w 3216"/>
                <a:gd name="connsiteY13" fmla="*/ 2654 h 2673"/>
                <a:gd name="connsiteX14" fmla="*/ 1986 w 3216"/>
                <a:gd name="connsiteY14" fmla="*/ 2645 h 2673"/>
                <a:gd name="connsiteX15" fmla="*/ 1883 w 3216"/>
                <a:gd name="connsiteY15" fmla="*/ 2634 h 2673"/>
                <a:gd name="connsiteX16" fmla="*/ 1775 w 3216"/>
                <a:gd name="connsiteY16" fmla="*/ 2622 h 2673"/>
                <a:gd name="connsiteX17" fmla="*/ 1667 w 3216"/>
                <a:gd name="connsiteY17" fmla="*/ 2606 h 2673"/>
                <a:gd name="connsiteX18" fmla="*/ 1555 w 3216"/>
                <a:gd name="connsiteY18" fmla="*/ 2588 h 2673"/>
                <a:gd name="connsiteX19" fmla="*/ 1442 w 3216"/>
                <a:gd name="connsiteY19" fmla="*/ 2568 h 2673"/>
                <a:gd name="connsiteX20" fmla="*/ 1328 w 3216"/>
                <a:gd name="connsiteY20" fmla="*/ 2545 h 2673"/>
                <a:gd name="connsiteX21" fmla="*/ 1211 w 3216"/>
                <a:gd name="connsiteY21" fmla="*/ 2519 h 2673"/>
                <a:gd name="connsiteX22" fmla="*/ 1092 w 3216"/>
                <a:gd name="connsiteY22" fmla="*/ 2490 h 2673"/>
                <a:gd name="connsiteX23" fmla="*/ 974 w 3216"/>
                <a:gd name="connsiteY23" fmla="*/ 2459 h 2673"/>
                <a:gd name="connsiteX24" fmla="*/ 853 w 3216"/>
                <a:gd name="connsiteY24" fmla="*/ 2423 h 2673"/>
                <a:gd name="connsiteX25" fmla="*/ 732 w 3216"/>
                <a:gd name="connsiteY25" fmla="*/ 2384 h 2673"/>
                <a:gd name="connsiteX26" fmla="*/ 610 w 3216"/>
                <a:gd name="connsiteY26" fmla="*/ 2342 h 2673"/>
                <a:gd name="connsiteX27" fmla="*/ 488 w 3216"/>
                <a:gd name="connsiteY27" fmla="*/ 2295 h 2673"/>
                <a:gd name="connsiteX28" fmla="*/ 365 w 3216"/>
                <a:gd name="connsiteY28" fmla="*/ 2244 h 2673"/>
                <a:gd name="connsiteX29" fmla="*/ 243 w 3216"/>
                <a:gd name="connsiteY29" fmla="*/ 2191 h 2673"/>
                <a:gd name="connsiteX30" fmla="*/ 121 w 3216"/>
                <a:gd name="connsiteY30" fmla="*/ 2132 h 2673"/>
                <a:gd name="connsiteX31" fmla="*/ 19 w 3216"/>
                <a:gd name="connsiteY31" fmla="*/ 2057 h 2673"/>
                <a:gd name="connsiteX32" fmla="*/ 5 w 3216"/>
                <a:gd name="connsiteY32" fmla="*/ 0 h 2673"/>
                <a:gd name="connsiteX33" fmla="*/ 2074 w 3216"/>
                <a:gd name="connsiteY33" fmla="*/ 16 h 2673"/>
                <a:gd name="connsiteX34" fmla="*/ 2126 w 3216"/>
                <a:gd name="connsiteY34" fmla="*/ 81 h 2673"/>
                <a:gd name="connsiteX35" fmla="*/ 2177 w 3216"/>
                <a:gd name="connsiteY35" fmla="*/ 149 h 2673"/>
                <a:gd name="connsiteX36" fmla="*/ 2227 w 3216"/>
                <a:gd name="connsiteY36" fmla="*/ 216 h 2673"/>
                <a:gd name="connsiteX37" fmla="*/ 2276 w 3216"/>
                <a:gd name="connsiteY37" fmla="*/ 285 h 2673"/>
                <a:gd name="connsiteX38" fmla="*/ 2326 w 3216"/>
                <a:gd name="connsiteY38" fmla="*/ 358 h 2673"/>
                <a:gd name="connsiteX39" fmla="*/ 2374 w 3216"/>
                <a:gd name="connsiteY39" fmla="*/ 431 h 2673"/>
                <a:gd name="connsiteX40" fmla="*/ 2420 w 3216"/>
                <a:gd name="connsiteY40" fmla="*/ 507 h 2673"/>
                <a:gd name="connsiteX41" fmla="*/ 2468 w 3216"/>
                <a:gd name="connsiteY41" fmla="*/ 583 h 2673"/>
                <a:gd name="connsiteX42" fmla="*/ 2512 w 3216"/>
                <a:gd name="connsiteY42" fmla="*/ 661 h 2673"/>
                <a:gd name="connsiteX43" fmla="*/ 2558 w 3216"/>
                <a:gd name="connsiteY43" fmla="*/ 743 h 2673"/>
                <a:gd name="connsiteX44" fmla="*/ 2601 w 3216"/>
                <a:gd name="connsiteY44" fmla="*/ 824 h 2673"/>
                <a:gd name="connsiteX45" fmla="*/ 2645 w 3216"/>
                <a:gd name="connsiteY45" fmla="*/ 907 h 2673"/>
                <a:gd name="connsiteX46" fmla="*/ 2686 w 3216"/>
                <a:gd name="connsiteY46" fmla="*/ 994 h 2673"/>
                <a:gd name="connsiteX47" fmla="*/ 2729 w 3216"/>
                <a:gd name="connsiteY47" fmla="*/ 1081 h 2673"/>
                <a:gd name="connsiteX48" fmla="*/ 2768 w 3216"/>
                <a:gd name="connsiteY48" fmla="*/ 1172 h 2673"/>
                <a:gd name="connsiteX49" fmla="*/ 2807 w 3216"/>
                <a:gd name="connsiteY49" fmla="*/ 1262 h 2673"/>
                <a:gd name="connsiteX50" fmla="*/ 2846 w 3216"/>
                <a:gd name="connsiteY50" fmla="*/ 1356 h 2673"/>
                <a:gd name="connsiteX51" fmla="*/ 2883 w 3216"/>
                <a:gd name="connsiteY51" fmla="*/ 1452 h 2673"/>
                <a:gd name="connsiteX52" fmla="*/ 2918 w 3216"/>
                <a:gd name="connsiteY52" fmla="*/ 1547 h 2673"/>
                <a:gd name="connsiteX53" fmla="*/ 2954 w 3216"/>
                <a:gd name="connsiteY53" fmla="*/ 1647 h 2673"/>
                <a:gd name="connsiteX54" fmla="*/ 2987 w 3216"/>
                <a:gd name="connsiteY54" fmla="*/ 1749 h 2673"/>
                <a:gd name="connsiteX55" fmla="*/ 3019 w 3216"/>
                <a:gd name="connsiteY55" fmla="*/ 1852 h 2673"/>
                <a:gd name="connsiteX56" fmla="*/ 3051 w 3216"/>
                <a:gd name="connsiteY56" fmla="*/ 1957 h 2673"/>
                <a:gd name="connsiteX57" fmla="*/ 3081 w 3216"/>
                <a:gd name="connsiteY57" fmla="*/ 2065 h 2673"/>
                <a:gd name="connsiteX58" fmla="*/ 3111 w 3216"/>
                <a:gd name="connsiteY58" fmla="*/ 2173 h 2673"/>
                <a:gd name="connsiteX59" fmla="*/ 3140 w 3216"/>
                <a:gd name="connsiteY59" fmla="*/ 2285 h 2673"/>
                <a:gd name="connsiteX60" fmla="*/ 3166 w 3216"/>
                <a:gd name="connsiteY60" fmla="*/ 2398 h 2673"/>
                <a:gd name="connsiteX61" fmla="*/ 3191 w 3216"/>
                <a:gd name="connsiteY61" fmla="*/ 2515 h 2673"/>
                <a:gd name="connsiteX62" fmla="*/ 3216 w 3216"/>
                <a:gd name="connsiteY62" fmla="*/ 2632 h 2673"/>
                <a:gd name="connsiteX63" fmla="*/ 3216 w 3216"/>
                <a:gd name="connsiteY63" fmla="*/ 2632 h 2673"/>
                <a:gd name="connsiteX0" fmla="*/ 3216 w 3216"/>
                <a:gd name="connsiteY0" fmla="*/ 2632 h 2673"/>
                <a:gd name="connsiteX1" fmla="*/ 3216 w 3216"/>
                <a:gd name="connsiteY1" fmla="*/ 2632 h 2673"/>
                <a:gd name="connsiteX2" fmla="*/ 3161 w 3216"/>
                <a:gd name="connsiteY2" fmla="*/ 2639 h 2673"/>
                <a:gd name="connsiteX3" fmla="*/ 3097 w 3216"/>
                <a:gd name="connsiteY3" fmla="*/ 2646 h 2673"/>
                <a:gd name="connsiteX4" fmla="*/ 3010 w 3216"/>
                <a:gd name="connsiteY4" fmla="*/ 2655 h 2673"/>
                <a:gd name="connsiteX5" fmla="*/ 2900 w 3216"/>
                <a:gd name="connsiteY5" fmla="*/ 2662 h 2673"/>
                <a:gd name="connsiteX6" fmla="*/ 2771 w 3216"/>
                <a:gd name="connsiteY6" fmla="*/ 2669 h 2673"/>
                <a:gd name="connsiteX7" fmla="*/ 2624 w 3216"/>
                <a:gd name="connsiteY7" fmla="*/ 2671 h 2673"/>
                <a:gd name="connsiteX8" fmla="*/ 2544 w 3216"/>
                <a:gd name="connsiteY8" fmla="*/ 2673 h 2673"/>
                <a:gd name="connsiteX9" fmla="*/ 2459 w 3216"/>
                <a:gd name="connsiteY9" fmla="*/ 2671 h 2673"/>
                <a:gd name="connsiteX10" fmla="*/ 2372 w 3216"/>
                <a:gd name="connsiteY10" fmla="*/ 2669 h 2673"/>
                <a:gd name="connsiteX11" fmla="*/ 2280 w 3216"/>
                <a:gd name="connsiteY11" fmla="*/ 2666 h 2673"/>
                <a:gd name="connsiteX12" fmla="*/ 2186 w 3216"/>
                <a:gd name="connsiteY12" fmla="*/ 2661 h 2673"/>
                <a:gd name="connsiteX13" fmla="*/ 2087 w 3216"/>
                <a:gd name="connsiteY13" fmla="*/ 2654 h 2673"/>
                <a:gd name="connsiteX14" fmla="*/ 1986 w 3216"/>
                <a:gd name="connsiteY14" fmla="*/ 2645 h 2673"/>
                <a:gd name="connsiteX15" fmla="*/ 1883 w 3216"/>
                <a:gd name="connsiteY15" fmla="*/ 2634 h 2673"/>
                <a:gd name="connsiteX16" fmla="*/ 1775 w 3216"/>
                <a:gd name="connsiteY16" fmla="*/ 2622 h 2673"/>
                <a:gd name="connsiteX17" fmla="*/ 1667 w 3216"/>
                <a:gd name="connsiteY17" fmla="*/ 2606 h 2673"/>
                <a:gd name="connsiteX18" fmla="*/ 1555 w 3216"/>
                <a:gd name="connsiteY18" fmla="*/ 2588 h 2673"/>
                <a:gd name="connsiteX19" fmla="*/ 1442 w 3216"/>
                <a:gd name="connsiteY19" fmla="*/ 2568 h 2673"/>
                <a:gd name="connsiteX20" fmla="*/ 1328 w 3216"/>
                <a:gd name="connsiteY20" fmla="*/ 2545 h 2673"/>
                <a:gd name="connsiteX21" fmla="*/ 1211 w 3216"/>
                <a:gd name="connsiteY21" fmla="*/ 2519 h 2673"/>
                <a:gd name="connsiteX22" fmla="*/ 1092 w 3216"/>
                <a:gd name="connsiteY22" fmla="*/ 2490 h 2673"/>
                <a:gd name="connsiteX23" fmla="*/ 974 w 3216"/>
                <a:gd name="connsiteY23" fmla="*/ 2459 h 2673"/>
                <a:gd name="connsiteX24" fmla="*/ 853 w 3216"/>
                <a:gd name="connsiteY24" fmla="*/ 2423 h 2673"/>
                <a:gd name="connsiteX25" fmla="*/ 732 w 3216"/>
                <a:gd name="connsiteY25" fmla="*/ 2384 h 2673"/>
                <a:gd name="connsiteX26" fmla="*/ 610 w 3216"/>
                <a:gd name="connsiteY26" fmla="*/ 2342 h 2673"/>
                <a:gd name="connsiteX27" fmla="*/ 488 w 3216"/>
                <a:gd name="connsiteY27" fmla="*/ 2295 h 2673"/>
                <a:gd name="connsiteX28" fmla="*/ 365 w 3216"/>
                <a:gd name="connsiteY28" fmla="*/ 2244 h 2673"/>
                <a:gd name="connsiteX29" fmla="*/ 243 w 3216"/>
                <a:gd name="connsiteY29" fmla="*/ 2191 h 2673"/>
                <a:gd name="connsiteX30" fmla="*/ 121 w 3216"/>
                <a:gd name="connsiteY30" fmla="*/ 2132 h 2673"/>
                <a:gd name="connsiteX31" fmla="*/ 19 w 3216"/>
                <a:gd name="connsiteY31" fmla="*/ 2057 h 2673"/>
                <a:gd name="connsiteX32" fmla="*/ 5 w 3216"/>
                <a:gd name="connsiteY32" fmla="*/ 0 h 2673"/>
                <a:gd name="connsiteX33" fmla="*/ 2074 w 3216"/>
                <a:gd name="connsiteY33" fmla="*/ 16 h 2673"/>
                <a:gd name="connsiteX34" fmla="*/ 2126 w 3216"/>
                <a:gd name="connsiteY34" fmla="*/ 81 h 2673"/>
                <a:gd name="connsiteX35" fmla="*/ 2177 w 3216"/>
                <a:gd name="connsiteY35" fmla="*/ 149 h 2673"/>
                <a:gd name="connsiteX36" fmla="*/ 2227 w 3216"/>
                <a:gd name="connsiteY36" fmla="*/ 216 h 2673"/>
                <a:gd name="connsiteX37" fmla="*/ 2276 w 3216"/>
                <a:gd name="connsiteY37" fmla="*/ 285 h 2673"/>
                <a:gd name="connsiteX38" fmla="*/ 2326 w 3216"/>
                <a:gd name="connsiteY38" fmla="*/ 358 h 2673"/>
                <a:gd name="connsiteX39" fmla="*/ 2374 w 3216"/>
                <a:gd name="connsiteY39" fmla="*/ 431 h 2673"/>
                <a:gd name="connsiteX40" fmla="*/ 2420 w 3216"/>
                <a:gd name="connsiteY40" fmla="*/ 507 h 2673"/>
                <a:gd name="connsiteX41" fmla="*/ 2468 w 3216"/>
                <a:gd name="connsiteY41" fmla="*/ 583 h 2673"/>
                <a:gd name="connsiteX42" fmla="*/ 2512 w 3216"/>
                <a:gd name="connsiteY42" fmla="*/ 661 h 2673"/>
                <a:gd name="connsiteX43" fmla="*/ 2558 w 3216"/>
                <a:gd name="connsiteY43" fmla="*/ 743 h 2673"/>
                <a:gd name="connsiteX44" fmla="*/ 2601 w 3216"/>
                <a:gd name="connsiteY44" fmla="*/ 824 h 2673"/>
                <a:gd name="connsiteX45" fmla="*/ 2645 w 3216"/>
                <a:gd name="connsiteY45" fmla="*/ 907 h 2673"/>
                <a:gd name="connsiteX46" fmla="*/ 2686 w 3216"/>
                <a:gd name="connsiteY46" fmla="*/ 994 h 2673"/>
                <a:gd name="connsiteX47" fmla="*/ 2729 w 3216"/>
                <a:gd name="connsiteY47" fmla="*/ 1081 h 2673"/>
                <a:gd name="connsiteX48" fmla="*/ 2768 w 3216"/>
                <a:gd name="connsiteY48" fmla="*/ 1172 h 2673"/>
                <a:gd name="connsiteX49" fmla="*/ 2807 w 3216"/>
                <a:gd name="connsiteY49" fmla="*/ 1262 h 2673"/>
                <a:gd name="connsiteX50" fmla="*/ 2846 w 3216"/>
                <a:gd name="connsiteY50" fmla="*/ 1356 h 2673"/>
                <a:gd name="connsiteX51" fmla="*/ 2883 w 3216"/>
                <a:gd name="connsiteY51" fmla="*/ 1452 h 2673"/>
                <a:gd name="connsiteX52" fmla="*/ 2918 w 3216"/>
                <a:gd name="connsiteY52" fmla="*/ 1547 h 2673"/>
                <a:gd name="connsiteX53" fmla="*/ 2954 w 3216"/>
                <a:gd name="connsiteY53" fmla="*/ 1647 h 2673"/>
                <a:gd name="connsiteX54" fmla="*/ 2987 w 3216"/>
                <a:gd name="connsiteY54" fmla="*/ 1749 h 2673"/>
                <a:gd name="connsiteX55" fmla="*/ 3019 w 3216"/>
                <a:gd name="connsiteY55" fmla="*/ 1852 h 2673"/>
                <a:gd name="connsiteX56" fmla="*/ 3051 w 3216"/>
                <a:gd name="connsiteY56" fmla="*/ 1957 h 2673"/>
                <a:gd name="connsiteX57" fmla="*/ 3081 w 3216"/>
                <a:gd name="connsiteY57" fmla="*/ 2065 h 2673"/>
                <a:gd name="connsiteX58" fmla="*/ 3111 w 3216"/>
                <a:gd name="connsiteY58" fmla="*/ 2173 h 2673"/>
                <a:gd name="connsiteX59" fmla="*/ 3140 w 3216"/>
                <a:gd name="connsiteY59" fmla="*/ 2285 h 2673"/>
                <a:gd name="connsiteX60" fmla="*/ 3166 w 3216"/>
                <a:gd name="connsiteY60" fmla="*/ 2398 h 2673"/>
                <a:gd name="connsiteX61" fmla="*/ 3191 w 3216"/>
                <a:gd name="connsiteY61" fmla="*/ 2515 h 2673"/>
                <a:gd name="connsiteX62" fmla="*/ 3216 w 3216"/>
                <a:gd name="connsiteY62" fmla="*/ 2632 h 2673"/>
                <a:gd name="connsiteX63" fmla="*/ 3216 w 3216"/>
                <a:gd name="connsiteY63" fmla="*/ 2632 h 267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216" h="2673">
                  <a:moveTo>
                    <a:pt x="3216" y="2632"/>
                  </a:moveTo>
                  <a:lnTo>
                    <a:pt x="3216" y="2632"/>
                  </a:lnTo>
                  <a:cubicBezTo>
                    <a:pt x="3198" y="2634"/>
                    <a:pt x="3179" y="2637"/>
                    <a:pt x="3161" y="2639"/>
                  </a:cubicBezTo>
                  <a:cubicBezTo>
                    <a:pt x="3140" y="2641"/>
                    <a:pt x="3118" y="2644"/>
                    <a:pt x="3097" y="2646"/>
                  </a:cubicBezTo>
                  <a:lnTo>
                    <a:pt x="3010" y="2655"/>
                  </a:lnTo>
                  <a:lnTo>
                    <a:pt x="2900" y="2662"/>
                  </a:lnTo>
                  <a:lnTo>
                    <a:pt x="2771" y="2669"/>
                  </a:lnTo>
                  <a:lnTo>
                    <a:pt x="2624" y="2671"/>
                  </a:lnTo>
                  <a:cubicBezTo>
                    <a:pt x="2597" y="2672"/>
                    <a:pt x="2571" y="2672"/>
                    <a:pt x="2544" y="2673"/>
                  </a:cubicBezTo>
                  <a:cubicBezTo>
                    <a:pt x="2516" y="2672"/>
                    <a:pt x="2487" y="2672"/>
                    <a:pt x="2459" y="2671"/>
                  </a:cubicBezTo>
                  <a:cubicBezTo>
                    <a:pt x="2430" y="2670"/>
                    <a:pt x="2401" y="2670"/>
                    <a:pt x="2372" y="2669"/>
                  </a:cubicBezTo>
                  <a:lnTo>
                    <a:pt x="2280" y="2666"/>
                  </a:lnTo>
                  <a:cubicBezTo>
                    <a:pt x="2249" y="2664"/>
                    <a:pt x="2217" y="2663"/>
                    <a:pt x="2186" y="2661"/>
                  </a:cubicBezTo>
                  <a:cubicBezTo>
                    <a:pt x="2153" y="2659"/>
                    <a:pt x="2120" y="2656"/>
                    <a:pt x="2087" y="2654"/>
                  </a:cubicBezTo>
                  <a:lnTo>
                    <a:pt x="1986" y="2645"/>
                  </a:lnTo>
                  <a:cubicBezTo>
                    <a:pt x="1952" y="2641"/>
                    <a:pt x="1917" y="2638"/>
                    <a:pt x="1883" y="2634"/>
                  </a:cubicBezTo>
                  <a:lnTo>
                    <a:pt x="1775" y="2622"/>
                  </a:lnTo>
                  <a:lnTo>
                    <a:pt x="1667" y="2606"/>
                  </a:lnTo>
                  <a:lnTo>
                    <a:pt x="1555" y="2588"/>
                  </a:lnTo>
                  <a:lnTo>
                    <a:pt x="1442" y="2568"/>
                  </a:lnTo>
                  <a:lnTo>
                    <a:pt x="1328" y="2545"/>
                  </a:lnTo>
                  <a:lnTo>
                    <a:pt x="1211" y="2519"/>
                  </a:lnTo>
                  <a:lnTo>
                    <a:pt x="1092" y="2490"/>
                  </a:lnTo>
                  <a:lnTo>
                    <a:pt x="974" y="2459"/>
                  </a:lnTo>
                  <a:lnTo>
                    <a:pt x="853" y="2423"/>
                  </a:lnTo>
                  <a:lnTo>
                    <a:pt x="732" y="2384"/>
                  </a:lnTo>
                  <a:lnTo>
                    <a:pt x="610" y="2342"/>
                  </a:lnTo>
                  <a:lnTo>
                    <a:pt x="488" y="2295"/>
                  </a:lnTo>
                  <a:lnTo>
                    <a:pt x="365" y="2244"/>
                  </a:lnTo>
                  <a:lnTo>
                    <a:pt x="243" y="2191"/>
                  </a:lnTo>
                  <a:lnTo>
                    <a:pt x="121" y="2132"/>
                  </a:lnTo>
                  <a:lnTo>
                    <a:pt x="19" y="2057"/>
                  </a:lnTo>
                  <a:cubicBezTo>
                    <a:pt x="14" y="1681"/>
                    <a:pt x="0" y="478"/>
                    <a:pt x="5" y="0"/>
                  </a:cubicBezTo>
                  <a:lnTo>
                    <a:pt x="2074" y="16"/>
                  </a:lnTo>
                  <a:cubicBezTo>
                    <a:pt x="2091" y="38"/>
                    <a:pt x="2109" y="59"/>
                    <a:pt x="2126" y="81"/>
                  </a:cubicBezTo>
                  <a:cubicBezTo>
                    <a:pt x="2143" y="104"/>
                    <a:pt x="2160" y="126"/>
                    <a:pt x="2177" y="149"/>
                  </a:cubicBezTo>
                  <a:cubicBezTo>
                    <a:pt x="2194" y="171"/>
                    <a:pt x="2210" y="194"/>
                    <a:pt x="2227" y="216"/>
                  </a:cubicBezTo>
                  <a:cubicBezTo>
                    <a:pt x="2243" y="239"/>
                    <a:pt x="2260" y="262"/>
                    <a:pt x="2276" y="285"/>
                  </a:cubicBezTo>
                  <a:cubicBezTo>
                    <a:pt x="2293" y="309"/>
                    <a:pt x="2309" y="334"/>
                    <a:pt x="2326" y="358"/>
                  </a:cubicBezTo>
                  <a:cubicBezTo>
                    <a:pt x="2342" y="382"/>
                    <a:pt x="2358" y="407"/>
                    <a:pt x="2374" y="431"/>
                  </a:cubicBezTo>
                  <a:cubicBezTo>
                    <a:pt x="2389" y="456"/>
                    <a:pt x="2405" y="482"/>
                    <a:pt x="2420" y="507"/>
                  </a:cubicBezTo>
                  <a:cubicBezTo>
                    <a:pt x="2436" y="532"/>
                    <a:pt x="2452" y="558"/>
                    <a:pt x="2468" y="583"/>
                  </a:cubicBezTo>
                  <a:cubicBezTo>
                    <a:pt x="2483" y="609"/>
                    <a:pt x="2497" y="635"/>
                    <a:pt x="2512" y="661"/>
                  </a:cubicBezTo>
                  <a:cubicBezTo>
                    <a:pt x="2527" y="688"/>
                    <a:pt x="2543" y="716"/>
                    <a:pt x="2558" y="743"/>
                  </a:cubicBezTo>
                  <a:cubicBezTo>
                    <a:pt x="2572" y="770"/>
                    <a:pt x="2587" y="797"/>
                    <a:pt x="2601" y="824"/>
                  </a:cubicBezTo>
                  <a:cubicBezTo>
                    <a:pt x="2616" y="852"/>
                    <a:pt x="2630" y="879"/>
                    <a:pt x="2645" y="907"/>
                  </a:cubicBezTo>
                  <a:cubicBezTo>
                    <a:pt x="2659" y="936"/>
                    <a:pt x="2672" y="965"/>
                    <a:pt x="2686" y="994"/>
                  </a:cubicBezTo>
                  <a:cubicBezTo>
                    <a:pt x="2700" y="1023"/>
                    <a:pt x="2715" y="1052"/>
                    <a:pt x="2729" y="1081"/>
                  </a:cubicBezTo>
                  <a:cubicBezTo>
                    <a:pt x="2742" y="1111"/>
                    <a:pt x="2755" y="1142"/>
                    <a:pt x="2768" y="1172"/>
                  </a:cubicBezTo>
                  <a:lnTo>
                    <a:pt x="2807" y="1262"/>
                  </a:lnTo>
                  <a:cubicBezTo>
                    <a:pt x="2820" y="1293"/>
                    <a:pt x="2833" y="1325"/>
                    <a:pt x="2846" y="1356"/>
                  </a:cubicBezTo>
                  <a:cubicBezTo>
                    <a:pt x="2858" y="1388"/>
                    <a:pt x="2871" y="1420"/>
                    <a:pt x="2883" y="1452"/>
                  </a:cubicBezTo>
                  <a:cubicBezTo>
                    <a:pt x="2895" y="1484"/>
                    <a:pt x="2906" y="1515"/>
                    <a:pt x="2918" y="1547"/>
                  </a:cubicBezTo>
                  <a:cubicBezTo>
                    <a:pt x="2930" y="1580"/>
                    <a:pt x="2942" y="1614"/>
                    <a:pt x="2954" y="1647"/>
                  </a:cubicBezTo>
                  <a:lnTo>
                    <a:pt x="2987" y="1749"/>
                  </a:lnTo>
                  <a:cubicBezTo>
                    <a:pt x="2998" y="1783"/>
                    <a:pt x="3008" y="1818"/>
                    <a:pt x="3019" y="1852"/>
                  </a:cubicBezTo>
                  <a:cubicBezTo>
                    <a:pt x="3030" y="1887"/>
                    <a:pt x="3040" y="1922"/>
                    <a:pt x="3051" y="1957"/>
                  </a:cubicBezTo>
                  <a:lnTo>
                    <a:pt x="3081" y="2065"/>
                  </a:lnTo>
                  <a:lnTo>
                    <a:pt x="3111" y="2173"/>
                  </a:lnTo>
                  <a:cubicBezTo>
                    <a:pt x="3121" y="2210"/>
                    <a:pt x="3130" y="2248"/>
                    <a:pt x="3140" y="2285"/>
                  </a:cubicBezTo>
                  <a:cubicBezTo>
                    <a:pt x="3149" y="2323"/>
                    <a:pt x="3157" y="2360"/>
                    <a:pt x="3166" y="2398"/>
                  </a:cubicBezTo>
                  <a:cubicBezTo>
                    <a:pt x="3174" y="2437"/>
                    <a:pt x="3183" y="2476"/>
                    <a:pt x="3191" y="2515"/>
                  </a:cubicBezTo>
                  <a:cubicBezTo>
                    <a:pt x="3199" y="2554"/>
                    <a:pt x="3208" y="2593"/>
                    <a:pt x="3216" y="2632"/>
                  </a:cubicBezTo>
                  <a:lnTo>
                    <a:pt x="3216" y="2632"/>
                  </a:lnTo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2192674" y="-1848"/>
              <a:ext cx="3261758" cy="1360824"/>
            </a:xfrm>
            <a:custGeom>
              <a:avLst/>
              <a:gdLst>
                <a:gd name="connsiteX0" fmla="*/ 0 w 2926"/>
                <a:gd name="connsiteY0" fmla="*/ 134 h 1388"/>
                <a:gd name="connsiteX1" fmla="*/ 0 w 2926"/>
                <a:gd name="connsiteY1" fmla="*/ 134 h 1388"/>
                <a:gd name="connsiteX2" fmla="*/ 20 w 2926"/>
                <a:gd name="connsiteY2" fmla="*/ 128 h 1388"/>
                <a:gd name="connsiteX3" fmla="*/ 78 w 2926"/>
                <a:gd name="connsiteY3" fmla="*/ 108 h 1388"/>
                <a:gd name="connsiteX4" fmla="*/ 120 w 2926"/>
                <a:gd name="connsiteY4" fmla="*/ 96 h 1388"/>
                <a:gd name="connsiteX5" fmla="*/ 172 w 2926"/>
                <a:gd name="connsiteY5" fmla="*/ 82 h 1388"/>
                <a:gd name="connsiteX6" fmla="*/ 230 w 2926"/>
                <a:gd name="connsiteY6" fmla="*/ 68 h 1388"/>
                <a:gd name="connsiteX7" fmla="*/ 294 w 2926"/>
                <a:gd name="connsiteY7" fmla="*/ 54 h 1388"/>
                <a:gd name="connsiteX8" fmla="*/ 366 w 2926"/>
                <a:gd name="connsiteY8" fmla="*/ 40 h 1388"/>
                <a:gd name="connsiteX9" fmla="*/ 446 w 2926"/>
                <a:gd name="connsiteY9" fmla="*/ 28 h 1388"/>
                <a:gd name="connsiteX10" fmla="*/ 530 w 2926"/>
                <a:gd name="connsiteY10" fmla="*/ 16 h 1388"/>
                <a:gd name="connsiteX11" fmla="*/ 620 w 2926"/>
                <a:gd name="connsiteY11" fmla="*/ 8 h 1388"/>
                <a:gd name="connsiteX12" fmla="*/ 716 w 2926"/>
                <a:gd name="connsiteY12" fmla="*/ 2 h 1388"/>
                <a:gd name="connsiteX13" fmla="*/ 816 w 2926"/>
                <a:gd name="connsiteY13" fmla="*/ 0 h 1388"/>
                <a:gd name="connsiteX14" fmla="*/ 920 w 2926"/>
                <a:gd name="connsiteY14" fmla="*/ 2 h 1388"/>
                <a:gd name="connsiteX15" fmla="*/ 1028 w 2926"/>
                <a:gd name="connsiteY15" fmla="*/ 8 h 1388"/>
                <a:gd name="connsiteX16" fmla="*/ 1084 w 2926"/>
                <a:gd name="connsiteY16" fmla="*/ 12 h 1388"/>
                <a:gd name="connsiteX17" fmla="*/ 1140 w 2926"/>
                <a:gd name="connsiteY17" fmla="*/ 18 h 1388"/>
                <a:gd name="connsiteX18" fmla="*/ 1196 w 2926"/>
                <a:gd name="connsiteY18" fmla="*/ 26 h 1388"/>
                <a:gd name="connsiteX19" fmla="*/ 1254 w 2926"/>
                <a:gd name="connsiteY19" fmla="*/ 36 h 1388"/>
                <a:gd name="connsiteX20" fmla="*/ 1312 w 2926"/>
                <a:gd name="connsiteY20" fmla="*/ 46 h 1388"/>
                <a:gd name="connsiteX21" fmla="*/ 1372 w 2926"/>
                <a:gd name="connsiteY21" fmla="*/ 58 h 1388"/>
                <a:gd name="connsiteX22" fmla="*/ 1430 w 2926"/>
                <a:gd name="connsiteY22" fmla="*/ 72 h 1388"/>
                <a:gd name="connsiteX23" fmla="*/ 1490 w 2926"/>
                <a:gd name="connsiteY23" fmla="*/ 88 h 1388"/>
                <a:gd name="connsiteX24" fmla="*/ 1550 w 2926"/>
                <a:gd name="connsiteY24" fmla="*/ 106 h 1388"/>
                <a:gd name="connsiteX25" fmla="*/ 1612 w 2926"/>
                <a:gd name="connsiteY25" fmla="*/ 126 h 1388"/>
                <a:gd name="connsiteX26" fmla="*/ 1672 w 2926"/>
                <a:gd name="connsiteY26" fmla="*/ 146 h 1388"/>
                <a:gd name="connsiteX27" fmla="*/ 1734 w 2926"/>
                <a:gd name="connsiteY27" fmla="*/ 170 h 1388"/>
                <a:gd name="connsiteX28" fmla="*/ 1794 w 2926"/>
                <a:gd name="connsiteY28" fmla="*/ 196 h 1388"/>
                <a:gd name="connsiteX29" fmla="*/ 1856 w 2926"/>
                <a:gd name="connsiteY29" fmla="*/ 224 h 1388"/>
                <a:gd name="connsiteX30" fmla="*/ 1918 w 2926"/>
                <a:gd name="connsiteY30" fmla="*/ 254 h 1388"/>
                <a:gd name="connsiteX31" fmla="*/ 1980 w 2926"/>
                <a:gd name="connsiteY31" fmla="*/ 288 h 1388"/>
                <a:gd name="connsiteX32" fmla="*/ 2040 w 2926"/>
                <a:gd name="connsiteY32" fmla="*/ 322 h 1388"/>
                <a:gd name="connsiteX33" fmla="*/ 2102 w 2926"/>
                <a:gd name="connsiteY33" fmla="*/ 360 h 1388"/>
                <a:gd name="connsiteX34" fmla="*/ 2164 w 2926"/>
                <a:gd name="connsiteY34" fmla="*/ 400 h 1388"/>
                <a:gd name="connsiteX35" fmla="*/ 2224 w 2926"/>
                <a:gd name="connsiteY35" fmla="*/ 442 h 1388"/>
                <a:gd name="connsiteX36" fmla="*/ 2286 w 2926"/>
                <a:gd name="connsiteY36" fmla="*/ 488 h 1388"/>
                <a:gd name="connsiteX37" fmla="*/ 2346 w 2926"/>
                <a:gd name="connsiteY37" fmla="*/ 536 h 1388"/>
                <a:gd name="connsiteX38" fmla="*/ 2406 w 2926"/>
                <a:gd name="connsiteY38" fmla="*/ 588 h 1388"/>
                <a:gd name="connsiteX39" fmla="*/ 2466 w 2926"/>
                <a:gd name="connsiteY39" fmla="*/ 642 h 1388"/>
                <a:gd name="connsiteX40" fmla="*/ 2526 w 2926"/>
                <a:gd name="connsiteY40" fmla="*/ 698 h 1388"/>
                <a:gd name="connsiteX41" fmla="*/ 2586 w 2926"/>
                <a:gd name="connsiteY41" fmla="*/ 758 h 1388"/>
                <a:gd name="connsiteX42" fmla="*/ 2644 w 2926"/>
                <a:gd name="connsiteY42" fmla="*/ 822 h 1388"/>
                <a:gd name="connsiteX43" fmla="*/ 2702 w 2926"/>
                <a:gd name="connsiteY43" fmla="*/ 888 h 1388"/>
                <a:gd name="connsiteX44" fmla="*/ 2758 w 2926"/>
                <a:gd name="connsiteY44" fmla="*/ 958 h 1388"/>
                <a:gd name="connsiteX45" fmla="*/ 2814 w 2926"/>
                <a:gd name="connsiteY45" fmla="*/ 1030 h 1388"/>
                <a:gd name="connsiteX46" fmla="*/ 2870 w 2926"/>
                <a:gd name="connsiteY46" fmla="*/ 1108 h 1388"/>
                <a:gd name="connsiteX47" fmla="*/ 2926 w 2926"/>
                <a:gd name="connsiteY47" fmla="*/ 1188 h 1388"/>
                <a:gd name="connsiteX48" fmla="*/ 2926 w 2926"/>
                <a:gd name="connsiteY48" fmla="*/ 1188 h 1388"/>
                <a:gd name="connsiteX49" fmla="*/ 2906 w 2926"/>
                <a:gd name="connsiteY49" fmla="*/ 1196 h 1388"/>
                <a:gd name="connsiteX50" fmla="*/ 2852 w 2926"/>
                <a:gd name="connsiteY50" fmla="*/ 1222 h 1388"/>
                <a:gd name="connsiteX51" fmla="*/ 2812 w 2926"/>
                <a:gd name="connsiteY51" fmla="*/ 1238 h 1388"/>
                <a:gd name="connsiteX52" fmla="*/ 2766 w 2926"/>
                <a:gd name="connsiteY52" fmla="*/ 1256 h 1388"/>
                <a:gd name="connsiteX53" fmla="*/ 2710 w 2926"/>
                <a:gd name="connsiteY53" fmla="*/ 1276 h 1388"/>
                <a:gd name="connsiteX54" fmla="*/ 2648 w 2926"/>
                <a:gd name="connsiteY54" fmla="*/ 1296 h 1388"/>
                <a:gd name="connsiteX55" fmla="*/ 2580 w 2926"/>
                <a:gd name="connsiteY55" fmla="*/ 1314 h 1388"/>
                <a:gd name="connsiteX56" fmla="*/ 2504 w 2926"/>
                <a:gd name="connsiteY56" fmla="*/ 1334 h 1388"/>
                <a:gd name="connsiteX57" fmla="*/ 2424 w 2926"/>
                <a:gd name="connsiteY57" fmla="*/ 1350 h 1388"/>
                <a:gd name="connsiteX58" fmla="*/ 2338 w 2926"/>
                <a:gd name="connsiteY58" fmla="*/ 1366 h 1388"/>
                <a:gd name="connsiteX59" fmla="*/ 2246 w 2926"/>
                <a:gd name="connsiteY59" fmla="*/ 1376 h 1388"/>
                <a:gd name="connsiteX60" fmla="*/ 2150 w 2926"/>
                <a:gd name="connsiteY60" fmla="*/ 1384 h 1388"/>
                <a:gd name="connsiteX61" fmla="*/ 2100 w 2926"/>
                <a:gd name="connsiteY61" fmla="*/ 1388 h 1388"/>
                <a:gd name="connsiteX62" fmla="*/ 2048 w 2926"/>
                <a:gd name="connsiteY62" fmla="*/ 1388 h 1388"/>
                <a:gd name="connsiteX63" fmla="*/ 1996 w 2926"/>
                <a:gd name="connsiteY63" fmla="*/ 1388 h 1388"/>
                <a:gd name="connsiteX64" fmla="*/ 1944 w 2926"/>
                <a:gd name="connsiteY64" fmla="*/ 1388 h 1388"/>
                <a:gd name="connsiteX65" fmla="*/ 1890 w 2926"/>
                <a:gd name="connsiteY65" fmla="*/ 1384 h 1388"/>
                <a:gd name="connsiteX66" fmla="*/ 1834 w 2926"/>
                <a:gd name="connsiteY66" fmla="*/ 1380 h 1388"/>
                <a:gd name="connsiteX67" fmla="*/ 1778 w 2926"/>
                <a:gd name="connsiteY67" fmla="*/ 1374 h 1388"/>
                <a:gd name="connsiteX68" fmla="*/ 1722 w 2926"/>
                <a:gd name="connsiteY68" fmla="*/ 1368 h 1388"/>
                <a:gd name="connsiteX69" fmla="*/ 1666 w 2926"/>
                <a:gd name="connsiteY69" fmla="*/ 1358 h 1388"/>
                <a:gd name="connsiteX70" fmla="*/ 1608 w 2926"/>
                <a:gd name="connsiteY70" fmla="*/ 1348 h 1388"/>
                <a:gd name="connsiteX71" fmla="*/ 1548 w 2926"/>
                <a:gd name="connsiteY71" fmla="*/ 1334 h 1388"/>
                <a:gd name="connsiteX72" fmla="*/ 1490 w 2926"/>
                <a:gd name="connsiteY72" fmla="*/ 1320 h 1388"/>
                <a:gd name="connsiteX73" fmla="*/ 1430 w 2926"/>
                <a:gd name="connsiteY73" fmla="*/ 1302 h 1388"/>
                <a:gd name="connsiteX74" fmla="*/ 1368 w 2926"/>
                <a:gd name="connsiteY74" fmla="*/ 1282 h 1388"/>
                <a:gd name="connsiteX75" fmla="*/ 1308 w 2926"/>
                <a:gd name="connsiteY75" fmla="*/ 1262 h 1388"/>
                <a:gd name="connsiteX76" fmla="*/ 1246 w 2926"/>
                <a:gd name="connsiteY76" fmla="*/ 1238 h 1388"/>
                <a:gd name="connsiteX77" fmla="*/ 1186 w 2926"/>
                <a:gd name="connsiteY77" fmla="*/ 1210 h 1388"/>
                <a:gd name="connsiteX78" fmla="*/ 1124 w 2926"/>
                <a:gd name="connsiteY78" fmla="*/ 1182 h 1388"/>
                <a:gd name="connsiteX79" fmla="*/ 1060 w 2926"/>
                <a:gd name="connsiteY79" fmla="*/ 1150 h 1388"/>
                <a:gd name="connsiteX80" fmla="*/ 998 w 2926"/>
                <a:gd name="connsiteY80" fmla="*/ 1116 h 1388"/>
                <a:gd name="connsiteX81" fmla="*/ 936 w 2926"/>
                <a:gd name="connsiteY81" fmla="*/ 1080 h 1388"/>
                <a:gd name="connsiteX82" fmla="*/ 872 w 2926"/>
                <a:gd name="connsiteY82" fmla="*/ 1040 h 1388"/>
                <a:gd name="connsiteX83" fmla="*/ 810 w 2926"/>
                <a:gd name="connsiteY83" fmla="*/ 998 h 1388"/>
                <a:gd name="connsiteX84" fmla="*/ 746 w 2926"/>
                <a:gd name="connsiteY84" fmla="*/ 952 h 1388"/>
                <a:gd name="connsiteX85" fmla="*/ 684 w 2926"/>
                <a:gd name="connsiteY85" fmla="*/ 902 h 1388"/>
                <a:gd name="connsiteX86" fmla="*/ 620 w 2926"/>
                <a:gd name="connsiteY86" fmla="*/ 850 h 1388"/>
                <a:gd name="connsiteX87" fmla="*/ 558 w 2926"/>
                <a:gd name="connsiteY87" fmla="*/ 794 h 1388"/>
                <a:gd name="connsiteX88" fmla="*/ 494 w 2926"/>
                <a:gd name="connsiteY88" fmla="*/ 736 h 1388"/>
                <a:gd name="connsiteX89" fmla="*/ 432 w 2926"/>
                <a:gd name="connsiteY89" fmla="*/ 674 h 1388"/>
                <a:gd name="connsiteX90" fmla="*/ 368 w 2926"/>
                <a:gd name="connsiteY90" fmla="*/ 608 h 1388"/>
                <a:gd name="connsiteX91" fmla="*/ 306 w 2926"/>
                <a:gd name="connsiteY91" fmla="*/ 538 h 1388"/>
                <a:gd name="connsiteX92" fmla="*/ 244 w 2926"/>
                <a:gd name="connsiteY92" fmla="*/ 466 h 1388"/>
                <a:gd name="connsiteX93" fmla="*/ 182 w 2926"/>
                <a:gd name="connsiteY93" fmla="*/ 390 h 1388"/>
                <a:gd name="connsiteX94" fmla="*/ 122 w 2926"/>
                <a:gd name="connsiteY94" fmla="*/ 308 h 1388"/>
                <a:gd name="connsiteX95" fmla="*/ 60 w 2926"/>
                <a:gd name="connsiteY95" fmla="*/ 224 h 1388"/>
                <a:gd name="connsiteX96" fmla="*/ 0 w 2926"/>
                <a:gd name="connsiteY96" fmla="*/ 134 h 1388"/>
                <a:gd name="connsiteX0" fmla="*/ 0 w 2926"/>
                <a:gd name="connsiteY0" fmla="*/ 134 h 1388"/>
                <a:gd name="connsiteX1" fmla="*/ 0 w 2926"/>
                <a:gd name="connsiteY1" fmla="*/ 134 h 1388"/>
                <a:gd name="connsiteX2" fmla="*/ 20 w 2926"/>
                <a:gd name="connsiteY2" fmla="*/ 128 h 1388"/>
                <a:gd name="connsiteX3" fmla="*/ 78 w 2926"/>
                <a:gd name="connsiteY3" fmla="*/ 108 h 1388"/>
                <a:gd name="connsiteX4" fmla="*/ 120 w 2926"/>
                <a:gd name="connsiteY4" fmla="*/ 96 h 1388"/>
                <a:gd name="connsiteX5" fmla="*/ 230 w 2926"/>
                <a:gd name="connsiteY5" fmla="*/ 68 h 1388"/>
                <a:gd name="connsiteX6" fmla="*/ 294 w 2926"/>
                <a:gd name="connsiteY6" fmla="*/ 54 h 1388"/>
                <a:gd name="connsiteX7" fmla="*/ 366 w 2926"/>
                <a:gd name="connsiteY7" fmla="*/ 40 h 1388"/>
                <a:gd name="connsiteX8" fmla="*/ 446 w 2926"/>
                <a:gd name="connsiteY8" fmla="*/ 28 h 1388"/>
                <a:gd name="connsiteX9" fmla="*/ 530 w 2926"/>
                <a:gd name="connsiteY9" fmla="*/ 16 h 1388"/>
                <a:gd name="connsiteX10" fmla="*/ 620 w 2926"/>
                <a:gd name="connsiteY10" fmla="*/ 8 h 1388"/>
                <a:gd name="connsiteX11" fmla="*/ 716 w 2926"/>
                <a:gd name="connsiteY11" fmla="*/ 2 h 1388"/>
                <a:gd name="connsiteX12" fmla="*/ 816 w 2926"/>
                <a:gd name="connsiteY12" fmla="*/ 0 h 1388"/>
                <a:gd name="connsiteX13" fmla="*/ 920 w 2926"/>
                <a:gd name="connsiteY13" fmla="*/ 2 h 1388"/>
                <a:gd name="connsiteX14" fmla="*/ 1028 w 2926"/>
                <a:gd name="connsiteY14" fmla="*/ 8 h 1388"/>
                <a:gd name="connsiteX15" fmla="*/ 1084 w 2926"/>
                <a:gd name="connsiteY15" fmla="*/ 12 h 1388"/>
                <a:gd name="connsiteX16" fmla="*/ 1140 w 2926"/>
                <a:gd name="connsiteY16" fmla="*/ 18 h 1388"/>
                <a:gd name="connsiteX17" fmla="*/ 1196 w 2926"/>
                <a:gd name="connsiteY17" fmla="*/ 26 h 1388"/>
                <a:gd name="connsiteX18" fmla="*/ 1254 w 2926"/>
                <a:gd name="connsiteY18" fmla="*/ 36 h 1388"/>
                <a:gd name="connsiteX19" fmla="*/ 1312 w 2926"/>
                <a:gd name="connsiteY19" fmla="*/ 46 h 1388"/>
                <a:gd name="connsiteX20" fmla="*/ 1372 w 2926"/>
                <a:gd name="connsiteY20" fmla="*/ 58 h 1388"/>
                <a:gd name="connsiteX21" fmla="*/ 1430 w 2926"/>
                <a:gd name="connsiteY21" fmla="*/ 72 h 1388"/>
                <a:gd name="connsiteX22" fmla="*/ 1490 w 2926"/>
                <a:gd name="connsiteY22" fmla="*/ 88 h 1388"/>
                <a:gd name="connsiteX23" fmla="*/ 1550 w 2926"/>
                <a:gd name="connsiteY23" fmla="*/ 106 h 1388"/>
                <a:gd name="connsiteX24" fmla="*/ 1612 w 2926"/>
                <a:gd name="connsiteY24" fmla="*/ 126 h 1388"/>
                <a:gd name="connsiteX25" fmla="*/ 1672 w 2926"/>
                <a:gd name="connsiteY25" fmla="*/ 146 h 1388"/>
                <a:gd name="connsiteX26" fmla="*/ 1734 w 2926"/>
                <a:gd name="connsiteY26" fmla="*/ 170 h 1388"/>
                <a:gd name="connsiteX27" fmla="*/ 1794 w 2926"/>
                <a:gd name="connsiteY27" fmla="*/ 196 h 1388"/>
                <a:gd name="connsiteX28" fmla="*/ 1856 w 2926"/>
                <a:gd name="connsiteY28" fmla="*/ 224 h 1388"/>
                <a:gd name="connsiteX29" fmla="*/ 1918 w 2926"/>
                <a:gd name="connsiteY29" fmla="*/ 254 h 1388"/>
                <a:gd name="connsiteX30" fmla="*/ 1980 w 2926"/>
                <a:gd name="connsiteY30" fmla="*/ 288 h 1388"/>
                <a:gd name="connsiteX31" fmla="*/ 2040 w 2926"/>
                <a:gd name="connsiteY31" fmla="*/ 322 h 1388"/>
                <a:gd name="connsiteX32" fmla="*/ 2102 w 2926"/>
                <a:gd name="connsiteY32" fmla="*/ 360 h 1388"/>
                <a:gd name="connsiteX33" fmla="*/ 2164 w 2926"/>
                <a:gd name="connsiteY33" fmla="*/ 400 h 1388"/>
                <a:gd name="connsiteX34" fmla="*/ 2224 w 2926"/>
                <a:gd name="connsiteY34" fmla="*/ 442 h 1388"/>
                <a:gd name="connsiteX35" fmla="*/ 2286 w 2926"/>
                <a:gd name="connsiteY35" fmla="*/ 488 h 1388"/>
                <a:gd name="connsiteX36" fmla="*/ 2346 w 2926"/>
                <a:gd name="connsiteY36" fmla="*/ 536 h 1388"/>
                <a:gd name="connsiteX37" fmla="*/ 2406 w 2926"/>
                <a:gd name="connsiteY37" fmla="*/ 588 h 1388"/>
                <a:gd name="connsiteX38" fmla="*/ 2466 w 2926"/>
                <a:gd name="connsiteY38" fmla="*/ 642 h 1388"/>
                <a:gd name="connsiteX39" fmla="*/ 2526 w 2926"/>
                <a:gd name="connsiteY39" fmla="*/ 698 h 1388"/>
                <a:gd name="connsiteX40" fmla="*/ 2586 w 2926"/>
                <a:gd name="connsiteY40" fmla="*/ 758 h 1388"/>
                <a:gd name="connsiteX41" fmla="*/ 2644 w 2926"/>
                <a:gd name="connsiteY41" fmla="*/ 822 h 1388"/>
                <a:gd name="connsiteX42" fmla="*/ 2702 w 2926"/>
                <a:gd name="connsiteY42" fmla="*/ 888 h 1388"/>
                <a:gd name="connsiteX43" fmla="*/ 2758 w 2926"/>
                <a:gd name="connsiteY43" fmla="*/ 958 h 1388"/>
                <a:gd name="connsiteX44" fmla="*/ 2814 w 2926"/>
                <a:gd name="connsiteY44" fmla="*/ 1030 h 1388"/>
                <a:gd name="connsiteX45" fmla="*/ 2870 w 2926"/>
                <a:gd name="connsiteY45" fmla="*/ 1108 h 1388"/>
                <a:gd name="connsiteX46" fmla="*/ 2926 w 2926"/>
                <a:gd name="connsiteY46" fmla="*/ 1188 h 1388"/>
                <a:gd name="connsiteX47" fmla="*/ 2926 w 2926"/>
                <a:gd name="connsiteY47" fmla="*/ 1188 h 1388"/>
                <a:gd name="connsiteX48" fmla="*/ 2906 w 2926"/>
                <a:gd name="connsiteY48" fmla="*/ 1196 h 1388"/>
                <a:gd name="connsiteX49" fmla="*/ 2852 w 2926"/>
                <a:gd name="connsiteY49" fmla="*/ 1222 h 1388"/>
                <a:gd name="connsiteX50" fmla="*/ 2812 w 2926"/>
                <a:gd name="connsiteY50" fmla="*/ 1238 h 1388"/>
                <a:gd name="connsiteX51" fmla="*/ 2766 w 2926"/>
                <a:gd name="connsiteY51" fmla="*/ 1256 h 1388"/>
                <a:gd name="connsiteX52" fmla="*/ 2710 w 2926"/>
                <a:gd name="connsiteY52" fmla="*/ 1276 h 1388"/>
                <a:gd name="connsiteX53" fmla="*/ 2648 w 2926"/>
                <a:gd name="connsiteY53" fmla="*/ 1296 h 1388"/>
                <a:gd name="connsiteX54" fmla="*/ 2580 w 2926"/>
                <a:gd name="connsiteY54" fmla="*/ 1314 h 1388"/>
                <a:gd name="connsiteX55" fmla="*/ 2504 w 2926"/>
                <a:gd name="connsiteY55" fmla="*/ 1334 h 1388"/>
                <a:gd name="connsiteX56" fmla="*/ 2424 w 2926"/>
                <a:gd name="connsiteY56" fmla="*/ 1350 h 1388"/>
                <a:gd name="connsiteX57" fmla="*/ 2338 w 2926"/>
                <a:gd name="connsiteY57" fmla="*/ 1366 h 1388"/>
                <a:gd name="connsiteX58" fmla="*/ 2246 w 2926"/>
                <a:gd name="connsiteY58" fmla="*/ 1376 h 1388"/>
                <a:gd name="connsiteX59" fmla="*/ 2150 w 2926"/>
                <a:gd name="connsiteY59" fmla="*/ 1384 h 1388"/>
                <a:gd name="connsiteX60" fmla="*/ 2100 w 2926"/>
                <a:gd name="connsiteY60" fmla="*/ 1388 h 1388"/>
                <a:gd name="connsiteX61" fmla="*/ 2048 w 2926"/>
                <a:gd name="connsiteY61" fmla="*/ 1388 h 1388"/>
                <a:gd name="connsiteX62" fmla="*/ 1996 w 2926"/>
                <a:gd name="connsiteY62" fmla="*/ 1388 h 1388"/>
                <a:gd name="connsiteX63" fmla="*/ 1944 w 2926"/>
                <a:gd name="connsiteY63" fmla="*/ 1388 h 1388"/>
                <a:gd name="connsiteX64" fmla="*/ 1890 w 2926"/>
                <a:gd name="connsiteY64" fmla="*/ 1384 h 1388"/>
                <a:gd name="connsiteX65" fmla="*/ 1834 w 2926"/>
                <a:gd name="connsiteY65" fmla="*/ 1380 h 1388"/>
                <a:gd name="connsiteX66" fmla="*/ 1778 w 2926"/>
                <a:gd name="connsiteY66" fmla="*/ 1374 h 1388"/>
                <a:gd name="connsiteX67" fmla="*/ 1722 w 2926"/>
                <a:gd name="connsiteY67" fmla="*/ 1368 h 1388"/>
                <a:gd name="connsiteX68" fmla="*/ 1666 w 2926"/>
                <a:gd name="connsiteY68" fmla="*/ 1358 h 1388"/>
                <a:gd name="connsiteX69" fmla="*/ 1608 w 2926"/>
                <a:gd name="connsiteY69" fmla="*/ 1348 h 1388"/>
                <a:gd name="connsiteX70" fmla="*/ 1548 w 2926"/>
                <a:gd name="connsiteY70" fmla="*/ 1334 h 1388"/>
                <a:gd name="connsiteX71" fmla="*/ 1490 w 2926"/>
                <a:gd name="connsiteY71" fmla="*/ 1320 h 1388"/>
                <a:gd name="connsiteX72" fmla="*/ 1430 w 2926"/>
                <a:gd name="connsiteY72" fmla="*/ 1302 h 1388"/>
                <a:gd name="connsiteX73" fmla="*/ 1368 w 2926"/>
                <a:gd name="connsiteY73" fmla="*/ 1282 h 1388"/>
                <a:gd name="connsiteX74" fmla="*/ 1308 w 2926"/>
                <a:gd name="connsiteY74" fmla="*/ 1262 h 1388"/>
                <a:gd name="connsiteX75" fmla="*/ 1246 w 2926"/>
                <a:gd name="connsiteY75" fmla="*/ 1238 h 1388"/>
                <a:gd name="connsiteX76" fmla="*/ 1186 w 2926"/>
                <a:gd name="connsiteY76" fmla="*/ 1210 h 1388"/>
                <a:gd name="connsiteX77" fmla="*/ 1124 w 2926"/>
                <a:gd name="connsiteY77" fmla="*/ 1182 h 1388"/>
                <a:gd name="connsiteX78" fmla="*/ 1060 w 2926"/>
                <a:gd name="connsiteY78" fmla="*/ 1150 h 1388"/>
                <a:gd name="connsiteX79" fmla="*/ 998 w 2926"/>
                <a:gd name="connsiteY79" fmla="*/ 1116 h 1388"/>
                <a:gd name="connsiteX80" fmla="*/ 936 w 2926"/>
                <a:gd name="connsiteY80" fmla="*/ 1080 h 1388"/>
                <a:gd name="connsiteX81" fmla="*/ 872 w 2926"/>
                <a:gd name="connsiteY81" fmla="*/ 1040 h 1388"/>
                <a:gd name="connsiteX82" fmla="*/ 810 w 2926"/>
                <a:gd name="connsiteY82" fmla="*/ 998 h 1388"/>
                <a:gd name="connsiteX83" fmla="*/ 746 w 2926"/>
                <a:gd name="connsiteY83" fmla="*/ 952 h 1388"/>
                <a:gd name="connsiteX84" fmla="*/ 684 w 2926"/>
                <a:gd name="connsiteY84" fmla="*/ 902 h 1388"/>
                <a:gd name="connsiteX85" fmla="*/ 620 w 2926"/>
                <a:gd name="connsiteY85" fmla="*/ 850 h 1388"/>
                <a:gd name="connsiteX86" fmla="*/ 558 w 2926"/>
                <a:gd name="connsiteY86" fmla="*/ 794 h 1388"/>
                <a:gd name="connsiteX87" fmla="*/ 494 w 2926"/>
                <a:gd name="connsiteY87" fmla="*/ 736 h 1388"/>
                <a:gd name="connsiteX88" fmla="*/ 432 w 2926"/>
                <a:gd name="connsiteY88" fmla="*/ 674 h 1388"/>
                <a:gd name="connsiteX89" fmla="*/ 368 w 2926"/>
                <a:gd name="connsiteY89" fmla="*/ 608 h 1388"/>
                <a:gd name="connsiteX90" fmla="*/ 306 w 2926"/>
                <a:gd name="connsiteY90" fmla="*/ 538 h 1388"/>
                <a:gd name="connsiteX91" fmla="*/ 244 w 2926"/>
                <a:gd name="connsiteY91" fmla="*/ 466 h 1388"/>
                <a:gd name="connsiteX92" fmla="*/ 182 w 2926"/>
                <a:gd name="connsiteY92" fmla="*/ 390 h 1388"/>
                <a:gd name="connsiteX93" fmla="*/ 122 w 2926"/>
                <a:gd name="connsiteY93" fmla="*/ 308 h 1388"/>
                <a:gd name="connsiteX94" fmla="*/ 60 w 2926"/>
                <a:gd name="connsiteY94" fmla="*/ 224 h 1388"/>
                <a:gd name="connsiteX95" fmla="*/ 0 w 2926"/>
                <a:gd name="connsiteY95" fmla="*/ 134 h 1388"/>
                <a:gd name="connsiteX0" fmla="*/ 0 w 2926"/>
                <a:gd name="connsiteY0" fmla="*/ 134 h 1388"/>
                <a:gd name="connsiteX1" fmla="*/ 0 w 2926"/>
                <a:gd name="connsiteY1" fmla="*/ 134 h 1388"/>
                <a:gd name="connsiteX2" fmla="*/ 20 w 2926"/>
                <a:gd name="connsiteY2" fmla="*/ 128 h 1388"/>
                <a:gd name="connsiteX3" fmla="*/ 78 w 2926"/>
                <a:gd name="connsiteY3" fmla="*/ 108 h 1388"/>
                <a:gd name="connsiteX4" fmla="*/ 120 w 2926"/>
                <a:gd name="connsiteY4" fmla="*/ 96 h 1388"/>
                <a:gd name="connsiteX5" fmla="*/ 294 w 2926"/>
                <a:gd name="connsiteY5" fmla="*/ 54 h 1388"/>
                <a:gd name="connsiteX6" fmla="*/ 366 w 2926"/>
                <a:gd name="connsiteY6" fmla="*/ 40 h 1388"/>
                <a:gd name="connsiteX7" fmla="*/ 446 w 2926"/>
                <a:gd name="connsiteY7" fmla="*/ 28 h 1388"/>
                <a:gd name="connsiteX8" fmla="*/ 530 w 2926"/>
                <a:gd name="connsiteY8" fmla="*/ 16 h 1388"/>
                <a:gd name="connsiteX9" fmla="*/ 620 w 2926"/>
                <a:gd name="connsiteY9" fmla="*/ 8 h 1388"/>
                <a:gd name="connsiteX10" fmla="*/ 716 w 2926"/>
                <a:gd name="connsiteY10" fmla="*/ 2 h 1388"/>
                <a:gd name="connsiteX11" fmla="*/ 816 w 2926"/>
                <a:gd name="connsiteY11" fmla="*/ 0 h 1388"/>
                <a:gd name="connsiteX12" fmla="*/ 920 w 2926"/>
                <a:gd name="connsiteY12" fmla="*/ 2 h 1388"/>
                <a:gd name="connsiteX13" fmla="*/ 1028 w 2926"/>
                <a:gd name="connsiteY13" fmla="*/ 8 h 1388"/>
                <a:gd name="connsiteX14" fmla="*/ 1084 w 2926"/>
                <a:gd name="connsiteY14" fmla="*/ 12 h 1388"/>
                <a:gd name="connsiteX15" fmla="*/ 1140 w 2926"/>
                <a:gd name="connsiteY15" fmla="*/ 18 h 1388"/>
                <a:gd name="connsiteX16" fmla="*/ 1196 w 2926"/>
                <a:gd name="connsiteY16" fmla="*/ 26 h 1388"/>
                <a:gd name="connsiteX17" fmla="*/ 1254 w 2926"/>
                <a:gd name="connsiteY17" fmla="*/ 36 h 1388"/>
                <a:gd name="connsiteX18" fmla="*/ 1312 w 2926"/>
                <a:gd name="connsiteY18" fmla="*/ 46 h 1388"/>
                <a:gd name="connsiteX19" fmla="*/ 1372 w 2926"/>
                <a:gd name="connsiteY19" fmla="*/ 58 h 1388"/>
                <a:gd name="connsiteX20" fmla="*/ 1430 w 2926"/>
                <a:gd name="connsiteY20" fmla="*/ 72 h 1388"/>
                <a:gd name="connsiteX21" fmla="*/ 1490 w 2926"/>
                <a:gd name="connsiteY21" fmla="*/ 88 h 1388"/>
                <a:gd name="connsiteX22" fmla="*/ 1550 w 2926"/>
                <a:gd name="connsiteY22" fmla="*/ 106 h 1388"/>
                <a:gd name="connsiteX23" fmla="*/ 1612 w 2926"/>
                <a:gd name="connsiteY23" fmla="*/ 126 h 1388"/>
                <a:gd name="connsiteX24" fmla="*/ 1672 w 2926"/>
                <a:gd name="connsiteY24" fmla="*/ 146 h 1388"/>
                <a:gd name="connsiteX25" fmla="*/ 1734 w 2926"/>
                <a:gd name="connsiteY25" fmla="*/ 170 h 1388"/>
                <a:gd name="connsiteX26" fmla="*/ 1794 w 2926"/>
                <a:gd name="connsiteY26" fmla="*/ 196 h 1388"/>
                <a:gd name="connsiteX27" fmla="*/ 1856 w 2926"/>
                <a:gd name="connsiteY27" fmla="*/ 224 h 1388"/>
                <a:gd name="connsiteX28" fmla="*/ 1918 w 2926"/>
                <a:gd name="connsiteY28" fmla="*/ 254 h 1388"/>
                <a:gd name="connsiteX29" fmla="*/ 1980 w 2926"/>
                <a:gd name="connsiteY29" fmla="*/ 288 h 1388"/>
                <a:gd name="connsiteX30" fmla="*/ 2040 w 2926"/>
                <a:gd name="connsiteY30" fmla="*/ 322 h 1388"/>
                <a:gd name="connsiteX31" fmla="*/ 2102 w 2926"/>
                <a:gd name="connsiteY31" fmla="*/ 360 h 1388"/>
                <a:gd name="connsiteX32" fmla="*/ 2164 w 2926"/>
                <a:gd name="connsiteY32" fmla="*/ 400 h 1388"/>
                <a:gd name="connsiteX33" fmla="*/ 2224 w 2926"/>
                <a:gd name="connsiteY33" fmla="*/ 442 h 1388"/>
                <a:gd name="connsiteX34" fmla="*/ 2286 w 2926"/>
                <a:gd name="connsiteY34" fmla="*/ 488 h 1388"/>
                <a:gd name="connsiteX35" fmla="*/ 2346 w 2926"/>
                <a:gd name="connsiteY35" fmla="*/ 536 h 1388"/>
                <a:gd name="connsiteX36" fmla="*/ 2406 w 2926"/>
                <a:gd name="connsiteY36" fmla="*/ 588 h 1388"/>
                <a:gd name="connsiteX37" fmla="*/ 2466 w 2926"/>
                <a:gd name="connsiteY37" fmla="*/ 642 h 1388"/>
                <a:gd name="connsiteX38" fmla="*/ 2526 w 2926"/>
                <a:gd name="connsiteY38" fmla="*/ 698 h 1388"/>
                <a:gd name="connsiteX39" fmla="*/ 2586 w 2926"/>
                <a:gd name="connsiteY39" fmla="*/ 758 h 1388"/>
                <a:gd name="connsiteX40" fmla="*/ 2644 w 2926"/>
                <a:gd name="connsiteY40" fmla="*/ 822 h 1388"/>
                <a:gd name="connsiteX41" fmla="*/ 2702 w 2926"/>
                <a:gd name="connsiteY41" fmla="*/ 888 h 1388"/>
                <a:gd name="connsiteX42" fmla="*/ 2758 w 2926"/>
                <a:gd name="connsiteY42" fmla="*/ 958 h 1388"/>
                <a:gd name="connsiteX43" fmla="*/ 2814 w 2926"/>
                <a:gd name="connsiteY43" fmla="*/ 1030 h 1388"/>
                <a:gd name="connsiteX44" fmla="*/ 2870 w 2926"/>
                <a:gd name="connsiteY44" fmla="*/ 1108 h 1388"/>
                <a:gd name="connsiteX45" fmla="*/ 2926 w 2926"/>
                <a:gd name="connsiteY45" fmla="*/ 1188 h 1388"/>
                <a:gd name="connsiteX46" fmla="*/ 2926 w 2926"/>
                <a:gd name="connsiteY46" fmla="*/ 1188 h 1388"/>
                <a:gd name="connsiteX47" fmla="*/ 2906 w 2926"/>
                <a:gd name="connsiteY47" fmla="*/ 1196 h 1388"/>
                <a:gd name="connsiteX48" fmla="*/ 2852 w 2926"/>
                <a:gd name="connsiteY48" fmla="*/ 1222 h 1388"/>
                <a:gd name="connsiteX49" fmla="*/ 2812 w 2926"/>
                <a:gd name="connsiteY49" fmla="*/ 1238 h 1388"/>
                <a:gd name="connsiteX50" fmla="*/ 2766 w 2926"/>
                <a:gd name="connsiteY50" fmla="*/ 1256 h 1388"/>
                <a:gd name="connsiteX51" fmla="*/ 2710 w 2926"/>
                <a:gd name="connsiteY51" fmla="*/ 1276 h 1388"/>
                <a:gd name="connsiteX52" fmla="*/ 2648 w 2926"/>
                <a:gd name="connsiteY52" fmla="*/ 1296 h 1388"/>
                <a:gd name="connsiteX53" fmla="*/ 2580 w 2926"/>
                <a:gd name="connsiteY53" fmla="*/ 1314 h 1388"/>
                <a:gd name="connsiteX54" fmla="*/ 2504 w 2926"/>
                <a:gd name="connsiteY54" fmla="*/ 1334 h 1388"/>
                <a:gd name="connsiteX55" fmla="*/ 2424 w 2926"/>
                <a:gd name="connsiteY55" fmla="*/ 1350 h 1388"/>
                <a:gd name="connsiteX56" fmla="*/ 2338 w 2926"/>
                <a:gd name="connsiteY56" fmla="*/ 1366 h 1388"/>
                <a:gd name="connsiteX57" fmla="*/ 2246 w 2926"/>
                <a:gd name="connsiteY57" fmla="*/ 1376 h 1388"/>
                <a:gd name="connsiteX58" fmla="*/ 2150 w 2926"/>
                <a:gd name="connsiteY58" fmla="*/ 1384 h 1388"/>
                <a:gd name="connsiteX59" fmla="*/ 2100 w 2926"/>
                <a:gd name="connsiteY59" fmla="*/ 1388 h 1388"/>
                <a:gd name="connsiteX60" fmla="*/ 2048 w 2926"/>
                <a:gd name="connsiteY60" fmla="*/ 1388 h 1388"/>
                <a:gd name="connsiteX61" fmla="*/ 1996 w 2926"/>
                <a:gd name="connsiteY61" fmla="*/ 1388 h 1388"/>
                <a:gd name="connsiteX62" fmla="*/ 1944 w 2926"/>
                <a:gd name="connsiteY62" fmla="*/ 1388 h 1388"/>
                <a:gd name="connsiteX63" fmla="*/ 1890 w 2926"/>
                <a:gd name="connsiteY63" fmla="*/ 1384 h 1388"/>
                <a:gd name="connsiteX64" fmla="*/ 1834 w 2926"/>
                <a:gd name="connsiteY64" fmla="*/ 1380 h 1388"/>
                <a:gd name="connsiteX65" fmla="*/ 1778 w 2926"/>
                <a:gd name="connsiteY65" fmla="*/ 1374 h 1388"/>
                <a:gd name="connsiteX66" fmla="*/ 1722 w 2926"/>
                <a:gd name="connsiteY66" fmla="*/ 1368 h 1388"/>
                <a:gd name="connsiteX67" fmla="*/ 1666 w 2926"/>
                <a:gd name="connsiteY67" fmla="*/ 1358 h 1388"/>
                <a:gd name="connsiteX68" fmla="*/ 1608 w 2926"/>
                <a:gd name="connsiteY68" fmla="*/ 1348 h 1388"/>
                <a:gd name="connsiteX69" fmla="*/ 1548 w 2926"/>
                <a:gd name="connsiteY69" fmla="*/ 1334 h 1388"/>
                <a:gd name="connsiteX70" fmla="*/ 1490 w 2926"/>
                <a:gd name="connsiteY70" fmla="*/ 1320 h 1388"/>
                <a:gd name="connsiteX71" fmla="*/ 1430 w 2926"/>
                <a:gd name="connsiteY71" fmla="*/ 1302 h 1388"/>
                <a:gd name="connsiteX72" fmla="*/ 1368 w 2926"/>
                <a:gd name="connsiteY72" fmla="*/ 1282 h 1388"/>
                <a:gd name="connsiteX73" fmla="*/ 1308 w 2926"/>
                <a:gd name="connsiteY73" fmla="*/ 1262 h 1388"/>
                <a:gd name="connsiteX74" fmla="*/ 1246 w 2926"/>
                <a:gd name="connsiteY74" fmla="*/ 1238 h 1388"/>
                <a:gd name="connsiteX75" fmla="*/ 1186 w 2926"/>
                <a:gd name="connsiteY75" fmla="*/ 1210 h 1388"/>
                <a:gd name="connsiteX76" fmla="*/ 1124 w 2926"/>
                <a:gd name="connsiteY76" fmla="*/ 1182 h 1388"/>
                <a:gd name="connsiteX77" fmla="*/ 1060 w 2926"/>
                <a:gd name="connsiteY77" fmla="*/ 1150 h 1388"/>
                <a:gd name="connsiteX78" fmla="*/ 998 w 2926"/>
                <a:gd name="connsiteY78" fmla="*/ 1116 h 1388"/>
                <a:gd name="connsiteX79" fmla="*/ 936 w 2926"/>
                <a:gd name="connsiteY79" fmla="*/ 1080 h 1388"/>
                <a:gd name="connsiteX80" fmla="*/ 872 w 2926"/>
                <a:gd name="connsiteY80" fmla="*/ 1040 h 1388"/>
                <a:gd name="connsiteX81" fmla="*/ 810 w 2926"/>
                <a:gd name="connsiteY81" fmla="*/ 998 h 1388"/>
                <a:gd name="connsiteX82" fmla="*/ 746 w 2926"/>
                <a:gd name="connsiteY82" fmla="*/ 952 h 1388"/>
                <a:gd name="connsiteX83" fmla="*/ 684 w 2926"/>
                <a:gd name="connsiteY83" fmla="*/ 902 h 1388"/>
                <a:gd name="connsiteX84" fmla="*/ 620 w 2926"/>
                <a:gd name="connsiteY84" fmla="*/ 850 h 1388"/>
                <a:gd name="connsiteX85" fmla="*/ 558 w 2926"/>
                <a:gd name="connsiteY85" fmla="*/ 794 h 1388"/>
                <a:gd name="connsiteX86" fmla="*/ 494 w 2926"/>
                <a:gd name="connsiteY86" fmla="*/ 736 h 1388"/>
                <a:gd name="connsiteX87" fmla="*/ 432 w 2926"/>
                <a:gd name="connsiteY87" fmla="*/ 674 h 1388"/>
                <a:gd name="connsiteX88" fmla="*/ 368 w 2926"/>
                <a:gd name="connsiteY88" fmla="*/ 608 h 1388"/>
                <a:gd name="connsiteX89" fmla="*/ 306 w 2926"/>
                <a:gd name="connsiteY89" fmla="*/ 538 h 1388"/>
                <a:gd name="connsiteX90" fmla="*/ 244 w 2926"/>
                <a:gd name="connsiteY90" fmla="*/ 466 h 1388"/>
                <a:gd name="connsiteX91" fmla="*/ 182 w 2926"/>
                <a:gd name="connsiteY91" fmla="*/ 390 h 1388"/>
                <a:gd name="connsiteX92" fmla="*/ 122 w 2926"/>
                <a:gd name="connsiteY92" fmla="*/ 308 h 1388"/>
                <a:gd name="connsiteX93" fmla="*/ 60 w 2926"/>
                <a:gd name="connsiteY93" fmla="*/ 224 h 1388"/>
                <a:gd name="connsiteX94" fmla="*/ 0 w 2926"/>
                <a:gd name="connsiteY94" fmla="*/ 134 h 1388"/>
                <a:gd name="connsiteX0" fmla="*/ 0 w 2926"/>
                <a:gd name="connsiteY0" fmla="*/ 134 h 1388"/>
                <a:gd name="connsiteX1" fmla="*/ 0 w 2926"/>
                <a:gd name="connsiteY1" fmla="*/ 134 h 1388"/>
                <a:gd name="connsiteX2" fmla="*/ 20 w 2926"/>
                <a:gd name="connsiteY2" fmla="*/ 128 h 1388"/>
                <a:gd name="connsiteX3" fmla="*/ 78 w 2926"/>
                <a:gd name="connsiteY3" fmla="*/ 108 h 1388"/>
                <a:gd name="connsiteX4" fmla="*/ 120 w 2926"/>
                <a:gd name="connsiteY4" fmla="*/ 96 h 1388"/>
                <a:gd name="connsiteX5" fmla="*/ 366 w 2926"/>
                <a:gd name="connsiteY5" fmla="*/ 40 h 1388"/>
                <a:gd name="connsiteX6" fmla="*/ 446 w 2926"/>
                <a:gd name="connsiteY6" fmla="*/ 28 h 1388"/>
                <a:gd name="connsiteX7" fmla="*/ 530 w 2926"/>
                <a:gd name="connsiteY7" fmla="*/ 16 h 1388"/>
                <a:gd name="connsiteX8" fmla="*/ 620 w 2926"/>
                <a:gd name="connsiteY8" fmla="*/ 8 h 1388"/>
                <a:gd name="connsiteX9" fmla="*/ 716 w 2926"/>
                <a:gd name="connsiteY9" fmla="*/ 2 h 1388"/>
                <a:gd name="connsiteX10" fmla="*/ 816 w 2926"/>
                <a:gd name="connsiteY10" fmla="*/ 0 h 1388"/>
                <a:gd name="connsiteX11" fmla="*/ 920 w 2926"/>
                <a:gd name="connsiteY11" fmla="*/ 2 h 1388"/>
                <a:gd name="connsiteX12" fmla="*/ 1028 w 2926"/>
                <a:gd name="connsiteY12" fmla="*/ 8 h 1388"/>
                <a:gd name="connsiteX13" fmla="*/ 1084 w 2926"/>
                <a:gd name="connsiteY13" fmla="*/ 12 h 1388"/>
                <a:gd name="connsiteX14" fmla="*/ 1140 w 2926"/>
                <a:gd name="connsiteY14" fmla="*/ 18 h 1388"/>
                <a:gd name="connsiteX15" fmla="*/ 1196 w 2926"/>
                <a:gd name="connsiteY15" fmla="*/ 26 h 1388"/>
                <a:gd name="connsiteX16" fmla="*/ 1254 w 2926"/>
                <a:gd name="connsiteY16" fmla="*/ 36 h 1388"/>
                <a:gd name="connsiteX17" fmla="*/ 1312 w 2926"/>
                <a:gd name="connsiteY17" fmla="*/ 46 h 1388"/>
                <a:gd name="connsiteX18" fmla="*/ 1372 w 2926"/>
                <a:gd name="connsiteY18" fmla="*/ 58 h 1388"/>
                <a:gd name="connsiteX19" fmla="*/ 1430 w 2926"/>
                <a:gd name="connsiteY19" fmla="*/ 72 h 1388"/>
                <a:gd name="connsiteX20" fmla="*/ 1490 w 2926"/>
                <a:gd name="connsiteY20" fmla="*/ 88 h 1388"/>
                <a:gd name="connsiteX21" fmla="*/ 1550 w 2926"/>
                <a:gd name="connsiteY21" fmla="*/ 106 h 1388"/>
                <a:gd name="connsiteX22" fmla="*/ 1612 w 2926"/>
                <a:gd name="connsiteY22" fmla="*/ 126 h 1388"/>
                <a:gd name="connsiteX23" fmla="*/ 1672 w 2926"/>
                <a:gd name="connsiteY23" fmla="*/ 146 h 1388"/>
                <a:gd name="connsiteX24" fmla="*/ 1734 w 2926"/>
                <a:gd name="connsiteY24" fmla="*/ 170 h 1388"/>
                <a:gd name="connsiteX25" fmla="*/ 1794 w 2926"/>
                <a:gd name="connsiteY25" fmla="*/ 196 h 1388"/>
                <a:gd name="connsiteX26" fmla="*/ 1856 w 2926"/>
                <a:gd name="connsiteY26" fmla="*/ 224 h 1388"/>
                <a:gd name="connsiteX27" fmla="*/ 1918 w 2926"/>
                <a:gd name="connsiteY27" fmla="*/ 254 h 1388"/>
                <a:gd name="connsiteX28" fmla="*/ 1980 w 2926"/>
                <a:gd name="connsiteY28" fmla="*/ 288 h 1388"/>
                <a:gd name="connsiteX29" fmla="*/ 2040 w 2926"/>
                <a:gd name="connsiteY29" fmla="*/ 322 h 1388"/>
                <a:gd name="connsiteX30" fmla="*/ 2102 w 2926"/>
                <a:gd name="connsiteY30" fmla="*/ 360 h 1388"/>
                <a:gd name="connsiteX31" fmla="*/ 2164 w 2926"/>
                <a:gd name="connsiteY31" fmla="*/ 400 h 1388"/>
                <a:gd name="connsiteX32" fmla="*/ 2224 w 2926"/>
                <a:gd name="connsiteY32" fmla="*/ 442 h 1388"/>
                <a:gd name="connsiteX33" fmla="*/ 2286 w 2926"/>
                <a:gd name="connsiteY33" fmla="*/ 488 h 1388"/>
                <a:gd name="connsiteX34" fmla="*/ 2346 w 2926"/>
                <a:gd name="connsiteY34" fmla="*/ 536 h 1388"/>
                <a:gd name="connsiteX35" fmla="*/ 2406 w 2926"/>
                <a:gd name="connsiteY35" fmla="*/ 588 h 1388"/>
                <a:gd name="connsiteX36" fmla="*/ 2466 w 2926"/>
                <a:gd name="connsiteY36" fmla="*/ 642 h 1388"/>
                <a:gd name="connsiteX37" fmla="*/ 2526 w 2926"/>
                <a:gd name="connsiteY37" fmla="*/ 698 h 1388"/>
                <a:gd name="connsiteX38" fmla="*/ 2586 w 2926"/>
                <a:gd name="connsiteY38" fmla="*/ 758 h 1388"/>
                <a:gd name="connsiteX39" fmla="*/ 2644 w 2926"/>
                <a:gd name="connsiteY39" fmla="*/ 822 h 1388"/>
                <a:gd name="connsiteX40" fmla="*/ 2702 w 2926"/>
                <a:gd name="connsiteY40" fmla="*/ 888 h 1388"/>
                <a:gd name="connsiteX41" fmla="*/ 2758 w 2926"/>
                <a:gd name="connsiteY41" fmla="*/ 958 h 1388"/>
                <a:gd name="connsiteX42" fmla="*/ 2814 w 2926"/>
                <a:gd name="connsiteY42" fmla="*/ 1030 h 1388"/>
                <a:gd name="connsiteX43" fmla="*/ 2870 w 2926"/>
                <a:gd name="connsiteY43" fmla="*/ 1108 h 1388"/>
                <a:gd name="connsiteX44" fmla="*/ 2926 w 2926"/>
                <a:gd name="connsiteY44" fmla="*/ 1188 h 1388"/>
                <a:gd name="connsiteX45" fmla="*/ 2926 w 2926"/>
                <a:gd name="connsiteY45" fmla="*/ 1188 h 1388"/>
                <a:gd name="connsiteX46" fmla="*/ 2906 w 2926"/>
                <a:gd name="connsiteY46" fmla="*/ 1196 h 1388"/>
                <a:gd name="connsiteX47" fmla="*/ 2852 w 2926"/>
                <a:gd name="connsiteY47" fmla="*/ 1222 h 1388"/>
                <a:gd name="connsiteX48" fmla="*/ 2812 w 2926"/>
                <a:gd name="connsiteY48" fmla="*/ 1238 h 1388"/>
                <a:gd name="connsiteX49" fmla="*/ 2766 w 2926"/>
                <a:gd name="connsiteY49" fmla="*/ 1256 h 1388"/>
                <a:gd name="connsiteX50" fmla="*/ 2710 w 2926"/>
                <a:gd name="connsiteY50" fmla="*/ 1276 h 1388"/>
                <a:gd name="connsiteX51" fmla="*/ 2648 w 2926"/>
                <a:gd name="connsiteY51" fmla="*/ 1296 h 1388"/>
                <a:gd name="connsiteX52" fmla="*/ 2580 w 2926"/>
                <a:gd name="connsiteY52" fmla="*/ 1314 h 1388"/>
                <a:gd name="connsiteX53" fmla="*/ 2504 w 2926"/>
                <a:gd name="connsiteY53" fmla="*/ 1334 h 1388"/>
                <a:gd name="connsiteX54" fmla="*/ 2424 w 2926"/>
                <a:gd name="connsiteY54" fmla="*/ 1350 h 1388"/>
                <a:gd name="connsiteX55" fmla="*/ 2338 w 2926"/>
                <a:gd name="connsiteY55" fmla="*/ 1366 h 1388"/>
                <a:gd name="connsiteX56" fmla="*/ 2246 w 2926"/>
                <a:gd name="connsiteY56" fmla="*/ 1376 h 1388"/>
                <a:gd name="connsiteX57" fmla="*/ 2150 w 2926"/>
                <a:gd name="connsiteY57" fmla="*/ 1384 h 1388"/>
                <a:gd name="connsiteX58" fmla="*/ 2100 w 2926"/>
                <a:gd name="connsiteY58" fmla="*/ 1388 h 1388"/>
                <a:gd name="connsiteX59" fmla="*/ 2048 w 2926"/>
                <a:gd name="connsiteY59" fmla="*/ 1388 h 1388"/>
                <a:gd name="connsiteX60" fmla="*/ 1996 w 2926"/>
                <a:gd name="connsiteY60" fmla="*/ 1388 h 1388"/>
                <a:gd name="connsiteX61" fmla="*/ 1944 w 2926"/>
                <a:gd name="connsiteY61" fmla="*/ 1388 h 1388"/>
                <a:gd name="connsiteX62" fmla="*/ 1890 w 2926"/>
                <a:gd name="connsiteY62" fmla="*/ 1384 h 1388"/>
                <a:gd name="connsiteX63" fmla="*/ 1834 w 2926"/>
                <a:gd name="connsiteY63" fmla="*/ 1380 h 1388"/>
                <a:gd name="connsiteX64" fmla="*/ 1778 w 2926"/>
                <a:gd name="connsiteY64" fmla="*/ 1374 h 1388"/>
                <a:gd name="connsiteX65" fmla="*/ 1722 w 2926"/>
                <a:gd name="connsiteY65" fmla="*/ 1368 h 1388"/>
                <a:gd name="connsiteX66" fmla="*/ 1666 w 2926"/>
                <a:gd name="connsiteY66" fmla="*/ 1358 h 1388"/>
                <a:gd name="connsiteX67" fmla="*/ 1608 w 2926"/>
                <a:gd name="connsiteY67" fmla="*/ 1348 h 1388"/>
                <a:gd name="connsiteX68" fmla="*/ 1548 w 2926"/>
                <a:gd name="connsiteY68" fmla="*/ 1334 h 1388"/>
                <a:gd name="connsiteX69" fmla="*/ 1490 w 2926"/>
                <a:gd name="connsiteY69" fmla="*/ 1320 h 1388"/>
                <a:gd name="connsiteX70" fmla="*/ 1430 w 2926"/>
                <a:gd name="connsiteY70" fmla="*/ 1302 h 1388"/>
                <a:gd name="connsiteX71" fmla="*/ 1368 w 2926"/>
                <a:gd name="connsiteY71" fmla="*/ 1282 h 1388"/>
                <a:gd name="connsiteX72" fmla="*/ 1308 w 2926"/>
                <a:gd name="connsiteY72" fmla="*/ 1262 h 1388"/>
                <a:gd name="connsiteX73" fmla="*/ 1246 w 2926"/>
                <a:gd name="connsiteY73" fmla="*/ 1238 h 1388"/>
                <a:gd name="connsiteX74" fmla="*/ 1186 w 2926"/>
                <a:gd name="connsiteY74" fmla="*/ 1210 h 1388"/>
                <a:gd name="connsiteX75" fmla="*/ 1124 w 2926"/>
                <a:gd name="connsiteY75" fmla="*/ 1182 h 1388"/>
                <a:gd name="connsiteX76" fmla="*/ 1060 w 2926"/>
                <a:gd name="connsiteY76" fmla="*/ 1150 h 1388"/>
                <a:gd name="connsiteX77" fmla="*/ 998 w 2926"/>
                <a:gd name="connsiteY77" fmla="*/ 1116 h 1388"/>
                <a:gd name="connsiteX78" fmla="*/ 936 w 2926"/>
                <a:gd name="connsiteY78" fmla="*/ 1080 h 1388"/>
                <a:gd name="connsiteX79" fmla="*/ 872 w 2926"/>
                <a:gd name="connsiteY79" fmla="*/ 1040 h 1388"/>
                <a:gd name="connsiteX80" fmla="*/ 810 w 2926"/>
                <a:gd name="connsiteY80" fmla="*/ 998 h 1388"/>
                <a:gd name="connsiteX81" fmla="*/ 746 w 2926"/>
                <a:gd name="connsiteY81" fmla="*/ 952 h 1388"/>
                <a:gd name="connsiteX82" fmla="*/ 684 w 2926"/>
                <a:gd name="connsiteY82" fmla="*/ 902 h 1388"/>
                <a:gd name="connsiteX83" fmla="*/ 620 w 2926"/>
                <a:gd name="connsiteY83" fmla="*/ 850 h 1388"/>
                <a:gd name="connsiteX84" fmla="*/ 558 w 2926"/>
                <a:gd name="connsiteY84" fmla="*/ 794 h 1388"/>
                <a:gd name="connsiteX85" fmla="*/ 494 w 2926"/>
                <a:gd name="connsiteY85" fmla="*/ 736 h 1388"/>
                <a:gd name="connsiteX86" fmla="*/ 432 w 2926"/>
                <a:gd name="connsiteY86" fmla="*/ 674 h 1388"/>
                <a:gd name="connsiteX87" fmla="*/ 368 w 2926"/>
                <a:gd name="connsiteY87" fmla="*/ 608 h 1388"/>
                <a:gd name="connsiteX88" fmla="*/ 306 w 2926"/>
                <a:gd name="connsiteY88" fmla="*/ 538 h 1388"/>
                <a:gd name="connsiteX89" fmla="*/ 244 w 2926"/>
                <a:gd name="connsiteY89" fmla="*/ 466 h 1388"/>
                <a:gd name="connsiteX90" fmla="*/ 182 w 2926"/>
                <a:gd name="connsiteY90" fmla="*/ 390 h 1388"/>
                <a:gd name="connsiteX91" fmla="*/ 122 w 2926"/>
                <a:gd name="connsiteY91" fmla="*/ 308 h 1388"/>
                <a:gd name="connsiteX92" fmla="*/ 60 w 2926"/>
                <a:gd name="connsiteY92" fmla="*/ 224 h 1388"/>
                <a:gd name="connsiteX93" fmla="*/ 0 w 2926"/>
                <a:gd name="connsiteY93" fmla="*/ 134 h 1388"/>
                <a:gd name="connsiteX0" fmla="*/ 0 w 2926"/>
                <a:gd name="connsiteY0" fmla="*/ 134 h 1388"/>
                <a:gd name="connsiteX1" fmla="*/ 0 w 2926"/>
                <a:gd name="connsiteY1" fmla="*/ 134 h 1388"/>
                <a:gd name="connsiteX2" fmla="*/ 20 w 2926"/>
                <a:gd name="connsiteY2" fmla="*/ 128 h 1388"/>
                <a:gd name="connsiteX3" fmla="*/ 78 w 2926"/>
                <a:gd name="connsiteY3" fmla="*/ 108 h 1388"/>
                <a:gd name="connsiteX4" fmla="*/ 120 w 2926"/>
                <a:gd name="connsiteY4" fmla="*/ 96 h 1388"/>
                <a:gd name="connsiteX5" fmla="*/ 366 w 2926"/>
                <a:gd name="connsiteY5" fmla="*/ 40 h 1388"/>
                <a:gd name="connsiteX6" fmla="*/ 530 w 2926"/>
                <a:gd name="connsiteY6" fmla="*/ 16 h 1388"/>
                <a:gd name="connsiteX7" fmla="*/ 620 w 2926"/>
                <a:gd name="connsiteY7" fmla="*/ 8 h 1388"/>
                <a:gd name="connsiteX8" fmla="*/ 716 w 2926"/>
                <a:gd name="connsiteY8" fmla="*/ 2 h 1388"/>
                <a:gd name="connsiteX9" fmla="*/ 816 w 2926"/>
                <a:gd name="connsiteY9" fmla="*/ 0 h 1388"/>
                <a:gd name="connsiteX10" fmla="*/ 920 w 2926"/>
                <a:gd name="connsiteY10" fmla="*/ 2 h 1388"/>
                <a:gd name="connsiteX11" fmla="*/ 1028 w 2926"/>
                <a:gd name="connsiteY11" fmla="*/ 8 h 1388"/>
                <a:gd name="connsiteX12" fmla="*/ 1084 w 2926"/>
                <a:gd name="connsiteY12" fmla="*/ 12 h 1388"/>
                <a:gd name="connsiteX13" fmla="*/ 1140 w 2926"/>
                <a:gd name="connsiteY13" fmla="*/ 18 h 1388"/>
                <a:gd name="connsiteX14" fmla="*/ 1196 w 2926"/>
                <a:gd name="connsiteY14" fmla="*/ 26 h 1388"/>
                <a:gd name="connsiteX15" fmla="*/ 1254 w 2926"/>
                <a:gd name="connsiteY15" fmla="*/ 36 h 1388"/>
                <a:gd name="connsiteX16" fmla="*/ 1312 w 2926"/>
                <a:gd name="connsiteY16" fmla="*/ 46 h 1388"/>
                <a:gd name="connsiteX17" fmla="*/ 1372 w 2926"/>
                <a:gd name="connsiteY17" fmla="*/ 58 h 1388"/>
                <a:gd name="connsiteX18" fmla="*/ 1430 w 2926"/>
                <a:gd name="connsiteY18" fmla="*/ 72 h 1388"/>
                <a:gd name="connsiteX19" fmla="*/ 1490 w 2926"/>
                <a:gd name="connsiteY19" fmla="*/ 88 h 1388"/>
                <a:gd name="connsiteX20" fmla="*/ 1550 w 2926"/>
                <a:gd name="connsiteY20" fmla="*/ 106 h 1388"/>
                <a:gd name="connsiteX21" fmla="*/ 1612 w 2926"/>
                <a:gd name="connsiteY21" fmla="*/ 126 h 1388"/>
                <a:gd name="connsiteX22" fmla="*/ 1672 w 2926"/>
                <a:gd name="connsiteY22" fmla="*/ 146 h 1388"/>
                <a:gd name="connsiteX23" fmla="*/ 1734 w 2926"/>
                <a:gd name="connsiteY23" fmla="*/ 170 h 1388"/>
                <a:gd name="connsiteX24" fmla="*/ 1794 w 2926"/>
                <a:gd name="connsiteY24" fmla="*/ 196 h 1388"/>
                <a:gd name="connsiteX25" fmla="*/ 1856 w 2926"/>
                <a:gd name="connsiteY25" fmla="*/ 224 h 1388"/>
                <a:gd name="connsiteX26" fmla="*/ 1918 w 2926"/>
                <a:gd name="connsiteY26" fmla="*/ 254 h 1388"/>
                <a:gd name="connsiteX27" fmla="*/ 1980 w 2926"/>
                <a:gd name="connsiteY27" fmla="*/ 288 h 1388"/>
                <a:gd name="connsiteX28" fmla="*/ 2040 w 2926"/>
                <a:gd name="connsiteY28" fmla="*/ 322 h 1388"/>
                <a:gd name="connsiteX29" fmla="*/ 2102 w 2926"/>
                <a:gd name="connsiteY29" fmla="*/ 360 h 1388"/>
                <a:gd name="connsiteX30" fmla="*/ 2164 w 2926"/>
                <a:gd name="connsiteY30" fmla="*/ 400 h 1388"/>
                <a:gd name="connsiteX31" fmla="*/ 2224 w 2926"/>
                <a:gd name="connsiteY31" fmla="*/ 442 h 1388"/>
                <a:gd name="connsiteX32" fmla="*/ 2286 w 2926"/>
                <a:gd name="connsiteY32" fmla="*/ 488 h 1388"/>
                <a:gd name="connsiteX33" fmla="*/ 2346 w 2926"/>
                <a:gd name="connsiteY33" fmla="*/ 536 h 1388"/>
                <a:gd name="connsiteX34" fmla="*/ 2406 w 2926"/>
                <a:gd name="connsiteY34" fmla="*/ 588 h 1388"/>
                <a:gd name="connsiteX35" fmla="*/ 2466 w 2926"/>
                <a:gd name="connsiteY35" fmla="*/ 642 h 1388"/>
                <a:gd name="connsiteX36" fmla="*/ 2526 w 2926"/>
                <a:gd name="connsiteY36" fmla="*/ 698 h 1388"/>
                <a:gd name="connsiteX37" fmla="*/ 2586 w 2926"/>
                <a:gd name="connsiteY37" fmla="*/ 758 h 1388"/>
                <a:gd name="connsiteX38" fmla="*/ 2644 w 2926"/>
                <a:gd name="connsiteY38" fmla="*/ 822 h 1388"/>
                <a:gd name="connsiteX39" fmla="*/ 2702 w 2926"/>
                <a:gd name="connsiteY39" fmla="*/ 888 h 1388"/>
                <a:gd name="connsiteX40" fmla="*/ 2758 w 2926"/>
                <a:gd name="connsiteY40" fmla="*/ 958 h 1388"/>
                <a:gd name="connsiteX41" fmla="*/ 2814 w 2926"/>
                <a:gd name="connsiteY41" fmla="*/ 1030 h 1388"/>
                <a:gd name="connsiteX42" fmla="*/ 2870 w 2926"/>
                <a:gd name="connsiteY42" fmla="*/ 1108 h 1388"/>
                <a:gd name="connsiteX43" fmla="*/ 2926 w 2926"/>
                <a:gd name="connsiteY43" fmla="*/ 1188 h 1388"/>
                <a:gd name="connsiteX44" fmla="*/ 2926 w 2926"/>
                <a:gd name="connsiteY44" fmla="*/ 1188 h 1388"/>
                <a:gd name="connsiteX45" fmla="*/ 2906 w 2926"/>
                <a:gd name="connsiteY45" fmla="*/ 1196 h 1388"/>
                <a:gd name="connsiteX46" fmla="*/ 2852 w 2926"/>
                <a:gd name="connsiteY46" fmla="*/ 1222 h 1388"/>
                <a:gd name="connsiteX47" fmla="*/ 2812 w 2926"/>
                <a:gd name="connsiteY47" fmla="*/ 1238 h 1388"/>
                <a:gd name="connsiteX48" fmla="*/ 2766 w 2926"/>
                <a:gd name="connsiteY48" fmla="*/ 1256 h 1388"/>
                <a:gd name="connsiteX49" fmla="*/ 2710 w 2926"/>
                <a:gd name="connsiteY49" fmla="*/ 1276 h 1388"/>
                <a:gd name="connsiteX50" fmla="*/ 2648 w 2926"/>
                <a:gd name="connsiteY50" fmla="*/ 1296 h 1388"/>
                <a:gd name="connsiteX51" fmla="*/ 2580 w 2926"/>
                <a:gd name="connsiteY51" fmla="*/ 1314 h 1388"/>
                <a:gd name="connsiteX52" fmla="*/ 2504 w 2926"/>
                <a:gd name="connsiteY52" fmla="*/ 1334 h 1388"/>
                <a:gd name="connsiteX53" fmla="*/ 2424 w 2926"/>
                <a:gd name="connsiteY53" fmla="*/ 1350 h 1388"/>
                <a:gd name="connsiteX54" fmla="*/ 2338 w 2926"/>
                <a:gd name="connsiteY54" fmla="*/ 1366 h 1388"/>
                <a:gd name="connsiteX55" fmla="*/ 2246 w 2926"/>
                <a:gd name="connsiteY55" fmla="*/ 1376 h 1388"/>
                <a:gd name="connsiteX56" fmla="*/ 2150 w 2926"/>
                <a:gd name="connsiteY56" fmla="*/ 1384 h 1388"/>
                <a:gd name="connsiteX57" fmla="*/ 2100 w 2926"/>
                <a:gd name="connsiteY57" fmla="*/ 1388 h 1388"/>
                <a:gd name="connsiteX58" fmla="*/ 2048 w 2926"/>
                <a:gd name="connsiteY58" fmla="*/ 1388 h 1388"/>
                <a:gd name="connsiteX59" fmla="*/ 1996 w 2926"/>
                <a:gd name="connsiteY59" fmla="*/ 1388 h 1388"/>
                <a:gd name="connsiteX60" fmla="*/ 1944 w 2926"/>
                <a:gd name="connsiteY60" fmla="*/ 1388 h 1388"/>
                <a:gd name="connsiteX61" fmla="*/ 1890 w 2926"/>
                <a:gd name="connsiteY61" fmla="*/ 1384 h 1388"/>
                <a:gd name="connsiteX62" fmla="*/ 1834 w 2926"/>
                <a:gd name="connsiteY62" fmla="*/ 1380 h 1388"/>
                <a:gd name="connsiteX63" fmla="*/ 1778 w 2926"/>
                <a:gd name="connsiteY63" fmla="*/ 1374 h 1388"/>
                <a:gd name="connsiteX64" fmla="*/ 1722 w 2926"/>
                <a:gd name="connsiteY64" fmla="*/ 1368 h 1388"/>
                <a:gd name="connsiteX65" fmla="*/ 1666 w 2926"/>
                <a:gd name="connsiteY65" fmla="*/ 1358 h 1388"/>
                <a:gd name="connsiteX66" fmla="*/ 1608 w 2926"/>
                <a:gd name="connsiteY66" fmla="*/ 1348 h 1388"/>
                <a:gd name="connsiteX67" fmla="*/ 1548 w 2926"/>
                <a:gd name="connsiteY67" fmla="*/ 1334 h 1388"/>
                <a:gd name="connsiteX68" fmla="*/ 1490 w 2926"/>
                <a:gd name="connsiteY68" fmla="*/ 1320 h 1388"/>
                <a:gd name="connsiteX69" fmla="*/ 1430 w 2926"/>
                <a:gd name="connsiteY69" fmla="*/ 1302 h 1388"/>
                <a:gd name="connsiteX70" fmla="*/ 1368 w 2926"/>
                <a:gd name="connsiteY70" fmla="*/ 1282 h 1388"/>
                <a:gd name="connsiteX71" fmla="*/ 1308 w 2926"/>
                <a:gd name="connsiteY71" fmla="*/ 1262 h 1388"/>
                <a:gd name="connsiteX72" fmla="*/ 1246 w 2926"/>
                <a:gd name="connsiteY72" fmla="*/ 1238 h 1388"/>
                <a:gd name="connsiteX73" fmla="*/ 1186 w 2926"/>
                <a:gd name="connsiteY73" fmla="*/ 1210 h 1388"/>
                <a:gd name="connsiteX74" fmla="*/ 1124 w 2926"/>
                <a:gd name="connsiteY74" fmla="*/ 1182 h 1388"/>
                <a:gd name="connsiteX75" fmla="*/ 1060 w 2926"/>
                <a:gd name="connsiteY75" fmla="*/ 1150 h 1388"/>
                <a:gd name="connsiteX76" fmla="*/ 998 w 2926"/>
                <a:gd name="connsiteY76" fmla="*/ 1116 h 1388"/>
                <a:gd name="connsiteX77" fmla="*/ 936 w 2926"/>
                <a:gd name="connsiteY77" fmla="*/ 1080 h 1388"/>
                <a:gd name="connsiteX78" fmla="*/ 872 w 2926"/>
                <a:gd name="connsiteY78" fmla="*/ 1040 h 1388"/>
                <a:gd name="connsiteX79" fmla="*/ 810 w 2926"/>
                <a:gd name="connsiteY79" fmla="*/ 998 h 1388"/>
                <a:gd name="connsiteX80" fmla="*/ 746 w 2926"/>
                <a:gd name="connsiteY80" fmla="*/ 952 h 1388"/>
                <a:gd name="connsiteX81" fmla="*/ 684 w 2926"/>
                <a:gd name="connsiteY81" fmla="*/ 902 h 1388"/>
                <a:gd name="connsiteX82" fmla="*/ 620 w 2926"/>
                <a:gd name="connsiteY82" fmla="*/ 850 h 1388"/>
                <a:gd name="connsiteX83" fmla="*/ 558 w 2926"/>
                <a:gd name="connsiteY83" fmla="*/ 794 h 1388"/>
                <a:gd name="connsiteX84" fmla="*/ 494 w 2926"/>
                <a:gd name="connsiteY84" fmla="*/ 736 h 1388"/>
                <a:gd name="connsiteX85" fmla="*/ 432 w 2926"/>
                <a:gd name="connsiteY85" fmla="*/ 674 h 1388"/>
                <a:gd name="connsiteX86" fmla="*/ 368 w 2926"/>
                <a:gd name="connsiteY86" fmla="*/ 608 h 1388"/>
                <a:gd name="connsiteX87" fmla="*/ 306 w 2926"/>
                <a:gd name="connsiteY87" fmla="*/ 538 h 1388"/>
                <a:gd name="connsiteX88" fmla="*/ 244 w 2926"/>
                <a:gd name="connsiteY88" fmla="*/ 466 h 1388"/>
                <a:gd name="connsiteX89" fmla="*/ 182 w 2926"/>
                <a:gd name="connsiteY89" fmla="*/ 390 h 1388"/>
                <a:gd name="connsiteX90" fmla="*/ 122 w 2926"/>
                <a:gd name="connsiteY90" fmla="*/ 308 h 1388"/>
                <a:gd name="connsiteX91" fmla="*/ 60 w 2926"/>
                <a:gd name="connsiteY91" fmla="*/ 224 h 1388"/>
                <a:gd name="connsiteX92" fmla="*/ 0 w 2926"/>
                <a:gd name="connsiteY92" fmla="*/ 134 h 1388"/>
                <a:gd name="connsiteX0" fmla="*/ 0 w 2926"/>
                <a:gd name="connsiteY0" fmla="*/ 134 h 1388"/>
                <a:gd name="connsiteX1" fmla="*/ 0 w 2926"/>
                <a:gd name="connsiteY1" fmla="*/ 134 h 1388"/>
                <a:gd name="connsiteX2" fmla="*/ 20 w 2926"/>
                <a:gd name="connsiteY2" fmla="*/ 128 h 1388"/>
                <a:gd name="connsiteX3" fmla="*/ 78 w 2926"/>
                <a:gd name="connsiteY3" fmla="*/ 108 h 1388"/>
                <a:gd name="connsiteX4" fmla="*/ 120 w 2926"/>
                <a:gd name="connsiteY4" fmla="*/ 96 h 1388"/>
                <a:gd name="connsiteX5" fmla="*/ 366 w 2926"/>
                <a:gd name="connsiteY5" fmla="*/ 40 h 1388"/>
                <a:gd name="connsiteX6" fmla="*/ 620 w 2926"/>
                <a:gd name="connsiteY6" fmla="*/ 8 h 1388"/>
                <a:gd name="connsiteX7" fmla="*/ 716 w 2926"/>
                <a:gd name="connsiteY7" fmla="*/ 2 h 1388"/>
                <a:gd name="connsiteX8" fmla="*/ 816 w 2926"/>
                <a:gd name="connsiteY8" fmla="*/ 0 h 1388"/>
                <a:gd name="connsiteX9" fmla="*/ 920 w 2926"/>
                <a:gd name="connsiteY9" fmla="*/ 2 h 1388"/>
                <a:gd name="connsiteX10" fmla="*/ 1028 w 2926"/>
                <a:gd name="connsiteY10" fmla="*/ 8 h 1388"/>
                <a:gd name="connsiteX11" fmla="*/ 1084 w 2926"/>
                <a:gd name="connsiteY11" fmla="*/ 12 h 1388"/>
                <a:gd name="connsiteX12" fmla="*/ 1140 w 2926"/>
                <a:gd name="connsiteY12" fmla="*/ 18 h 1388"/>
                <a:gd name="connsiteX13" fmla="*/ 1196 w 2926"/>
                <a:gd name="connsiteY13" fmla="*/ 26 h 1388"/>
                <a:gd name="connsiteX14" fmla="*/ 1254 w 2926"/>
                <a:gd name="connsiteY14" fmla="*/ 36 h 1388"/>
                <a:gd name="connsiteX15" fmla="*/ 1312 w 2926"/>
                <a:gd name="connsiteY15" fmla="*/ 46 h 1388"/>
                <a:gd name="connsiteX16" fmla="*/ 1372 w 2926"/>
                <a:gd name="connsiteY16" fmla="*/ 58 h 1388"/>
                <a:gd name="connsiteX17" fmla="*/ 1430 w 2926"/>
                <a:gd name="connsiteY17" fmla="*/ 72 h 1388"/>
                <a:gd name="connsiteX18" fmla="*/ 1490 w 2926"/>
                <a:gd name="connsiteY18" fmla="*/ 88 h 1388"/>
                <a:gd name="connsiteX19" fmla="*/ 1550 w 2926"/>
                <a:gd name="connsiteY19" fmla="*/ 106 h 1388"/>
                <a:gd name="connsiteX20" fmla="*/ 1612 w 2926"/>
                <a:gd name="connsiteY20" fmla="*/ 126 h 1388"/>
                <a:gd name="connsiteX21" fmla="*/ 1672 w 2926"/>
                <a:gd name="connsiteY21" fmla="*/ 146 h 1388"/>
                <a:gd name="connsiteX22" fmla="*/ 1734 w 2926"/>
                <a:gd name="connsiteY22" fmla="*/ 170 h 1388"/>
                <a:gd name="connsiteX23" fmla="*/ 1794 w 2926"/>
                <a:gd name="connsiteY23" fmla="*/ 196 h 1388"/>
                <a:gd name="connsiteX24" fmla="*/ 1856 w 2926"/>
                <a:gd name="connsiteY24" fmla="*/ 224 h 1388"/>
                <a:gd name="connsiteX25" fmla="*/ 1918 w 2926"/>
                <a:gd name="connsiteY25" fmla="*/ 254 h 1388"/>
                <a:gd name="connsiteX26" fmla="*/ 1980 w 2926"/>
                <a:gd name="connsiteY26" fmla="*/ 288 h 1388"/>
                <a:gd name="connsiteX27" fmla="*/ 2040 w 2926"/>
                <a:gd name="connsiteY27" fmla="*/ 322 h 1388"/>
                <a:gd name="connsiteX28" fmla="*/ 2102 w 2926"/>
                <a:gd name="connsiteY28" fmla="*/ 360 h 1388"/>
                <a:gd name="connsiteX29" fmla="*/ 2164 w 2926"/>
                <a:gd name="connsiteY29" fmla="*/ 400 h 1388"/>
                <a:gd name="connsiteX30" fmla="*/ 2224 w 2926"/>
                <a:gd name="connsiteY30" fmla="*/ 442 h 1388"/>
                <a:gd name="connsiteX31" fmla="*/ 2286 w 2926"/>
                <a:gd name="connsiteY31" fmla="*/ 488 h 1388"/>
                <a:gd name="connsiteX32" fmla="*/ 2346 w 2926"/>
                <a:gd name="connsiteY32" fmla="*/ 536 h 1388"/>
                <a:gd name="connsiteX33" fmla="*/ 2406 w 2926"/>
                <a:gd name="connsiteY33" fmla="*/ 588 h 1388"/>
                <a:gd name="connsiteX34" fmla="*/ 2466 w 2926"/>
                <a:gd name="connsiteY34" fmla="*/ 642 h 1388"/>
                <a:gd name="connsiteX35" fmla="*/ 2526 w 2926"/>
                <a:gd name="connsiteY35" fmla="*/ 698 h 1388"/>
                <a:gd name="connsiteX36" fmla="*/ 2586 w 2926"/>
                <a:gd name="connsiteY36" fmla="*/ 758 h 1388"/>
                <a:gd name="connsiteX37" fmla="*/ 2644 w 2926"/>
                <a:gd name="connsiteY37" fmla="*/ 822 h 1388"/>
                <a:gd name="connsiteX38" fmla="*/ 2702 w 2926"/>
                <a:gd name="connsiteY38" fmla="*/ 888 h 1388"/>
                <a:gd name="connsiteX39" fmla="*/ 2758 w 2926"/>
                <a:gd name="connsiteY39" fmla="*/ 958 h 1388"/>
                <a:gd name="connsiteX40" fmla="*/ 2814 w 2926"/>
                <a:gd name="connsiteY40" fmla="*/ 1030 h 1388"/>
                <a:gd name="connsiteX41" fmla="*/ 2870 w 2926"/>
                <a:gd name="connsiteY41" fmla="*/ 1108 h 1388"/>
                <a:gd name="connsiteX42" fmla="*/ 2926 w 2926"/>
                <a:gd name="connsiteY42" fmla="*/ 1188 h 1388"/>
                <a:gd name="connsiteX43" fmla="*/ 2926 w 2926"/>
                <a:gd name="connsiteY43" fmla="*/ 1188 h 1388"/>
                <a:gd name="connsiteX44" fmla="*/ 2906 w 2926"/>
                <a:gd name="connsiteY44" fmla="*/ 1196 h 1388"/>
                <a:gd name="connsiteX45" fmla="*/ 2852 w 2926"/>
                <a:gd name="connsiteY45" fmla="*/ 1222 h 1388"/>
                <a:gd name="connsiteX46" fmla="*/ 2812 w 2926"/>
                <a:gd name="connsiteY46" fmla="*/ 1238 h 1388"/>
                <a:gd name="connsiteX47" fmla="*/ 2766 w 2926"/>
                <a:gd name="connsiteY47" fmla="*/ 1256 h 1388"/>
                <a:gd name="connsiteX48" fmla="*/ 2710 w 2926"/>
                <a:gd name="connsiteY48" fmla="*/ 1276 h 1388"/>
                <a:gd name="connsiteX49" fmla="*/ 2648 w 2926"/>
                <a:gd name="connsiteY49" fmla="*/ 1296 h 1388"/>
                <a:gd name="connsiteX50" fmla="*/ 2580 w 2926"/>
                <a:gd name="connsiteY50" fmla="*/ 1314 h 1388"/>
                <a:gd name="connsiteX51" fmla="*/ 2504 w 2926"/>
                <a:gd name="connsiteY51" fmla="*/ 1334 h 1388"/>
                <a:gd name="connsiteX52" fmla="*/ 2424 w 2926"/>
                <a:gd name="connsiteY52" fmla="*/ 1350 h 1388"/>
                <a:gd name="connsiteX53" fmla="*/ 2338 w 2926"/>
                <a:gd name="connsiteY53" fmla="*/ 1366 h 1388"/>
                <a:gd name="connsiteX54" fmla="*/ 2246 w 2926"/>
                <a:gd name="connsiteY54" fmla="*/ 1376 h 1388"/>
                <a:gd name="connsiteX55" fmla="*/ 2150 w 2926"/>
                <a:gd name="connsiteY55" fmla="*/ 1384 h 1388"/>
                <a:gd name="connsiteX56" fmla="*/ 2100 w 2926"/>
                <a:gd name="connsiteY56" fmla="*/ 1388 h 1388"/>
                <a:gd name="connsiteX57" fmla="*/ 2048 w 2926"/>
                <a:gd name="connsiteY57" fmla="*/ 1388 h 1388"/>
                <a:gd name="connsiteX58" fmla="*/ 1996 w 2926"/>
                <a:gd name="connsiteY58" fmla="*/ 1388 h 1388"/>
                <a:gd name="connsiteX59" fmla="*/ 1944 w 2926"/>
                <a:gd name="connsiteY59" fmla="*/ 1388 h 1388"/>
                <a:gd name="connsiteX60" fmla="*/ 1890 w 2926"/>
                <a:gd name="connsiteY60" fmla="*/ 1384 h 1388"/>
                <a:gd name="connsiteX61" fmla="*/ 1834 w 2926"/>
                <a:gd name="connsiteY61" fmla="*/ 1380 h 1388"/>
                <a:gd name="connsiteX62" fmla="*/ 1778 w 2926"/>
                <a:gd name="connsiteY62" fmla="*/ 1374 h 1388"/>
                <a:gd name="connsiteX63" fmla="*/ 1722 w 2926"/>
                <a:gd name="connsiteY63" fmla="*/ 1368 h 1388"/>
                <a:gd name="connsiteX64" fmla="*/ 1666 w 2926"/>
                <a:gd name="connsiteY64" fmla="*/ 1358 h 1388"/>
                <a:gd name="connsiteX65" fmla="*/ 1608 w 2926"/>
                <a:gd name="connsiteY65" fmla="*/ 1348 h 1388"/>
                <a:gd name="connsiteX66" fmla="*/ 1548 w 2926"/>
                <a:gd name="connsiteY66" fmla="*/ 1334 h 1388"/>
                <a:gd name="connsiteX67" fmla="*/ 1490 w 2926"/>
                <a:gd name="connsiteY67" fmla="*/ 1320 h 1388"/>
                <a:gd name="connsiteX68" fmla="*/ 1430 w 2926"/>
                <a:gd name="connsiteY68" fmla="*/ 1302 h 1388"/>
                <a:gd name="connsiteX69" fmla="*/ 1368 w 2926"/>
                <a:gd name="connsiteY69" fmla="*/ 1282 h 1388"/>
                <a:gd name="connsiteX70" fmla="*/ 1308 w 2926"/>
                <a:gd name="connsiteY70" fmla="*/ 1262 h 1388"/>
                <a:gd name="connsiteX71" fmla="*/ 1246 w 2926"/>
                <a:gd name="connsiteY71" fmla="*/ 1238 h 1388"/>
                <a:gd name="connsiteX72" fmla="*/ 1186 w 2926"/>
                <a:gd name="connsiteY72" fmla="*/ 1210 h 1388"/>
                <a:gd name="connsiteX73" fmla="*/ 1124 w 2926"/>
                <a:gd name="connsiteY73" fmla="*/ 1182 h 1388"/>
                <a:gd name="connsiteX74" fmla="*/ 1060 w 2926"/>
                <a:gd name="connsiteY74" fmla="*/ 1150 h 1388"/>
                <a:gd name="connsiteX75" fmla="*/ 998 w 2926"/>
                <a:gd name="connsiteY75" fmla="*/ 1116 h 1388"/>
                <a:gd name="connsiteX76" fmla="*/ 936 w 2926"/>
                <a:gd name="connsiteY76" fmla="*/ 1080 h 1388"/>
                <a:gd name="connsiteX77" fmla="*/ 872 w 2926"/>
                <a:gd name="connsiteY77" fmla="*/ 1040 h 1388"/>
                <a:gd name="connsiteX78" fmla="*/ 810 w 2926"/>
                <a:gd name="connsiteY78" fmla="*/ 998 h 1388"/>
                <a:gd name="connsiteX79" fmla="*/ 746 w 2926"/>
                <a:gd name="connsiteY79" fmla="*/ 952 h 1388"/>
                <a:gd name="connsiteX80" fmla="*/ 684 w 2926"/>
                <a:gd name="connsiteY80" fmla="*/ 902 h 1388"/>
                <a:gd name="connsiteX81" fmla="*/ 620 w 2926"/>
                <a:gd name="connsiteY81" fmla="*/ 850 h 1388"/>
                <a:gd name="connsiteX82" fmla="*/ 558 w 2926"/>
                <a:gd name="connsiteY82" fmla="*/ 794 h 1388"/>
                <a:gd name="connsiteX83" fmla="*/ 494 w 2926"/>
                <a:gd name="connsiteY83" fmla="*/ 736 h 1388"/>
                <a:gd name="connsiteX84" fmla="*/ 432 w 2926"/>
                <a:gd name="connsiteY84" fmla="*/ 674 h 1388"/>
                <a:gd name="connsiteX85" fmla="*/ 368 w 2926"/>
                <a:gd name="connsiteY85" fmla="*/ 608 h 1388"/>
                <a:gd name="connsiteX86" fmla="*/ 306 w 2926"/>
                <a:gd name="connsiteY86" fmla="*/ 538 h 1388"/>
                <a:gd name="connsiteX87" fmla="*/ 244 w 2926"/>
                <a:gd name="connsiteY87" fmla="*/ 466 h 1388"/>
                <a:gd name="connsiteX88" fmla="*/ 182 w 2926"/>
                <a:gd name="connsiteY88" fmla="*/ 390 h 1388"/>
                <a:gd name="connsiteX89" fmla="*/ 122 w 2926"/>
                <a:gd name="connsiteY89" fmla="*/ 308 h 1388"/>
                <a:gd name="connsiteX90" fmla="*/ 60 w 2926"/>
                <a:gd name="connsiteY90" fmla="*/ 224 h 1388"/>
                <a:gd name="connsiteX91" fmla="*/ 0 w 2926"/>
                <a:gd name="connsiteY91" fmla="*/ 134 h 1388"/>
                <a:gd name="connsiteX0" fmla="*/ 0 w 2926"/>
                <a:gd name="connsiteY0" fmla="*/ 133 h 1387"/>
                <a:gd name="connsiteX1" fmla="*/ 0 w 2926"/>
                <a:gd name="connsiteY1" fmla="*/ 133 h 1387"/>
                <a:gd name="connsiteX2" fmla="*/ 20 w 2926"/>
                <a:gd name="connsiteY2" fmla="*/ 127 h 1387"/>
                <a:gd name="connsiteX3" fmla="*/ 78 w 2926"/>
                <a:gd name="connsiteY3" fmla="*/ 107 h 1387"/>
                <a:gd name="connsiteX4" fmla="*/ 120 w 2926"/>
                <a:gd name="connsiteY4" fmla="*/ 95 h 1387"/>
                <a:gd name="connsiteX5" fmla="*/ 366 w 2926"/>
                <a:gd name="connsiteY5" fmla="*/ 39 h 1387"/>
                <a:gd name="connsiteX6" fmla="*/ 620 w 2926"/>
                <a:gd name="connsiteY6" fmla="*/ 7 h 1387"/>
                <a:gd name="connsiteX7" fmla="*/ 716 w 2926"/>
                <a:gd name="connsiteY7" fmla="*/ 1 h 1387"/>
                <a:gd name="connsiteX8" fmla="*/ 920 w 2926"/>
                <a:gd name="connsiteY8" fmla="*/ 1 h 1387"/>
                <a:gd name="connsiteX9" fmla="*/ 1028 w 2926"/>
                <a:gd name="connsiteY9" fmla="*/ 7 h 1387"/>
                <a:gd name="connsiteX10" fmla="*/ 1084 w 2926"/>
                <a:gd name="connsiteY10" fmla="*/ 11 h 1387"/>
                <a:gd name="connsiteX11" fmla="*/ 1140 w 2926"/>
                <a:gd name="connsiteY11" fmla="*/ 17 h 1387"/>
                <a:gd name="connsiteX12" fmla="*/ 1196 w 2926"/>
                <a:gd name="connsiteY12" fmla="*/ 25 h 1387"/>
                <a:gd name="connsiteX13" fmla="*/ 1254 w 2926"/>
                <a:gd name="connsiteY13" fmla="*/ 35 h 1387"/>
                <a:gd name="connsiteX14" fmla="*/ 1312 w 2926"/>
                <a:gd name="connsiteY14" fmla="*/ 45 h 1387"/>
                <a:gd name="connsiteX15" fmla="*/ 1372 w 2926"/>
                <a:gd name="connsiteY15" fmla="*/ 57 h 1387"/>
                <a:gd name="connsiteX16" fmla="*/ 1430 w 2926"/>
                <a:gd name="connsiteY16" fmla="*/ 71 h 1387"/>
                <a:gd name="connsiteX17" fmla="*/ 1490 w 2926"/>
                <a:gd name="connsiteY17" fmla="*/ 87 h 1387"/>
                <a:gd name="connsiteX18" fmla="*/ 1550 w 2926"/>
                <a:gd name="connsiteY18" fmla="*/ 105 h 1387"/>
                <a:gd name="connsiteX19" fmla="*/ 1612 w 2926"/>
                <a:gd name="connsiteY19" fmla="*/ 125 h 1387"/>
                <a:gd name="connsiteX20" fmla="*/ 1672 w 2926"/>
                <a:gd name="connsiteY20" fmla="*/ 145 h 1387"/>
                <a:gd name="connsiteX21" fmla="*/ 1734 w 2926"/>
                <a:gd name="connsiteY21" fmla="*/ 169 h 1387"/>
                <a:gd name="connsiteX22" fmla="*/ 1794 w 2926"/>
                <a:gd name="connsiteY22" fmla="*/ 195 h 1387"/>
                <a:gd name="connsiteX23" fmla="*/ 1856 w 2926"/>
                <a:gd name="connsiteY23" fmla="*/ 223 h 1387"/>
                <a:gd name="connsiteX24" fmla="*/ 1918 w 2926"/>
                <a:gd name="connsiteY24" fmla="*/ 253 h 1387"/>
                <a:gd name="connsiteX25" fmla="*/ 1980 w 2926"/>
                <a:gd name="connsiteY25" fmla="*/ 287 h 1387"/>
                <a:gd name="connsiteX26" fmla="*/ 2040 w 2926"/>
                <a:gd name="connsiteY26" fmla="*/ 321 h 1387"/>
                <a:gd name="connsiteX27" fmla="*/ 2102 w 2926"/>
                <a:gd name="connsiteY27" fmla="*/ 359 h 1387"/>
                <a:gd name="connsiteX28" fmla="*/ 2164 w 2926"/>
                <a:gd name="connsiteY28" fmla="*/ 399 h 1387"/>
                <a:gd name="connsiteX29" fmla="*/ 2224 w 2926"/>
                <a:gd name="connsiteY29" fmla="*/ 441 h 1387"/>
                <a:gd name="connsiteX30" fmla="*/ 2286 w 2926"/>
                <a:gd name="connsiteY30" fmla="*/ 487 h 1387"/>
                <a:gd name="connsiteX31" fmla="*/ 2346 w 2926"/>
                <a:gd name="connsiteY31" fmla="*/ 535 h 1387"/>
                <a:gd name="connsiteX32" fmla="*/ 2406 w 2926"/>
                <a:gd name="connsiteY32" fmla="*/ 587 h 1387"/>
                <a:gd name="connsiteX33" fmla="*/ 2466 w 2926"/>
                <a:gd name="connsiteY33" fmla="*/ 641 h 1387"/>
                <a:gd name="connsiteX34" fmla="*/ 2526 w 2926"/>
                <a:gd name="connsiteY34" fmla="*/ 697 h 1387"/>
                <a:gd name="connsiteX35" fmla="*/ 2586 w 2926"/>
                <a:gd name="connsiteY35" fmla="*/ 757 h 1387"/>
                <a:gd name="connsiteX36" fmla="*/ 2644 w 2926"/>
                <a:gd name="connsiteY36" fmla="*/ 821 h 1387"/>
                <a:gd name="connsiteX37" fmla="*/ 2702 w 2926"/>
                <a:gd name="connsiteY37" fmla="*/ 887 h 1387"/>
                <a:gd name="connsiteX38" fmla="*/ 2758 w 2926"/>
                <a:gd name="connsiteY38" fmla="*/ 957 h 1387"/>
                <a:gd name="connsiteX39" fmla="*/ 2814 w 2926"/>
                <a:gd name="connsiteY39" fmla="*/ 1029 h 1387"/>
                <a:gd name="connsiteX40" fmla="*/ 2870 w 2926"/>
                <a:gd name="connsiteY40" fmla="*/ 1107 h 1387"/>
                <a:gd name="connsiteX41" fmla="*/ 2926 w 2926"/>
                <a:gd name="connsiteY41" fmla="*/ 1187 h 1387"/>
                <a:gd name="connsiteX42" fmla="*/ 2926 w 2926"/>
                <a:gd name="connsiteY42" fmla="*/ 1187 h 1387"/>
                <a:gd name="connsiteX43" fmla="*/ 2906 w 2926"/>
                <a:gd name="connsiteY43" fmla="*/ 1195 h 1387"/>
                <a:gd name="connsiteX44" fmla="*/ 2852 w 2926"/>
                <a:gd name="connsiteY44" fmla="*/ 1221 h 1387"/>
                <a:gd name="connsiteX45" fmla="*/ 2812 w 2926"/>
                <a:gd name="connsiteY45" fmla="*/ 1237 h 1387"/>
                <a:gd name="connsiteX46" fmla="*/ 2766 w 2926"/>
                <a:gd name="connsiteY46" fmla="*/ 1255 h 1387"/>
                <a:gd name="connsiteX47" fmla="*/ 2710 w 2926"/>
                <a:gd name="connsiteY47" fmla="*/ 1275 h 1387"/>
                <a:gd name="connsiteX48" fmla="*/ 2648 w 2926"/>
                <a:gd name="connsiteY48" fmla="*/ 1295 h 1387"/>
                <a:gd name="connsiteX49" fmla="*/ 2580 w 2926"/>
                <a:gd name="connsiteY49" fmla="*/ 1313 h 1387"/>
                <a:gd name="connsiteX50" fmla="*/ 2504 w 2926"/>
                <a:gd name="connsiteY50" fmla="*/ 1333 h 1387"/>
                <a:gd name="connsiteX51" fmla="*/ 2424 w 2926"/>
                <a:gd name="connsiteY51" fmla="*/ 1349 h 1387"/>
                <a:gd name="connsiteX52" fmla="*/ 2338 w 2926"/>
                <a:gd name="connsiteY52" fmla="*/ 1365 h 1387"/>
                <a:gd name="connsiteX53" fmla="*/ 2246 w 2926"/>
                <a:gd name="connsiteY53" fmla="*/ 1375 h 1387"/>
                <a:gd name="connsiteX54" fmla="*/ 2150 w 2926"/>
                <a:gd name="connsiteY54" fmla="*/ 1383 h 1387"/>
                <a:gd name="connsiteX55" fmla="*/ 2100 w 2926"/>
                <a:gd name="connsiteY55" fmla="*/ 1387 h 1387"/>
                <a:gd name="connsiteX56" fmla="*/ 2048 w 2926"/>
                <a:gd name="connsiteY56" fmla="*/ 1387 h 1387"/>
                <a:gd name="connsiteX57" fmla="*/ 1996 w 2926"/>
                <a:gd name="connsiteY57" fmla="*/ 1387 h 1387"/>
                <a:gd name="connsiteX58" fmla="*/ 1944 w 2926"/>
                <a:gd name="connsiteY58" fmla="*/ 1387 h 1387"/>
                <a:gd name="connsiteX59" fmla="*/ 1890 w 2926"/>
                <a:gd name="connsiteY59" fmla="*/ 1383 h 1387"/>
                <a:gd name="connsiteX60" fmla="*/ 1834 w 2926"/>
                <a:gd name="connsiteY60" fmla="*/ 1379 h 1387"/>
                <a:gd name="connsiteX61" fmla="*/ 1778 w 2926"/>
                <a:gd name="connsiteY61" fmla="*/ 1373 h 1387"/>
                <a:gd name="connsiteX62" fmla="*/ 1722 w 2926"/>
                <a:gd name="connsiteY62" fmla="*/ 1367 h 1387"/>
                <a:gd name="connsiteX63" fmla="*/ 1666 w 2926"/>
                <a:gd name="connsiteY63" fmla="*/ 1357 h 1387"/>
                <a:gd name="connsiteX64" fmla="*/ 1608 w 2926"/>
                <a:gd name="connsiteY64" fmla="*/ 1347 h 1387"/>
                <a:gd name="connsiteX65" fmla="*/ 1548 w 2926"/>
                <a:gd name="connsiteY65" fmla="*/ 1333 h 1387"/>
                <a:gd name="connsiteX66" fmla="*/ 1490 w 2926"/>
                <a:gd name="connsiteY66" fmla="*/ 1319 h 1387"/>
                <a:gd name="connsiteX67" fmla="*/ 1430 w 2926"/>
                <a:gd name="connsiteY67" fmla="*/ 1301 h 1387"/>
                <a:gd name="connsiteX68" fmla="*/ 1368 w 2926"/>
                <a:gd name="connsiteY68" fmla="*/ 1281 h 1387"/>
                <a:gd name="connsiteX69" fmla="*/ 1308 w 2926"/>
                <a:gd name="connsiteY69" fmla="*/ 1261 h 1387"/>
                <a:gd name="connsiteX70" fmla="*/ 1246 w 2926"/>
                <a:gd name="connsiteY70" fmla="*/ 1237 h 1387"/>
                <a:gd name="connsiteX71" fmla="*/ 1186 w 2926"/>
                <a:gd name="connsiteY71" fmla="*/ 1209 h 1387"/>
                <a:gd name="connsiteX72" fmla="*/ 1124 w 2926"/>
                <a:gd name="connsiteY72" fmla="*/ 1181 h 1387"/>
                <a:gd name="connsiteX73" fmla="*/ 1060 w 2926"/>
                <a:gd name="connsiteY73" fmla="*/ 1149 h 1387"/>
                <a:gd name="connsiteX74" fmla="*/ 998 w 2926"/>
                <a:gd name="connsiteY74" fmla="*/ 1115 h 1387"/>
                <a:gd name="connsiteX75" fmla="*/ 936 w 2926"/>
                <a:gd name="connsiteY75" fmla="*/ 1079 h 1387"/>
                <a:gd name="connsiteX76" fmla="*/ 872 w 2926"/>
                <a:gd name="connsiteY76" fmla="*/ 1039 h 1387"/>
                <a:gd name="connsiteX77" fmla="*/ 810 w 2926"/>
                <a:gd name="connsiteY77" fmla="*/ 997 h 1387"/>
                <a:gd name="connsiteX78" fmla="*/ 746 w 2926"/>
                <a:gd name="connsiteY78" fmla="*/ 951 h 1387"/>
                <a:gd name="connsiteX79" fmla="*/ 684 w 2926"/>
                <a:gd name="connsiteY79" fmla="*/ 901 h 1387"/>
                <a:gd name="connsiteX80" fmla="*/ 620 w 2926"/>
                <a:gd name="connsiteY80" fmla="*/ 849 h 1387"/>
                <a:gd name="connsiteX81" fmla="*/ 558 w 2926"/>
                <a:gd name="connsiteY81" fmla="*/ 793 h 1387"/>
                <a:gd name="connsiteX82" fmla="*/ 494 w 2926"/>
                <a:gd name="connsiteY82" fmla="*/ 735 h 1387"/>
                <a:gd name="connsiteX83" fmla="*/ 432 w 2926"/>
                <a:gd name="connsiteY83" fmla="*/ 673 h 1387"/>
                <a:gd name="connsiteX84" fmla="*/ 368 w 2926"/>
                <a:gd name="connsiteY84" fmla="*/ 607 h 1387"/>
                <a:gd name="connsiteX85" fmla="*/ 306 w 2926"/>
                <a:gd name="connsiteY85" fmla="*/ 537 h 1387"/>
                <a:gd name="connsiteX86" fmla="*/ 244 w 2926"/>
                <a:gd name="connsiteY86" fmla="*/ 465 h 1387"/>
                <a:gd name="connsiteX87" fmla="*/ 182 w 2926"/>
                <a:gd name="connsiteY87" fmla="*/ 389 h 1387"/>
                <a:gd name="connsiteX88" fmla="*/ 122 w 2926"/>
                <a:gd name="connsiteY88" fmla="*/ 307 h 1387"/>
                <a:gd name="connsiteX89" fmla="*/ 60 w 2926"/>
                <a:gd name="connsiteY89" fmla="*/ 223 h 1387"/>
                <a:gd name="connsiteX90" fmla="*/ 0 w 2926"/>
                <a:gd name="connsiteY90" fmla="*/ 133 h 1387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028 w 2926"/>
                <a:gd name="connsiteY8" fmla="*/ 6 h 1386"/>
                <a:gd name="connsiteX9" fmla="*/ 1084 w 2926"/>
                <a:gd name="connsiteY9" fmla="*/ 10 h 1386"/>
                <a:gd name="connsiteX10" fmla="*/ 1140 w 2926"/>
                <a:gd name="connsiteY10" fmla="*/ 16 h 1386"/>
                <a:gd name="connsiteX11" fmla="*/ 1196 w 2926"/>
                <a:gd name="connsiteY11" fmla="*/ 24 h 1386"/>
                <a:gd name="connsiteX12" fmla="*/ 1254 w 2926"/>
                <a:gd name="connsiteY12" fmla="*/ 34 h 1386"/>
                <a:gd name="connsiteX13" fmla="*/ 1312 w 2926"/>
                <a:gd name="connsiteY13" fmla="*/ 44 h 1386"/>
                <a:gd name="connsiteX14" fmla="*/ 1372 w 2926"/>
                <a:gd name="connsiteY14" fmla="*/ 56 h 1386"/>
                <a:gd name="connsiteX15" fmla="*/ 1430 w 2926"/>
                <a:gd name="connsiteY15" fmla="*/ 70 h 1386"/>
                <a:gd name="connsiteX16" fmla="*/ 1490 w 2926"/>
                <a:gd name="connsiteY16" fmla="*/ 86 h 1386"/>
                <a:gd name="connsiteX17" fmla="*/ 1550 w 2926"/>
                <a:gd name="connsiteY17" fmla="*/ 104 h 1386"/>
                <a:gd name="connsiteX18" fmla="*/ 1612 w 2926"/>
                <a:gd name="connsiteY18" fmla="*/ 124 h 1386"/>
                <a:gd name="connsiteX19" fmla="*/ 1672 w 2926"/>
                <a:gd name="connsiteY19" fmla="*/ 144 h 1386"/>
                <a:gd name="connsiteX20" fmla="*/ 1734 w 2926"/>
                <a:gd name="connsiteY20" fmla="*/ 168 h 1386"/>
                <a:gd name="connsiteX21" fmla="*/ 1794 w 2926"/>
                <a:gd name="connsiteY21" fmla="*/ 194 h 1386"/>
                <a:gd name="connsiteX22" fmla="*/ 1856 w 2926"/>
                <a:gd name="connsiteY22" fmla="*/ 222 h 1386"/>
                <a:gd name="connsiteX23" fmla="*/ 1918 w 2926"/>
                <a:gd name="connsiteY23" fmla="*/ 252 h 1386"/>
                <a:gd name="connsiteX24" fmla="*/ 1980 w 2926"/>
                <a:gd name="connsiteY24" fmla="*/ 286 h 1386"/>
                <a:gd name="connsiteX25" fmla="*/ 2040 w 2926"/>
                <a:gd name="connsiteY25" fmla="*/ 320 h 1386"/>
                <a:gd name="connsiteX26" fmla="*/ 2102 w 2926"/>
                <a:gd name="connsiteY26" fmla="*/ 358 h 1386"/>
                <a:gd name="connsiteX27" fmla="*/ 2164 w 2926"/>
                <a:gd name="connsiteY27" fmla="*/ 398 h 1386"/>
                <a:gd name="connsiteX28" fmla="*/ 2224 w 2926"/>
                <a:gd name="connsiteY28" fmla="*/ 440 h 1386"/>
                <a:gd name="connsiteX29" fmla="*/ 2286 w 2926"/>
                <a:gd name="connsiteY29" fmla="*/ 486 h 1386"/>
                <a:gd name="connsiteX30" fmla="*/ 2346 w 2926"/>
                <a:gd name="connsiteY30" fmla="*/ 534 h 1386"/>
                <a:gd name="connsiteX31" fmla="*/ 2406 w 2926"/>
                <a:gd name="connsiteY31" fmla="*/ 586 h 1386"/>
                <a:gd name="connsiteX32" fmla="*/ 2466 w 2926"/>
                <a:gd name="connsiteY32" fmla="*/ 640 h 1386"/>
                <a:gd name="connsiteX33" fmla="*/ 2526 w 2926"/>
                <a:gd name="connsiteY33" fmla="*/ 696 h 1386"/>
                <a:gd name="connsiteX34" fmla="*/ 2586 w 2926"/>
                <a:gd name="connsiteY34" fmla="*/ 756 h 1386"/>
                <a:gd name="connsiteX35" fmla="*/ 2644 w 2926"/>
                <a:gd name="connsiteY35" fmla="*/ 820 h 1386"/>
                <a:gd name="connsiteX36" fmla="*/ 2702 w 2926"/>
                <a:gd name="connsiteY36" fmla="*/ 886 h 1386"/>
                <a:gd name="connsiteX37" fmla="*/ 2758 w 2926"/>
                <a:gd name="connsiteY37" fmla="*/ 956 h 1386"/>
                <a:gd name="connsiteX38" fmla="*/ 2814 w 2926"/>
                <a:gd name="connsiteY38" fmla="*/ 1028 h 1386"/>
                <a:gd name="connsiteX39" fmla="*/ 2870 w 2926"/>
                <a:gd name="connsiteY39" fmla="*/ 1106 h 1386"/>
                <a:gd name="connsiteX40" fmla="*/ 2926 w 2926"/>
                <a:gd name="connsiteY40" fmla="*/ 1186 h 1386"/>
                <a:gd name="connsiteX41" fmla="*/ 2926 w 2926"/>
                <a:gd name="connsiteY41" fmla="*/ 1186 h 1386"/>
                <a:gd name="connsiteX42" fmla="*/ 2906 w 2926"/>
                <a:gd name="connsiteY42" fmla="*/ 1194 h 1386"/>
                <a:gd name="connsiteX43" fmla="*/ 2852 w 2926"/>
                <a:gd name="connsiteY43" fmla="*/ 1220 h 1386"/>
                <a:gd name="connsiteX44" fmla="*/ 2812 w 2926"/>
                <a:gd name="connsiteY44" fmla="*/ 1236 h 1386"/>
                <a:gd name="connsiteX45" fmla="*/ 2766 w 2926"/>
                <a:gd name="connsiteY45" fmla="*/ 1254 h 1386"/>
                <a:gd name="connsiteX46" fmla="*/ 2710 w 2926"/>
                <a:gd name="connsiteY46" fmla="*/ 1274 h 1386"/>
                <a:gd name="connsiteX47" fmla="*/ 2648 w 2926"/>
                <a:gd name="connsiteY47" fmla="*/ 1294 h 1386"/>
                <a:gd name="connsiteX48" fmla="*/ 2580 w 2926"/>
                <a:gd name="connsiteY48" fmla="*/ 1312 h 1386"/>
                <a:gd name="connsiteX49" fmla="*/ 2504 w 2926"/>
                <a:gd name="connsiteY49" fmla="*/ 1332 h 1386"/>
                <a:gd name="connsiteX50" fmla="*/ 2424 w 2926"/>
                <a:gd name="connsiteY50" fmla="*/ 1348 h 1386"/>
                <a:gd name="connsiteX51" fmla="*/ 2338 w 2926"/>
                <a:gd name="connsiteY51" fmla="*/ 1364 h 1386"/>
                <a:gd name="connsiteX52" fmla="*/ 2246 w 2926"/>
                <a:gd name="connsiteY52" fmla="*/ 1374 h 1386"/>
                <a:gd name="connsiteX53" fmla="*/ 2150 w 2926"/>
                <a:gd name="connsiteY53" fmla="*/ 1382 h 1386"/>
                <a:gd name="connsiteX54" fmla="*/ 2100 w 2926"/>
                <a:gd name="connsiteY54" fmla="*/ 1386 h 1386"/>
                <a:gd name="connsiteX55" fmla="*/ 2048 w 2926"/>
                <a:gd name="connsiteY55" fmla="*/ 1386 h 1386"/>
                <a:gd name="connsiteX56" fmla="*/ 1996 w 2926"/>
                <a:gd name="connsiteY56" fmla="*/ 1386 h 1386"/>
                <a:gd name="connsiteX57" fmla="*/ 1944 w 2926"/>
                <a:gd name="connsiteY57" fmla="*/ 1386 h 1386"/>
                <a:gd name="connsiteX58" fmla="*/ 1890 w 2926"/>
                <a:gd name="connsiteY58" fmla="*/ 1382 h 1386"/>
                <a:gd name="connsiteX59" fmla="*/ 1834 w 2926"/>
                <a:gd name="connsiteY59" fmla="*/ 1378 h 1386"/>
                <a:gd name="connsiteX60" fmla="*/ 1778 w 2926"/>
                <a:gd name="connsiteY60" fmla="*/ 1372 h 1386"/>
                <a:gd name="connsiteX61" fmla="*/ 1722 w 2926"/>
                <a:gd name="connsiteY61" fmla="*/ 1366 h 1386"/>
                <a:gd name="connsiteX62" fmla="*/ 1666 w 2926"/>
                <a:gd name="connsiteY62" fmla="*/ 1356 h 1386"/>
                <a:gd name="connsiteX63" fmla="*/ 1608 w 2926"/>
                <a:gd name="connsiteY63" fmla="*/ 1346 h 1386"/>
                <a:gd name="connsiteX64" fmla="*/ 1548 w 2926"/>
                <a:gd name="connsiteY64" fmla="*/ 1332 h 1386"/>
                <a:gd name="connsiteX65" fmla="*/ 1490 w 2926"/>
                <a:gd name="connsiteY65" fmla="*/ 1318 h 1386"/>
                <a:gd name="connsiteX66" fmla="*/ 1430 w 2926"/>
                <a:gd name="connsiteY66" fmla="*/ 1300 h 1386"/>
                <a:gd name="connsiteX67" fmla="*/ 1368 w 2926"/>
                <a:gd name="connsiteY67" fmla="*/ 1280 h 1386"/>
                <a:gd name="connsiteX68" fmla="*/ 1308 w 2926"/>
                <a:gd name="connsiteY68" fmla="*/ 1260 h 1386"/>
                <a:gd name="connsiteX69" fmla="*/ 1246 w 2926"/>
                <a:gd name="connsiteY69" fmla="*/ 1236 h 1386"/>
                <a:gd name="connsiteX70" fmla="*/ 1186 w 2926"/>
                <a:gd name="connsiteY70" fmla="*/ 1208 h 1386"/>
                <a:gd name="connsiteX71" fmla="*/ 1124 w 2926"/>
                <a:gd name="connsiteY71" fmla="*/ 1180 h 1386"/>
                <a:gd name="connsiteX72" fmla="*/ 1060 w 2926"/>
                <a:gd name="connsiteY72" fmla="*/ 1148 h 1386"/>
                <a:gd name="connsiteX73" fmla="*/ 998 w 2926"/>
                <a:gd name="connsiteY73" fmla="*/ 1114 h 1386"/>
                <a:gd name="connsiteX74" fmla="*/ 936 w 2926"/>
                <a:gd name="connsiteY74" fmla="*/ 1078 h 1386"/>
                <a:gd name="connsiteX75" fmla="*/ 872 w 2926"/>
                <a:gd name="connsiteY75" fmla="*/ 1038 h 1386"/>
                <a:gd name="connsiteX76" fmla="*/ 810 w 2926"/>
                <a:gd name="connsiteY76" fmla="*/ 996 h 1386"/>
                <a:gd name="connsiteX77" fmla="*/ 746 w 2926"/>
                <a:gd name="connsiteY77" fmla="*/ 950 h 1386"/>
                <a:gd name="connsiteX78" fmla="*/ 684 w 2926"/>
                <a:gd name="connsiteY78" fmla="*/ 900 h 1386"/>
                <a:gd name="connsiteX79" fmla="*/ 620 w 2926"/>
                <a:gd name="connsiteY79" fmla="*/ 848 h 1386"/>
                <a:gd name="connsiteX80" fmla="*/ 558 w 2926"/>
                <a:gd name="connsiteY80" fmla="*/ 792 h 1386"/>
                <a:gd name="connsiteX81" fmla="*/ 494 w 2926"/>
                <a:gd name="connsiteY81" fmla="*/ 734 h 1386"/>
                <a:gd name="connsiteX82" fmla="*/ 432 w 2926"/>
                <a:gd name="connsiteY82" fmla="*/ 672 h 1386"/>
                <a:gd name="connsiteX83" fmla="*/ 368 w 2926"/>
                <a:gd name="connsiteY83" fmla="*/ 606 h 1386"/>
                <a:gd name="connsiteX84" fmla="*/ 306 w 2926"/>
                <a:gd name="connsiteY84" fmla="*/ 536 h 1386"/>
                <a:gd name="connsiteX85" fmla="*/ 244 w 2926"/>
                <a:gd name="connsiteY85" fmla="*/ 464 h 1386"/>
                <a:gd name="connsiteX86" fmla="*/ 182 w 2926"/>
                <a:gd name="connsiteY86" fmla="*/ 388 h 1386"/>
                <a:gd name="connsiteX87" fmla="*/ 122 w 2926"/>
                <a:gd name="connsiteY87" fmla="*/ 306 h 1386"/>
                <a:gd name="connsiteX88" fmla="*/ 60 w 2926"/>
                <a:gd name="connsiteY88" fmla="*/ 222 h 1386"/>
                <a:gd name="connsiteX89" fmla="*/ 0 w 2926"/>
                <a:gd name="connsiteY89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084 w 2926"/>
                <a:gd name="connsiteY8" fmla="*/ 10 h 1386"/>
                <a:gd name="connsiteX9" fmla="*/ 1140 w 2926"/>
                <a:gd name="connsiteY9" fmla="*/ 16 h 1386"/>
                <a:gd name="connsiteX10" fmla="*/ 1196 w 2926"/>
                <a:gd name="connsiteY10" fmla="*/ 24 h 1386"/>
                <a:gd name="connsiteX11" fmla="*/ 1254 w 2926"/>
                <a:gd name="connsiteY11" fmla="*/ 34 h 1386"/>
                <a:gd name="connsiteX12" fmla="*/ 1312 w 2926"/>
                <a:gd name="connsiteY12" fmla="*/ 44 h 1386"/>
                <a:gd name="connsiteX13" fmla="*/ 1372 w 2926"/>
                <a:gd name="connsiteY13" fmla="*/ 56 h 1386"/>
                <a:gd name="connsiteX14" fmla="*/ 1430 w 2926"/>
                <a:gd name="connsiteY14" fmla="*/ 70 h 1386"/>
                <a:gd name="connsiteX15" fmla="*/ 1490 w 2926"/>
                <a:gd name="connsiteY15" fmla="*/ 86 h 1386"/>
                <a:gd name="connsiteX16" fmla="*/ 1550 w 2926"/>
                <a:gd name="connsiteY16" fmla="*/ 104 h 1386"/>
                <a:gd name="connsiteX17" fmla="*/ 1612 w 2926"/>
                <a:gd name="connsiteY17" fmla="*/ 124 h 1386"/>
                <a:gd name="connsiteX18" fmla="*/ 1672 w 2926"/>
                <a:gd name="connsiteY18" fmla="*/ 144 h 1386"/>
                <a:gd name="connsiteX19" fmla="*/ 1734 w 2926"/>
                <a:gd name="connsiteY19" fmla="*/ 168 h 1386"/>
                <a:gd name="connsiteX20" fmla="*/ 1794 w 2926"/>
                <a:gd name="connsiteY20" fmla="*/ 194 h 1386"/>
                <a:gd name="connsiteX21" fmla="*/ 1856 w 2926"/>
                <a:gd name="connsiteY21" fmla="*/ 222 h 1386"/>
                <a:gd name="connsiteX22" fmla="*/ 1918 w 2926"/>
                <a:gd name="connsiteY22" fmla="*/ 252 h 1386"/>
                <a:gd name="connsiteX23" fmla="*/ 1980 w 2926"/>
                <a:gd name="connsiteY23" fmla="*/ 286 h 1386"/>
                <a:gd name="connsiteX24" fmla="*/ 2040 w 2926"/>
                <a:gd name="connsiteY24" fmla="*/ 320 h 1386"/>
                <a:gd name="connsiteX25" fmla="*/ 2102 w 2926"/>
                <a:gd name="connsiteY25" fmla="*/ 358 h 1386"/>
                <a:gd name="connsiteX26" fmla="*/ 2164 w 2926"/>
                <a:gd name="connsiteY26" fmla="*/ 398 h 1386"/>
                <a:gd name="connsiteX27" fmla="*/ 2224 w 2926"/>
                <a:gd name="connsiteY27" fmla="*/ 440 h 1386"/>
                <a:gd name="connsiteX28" fmla="*/ 2286 w 2926"/>
                <a:gd name="connsiteY28" fmla="*/ 486 h 1386"/>
                <a:gd name="connsiteX29" fmla="*/ 2346 w 2926"/>
                <a:gd name="connsiteY29" fmla="*/ 534 h 1386"/>
                <a:gd name="connsiteX30" fmla="*/ 2406 w 2926"/>
                <a:gd name="connsiteY30" fmla="*/ 586 h 1386"/>
                <a:gd name="connsiteX31" fmla="*/ 2466 w 2926"/>
                <a:gd name="connsiteY31" fmla="*/ 640 h 1386"/>
                <a:gd name="connsiteX32" fmla="*/ 2526 w 2926"/>
                <a:gd name="connsiteY32" fmla="*/ 696 h 1386"/>
                <a:gd name="connsiteX33" fmla="*/ 2586 w 2926"/>
                <a:gd name="connsiteY33" fmla="*/ 756 h 1386"/>
                <a:gd name="connsiteX34" fmla="*/ 2644 w 2926"/>
                <a:gd name="connsiteY34" fmla="*/ 820 h 1386"/>
                <a:gd name="connsiteX35" fmla="*/ 2702 w 2926"/>
                <a:gd name="connsiteY35" fmla="*/ 886 h 1386"/>
                <a:gd name="connsiteX36" fmla="*/ 2758 w 2926"/>
                <a:gd name="connsiteY36" fmla="*/ 956 h 1386"/>
                <a:gd name="connsiteX37" fmla="*/ 2814 w 2926"/>
                <a:gd name="connsiteY37" fmla="*/ 1028 h 1386"/>
                <a:gd name="connsiteX38" fmla="*/ 2870 w 2926"/>
                <a:gd name="connsiteY38" fmla="*/ 1106 h 1386"/>
                <a:gd name="connsiteX39" fmla="*/ 2926 w 2926"/>
                <a:gd name="connsiteY39" fmla="*/ 1186 h 1386"/>
                <a:gd name="connsiteX40" fmla="*/ 2926 w 2926"/>
                <a:gd name="connsiteY40" fmla="*/ 1186 h 1386"/>
                <a:gd name="connsiteX41" fmla="*/ 2906 w 2926"/>
                <a:gd name="connsiteY41" fmla="*/ 1194 h 1386"/>
                <a:gd name="connsiteX42" fmla="*/ 2852 w 2926"/>
                <a:gd name="connsiteY42" fmla="*/ 1220 h 1386"/>
                <a:gd name="connsiteX43" fmla="*/ 2812 w 2926"/>
                <a:gd name="connsiteY43" fmla="*/ 1236 h 1386"/>
                <a:gd name="connsiteX44" fmla="*/ 2766 w 2926"/>
                <a:gd name="connsiteY44" fmla="*/ 1254 h 1386"/>
                <a:gd name="connsiteX45" fmla="*/ 2710 w 2926"/>
                <a:gd name="connsiteY45" fmla="*/ 1274 h 1386"/>
                <a:gd name="connsiteX46" fmla="*/ 2648 w 2926"/>
                <a:gd name="connsiteY46" fmla="*/ 1294 h 1386"/>
                <a:gd name="connsiteX47" fmla="*/ 2580 w 2926"/>
                <a:gd name="connsiteY47" fmla="*/ 1312 h 1386"/>
                <a:gd name="connsiteX48" fmla="*/ 2504 w 2926"/>
                <a:gd name="connsiteY48" fmla="*/ 1332 h 1386"/>
                <a:gd name="connsiteX49" fmla="*/ 2424 w 2926"/>
                <a:gd name="connsiteY49" fmla="*/ 1348 h 1386"/>
                <a:gd name="connsiteX50" fmla="*/ 2338 w 2926"/>
                <a:gd name="connsiteY50" fmla="*/ 1364 h 1386"/>
                <a:gd name="connsiteX51" fmla="*/ 2246 w 2926"/>
                <a:gd name="connsiteY51" fmla="*/ 1374 h 1386"/>
                <a:gd name="connsiteX52" fmla="*/ 2150 w 2926"/>
                <a:gd name="connsiteY52" fmla="*/ 1382 h 1386"/>
                <a:gd name="connsiteX53" fmla="*/ 2100 w 2926"/>
                <a:gd name="connsiteY53" fmla="*/ 1386 h 1386"/>
                <a:gd name="connsiteX54" fmla="*/ 2048 w 2926"/>
                <a:gd name="connsiteY54" fmla="*/ 1386 h 1386"/>
                <a:gd name="connsiteX55" fmla="*/ 1996 w 2926"/>
                <a:gd name="connsiteY55" fmla="*/ 1386 h 1386"/>
                <a:gd name="connsiteX56" fmla="*/ 1944 w 2926"/>
                <a:gd name="connsiteY56" fmla="*/ 1386 h 1386"/>
                <a:gd name="connsiteX57" fmla="*/ 1890 w 2926"/>
                <a:gd name="connsiteY57" fmla="*/ 1382 h 1386"/>
                <a:gd name="connsiteX58" fmla="*/ 1834 w 2926"/>
                <a:gd name="connsiteY58" fmla="*/ 1378 h 1386"/>
                <a:gd name="connsiteX59" fmla="*/ 1778 w 2926"/>
                <a:gd name="connsiteY59" fmla="*/ 1372 h 1386"/>
                <a:gd name="connsiteX60" fmla="*/ 1722 w 2926"/>
                <a:gd name="connsiteY60" fmla="*/ 1366 h 1386"/>
                <a:gd name="connsiteX61" fmla="*/ 1666 w 2926"/>
                <a:gd name="connsiteY61" fmla="*/ 1356 h 1386"/>
                <a:gd name="connsiteX62" fmla="*/ 1608 w 2926"/>
                <a:gd name="connsiteY62" fmla="*/ 1346 h 1386"/>
                <a:gd name="connsiteX63" fmla="*/ 1548 w 2926"/>
                <a:gd name="connsiteY63" fmla="*/ 1332 h 1386"/>
                <a:gd name="connsiteX64" fmla="*/ 1490 w 2926"/>
                <a:gd name="connsiteY64" fmla="*/ 1318 h 1386"/>
                <a:gd name="connsiteX65" fmla="*/ 1430 w 2926"/>
                <a:gd name="connsiteY65" fmla="*/ 1300 h 1386"/>
                <a:gd name="connsiteX66" fmla="*/ 1368 w 2926"/>
                <a:gd name="connsiteY66" fmla="*/ 1280 h 1386"/>
                <a:gd name="connsiteX67" fmla="*/ 1308 w 2926"/>
                <a:gd name="connsiteY67" fmla="*/ 1260 h 1386"/>
                <a:gd name="connsiteX68" fmla="*/ 1246 w 2926"/>
                <a:gd name="connsiteY68" fmla="*/ 1236 h 1386"/>
                <a:gd name="connsiteX69" fmla="*/ 1186 w 2926"/>
                <a:gd name="connsiteY69" fmla="*/ 1208 h 1386"/>
                <a:gd name="connsiteX70" fmla="*/ 1124 w 2926"/>
                <a:gd name="connsiteY70" fmla="*/ 1180 h 1386"/>
                <a:gd name="connsiteX71" fmla="*/ 1060 w 2926"/>
                <a:gd name="connsiteY71" fmla="*/ 1148 h 1386"/>
                <a:gd name="connsiteX72" fmla="*/ 998 w 2926"/>
                <a:gd name="connsiteY72" fmla="*/ 1114 h 1386"/>
                <a:gd name="connsiteX73" fmla="*/ 936 w 2926"/>
                <a:gd name="connsiteY73" fmla="*/ 1078 h 1386"/>
                <a:gd name="connsiteX74" fmla="*/ 872 w 2926"/>
                <a:gd name="connsiteY74" fmla="*/ 1038 h 1386"/>
                <a:gd name="connsiteX75" fmla="*/ 810 w 2926"/>
                <a:gd name="connsiteY75" fmla="*/ 996 h 1386"/>
                <a:gd name="connsiteX76" fmla="*/ 746 w 2926"/>
                <a:gd name="connsiteY76" fmla="*/ 950 h 1386"/>
                <a:gd name="connsiteX77" fmla="*/ 684 w 2926"/>
                <a:gd name="connsiteY77" fmla="*/ 900 h 1386"/>
                <a:gd name="connsiteX78" fmla="*/ 620 w 2926"/>
                <a:gd name="connsiteY78" fmla="*/ 848 h 1386"/>
                <a:gd name="connsiteX79" fmla="*/ 558 w 2926"/>
                <a:gd name="connsiteY79" fmla="*/ 792 h 1386"/>
                <a:gd name="connsiteX80" fmla="*/ 494 w 2926"/>
                <a:gd name="connsiteY80" fmla="*/ 734 h 1386"/>
                <a:gd name="connsiteX81" fmla="*/ 432 w 2926"/>
                <a:gd name="connsiteY81" fmla="*/ 672 h 1386"/>
                <a:gd name="connsiteX82" fmla="*/ 368 w 2926"/>
                <a:gd name="connsiteY82" fmla="*/ 606 h 1386"/>
                <a:gd name="connsiteX83" fmla="*/ 306 w 2926"/>
                <a:gd name="connsiteY83" fmla="*/ 536 h 1386"/>
                <a:gd name="connsiteX84" fmla="*/ 244 w 2926"/>
                <a:gd name="connsiteY84" fmla="*/ 464 h 1386"/>
                <a:gd name="connsiteX85" fmla="*/ 182 w 2926"/>
                <a:gd name="connsiteY85" fmla="*/ 388 h 1386"/>
                <a:gd name="connsiteX86" fmla="*/ 122 w 2926"/>
                <a:gd name="connsiteY86" fmla="*/ 306 h 1386"/>
                <a:gd name="connsiteX87" fmla="*/ 60 w 2926"/>
                <a:gd name="connsiteY87" fmla="*/ 222 h 1386"/>
                <a:gd name="connsiteX88" fmla="*/ 0 w 2926"/>
                <a:gd name="connsiteY88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196 w 2926"/>
                <a:gd name="connsiteY9" fmla="*/ 24 h 1386"/>
                <a:gd name="connsiteX10" fmla="*/ 1254 w 2926"/>
                <a:gd name="connsiteY10" fmla="*/ 34 h 1386"/>
                <a:gd name="connsiteX11" fmla="*/ 1312 w 2926"/>
                <a:gd name="connsiteY11" fmla="*/ 44 h 1386"/>
                <a:gd name="connsiteX12" fmla="*/ 1372 w 2926"/>
                <a:gd name="connsiteY12" fmla="*/ 56 h 1386"/>
                <a:gd name="connsiteX13" fmla="*/ 1430 w 2926"/>
                <a:gd name="connsiteY13" fmla="*/ 70 h 1386"/>
                <a:gd name="connsiteX14" fmla="*/ 1490 w 2926"/>
                <a:gd name="connsiteY14" fmla="*/ 86 h 1386"/>
                <a:gd name="connsiteX15" fmla="*/ 1550 w 2926"/>
                <a:gd name="connsiteY15" fmla="*/ 104 h 1386"/>
                <a:gd name="connsiteX16" fmla="*/ 1612 w 2926"/>
                <a:gd name="connsiteY16" fmla="*/ 124 h 1386"/>
                <a:gd name="connsiteX17" fmla="*/ 1672 w 2926"/>
                <a:gd name="connsiteY17" fmla="*/ 144 h 1386"/>
                <a:gd name="connsiteX18" fmla="*/ 1734 w 2926"/>
                <a:gd name="connsiteY18" fmla="*/ 168 h 1386"/>
                <a:gd name="connsiteX19" fmla="*/ 1794 w 2926"/>
                <a:gd name="connsiteY19" fmla="*/ 194 h 1386"/>
                <a:gd name="connsiteX20" fmla="*/ 1856 w 2926"/>
                <a:gd name="connsiteY20" fmla="*/ 222 h 1386"/>
                <a:gd name="connsiteX21" fmla="*/ 1918 w 2926"/>
                <a:gd name="connsiteY21" fmla="*/ 252 h 1386"/>
                <a:gd name="connsiteX22" fmla="*/ 1980 w 2926"/>
                <a:gd name="connsiteY22" fmla="*/ 286 h 1386"/>
                <a:gd name="connsiteX23" fmla="*/ 2040 w 2926"/>
                <a:gd name="connsiteY23" fmla="*/ 320 h 1386"/>
                <a:gd name="connsiteX24" fmla="*/ 2102 w 2926"/>
                <a:gd name="connsiteY24" fmla="*/ 358 h 1386"/>
                <a:gd name="connsiteX25" fmla="*/ 2164 w 2926"/>
                <a:gd name="connsiteY25" fmla="*/ 398 h 1386"/>
                <a:gd name="connsiteX26" fmla="*/ 2224 w 2926"/>
                <a:gd name="connsiteY26" fmla="*/ 440 h 1386"/>
                <a:gd name="connsiteX27" fmla="*/ 2286 w 2926"/>
                <a:gd name="connsiteY27" fmla="*/ 486 h 1386"/>
                <a:gd name="connsiteX28" fmla="*/ 2346 w 2926"/>
                <a:gd name="connsiteY28" fmla="*/ 534 h 1386"/>
                <a:gd name="connsiteX29" fmla="*/ 2406 w 2926"/>
                <a:gd name="connsiteY29" fmla="*/ 586 h 1386"/>
                <a:gd name="connsiteX30" fmla="*/ 2466 w 2926"/>
                <a:gd name="connsiteY30" fmla="*/ 640 h 1386"/>
                <a:gd name="connsiteX31" fmla="*/ 2526 w 2926"/>
                <a:gd name="connsiteY31" fmla="*/ 696 h 1386"/>
                <a:gd name="connsiteX32" fmla="*/ 2586 w 2926"/>
                <a:gd name="connsiteY32" fmla="*/ 756 h 1386"/>
                <a:gd name="connsiteX33" fmla="*/ 2644 w 2926"/>
                <a:gd name="connsiteY33" fmla="*/ 820 h 1386"/>
                <a:gd name="connsiteX34" fmla="*/ 2702 w 2926"/>
                <a:gd name="connsiteY34" fmla="*/ 886 h 1386"/>
                <a:gd name="connsiteX35" fmla="*/ 2758 w 2926"/>
                <a:gd name="connsiteY35" fmla="*/ 956 h 1386"/>
                <a:gd name="connsiteX36" fmla="*/ 2814 w 2926"/>
                <a:gd name="connsiteY36" fmla="*/ 1028 h 1386"/>
                <a:gd name="connsiteX37" fmla="*/ 2870 w 2926"/>
                <a:gd name="connsiteY37" fmla="*/ 1106 h 1386"/>
                <a:gd name="connsiteX38" fmla="*/ 2926 w 2926"/>
                <a:gd name="connsiteY38" fmla="*/ 1186 h 1386"/>
                <a:gd name="connsiteX39" fmla="*/ 2926 w 2926"/>
                <a:gd name="connsiteY39" fmla="*/ 1186 h 1386"/>
                <a:gd name="connsiteX40" fmla="*/ 2906 w 2926"/>
                <a:gd name="connsiteY40" fmla="*/ 1194 h 1386"/>
                <a:gd name="connsiteX41" fmla="*/ 2852 w 2926"/>
                <a:gd name="connsiteY41" fmla="*/ 1220 h 1386"/>
                <a:gd name="connsiteX42" fmla="*/ 2812 w 2926"/>
                <a:gd name="connsiteY42" fmla="*/ 1236 h 1386"/>
                <a:gd name="connsiteX43" fmla="*/ 2766 w 2926"/>
                <a:gd name="connsiteY43" fmla="*/ 1254 h 1386"/>
                <a:gd name="connsiteX44" fmla="*/ 2710 w 2926"/>
                <a:gd name="connsiteY44" fmla="*/ 1274 h 1386"/>
                <a:gd name="connsiteX45" fmla="*/ 2648 w 2926"/>
                <a:gd name="connsiteY45" fmla="*/ 1294 h 1386"/>
                <a:gd name="connsiteX46" fmla="*/ 2580 w 2926"/>
                <a:gd name="connsiteY46" fmla="*/ 1312 h 1386"/>
                <a:gd name="connsiteX47" fmla="*/ 2504 w 2926"/>
                <a:gd name="connsiteY47" fmla="*/ 1332 h 1386"/>
                <a:gd name="connsiteX48" fmla="*/ 2424 w 2926"/>
                <a:gd name="connsiteY48" fmla="*/ 1348 h 1386"/>
                <a:gd name="connsiteX49" fmla="*/ 2338 w 2926"/>
                <a:gd name="connsiteY49" fmla="*/ 1364 h 1386"/>
                <a:gd name="connsiteX50" fmla="*/ 2246 w 2926"/>
                <a:gd name="connsiteY50" fmla="*/ 1374 h 1386"/>
                <a:gd name="connsiteX51" fmla="*/ 2150 w 2926"/>
                <a:gd name="connsiteY51" fmla="*/ 1382 h 1386"/>
                <a:gd name="connsiteX52" fmla="*/ 2100 w 2926"/>
                <a:gd name="connsiteY52" fmla="*/ 1386 h 1386"/>
                <a:gd name="connsiteX53" fmla="*/ 2048 w 2926"/>
                <a:gd name="connsiteY53" fmla="*/ 1386 h 1386"/>
                <a:gd name="connsiteX54" fmla="*/ 1996 w 2926"/>
                <a:gd name="connsiteY54" fmla="*/ 1386 h 1386"/>
                <a:gd name="connsiteX55" fmla="*/ 1944 w 2926"/>
                <a:gd name="connsiteY55" fmla="*/ 1386 h 1386"/>
                <a:gd name="connsiteX56" fmla="*/ 1890 w 2926"/>
                <a:gd name="connsiteY56" fmla="*/ 1382 h 1386"/>
                <a:gd name="connsiteX57" fmla="*/ 1834 w 2926"/>
                <a:gd name="connsiteY57" fmla="*/ 1378 h 1386"/>
                <a:gd name="connsiteX58" fmla="*/ 1778 w 2926"/>
                <a:gd name="connsiteY58" fmla="*/ 1372 h 1386"/>
                <a:gd name="connsiteX59" fmla="*/ 1722 w 2926"/>
                <a:gd name="connsiteY59" fmla="*/ 1366 h 1386"/>
                <a:gd name="connsiteX60" fmla="*/ 1666 w 2926"/>
                <a:gd name="connsiteY60" fmla="*/ 1356 h 1386"/>
                <a:gd name="connsiteX61" fmla="*/ 1608 w 2926"/>
                <a:gd name="connsiteY61" fmla="*/ 1346 h 1386"/>
                <a:gd name="connsiteX62" fmla="*/ 1548 w 2926"/>
                <a:gd name="connsiteY62" fmla="*/ 1332 h 1386"/>
                <a:gd name="connsiteX63" fmla="*/ 1490 w 2926"/>
                <a:gd name="connsiteY63" fmla="*/ 1318 h 1386"/>
                <a:gd name="connsiteX64" fmla="*/ 1430 w 2926"/>
                <a:gd name="connsiteY64" fmla="*/ 1300 h 1386"/>
                <a:gd name="connsiteX65" fmla="*/ 1368 w 2926"/>
                <a:gd name="connsiteY65" fmla="*/ 1280 h 1386"/>
                <a:gd name="connsiteX66" fmla="*/ 1308 w 2926"/>
                <a:gd name="connsiteY66" fmla="*/ 1260 h 1386"/>
                <a:gd name="connsiteX67" fmla="*/ 1246 w 2926"/>
                <a:gd name="connsiteY67" fmla="*/ 1236 h 1386"/>
                <a:gd name="connsiteX68" fmla="*/ 1186 w 2926"/>
                <a:gd name="connsiteY68" fmla="*/ 1208 h 1386"/>
                <a:gd name="connsiteX69" fmla="*/ 1124 w 2926"/>
                <a:gd name="connsiteY69" fmla="*/ 1180 h 1386"/>
                <a:gd name="connsiteX70" fmla="*/ 1060 w 2926"/>
                <a:gd name="connsiteY70" fmla="*/ 1148 h 1386"/>
                <a:gd name="connsiteX71" fmla="*/ 998 w 2926"/>
                <a:gd name="connsiteY71" fmla="*/ 1114 h 1386"/>
                <a:gd name="connsiteX72" fmla="*/ 936 w 2926"/>
                <a:gd name="connsiteY72" fmla="*/ 1078 h 1386"/>
                <a:gd name="connsiteX73" fmla="*/ 872 w 2926"/>
                <a:gd name="connsiteY73" fmla="*/ 1038 h 1386"/>
                <a:gd name="connsiteX74" fmla="*/ 810 w 2926"/>
                <a:gd name="connsiteY74" fmla="*/ 996 h 1386"/>
                <a:gd name="connsiteX75" fmla="*/ 746 w 2926"/>
                <a:gd name="connsiteY75" fmla="*/ 950 h 1386"/>
                <a:gd name="connsiteX76" fmla="*/ 684 w 2926"/>
                <a:gd name="connsiteY76" fmla="*/ 900 h 1386"/>
                <a:gd name="connsiteX77" fmla="*/ 620 w 2926"/>
                <a:gd name="connsiteY77" fmla="*/ 848 h 1386"/>
                <a:gd name="connsiteX78" fmla="*/ 558 w 2926"/>
                <a:gd name="connsiteY78" fmla="*/ 792 h 1386"/>
                <a:gd name="connsiteX79" fmla="*/ 494 w 2926"/>
                <a:gd name="connsiteY79" fmla="*/ 734 h 1386"/>
                <a:gd name="connsiteX80" fmla="*/ 432 w 2926"/>
                <a:gd name="connsiteY80" fmla="*/ 672 h 1386"/>
                <a:gd name="connsiteX81" fmla="*/ 368 w 2926"/>
                <a:gd name="connsiteY81" fmla="*/ 606 h 1386"/>
                <a:gd name="connsiteX82" fmla="*/ 306 w 2926"/>
                <a:gd name="connsiteY82" fmla="*/ 536 h 1386"/>
                <a:gd name="connsiteX83" fmla="*/ 244 w 2926"/>
                <a:gd name="connsiteY83" fmla="*/ 464 h 1386"/>
                <a:gd name="connsiteX84" fmla="*/ 182 w 2926"/>
                <a:gd name="connsiteY84" fmla="*/ 388 h 1386"/>
                <a:gd name="connsiteX85" fmla="*/ 122 w 2926"/>
                <a:gd name="connsiteY85" fmla="*/ 306 h 1386"/>
                <a:gd name="connsiteX86" fmla="*/ 60 w 2926"/>
                <a:gd name="connsiteY86" fmla="*/ 222 h 1386"/>
                <a:gd name="connsiteX87" fmla="*/ 0 w 2926"/>
                <a:gd name="connsiteY87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1372 w 2926"/>
                <a:gd name="connsiteY11" fmla="*/ 56 h 1386"/>
                <a:gd name="connsiteX12" fmla="*/ 1430 w 2926"/>
                <a:gd name="connsiteY12" fmla="*/ 70 h 1386"/>
                <a:gd name="connsiteX13" fmla="*/ 1490 w 2926"/>
                <a:gd name="connsiteY13" fmla="*/ 86 h 1386"/>
                <a:gd name="connsiteX14" fmla="*/ 1550 w 2926"/>
                <a:gd name="connsiteY14" fmla="*/ 104 h 1386"/>
                <a:gd name="connsiteX15" fmla="*/ 1612 w 2926"/>
                <a:gd name="connsiteY15" fmla="*/ 124 h 1386"/>
                <a:gd name="connsiteX16" fmla="*/ 1672 w 2926"/>
                <a:gd name="connsiteY16" fmla="*/ 144 h 1386"/>
                <a:gd name="connsiteX17" fmla="*/ 1734 w 2926"/>
                <a:gd name="connsiteY17" fmla="*/ 168 h 1386"/>
                <a:gd name="connsiteX18" fmla="*/ 1794 w 2926"/>
                <a:gd name="connsiteY18" fmla="*/ 194 h 1386"/>
                <a:gd name="connsiteX19" fmla="*/ 1856 w 2926"/>
                <a:gd name="connsiteY19" fmla="*/ 222 h 1386"/>
                <a:gd name="connsiteX20" fmla="*/ 1918 w 2926"/>
                <a:gd name="connsiteY20" fmla="*/ 252 h 1386"/>
                <a:gd name="connsiteX21" fmla="*/ 1980 w 2926"/>
                <a:gd name="connsiteY21" fmla="*/ 286 h 1386"/>
                <a:gd name="connsiteX22" fmla="*/ 2040 w 2926"/>
                <a:gd name="connsiteY22" fmla="*/ 320 h 1386"/>
                <a:gd name="connsiteX23" fmla="*/ 2102 w 2926"/>
                <a:gd name="connsiteY23" fmla="*/ 358 h 1386"/>
                <a:gd name="connsiteX24" fmla="*/ 2164 w 2926"/>
                <a:gd name="connsiteY24" fmla="*/ 398 h 1386"/>
                <a:gd name="connsiteX25" fmla="*/ 2224 w 2926"/>
                <a:gd name="connsiteY25" fmla="*/ 440 h 1386"/>
                <a:gd name="connsiteX26" fmla="*/ 2286 w 2926"/>
                <a:gd name="connsiteY26" fmla="*/ 486 h 1386"/>
                <a:gd name="connsiteX27" fmla="*/ 2346 w 2926"/>
                <a:gd name="connsiteY27" fmla="*/ 534 h 1386"/>
                <a:gd name="connsiteX28" fmla="*/ 2406 w 2926"/>
                <a:gd name="connsiteY28" fmla="*/ 586 h 1386"/>
                <a:gd name="connsiteX29" fmla="*/ 2466 w 2926"/>
                <a:gd name="connsiteY29" fmla="*/ 640 h 1386"/>
                <a:gd name="connsiteX30" fmla="*/ 2526 w 2926"/>
                <a:gd name="connsiteY30" fmla="*/ 696 h 1386"/>
                <a:gd name="connsiteX31" fmla="*/ 2586 w 2926"/>
                <a:gd name="connsiteY31" fmla="*/ 756 h 1386"/>
                <a:gd name="connsiteX32" fmla="*/ 2644 w 2926"/>
                <a:gd name="connsiteY32" fmla="*/ 820 h 1386"/>
                <a:gd name="connsiteX33" fmla="*/ 2702 w 2926"/>
                <a:gd name="connsiteY33" fmla="*/ 886 h 1386"/>
                <a:gd name="connsiteX34" fmla="*/ 2758 w 2926"/>
                <a:gd name="connsiteY34" fmla="*/ 956 h 1386"/>
                <a:gd name="connsiteX35" fmla="*/ 2814 w 2926"/>
                <a:gd name="connsiteY35" fmla="*/ 1028 h 1386"/>
                <a:gd name="connsiteX36" fmla="*/ 2870 w 2926"/>
                <a:gd name="connsiteY36" fmla="*/ 1106 h 1386"/>
                <a:gd name="connsiteX37" fmla="*/ 2926 w 2926"/>
                <a:gd name="connsiteY37" fmla="*/ 1186 h 1386"/>
                <a:gd name="connsiteX38" fmla="*/ 2926 w 2926"/>
                <a:gd name="connsiteY38" fmla="*/ 1186 h 1386"/>
                <a:gd name="connsiteX39" fmla="*/ 2906 w 2926"/>
                <a:gd name="connsiteY39" fmla="*/ 1194 h 1386"/>
                <a:gd name="connsiteX40" fmla="*/ 2852 w 2926"/>
                <a:gd name="connsiteY40" fmla="*/ 1220 h 1386"/>
                <a:gd name="connsiteX41" fmla="*/ 2812 w 2926"/>
                <a:gd name="connsiteY41" fmla="*/ 1236 h 1386"/>
                <a:gd name="connsiteX42" fmla="*/ 2766 w 2926"/>
                <a:gd name="connsiteY42" fmla="*/ 1254 h 1386"/>
                <a:gd name="connsiteX43" fmla="*/ 2710 w 2926"/>
                <a:gd name="connsiteY43" fmla="*/ 1274 h 1386"/>
                <a:gd name="connsiteX44" fmla="*/ 2648 w 2926"/>
                <a:gd name="connsiteY44" fmla="*/ 1294 h 1386"/>
                <a:gd name="connsiteX45" fmla="*/ 2580 w 2926"/>
                <a:gd name="connsiteY45" fmla="*/ 1312 h 1386"/>
                <a:gd name="connsiteX46" fmla="*/ 2504 w 2926"/>
                <a:gd name="connsiteY46" fmla="*/ 1332 h 1386"/>
                <a:gd name="connsiteX47" fmla="*/ 2424 w 2926"/>
                <a:gd name="connsiteY47" fmla="*/ 1348 h 1386"/>
                <a:gd name="connsiteX48" fmla="*/ 2338 w 2926"/>
                <a:gd name="connsiteY48" fmla="*/ 1364 h 1386"/>
                <a:gd name="connsiteX49" fmla="*/ 2246 w 2926"/>
                <a:gd name="connsiteY49" fmla="*/ 1374 h 1386"/>
                <a:gd name="connsiteX50" fmla="*/ 2150 w 2926"/>
                <a:gd name="connsiteY50" fmla="*/ 1382 h 1386"/>
                <a:gd name="connsiteX51" fmla="*/ 2100 w 2926"/>
                <a:gd name="connsiteY51" fmla="*/ 1386 h 1386"/>
                <a:gd name="connsiteX52" fmla="*/ 2048 w 2926"/>
                <a:gd name="connsiteY52" fmla="*/ 1386 h 1386"/>
                <a:gd name="connsiteX53" fmla="*/ 1996 w 2926"/>
                <a:gd name="connsiteY53" fmla="*/ 1386 h 1386"/>
                <a:gd name="connsiteX54" fmla="*/ 1944 w 2926"/>
                <a:gd name="connsiteY54" fmla="*/ 1386 h 1386"/>
                <a:gd name="connsiteX55" fmla="*/ 1890 w 2926"/>
                <a:gd name="connsiteY55" fmla="*/ 1382 h 1386"/>
                <a:gd name="connsiteX56" fmla="*/ 1834 w 2926"/>
                <a:gd name="connsiteY56" fmla="*/ 1378 h 1386"/>
                <a:gd name="connsiteX57" fmla="*/ 1778 w 2926"/>
                <a:gd name="connsiteY57" fmla="*/ 1372 h 1386"/>
                <a:gd name="connsiteX58" fmla="*/ 1722 w 2926"/>
                <a:gd name="connsiteY58" fmla="*/ 1366 h 1386"/>
                <a:gd name="connsiteX59" fmla="*/ 1666 w 2926"/>
                <a:gd name="connsiteY59" fmla="*/ 1356 h 1386"/>
                <a:gd name="connsiteX60" fmla="*/ 1608 w 2926"/>
                <a:gd name="connsiteY60" fmla="*/ 1346 h 1386"/>
                <a:gd name="connsiteX61" fmla="*/ 1548 w 2926"/>
                <a:gd name="connsiteY61" fmla="*/ 1332 h 1386"/>
                <a:gd name="connsiteX62" fmla="*/ 1490 w 2926"/>
                <a:gd name="connsiteY62" fmla="*/ 1318 h 1386"/>
                <a:gd name="connsiteX63" fmla="*/ 1430 w 2926"/>
                <a:gd name="connsiteY63" fmla="*/ 1300 h 1386"/>
                <a:gd name="connsiteX64" fmla="*/ 1368 w 2926"/>
                <a:gd name="connsiteY64" fmla="*/ 1280 h 1386"/>
                <a:gd name="connsiteX65" fmla="*/ 1308 w 2926"/>
                <a:gd name="connsiteY65" fmla="*/ 1260 h 1386"/>
                <a:gd name="connsiteX66" fmla="*/ 1246 w 2926"/>
                <a:gd name="connsiteY66" fmla="*/ 1236 h 1386"/>
                <a:gd name="connsiteX67" fmla="*/ 1186 w 2926"/>
                <a:gd name="connsiteY67" fmla="*/ 1208 h 1386"/>
                <a:gd name="connsiteX68" fmla="*/ 1124 w 2926"/>
                <a:gd name="connsiteY68" fmla="*/ 1180 h 1386"/>
                <a:gd name="connsiteX69" fmla="*/ 1060 w 2926"/>
                <a:gd name="connsiteY69" fmla="*/ 1148 h 1386"/>
                <a:gd name="connsiteX70" fmla="*/ 998 w 2926"/>
                <a:gd name="connsiteY70" fmla="*/ 1114 h 1386"/>
                <a:gd name="connsiteX71" fmla="*/ 936 w 2926"/>
                <a:gd name="connsiteY71" fmla="*/ 1078 h 1386"/>
                <a:gd name="connsiteX72" fmla="*/ 872 w 2926"/>
                <a:gd name="connsiteY72" fmla="*/ 1038 h 1386"/>
                <a:gd name="connsiteX73" fmla="*/ 810 w 2926"/>
                <a:gd name="connsiteY73" fmla="*/ 996 h 1386"/>
                <a:gd name="connsiteX74" fmla="*/ 746 w 2926"/>
                <a:gd name="connsiteY74" fmla="*/ 950 h 1386"/>
                <a:gd name="connsiteX75" fmla="*/ 684 w 2926"/>
                <a:gd name="connsiteY75" fmla="*/ 900 h 1386"/>
                <a:gd name="connsiteX76" fmla="*/ 620 w 2926"/>
                <a:gd name="connsiteY76" fmla="*/ 848 h 1386"/>
                <a:gd name="connsiteX77" fmla="*/ 558 w 2926"/>
                <a:gd name="connsiteY77" fmla="*/ 792 h 1386"/>
                <a:gd name="connsiteX78" fmla="*/ 494 w 2926"/>
                <a:gd name="connsiteY78" fmla="*/ 734 h 1386"/>
                <a:gd name="connsiteX79" fmla="*/ 432 w 2926"/>
                <a:gd name="connsiteY79" fmla="*/ 672 h 1386"/>
                <a:gd name="connsiteX80" fmla="*/ 368 w 2926"/>
                <a:gd name="connsiteY80" fmla="*/ 606 h 1386"/>
                <a:gd name="connsiteX81" fmla="*/ 306 w 2926"/>
                <a:gd name="connsiteY81" fmla="*/ 536 h 1386"/>
                <a:gd name="connsiteX82" fmla="*/ 244 w 2926"/>
                <a:gd name="connsiteY82" fmla="*/ 464 h 1386"/>
                <a:gd name="connsiteX83" fmla="*/ 182 w 2926"/>
                <a:gd name="connsiteY83" fmla="*/ 388 h 1386"/>
                <a:gd name="connsiteX84" fmla="*/ 122 w 2926"/>
                <a:gd name="connsiteY84" fmla="*/ 306 h 1386"/>
                <a:gd name="connsiteX85" fmla="*/ 60 w 2926"/>
                <a:gd name="connsiteY85" fmla="*/ 222 h 1386"/>
                <a:gd name="connsiteX86" fmla="*/ 0 w 2926"/>
                <a:gd name="connsiteY86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1372 w 2926"/>
                <a:gd name="connsiteY11" fmla="*/ 56 h 1386"/>
                <a:gd name="connsiteX12" fmla="*/ 1430 w 2926"/>
                <a:gd name="connsiteY12" fmla="*/ 70 h 1386"/>
                <a:gd name="connsiteX13" fmla="*/ 1550 w 2926"/>
                <a:gd name="connsiteY13" fmla="*/ 104 h 1386"/>
                <a:gd name="connsiteX14" fmla="*/ 1612 w 2926"/>
                <a:gd name="connsiteY14" fmla="*/ 124 h 1386"/>
                <a:gd name="connsiteX15" fmla="*/ 1672 w 2926"/>
                <a:gd name="connsiteY15" fmla="*/ 144 h 1386"/>
                <a:gd name="connsiteX16" fmla="*/ 1734 w 2926"/>
                <a:gd name="connsiteY16" fmla="*/ 168 h 1386"/>
                <a:gd name="connsiteX17" fmla="*/ 1794 w 2926"/>
                <a:gd name="connsiteY17" fmla="*/ 194 h 1386"/>
                <a:gd name="connsiteX18" fmla="*/ 1856 w 2926"/>
                <a:gd name="connsiteY18" fmla="*/ 222 h 1386"/>
                <a:gd name="connsiteX19" fmla="*/ 1918 w 2926"/>
                <a:gd name="connsiteY19" fmla="*/ 252 h 1386"/>
                <a:gd name="connsiteX20" fmla="*/ 1980 w 2926"/>
                <a:gd name="connsiteY20" fmla="*/ 286 h 1386"/>
                <a:gd name="connsiteX21" fmla="*/ 2040 w 2926"/>
                <a:gd name="connsiteY21" fmla="*/ 320 h 1386"/>
                <a:gd name="connsiteX22" fmla="*/ 2102 w 2926"/>
                <a:gd name="connsiteY22" fmla="*/ 358 h 1386"/>
                <a:gd name="connsiteX23" fmla="*/ 2164 w 2926"/>
                <a:gd name="connsiteY23" fmla="*/ 398 h 1386"/>
                <a:gd name="connsiteX24" fmla="*/ 2224 w 2926"/>
                <a:gd name="connsiteY24" fmla="*/ 440 h 1386"/>
                <a:gd name="connsiteX25" fmla="*/ 2286 w 2926"/>
                <a:gd name="connsiteY25" fmla="*/ 486 h 1386"/>
                <a:gd name="connsiteX26" fmla="*/ 2346 w 2926"/>
                <a:gd name="connsiteY26" fmla="*/ 534 h 1386"/>
                <a:gd name="connsiteX27" fmla="*/ 2406 w 2926"/>
                <a:gd name="connsiteY27" fmla="*/ 586 h 1386"/>
                <a:gd name="connsiteX28" fmla="*/ 2466 w 2926"/>
                <a:gd name="connsiteY28" fmla="*/ 640 h 1386"/>
                <a:gd name="connsiteX29" fmla="*/ 2526 w 2926"/>
                <a:gd name="connsiteY29" fmla="*/ 696 h 1386"/>
                <a:gd name="connsiteX30" fmla="*/ 2586 w 2926"/>
                <a:gd name="connsiteY30" fmla="*/ 756 h 1386"/>
                <a:gd name="connsiteX31" fmla="*/ 2644 w 2926"/>
                <a:gd name="connsiteY31" fmla="*/ 820 h 1386"/>
                <a:gd name="connsiteX32" fmla="*/ 2702 w 2926"/>
                <a:gd name="connsiteY32" fmla="*/ 886 h 1386"/>
                <a:gd name="connsiteX33" fmla="*/ 2758 w 2926"/>
                <a:gd name="connsiteY33" fmla="*/ 956 h 1386"/>
                <a:gd name="connsiteX34" fmla="*/ 2814 w 2926"/>
                <a:gd name="connsiteY34" fmla="*/ 1028 h 1386"/>
                <a:gd name="connsiteX35" fmla="*/ 2870 w 2926"/>
                <a:gd name="connsiteY35" fmla="*/ 1106 h 1386"/>
                <a:gd name="connsiteX36" fmla="*/ 2926 w 2926"/>
                <a:gd name="connsiteY36" fmla="*/ 1186 h 1386"/>
                <a:gd name="connsiteX37" fmla="*/ 2926 w 2926"/>
                <a:gd name="connsiteY37" fmla="*/ 1186 h 1386"/>
                <a:gd name="connsiteX38" fmla="*/ 2906 w 2926"/>
                <a:gd name="connsiteY38" fmla="*/ 1194 h 1386"/>
                <a:gd name="connsiteX39" fmla="*/ 2852 w 2926"/>
                <a:gd name="connsiteY39" fmla="*/ 1220 h 1386"/>
                <a:gd name="connsiteX40" fmla="*/ 2812 w 2926"/>
                <a:gd name="connsiteY40" fmla="*/ 1236 h 1386"/>
                <a:gd name="connsiteX41" fmla="*/ 2766 w 2926"/>
                <a:gd name="connsiteY41" fmla="*/ 1254 h 1386"/>
                <a:gd name="connsiteX42" fmla="*/ 2710 w 2926"/>
                <a:gd name="connsiteY42" fmla="*/ 1274 h 1386"/>
                <a:gd name="connsiteX43" fmla="*/ 2648 w 2926"/>
                <a:gd name="connsiteY43" fmla="*/ 1294 h 1386"/>
                <a:gd name="connsiteX44" fmla="*/ 2580 w 2926"/>
                <a:gd name="connsiteY44" fmla="*/ 1312 h 1386"/>
                <a:gd name="connsiteX45" fmla="*/ 2504 w 2926"/>
                <a:gd name="connsiteY45" fmla="*/ 1332 h 1386"/>
                <a:gd name="connsiteX46" fmla="*/ 2424 w 2926"/>
                <a:gd name="connsiteY46" fmla="*/ 1348 h 1386"/>
                <a:gd name="connsiteX47" fmla="*/ 2338 w 2926"/>
                <a:gd name="connsiteY47" fmla="*/ 1364 h 1386"/>
                <a:gd name="connsiteX48" fmla="*/ 2246 w 2926"/>
                <a:gd name="connsiteY48" fmla="*/ 1374 h 1386"/>
                <a:gd name="connsiteX49" fmla="*/ 2150 w 2926"/>
                <a:gd name="connsiteY49" fmla="*/ 1382 h 1386"/>
                <a:gd name="connsiteX50" fmla="*/ 2100 w 2926"/>
                <a:gd name="connsiteY50" fmla="*/ 1386 h 1386"/>
                <a:gd name="connsiteX51" fmla="*/ 2048 w 2926"/>
                <a:gd name="connsiteY51" fmla="*/ 1386 h 1386"/>
                <a:gd name="connsiteX52" fmla="*/ 1996 w 2926"/>
                <a:gd name="connsiteY52" fmla="*/ 1386 h 1386"/>
                <a:gd name="connsiteX53" fmla="*/ 1944 w 2926"/>
                <a:gd name="connsiteY53" fmla="*/ 1386 h 1386"/>
                <a:gd name="connsiteX54" fmla="*/ 1890 w 2926"/>
                <a:gd name="connsiteY54" fmla="*/ 1382 h 1386"/>
                <a:gd name="connsiteX55" fmla="*/ 1834 w 2926"/>
                <a:gd name="connsiteY55" fmla="*/ 1378 h 1386"/>
                <a:gd name="connsiteX56" fmla="*/ 1778 w 2926"/>
                <a:gd name="connsiteY56" fmla="*/ 1372 h 1386"/>
                <a:gd name="connsiteX57" fmla="*/ 1722 w 2926"/>
                <a:gd name="connsiteY57" fmla="*/ 1366 h 1386"/>
                <a:gd name="connsiteX58" fmla="*/ 1666 w 2926"/>
                <a:gd name="connsiteY58" fmla="*/ 1356 h 1386"/>
                <a:gd name="connsiteX59" fmla="*/ 1608 w 2926"/>
                <a:gd name="connsiteY59" fmla="*/ 1346 h 1386"/>
                <a:gd name="connsiteX60" fmla="*/ 1548 w 2926"/>
                <a:gd name="connsiteY60" fmla="*/ 1332 h 1386"/>
                <a:gd name="connsiteX61" fmla="*/ 1490 w 2926"/>
                <a:gd name="connsiteY61" fmla="*/ 1318 h 1386"/>
                <a:gd name="connsiteX62" fmla="*/ 1430 w 2926"/>
                <a:gd name="connsiteY62" fmla="*/ 1300 h 1386"/>
                <a:gd name="connsiteX63" fmla="*/ 1368 w 2926"/>
                <a:gd name="connsiteY63" fmla="*/ 1280 h 1386"/>
                <a:gd name="connsiteX64" fmla="*/ 1308 w 2926"/>
                <a:gd name="connsiteY64" fmla="*/ 1260 h 1386"/>
                <a:gd name="connsiteX65" fmla="*/ 1246 w 2926"/>
                <a:gd name="connsiteY65" fmla="*/ 1236 h 1386"/>
                <a:gd name="connsiteX66" fmla="*/ 1186 w 2926"/>
                <a:gd name="connsiteY66" fmla="*/ 1208 h 1386"/>
                <a:gd name="connsiteX67" fmla="*/ 1124 w 2926"/>
                <a:gd name="connsiteY67" fmla="*/ 1180 h 1386"/>
                <a:gd name="connsiteX68" fmla="*/ 1060 w 2926"/>
                <a:gd name="connsiteY68" fmla="*/ 1148 h 1386"/>
                <a:gd name="connsiteX69" fmla="*/ 998 w 2926"/>
                <a:gd name="connsiteY69" fmla="*/ 1114 h 1386"/>
                <a:gd name="connsiteX70" fmla="*/ 936 w 2926"/>
                <a:gd name="connsiteY70" fmla="*/ 1078 h 1386"/>
                <a:gd name="connsiteX71" fmla="*/ 872 w 2926"/>
                <a:gd name="connsiteY71" fmla="*/ 1038 h 1386"/>
                <a:gd name="connsiteX72" fmla="*/ 810 w 2926"/>
                <a:gd name="connsiteY72" fmla="*/ 996 h 1386"/>
                <a:gd name="connsiteX73" fmla="*/ 746 w 2926"/>
                <a:gd name="connsiteY73" fmla="*/ 950 h 1386"/>
                <a:gd name="connsiteX74" fmla="*/ 684 w 2926"/>
                <a:gd name="connsiteY74" fmla="*/ 900 h 1386"/>
                <a:gd name="connsiteX75" fmla="*/ 620 w 2926"/>
                <a:gd name="connsiteY75" fmla="*/ 848 h 1386"/>
                <a:gd name="connsiteX76" fmla="*/ 558 w 2926"/>
                <a:gd name="connsiteY76" fmla="*/ 792 h 1386"/>
                <a:gd name="connsiteX77" fmla="*/ 494 w 2926"/>
                <a:gd name="connsiteY77" fmla="*/ 734 h 1386"/>
                <a:gd name="connsiteX78" fmla="*/ 432 w 2926"/>
                <a:gd name="connsiteY78" fmla="*/ 672 h 1386"/>
                <a:gd name="connsiteX79" fmla="*/ 368 w 2926"/>
                <a:gd name="connsiteY79" fmla="*/ 606 h 1386"/>
                <a:gd name="connsiteX80" fmla="*/ 306 w 2926"/>
                <a:gd name="connsiteY80" fmla="*/ 536 h 1386"/>
                <a:gd name="connsiteX81" fmla="*/ 244 w 2926"/>
                <a:gd name="connsiteY81" fmla="*/ 464 h 1386"/>
                <a:gd name="connsiteX82" fmla="*/ 182 w 2926"/>
                <a:gd name="connsiteY82" fmla="*/ 388 h 1386"/>
                <a:gd name="connsiteX83" fmla="*/ 122 w 2926"/>
                <a:gd name="connsiteY83" fmla="*/ 306 h 1386"/>
                <a:gd name="connsiteX84" fmla="*/ 60 w 2926"/>
                <a:gd name="connsiteY84" fmla="*/ 222 h 1386"/>
                <a:gd name="connsiteX85" fmla="*/ 0 w 2926"/>
                <a:gd name="connsiteY85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1372 w 2926"/>
                <a:gd name="connsiteY11" fmla="*/ 56 h 1386"/>
                <a:gd name="connsiteX12" fmla="*/ 1430 w 2926"/>
                <a:gd name="connsiteY12" fmla="*/ 70 h 1386"/>
                <a:gd name="connsiteX13" fmla="*/ 1612 w 2926"/>
                <a:gd name="connsiteY13" fmla="*/ 124 h 1386"/>
                <a:gd name="connsiteX14" fmla="*/ 1672 w 2926"/>
                <a:gd name="connsiteY14" fmla="*/ 144 h 1386"/>
                <a:gd name="connsiteX15" fmla="*/ 1734 w 2926"/>
                <a:gd name="connsiteY15" fmla="*/ 168 h 1386"/>
                <a:gd name="connsiteX16" fmla="*/ 1794 w 2926"/>
                <a:gd name="connsiteY16" fmla="*/ 194 h 1386"/>
                <a:gd name="connsiteX17" fmla="*/ 1856 w 2926"/>
                <a:gd name="connsiteY17" fmla="*/ 222 h 1386"/>
                <a:gd name="connsiteX18" fmla="*/ 1918 w 2926"/>
                <a:gd name="connsiteY18" fmla="*/ 252 h 1386"/>
                <a:gd name="connsiteX19" fmla="*/ 1980 w 2926"/>
                <a:gd name="connsiteY19" fmla="*/ 286 h 1386"/>
                <a:gd name="connsiteX20" fmla="*/ 2040 w 2926"/>
                <a:gd name="connsiteY20" fmla="*/ 320 h 1386"/>
                <a:gd name="connsiteX21" fmla="*/ 2102 w 2926"/>
                <a:gd name="connsiteY21" fmla="*/ 358 h 1386"/>
                <a:gd name="connsiteX22" fmla="*/ 2164 w 2926"/>
                <a:gd name="connsiteY22" fmla="*/ 398 h 1386"/>
                <a:gd name="connsiteX23" fmla="*/ 2224 w 2926"/>
                <a:gd name="connsiteY23" fmla="*/ 440 h 1386"/>
                <a:gd name="connsiteX24" fmla="*/ 2286 w 2926"/>
                <a:gd name="connsiteY24" fmla="*/ 486 h 1386"/>
                <a:gd name="connsiteX25" fmla="*/ 2346 w 2926"/>
                <a:gd name="connsiteY25" fmla="*/ 534 h 1386"/>
                <a:gd name="connsiteX26" fmla="*/ 2406 w 2926"/>
                <a:gd name="connsiteY26" fmla="*/ 586 h 1386"/>
                <a:gd name="connsiteX27" fmla="*/ 2466 w 2926"/>
                <a:gd name="connsiteY27" fmla="*/ 640 h 1386"/>
                <a:gd name="connsiteX28" fmla="*/ 2526 w 2926"/>
                <a:gd name="connsiteY28" fmla="*/ 696 h 1386"/>
                <a:gd name="connsiteX29" fmla="*/ 2586 w 2926"/>
                <a:gd name="connsiteY29" fmla="*/ 756 h 1386"/>
                <a:gd name="connsiteX30" fmla="*/ 2644 w 2926"/>
                <a:gd name="connsiteY30" fmla="*/ 820 h 1386"/>
                <a:gd name="connsiteX31" fmla="*/ 2702 w 2926"/>
                <a:gd name="connsiteY31" fmla="*/ 886 h 1386"/>
                <a:gd name="connsiteX32" fmla="*/ 2758 w 2926"/>
                <a:gd name="connsiteY32" fmla="*/ 956 h 1386"/>
                <a:gd name="connsiteX33" fmla="*/ 2814 w 2926"/>
                <a:gd name="connsiteY33" fmla="*/ 1028 h 1386"/>
                <a:gd name="connsiteX34" fmla="*/ 2870 w 2926"/>
                <a:gd name="connsiteY34" fmla="*/ 1106 h 1386"/>
                <a:gd name="connsiteX35" fmla="*/ 2926 w 2926"/>
                <a:gd name="connsiteY35" fmla="*/ 1186 h 1386"/>
                <a:gd name="connsiteX36" fmla="*/ 2926 w 2926"/>
                <a:gd name="connsiteY36" fmla="*/ 1186 h 1386"/>
                <a:gd name="connsiteX37" fmla="*/ 2906 w 2926"/>
                <a:gd name="connsiteY37" fmla="*/ 1194 h 1386"/>
                <a:gd name="connsiteX38" fmla="*/ 2852 w 2926"/>
                <a:gd name="connsiteY38" fmla="*/ 1220 h 1386"/>
                <a:gd name="connsiteX39" fmla="*/ 2812 w 2926"/>
                <a:gd name="connsiteY39" fmla="*/ 1236 h 1386"/>
                <a:gd name="connsiteX40" fmla="*/ 2766 w 2926"/>
                <a:gd name="connsiteY40" fmla="*/ 1254 h 1386"/>
                <a:gd name="connsiteX41" fmla="*/ 2710 w 2926"/>
                <a:gd name="connsiteY41" fmla="*/ 1274 h 1386"/>
                <a:gd name="connsiteX42" fmla="*/ 2648 w 2926"/>
                <a:gd name="connsiteY42" fmla="*/ 1294 h 1386"/>
                <a:gd name="connsiteX43" fmla="*/ 2580 w 2926"/>
                <a:gd name="connsiteY43" fmla="*/ 1312 h 1386"/>
                <a:gd name="connsiteX44" fmla="*/ 2504 w 2926"/>
                <a:gd name="connsiteY44" fmla="*/ 1332 h 1386"/>
                <a:gd name="connsiteX45" fmla="*/ 2424 w 2926"/>
                <a:gd name="connsiteY45" fmla="*/ 1348 h 1386"/>
                <a:gd name="connsiteX46" fmla="*/ 2338 w 2926"/>
                <a:gd name="connsiteY46" fmla="*/ 1364 h 1386"/>
                <a:gd name="connsiteX47" fmla="*/ 2246 w 2926"/>
                <a:gd name="connsiteY47" fmla="*/ 1374 h 1386"/>
                <a:gd name="connsiteX48" fmla="*/ 2150 w 2926"/>
                <a:gd name="connsiteY48" fmla="*/ 1382 h 1386"/>
                <a:gd name="connsiteX49" fmla="*/ 2100 w 2926"/>
                <a:gd name="connsiteY49" fmla="*/ 1386 h 1386"/>
                <a:gd name="connsiteX50" fmla="*/ 2048 w 2926"/>
                <a:gd name="connsiteY50" fmla="*/ 1386 h 1386"/>
                <a:gd name="connsiteX51" fmla="*/ 1996 w 2926"/>
                <a:gd name="connsiteY51" fmla="*/ 1386 h 1386"/>
                <a:gd name="connsiteX52" fmla="*/ 1944 w 2926"/>
                <a:gd name="connsiteY52" fmla="*/ 1386 h 1386"/>
                <a:gd name="connsiteX53" fmla="*/ 1890 w 2926"/>
                <a:gd name="connsiteY53" fmla="*/ 1382 h 1386"/>
                <a:gd name="connsiteX54" fmla="*/ 1834 w 2926"/>
                <a:gd name="connsiteY54" fmla="*/ 1378 h 1386"/>
                <a:gd name="connsiteX55" fmla="*/ 1778 w 2926"/>
                <a:gd name="connsiteY55" fmla="*/ 1372 h 1386"/>
                <a:gd name="connsiteX56" fmla="*/ 1722 w 2926"/>
                <a:gd name="connsiteY56" fmla="*/ 1366 h 1386"/>
                <a:gd name="connsiteX57" fmla="*/ 1666 w 2926"/>
                <a:gd name="connsiteY57" fmla="*/ 1356 h 1386"/>
                <a:gd name="connsiteX58" fmla="*/ 1608 w 2926"/>
                <a:gd name="connsiteY58" fmla="*/ 1346 h 1386"/>
                <a:gd name="connsiteX59" fmla="*/ 1548 w 2926"/>
                <a:gd name="connsiteY59" fmla="*/ 1332 h 1386"/>
                <a:gd name="connsiteX60" fmla="*/ 1490 w 2926"/>
                <a:gd name="connsiteY60" fmla="*/ 1318 h 1386"/>
                <a:gd name="connsiteX61" fmla="*/ 1430 w 2926"/>
                <a:gd name="connsiteY61" fmla="*/ 1300 h 1386"/>
                <a:gd name="connsiteX62" fmla="*/ 1368 w 2926"/>
                <a:gd name="connsiteY62" fmla="*/ 1280 h 1386"/>
                <a:gd name="connsiteX63" fmla="*/ 1308 w 2926"/>
                <a:gd name="connsiteY63" fmla="*/ 1260 h 1386"/>
                <a:gd name="connsiteX64" fmla="*/ 1246 w 2926"/>
                <a:gd name="connsiteY64" fmla="*/ 1236 h 1386"/>
                <a:gd name="connsiteX65" fmla="*/ 1186 w 2926"/>
                <a:gd name="connsiteY65" fmla="*/ 1208 h 1386"/>
                <a:gd name="connsiteX66" fmla="*/ 1124 w 2926"/>
                <a:gd name="connsiteY66" fmla="*/ 1180 h 1386"/>
                <a:gd name="connsiteX67" fmla="*/ 1060 w 2926"/>
                <a:gd name="connsiteY67" fmla="*/ 1148 h 1386"/>
                <a:gd name="connsiteX68" fmla="*/ 998 w 2926"/>
                <a:gd name="connsiteY68" fmla="*/ 1114 h 1386"/>
                <a:gd name="connsiteX69" fmla="*/ 936 w 2926"/>
                <a:gd name="connsiteY69" fmla="*/ 1078 h 1386"/>
                <a:gd name="connsiteX70" fmla="*/ 872 w 2926"/>
                <a:gd name="connsiteY70" fmla="*/ 1038 h 1386"/>
                <a:gd name="connsiteX71" fmla="*/ 810 w 2926"/>
                <a:gd name="connsiteY71" fmla="*/ 996 h 1386"/>
                <a:gd name="connsiteX72" fmla="*/ 746 w 2926"/>
                <a:gd name="connsiteY72" fmla="*/ 950 h 1386"/>
                <a:gd name="connsiteX73" fmla="*/ 684 w 2926"/>
                <a:gd name="connsiteY73" fmla="*/ 900 h 1386"/>
                <a:gd name="connsiteX74" fmla="*/ 620 w 2926"/>
                <a:gd name="connsiteY74" fmla="*/ 848 h 1386"/>
                <a:gd name="connsiteX75" fmla="*/ 558 w 2926"/>
                <a:gd name="connsiteY75" fmla="*/ 792 h 1386"/>
                <a:gd name="connsiteX76" fmla="*/ 494 w 2926"/>
                <a:gd name="connsiteY76" fmla="*/ 734 h 1386"/>
                <a:gd name="connsiteX77" fmla="*/ 432 w 2926"/>
                <a:gd name="connsiteY77" fmla="*/ 672 h 1386"/>
                <a:gd name="connsiteX78" fmla="*/ 368 w 2926"/>
                <a:gd name="connsiteY78" fmla="*/ 606 h 1386"/>
                <a:gd name="connsiteX79" fmla="*/ 306 w 2926"/>
                <a:gd name="connsiteY79" fmla="*/ 536 h 1386"/>
                <a:gd name="connsiteX80" fmla="*/ 244 w 2926"/>
                <a:gd name="connsiteY80" fmla="*/ 464 h 1386"/>
                <a:gd name="connsiteX81" fmla="*/ 182 w 2926"/>
                <a:gd name="connsiteY81" fmla="*/ 388 h 1386"/>
                <a:gd name="connsiteX82" fmla="*/ 122 w 2926"/>
                <a:gd name="connsiteY82" fmla="*/ 306 h 1386"/>
                <a:gd name="connsiteX83" fmla="*/ 60 w 2926"/>
                <a:gd name="connsiteY83" fmla="*/ 222 h 1386"/>
                <a:gd name="connsiteX84" fmla="*/ 0 w 2926"/>
                <a:gd name="connsiteY84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1372 w 2926"/>
                <a:gd name="connsiteY11" fmla="*/ 56 h 1386"/>
                <a:gd name="connsiteX12" fmla="*/ 1430 w 2926"/>
                <a:gd name="connsiteY12" fmla="*/ 70 h 1386"/>
                <a:gd name="connsiteX13" fmla="*/ 1672 w 2926"/>
                <a:gd name="connsiteY13" fmla="*/ 144 h 1386"/>
                <a:gd name="connsiteX14" fmla="*/ 1734 w 2926"/>
                <a:gd name="connsiteY14" fmla="*/ 168 h 1386"/>
                <a:gd name="connsiteX15" fmla="*/ 1794 w 2926"/>
                <a:gd name="connsiteY15" fmla="*/ 194 h 1386"/>
                <a:gd name="connsiteX16" fmla="*/ 1856 w 2926"/>
                <a:gd name="connsiteY16" fmla="*/ 222 h 1386"/>
                <a:gd name="connsiteX17" fmla="*/ 1918 w 2926"/>
                <a:gd name="connsiteY17" fmla="*/ 252 h 1386"/>
                <a:gd name="connsiteX18" fmla="*/ 1980 w 2926"/>
                <a:gd name="connsiteY18" fmla="*/ 286 h 1386"/>
                <a:gd name="connsiteX19" fmla="*/ 2040 w 2926"/>
                <a:gd name="connsiteY19" fmla="*/ 320 h 1386"/>
                <a:gd name="connsiteX20" fmla="*/ 2102 w 2926"/>
                <a:gd name="connsiteY20" fmla="*/ 358 h 1386"/>
                <a:gd name="connsiteX21" fmla="*/ 2164 w 2926"/>
                <a:gd name="connsiteY21" fmla="*/ 398 h 1386"/>
                <a:gd name="connsiteX22" fmla="*/ 2224 w 2926"/>
                <a:gd name="connsiteY22" fmla="*/ 440 h 1386"/>
                <a:gd name="connsiteX23" fmla="*/ 2286 w 2926"/>
                <a:gd name="connsiteY23" fmla="*/ 486 h 1386"/>
                <a:gd name="connsiteX24" fmla="*/ 2346 w 2926"/>
                <a:gd name="connsiteY24" fmla="*/ 534 h 1386"/>
                <a:gd name="connsiteX25" fmla="*/ 2406 w 2926"/>
                <a:gd name="connsiteY25" fmla="*/ 586 h 1386"/>
                <a:gd name="connsiteX26" fmla="*/ 2466 w 2926"/>
                <a:gd name="connsiteY26" fmla="*/ 640 h 1386"/>
                <a:gd name="connsiteX27" fmla="*/ 2526 w 2926"/>
                <a:gd name="connsiteY27" fmla="*/ 696 h 1386"/>
                <a:gd name="connsiteX28" fmla="*/ 2586 w 2926"/>
                <a:gd name="connsiteY28" fmla="*/ 756 h 1386"/>
                <a:gd name="connsiteX29" fmla="*/ 2644 w 2926"/>
                <a:gd name="connsiteY29" fmla="*/ 820 h 1386"/>
                <a:gd name="connsiteX30" fmla="*/ 2702 w 2926"/>
                <a:gd name="connsiteY30" fmla="*/ 886 h 1386"/>
                <a:gd name="connsiteX31" fmla="*/ 2758 w 2926"/>
                <a:gd name="connsiteY31" fmla="*/ 956 h 1386"/>
                <a:gd name="connsiteX32" fmla="*/ 2814 w 2926"/>
                <a:gd name="connsiteY32" fmla="*/ 1028 h 1386"/>
                <a:gd name="connsiteX33" fmla="*/ 2870 w 2926"/>
                <a:gd name="connsiteY33" fmla="*/ 1106 h 1386"/>
                <a:gd name="connsiteX34" fmla="*/ 2926 w 2926"/>
                <a:gd name="connsiteY34" fmla="*/ 1186 h 1386"/>
                <a:gd name="connsiteX35" fmla="*/ 2926 w 2926"/>
                <a:gd name="connsiteY35" fmla="*/ 1186 h 1386"/>
                <a:gd name="connsiteX36" fmla="*/ 2906 w 2926"/>
                <a:gd name="connsiteY36" fmla="*/ 1194 h 1386"/>
                <a:gd name="connsiteX37" fmla="*/ 2852 w 2926"/>
                <a:gd name="connsiteY37" fmla="*/ 1220 h 1386"/>
                <a:gd name="connsiteX38" fmla="*/ 2812 w 2926"/>
                <a:gd name="connsiteY38" fmla="*/ 1236 h 1386"/>
                <a:gd name="connsiteX39" fmla="*/ 2766 w 2926"/>
                <a:gd name="connsiteY39" fmla="*/ 1254 h 1386"/>
                <a:gd name="connsiteX40" fmla="*/ 2710 w 2926"/>
                <a:gd name="connsiteY40" fmla="*/ 1274 h 1386"/>
                <a:gd name="connsiteX41" fmla="*/ 2648 w 2926"/>
                <a:gd name="connsiteY41" fmla="*/ 1294 h 1386"/>
                <a:gd name="connsiteX42" fmla="*/ 2580 w 2926"/>
                <a:gd name="connsiteY42" fmla="*/ 1312 h 1386"/>
                <a:gd name="connsiteX43" fmla="*/ 2504 w 2926"/>
                <a:gd name="connsiteY43" fmla="*/ 1332 h 1386"/>
                <a:gd name="connsiteX44" fmla="*/ 2424 w 2926"/>
                <a:gd name="connsiteY44" fmla="*/ 1348 h 1386"/>
                <a:gd name="connsiteX45" fmla="*/ 2338 w 2926"/>
                <a:gd name="connsiteY45" fmla="*/ 1364 h 1386"/>
                <a:gd name="connsiteX46" fmla="*/ 2246 w 2926"/>
                <a:gd name="connsiteY46" fmla="*/ 1374 h 1386"/>
                <a:gd name="connsiteX47" fmla="*/ 2150 w 2926"/>
                <a:gd name="connsiteY47" fmla="*/ 1382 h 1386"/>
                <a:gd name="connsiteX48" fmla="*/ 2100 w 2926"/>
                <a:gd name="connsiteY48" fmla="*/ 1386 h 1386"/>
                <a:gd name="connsiteX49" fmla="*/ 2048 w 2926"/>
                <a:gd name="connsiteY49" fmla="*/ 1386 h 1386"/>
                <a:gd name="connsiteX50" fmla="*/ 1996 w 2926"/>
                <a:gd name="connsiteY50" fmla="*/ 1386 h 1386"/>
                <a:gd name="connsiteX51" fmla="*/ 1944 w 2926"/>
                <a:gd name="connsiteY51" fmla="*/ 1386 h 1386"/>
                <a:gd name="connsiteX52" fmla="*/ 1890 w 2926"/>
                <a:gd name="connsiteY52" fmla="*/ 1382 h 1386"/>
                <a:gd name="connsiteX53" fmla="*/ 1834 w 2926"/>
                <a:gd name="connsiteY53" fmla="*/ 1378 h 1386"/>
                <a:gd name="connsiteX54" fmla="*/ 1778 w 2926"/>
                <a:gd name="connsiteY54" fmla="*/ 1372 h 1386"/>
                <a:gd name="connsiteX55" fmla="*/ 1722 w 2926"/>
                <a:gd name="connsiteY55" fmla="*/ 1366 h 1386"/>
                <a:gd name="connsiteX56" fmla="*/ 1666 w 2926"/>
                <a:gd name="connsiteY56" fmla="*/ 1356 h 1386"/>
                <a:gd name="connsiteX57" fmla="*/ 1608 w 2926"/>
                <a:gd name="connsiteY57" fmla="*/ 1346 h 1386"/>
                <a:gd name="connsiteX58" fmla="*/ 1548 w 2926"/>
                <a:gd name="connsiteY58" fmla="*/ 1332 h 1386"/>
                <a:gd name="connsiteX59" fmla="*/ 1490 w 2926"/>
                <a:gd name="connsiteY59" fmla="*/ 1318 h 1386"/>
                <a:gd name="connsiteX60" fmla="*/ 1430 w 2926"/>
                <a:gd name="connsiteY60" fmla="*/ 1300 h 1386"/>
                <a:gd name="connsiteX61" fmla="*/ 1368 w 2926"/>
                <a:gd name="connsiteY61" fmla="*/ 1280 h 1386"/>
                <a:gd name="connsiteX62" fmla="*/ 1308 w 2926"/>
                <a:gd name="connsiteY62" fmla="*/ 1260 h 1386"/>
                <a:gd name="connsiteX63" fmla="*/ 1246 w 2926"/>
                <a:gd name="connsiteY63" fmla="*/ 1236 h 1386"/>
                <a:gd name="connsiteX64" fmla="*/ 1186 w 2926"/>
                <a:gd name="connsiteY64" fmla="*/ 1208 h 1386"/>
                <a:gd name="connsiteX65" fmla="*/ 1124 w 2926"/>
                <a:gd name="connsiteY65" fmla="*/ 1180 h 1386"/>
                <a:gd name="connsiteX66" fmla="*/ 1060 w 2926"/>
                <a:gd name="connsiteY66" fmla="*/ 1148 h 1386"/>
                <a:gd name="connsiteX67" fmla="*/ 998 w 2926"/>
                <a:gd name="connsiteY67" fmla="*/ 1114 h 1386"/>
                <a:gd name="connsiteX68" fmla="*/ 936 w 2926"/>
                <a:gd name="connsiteY68" fmla="*/ 1078 h 1386"/>
                <a:gd name="connsiteX69" fmla="*/ 872 w 2926"/>
                <a:gd name="connsiteY69" fmla="*/ 1038 h 1386"/>
                <a:gd name="connsiteX70" fmla="*/ 810 w 2926"/>
                <a:gd name="connsiteY70" fmla="*/ 996 h 1386"/>
                <a:gd name="connsiteX71" fmla="*/ 746 w 2926"/>
                <a:gd name="connsiteY71" fmla="*/ 950 h 1386"/>
                <a:gd name="connsiteX72" fmla="*/ 684 w 2926"/>
                <a:gd name="connsiteY72" fmla="*/ 900 h 1386"/>
                <a:gd name="connsiteX73" fmla="*/ 620 w 2926"/>
                <a:gd name="connsiteY73" fmla="*/ 848 h 1386"/>
                <a:gd name="connsiteX74" fmla="*/ 558 w 2926"/>
                <a:gd name="connsiteY74" fmla="*/ 792 h 1386"/>
                <a:gd name="connsiteX75" fmla="*/ 494 w 2926"/>
                <a:gd name="connsiteY75" fmla="*/ 734 h 1386"/>
                <a:gd name="connsiteX76" fmla="*/ 432 w 2926"/>
                <a:gd name="connsiteY76" fmla="*/ 672 h 1386"/>
                <a:gd name="connsiteX77" fmla="*/ 368 w 2926"/>
                <a:gd name="connsiteY77" fmla="*/ 606 h 1386"/>
                <a:gd name="connsiteX78" fmla="*/ 306 w 2926"/>
                <a:gd name="connsiteY78" fmla="*/ 536 h 1386"/>
                <a:gd name="connsiteX79" fmla="*/ 244 w 2926"/>
                <a:gd name="connsiteY79" fmla="*/ 464 h 1386"/>
                <a:gd name="connsiteX80" fmla="*/ 182 w 2926"/>
                <a:gd name="connsiteY80" fmla="*/ 388 h 1386"/>
                <a:gd name="connsiteX81" fmla="*/ 122 w 2926"/>
                <a:gd name="connsiteY81" fmla="*/ 306 h 1386"/>
                <a:gd name="connsiteX82" fmla="*/ 60 w 2926"/>
                <a:gd name="connsiteY82" fmla="*/ 222 h 1386"/>
                <a:gd name="connsiteX83" fmla="*/ 0 w 2926"/>
                <a:gd name="connsiteY83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1372 w 2926"/>
                <a:gd name="connsiteY11" fmla="*/ 56 h 1386"/>
                <a:gd name="connsiteX12" fmla="*/ 1430 w 2926"/>
                <a:gd name="connsiteY12" fmla="*/ 70 h 1386"/>
                <a:gd name="connsiteX13" fmla="*/ 1672 w 2926"/>
                <a:gd name="connsiteY13" fmla="*/ 144 h 1386"/>
                <a:gd name="connsiteX14" fmla="*/ 1734 w 2926"/>
                <a:gd name="connsiteY14" fmla="*/ 168 h 1386"/>
                <a:gd name="connsiteX15" fmla="*/ 1856 w 2926"/>
                <a:gd name="connsiteY15" fmla="*/ 222 h 1386"/>
                <a:gd name="connsiteX16" fmla="*/ 1918 w 2926"/>
                <a:gd name="connsiteY16" fmla="*/ 252 h 1386"/>
                <a:gd name="connsiteX17" fmla="*/ 1980 w 2926"/>
                <a:gd name="connsiteY17" fmla="*/ 286 h 1386"/>
                <a:gd name="connsiteX18" fmla="*/ 2040 w 2926"/>
                <a:gd name="connsiteY18" fmla="*/ 320 h 1386"/>
                <a:gd name="connsiteX19" fmla="*/ 2102 w 2926"/>
                <a:gd name="connsiteY19" fmla="*/ 358 h 1386"/>
                <a:gd name="connsiteX20" fmla="*/ 2164 w 2926"/>
                <a:gd name="connsiteY20" fmla="*/ 398 h 1386"/>
                <a:gd name="connsiteX21" fmla="*/ 2224 w 2926"/>
                <a:gd name="connsiteY21" fmla="*/ 440 h 1386"/>
                <a:gd name="connsiteX22" fmla="*/ 2286 w 2926"/>
                <a:gd name="connsiteY22" fmla="*/ 486 h 1386"/>
                <a:gd name="connsiteX23" fmla="*/ 2346 w 2926"/>
                <a:gd name="connsiteY23" fmla="*/ 534 h 1386"/>
                <a:gd name="connsiteX24" fmla="*/ 2406 w 2926"/>
                <a:gd name="connsiteY24" fmla="*/ 586 h 1386"/>
                <a:gd name="connsiteX25" fmla="*/ 2466 w 2926"/>
                <a:gd name="connsiteY25" fmla="*/ 640 h 1386"/>
                <a:gd name="connsiteX26" fmla="*/ 2526 w 2926"/>
                <a:gd name="connsiteY26" fmla="*/ 696 h 1386"/>
                <a:gd name="connsiteX27" fmla="*/ 2586 w 2926"/>
                <a:gd name="connsiteY27" fmla="*/ 756 h 1386"/>
                <a:gd name="connsiteX28" fmla="*/ 2644 w 2926"/>
                <a:gd name="connsiteY28" fmla="*/ 820 h 1386"/>
                <a:gd name="connsiteX29" fmla="*/ 2702 w 2926"/>
                <a:gd name="connsiteY29" fmla="*/ 886 h 1386"/>
                <a:gd name="connsiteX30" fmla="*/ 2758 w 2926"/>
                <a:gd name="connsiteY30" fmla="*/ 956 h 1386"/>
                <a:gd name="connsiteX31" fmla="*/ 2814 w 2926"/>
                <a:gd name="connsiteY31" fmla="*/ 1028 h 1386"/>
                <a:gd name="connsiteX32" fmla="*/ 2870 w 2926"/>
                <a:gd name="connsiteY32" fmla="*/ 1106 h 1386"/>
                <a:gd name="connsiteX33" fmla="*/ 2926 w 2926"/>
                <a:gd name="connsiteY33" fmla="*/ 1186 h 1386"/>
                <a:gd name="connsiteX34" fmla="*/ 2926 w 2926"/>
                <a:gd name="connsiteY34" fmla="*/ 1186 h 1386"/>
                <a:gd name="connsiteX35" fmla="*/ 2906 w 2926"/>
                <a:gd name="connsiteY35" fmla="*/ 1194 h 1386"/>
                <a:gd name="connsiteX36" fmla="*/ 2852 w 2926"/>
                <a:gd name="connsiteY36" fmla="*/ 1220 h 1386"/>
                <a:gd name="connsiteX37" fmla="*/ 2812 w 2926"/>
                <a:gd name="connsiteY37" fmla="*/ 1236 h 1386"/>
                <a:gd name="connsiteX38" fmla="*/ 2766 w 2926"/>
                <a:gd name="connsiteY38" fmla="*/ 1254 h 1386"/>
                <a:gd name="connsiteX39" fmla="*/ 2710 w 2926"/>
                <a:gd name="connsiteY39" fmla="*/ 1274 h 1386"/>
                <a:gd name="connsiteX40" fmla="*/ 2648 w 2926"/>
                <a:gd name="connsiteY40" fmla="*/ 1294 h 1386"/>
                <a:gd name="connsiteX41" fmla="*/ 2580 w 2926"/>
                <a:gd name="connsiteY41" fmla="*/ 1312 h 1386"/>
                <a:gd name="connsiteX42" fmla="*/ 2504 w 2926"/>
                <a:gd name="connsiteY42" fmla="*/ 1332 h 1386"/>
                <a:gd name="connsiteX43" fmla="*/ 2424 w 2926"/>
                <a:gd name="connsiteY43" fmla="*/ 1348 h 1386"/>
                <a:gd name="connsiteX44" fmla="*/ 2338 w 2926"/>
                <a:gd name="connsiteY44" fmla="*/ 1364 h 1386"/>
                <a:gd name="connsiteX45" fmla="*/ 2246 w 2926"/>
                <a:gd name="connsiteY45" fmla="*/ 1374 h 1386"/>
                <a:gd name="connsiteX46" fmla="*/ 2150 w 2926"/>
                <a:gd name="connsiteY46" fmla="*/ 1382 h 1386"/>
                <a:gd name="connsiteX47" fmla="*/ 2100 w 2926"/>
                <a:gd name="connsiteY47" fmla="*/ 1386 h 1386"/>
                <a:gd name="connsiteX48" fmla="*/ 2048 w 2926"/>
                <a:gd name="connsiteY48" fmla="*/ 1386 h 1386"/>
                <a:gd name="connsiteX49" fmla="*/ 1996 w 2926"/>
                <a:gd name="connsiteY49" fmla="*/ 1386 h 1386"/>
                <a:gd name="connsiteX50" fmla="*/ 1944 w 2926"/>
                <a:gd name="connsiteY50" fmla="*/ 1386 h 1386"/>
                <a:gd name="connsiteX51" fmla="*/ 1890 w 2926"/>
                <a:gd name="connsiteY51" fmla="*/ 1382 h 1386"/>
                <a:gd name="connsiteX52" fmla="*/ 1834 w 2926"/>
                <a:gd name="connsiteY52" fmla="*/ 1378 h 1386"/>
                <a:gd name="connsiteX53" fmla="*/ 1778 w 2926"/>
                <a:gd name="connsiteY53" fmla="*/ 1372 h 1386"/>
                <a:gd name="connsiteX54" fmla="*/ 1722 w 2926"/>
                <a:gd name="connsiteY54" fmla="*/ 1366 h 1386"/>
                <a:gd name="connsiteX55" fmla="*/ 1666 w 2926"/>
                <a:gd name="connsiteY55" fmla="*/ 1356 h 1386"/>
                <a:gd name="connsiteX56" fmla="*/ 1608 w 2926"/>
                <a:gd name="connsiteY56" fmla="*/ 1346 h 1386"/>
                <a:gd name="connsiteX57" fmla="*/ 1548 w 2926"/>
                <a:gd name="connsiteY57" fmla="*/ 1332 h 1386"/>
                <a:gd name="connsiteX58" fmla="*/ 1490 w 2926"/>
                <a:gd name="connsiteY58" fmla="*/ 1318 h 1386"/>
                <a:gd name="connsiteX59" fmla="*/ 1430 w 2926"/>
                <a:gd name="connsiteY59" fmla="*/ 1300 h 1386"/>
                <a:gd name="connsiteX60" fmla="*/ 1368 w 2926"/>
                <a:gd name="connsiteY60" fmla="*/ 1280 h 1386"/>
                <a:gd name="connsiteX61" fmla="*/ 1308 w 2926"/>
                <a:gd name="connsiteY61" fmla="*/ 1260 h 1386"/>
                <a:gd name="connsiteX62" fmla="*/ 1246 w 2926"/>
                <a:gd name="connsiteY62" fmla="*/ 1236 h 1386"/>
                <a:gd name="connsiteX63" fmla="*/ 1186 w 2926"/>
                <a:gd name="connsiteY63" fmla="*/ 1208 h 1386"/>
                <a:gd name="connsiteX64" fmla="*/ 1124 w 2926"/>
                <a:gd name="connsiteY64" fmla="*/ 1180 h 1386"/>
                <a:gd name="connsiteX65" fmla="*/ 1060 w 2926"/>
                <a:gd name="connsiteY65" fmla="*/ 1148 h 1386"/>
                <a:gd name="connsiteX66" fmla="*/ 998 w 2926"/>
                <a:gd name="connsiteY66" fmla="*/ 1114 h 1386"/>
                <a:gd name="connsiteX67" fmla="*/ 936 w 2926"/>
                <a:gd name="connsiteY67" fmla="*/ 1078 h 1386"/>
                <a:gd name="connsiteX68" fmla="*/ 872 w 2926"/>
                <a:gd name="connsiteY68" fmla="*/ 1038 h 1386"/>
                <a:gd name="connsiteX69" fmla="*/ 810 w 2926"/>
                <a:gd name="connsiteY69" fmla="*/ 996 h 1386"/>
                <a:gd name="connsiteX70" fmla="*/ 746 w 2926"/>
                <a:gd name="connsiteY70" fmla="*/ 950 h 1386"/>
                <a:gd name="connsiteX71" fmla="*/ 684 w 2926"/>
                <a:gd name="connsiteY71" fmla="*/ 900 h 1386"/>
                <a:gd name="connsiteX72" fmla="*/ 620 w 2926"/>
                <a:gd name="connsiteY72" fmla="*/ 848 h 1386"/>
                <a:gd name="connsiteX73" fmla="*/ 558 w 2926"/>
                <a:gd name="connsiteY73" fmla="*/ 792 h 1386"/>
                <a:gd name="connsiteX74" fmla="*/ 494 w 2926"/>
                <a:gd name="connsiteY74" fmla="*/ 734 h 1386"/>
                <a:gd name="connsiteX75" fmla="*/ 432 w 2926"/>
                <a:gd name="connsiteY75" fmla="*/ 672 h 1386"/>
                <a:gd name="connsiteX76" fmla="*/ 368 w 2926"/>
                <a:gd name="connsiteY76" fmla="*/ 606 h 1386"/>
                <a:gd name="connsiteX77" fmla="*/ 306 w 2926"/>
                <a:gd name="connsiteY77" fmla="*/ 536 h 1386"/>
                <a:gd name="connsiteX78" fmla="*/ 244 w 2926"/>
                <a:gd name="connsiteY78" fmla="*/ 464 h 1386"/>
                <a:gd name="connsiteX79" fmla="*/ 182 w 2926"/>
                <a:gd name="connsiteY79" fmla="*/ 388 h 1386"/>
                <a:gd name="connsiteX80" fmla="*/ 122 w 2926"/>
                <a:gd name="connsiteY80" fmla="*/ 306 h 1386"/>
                <a:gd name="connsiteX81" fmla="*/ 60 w 2926"/>
                <a:gd name="connsiteY81" fmla="*/ 222 h 1386"/>
                <a:gd name="connsiteX82" fmla="*/ 0 w 2926"/>
                <a:gd name="connsiteY82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1372 w 2926"/>
                <a:gd name="connsiteY11" fmla="*/ 56 h 1386"/>
                <a:gd name="connsiteX12" fmla="*/ 1430 w 2926"/>
                <a:gd name="connsiteY12" fmla="*/ 70 h 1386"/>
                <a:gd name="connsiteX13" fmla="*/ 1672 w 2926"/>
                <a:gd name="connsiteY13" fmla="*/ 144 h 1386"/>
                <a:gd name="connsiteX14" fmla="*/ 1734 w 2926"/>
                <a:gd name="connsiteY14" fmla="*/ 168 h 1386"/>
                <a:gd name="connsiteX15" fmla="*/ 1918 w 2926"/>
                <a:gd name="connsiteY15" fmla="*/ 252 h 1386"/>
                <a:gd name="connsiteX16" fmla="*/ 1980 w 2926"/>
                <a:gd name="connsiteY16" fmla="*/ 286 h 1386"/>
                <a:gd name="connsiteX17" fmla="*/ 2040 w 2926"/>
                <a:gd name="connsiteY17" fmla="*/ 320 h 1386"/>
                <a:gd name="connsiteX18" fmla="*/ 2102 w 2926"/>
                <a:gd name="connsiteY18" fmla="*/ 358 h 1386"/>
                <a:gd name="connsiteX19" fmla="*/ 2164 w 2926"/>
                <a:gd name="connsiteY19" fmla="*/ 398 h 1386"/>
                <a:gd name="connsiteX20" fmla="*/ 2224 w 2926"/>
                <a:gd name="connsiteY20" fmla="*/ 440 h 1386"/>
                <a:gd name="connsiteX21" fmla="*/ 2286 w 2926"/>
                <a:gd name="connsiteY21" fmla="*/ 486 h 1386"/>
                <a:gd name="connsiteX22" fmla="*/ 2346 w 2926"/>
                <a:gd name="connsiteY22" fmla="*/ 534 h 1386"/>
                <a:gd name="connsiteX23" fmla="*/ 2406 w 2926"/>
                <a:gd name="connsiteY23" fmla="*/ 586 h 1386"/>
                <a:gd name="connsiteX24" fmla="*/ 2466 w 2926"/>
                <a:gd name="connsiteY24" fmla="*/ 640 h 1386"/>
                <a:gd name="connsiteX25" fmla="*/ 2526 w 2926"/>
                <a:gd name="connsiteY25" fmla="*/ 696 h 1386"/>
                <a:gd name="connsiteX26" fmla="*/ 2586 w 2926"/>
                <a:gd name="connsiteY26" fmla="*/ 756 h 1386"/>
                <a:gd name="connsiteX27" fmla="*/ 2644 w 2926"/>
                <a:gd name="connsiteY27" fmla="*/ 820 h 1386"/>
                <a:gd name="connsiteX28" fmla="*/ 2702 w 2926"/>
                <a:gd name="connsiteY28" fmla="*/ 886 h 1386"/>
                <a:gd name="connsiteX29" fmla="*/ 2758 w 2926"/>
                <a:gd name="connsiteY29" fmla="*/ 956 h 1386"/>
                <a:gd name="connsiteX30" fmla="*/ 2814 w 2926"/>
                <a:gd name="connsiteY30" fmla="*/ 1028 h 1386"/>
                <a:gd name="connsiteX31" fmla="*/ 2870 w 2926"/>
                <a:gd name="connsiteY31" fmla="*/ 1106 h 1386"/>
                <a:gd name="connsiteX32" fmla="*/ 2926 w 2926"/>
                <a:gd name="connsiteY32" fmla="*/ 1186 h 1386"/>
                <a:gd name="connsiteX33" fmla="*/ 2926 w 2926"/>
                <a:gd name="connsiteY33" fmla="*/ 1186 h 1386"/>
                <a:gd name="connsiteX34" fmla="*/ 2906 w 2926"/>
                <a:gd name="connsiteY34" fmla="*/ 1194 h 1386"/>
                <a:gd name="connsiteX35" fmla="*/ 2852 w 2926"/>
                <a:gd name="connsiteY35" fmla="*/ 1220 h 1386"/>
                <a:gd name="connsiteX36" fmla="*/ 2812 w 2926"/>
                <a:gd name="connsiteY36" fmla="*/ 1236 h 1386"/>
                <a:gd name="connsiteX37" fmla="*/ 2766 w 2926"/>
                <a:gd name="connsiteY37" fmla="*/ 1254 h 1386"/>
                <a:gd name="connsiteX38" fmla="*/ 2710 w 2926"/>
                <a:gd name="connsiteY38" fmla="*/ 1274 h 1386"/>
                <a:gd name="connsiteX39" fmla="*/ 2648 w 2926"/>
                <a:gd name="connsiteY39" fmla="*/ 1294 h 1386"/>
                <a:gd name="connsiteX40" fmla="*/ 2580 w 2926"/>
                <a:gd name="connsiteY40" fmla="*/ 1312 h 1386"/>
                <a:gd name="connsiteX41" fmla="*/ 2504 w 2926"/>
                <a:gd name="connsiteY41" fmla="*/ 1332 h 1386"/>
                <a:gd name="connsiteX42" fmla="*/ 2424 w 2926"/>
                <a:gd name="connsiteY42" fmla="*/ 1348 h 1386"/>
                <a:gd name="connsiteX43" fmla="*/ 2338 w 2926"/>
                <a:gd name="connsiteY43" fmla="*/ 1364 h 1386"/>
                <a:gd name="connsiteX44" fmla="*/ 2246 w 2926"/>
                <a:gd name="connsiteY44" fmla="*/ 1374 h 1386"/>
                <a:gd name="connsiteX45" fmla="*/ 2150 w 2926"/>
                <a:gd name="connsiteY45" fmla="*/ 1382 h 1386"/>
                <a:gd name="connsiteX46" fmla="*/ 2100 w 2926"/>
                <a:gd name="connsiteY46" fmla="*/ 1386 h 1386"/>
                <a:gd name="connsiteX47" fmla="*/ 2048 w 2926"/>
                <a:gd name="connsiteY47" fmla="*/ 1386 h 1386"/>
                <a:gd name="connsiteX48" fmla="*/ 1996 w 2926"/>
                <a:gd name="connsiteY48" fmla="*/ 1386 h 1386"/>
                <a:gd name="connsiteX49" fmla="*/ 1944 w 2926"/>
                <a:gd name="connsiteY49" fmla="*/ 1386 h 1386"/>
                <a:gd name="connsiteX50" fmla="*/ 1890 w 2926"/>
                <a:gd name="connsiteY50" fmla="*/ 1382 h 1386"/>
                <a:gd name="connsiteX51" fmla="*/ 1834 w 2926"/>
                <a:gd name="connsiteY51" fmla="*/ 1378 h 1386"/>
                <a:gd name="connsiteX52" fmla="*/ 1778 w 2926"/>
                <a:gd name="connsiteY52" fmla="*/ 1372 h 1386"/>
                <a:gd name="connsiteX53" fmla="*/ 1722 w 2926"/>
                <a:gd name="connsiteY53" fmla="*/ 1366 h 1386"/>
                <a:gd name="connsiteX54" fmla="*/ 1666 w 2926"/>
                <a:gd name="connsiteY54" fmla="*/ 1356 h 1386"/>
                <a:gd name="connsiteX55" fmla="*/ 1608 w 2926"/>
                <a:gd name="connsiteY55" fmla="*/ 1346 h 1386"/>
                <a:gd name="connsiteX56" fmla="*/ 1548 w 2926"/>
                <a:gd name="connsiteY56" fmla="*/ 1332 h 1386"/>
                <a:gd name="connsiteX57" fmla="*/ 1490 w 2926"/>
                <a:gd name="connsiteY57" fmla="*/ 1318 h 1386"/>
                <a:gd name="connsiteX58" fmla="*/ 1430 w 2926"/>
                <a:gd name="connsiteY58" fmla="*/ 1300 h 1386"/>
                <a:gd name="connsiteX59" fmla="*/ 1368 w 2926"/>
                <a:gd name="connsiteY59" fmla="*/ 1280 h 1386"/>
                <a:gd name="connsiteX60" fmla="*/ 1308 w 2926"/>
                <a:gd name="connsiteY60" fmla="*/ 1260 h 1386"/>
                <a:gd name="connsiteX61" fmla="*/ 1246 w 2926"/>
                <a:gd name="connsiteY61" fmla="*/ 1236 h 1386"/>
                <a:gd name="connsiteX62" fmla="*/ 1186 w 2926"/>
                <a:gd name="connsiteY62" fmla="*/ 1208 h 1386"/>
                <a:gd name="connsiteX63" fmla="*/ 1124 w 2926"/>
                <a:gd name="connsiteY63" fmla="*/ 1180 h 1386"/>
                <a:gd name="connsiteX64" fmla="*/ 1060 w 2926"/>
                <a:gd name="connsiteY64" fmla="*/ 1148 h 1386"/>
                <a:gd name="connsiteX65" fmla="*/ 998 w 2926"/>
                <a:gd name="connsiteY65" fmla="*/ 1114 h 1386"/>
                <a:gd name="connsiteX66" fmla="*/ 936 w 2926"/>
                <a:gd name="connsiteY66" fmla="*/ 1078 h 1386"/>
                <a:gd name="connsiteX67" fmla="*/ 872 w 2926"/>
                <a:gd name="connsiteY67" fmla="*/ 1038 h 1386"/>
                <a:gd name="connsiteX68" fmla="*/ 810 w 2926"/>
                <a:gd name="connsiteY68" fmla="*/ 996 h 1386"/>
                <a:gd name="connsiteX69" fmla="*/ 746 w 2926"/>
                <a:gd name="connsiteY69" fmla="*/ 950 h 1386"/>
                <a:gd name="connsiteX70" fmla="*/ 684 w 2926"/>
                <a:gd name="connsiteY70" fmla="*/ 900 h 1386"/>
                <a:gd name="connsiteX71" fmla="*/ 620 w 2926"/>
                <a:gd name="connsiteY71" fmla="*/ 848 h 1386"/>
                <a:gd name="connsiteX72" fmla="*/ 558 w 2926"/>
                <a:gd name="connsiteY72" fmla="*/ 792 h 1386"/>
                <a:gd name="connsiteX73" fmla="*/ 494 w 2926"/>
                <a:gd name="connsiteY73" fmla="*/ 734 h 1386"/>
                <a:gd name="connsiteX74" fmla="*/ 432 w 2926"/>
                <a:gd name="connsiteY74" fmla="*/ 672 h 1386"/>
                <a:gd name="connsiteX75" fmla="*/ 368 w 2926"/>
                <a:gd name="connsiteY75" fmla="*/ 606 h 1386"/>
                <a:gd name="connsiteX76" fmla="*/ 306 w 2926"/>
                <a:gd name="connsiteY76" fmla="*/ 536 h 1386"/>
                <a:gd name="connsiteX77" fmla="*/ 244 w 2926"/>
                <a:gd name="connsiteY77" fmla="*/ 464 h 1386"/>
                <a:gd name="connsiteX78" fmla="*/ 182 w 2926"/>
                <a:gd name="connsiteY78" fmla="*/ 388 h 1386"/>
                <a:gd name="connsiteX79" fmla="*/ 122 w 2926"/>
                <a:gd name="connsiteY79" fmla="*/ 306 h 1386"/>
                <a:gd name="connsiteX80" fmla="*/ 60 w 2926"/>
                <a:gd name="connsiteY80" fmla="*/ 222 h 1386"/>
                <a:gd name="connsiteX81" fmla="*/ 0 w 2926"/>
                <a:gd name="connsiteY81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1372 w 2926"/>
                <a:gd name="connsiteY11" fmla="*/ 56 h 1386"/>
                <a:gd name="connsiteX12" fmla="*/ 1430 w 2926"/>
                <a:gd name="connsiteY12" fmla="*/ 70 h 1386"/>
                <a:gd name="connsiteX13" fmla="*/ 1672 w 2926"/>
                <a:gd name="connsiteY13" fmla="*/ 144 h 1386"/>
                <a:gd name="connsiteX14" fmla="*/ 1734 w 2926"/>
                <a:gd name="connsiteY14" fmla="*/ 168 h 1386"/>
                <a:gd name="connsiteX15" fmla="*/ 1918 w 2926"/>
                <a:gd name="connsiteY15" fmla="*/ 252 h 1386"/>
                <a:gd name="connsiteX16" fmla="*/ 2040 w 2926"/>
                <a:gd name="connsiteY16" fmla="*/ 320 h 1386"/>
                <a:gd name="connsiteX17" fmla="*/ 2102 w 2926"/>
                <a:gd name="connsiteY17" fmla="*/ 358 h 1386"/>
                <a:gd name="connsiteX18" fmla="*/ 2164 w 2926"/>
                <a:gd name="connsiteY18" fmla="*/ 398 h 1386"/>
                <a:gd name="connsiteX19" fmla="*/ 2224 w 2926"/>
                <a:gd name="connsiteY19" fmla="*/ 440 h 1386"/>
                <a:gd name="connsiteX20" fmla="*/ 2286 w 2926"/>
                <a:gd name="connsiteY20" fmla="*/ 486 h 1386"/>
                <a:gd name="connsiteX21" fmla="*/ 2346 w 2926"/>
                <a:gd name="connsiteY21" fmla="*/ 534 h 1386"/>
                <a:gd name="connsiteX22" fmla="*/ 2406 w 2926"/>
                <a:gd name="connsiteY22" fmla="*/ 586 h 1386"/>
                <a:gd name="connsiteX23" fmla="*/ 2466 w 2926"/>
                <a:gd name="connsiteY23" fmla="*/ 640 h 1386"/>
                <a:gd name="connsiteX24" fmla="*/ 2526 w 2926"/>
                <a:gd name="connsiteY24" fmla="*/ 696 h 1386"/>
                <a:gd name="connsiteX25" fmla="*/ 2586 w 2926"/>
                <a:gd name="connsiteY25" fmla="*/ 756 h 1386"/>
                <a:gd name="connsiteX26" fmla="*/ 2644 w 2926"/>
                <a:gd name="connsiteY26" fmla="*/ 820 h 1386"/>
                <a:gd name="connsiteX27" fmla="*/ 2702 w 2926"/>
                <a:gd name="connsiteY27" fmla="*/ 886 h 1386"/>
                <a:gd name="connsiteX28" fmla="*/ 2758 w 2926"/>
                <a:gd name="connsiteY28" fmla="*/ 956 h 1386"/>
                <a:gd name="connsiteX29" fmla="*/ 2814 w 2926"/>
                <a:gd name="connsiteY29" fmla="*/ 1028 h 1386"/>
                <a:gd name="connsiteX30" fmla="*/ 2870 w 2926"/>
                <a:gd name="connsiteY30" fmla="*/ 1106 h 1386"/>
                <a:gd name="connsiteX31" fmla="*/ 2926 w 2926"/>
                <a:gd name="connsiteY31" fmla="*/ 1186 h 1386"/>
                <a:gd name="connsiteX32" fmla="*/ 2926 w 2926"/>
                <a:gd name="connsiteY32" fmla="*/ 1186 h 1386"/>
                <a:gd name="connsiteX33" fmla="*/ 2906 w 2926"/>
                <a:gd name="connsiteY33" fmla="*/ 1194 h 1386"/>
                <a:gd name="connsiteX34" fmla="*/ 2852 w 2926"/>
                <a:gd name="connsiteY34" fmla="*/ 1220 h 1386"/>
                <a:gd name="connsiteX35" fmla="*/ 2812 w 2926"/>
                <a:gd name="connsiteY35" fmla="*/ 1236 h 1386"/>
                <a:gd name="connsiteX36" fmla="*/ 2766 w 2926"/>
                <a:gd name="connsiteY36" fmla="*/ 1254 h 1386"/>
                <a:gd name="connsiteX37" fmla="*/ 2710 w 2926"/>
                <a:gd name="connsiteY37" fmla="*/ 1274 h 1386"/>
                <a:gd name="connsiteX38" fmla="*/ 2648 w 2926"/>
                <a:gd name="connsiteY38" fmla="*/ 1294 h 1386"/>
                <a:gd name="connsiteX39" fmla="*/ 2580 w 2926"/>
                <a:gd name="connsiteY39" fmla="*/ 1312 h 1386"/>
                <a:gd name="connsiteX40" fmla="*/ 2504 w 2926"/>
                <a:gd name="connsiteY40" fmla="*/ 1332 h 1386"/>
                <a:gd name="connsiteX41" fmla="*/ 2424 w 2926"/>
                <a:gd name="connsiteY41" fmla="*/ 1348 h 1386"/>
                <a:gd name="connsiteX42" fmla="*/ 2338 w 2926"/>
                <a:gd name="connsiteY42" fmla="*/ 1364 h 1386"/>
                <a:gd name="connsiteX43" fmla="*/ 2246 w 2926"/>
                <a:gd name="connsiteY43" fmla="*/ 1374 h 1386"/>
                <a:gd name="connsiteX44" fmla="*/ 2150 w 2926"/>
                <a:gd name="connsiteY44" fmla="*/ 1382 h 1386"/>
                <a:gd name="connsiteX45" fmla="*/ 2100 w 2926"/>
                <a:gd name="connsiteY45" fmla="*/ 1386 h 1386"/>
                <a:gd name="connsiteX46" fmla="*/ 2048 w 2926"/>
                <a:gd name="connsiteY46" fmla="*/ 1386 h 1386"/>
                <a:gd name="connsiteX47" fmla="*/ 1996 w 2926"/>
                <a:gd name="connsiteY47" fmla="*/ 1386 h 1386"/>
                <a:gd name="connsiteX48" fmla="*/ 1944 w 2926"/>
                <a:gd name="connsiteY48" fmla="*/ 1386 h 1386"/>
                <a:gd name="connsiteX49" fmla="*/ 1890 w 2926"/>
                <a:gd name="connsiteY49" fmla="*/ 1382 h 1386"/>
                <a:gd name="connsiteX50" fmla="*/ 1834 w 2926"/>
                <a:gd name="connsiteY50" fmla="*/ 1378 h 1386"/>
                <a:gd name="connsiteX51" fmla="*/ 1778 w 2926"/>
                <a:gd name="connsiteY51" fmla="*/ 1372 h 1386"/>
                <a:gd name="connsiteX52" fmla="*/ 1722 w 2926"/>
                <a:gd name="connsiteY52" fmla="*/ 1366 h 1386"/>
                <a:gd name="connsiteX53" fmla="*/ 1666 w 2926"/>
                <a:gd name="connsiteY53" fmla="*/ 1356 h 1386"/>
                <a:gd name="connsiteX54" fmla="*/ 1608 w 2926"/>
                <a:gd name="connsiteY54" fmla="*/ 1346 h 1386"/>
                <a:gd name="connsiteX55" fmla="*/ 1548 w 2926"/>
                <a:gd name="connsiteY55" fmla="*/ 1332 h 1386"/>
                <a:gd name="connsiteX56" fmla="*/ 1490 w 2926"/>
                <a:gd name="connsiteY56" fmla="*/ 1318 h 1386"/>
                <a:gd name="connsiteX57" fmla="*/ 1430 w 2926"/>
                <a:gd name="connsiteY57" fmla="*/ 1300 h 1386"/>
                <a:gd name="connsiteX58" fmla="*/ 1368 w 2926"/>
                <a:gd name="connsiteY58" fmla="*/ 1280 h 1386"/>
                <a:gd name="connsiteX59" fmla="*/ 1308 w 2926"/>
                <a:gd name="connsiteY59" fmla="*/ 1260 h 1386"/>
                <a:gd name="connsiteX60" fmla="*/ 1246 w 2926"/>
                <a:gd name="connsiteY60" fmla="*/ 1236 h 1386"/>
                <a:gd name="connsiteX61" fmla="*/ 1186 w 2926"/>
                <a:gd name="connsiteY61" fmla="*/ 1208 h 1386"/>
                <a:gd name="connsiteX62" fmla="*/ 1124 w 2926"/>
                <a:gd name="connsiteY62" fmla="*/ 1180 h 1386"/>
                <a:gd name="connsiteX63" fmla="*/ 1060 w 2926"/>
                <a:gd name="connsiteY63" fmla="*/ 1148 h 1386"/>
                <a:gd name="connsiteX64" fmla="*/ 998 w 2926"/>
                <a:gd name="connsiteY64" fmla="*/ 1114 h 1386"/>
                <a:gd name="connsiteX65" fmla="*/ 936 w 2926"/>
                <a:gd name="connsiteY65" fmla="*/ 1078 h 1386"/>
                <a:gd name="connsiteX66" fmla="*/ 872 w 2926"/>
                <a:gd name="connsiteY66" fmla="*/ 1038 h 1386"/>
                <a:gd name="connsiteX67" fmla="*/ 810 w 2926"/>
                <a:gd name="connsiteY67" fmla="*/ 996 h 1386"/>
                <a:gd name="connsiteX68" fmla="*/ 746 w 2926"/>
                <a:gd name="connsiteY68" fmla="*/ 950 h 1386"/>
                <a:gd name="connsiteX69" fmla="*/ 684 w 2926"/>
                <a:gd name="connsiteY69" fmla="*/ 900 h 1386"/>
                <a:gd name="connsiteX70" fmla="*/ 620 w 2926"/>
                <a:gd name="connsiteY70" fmla="*/ 848 h 1386"/>
                <a:gd name="connsiteX71" fmla="*/ 558 w 2926"/>
                <a:gd name="connsiteY71" fmla="*/ 792 h 1386"/>
                <a:gd name="connsiteX72" fmla="*/ 494 w 2926"/>
                <a:gd name="connsiteY72" fmla="*/ 734 h 1386"/>
                <a:gd name="connsiteX73" fmla="*/ 432 w 2926"/>
                <a:gd name="connsiteY73" fmla="*/ 672 h 1386"/>
                <a:gd name="connsiteX74" fmla="*/ 368 w 2926"/>
                <a:gd name="connsiteY74" fmla="*/ 606 h 1386"/>
                <a:gd name="connsiteX75" fmla="*/ 306 w 2926"/>
                <a:gd name="connsiteY75" fmla="*/ 536 h 1386"/>
                <a:gd name="connsiteX76" fmla="*/ 244 w 2926"/>
                <a:gd name="connsiteY76" fmla="*/ 464 h 1386"/>
                <a:gd name="connsiteX77" fmla="*/ 182 w 2926"/>
                <a:gd name="connsiteY77" fmla="*/ 388 h 1386"/>
                <a:gd name="connsiteX78" fmla="*/ 122 w 2926"/>
                <a:gd name="connsiteY78" fmla="*/ 306 h 1386"/>
                <a:gd name="connsiteX79" fmla="*/ 60 w 2926"/>
                <a:gd name="connsiteY79" fmla="*/ 222 h 1386"/>
                <a:gd name="connsiteX80" fmla="*/ 0 w 2926"/>
                <a:gd name="connsiteY80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1372 w 2926"/>
                <a:gd name="connsiteY11" fmla="*/ 56 h 1386"/>
                <a:gd name="connsiteX12" fmla="*/ 1430 w 2926"/>
                <a:gd name="connsiteY12" fmla="*/ 70 h 1386"/>
                <a:gd name="connsiteX13" fmla="*/ 1734 w 2926"/>
                <a:gd name="connsiteY13" fmla="*/ 168 h 1386"/>
                <a:gd name="connsiteX14" fmla="*/ 1918 w 2926"/>
                <a:gd name="connsiteY14" fmla="*/ 252 h 1386"/>
                <a:gd name="connsiteX15" fmla="*/ 2040 w 2926"/>
                <a:gd name="connsiteY15" fmla="*/ 320 h 1386"/>
                <a:gd name="connsiteX16" fmla="*/ 2102 w 2926"/>
                <a:gd name="connsiteY16" fmla="*/ 358 h 1386"/>
                <a:gd name="connsiteX17" fmla="*/ 2164 w 2926"/>
                <a:gd name="connsiteY17" fmla="*/ 398 h 1386"/>
                <a:gd name="connsiteX18" fmla="*/ 2224 w 2926"/>
                <a:gd name="connsiteY18" fmla="*/ 440 h 1386"/>
                <a:gd name="connsiteX19" fmla="*/ 2286 w 2926"/>
                <a:gd name="connsiteY19" fmla="*/ 486 h 1386"/>
                <a:gd name="connsiteX20" fmla="*/ 2346 w 2926"/>
                <a:gd name="connsiteY20" fmla="*/ 534 h 1386"/>
                <a:gd name="connsiteX21" fmla="*/ 2406 w 2926"/>
                <a:gd name="connsiteY21" fmla="*/ 586 h 1386"/>
                <a:gd name="connsiteX22" fmla="*/ 2466 w 2926"/>
                <a:gd name="connsiteY22" fmla="*/ 640 h 1386"/>
                <a:gd name="connsiteX23" fmla="*/ 2526 w 2926"/>
                <a:gd name="connsiteY23" fmla="*/ 696 h 1386"/>
                <a:gd name="connsiteX24" fmla="*/ 2586 w 2926"/>
                <a:gd name="connsiteY24" fmla="*/ 756 h 1386"/>
                <a:gd name="connsiteX25" fmla="*/ 2644 w 2926"/>
                <a:gd name="connsiteY25" fmla="*/ 820 h 1386"/>
                <a:gd name="connsiteX26" fmla="*/ 2702 w 2926"/>
                <a:gd name="connsiteY26" fmla="*/ 886 h 1386"/>
                <a:gd name="connsiteX27" fmla="*/ 2758 w 2926"/>
                <a:gd name="connsiteY27" fmla="*/ 956 h 1386"/>
                <a:gd name="connsiteX28" fmla="*/ 2814 w 2926"/>
                <a:gd name="connsiteY28" fmla="*/ 1028 h 1386"/>
                <a:gd name="connsiteX29" fmla="*/ 2870 w 2926"/>
                <a:gd name="connsiteY29" fmla="*/ 1106 h 1386"/>
                <a:gd name="connsiteX30" fmla="*/ 2926 w 2926"/>
                <a:gd name="connsiteY30" fmla="*/ 1186 h 1386"/>
                <a:gd name="connsiteX31" fmla="*/ 2926 w 2926"/>
                <a:gd name="connsiteY31" fmla="*/ 1186 h 1386"/>
                <a:gd name="connsiteX32" fmla="*/ 2906 w 2926"/>
                <a:gd name="connsiteY32" fmla="*/ 1194 h 1386"/>
                <a:gd name="connsiteX33" fmla="*/ 2852 w 2926"/>
                <a:gd name="connsiteY33" fmla="*/ 1220 h 1386"/>
                <a:gd name="connsiteX34" fmla="*/ 2812 w 2926"/>
                <a:gd name="connsiteY34" fmla="*/ 1236 h 1386"/>
                <a:gd name="connsiteX35" fmla="*/ 2766 w 2926"/>
                <a:gd name="connsiteY35" fmla="*/ 1254 h 1386"/>
                <a:gd name="connsiteX36" fmla="*/ 2710 w 2926"/>
                <a:gd name="connsiteY36" fmla="*/ 1274 h 1386"/>
                <a:gd name="connsiteX37" fmla="*/ 2648 w 2926"/>
                <a:gd name="connsiteY37" fmla="*/ 1294 h 1386"/>
                <a:gd name="connsiteX38" fmla="*/ 2580 w 2926"/>
                <a:gd name="connsiteY38" fmla="*/ 1312 h 1386"/>
                <a:gd name="connsiteX39" fmla="*/ 2504 w 2926"/>
                <a:gd name="connsiteY39" fmla="*/ 1332 h 1386"/>
                <a:gd name="connsiteX40" fmla="*/ 2424 w 2926"/>
                <a:gd name="connsiteY40" fmla="*/ 1348 h 1386"/>
                <a:gd name="connsiteX41" fmla="*/ 2338 w 2926"/>
                <a:gd name="connsiteY41" fmla="*/ 1364 h 1386"/>
                <a:gd name="connsiteX42" fmla="*/ 2246 w 2926"/>
                <a:gd name="connsiteY42" fmla="*/ 1374 h 1386"/>
                <a:gd name="connsiteX43" fmla="*/ 2150 w 2926"/>
                <a:gd name="connsiteY43" fmla="*/ 1382 h 1386"/>
                <a:gd name="connsiteX44" fmla="*/ 2100 w 2926"/>
                <a:gd name="connsiteY44" fmla="*/ 1386 h 1386"/>
                <a:gd name="connsiteX45" fmla="*/ 2048 w 2926"/>
                <a:gd name="connsiteY45" fmla="*/ 1386 h 1386"/>
                <a:gd name="connsiteX46" fmla="*/ 1996 w 2926"/>
                <a:gd name="connsiteY46" fmla="*/ 1386 h 1386"/>
                <a:gd name="connsiteX47" fmla="*/ 1944 w 2926"/>
                <a:gd name="connsiteY47" fmla="*/ 1386 h 1386"/>
                <a:gd name="connsiteX48" fmla="*/ 1890 w 2926"/>
                <a:gd name="connsiteY48" fmla="*/ 1382 h 1386"/>
                <a:gd name="connsiteX49" fmla="*/ 1834 w 2926"/>
                <a:gd name="connsiteY49" fmla="*/ 1378 h 1386"/>
                <a:gd name="connsiteX50" fmla="*/ 1778 w 2926"/>
                <a:gd name="connsiteY50" fmla="*/ 1372 h 1386"/>
                <a:gd name="connsiteX51" fmla="*/ 1722 w 2926"/>
                <a:gd name="connsiteY51" fmla="*/ 1366 h 1386"/>
                <a:gd name="connsiteX52" fmla="*/ 1666 w 2926"/>
                <a:gd name="connsiteY52" fmla="*/ 1356 h 1386"/>
                <a:gd name="connsiteX53" fmla="*/ 1608 w 2926"/>
                <a:gd name="connsiteY53" fmla="*/ 1346 h 1386"/>
                <a:gd name="connsiteX54" fmla="*/ 1548 w 2926"/>
                <a:gd name="connsiteY54" fmla="*/ 1332 h 1386"/>
                <a:gd name="connsiteX55" fmla="*/ 1490 w 2926"/>
                <a:gd name="connsiteY55" fmla="*/ 1318 h 1386"/>
                <a:gd name="connsiteX56" fmla="*/ 1430 w 2926"/>
                <a:gd name="connsiteY56" fmla="*/ 1300 h 1386"/>
                <a:gd name="connsiteX57" fmla="*/ 1368 w 2926"/>
                <a:gd name="connsiteY57" fmla="*/ 1280 h 1386"/>
                <a:gd name="connsiteX58" fmla="*/ 1308 w 2926"/>
                <a:gd name="connsiteY58" fmla="*/ 1260 h 1386"/>
                <a:gd name="connsiteX59" fmla="*/ 1246 w 2926"/>
                <a:gd name="connsiteY59" fmla="*/ 1236 h 1386"/>
                <a:gd name="connsiteX60" fmla="*/ 1186 w 2926"/>
                <a:gd name="connsiteY60" fmla="*/ 1208 h 1386"/>
                <a:gd name="connsiteX61" fmla="*/ 1124 w 2926"/>
                <a:gd name="connsiteY61" fmla="*/ 1180 h 1386"/>
                <a:gd name="connsiteX62" fmla="*/ 1060 w 2926"/>
                <a:gd name="connsiteY62" fmla="*/ 1148 h 1386"/>
                <a:gd name="connsiteX63" fmla="*/ 998 w 2926"/>
                <a:gd name="connsiteY63" fmla="*/ 1114 h 1386"/>
                <a:gd name="connsiteX64" fmla="*/ 936 w 2926"/>
                <a:gd name="connsiteY64" fmla="*/ 1078 h 1386"/>
                <a:gd name="connsiteX65" fmla="*/ 872 w 2926"/>
                <a:gd name="connsiteY65" fmla="*/ 1038 h 1386"/>
                <a:gd name="connsiteX66" fmla="*/ 810 w 2926"/>
                <a:gd name="connsiteY66" fmla="*/ 996 h 1386"/>
                <a:gd name="connsiteX67" fmla="*/ 746 w 2926"/>
                <a:gd name="connsiteY67" fmla="*/ 950 h 1386"/>
                <a:gd name="connsiteX68" fmla="*/ 684 w 2926"/>
                <a:gd name="connsiteY68" fmla="*/ 900 h 1386"/>
                <a:gd name="connsiteX69" fmla="*/ 620 w 2926"/>
                <a:gd name="connsiteY69" fmla="*/ 848 h 1386"/>
                <a:gd name="connsiteX70" fmla="*/ 558 w 2926"/>
                <a:gd name="connsiteY70" fmla="*/ 792 h 1386"/>
                <a:gd name="connsiteX71" fmla="*/ 494 w 2926"/>
                <a:gd name="connsiteY71" fmla="*/ 734 h 1386"/>
                <a:gd name="connsiteX72" fmla="*/ 432 w 2926"/>
                <a:gd name="connsiteY72" fmla="*/ 672 h 1386"/>
                <a:gd name="connsiteX73" fmla="*/ 368 w 2926"/>
                <a:gd name="connsiteY73" fmla="*/ 606 h 1386"/>
                <a:gd name="connsiteX74" fmla="*/ 306 w 2926"/>
                <a:gd name="connsiteY74" fmla="*/ 536 h 1386"/>
                <a:gd name="connsiteX75" fmla="*/ 244 w 2926"/>
                <a:gd name="connsiteY75" fmla="*/ 464 h 1386"/>
                <a:gd name="connsiteX76" fmla="*/ 182 w 2926"/>
                <a:gd name="connsiteY76" fmla="*/ 388 h 1386"/>
                <a:gd name="connsiteX77" fmla="*/ 122 w 2926"/>
                <a:gd name="connsiteY77" fmla="*/ 306 h 1386"/>
                <a:gd name="connsiteX78" fmla="*/ 60 w 2926"/>
                <a:gd name="connsiteY78" fmla="*/ 222 h 1386"/>
                <a:gd name="connsiteX79" fmla="*/ 0 w 2926"/>
                <a:gd name="connsiteY79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1372 w 2926"/>
                <a:gd name="connsiteY11" fmla="*/ 56 h 1386"/>
                <a:gd name="connsiteX12" fmla="*/ 1430 w 2926"/>
                <a:gd name="connsiteY12" fmla="*/ 70 h 1386"/>
                <a:gd name="connsiteX13" fmla="*/ 1918 w 2926"/>
                <a:gd name="connsiteY13" fmla="*/ 252 h 1386"/>
                <a:gd name="connsiteX14" fmla="*/ 2040 w 2926"/>
                <a:gd name="connsiteY14" fmla="*/ 320 h 1386"/>
                <a:gd name="connsiteX15" fmla="*/ 2102 w 2926"/>
                <a:gd name="connsiteY15" fmla="*/ 358 h 1386"/>
                <a:gd name="connsiteX16" fmla="*/ 2164 w 2926"/>
                <a:gd name="connsiteY16" fmla="*/ 398 h 1386"/>
                <a:gd name="connsiteX17" fmla="*/ 2224 w 2926"/>
                <a:gd name="connsiteY17" fmla="*/ 440 h 1386"/>
                <a:gd name="connsiteX18" fmla="*/ 2286 w 2926"/>
                <a:gd name="connsiteY18" fmla="*/ 486 h 1386"/>
                <a:gd name="connsiteX19" fmla="*/ 2346 w 2926"/>
                <a:gd name="connsiteY19" fmla="*/ 534 h 1386"/>
                <a:gd name="connsiteX20" fmla="*/ 2406 w 2926"/>
                <a:gd name="connsiteY20" fmla="*/ 586 h 1386"/>
                <a:gd name="connsiteX21" fmla="*/ 2466 w 2926"/>
                <a:gd name="connsiteY21" fmla="*/ 640 h 1386"/>
                <a:gd name="connsiteX22" fmla="*/ 2526 w 2926"/>
                <a:gd name="connsiteY22" fmla="*/ 696 h 1386"/>
                <a:gd name="connsiteX23" fmla="*/ 2586 w 2926"/>
                <a:gd name="connsiteY23" fmla="*/ 756 h 1386"/>
                <a:gd name="connsiteX24" fmla="*/ 2644 w 2926"/>
                <a:gd name="connsiteY24" fmla="*/ 820 h 1386"/>
                <a:gd name="connsiteX25" fmla="*/ 2702 w 2926"/>
                <a:gd name="connsiteY25" fmla="*/ 886 h 1386"/>
                <a:gd name="connsiteX26" fmla="*/ 2758 w 2926"/>
                <a:gd name="connsiteY26" fmla="*/ 956 h 1386"/>
                <a:gd name="connsiteX27" fmla="*/ 2814 w 2926"/>
                <a:gd name="connsiteY27" fmla="*/ 1028 h 1386"/>
                <a:gd name="connsiteX28" fmla="*/ 2870 w 2926"/>
                <a:gd name="connsiteY28" fmla="*/ 1106 h 1386"/>
                <a:gd name="connsiteX29" fmla="*/ 2926 w 2926"/>
                <a:gd name="connsiteY29" fmla="*/ 1186 h 1386"/>
                <a:gd name="connsiteX30" fmla="*/ 2926 w 2926"/>
                <a:gd name="connsiteY30" fmla="*/ 1186 h 1386"/>
                <a:gd name="connsiteX31" fmla="*/ 2906 w 2926"/>
                <a:gd name="connsiteY31" fmla="*/ 1194 h 1386"/>
                <a:gd name="connsiteX32" fmla="*/ 2852 w 2926"/>
                <a:gd name="connsiteY32" fmla="*/ 1220 h 1386"/>
                <a:gd name="connsiteX33" fmla="*/ 2812 w 2926"/>
                <a:gd name="connsiteY33" fmla="*/ 1236 h 1386"/>
                <a:gd name="connsiteX34" fmla="*/ 2766 w 2926"/>
                <a:gd name="connsiteY34" fmla="*/ 1254 h 1386"/>
                <a:gd name="connsiteX35" fmla="*/ 2710 w 2926"/>
                <a:gd name="connsiteY35" fmla="*/ 1274 h 1386"/>
                <a:gd name="connsiteX36" fmla="*/ 2648 w 2926"/>
                <a:gd name="connsiteY36" fmla="*/ 1294 h 1386"/>
                <a:gd name="connsiteX37" fmla="*/ 2580 w 2926"/>
                <a:gd name="connsiteY37" fmla="*/ 1312 h 1386"/>
                <a:gd name="connsiteX38" fmla="*/ 2504 w 2926"/>
                <a:gd name="connsiteY38" fmla="*/ 1332 h 1386"/>
                <a:gd name="connsiteX39" fmla="*/ 2424 w 2926"/>
                <a:gd name="connsiteY39" fmla="*/ 1348 h 1386"/>
                <a:gd name="connsiteX40" fmla="*/ 2338 w 2926"/>
                <a:gd name="connsiteY40" fmla="*/ 1364 h 1386"/>
                <a:gd name="connsiteX41" fmla="*/ 2246 w 2926"/>
                <a:gd name="connsiteY41" fmla="*/ 1374 h 1386"/>
                <a:gd name="connsiteX42" fmla="*/ 2150 w 2926"/>
                <a:gd name="connsiteY42" fmla="*/ 1382 h 1386"/>
                <a:gd name="connsiteX43" fmla="*/ 2100 w 2926"/>
                <a:gd name="connsiteY43" fmla="*/ 1386 h 1386"/>
                <a:gd name="connsiteX44" fmla="*/ 2048 w 2926"/>
                <a:gd name="connsiteY44" fmla="*/ 1386 h 1386"/>
                <a:gd name="connsiteX45" fmla="*/ 1996 w 2926"/>
                <a:gd name="connsiteY45" fmla="*/ 1386 h 1386"/>
                <a:gd name="connsiteX46" fmla="*/ 1944 w 2926"/>
                <a:gd name="connsiteY46" fmla="*/ 1386 h 1386"/>
                <a:gd name="connsiteX47" fmla="*/ 1890 w 2926"/>
                <a:gd name="connsiteY47" fmla="*/ 1382 h 1386"/>
                <a:gd name="connsiteX48" fmla="*/ 1834 w 2926"/>
                <a:gd name="connsiteY48" fmla="*/ 1378 h 1386"/>
                <a:gd name="connsiteX49" fmla="*/ 1778 w 2926"/>
                <a:gd name="connsiteY49" fmla="*/ 1372 h 1386"/>
                <a:gd name="connsiteX50" fmla="*/ 1722 w 2926"/>
                <a:gd name="connsiteY50" fmla="*/ 1366 h 1386"/>
                <a:gd name="connsiteX51" fmla="*/ 1666 w 2926"/>
                <a:gd name="connsiteY51" fmla="*/ 1356 h 1386"/>
                <a:gd name="connsiteX52" fmla="*/ 1608 w 2926"/>
                <a:gd name="connsiteY52" fmla="*/ 1346 h 1386"/>
                <a:gd name="connsiteX53" fmla="*/ 1548 w 2926"/>
                <a:gd name="connsiteY53" fmla="*/ 1332 h 1386"/>
                <a:gd name="connsiteX54" fmla="*/ 1490 w 2926"/>
                <a:gd name="connsiteY54" fmla="*/ 1318 h 1386"/>
                <a:gd name="connsiteX55" fmla="*/ 1430 w 2926"/>
                <a:gd name="connsiteY55" fmla="*/ 1300 h 1386"/>
                <a:gd name="connsiteX56" fmla="*/ 1368 w 2926"/>
                <a:gd name="connsiteY56" fmla="*/ 1280 h 1386"/>
                <a:gd name="connsiteX57" fmla="*/ 1308 w 2926"/>
                <a:gd name="connsiteY57" fmla="*/ 1260 h 1386"/>
                <a:gd name="connsiteX58" fmla="*/ 1246 w 2926"/>
                <a:gd name="connsiteY58" fmla="*/ 1236 h 1386"/>
                <a:gd name="connsiteX59" fmla="*/ 1186 w 2926"/>
                <a:gd name="connsiteY59" fmla="*/ 1208 h 1386"/>
                <a:gd name="connsiteX60" fmla="*/ 1124 w 2926"/>
                <a:gd name="connsiteY60" fmla="*/ 1180 h 1386"/>
                <a:gd name="connsiteX61" fmla="*/ 1060 w 2926"/>
                <a:gd name="connsiteY61" fmla="*/ 1148 h 1386"/>
                <a:gd name="connsiteX62" fmla="*/ 998 w 2926"/>
                <a:gd name="connsiteY62" fmla="*/ 1114 h 1386"/>
                <a:gd name="connsiteX63" fmla="*/ 936 w 2926"/>
                <a:gd name="connsiteY63" fmla="*/ 1078 h 1386"/>
                <a:gd name="connsiteX64" fmla="*/ 872 w 2926"/>
                <a:gd name="connsiteY64" fmla="*/ 1038 h 1386"/>
                <a:gd name="connsiteX65" fmla="*/ 810 w 2926"/>
                <a:gd name="connsiteY65" fmla="*/ 996 h 1386"/>
                <a:gd name="connsiteX66" fmla="*/ 746 w 2926"/>
                <a:gd name="connsiteY66" fmla="*/ 950 h 1386"/>
                <a:gd name="connsiteX67" fmla="*/ 684 w 2926"/>
                <a:gd name="connsiteY67" fmla="*/ 900 h 1386"/>
                <a:gd name="connsiteX68" fmla="*/ 620 w 2926"/>
                <a:gd name="connsiteY68" fmla="*/ 848 h 1386"/>
                <a:gd name="connsiteX69" fmla="*/ 558 w 2926"/>
                <a:gd name="connsiteY69" fmla="*/ 792 h 1386"/>
                <a:gd name="connsiteX70" fmla="*/ 494 w 2926"/>
                <a:gd name="connsiteY70" fmla="*/ 734 h 1386"/>
                <a:gd name="connsiteX71" fmla="*/ 432 w 2926"/>
                <a:gd name="connsiteY71" fmla="*/ 672 h 1386"/>
                <a:gd name="connsiteX72" fmla="*/ 368 w 2926"/>
                <a:gd name="connsiteY72" fmla="*/ 606 h 1386"/>
                <a:gd name="connsiteX73" fmla="*/ 306 w 2926"/>
                <a:gd name="connsiteY73" fmla="*/ 536 h 1386"/>
                <a:gd name="connsiteX74" fmla="*/ 244 w 2926"/>
                <a:gd name="connsiteY74" fmla="*/ 464 h 1386"/>
                <a:gd name="connsiteX75" fmla="*/ 182 w 2926"/>
                <a:gd name="connsiteY75" fmla="*/ 388 h 1386"/>
                <a:gd name="connsiteX76" fmla="*/ 122 w 2926"/>
                <a:gd name="connsiteY76" fmla="*/ 306 h 1386"/>
                <a:gd name="connsiteX77" fmla="*/ 60 w 2926"/>
                <a:gd name="connsiteY77" fmla="*/ 222 h 1386"/>
                <a:gd name="connsiteX78" fmla="*/ 0 w 2926"/>
                <a:gd name="connsiteY78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1372 w 2926"/>
                <a:gd name="connsiteY11" fmla="*/ 56 h 1386"/>
                <a:gd name="connsiteX12" fmla="*/ 1430 w 2926"/>
                <a:gd name="connsiteY12" fmla="*/ 70 h 1386"/>
                <a:gd name="connsiteX13" fmla="*/ 2040 w 2926"/>
                <a:gd name="connsiteY13" fmla="*/ 320 h 1386"/>
                <a:gd name="connsiteX14" fmla="*/ 2102 w 2926"/>
                <a:gd name="connsiteY14" fmla="*/ 358 h 1386"/>
                <a:gd name="connsiteX15" fmla="*/ 2164 w 2926"/>
                <a:gd name="connsiteY15" fmla="*/ 398 h 1386"/>
                <a:gd name="connsiteX16" fmla="*/ 2224 w 2926"/>
                <a:gd name="connsiteY16" fmla="*/ 440 h 1386"/>
                <a:gd name="connsiteX17" fmla="*/ 2286 w 2926"/>
                <a:gd name="connsiteY17" fmla="*/ 486 h 1386"/>
                <a:gd name="connsiteX18" fmla="*/ 2346 w 2926"/>
                <a:gd name="connsiteY18" fmla="*/ 534 h 1386"/>
                <a:gd name="connsiteX19" fmla="*/ 2406 w 2926"/>
                <a:gd name="connsiteY19" fmla="*/ 586 h 1386"/>
                <a:gd name="connsiteX20" fmla="*/ 2466 w 2926"/>
                <a:gd name="connsiteY20" fmla="*/ 640 h 1386"/>
                <a:gd name="connsiteX21" fmla="*/ 2526 w 2926"/>
                <a:gd name="connsiteY21" fmla="*/ 696 h 1386"/>
                <a:gd name="connsiteX22" fmla="*/ 2586 w 2926"/>
                <a:gd name="connsiteY22" fmla="*/ 756 h 1386"/>
                <a:gd name="connsiteX23" fmla="*/ 2644 w 2926"/>
                <a:gd name="connsiteY23" fmla="*/ 820 h 1386"/>
                <a:gd name="connsiteX24" fmla="*/ 2702 w 2926"/>
                <a:gd name="connsiteY24" fmla="*/ 886 h 1386"/>
                <a:gd name="connsiteX25" fmla="*/ 2758 w 2926"/>
                <a:gd name="connsiteY25" fmla="*/ 956 h 1386"/>
                <a:gd name="connsiteX26" fmla="*/ 2814 w 2926"/>
                <a:gd name="connsiteY26" fmla="*/ 1028 h 1386"/>
                <a:gd name="connsiteX27" fmla="*/ 2870 w 2926"/>
                <a:gd name="connsiteY27" fmla="*/ 1106 h 1386"/>
                <a:gd name="connsiteX28" fmla="*/ 2926 w 2926"/>
                <a:gd name="connsiteY28" fmla="*/ 1186 h 1386"/>
                <a:gd name="connsiteX29" fmla="*/ 2926 w 2926"/>
                <a:gd name="connsiteY29" fmla="*/ 1186 h 1386"/>
                <a:gd name="connsiteX30" fmla="*/ 2906 w 2926"/>
                <a:gd name="connsiteY30" fmla="*/ 1194 h 1386"/>
                <a:gd name="connsiteX31" fmla="*/ 2852 w 2926"/>
                <a:gd name="connsiteY31" fmla="*/ 1220 h 1386"/>
                <a:gd name="connsiteX32" fmla="*/ 2812 w 2926"/>
                <a:gd name="connsiteY32" fmla="*/ 1236 h 1386"/>
                <a:gd name="connsiteX33" fmla="*/ 2766 w 2926"/>
                <a:gd name="connsiteY33" fmla="*/ 1254 h 1386"/>
                <a:gd name="connsiteX34" fmla="*/ 2710 w 2926"/>
                <a:gd name="connsiteY34" fmla="*/ 1274 h 1386"/>
                <a:gd name="connsiteX35" fmla="*/ 2648 w 2926"/>
                <a:gd name="connsiteY35" fmla="*/ 1294 h 1386"/>
                <a:gd name="connsiteX36" fmla="*/ 2580 w 2926"/>
                <a:gd name="connsiteY36" fmla="*/ 1312 h 1386"/>
                <a:gd name="connsiteX37" fmla="*/ 2504 w 2926"/>
                <a:gd name="connsiteY37" fmla="*/ 1332 h 1386"/>
                <a:gd name="connsiteX38" fmla="*/ 2424 w 2926"/>
                <a:gd name="connsiteY38" fmla="*/ 1348 h 1386"/>
                <a:gd name="connsiteX39" fmla="*/ 2338 w 2926"/>
                <a:gd name="connsiteY39" fmla="*/ 1364 h 1386"/>
                <a:gd name="connsiteX40" fmla="*/ 2246 w 2926"/>
                <a:gd name="connsiteY40" fmla="*/ 1374 h 1386"/>
                <a:gd name="connsiteX41" fmla="*/ 2150 w 2926"/>
                <a:gd name="connsiteY41" fmla="*/ 1382 h 1386"/>
                <a:gd name="connsiteX42" fmla="*/ 2100 w 2926"/>
                <a:gd name="connsiteY42" fmla="*/ 1386 h 1386"/>
                <a:gd name="connsiteX43" fmla="*/ 2048 w 2926"/>
                <a:gd name="connsiteY43" fmla="*/ 1386 h 1386"/>
                <a:gd name="connsiteX44" fmla="*/ 1996 w 2926"/>
                <a:gd name="connsiteY44" fmla="*/ 1386 h 1386"/>
                <a:gd name="connsiteX45" fmla="*/ 1944 w 2926"/>
                <a:gd name="connsiteY45" fmla="*/ 1386 h 1386"/>
                <a:gd name="connsiteX46" fmla="*/ 1890 w 2926"/>
                <a:gd name="connsiteY46" fmla="*/ 1382 h 1386"/>
                <a:gd name="connsiteX47" fmla="*/ 1834 w 2926"/>
                <a:gd name="connsiteY47" fmla="*/ 1378 h 1386"/>
                <a:gd name="connsiteX48" fmla="*/ 1778 w 2926"/>
                <a:gd name="connsiteY48" fmla="*/ 1372 h 1386"/>
                <a:gd name="connsiteX49" fmla="*/ 1722 w 2926"/>
                <a:gd name="connsiteY49" fmla="*/ 1366 h 1386"/>
                <a:gd name="connsiteX50" fmla="*/ 1666 w 2926"/>
                <a:gd name="connsiteY50" fmla="*/ 1356 h 1386"/>
                <a:gd name="connsiteX51" fmla="*/ 1608 w 2926"/>
                <a:gd name="connsiteY51" fmla="*/ 1346 h 1386"/>
                <a:gd name="connsiteX52" fmla="*/ 1548 w 2926"/>
                <a:gd name="connsiteY52" fmla="*/ 1332 h 1386"/>
                <a:gd name="connsiteX53" fmla="*/ 1490 w 2926"/>
                <a:gd name="connsiteY53" fmla="*/ 1318 h 1386"/>
                <a:gd name="connsiteX54" fmla="*/ 1430 w 2926"/>
                <a:gd name="connsiteY54" fmla="*/ 1300 h 1386"/>
                <a:gd name="connsiteX55" fmla="*/ 1368 w 2926"/>
                <a:gd name="connsiteY55" fmla="*/ 1280 h 1386"/>
                <a:gd name="connsiteX56" fmla="*/ 1308 w 2926"/>
                <a:gd name="connsiteY56" fmla="*/ 1260 h 1386"/>
                <a:gd name="connsiteX57" fmla="*/ 1246 w 2926"/>
                <a:gd name="connsiteY57" fmla="*/ 1236 h 1386"/>
                <a:gd name="connsiteX58" fmla="*/ 1186 w 2926"/>
                <a:gd name="connsiteY58" fmla="*/ 1208 h 1386"/>
                <a:gd name="connsiteX59" fmla="*/ 1124 w 2926"/>
                <a:gd name="connsiteY59" fmla="*/ 1180 h 1386"/>
                <a:gd name="connsiteX60" fmla="*/ 1060 w 2926"/>
                <a:gd name="connsiteY60" fmla="*/ 1148 h 1386"/>
                <a:gd name="connsiteX61" fmla="*/ 998 w 2926"/>
                <a:gd name="connsiteY61" fmla="*/ 1114 h 1386"/>
                <a:gd name="connsiteX62" fmla="*/ 936 w 2926"/>
                <a:gd name="connsiteY62" fmla="*/ 1078 h 1386"/>
                <a:gd name="connsiteX63" fmla="*/ 872 w 2926"/>
                <a:gd name="connsiteY63" fmla="*/ 1038 h 1386"/>
                <a:gd name="connsiteX64" fmla="*/ 810 w 2926"/>
                <a:gd name="connsiteY64" fmla="*/ 996 h 1386"/>
                <a:gd name="connsiteX65" fmla="*/ 746 w 2926"/>
                <a:gd name="connsiteY65" fmla="*/ 950 h 1386"/>
                <a:gd name="connsiteX66" fmla="*/ 684 w 2926"/>
                <a:gd name="connsiteY66" fmla="*/ 900 h 1386"/>
                <a:gd name="connsiteX67" fmla="*/ 620 w 2926"/>
                <a:gd name="connsiteY67" fmla="*/ 848 h 1386"/>
                <a:gd name="connsiteX68" fmla="*/ 558 w 2926"/>
                <a:gd name="connsiteY68" fmla="*/ 792 h 1386"/>
                <a:gd name="connsiteX69" fmla="*/ 494 w 2926"/>
                <a:gd name="connsiteY69" fmla="*/ 734 h 1386"/>
                <a:gd name="connsiteX70" fmla="*/ 432 w 2926"/>
                <a:gd name="connsiteY70" fmla="*/ 672 h 1386"/>
                <a:gd name="connsiteX71" fmla="*/ 368 w 2926"/>
                <a:gd name="connsiteY71" fmla="*/ 606 h 1386"/>
                <a:gd name="connsiteX72" fmla="*/ 306 w 2926"/>
                <a:gd name="connsiteY72" fmla="*/ 536 h 1386"/>
                <a:gd name="connsiteX73" fmla="*/ 244 w 2926"/>
                <a:gd name="connsiteY73" fmla="*/ 464 h 1386"/>
                <a:gd name="connsiteX74" fmla="*/ 182 w 2926"/>
                <a:gd name="connsiteY74" fmla="*/ 388 h 1386"/>
                <a:gd name="connsiteX75" fmla="*/ 122 w 2926"/>
                <a:gd name="connsiteY75" fmla="*/ 306 h 1386"/>
                <a:gd name="connsiteX76" fmla="*/ 60 w 2926"/>
                <a:gd name="connsiteY76" fmla="*/ 222 h 1386"/>
                <a:gd name="connsiteX77" fmla="*/ 0 w 2926"/>
                <a:gd name="connsiteY77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1372 w 2926"/>
                <a:gd name="connsiteY11" fmla="*/ 56 h 1386"/>
                <a:gd name="connsiteX12" fmla="*/ 2040 w 2926"/>
                <a:gd name="connsiteY12" fmla="*/ 320 h 1386"/>
                <a:gd name="connsiteX13" fmla="*/ 2102 w 2926"/>
                <a:gd name="connsiteY13" fmla="*/ 358 h 1386"/>
                <a:gd name="connsiteX14" fmla="*/ 2164 w 2926"/>
                <a:gd name="connsiteY14" fmla="*/ 398 h 1386"/>
                <a:gd name="connsiteX15" fmla="*/ 2224 w 2926"/>
                <a:gd name="connsiteY15" fmla="*/ 440 h 1386"/>
                <a:gd name="connsiteX16" fmla="*/ 2286 w 2926"/>
                <a:gd name="connsiteY16" fmla="*/ 486 h 1386"/>
                <a:gd name="connsiteX17" fmla="*/ 2346 w 2926"/>
                <a:gd name="connsiteY17" fmla="*/ 534 h 1386"/>
                <a:gd name="connsiteX18" fmla="*/ 2406 w 2926"/>
                <a:gd name="connsiteY18" fmla="*/ 586 h 1386"/>
                <a:gd name="connsiteX19" fmla="*/ 2466 w 2926"/>
                <a:gd name="connsiteY19" fmla="*/ 640 h 1386"/>
                <a:gd name="connsiteX20" fmla="*/ 2526 w 2926"/>
                <a:gd name="connsiteY20" fmla="*/ 696 h 1386"/>
                <a:gd name="connsiteX21" fmla="*/ 2586 w 2926"/>
                <a:gd name="connsiteY21" fmla="*/ 756 h 1386"/>
                <a:gd name="connsiteX22" fmla="*/ 2644 w 2926"/>
                <a:gd name="connsiteY22" fmla="*/ 820 h 1386"/>
                <a:gd name="connsiteX23" fmla="*/ 2702 w 2926"/>
                <a:gd name="connsiteY23" fmla="*/ 886 h 1386"/>
                <a:gd name="connsiteX24" fmla="*/ 2758 w 2926"/>
                <a:gd name="connsiteY24" fmla="*/ 956 h 1386"/>
                <a:gd name="connsiteX25" fmla="*/ 2814 w 2926"/>
                <a:gd name="connsiteY25" fmla="*/ 1028 h 1386"/>
                <a:gd name="connsiteX26" fmla="*/ 2870 w 2926"/>
                <a:gd name="connsiteY26" fmla="*/ 1106 h 1386"/>
                <a:gd name="connsiteX27" fmla="*/ 2926 w 2926"/>
                <a:gd name="connsiteY27" fmla="*/ 1186 h 1386"/>
                <a:gd name="connsiteX28" fmla="*/ 2926 w 2926"/>
                <a:gd name="connsiteY28" fmla="*/ 1186 h 1386"/>
                <a:gd name="connsiteX29" fmla="*/ 2906 w 2926"/>
                <a:gd name="connsiteY29" fmla="*/ 1194 h 1386"/>
                <a:gd name="connsiteX30" fmla="*/ 2852 w 2926"/>
                <a:gd name="connsiteY30" fmla="*/ 1220 h 1386"/>
                <a:gd name="connsiteX31" fmla="*/ 2812 w 2926"/>
                <a:gd name="connsiteY31" fmla="*/ 1236 h 1386"/>
                <a:gd name="connsiteX32" fmla="*/ 2766 w 2926"/>
                <a:gd name="connsiteY32" fmla="*/ 1254 h 1386"/>
                <a:gd name="connsiteX33" fmla="*/ 2710 w 2926"/>
                <a:gd name="connsiteY33" fmla="*/ 1274 h 1386"/>
                <a:gd name="connsiteX34" fmla="*/ 2648 w 2926"/>
                <a:gd name="connsiteY34" fmla="*/ 1294 h 1386"/>
                <a:gd name="connsiteX35" fmla="*/ 2580 w 2926"/>
                <a:gd name="connsiteY35" fmla="*/ 1312 h 1386"/>
                <a:gd name="connsiteX36" fmla="*/ 2504 w 2926"/>
                <a:gd name="connsiteY36" fmla="*/ 1332 h 1386"/>
                <a:gd name="connsiteX37" fmla="*/ 2424 w 2926"/>
                <a:gd name="connsiteY37" fmla="*/ 1348 h 1386"/>
                <a:gd name="connsiteX38" fmla="*/ 2338 w 2926"/>
                <a:gd name="connsiteY38" fmla="*/ 1364 h 1386"/>
                <a:gd name="connsiteX39" fmla="*/ 2246 w 2926"/>
                <a:gd name="connsiteY39" fmla="*/ 1374 h 1386"/>
                <a:gd name="connsiteX40" fmla="*/ 2150 w 2926"/>
                <a:gd name="connsiteY40" fmla="*/ 1382 h 1386"/>
                <a:gd name="connsiteX41" fmla="*/ 2100 w 2926"/>
                <a:gd name="connsiteY41" fmla="*/ 1386 h 1386"/>
                <a:gd name="connsiteX42" fmla="*/ 2048 w 2926"/>
                <a:gd name="connsiteY42" fmla="*/ 1386 h 1386"/>
                <a:gd name="connsiteX43" fmla="*/ 1996 w 2926"/>
                <a:gd name="connsiteY43" fmla="*/ 1386 h 1386"/>
                <a:gd name="connsiteX44" fmla="*/ 1944 w 2926"/>
                <a:gd name="connsiteY44" fmla="*/ 1386 h 1386"/>
                <a:gd name="connsiteX45" fmla="*/ 1890 w 2926"/>
                <a:gd name="connsiteY45" fmla="*/ 1382 h 1386"/>
                <a:gd name="connsiteX46" fmla="*/ 1834 w 2926"/>
                <a:gd name="connsiteY46" fmla="*/ 1378 h 1386"/>
                <a:gd name="connsiteX47" fmla="*/ 1778 w 2926"/>
                <a:gd name="connsiteY47" fmla="*/ 1372 h 1386"/>
                <a:gd name="connsiteX48" fmla="*/ 1722 w 2926"/>
                <a:gd name="connsiteY48" fmla="*/ 1366 h 1386"/>
                <a:gd name="connsiteX49" fmla="*/ 1666 w 2926"/>
                <a:gd name="connsiteY49" fmla="*/ 1356 h 1386"/>
                <a:gd name="connsiteX50" fmla="*/ 1608 w 2926"/>
                <a:gd name="connsiteY50" fmla="*/ 1346 h 1386"/>
                <a:gd name="connsiteX51" fmla="*/ 1548 w 2926"/>
                <a:gd name="connsiteY51" fmla="*/ 1332 h 1386"/>
                <a:gd name="connsiteX52" fmla="*/ 1490 w 2926"/>
                <a:gd name="connsiteY52" fmla="*/ 1318 h 1386"/>
                <a:gd name="connsiteX53" fmla="*/ 1430 w 2926"/>
                <a:gd name="connsiteY53" fmla="*/ 1300 h 1386"/>
                <a:gd name="connsiteX54" fmla="*/ 1368 w 2926"/>
                <a:gd name="connsiteY54" fmla="*/ 1280 h 1386"/>
                <a:gd name="connsiteX55" fmla="*/ 1308 w 2926"/>
                <a:gd name="connsiteY55" fmla="*/ 1260 h 1386"/>
                <a:gd name="connsiteX56" fmla="*/ 1246 w 2926"/>
                <a:gd name="connsiteY56" fmla="*/ 1236 h 1386"/>
                <a:gd name="connsiteX57" fmla="*/ 1186 w 2926"/>
                <a:gd name="connsiteY57" fmla="*/ 1208 h 1386"/>
                <a:gd name="connsiteX58" fmla="*/ 1124 w 2926"/>
                <a:gd name="connsiteY58" fmla="*/ 1180 h 1386"/>
                <a:gd name="connsiteX59" fmla="*/ 1060 w 2926"/>
                <a:gd name="connsiteY59" fmla="*/ 1148 h 1386"/>
                <a:gd name="connsiteX60" fmla="*/ 998 w 2926"/>
                <a:gd name="connsiteY60" fmla="*/ 1114 h 1386"/>
                <a:gd name="connsiteX61" fmla="*/ 936 w 2926"/>
                <a:gd name="connsiteY61" fmla="*/ 1078 h 1386"/>
                <a:gd name="connsiteX62" fmla="*/ 872 w 2926"/>
                <a:gd name="connsiteY62" fmla="*/ 1038 h 1386"/>
                <a:gd name="connsiteX63" fmla="*/ 810 w 2926"/>
                <a:gd name="connsiteY63" fmla="*/ 996 h 1386"/>
                <a:gd name="connsiteX64" fmla="*/ 746 w 2926"/>
                <a:gd name="connsiteY64" fmla="*/ 950 h 1386"/>
                <a:gd name="connsiteX65" fmla="*/ 684 w 2926"/>
                <a:gd name="connsiteY65" fmla="*/ 900 h 1386"/>
                <a:gd name="connsiteX66" fmla="*/ 620 w 2926"/>
                <a:gd name="connsiteY66" fmla="*/ 848 h 1386"/>
                <a:gd name="connsiteX67" fmla="*/ 558 w 2926"/>
                <a:gd name="connsiteY67" fmla="*/ 792 h 1386"/>
                <a:gd name="connsiteX68" fmla="*/ 494 w 2926"/>
                <a:gd name="connsiteY68" fmla="*/ 734 h 1386"/>
                <a:gd name="connsiteX69" fmla="*/ 432 w 2926"/>
                <a:gd name="connsiteY69" fmla="*/ 672 h 1386"/>
                <a:gd name="connsiteX70" fmla="*/ 368 w 2926"/>
                <a:gd name="connsiteY70" fmla="*/ 606 h 1386"/>
                <a:gd name="connsiteX71" fmla="*/ 306 w 2926"/>
                <a:gd name="connsiteY71" fmla="*/ 536 h 1386"/>
                <a:gd name="connsiteX72" fmla="*/ 244 w 2926"/>
                <a:gd name="connsiteY72" fmla="*/ 464 h 1386"/>
                <a:gd name="connsiteX73" fmla="*/ 182 w 2926"/>
                <a:gd name="connsiteY73" fmla="*/ 388 h 1386"/>
                <a:gd name="connsiteX74" fmla="*/ 122 w 2926"/>
                <a:gd name="connsiteY74" fmla="*/ 306 h 1386"/>
                <a:gd name="connsiteX75" fmla="*/ 60 w 2926"/>
                <a:gd name="connsiteY75" fmla="*/ 222 h 1386"/>
                <a:gd name="connsiteX76" fmla="*/ 0 w 2926"/>
                <a:gd name="connsiteY76" fmla="*/ 132 h 1386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1140 w 2926"/>
                <a:gd name="connsiteY8" fmla="*/ 16 h 1386"/>
                <a:gd name="connsiteX9" fmla="*/ 1254 w 2926"/>
                <a:gd name="connsiteY9" fmla="*/ 34 h 1386"/>
                <a:gd name="connsiteX10" fmla="*/ 1312 w 2926"/>
                <a:gd name="connsiteY10" fmla="*/ 44 h 1386"/>
                <a:gd name="connsiteX11" fmla="*/ 2040 w 2926"/>
                <a:gd name="connsiteY11" fmla="*/ 320 h 1386"/>
                <a:gd name="connsiteX12" fmla="*/ 2102 w 2926"/>
                <a:gd name="connsiteY12" fmla="*/ 358 h 1386"/>
                <a:gd name="connsiteX13" fmla="*/ 2164 w 2926"/>
                <a:gd name="connsiteY13" fmla="*/ 398 h 1386"/>
                <a:gd name="connsiteX14" fmla="*/ 2224 w 2926"/>
                <a:gd name="connsiteY14" fmla="*/ 440 h 1386"/>
                <a:gd name="connsiteX15" fmla="*/ 2286 w 2926"/>
                <a:gd name="connsiteY15" fmla="*/ 486 h 1386"/>
                <a:gd name="connsiteX16" fmla="*/ 2346 w 2926"/>
                <a:gd name="connsiteY16" fmla="*/ 534 h 1386"/>
                <a:gd name="connsiteX17" fmla="*/ 2406 w 2926"/>
                <a:gd name="connsiteY17" fmla="*/ 586 h 1386"/>
                <a:gd name="connsiteX18" fmla="*/ 2466 w 2926"/>
                <a:gd name="connsiteY18" fmla="*/ 640 h 1386"/>
                <a:gd name="connsiteX19" fmla="*/ 2526 w 2926"/>
                <a:gd name="connsiteY19" fmla="*/ 696 h 1386"/>
                <a:gd name="connsiteX20" fmla="*/ 2586 w 2926"/>
                <a:gd name="connsiteY20" fmla="*/ 756 h 1386"/>
                <a:gd name="connsiteX21" fmla="*/ 2644 w 2926"/>
                <a:gd name="connsiteY21" fmla="*/ 820 h 1386"/>
                <a:gd name="connsiteX22" fmla="*/ 2702 w 2926"/>
                <a:gd name="connsiteY22" fmla="*/ 886 h 1386"/>
                <a:gd name="connsiteX23" fmla="*/ 2758 w 2926"/>
                <a:gd name="connsiteY23" fmla="*/ 956 h 1386"/>
                <a:gd name="connsiteX24" fmla="*/ 2814 w 2926"/>
                <a:gd name="connsiteY24" fmla="*/ 1028 h 1386"/>
                <a:gd name="connsiteX25" fmla="*/ 2870 w 2926"/>
                <a:gd name="connsiteY25" fmla="*/ 1106 h 1386"/>
                <a:gd name="connsiteX26" fmla="*/ 2926 w 2926"/>
                <a:gd name="connsiteY26" fmla="*/ 1186 h 1386"/>
                <a:gd name="connsiteX27" fmla="*/ 2926 w 2926"/>
                <a:gd name="connsiteY27" fmla="*/ 1186 h 1386"/>
                <a:gd name="connsiteX28" fmla="*/ 2906 w 2926"/>
                <a:gd name="connsiteY28" fmla="*/ 1194 h 1386"/>
                <a:gd name="connsiteX29" fmla="*/ 2852 w 2926"/>
                <a:gd name="connsiteY29" fmla="*/ 1220 h 1386"/>
                <a:gd name="connsiteX30" fmla="*/ 2812 w 2926"/>
                <a:gd name="connsiteY30" fmla="*/ 1236 h 1386"/>
                <a:gd name="connsiteX31" fmla="*/ 2766 w 2926"/>
                <a:gd name="connsiteY31" fmla="*/ 1254 h 1386"/>
                <a:gd name="connsiteX32" fmla="*/ 2710 w 2926"/>
                <a:gd name="connsiteY32" fmla="*/ 1274 h 1386"/>
                <a:gd name="connsiteX33" fmla="*/ 2648 w 2926"/>
                <a:gd name="connsiteY33" fmla="*/ 1294 h 1386"/>
                <a:gd name="connsiteX34" fmla="*/ 2580 w 2926"/>
                <a:gd name="connsiteY34" fmla="*/ 1312 h 1386"/>
                <a:gd name="connsiteX35" fmla="*/ 2504 w 2926"/>
                <a:gd name="connsiteY35" fmla="*/ 1332 h 1386"/>
                <a:gd name="connsiteX36" fmla="*/ 2424 w 2926"/>
                <a:gd name="connsiteY36" fmla="*/ 1348 h 1386"/>
                <a:gd name="connsiteX37" fmla="*/ 2338 w 2926"/>
                <a:gd name="connsiteY37" fmla="*/ 1364 h 1386"/>
                <a:gd name="connsiteX38" fmla="*/ 2246 w 2926"/>
                <a:gd name="connsiteY38" fmla="*/ 1374 h 1386"/>
                <a:gd name="connsiteX39" fmla="*/ 2150 w 2926"/>
                <a:gd name="connsiteY39" fmla="*/ 1382 h 1386"/>
                <a:gd name="connsiteX40" fmla="*/ 2100 w 2926"/>
                <a:gd name="connsiteY40" fmla="*/ 1386 h 1386"/>
                <a:gd name="connsiteX41" fmla="*/ 2048 w 2926"/>
                <a:gd name="connsiteY41" fmla="*/ 1386 h 1386"/>
                <a:gd name="connsiteX42" fmla="*/ 1996 w 2926"/>
                <a:gd name="connsiteY42" fmla="*/ 1386 h 1386"/>
                <a:gd name="connsiteX43" fmla="*/ 1944 w 2926"/>
                <a:gd name="connsiteY43" fmla="*/ 1386 h 1386"/>
                <a:gd name="connsiteX44" fmla="*/ 1890 w 2926"/>
                <a:gd name="connsiteY44" fmla="*/ 1382 h 1386"/>
                <a:gd name="connsiteX45" fmla="*/ 1834 w 2926"/>
                <a:gd name="connsiteY45" fmla="*/ 1378 h 1386"/>
                <a:gd name="connsiteX46" fmla="*/ 1778 w 2926"/>
                <a:gd name="connsiteY46" fmla="*/ 1372 h 1386"/>
                <a:gd name="connsiteX47" fmla="*/ 1722 w 2926"/>
                <a:gd name="connsiteY47" fmla="*/ 1366 h 1386"/>
                <a:gd name="connsiteX48" fmla="*/ 1666 w 2926"/>
                <a:gd name="connsiteY48" fmla="*/ 1356 h 1386"/>
                <a:gd name="connsiteX49" fmla="*/ 1608 w 2926"/>
                <a:gd name="connsiteY49" fmla="*/ 1346 h 1386"/>
                <a:gd name="connsiteX50" fmla="*/ 1548 w 2926"/>
                <a:gd name="connsiteY50" fmla="*/ 1332 h 1386"/>
                <a:gd name="connsiteX51" fmla="*/ 1490 w 2926"/>
                <a:gd name="connsiteY51" fmla="*/ 1318 h 1386"/>
                <a:gd name="connsiteX52" fmla="*/ 1430 w 2926"/>
                <a:gd name="connsiteY52" fmla="*/ 1300 h 1386"/>
                <a:gd name="connsiteX53" fmla="*/ 1368 w 2926"/>
                <a:gd name="connsiteY53" fmla="*/ 1280 h 1386"/>
                <a:gd name="connsiteX54" fmla="*/ 1308 w 2926"/>
                <a:gd name="connsiteY54" fmla="*/ 1260 h 1386"/>
                <a:gd name="connsiteX55" fmla="*/ 1246 w 2926"/>
                <a:gd name="connsiteY55" fmla="*/ 1236 h 1386"/>
                <a:gd name="connsiteX56" fmla="*/ 1186 w 2926"/>
                <a:gd name="connsiteY56" fmla="*/ 1208 h 1386"/>
                <a:gd name="connsiteX57" fmla="*/ 1124 w 2926"/>
                <a:gd name="connsiteY57" fmla="*/ 1180 h 1386"/>
                <a:gd name="connsiteX58" fmla="*/ 1060 w 2926"/>
                <a:gd name="connsiteY58" fmla="*/ 1148 h 1386"/>
                <a:gd name="connsiteX59" fmla="*/ 998 w 2926"/>
                <a:gd name="connsiteY59" fmla="*/ 1114 h 1386"/>
                <a:gd name="connsiteX60" fmla="*/ 936 w 2926"/>
                <a:gd name="connsiteY60" fmla="*/ 1078 h 1386"/>
                <a:gd name="connsiteX61" fmla="*/ 872 w 2926"/>
                <a:gd name="connsiteY61" fmla="*/ 1038 h 1386"/>
                <a:gd name="connsiteX62" fmla="*/ 810 w 2926"/>
                <a:gd name="connsiteY62" fmla="*/ 996 h 1386"/>
                <a:gd name="connsiteX63" fmla="*/ 746 w 2926"/>
                <a:gd name="connsiteY63" fmla="*/ 950 h 1386"/>
                <a:gd name="connsiteX64" fmla="*/ 684 w 2926"/>
                <a:gd name="connsiteY64" fmla="*/ 900 h 1386"/>
                <a:gd name="connsiteX65" fmla="*/ 620 w 2926"/>
                <a:gd name="connsiteY65" fmla="*/ 848 h 1386"/>
                <a:gd name="connsiteX66" fmla="*/ 558 w 2926"/>
                <a:gd name="connsiteY66" fmla="*/ 792 h 1386"/>
                <a:gd name="connsiteX67" fmla="*/ 494 w 2926"/>
                <a:gd name="connsiteY67" fmla="*/ 734 h 1386"/>
                <a:gd name="connsiteX68" fmla="*/ 432 w 2926"/>
                <a:gd name="connsiteY68" fmla="*/ 672 h 1386"/>
                <a:gd name="connsiteX69" fmla="*/ 368 w 2926"/>
                <a:gd name="connsiteY69" fmla="*/ 606 h 1386"/>
                <a:gd name="connsiteX70" fmla="*/ 306 w 2926"/>
                <a:gd name="connsiteY70" fmla="*/ 536 h 1386"/>
                <a:gd name="connsiteX71" fmla="*/ 244 w 2926"/>
                <a:gd name="connsiteY71" fmla="*/ 464 h 1386"/>
                <a:gd name="connsiteX72" fmla="*/ 182 w 2926"/>
                <a:gd name="connsiteY72" fmla="*/ 388 h 1386"/>
                <a:gd name="connsiteX73" fmla="*/ 122 w 2926"/>
                <a:gd name="connsiteY73" fmla="*/ 306 h 1386"/>
                <a:gd name="connsiteX74" fmla="*/ 60 w 2926"/>
                <a:gd name="connsiteY74" fmla="*/ 222 h 1386"/>
                <a:gd name="connsiteX75" fmla="*/ 0 w 2926"/>
                <a:gd name="connsiteY75" fmla="*/ 132 h 1386"/>
                <a:gd name="connsiteX0" fmla="*/ 0 w 2926"/>
                <a:gd name="connsiteY0" fmla="*/ 139 h 1393"/>
                <a:gd name="connsiteX1" fmla="*/ 0 w 2926"/>
                <a:gd name="connsiteY1" fmla="*/ 139 h 1393"/>
                <a:gd name="connsiteX2" fmla="*/ 20 w 2926"/>
                <a:gd name="connsiteY2" fmla="*/ 133 h 1393"/>
                <a:gd name="connsiteX3" fmla="*/ 78 w 2926"/>
                <a:gd name="connsiteY3" fmla="*/ 113 h 1393"/>
                <a:gd name="connsiteX4" fmla="*/ 120 w 2926"/>
                <a:gd name="connsiteY4" fmla="*/ 101 h 1393"/>
                <a:gd name="connsiteX5" fmla="*/ 366 w 2926"/>
                <a:gd name="connsiteY5" fmla="*/ 45 h 1393"/>
                <a:gd name="connsiteX6" fmla="*/ 620 w 2926"/>
                <a:gd name="connsiteY6" fmla="*/ 13 h 1393"/>
                <a:gd name="connsiteX7" fmla="*/ 716 w 2926"/>
                <a:gd name="connsiteY7" fmla="*/ 7 h 1393"/>
                <a:gd name="connsiteX8" fmla="*/ 1140 w 2926"/>
                <a:gd name="connsiteY8" fmla="*/ 23 h 1393"/>
                <a:gd name="connsiteX9" fmla="*/ 1312 w 2926"/>
                <a:gd name="connsiteY9" fmla="*/ 51 h 1393"/>
                <a:gd name="connsiteX10" fmla="*/ 2040 w 2926"/>
                <a:gd name="connsiteY10" fmla="*/ 327 h 1393"/>
                <a:gd name="connsiteX11" fmla="*/ 2102 w 2926"/>
                <a:gd name="connsiteY11" fmla="*/ 365 h 1393"/>
                <a:gd name="connsiteX12" fmla="*/ 2164 w 2926"/>
                <a:gd name="connsiteY12" fmla="*/ 405 h 1393"/>
                <a:gd name="connsiteX13" fmla="*/ 2224 w 2926"/>
                <a:gd name="connsiteY13" fmla="*/ 447 h 1393"/>
                <a:gd name="connsiteX14" fmla="*/ 2286 w 2926"/>
                <a:gd name="connsiteY14" fmla="*/ 493 h 1393"/>
                <a:gd name="connsiteX15" fmla="*/ 2346 w 2926"/>
                <a:gd name="connsiteY15" fmla="*/ 541 h 1393"/>
                <a:gd name="connsiteX16" fmla="*/ 2406 w 2926"/>
                <a:gd name="connsiteY16" fmla="*/ 593 h 1393"/>
                <a:gd name="connsiteX17" fmla="*/ 2466 w 2926"/>
                <a:gd name="connsiteY17" fmla="*/ 647 h 1393"/>
                <a:gd name="connsiteX18" fmla="*/ 2526 w 2926"/>
                <a:gd name="connsiteY18" fmla="*/ 703 h 1393"/>
                <a:gd name="connsiteX19" fmla="*/ 2586 w 2926"/>
                <a:gd name="connsiteY19" fmla="*/ 763 h 1393"/>
                <a:gd name="connsiteX20" fmla="*/ 2644 w 2926"/>
                <a:gd name="connsiteY20" fmla="*/ 827 h 1393"/>
                <a:gd name="connsiteX21" fmla="*/ 2702 w 2926"/>
                <a:gd name="connsiteY21" fmla="*/ 893 h 1393"/>
                <a:gd name="connsiteX22" fmla="*/ 2758 w 2926"/>
                <a:gd name="connsiteY22" fmla="*/ 963 h 1393"/>
                <a:gd name="connsiteX23" fmla="*/ 2814 w 2926"/>
                <a:gd name="connsiteY23" fmla="*/ 1035 h 1393"/>
                <a:gd name="connsiteX24" fmla="*/ 2870 w 2926"/>
                <a:gd name="connsiteY24" fmla="*/ 1113 h 1393"/>
                <a:gd name="connsiteX25" fmla="*/ 2926 w 2926"/>
                <a:gd name="connsiteY25" fmla="*/ 1193 h 1393"/>
                <a:gd name="connsiteX26" fmla="*/ 2926 w 2926"/>
                <a:gd name="connsiteY26" fmla="*/ 1193 h 1393"/>
                <a:gd name="connsiteX27" fmla="*/ 2906 w 2926"/>
                <a:gd name="connsiteY27" fmla="*/ 1201 h 1393"/>
                <a:gd name="connsiteX28" fmla="*/ 2852 w 2926"/>
                <a:gd name="connsiteY28" fmla="*/ 1227 h 1393"/>
                <a:gd name="connsiteX29" fmla="*/ 2812 w 2926"/>
                <a:gd name="connsiteY29" fmla="*/ 1243 h 1393"/>
                <a:gd name="connsiteX30" fmla="*/ 2766 w 2926"/>
                <a:gd name="connsiteY30" fmla="*/ 1261 h 1393"/>
                <a:gd name="connsiteX31" fmla="*/ 2710 w 2926"/>
                <a:gd name="connsiteY31" fmla="*/ 1281 h 1393"/>
                <a:gd name="connsiteX32" fmla="*/ 2648 w 2926"/>
                <a:gd name="connsiteY32" fmla="*/ 1301 h 1393"/>
                <a:gd name="connsiteX33" fmla="*/ 2580 w 2926"/>
                <a:gd name="connsiteY33" fmla="*/ 1319 h 1393"/>
                <a:gd name="connsiteX34" fmla="*/ 2504 w 2926"/>
                <a:gd name="connsiteY34" fmla="*/ 1339 h 1393"/>
                <a:gd name="connsiteX35" fmla="*/ 2424 w 2926"/>
                <a:gd name="connsiteY35" fmla="*/ 1355 h 1393"/>
                <a:gd name="connsiteX36" fmla="*/ 2338 w 2926"/>
                <a:gd name="connsiteY36" fmla="*/ 1371 h 1393"/>
                <a:gd name="connsiteX37" fmla="*/ 2246 w 2926"/>
                <a:gd name="connsiteY37" fmla="*/ 1381 h 1393"/>
                <a:gd name="connsiteX38" fmla="*/ 2150 w 2926"/>
                <a:gd name="connsiteY38" fmla="*/ 1389 h 1393"/>
                <a:gd name="connsiteX39" fmla="*/ 2100 w 2926"/>
                <a:gd name="connsiteY39" fmla="*/ 1393 h 1393"/>
                <a:gd name="connsiteX40" fmla="*/ 2048 w 2926"/>
                <a:gd name="connsiteY40" fmla="*/ 1393 h 1393"/>
                <a:gd name="connsiteX41" fmla="*/ 1996 w 2926"/>
                <a:gd name="connsiteY41" fmla="*/ 1393 h 1393"/>
                <a:gd name="connsiteX42" fmla="*/ 1944 w 2926"/>
                <a:gd name="connsiteY42" fmla="*/ 1393 h 1393"/>
                <a:gd name="connsiteX43" fmla="*/ 1890 w 2926"/>
                <a:gd name="connsiteY43" fmla="*/ 1389 h 1393"/>
                <a:gd name="connsiteX44" fmla="*/ 1834 w 2926"/>
                <a:gd name="connsiteY44" fmla="*/ 1385 h 1393"/>
                <a:gd name="connsiteX45" fmla="*/ 1778 w 2926"/>
                <a:gd name="connsiteY45" fmla="*/ 1379 h 1393"/>
                <a:gd name="connsiteX46" fmla="*/ 1722 w 2926"/>
                <a:gd name="connsiteY46" fmla="*/ 1373 h 1393"/>
                <a:gd name="connsiteX47" fmla="*/ 1666 w 2926"/>
                <a:gd name="connsiteY47" fmla="*/ 1363 h 1393"/>
                <a:gd name="connsiteX48" fmla="*/ 1608 w 2926"/>
                <a:gd name="connsiteY48" fmla="*/ 1353 h 1393"/>
                <a:gd name="connsiteX49" fmla="*/ 1548 w 2926"/>
                <a:gd name="connsiteY49" fmla="*/ 1339 h 1393"/>
                <a:gd name="connsiteX50" fmla="*/ 1490 w 2926"/>
                <a:gd name="connsiteY50" fmla="*/ 1325 h 1393"/>
                <a:gd name="connsiteX51" fmla="*/ 1430 w 2926"/>
                <a:gd name="connsiteY51" fmla="*/ 1307 h 1393"/>
                <a:gd name="connsiteX52" fmla="*/ 1368 w 2926"/>
                <a:gd name="connsiteY52" fmla="*/ 1287 h 1393"/>
                <a:gd name="connsiteX53" fmla="*/ 1308 w 2926"/>
                <a:gd name="connsiteY53" fmla="*/ 1267 h 1393"/>
                <a:gd name="connsiteX54" fmla="*/ 1246 w 2926"/>
                <a:gd name="connsiteY54" fmla="*/ 1243 h 1393"/>
                <a:gd name="connsiteX55" fmla="*/ 1186 w 2926"/>
                <a:gd name="connsiteY55" fmla="*/ 1215 h 1393"/>
                <a:gd name="connsiteX56" fmla="*/ 1124 w 2926"/>
                <a:gd name="connsiteY56" fmla="*/ 1187 h 1393"/>
                <a:gd name="connsiteX57" fmla="*/ 1060 w 2926"/>
                <a:gd name="connsiteY57" fmla="*/ 1155 h 1393"/>
                <a:gd name="connsiteX58" fmla="*/ 998 w 2926"/>
                <a:gd name="connsiteY58" fmla="*/ 1121 h 1393"/>
                <a:gd name="connsiteX59" fmla="*/ 936 w 2926"/>
                <a:gd name="connsiteY59" fmla="*/ 1085 h 1393"/>
                <a:gd name="connsiteX60" fmla="*/ 872 w 2926"/>
                <a:gd name="connsiteY60" fmla="*/ 1045 h 1393"/>
                <a:gd name="connsiteX61" fmla="*/ 810 w 2926"/>
                <a:gd name="connsiteY61" fmla="*/ 1003 h 1393"/>
                <a:gd name="connsiteX62" fmla="*/ 746 w 2926"/>
                <a:gd name="connsiteY62" fmla="*/ 957 h 1393"/>
                <a:gd name="connsiteX63" fmla="*/ 684 w 2926"/>
                <a:gd name="connsiteY63" fmla="*/ 907 h 1393"/>
                <a:gd name="connsiteX64" fmla="*/ 620 w 2926"/>
                <a:gd name="connsiteY64" fmla="*/ 855 h 1393"/>
                <a:gd name="connsiteX65" fmla="*/ 558 w 2926"/>
                <a:gd name="connsiteY65" fmla="*/ 799 h 1393"/>
                <a:gd name="connsiteX66" fmla="*/ 494 w 2926"/>
                <a:gd name="connsiteY66" fmla="*/ 741 h 1393"/>
                <a:gd name="connsiteX67" fmla="*/ 432 w 2926"/>
                <a:gd name="connsiteY67" fmla="*/ 679 h 1393"/>
                <a:gd name="connsiteX68" fmla="*/ 368 w 2926"/>
                <a:gd name="connsiteY68" fmla="*/ 613 h 1393"/>
                <a:gd name="connsiteX69" fmla="*/ 306 w 2926"/>
                <a:gd name="connsiteY69" fmla="*/ 543 h 1393"/>
                <a:gd name="connsiteX70" fmla="*/ 244 w 2926"/>
                <a:gd name="connsiteY70" fmla="*/ 471 h 1393"/>
                <a:gd name="connsiteX71" fmla="*/ 182 w 2926"/>
                <a:gd name="connsiteY71" fmla="*/ 395 h 1393"/>
                <a:gd name="connsiteX72" fmla="*/ 122 w 2926"/>
                <a:gd name="connsiteY72" fmla="*/ 313 h 1393"/>
                <a:gd name="connsiteX73" fmla="*/ 60 w 2926"/>
                <a:gd name="connsiteY73" fmla="*/ 229 h 1393"/>
                <a:gd name="connsiteX74" fmla="*/ 0 w 2926"/>
                <a:gd name="connsiteY74" fmla="*/ 139 h 1393"/>
                <a:gd name="connsiteX0" fmla="*/ 0 w 2926"/>
                <a:gd name="connsiteY0" fmla="*/ 141 h 1395"/>
                <a:gd name="connsiteX1" fmla="*/ 0 w 2926"/>
                <a:gd name="connsiteY1" fmla="*/ 141 h 1395"/>
                <a:gd name="connsiteX2" fmla="*/ 20 w 2926"/>
                <a:gd name="connsiteY2" fmla="*/ 135 h 1395"/>
                <a:gd name="connsiteX3" fmla="*/ 78 w 2926"/>
                <a:gd name="connsiteY3" fmla="*/ 115 h 1395"/>
                <a:gd name="connsiteX4" fmla="*/ 120 w 2926"/>
                <a:gd name="connsiteY4" fmla="*/ 103 h 1395"/>
                <a:gd name="connsiteX5" fmla="*/ 366 w 2926"/>
                <a:gd name="connsiteY5" fmla="*/ 47 h 1395"/>
                <a:gd name="connsiteX6" fmla="*/ 620 w 2926"/>
                <a:gd name="connsiteY6" fmla="*/ 15 h 1395"/>
                <a:gd name="connsiteX7" fmla="*/ 716 w 2926"/>
                <a:gd name="connsiteY7" fmla="*/ 9 h 1395"/>
                <a:gd name="connsiteX8" fmla="*/ 1312 w 2926"/>
                <a:gd name="connsiteY8" fmla="*/ 53 h 1395"/>
                <a:gd name="connsiteX9" fmla="*/ 2040 w 2926"/>
                <a:gd name="connsiteY9" fmla="*/ 329 h 1395"/>
                <a:gd name="connsiteX10" fmla="*/ 2102 w 2926"/>
                <a:gd name="connsiteY10" fmla="*/ 367 h 1395"/>
                <a:gd name="connsiteX11" fmla="*/ 2164 w 2926"/>
                <a:gd name="connsiteY11" fmla="*/ 407 h 1395"/>
                <a:gd name="connsiteX12" fmla="*/ 2224 w 2926"/>
                <a:gd name="connsiteY12" fmla="*/ 449 h 1395"/>
                <a:gd name="connsiteX13" fmla="*/ 2286 w 2926"/>
                <a:gd name="connsiteY13" fmla="*/ 495 h 1395"/>
                <a:gd name="connsiteX14" fmla="*/ 2346 w 2926"/>
                <a:gd name="connsiteY14" fmla="*/ 543 h 1395"/>
                <a:gd name="connsiteX15" fmla="*/ 2406 w 2926"/>
                <a:gd name="connsiteY15" fmla="*/ 595 h 1395"/>
                <a:gd name="connsiteX16" fmla="*/ 2466 w 2926"/>
                <a:gd name="connsiteY16" fmla="*/ 649 h 1395"/>
                <a:gd name="connsiteX17" fmla="*/ 2526 w 2926"/>
                <a:gd name="connsiteY17" fmla="*/ 705 h 1395"/>
                <a:gd name="connsiteX18" fmla="*/ 2586 w 2926"/>
                <a:gd name="connsiteY18" fmla="*/ 765 h 1395"/>
                <a:gd name="connsiteX19" fmla="*/ 2644 w 2926"/>
                <a:gd name="connsiteY19" fmla="*/ 829 h 1395"/>
                <a:gd name="connsiteX20" fmla="*/ 2702 w 2926"/>
                <a:gd name="connsiteY20" fmla="*/ 895 h 1395"/>
                <a:gd name="connsiteX21" fmla="*/ 2758 w 2926"/>
                <a:gd name="connsiteY21" fmla="*/ 965 h 1395"/>
                <a:gd name="connsiteX22" fmla="*/ 2814 w 2926"/>
                <a:gd name="connsiteY22" fmla="*/ 1037 h 1395"/>
                <a:gd name="connsiteX23" fmla="*/ 2870 w 2926"/>
                <a:gd name="connsiteY23" fmla="*/ 1115 h 1395"/>
                <a:gd name="connsiteX24" fmla="*/ 2926 w 2926"/>
                <a:gd name="connsiteY24" fmla="*/ 1195 h 1395"/>
                <a:gd name="connsiteX25" fmla="*/ 2926 w 2926"/>
                <a:gd name="connsiteY25" fmla="*/ 1195 h 1395"/>
                <a:gd name="connsiteX26" fmla="*/ 2906 w 2926"/>
                <a:gd name="connsiteY26" fmla="*/ 1203 h 1395"/>
                <a:gd name="connsiteX27" fmla="*/ 2852 w 2926"/>
                <a:gd name="connsiteY27" fmla="*/ 1229 h 1395"/>
                <a:gd name="connsiteX28" fmla="*/ 2812 w 2926"/>
                <a:gd name="connsiteY28" fmla="*/ 1245 h 1395"/>
                <a:gd name="connsiteX29" fmla="*/ 2766 w 2926"/>
                <a:gd name="connsiteY29" fmla="*/ 1263 h 1395"/>
                <a:gd name="connsiteX30" fmla="*/ 2710 w 2926"/>
                <a:gd name="connsiteY30" fmla="*/ 1283 h 1395"/>
                <a:gd name="connsiteX31" fmla="*/ 2648 w 2926"/>
                <a:gd name="connsiteY31" fmla="*/ 1303 h 1395"/>
                <a:gd name="connsiteX32" fmla="*/ 2580 w 2926"/>
                <a:gd name="connsiteY32" fmla="*/ 1321 h 1395"/>
                <a:gd name="connsiteX33" fmla="*/ 2504 w 2926"/>
                <a:gd name="connsiteY33" fmla="*/ 1341 h 1395"/>
                <a:gd name="connsiteX34" fmla="*/ 2424 w 2926"/>
                <a:gd name="connsiteY34" fmla="*/ 1357 h 1395"/>
                <a:gd name="connsiteX35" fmla="*/ 2338 w 2926"/>
                <a:gd name="connsiteY35" fmla="*/ 1373 h 1395"/>
                <a:gd name="connsiteX36" fmla="*/ 2246 w 2926"/>
                <a:gd name="connsiteY36" fmla="*/ 1383 h 1395"/>
                <a:gd name="connsiteX37" fmla="*/ 2150 w 2926"/>
                <a:gd name="connsiteY37" fmla="*/ 1391 h 1395"/>
                <a:gd name="connsiteX38" fmla="*/ 2100 w 2926"/>
                <a:gd name="connsiteY38" fmla="*/ 1395 h 1395"/>
                <a:gd name="connsiteX39" fmla="*/ 2048 w 2926"/>
                <a:gd name="connsiteY39" fmla="*/ 1395 h 1395"/>
                <a:gd name="connsiteX40" fmla="*/ 1996 w 2926"/>
                <a:gd name="connsiteY40" fmla="*/ 1395 h 1395"/>
                <a:gd name="connsiteX41" fmla="*/ 1944 w 2926"/>
                <a:gd name="connsiteY41" fmla="*/ 1395 h 1395"/>
                <a:gd name="connsiteX42" fmla="*/ 1890 w 2926"/>
                <a:gd name="connsiteY42" fmla="*/ 1391 h 1395"/>
                <a:gd name="connsiteX43" fmla="*/ 1834 w 2926"/>
                <a:gd name="connsiteY43" fmla="*/ 1387 h 1395"/>
                <a:gd name="connsiteX44" fmla="*/ 1778 w 2926"/>
                <a:gd name="connsiteY44" fmla="*/ 1381 h 1395"/>
                <a:gd name="connsiteX45" fmla="*/ 1722 w 2926"/>
                <a:gd name="connsiteY45" fmla="*/ 1375 h 1395"/>
                <a:gd name="connsiteX46" fmla="*/ 1666 w 2926"/>
                <a:gd name="connsiteY46" fmla="*/ 1365 h 1395"/>
                <a:gd name="connsiteX47" fmla="*/ 1608 w 2926"/>
                <a:gd name="connsiteY47" fmla="*/ 1355 h 1395"/>
                <a:gd name="connsiteX48" fmla="*/ 1548 w 2926"/>
                <a:gd name="connsiteY48" fmla="*/ 1341 h 1395"/>
                <a:gd name="connsiteX49" fmla="*/ 1490 w 2926"/>
                <a:gd name="connsiteY49" fmla="*/ 1327 h 1395"/>
                <a:gd name="connsiteX50" fmla="*/ 1430 w 2926"/>
                <a:gd name="connsiteY50" fmla="*/ 1309 h 1395"/>
                <a:gd name="connsiteX51" fmla="*/ 1368 w 2926"/>
                <a:gd name="connsiteY51" fmla="*/ 1289 h 1395"/>
                <a:gd name="connsiteX52" fmla="*/ 1308 w 2926"/>
                <a:gd name="connsiteY52" fmla="*/ 1269 h 1395"/>
                <a:gd name="connsiteX53" fmla="*/ 1246 w 2926"/>
                <a:gd name="connsiteY53" fmla="*/ 1245 h 1395"/>
                <a:gd name="connsiteX54" fmla="*/ 1186 w 2926"/>
                <a:gd name="connsiteY54" fmla="*/ 1217 h 1395"/>
                <a:gd name="connsiteX55" fmla="*/ 1124 w 2926"/>
                <a:gd name="connsiteY55" fmla="*/ 1189 h 1395"/>
                <a:gd name="connsiteX56" fmla="*/ 1060 w 2926"/>
                <a:gd name="connsiteY56" fmla="*/ 1157 h 1395"/>
                <a:gd name="connsiteX57" fmla="*/ 998 w 2926"/>
                <a:gd name="connsiteY57" fmla="*/ 1123 h 1395"/>
                <a:gd name="connsiteX58" fmla="*/ 936 w 2926"/>
                <a:gd name="connsiteY58" fmla="*/ 1087 h 1395"/>
                <a:gd name="connsiteX59" fmla="*/ 872 w 2926"/>
                <a:gd name="connsiteY59" fmla="*/ 1047 h 1395"/>
                <a:gd name="connsiteX60" fmla="*/ 810 w 2926"/>
                <a:gd name="connsiteY60" fmla="*/ 1005 h 1395"/>
                <a:gd name="connsiteX61" fmla="*/ 746 w 2926"/>
                <a:gd name="connsiteY61" fmla="*/ 959 h 1395"/>
                <a:gd name="connsiteX62" fmla="*/ 684 w 2926"/>
                <a:gd name="connsiteY62" fmla="*/ 909 h 1395"/>
                <a:gd name="connsiteX63" fmla="*/ 620 w 2926"/>
                <a:gd name="connsiteY63" fmla="*/ 857 h 1395"/>
                <a:gd name="connsiteX64" fmla="*/ 558 w 2926"/>
                <a:gd name="connsiteY64" fmla="*/ 801 h 1395"/>
                <a:gd name="connsiteX65" fmla="*/ 494 w 2926"/>
                <a:gd name="connsiteY65" fmla="*/ 743 h 1395"/>
                <a:gd name="connsiteX66" fmla="*/ 432 w 2926"/>
                <a:gd name="connsiteY66" fmla="*/ 681 h 1395"/>
                <a:gd name="connsiteX67" fmla="*/ 368 w 2926"/>
                <a:gd name="connsiteY67" fmla="*/ 615 h 1395"/>
                <a:gd name="connsiteX68" fmla="*/ 306 w 2926"/>
                <a:gd name="connsiteY68" fmla="*/ 545 h 1395"/>
                <a:gd name="connsiteX69" fmla="*/ 244 w 2926"/>
                <a:gd name="connsiteY69" fmla="*/ 473 h 1395"/>
                <a:gd name="connsiteX70" fmla="*/ 182 w 2926"/>
                <a:gd name="connsiteY70" fmla="*/ 397 h 1395"/>
                <a:gd name="connsiteX71" fmla="*/ 122 w 2926"/>
                <a:gd name="connsiteY71" fmla="*/ 315 h 1395"/>
                <a:gd name="connsiteX72" fmla="*/ 60 w 2926"/>
                <a:gd name="connsiteY72" fmla="*/ 231 h 1395"/>
                <a:gd name="connsiteX73" fmla="*/ 0 w 2926"/>
                <a:gd name="connsiteY73" fmla="*/ 141 h 1395"/>
                <a:gd name="connsiteX0" fmla="*/ 0 w 2926"/>
                <a:gd name="connsiteY0" fmla="*/ 13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2040 w 2926"/>
                <a:gd name="connsiteY8" fmla="*/ 320 h 1386"/>
                <a:gd name="connsiteX9" fmla="*/ 2102 w 2926"/>
                <a:gd name="connsiteY9" fmla="*/ 358 h 1386"/>
                <a:gd name="connsiteX10" fmla="*/ 2164 w 2926"/>
                <a:gd name="connsiteY10" fmla="*/ 398 h 1386"/>
                <a:gd name="connsiteX11" fmla="*/ 2224 w 2926"/>
                <a:gd name="connsiteY11" fmla="*/ 440 h 1386"/>
                <a:gd name="connsiteX12" fmla="*/ 2286 w 2926"/>
                <a:gd name="connsiteY12" fmla="*/ 486 h 1386"/>
                <a:gd name="connsiteX13" fmla="*/ 2346 w 2926"/>
                <a:gd name="connsiteY13" fmla="*/ 534 h 1386"/>
                <a:gd name="connsiteX14" fmla="*/ 2406 w 2926"/>
                <a:gd name="connsiteY14" fmla="*/ 586 h 1386"/>
                <a:gd name="connsiteX15" fmla="*/ 2466 w 2926"/>
                <a:gd name="connsiteY15" fmla="*/ 640 h 1386"/>
                <a:gd name="connsiteX16" fmla="*/ 2526 w 2926"/>
                <a:gd name="connsiteY16" fmla="*/ 696 h 1386"/>
                <a:gd name="connsiteX17" fmla="*/ 2586 w 2926"/>
                <a:gd name="connsiteY17" fmla="*/ 756 h 1386"/>
                <a:gd name="connsiteX18" fmla="*/ 2644 w 2926"/>
                <a:gd name="connsiteY18" fmla="*/ 820 h 1386"/>
                <a:gd name="connsiteX19" fmla="*/ 2702 w 2926"/>
                <a:gd name="connsiteY19" fmla="*/ 886 h 1386"/>
                <a:gd name="connsiteX20" fmla="*/ 2758 w 2926"/>
                <a:gd name="connsiteY20" fmla="*/ 956 h 1386"/>
                <a:gd name="connsiteX21" fmla="*/ 2814 w 2926"/>
                <a:gd name="connsiteY21" fmla="*/ 1028 h 1386"/>
                <a:gd name="connsiteX22" fmla="*/ 2870 w 2926"/>
                <a:gd name="connsiteY22" fmla="*/ 1106 h 1386"/>
                <a:gd name="connsiteX23" fmla="*/ 2926 w 2926"/>
                <a:gd name="connsiteY23" fmla="*/ 1186 h 1386"/>
                <a:gd name="connsiteX24" fmla="*/ 2926 w 2926"/>
                <a:gd name="connsiteY24" fmla="*/ 1186 h 1386"/>
                <a:gd name="connsiteX25" fmla="*/ 2906 w 2926"/>
                <a:gd name="connsiteY25" fmla="*/ 1194 h 1386"/>
                <a:gd name="connsiteX26" fmla="*/ 2852 w 2926"/>
                <a:gd name="connsiteY26" fmla="*/ 1220 h 1386"/>
                <a:gd name="connsiteX27" fmla="*/ 2812 w 2926"/>
                <a:gd name="connsiteY27" fmla="*/ 1236 h 1386"/>
                <a:gd name="connsiteX28" fmla="*/ 2766 w 2926"/>
                <a:gd name="connsiteY28" fmla="*/ 1254 h 1386"/>
                <a:gd name="connsiteX29" fmla="*/ 2710 w 2926"/>
                <a:gd name="connsiteY29" fmla="*/ 1274 h 1386"/>
                <a:gd name="connsiteX30" fmla="*/ 2648 w 2926"/>
                <a:gd name="connsiteY30" fmla="*/ 1294 h 1386"/>
                <a:gd name="connsiteX31" fmla="*/ 2580 w 2926"/>
                <a:gd name="connsiteY31" fmla="*/ 1312 h 1386"/>
                <a:gd name="connsiteX32" fmla="*/ 2504 w 2926"/>
                <a:gd name="connsiteY32" fmla="*/ 1332 h 1386"/>
                <a:gd name="connsiteX33" fmla="*/ 2424 w 2926"/>
                <a:gd name="connsiteY33" fmla="*/ 1348 h 1386"/>
                <a:gd name="connsiteX34" fmla="*/ 2338 w 2926"/>
                <a:gd name="connsiteY34" fmla="*/ 1364 h 1386"/>
                <a:gd name="connsiteX35" fmla="*/ 2246 w 2926"/>
                <a:gd name="connsiteY35" fmla="*/ 1374 h 1386"/>
                <a:gd name="connsiteX36" fmla="*/ 2150 w 2926"/>
                <a:gd name="connsiteY36" fmla="*/ 1382 h 1386"/>
                <a:gd name="connsiteX37" fmla="*/ 2100 w 2926"/>
                <a:gd name="connsiteY37" fmla="*/ 1386 h 1386"/>
                <a:gd name="connsiteX38" fmla="*/ 2048 w 2926"/>
                <a:gd name="connsiteY38" fmla="*/ 1386 h 1386"/>
                <a:gd name="connsiteX39" fmla="*/ 1996 w 2926"/>
                <a:gd name="connsiteY39" fmla="*/ 1386 h 1386"/>
                <a:gd name="connsiteX40" fmla="*/ 1944 w 2926"/>
                <a:gd name="connsiteY40" fmla="*/ 1386 h 1386"/>
                <a:gd name="connsiteX41" fmla="*/ 1890 w 2926"/>
                <a:gd name="connsiteY41" fmla="*/ 1382 h 1386"/>
                <a:gd name="connsiteX42" fmla="*/ 1834 w 2926"/>
                <a:gd name="connsiteY42" fmla="*/ 1378 h 1386"/>
                <a:gd name="connsiteX43" fmla="*/ 1778 w 2926"/>
                <a:gd name="connsiteY43" fmla="*/ 1372 h 1386"/>
                <a:gd name="connsiteX44" fmla="*/ 1722 w 2926"/>
                <a:gd name="connsiteY44" fmla="*/ 1366 h 1386"/>
                <a:gd name="connsiteX45" fmla="*/ 1666 w 2926"/>
                <a:gd name="connsiteY45" fmla="*/ 1356 h 1386"/>
                <a:gd name="connsiteX46" fmla="*/ 1608 w 2926"/>
                <a:gd name="connsiteY46" fmla="*/ 1346 h 1386"/>
                <a:gd name="connsiteX47" fmla="*/ 1548 w 2926"/>
                <a:gd name="connsiteY47" fmla="*/ 1332 h 1386"/>
                <a:gd name="connsiteX48" fmla="*/ 1490 w 2926"/>
                <a:gd name="connsiteY48" fmla="*/ 1318 h 1386"/>
                <a:gd name="connsiteX49" fmla="*/ 1430 w 2926"/>
                <a:gd name="connsiteY49" fmla="*/ 1300 h 1386"/>
                <a:gd name="connsiteX50" fmla="*/ 1368 w 2926"/>
                <a:gd name="connsiteY50" fmla="*/ 1280 h 1386"/>
                <a:gd name="connsiteX51" fmla="*/ 1308 w 2926"/>
                <a:gd name="connsiteY51" fmla="*/ 1260 h 1386"/>
                <a:gd name="connsiteX52" fmla="*/ 1246 w 2926"/>
                <a:gd name="connsiteY52" fmla="*/ 1236 h 1386"/>
                <a:gd name="connsiteX53" fmla="*/ 1186 w 2926"/>
                <a:gd name="connsiteY53" fmla="*/ 1208 h 1386"/>
                <a:gd name="connsiteX54" fmla="*/ 1124 w 2926"/>
                <a:gd name="connsiteY54" fmla="*/ 1180 h 1386"/>
                <a:gd name="connsiteX55" fmla="*/ 1060 w 2926"/>
                <a:gd name="connsiteY55" fmla="*/ 1148 h 1386"/>
                <a:gd name="connsiteX56" fmla="*/ 998 w 2926"/>
                <a:gd name="connsiteY56" fmla="*/ 1114 h 1386"/>
                <a:gd name="connsiteX57" fmla="*/ 936 w 2926"/>
                <a:gd name="connsiteY57" fmla="*/ 1078 h 1386"/>
                <a:gd name="connsiteX58" fmla="*/ 872 w 2926"/>
                <a:gd name="connsiteY58" fmla="*/ 1038 h 1386"/>
                <a:gd name="connsiteX59" fmla="*/ 810 w 2926"/>
                <a:gd name="connsiteY59" fmla="*/ 996 h 1386"/>
                <a:gd name="connsiteX60" fmla="*/ 746 w 2926"/>
                <a:gd name="connsiteY60" fmla="*/ 950 h 1386"/>
                <a:gd name="connsiteX61" fmla="*/ 684 w 2926"/>
                <a:gd name="connsiteY61" fmla="*/ 900 h 1386"/>
                <a:gd name="connsiteX62" fmla="*/ 620 w 2926"/>
                <a:gd name="connsiteY62" fmla="*/ 848 h 1386"/>
                <a:gd name="connsiteX63" fmla="*/ 558 w 2926"/>
                <a:gd name="connsiteY63" fmla="*/ 792 h 1386"/>
                <a:gd name="connsiteX64" fmla="*/ 494 w 2926"/>
                <a:gd name="connsiteY64" fmla="*/ 734 h 1386"/>
                <a:gd name="connsiteX65" fmla="*/ 432 w 2926"/>
                <a:gd name="connsiteY65" fmla="*/ 672 h 1386"/>
                <a:gd name="connsiteX66" fmla="*/ 368 w 2926"/>
                <a:gd name="connsiteY66" fmla="*/ 606 h 1386"/>
                <a:gd name="connsiteX67" fmla="*/ 306 w 2926"/>
                <a:gd name="connsiteY67" fmla="*/ 536 h 1386"/>
                <a:gd name="connsiteX68" fmla="*/ 244 w 2926"/>
                <a:gd name="connsiteY68" fmla="*/ 464 h 1386"/>
                <a:gd name="connsiteX69" fmla="*/ 182 w 2926"/>
                <a:gd name="connsiteY69" fmla="*/ 388 h 1386"/>
                <a:gd name="connsiteX70" fmla="*/ 122 w 2926"/>
                <a:gd name="connsiteY70" fmla="*/ 306 h 1386"/>
                <a:gd name="connsiteX71" fmla="*/ 60 w 2926"/>
                <a:gd name="connsiteY71" fmla="*/ 222 h 1386"/>
                <a:gd name="connsiteX72" fmla="*/ 0 w 2926"/>
                <a:gd name="connsiteY72" fmla="*/ 132 h 1386"/>
                <a:gd name="connsiteX0" fmla="*/ 60 w 2926"/>
                <a:gd name="connsiteY0" fmla="*/ 22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120 w 2926"/>
                <a:gd name="connsiteY4" fmla="*/ 94 h 1386"/>
                <a:gd name="connsiteX5" fmla="*/ 366 w 2926"/>
                <a:gd name="connsiteY5" fmla="*/ 38 h 1386"/>
                <a:gd name="connsiteX6" fmla="*/ 620 w 2926"/>
                <a:gd name="connsiteY6" fmla="*/ 6 h 1386"/>
                <a:gd name="connsiteX7" fmla="*/ 716 w 2926"/>
                <a:gd name="connsiteY7" fmla="*/ 0 h 1386"/>
                <a:gd name="connsiteX8" fmla="*/ 2040 w 2926"/>
                <a:gd name="connsiteY8" fmla="*/ 320 h 1386"/>
                <a:gd name="connsiteX9" fmla="*/ 2102 w 2926"/>
                <a:gd name="connsiteY9" fmla="*/ 358 h 1386"/>
                <a:gd name="connsiteX10" fmla="*/ 2164 w 2926"/>
                <a:gd name="connsiteY10" fmla="*/ 398 h 1386"/>
                <a:gd name="connsiteX11" fmla="*/ 2224 w 2926"/>
                <a:gd name="connsiteY11" fmla="*/ 440 h 1386"/>
                <a:gd name="connsiteX12" fmla="*/ 2286 w 2926"/>
                <a:gd name="connsiteY12" fmla="*/ 486 h 1386"/>
                <a:gd name="connsiteX13" fmla="*/ 2346 w 2926"/>
                <a:gd name="connsiteY13" fmla="*/ 534 h 1386"/>
                <a:gd name="connsiteX14" fmla="*/ 2406 w 2926"/>
                <a:gd name="connsiteY14" fmla="*/ 586 h 1386"/>
                <a:gd name="connsiteX15" fmla="*/ 2466 w 2926"/>
                <a:gd name="connsiteY15" fmla="*/ 640 h 1386"/>
                <a:gd name="connsiteX16" fmla="*/ 2526 w 2926"/>
                <a:gd name="connsiteY16" fmla="*/ 696 h 1386"/>
                <a:gd name="connsiteX17" fmla="*/ 2586 w 2926"/>
                <a:gd name="connsiteY17" fmla="*/ 756 h 1386"/>
                <a:gd name="connsiteX18" fmla="*/ 2644 w 2926"/>
                <a:gd name="connsiteY18" fmla="*/ 820 h 1386"/>
                <a:gd name="connsiteX19" fmla="*/ 2702 w 2926"/>
                <a:gd name="connsiteY19" fmla="*/ 886 h 1386"/>
                <a:gd name="connsiteX20" fmla="*/ 2758 w 2926"/>
                <a:gd name="connsiteY20" fmla="*/ 956 h 1386"/>
                <a:gd name="connsiteX21" fmla="*/ 2814 w 2926"/>
                <a:gd name="connsiteY21" fmla="*/ 1028 h 1386"/>
                <a:gd name="connsiteX22" fmla="*/ 2870 w 2926"/>
                <a:gd name="connsiteY22" fmla="*/ 1106 h 1386"/>
                <a:gd name="connsiteX23" fmla="*/ 2926 w 2926"/>
                <a:gd name="connsiteY23" fmla="*/ 1186 h 1386"/>
                <a:gd name="connsiteX24" fmla="*/ 2926 w 2926"/>
                <a:gd name="connsiteY24" fmla="*/ 1186 h 1386"/>
                <a:gd name="connsiteX25" fmla="*/ 2906 w 2926"/>
                <a:gd name="connsiteY25" fmla="*/ 1194 h 1386"/>
                <a:gd name="connsiteX26" fmla="*/ 2852 w 2926"/>
                <a:gd name="connsiteY26" fmla="*/ 1220 h 1386"/>
                <a:gd name="connsiteX27" fmla="*/ 2812 w 2926"/>
                <a:gd name="connsiteY27" fmla="*/ 1236 h 1386"/>
                <a:gd name="connsiteX28" fmla="*/ 2766 w 2926"/>
                <a:gd name="connsiteY28" fmla="*/ 1254 h 1386"/>
                <a:gd name="connsiteX29" fmla="*/ 2710 w 2926"/>
                <a:gd name="connsiteY29" fmla="*/ 1274 h 1386"/>
                <a:gd name="connsiteX30" fmla="*/ 2648 w 2926"/>
                <a:gd name="connsiteY30" fmla="*/ 1294 h 1386"/>
                <a:gd name="connsiteX31" fmla="*/ 2580 w 2926"/>
                <a:gd name="connsiteY31" fmla="*/ 1312 h 1386"/>
                <a:gd name="connsiteX32" fmla="*/ 2504 w 2926"/>
                <a:gd name="connsiteY32" fmla="*/ 1332 h 1386"/>
                <a:gd name="connsiteX33" fmla="*/ 2424 w 2926"/>
                <a:gd name="connsiteY33" fmla="*/ 1348 h 1386"/>
                <a:gd name="connsiteX34" fmla="*/ 2338 w 2926"/>
                <a:gd name="connsiteY34" fmla="*/ 1364 h 1386"/>
                <a:gd name="connsiteX35" fmla="*/ 2246 w 2926"/>
                <a:gd name="connsiteY35" fmla="*/ 1374 h 1386"/>
                <a:gd name="connsiteX36" fmla="*/ 2150 w 2926"/>
                <a:gd name="connsiteY36" fmla="*/ 1382 h 1386"/>
                <a:gd name="connsiteX37" fmla="*/ 2100 w 2926"/>
                <a:gd name="connsiteY37" fmla="*/ 1386 h 1386"/>
                <a:gd name="connsiteX38" fmla="*/ 2048 w 2926"/>
                <a:gd name="connsiteY38" fmla="*/ 1386 h 1386"/>
                <a:gd name="connsiteX39" fmla="*/ 1996 w 2926"/>
                <a:gd name="connsiteY39" fmla="*/ 1386 h 1386"/>
                <a:gd name="connsiteX40" fmla="*/ 1944 w 2926"/>
                <a:gd name="connsiteY40" fmla="*/ 1386 h 1386"/>
                <a:gd name="connsiteX41" fmla="*/ 1890 w 2926"/>
                <a:gd name="connsiteY41" fmla="*/ 1382 h 1386"/>
                <a:gd name="connsiteX42" fmla="*/ 1834 w 2926"/>
                <a:gd name="connsiteY42" fmla="*/ 1378 h 1386"/>
                <a:gd name="connsiteX43" fmla="*/ 1778 w 2926"/>
                <a:gd name="connsiteY43" fmla="*/ 1372 h 1386"/>
                <a:gd name="connsiteX44" fmla="*/ 1722 w 2926"/>
                <a:gd name="connsiteY44" fmla="*/ 1366 h 1386"/>
                <a:gd name="connsiteX45" fmla="*/ 1666 w 2926"/>
                <a:gd name="connsiteY45" fmla="*/ 1356 h 1386"/>
                <a:gd name="connsiteX46" fmla="*/ 1608 w 2926"/>
                <a:gd name="connsiteY46" fmla="*/ 1346 h 1386"/>
                <a:gd name="connsiteX47" fmla="*/ 1548 w 2926"/>
                <a:gd name="connsiteY47" fmla="*/ 1332 h 1386"/>
                <a:gd name="connsiteX48" fmla="*/ 1490 w 2926"/>
                <a:gd name="connsiteY48" fmla="*/ 1318 h 1386"/>
                <a:gd name="connsiteX49" fmla="*/ 1430 w 2926"/>
                <a:gd name="connsiteY49" fmla="*/ 1300 h 1386"/>
                <a:gd name="connsiteX50" fmla="*/ 1368 w 2926"/>
                <a:gd name="connsiteY50" fmla="*/ 1280 h 1386"/>
                <a:gd name="connsiteX51" fmla="*/ 1308 w 2926"/>
                <a:gd name="connsiteY51" fmla="*/ 1260 h 1386"/>
                <a:gd name="connsiteX52" fmla="*/ 1246 w 2926"/>
                <a:gd name="connsiteY52" fmla="*/ 1236 h 1386"/>
                <a:gd name="connsiteX53" fmla="*/ 1186 w 2926"/>
                <a:gd name="connsiteY53" fmla="*/ 1208 h 1386"/>
                <a:gd name="connsiteX54" fmla="*/ 1124 w 2926"/>
                <a:gd name="connsiteY54" fmla="*/ 1180 h 1386"/>
                <a:gd name="connsiteX55" fmla="*/ 1060 w 2926"/>
                <a:gd name="connsiteY55" fmla="*/ 1148 h 1386"/>
                <a:gd name="connsiteX56" fmla="*/ 998 w 2926"/>
                <a:gd name="connsiteY56" fmla="*/ 1114 h 1386"/>
                <a:gd name="connsiteX57" fmla="*/ 936 w 2926"/>
                <a:gd name="connsiteY57" fmla="*/ 1078 h 1386"/>
                <a:gd name="connsiteX58" fmla="*/ 872 w 2926"/>
                <a:gd name="connsiteY58" fmla="*/ 1038 h 1386"/>
                <a:gd name="connsiteX59" fmla="*/ 810 w 2926"/>
                <a:gd name="connsiteY59" fmla="*/ 996 h 1386"/>
                <a:gd name="connsiteX60" fmla="*/ 746 w 2926"/>
                <a:gd name="connsiteY60" fmla="*/ 950 h 1386"/>
                <a:gd name="connsiteX61" fmla="*/ 684 w 2926"/>
                <a:gd name="connsiteY61" fmla="*/ 900 h 1386"/>
                <a:gd name="connsiteX62" fmla="*/ 620 w 2926"/>
                <a:gd name="connsiteY62" fmla="*/ 848 h 1386"/>
                <a:gd name="connsiteX63" fmla="*/ 558 w 2926"/>
                <a:gd name="connsiteY63" fmla="*/ 792 h 1386"/>
                <a:gd name="connsiteX64" fmla="*/ 494 w 2926"/>
                <a:gd name="connsiteY64" fmla="*/ 734 h 1386"/>
                <a:gd name="connsiteX65" fmla="*/ 432 w 2926"/>
                <a:gd name="connsiteY65" fmla="*/ 672 h 1386"/>
                <a:gd name="connsiteX66" fmla="*/ 368 w 2926"/>
                <a:gd name="connsiteY66" fmla="*/ 606 h 1386"/>
                <a:gd name="connsiteX67" fmla="*/ 306 w 2926"/>
                <a:gd name="connsiteY67" fmla="*/ 536 h 1386"/>
                <a:gd name="connsiteX68" fmla="*/ 244 w 2926"/>
                <a:gd name="connsiteY68" fmla="*/ 464 h 1386"/>
                <a:gd name="connsiteX69" fmla="*/ 182 w 2926"/>
                <a:gd name="connsiteY69" fmla="*/ 388 h 1386"/>
                <a:gd name="connsiteX70" fmla="*/ 122 w 2926"/>
                <a:gd name="connsiteY70" fmla="*/ 306 h 1386"/>
                <a:gd name="connsiteX71" fmla="*/ 60 w 2926"/>
                <a:gd name="connsiteY71" fmla="*/ 222 h 1386"/>
                <a:gd name="connsiteX0" fmla="*/ 60 w 2926"/>
                <a:gd name="connsiteY0" fmla="*/ 22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366 w 2926"/>
                <a:gd name="connsiteY4" fmla="*/ 38 h 1386"/>
                <a:gd name="connsiteX5" fmla="*/ 620 w 2926"/>
                <a:gd name="connsiteY5" fmla="*/ 6 h 1386"/>
                <a:gd name="connsiteX6" fmla="*/ 716 w 2926"/>
                <a:gd name="connsiteY6" fmla="*/ 0 h 1386"/>
                <a:gd name="connsiteX7" fmla="*/ 2040 w 2926"/>
                <a:gd name="connsiteY7" fmla="*/ 320 h 1386"/>
                <a:gd name="connsiteX8" fmla="*/ 2102 w 2926"/>
                <a:gd name="connsiteY8" fmla="*/ 358 h 1386"/>
                <a:gd name="connsiteX9" fmla="*/ 2164 w 2926"/>
                <a:gd name="connsiteY9" fmla="*/ 398 h 1386"/>
                <a:gd name="connsiteX10" fmla="*/ 2224 w 2926"/>
                <a:gd name="connsiteY10" fmla="*/ 440 h 1386"/>
                <a:gd name="connsiteX11" fmla="*/ 2286 w 2926"/>
                <a:gd name="connsiteY11" fmla="*/ 486 h 1386"/>
                <a:gd name="connsiteX12" fmla="*/ 2346 w 2926"/>
                <a:gd name="connsiteY12" fmla="*/ 534 h 1386"/>
                <a:gd name="connsiteX13" fmla="*/ 2406 w 2926"/>
                <a:gd name="connsiteY13" fmla="*/ 586 h 1386"/>
                <a:gd name="connsiteX14" fmla="*/ 2466 w 2926"/>
                <a:gd name="connsiteY14" fmla="*/ 640 h 1386"/>
                <a:gd name="connsiteX15" fmla="*/ 2526 w 2926"/>
                <a:gd name="connsiteY15" fmla="*/ 696 h 1386"/>
                <a:gd name="connsiteX16" fmla="*/ 2586 w 2926"/>
                <a:gd name="connsiteY16" fmla="*/ 756 h 1386"/>
                <a:gd name="connsiteX17" fmla="*/ 2644 w 2926"/>
                <a:gd name="connsiteY17" fmla="*/ 820 h 1386"/>
                <a:gd name="connsiteX18" fmla="*/ 2702 w 2926"/>
                <a:gd name="connsiteY18" fmla="*/ 886 h 1386"/>
                <a:gd name="connsiteX19" fmla="*/ 2758 w 2926"/>
                <a:gd name="connsiteY19" fmla="*/ 956 h 1386"/>
                <a:gd name="connsiteX20" fmla="*/ 2814 w 2926"/>
                <a:gd name="connsiteY20" fmla="*/ 1028 h 1386"/>
                <a:gd name="connsiteX21" fmla="*/ 2870 w 2926"/>
                <a:gd name="connsiteY21" fmla="*/ 1106 h 1386"/>
                <a:gd name="connsiteX22" fmla="*/ 2926 w 2926"/>
                <a:gd name="connsiteY22" fmla="*/ 1186 h 1386"/>
                <a:gd name="connsiteX23" fmla="*/ 2926 w 2926"/>
                <a:gd name="connsiteY23" fmla="*/ 1186 h 1386"/>
                <a:gd name="connsiteX24" fmla="*/ 2906 w 2926"/>
                <a:gd name="connsiteY24" fmla="*/ 1194 h 1386"/>
                <a:gd name="connsiteX25" fmla="*/ 2852 w 2926"/>
                <a:gd name="connsiteY25" fmla="*/ 1220 h 1386"/>
                <a:gd name="connsiteX26" fmla="*/ 2812 w 2926"/>
                <a:gd name="connsiteY26" fmla="*/ 1236 h 1386"/>
                <a:gd name="connsiteX27" fmla="*/ 2766 w 2926"/>
                <a:gd name="connsiteY27" fmla="*/ 1254 h 1386"/>
                <a:gd name="connsiteX28" fmla="*/ 2710 w 2926"/>
                <a:gd name="connsiteY28" fmla="*/ 1274 h 1386"/>
                <a:gd name="connsiteX29" fmla="*/ 2648 w 2926"/>
                <a:gd name="connsiteY29" fmla="*/ 1294 h 1386"/>
                <a:gd name="connsiteX30" fmla="*/ 2580 w 2926"/>
                <a:gd name="connsiteY30" fmla="*/ 1312 h 1386"/>
                <a:gd name="connsiteX31" fmla="*/ 2504 w 2926"/>
                <a:gd name="connsiteY31" fmla="*/ 1332 h 1386"/>
                <a:gd name="connsiteX32" fmla="*/ 2424 w 2926"/>
                <a:gd name="connsiteY32" fmla="*/ 1348 h 1386"/>
                <a:gd name="connsiteX33" fmla="*/ 2338 w 2926"/>
                <a:gd name="connsiteY33" fmla="*/ 1364 h 1386"/>
                <a:gd name="connsiteX34" fmla="*/ 2246 w 2926"/>
                <a:gd name="connsiteY34" fmla="*/ 1374 h 1386"/>
                <a:gd name="connsiteX35" fmla="*/ 2150 w 2926"/>
                <a:gd name="connsiteY35" fmla="*/ 1382 h 1386"/>
                <a:gd name="connsiteX36" fmla="*/ 2100 w 2926"/>
                <a:gd name="connsiteY36" fmla="*/ 1386 h 1386"/>
                <a:gd name="connsiteX37" fmla="*/ 2048 w 2926"/>
                <a:gd name="connsiteY37" fmla="*/ 1386 h 1386"/>
                <a:gd name="connsiteX38" fmla="*/ 1996 w 2926"/>
                <a:gd name="connsiteY38" fmla="*/ 1386 h 1386"/>
                <a:gd name="connsiteX39" fmla="*/ 1944 w 2926"/>
                <a:gd name="connsiteY39" fmla="*/ 1386 h 1386"/>
                <a:gd name="connsiteX40" fmla="*/ 1890 w 2926"/>
                <a:gd name="connsiteY40" fmla="*/ 1382 h 1386"/>
                <a:gd name="connsiteX41" fmla="*/ 1834 w 2926"/>
                <a:gd name="connsiteY41" fmla="*/ 1378 h 1386"/>
                <a:gd name="connsiteX42" fmla="*/ 1778 w 2926"/>
                <a:gd name="connsiteY42" fmla="*/ 1372 h 1386"/>
                <a:gd name="connsiteX43" fmla="*/ 1722 w 2926"/>
                <a:gd name="connsiteY43" fmla="*/ 1366 h 1386"/>
                <a:gd name="connsiteX44" fmla="*/ 1666 w 2926"/>
                <a:gd name="connsiteY44" fmla="*/ 1356 h 1386"/>
                <a:gd name="connsiteX45" fmla="*/ 1608 w 2926"/>
                <a:gd name="connsiteY45" fmla="*/ 1346 h 1386"/>
                <a:gd name="connsiteX46" fmla="*/ 1548 w 2926"/>
                <a:gd name="connsiteY46" fmla="*/ 1332 h 1386"/>
                <a:gd name="connsiteX47" fmla="*/ 1490 w 2926"/>
                <a:gd name="connsiteY47" fmla="*/ 1318 h 1386"/>
                <a:gd name="connsiteX48" fmla="*/ 1430 w 2926"/>
                <a:gd name="connsiteY48" fmla="*/ 1300 h 1386"/>
                <a:gd name="connsiteX49" fmla="*/ 1368 w 2926"/>
                <a:gd name="connsiteY49" fmla="*/ 1280 h 1386"/>
                <a:gd name="connsiteX50" fmla="*/ 1308 w 2926"/>
                <a:gd name="connsiteY50" fmla="*/ 1260 h 1386"/>
                <a:gd name="connsiteX51" fmla="*/ 1246 w 2926"/>
                <a:gd name="connsiteY51" fmla="*/ 1236 h 1386"/>
                <a:gd name="connsiteX52" fmla="*/ 1186 w 2926"/>
                <a:gd name="connsiteY52" fmla="*/ 1208 h 1386"/>
                <a:gd name="connsiteX53" fmla="*/ 1124 w 2926"/>
                <a:gd name="connsiteY53" fmla="*/ 1180 h 1386"/>
                <a:gd name="connsiteX54" fmla="*/ 1060 w 2926"/>
                <a:gd name="connsiteY54" fmla="*/ 1148 h 1386"/>
                <a:gd name="connsiteX55" fmla="*/ 998 w 2926"/>
                <a:gd name="connsiteY55" fmla="*/ 1114 h 1386"/>
                <a:gd name="connsiteX56" fmla="*/ 936 w 2926"/>
                <a:gd name="connsiteY56" fmla="*/ 1078 h 1386"/>
                <a:gd name="connsiteX57" fmla="*/ 872 w 2926"/>
                <a:gd name="connsiteY57" fmla="*/ 1038 h 1386"/>
                <a:gd name="connsiteX58" fmla="*/ 810 w 2926"/>
                <a:gd name="connsiteY58" fmla="*/ 996 h 1386"/>
                <a:gd name="connsiteX59" fmla="*/ 746 w 2926"/>
                <a:gd name="connsiteY59" fmla="*/ 950 h 1386"/>
                <a:gd name="connsiteX60" fmla="*/ 684 w 2926"/>
                <a:gd name="connsiteY60" fmla="*/ 900 h 1386"/>
                <a:gd name="connsiteX61" fmla="*/ 620 w 2926"/>
                <a:gd name="connsiteY61" fmla="*/ 848 h 1386"/>
                <a:gd name="connsiteX62" fmla="*/ 558 w 2926"/>
                <a:gd name="connsiteY62" fmla="*/ 792 h 1386"/>
                <a:gd name="connsiteX63" fmla="*/ 494 w 2926"/>
                <a:gd name="connsiteY63" fmla="*/ 734 h 1386"/>
                <a:gd name="connsiteX64" fmla="*/ 432 w 2926"/>
                <a:gd name="connsiteY64" fmla="*/ 672 h 1386"/>
                <a:gd name="connsiteX65" fmla="*/ 368 w 2926"/>
                <a:gd name="connsiteY65" fmla="*/ 606 h 1386"/>
                <a:gd name="connsiteX66" fmla="*/ 306 w 2926"/>
                <a:gd name="connsiteY66" fmla="*/ 536 h 1386"/>
                <a:gd name="connsiteX67" fmla="*/ 244 w 2926"/>
                <a:gd name="connsiteY67" fmla="*/ 464 h 1386"/>
                <a:gd name="connsiteX68" fmla="*/ 182 w 2926"/>
                <a:gd name="connsiteY68" fmla="*/ 388 h 1386"/>
                <a:gd name="connsiteX69" fmla="*/ 122 w 2926"/>
                <a:gd name="connsiteY69" fmla="*/ 306 h 1386"/>
                <a:gd name="connsiteX70" fmla="*/ 60 w 2926"/>
                <a:gd name="connsiteY70" fmla="*/ 222 h 1386"/>
                <a:gd name="connsiteX0" fmla="*/ 60 w 2926"/>
                <a:gd name="connsiteY0" fmla="*/ 222 h 1386"/>
                <a:gd name="connsiteX1" fmla="*/ 0 w 2926"/>
                <a:gd name="connsiteY1" fmla="*/ 132 h 1386"/>
                <a:gd name="connsiteX2" fmla="*/ 20 w 2926"/>
                <a:gd name="connsiteY2" fmla="*/ 126 h 1386"/>
                <a:gd name="connsiteX3" fmla="*/ 78 w 2926"/>
                <a:gd name="connsiteY3" fmla="*/ 106 h 1386"/>
                <a:gd name="connsiteX4" fmla="*/ 620 w 2926"/>
                <a:gd name="connsiteY4" fmla="*/ 6 h 1386"/>
                <a:gd name="connsiteX5" fmla="*/ 716 w 2926"/>
                <a:gd name="connsiteY5" fmla="*/ 0 h 1386"/>
                <a:gd name="connsiteX6" fmla="*/ 2040 w 2926"/>
                <a:gd name="connsiteY6" fmla="*/ 320 h 1386"/>
                <a:gd name="connsiteX7" fmla="*/ 2102 w 2926"/>
                <a:gd name="connsiteY7" fmla="*/ 358 h 1386"/>
                <a:gd name="connsiteX8" fmla="*/ 2164 w 2926"/>
                <a:gd name="connsiteY8" fmla="*/ 398 h 1386"/>
                <a:gd name="connsiteX9" fmla="*/ 2224 w 2926"/>
                <a:gd name="connsiteY9" fmla="*/ 440 h 1386"/>
                <a:gd name="connsiteX10" fmla="*/ 2286 w 2926"/>
                <a:gd name="connsiteY10" fmla="*/ 486 h 1386"/>
                <a:gd name="connsiteX11" fmla="*/ 2346 w 2926"/>
                <a:gd name="connsiteY11" fmla="*/ 534 h 1386"/>
                <a:gd name="connsiteX12" fmla="*/ 2406 w 2926"/>
                <a:gd name="connsiteY12" fmla="*/ 586 h 1386"/>
                <a:gd name="connsiteX13" fmla="*/ 2466 w 2926"/>
                <a:gd name="connsiteY13" fmla="*/ 640 h 1386"/>
                <a:gd name="connsiteX14" fmla="*/ 2526 w 2926"/>
                <a:gd name="connsiteY14" fmla="*/ 696 h 1386"/>
                <a:gd name="connsiteX15" fmla="*/ 2586 w 2926"/>
                <a:gd name="connsiteY15" fmla="*/ 756 h 1386"/>
                <a:gd name="connsiteX16" fmla="*/ 2644 w 2926"/>
                <a:gd name="connsiteY16" fmla="*/ 820 h 1386"/>
                <a:gd name="connsiteX17" fmla="*/ 2702 w 2926"/>
                <a:gd name="connsiteY17" fmla="*/ 886 h 1386"/>
                <a:gd name="connsiteX18" fmla="*/ 2758 w 2926"/>
                <a:gd name="connsiteY18" fmla="*/ 956 h 1386"/>
                <a:gd name="connsiteX19" fmla="*/ 2814 w 2926"/>
                <a:gd name="connsiteY19" fmla="*/ 1028 h 1386"/>
                <a:gd name="connsiteX20" fmla="*/ 2870 w 2926"/>
                <a:gd name="connsiteY20" fmla="*/ 1106 h 1386"/>
                <a:gd name="connsiteX21" fmla="*/ 2926 w 2926"/>
                <a:gd name="connsiteY21" fmla="*/ 1186 h 1386"/>
                <a:gd name="connsiteX22" fmla="*/ 2926 w 2926"/>
                <a:gd name="connsiteY22" fmla="*/ 1186 h 1386"/>
                <a:gd name="connsiteX23" fmla="*/ 2906 w 2926"/>
                <a:gd name="connsiteY23" fmla="*/ 1194 h 1386"/>
                <a:gd name="connsiteX24" fmla="*/ 2852 w 2926"/>
                <a:gd name="connsiteY24" fmla="*/ 1220 h 1386"/>
                <a:gd name="connsiteX25" fmla="*/ 2812 w 2926"/>
                <a:gd name="connsiteY25" fmla="*/ 1236 h 1386"/>
                <a:gd name="connsiteX26" fmla="*/ 2766 w 2926"/>
                <a:gd name="connsiteY26" fmla="*/ 1254 h 1386"/>
                <a:gd name="connsiteX27" fmla="*/ 2710 w 2926"/>
                <a:gd name="connsiteY27" fmla="*/ 1274 h 1386"/>
                <a:gd name="connsiteX28" fmla="*/ 2648 w 2926"/>
                <a:gd name="connsiteY28" fmla="*/ 1294 h 1386"/>
                <a:gd name="connsiteX29" fmla="*/ 2580 w 2926"/>
                <a:gd name="connsiteY29" fmla="*/ 1312 h 1386"/>
                <a:gd name="connsiteX30" fmla="*/ 2504 w 2926"/>
                <a:gd name="connsiteY30" fmla="*/ 1332 h 1386"/>
                <a:gd name="connsiteX31" fmla="*/ 2424 w 2926"/>
                <a:gd name="connsiteY31" fmla="*/ 1348 h 1386"/>
                <a:gd name="connsiteX32" fmla="*/ 2338 w 2926"/>
                <a:gd name="connsiteY32" fmla="*/ 1364 h 1386"/>
                <a:gd name="connsiteX33" fmla="*/ 2246 w 2926"/>
                <a:gd name="connsiteY33" fmla="*/ 1374 h 1386"/>
                <a:gd name="connsiteX34" fmla="*/ 2150 w 2926"/>
                <a:gd name="connsiteY34" fmla="*/ 1382 h 1386"/>
                <a:gd name="connsiteX35" fmla="*/ 2100 w 2926"/>
                <a:gd name="connsiteY35" fmla="*/ 1386 h 1386"/>
                <a:gd name="connsiteX36" fmla="*/ 2048 w 2926"/>
                <a:gd name="connsiteY36" fmla="*/ 1386 h 1386"/>
                <a:gd name="connsiteX37" fmla="*/ 1996 w 2926"/>
                <a:gd name="connsiteY37" fmla="*/ 1386 h 1386"/>
                <a:gd name="connsiteX38" fmla="*/ 1944 w 2926"/>
                <a:gd name="connsiteY38" fmla="*/ 1386 h 1386"/>
                <a:gd name="connsiteX39" fmla="*/ 1890 w 2926"/>
                <a:gd name="connsiteY39" fmla="*/ 1382 h 1386"/>
                <a:gd name="connsiteX40" fmla="*/ 1834 w 2926"/>
                <a:gd name="connsiteY40" fmla="*/ 1378 h 1386"/>
                <a:gd name="connsiteX41" fmla="*/ 1778 w 2926"/>
                <a:gd name="connsiteY41" fmla="*/ 1372 h 1386"/>
                <a:gd name="connsiteX42" fmla="*/ 1722 w 2926"/>
                <a:gd name="connsiteY42" fmla="*/ 1366 h 1386"/>
                <a:gd name="connsiteX43" fmla="*/ 1666 w 2926"/>
                <a:gd name="connsiteY43" fmla="*/ 1356 h 1386"/>
                <a:gd name="connsiteX44" fmla="*/ 1608 w 2926"/>
                <a:gd name="connsiteY44" fmla="*/ 1346 h 1386"/>
                <a:gd name="connsiteX45" fmla="*/ 1548 w 2926"/>
                <a:gd name="connsiteY45" fmla="*/ 1332 h 1386"/>
                <a:gd name="connsiteX46" fmla="*/ 1490 w 2926"/>
                <a:gd name="connsiteY46" fmla="*/ 1318 h 1386"/>
                <a:gd name="connsiteX47" fmla="*/ 1430 w 2926"/>
                <a:gd name="connsiteY47" fmla="*/ 1300 h 1386"/>
                <a:gd name="connsiteX48" fmla="*/ 1368 w 2926"/>
                <a:gd name="connsiteY48" fmla="*/ 1280 h 1386"/>
                <a:gd name="connsiteX49" fmla="*/ 1308 w 2926"/>
                <a:gd name="connsiteY49" fmla="*/ 1260 h 1386"/>
                <a:gd name="connsiteX50" fmla="*/ 1246 w 2926"/>
                <a:gd name="connsiteY50" fmla="*/ 1236 h 1386"/>
                <a:gd name="connsiteX51" fmla="*/ 1186 w 2926"/>
                <a:gd name="connsiteY51" fmla="*/ 1208 h 1386"/>
                <a:gd name="connsiteX52" fmla="*/ 1124 w 2926"/>
                <a:gd name="connsiteY52" fmla="*/ 1180 h 1386"/>
                <a:gd name="connsiteX53" fmla="*/ 1060 w 2926"/>
                <a:gd name="connsiteY53" fmla="*/ 1148 h 1386"/>
                <a:gd name="connsiteX54" fmla="*/ 998 w 2926"/>
                <a:gd name="connsiteY54" fmla="*/ 1114 h 1386"/>
                <a:gd name="connsiteX55" fmla="*/ 936 w 2926"/>
                <a:gd name="connsiteY55" fmla="*/ 1078 h 1386"/>
                <a:gd name="connsiteX56" fmla="*/ 872 w 2926"/>
                <a:gd name="connsiteY56" fmla="*/ 1038 h 1386"/>
                <a:gd name="connsiteX57" fmla="*/ 810 w 2926"/>
                <a:gd name="connsiteY57" fmla="*/ 996 h 1386"/>
                <a:gd name="connsiteX58" fmla="*/ 746 w 2926"/>
                <a:gd name="connsiteY58" fmla="*/ 950 h 1386"/>
                <a:gd name="connsiteX59" fmla="*/ 684 w 2926"/>
                <a:gd name="connsiteY59" fmla="*/ 900 h 1386"/>
                <a:gd name="connsiteX60" fmla="*/ 620 w 2926"/>
                <a:gd name="connsiteY60" fmla="*/ 848 h 1386"/>
                <a:gd name="connsiteX61" fmla="*/ 558 w 2926"/>
                <a:gd name="connsiteY61" fmla="*/ 792 h 1386"/>
                <a:gd name="connsiteX62" fmla="*/ 494 w 2926"/>
                <a:gd name="connsiteY62" fmla="*/ 734 h 1386"/>
                <a:gd name="connsiteX63" fmla="*/ 432 w 2926"/>
                <a:gd name="connsiteY63" fmla="*/ 672 h 1386"/>
                <a:gd name="connsiteX64" fmla="*/ 368 w 2926"/>
                <a:gd name="connsiteY64" fmla="*/ 606 h 1386"/>
                <a:gd name="connsiteX65" fmla="*/ 306 w 2926"/>
                <a:gd name="connsiteY65" fmla="*/ 536 h 1386"/>
                <a:gd name="connsiteX66" fmla="*/ 244 w 2926"/>
                <a:gd name="connsiteY66" fmla="*/ 464 h 1386"/>
                <a:gd name="connsiteX67" fmla="*/ 182 w 2926"/>
                <a:gd name="connsiteY67" fmla="*/ 388 h 1386"/>
                <a:gd name="connsiteX68" fmla="*/ 122 w 2926"/>
                <a:gd name="connsiteY68" fmla="*/ 306 h 1386"/>
                <a:gd name="connsiteX69" fmla="*/ 60 w 2926"/>
                <a:gd name="connsiteY69" fmla="*/ 222 h 1386"/>
                <a:gd name="connsiteX0" fmla="*/ 60 w 2926"/>
                <a:gd name="connsiteY0" fmla="*/ 216 h 1380"/>
                <a:gd name="connsiteX1" fmla="*/ 0 w 2926"/>
                <a:gd name="connsiteY1" fmla="*/ 126 h 1380"/>
                <a:gd name="connsiteX2" fmla="*/ 20 w 2926"/>
                <a:gd name="connsiteY2" fmla="*/ 120 h 1380"/>
                <a:gd name="connsiteX3" fmla="*/ 78 w 2926"/>
                <a:gd name="connsiteY3" fmla="*/ 100 h 1380"/>
                <a:gd name="connsiteX4" fmla="*/ 620 w 2926"/>
                <a:gd name="connsiteY4" fmla="*/ 0 h 1380"/>
                <a:gd name="connsiteX5" fmla="*/ 2040 w 2926"/>
                <a:gd name="connsiteY5" fmla="*/ 314 h 1380"/>
                <a:gd name="connsiteX6" fmla="*/ 2102 w 2926"/>
                <a:gd name="connsiteY6" fmla="*/ 352 h 1380"/>
                <a:gd name="connsiteX7" fmla="*/ 2164 w 2926"/>
                <a:gd name="connsiteY7" fmla="*/ 392 h 1380"/>
                <a:gd name="connsiteX8" fmla="*/ 2224 w 2926"/>
                <a:gd name="connsiteY8" fmla="*/ 434 h 1380"/>
                <a:gd name="connsiteX9" fmla="*/ 2286 w 2926"/>
                <a:gd name="connsiteY9" fmla="*/ 480 h 1380"/>
                <a:gd name="connsiteX10" fmla="*/ 2346 w 2926"/>
                <a:gd name="connsiteY10" fmla="*/ 528 h 1380"/>
                <a:gd name="connsiteX11" fmla="*/ 2406 w 2926"/>
                <a:gd name="connsiteY11" fmla="*/ 580 h 1380"/>
                <a:gd name="connsiteX12" fmla="*/ 2466 w 2926"/>
                <a:gd name="connsiteY12" fmla="*/ 634 h 1380"/>
                <a:gd name="connsiteX13" fmla="*/ 2526 w 2926"/>
                <a:gd name="connsiteY13" fmla="*/ 690 h 1380"/>
                <a:gd name="connsiteX14" fmla="*/ 2586 w 2926"/>
                <a:gd name="connsiteY14" fmla="*/ 750 h 1380"/>
                <a:gd name="connsiteX15" fmla="*/ 2644 w 2926"/>
                <a:gd name="connsiteY15" fmla="*/ 814 h 1380"/>
                <a:gd name="connsiteX16" fmla="*/ 2702 w 2926"/>
                <a:gd name="connsiteY16" fmla="*/ 880 h 1380"/>
                <a:gd name="connsiteX17" fmla="*/ 2758 w 2926"/>
                <a:gd name="connsiteY17" fmla="*/ 950 h 1380"/>
                <a:gd name="connsiteX18" fmla="*/ 2814 w 2926"/>
                <a:gd name="connsiteY18" fmla="*/ 1022 h 1380"/>
                <a:gd name="connsiteX19" fmla="*/ 2870 w 2926"/>
                <a:gd name="connsiteY19" fmla="*/ 1100 h 1380"/>
                <a:gd name="connsiteX20" fmla="*/ 2926 w 2926"/>
                <a:gd name="connsiteY20" fmla="*/ 1180 h 1380"/>
                <a:gd name="connsiteX21" fmla="*/ 2926 w 2926"/>
                <a:gd name="connsiteY21" fmla="*/ 1180 h 1380"/>
                <a:gd name="connsiteX22" fmla="*/ 2906 w 2926"/>
                <a:gd name="connsiteY22" fmla="*/ 1188 h 1380"/>
                <a:gd name="connsiteX23" fmla="*/ 2852 w 2926"/>
                <a:gd name="connsiteY23" fmla="*/ 1214 h 1380"/>
                <a:gd name="connsiteX24" fmla="*/ 2812 w 2926"/>
                <a:gd name="connsiteY24" fmla="*/ 1230 h 1380"/>
                <a:gd name="connsiteX25" fmla="*/ 2766 w 2926"/>
                <a:gd name="connsiteY25" fmla="*/ 1248 h 1380"/>
                <a:gd name="connsiteX26" fmla="*/ 2710 w 2926"/>
                <a:gd name="connsiteY26" fmla="*/ 1268 h 1380"/>
                <a:gd name="connsiteX27" fmla="*/ 2648 w 2926"/>
                <a:gd name="connsiteY27" fmla="*/ 1288 h 1380"/>
                <a:gd name="connsiteX28" fmla="*/ 2580 w 2926"/>
                <a:gd name="connsiteY28" fmla="*/ 1306 h 1380"/>
                <a:gd name="connsiteX29" fmla="*/ 2504 w 2926"/>
                <a:gd name="connsiteY29" fmla="*/ 1326 h 1380"/>
                <a:gd name="connsiteX30" fmla="*/ 2424 w 2926"/>
                <a:gd name="connsiteY30" fmla="*/ 1342 h 1380"/>
                <a:gd name="connsiteX31" fmla="*/ 2338 w 2926"/>
                <a:gd name="connsiteY31" fmla="*/ 1358 h 1380"/>
                <a:gd name="connsiteX32" fmla="*/ 2246 w 2926"/>
                <a:gd name="connsiteY32" fmla="*/ 1368 h 1380"/>
                <a:gd name="connsiteX33" fmla="*/ 2150 w 2926"/>
                <a:gd name="connsiteY33" fmla="*/ 1376 h 1380"/>
                <a:gd name="connsiteX34" fmla="*/ 2100 w 2926"/>
                <a:gd name="connsiteY34" fmla="*/ 1380 h 1380"/>
                <a:gd name="connsiteX35" fmla="*/ 2048 w 2926"/>
                <a:gd name="connsiteY35" fmla="*/ 1380 h 1380"/>
                <a:gd name="connsiteX36" fmla="*/ 1996 w 2926"/>
                <a:gd name="connsiteY36" fmla="*/ 1380 h 1380"/>
                <a:gd name="connsiteX37" fmla="*/ 1944 w 2926"/>
                <a:gd name="connsiteY37" fmla="*/ 1380 h 1380"/>
                <a:gd name="connsiteX38" fmla="*/ 1890 w 2926"/>
                <a:gd name="connsiteY38" fmla="*/ 1376 h 1380"/>
                <a:gd name="connsiteX39" fmla="*/ 1834 w 2926"/>
                <a:gd name="connsiteY39" fmla="*/ 1372 h 1380"/>
                <a:gd name="connsiteX40" fmla="*/ 1778 w 2926"/>
                <a:gd name="connsiteY40" fmla="*/ 1366 h 1380"/>
                <a:gd name="connsiteX41" fmla="*/ 1722 w 2926"/>
                <a:gd name="connsiteY41" fmla="*/ 1360 h 1380"/>
                <a:gd name="connsiteX42" fmla="*/ 1666 w 2926"/>
                <a:gd name="connsiteY42" fmla="*/ 1350 h 1380"/>
                <a:gd name="connsiteX43" fmla="*/ 1608 w 2926"/>
                <a:gd name="connsiteY43" fmla="*/ 1340 h 1380"/>
                <a:gd name="connsiteX44" fmla="*/ 1548 w 2926"/>
                <a:gd name="connsiteY44" fmla="*/ 1326 h 1380"/>
                <a:gd name="connsiteX45" fmla="*/ 1490 w 2926"/>
                <a:gd name="connsiteY45" fmla="*/ 1312 h 1380"/>
                <a:gd name="connsiteX46" fmla="*/ 1430 w 2926"/>
                <a:gd name="connsiteY46" fmla="*/ 1294 h 1380"/>
                <a:gd name="connsiteX47" fmla="*/ 1368 w 2926"/>
                <a:gd name="connsiteY47" fmla="*/ 1274 h 1380"/>
                <a:gd name="connsiteX48" fmla="*/ 1308 w 2926"/>
                <a:gd name="connsiteY48" fmla="*/ 1254 h 1380"/>
                <a:gd name="connsiteX49" fmla="*/ 1246 w 2926"/>
                <a:gd name="connsiteY49" fmla="*/ 1230 h 1380"/>
                <a:gd name="connsiteX50" fmla="*/ 1186 w 2926"/>
                <a:gd name="connsiteY50" fmla="*/ 1202 h 1380"/>
                <a:gd name="connsiteX51" fmla="*/ 1124 w 2926"/>
                <a:gd name="connsiteY51" fmla="*/ 1174 h 1380"/>
                <a:gd name="connsiteX52" fmla="*/ 1060 w 2926"/>
                <a:gd name="connsiteY52" fmla="*/ 1142 h 1380"/>
                <a:gd name="connsiteX53" fmla="*/ 998 w 2926"/>
                <a:gd name="connsiteY53" fmla="*/ 1108 h 1380"/>
                <a:gd name="connsiteX54" fmla="*/ 936 w 2926"/>
                <a:gd name="connsiteY54" fmla="*/ 1072 h 1380"/>
                <a:gd name="connsiteX55" fmla="*/ 872 w 2926"/>
                <a:gd name="connsiteY55" fmla="*/ 1032 h 1380"/>
                <a:gd name="connsiteX56" fmla="*/ 810 w 2926"/>
                <a:gd name="connsiteY56" fmla="*/ 990 h 1380"/>
                <a:gd name="connsiteX57" fmla="*/ 746 w 2926"/>
                <a:gd name="connsiteY57" fmla="*/ 944 h 1380"/>
                <a:gd name="connsiteX58" fmla="*/ 684 w 2926"/>
                <a:gd name="connsiteY58" fmla="*/ 894 h 1380"/>
                <a:gd name="connsiteX59" fmla="*/ 620 w 2926"/>
                <a:gd name="connsiteY59" fmla="*/ 842 h 1380"/>
                <a:gd name="connsiteX60" fmla="*/ 558 w 2926"/>
                <a:gd name="connsiteY60" fmla="*/ 786 h 1380"/>
                <a:gd name="connsiteX61" fmla="*/ 494 w 2926"/>
                <a:gd name="connsiteY61" fmla="*/ 728 h 1380"/>
                <a:gd name="connsiteX62" fmla="*/ 432 w 2926"/>
                <a:gd name="connsiteY62" fmla="*/ 666 h 1380"/>
                <a:gd name="connsiteX63" fmla="*/ 368 w 2926"/>
                <a:gd name="connsiteY63" fmla="*/ 600 h 1380"/>
                <a:gd name="connsiteX64" fmla="*/ 306 w 2926"/>
                <a:gd name="connsiteY64" fmla="*/ 530 h 1380"/>
                <a:gd name="connsiteX65" fmla="*/ 244 w 2926"/>
                <a:gd name="connsiteY65" fmla="*/ 458 h 1380"/>
                <a:gd name="connsiteX66" fmla="*/ 182 w 2926"/>
                <a:gd name="connsiteY66" fmla="*/ 382 h 1380"/>
                <a:gd name="connsiteX67" fmla="*/ 122 w 2926"/>
                <a:gd name="connsiteY67" fmla="*/ 300 h 1380"/>
                <a:gd name="connsiteX68" fmla="*/ 60 w 2926"/>
                <a:gd name="connsiteY68" fmla="*/ 216 h 1380"/>
                <a:gd name="connsiteX0" fmla="*/ 60 w 2926"/>
                <a:gd name="connsiteY0" fmla="*/ 116 h 1280"/>
                <a:gd name="connsiteX1" fmla="*/ 0 w 2926"/>
                <a:gd name="connsiteY1" fmla="*/ 26 h 1280"/>
                <a:gd name="connsiteX2" fmla="*/ 20 w 2926"/>
                <a:gd name="connsiteY2" fmla="*/ 20 h 1280"/>
                <a:gd name="connsiteX3" fmla="*/ 78 w 2926"/>
                <a:gd name="connsiteY3" fmla="*/ 0 h 1280"/>
                <a:gd name="connsiteX4" fmla="*/ 2040 w 2926"/>
                <a:gd name="connsiteY4" fmla="*/ 214 h 1280"/>
                <a:gd name="connsiteX5" fmla="*/ 2102 w 2926"/>
                <a:gd name="connsiteY5" fmla="*/ 252 h 1280"/>
                <a:gd name="connsiteX6" fmla="*/ 2164 w 2926"/>
                <a:gd name="connsiteY6" fmla="*/ 292 h 1280"/>
                <a:gd name="connsiteX7" fmla="*/ 2224 w 2926"/>
                <a:gd name="connsiteY7" fmla="*/ 334 h 1280"/>
                <a:gd name="connsiteX8" fmla="*/ 2286 w 2926"/>
                <a:gd name="connsiteY8" fmla="*/ 380 h 1280"/>
                <a:gd name="connsiteX9" fmla="*/ 2346 w 2926"/>
                <a:gd name="connsiteY9" fmla="*/ 428 h 1280"/>
                <a:gd name="connsiteX10" fmla="*/ 2406 w 2926"/>
                <a:gd name="connsiteY10" fmla="*/ 480 h 1280"/>
                <a:gd name="connsiteX11" fmla="*/ 2466 w 2926"/>
                <a:gd name="connsiteY11" fmla="*/ 534 h 1280"/>
                <a:gd name="connsiteX12" fmla="*/ 2526 w 2926"/>
                <a:gd name="connsiteY12" fmla="*/ 590 h 1280"/>
                <a:gd name="connsiteX13" fmla="*/ 2586 w 2926"/>
                <a:gd name="connsiteY13" fmla="*/ 650 h 1280"/>
                <a:gd name="connsiteX14" fmla="*/ 2644 w 2926"/>
                <a:gd name="connsiteY14" fmla="*/ 714 h 1280"/>
                <a:gd name="connsiteX15" fmla="*/ 2702 w 2926"/>
                <a:gd name="connsiteY15" fmla="*/ 780 h 1280"/>
                <a:gd name="connsiteX16" fmla="*/ 2758 w 2926"/>
                <a:gd name="connsiteY16" fmla="*/ 850 h 1280"/>
                <a:gd name="connsiteX17" fmla="*/ 2814 w 2926"/>
                <a:gd name="connsiteY17" fmla="*/ 922 h 1280"/>
                <a:gd name="connsiteX18" fmla="*/ 2870 w 2926"/>
                <a:gd name="connsiteY18" fmla="*/ 1000 h 1280"/>
                <a:gd name="connsiteX19" fmla="*/ 2926 w 2926"/>
                <a:gd name="connsiteY19" fmla="*/ 1080 h 1280"/>
                <a:gd name="connsiteX20" fmla="*/ 2926 w 2926"/>
                <a:gd name="connsiteY20" fmla="*/ 1080 h 1280"/>
                <a:gd name="connsiteX21" fmla="*/ 2906 w 2926"/>
                <a:gd name="connsiteY21" fmla="*/ 1088 h 1280"/>
                <a:gd name="connsiteX22" fmla="*/ 2852 w 2926"/>
                <a:gd name="connsiteY22" fmla="*/ 1114 h 1280"/>
                <a:gd name="connsiteX23" fmla="*/ 2812 w 2926"/>
                <a:gd name="connsiteY23" fmla="*/ 1130 h 1280"/>
                <a:gd name="connsiteX24" fmla="*/ 2766 w 2926"/>
                <a:gd name="connsiteY24" fmla="*/ 1148 h 1280"/>
                <a:gd name="connsiteX25" fmla="*/ 2710 w 2926"/>
                <a:gd name="connsiteY25" fmla="*/ 1168 h 1280"/>
                <a:gd name="connsiteX26" fmla="*/ 2648 w 2926"/>
                <a:gd name="connsiteY26" fmla="*/ 1188 h 1280"/>
                <a:gd name="connsiteX27" fmla="*/ 2580 w 2926"/>
                <a:gd name="connsiteY27" fmla="*/ 1206 h 1280"/>
                <a:gd name="connsiteX28" fmla="*/ 2504 w 2926"/>
                <a:gd name="connsiteY28" fmla="*/ 1226 h 1280"/>
                <a:gd name="connsiteX29" fmla="*/ 2424 w 2926"/>
                <a:gd name="connsiteY29" fmla="*/ 1242 h 1280"/>
                <a:gd name="connsiteX30" fmla="*/ 2338 w 2926"/>
                <a:gd name="connsiteY30" fmla="*/ 1258 h 1280"/>
                <a:gd name="connsiteX31" fmla="*/ 2246 w 2926"/>
                <a:gd name="connsiteY31" fmla="*/ 1268 h 1280"/>
                <a:gd name="connsiteX32" fmla="*/ 2150 w 2926"/>
                <a:gd name="connsiteY32" fmla="*/ 1276 h 1280"/>
                <a:gd name="connsiteX33" fmla="*/ 2100 w 2926"/>
                <a:gd name="connsiteY33" fmla="*/ 1280 h 1280"/>
                <a:gd name="connsiteX34" fmla="*/ 2048 w 2926"/>
                <a:gd name="connsiteY34" fmla="*/ 1280 h 1280"/>
                <a:gd name="connsiteX35" fmla="*/ 1996 w 2926"/>
                <a:gd name="connsiteY35" fmla="*/ 1280 h 1280"/>
                <a:gd name="connsiteX36" fmla="*/ 1944 w 2926"/>
                <a:gd name="connsiteY36" fmla="*/ 1280 h 1280"/>
                <a:gd name="connsiteX37" fmla="*/ 1890 w 2926"/>
                <a:gd name="connsiteY37" fmla="*/ 1276 h 1280"/>
                <a:gd name="connsiteX38" fmla="*/ 1834 w 2926"/>
                <a:gd name="connsiteY38" fmla="*/ 1272 h 1280"/>
                <a:gd name="connsiteX39" fmla="*/ 1778 w 2926"/>
                <a:gd name="connsiteY39" fmla="*/ 1266 h 1280"/>
                <a:gd name="connsiteX40" fmla="*/ 1722 w 2926"/>
                <a:gd name="connsiteY40" fmla="*/ 1260 h 1280"/>
                <a:gd name="connsiteX41" fmla="*/ 1666 w 2926"/>
                <a:gd name="connsiteY41" fmla="*/ 1250 h 1280"/>
                <a:gd name="connsiteX42" fmla="*/ 1608 w 2926"/>
                <a:gd name="connsiteY42" fmla="*/ 1240 h 1280"/>
                <a:gd name="connsiteX43" fmla="*/ 1548 w 2926"/>
                <a:gd name="connsiteY43" fmla="*/ 1226 h 1280"/>
                <a:gd name="connsiteX44" fmla="*/ 1490 w 2926"/>
                <a:gd name="connsiteY44" fmla="*/ 1212 h 1280"/>
                <a:gd name="connsiteX45" fmla="*/ 1430 w 2926"/>
                <a:gd name="connsiteY45" fmla="*/ 1194 h 1280"/>
                <a:gd name="connsiteX46" fmla="*/ 1368 w 2926"/>
                <a:gd name="connsiteY46" fmla="*/ 1174 h 1280"/>
                <a:gd name="connsiteX47" fmla="*/ 1308 w 2926"/>
                <a:gd name="connsiteY47" fmla="*/ 1154 h 1280"/>
                <a:gd name="connsiteX48" fmla="*/ 1246 w 2926"/>
                <a:gd name="connsiteY48" fmla="*/ 1130 h 1280"/>
                <a:gd name="connsiteX49" fmla="*/ 1186 w 2926"/>
                <a:gd name="connsiteY49" fmla="*/ 1102 h 1280"/>
                <a:gd name="connsiteX50" fmla="*/ 1124 w 2926"/>
                <a:gd name="connsiteY50" fmla="*/ 1074 h 1280"/>
                <a:gd name="connsiteX51" fmla="*/ 1060 w 2926"/>
                <a:gd name="connsiteY51" fmla="*/ 1042 h 1280"/>
                <a:gd name="connsiteX52" fmla="*/ 998 w 2926"/>
                <a:gd name="connsiteY52" fmla="*/ 1008 h 1280"/>
                <a:gd name="connsiteX53" fmla="*/ 936 w 2926"/>
                <a:gd name="connsiteY53" fmla="*/ 972 h 1280"/>
                <a:gd name="connsiteX54" fmla="*/ 872 w 2926"/>
                <a:gd name="connsiteY54" fmla="*/ 932 h 1280"/>
                <a:gd name="connsiteX55" fmla="*/ 810 w 2926"/>
                <a:gd name="connsiteY55" fmla="*/ 890 h 1280"/>
                <a:gd name="connsiteX56" fmla="*/ 746 w 2926"/>
                <a:gd name="connsiteY56" fmla="*/ 844 h 1280"/>
                <a:gd name="connsiteX57" fmla="*/ 684 w 2926"/>
                <a:gd name="connsiteY57" fmla="*/ 794 h 1280"/>
                <a:gd name="connsiteX58" fmla="*/ 620 w 2926"/>
                <a:gd name="connsiteY58" fmla="*/ 742 h 1280"/>
                <a:gd name="connsiteX59" fmla="*/ 558 w 2926"/>
                <a:gd name="connsiteY59" fmla="*/ 686 h 1280"/>
                <a:gd name="connsiteX60" fmla="*/ 494 w 2926"/>
                <a:gd name="connsiteY60" fmla="*/ 628 h 1280"/>
                <a:gd name="connsiteX61" fmla="*/ 432 w 2926"/>
                <a:gd name="connsiteY61" fmla="*/ 566 h 1280"/>
                <a:gd name="connsiteX62" fmla="*/ 368 w 2926"/>
                <a:gd name="connsiteY62" fmla="*/ 500 h 1280"/>
                <a:gd name="connsiteX63" fmla="*/ 306 w 2926"/>
                <a:gd name="connsiteY63" fmla="*/ 430 h 1280"/>
                <a:gd name="connsiteX64" fmla="*/ 244 w 2926"/>
                <a:gd name="connsiteY64" fmla="*/ 358 h 1280"/>
                <a:gd name="connsiteX65" fmla="*/ 182 w 2926"/>
                <a:gd name="connsiteY65" fmla="*/ 282 h 1280"/>
                <a:gd name="connsiteX66" fmla="*/ 122 w 2926"/>
                <a:gd name="connsiteY66" fmla="*/ 200 h 1280"/>
                <a:gd name="connsiteX67" fmla="*/ 60 w 2926"/>
                <a:gd name="connsiteY67" fmla="*/ 116 h 1280"/>
                <a:gd name="connsiteX0" fmla="*/ 60 w 2926"/>
                <a:gd name="connsiteY0" fmla="*/ 96 h 1260"/>
                <a:gd name="connsiteX1" fmla="*/ 0 w 2926"/>
                <a:gd name="connsiteY1" fmla="*/ 6 h 1260"/>
                <a:gd name="connsiteX2" fmla="*/ 20 w 2926"/>
                <a:gd name="connsiteY2" fmla="*/ 0 h 1260"/>
                <a:gd name="connsiteX3" fmla="*/ 2040 w 2926"/>
                <a:gd name="connsiteY3" fmla="*/ 194 h 1260"/>
                <a:gd name="connsiteX4" fmla="*/ 2102 w 2926"/>
                <a:gd name="connsiteY4" fmla="*/ 232 h 1260"/>
                <a:gd name="connsiteX5" fmla="*/ 2164 w 2926"/>
                <a:gd name="connsiteY5" fmla="*/ 272 h 1260"/>
                <a:gd name="connsiteX6" fmla="*/ 2224 w 2926"/>
                <a:gd name="connsiteY6" fmla="*/ 314 h 1260"/>
                <a:gd name="connsiteX7" fmla="*/ 2286 w 2926"/>
                <a:gd name="connsiteY7" fmla="*/ 360 h 1260"/>
                <a:gd name="connsiteX8" fmla="*/ 2346 w 2926"/>
                <a:gd name="connsiteY8" fmla="*/ 408 h 1260"/>
                <a:gd name="connsiteX9" fmla="*/ 2406 w 2926"/>
                <a:gd name="connsiteY9" fmla="*/ 460 h 1260"/>
                <a:gd name="connsiteX10" fmla="*/ 2466 w 2926"/>
                <a:gd name="connsiteY10" fmla="*/ 514 h 1260"/>
                <a:gd name="connsiteX11" fmla="*/ 2526 w 2926"/>
                <a:gd name="connsiteY11" fmla="*/ 570 h 1260"/>
                <a:gd name="connsiteX12" fmla="*/ 2586 w 2926"/>
                <a:gd name="connsiteY12" fmla="*/ 630 h 1260"/>
                <a:gd name="connsiteX13" fmla="*/ 2644 w 2926"/>
                <a:gd name="connsiteY13" fmla="*/ 694 h 1260"/>
                <a:gd name="connsiteX14" fmla="*/ 2702 w 2926"/>
                <a:gd name="connsiteY14" fmla="*/ 760 h 1260"/>
                <a:gd name="connsiteX15" fmla="*/ 2758 w 2926"/>
                <a:gd name="connsiteY15" fmla="*/ 830 h 1260"/>
                <a:gd name="connsiteX16" fmla="*/ 2814 w 2926"/>
                <a:gd name="connsiteY16" fmla="*/ 902 h 1260"/>
                <a:gd name="connsiteX17" fmla="*/ 2870 w 2926"/>
                <a:gd name="connsiteY17" fmla="*/ 980 h 1260"/>
                <a:gd name="connsiteX18" fmla="*/ 2926 w 2926"/>
                <a:gd name="connsiteY18" fmla="*/ 1060 h 1260"/>
                <a:gd name="connsiteX19" fmla="*/ 2926 w 2926"/>
                <a:gd name="connsiteY19" fmla="*/ 1060 h 1260"/>
                <a:gd name="connsiteX20" fmla="*/ 2906 w 2926"/>
                <a:gd name="connsiteY20" fmla="*/ 1068 h 1260"/>
                <a:gd name="connsiteX21" fmla="*/ 2852 w 2926"/>
                <a:gd name="connsiteY21" fmla="*/ 1094 h 1260"/>
                <a:gd name="connsiteX22" fmla="*/ 2812 w 2926"/>
                <a:gd name="connsiteY22" fmla="*/ 1110 h 1260"/>
                <a:gd name="connsiteX23" fmla="*/ 2766 w 2926"/>
                <a:gd name="connsiteY23" fmla="*/ 1128 h 1260"/>
                <a:gd name="connsiteX24" fmla="*/ 2710 w 2926"/>
                <a:gd name="connsiteY24" fmla="*/ 1148 h 1260"/>
                <a:gd name="connsiteX25" fmla="*/ 2648 w 2926"/>
                <a:gd name="connsiteY25" fmla="*/ 1168 h 1260"/>
                <a:gd name="connsiteX26" fmla="*/ 2580 w 2926"/>
                <a:gd name="connsiteY26" fmla="*/ 1186 h 1260"/>
                <a:gd name="connsiteX27" fmla="*/ 2504 w 2926"/>
                <a:gd name="connsiteY27" fmla="*/ 1206 h 1260"/>
                <a:gd name="connsiteX28" fmla="*/ 2424 w 2926"/>
                <a:gd name="connsiteY28" fmla="*/ 1222 h 1260"/>
                <a:gd name="connsiteX29" fmla="*/ 2338 w 2926"/>
                <a:gd name="connsiteY29" fmla="*/ 1238 h 1260"/>
                <a:gd name="connsiteX30" fmla="*/ 2246 w 2926"/>
                <a:gd name="connsiteY30" fmla="*/ 1248 h 1260"/>
                <a:gd name="connsiteX31" fmla="*/ 2150 w 2926"/>
                <a:gd name="connsiteY31" fmla="*/ 1256 h 1260"/>
                <a:gd name="connsiteX32" fmla="*/ 2100 w 2926"/>
                <a:gd name="connsiteY32" fmla="*/ 1260 h 1260"/>
                <a:gd name="connsiteX33" fmla="*/ 2048 w 2926"/>
                <a:gd name="connsiteY33" fmla="*/ 1260 h 1260"/>
                <a:gd name="connsiteX34" fmla="*/ 1996 w 2926"/>
                <a:gd name="connsiteY34" fmla="*/ 1260 h 1260"/>
                <a:gd name="connsiteX35" fmla="*/ 1944 w 2926"/>
                <a:gd name="connsiteY35" fmla="*/ 1260 h 1260"/>
                <a:gd name="connsiteX36" fmla="*/ 1890 w 2926"/>
                <a:gd name="connsiteY36" fmla="*/ 1256 h 1260"/>
                <a:gd name="connsiteX37" fmla="*/ 1834 w 2926"/>
                <a:gd name="connsiteY37" fmla="*/ 1252 h 1260"/>
                <a:gd name="connsiteX38" fmla="*/ 1778 w 2926"/>
                <a:gd name="connsiteY38" fmla="*/ 1246 h 1260"/>
                <a:gd name="connsiteX39" fmla="*/ 1722 w 2926"/>
                <a:gd name="connsiteY39" fmla="*/ 1240 h 1260"/>
                <a:gd name="connsiteX40" fmla="*/ 1666 w 2926"/>
                <a:gd name="connsiteY40" fmla="*/ 1230 h 1260"/>
                <a:gd name="connsiteX41" fmla="*/ 1608 w 2926"/>
                <a:gd name="connsiteY41" fmla="*/ 1220 h 1260"/>
                <a:gd name="connsiteX42" fmla="*/ 1548 w 2926"/>
                <a:gd name="connsiteY42" fmla="*/ 1206 h 1260"/>
                <a:gd name="connsiteX43" fmla="*/ 1490 w 2926"/>
                <a:gd name="connsiteY43" fmla="*/ 1192 h 1260"/>
                <a:gd name="connsiteX44" fmla="*/ 1430 w 2926"/>
                <a:gd name="connsiteY44" fmla="*/ 1174 h 1260"/>
                <a:gd name="connsiteX45" fmla="*/ 1368 w 2926"/>
                <a:gd name="connsiteY45" fmla="*/ 1154 h 1260"/>
                <a:gd name="connsiteX46" fmla="*/ 1308 w 2926"/>
                <a:gd name="connsiteY46" fmla="*/ 1134 h 1260"/>
                <a:gd name="connsiteX47" fmla="*/ 1246 w 2926"/>
                <a:gd name="connsiteY47" fmla="*/ 1110 h 1260"/>
                <a:gd name="connsiteX48" fmla="*/ 1186 w 2926"/>
                <a:gd name="connsiteY48" fmla="*/ 1082 h 1260"/>
                <a:gd name="connsiteX49" fmla="*/ 1124 w 2926"/>
                <a:gd name="connsiteY49" fmla="*/ 1054 h 1260"/>
                <a:gd name="connsiteX50" fmla="*/ 1060 w 2926"/>
                <a:gd name="connsiteY50" fmla="*/ 1022 h 1260"/>
                <a:gd name="connsiteX51" fmla="*/ 998 w 2926"/>
                <a:gd name="connsiteY51" fmla="*/ 988 h 1260"/>
                <a:gd name="connsiteX52" fmla="*/ 936 w 2926"/>
                <a:gd name="connsiteY52" fmla="*/ 952 h 1260"/>
                <a:gd name="connsiteX53" fmla="*/ 872 w 2926"/>
                <a:gd name="connsiteY53" fmla="*/ 912 h 1260"/>
                <a:gd name="connsiteX54" fmla="*/ 810 w 2926"/>
                <a:gd name="connsiteY54" fmla="*/ 870 h 1260"/>
                <a:gd name="connsiteX55" fmla="*/ 746 w 2926"/>
                <a:gd name="connsiteY55" fmla="*/ 824 h 1260"/>
                <a:gd name="connsiteX56" fmla="*/ 684 w 2926"/>
                <a:gd name="connsiteY56" fmla="*/ 774 h 1260"/>
                <a:gd name="connsiteX57" fmla="*/ 620 w 2926"/>
                <a:gd name="connsiteY57" fmla="*/ 722 h 1260"/>
                <a:gd name="connsiteX58" fmla="*/ 558 w 2926"/>
                <a:gd name="connsiteY58" fmla="*/ 666 h 1260"/>
                <a:gd name="connsiteX59" fmla="*/ 494 w 2926"/>
                <a:gd name="connsiteY59" fmla="*/ 608 h 1260"/>
                <a:gd name="connsiteX60" fmla="*/ 432 w 2926"/>
                <a:gd name="connsiteY60" fmla="*/ 546 h 1260"/>
                <a:gd name="connsiteX61" fmla="*/ 368 w 2926"/>
                <a:gd name="connsiteY61" fmla="*/ 480 h 1260"/>
                <a:gd name="connsiteX62" fmla="*/ 306 w 2926"/>
                <a:gd name="connsiteY62" fmla="*/ 410 h 1260"/>
                <a:gd name="connsiteX63" fmla="*/ 244 w 2926"/>
                <a:gd name="connsiteY63" fmla="*/ 338 h 1260"/>
                <a:gd name="connsiteX64" fmla="*/ 182 w 2926"/>
                <a:gd name="connsiteY64" fmla="*/ 262 h 1260"/>
                <a:gd name="connsiteX65" fmla="*/ 122 w 2926"/>
                <a:gd name="connsiteY65" fmla="*/ 180 h 1260"/>
                <a:gd name="connsiteX66" fmla="*/ 60 w 2926"/>
                <a:gd name="connsiteY66" fmla="*/ 96 h 1260"/>
                <a:gd name="connsiteX0" fmla="*/ 60 w 2926"/>
                <a:gd name="connsiteY0" fmla="*/ 90 h 1254"/>
                <a:gd name="connsiteX1" fmla="*/ 0 w 2926"/>
                <a:gd name="connsiteY1" fmla="*/ 0 h 1254"/>
                <a:gd name="connsiteX2" fmla="*/ 2040 w 2926"/>
                <a:gd name="connsiteY2" fmla="*/ 188 h 1254"/>
                <a:gd name="connsiteX3" fmla="*/ 2102 w 2926"/>
                <a:gd name="connsiteY3" fmla="*/ 226 h 1254"/>
                <a:gd name="connsiteX4" fmla="*/ 2164 w 2926"/>
                <a:gd name="connsiteY4" fmla="*/ 266 h 1254"/>
                <a:gd name="connsiteX5" fmla="*/ 2224 w 2926"/>
                <a:gd name="connsiteY5" fmla="*/ 308 h 1254"/>
                <a:gd name="connsiteX6" fmla="*/ 2286 w 2926"/>
                <a:gd name="connsiteY6" fmla="*/ 354 h 1254"/>
                <a:gd name="connsiteX7" fmla="*/ 2346 w 2926"/>
                <a:gd name="connsiteY7" fmla="*/ 402 h 1254"/>
                <a:gd name="connsiteX8" fmla="*/ 2406 w 2926"/>
                <a:gd name="connsiteY8" fmla="*/ 454 h 1254"/>
                <a:gd name="connsiteX9" fmla="*/ 2466 w 2926"/>
                <a:gd name="connsiteY9" fmla="*/ 508 h 1254"/>
                <a:gd name="connsiteX10" fmla="*/ 2526 w 2926"/>
                <a:gd name="connsiteY10" fmla="*/ 564 h 1254"/>
                <a:gd name="connsiteX11" fmla="*/ 2586 w 2926"/>
                <a:gd name="connsiteY11" fmla="*/ 624 h 1254"/>
                <a:gd name="connsiteX12" fmla="*/ 2644 w 2926"/>
                <a:gd name="connsiteY12" fmla="*/ 688 h 1254"/>
                <a:gd name="connsiteX13" fmla="*/ 2702 w 2926"/>
                <a:gd name="connsiteY13" fmla="*/ 754 h 1254"/>
                <a:gd name="connsiteX14" fmla="*/ 2758 w 2926"/>
                <a:gd name="connsiteY14" fmla="*/ 824 h 1254"/>
                <a:gd name="connsiteX15" fmla="*/ 2814 w 2926"/>
                <a:gd name="connsiteY15" fmla="*/ 896 h 1254"/>
                <a:gd name="connsiteX16" fmla="*/ 2870 w 2926"/>
                <a:gd name="connsiteY16" fmla="*/ 974 h 1254"/>
                <a:gd name="connsiteX17" fmla="*/ 2926 w 2926"/>
                <a:gd name="connsiteY17" fmla="*/ 1054 h 1254"/>
                <a:gd name="connsiteX18" fmla="*/ 2926 w 2926"/>
                <a:gd name="connsiteY18" fmla="*/ 1054 h 1254"/>
                <a:gd name="connsiteX19" fmla="*/ 2906 w 2926"/>
                <a:gd name="connsiteY19" fmla="*/ 1062 h 1254"/>
                <a:gd name="connsiteX20" fmla="*/ 2852 w 2926"/>
                <a:gd name="connsiteY20" fmla="*/ 1088 h 1254"/>
                <a:gd name="connsiteX21" fmla="*/ 2812 w 2926"/>
                <a:gd name="connsiteY21" fmla="*/ 1104 h 1254"/>
                <a:gd name="connsiteX22" fmla="*/ 2766 w 2926"/>
                <a:gd name="connsiteY22" fmla="*/ 1122 h 1254"/>
                <a:gd name="connsiteX23" fmla="*/ 2710 w 2926"/>
                <a:gd name="connsiteY23" fmla="*/ 1142 h 1254"/>
                <a:gd name="connsiteX24" fmla="*/ 2648 w 2926"/>
                <a:gd name="connsiteY24" fmla="*/ 1162 h 1254"/>
                <a:gd name="connsiteX25" fmla="*/ 2580 w 2926"/>
                <a:gd name="connsiteY25" fmla="*/ 1180 h 1254"/>
                <a:gd name="connsiteX26" fmla="*/ 2504 w 2926"/>
                <a:gd name="connsiteY26" fmla="*/ 1200 h 1254"/>
                <a:gd name="connsiteX27" fmla="*/ 2424 w 2926"/>
                <a:gd name="connsiteY27" fmla="*/ 1216 h 1254"/>
                <a:gd name="connsiteX28" fmla="*/ 2338 w 2926"/>
                <a:gd name="connsiteY28" fmla="*/ 1232 h 1254"/>
                <a:gd name="connsiteX29" fmla="*/ 2246 w 2926"/>
                <a:gd name="connsiteY29" fmla="*/ 1242 h 1254"/>
                <a:gd name="connsiteX30" fmla="*/ 2150 w 2926"/>
                <a:gd name="connsiteY30" fmla="*/ 1250 h 1254"/>
                <a:gd name="connsiteX31" fmla="*/ 2100 w 2926"/>
                <a:gd name="connsiteY31" fmla="*/ 1254 h 1254"/>
                <a:gd name="connsiteX32" fmla="*/ 2048 w 2926"/>
                <a:gd name="connsiteY32" fmla="*/ 1254 h 1254"/>
                <a:gd name="connsiteX33" fmla="*/ 1996 w 2926"/>
                <a:gd name="connsiteY33" fmla="*/ 1254 h 1254"/>
                <a:gd name="connsiteX34" fmla="*/ 1944 w 2926"/>
                <a:gd name="connsiteY34" fmla="*/ 1254 h 1254"/>
                <a:gd name="connsiteX35" fmla="*/ 1890 w 2926"/>
                <a:gd name="connsiteY35" fmla="*/ 1250 h 1254"/>
                <a:gd name="connsiteX36" fmla="*/ 1834 w 2926"/>
                <a:gd name="connsiteY36" fmla="*/ 1246 h 1254"/>
                <a:gd name="connsiteX37" fmla="*/ 1778 w 2926"/>
                <a:gd name="connsiteY37" fmla="*/ 1240 h 1254"/>
                <a:gd name="connsiteX38" fmla="*/ 1722 w 2926"/>
                <a:gd name="connsiteY38" fmla="*/ 1234 h 1254"/>
                <a:gd name="connsiteX39" fmla="*/ 1666 w 2926"/>
                <a:gd name="connsiteY39" fmla="*/ 1224 h 1254"/>
                <a:gd name="connsiteX40" fmla="*/ 1608 w 2926"/>
                <a:gd name="connsiteY40" fmla="*/ 1214 h 1254"/>
                <a:gd name="connsiteX41" fmla="*/ 1548 w 2926"/>
                <a:gd name="connsiteY41" fmla="*/ 1200 h 1254"/>
                <a:gd name="connsiteX42" fmla="*/ 1490 w 2926"/>
                <a:gd name="connsiteY42" fmla="*/ 1186 h 1254"/>
                <a:gd name="connsiteX43" fmla="*/ 1430 w 2926"/>
                <a:gd name="connsiteY43" fmla="*/ 1168 h 1254"/>
                <a:gd name="connsiteX44" fmla="*/ 1368 w 2926"/>
                <a:gd name="connsiteY44" fmla="*/ 1148 h 1254"/>
                <a:gd name="connsiteX45" fmla="*/ 1308 w 2926"/>
                <a:gd name="connsiteY45" fmla="*/ 1128 h 1254"/>
                <a:gd name="connsiteX46" fmla="*/ 1246 w 2926"/>
                <a:gd name="connsiteY46" fmla="*/ 1104 h 1254"/>
                <a:gd name="connsiteX47" fmla="*/ 1186 w 2926"/>
                <a:gd name="connsiteY47" fmla="*/ 1076 h 1254"/>
                <a:gd name="connsiteX48" fmla="*/ 1124 w 2926"/>
                <a:gd name="connsiteY48" fmla="*/ 1048 h 1254"/>
                <a:gd name="connsiteX49" fmla="*/ 1060 w 2926"/>
                <a:gd name="connsiteY49" fmla="*/ 1016 h 1254"/>
                <a:gd name="connsiteX50" fmla="*/ 998 w 2926"/>
                <a:gd name="connsiteY50" fmla="*/ 982 h 1254"/>
                <a:gd name="connsiteX51" fmla="*/ 936 w 2926"/>
                <a:gd name="connsiteY51" fmla="*/ 946 h 1254"/>
                <a:gd name="connsiteX52" fmla="*/ 872 w 2926"/>
                <a:gd name="connsiteY52" fmla="*/ 906 h 1254"/>
                <a:gd name="connsiteX53" fmla="*/ 810 w 2926"/>
                <a:gd name="connsiteY53" fmla="*/ 864 h 1254"/>
                <a:gd name="connsiteX54" fmla="*/ 746 w 2926"/>
                <a:gd name="connsiteY54" fmla="*/ 818 h 1254"/>
                <a:gd name="connsiteX55" fmla="*/ 684 w 2926"/>
                <a:gd name="connsiteY55" fmla="*/ 768 h 1254"/>
                <a:gd name="connsiteX56" fmla="*/ 620 w 2926"/>
                <a:gd name="connsiteY56" fmla="*/ 716 h 1254"/>
                <a:gd name="connsiteX57" fmla="*/ 558 w 2926"/>
                <a:gd name="connsiteY57" fmla="*/ 660 h 1254"/>
                <a:gd name="connsiteX58" fmla="*/ 494 w 2926"/>
                <a:gd name="connsiteY58" fmla="*/ 602 h 1254"/>
                <a:gd name="connsiteX59" fmla="*/ 432 w 2926"/>
                <a:gd name="connsiteY59" fmla="*/ 540 h 1254"/>
                <a:gd name="connsiteX60" fmla="*/ 368 w 2926"/>
                <a:gd name="connsiteY60" fmla="*/ 474 h 1254"/>
                <a:gd name="connsiteX61" fmla="*/ 306 w 2926"/>
                <a:gd name="connsiteY61" fmla="*/ 404 h 1254"/>
                <a:gd name="connsiteX62" fmla="*/ 244 w 2926"/>
                <a:gd name="connsiteY62" fmla="*/ 332 h 1254"/>
                <a:gd name="connsiteX63" fmla="*/ 182 w 2926"/>
                <a:gd name="connsiteY63" fmla="*/ 256 h 1254"/>
                <a:gd name="connsiteX64" fmla="*/ 122 w 2926"/>
                <a:gd name="connsiteY64" fmla="*/ 174 h 1254"/>
                <a:gd name="connsiteX65" fmla="*/ 60 w 2926"/>
                <a:gd name="connsiteY65" fmla="*/ 90 h 1254"/>
                <a:gd name="connsiteX0" fmla="*/ 0 w 2866"/>
                <a:gd name="connsiteY0" fmla="*/ 0 h 1164"/>
                <a:gd name="connsiteX1" fmla="*/ 1980 w 2866"/>
                <a:gd name="connsiteY1" fmla="*/ 98 h 1164"/>
                <a:gd name="connsiteX2" fmla="*/ 2042 w 2866"/>
                <a:gd name="connsiteY2" fmla="*/ 136 h 1164"/>
                <a:gd name="connsiteX3" fmla="*/ 2104 w 2866"/>
                <a:gd name="connsiteY3" fmla="*/ 176 h 1164"/>
                <a:gd name="connsiteX4" fmla="*/ 2164 w 2866"/>
                <a:gd name="connsiteY4" fmla="*/ 218 h 1164"/>
                <a:gd name="connsiteX5" fmla="*/ 2226 w 2866"/>
                <a:gd name="connsiteY5" fmla="*/ 264 h 1164"/>
                <a:gd name="connsiteX6" fmla="*/ 2286 w 2866"/>
                <a:gd name="connsiteY6" fmla="*/ 312 h 1164"/>
                <a:gd name="connsiteX7" fmla="*/ 2346 w 2866"/>
                <a:gd name="connsiteY7" fmla="*/ 364 h 1164"/>
                <a:gd name="connsiteX8" fmla="*/ 2406 w 2866"/>
                <a:gd name="connsiteY8" fmla="*/ 418 h 1164"/>
                <a:gd name="connsiteX9" fmla="*/ 2466 w 2866"/>
                <a:gd name="connsiteY9" fmla="*/ 474 h 1164"/>
                <a:gd name="connsiteX10" fmla="*/ 2526 w 2866"/>
                <a:gd name="connsiteY10" fmla="*/ 534 h 1164"/>
                <a:gd name="connsiteX11" fmla="*/ 2584 w 2866"/>
                <a:gd name="connsiteY11" fmla="*/ 598 h 1164"/>
                <a:gd name="connsiteX12" fmla="*/ 2642 w 2866"/>
                <a:gd name="connsiteY12" fmla="*/ 664 h 1164"/>
                <a:gd name="connsiteX13" fmla="*/ 2698 w 2866"/>
                <a:gd name="connsiteY13" fmla="*/ 734 h 1164"/>
                <a:gd name="connsiteX14" fmla="*/ 2754 w 2866"/>
                <a:gd name="connsiteY14" fmla="*/ 806 h 1164"/>
                <a:gd name="connsiteX15" fmla="*/ 2810 w 2866"/>
                <a:gd name="connsiteY15" fmla="*/ 884 h 1164"/>
                <a:gd name="connsiteX16" fmla="*/ 2866 w 2866"/>
                <a:gd name="connsiteY16" fmla="*/ 964 h 1164"/>
                <a:gd name="connsiteX17" fmla="*/ 2866 w 2866"/>
                <a:gd name="connsiteY17" fmla="*/ 964 h 1164"/>
                <a:gd name="connsiteX18" fmla="*/ 2846 w 2866"/>
                <a:gd name="connsiteY18" fmla="*/ 972 h 1164"/>
                <a:gd name="connsiteX19" fmla="*/ 2792 w 2866"/>
                <a:gd name="connsiteY19" fmla="*/ 998 h 1164"/>
                <a:gd name="connsiteX20" fmla="*/ 2752 w 2866"/>
                <a:gd name="connsiteY20" fmla="*/ 1014 h 1164"/>
                <a:gd name="connsiteX21" fmla="*/ 2706 w 2866"/>
                <a:gd name="connsiteY21" fmla="*/ 1032 h 1164"/>
                <a:gd name="connsiteX22" fmla="*/ 2650 w 2866"/>
                <a:gd name="connsiteY22" fmla="*/ 1052 h 1164"/>
                <a:gd name="connsiteX23" fmla="*/ 2588 w 2866"/>
                <a:gd name="connsiteY23" fmla="*/ 1072 h 1164"/>
                <a:gd name="connsiteX24" fmla="*/ 2520 w 2866"/>
                <a:gd name="connsiteY24" fmla="*/ 1090 h 1164"/>
                <a:gd name="connsiteX25" fmla="*/ 2444 w 2866"/>
                <a:gd name="connsiteY25" fmla="*/ 1110 h 1164"/>
                <a:gd name="connsiteX26" fmla="*/ 2364 w 2866"/>
                <a:gd name="connsiteY26" fmla="*/ 1126 h 1164"/>
                <a:gd name="connsiteX27" fmla="*/ 2278 w 2866"/>
                <a:gd name="connsiteY27" fmla="*/ 1142 h 1164"/>
                <a:gd name="connsiteX28" fmla="*/ 2186 w 2866"/>
                <a:gd name="connsiteY28" fmla="*/ 1152 h 1164"/>
                <a:gd name="connsiteX29" fmla="*/ 2090 w 2866"/>
                <a:gd name="connsiteY29" fmla="*/ 1160 h 1164"/>
                <a:gd name="connsiteX30" fmla="*/ 2040 w 2866"/>
                <a:gd name="connsiteY30" fmla="*/ 1164 h 1164"/>
                <a:gd name="connsiteX31" fmla="*/ 1988 w 2866"/>
                <a:gd name="connsiteY31" fmla="*/ 1164 h 1164"/>
                <a:gd name="connsiteX32" fmla="*/ 1936 w 2866"/>
                <a:gd name="connsiteY32" fmla="*/ 1164 h 1164"/>
                <a:gd name="connsiteX33" fmla="*/ 1884 w 2866"/>
                <a:gd name="connsiteY33" fmla="*/ 1164 h 1164"/>
                <a:gd name="connsiteX34" fmla="*/ 1830 w 2866"/>
                <a:gd name="connsiteY34" fmla="*/ 1160 h 1164"/>
                <a:gd name="connsiteX35" fmla="*/ 1774 w 2866"/>
                <a:gd name="connsiteY35" fmla="*/ 1156 h 1164"/>
                <a:gd name="connsiteX36" fmla="*/ 1718 w 2866"/>
                <a:gd name="connsiteY36" fmla="*/ 1150 h 1164"/>
                <a:gd name="connsiteX37" fmla="*/ 1662 w 2866"/>
                <a:gd name="connsiteY37" fmla="*/ 1144 h 1164"/>
                <a:gd name="connsiteX38" fmla="*/ 1606 w 2866"/>
                <a:gd name="connsiteY38" fmla="*/ 1134 h 1164"/>
                <a:gd name="connsiteX39" fmla="*/ 1548 w 2866"/>
                <a:gd name="connsiteY39" fmla="*/ 1124 h 1164"/>
                <a:gd name="connsiteX40" fmla="*/ 1488 w 2866"/>
                <a:gd name="connsiteY40" fmla="*/ 1110 h 1164"/>
                <a:gd name="connsiteX41" fmla="*/ 1430 w 2866"/>
                <a:gd name="connsiteY41" fmla="*/ 1096 h 1164"/>
                <a:gd name="connsiteX42" fmla="*/ 1370 w 2866"/>
                <a:gd name="connsiteY42" fmla="*/ 1078 h 1164"/>
                <a:gd name="connsiteX43" fmla="*/ 1308 w 2866"/>
                <a:gd name="connsiteY43" fmla="*/ 1058 h 1164"/>
                <a:gd name="connsiteX44" fmla="*/ 1248 w 2866"/>
                <a:gd name="connsiteY44" fmla="*/ 1038 h 1164"/>
                <a:gd name="connsiteX45" fmla="*/ 1186 w 2866"/>
                <a:gd name="connsiteY45" fmla="*/ 1014 h 1164"/>
                <a:gd name="connsiteX46" fmla="*/ 1126 w 2866"/>
                <a:gd name="connsiteY46" fmla="*/ 986 h 1164"/>
                <a:gd name="connsiteX47" fmla="*/ 1064 w 2866"/>
                <a:gd name="connsiteY47" fmla="*/ 958 h 1164"/>
                <a:gd name="connsiteX48" fmla="*/ 1000 w 2866"/>
                <a:gd name="connsiteY48" fmla="*/ 926 h 1164"/>
                <a:gd name="connsiteX49" fmla="*/ 938 w 2866"/>
                <a:gd name="connsiteY49" fmla="*/ 892 h 1164"/>
                <a:gd name="connsiteX50" fmla="*/ 876 w 2866"/>
                <a:gd name="connsiteY50" fmla="*/ 856 h 1164"/>
                <a:gd name="connsiteX51" fmla="*/ 812 w 2866"/>
                <a:gd name="connsiteY51" fmla="*/ 816 h 1164"/>
                <a:gd name="connsiteX52" fmla="*/ 750 w 2866"/>
                <a:gd name="connsiteY52" fmla="*/ 774 h 1164"/>
                <a:gd name="connsiteX53" fmla="*/ 686 w 2866"/>
                <a:gd name="connsiteY53" fmla="*/ 728 h 1164"/>
                <a:gd name="connsiteX54" fmla="*/ 624 w 2866"/>
                <a:gd name="connsiteY54" fmla="*/ 678 h 1164"/>
                <a:gd name="connsiteX55" fmla="*/ 560 w 2866"/>
                <a:gd name="connsiteY55" fmla="*/ 626 h 1164"/>
                <a:gd name="connsiteX56" fmla="*/ 498 w 2866"/>
                <a:gd name="connsiteY56" fmla="*/ 570 h 1164"/>
                <a:gd name="connsiteX57" fmla="*/ 434 w 2866"/>
                <a:gd name="connsiteY57" fmla="*/ 512 h 1164"/>
                <a:gd name="connsiteX58" fmla="*/ 372 w 2866"/>
                <a:gd name="connsiteY58" fmla="*/ 450 h 1164"/>
                <a:gd name="connsiteX59" fmla="*/ 308 w 2866"/>
                <a:gd name="connsiteY59" fmla="*/ 384 h 1164"/>
                <a:gd name="connsiteX60" fmla="*/ 246 w 2866"/>
                <a:gd name="connsiteY60" fmla="*/ 314 h 1164"/>
                <a:gd name="connsiteX61" fmla="*/ 184 w 2866"/>
                <a:gd name="connsiteY61" fmla="*/ 242 h 1164"/>
                <a:gd name="connsiteX62" fmla="*/ 122 w 2866"/>
                <a:gd name="connsiteY62" fmla="*/ 166 h 1164"/>
                <a:gd name="connsiteX63" fmla="*/ 62 w 2866"/>
                <a:gd name="connsiteY63" fmla="*/ 84 h 1164"/>
                <a:gd name="connsiteX64" fmla="*/ 0 w 2866"/>
                <a:gd name="connsiteY64" fmla="*/ 0 h 1164"/>
                <a:gd name="connsiteX0" fmla="*/ 310 w 3114"/>
                <a:gd name="connsiteY0" fmla="*/ 11 h 1091"/>
                <a:gd name="connsiteX1" fmla="*/ 2228 w 3114"/>
                <a:gd name="connsiteY1" fmla="*/ 25 h 1091"/>
                <a:gd name="connsiteX2" fmla="*/ 2290 w 3114"/>
                <a:gd name="connsiteY2" fmla="*/ 63 h 1091"/>
                <a:gd name="connsiteX3" fmla="*/ 2352 w 3114"/>
                <a:gd name="connsiteY3" fmla="*/ 103 h 1091"/>
                <a:gd name="connsiteX4" fmla="*/ 2412 w 3114"/>
                <a:gd name="connsiteY4" fmla="*/ 145 h 1091"/>
                <a:gd name="connsiteX5" fmla="*/ 2474 w 3114"/>
                <a:gd name="connsiteY5" fmla="*/ 191 h 1091"/>
                <a:gd name="connsiteX6" fmla="*/ 2534 w 3114"/>
                <a:gd name="connsiteY6" fmla="*/ 239 h 1091"/>
                <a:gd name="connsiteX7" fmla="*/ 2594 w 3114"/>
                <a:gd name="connsiteY7" fmla="*/ 291 h 1091"/>
                <a:gd name="connsiteX8" fmla="*/ 2654 w 3114"/>
                <a:gd name="connsiteY8" fmla="*/ 345 h 1091"/>
                <a:gd name="connsiteX9" fmla="*/ 2714 w 3114"/>
                <a:gd name="connsiteY9" fmla="*/ 401 h 1091"/>
                <a:gd name="connsiteX10" fmla="*/ 2774 w 3114"/>
                <a:gd name="connsiteY10" fmla="*/ 461 h 1091"/>
                <a:gd name="connsiteX11" fmla="*/ 2832 w 3114"/>
                <a:gd name="connsiteY11" fmla="*/ 525 h 1091"/>
                <a:gd name="connsiteX12" fmla="*/ 2890 w 3114"/>
                <a:gd name="connsiteY12" fmla="*/ 591 h 1091"/>
                <a:gd name="connsiteX13" fmla="*/ 2946 w 3114"/>
                <a:gd name="connsiteY13" fmla="*/ 661 h 1091"/>
                <a:gd name="connsiteX14" fmla="*/ 3002 w 3114"/>
                <a:gd name="connsiteY14" fmla="*/ 733 h 1091"/>
                <a:gd name="connsiteX15" fmla="*/ 3058 w 3114"/>
                <a:gd name="connsiteY15" fmla="*/ 811 h 1091"/>
                <a:gd name="connsiteX16" fmla="*/ 3114 w 3114"/>
                <a:gd name="connsiteY16" fmla="*/ 891 h 1091"/>
                <a:gd name="connsiteX17" fmla="*/ 3114 w 3114"/>
                <a:gd name="connsiteY17" fmla="*/ 891 h 1091"/>
                <a:gd name="connsiteX18" fmla="*/ 3094 w 3114"/>
                <a:gd name="connsiteY18" fmla="*/ 899 h 1091"/>
                <a:gd name="connsiteX19" fmla="*/ 3040 w 3114"/>
                <a:gd name="connsiteY19" fmla="*/ 925 h 1091"/>
                <a:gd name="connsiteX20" fmla="*/ 3000 w 3114"/>
                <a:gd name="connsiteY20" fmla="*/ 941 h 1091"/>
                <a:gd name="connsiteX21" fmla="*/ 2954 w 3114"/>
                <a:gd name="connsiteY21" fmla="*/ 959 h 1091"/>
                <a:gd name="connsiteX22" fmla="*/ 2898 w 3114"/>
                <a:gd name="connsiteY22" fmla="*/ 979 h 1091"/>
                <a:gd name="connsiteX23" fmla="*/ 2836 w 3114"/>
                <a:gd name="connsiteY23" fmla="*/ 999 h 1091"/>
                <a:gd name="connsiteX24" fmla="*/ 2768 w 3114"/>
                <a:gd name="connsiteY24" fmla="*/ 1017 h 1091"/>
                <a:gd name="connsiteX25" fmla="*/ 2692 w 3114"/>
                <a:gd name="connsiteY25" fmla="*/ 1037 h 1091"/>
                <a:gd name="connsiteX26" fmla="*/ 2612 w 3114"/>
                <a:gd name="connsiteY26" fmla="*/ 1053 h 1091"/>
                <a:gd name="connsiteX27" fmla="*/ 2526 w 3114"/>
                <a:gd name="connsiteY27" fmla="*/ 1069 h 1091"/>
                <a:gd name="connsiteX28" fmla="*/ 2434 w 3114"/>
                <a:gd name="connsiteY28" fmla="*/ 1079 h 1091"/>
                <a:gd name="connsiteX29" fmla="*/ 2338 w 3114"/>
                <a:gd name="connsiteY29" fmla="*/ 1087 h 1091"/>
                <a:gd name="connsiteX30" fmla="*/ 2288 w 3114"/>
                <a:gd name="connsiteY30" fmla="*/ 1091 h 1091"/>
                <a:gd name="connsiteX31" fmla="*/ 2236 w 3114"/>
                <a:gd name="connsiteY31" fmla="*/ 1091 h 1091"/>
                <a:gd name="connsiteX32" fmla="*/ 2184 w 3114"/>
                <a:gd name="connsiteY32" fmla="*/ 1091 h 1091"/>
                <a:gd name="connsiteX33" fmla="*/ 2132 w 3114"/>
                <a:gd name="connsiteY33" fmla="*/ 1091 h 1091"/>
                <a:gd name="connsiteX34" fmla="*/ 2078 w 3114"/>
                <a:gd name="connsiteY34" fmla="*/ 1087 h 1091"/>
                <a:gd name="connsiteX35" fmla="*/ 2022 w 3114"/>
                <a:gd name="connsiteY35" fmla="*/ 1083 h 1091"/>
                <a:gd name="connsiteX36" fmla="*/ 1966 w 3114"/>
                <a:gd name="connsiteY36" fmla="*/ 1077 h 1091"/>
                <a:gd name="connsiteX37" fmla="*/ 1910 w 3114"/>
                <a:gd name="connsiteY37" fmla="*/ 1071 h 1091"/>
                <a:gd name="connsiteX38" fmla="*/ 1854 w 3114"/>
                <a:gd name="connsiteY38" fmla="*/ 1061 h 1091"/>
                <a:gd name="connsiteX39" fmla="*/ 1796 w 3114"/>
                <a:gd name="connsiteY39" fmla="*/ 1051 h 1091"/>
                <a:gd name="connsiteX40" fmla="*/ 1736 w 3114"/>
                <a:gd name="connsiteY40" fmla="*/ 1037 h 1091"/>
                <a:gd name="connsiteX41" fmla="*/ 1678 w 3114"/>
                <a:gd name="connsiteY41" fmla="*/ 1023 h 1091"/>
                <a:gd name="connsiteX42" fmla="*/ 1618 w 3114"/>
                <a:gd name="connsiteY42" fmla="*/ 1005 h 1091"/>
                <a:gd name="connsiteX43" fmla="*/ 1556 w 3114"/>
                <a:gd name="connsiteY43" fmla="*/ 985 h 1091"/>
                <a:gd name="connsiteX44" fmla="*/ 1496 w 3114"/>
                <a:gd name="connsiteY44" fmla="*/ 965 h 1091"/>
                <a:gd name="connsiteX45" fmla="*/ 1434 w 3114"/>
                <a:gd name="connsiteY45" fmla="*/ 941 h 1091"/>
                <a:gd name="connsiteX46" fmla="*/ 1374 w 3114"/>
                <a:gd name="connsiteY46" fmla="*/ 913 h 1091"/>
                <a:gd name="connsiteX47" fmla="*/ 1312 w 3114"/>
                <a:gd name="connsiteY47" fmla="*/ 885 h 1091"/>
                <a:gd name="connsiteX48" fmla="*/ 1248 w 3114"/>
                <a:gd name="connsiteY48" fmla="*/ 853 h 1091"/>
                <a:gd name="connsiteX49" fmla="*/ 1186 w 3114"/>
                <a:gd name="connsiteY49" fmla="*/ 819 h 1091"/>
                <a:gd name="connsiteX50" fmla="*/ 1124 w 3114"/>
                <a:gd name="connsiteY50" fmla="*/ 783 h 1091"/>
                <a:gd name="connsiteX51" fmla="*/ 1060 w 3114"/>
                <a:gd name="connsiteY51" fmla="*/ 743 h 1091"/>
                <a:gd name="connsiteX52" fmla="*/ 998 w 3114"/>
                <a:gd name="connsiteY52" fmla="*/ 701 h 1091"/>
                <a:gd name="connsiteX53" fmla="*/ 934 w 3114"/>
                <a:gd name="connsiteY53" fmla="*/ 655 h 1091"/>
                <a:gd name="connsiteX54" fmla="*/ 872 w 3114"/>
                <a:gd name="connsiteY54" fmla="*/ 605 h 1091"/>
                <a:gd name="connsiteX55" fmla="*/ 808 w 3114"/>
                <a:gd name="connsiteY55" fmla="*/ 553 h 1091"/>
                <a:gd name="connsiteX56" fmla="*/ 746 w 3114"/>
                <a:gd name="connsiteY56" fmla="*/ 497 h 1091"/>
                <a:gd name="connsiteX57" fmla="*/ 682 w 3114"/>
                <a:gd name="connsiteY57" fmla="*/ 439 h 1091"/>
                <a:gd name="connsiteX58" fmla="*/ 620 w 3114"/>
                <a:gd name="connsiteY58" fmla="*/ 377 h 1091"/>
                <a:gd name="connsiteX59" fmla="*/ 556 w 3114"/>
                <a:gd name="connsiteY59" fmla="*/ 311 h 1091"/>
                <a:gd name="connsiteX60" fmla="*/ 494 w 3114"/>
                <a:gd name="connsiteY60" fmla="*/ 241 h 1091"/>
                <a:gd name="connsiteX61" fmla="*/ 432 w 3114"/>
                <a:gd name="connsiteY61" fmla="*/ 169 h 1091"/>
                <a:gd name="connsiteX62" fmla="*/ 370 w 3114"/>
                <a:gd name="connsiteY62" fmla="*/ 93 h 1091"/>
                <a:gd name="connsiteX63" fmla="*/ 310 w 3114"/>
                <a:gd name="connsiteY63" fmla="*/ 11 h 1091"/>
                <a:gd name="connsiteX0" fmla="*/ 0 w 2744"/>
                <a:gd name="connsiteY0" fmla="*/ 73 h 1071"/>
                <a:gd name="connsiteX1" fmla="*/ 1858 w 2744"/>
                <a:gd name="connsiteY1" fmla="*/ 5 h 1071"/>
                <a:gd name="connsiteX2" fmla="*/ 1920 w 2744"/>
                <a:gd name="connsiteY2" fmla="*/ 43 h 1071"/>
                <a:gd name="connsiteX3" fmla="*/ 1982 w 2744"/>
                <a:gd name="connsiteY3" fmla="*/ 83 h 1071"/>
                <a:gd name="connsiteX4" fmla="*/ 2042 w 2744"/>
                <a:gd name="connsiteY4" fmla="*/ 125 h 1071"/>
                <a:gd name="connsiteX5" fmla="*/ 2104 w 2744"/>
                <a:gd name="connsiteY5" fmla="*/ 171 h 1071"/>
                <a:gd name="connsiteX6" fmla="*/ 2164 w 2744"/>
                <a:gd name="connsiteY6" fmla="*/ 219 h 1071"/>
                <a:gd name="connsiteX7" fmla="*/ 2224 w 2744"/>
                <a:gd name="connsiteY7" fmla="*/ 271 h 1071"/>
                <a:gd name="connsiteX8" fmla="*/ 2284 w 2744"/>
                <a:gd name="connsiteY8" fmla="*/ 325 h 1071"/>
                <a:gd name="connsiteX9" fmla="*/ 2344 w 2744"/>
                <a:gd name="connsiteY9" fmla="*/ 381 h 1071"/>
                <a:gd name="connsiteX10" fmla="*/ 2404 w 2744"/>
                <a:gd name="connsiteY10" fmla="*/ 441 h 1071"/>
                <a:gd name="connsiteX11" fmla="*/ 2462 w 2744"/>
                <a:gd name="connsiteY11" fmla="*/ 505 h 1071"/>
                <a:gd name="connsiteX12" fmla="*/ 2520 w 2744"/>
                <a:gd name="connsiteY12" fmla="*/ 571 h 1071"/>
                <a:gd name="connsiteX13" fmla="*/ 2576 w 2744"/>
                <a:gd name="connsiteY13" fmla="*/ 641 h 1071"/>
                <a:gd name="connsiteX14" fmla="*/ 2632 w 2744"/>
                <a:gd name="connsiteY14" fmla="*/ 713 h 1071"/>
                <a:gd name="connsiteX15" fmla="*/ 2688 w 2744"/>
                <a:gd name="connsiteY15" fmla="*/ 791 h 1071"/>
                <a:gd name="connsiteX16" fmla="*/ 2744 w 2744"/>
                <a:gd name="connsiteY16" fmla="*/ 871 h 1071"/>
                <a:gd name="connsiteX17" fmla="*/ 2744 w 2744"/>
                <a:gd name="connsiteY17" fmla="*/ 871 h 1071"/>
                <a:gd name="connsiteX18" fmla="*/ 2724 w 2744"/>
                <a:gd name="connsiteY18" fmla="*/ 879 h 1071"/>
                <a:gd name="connsiteX19" fmla="*/ 2670 w 2744"/>
                <a:gd name="connsiteY19" fmla="*/ 905 h 1071"/>
                <a:gd name="connsiteX20" fmla="*/ 2630 w 2744"/>
                <a:gd name="connsiteY20" fmla="*/ 921 h 1071"/>
                <a:gd name="connsiteX21" fmla="*/ 2584 w 2744"/>
                <a:gd name="connsiteY21" fmla="*/ 939 h 1071"/>
                <a:gd name="connsiteX22" fmla="*/ 2528 w 2744"/>
                <a:gd name="connsiteY22" fmla="*/ 959 h 1071"/>
                <a:gd name="connsiteX23" fmla="*/ 2466 w 2744"/>
                <a:gd name="connsiteY23" fmla="*/ 979 h 1071"/>
                <a:gd name="connsiteX24" fmla="*/ 2398 w 2744"/>
                <a:gd name="connsiteY24" fmla="*/ 997 h 1071"/>
                <a:gd name="connsiteX25" fmla="*/ 2322 w 2744"/>
                <a:gd name="connsiteY25" fmla="*/ 1017 h 1071"/>
                <a:gd name="connsiteX26" fmla="*/ 2242 w 2744"/>
                <a:gd name="connsiteY26" fmla="*/ 1033 h 1071"/>
                <a:gd name="connsiteX27" fmla="*/ 2156 w 2744"/>
                <a:gd name="connsiteY27" fmla="*/ 1049 h 1071"/>
                <a:gd name="connsiteX28" fmla="*/ 2064 w 2744"/>
                <a:gd name="connsiteY28" fmla="*/ 1059 h 1071"/>
                <a:gd name="connsiteX29" fmla="*/ 1968 w 2744"/>
                <a:gd name="connsiteY29" fmla="*/ 1067 h 1071"/>
                <a:gd name="connsiteX30" fmla="*/ 1918 w 2744"/>
                <a:gd name="connsiteY30" fmla="*/ 1071 h 1071"/>
                <a:gd name="connsiteX31" fmla="*/ 1866 w 2744"/>
                <a:gd name="connsiteY31" fmla="*/ 1071 h 1071"/>
                <a:gd name="connsiteX32" fmla="*/ 1814 w 2744"/>
                <a:gd name="connsiteY32" fmla="*/ 1071 h 1071"/>
                <a:gd name="connsiteX33" fmla="*/ 1762 w 2744"/>
                <a:gd name="connsiteY33" fmla="*/ 1071 h 1071"/>
                <a:gd name="connsiteX34" fmla="*/ 1708 w 2744"/>
                <a:gd name="connsiteY34" fmla="*/ 1067 h 1071"/>
                <a:gd name="connsiteX35" fmla="*/ 1652 w 2744"/>
                <a:gd name="connsiteY35" fmla="*/ 1063 h 1071"/>
                <a:gd name="connsiteX36" fmla="*/ 1596 w 2744"/>
                <a:gd name="connsiteY36" fmla="*/ 1057 h 1071"/>
                <a:gd name="connsiteX37" fmla="*/ 1540 w 2744"/>
                <a:gd name="connsiteY37" fmla="*/ 1051 h 1071"/>
                <a:gd name="connsiteX38" fmla="*/ 1484 w 2744"/>
                <a:gd name="connsiteY38" fmla="*/ 1041 h 1071"/>
                <a:gd name="connsiteX39" fmla="*/ 1426 w 2744"/>
                <a:gd name="connsiteY39" fmla="*/ 1031 h 1071"/>
                <a:gd name="connsiteX40" fmla="*/ 1366 w 2744"/>
                <a:gd name="connsiteY40" fmla="*/ 1017 h 1071"/>
                <a:gd name="connsiteX41" fmla="*/ 1308 w 2744"/>
                <a:gd name="connsiteY41" fmla="*/ 1003 h 1071"/>
                <a:gd name="connsiteX42" fmla="*/ 1248 w 2744"/>
                <a:gd name="connsiteY42" fmla="*/ 985 h 1071"/>
                <a:gd name="connsiteX43" fmla="*/ 1186 w 2744"/>
                <a:gd name="connsiteY43" fmla="*/ 965 h 1071"/>
                <a:gd name="connsiteX44" fmla="*/ 1126 w 2744"/>
                <a:gd name="connsiteY44" fmla="*/ 945 h 1071"/>
                <a:gd name="connsiteX45" fmla="*/ 1064 w 2744"/>
                <a:gd name="connsiteY45" fmla="*/ 921 h 1071"/>
                <a:gd name="connsiteX46" fmla="*/ 1004 w 2744"/>
                <a:gd name="connsiteY46" fmla="*/ 893 h 1071"/>
                <a:gd name="connsiteX47" fmla="*/ 942 w 2744"/>
                <a:gd name="connsiteY47" fmla="*/ 865 h 1071"/>
                <a:gd name="connsiteX48" fmla="*/ 878 w 2744"/>
                <a:gd name="connsiteY48" fmla="*/ 833 h 1071"/>
                <a:gd name="connsiteX49" fmla="*/ 816 w 2744"/>
                <a:gd name="connsiteY49" fmla="*/ 799 h 1071"/>
                <a:gd name="connsiteX50" fmla="*/ 754 w 2744"/>
                <a:gd name="connsiteY50" fmla="*/ 763 h 1071"/>
                <a:gd name="connsiteX51" fmla="*/ 690 w 2744"/>
                <a:gd name="connsiteY51" fmla="*/ 723 h 1071"/>
                <a:gd name="connsiteX52" fmla="*/ 628 w 2744"/>
                <a:gd name="connsiteY52" fmla="*/ 681 h 1071"/>
                <a:gd name="connsiteX53" fmla="*/ 564 w 2744"/>
                <a:gd name="connsiteY53" fmla="*/ 635 h 1071"/>
                <a:gd name="connsiteX54" fmla="*/ 502 w 2744"/>
                <a:gd name="connsiteY54" fmla="*/ 585 h 1071"/>
                <a:gd name="connsiteX55" fmla="*/ 438 w 2744"/>
                <a:gd name="connsiteY55" fmla="*/ 533 h 1071"/>
                <a:gd name="connsiteX56" fmla="*/ 376 w 2744"/>
                <a:gd name="connsiteY56" fmla="*/ 477 h 1071"/>
                <a:gd name="connsiteX57" fmla="*/ 312 w 2744"/>
                <a:gd name="connsiteY57" fmla="*/ 419 h 1071"/>
                <a:gd name="connsiteX58" fmla="*/ 250 w 2744"/>
                <a:gd name="connsiteY58" fmla="*/ 357 h 1071"/>
                <a:gd name="connsiteX59" fmla="*/ 186 w 2744"/>
                <a:gd name="connsiteY59" fmla="*/ 291 h 1071"/>
                <a:gd name="connsiteX60" fmla="*/ 124 w 2744"/>
                <a:gd name="connsiteY60" fmla="*/ 221 h 1071"/>
                <a:gd name="connsiteX61" fmla="*/ 62 w 2744"/>
                <a:gd name="connsiteY61" fmla="*/ 149 h 1071"/>
                <a:gd name="connsiteX62" fmla="*/ 0 w 2744"/>
                <a:gd name="connsiteY62" fmla="*/ 73 h 1071"/>
                <a:gd name="connsiteX0" fmla="*/ 0 w 2744"/>
                <a:gd name="connsiteY0" fmla="*/ 32 h 1030"/>
                <a:gd name="connsiteX1" fmla="*/ 1920 w 2744"/>
                <a:gd name="connsiteY1" fmla="*/ 2 h 1030"/>
                <a:gd name="connsiteX2" fmla="*/ 1982 w 2744"/>
                <a:gd name="connsiteY2" fmla="*/ 42 h 1030"/>
                <a:gd name="connsiteX3" fmla="*/ 2042 w 2744"/>
                <a:gd name="connsiteY3" fmla="*/ 84 h 1030"/>
                <a:gd name="connsiteX4" fmla="*/ 2104 w 2744"/>
                <a:gd name="connsiteY4" fmla="*/ 130 h 1030"/>
                <a:gd name="connsiteX5" fmla="*/ 2164 w 2744"/>
                <a:gd name="connsiteY5" fmla="*/ 178 h 1030"/>
                <a:gd name="connsiteX6" fmla="*/ 2224 w 2744"/>
                <a:gd name="connsiteY6" fmla="*/ 230 h 1030"/>
                <a:gd name="connsiteX7" fmla="*/ 2284 w 2744"/>
                <a:gd name="connsiteY7" fmla="*/ 284 h 1030"/>
                <a:gd name="connsiteX8" fmla="*/ 2344 w 2744"/>
                <a:gd name="connsiteY8" fmla="*/ 340 h 1030"/>
                <a:gd name="connsiteX9" fmla="*/ 2404 w 2744"/>
                <a:gd name="connsiteY9" fmla="*/ 400 h 1030"/>
                <a:gd name="connsiteX10" fmla="*/ 2462 w 2744"/>
                <a:gd name="connsiteY10" fmla="*/ 464 h 1030"/>
                <a:gd name="connsiteX11" fmla="*/ 2520 w 2744"/>
                <a:gd name="connsiteY11" fmla="*/ 530 h 1030"/>
                <a:gd name="connsiteX12" fmla="*/ 2576 w 2744"/>
                <a:gd name="connsiteY12" fmla="*/ 600 h 1030"/>
                <a:gd name="connsiteX13" fmla="*/ 2632 w 2744"/>
                <a:gd name="connsiteY13" fmla="*/ 672 h 1030"/>
                <a:gd name="connsiteX14" fmla="*/ 2688 w 2744"/>
                <a:gd name="connsiteY14" fmla="*/ 750 h 1030"/>
                <a:gd name="connsiteX15" fmla="*/ 2744 w 2744"/>
                <a:gd name="connsiteY15" fmla="*/ 830 h 1030"/>
                <a:gd name="connsiteX16" fmla="*/ 2744 w 2744"/>
                <a:gd name="connsiteY16" fmla="*/ 830 h 1030"/>
                <a:gd name="connsiteX17" fmla="*/ 2724 w 2744"/>
                <a:gd name="connsiteY17" fmla="*/ 838 h 1030"/>
                <a:gd name="connsiteX18" fmla="*/ 2670 w 2744"/>
                <a:gd name="connsiteY18" fmla="*/ 864 h 1030"/>
                <a:gd name="connsiteX19" fmla="*/ 2630 w 2744"/>
                <a:gd name="connsiteY19" fmla="*/ 880 h 1030"/>
                <a:gd name="connsiteX20" fmla="*/ 2584 w 2744"/>
                <a:gd name="connsiteY20" fmla="*/ 898 h 1030"/>
                <a:gd name="connsiteX21" fmla="*/ 2528 w 2744"/>
                <a:gd name="connsiteY21" fmla="*/ 918 h 1030"/>
                <a:gd name="connsiteX22" fmla="*/ 2466 w 2744"/>
                <a:gd name="connsiteY22" fmla="*/ 938 h 1030"/>
                <a:gd name="connsiteX23" fmla="*/ 2398 w 2744"/>
                <a:gd name="connsiteY23" fmla="*/ 956 h 1030"/>
                <a:gd name="connsiteX24" fmla="*/ 2322 w 2744"/>
                <a:gd name="connsiteY24" fmla="*/ 976 h 1030"/>
                <a:gd name="connsiteX25" fmla="*/ 2242 w 2744"/>
                <a:gd name="connsiteY25" fmla="*/ 992 h 1030"/>
                <a:gd name="connsiteX26" fmla="*/ 2156 w 2744"/>
                <a:gd name="connsiteY26" fmla="*/ 1008 h 1030"/>
                <a:gd name="connsiteX27" fmla="*/ 2064 w 2744"/>
                <a:gd name="connsiteY27" fmla="*/ 1018 h 1030"/>
                <a:gd name="connsiteX28" fmla="*/ 1968 w 2744"/>
                <a:gd name="connsiteY28" fmla="*/ 1026 h 1030"/>
                <a:gd name="connsiteX29" fmla="*/ 1918 w 2744"/>
                <a:gd name="connsiteY29" fmla="*/ 1030 h 1030"/>
                <a:gd name="connsiteX30" fmla="*/ 1866 w 2744"/>
                <a:gd name="connsiteY30" fmla="*/ 1030 h 1030"/>
                <a:gd name="connsiteX31" fmla="*/ 1814 w 2744"/>
                <a:gd name="connsiteY31" fmla="*/ 1030 h 1030"/>
                <a:gd name="connsiteX32" fmla="*/ 1762 w 2744"/>
                <a:gd name="connsiteY32" fmla="*/ 1030 h 1030"/>
                <a:gd name="connsiteX33" fmla="*/ 1708 w 2744"/>
                <a:gd name="connsiteY33" fmla="*/ 1026 h 1030"/>
                <a:gd name="connsiteX34" fmla="*/ 1652 w 2744"/>
                <a:gd name="connsiteY34" fmla="*/ 1022 h 1030"/>
                <a:gd name="connsiteX35" fmla="*/ 1596 w 2744"/>
                <a:gd name="connsiteY35" fmla="*/ 1016 h 1030"/>
                <a:gd name="connsiteX36" fmla="*/ 1540 w 2744"/>
                <a:gd name="connsiteY36" fmla="*/ 1010 h 1030"/>
                <a:gd name="connsiteX37" fmla="*/ 1484 w 2744"/>
                <a:gd name="connsiteY37" fmla="*/ 1000 h 1030"/>
                <a:gd name="connsiteX38" fmla="*/ 1426 w 2744"/>
                <a:gd name="connsiteY38" fmla="*/ 990 h 1030"/>
                <a:gd name="connsiteX39" fmla="*/ 1366 w 2744"/>
                <a:gd name="connsiteY39" fmla="*/ 976 h 1030"/>
                <a:gd name="connsiteX40" fmla="*/ 1308 w 2744"/>
                <a:gd name="connsiteY40" fmla="*/ 962 h 1030"/>
                <a:gd name="connsiteX41" fmla="*/ 1248 w 2744"/>
                <a:gd name="connsiteY41" fmla="*/ 944 h 1030"/>
                <a:gd name="connsiteX42" fmla="*/ 1186 w 2744"/>
                <a:gd name="connsiteY42" fmla="*/ 924 h 1030"/>
                <a:gd name="connsiteX43" fmla="*/ 1126 w 2744"/>
                <a:gd name="connsiteY43" fmla="*/ 904 h 1030"/>
                <a:gd name="connsiteX44" fmla="*/ 1064 w 2744"/>
                <a:gd name="connsiteY44" fmla="*/ 880 h 1030"/>
                <a:gd name="connsiteX45" fmla="*/ 1004 w 2744"/>
                <a:gd name="connsiteY45" fmla="*/ 852 h 1030"/>
                <a:gd name="connsiteX46" fmla="*/ 942 w 2744"/>
                <a:gd name="connsiteY46" fmla="*/ 824 h 1030"/>
                <a:gd name="connsiteX47" fmla="*/ 878 w 2744"/>
                <a:gd name="connsiteY47" fmla="*/ 792 h 1030"/>
                <a:gd name="connsiteX48" fmla="*/ 816 w 2744"/>
                <a:gd name="connsiteY48" fmla="*/ 758 h 1030"/>
                <a:gd name="connsiteX49" fmla="*/ 754 w 2744"/>
                <a:gd name="connsiteY49" fmla="*/ 722 h 1030"/>
                <a:gd name="connsiteX50" fmla="*/ 690 w 2744"/>
                <a:gd name="connsiteY50" fmla="*/ 682 h 1030"/>
                <a:gd name="connsiteX51" fmla="*/ 628 w 2744"/>
                <a:gd name="connsiteY51" fmla="*/ 640 h 1030"/>
                <a:gd name="connsiteX52" fmla="*/ 564 w 2744"/>
                <a:gd name="connsiteY52" fmla="*/ 594 h 1030"/>
                <a:gd name="connsiteX53" fmla="*/ 502 w 2744"/>
                <a:gd name="connsiteY53" fmla="*/ 544 h 1030"/>
                <a:gd name="connsiteX54" fmla="*/ 438 w 2744"/>
                <a:gd name="connsiteY54" fmla="*/ 492 h 1030"/>
                <a:gd name="connsiteX55" fmla="*/ 376 w 2744"/>
                <a:gd name="connsiteY55" fmla="*/ 436 h 1030"/>
                <a:gd name="connsiteX56" fmla="*/ 312 w 2744"/>
                <a:gd name="connsiteY56" fmla="*/ 378 h 1030"/>
                <a:gd name="connsiteX57" fmla="*/ 250 w 2744"/>
                <a:gd name="connsiteY57" fmla="*/ 316 h 1030"/>
                <a:gd name="connsiteX58" fmla="*/ 186 w 2744"/>
                <a:gd name="connsiteY58" fmla="*/ 250 h 1030"/>
                <a:gd name="connsiteX59" fmla="*/ 124 w 2744"/>
                <a:gd name="connsiteY59" fmla="*/ 180 h 1030"/>
                <a:gd name="connsiteX60" fmla="*/ 62 w 2744"/>
                <a:gd name="connsiteY60" fmla="*/ 108 h 1030"/>
                <a:gd name="connsiteX61" fmla="*/ 0 w 2744"/>
                <a:gd name="connsiteY61" fmla="*/ 32 h 1030"/>
                <a:gd name="connsiteX0" fmla="*/ 0 w 2759"/>
                <a:gd name="connsiteY0" fmla="*/ 18 h 1063"/>
                <a:gd name="connsiteX1" fmla="*/ 1935 w 2759"/>
                <a:gd name="connsiteY1" fmla="*/ 35 h 1063"/>
                <a:gd name="connsiteX2" fmla="*/ 1997 w 2759"/>
                <a:gd name="connsiteY2" fmla="*/ 75 h 1063"/>
                <a:gd name="connsiteX3" fmla="*/ 2057 w 2759"/>
                <a:gd name="connsiteY3" fmla="*/ 117 h 1063"/>
                <a:gd name="connsiteX4" fmla="*/ 2119 w 2759"/>
                <a:gd name="connsiteY4" fmla="*/ 163 h 1063"/>
                <a:gd name="connsiteX5" fmla="*/ 2179 w 2759"/>
                <a:gd name="connsiteY5" fmla="*/ 211 h 1063"/>
                <a:gd name="connsiteX6" fmla="*/ 2239 w 2759"/>
                <a:gd name="connsiteY6" fmla="*/ 263 h 1063"/>
                <a:gd name="connsiteX7" fmla="*/ 2299 w 2759"/>
                <a:gd name="connsiteY7" fmla="*/ 317 h 1063"/>
                <a:gd name="connsiteX8" fmla="*/ 2359 w 2759"/>
                <a:gd name="connsiteY8" fmla="*/ 373 h 1063"/>
                <a:gd name="connsiteX9" fmla="*/ 2419 w 2759"/>
                <a:gd name="connsiteY9" fmla="*/ 433 h 1063"/>
                <a:gd name="connsiteX10" fmla="*/ 2477 w 2759"/>
                <a:gd name="connsiteY10" fmla="*/ 497 h 1063"/>
                <a:gd name="connsiteX11" fmla="*/ 2535 w 2759"/>
                <a:gd name="connsiteY11" fmla="*/ 563 h 1063"/>
                <a:gd name="connsiteX12" fmla="*/ 2591 w 2759"/>
                <a:gd name="connsiteY12" fmla="*/ 633 h 1063"/>
                <a:gd name="connsiteX13" fmla="*/ 2647 w 2759"/>
                <a:gd name="connsiteY13" fmla="*/ 705 h 1063"/>
                <a:gd name="connsiteX14" fmla="*/ 2703 w 2759"/>
                <a:gd name="connsiteY14" fmla="*/ 783 h 1063"/>
                <a:gd name="connsiteX15" fmla="*/ 2759 w 2759"/>
                <a:gd name="connsiteY15" fmla="*/ 863 h 1063"/>
                <a:gd name="connsiteX16" fmla="*/ 2759 w 2759"/>
                <a:gd name="connsiteY16" fmla="*/ 863 h 1063"/>
                <a:gd name="connsiteX17" fmla="*/ 2739 w 2759"/>
                <a:gd name="connsiteY17" fmla="*/ 871 h 1063"/>
                <a:gd name="connsiteX18" fmla="*/ 2685 w 2759"/>
                <a:gd name="connsiteY18" fmla="*/ 897 h 1063"/>
                <a:gd name="connsiteX19" fmla="*/ 2645 w 2759"/>
                <a:gd name="connsiteY19" fmla="*/ 913 h 1063"/>
                <a:gd name="connsiteX20" fmla="*/ 2599 w 2759"/>
                <a:gd name="connsiteY20" fmla="*/ 931 h 1063"/>
                <a:gd name="connsiteX21" fmla="*/ 2543 w 2759"/>
                <a:gd name="connsiteY21" fmla="*/ 951 h 1063"/>
                <a:gd name="connsiteX22" fmla="*/ 2481 w 2759"/>
                <a:gd name="connsiteY22" fmla="*/ 971 h 1063"/>
                <a:gd name="connsiteX23" fmla="*/ 2413 w 2759"/>
                <a:gd name="connsiteY23" fmla="*/ 989 h 1063"/>
                <a:gd name="connsiteX24" fmla="*/ 2337 w 2759"/>
                <a:gd name="connsiteY24" fmla="*/ 1009 h 1063"/>
                <a:gd name="connsiteX25" fmla="*/ 2257 w 2759"/>
                <a:gd name="connsiteY25" fmla="*/ 1025 h 1063"/>
                <a:gd name="connsiteX26" fmla="*/ 2171 w 2759"/>
                <a:gd name="connsiteY26" fmla="*/ 1041 h 1063"/>
                <a:gd name="connsiteX27" fmla="*/ 2079 w 2759"/>
                <a:gd name="connsiteY27" fmla="*/ 1051 h 1063"/>
                <a:gd name="connsiteX28" fmla="*/ 1983 w 2759"/>
                <a:gd name="connsiteY28" fmla="*/ 1059 h 1063"/>
                <a:gd name="connsiteX29" fmla="*/ 1933 w 2759"/>
                <a:gd name="connsiteY29" fmla="*/ 1063 h 1063"/>
                <a:gd name="connsiteX30" fmla="*/ 1881 w 2759"/>
                <a:gd name="connsiteY30" fmla="*/ 1063 h 1063"/>
                <a:gd name="connsiteX31" fmla="*/ 1829 w 2759"/>
                <a:gd name="connsiteY31" fmla="*/ 1063 h 1063"/>
                <a:gd name="connsiteX32" fmla="*/ 1777 w 2759"/>
                <a:gd name="connsiteY32" fmla="*/ 1063 h 1063"/>
                <a:gd name="connsiteX33" fmla="*/ 1723 w 2759"/>
                <a:gd name="connsiteY33" fmla="*/ 1059 h 1063"/>
                <a:gd name="connsiteX34" fmla="*/ 1667 w 2759"/>
                <a:gd name="connsiteY34" fmla="*/ 1055 h 1063"/>
                <a:gd name="connsiteX35" fmla="*/ 1611 w 2759"/>
                <a:gd name="connsiteY35" fmla="*/ 1049 h 1063"/>
                <a:gd name="connsiteX36" fmla="*/ 1555 w 2759"/>
                <a:gd name="connsiteY36" fmla="*/ 1043 h 1063"/>
                <a:gd name="connsiteX37" fmla="*/ 1499 w 2759"/>
                <a:gd name="connsiteY37" fmla="*/ 1033 h 1063"/>
                <a:gd name="connsiteX38" fmla="*/ 1441 w 2759"/>
                <a:gd name="connsiteY38" fmla="*/ 1023 h 1063"/>
                <a:gd name="connsiteX39" fmla="*/ 1381 w 2759"/>
                <a:gd name="connsiteY39" fmla="*/ 1009 h 1063"/>
                <a:gd name="connsiteX40" fmla="*/ 1323 w 2759"/>
                <a:gd name="connsiteY40" fmla="*/ 995 h 1063"/>
                <a:gd name="connsiteX41" fmla="*/ 1263 w 2759"/>
                <a:gd name="connsiteY41" fmla="*/ 977 h 1063"/>
                <a:gd name="connsiteX42" fmla="*/ 1201 w 2759"/>
                <a:gd name="connsiteY42" fmla="*/ 957 h 1063"/>
                <a:gd name="connsiteX43" fmla="*/ 1141 w 2759"/>
                <a:gd name="connsiteY43" fmla="*/ 937 h 1063"/>
                <a:gd name="connsiteX44" fmla="*/ 1079 w 2759"/>
                <a:gd name="connsiteY44" fmla="*/ 913 h 1063"/>
                <a:gd name="connsiteX45" fmla="*/ 1019 w 2759"/>
                <a:gd name="connsiteY45" fmla="*/ 885 h 1063"/>
                <a:gd name="connsiteX46" fmla="*/ 957 w 2759"/>
                <a:gd name="connsiteY46" fmla="*/ 857 h 1063"/>
                <a:gd name="connsiteX47" fmla="*/ 893 w 2759"/>
                <a:gd name="connsiteY47" fmla="*/ 825 h 1063"/>
                <a:gd name="connsiteX48" fmla="*/ 831 w 2759"/>
                <a:gd name="connsiteY48" fmla="*/ 791 h 1063"/>
                <a:gd name="connsiteX49" fmla="*/ 769 w 2759"/>
                <a:gd name="connsiteY49" fmla="*/ 755 h 1063"/>
                <a:gd name="connsiteX50" fmla="*/ 705 w 2759"/>
                <a:gd name="connsiteY50" fmla="*/ 715 h 1063"/>
                <a:gd name="connsiteX51" fmla="*/ 643 w 2759"/>
                <a:gd name="connsiteY51" fmla="*/ 673 h 1063"/>
                <a:gd name="connsiteX52" fmla="*/ 579 w 2759"/>
                <a:gd name="connsiteY52" fmla="*/ 627 h 1063"/>
                <a:gd name="connsiteX53" fmla="*/ 517 w 2759"/>
                <a:gd name="connsiteY53" fmla="*/ 577 h 1063"/>
                <a:gd name="connsiteX54" fmla="*/ 453 w 2759"/>
                <a:gd name="connsiteY54" fmla="*/ 525 h 1063"/>
                <a:gd name="connsiteX55" fmla="*/ 391 w 2759"/>
                <a:gd name="connsiteY55" fmla="*/ 469 h 1063"/>
                <a:gd name="connsiteX56" fmla="*/ 327 w 2759"/>
                <a:gd name="connsiteY56" fmla="*/ 411 h 1063"/>
                <a:gd name="connsiteX57" fmla="*/ 265 w 2759"/>
                <a:gd name="connsiteY57" fmla="*/ 349 h 1063"/>
                <a:gd name="connsiteX58" fmla="*/ 201 w 2759"/>
                <a:gd name="connsiteY58" fmla="*/ 283 h 1063"/>
                <a:gd name="connsiteX59" fmla="*/ 139 w 2759"/>
                <a:gd name="connsiteY59" fmla="*/ 213 h 1063"/>
                <a:gd name="connsiteX60" fmla="*/ 77 w 2759"/>
                <a:gd name="connsiteY60" fmla="*/ 141 h 1063"/>
                <a:gd name="connsiteX61" fmla="*/ 0 w 2759"/>
                <a:gd name="connsiteY61" fmla="*/ 18 h 1063"/>
                <a:gd name="connsiteX0" fmla="*/ 0 w 2759"/>
                <a:gd name="connsiteY0" fmla="*/ 13 h 1058"/>
                <a:gd name="connsiteX1" fmla="*/ 1935 w 2759"/>
                <a:gd name="connsiteY1" fmla="*/ 30 h 1058"/>
                <a:gd name="connsiteX2" fmla="*/ 1997 w 2759"/>
                <a:gd name="connsiteY2" fmla="*/ 70 h 1058"/>
                <a:gd name="connsiteX3" fmla="*/ 2057 w 2759"/>
                <a:gd name="connsiteY3" fmla="*/ 112 h 1058"/>
                <a:gd name="connsiteX4" fmla="*/ 2119 w 2759"/>
                <a:gd name="connsiteY4" fmla="*/ 158 h 1058"/>
                <a:gd name="connsiteX5" fmla="*/ 2179 w 2759"/>
                <a:gd name="connsiteY5" fmla="*/ 206 h 1058"/>
                <a:gd name="connsiteX6" fmla="*/ 2239 w 2759"/>
                <a:gd name="connsiteY6" fmla="*/ 258 h 1058"/>
                <a:gd name="connsiteX7" fmla="*/ 2299 w 2759"/>
                <a:gd name="connsiteY7" fmla="*/ 312 h 1058"/>
                <a:gd name="connsiteX8" fmla="*/ 2359 w 2759"/>
                <a:gd name="connsiteY8" fmla="*/ 368 h 1058"/>
                <a:gd name="connsiteX9" fmla="*/ 2419 w 2759"/>
                <a:gd name="connsiteY9" fmla="*/ 428 h 1058"/>
                <a:gd name="connsiteX10" fmla="*/ 2477 w 2759"/>
                <a:gd name="connsiteY10" fmla="*/ 492 h 1058"/>
                <a:gd name="connsiteX11" fmla="*/ 2535 w 2759"/>
                <a:gd name="connsiteY11" fmla="*/ 558 h 1058"/>
                <a:gd name="connsiteX12" fmla="*/ 2591 w 2759"/>
                <a:gd name="connsiteY12" fmla="*/ 628 h 1058"/>
                <a:gd name="connsiteX13" fmla="*/ 2647 w 2759"/>
                <a:gd name="connsiteY13" fmla="*/ 700 h 1058"/>
                <a:gd name="connsiteX14" fmla="*/ 2703 w 2759"/>
                <a:gd name="connsiteY14" fmla="*/ 778 h 1058"/>
                <a:gd name="connsiteX15" fmla="*/ 2759 w 2759"/>
                <a:gd name="connsiteY15" fmla="*/ 858 h 1058"/>
                <a:gd name="connsiteX16" fmla="*/ 2759 w 2759"/>
                <a:gd name="connsiteY16" fmla="*/ 858 h 1058"/>
                <a:gd name="connsiteX17" fmla="*/ 2739 w 2759"/>
                <a:gd name="connsiteY17" fmla="*/ 866 h 1058"/>
                <a:gd name="connsiteX18" fmla="*/ 2685 w 2759"/>
                <a:gd name="connsiteY18" fmla="*/ 892 h 1058"/>
                <a:gd name="connsiteX19" fmla="*/ 2645 w 2759"/>
                <a:gd name="connsiteY19" fmla="*/ 908 h 1058"/>
                <a:gd name="connsiteX20" fmla="*/ 2599 w 2759"/>
                <a:gd name="connsiteY20" fmla="*/ 926 h 1058"/>
                <a:gd name="connsiteX21" fmla="*/ 2543 w 2759"/>
                <a:gd name="connsiteY21" fmla="*/ 946 h 1058"/>
                <a:gd name="connsiteX22" fmla="*/ 2481 w 2759"/>
                <a:gd name="connsiteY22" fmla="*/ 966 h 1058"/>
                <a:gd name="connsiteX23" fmla="*/ 2413 w 2759"/>
                <a:gd name="connsiteY23" fmla="*/ 984 h 1058"/>
                <a:gd name="connsiteX24" fmla="*/ 2337 w 2759"/>
                <a:gd name="connsiteY24" fmla="*/ 1004 h 1058"/>
                <a:gd name="connsiteX25" fmla="*/ 2257 w 2759"/>
                <a:gd name="connsiteY25" fmla="*/ 1020 h 1058"/>
                <a:gd name="connsiteX26" fmla="*/ 2171 w 2759"/>
                <a:gd name="connsiteY26" fmla="*/ 1036 h 1058"/>
                <a:gd name="connsiteX27" fmla="*/ 2079 w 2759"/>
                <a:gd name="connsiteY27" fmla="*/ 1046 h 1058"/>
                <a:gd name="connsiteX28" fmla="*/ 1983 w 2759"/>
                <a:gd name="connsiteY28" fmla="*/ 1054 h 1058"/>
                <a:gd name="connsiteX29" fmla="*/ 1933 w 2759"/>
                <a:gd name="connsiteY29" fmla="*/ 1058 h 1058"/>
                <a:gd name="connsiteX30" fmla="*/ 1881 w 2759"/>
                <a:gd name="connsiteY30" fmla="*/ 1058 h 1058"/>
                <a:gd name="connsiteX31" fmla="*/ 1829 w 2759"/>
                <a:gd name="connsiteY31" fmla="*/ 1058 h 1058"/>
                <a:gd name="connsiteX32" fmla="*/ 1777 w 2759"/>
                <a:gd name="connsiteY32" fmla="*/ 1058 h 1058"/>
                <a:gd name="connsiteX33" fmla="*/ 1723 w 2759"/>
                <a:gd name="connsiteY33" fmla="*/ 1054 h 1058"/>
                <a:gd name="connsiteX34" fmla="*/ 1667 w 2759"/>
                <a:gd name="connsiteY34" fmla="*/ 1050 h 1058"/>
                <a:gd name="connsiteX35" fmla="*/ 1611 w 2759"/>
                <a:gd name="connsiteY35" fmla="*/ 1044 h 1058"/>
                <a:gd name="connsiteX36" fmla="*/ 1555 w 2759"/>
                <a:gd name="connsiteY36" fmla="*/ 1038 h 1058"/>
                <a:gd name="connsiteX37" fmla="*/ 1499 w 2759"/>
                <a:gd name="connsiteY37" fmla="*/ 1028 h 1058"/>
                <a:gd name="connsiteX38" fmla="*/ 1441 w 2759"/>
                <a:gd name="connsiteY38" fmla="*/ 1018 h 1058"/>
                <a:gd name="connsiteX39" fmla="*/ 1381 w 2759"/>
                <a:gd name="connsiteY39" fmla="*/ 1004 h 1058"/>
                <a:gd name="connsiteX40" fmla="*/ 1323 w 2759"/>
                <a:gd name="connsiteY40" fmla="*/ 990 h 1058"/>
                <a:gd name="connsiteX41" fmla="*/ 1263 w 2759"/>
                <a:gd name="connsiteY41" fmla="*/ 972 h 1058"/>
                <a:gd name="connsiteX42" fmla="*/ 1201 w 2759"/>
                <a:gd name="connsiteY42" fmla="*/ 952 h 1058"/>
                <a:gd name="connsiteX43" fmla="*/ 1141 w 2759"/>
                <a:gd name="connsiteY43" fmla="*/ 932 h 1058"/>
                <a:gd name="connsiteX44" fmla="*/ 1079 w 2759"/>
                <a:gd name="connsiteY44" fmla="*/ 908 h 1058"/>
                <a:gd name="connsiteX45" fmla="*/ 1019 w 2759"/>
                <a:gd name="connsiteY45" fmla="*/ 880 h 1058"/>
                <a:gd name="connsiteX46" fmla="*/ 957 w 2759"/>
                <a:gd name="connsiteY46" fmla="*/ 852 h 1058"/>
                <a:gd name="connsiteX47" fmla="*/ 893 w 2759"/>
                <a:gd name="connsiteY47" fmla="*/ 820 h 1058"/>
                <a:gd name="connsiteX48" fmla="*/ 831 w 2759"/>
                <a:gd name="connsiteY48" fmla="*/ 786 h 1058"/>
                <a:gd name="connsiteX49" fmla="*/ 769 w 2759"/>
                <a:gd name="connsiteY49" fmla="*/ 750 h 1058"/>
                <a:gd name="connsiteX50" fmla="*/ 705 w 2759"/>
                <a:gd name="connsiteY50" fmla="*/ 710 h 1058"/>
                <a:gd name="connsiteX51" fmla="*/ 643 w 2759"/>
                <a:gd name="connsiteY51" fmla="*/ 668 h 1058"/>
                <a:gd name="connsiteX52" fmla="*/ 579 w 2759"/>
                <a:gd name="connsiteY52" fmla="*/ 622 h 1058"/>
                <a:gd name="connsiteX53" fmla="*/ 517 w 2759"/>
                <a:gd name="connsiteY53" fmla="*/ 572 h 1058"/>
                <a:gd name="connsiteX54" fmla="*/ 453 w 2759"/>
                <a:gd name="connsiteY54" fmla="*/ 520 h 1058"/>
                <a:gd name="connsiteX55" fmla="*/ 391 w 2759"/>
                <a:gd name="connsiteY55" fmla="*/ 464 h 1058"/>
                <a:gd name="connsiteX56" fmla="*/ 327 w 2759"/>
                <a:gd name="connsiteY56" fmla="*/ 406 h 1058"/>
                <a:gd name="connsiteX57" fmla="*/ 265 w 2759"/>
                <a:gd name="connsiteY57" fmla="*/ 344 h 1058"/>
                <a:gd name="connsiteX58" fmla="*/ 201 w 2759"/>
                <a:gd name="connsiteY58" fmla="*/ 278 h 1058"/>
                <a:gd name="connsiteX59" fmla="*/ 139 w 2759"/>
                <a:gd name="connsiteY59" fmla="*/ 208 h 1058"/>
                <a:gd name="connsiteX60" fmla="*/ 77 w 2759"/>
                <a:gd name="connsiteY60" fmla="*/ 136 h 1058"/>
                <a:gd name="connsiteX61" fmla="*/ 0 w 2759"/>
                <a:gd name="connsiteY61" fmla="*/ 13 h 1058"/>
                <a:gd name="connsiteX0" fmla="*/ 0 w 2763"/>
                <a:gd name="connsiteY0" fmla="*/ 13 h 1053"/>
                <a:gd name="connsiteX1" fmla="*/ 1939 w 2763"/>
                <a:gd name="connsiteY1" fmla="*/ 25 h 1053"/>
                <a:gd name="connsiteX2" fmla="*/ 2001 w 2763"/>
                <a:gd name="connsiteY2" fmla="*/ 65 h 1053"/>
                <a:gd name="connsiteX3" fmla="*/ 2061 w 2763"/>
                <a:gd name="connsiteY3" fmla="*/ 107 h 1053"/>
                <a:gd name="connsiteX4" fmla="*/ 2123 w 2763"/>
                <a:gd name="connsiteY4" fmla="*/ 153 h 1053"/>
                <a:gd name="connsiteX5" fmla="*/ 2183 w 2763"/>
                <a:gd name="connsiteY5" fmla="*/ 201 h 1053"/>
                <a:gd name="connsiteX6" fmla="*/ 2243 w 2763"/>
                <a:gd name="connsiteY6" fmla="*/ 253 h 1053"/>
                <a:gd name="connsiteX7" fmla="*/ 2303 w 2763"/>
                <a:gd name="connsiteY7" fmla="*/ 307 h 1053"/>
                <a:gd name="connsiteX8" fmla="*/ 2363 w 2763"/>
                <a:gd name="connsiteY8" fmla="*/ 363 h 1053"/>
                <a:gd name="connsiteX9" fmla="*/ 2423 w 2763"/>
                <a:gd name="connsiteY9" fmla="*/ 423 h 1053"/>
                <a:gd name="connsiteX10" fmla="*/ 2481 w 2763"/>
                <a:gd name="connsiteY10" fmla="*/ 487 h 1053"/>
                <a:gd name="connsiteX11" fmla="*/ 2539 w 2763"/>
                <a:gd name="connsiteY11" fmla="*/ 553 h 1053"/>
                <a:gd name="connsiteX12" fmla="*/ 2595 w 2763"/>
                <a:gd name="connsiteY12" fmla="*/ 623 h 1053"/>
                <a:gd name="connsiteX13" fmla="*/ 2651 w 2763"/>
                <a:gd name="connsiteY13" fmla="*/ 695 h 1053"/>
                <a:gd name="connsiteX14" fmla="*/ 2707 w 2763"/>
                <a:gd name="connsiteY14" fmla="*/ 773 h 1053"/>
                <a:gd name="connsiteX15" fmla="*/ 2763 w 2763"/>
                <a:gd name="connsiteY15" fmla="*/ 853 h 1053"/>
                <a:gd name="connsiteX16" fmla="*/ 2763 w 2763"/>
                <a:gd name="connsiteY16" fmla="*/ 853 h 1053"/>
                <a:gd name="connsiteX17" fmla="*/ 2743 w 2763"/>
                <a:gd name="connsiteY17" fmla="*/ 861 h 1053"/>
                <a:gd name="connsiteX18" fmla="*/ 2689 w 2763"/>
                <a:gd name="connsiteY18" fmla="*/ 887 h 1053"/>
                <a:gd name="connsiteX19" fmla="*/ 2649 w 2763"/>
                <a:gd name="connsiteY19" fmla="*/ 903 h 1053"/>
                <a:gd name="connsiteX20" fmla="*/ 2603 w 2763"/>
                <a:gd name="connsiteY20" fmla="*/ 921 h 1053"/>
                <a:gd name="connsiteX21" fmla="*/ 2547 w 2763"/>
                <a:gd name="connsiteY21" fmla="*/ 941 h 1053"/>
                <a:gd name="connsiteX22" fmla="*/ 2485 w 2763"/>
                <a:gd name="connsiteY22" fmla="*/ 961 h 1053"/>
                <a:gd name="connsiteX23" fmla="*/ 2417 w 2763"/>
                <a:gd name="connsiteY23" fmla="*/ 979 h 1053"/>
                <a:gd name="connsiteX24" fmla="*/ 2341 w 2763"/>
                <a:gd name="connsiteY24" fmla="*/ 999 h 1053"/>
                <a:gd name="connsiteX25" fmla="*/ 2261 w 2763"/>
                <a:gd name="connsiteY25" fmla="*/ 1015 h 1053"/>
                <a:gd name="connsiteX26" fmla="*/ 2175 w 2763"/>
                <a:gd name="connsiteY26" fmla="*/ 1031 h 1053"/>
                <a:gd name="connsiteX27" fmla="*/ 2083 w 2763"/>
                <a:gd name="connsiteY27" fmla="*/ 1041 h 1053"/>
                <a:gd name="connsiteX28" fmla="*/ 1987 w 2763"/>
                <a:gd name="connsiteY28" fmla="*/ 1049 h 1053"/>
                <a:gd name="connsiteX29" fmla="*/ 1937 w 2763"/>
                <a:gd name="connsiteY29" fmla="*/ 1053 h 1053"/>
                <a:gd name="connsiteX30" fmla="*/ 1885 w 2763"/>
                <a:gd name="connsiteY30" fmla="*/ 1053 h 1053"/>
                <a:gd name="connsiteX31" fmla="*/ 1833 w 2763"/>
                <a:gd name="connsiteY31" fmla="*/ 1053 h 1053"/>
                <a:gd name="connsiteX32" fmla="*/ 1781 w 2763"/>
                <a:gd name="connsiteY32" fmla="*/ 1053 h 1053"/>
                <a:gd name="connsiteX33" fmla="*/ 1727 w 2763"/>
                <a:gd name="connsiteY33" fmla="*/ 1049 h 1053"/>
                <a:gd name="connsiteX34" fmla="*/ 1671 w 2763"/>
                <a:gd name="connsiteY34" fmla="*/ 1045 h 1053"/>
                <a:gd name="connsiteX35" fmla="*/ 1615 w 2763"/>
                <a:gd name="connsiteY35" fmla="*/ 1039 h 1053"/>
                <a:gd name="connsiteX36" fmla="*/ 1559 w 2763"/>
                <a:gd name="connsiteY36" fmla="*/ 1033 h 1053"/>
                <a:gd name="connsiteX37" fmla="*/ 1503 w 2763"/>
                <a:gd name="connsiteY37" fmla="*/ 1023 h 1053"/>
                <a:gd name="connsiteX38" fmla="*/ 1445 w 2763"/>
                <a:gd name="connsiteY38" fmla="*/ 1013 h 1053"/>
                <a:gd name="connsiteX39" fmla="*/ 1385 w 2763"/>
                <a:gd name="connsiteY39" fmla="*/ 999 h 1053"/>
                <a:gd name="connsiteX40" fmla="*/ 1327 w 2763"/>
                <a:gd name="connsiteY40" fmla="*/ 985 h 1053"/>
                <a:gd name="connsiteX41" fmla="*/ 1267 w 2763"/>
                <a:gd name="connsiteY41" fmla="*/ 967 h 1053"/>
                <a:gd name="connsiteX42" fmla="*/ 1205 w 2763"/>
                <a:gd name="connsiteY42" fmla="*/ 947 h 1053"/>
                <a:gd name="connsiteX43" fmla="*/ 1145 w 2763"/>
                <a:gd name="connsiteY43" fmla="*/ 927 h 1053"/>
                <a:gd name="connsiteX44" fmla="*/ 1083 w 2763"/>
                <a:gd name="connsiteY44" fmla="*/ 903 h 1053"/>
                <a:gd name="connsiteX45" fmla="*/ 1023 w 2763"/>
                <a:gd name="connsiteY45" fmla="*/ 875 h 1053"/>
                <a:gd name="connsiteX46" fmla="*/ 961 w 2763"/>
                <a:gd name="connsiteY46" fmla="*/ 847 h 1053"/>
                <a:gd name="connsiteX47" fmla="*/ 897 w 2763"/>
                <a:gd name="connsiteY47" fmla="*/ 815 h 1053"/>
                <a:gd name="connsiteX48" fmla="*/ 835 w 2763"/>
                <a:gd name="connsiteY48" fmla="*/ 781 h 1053"/>
                <a:gd name="connsiteX49" fmla="*/ 773 w 2763"/>
                <a:gd name="connsiteY49" fmla="*/ 745 h 1053"/>
                <a:gd name="connsiteX50" fmla="*/ 709 w 2763"/>
                <a:gd name="connsiteY50" fmla="*/ 705 h 1053"/>
                <a:gd name="connsiteX51" fmla="*/ 647 w 2763"/>
                <a:gd name="connsiteY51" fmla="*/ 663 h 1053"/>
                <a:gd name="connsiteX52" fmla="*/ 583 w 2763"/>
                <a:gd name="connsiteY52" fmla="*/ 617 h 1053"/>
                <a:gd name="connsiteX53" fmla="*/ 521 w 2763"/>
                <a:gd name="connsiteY53" fmla="*/ 567 h 1053"/>
                <a:gd name="connsiteX54" fmla="*/ 457 w 2763"/>
                <a:gd name="connsiteY54" fmla="*/ 515 h 1053"/>
                <a:gd name="connsiteX55" fmla="*/ 395 w 2763"/>
                <a:gd name="connsiteY55" fmla="*/ 459 h 1053"/>
                <a:gd name="connsiteX56" fmla="*/ 331 w 2763"/>
                <a:gd name="connsiteY56" fmla="*/ 401 h 1053"/>
                <a:gd name="connsiteX57" fmla="*/ 269 w 2763"/>
                <a:gd name="connsiteY57" fmla="*/ 339 h 1053"/>
                <a:gd name="connsiteX58" fmla="*/ 205 w 2763"/>
                <a:gd name="connsiteY58" fmla="*/ 273 h 1053"/>
                <a:gd name="connsiteX59" fmla="*/ 143 w 2763"/>
                <a:gd name="connsiteY59" fmla="*/ 203 h 1053"/>
                <a:gd name="connsiteX60" fmla="*/ 81 w 2763"/>
                <a:gd name="connsiteY60" fmla="*/ 131 h 1053"/>
                <a:gd name="connsiteX61" fmla="*/ 0 w 2763"/>
                <a:gd name="connsiteY61" fmla="*/ 13 h 1053"/>
                <a:gd name="connsiteX0" fmla="*/ 0 w 2763"/>
                <a:gd name="connsiteY0" fmla="*/ 0 h 1040"/>
                <a:gd name="connsiteX1" fmla="*/ 1939 w 2763"/>
                <a:gd name="connsiteY1" fmla="*/ 12 h 1040"/>
                <a:gd name="connsiteX2" fmla="*/ 2001 w 2763"/>
                <a:gd name="connsiteY2" fmla="*/ 52 h 1040"/>
                <a:gd name="connsiteX3" fmla="*/ 2061 w 2763"/>
                <a:gd name="connsiteY3" fmla="*/ 94 h 1040"/>
                <a:gd name="connsiteX4" fmla="*/ 2123 w 2763"/>
                <a:gd name="connsiteY4" fmla="*/ 140 h 1040"/>
                <a:gd name="connsiteX5" fmla="*/ 2183 w 2763"/>
                <a:gd name="connsiteY5" fmla="*/ 188 h 1040"/>
                <a:gd name="connsiteX6" fmla="*/ 2243 w 2763"/>
                <a:gd name="connsiteY6" fmla="*/ 240 h 1040"/>
                <a:gd name="connsiteX7" fmla="*/ 2303 w 2763"/>
                <a:gd name="connsiteY7" fmla="*/ 294 h 1040"/>
                <a:gd name="connsiteX8" fmla="*/ 2363 w 2763"/>
                <a:gd name="connsiteY8" fmla="*/ 350 h 1040"/>
                <a:gd name="connsiteX9" fmla="*/ 2423 w 2763"/>
                <a:gd name="connsiteY9" fmla="*/ 410 h 1040"/>
                <a:gd name="connsiteX10" fmla="*/ 2481 w 2763"/>
                <a:gd name="connsiteY10" fmla="*/ 474 h 1040"/>
                <a:gd name="connsiteX11" fmla="*/ 2539 w 2763"/>
                <a:gd name="connsiteY11" fmla="*/ 540 h 1040"/>
                <a:gd name="connsiteX12" fmla="*/ 2595 w 2763"/>
                <a:gd name="connsiteY12" fmla="*/ 610 h 1040"/>
                <a:gd name="connsiteX13" fmla="*/ 2651 w 2763"/>
                <a:gd name="connsiteY13" fmla="*/ 682 h 1040"/>
                <a:gd name="connsiteX14" fmla="*/ 2707 w 2763"/>
                <a:gd name="connsiteY14" fmla="*/ 760 h 1040"/>
                <a:gd name="connsiteX15" fmla="*/ 2763 w 2763"/>
                <a:gd name="connsiteY15" fmla="*/ 840 h 1040"/>
                <a:gd name="connsiteX16" fmla="*/ 2763 w 2763"/>
                <a:gd name="connsiteY16" fmla="*/ 840 h 1040"/>
                <a:gd name="connsiteX17" fmla="*/ 2743 w 2763"/>
                <a:gd name="connsiteY17" fmla="*/ 848 h 1040"/>
                <a:gd name="connsiteX18" fmla="*/ 2689 w 2763"/>
                <a:gd name="connsiteY18" fmla="*/ 874 h 1040"/>
                <a:gd name="connsiteX19" fmla="*/ 2649 w 2763"/>
                <a:gd name="connsiteY19" fmla="*/ 890 h 1040"/>
                <a:gd name="connsiteX20" fmla="*/ 2603 w 2763"/>
                <a:gd name="connsiteY20" fmla="*/ 908 h 1040"/>
                <a:gd name="connsiteX21" fmla="*/ 2547 w 2763"/>
                <a:gd name="connsiteY21" fmla="*/ 928 h 1040"/>
                <a:gd name="connsiteX22" fmla="*/ 2485 w 2763"/>
                <a:gd name="connsiteY22" fmla="*/ 948 h 1040"/>
                <a:gd name="connsiteX23" fmla="*/ 2417 w 2763"/>
                <a:gd name="connsiteY23" fmla="*/ 966 h 1040"/>
                <a:gd name="connsiteX24" fmla="*/ 2341 w 2763"/>
                <a:gd name="connsiteY24" fmla="*/ 986 h 1040"/>
                <a:gd name="connsiteX25" fmla="*/ 2261 w 2763"/>
                <a:gd name="connsiteY25" fmla="*/ 1002 h 1040"/>
                <a:gd name="connsiteX26" fmla="*/ 2175 w 2763"/>
                <a:gd name="connsiteY26" fmla="*/ 1018 h 1040"/>
                <a:gd name="connsiteX27" fmla="*/ 2083 w 2763"/>
                <a:gd name="connsiteY27" fmla="*/ 1028 h 1040"/>
                <a:gd name="connsiteX28" fmla="*/ 1987 w 2763"/>
                <a:gd name="connsiteY28" fmla="*/ 1036 h 1040"/>
                <a:gd name="connsiteX29" fmla="*/ 1937 w 2763"/>
                <a:gd name="connsiteY29" fmla="*/ 1040 h 1040"/>
                <a:gd name="connsiteX30" fmla="*/ 1885 w 2763"/>
                <a:gd name="connsiteY30" fmla="*/ 1040 h 1040"/>
                <a:gd name="connsiteX31" fmla="*/ 1833 w 2763"/>
                <a:gd name="connsiteY31" fmla="*/ 1040 h 1040"/>
                <a:gd name="connsiteX32" fmla="*/ 1781 w 2763"/>
                <a:gd name="connsiteY32" fmla="*/ 1040 h 1040"/>
                <a:gd name="connsiteX33" fmla="*/ 1727 w 2763"/>
                <a:gd name="connsiteY33" fmla="*/ 1036 h 1040"/>
                <a:gd name="connsiteX34" fmla="*/ 1671 w 2763"/>
                <a:gd name="connsiteY34" fmla="*/ 1032 h 1040"/>
                <a:gd name="connsiteX35" fmla="*/ 1615 w 2763"/>
                <a:gd name="connsiteY35" fmla="*/ 1026 h 1040"/>
                <a:gd name="connsiteX36" fmla="*/ 1559 w 2763"/>
                <a:gd name="connsiteY36" fmla="*/ 1020 h 1040"/>
                <a:gd name="connsiteX37" fmla="*/ 1503 w 2763"/>
                <a:gd name="connsiteY37" fmla="*/ 1010 h 1040"/>
                <a:gd name="connsiteX38" fmla="*/ 1445 w 2763"/>
                <a:gd name="connsiteY38" fmla="*/ 1000 h 1040"/>
                <a:gd name="connsiteX39" fmla="*/ 1385 w 2763"/>
                <a:gd name="connsiteY39" fmla="*/ 986 h 1040"/>
                <a:gd name="connsiteX40" fmla="*/ 1327 w 2763"/>
                <a:gd name="connsiteY40" fmla="*/ 972 h 1040"/>
                <a:gd name="connsiteX41" fmla="*/ 1267 w 2763"/>
                <a:gd name="connsiteY41" fmla="*/ 954 h 1040"/>
                <a:gd name="connsiteX42" fmla="*/ 1205 w 2763"/>
                <a:gd name="connsiteY42" fmla="*/ 934 h 1040"/>
                <a:gd name="connsiteX43" fmla="*/ 1145 w 2763"/>
                <a:gd name="connsiteY43" fmla="*/ 914 h 1040"/>
                <a:gd name="connsiteX44" fmla="*/ 1083 w 2763"/>
                <a:gd name="connsiteY44" fmla="*/ 890 h 1040"/>
                <a:gd name="connsiteX45" fmla="*/ 1023 w 2763"/>
                <a:gd name="connsiteY45" fmla="*/ 862 h 1040"/>
                <a:gd name="connsiteX46" fmla="*/ 961 w 2763"/>
                <a:gd name="connsiteY46" fmla="*/ 834 h 1040"/>
                <a:gd name="connsiteX47" fmla="*/ 897 w 2763"/>
                <a:gd name="connsiteY47" fmla="*/ 802 h 1040"/>
                <a:gd name="connsiteX48" fmla="*/ 835 w 2763"/>
                <a:gd name="connsiteY48" fmla="*/ 768 h 1040"/>
                <a:gd name="connsiteX49" fmla="*/ 773 w 2763"/>
                <a:gd name="connsiteY49" fmla="*/ 732 h 1040"/>
                <a:gd name="connsiteX50" fmla="*/ 709 w 2763"/>
                <a:gd name="connsiteY50" fmla="*/ 692 h 1040"/>
                <a:gd name="connsiteX51" fmla="*/ 647 w 2763"/>
                <a:gd name="connsiteY51" fmla="*/ 650 h 1040"/>
                <a:gd name="connsiteX52" fmla="*/ 583 w 2763"/>
                <a:gd name="connsiteY52" fmla="*/ 604 h 1040"/>
                <a:gd name="connsiteX53" fmla="*/ 521 w 2763"/>
                <a:gd name="connsiteY53" fmla="*/ 554 h 1040"/>
                <a:gd name="connsiteX54" fmla="*/ 457 w 2763"/>
                <a:gd name="connsiteY54" fmla="*/ 502 h 1040"/>
                <a:gd name="connsiteX55" fmla="*/ 395 w 2763"/>
                <a:gd name="connsiteY55" fmla="*/ 446 h 1040"/>
                <a:gd name="connsiteX56" fmla="*/ 331 w 2763"/>
                <a:gd name="connsiteY56" fmla="*/ 388 h 1040"/>
                <a:gd name="connsiteX57" fmla="*/ 269 w 2763"/>
                <a:gd name="connsiteY57" fmla="*/ 326 h 1040"/>
                <a:gd name="connsiteX58" fmla="*/ 205 w 2763"/>
                <a:gd name="connsiteY58" fmla="*/ 260 h 1040"/>
                <a:gd name="connsiteX59" fmla="*/ 143 w 2763"/>
                <a:gd name="connsiteY59" fmla="*/ 190 h 1040"/>
                <a:gd name="connsiteX60" fmla="*/ 81 w 2763"/>
                <a:gd name="connsiteY60" fmla="*/ 118 h 1040"/>
                <a:gd name="connsiteX61" fmla="*/ 0 w 2763"/>
                <a:gd name="connsiteY61" fmla="*/ 0 h 1040"/>
                <a:gd name="connsiteX0" fmla="*/ 0 w 2763"/>
                <a:gd name="connsiteY0" fmla="*/ 0 h 1040"/>
                <a:gd name="connsiteX1" fmla="*/ 1908 w 2763"/>
                <a:gd name="connsiteY1" fmla="*/ 5 h 1040"/>
                <a:gd name="connsiteX2" fmla="*/ 2001 w 2763"/>
                <a:gd name="connsiteY2" fmla="*/ 52 h 1040"/>
                <a:gd name="connsiteX3" fmla="*/ 2061 w 2763"/>
                <a:gd name="connsiteY3" fmla="*/ 94 h 1040"/>
                <a:gd name="connsiteX4" fmla="*/ 2123 w 2763"/>
                <a:gd name="connsiteY4" fmla="*/ 140 h 1040"/>
                <a:gd name="connsiteX5" fmla="*/ 2183 w 2763"/>
                <a:gd name="connsiteY5" fmla="*/ 188 h 1040"/>
                <a:gd name="connsiteX6" fmla="*/ 2243 w 2763"/>
                <a:gd name="connsiteY6" fmla="*/ 240 h 1040"/>
                <a:gd name="connsiteX7" fmla="*/ 2303 w 2763"/>
                <a:gd name="connsiteY7" fmla="*/ 294 h 1040"/>
                <a:gd name="connsiteX8" fmla="*/ 2363 w 2763"/>
                <a:gd name="connsiteY8" fmla="*/ 350 h 1040"/>
                <a:gd name="connsiteX9" fmla="*/ 2423 w 2763"/>
                <a:gd name="connsiteY9" fmla="*/ 410 h 1040"/>
                <a:gd name="connsiteX10" fmla="*/ 2481 w 2763"/>
                <a:gd name="connsiteY10" fmla="*/ 474 h 1040"/>
                <a:gd name="connsiteX11" fmla="*/ 2539 w 2763"/>
                <a:gd name="connsiteY11" fmla="*/ 540 h 1040"/>
                <a:gd name="connsiteX12" fmla="*/ 2595 w 2763"/>
                <a:gd name="connsiteY12" fmla="*/ 610 h 1040"/>
                <a:gd name="connsiteX13" fmla="*/ 2651 w 2763"/>
                <a:gd name="connsiteY13" fmla="*/ 682 h 1040"/>
                <a:gd name="connsiteX14" fmla="*/ 2707 w 2763"/>
                <a:gd name="connsiteY14" fmla="*/ 760 h 1040"/>
                <a:gd name="connsiteX15" fmla="*/ 2763 w 2763"/>
                <a:gd name="connsiteY15" fmla="*/ 840 h 1040"/>
                <a:gd name="connsiteX16" fmla="*/ 2763 w 2763"/>
                <a:gd name="connsiteY16" fmla="*/ 840 h 1040"/>
                <a:gd name="connsiteX17" fmla="*/ 2743 w 2763"/>
                <a:gd name="connsiteY17" fmla="*/ 848 h 1040"/>
                <a:gd name="connsiteX18" fmla="*/ 2689 w 2763"/>
                <a:gd name="connsiteY18" fmla="*/ 874 h 1040"/>
                <a:gd name="connsiteX19" fmla="*/ 2649 w 2763"/>
                <a:gd name="connsiteY19" fmla="*/ 890 h 1040"/>
                <a:gd name="connsiteX20" fmla="*/ 2603 w 2763"/>
                <a:gd name="connsiteY20" fmla="*/ 908 h 1040"/>
                <a:gd name="connsiteX21" fmla="*/ 2547 w 2763"/>
                <a:gd name="connsiteY21" fmla="*/ 928 h 1040"/>
                <a:gd name="connsiteX22" fmla="*/ 2485 w 2763"/>
                <a:gd name="connsiteY22" fmla="*/ 948 h 1040"/>
                <a:gd name="connsiteX23" fmla="*/ 2417 w 2763"/>
                <a:gd name="connsiteY23" fmla="*/ 966 h 1040"/>
                <a:gd name="connsiteX24" fmla="*/ 2341 w 2763"/>
                <a:gd name="connsiteY24" fmla="*/ 986 h 1040"/>
                <a:gd name="connsiteX25" fmla="*/ 2261 w 2763"/>
                <a:gd name="connsiteY25" fmla="*/ 1002 h 1040"/>
                <a:gd name="connsiteX26" fmla="*/ 2175 w 2763"/>
                <a:gd name="connsiteY26" fmla="*/ 1018 h 1040"/>
                <a:gd name="connsiteX27" fmla="*/ 2083 w 2763"/>
                <a:gd name="connsiteY27" fmla="*/ 1028 h 1040"/>
                <a:gd name="connsiteX28" fmla="*/ 1987 w 2763"/>
                <a:gd name="connsiteY28" fmla="*/ 1036 h 1040"/>
                <a:gd name="connsiteX29" fmla="*/ 1937 w 2763"/>
                <a:gd name="connsiteY29" fmla="*/ 1040 h 1040"/>
                <a:gd name="connsiteX30" fmla="*/ 1885 w 2763"/>
                <a:gd name="connsiteY30" fmla="*/ 1040 h 1040"/>
                <a:gd name="connsiteX31" fmla="*/ 1833 w 2763"/>
                <a:gd name="connsiteY31" fmla="*/ 1040 h 1040"/>
                <a:gd name="connsiteX32" fmla="*/ 1781 w 2763"/>
                <a:gd name="connsiteY32" fmla="*/ 1040 h 1040"/>
                <a:gd name="connsiteX33" fmla="*/ 1727 w 2763"/>
                <a:gd name="connsiteY33" fmla="*/ 1036 h 1040"/>
                <a:gd name="connsiteX34" fmla="*/ 1671 w 2763"/>
                <a:gd name="connsiteY34" fmla="*/ 1032 h 1040"/>
                <a:gd name="connsiteX35" fmla="*/ 1615 w 2763"/>
                <a:gd name="connsiteY35" fmla="*/ 1026 h 1040"/>
                <a:gd name="connsiteX36" fmla="*/ 1559 w 2763"/>
                <a:gd name="connsiteY36" fmla="*/ 1020 h 1040"/>
                <a:gd name="connsiteX37" fmla="*/ 1503 w 2763"/>
                <a:gd name="connsiteY37" fmla="*/ 1010 h 1040"/>
                <a:gd name="connsiteX38" fmla="*/ 1445 w 2763"/>
                <a:gd name="connsiteY38" fmla="*/ 1000 h 1040"/>
                <a:gd name="connsiteX39" fmla="*/ 1385 w 2763"/>
                <a:gd name="connsiteY39" fmla="*/ 986 h 1040"/>
                <a:gd name="connsiteX40" fmla="*/ 1327 w 2763"/>
                <a:gd name="connsiteY40" fmla="*/ 972 h 1040"/>
                <a:gd name="connsiteX41" fmla="*/ 1267 w 2763"/>
                <a:gd name="connsiteY41" fmla="*/ 954 h 1040"/>
                <a:gd name="connsiteX42" fmla="*/ 1205 w 2763"/>
                <a:gd name="connsiteY42" fmla="*/ 934 h 1040"/>
                <a:gd name="connsiteX43" fmla="*/ 1145 w 2763"/>
                <a:gd name="connsiteY43" fmla="*/ 914 h 1040"/>
                <a:gd name="connsiteX44" fmla="*/ 1083 w 2763"/>
                <a:gd name="connsiteY44" fmla="*/ 890 h 1040"/>
                <a:gd name="connsiteX45" fmla="*/ 1023 w 2763"/>
                <a:gd name="connsiteY45" fmla="*/ 862 h 1040"/>
                <a:gd name="connsiteX46" fmla="*/ 961 w 2763"/>
                <a:gd name="connsiteY46" fmla="*/ 834 h 1040"/>
                <a:gd name="connsiteX47" fmla="*/ 897 w 2763"/>
                <a:gd name="connsiteY47" fmla="*/ 802 h 1040"/>
                <a:gd name="connsiteX48" fmla="*/ 835 w 2763"/>
                <a:gd name="connsiteY48" fmla="*/ 768 h 1040"/>
                <a:gd name="connsiteX49" fmla="*/ 773 w 2763"/>
                <a:gd name="connsiteY49" fmla="*/ 732 h 1040"/>
                <a:gd name="connsiteX50" fmla="*/ 709 w 2763"/>
                <a:gd name="connsiteY50" fmla="*/ 692 h 1040"/>
                <a:gd name="connsiteX51" fmla="*/ 647 w 2763"/>
                <a:gd name="connsiteY51" fmla="*/ 650 h 1040"/>
                <a:gd name="connsiteX52" fmla="*/ 583 w 2763"/>
                <a:gd name="connsiteY52" fmla="*/ 604 h 1040"/>
                <a:gd name="connsiteX53" fmla="*/ 521 w 2763"/>
                <a:gd name="connsiteY53" fmla="*/ 554 h 1040"/>
                <a:gd name="connsiteX54" fmla="*/ 457 w 2763"/>
                <a:gd name="connsiteY54" fmla="*/ 502 h 1040"/>
                <a:gd name="connsiteX55" fmla="*/ 395 w 2763"/>
                <a:gd name="connsiteY55" fmla="*/ 446 h 1040"/>
                <a:gd name="connsiteX56" fmla="*/ 331 w 2763"/>
                <a:gd name="connsiteY56" fmla="*/ 388 h 1040"/>
                <a:gd name="connsiteX57" fmla="*/ 269 w 2763"/>
                <a:gd name="connsiteY57" fmla="*/ 326 h 1040"/>
                <a:gd name="connsiteX58" fmla="*/ 205 w 2763"/>
                <a:gd name="connsiteY58" fmla="*/ 260 h 1040"/>
                <a:gd name="connsiteX59" fmla="*/ 143 w 2763"/>
                <a:gd name="connsiteY59" fmla="*/ 190 h 1040"/>
                <a:gd name="connsiteX60" fmla="*/ 81 w 2763"/>
                <a:gd name="connsiteY60" fmla="*/ 118 h 1040"/>
                <a:gd name="connsiteX61" fmla="*/ 0 w 2763"/>
                <a:gd name="connsiteY61" fmla="*/ 0 h 10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763" h="1040">
                  <a:moveTo>
                    <a:pt x="0" y="0"/>
                  </a:moveTo>
                  <a:lnTo>
                    <a:pt x="1908" y="5"/>
                  </a:lnTo>
                  <a:cubicBezTo>
                    <a:pt x="1929" y="18"/>
                    <a:pt x="1980" y="39"/>
                    <a:pt x="2001" y="52"/>
                  </a:cubicBezTo>
                  <a:lnTo>
                    <a:pt x="2061" y="94"/>
                  </a:lnTo>
                  <a:cubicBezTo>
                    <a:pt x="2082" y="109"/>
                    <a:pt x="2102" y="125"/>
                    <a:pt x="2123" y="140"/>
                  </a:cubicBezTo>
                  <a:lnTo>
                    <a:pt x="2183" y="188"/>
                  </a:lnTo>
                  <a:cubicBezTo>
                    <a:pt x="2203" y="205"/>
                    <a:pt x="2223" y="223"/>
                    <a:pt x="2243" y="240"/>
                  </a:cubicBezTo>
                  <a:lnTo>
                    <a:pt x="2303" y="294"/>
                  </a:lnTo>
                  <a:cubicBezTo>
                    <a:pt x="2323" y="313"/>
                    <a:pt x="2343" y="331"/>
                    <a:pt x="2363" y="350"/>
                  </a:cubicBezTo>
                  <a:lnTo>
                    <a:pt x="2423" y="410"/>
                  </a:lnTo>
                  <a:lnTo>
                    <a:pt x="2481" y="474"/>
                  </a:lnTo>
                  <a:cubicBezTo>
                    <a:pt x="2500" y="496"/>
                    <a:pt x="2520" y="518"/>
                    <a:pt x="2539" y="540"/>
                  </a:cubicBezTo>
                  <a:cubicBezTo>
                    <a:pt x="2558" y="563"/>
                    <a:pt x="2576" y="587"/>
                    <a:pt x="2595" y="610"/>
                  </a:cubicBezTo>
                  <a:cubicBezTo>
                    <a:pt x="2614" y="634"/>
                    <a:pt x="2632" y="658"/>
                    <a:pt x="2651" y="682"/>
                  </a:cubicBezTo>
                  <a:cubicBezTo>
                    <a:pt x="2670" y="708"/>
                    <a:pt x="2688" y="734"/>
                    <a:pt x="2707" y="760"/>
                  </a:cubicBezTo>
                  <a:lnTo>
                    <a:pt x="2763" y="840"/>
                  </a:lnTo>
                  <a:lnTo>
                    <a:pt x="2763" y="840"/>
                  </a:lnTo>
                  <a:cubicBezTo>
                    <a:pt x="2756" y="843"/>
                    <a:pt x="2750" y="845"/>
                    <a:pt x="2743" y="848"/>
                  </a:cubicBezTo>
                  <a:cubicBezTo>
                    <a:pt x="2725" y="857"/>
                    <a:pt x="2707" y="865"/>
                    <a:pt x="2689" y="874"/>
                  </a:cubicBezTo>
                  <a:cubicBezTo>
                    <a:pt x="2676" y="879"/>
                    <a:pt x="2662" y="885"/>
                    <a:pt x="2649" y="890"/>
                  </a:cubicBezTo>
                  <a:lnTo>
                    <a:pt x="2603" y="908"/>
                  </a:lnTo>
                  <a:cubicBezTo>
                    <a:pt x="2584" y="915"/>
                    <a:pt x="2566" y="921"/>
                    <a:pt x="2547" y="928"/>
                  </a:cubicBezTo>
                  <a:cubicBezTo>
                    <a:pt x="2526" y="935"/>
                    <a:pt x="2506" y="941"/>
                    <a:pt x="2485" y="948"/>
                  </a:cubicBezTo>
                  <a:lnTo>
                    <a:pt x="2417" y="966"/>
                  </a:lnTo>
                  <a:cubicBezTo>
                    <a:pt x="2392" y="973"/>
                    <a:pt x="2366" y="979"/>
                    <a:pt x="2341" y="986"/>
                  </a:cubicBezTo>
                  <a:cubicBezTo>
                    <a:pt x="2314" y="991"/>
                    <a:pt x="2288" y="997"/>
                    <a:pt x="2261" y="1002"/>
                  </a:cubicBezTo>
                  <a:cubicBezTo>
                    <a:pt x="2232" y="1007"/>
                    <a:pt x="2204" y="1013"/>
                    <a:pt x="2175" y="1018"/>
                  </a:cubicBezTo>
                  <a:cubicBezTo>
                    <a:pt x="2144" y="1021"/>
                    <a:pt x="2114" y="1025"/>
                    <a:pt x="2083" y="1028"/>
                  </a:cubicBezTo>
                  <a:cubicBezTo>
                    <a:pt x="2051" y="1031"/>
                    <a:pt x="2019" y="1033"/>
                    <a:pt x="1987" y="1036"/>
                  </a:cubicBezTo>
                  <a:cubicBezTo>
                    <a:pt x="1970" y="1037"/>
                    <a:pt x="1954" y="1039"/>
                    <a:pt x="1937" y="1040"/>
                  </a:cubicBezTo>
                  <a:lnTo>
                    <a:pt x="1885" y="1040"/>
                  </a:lnTo>
                  <a:lnTo>
                    <a:pt x="1833" y="1040"/>
                  </a:lnTo>
                  <a:lnTo>
                    <a:pt x="1781" y="1040"/>
                  </a:lnTo>
                  <a:cubicBezTo>
                    <a:pt x="1763" y="1039"/>
                    <a:pt x="1745" y="1037"/>
                    <a:pt x="1727" y="1036"/>
                  </a:cubicBezTo>
                  <a:cubicBezTo>
                    <a:pt x="1708" y="1035"/>
                    <a:pt x="1690" y="1033"/>
                    <a:pt x="1671" y="1032"/>
                  </a:cubicBezTo>
                  <a:lnTo>
                    <a:pt x="1615" y="1026"/>
                  </a:lnTo>
                  <a:lnTo>
                    <a:pt x="1559" y="1020"/>
                  </a:lnTo>
                  <a:cubicBezTo>
                    <a:pt x="1540" y="1017"/>
                    <a:pt x="1522" y="1013"/>
                    <a:pt x="1503" y="1010"/>
                  </a:cubicBezTo>
                  <a:cubicBezTo>
                    <a:pt x="1484" y="1007"/>
                    <a:pt x="1464" y="1003"/>
                    <a:pt x="1445" y="1000"/>
                  </a:cubicBezTo>
                  <a:cubicBezTo>
                    <a:pt x="1425" y="995"/>
                    <a:pt x="1405" y="991"/>
                    <a:pt x="1385" y="986"/>
                  </a:cubicBezTo>
                  <a:cubicBezTo>
                    <a:pt x="1366" y="981"/>
                    <a:pt x="1346" y="977"/>
                    <a:pt x="1327" y="972"/>
                  </a:cubicBezTo>
                  <a:lnTo>
                    <a:pt x="1267" y="954"/>
                  </a:lnTo>
                  <a:cubicBezTo>
                    <a:pt x="1246" y="947"/>
                    <a:pt x="1226" y="941"/>
                    <a:pt x="1205" y="934"/>
                  </a:cubicBezTo>
                  <a:cubicBezTo>
                    <a:pt x="1185" y="927"/>
                    <a:pt x="1165" y="921"/>
                    <a:pt x="1145" y="914"/>
                  </a:cubicBezTo>
                  <a:lnTo>
                    <a:pt x="1083" y="890"/>
                  </a:lnTo>
                  <a:cubicBezTo>
                    <a:pt x="1063" y="881"/>
                    <a:pt x="1043" y="871"/>
                    <a:pt x="1023" y="862"/>
                  </a:cubicBezTo>
                  <a:cubicBezTo>
                    <a:pt x="1002" y="853"/>
                    <a:pt x="982" y="843"/>
                    <a:pt x="961" y="834"/>
                  </a:cubicBezTo>
                  <a:cubicBezTo>
                    <a:pt x="940" y="823"/>
                    <a:pt x="918" y="813"/>
                    <a:pt x="897" y="802"/>
                  </a:cubicBezTo>
                  <a:cubicBezTo>
                    <a:pt x="876" y="791"/>
                    <a:pt x="856" y="779"/>
                    <a:pt x="835" y="768"/>
                  </a:cubicBezTo>
                  <a:lnTo>
                    <a:pt x="773" y="732"/>
                  </a:lnTo>
                  <a:lnTo>
                    <a:pt x="709" y="692"/>
                  </a:lnTo>
                  <a:cubicBezTo>
                    <a:pt x="688" y="678"/>
                    <a:pt x="668" y="664"/>
                    <a:pt x="647" y="650"/>
                  </a:cubicBezTo>
                  <a:lnTo>
                    <a:pt x="583" y="604"/>
                  </a:lnTo>
                  <a:lnTo>
                    <a:pt x="521" y="554"/>
                  </a:lnTo>
                  <a:lnTo>
                    <a:pt x="457" y="502"/>
                  </a:lnTo>
                  <a:lnTo>
                    <a:pt x="395" y="446"/>
                  </a:lnTo>
                  <a:lnTo>
                    <a:pt x="331" y="388"/>
                  </a:lnTo>
                  <a:lnTo>
                    <a:pt x="269" y="326"/>
                  </a:lnTo>
                  <a:cubicBezTo>
                    <a:pt x="248" y="304"/>
                    <a:pt x="226" y="282"/>
                    <a:pt x="205" y="260"/>
                  </a:cubicBezTo>
                  <a:cubicBezTo>
                    <a:pt x="184" y="237"/>
                    <a:pt x="164" y="213"/>
                    <a:pt x="143" y="190"/>
                  </a:cubicBezTo>
                  <a:cubicBezTo>
                    <a:pt x="122" y="166"/>
                    <a:pt x="102" y="142"/>
                    <a:pt x="81" y="118"/>
                  </a:cubicBezTo>
                  <a:cubicBezTo>
                    <a:pt x="60" y="93"/>
                    <a:pt x="21" y="25"/>
                    <a:pt x="0" y="0"/>
                  </a:cubicBezTo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-2424" y="4879975"/>
            <a:ext cx="2593224" cy="1996631"/>
            <a:chOff x="-2424" y="4879975"/>
            <a:chExt cx="2593224" cy="1996631"/>
          </a:xfrm>
        </p:grpSpPr>
        <p:sp>
          <p:nvSpPr>
            <p:cNvPr id="20" name="Freeform 31"/>
            <p:cNvSpPr/>
            <p:nvPr/>
          </p:nvSpPr>
          <p:spPr>
            <a:xfrm>
              <a:off x="-2424" y="4879975"/>
              <a:ext cx="788210" cy="1455157"/>
            </a:xfrm>
            <a:custGeom>
              <a:avLst/>
              <a:gdLst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20 w 866"/>
                <a:gd name="connsiteY47" fmla="*/ 748 h 1230"/>
                <a:gd name="connsiteX48" fmla="*/ 32 w 866"/>
                <a:gd name="connsiteY48" fmla="*/ 698 h 1230"/>
                <a:gd name="connsiteX49" fmla="*/ 48 w 866"/>
                <a:gd name="connsiteY49" fmla="*/ 648 h 1230"/>
                <a:gd name="connsiteX50" fmla="*/ 68 w 866"/>
                <a:gd name="connsiteY50" fmla="*/ 598 h 1230"/>
                <a:gd name="connsiteX51" fmla="*/ 92 w 866"/>
                <a:gd name="connsiteY51" fmla="*/ 546 h 1230"/>
                <a:gd name="connsiteX52" fmla="*/ 120 w 866"/>
                <a:gd name="connsiteY52" fmla="*/ 494 h 1230"/>
                <a:gd name="connsiteX53" fmla="*/ 154 w 866"/>
                <a:gd name="connsiteY53" fmla="*/ 444 h 1230"/>
                <a:gd name="connsiteX54" fmla="*/ 194 w 866"/>
                <a:gd name="connsiteY54" fmla="*/ 392 h 1230"/>
                <a:gd name="connsiteX55" fmla="*/ 216 w 866"/>
                <a:gd name="connsiteY55" fmla="*/ 368 h 1230"/>
                <a:gd name="connsiteX56" fmla="*/ 238 w 866"/>
                <a:gd name="connsiteY56" fmla="*/ 342 h 1230"/>
                <a:gd name="connsiteX57" fmla="*/ 264 w 866"/>
                <a:gd name="connsiteY57" fmla="*/ 318 h 1230"/>
                <a:gd name="connsiteX58" fmla="*/ 290 w 866"/>
                <a:gd name="connsiteY58" fmla="*/ 294 h 1230"/>
                <a:gd name="connsiteX59" fmla="*/ 318 w 866"/>
                <a:gd name="connsiteY59" fmla="*/ 270 h 1230"/>
                <a:gd name="connsiteX60" fmla="*/ 348 w 866"/>
                <a:gd name="connsiteY60" fmla="*/ 246 h 1230"/>
                <a:gd name="connsiteX61" fmla="*/ 378 w 866"/>
                <a:gd name="connsiteY61" fmla="*/ 222 h 1230"/>
                <a:gd name="connsiteX62" fmla="*/ 412 w 866"/>
                <a:gd name="connsiteY62" fmla="*/ 200 h 1230"/>
                <a:gd name="connsiteX63" fmla="*/ 446 w 866"/>
                <a:gd name="connsiteY63" fmla="*/ 178 h 1230"/>
                <a:gd name="connsiteX64" fmla="*/ 482 w 866"/>
                <a:gd name="connsiteY64" fmla="*/ 156 h 1230"/>
                <a:gd name="connsiteX65" fmla="*/ 520 w 866"/>
                <a:gd name="connsiteY65" fmla="*/ 134 h 1230"/>
                <a:gd name="connsiteX66" fmla="*/ 560 w 866"/>
                <a:gd name="connsiteY66" fmla="*/ 112 h 1230"/>
                <a:gd name="connsiteX67" fmla="*/ 602 w 866"/>
                <a:gd name="connsiteY67" fmla="*/ 92 h 1230"/>
                <a:gd name="connsiteX68" fmla="*/ 646 w 866"/>
                <a:gd name="connsiteY68" fmla="*/ 72 h 1230"/>
                <a:gd name="connsiteX69" fmla="*/ 692 w 866"/>
                <a:gd name="connsiteY69" fmla="*/ 54 h 1230"/>
                <a:gd name="connsiteX70" fmla="*/ 742 w 866"/>
                <a:gd name="connsiteY70" fmla="*/ 34 h 1230"/>
                <a:gd name="connsiteX71" fmla="*/ 792 w 866"/>
                <a:gd name="connsiteY71" fmla="*/ 18 h 1230"/>
                <a:gd name="connsiteX72" fmla="*/ 844 w 866"/>
                <a:gd name="connsiteY72" fmla="*/ 0 h 1230"/>
                <a:gd name="connsiteX73" fmla="*/ 844 w 866"/>
                <a:gd name="connsiteY73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32 w 866"/>
                <a:gd name="connsiteY47" fmla="*/ 698 h 1230"/>
                <a:gd name="connsiteX48" fmla="*/ 48 w 866"/>
                <a:gd name="connsiteY48" fmla="*/ 648 h 1230"/>
                <a:gd name="connsiteX49" fmla="*/ 68 w 866"/>
                <a:gd name="connsiteY49" fmla="*/ 598 h 1230"/>
                <a:gd name="connsiteX50" fmla="*/ 92 w 866"/>
                <a:gd name="connsiteY50" fmla="*/ 546 h 1230"/>
                <a:gd name="connsiteX51" fmla="*/ 120 w 866"/>
                <a:gd name="connsiteY51" fmla="*/ 494 h 1230"/>
                <a:gd name="connsiteX52" fmla="*/ 154 w 866"/>
                <a:gd name="connsiteY52" fmla="*/ 444 h 1230"/>
                <a:gd name="connsiteX53" fmla="*/ 194 w 866"/>
                <a:gd name="connsiteY53" fmla="*/ 392 h 1230"/>
                <a:gd name="connsiteX54" fmla="*/ 216 w 866"/>
                <a:gd name="connsiteY54" fmla="*/ 368 h 1230"/>
                <a:gd name="connsiteX55" fmla="*/ 238 w 866"/>
                <a:gd name="connsiteY55" fmla="*/ 342 h 1230"/>
                <a:gd name="connsiteX56" fmla="*/ 264 w 866"/>
                <a:gd name="connsiteY56" fmla="*/ 318 h 1230"/>
                <a:gd name="connsiteX57" fmla="*/ 290 w 866"/>
                <a:gd name="connsiteY57" fmla="*/ 294 h 1230"/>
                <a:gd name="connsiteX58" fmla="*/ 318 w 866"/>
                <a:gd name="connsiteY58" fmla="*/ 270 h 1230"/>
                <a:gd name="connsiteX59" fmla="*/ 348 w 866"/>
                <a:gd name="connsiteY59" fmla="*/ 246 h 1230"/>
                <a:gd name="connsiteX60" fmla="*/ 378 w 866"/>
                <a:gd name="connsiteY60" fmla="*/ 222 h 1230"/>
                <a:gd name="connsiteX61" fmla="*/ 412 w 866"/>
                <a:gd name="connsiteY61" fmla="*/ 200 h 1230"/>
                <a:gd name="connsiteX62" fmla="*/ 446 w 866"/>
                <a:gd name="connsiteY62" fmla="*/ 178 h 1230"/>
                <a:gd name="connsiteX63" fmla="*/ 482 w 866"/>
                <a:gd name="connsiteY63" fmla="*/ 156 h 1230"/>
                <a:gd name="connsiteX64" fmla="*/ 520 w 866"/>
                <a:gd name="connsiteY64" fmla="*/ 134 h 1230"/>
                <a:gd name="connsiteX65" fmla="*/ 560 w 866"/>
                <a:gd name="connsiteY65" fmla="*/ 112 h 1230"/>
                <a:gd name="connsiteX66" fmla="*/ 602 w 866"/>
                <a:gd name="connsiteY66" fmla="*/ 92 h 1230"/>
                <a:gd name="connsiteX67" fmla="*/ 646 w 866"/>
                <a:gd name="connsiteY67" fmla="*/ 72 h 1230"/>
                <a:gd name="connsiteX68" fmla="*/ 692 w 866"/>
                <a:gd name="connsiteY68" fmla="*/ 54 h 1230"/>
                <a:gd name="connsiteX69" fmla="*/ 742 w 866"/>
                <a:gd name="connsiteY69" fmla="*/ 34 h 1230"/>
                <a:gd name="connsiteX70" fmla="*/ 792 w 866"/>
                <a:gd name="connsiteY70" fmla="*/ 18 h 1230"/>
                <a:gd name="connsiteX71" fmla="*/ 844 w 866"/>
                <a:gd name="connsiteY71" fmla="*/ 0 h 1230"/>
                <a:gd name="connsiteX72" fmla="*/ 844 w 866"/>
                <a:gd name="connsiteY72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48 w 866"/>
                <a:gd name="connsiteY47" fmla="*/ 648 h 1230"/>
                <a:gd name="connsiteX48" fmla="*/ 68 w 866"/>
                <a:gd name="connsiteY48" fmla="*/ 598 h 1230"/>
                <a:gd name="connsiteX49" fmla="*/ 92 w 866"/>
                <a:gd name="connsiteY49" fmla="*/ 546 h 1230"/>
                <a:gd name="connsiteX50" fmla="*/ 120 w 866"/>
                <a:gd name="connsiteY50" fmla="*/ 494 h 1230"/>
                <a:gd name="connsiteX51" fmla="*/ 154 w 866"/>
                <a:gd name="connsiteY51" fmla="*/ 444 h 1230"/>
                <a:gd name="connsiteX52" fmla="*/ 194 w 866"/>
                <a:gd name="connsiteY52" fmla="*/ 392 h 1230"/>
                <a:gd name="connsiteX53" fmla="*/ 216 w 866"/>
                <a:gd name="connsiteY53" fmla="*/ 368 h 1230"/>
                <a:gd name="connsiteX54" fmla="*/ 238 w 866"/>
                <a:gd name="connsiteY54" fmla="*/ 342 h 1230"/>
                <a:gd name="connsiteX55" fmla="*/ 264 w 866"/>
                <a:gd name="connsiteY55" fmla="*/ 318 h 1230"/>
                <a:gd name="connsiteX56" fmla="*/ 290 w 866"/>
                <a:gd name="connsiteY56" fmla="*/ 294 h 1230"/>
                <a:gd name="connsiteX57" fmla="*/ 318 w 866"/>
                <a:gd name="connsiteY57" fmla="*/ 270 h 1230"/>
                <a:gd name="connsiteX58" fmla="*/ 348 w 866"/>
                <a:gd name="connsiteY58" fmla="*/ 246 h 1230"/>
                <a:gd name="connsiteX59" fmla="*/ 378 w 866"/>
                <a:gd name="connsiteY59" fmla="*/ 222 h 1230"/>
                <a:gd name="connsiteX60" fmla="*/ 412 w 866"/>
                <a:gd name="connsiteY60" fmla="*/ 200 h 1230"/>
                <a:gd name="connsiteX61" fmla="*/ 446 w 866"/>
                <a:gd name="connsiteY61" fmla="*/ 178 h 1230"/>
                <a:gd name="connsiteX62" fmla="*/ 482 w 866"/>
                <a:gd name="connsiteY62" fmla="*/ 156 h 1230"/>
                <a:gd name="connsiteX63" fmla="*/ 520 w 866"/>
                <a:gd name="connsiteY63" fmla="*/ 134 h 1230"/>
                <a:gd name="connsiteX64" fmla="*/ 560 w 866"/>
                <a:gd name="connsiteY64" fmla="*/ 112 h 1230"/>
                <a:gd name="connsiteX65" fmla="*/ 602 w 866"/>
                <a:gd name="connsiteY65" fmla="*/ 92 h 1230"/>
                <a:gd name="connsiteX66" fmla="*/ 646 w 866"/>
                <a:gd name="connsiteY66" fmla="*/ 72 h 1230"/>
                <a:gd name="connsiteX67" fmla="*/ 692 w 866"/>
                <a:gd name="connsiteY67" fmla="*/ 54 h 1230"/>
                <a:gd name="connsiteX68" fmla="*/ 742 w 866"/>
                <a:gd name="connsiteY68" fmla="*/ 34 h 1230"/>
                <a:gd name="connsiteX69" fmla="*/ 792 w 866"/>
                <a:gd name="connsiteY69" fmla="*/ 18 h 1230"/>
                <a:gd name="connsiteX70" fmla="*/ 844 w 866"/>
                <a:gd name="connsiteY70" fmla="*/ 0 h 1230"/>
                <a:gd name="connsiteX71" fmla="*/ 844 w 866"/>
                <a:gd name="connsiteY71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68 w 866"/>
                <a:gd name="connsiteY47" fmla="*/ 598 h 1230"/>
                <a:gd name="connsiteX48" fmla="*/ 92 w 866"/>
                <a:gd name="connsiteY48" fmla="*/ 546 h 1230"/>
                <a:gd name="connsiteX49" fmla="*/ 120 w 866"/>
                <a:gd name="connsiteY49" fmla="*/ 494 h 1230"/>
                <a:gd name="connsiteX50" fmla="*/ 154 w 866"/>
                <a:gd name="connsiteY50" fmla="*/ 444 h 1230"/>
                <a:gd name="connsiteX51" fmla="*/ 194 w 866"/>
                <a:gd name="connsiteY51" fmla="*/ 392 h 1230"/>
                <a:gd name="connsiteX52" fmla="*/ 216 w 866"/>
                <a:gd name="connsiteY52" fmla="*/ 368 h 1230"/>
                <a:gd name="connsiteX53" fmla="*/ 238 w 866"/>
                <a:gd name="connsiteY53" fmla="*/ 342 h 1230"/>
                <a:gd name="connsiteX54" fmla="*/ 264 w 866"/>
                <a:gd name="connsiteY54" fmla="*/ 318 h 1230"/>
                <a:gd name="connsiteX55" fmla="*/ 290 w 866"/>
                <a:gd name="connsiteY55" fmla="*/ 294 h 1230"/>
                <a:gd name="connsiteX56" fmla="*/ 318 w 866"/>
                <a:gd name="connsiteY56" fmla="*/ 270 h 1230"/>
                <a:gd name="connsiteX57" fmla="*/ 348 w 866"/>
                <a:gd name="connsiteY57" fmla="*/ 246 h 1230"/>
                <a:gd name="connsiteX58" fmla="*/ 378 w 866"/>
                <a:gd name="connsiteY58" fmla="*/ 222 h 1230"/>
                <a:gd name="connsiteX59" fmla="*/ 412 w 866"/>
                <a:gd name="connsiteY59" fmla="*/ 200 h 1230"/>
                <a:gd name="connsiteX60" fmla="*/ 446 w 866"/>
                <a:gd name="connsiteY60" fmla="*/ 178 h 1230"/>
                <a:gd name="connsiteX61" fmla="*/ 482 w 866"/>
                <a:gd name="connsiteY61" fmla="*/ 156 h 1230"/>
                <a:gd name="connsiteX62" fmla="*/ 520 w 866"/>
                <a:gd name="connsiteY62" fmla="*/ 134 h 1230"/>
                <a:gd name="connsiteX63" fmla="*/ 560 w 866"/>
                <a:gd name="connsiteY63" fmla="*/ 112 h 1230"/>
                <a:gd name="connsiteX64" fmla="*/ 602 w 866"/>
                <a:gd name="connsiteY64" fmla="*/ 92 h 1230"/>
                <a:gd name="connsiteX65" fmla="*/ 646 w 866"/>
                <a:gd name="connsiteY65" fmla="*/ 72 h 1230"/>
                <a:gd name="connsiteX66" fmla="*/ 692 w 866"/>
                <a:gd name="connsiteY66" fmla="*/ 54 h 1230"/>
                <a:gd name="connsiteX67" fmla="*/ 742 w 866"/>
                <a:gd name="connsiteY67" fmla="*/ 34 h 1230"/>
                <a:gd name="connsiteX68" fmla="*/ 792 w 866"/>
                <a:gd name="connsiteY68" fmla="*/ 18 h 1230"/>
                <a:gd name="connsiteX69" fmla="*/ 844 w 866"/>
                <a:gd name="connsiteY69" fmla="*/ 0 h 1230"/>
                <a:gd name="connsiteX70" fmla="*/ 844 w 866"/>
                <a:gd name="connsiteY70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68 w 866"/>
                <a:gd name="connsiteY47" fmla="*/ 598 h 1230"/>
                <a:gd name="connsiteX48" fmla="*/ 92 w 866"/>
                <a:gd name="connsiteY48" fmla="*/ 546 h 1230"/>
                <a:gd name="connsiteX49" fmla="*/ 154 w 866"/>
                <a:gd name="connsiteY49" fmla="*/ 444 h 1230"/>
                <a:gd name="connsiteX50" fmla="*/ 194 w 866"/>
                <a:gd name="connsiteY50" fmla="*/ 392 h 1230"/>
                <a:gd name="connsiteX51" fmla="*/ 216 w 866"/>
                <a:gd name="connsiteY51" fmla="*/ 368 h 1230"/>
                <a:gd name="connsiteX52" fmla="*/ 238 w 866"/>
                <a:gd name="connsiteY52" fmla="*/ 342 h 1230"/>
                <a:gd name="connsiteX53" fmla="*/ 264 w 866"/>
                <a:gd name="connsiteY53" fmla="*/ 318 h 1230"/>
                <a:gd name="connsiteX54" fmla="*/ 290 w 866"/>
                <a:gd name="connsiteY54" fmla="*/ 294 h 1230"/>
                <a:gd name="connsiteX55" fmla="*/ 318 w 866"/>
                <a:gd name="connsiteY55" fmla="*/ 270 h 1230"/>
                <a:gd name="connsiteX56" fmla="*/ 348 w 866"/>
                <a:gd name="connsiteY56" fmla="*/ 246 h 1230"/>
                <a:gd name="connsiteX57" fmla="*/ 378 w 866"/>
                <a:gd name="connsiteY57" fmla="*/ 222 h 1230"/>
                <a:gd name="connsiteX58" fmla="*/ 412 w 866"/>
                <a:gd name="connsiteY58" fmla="*/ 200 h 1230"/>
                <a:gd name="connsiteX59" fmla="*/ 446 w 866"/>
                <a:gd name="connsiteY59" fmla="*/ 178 h 1230"/>
                <a:gd name="connsiteX60" fmla="*/ 482 w 866"/>
                <a:gd name="connsiteY60" fmla="*/ 156 h 1230"/>
                <a:gd name="connsiteX61" fmla="*/ 520 w 866"/>
                <a:gd name="connsiteY61" fmla="*/ 134 h 1230"/>
                <a:gd name="connsiteX62" fmla="*/ 560 w 866"/>
                <a:gd name="connsiteY62" fmla="*/ 112 h 1230"/>
                <a:gd name="connsiteX63" fmla="*/ 602 w 866"/>
                <a:gd name="connsiteY63" fmla="*/ 92 h 1230"/>
                <a:gd name="connsiteX64" fmla="*/ 646 w 866"/>
                <a:gd name="connsiteY64" fmla="*/ 72 h 1230"/>
                <a:gd name="connsiteX65" fmla="*/ 692 w 866"/>
                <a:gd name="connsiteY65" fmla="*/ 54 h 1230"/>
                <a:gd name="connsiteX66" fmla="*/ 742 w 866"/>
                <a:gd name="connsiteY66" fmla="*/ 34 h 1230"/>
                <a:gd name="connsiteX67" fmla="*/ 792 w 866"/>
                <a:gd name="connsiteY67" fmla="*/ 18 h 1230"/>
                <a:gd name="connsiteX68" fmla="*/ 844 w 866"/>
                <a:gd name="connsiteY68" fmla="*/ 0 h 1230"/>
                <a:gd name="connsiteX69" fmla="*/ 844 w 866"/>
                <a:gd name="connsiteY69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68 w 866"/>
                <a:gd name="connsiteY47" fmla="*/ 598 h 1230"/>
                <a:gd name="connsiteX48" fmla="*/ 92 w 866"/>
                <a:gd name="connsiteY48" fmla="*/ 546 h 1230"/>
                <a:gd name="connsiteX49" fmla="*/ 194 w 866"/>
                <a:gd name="connsiteY49" fmla="*/ 392 h 1230"/>
                <a:gd name="connsiteX50" fmla="*/ 216 w 866"/>
                <a:gd name="connsiteY50" fmla="*/ 368 h 1230"/>
                <a:gd name="connsiteX51" fmla="*/ 238 w 866"/>
                <a:gd name="connsiteY51" fmla="*/ 342 h 1230"/>
                <a:gd name="connsiteX52" fmla="*/ 264 w 866"/>
                <a:gd name="connsiteY52" fmla="*/ 318 h 1230"/>
                <a:gd name="connsiteX53" fmla="*/ 290 w 866"/>
                <a:gd name="connsiteY53" fmla="*/ 294 h 1230"/>
                <a:gd name="connsiteX54" fmla="*/ 318 w 866"/>
                <a:gd name="connsiteY54" fmla="*/ 270 h 1230"/>
                <a:gd name="connsiteX55" fmla="*/ 348 w 866"/>
                <a:gd name="connsiteY55" fmla="*/ 246 h 1230"/>
                <a:gd name="connsiteX56" fmla="*/ 378 w 866"/>
                <a:gd name="connsiteY56" fmla="*/ 222 h 1230"/>
                <a:gd name="connsiteX57" fmla="*/ 412 w 866"/>
                <a:gd name="connsiteY57" fmla="*/ 200 h 1230"/>
                <a:gd name="connsiteX58" fmla="*/ 446 w 866"/>
                <a:gd name="connsiteY58" fmla="*/ 178 h 1230"/>
                <a:gd name="connsiteX59" fmla="*/ 482 w 866"/>
                <a:gd name="connsiteY59" fmla="*/ 156 h 1230"/>
                <a:gd name="connsiteX60" fmla="*/ 520 w 866"/>
                <a:gd name="connsiteY60" fmla="*/ 134 h 1230"/>
                <a:gd name="connsiteX61" fmla="*/ 560 w 866"/>
                <a:gd name="connsiteY61" fmla="*/ 112 h 1230"/>
                <a:gd name="connsiteX62" fmla="*/ 602 w 866"/>
                <a:gd name="connsiteY62" fmla="*/ 92 h 1230"/>
                <a:gd name="connsiteX63" fmla="*/ 646 w 866"/>
                <a:gd name="connsiteY63" fmla="*/ 72 h 1230"/>
                <a:gd name="connsiteX64" fmla="*/ 692 w 866"/>
                <a:gd name="connsiteY64" fmla="*/ 54 h 1230"/>
                <a:gd name="connsiteX65" fmla="*/ 742 w 866"/>
                <a:gd name="connsiteY65" fmla="*/ 34 h 1230"/>
                <a:gd name="connsiteX66" fmla="*/ 792 w 866"/>
                <a:gd name="connsiteY66" fmla="*/ 18 h 1230"/>
                <a:gd name="connsiteX67" fmla="*/ 844 w 866"/>
                <a:gd name="connsiteY67" fmla="*/ 0 h 1230"/>
                <a:gd name="connsiteX68" fmla="*/ 844 w 866"/>
                <a:gd name="connsiteY68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0 w 866"/>
                <a:gd name="connsiteY45" fmla="*/ 890 h 1230"/>
                <a:gd name="connsiteX46" fmla="*/ 4 w 866"/>
                <a:gd name="connsiteY46" fmla="*/ 844 h 1230"/>
                <a:gd name="connsiteX47" fmla="*/ 68 w 866"/>
                <a:gd name="connsiteY47" fmla="*/ 598 h 1230"/>
                <a:gd name="connsiteX48" fmla="*/ 194 w 866"/>
                <a:gd name="connsiteY48" fmla="*/ 392 h 1230"/>
                <a:gd name="connsiteX49" fmla="*/ 216 w 866"/>
                <a:gd name="connsiteY49" fmla="*/ 368 h 1230"/>
                <a:gd name="connsiteX50" fmla="*/ 238 w 866"/>
                <a:gd name="connsiteY50" fmla="*/ 342 h 1230"/>
                <a:gd name="connsiteX51" fmla="*/ 264 w 866"/>
                <a:gd name="connsiteY51" fmla="*/ 318 h 1230"/>
                <a:gd name="connsiteX52" fmla="*/ 290 w 866"/>
                <a:gd name="connsiteY52" fmla="*/ 294 h 1230"/>
                <a:gd name="connsiteX53" fmla="*/ 318 w 866"/>
                <a:gd name="connsiteY53" fmla="*/ 270 h 1230"/>
                <a:gd name="connsiteX54" fmla="*/ 348 w 866"/>
                <a:gd name="connsiteY54" fmla="*/ 246 h 1230"/>
                <a:gd name="connsiteX55" fmla="*/ 378 w 866"/>
                <a:gd name="connsiteY55" fmla="*/ 222 h 1230"/>
                <a:gd name="connsiteX56" fmla="*/ 412 w 866"/>
                <a:gd name="connsiteY56" fmla="*/ 200 h 1230"/>
                <a:gd name="connsiteX57" fmla="*/ 446 w 866"/>
                <a:gd name="connsiteY57" fmla="*/ 178 h 1230"/>
                <a:gd name="connsiteX58" fmla="*/ 482 w 866"/>
                <a:gd name="connsiteY58" fmla="*/ 156 h 1230"/>
                <a:gd name="connsiteX59" fmla="*/ 520 w 866"/>
                <a:gd name="connsiteY59" fmla="*/ 134 h 1230"/>
                <a:gd name="connsiteX60" fmla="*/ 560 w 866"/>
                <a:gd name="connsiteY60" fmla="*/ 112 h 1230"/>
                <a:gd name="connsiteX61" fmla="*/ 602 w 866"/>
                <a:gd name="connsiteY61" fmla="*/ 92 h 1230"/>
                <a:gd name="connsiteX62" fmla="*/ 646 w 866"/>
                <a:gd name="connsiteY62" fmla="*/ 72 h 1230"/>
                <a:gd name="connsiteX63" fmla="*/ 692 w 866"/>
                <a:gd name="connsiteY63" fmla="*/ 54 h 1230"/>
                <a:gd name="connsiteX64" fmla="*/ 742 w 866"/>
                <a:gd name="connsiteY64" fmla="*/ 34 h 1230"/>
                <a:gd name="connsiteX65" fmla="*/ 792 w 866"/>
                <a:gd name="connsiteY65" fmla="*/ 18 h 1230"/>
                <a:gd name="connsiteX66" fmla="*/ 844 w 866"/>
                <a:gd name="connsiteY66" fmla="*/ 0 h 1230"/>
                <a:gd name="connsiteX67" fmla="*/ 844 w 866"/>
                <a:gd name="connsiteY67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4 w 866"/>
                <a:gd name="connsiteY42" fmla="*/ 1016 h 1230"/>
                <a:gd name="connsiteX43" fmla="*/ 0 w 866"/>
                <a:gd name="connsiteY43" fmla="*/ 976 h 1230"/>
                <a:gd name="connsiteX44" fmla="*/ 0 w 866"/>
                <a:gd name="connsiteY44" fmla="*/ 934 h 1230"/>
                <a:gd name="connsiteX45" fmla="*/ 4 w 866"/>
                <a:gd name="connsiteY45" fmla="*/ 844 h 1230"/>
                <a:gd name="connsiteX46" fmla="*/ 68 w 866"/>
                <a:gd name="connsiteY46" fmla="*/ 598 h 1230"/>
                <a:gd name="connsiteX47" fmla="*/ 194 w 866"/>
                <a:gd name="connsiteY47" fmla="*/ 392 h 1230"/>
                <a:gd name="connsiteX48" fmla="*/ 216 w 866"/>
                <a:gd name="connsiteY48" fmla="*/ 368 h 1230"/>
                <a:gd name="connsiteX49" fmla="*/ 238 w 866"/>
                <a:gd name="connsiteY49" fmla="*/ 342 h 1230"/>
                <a:gd name="connsiteX50" fmla="*/ 264 w 866"/>
                <a:gd name="connsiteY50" fmla="*/ 318 h 1230"/>
                <a:gd name="connsiteX51" fmla="*/ 290 w 866"/>
                <a:gd name="connsiteY51" fmla="*/ 294 h 1230"/>
                <a:gd name="connsiteX52" fmla="*/ 318 w 866"/>
                <a:gd name="connsiteY52" fmla="*/ 270 h 1230"/>
                <a:gd name="connsiteX53" fmla="*/ 348 w 866"/>
                <a:gd name="connsiteY53" fmla="*/ 246 h 1230"/>
                <a:gd name="connsiteX54" fmla="*/ 378 w 866"/>
                <a:gd name="connsiteY54" fmla="*/ 222 h 1230"/>
                <a:gd name="connsiteX55" fmla="*/ 412 w 866"/>
                <a:gd name="connsiteY55" fmla="*/ 200 h 1230"/>
                <a:gd name="connsiteX56" fmla="*/ 446 w 866"/>
                <a:gd name="connsiteY56" fmla="*/ 178 h 1230"/>
                <a:gd name="connsiteX57" fmla="*/ 482 w 866"/>
                <a:gd name="connsiteY57" fmla="*/ 156 h 1230"/>
                <a:gd name="connsiteX58" fmla="*/ 520 w 866"/>
                <a:gd name="connsiteY58" fmla="*/ 134 h 1230"/>
                <a:gd name="connsiteX59" fmla="*/ 560 w 866"/>
                <a:gd name="connsiteY59" fmla="*/ 112 h 1230"/>
                <a:gd name="connsiteX60" fmla="*/ 602 w 866"/>
                <a:gd name="connsiteY60" fmla="*/ 92 h 1230"/>
                <a:gd name="connsiteX61" fmla="*/ 646 w 866"/>
                <a:gd name="connsiteY61" fmla="*/ 72 h 1230"/>
                <a:gd name="connsiteX62" fmla="*/ 692 w 866"/>
                <a:gd name="connsiteY62" fmla="*/ 54 h 1230"/>
                <a:gd name="connsiteX63" fmla="*/ 742 w 866"/>
                <a:gd name="connsiteY63" fmla="*/ 34 h 1230"/>
                <a:gd name="connsiteX64" fmla="*/ 792 w 866"/>
                <a:gd name="connsiteY64" fmla="*/ 18 h 1230"/>
                <a:gd name="connsiteX65" fmla="*/ 844 w 866"/>
                <a:gd name="connsiteY65" fmla="*/ 0 h 1230"/>
                <a:gd name="connsiteX66" fmla="*/ 844 w 866"/>
                <a:gd name="connsiteY66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36 w 866"/>
                <a:gd name="connsiteY38" fmla="*/ 1190 h 1230"/>
                <a:gd name="connsiteX39" fmla="*/ 24 w 866"/>
                <a:gd name="connsiteY39" fmla="*/ 1146 h 1230"/>
                <a:gd name="connsiteX40" fmla="*/ 12 w 866"/>
                <a:gd name="connsiteY40" fmla="*/ 1088 h 1230"/>
                <a:gd name="connsiteX41" fmla="*/ 8 w 866"/>
                <a:gd name="connsiteY41" fmla="*/ 1052 h 1230"/>
                <a:gd name="connsiteX42" fmla="*/ 0 w 866"/>
                <a:gd name="connsiteY42" fmla="*/ 976 h 1230"/>
                <a:gd name="connsiteX43" fmla="*/ 0 w 866"/>
                <a:gd name="connsiteY43" fmla="*/ 934 h 1230"/>
                <a:gd name="connsiteX44" fmla="*/ 4 w 866"/>
                <a:gd name="connsiteY44" fmla="*/ 844 h 1230"/>
                <a:gd name="connsiteX45" fmla="*/ 68 w 866"/>
                <a:gd name="connsiteY45" fmla="*/ 598 h 1230"/>
                <a:gd name="connsiteX46" fmla="*/ 194 w 866"/>
                <a:gd name="connsiteY46" fmla="*/ 392 h 1230"/>
                <a:gd name="connsiteX47" fmla="*/ 216 w 866"/>
                <a:gd name="connsiteY47" fmla="*/ 368 h 1230"/>
                <a:gd name="connsiteX48" fmla="*/ 238 w 866"/>
                <a:gd name="connsiteY48" fmla="*/ 342 h 1230"/>
                <a:gd name="connsiteX49" fmla="*/ 264 w 866"/>
                <a:gd name="connsiteY49" fmla="*/ 318 h 1230"/>
                <a:gd name="connsiteX50" fmla="*/ 290 w 866"/>
                <a:gd name="connsiteY50" fmla="*/ 294 h 1230"/>
                <a:gd name="connsiteX51" fmla="*/ 318 w 866"/>
                <a:gd name="connsiteY51" fmla="*/ 270 h 1230"/>
                <a:gd name="connsiteX52" fmla="*/ 348 w 866"/>
                <a:gd name="connsiteY52" fmla="*/ 246 h 1230"/>
                <a:gd name="connsiteX53" fmla="*/ 378 w 866"/>
                <a:gd name="connsiteY53" fmla="*/ 222 h 1230"/>
                <a:gd name="connsiteX54" fmla="*/ 412 w 866"/>
                <a:gd name="connsiteY54" fmla="*/ 200 h 1230"/>
                <a:gd name="connsiteX55" fmla="*/ 446 w 866"/>
                <a:gd name="connsiteY55" fmla="*/ 178 h 1230"/>
                <a:gd name="connsiteX56" fmla="*/ 482 w 866"/>
                <a:gd name="connsiteY56" fmla="*/ 156 h 1230"/>
                <a:gd name="connsiteX57" fmla="*/ 520 w 866"/>
                <a:gd name="connsiteY57" fmla="*/ 134 h 1230"/>
                <a:gd name="connsiteX58" fmla="*/ 560 w 866"/>
                <a:gd name="connsiteY58" fmla="*/ 112 h 1230"/>
                <a:gd name="connsiteX59" fmla="*/ 602 w 866"/>
                <a:gd name="connsiteY59" fmla="*/ 92 h 1230"/>
                <a:gd name="connsiteX60" fmla="*/ 646 w 866"/>
                <a:gd name="connsiteY60" fmla="*/ 72 h 1230"/>
                <a:gd name="connsiteX61" fmla="*/ 692 w 866"/>
                <a:gd name="connsiteY61" fmla="*/ 54 h 1230"/>
                <a:gd name="connsiteX62" fmla="*/ 742 w 866"/>
                <a:gd name="connsiteY62" fmla="*/ 34 h 1230"/>
                <a:gd name="connsiteX63" fmla="*/ 792 w 866"/>
                <a:gd name="connsiteY63" fmla="*/ 18 h 1230"/>
                <a:gd name="connsiteX64" fmla="*/ 844 w 866"/>
                <a:gd name="connsiteY64" fmla="*/ 0 h 1230"/>
                <a:gd name="connsiteX65" fmla="*/ 844 w 866"/>
                <a:gd name="connsiteY65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44 w 866"/>
                <a:gd name="connsiteY37" fmla="*/ 1220 h 1230"/>
                <a:gd name="connsiteX38" fmla="*/ 24 w 866"/>
                <a:gd name="connsiteY38" fmla="*/ 1146 h 1230"/>
                <a:gd name="connsiteX39" fmla="*/ 12 w 866"/>
                <a:gd name="connsiteY39" fmla="*/ 1088 h 1230"/>
                <a:gd name="connsiteX40" fmla="*/ 8 w 866"/>
                <a:gd name="connsiteY40" fmla="*/ 1052 h 1230"/>
                <a:gd name="connsiteX41" fmla="*/ 0 w 866"/>
                <a:gd name="connsiteY41" fmla="*/ 976 h 1230"/>
                <a:gd name="connsiteX42" fmla="*/ 0 w 866"/>
                <a:gd name="connsiteY42" fmla="*/ 934 h 1230"/>
                <a:gd name="connsiteX43" fmla="*/ 4 w 866"/>
                <a:gd name="connsiteY43" fmla="*/ 844 h 1230"/>
                <a:gd name="connsiteX44" fmla="*/ 68 w 866"/>
                <a:gd name="connsiteY44" fmla="*/ 598 h 1230"/>
                <a:gd name="connsiteX45" fmla="*/ 194 w 866"/>
                <a:gd name="connsiteY45" fmla="*/ 392 h 1230"/>
                <a:gd name="connsiteX46" fmla="*/ 216 w 866"/>
                <a:gd name="connsiteY46" fmla="*/ 368 h 1230"/>
                <a:gd name="connsiteX47" fmla="*/ 238 w 866"/>
                <a:gd name="connsiteY47" fmla="*/ 342 h 1230"/>
                <a:gd name="connsiteX48" fmla="*/ 264 w 866"/>
                <a:gd name="connsiteY48" fmla="*/ 318 h 1230"/>
                <a:gd name="connsiteX49" fmla="*/ 290 w 866"/>
                <a:gd name="connsiteY49" fmla="*/ 294 h 1230"/>
                <a:gd name="connsiteX50" fmla="*/ 318 w 866"/>
                <a:gd name="connsiteY50" fmla="*/ 270 h 1230"/>
                <a:gd name="connsiteX51" fmla="*/ 348 w 866"/>
                <a:gd name="connsiteY51" fmla="*/ 246 h 1230"/>
                <a:gd name="connsiteX52" fmla="*/ 378 w 866"/>
                <a:gd name="connsiteY52" fmla="*/ 222 h 1230"/>
                <a:gd name="connsiteX53" fmla="*/ 412 w 866"/>
                <a:gd name="connsiteY53" fmla="*/ 200 h 1230"/>
                <a:gd name="connsiteX54" fmla="*/ 446 w 866"/>
                <a:gd name="connsiteY54" fmla="*/ 178 h 1230"/>
                <a:gd name="connsiteX55" fmla="*/ 482 w 866"/>
                <a:gd name="connsiteY55" fmla="*/ 156 h 1230"/>
                <a:gd name="connsiteX56" fmla="*/ 520 w 866"/>
                <a:gd name="connsiteY56" fmla="*/ 134 h 1230"/>
                <a:gd name="connsiteX57" fmla="*/ 560 w 866"/>
                <a:gd name="connsiteY57" fmla="*/ 112 h 1230"/>
                <a:gd name="connsiteX58" fmla="*/ 602 w 866"/>
                <a:gd name="connsiteY58" fmla="*/ 92 h 1230"/>
                <a:gd name="connsiteX59" fmla="*/ 646 w 866"/>
                <a:gd name="connsiteY59" fmla="*/ 72 h 1230"/>
                <a:gd name="connsiteX60" fmla="*/ 692 w 866"/>
                <a:gd name="connsiteY60" fmla="*/ 54 h 1230"/>
                <a:gd name="connsiteX61" fmla="*/ 742 w 866"/>
                <a:gd name="connsiteY61" fmla="*/ 34 h 1230"/>
                <a:gd name="connsiteX62" fmla="*/ 792 w 866"/>
                <a:gd name="connsiteY62" fmla="*/ 18 h 1230"/>
                <a:gd name="connsiteX63" fmla="*/ 844 w 866"/>
                <a:gd name="connsiteY63" fmla="*/ 0 h 1230"/>
                <a:gd name="connsiteX64" fmla="*/ 844 w 866"/>
                <a:gd name="connsiteY64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142 w 866"/>
                <a:gd name="connsiteY33" fmla="*/ 1198 h 1230"/>
                <a:gd name="connsiteX34" fmla="*/ 96 w 866"/>
                <a:gd name="connsiteY34" fmla="*/ 1214 h 1230"/>
                <a:gd name="connsiteX35" fmla="*/ 48 w 866"/>
                <a:gd name="connsiteY35" fmla="*/ 1230 h 1230"/>
                <a:gd name="connsiteX36" fmla="*/ 48 w 866"/>
                <a:gd name="connsiteY36" fmla="*/ 1230 h 1230"/>
                <a:gd name="connsiteX37" fmla="*/ 24 w 866"/>
                <a:gd name="connsiteY37" fmla="*/ 1146 h 1230"/>
                <a:gd name="connsiteX38" fmla="*/ 12 w 866"/>
                <a:gd name="connsiteY38" fmla="*/ 1088 h 1230"/>
                <a:gd name="connsiteX39" fmla="*/ 8 w 866"/>
                <a:gd name="connsiteY39" fmla="*/ 1052 h 1230"/>
                <a:gd name="connsiteX40" fmla="*/ 0 w 866"/>
                <a:gd name="connsiteY40" fmla="*/ 976 h 1230"/>
                <a:gd name="connsiteX41" fmla="*/ 0 w 866"/>
                <a:gd name="connsiteY41" fmla="*/ 934 h 1230"/>
                <a:gd name="connsiteX42" fmla="*/ 4 w 866"/>
                <a:gd name="connsiteY42" fmla="*/ 844 h 1230"/>
                <a:gd name="connsiteX43" fmla="*/ 68 w 866"/>
                <a:gd name="connsiteY43" fmla="*/ 598 h 1230"/>
                <a:gd name="connsiteX44" fmla="*/ 194 w 866"/>
                <a:gd name="connsiteY44" fmla="*/ 392 h 1230"/>
                <a:gd name="connsiteX45" fmla="*/ 216 w 866"/>
                <a:gd name="connsiteY45" fmla="*/ 368 h 1230"/>
                <a:gd name="connsiteX46" fmla="*/ 238 w 866"/>
                <a:gd name="connsiteY46" fmla="*/ 342 h 1230"/>
                <a:gd name="connsiteX47" fmla="*/ 264 w 866"/>
                <a:gd name="connsiteY47" fmla="*/ 318 h 1230"/>
                <a:gd name="connsiteX48" fmla="*/ 290 w 866"/>
                <a:gd name="connsiteY48" fmla="*/ 294 h 1230"/>
                <a:gd name="connsiteX49" fmla="*/ 318 w 866"/>
                <a:gd name="connsiteY49" fmla="*/ 270 h 1230"/>
                <a:gd name="connsiteX50" fmla="*/ 348 w 866"/>
                <a:gd name="connsiteY50" fmla="*/ 246 h 1230"/>
                <a:gd name="connsiteX51" fmla="*/ 378 w 866"/>
                <a:gd name="connsiteY51" fmla="*/ 222 h 1230"/>
                <a:gd name="connsiteX52" fmla="*/ 412 w 866"/>
                <a:gd name="connsiteY52" fmla="*/ 200 h 1230"/>
                <a:gd name="connsiteX53" fmla="*/ 446 w 866"/>
                <a:gd name="connsiteY53" fmla="*/ 178 h 1230"/>
                <a:gd name="connsiteX54" fmla="*/ 482 w 866"/>
                <a:gd name="connsiteY54" fmla="*/ 156 h 1230"/>
                <a:gd name="connsiteX55" fmla="*/ 520 w 866"/>
                <a:gd name="connsiteY55" fmla="*/ 134 h 1230"/>
                <a:gd name="connsiteX56" fmla="*/ 560 w 866"/>
                <a:gd name="connsiteY56" fmla="*/ 112 h 1230"/>
                <a:gd name="connsiteX57" fmla="*/ 602 w 866"/>
                <a:gd name="connsiteY57" fmla="*/ 92 h 1230"/>
                <a:gd name="connsiteX58" fmla="*/ 646 w 866"/>
                <a:gd name="connsiteY58" fmla="*/ 72 h 1230"/>
                <a:gd name="connsiteX59" fmla="*/ 692 w 866"/>
                <a:gd name="connsiteY59" fmla="*/ 54 h 1230"/>
                <a:gd name="connsiteX60" fmla="*/ 742 w 866"/>
                <a:gd name="connsiteY60" fmla="*/ 34 h 1230"/>
                <a:gd name="connsiteX61" fmla="*/ 792 w 866"/>
                <a:gd name="connsiteY61" fmla="*/ 18 h 1230"/>
                <a:gd name="connsiteX62" fmla="*/ 844 w 866"/>
                <a:gd name="connsiteY62" fmla="*/ 0 h 1230"/>
                <a:gd name="connsiteX63" fmla="*/ 844 w 866"/>
                <a:gd name="connsiteY63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184 w 866"/>
                <a:gd name="connsiteY32" fmla="*/ 1180 h 1230"/>
                <a:gd name="connsiteX33" fmla="*/ 96 w 866"/>
                <a:gd name="connsiteY33" fmla="*/ 1214 h 1230"/>
                <a:gd name="connsiteX34" fmla="*/ 48 w 866"/>
                <a:gd name="connsiteY34" fmla="*/ 1230 h 1230"/>
                <a:gd name="connsiteX35" fmla="*/ 48 w 866"/>
                <a:gd name="connsiteY35" fmla="*/ 1230 h 1230"/>
                <a:gd name="connsiteX36" fmla="*/ 24 w 866"/>
                <a:gd name="connsiteY36" fmla="*/ 1146 h 1230"/>
                <a:gd name="connsiteX37" fmla="*/ 12 w 866"/>
                <a:gd name="connsiteY37" fmla="*/ 1088 h 1230"/>
                <a:gd name="connsiteX38" fmla="*/ 8 w 866"/>
                <a:gd name="connsiteY38" fmla="*/ 1052 h 1230"/>
                <a:gd name="connsiteX39" fmla="*/ 0 w 866"/>
                <a:gd name="connsiteY39" fmla="*/ 976 h 1230"/>
                <a:gd name="connsiteX40" fmla="*/ 0 w 866"/>
                <a:gd name="connsiteY40" fmla="*/ 934 h 1230"/>
                <a:gd name="connsiteX41" fmla="*/ 4 w 866"/>
                <a:gd name="connsiteY41" fmla="*/ 844 h 1230"/>
                <a:gd name="connsiteX42" fmla="*/ 68 w 866"/>
                <a:gd name="connsiteY42" fmla="*/ 598 h 1230"/>
                <a:gd name="connsiteX43" fmla="*/ 194 w 866"/>
                <a:gd name="connsiteY43" fmla="*/ 392 h 1230"/>
                <a:gd name="connsiteX44" fmla="*/ 216 w 866"/>
                <a:gd name="connsiteY44" fmla="*/ 368 h 1230"/>
                <a:gd name="connsiteX45" fmla="*/ 238 w 866"/>
                <a:gd name="connsiteY45" fmla="*/ 342 h 1230"/>
                <a:gd name="connsiteX46" fmla="*/ 264 w 866"/>
                <a:gd name="connsiteY46" fmla="*/ 318 h 1230"/>
                <a:gd name="connsiteX47" fmla="*/ 290 w 866"/>
                <a:gd name="connsiteY47" fmla="*/ 294 h 1230"/>
                <a:gd name="connsiteX48" fmla="*/ 318 w 866"/>
                <a:gd name="connsiteY48" fmla="*/ 270 h 1230"/>
                <a:gd name="connsiteX49" fmla="*/ 348 w 866"/>
                <a:gd name="connsiteY49" fmla="*/ 246 h 1230"/>
                <a:gd name="connsiteX50" fmla="*/ 378 w 866"/>
                <a:gd name="connsiteY50" fmla="*/ 222 h 1230"/>
                <a:gd name="connsiteX51" fmla="*/ 412 w 866"/>
                <a:gd name="connsiteY51" fmla="*/ 200 h 1230"/>
                <a:gd name="connsiteX52" fmla="*/ 446 w 866"/>
                <a:gd name="connsiteY52" fmla="*/ 178 h 1230"/>
                <a:gd name="connsiteX53" fmla="*/ 482 w 866"/>
                <a:gd name="connsiteY53" fmla="*/ 156 h 1230"/>
                <a:gd name="connsiteX54" fmla="*/ 520 w 866"/>
                <a:gd name="connsiteY54" fmla="*/ 134 h 1230"/>
                <a:gd name="connsiteX55" fmla="*/ 560 w 866"/>
                <a:gd name="connsiteY55" fmla="*/ 112 h 1230"/>
                <a:gd name="connsiteX56" fmla="*/ 602 w 866"/>
                <a:gd name="connsiteY56" fmla="*/ 92 h 1230"/>
                <a:gd name="connsiteX57" fmla="*/ 646 w 866"/>
                <a:gd name="connsiteY57" fmla="*/ 72 h 1230"/>
                <a:gd name="connsiteX58" fmla="*/ 692 w 866"/>
                <a:gd name="connsiteY58" fmla="*/ 54 h 1230"/>
                <a:gd name="connsiteX59" fmla="*/ 742 w 866"/>
                <a:gd name="connsiteY59" fmla="*/ 34 h 1230"/>
                <a:gd name="connsiteX60" fmla="*/ 792 w 866"/>
                <a:gd name="connsiteY60" fmla="*/ 18 h 1230"/>
                <a:gd name="connsiteX61" fmla="*/ 844 w 866"/>
                <a:gd name="connsiteY61" fmla="*/ 0 h 1230"/>
                <a:gd name="connsiteX62" fmla="*/ 844 w 866"/>
                <a:gd name="connsiteY62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96 w 866"/>
                <a:gd name="connsiteY32" fmla="*/ 1214 h 1230"/>
                <a:gd name="connsiteX33" fmla="*/ 48 w 866"/>
                <a:gd name="connsiteY33" fmla="*/ 1230 h 1230"/>
                <a:gd name="connsiteX34" fmla="*/ 48 w 866"/>
                <a:gd name="connsiteY34" fmla="*/ 1230 h 1230"/>
                <a:gd name="connsiteX35" fmla="*/ 24 w 866"/>
                <a:gd name="connsiteY35" fmla="*/ 1146 h 1230"/>
                <a:gd name="connsiteX36" fmla="*/ 12 w 866"/>
                <a:gd name="connsiteY36" fmla="*/ 1088 h 1230"/>
                <a:gd name="connsiteX37" fmla="*/ 8 w 866"/>
                <a:gd name="connsiteY37" fmla="*/ 1052 h 1230"/>
                <a:gd name="connsiteX38" fmla="*/ 0 w 866"/>
                <a:gd name="connsiteY38" fmla="*/ 976 h 1230"/>
                <a:gd name="connsiteX39" fmla="*/ 0 w 866"/>
                <a:gd name="connsiteY39" fmla="*/ 934 h 1230"/>
                <a:gd name="connsiteX40" fmla="*/ 4 w 866"/>
                <a:gd name="connsiteY40" fmla="*/ 844 h 1230"/>
                <a:gd name="connsiteX41" fmla="*/ 68 w 866"/>
                <a:gd name="connsiteY41" fmla="*/ 598 h 1230"/>
                <a:gd name="connsiteX42" fmla="*/ 194 w 866"/>
                <a:gd name="connsiteY42" fmla="*/ 392 h 1230"/>
                <a:gd name="connsiteX43" fmla="*/ 216 w 866"/>
                <a:gd name="connsiteY43" fmla="*/ 368 h 1230"/>
                <a:gd name="connsiteX44" fmla="*/ 238 w 866"/>
                <a:gd name="connsiteY44" fmla="*/ 342 h 1230"/>
                <a:gd name="connsiteX45" fmla="*/ 264 w 866"/>
                <a:gd name="connsiteY45" fmla="*/ 318 h 1230"/>
                <a:gd name="connsiteX46" fmla="*/ 290 w 866"/>
                <a:gd name="connsiteY46" fmla="*/ 294 h 1230"/>
                <a:gd name="connsiteX47" fmla="*/ 318 w 866"/>
                <a:gd name="connsiteY47" fmla="*/ 270 h 1230"/>
                <a:gd name="connsiteX48" fmla="*/ 348 w 866"/>
                <a:gd name="connsiteY48" fmla="*/ 246 h 1230"/>
                <a:gd name="connsiteX49" fmla="*/ 378 w 866"/>
                <a:gd name="connsiteY49" fmla="*/ 222 h 1230"/>
                <a:gd name="connsiteX50" fmla="*/ 412 w 866"/>
                <a:gd name="connsiteY50" fmla="*/ 200 h 1230"/>
                <a:gd name="connsiteX51" fmla="*/ 446 w 866"/>
                <a:gd name="connsiteY51" fmla="*/ 178 h 1230"/>
                <a:gd name="connsiteX52" fmla="*/ 482 w 866"/>
                <a:gd name="connsiteY52" fmla="*/ 156 h 1230"/>
                <a:gd name="connsiteX53" fmla="*/ 520 w 866"/>
                <a:gd name="connsiteY53" fmla="*/ 134 h 1230"/>
                <a:gd name="connsiteX54" fmla="*/ 560 w 866"/>
                <a:gd name="connsiteY54" fmla="*/ 112 h 1230"/>
                <a:gd name="connsiteX55" fmla="*/ 602 w 866"/>
                <a:gd name="connsiteY55" fmla="*/ 92 h 1230"/>
                <a:gd name="connsiteX56" fmla="*/ 646 w 866"/>
                <a:gd name="connsiteY56" fmla="*/ 72 h 1230"/>
                <a:gd name="connsiteX57" fmla="*/ 692 w 866"/>
                <a:gd name="connsiteY57" fmla="*/ 54 h 1230"/>
                <a:gd name="connsiteX58" fmla="*/ 742 w 866"/>
                <a:gd name="connsiteY58" fmla="*/ 34 h 1230"/>
                <a:gd name="connsiteX59" fmla="*/ 792 w 866"/>
                <a:gd name="connsiteY59" fmla="*/ 18 h 1230"/>
                <a:gd name="connsiteX60" fmla="*/ 844 w 866"/>
                <a:gd name="connsiteY60" fmla="*/ 0 h 1230"/>
                <a:gd name="connsiteX61" fmla="*/ 844 w 866"/>
                <a:gd name="connsiteY61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96 w 866"/>
                <a:gd name="connsiteY32" fmla="*/ 1214 h 1230"/>
                <a:gd name="connsiteX33" fmla="*/ 48 w 866"/>
                <a:gd name="connsiteY33" fmla="*/ 1230 h 1230"/>
                <a:gd name="connsiteX34" fmla="*/ 24 w 866"/>
                <a:gd name="connsiteY34" fmla="*/ 1146 h 1230"/>
                <a:gd name="connsiteX35" fmla="*/ 12 w 866"/>
                <a:gd name="connsiteY35" fmla="*/ 1088 h 1230"/>
                <a:gd name="connsiteX36" fmla="*/ 8 w 866"/>
                <a:gd name="connsiteY36" fmla="*/ 1052 h 1230"/>
                <a:gd name="connsiteX37" fmla="*/ 0 w 866"/>
                <a:gd name="connsiteY37" fmla="*/ 976 h 1230"/>
                <a:gd name="connsiteX38" fmla="*/ 0 w 866"/>
                <a:gd name="connsiteY38" fmla="*/ 934 h 1230"/>
                <a:gd name="connsiteX39" fmla="*/ 4 w 866"/>
                <a:gd name="connsiteY39" fmla="*/ 844 h 1230"/>
                <a:gd name="connsiteX40" fmla="*/ 68 w 866"/>
                <a:gd name="connsiteY40" fmla="*/ 598 h 1230"/>
                <a:gd name="connsiteX41" fmla="*/ 194 w 866"/>
                <a:gd name="connsiteY41" fmla="*/ 392 h 1230"/>
                <a:gd name="connsiteX42" fmla="*/ 216 w 866"/>
                <a:gd name="connsiteY42" fmla="*/ 368 h 1230"/>
                <a:gd name="connsiteX43" fmla="*/ 238 w 866"/>
                <a:gd name="connsiteY43" fmla="*/ 342 h 1230"/>
                <a:gd name="connsiteX44" fmla="*/ 264 w 866"/>
                <a:gd name="connsiteY44" fmla="*/ 318 h 1230"/>
                <a:gd name="connsiteX45" fmla="*/ 290 w 866"/>
                <a:gd name="connsiteY45" fmla="*/ 294 h 1230"/>
                <a:gd name="connsiteX46" fmla="*/ 318 w 866"/>
                <a:gd name="connsiteY46" fmla="*/ 270 h 1230"/>
                <a:gd name="connsiteX47" fmla="*/ 348 w 866"/>
                <a:gd name="connsiteY47" fmla="*/ 246 h 1230"/>
                <a:gd name="connsiteX48" fmla="*/ 378 w 866"/>
                <a:gd name="connsiteY48" fmla="*/ 222 h 1230"/>
                <a:gd name="connsiteX49" fmla="*/ 412 w 866"/>
                <a:gd name="connsiteY49" fmla="*/ 200 h 1230"/>
                <a:gd name="connsiteX50" fmla="*/ 446 w 866"/>
                <a:gd name="connsiteY50" fmla="*/ 178 h 1230"/>
                <a:gd name="connsiteX51" fmla="*/ 482 w 866"/>
                <a:gd name="connsiteY51" fmla="*/ 156 h 1230"/>
                <a:gd name="connsiteX52" fmla="*/ 520 w 866"/>
                <a:gd name="connsiteY52" fmla="*/ 134 h 1230"/>
                <a:gd name="connsiteX53" fmla="*/ 560 w 866"/>
                <a:gd name="connsiteY53" fmla="*/ 112 h 1230"/>
                <a:gd name="connsiteX54" fmla="*/ 602 w 866"/>
                <a:gd name="connsiteY54" fmla="*/ 92 h 1230"/>
                <a:gd name="connsiteX55" fmla="*/ 646 w 866"/>
                <a:gd name="connsiteY55" fmla="*/ 72 h 1230"/>
                <a:gd name="connsiteX56" fmla="*/ 692 w 866"/>
                <a:gd name="connsiteY56" fmla="*/ 54 h 1230"/>
                <a:gd name="connsiteX57" fmla="*/ 742 w 866"/>
                <a:gd name="connsiteY57" fmla="*/ 34 h 1230"/>
                <a:gd name="connsiteX58" fmla="*/ 792 w 866"/>
                <a:gd name="connsiteY58" fmla="*/ 18 h 1230"/>
                <a:gd name="connsiteX59" fmla="*/ 844 w 866"/>
                <a:gd name="connsiteY59" fmla="*/ 0 h 1230"/>
                <a:gd name="connsiteX60" fmla="*/ 844 w 866"/>
                <a:gd name="connsiteY60" fmla="*/ 0 h 1230"/>
                <a:gd name="connsiteX0" fmla="*/ 844 w 866"/>
                <a:gd name="connsiteY0" fmla="*/ 0 h 1230"/>
                <a:gd name="connsiteX1" fmla="*/ 844 w 866"/>
                <a:gd name="connsiteY1" fmla="*/ 0 h 1230"/>
                <a:gd name="connsiteX2" fmla="*/ 852 w 866"/>
                <a:gd name="connsiteY2" fmla="*/ 40 h 1230"/>
                <a:gd name="connsiteX3" fmla="*/ 858 w 866"/>
                <a:gd name="connsiteY3" fmla="*/ 86 h 1230"/>
                <a:gd name="connsiteX4" fmla="*/ 864 w 866"/>
                <a:gd name="connsiteY4" fmla="*/ 146 h 1230"/>
                <a:gd name="connsiteX5" fmla="*/ 866 w 866"/>
                <a:gd name="connsiteY5" fmla="*/ 182 h 1230"/>
                <a:gd name="connsiteX6" fmla="*/ 866 w 866"/>
                <a:gd name="connsiteY6" fmla="*/ 220 h 1230"/>
                <a:gd name="connsiteX7" fmla="*/ 864 w 866"/>
                <a:gd name="connsiteY7" fmla="*/ 260 h 1230"/>
                <a:gd name="connsiteX8" fmla="*/ 862 w 866"/>
                <a:gd name="connsiteY8" fmla="*/ 304 h 1230"/>
                <a:gd name="connsiteX9" fmla="*/ 858 w 866"/>
                <a:gd name="connsiteY9" fmla="*/ 348 h 1230"/>
                <a:gd name="connsiteX10" fmla="*/ 852 w 866"/>
                <a:gd name="connsiteY10" fmla="*/ 396 h 1230"/>
                <a:gd name="connsiteX11" fmla="*/ 842 w 866"/>
                <a:gd name="connsiteY11" fmla="*/ 444 h 1230"/>
                <a:gd name="connsiteX12" fmla="*/ 830 w 866"/>
                <a:gd name="connsiteY12" fmla="*/ 494 h 1230"/>
                <a:gd name="connsiteX13" fmla="*/ 816 w 866"/>
                <a:gd name="connsiteY13" fmla="*/ 544 h 1230"/>
                <a:gd name="connsiteX14" fmla="*/ 798 w 866"/>
                <a:gd name="connsiteY14" fmla="*/ 594 h 1230"/>
                <a:gd name="connsiteX15" fmla="*/ 776 w 866"/>
                <a:gd name="connsiteY15" fmla="*/ 646 h 1230"/>
                <a:gd name="connsiteX16" fmla="*/ 750 w 866"/>
                <a:gd name="connsiteY16" fmla="*/ 698 h 1230"/>
                <a:gd name="connsiteX17" fmla="*/ 722 w 866"/>
                <a:gd name="connsiteY17" fmla="*/ 750 h 1230"/>
                <a:gd name="connsiteX18" fmla="*/ 688 w 866"/>
                <a:gd name="connsiteY18" fmla="*/ 800 h 1230"/>
                <a:gd name="connsiteX19" fmla="*/ 648 w 866"/>
                <a:gd name="connsiteY19" fmla="*/ 852 h 1230"/>
                <a:gd name="connsiteX20" fmla="*/ 606 w 866"/>
                <a:gd name="connsiteY20" fmla="*/ 900 h 1230"/>
                <a:gd name="connsiteX21" fmla="*/ 556 w 866"/>
                <a:gd name="connsiteY21" fmla="*/ 948 h 1230"/>
                <a:gd name="connsiteX22" fmla="*/ 530 w 866"/>
                <a:gd name="connsiteY22" fmla="*/ 972 h 1230"/>
                <a:gd name="connsiteX23" fmla="*/ 502 w 866"/>
                <a:gd name="connsiteY23" fmla="*/ 996 h 1230"/>
                <a:gd name="connsiteX24" fmla="*/ 474 w 866"/>
                <a:gd name="connsiteY24" fmla="*/ 1018 h 1230"/>
                <a:gd name="connsiteX25" fmla="*/ 442 w 866"/>
                <a:gd name="connsiteY25" fmla="*/ 1040 h 1230"/>
                <a:gd name="connsiteX26" fmla="*/ 410 w 866"/>
                <a:gd name="connsiteY26" fmla="*/ 1062 h 1230"/>
                <a:gd name="connsiteX27" fmla="*/ 378 w 866"/>
                <a:gd name="connsiteY27" fmla="*/ 1084 h 1230"/>
                <a:gd name="connsiteX28" fmla="*/ 342 w 866"/>
                <a:gd name="connsiteY28" fmla="*/ 1104 h 1230"/>
                <a:gd name="connsiteX29" fmla="*/ 306 w 866"/>
                <a:gd name="connsiteY29" fmla="*/ 1124 h 1230"/>
                <a:gd name="connsiteX30" fmla="*/ 266 w 866"/>
                <a:gd name="connsiteY30" fmla="*/ 1144 h 1230"/>
                <a:gd name="connsiteX31" fmla="*/ 226 w 866"/>
                <a:gd name="connsiteY31" fmla="*/ 1162 h 1230"/>
                <a:gd name="connsiteX32" fmla="*/ 48 w 866"/>
                <a:gd name="connsiteY32" fmla="*/ 1230 h 1230"/>
                <a:gd name="connsiteX33" fmla="*/ 24 w 866"/>
                <a:gd name="connsiteY33" fmla="*/ 1146 h 1230"/>
                <a:gd name="connsiteX34" fmla="*/ 12 w 866"/>
                <a:gd name="connsiteY34" fmla="*/ 1088 h 1230"/>
                <a:gd name="connsiteX35" fmla="*/ 8 w 866"/>
                <a:gd name="connsiteY35" fmla="*/ 1052 h 1230"/>
                <a:gd name="connsiteX36" fmla="*/ 0 w 866"/>
                <a:gd name="connsiteY36" fmla="*/ 976 h 1230"/>
                <a:gd name="connsiteX37" fmla="*/ 0 w 866"/>
                <a:gd name="connsiteY37" fmla="*/ 934 h 1230"/>
                <a:gd name="connsiteX38" fmla="*/ 4 w 866"/>
                <a:gd name="connsiteY38" fmla="*/ 844 h 1230"/>
                <a:gd name="connsiteX39" fmla="*/ 68 w 866"/>
                <a:gd name="connsiteY39" fmla="*/ 598 h 1230"/>
                <a:gd name="connsiteX40" fmla="*/ 194 w 866"/>
                <a:gd name="connsiteY40" fmla="*/ 392 h 1230"/>
                <a:gd name="connsiteX41" fmla="*/ 216 w 866"/>
                <a:gd name="connsiteY41" fmla="*/ 368 h 1230"/>
                <a:gd name="connsiteX42" fmla="*/ 238 w 866"/>
                <a:gd name="connsiteY42" fmla="*/ 342 h 1230"/>
                <a:gd name="connsiteX43" fmla="*/ 264 w 866"/>
                <a:gd name="connsiteY43" fmla="*/ 318 h 1230"/>
                <a:gd name="connsiteX44" fmla="*/ 290 w 866"/>
                <a:gd name="connsiteY44" fmla="*/ 294 h 1230"/>
                <a:gd name="connsiteX45" fmla="*/ 318 w 866"/>
                <a:gd name="connsiteY45" fmla="*/ 270 h 1230"/>
                <a:gd name="connsiteX46" fmla="*/ 348 w 866"/>
                <a:gd name="connsiteY46" fmla="*/ 246 h 1230"/>
                <a:gd name="connsiteX47" fmla="*/ 378 w 866"/>
                <a:gd name="connsiteY47" fmla="*/ 222 h 1230"/>
                <a:gd name="connsiteX48" fmla="*/ 412 w 866"/>
                <a:gd name="connsiteY48" fmla="*/ 200 h 1230"/>
                <a:gd name="connsiteX49" fmla="*/ 446 w 866"/>
                <a:gd name="connsiteY49" fmla="*/ 178 h 1230"/>
                <a:gd name="connsiteX50" fmla="*/ 482 w 866"/>
                <a:gd name="connsiteY50" fmla="*/ 156 h 1230"/>
                <a:gd name="connsiteX51" fmla="*/ 520 w 866"/>
                <a:gd name="connsiteY51" fmla="*/ 134 h 1230"/>
                <a:gd name="connsiteX52" fmla="*/ 560 w 866"/>
                <a:gd name="connsiteY52" fmla="*/ 112 h 1230"/>
                <a:gd name="connsiteX53" fmla="*/ 602 w 866"/>
                <a:gd name="connsiteY53" fmla="*/ 92 h 1230"/>
                <a:gd name="connsiteX54" fmla="*/ 646 w 866"/>
                <a:gd name="connsiteY54" fmla="*/ 72 h 1230"/>
                <a:gd name="connsiteX55" fmla="*/ 692 w 866"/>
                <a:gd name="connsiteY55" fmla="*/ 54 h 1230"/>
                <a:gd name="connsiteX56" fmla="*/ 742 w 866"/>
                <a:gd name="connsiteY56" fmla="*/ 34 h 1230"/>
                <a:gd name="connsiteX57" fmla="*/ 792 w 866"/>
                <a:gd name="connsiteY57" fmla="*/ 18 h 1230"/>
                <a:gd name="connsiteX58" fmla="*/ 844 w 866"/>
                <a:gd name="connsiteY58" fmla="*/ 0 h 1230"/>
                <a:gd name="connsiteX59" fmla="*/ 844 w 866"/>
                <a:gd name="connsiteY59" fmla="*/ 0 h 1230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24 w 866"/>
                <a:gd name="connsiteY32" fmla="*/ 1146 h 1162"/>
                <a:gd name="connsiteX33" fmla="*/ 12 w 866"/>
                <a:gd name="connsiteY33" fmla="*/ 1088 h 1162"/>
                <a:gd name="connsiteX34" fmla="*/ 8 w 866"/>
                <a:gd name="connsiteY34" fmla="*/ 1052 h 1162"/>
                <a:gd name="connsiteX35" fmla="*/ 0 w 866"/>
                <a:gd name="connsiteY35" fmla="*/ 976 h 1162"/>
                <a:gd name="connsiteX36" fmla="*/ 0 w 866"/>
                <a:gd name="connsiteY36" fmla="*/ 934 h 1162"/>
                <a:gd name="connsiteX37" fmla="*/ 4 w 866"/>
                <a:gd name="connsiteY37" fmla="*/ 844 h 1162"/>
                <a:gd name="connsiteX38" fmla="*/ 68 w 866"/>
                <a:gd name="connsiteY38" fmla="*/ 598 h 1162"/>
                <a:gd name="connsiteX39" fmla="*/ 194 w 866"/>
                <a:gd name="connsiteY39" fmla="*/ 392 h 1162"/>
                <a:gd name="connsiteX40" fmla="*/ 216 w 866"/>
                <a:gd name="connsiteY40" fmla="*/ 368 h 1162"/>
                <a:gd name="connsiteX41" fmla="*/ 238 w 866"/>
                <a:gd name="connsiteY41" fmla="*/ 342 h 1162"/>
                <a:gd name="connsiteX42" fmla="*/ 264 w 866"/>
                <a:gd name="connsiteY42" fmla="*/ 318 h 1162"/>
                <a:gd name="connsiteX43" fmla="*/ 290 w 866"/>
                <a:gd name="connsiteY43" fmla="*/ 294 h 1162"/>
                <a:gd name="connsiteX44" fmla="*/ 318 w 866"/>
                <a:gd name="connsiteY44" fmla="*/ 270 h 1162"/>
                <a:gd name="connsiteX45" fmla="*/ 348 w 866"/>
                <a:gd name="connsiteY45" fmla="*/ 246 h 1162"/>
                <a:gd name="connsiteX46" fmla="*/ 378 w 866"/>
                <a:gd name="connsiteY46" fmla="*/ 222 h 1162"/>
                <a:gd name="connsiteX47" fmla="*/ 412 w 866"/>
                <a:gd name="connsiteY47" fmla="*/ 200 h 1162"/>
                <a:gd name="connsiteX48" fmla="*/ 446 w 866"/>
                <a:gd name="connsiteY48" fmla="*/ 178 h 1162"/>
                <a:gd name="connsiteX49" fmla="*/ 482 w 866"/>
                <a:gd name="connsiteY49" fmla="*/ 156 h 1162"/>
                <a:gd name="connsiteX50" fmla="*/ 520 w 866"/>
                <a:gd name="connsiteY50" fmla="*/ 134 h 1162"/>
                <a:gd name="connsiteX51" fmla="*/ 560 w 866"/>
                <a:gd name="connsiteY51" fmla="*/ 112 h 1162"/>
                <a:gd name="connsiteX52" fmla="*/ 602 w 866"/>
                <a:gd name="connsiteY52" fmla="*/ 92 h 1162"/>
                <a:gd name="connsiteX53" fmla="*/ 646 w 866"/>
                <a:gd name="connsiteY53" fmla="*/ 72 h 1162"/>
                <a:gd name="connsiteX54" fmla="*/ 692 w 866"/>
                <a:gd name="connsiteY54" fmla="*/ 54 h 1162"/>
                <a:gd name="connsiteX55" fmla="*/ 742 w 866"/>
                <a:gd name="connsiteY55" fmla="*/ 34 h 1162"/>
                <a:gd name="connsiteX56" fmla="*/ 792 w 866"/>
                <a:gd name="connsiteY56" fmla="*/ 18 h 1162"/>
                <a:gd name="connsiteX57" fmla="*/ 844 w 866"/>
                <a:gd name="connsiteY57" fmla="*/ 0 h 1162"/>
                <a:gd name="connsiteX58" fmla="*/ 844 w 866"/>
                <a:gd name="connsiteY58" fmla="*/ 0 h 1162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12 w 866"/>
                <a:gd name="connsiteY32" fmla="*/ 1088 h 1162"/>
                <a:gd name="connsiteX33" fmla="*/ 8 w 866"/>
                <a:gd name="connsiteY33" fmla="*/ 1052 h 1162"/>
                <a:gd name="connsiteX34" fmla="*/ 0 w 866"/>
                <a:gd name="connsiteY34" fmla="*/ 976 h 1162"/>
                <a:gd name="connsiteX35" fmla="*/ 0 w 866"/>
                <a:gd name="connsiteY35" fmla="*/ 934 h 1162"/>
                <a:gd name="connsiteX36" fmla="*/ 4 w 866"/>
                <a:gd name="connsiteY36" fmla="*/ 844 h 1162"/>
                <a:gd name="connsiteX37" fmla="*/ 68 w 866"/>
                <a:gd name="connsiteY37" fmla="*/ 598 h 1162"/>
                <a:gd name="connsiteX38" fmla="*/ 194 w 866"/>
                <a:gd name="connsiteY38" fmla="*/ 392 h 1162"/>
                <a:gd name="connsiteX39" fmla="*/ 216 w 866"/>
                <a:gd name="connsiteY39" fmla="*/ 368 h 1162"/>
                <a:gd name="connsiteX40" fmla="*/ 238 w 866"/>
                <a:gd name="connsiteY40" fmla="*/ 342 h 1162"/>
                <a:gd name="connsiteX41" fmla="*/ 264 w 866"/>
                <a:gd name="connsiteY41" fmla="*/ 318 h 1162"/>
                <a:gd name="connsiteX42" fmla="*/ 290 w 866"/>
                <a:gd name="connsiteY42" fmla="*/ 294 h 1162"/>
                <a:gd name="connsiteX43" fmla="*/ 318 w 866"/>
                <a:gd name="connsiteY43" fmla="*/ 270 h 1162"/>
                <a:gd name="connsiteX44" fmla="*/ 348 w 866"/>
                <a:gd name="connsiteY44" fmla="*/ 246 h 1162"/>
                <a:gd name="connsiteX45" fmla="*/ 378 w 866"/>
                <a:gd name="connsiteY45" fmla="*/ 222 h 1162"/>
                <a:gd name="connsiteX46" fmla="*/ 412 w 866"/>
                <a:gd name="connsiteY46" fmla="*/ 200 h 1162"/>
                <a:gd name="connsiteX47" fmla="*/ 446 w 866"/>
                <a:gd name="connsiteY47" fmla="*/ 178 h 1162"/>
                <a:gd name="connsiteX48" fmla="*/ 482 w 866"/>
                <a:gd name="connsiteY48" fmla="*/ 156 h 1162"/>
                <a:gd name="connsiteX49" fmla="*/ 520 w 866"/>
                <a:gd name="connsiteY49" fmla="*/ 134 h 1162"/>
                <a:gd name="connsiteX50" fmla="*/ 560 w 866"/>
                <a:gd name="connsiteY50" fmla="*/ 112 h 1162"/>
                <a:gd name="connsiteX51" fmla="*/ 602 w 866"/>
                <a:gd name="connsiteY51" fmla="*/ 92 h 1162"/>
                <a:gd name="connsiteX52" fmla="*/ 646 w 866"/>
                <a:gd name="connsiteY52" fmla="*/ 72 h 1162"/>
                <a:gd name="connsiteX53" fmla="*/ 692 w 866"/>
                <a:gd name="connsiteY53" fmla="*/ 54 h 1162"/>
                <a:gd name="connsiteX54" fmla="*/ 742 w 866"/>
                <a:gd name="connsiteY54" fmla="*/ 34 h 1162"/>
                <a:gd name="connsiteX55" fmla="*/ 792 w 866"/>
                <a:gd name="connsiteY55" fmla="*/ 18 h 1162"/>
                <a:gd name="connsiteX56" fmla="*/ 844 w 866"/>
                <a:gd name="connsiteY56" fmla="*/ 0 h 1162"/>
                <a:gd name="connsiteX57" fmla="*/ 844 w 866"/>
                <a:gd name="connsiteY57" fmla="*/ 0 h 1162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8 w 866"/>
                <a:gd name="connsiteY32" fmla="*/ 1052 h 1162"/>
                <a:gd name="connsiteX33" fmla="*/ 0 w 866"/>
                <a:gd name="connsiteY33" fmla="*/ 976 h 1162"/>
                <a:gd name="connsiteX34" fmla="*/ 0 w 866"/>
                <a:gd name="connsiteY34" fmla="*/ 934 h 1162"/>
                <a:gd name="connsiteX35" fmla="*/ 4 w 866"/>
                <a:gd name="connsiteY35" fmla="*/ 844 h 1162"/>
                <a:gd name="connsiteX36" fmla="*/ 68 w 866"/>
                <a:gd name="connsiteY36" fmla="*/ 598 h 1162"/>
                <a:gd name="connsiteX37" fmla="*/ 194 w 866"/>
                <a:gd name="connsiteY37" fmla="*/ 392 h 1162"/>
                <a:gd name="connsiteX38" fmla="*/ 216 w 866"/>
                <a:gd name="connsiteY38" fmla="*/ 368 h 1162"/>
                <a:gd name="connsiteX39" fmla="*/ 238 w 866"/>
                <a:gd name="connsiteY39" fmla="*/ 342 h 1162"/>
                <a:gd name="connsiteX40" fmla="*/ 264 w 866"/>
                <a:gd name="connsiteY40" fmla="*/ 318 h 1162"/>
                <a:gd name="connsiteX41" fmla="*/ 290 w 866"/>
                <a:gd name="connsiteY41" fmla="*/ 294 h 1162"/>
                <a:gd name="connsiteX42" fmla="*/ 318 w 866"/>
                <a:gd name="connsiteY42" fmla="*/ 270 h 1162"/>
                <a:gd name="connsiteX43" fmla="*/ 348 w 866"/>
                <a:gd name="connsiteY43" fmla="*/ 246 h 1162"/>
                <a:gd name="connsiteX44" fmla="*/ 378 w 866"/>
                <a:gd name="connsiteY44" fmla="*/ 222 h 1162"/>
                <a:gd name="connsiteX45" fmla="*/ 412 w 866"/>
                <a:gd name="connsiteY45" fmla="*/ 200 h 1162"/>
                <a:gd name="connsiteX46" fmla="*/ 446 w 866"/>
                <a:gd name="connsiteY46" fmla="*/ 178 h 1162"/>
                <a:gd name="connsiteX47" fmla="*/ 482 w 866"/>
                <a:gd name="connsiteY47" fmla="*/ 156 h 1162"/>
                <a:gd name="connsiteX48" fmla="*/ 520 w 866"/>
                <a:gd name="connsiteY48" fmla="*/ 134 h 1162"/>
                <a:gd name="connsiteX49" fmla="*/ 560 w 866"/>
                <a:gd name="connsiteY49" fmla="*/ 112 h 1162"/>
                <a:gd name="connsiteX50" fmla="*/ 602 w 866"/>
                <a:gd name="connsiteY50" fmla="*/ 92 h 1162"/>
                <a:gd name="connsiteX51" fmla="*/ 646 w 866"/>
                <a:gd name="connsiteY51" fmla="*/ 72 h 1162"/>
                <a:gd name="connsiteX52" fmla="*/ 692 w 866"/>
                <a:gd name="connsiteY52" fmla="*/ 54 h 1162"/>
                <a:gd name="connsiteX53" fmla="*/ 742 w 866"/>
                <a:gd name="connsiteY53" fmla="*/ 34 h 1162"/>
                <a:gd name="connsiteX54" fmla="*/ 792 w 866"/>
                <a:gd name="connsiteY54" fmla="*/ 18 h 1162"/>
                <a:gd name="connsiteX55" fmla="*/ 844 w 866"/>
                <a:gd name="connsiteY55" fmla="*/ 0 h 1162"/>
                <a:gd name="connsiteX56" fmla="*/ 844 w 866"/>
                <a:gd name="connsiteY56" fmla="*/ 0 h 1162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0 w 866"/>
                <a:gd name="connsiteY32" fmla="*/ 976 h 1162"/>
                <a:gd name="connsiteX33" fmla="*/ 0 w 866"/>
                <a:gd name="connsiteY33" fmla="*/ 934 h 1162"/>
                <a:gd name="connsiteX34" fmla="*/ 4 w 866"/>
                <a:gd name="connsiteY34" fmla="*/ 844 h 1162"/>
                <a:gd name="connsiteX35" fmla="*/ 68 w 866"/>
                <a:gd name="connsiteY35" fmla="*/ 598 h 1162"/>
                <a:gd name="connsiteX36" fmla="*/ 194 w 866"/>
                <a:gd name="connsiteY36" fmla="*/ 392 h 1162"/>
                <a:gd name="connsiteX37" fmla="*/ 216 w 866"/>
                <a:gd name="connsiteY37" fmla="*/ 368 h 1162"/>
                <a:gd name="connsiteX38" fmla="*/ 238 w 866"/>
                <a:gd name="connsiteY38" fmla="*/ 342 h 1162"/>
                <a:gd name="connsiteX39" fmla="*/ 264 w 866"/>
                <a:gd name="connsiteY39" fmla="*/ 318 h 1162"/>
                <a:gd name="connsiteX40" fmla="*/ 290 w 866"/>
                <a:gd name="connsiteY40" fmla="*/ 294 h 1162"/>
                <a:gd name="connsiteX41" fmla="*/ 318 w 866"/>
                <a:gd name="connsiteY41" fmla="*/ 270 h 1162"/>
                <a:gd name="connsiteX42" fmla="*/ 348 w 866"/>
                <a:gd name="connsiteY42" fmla="*/ 246 h 1162"/>
                <a:gd name="connsiteX43" fmla="*/ 378 w 866"/>
                <a:gd name="connsiteY43" fmla="*/ 222 h 1162"/>
                <a:gd name="connsiteX44" fmla="*/ 412 w 866"/>
                <a:gd name="connsiteY44" fmla="*/ 200 h 1162"/>
                <a:gd name="connsiteX45" fmla="*/ 446 w 866"/>
                <a:gd name="connsiteY45" fmla="*/ 178 h 1162"/>
                <a:gd name="connsiteX46" fmla="*/ 482 w 866"/>
                <a:gd name="connsiteY46" fmla="*/ 156 h 1162"/>
                <a:gd name="connsiteX47" fmla="*/ 520 w 866"/>
                <a:gd name="connsiteY47" fmla="*/ 134 h 1162"/>
                <a:gd name="connsiteX48" fmla="*/ 560 w 866"/>
                <a:gd name="connsiteY48" fmla="*/ 112 h 1162"/>
                <a:gd name="connsiteX49" fmla="*/ 602 w 866"/>
                <a:gd name="connsiteY49" fmla="*/ 92 h 1162"/>
                <a:gd name="connsiteX50" fmla="*/ 646 w 866"/>
                <a:gd name="connsiteY50" fmla="*/ 72 h 1162"/>
                <a:gd name="connsiteX51" fmla="*/ 692 w 866"/>
                <a:gd name="connsiteY51" fmla="*/ 54 h 1162"/>
                <a:gd name="connsiteX52" fmla="*/ 742 w 866"/>
                <a:gd name="connsiteY52" fmla="*/ 34 h 1162"/>
                <a:gd name="connsiteX53" fmla="*/ 792 w 866"/>
                <a:gd name="connsiteY53" fmla="*/ 18 h 1162"/>
                <a:gd name="connsiteX54" fmla="*/ 844 w 866"/>
                <a:gd name="connsiteY54" fmla="*/ 0 h 1162"/>
                <a:gd name="connsiteX55" fmla="*/ 844 w 866"/>
                <a:gd name="connsiteY55" fmla="*/ 0 h 1162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0 w 866"/>
                <a:gd name="connsiteY32" fmla="*/ 934 h 1162"/>
                <a:gd name="connsiteX33" fmla="*/ 4 w 866"/>
                <a:gd name="connsiteY33" fmla="*/ 844 h 1162"/>
                <a:gd name="connsiteX34" fmla="*/ 68 w 866"/>
                <a:gd name="connsiteY34" fmla="*/ 598 h 1162"/>
                <a:gd name="connsiteX35" fmla="*/ 194 w 866"/>
                <a:gd name="connsiteY35" fmla="*/ 392 h 1162"/>
                <a:gd name="connsiteX36" fmla="*/ 216 w 866"/>
                <a:gd name="connsiteY36" fmla="*/ 368 h 1162"/>
                <a:gd name="connsiteX37" fmla="*/ 238 w 866"/>
                <a:gd name="connsiteY37" fmla="*/ 342 h 1162"/>
                <a:gd name="connsiteX38" fmla="*/ 264 w 866"/>
                <a:gd name="connsiteY38" fmla="*/ 318 h 1162"/>
                <a:gd name="connsiteX39" fmla="*/ 290 w 866"/>
                <a:gd name="connsiteY39" fmla="*/ 294 h 1162"/>
                <a:gd name="connsiteX40" fmla="*/ 318 w 866"/>
                <a:gd name="connsiteY40" fmla="*/ 270 h 1162"/>
                <a:gd name="connsiteX41" fmla="*/ 348 w 866"/>
                <a:gd name="connsiteY41" fmla="*/ 246 h 1162"/>
                <a:gd name="connsiteX42" fmla="*/ 378 w 866"/>
                <a:gd name="connsiteY42" fmla="*/ 222 h 1162"/>
                <a:gd name="connsiteX43" fmla="*/ 412 w 866"/>
                <a:gd name="connsiteY43" fmla="*/ 200 h 1162"/>
                <a:gd name="connsiteX44" fmla="*/ 446 w 866"/>
                <a:gd name="connsiteY44" fmla="*/ 178 h 1162"/>
                <a:gd name="connsiteX45" fmla="*/ 482 w 866"/>
                <a:gd name="connsiteY45" fmla="*/ 156 h 1162"/>
                <a:gd name="connsiteX46" fmla="*/ 520 w 866"/>
                <a:gd name="connsiteY46" fmla="*/ 134 h 1162"/>
                <a:gd name="connsiteX47" fmla="*/ 560 w 866"/>
                <a:gd name="connsiteY47" fmla="*/ 112 h 1162"/>
                <a:gd name="connsiteX48" fmla="*/ 602 w 866"/>
                <a:gd name="connsiteY48" fmla="*/ 92 h 1162"/>
                <a:gd name="connsiteX49" fmla="*/ 646 w 866"/>
                <a:gd name="connsiteY49" fmla="*/ 72 h 1162"/>
                <a:gd name="connsiteX50" fmla="*/ 692 w 866"/>
                <a:gd name="connsiteY50" fmla="*/ 54 h 1162"/>
                <a:gd name="connsiteX51" fmla="*/ 742 w 866"/>
                <a:gd name="connsiteY51" fmla="*/ 34 h 1162"/>
                <a:gd name="connsiteX52" fmla="*/ 792 w 866"/>
                <a:gd name="connsiteY52" fmla="*/ 18 h 1162"/>
                <a:gd name="connsiteX53" fmla="*/ 844 w 866"/>
                <a:gd name="connsiteY53" fmla="*/ 0 h 1162"/>
                <a:gd name="connsiteX54" fmla="*/ 844 w 866"/>
                <a:gd name="connsiteY54" fmla="*/ 0 h 1162"/>
                <a:gd name="connsiteX0" fmla="*/ 844 w 866"/>
                <a:gd name="connsiteY0" fmla="*/ 0 h 1162"/>
                <a:gd name="connsiteX1" fmla="*/ 844 w 866"/>
                <a:gd name="connsiteY1" fmla="*/ 0 h 1162"/>
                <a:gd name="connsiteX2" fmla="*/ 852 w 866"/>
                <a:gd name="connsiteY2" fmla="*/ 40 h 1162"/>
                <a:gd name="connsiteX3" fmla="*/ 858 w 866"/>
                <a:gd name="connsiteY3" fmla="*/ 86 h 1162"/>
                <a:gd name="connsiteX4" fmla="*/ 864 w 866"/>
                <a:gd name="connsiteY4" fmla="*/ 146 h 1162"/>
                <a:gd name="connsiteX5" fmla="*/ 866 w 866"/>
                <a:gd name="connsiteY5" fmla="*/ 182 h 1162"/>
                <a:gd name="connsiteX6" fmla="*/ 866 w 866"/>
                <a:gd name="connsiteY6" fmla="*/ 220 h 1162"/>
                <a:gd name="connsiteX7" fmla="*/ 864 w 866"/>
                <a:gd name="connsiteY7" fmla="*/ 260 h 1162"/>
                <a:gd name="connsiteX8" fmla="*/ 862 w 866"/>
                <a:gd name="connsiteY8" fmla="*/ 304 h 1162"/>
                <a:gd name="connsiteX9" fmla="*/ 858 w 866"/>
                <a:gd name="connsiteY9" fmla="*/ 348 h 1162"/>
                <a:gd name="connsiteX10" fmla="*/ 852 w 866"/>
                <a:gd name="connsiteY10" fmla="*/ 396 h 1162"/>
                <a:gd name="connsiteX11" fmla="*/ 842 w 866"/>
                <a:gd name="connsiteY11" fmla="*/ 444 h 1162"/>
                <a:gd name="connsiteX12" fmla="*/ 830 w 866"/>
                <a:gd name="connsiteY12" fmla="*/ 494 h 1162"/>
                <a:gd name="connsiteX13" fmla="*/ 816 w 866"/>
                <a:gd name="connsiteY13" fmla="*/ 544 h 1162"/>
                <a:gd name="connsiteX14" fmla="*/ 798 w 866"/>
                <a:gd name="connsiteY14" fmla="*/ 594 h 1162"/>
                <a:gd name="connsiteX15" fmla="*/ 776 w 866"/>
                <a:gd name="connsiteY15" fmla="*/ 646 h 1162"/>
                <a:gd name="connsiteX16" fmla="*/ 750 w 866"/>
                <a:gd name="connsiteY16" fmla="*/ 698 h 1162"/>
                <a:gd name="connsiteX17" fmla="*/ 722 w 866"/>
                <a:gd name="connsiteY17" fmla="*/ 750 h 1162"/>
                <a:gd name="connsiteX18" fmla="*/ 688 w 866"/>
                <a:gd name="connsiteY18" fmla="*/ 800 h 1162"/>
                <a:gd name="connsiteX19" fmla="*/ 648 w 866"/>
                <a:gd name="connsiteY19" fmla="*/ 852 h 1162"/>
                <a:gd name="connsiteX20" fmla="*/ 606 w 866"/>
                <a:gd name="connsiteY20" fmla="*/ 900 h 1162"/>
                <a:gd name="connsiteX21" fmla="*/ 556 w 866"/>
                <a:gd name="connsiteY21" fmla="*/ 948 h 1162"/>
                <a:gd name="connsiteX22" fmla="*/ 530 w 866"/>
                <a:gd name="connsiteY22" fmla="*/ 972 h 1162"/>
                <a:gd name="connsiteX23" fmla="*/ 502 w 866"/>
                <a:gd name="connsiteY23" fmla="*/ 996 h 1162"/>
                <a:gd name="connsiteX24" fmla="*/ 474 w 866"/>
                <a:gd name="connsiteY24" fmla="*/ 1018 h 1162"/>
                <a:gd name="connsiteX25" fmla="*/ 442 w 866"/>
                <a:gd name="connsiteY25" fmla="*/ 1040 h 1162"/>
                <a:gd name="connsiteX26" fmla="*/ 410 w 866"/>
                <a:gd name="connsiteY26" fmla="*/ 1062 h 1162"/>
                <a:gd name="connsiteX27" fmla="*/ 378 w 866"/>
                <a:gd name="connsiteY27" fmla="*/ 1084 h 1162"/>
                <a:gd name="connsiteX28" fmla="*/ 342 w 866"/>
                <a:gd name="connsiteY28" fmla="*/ 1104 h 1162"/>
                <a:gd name="connsiteX29" fmla="*/ 306 w 866"/>
                <a:gd name="connsiteY29" fmla="*/ 1124 h 1162"/>
                <a:gd name="connsiteX30" fmla="*/ 266 w 866"/>
                <a:gd name="connsiteY30" fmla="*/ 1144 h 1162"/>
                <a:gd name="connsiteX31" fmla="*/ 226 w 866"/>
                <a:gd name="connsiteY31" fmla="*/ 1162 h 1162"/>
                <a:gd name="connsiteX32" fmla="*/ 0 w 866"/>
                <a:gd name="connsiteY32" fmla="*/ 934 h 1162"/>
                <a:gd name="connsiteX33" fmla="*/ 4 w 866"/>
                <a:gd name="connsiteY33" fmla="*/ 844 h 1162"/>
                <a:gd name="connsiteX34" fmla="*/ 194 w 866"/>
                <a:gd name="connsiteY34" fmla="*/ 392 h 1162"/>
                <a:gd name="connsiteX35" fmla="*/ 216 w 866"/>
                <a:gd name="connsiteY35" fmla="*/ 368 h 1162"/>
                <a:gd name="connsiteX36" fmla="*/ 238 w 866"/>
                <a:gd name="connsiteY36" fmla="*/ 342 h 1162"/>
                <a:gd name="connsiteX37" fmla="*/ 264 w 866"/>
                <a:gd name="connsiteY37" fmla="*/ 318 h 1162"/>
                <a:gd name="connsiteX38" fmla="*/ 290 w 866"/>
                <a:gd name="connsiteY38" fmla="*/ 294 h 1162"/>
                <a:gd name="connsiteX39" fmla="*/ 318 w 866"/>
                <a:gd name="connsiteY39" fmla="*/ 270 h 1162"/>
                <a:gd name="connsiteX40" fmla="*/ 348 w 866"/>
                <a:gd name="connsiteY40" fmla="*/ 246 h 1162"/>
                <a:gd name="connsiteX41" fmla="*/ 378 w 866"/>
                <a:gd name="connsiteY41" fmla="*/ 222 h 1162"/>
                <a:gd name="connsiteX42" fmla="*/ 412 w 866"/>
                <a:gd name="connsiteY42" fmla="*/ 200 h 1162"/>
                <a:gd name="connsiteX43" fmla="*/ 446 w 866"/>
                <a:gd name="connsiteY43" fmla="*/ 178 h 1162"/>
                <a:gd name="connsiteX44" fmla="*/ 482 w 866"/>
                <a:gd name="connsiteY44" fmla="*/ 156 h 1162"/>
                <a:gd name="connsiteX45" fmla="*/ 520 w 866"/>
                <a:gd name="connsiteY45" fmla="*/ 134 h 1162"/>
                <a:gd name="connsiteX46" fmla="*/ 560 w 866"/>
                <a:gd name="connsiteY46" fmla="*/ 112 h 1162"/>
                <a:gd name="connsiteX47" fmla="*/ 602 w 866"/>
                <a:gd name="connsiteY47" fmla="*/ 92 h 1162"/>
                <a:gd name="connsiteX48" fmla="*/ 646 w 866"/>
                <a:gd name="connsiteY48" fmla="*/ 72 h 1162"/>
                <a:gd name="connsiteX49" fmla="*/ 692 w 866"/>
                <a:gd name="connsiteY49" fmla="*/ 54 h 1162"/>
                <a:gd name="connsiteX50" fmla="*/ 742 w 866"/>
                <a:gd name="connsiteY50" fmla="*/ 34 h 1162"/>
                <a:gd name="connsiteX51" fmla="*/ 792 w 866"/>
                <a:gd name="connsiteY51" fmla="*/ 18 h 1162"/>
                <a:gd name="connsiteX52" fmla="*/ 844 w 866"/>
                <a:gd name="connsiteY52" fmla="*/ 0 h 1162"/>
                <a:gd name="connsiteX53" fmla="*/ 844 w 866"/>
                <a:gd name="connsiteY53" fmla="*/ 0 h 1162"/>
                <a:gd name="connsiteX0" fmla="*/ 849 w 871"/>
                <a:gd name="connsiteY0" fmla="*/ 0 h 1162"/>
                <a:gd name="connsiteX1" fmla="*/ 849 w 871"/>
                <a:gd name="connsiteY1" fmla="*/ 0 h 1162"/>
                <a:gd name="connsiteX2" fmla="*/ 857 w 871"/>
                <a:gd name="connsiteY2" fmla="*/ 40 h 1162"/>
                <a:gd name="connsiteX3" fmla="*/ 863 w 871"/>
                <a:gd name="connsiteY3" fmla="*/ 86 h 1162"/>
                <a:gd name="connsiteX4" fmla="*/ 869 w 871"/>
                <a:gd name="connsiteY4" fmla="*/ 146 h 1162"/>
                <a:gd name="connsiteX5" fmla="*/ 871 w 871"/>
                <a:gd name="connsiteY5" fmla="*/ 182 h 1162"/>
                <a:gd name="connsiteX6" fmla="*/ 871 w 871"/>
                <a:gd name="connsiteY6" fmla="*/ 220 h 1162"/>
                <a:gd name="connsiteX7" fmla="*/ 869 w 871"/>
                <a:gd name="connsiteY7" fmla="*/ 260 h 1162"/>
                <a:gd name="connsiteX8" fmla="*/ 867 w 871"/>
                <a:gd name="connsiteY8" fmla="*/ 304 h 1162"/>
                <a:gd name="connsiteX9" fmla="*/ 863 w 871"/>
                <a:gd name="connsiteY9" fmla="*/ 348 h 1162"/>
                <a:gd name="connsiteX10" fmla="*/ 857 w 871"/>
                <a:gd name="connsiteY10" fmla="*/ 396 h 1162"/>
                <a:gd name="connsiteX11" fmla="*/ 847 w 871"/>
                <a:gd name="connsiteY11" fmla="*/ 444 h 1162"/>
                <a:gd name="connsiteX12" fmla="*/ 835 w 871"/>
                <a:gd name="connsiteY12" fmla="*/ 494 h 1162"/>
                <a:gd name="connsiteX13" fmla="*/ 821 w 871"/>
                <a:gd name="connsiteY13" fmla="*/ 544 h 1162"/>
                <a:gd name="connsiteX14" fmla="*/ 803 w 871"/>
                <a:gd name="connsiteY14" fmla="*/ 594 h 1162"/>
                <a:gd name="connsiteX15" fmla="*/ 781 w 871"/>
                <a:gd name="connsiteY15" fmla="*/ 646 h 1162"/>
                <a:gd name="connsiteX16" fmla="*/ 755 w 871"/>
                <a:gd name="connsiteY16" fmla="*/ 698 h 1162"/>
                <a:gd name="connsiteX17" fmla="*/ 727 w 871"/>
                <a:gd name="connsiteY17" fmla="*/ 750 h 1162"/>
                <a:gd name="connsiteX18" fmla="*/ 693 w 871"/>
                <a:gd name="connsiteY18" fmla="*/ 800 h 1162"/>
                <a:gd name="connsiteX19" fmla="*/ 653 w 871"/>
                <a:gd name="connsiteY19" fmla="*/ 852 h 1162"/>
                <a:gd name="connsiteX20" fmla="*/ 611 w 871"/>
                <a:gd name="connsiteY20" fmla="*/ 900 h 1162"/>
                <a:gd name="connsiteX21" fmla="*/ 561 w 871"/>
                <a:gd name="connsiteY21" fmla="*/ 948 h 1162"/>
                <a:gd name="connsiteX22" fmla="*/ 535 w 871"/>
                <a:gd name="connsiteY22" fmla="*/ 972 h 1162"/>
                <a:gd name="connsiteX23" fmla="*/ 507 w 871"/>
                <a:gd name="connsiteY23" fmla="*/ 996 h 1162"/>
                <a:gd name="connsiteX24" fmla="*/ 479 w 871"/>
                <a:gd name="connsiteY24" fmla="*/ 1018 h 1162"/>
                <a:gd name="connsiteX25" fmla="*/ 447 w 871"/>
                <a:gd name="connsiteY25" fmla="*/ 1040 h 1162"/>
                <a:gd name="connsiteX26" fmla="*/ 415 w 871"/>
                <a:gd name="connsiteY26" fmla="*/ 1062 h 1162"/>
                <a:gd name="connsiteX27" fmla="*/ 383 w 871"/>
                <a:gd name="connsiteY27" fmla="*/ 1084 h 1162"/>
                <a:gd name="connsiteX28" fmla="*/ 347 w 871"/>
                <a:gd name="connsiteY28" fmla="*/ 1104 h 1162"/>
                <a:gd name="connsiteX29" fmla="*/ 311 w 871"/>
                <a:gd name="connsiteY29" fmla="*/ 1124 h 1162"/>
                <a:gd name="connsiteX30" fmla="*/ 271 w 871"/>
                <a:gd name="connsiteY30" fmla="*/ 1144 h 1162"/>
                <a:gd name="connsiteX31" fmla="*/ 231 w 871"/>
                <a:gd name="connsiteY31" fmla="*/ 1162 h 1162"/>
                <a:gd name="connsiteX32" fmla="*/ 5 w 871"/>
                <a:gd name="connsiteY32" fmla="*/ 934 h 1162"/>
                <a:gd name="connsiteX33" fmla="*/ 199 w 871"/>
                <a:gd name="connsiteY33" fmla="*/ 392 h 1162"/>
                <a:gd name="connsiteX34" fmla="*/ 221 w 871"/>
                <a:gd name="connsiteY34" fmla="*/ 368 h 1162"/>
                <a:gd name="connsiteX35" fmla="*/ 243 w 871"/>
                <a:gd name="connsiteY35" fmla="*/ 342 h 1162"/>
                <a:gd name="connsiteX36" fmla="*/ 269 w 871"/>
                <a:gd name="connsiteY36" fmla="*/ 318 h 1162"/>
                <a:gd name="connsiteX37" fmla="*/ 295 w 871"/>
                <a:gd name="connsiteY37" fmla="*/ 294 h 1162"/>
                <a:gd name="connsiteX38" fmla="*/ 323 w 871"/>
                <a:gd name="connsiteY38" fmla="*/ 270 h 1162"/>
                <a:gd name="connsiteX39" fmla="*/ 353 w 871"/>
                <a:gd name="connsiteY39" fmla="*/ 246 h 1162"/>
                <a:gd name="connsiteX40" fmla="*/ 383 w 871"/>
                <a:gd name="connsiteY40" fmla="*/ 222 h 1162"/>
                <a:gd name="connsiteX41" fmla="*/ 417 w 871"/>
                <a:gd name="connsiteY41" fmla="*/ 200 h 1162"/>
                <a:gd name="connsiteX42" fmla="*/ 451 w 871"/>
                <a:gd name="connsiteY42" fmla="*/ 178 h 1162"/>
                <a:gd name="connsiteX43" fmla="*/ 487 w 871"/>
                <a:gd name="connsiteY43" fmla="*/ 156 h 1162"/>
                <a:gd name="connsiteX44" fmla="*/ 525 w 871"/>
                <a:gd name="connsiteY44" fmla="*/ 134 h 1162"/>
                <a:gd name="connsiteX45" fmla="*/ 565 w 871"/>
                <a:gd name="connsiteY45" fmla="*/ 112 h 1162"/>
                <a:gd name="connsiteX46" fmla="*/ 607 w 871"/>
                <a:gd name="connsiteY46" fmla="*/ 92 h 1162"/>
                <a:gd name="connsiteX47" fmla="*/ 651 w 871"/>
                <a:gd name="connsiteY47" fmla="*/ 72 h 1162"/>
                <a:gd name="connsiteX48" fmla="*/ 697 w 871"/>
                <a:gd name="connsiteY48" fmla="*/ 54 h 1162"/>
                <a:gd name="connsiteX49" fmla="*/ 747 w 871"/>
                <a:gd name="connsiteY49" fmla="*/ 34 h 1162"/>
                <a:gd name="connsiteX50" fmla="*/ 797 w 871"/>
                <a:gd name="connsiteY50" fmla="*/ 18 h 1162"/>
                <a:gd name="connsiteX51" fmla="*/ 849 w 871"/>
                <a:gd name="connsiteY51" fmla="*/ 0 h 1162"/>
                <a:gd name="connsiteX52" fmla="*/ 849 w 871"/>
                <a:gd name="connsiteY52" fmla="*/ 0 h 1162"/>
                <a:gd name="connsiteX0" fmla="*/ 650 w 672"/>
                <a:gd name="connsiteY0" fmla="*/ 0 h 1162"/>
                <a:gd name="connsiteX1" fmla="*/ 650 w 672"/>
                <a:gd name="connsiteY1" fmla="*/ 0 h 1162"/>
                <a:gd name="connsiteX2" fmla="*/ 658 w 672"/>
                <a:gd name="connsiteY2" fmla="*/ 40 h 1162"/>
                <a:gd name="connsiteX3" fmla="*/ 664 w 672"/>
                <a:gd name="connsiteY3" fmla="*/ 86 h 1162"/>
                <a:gd name="connsiteX4" fmla="*/ 670 w 672"/>
                <a:gd name="connsiteY4" fmla="*/ 146 h 1162"/>
                <a:gd name="connsiteX5" fmla="*/ 672 w 672"/>
                <a:gd name="connsiteY5" fmla="*/ 182 h 1162"/>
                <a:gd name="connsiteX6" fmla="*/ 672 w 672"/>
                <a:gd name="connsiteY6" fmla="*/ 220 h 1162"/>
                <a:gd name="connsiteX7" fmla="*/ 670 w 672"/>
                <a:gd name="connsiteY7" fmla="*/ 260 h 1162"/>
                <a:gd name="connsiteX8" fmla="*/ 668 w 672"/>
                <a:gd name="connsiteY8" fmla="*/ 304 h 1162"/>
                <a:gd name="connsiteX9" fmla="*/ 664 w 672"/>
                <a:gd name="connsiteY9" fmla="*/ 348 h 1162"/>
                <a:gd name="connsiteX10" fmla="*/ 658 w 672"/>
                <a:gd name="connsiteY10" fmla="*/ 396 h 1162"/>
                <a:gd name="connsiteX11" fmla="*/ 648 w 672"/>
                <a:gd name="connsiteY11" fmla="*/ 444 h 1162"/>
                <a:gd name="connsiteX12" fmla="*/ 636 w 672"/>
                <a:gd name="connsiteY12" fmla="*/ 494 h 1162"/>
                <a:gd name="connsiteX13" fmla="*/ 622 w 672"/>
                <a:gd name="connsiteY13" fmla="*/ 544 h 1162"/>
                <a:gd name="connsiteX14" fmla="*/ 604 w 672"/>
                <a:gd name="connsiteY14" fmla="*/ 594 h 1162"/>
                <a:gd name="connsiteX15" fmla="*/ 582 w 672"/>
                <a:gd name="connsiteY15" fmla="*/ 646 h 1162"/>
                <a:gd name="connsiteX16" fmla="*/ 556 w 672"/>
                <a:gd name="connsiteY16" fmla="*/ 698 h 1162"/>
                <a:gd name="connsiteX17" fmla="*/ 528 w 672"/>
                <a:gd name="connsiteY17" fmla="*/ 750 h 1162"/>
                <a:gd name="connsiteX18" fmla="*/ 494 w 672"/>
                <a:gd name="connsiteY18" fmla="*/ 800 h 1162"/>
                <a:gd name="connsiteX19" fmla="*/ 454 w 672"/>
                <a:gd name="connsiteY19" fmla="*/ 852 h 1162"/>
                <a:gd name="connsiteX20" fmla="*/ 412 w 672"/>
                <a:gd name="connsiteY20" fmla="*/ 900 h 1162"/>
                <a:gd name="connsiteX21" fmla="*/ 362 w 672"/>
                <a:gd name="connsiteY21" fmla="*/ 948 h 1162"/>
                <a:gd name="connsiteX22" fmla="*/ 336 w 672"/>
                <a:gd name="connsiteY22" fmla="*/ 972 h 1162"/>
                <a:gd name="connsiteX23" fmla="*/ 308 w 672"/>
                <a:gd name="connsiteY23" fmla="*/ 996 h 1162"/>
                <a:gd name="connsiteX24" fmla="*/ 280 w 672"/>
                <a:gd name="connsiteY24" fmla="*/ 1018 h 1162"/>
                <a:gd name="connsiteX25" fmla="*/ 248 w 672"/>
                <a:gd name="connsiteY25" fmla="*/ 1040 h 1162"/>
                <a:gd name="connsiteX26" fmla="*/ 216 w 672"/>
                <a:gd name="connsiteY26" fmla="*/ 1062 h 1162"/>
                <a:gd name="connsiteX27" fmla="*/ 184 w 672"/>
                <a:gd name="connsiteY27" fmla="*/ 1084 h 1162"/>
                <a:gd name="connsiteX28" fmla="*/ 148 w 672"/>
                <a:gd name="connsiteY28" fmla="*/ 1104 h 1162"/>
                <a:gd name="connsiteX29" fmla="*/ 112 w 672"/>
                <a:gd name="connsiteY29" fmla="*/ 1124 h 1162"/>
                <a:gd name="connsiteX30" fmla="*/ 72 w 672"/>
                <a:gd name="connsiteY30" fmla="*/ 1144 h 1162"/>
                <a:gd name="connsiteX31" fmla="*/ 32 w 672"/>
                <a:gd name="connsiteY31" fmla="*/ 1162 h 1162"/>
                <a:gd name="connsiteX32" fmla="*/ 0 w 672"/>
                <a:gd name="connsiteY32" fmla="*/ 392 h 1162"/>
                <a:gd name="connsiteX33" fmla="*/ 22 w 672"/>
                <a:gd name="connsiteY33" fmla="*/ 368 h 1162"/>
                <a:gd name="connsiteX34" fmla="*/ 44 w 672"/>
                <a:gd name="connsiteY34" fmla="*/ 342 h 1162"/>
                <a:gd name="connsiteX35" fmla="*/ 70 w 672"/>
                <a:gd name="connsiteY35" fmla="*/ 318 h 1162"/>
                <a:gd name="connsiteX36" fmla="*/ 96 w 672"/>
                <a:gd name="connsiteY36" fmla="*/ 294 h 1162"/>
                <a:gd name="connsiteX37" fmla="*/ 124 w 672"/>
                <a:gd name="connsiteY37" fmla="*/ 270 h 1162"/>
                <a:gd name="connsiteX38" fmla="*/ 154 w 672"/>
                <a:gd name="connsiteY38" fmla="*/ 246 h 1162"/>
                <a:gd name="connsiteX39" fmla="*/ 184 w 672"/>
                <a:gd name="connsiteY39" fmla="*/ 222 h 1162"/>
                <a:gd name="connsiteX40" fmla="*/ 218 w 672"/>
                <a:gd name="connsiteY40" fmla="*/ 200 h 1162"/>
                <a:gd name="connsiteX41" fmla="*/ 252 w 672"/>
                <a:gd name="connsiteY41" fmla="*/ 178 h 1162"/>
                <a:gd name="connsiteX42" fmla="*/ 288 w 672"/>
                <a:gd name="connsiteY42" fmla="*/ 156 h 1162"/>
                <a:gd name="connsiteX43" fmla="*/ 326 w 672"/>
                <a:gd name="connsiteY43" fmla="*/ 134 h 1162"/>
                <a:gd name="connsiteX44" fmla="*/ 366 w 672"/>
                <a:gd name="connsiteY44" fmla="*/ 112 h 1162"/>
                <a:gd name="connsiteX45" fmla="*/ 408 w 672"/>
                <a:gd name="connsiteY45" fmla="*/ 92 h 1162"/>
                <a:gd name="connsiteX46" fmla="*/ 452 w 672"/>
                <a:gd name="connsiteY46" fmla="*/ 72 h 1162"/>
                <a:gd name="connsiteX47" fmla="*/ 498 w 672"/>
                <a:gd name="connsiteY47" fmla="*/ 54 h 1162"/>
                <a:gd name="connsiteX48" fmla="*/ 548 w 672"/>
                <a:gd name="connsiteY48" fmla="*/ 34 h 1162"/>
                <a:gd name="connsiteX49" fmla="*/ 598 w 672"/>
                <a:gd name="connsiteY49" fmla="*/ 18 h 1162"/>
                <a:gd name="connsiteX50" fmla="*/ 650 w 672"/>
                <a:gd name="connsiteY50" fmla="*/ 0 h 1162"/>
                <a:gd name="connsiteX51" fmla="*/ 650 w 672"/>
                <a:gd name="connsiteY51" fmla="*/ 0 h 1162"/>
                <a:gd name="connsiteX0" fmla="*/ 630 w 652"/>
                <a:gd name="connsiteY0" fmla="*/ 0 h 1162"/>
                <a:gd name="connsiteX1" fmla="*/ 630 w 652"/>
                <a:gd name="connsiteY1" fmla="*/ 0 h 1162"/>
                <a:gd name="connsiteX2" fmla="*/ 638 w 652"/>
                <a:gd name="connsiteY2" fmla="*/ 40 h 1162"/>
                <a:gd name="connsiteX3" fmla="*/ 644 w 652"/>
                <a:gd name="connsiteY3" fmla="*/ 86 h 1162"/>
                <a:gd name="connsiteX4" fmla="*/ 650 w 652"/>
                <a:gd name="connsiteY4" fmla="*/ 146 h 1162"/>
                <a:gd name="connsiteX5" fmla="*/ 652 w 652"/>
                <a:gd name="connsiteY5" fmla="*/ 182 h 1162"/>
                <a:gd name="connsiteX6" fmla="*/ 652 w 652"/>
                <a:gd name="connsiteY6" fmla="*/ 220 h 1162"/>
                <a:gd name="connsiteX7" fmla="*/ 650 w 652"/>
                <a:gd name="connsiteY7" fmla="*/ 260 h 1162"/>
                <a:gd name="connsiteX8" fmla="*/ 648 w 652"/>
                <a:gd name="connsiteY8" fmla="*/ 304 h 1162"/>
                <a:gd name="connsiteX9" fmla="*/ 644 w 652"/>
                <a:gd name="connsiteY9" fmla="*/ 348 h 1162"/>
                <a:gd name="connsiteX10" fmla="*/ 638 w 652"/>
                <a:gd name="connsiteY10" fmla="*/ 396 h 1162"/>
                <a:gd name="connsiteX11" fmla="*/ 628 w 652"/>
                <a:gd name="connsiteY11" fmla="*/ 444 h 1162"/>
                <a:gd name="connsiteX12" fmla="*/ 616 w 652"/>
                <a:gd name="connsiteY12" fmla="*/ 494 h 1162"/>
                <a:gd name="connsiteX13" fmla="*/ 602 w 652"/>
                <a:gd name="connsiteY13" fmla="*/ 544 h 1162"/>
                <a:gd name="connsiteX14" fmla="*/ 584 w 652"/>
                <a:gd name="connsiteY14" fmla="*/ 594 h 1162"/>
                <a:gd name="connsiteX15" fmla="*/ 562 w 652"/>
                <a:gd name="connsiteY15" fmla="*/ 646 h 1162"/>
                <a:gd name="connsiteX16" fmla="*/ 536 w 652"/>
                <a:gd name="connsiteY16" fmla="*/ 698 h 1162"/>
                <a:gd name="connsiteX17" fmla="*/ 508 w 652"/>
                <a:gd name="connsiteY17" fmla="*/ 750 h 1162"/>
                <a:gd name="connsiteX18" fmla="*/ 474 w 652"/>
                <a:gd name="connsiteY18" fmla="*/ 800 h 1162"/>
                <a:gd name="connsiteX19" fmla="*/ 434 w 652"/>
                <a:gd name="connsiteY19" fmla="*/ 852 h 1162"/>
                <a:gd name="connsiteX20" fmla="*/ 392 w 652"/>
                <a:gd name="connsiteY20" fmla="*/ 900 h 1162"/>
                <a:gd name="connsiteX21" fmla="*/ 342 w 652"/>
                <a:gd name="connsiteY21" fmla="*/ 948 h 1162"/>
                <a:gd name="connsiteX22" fmla="*/ 316 w 652"/>
                <a:gd name="connsiteY22" fmla="*/ 972 h 1162"/>
                <a:gd name="connsiteX23" fmla="*/ 288 w 652"/>
                <a:gd name="connsiteY23" fmla="*/ 996 h 1162"/>
                <a:gd name="connsiteX24" fmla="*/ 260 w 652"/>
                <a:gd name="connsiteY24" fmla="*/ 1018 h 1162"/>
                <a:gd name="connsiteX25" fmla="*/ 228 w 652"/>
                <a:gd name="connsiteY25" fmla="*/ 1040 h 1162"/>
                <a:gd name="connsiteX26" fmla="*/ 196 w 652"/>
                <a:gd name="connsiteY26" fmla="*/ 1062 h 1162"/>
                <a:gd name="connsiteX27" fmla="*/ 164 w 652"/>
                <a:gd name="connsiteY27" fmla="*/ 1084 h 1162"/>
                <a:gd name="connsiteX28" fmla="*/ 128 w 652"/>
                <a:gd name="connsiteY28" fmla="*/ 1104 h 1162"/>
                <a:gd name="connsiteX29" fmla="*/ 92 w 652"/>
                <a:gd name="connsiteY29" fmla="*/ 1124 h 1162"/>
                <a:gd name="connsiteX30" fmla="*/ 52 w 652"/>
                <a:gd name="connsiteY30" fmla="*/ 1144 h 1162"/>
                <a:gd name="connsiteX31" fmla="*/ 12 w 652"/>
                <a:gd name="connsiteY31" fmla="*/ 1162 h 1162"/>
                <a:gd name="connsiteX32" fmla="*/ 2 w 652"/>
                <a:gd name="connsiteY32" fmla="*/ 368 h 1162"/>
                <a:gd name="connsiteX33" fmla="*/ 24 w 652"/>
                <a:gd name="connsiteY33" fmla="*/ 342 h 1162"/>
                <a:gd name="connsiteX34" fmla="*/ 50 w 652"/>
                <a:gd name="connsiteY34" fmla="*/ 318 h 1162"/>
                <a:gd name="connsiteX35" fmla="*/ 76 w 652"/>
                <a:gd name="connsiteY35" fmla="*/ 294 h 1162"/>
                <a:gd name="connsiteX36" fmla="*/ 104 w 652"/>
                <a:gd name="connsiteY36" fmla="*/ 270 h 1162"/>
                <a:gd name="connsiteX37" fmla="*/ 134 w 652"/>
                <a:gd name="connsiteY37" fmla="*/ 246 h 1162"/>
                <a:gd name="connsiteX38" fmla="*/ 164 w 652"/>
                <a:gd name="connsiteY38" fmla="*/ 222 h 1162"/>
                <a:gd name="connsiteX39" fmla="*/ 198 w 652"/>
                <a:gd name="connsiteY39" fmla="*/ 200 h 1162"/>
                <a:gd name="connsiteX40" fmla="*/ 232 w 652"/>
                <a:gd name="connsiteY40" fmla="*/ 178 h 1162"/>
                <a:gd name="connsiteX41" fmla="*/ 268 w 652"/>
                <a:gd name="connsiteY41" fmla="*/ 156 h 1162"/>
                <a:gd name="connsiteX42" fmla="*/ 306 w 652"/>
                <a:gd name="connsiteY42" fmla="*/ 134 h 1162"/>
                <a:gd name="connsiteX43" fmla="*/ 346 w 652"/>
                <a:gd name="connsiteY43" fmla="*/ 112 h 1162"/>
                <a:gd name="connsiteX44" fmla="*/ 388 w 652"/>
                <a:gd name="connsiteY44" fmla="*/ 92 h 1162"/>
                <a:gd name="connsiteX45" fmla="*/ 432 w 652"/>
                <a:gd name="connsiteY45" fmla="*/ 72 h 1162"/>
                <a:gd name="connsiteX46" fmla="*/ 478 w 652"/>
                <a:gd name="connsiteY46" fmla="*/ 54 h 1162"/>
                <a:gd name="connsiteX47" fmla="*/ 528 w 652"/>
                <a:gd name="connsiteY47" fmla="*/ 34 h 1162"/>
                <a:gd name="connsiteX48" fmla="*/ 578 w 652"/>
                <a:gd name="connsiteY48" fmla="*/ 18 h 1162"/>
                <a:gd name="connsiteX49" fmla="*/ 630 w 652"/>
                <a:gd name="connsiteY49" fmla="*/ 0 h 1162"/>
                <a:gd name="connsiteX50" fmla="*/ 630 w 652"/>
                <a:gd name="connsiteY50" fmla="*/ 0 h 1162"/>
                <a:gd name="connsiteX0" fmla="*/ 623 w 645"/>
                <a:gd name="connsiteY0" fmla="*/ 0 h 1162"/>
                <a:gd name="connsiteX1" fmla="*/ 623 w 645"/>
                <a:gd name="connsiteY1" fmla="*/ 0 h 1162"/>
                <a:gd name="connsiteX2" fmla="*/ 631 w 645"/>
                <a:gd name="connsiteY2" fmla="*/ 40 h 1162"/>
                <a:gd name="connsiteX3" fmla="*/ 637 w 645"/>
                <a:gd name="connsiteY3" fmla="*/ 86 h 1162"/>
                <a:gd name="connsiteX4" fmla="*/ 643 w 645"/>
                <a:gd name="connsiteY4" fmla="*/ 146 h 1162"/>
                <a:gd name="connsiteX5" fmla="*/ 645 w 645"/>
                <a:gd name="connsiteY5" fmla="*/ 182 h 1162"/>
                <a:gd name="connsiteX6" fmla="*/ 645 w 645"/>
                <a:gd name="connsiteY6" fmla="*/ 220 h 1162"/>
                <a:gd name="connsiteX7" fmla="*/ 643 w 645"/>
                <a:gd name="connsiteY7" fmla="*/ 260 h 1162"/>
                <a:gd name="connsiteX8" fmla="*/ 641 w 645"/>
                <a:gd name="connsiteY8" fmla="*/ 304 h 1162"/>
                <a:gd name="connsiteX9" fmla="*/ 637 w 645"/>
                <a:gd name="connsiteY9" fmla="*/ 348 h 1162"/>
                <a:gd name="connsiteX10" fmla="*/ 631 w 645"/>
                <a:gd name="connsiteY10" fmla="*/ 396 h 1162"/>
                <a:gd name="connsiteX11" fmla="*/ 621 w 645"/>
                <a:gd name="connsiteY11" fmla="*/ 444 h 1162"/>
                <a:gd name="connsiteX12" fmla="*/ 609 w 645"/>
                <a:gd name="connsiteY12" fmla="*/ 494 h 1162"/>
                <a:gd name="connsiteX13" fmla="*/ 595 w 645"/>
                <a:gd name="connsiteY13" fmla="*/ 544 h 1162"/>
                <a:gd name="connsiteX14" fmla="*/ 577 w 645"/>
                <a:gd name="connsiteY14" fmla="*/ 594 h 1162"/>
                <a:gd name="connsiteX15" fmla="*/ 555 w 645"/>
                <a:gd name="connsiteY15" fmla="*/ 646 h 1162"/>
                <a:gd name="connsiteX16" fmla="*/ 529 w 645"/>
                <a:gd name="connsiteY16" fmla="*/ 698 h 1162"/>
                <a:gd name="connsiteX17" fmla="*/ 501 w 645"/>
                <a:gd name="connsiteY17" fmla="*/ 750 h 1162"/>
                <a:gd name="connsiteX18" fmla="*/ 467 w 645"/>
                <a:gd name="connsiteY18" fmla="*/ 800 h 1162"/>
                <a:gd name="connsiteX19" fmla="*/ 427 w 645"/>
                <a:gd name="connsiteY19" fmla="*/ 852 h 1162"/>
                <a:gd name="connsiteX20" fmla="*/ 385 w 645"/>
                <a:gd name="connsiteY20" fmla="*/ 900 h 1162"/>
                <a:gd name="connsiteX21" fmla="*/ 335 w 645"/>
                <a:gd name="connsiteY21" fmla="*/ 948 h 1162"/>
                <a:gd name="connsiteX22" fmla="*/ 309 w 645"/>
                <a:gd name="connsiteY22" fmla="*/ 972 h 1162"/>
                <a:gd name="connsiteX23" fmla="*/ 281 w 645"/>
                <a:gd name="connsiteY23" fmla="*/ 996 h 1162"/>
                <a:gd name="connsiteX24" fmla="*/ 253 w 645"/>
                <a:gd name="connsiteY24" fmla="*/ 1018 h 1162"/>
                <a:gd name="connsiteX25" fmla="*/ 221 w 645"/>
                <a:gd name="connsiteY25" fmla="*/ 1040 h 1162"/>
                <a:gd name="connsiteX26" fmla="*/ 189 w 645"/>
                <a:gd name="connsiteY26" fmla="*/ 1062 h 1162"/>
                <a:gd name="connsiteX27" fmla="*/ 157 w 645"/>
                <a:gd name="connsiteY27" fmla="*/ 1084 h 1162"/>
                <a:gd name="connsiteX28" fmla="*/ 121 w 645"/>
                <a:gd name="connsiteY28" fmla="*/ 1104 h 1162"/>
                <a:gd name="connsiteX29" fmla="*/ 85 w 645"/>
                <a:gd name="connsiteY29" fmla="*/ 1124 h 1162"/>
                <a:gd name="connsiteX30" fmla="*/ 45 w 645"/>
                <a:gd name="connsiteY30" fmla="*/ 1144 h 1162"/>
                <a:gd name="connsiteX31" fmla="*/ 5 w 645"/>
                <a:gd name="connsiteY31" fmla="*/ 1162 h 1162"/>
                <a:gd name="connsiteX32" fmla="*/ 17 w 645"/>
                <a:gd name="connsiteY32" fmla="*/ 342 h 1162"/>
                <a:gd name="connsiteX33" fmla="*/ 43 w 645"/>
                <a:gd name="connsiteY33" fmla="*/ 318 h 1162"/>
                <a:gd name="connsiteX34" fmla="*/ 69 w 645"/>
                <a:gd name="connsiteY34" fmla="*/ 294 h 1162"/>
                <a:gd name="connsiteX35" fmla="*/ 97 w 645"/>
                <a:gd name="connsiteY35" fmla="*/ 270 h 1162"/>
                <a:gd name="connsiteX36" fmla="*/ 127 w 645"/>
                <a:gd name="connsiteY36" fmla="*/ 246 h 1162"/>
                <a:gd name="connsiteX37" fmla="*/ 157 w 645"/>
                <a:gd name="connsiteY37" fmla="*/ 222 h 1162"/>
                <a:gd name="connsiteX38" fmla="*/ 191 w 645"/>
                <a:gd name="connsiteY38" fmla="*/ 200 h 1162"/>
                <a:gd name="connsiteX39" fmla="*/ 225 w 645"/>
                <a:gd name="connsiteY39" fmla="*/ 178 h 1162"/>
                <a:gd name="connsiteX40" fmla="*/ 261 w 645"/>
                <a:gd name="connsiteY40" fmla="*/ 156 h 1162"/>
                <a:gd name="connsiteX41" fmla="*/ 299 w 645"/>
                <a:gd name="connsiteY41" fmla="*/ 134 h 1162"/>
                <a:gd name="connsiteX42" fmla="*/ 339 w 645"/>
                <a:gd name="connsiteY42" fmla="*/ 112 h 1162"/>
                <a:gd name="connsiteX43" fmla="*/ 381 w 645"/>
                <a:gd name="connsiteY43" fmla="*/ 92 h 1162"/>
                <a:gd name="connsiteX44" fmla="*/ 425 w 645"/>
                <a:gd name="connsiteY44" fmla="*/ 72 h 1162"/>
                <a:gd name="connsiteX45" fmla="*/ 471 w 645"/>
                <a:gd name="connsiteY45" fmla="*/ 54 h 1162"/>
                <a:gd name="connsiteX46" fmla="*/ 521 w 645"/>
                <a:gd name="connsiteY46" fmla="*/ 34 h 1162"/>
                <a:gd name="connsiteX47" fmla="*/ 571 w 645"/>
                <a:gd name="connsiteY47" fmla="*/ 18 h 1162"/>
                <a:gd name="connsiteX48" fmla="*/ 623 w 645"/>
                <a:gd name="connsiteY48" fmla="*/ 0 h 1162"/>
                <a:gd name="connsiteX49" fmla="*/ 623 w 645"/>
                <a:gd name="connsiteY49" fmla="*/ 0 h 1162"/>
                <a:gd name="connsiteX0" fmla="*/ 623 w 645"/>
                <a:gd name="connsiteY0" fmla="*/ 0 h 1162"/>
                <a:gd name="connsiteX1" fmla="*/ 623 w 645"/>
                <a:gd name="connsiteY1" fmla="*/ 0 h 1162"/>
                <a:gd name="connsiteX2" fmla="*/ 631 w 645"/>
                <a:gd name="connsiteY2" fmla="*/ 40 h 1162"/>
                <a:gd name="connsiteX3" fmla="*/ 637 w 645"/>
                <a:gd name="connsiteY3" fmla="*/ 86 h 1162"/>
                <a:gd name="connsiteX4" fmla="*/ 643 w 645"/>
                <a:gd name="connsiteY4" fmla="*/ 146 h 1162"/>
                <a:gd name="connsiteX5" fmla="*/ 645 w 645"/>
                <a:gd name="connsiteY5" fmla="*/ 182 h 1162"/>
                <a:gd name="connsiteX6" fmla="*/ 645 w 645"/>
                <a:gd name="connsiteY6" fmla="*/ 220 h 1162"/>
                <a:gd name="connsiteX7" fmla="*/ 643 w 645"/>
                <a:gd name="connsiteY7" fmla="*/ 260 h 1162"/>
                <a:gd name="connsiteX8" fmla="*/ 641 w 645"/>
                <a:gd name="connsiteY8" fmla="*/ 304 h 1162"/>
                <a:gd name="connsiteX9" fmla="*/ 637 w 645"/>
                <a:gd name="connsiteY9" fmla="*/ 348 h 1162"/>
                <a:gd name="connsiteX10" fmla="*/ 631 w 645"/>
                <a:gd name="connsiteY10" fmla="*/ 396 h 1162"/>
                <a:gd name="connsiteX11" fmla="*/ 621 w 645"/>
                <a:gd name="connsiteY11" fmla="*/ 444 h 1162"/>
                <a:gd name="connsiteX12" fmla="*/ 609 w 645"/>
                <a:gd name="connsiteY12" fmla="*/ 494 h 1162"/>
                <a:gd name="connsiteX13" fmla="*/ 595 w 645"/>
                <a:gd name="connsiteY13" fmla="*/ 544 h 1162"/>
                <a:gd name="connsiteX14" fmla="*/ 577 w 645"/>
                <a:gd name="connsiteY14" fmla="*/ 594 h 1162"/>
                <a:gd name="connsiteX15" fmla="*/ 555 w 645"/>
                <a:gd name="connsiteY15" fmla="*/ 646 h 1162"/>
                <a:gd name="connsiteX16" fmla="*/ 529 w 645"/>
                <a:gd name="connsiteY16" fmla="*/ 698 h 1162"/>
                <a:gd name="connsiteX17" fmla="*/ 501 w 645"/>
                <a:gd name="connsiteY17" fmla="*/ 750 h 1162"/>
                <a:gd name="connsiteX18" fmla="*/ 467 w 645"/>
                <a:gd name="connsiteY18" fmla="*/ 800 h 1162"/>
                <a:gd name="connsiteX19" fmla="*/ 427 w 645"/>
                <a:gd name="connsiteY19" fmla="*/ 852 h 1162"/>
                <a:gd name="connsiteX20" fmla="*/ 385 w 645"/>
                <a:gd name="connsiteY20" fmla="*/ 900 h 1162"/>
                <a:gd name="connsiteX21" fmla="*/ 335 w 645"/>
                <a:gd name="connsiteY21" fmla="*/ 948 h 1162"/>
                <a:gd name="connsiteX22" fmla="*/ 309 w 645"/>
                <a:gd name="connsiteY22" fmla="*/ 972 h 1162"/>
                <a:gd name="connsiteX23" fmla="*/ 281 w 645"/>
                <a:gd name="connsiteY23" fmla="*/ 996 h 1162"/>
                <a:gd name="connsiteX24" fmla="*/ 253 w 645"/>
                <a:gd name="connsiteY24" fmla="*/ 1018 h 1162"/>
                <a:gd name="connsiteX25" fmla="*/ 221 w 645"/>
                <a:gd name="connsiteY25" fmla="*/ 1040 h 1162"/>
                <a:gd name="connsiteX26" fmla="*/ 189 w 645"/>
                <a:gd name="connsiteY26" fmla="*/ 1062 h 1162"/>
                <a:gd name="connsiteX27" fmla="*/ 157 w 645"/>
                <a:gd name="connsiteY27" fmla="*/ 1084 h 1162"/>
                <a:gd name="connsiteX28" fmla="*/ 121 w 645"/>
                <a:gd name="connsiteY28" fmla="*/ 1104 h 1162"/>
                <a:gd name="connsiteX29" fmla="*/ 85 w 645"/>
                <a:gd name="connsiteY29" fmla="*/ 1124 h 1162"/>
                <a:gd name="connsiteX30" fmla="*/ 45 w 645"/>
                <a:gd name="connsiteY30" fmla="*/ 1144 h 1162"/>
                <a:gd name="connsiteX31" fmla="*/ 5 w 645"/>
                <a:gd name="connsiteY31" fmla="*/ 1162 h 1162"/>
                <a:gd name="connsiteX32" fmla="*/ 17 w 645"/>
                <a:gd name="connsiteY32" fmla="*/ 342 h 1162"/>
                <a:gd name="connsiteX33" fmla="*/ 43 w 645"/>
                <a:gd name="connsiteY33" fmla="*/ 318 h 1162"/>
                <a:gd name="connsiteX34" fmla="*/ 69 w 645"/>
                <a:gd name="connsiteY34" fmla="*/ 294 h 1162"/>
                <a:gd name="connsiteX35" fmla="*/ 97 w 645"/>
                <a:gd name="connsiteY35" fmla="*/ 270 h 1162"/>
                <a:gd name="connsiteX36" fmla="*/ 127 w 645"/>
                <a:gd name="connsiteY36" fmla="*/ 246 h 1162"/>
                <a:gd name="connsiteX37" fmla="*/ 157 w 645"/>
                <a:gd name="connsiteY37" fmla="*/ 222 h 1162"/>
                <a:gd name="connsiteX38" fmla="*/ 191 w 645"/>
                <a:gd name="connsiteY38" fmla="*/ 200 h 1162"/>
                <a:gd name="connsiteX39" fmla="*/ 225 w 645"/>
                <a:gd name="connsiteY39" fmla="*/ 178 h 1162"/>
                <a:gd name="connsiteX40" fmla="*/ 261 w 645"/>
                <a:gd name="connsiteY40" fmla="*/ 156 h 1162"/>
                <a:gd name="connsiteX41" fmla="*/ 299 w 645"/>
                <a:gd name="connsiteY41" fmla="*/ 134 h 1162"/>
                <a:gd name="connsiteX42" fmla="*/ 339 w 645"/>
                <a:gd name="connsiteY42" fmla="*/ 112 h 1162"/>
                <a:gd name="connsiteX43" fmla="*/ 381 w 645"/>
                <a:gd name="connsiteY43" fmla="*/ 92 h 1162"/>
                <a:gd name="connsiteX44" fmla="*/ 425 w 645"/>
                <a:gd name="connsiteY44" fmla="*/ 72 h 1162"/>
                <a:gd name="connsiteX45" fmla="*/ 471 w 645"/>
                <a:gd name="connsiteY45" fmla="*/ 54 h 1162"/>
                <a:gd name="connsiteX46" fmla="*/ 521 w 645"/>
                <a:gd name="connsiteY46" fmla="*/ 34 h 1162"/>
                <a:gd name="connsiteX47" fmla="*/ 571 w 645"/>
                <a:gd name="connsiteY47" fmla="*/ 18 h 1162"/>
                <a:gd name="connsiteX48" fmla="*/ 623 w 645"/>
                <a:gd name="connsiteY48" fmla="*/ 0 h 1162"/>
                <a:gd name="connsiteX49" fmla="*/ 623 w 645"/>
                <a:gd name="connsiteY49" fmla="*/ 0 h 1162"/>
                <a:gd name="connsiteX0" fmla="*/ 623 w 645"/>
                <a:gd name="connsiteY0" fmla="*/ 0 h 1162"/>
                <a:gd name="connsiteX1" fmla="*/ 623 w 645"/>
                <a:gd name="connsiteY1" fmla="*/ 0 h 1162"/>
                <a:gd name="connsiteX2" fmla="*/ 631 w 645"/>
                <a:gd name="connsiteY2" fmla="*/ 40 h 1162"/>
                <a:gd name="connsiteX3" fmla="*/ 637 w 645"/>
                <a:gd name="connsiteY3" fmla="*/ 86 h 1162"/>
                <a:gd name="connsiteX4" fmla="*/ 643 w 645"/>
                <a:gd name="connsiteY4" fmla="*/ 146 h 1162"/>
                <a:gd name="connsiteX5" fmla="*/ 645 w 645"/>
                <a:gd name="connsiteY5" fmla="*/ 182 h 1162"/>
                <a:gd name="connsiteX6" fmla="*/ 645 w 645"/>
                <a:gd name="connsiteY6" fmla="*/ 220 h 1162"/>
                <a:gd name="connsiteX7" fmla="*/ 643 w 645"/>
                <a:gd name="connsiteY7" fmla="*/ 260 h 1162"/>
                <a:gd name="connsiteX8" fmla="*/ 641 w 645"/>
                <a:gd name="connsiteY8" fmla="*/ 304 h 1162"/>
                <a:gd name="connsiteX9" fmla="*/ 637 w 645"/>
                <a:gd name="connsiteY9" fmla="*/ 348 h 1162"/>
                <a:gd name="connsiteX10" fmla="*/ 631 w 645"/>
                <a:gd name="connsiteY10" fmla="*/ 396 h 1162"/>
                <a:gd name="connsiteX11" fmla="*/ 621 w 645"/>
                <a:gd name="connsiteY11" fmla="*/ 444 h 1162"/>
                <a:gd name="connsiteX12" fmla="*/ 609 w 645"/>
                <a:gd name="connsiteY12" fmla="*/ 494 h 1162"/>
                <a:gd name="connsiteX13" fmla="*/ 595 w 645"/>
                <a:gd name="connsiteY13" fmla="*/ 544 h 1162"/>
                <a:gd name="connsiteX14" fmla="*/ 577 w 645"/>
                <a:gd name="connsiteY14" fmla="*/ 594 h 1162"/>
                <a:gd name="connsiteX15" fmla="*/ 555 w 645"/>
                <a:gd name="connsiteY15" fmla="*/ 646 h 1162"/>
                <a:gd name="connsiteX16" fmla="*/ 529 w 645"/>
                <a:gd name="connsiteY16" fmla="*/ 698 h 1162"/>
                <a:gd name="connsiteX17" fmla="*/ 501 w 645"/>
                <a:gd name="connsiteY17" fmla="*/ 750 h 1162"/>
                <a:gd name="connsiteX18" fmla="*/ 467 w 645"/>
                <a:gd name="connsiteY18" fmla="*/ 800 h 1162"/>
                <a:gd name="connsiteX19" fmla="*/ 427 w 645"/>
                <a:gd name="connsiteY19" fmla="*/ 852 h 1162"/>
                <a:gd name="connsiteX20" fmla="*/ 385 w 645"/>
                <a:gd name="connsiteY20" fmla="*/ 900 h 1162"/>
                <a:gd name="connsiteX21" fmla="*/ 335 w 645"/>
                <a:gd name="connsiteY21" fmla="*/ 948 h 1162"/>
                <a:gd name="connsiteX22" fmla="*/ 309 w 645"/>
                <a:gd name="connsiteY22" fmla="*/ 972 h 1162"/>
                <a:gd name="connsiteX23" fmla="*/ 281 w 645"/>
                <a:gd name="connsiteY23" fmla="*/ 996 h 1162"/>
                <a:gd name="connsiteX24" fmla="*/ 253 w 645"/>
                <a:gd name="connsiteY24" fmla="*/ 1018 h 1162"/>
                <a:gd name="connsiteX25" fmla="*/ 221 w 645"/>
                <a:gd name="connsiteY25" fmla="*/ 1040 h 1162"/>
                <a:gd name="connsiteX26" fmla="*/ 189 w 645"/>
                <a:gd name="connsiteY26" fmla="*/ 1062 h 1162"/>
                <a:gd name="connsiteX27" fmla="*/ 157 w 645"/>
                <a:gd name="connsiteY27" fmla="*/ 1084 h 1162"/>
                <a:gd name="connsiteX28" fmla="*/ 121 w 645"/>
                <a:gd name="connsiteY28" fmla="*/ 1104 h 1162"/>
                <a:gd name="connsiteX29" fmla="*/ 85 w 645"/>
                <a:gd name="connsiteY29" fmla="*/ 1124 h 1162"/>
                <a:gd name="connsiteX30" fmla="*/ 45 w 645"/>
                <a:gd name="connsiteY30" fmla="*/ 1144 h 1162"/>
                <a:gd name="connsiteX31" fmla="*/ 5 w 645"/>
                <a:gd name="connsiteY31" fmla="*/ 1162 h 1162"/>
                <a:gd name="connsiteX32" fmla="*/ 14 w 645"/>
                <a:gd name="connsiteY32" fmla="*/ 360 h 1162"/>
                <a:gd name="connsiteX33" fmla="*/ 43 w 645"/>
                <a:gd name="connsiteY33" fmla="*/ 318 h 1162"/>
                <a:gd name="connsiteX34" fmla="*/ 69 w 645"/>
                <a:gd name="connsiteY34" fmla="*/ 294 h 1162"/>
                <a:gd name="connsiteX35" fmla="*/ 97 w 645"/>
                <a:gd name="connsiteY35" fmla="*/ 270 h 1162"/>
                <a:gd name="connsiteX36" fmla="*/ 127 w 645"/>
                <a:gd name="connsiteY36" fmla="*/ 246 h 1162"/>
                <a:gd name="connsiteX37" fmla="*/ 157 w 645"/>
                <a:gd name="connsiteY37" fmla="*/ 222 h 1162"/>
                <a:gd name="connsiteX38" fmla="*/ 191 w 645"/>
                <a:gd name="connsiteY38" fmla="*/ 200 h 1162"/>
                <a:gd name="connsiteX39" fmla="*/ 225 w 645"/>
                <a:gd name="connsiteY39" fmla="*/ 178 h 1162"/>
                <a:gd name="connsiteX40" fmla="*/ 261 w 645"/>
                <a:gd name="connsiteY40" fmla="*/ 156 h 1162"/>
                <a:gd name="connsiteX41" fmla="*/ 299 w 645"/>
                <a:gd name="connsiteY41" fmla="*/ 134 h 1162"/>
                <a:gd name="connsiteX42" fmla="*/ 339 w 645"/>
                <a:gd name="connsiteY42" fmla="*/ 112 h 1162"/>
                <a:gd name="connsiteX43" fmla="*/ 381 w 645"/>
                <a:gd name="connsiteY43" fmla="*/ 92 h 1162"/>
                <a:gd name="connsiteX44" fmla="*/ 425 w 645"/>
                <a:gd name="connsiteY44" fmla="*/ 72 h 1162"/>
                <a:gd name="connsiteX45" fmla="*/ 471 w 645"/>
                <a:gd name="connsiteY45" fmla="*/ 54 h 1162"/>
                <a:gd name="connsiteX46" fmla="*/ 521 w 645"/>
                <a:gd name="connsiteY46" fmla="*/ 34 h 1162"/>
                <a:gd name="connsiteX47" fmla="*/ 571 w 645"/>
                <a:gd name="connsiteY47" fmla="*/ 18 h 1162"/>
                <a:gd name="connsiteX48" fmla="*/ 623 w 645"/>
                <a:gd name="connsiteY48" fmla="*/ 0 h 1162"/>
                <a:gd name="connsiteX49" fmla="*/ 623 w 645"/>
                <a:gd name="connsiteY49" fmla="*/ 0 h 1162"/>
                <a:gd name="connsiteX0" fmla="*/ 623 w 645"/>
                <a:gd name="connsiteY0" fmla="*/ 0 h 1162"/>
                <a:gd name="connsiteX1" fmla="*/ 623 w 645"/>
                <a:gd name="connsiteY1" fmla="*/ 0 h 1162"/>
                <a:gd name="connsiteX2" fmla="*/ 631 w 645"/>
                <a:gd name="connsiteY2" fmla="*/ 40 h 1162"/>
                <a:gd name="connsiteX3" fmla="*/ 637 w 645"/>
                <a:gd name="connsiteY3" fmla="*/ 86 h 1162"/>
                <a:gd name="connsiteX4" fmla="*/ 643 w 645"/>
                <a:gd name="connsiteY4" fmla="*/ 146 h 1162"/>
                <a:gd name="connsiteX5" fmla="*/ 645 w 645"/>
                <a:gd name="connsiteY5" fmla="*/ 182 h 1162"/>
                <a:gd name="connsiteX6" fmla="*/ 645 w 645"/>
                <a:gd name="connsiteY6" fmla="*/ 220 h 1162"/>
                <a:gd name="connsiteX7" fmla="*/ 643 w 645"/>
                <a:gd name="connsiteY7" fmla="*/ 260 h 1162"/>
                <a:gd name="connsiteX8" fmla="*/ 641 w 645"/>
                <a:gd name="connsiteY8" fmla="*/ 304 h 1162"/>
                <a:gd name="connsiteX9" fmla="*/ 637 w 645"/>
                <a:gd name="connsiteY9" fmla="*/ 348 h 1162"/>
                <a:gd name="connsiteX10" fmla="*/ 631 w 645"/>
                <a:gd name="connsiteY10" fmla="*/ 396 h 1162"/>
                <a:gd name="connsiteX11" fmla="*/ 621 w 645"/>
                <a:gd name="connsiteY11" fmla="*/ 444 h 1162"/>
                <a:gd name="connsiteX12" fmla="*/ 609 w 645"/>
                <a:gd name="connsiteY12" fmla="*/ 494 h 1162"/>
                <a:gd name="connsiteX13" fmla="*/ 595 w 645"/>
                <a:gd name="connsiteY13" fmla="*/ 544 h 1162"/>
                <a:gd name="connsiteX14" fmla="*/ 577 w 645"/>
                <a:gd name="connsiteY14" fmla="*/ 594 h 1162"/>
                <a:gd name="connsiteX15" fmla="*/ 555 w 645"/>
                <a:gd name="connsiteY15" fmla="*/ 646 h 1162"/>
                <a:gd name="connsiteX16" fmla="*/ 529 w 645"/>
                <a:gd name="connsiteY16" fmla="*/ 698 h 1162"/>
                <a:gd name="connsiteX17" fmla="*/ 501 w 645"/>
                <a:gd name="connsiteY17" fmla="*/ 750 h 1162"/>
                <a:gd name="connsiteX18" fmla="*/ 467 w 645"/>
                <a:gd name="connsiteY18" fmla="*/ 800 h 1162"/>
                <a:gd name="connsiteX19" fmla="*/ 427 w 645"/>
                <a:gd name="connsiteY19" fmla="*/ 852 h 1162"/>
                <a:gd name="connsiteX20" fmla="*/ 385 w 645"/>
                <a:gd name="connsiteY20" fmla="*/ 900 h 1162"/>
                <a:gd name="connsiteX21" fmla="*/ 335 w 645"/>
                <a:gd name="connsiteY21" fmla="*/ 948 h 1162"/>
                <a:gd name="connsiteX22" fmla="*/ 309 w 645"/>
                <a:gd name="connsiteY22" fmla="*/ 972 h 1162"/>
                <a:gd name="connsiteX23" fmla="*/ 281 w 645"/>
                <a:gd name="connsiteY23" fmla="*/ 996 h 1162"/>
                <a:gd name="connsiteX24" fmla="*/ 253 w 645"/>
                <a:gd name="connsiteY24" fmla="*/ 1018 h 1162"/>
                <a:gd name="connsiteX25" fmla="*/ 221 w 645"/>
                <a:gd name="connsiteY25" fmla="*/ 1040 h 1162"/>
                <a:gd name="connsiteX26" fmla="*/ 189 w 645"/>
                <a:gd name="connsiteY26" fmla="*/ 1062 h 1162"/>
                <a:gd name="connsiteX27" fmla="*/ 157 w 645"/>
                <a:gd name="connsiteY27" fmla="*/ 1084 h 1162"/>
                <a:gd name="connsiteX28" fmla="*/ 121 w 645"/>
                <a:gd name="connsiteY28" fmla="*/ 1104 h 1162"/>
                <a:gd name="connsiteX29" fmla="*/ 85 w 645"/>
                <a:gd name="connsiteY29" fmla="*/ 1124 h 1162"/>
                <a:gd name="connsiteX30" fmla="*/ 45 w 645"/>
                <a:gd name="connsiteY30" fmla="*/ 1144 h 1162"/>
                <a:gd name="connsiteX31" fmla="*/ 5 w 645"/>
                <a:gd name="connsiteY31" fmla="*/ 1162 h 1162"/>
                <a:gd name="connsiteX32" fmla="*/ 14 w 645"/>
                <a:gd name="connsiteY32" fmla="*/ 360 h 1162"/>
                <a:gd name="connsiteX33" fmla="*/ 43 w 645"/>
                <a:gd name="connsiteY33" fmla="*/ 318 h 1162"/>
                <a:gd name="connsiteX34" fmla="*/ 69 w 645"/>
                <a:gd name="connsiteY34" fmla="*/ 294 h 1162"/>
                <a:gd name="connsiteX35" fmla="*/ 97 w 645"/>
                <a:gd name="connsiteY35" fmla="*/ 270 h 1162"/>
                <a:gd name="connsiteX36" fmla="*/ 127 w 645"/>
                <a:gd name="connsiteY36" fmla="*/ 246 h 1162"/>
                <a:gd name="connsiteX37" fmla="*/ 157 w 645"/>
                <a:gd name="connsiteY37" fmla="*/ 222 h 1162"/>
                <a:gd name="connsiteX38" fmla="*/ 191 w 645"/>
                <a:gd name="connsiteY38" fmla="*/ 200 h 1162"/>
                <a:gd name="connsiteX39" fmla="*/ 225 w 645"/>
                <a:gd name="connsiteY39" fmla="*/ 178 h 1162"/>
                <a:gd name="connsiteX40" fmla="*/ 261 w 645"/>
                <a:gd name="connsiteY40" fmla="*/ 156 h 1162"/>
                <a:gd name="connsiteX41" fmla="*/ 299 w 645"/>
                <a:gd name="connsiteY41" fmla="*/ 134 h 1162"/>
                <a:gd name="connsiteX42" fmla="*/ 339 w 645"/>
                <a:gd name="connsiteY42" fmla="*/ 112 h 1162"/>
                <a:gd name="connsiteX43" fmla="*/ 381 w 645"/>
                <a:gd name="connsiteY43" fmla="*/ 92 h 1162"/>
                <a:gd name="connsiteX44" fmla="*/ 425 w 645"/>
                <a:gd name="connsiteY44" fmla="*/ 72 h 1162"/>
                <a:gd name="connsiteX45" fmla="*/ 471 w 645"/>
                <a:gd name="connsiteY45" fmla="*/ 54 h 1162"/>
                <a:gd name="connsiteX46" fmla="*/ 521 w 645"/>
                <a:gd name="connsiteY46" fmla="*/ 34 h 1162"/>
                <a:gd name="connsiteX47" fmla="*/ 571 w 645"/>
                <a:gd name="connsiteY47" fmla="*/ 18 h 1162"/>
                <a:gd name="connsiteX48" fmla="*/ 623 w 645"/>
                <a:gd name="connsiteY48" fmla="*/ 0 h 1162"/>
                <a:gd name="connsiteX49" fmla="*/ 623 w 645"/>
                <a:gd name="connsiteY49" fmla="*/ 0 h 1162"/>
                <a:gd name="connsiteX0" fmla="*/ 615 w 637"/>
                <a:gd name="connsiteY0" fmla="*/ 0 h 1150"/>
                <a:gd name="connsiteX1" fmla="*/ 615 w 637"/>
                <a:gd name="connsiteY1" fmla="*/ 0 h 1150"/>
                <a:gd name="connsiteX2" fmla="*/ 623 w 637"/>
                <a:gd name="connsiteY2" fmla="*/ 40 h 1150"/>
                <a:gd name="connsiteX3" fmla="*/ 629 w 637"/>
                <a:gd name="connsiteY3" fmla="*/ 86 h 1150"/>
                <a:gd name="connsiteX4" fmla="*/ 635 w 637"/>
                <a:gd name="connsiteY4" fmla="*/ 146 h 1150"/>
                <a:gd name="connsiteX5" fmla="*/ 637 w 637"/>
                <a:gd name="connsiteY5" fmla="*/ 182 h 1150"/>
                <a:gd name="connsiteX6" fmla="*/ 637 w 637"/>
                <a:gd name="connsiteY6" fmla="*/ 220 h 1150"/>
                <a:gd name="connsiteX7" fmla="*/ 635 w 637"/>
                <a:gd name="connsiteY7" fmla="*/ 260 h 1150"/>
                <a:gd name="connsiteX8" fmla="*/ 633 w 637"/>
                <a:gd name="connsiteY8" fmla="*/ 304 h 1150"/>
                <a:gd name="connsiteX9" fmla="*/ 629 w 637"/>
                <a:gd name="connsiteY9" fmla="*/ 348 h 1150"/>
                <a:gd name="connsiteX10" fmla="*/ 623 w 637"/>
                <a:gd name="connsiteY10" fmla="*/ 396 h 1150"/>
                <a:gd name="connsiteX11" fmla="*/ 613 w 637"/>
                <a:gd name="connsiteY11" fmla="*/ 444 h 1150"/>
                <a:gd name="connsiteX12" fmla="*/ 601 w 637"/>
                <a:gd name="connsiteY12" fmla="*/ 494 h 1150"/>
                <a:gd name="connsiteX13" fmla="*/ 587 w 637"/>
                <a:gd name="connsiteY13" fmla="*/ 544 h 1150"/>
                <a:gd name="connsiteX14" fmla="*/ 569 w 637"/>
                <a:gd name="connsiteY14" fmla="*/ 594 h 1150"/>
                <a:gd name="connsiteX15" fmla="*/ 547 w 637"/>
                <a:gd name="connsiteY15" fmla="*/ 646 h 1150"/>
                <a:gd name="connsiteX16" fmla="*/ 521 w 637"/>
                <a:gd name="connsiteY16" fmla="*/ 698 h 1150"/>
                <a:gd name="connsiteX17" fmla="*/ 493 w 637"/>
                <a:gd name="connsiteY17" fmla="*/ 750 h 1150"/>
                <a:gd name="connsiteX18" fmla="*/ 459 w 637"/>
                <a:gd name="connsiteY18" fmla="*/ 800 h 1150"/>
                <a:gd name="connsiteX19" fmla="*/ 419 w 637"/>
                <a:gd name="connsiteY19" fmla="*/ 852 h 1150"/>
                <a:gd name="connsiteX20" fmla="*/ 377 w 637"/>
                <a:gd name="connsiteY20" fmla="*/ 900 h 1150"/>
                <a:gd name="connsiteX21" fmla="*/ 327 w 637"/>
                <a:gd name="connsiteY21" fmla="*/ 948 h 1150"/>
                <a:gd name="connsiteX22" fmla="*/ 301 w 637"/>
                <a:gd name="connsiteY22" fmla="*/ 972 h 1150"/>
                <a:gd name="connsiteX23" fmla="*/ 273 w 637"/>
                <a:gd name="connsiteY23" fmla="*/ 996 h 1150"/>
                <a:gd name="connsiteX24" fmla="*/ 245 w 637"/>
                <a:gd name="connsiteY24" fmla="*/ 1018 h 1150"/>
                <a:gd name="connsiteX25" fmla="*/ 213 w 637"/>
                <a:gd name="connsiteY25" fmla="*/ 1040 h 1150"/>
                <a:gd name="connsiteX26" fmla="*/ 181 w 637"/>
                <a:gd name="connsiteY26" fmla="*/ 1062 h 1150"/>
                <a:gd name="connsiteX27" fmla="*/ 149 w 637"/>
                <a:gd name="connsiteY27" fmla="*/ 1084 h 1150"/>
                <a:gd name="connsiteX28" fmla="*/ 113 w 637"/>
                <a:gd name="connsiteY28" fmla="*/ 1104 h 1150"/>
                <a:gd name="connsiteX29" fmla="*/ 77 w 637"/>
                <a:gd name="connsiteY29" fmla="*/ 1124 h 1150"/>
                <a:gd name="connsiteX30" fmla="*/ 37 w 637"/>
                <a:gd name="connsiteY30" fmla="*/ 1144 h 1150"/>
                <a:gd name="connsiteX31" fmla="*/ 5 w 637"/>
                <a:gd name="connsiteY31" fmla="*/ 1138 h 1150"/>
                <a:gd name="connsiteX32" fmla="*/ 6 w 637"/>
                <a:gd name="connsiteY32" fmla="*/ 360 h 1150"/>
                <a:gd name="connsiteX33" fmla="*/ 35 w 637"/>
                <a:gd name="connsiteY33" fmla="*/ 318 h 1150"/>
                <a:gd name="connsiteX34" fmla="*/ 61 w 637"/>
                <a:gd name="connsiteY34" fmla="*/ 294 h 1150"/>
                <a:gd name="connsiteX35" fmla="*/ 89 w 637"/>
                <a:gd name="connsiteY35" fmla="*/ 270 h 1150"/>
                <a:gd name="connsiteX36" fmla="*/ 119 w 637"/>
                <a:gd name="connsiteY36" fmla="*/ 246 h 1150"/>
                <a:gd name="connsiteX37" fmla="*/ 149 w 637"/>
                <a:gd name="connsiteY37" fmla="*/ 222 h 1150"/>
                <a:gd name="connsiteX38" fmla="*/ 183 w 637"/>
                <a:gd name="connsiteY38" fmla="*/ 200 h 1150"/>
                <a:gd name="connsiteX39" fmla="*/ 217 w 637"/>
                <a:gd name="connsiteY39" fmla="*/ 178 h 1150"/>
                <a:gd name="connsiteX40" fmla="*/ 253 w 637"/>
                <a:gd name="connsiteY40" fmla="*/ 156 h 1150"/>
                <a:gd name="connsiteX41" fmla="*/ 291 w 637"/>
                <a:gd name="connsiteY41" fmla="*/ 134 h 1150"/>
                <a:gd name="connsiteX42" fmla="*/ 331 w 637"/>
                <a:gd name="connsiteY42" fmla="*/ 112 h 1150"/>
                <a:gd name="connsiteX43" fmla="*/ 373 w 637"/>
                <a:gd name="connsiteY43" fmla="*/ 92 h 1150"/>
                <a:gd name="connsiteX44" fmla="*/ 417 w 637"/>
                <a:gd name="connsiteY44" fmla="*/ 72 h 1150"/>
                <a:gd name="connsiteX45" fmla="*/ 463 w 637"/>
                <a:gd name="connsiteY45" fmla="*/ 54 h 1150"/>
                <a:gd name="connsiteX46" fmla="*/ 513 w 637"/>
                <a:gd name="connsiteY46" fmla="*/ 34 h 1150"/>
                <a:gd name="connsiteX47" fmla="*/ 563 w 637"/>
                <a:gd name="connsiteY47" fmla="*/ 18 h 1150"/>
                <a:gd name="connsiteX48" fmla="*/ 615 w 637"/>
                <a:gd name="connsiteY48" fmla="*/ 0 h 1150"/>
                <a:gd name="connsiteX49" fmla="*/ 615 w 637"/>
                <a:gd name="connsiteY49" fmla="*/ 0 h 1150"/>
                <a:gd name="connsiteX0" fmla="*/ 615 w 637"/>
                <a:gd name="connsiteY0" fmla="*/ 0 h 1176"/>
                <a:gd name="connsiteX1" fmla="*/ 615 w 637"/>
                <a:gd name="connsiteY1" fmla="*/ 0 h 1176"/>
                <a:gd name="connsiteX2" fmla="*/ 623 w 637"/>
                <a:gd name="connsiteY2" fmla="*/ 40 h 1176"/>
                <a:gd name="connsiteX3" fmla="*/ 629 w 637"/>
                <a:gd name="connsiteY3" fmla="*/ 86 h 1176"/>
                <a:gd name="connsiteX4" fmla="*/ 635 w 637"/>
                <a:gd name="connsiteY4" fmla="*/ 146 h 1176"/>
                <a:gd name="connsiteX5" fmla="*/ 637 w 637"/>
                <a:gd name="connsiteY5" fmla="*/ 182 h 1176"/>
                <a:gd name="connsiteX6" fmla="*/ 637 w 637"/>
                <a:gd name="connsiteY6" fmla="*/ 220 h 1176"/>
                <a:gd name="connsiteX7" fmla="*/ 635 w 637"/>
                <a:gd name="connsiteY7" fmla="*/ 260 h 1176"/>
                <a:gd name="connsiteX8" fmla="*/ 633 w 637"/>
                <a:gd name="connsiteY8" fmla="*/ 304 h 1176"/>
                <a:gd name="connsiteX9" fmla="*/ 629 w 637"/>
                <a:gd name="connsiteY9" fmla="*/ 348 h 1176"/>
                <a:gd name="connsiteX10" fmla="*/ 623 w 637"/>
                <a:gd name="connsiteY10" fmla="*/ 396 h 1176"/>
                <a:gd name="connsiteX11" fmla="*/ 613 w 637"/>
                <a:gd name="connsiteY11" fmla="*/ 444 h 1176"/>
                <a:gd name="connsiteX12" fmla="*/ 601 w 637"/>
                <a:gd name="connsiteY12" fmla="*/ 494 h 1176"/>
                <a:gd name="connsiteX13" fmla="*/ 587 w 637"/>
                <a:gd name="connsiteY13" fmla="*/ 544 h 1176"/>
                <a:gd name="connsiteX14" fmla="*/ 569 w 637"/>
                <a:gd name="connsiteY14" fmla="*/ 594 h 1176"/>
                <a:gd name="connsiteX15" fmla="*/ 547 w 637"/>
                <a:gd name="connsiteY15" fmla="*/ 646 h 1176"/>
                <a:gd name="connsiteX16" fmla="*/ 521 w 637"/>
                <a:gd name="connsiteY16" fmla="*/ 698 h 1176"/>
                <a:gd name="connsiteX17" fmla="*/ 493 w 637"/>
                <a:gd name="connsiteY17" fmla="*/ 750 h 1176"/>
                <a:gd name="connsiteX18" fmla="*/ 459 w 637"/>
                <a:gd name="connsiteY18" fmla="*/ 800 h 1176"/>
                <a:gd name="connsiteX19" fmla="*/ 419 w 637"/>
                <a:gd name="connsiteY19" fmla="*/ 852 h 1176"/>
                <a:gd name="connsiteX20" fmla="*/ 377 w 637"/>
                <a:gd name="connsiteY20" fmla="*/ 900 h 1176"/>
                <a:gd name="connsiteX21" fmla="*/ 327 w 637"/>
                <a:gd name="connsiteY21" fmla="*/ 948 h 1176"/>
                <a:gd name="connsiteX22" fmla="*/ 301 w 637"/>
                <a:gd name="connsiteY22" fmla="*/ 972 h 1176"/>
                <a:gd name="connsiteX23" fmla="*/ 273 w 637"/>
                <a:gd name="connsiteY23" fmla="*/ 996 h 1176"/>
                <a:gd name="connsiteX24" fmla="*/ 245 w 637"/>
                <a:gd name="connsiteY24" fmla="*/ 1018 h 1176"/>
                <a:gd name="connsiteX25" fmla="*/ 213 w 637"/>
                <a:gd name="connsiteY25" fmla="*/ 1040 h 1176"/>
                <a:gd name="connsiteX26" fmla="*/ 181 w 637"/>
                <a:gd name="connsiteY26" fmla="*/ 1062 h 1176"/>
                <a:gd name="connsiteX27" fmla="*/ 149 w 637"/>
                <a:gd name="connsiteY27" fmla="*/ 1084 h 1176"/>
                <a:gd name="connsiteX28" fmla="*/ 113 w 637"/>
                <a:gd name="connsiteY28" fmla="*/ 1104 h 1176"/>
                <a:gd name="connsiteX29" fmla="*/ 77 w 637"/>
                <a:gd name="connsiteY29" fmla="*/ 1124 h 1176"/>
                <a:gd name="connsiteX30" fmla="*/ 37 w 637"/>
                <a:gd name="connsiteY30" fmla="*/ 1144 h 1176"/>
                <a:gd name="connsiteX31" fmla="*/ 5 w 637"/>
                <a:gd name="connsiteY31" fmla="*/ 1138 h 1176"/>
                <a:gd name="connsiteX32" fmla="*/ 6 w 637"/>
                <a:gd name="connsiteY32" fmla="*/ 360 h 1176"/>
                <a:gd name="connsiteX33" fmla="*/ 35 w 637"/>
                <a:gd name="connsiteY33" fmla="*/ 318 h 1176"/>
                <a:gd name="connsiteX34" fmla="*/ 61 w 637"/>
                <a:gd name="connsiteY34" fmla="*/ 294 h 1176"/>
                <a:gd name="connsiteX35" fmla="*/ 89 w 637"/>
                <a:gd name="connsiteY35" fmla="*/ 270 h 1176"/>
                <a:gd name="connsiteX36" fmla="*/ 119 w 637"/>
                <a:gd name="connsiteY36" fmla="*/ 246 h 1176"/>
                <a:gd name="connsiteX37" fmla="*/ 149 w 637"/>
                <a:gd name="connsiteY37" fmla="*/ 222 h 1176"/>
                <a:gd name="connsiteX38" fmla="*/ 183 w 637"/>
                <a:gd name="connsiteY38" fmla="*/ 200 h 1176"/>
                <a:gd name="connsiteX39" fmla="*/ 217 w 637"/>
                <a:gd name="connsiteY39" fmla="*/ 178 h 1176"/>
                <a:gd name="connsiteX40" fmla="*/ 253 w 637"/>
                <a:gd name="connsiteY40" fmla="*/ 156 h 1176"/>
                <a:gd name="connsiteX41" fmla="*/ 291 w 637"/>
                <a:gd name="connsiteY41" fmla="*/ 134 h 1176"/>
                <a:gd name="connsiteX42" fmla="*/ 331 w 637"/>
                <a:gd name="connsiteY42" fmla="*/ 112 h 1176"/>
                <a:gd name="connsiteX43" fmla="*/ 373 w 637"/>
                <a:gd name="connsiteY43" fmla="*/ 92 h 1176"/>
                <a:gd name="connsiteX44" fmla="*/ 417 w 637"/>
                <a:gd name="connsiteY44" fmla="*/ 72 h 1176"/>
                <a:gd name="connsiteX45" fmla="*/ 463 w 637"/>
                <a:gd name="connsiteY45" fmla="*/ 54 h 1176"/>
                <a:gd name="connsiteX46" fmla="*/ 513 w 637"/>
                <a:gd name="connsiteY46" fmla="*/ 34 h 1176"/>
                <a:gd name="connsiteX47" fmla="*/ 563 w 637"/>
                <a:gd name="connsiteY47" fmla="*/ 18 h 1176"/>
                <a:gd name="connsiteX48" fmla="*/ 615 w 637"/>
                <a:gd name="connsiteY48" fmla="*/ 0 h 1176"/>
                <a:gd name="connsiteX49" fmla="*/ 615 w 637"/>
                <a:gd name="connsiteY49" fmla="*/ 0 h 11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37" h="1176">
                  <a:moveTo>
                    <a:pt x="615" y="0"/>
                  </a:moveTo>
                  <a:lnTo>
                    <a:pt x="615" y="0"/>
                  </a:lnTo>
                  <a:cubicBezTo>
                    <a:pt x="618" y="13"/>
                    <a:pt x="620" y="27"/>
                    <a:pt x="623" y="40"/>
                  </a:cubicBezTo>
                  <a:cubicBezTo>
                    <a:pt x="625" y="55"/>
                    <a:pt x="627" y="71"/>
                    <a:pt x="629" y="86"/>
                  </a:cubicBezTo>
                  <a:lnTo>
                    <a:pt x="635" y="146"/>
                  </a:lnTo>
                  <a:cubicBezTo>
                    <a:pt x="636" y="158"/>
                    <a:pt x="636" y="170"/>
                    <a:pt x="637" y="182"/>
                  </a:cubicBezTo>
                  <a:lnTo>
                    <a:pt x="637" y="220"/>
                  </a:lnTo>
                  <a:cubicBezTo>
                    <a:pt x="636" y="233"/>
                    <a:pt x="636" y="247"/>
                    <a:pt x="635" y="260"/>
                  </a:cubicBezTo>
                  <a:cubicBezTo>
                    <a:pt x="634" y="275"/>
                    <a:pt x="634" y="289"/>
                    <a:pt x="633" y="304"/>
                  </a:cubicBezTo>
                  <a:cubicBezTo>
                    <a:pt x="632" y="319"/>
                    <a:pt x="630" y="333"/>
                    <a:pt x="629" y="348"/>
                  </a:cubicBezTo>
                  <a:lnTo>
                    <a:pt x="623" y="396"/>
                  </a:lnTo>
                  <a:cubicBezTo>
                    <a:pt x="620" y="412"/>
                    <a:pt x="616" y="428"/>
                    <a:pt x="613" y="444"/>
                  </a:cubicBezTo>
                  <a:cubicBezTo>
                    <a:pt x="609" y="461"/>
                    <a:pt x="605" y="477"/>
                    <a:pt x="601" y="494"/>
                  </a:cubicBezTo>
                  <a:cubicBezTo>
                    <a:pt x="596" y="511"/>
                    <a:pt x="592" y="527"/>
                    <a:pt x="587" y="544"/>
                  </a:cubicBezTo>
                  <a:cubicBezTo>
                    <a:pt x="581" y="561"/>
                    <a:pt x="575" y="577"/>
                    <a:pt x="569" y="594"/>
                  </a:cubicBezTo>
                  <a:cubicBezTo>
                    <a:pt x="562" y="611"/>
                    <a:pt x="554" y="629"/>
                    <a:pt x="547" y="646"/>
                  </a:cubicBezTo>
                  <a:cubicBezTo>
                    <a:pt x="538" y="663"/>
                    <a:pt x="530" y="681"/>
                    <a:pt x="521" y="698"/>
                  </a:cubicBezTo>
                  <a:cubicBezTo>
                    <a:pt x="512" y="715"/>
                    <a:pt x="502" y="733"/>
                    <a:pt x="493" y="750"/>
                  </a:cubicBezTo>
                  <a:cubicBezTo>
                    <a:pt x="482" y="767"/>
                    <a:pt x="470" y="783"/>
                    <a:pt x="459" y="800"/>
                  </a:cubicBezTo>
                  <a:lnTo>
                    <a:pt x="419" y="852"/>
                  </a:lnTo>
                  <a:lnTo>
                    <a:pt x="377" y="900"/>
                  </a:lnTo>
                  <a:cubicBezTo>
                    <a:pt x="360" y="916"/>
                    <a:pt x="344" y="932"/>
                    <a:pt x="327" y="948"/>
                  </a:cubicBezTo>
                  <a:cubicBezTo>
                    <a:pt x="318" y="956"/>
                    <a:pt x="310" y="964"/>
                    <a:pt x="301" y="972"/>
                  </a:cubicBezTo>
                  <a:cubicBezTo>
                    <a:pt x="292" y="980"/>
                    <a:pt x="282" y="988"/>
                    <a:pt x="273" y="996"/>
                  </a:cubicBezTo>
                  <a:lnTo>
                    <a:pt x="245" y="1018"/>
                  </a:lnTo>
                  <a:cubicBezTo>
                    <a:pt x="234" y="1025"/>
                    <a:pt x="224" y="1033"/>
                    <a:pt x="213" y="1040"/>
                  </a:cubicBezTo>
                  <a:cubicBezTo>
                    <a:pt x="202" y="1047"/>
                    <a:pt x="192" y="1055"/>
                    <a:pt x="181" y="1062"/>
                  </a:cubicBezTo>
                  <a:cubicBezTo>
                    <a:pt x="170" y="1069"/>
                    <a:pt x="160" y="1077"/>
                    <a:pt x="149" y="1084"/>
                  </a:cubicBezTo>
                  <a:cubicBezTo>
                    <a:pt x="137" y="1091"/>
                    <a:pt x="125" y="1097"/>
                    <a:pt x="113" y="1104"/>
                  </a:cubicBezTo>
                  <a:cubicBezTo>
                    <a:pt x="101" y="1111"/>
                    <a:pt x="89" y="1117"/>
                    <a:pt x="77" y="1124"/>
                  </a:cubicBezTo>
                  <a:cubicBezTo>
                    <a:pt x="64" y="1131"/>
                    <a:pt x="50" y="1137"/>
                    <a:pt x="37" y="1144"/>
                  </a:cubicBezTo>
                  <a:cubicBezTo>
                    <a:pt x="24" y="1150"/>
                    <a:pt x="8" y="1176"/>
                    <a:pt x="5" y="1138"/>
                  </a:cubicBezTo>
                  <a:cubicBezTo>
                    <a:pt x="0" y="1004"/>
                    <a:pt x="5" y="515"/>
                    <a:pt x="6" y="360"/>
                  </a:cubicBezTo>
                  <a:cubicBezTo>
                    <a:pt x="4" y="352"/>
                    <a:pt x="26" y="329"/>
                    <a:pt x="35" y="318"/>
                  </a:cubicBezTo>
                  <a:cubicBezTo>
                    <a:pt x="44" y="307"/>
                    <a:pt x="52" y="302"/>
                    <a:pt x="61" y="294"/>
                  </a:cubicBezTo>
                  <a:cubicBezTo>
                    <a:pt x="70" y="286"/>
                    <a:pt x="80" y="278"/>
                    <a:pt x="89" y="270"/>
                  </a:cubicBezTo>
                  <a:lnTo>
                    <a:pt x="119" y="246"/>
                  </a:lnTo>
                  <a:lnTo>
                    <a:pt x="149" y="222"/>
                  </a:lnTo>
                  <a:cubicBezTo>
                    <a:pt x="160" y="215"/>
                    <a:pt x="172" y="207"/>
                    <a:pt x="183" y="200"/>
                  </a:cubicBezTo>
                  <a:cubicBezTo>
                    <a:pt x="194" y="193"/>
                    <a:pt x="206" y="185"/>
                    <a:pt x="217" y="178"/>
                  </a:cubicBezTo>
                  <a:cubicBezTo>
                    <a:pt x="229" y="171"/>
                    <a:pt x="241" y="163"/>
                    <a:pt x="253" y="156"/>
                  </a:cubicBezTo>
                  <a:cubicBezTo>
                    <a:pt x="266" y="149"/>
                    <a:pt x="278" y="141"/>
                    <a:pt x="291" y="134"/>
                  </a:cubicBezTo>
                  <a:cubicBezTo>
                    <a:pt x="304" y="127"/>
                    <a:pt x="318" y="119"/>
                    <a:pt x="331" y="112"/>
                  </a:cubicBezTo>
                  <a:cubicBezTo>
                    <a:pt x="345" y="105"/>
                    <a:pt x="359" y="99"/>
                    <a:pt x="373" y="92"/>
                  </a:cubicBezTo>
                  <a:cubicBezTo>
                    <a:pt x="388" y="85"/>
                    <a:pt x="402" y="79"/>
                    <a:pt x="417" y="72"/>
                  </a:cubicBezTo>
                  <a:lnTo>
                    <a:pt x="463" y="54"/>
                  </a:lnTo>
                  <a:cubicBezTo>
                    <a:pt x="480" y="47"/>
                    <a:pt x="496" y="41"/>
                    <a:pt x="513" y="34"/>
                  </a:cubicBezTo>
                  <a:cubicBezTo>
                    <a:pt x="530" y="29"/>
                    <a:pt x="546" y="23"/>
                    <a:pt x="563" y="18"/>
                  </a:cubicBezTo>
                  <a:lnTo>
                    <a:pt x="615" y="0"/>
                  </a:lnTo>
                  <a:lnTo>
                    <a:pt x="615" y="0"/>
                  </a:lnTo>
                </a:path>
              </a:pathLst>
            </a:custGeom>
            <a:solidFill>
              <a:schemeClr val="accent1">
                <a:alpha val="17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35"/>
            <p:cNvSpPr/>
            <p:nvPr/>
          </p:nvSpPr>
          <p:spPr>
            <a:xfrm>
              <a:off x="-1382" y="5350582"/>
              <a:ext cx="2592182" cy="1526024"/>
            </a:xfrm>
            <a:custGeom>
              <a:avLst/>
              <a:gdLst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784 w 3264"/>
                <a:gd name="connsiteY91" fmla="*/ 1626 h 1630"/>
                <a:gd name="connsiteX92" fmla="*/ 680 w 3264"/>
                <a:gd name="connsiteY92" fmla="*/ 1622 h 1630"/>
                <a:gd name="connsiteX93" fmla="*/ 572 w 3264"/>
                <a:gd name="connsiteY93" fmla="*/ 1612 h 1630"/>
                <a:gd name="connsiteX94" fmla="*/ 464 w 3264"/>
                <a:gd name="connsiteY94" fmla="*/ 1600 h 1630"/>
                <a:gd name="connsiteX95" fmla="*/ 352 w 3264"/>
                <a:gd name="connsiteY95" fmla="*/ 1584 h 1630"/>
                <a:gd name="connsiteX96" fmla="*/ 238 w 3264"/>
                <a:gd name="connsiteY96" fmla="*/ 1566 h 1630"/>
                <a:gd name="connsiteX97" fmla="*/ 120 w 3264"/>
                <a:gd name="connsiteY97" fmla="*/ 1542 h 1630"/>
                <a:gd name="connsiteX98" fmla="*/ 0 w 3264"/>
                <a:gd name="connsiteY98" fmla="*/ 1516 h 1630"/>
                <a:gd name="connsiteX99" fmla="*/ 0 w 3264"/>
                <a:gd name="connsiteY99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680 w 3264"/>
                <a:gd name="connsiteY91" fmla="*/ 1622 h 1630"/>
                <a:gd name="connsiteX92" fmla="*/ 572 w 3264"/>
                <a:gd name="connsiteY92" fmla="*/ 1612 h 1630"/>
                <a:gd name="connsiteX93" fmla="*/ 464 w 3264"/>
                <a:gd name="connsiteY93" fmla="*/ 1600 h 1630"/>
                <a:gd name="connsiteX94" fmla="*/ 352 w 3264"/>
                <a:gd name="connsiteY94" fmla="*/ 1584 h 1630"/>
                <a:gd name="connsiteX95" fmla="*/ 238 w 3264"/>
                <a:gd name="connsiteY95" fmla="*/ 1566 h 1630"/>
                <a:gd name="connsiteX96" fmla="*/ 120 w 3264"/>
                <a:gd name="connsiteY96" fmla="*/ 1542 h 1630"/>
                <a:gd name="connsiteX97" fmla="*/ 0 w 3264"/>
                <a:gd name="connsiteY97" fmla="*/ 1516 h 1630"/>
                <a:gd name="connsiteX98" fmla="*/ 0 w 3264"/>
                <a:gd name="connsiteY98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572 w 3264"/>
                <a:gd name="connsiteY91" fmla="*/ 1612 h 1630"/>
                <a:gd name="connsiteX92" fmla="*/ 464 w 3264"/>
                <a:gd name="connsiteY92" fmla="*/ 1600 h 1630"/>
                <a:gd name="connsiteX93" fmla="*/ 352 w 3264"/>
                <a:gd name="connsiteY93" fmla="*/ 1584 h 1630"/>
                <a:gd name="connsiteX94" fmla="*/ 238 w 3264"/>
                <a:gd name="connsiteY94" fmla="*/ 1566 h 1630"/>
                <a:gd name="connsiteX95" fmla="*/ 120 w 3264"/>
                <a:gd name="connsiteY95" fmla="*/ 1542 h 1630"/>
                <a:gd name="connsiteX96" fmla="*/ 0 w 3264"/>
                <a:gd name="connsiteY96" fmla="*/ 1516 h 1630"/>
                <a:gd name="connsiteX97" fmla="*/ 0 w 3264"/>
                <a:gd name="connsiteY97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464 w 3264"/>
                <a:gd name="connsiteY91" fmla="*/ 1600 h 1630"/>
                <a:gd name="connsiteX92" fmla="*/ 352 w 3264"/>
                <a:gd name="connsiteY92" fmla="*/ 1584 h 1630"/>
                <a:gd name="connsiteX93" fmla="*/ 238 w 3264"/>
                <a:gd name="connsiteY93" fmla="*/ 1566 h 1630"/>
                <a:gd name="connsiteX94" fmla="*/ 120 w 3264"/>
                <a:gd name="connsiteY94" fmla="*/ 1542 h 1630"/>
                <a:gd name="connsiteX95" fmla="*/ 0 w 3264"/>
                <a:gd name="connsiteY95" fmla="*/ 1516 h 1630"/>
                <a:gd name="connsiteX96" fmla="*/ 0 w 3264"/>
                <a:gd name="connsiteY96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464 w 3264"/>
                <a:gd name="connsiteY91" fmla="*/ 1600 h 1630"/>
                <a:gd name="connsiteX92" fmla="*/ 238 w 3264"/>
                <a:gd name="connsiteY92" fmla="*/ 1566 h 1630"/>
                <a:gd name="connsiteX93" fmla="*/ 120 w 3264"/>
                <a:gd name="connsiteY93" fmla="*/ 1542 h 1630"/>
                <a:gd name="connsiteX94" fmla="*/ 0 w 3264"/>
                <a:gd name="connsiteY94" fmla="*/ 1516 h 1630"/>
                <a:gd name="connsiteX95" fmla="*/ 0 w 3264"/>
                <a:gd name="connsiteY95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70 w 3264"/>
                <a:gd name="connsiteY4" fmla="*/ 1390 h 1630"/>
                <a:gd name="connsiteX5" fmla="*/ 102 w 3264"/>
                <a:gd name="connsiteY5" fmla="*/ 1338 h 1630"/>
                <a:gd name="connsiteX6" fmla="*/ 138 w 3264"/>
                <a:gd name="connsiteY6" fmla="*/ 1280 h 1630"/>
                <a:gd name="connsiteX7" fmla="*/ 182 w 3264"/>
                <a:gd name="connsiteY7" fmla="*/ 1218 h 1630"/>
                <a:gd name="connsiteX8" fmla="*/ 232 w 3264"/>
                <a:gd name="connsiteY8" fmla="*/ 1150 h 1630"/>
                <a:gd name="connsiteX9" fmla="*/ 288 w 3264"/>
                <a:gd name="connsiteY9" fmla="*/ 1078 h 1630"/>
                <a:gd name="connsiteX10" fmla="*/ 348 w 3264"/>
                <a:gd name="connsiteY10" fmla="*/ 1002 h 1630"/>
                <a:gd name="connsiteX11" fmla="*/ 418 w 3264"/>
                <a:gd name="connsiteY11" fmla="*/ 924 h 1630"/>
                <a:gd name="connsiteX12" fmla="*/ 492 w 3264"/>
                <a:gd name="connsiteY12" fmla="*/ 844 h 1630"/>
                <a:gd name="connsiteX13" fmla="*/ 574 w 3264"/>
                <a:gd name="connsiteY13" fmla="*/ 762 h 1630"/>
                <a:gd name="connsiteX14" fmla="*/ 616 w 3264"/>
                <a:gd name="connsiteY14" fmla="*/ 722 h 1630"/>
                <a:gd name="connsiteX15" fmla="*/ 662 w 3264"/>
                <a:gd name="connsiteY15" fmla="*/ 682 h 1630"/>
                <a:gd name="connsiteX16" fmla="*/ 708 w 3264"/>
                <a:gd name="connsiteY16" fmla="*/ 642 h 1630"/>
                <a:gd name="connsiteX17" fmla="*/ 756 w 3264"/>
                <a:gd name="connsiteY17" fmla="*/ 602 h 1630"/>
                <a:gd name="connsiteX18" fmla="*/ 806 w 3264"/>
                <a:gd name="connsiteY18" fmla="*/ 562 h 1630"/>
                <a:gd name="connsiteX19" fmla="*/ 858 w 3264"/>
                <a:gd name="connsiteY19" fmla="*/ 524 h 1630"/>
                <a:gd name="connsiteX20" fmla="*/ 912 w 3264"/>
                <a:gd name="connsiteY20" fmla="*/ 486 h 1630"/>
                <a:gd name="connsiteX21" fmla="*/ 966 w 3264"/>
                <a:gd name="connsiteY21" fmla="*/ 448 h 1630"/>
                <a:gd name="connsiteX22" fmla="*/ 1024 w 3264"/>
                <a:gd name="connsiteY22" fmla="*/ 412 h 1630"/>
                <a:gd name="connsiteX23" fmla="*/ 1082 w 3264"/>
                <a:gd name="connsiteY23" fmla="*/ 376 h 1630"/>
                <a:gd name="connsiteX24" fmla="*/ 1142 w 3264"/>
                <a:gd name="connsiteY24" fmla="*/ 340 h 1630"/>
                <a:gd name="connsiteX25" fmla="*/ 1206 w 3264"/>
                <a:gd name="connsiteY25" fmla="*/ 306 h 1630"/>
                <a:gd name="connsiteX26" fmla="*/ 1270 w 3264"/>
                <a:gd name="connsiteY26" fmla="*/ 274 h 1630"/>
                <a:gd name="connsiteX27" fmla="*/ 1334 w 3264"/>
                <a:gd name="connsiteY27" fmla="*/ 242 h 1630"/>
                <a:gd name="connsiteX28" fmla="*/ 1402 w 3264"/>
                <a:gd name="connsiteY28" fmla="*/ 212 h 1630"/>
                <a:gd name="connsiteX29" fmla="*/ 1472 w 3264"/>
                <a:gd name="connsiteY29" fmla="*/ 184 h 1630"/>
                <a:gd name="connsiteX30" fmla="*/ 1544 w 3264"/>
                <a:gd name="connsiteY30" fmla="*/ 158 h 1630"/>
                <a:gd name="connsiteX31" fmla="*/ 1616 w 3264"/>
                <a:gd name="connsiteY31" fmla="*/ 132 h 1630"/>
                <a:gd name="connsiteX32" fmla="*/ 1692 w 3264"/>
                <a:gd name="connsiteY32" fmla="*/ 110 h 1630"/>
                <a:gd name="connsiteX33" fmla="*/ 1768 w 3264"/>
                <a:gd name="connsiteY33" fmla="*/ 88 h 1630"/>
                <a:gd name="connsiteX34" fmla="*/ 1848 w 3264"/>
                <a:gd name="connsiteY34" fmla="*/ 70 h 1630"/>
                <a:gd name="connsiteX35" fmla="*/ 1928 w 3264"/>
                <a:gd name="connsiteY35" fmla="*/ 52 h 1630"/>
                <a:gd name="connsiteX36" fmla="*/ 2010 w 3264"/>
                <a:gd name="connsiteY36" fmla="*/ 38 h 1630"/>
                <a:gd name="connsiteX37" fmla="*/ 2096 w 3264"/>
                <a:gd name="connsiteY37" fmla="*/ 26 h 1630"/>
                <a:gd name="connsiteX38" fmla="*/ 2182 w 3264"/>
                <a:gd name="connsiteY38" fmla="*/ 16 h 1630"/>
                <a:gd name="connsiteX39" fmla="*/ 2270 w 3264"/>
                <a:gd name="connsiteY39" fmla="*/ 8 h 1630"/>
                <a:gd name="connsiteX40" fmla="*/ 2360 w 3264"/>
                <a:gd name="connsiteY40" fmla="*/ 4 h 1630"/>
                <a:gd name="connsiteX41" fmla="*/ 2454 w 3264"/>
                <a:gd name="connsiteY41" fmla="*/ 0 h 1630"/>
                <a:gd name="connsiteX42" fmla="*/ 2548 w 3264"/>
                <a:gd name="connsiteY42" fmla="*/ 2 h 1630"/>
                <a:gd name="connsiteX43" fmla="*/ 2644 w 3264"/>
                <a:gd name="connsiteY43" fmla="*/ 6 h 1630"/>
                <a:gd name="connsiteX44" fmla="*/ 2742 w 3264"/>
                <a:gd name="connsiteY44" fmla="*/ 12 h 1630"/>
                <a:gd name="connsiteX45" fmla="*/ 2842 w 3264"/>
                <a:gd name="connsiteY45" fmla="*/ 22 h 1630"/>
                <a:gd name="connsiteX46" fmla="*/ 2944 w 3264"/>
                <a:gd name="connsiteY46" fmla="*/ 36 h 1630"/>
                <a:gd name="connsiteX47" fmla="*/ 3048 w 3264"/>
                <a:gd name="connsiteY47" fmla="*/ 52 h 1630"/>
                <a:gd name="connsiteX48" fmla="*/ 3156 w 3264"/>
                <a:gd name="connsiteY48" fmla="*/ 72 h 1630"/>
                <a:gd name="connsiteX49" fmla="*/ 3264 w 3264"/>
                <a:gd name="connsiteY49" fmla="*/ 96 h 1630"/>
                <a:gd name="connsiteX50" fmla="*/ 3264 w 3264"/>
                <a:gd name="connsiteY50" fmla="*/ 96 h 1630"/>
                <a:gd name="connsiteX51" fmla="*/ 3256 w 3264"/>
                <a:gd name="connsiteY51" fmla="*/ 118 h 1630"/>
                <a:gd name="connsiteX52" fmla="*/ 3230 w 3264"/>
                <a:gd name="connsiteY52" fmla="*/ 182 h 1630"/>
                <a:gd name="connsiteX53" fmla="*/ 3210 w 3264"/>
                <a:gd name="connsiteY53" fmla="*/ 226 h 1630"/>
                <a:gd name="connsiteX54" fmla="*/ 3184 w 3264"/>
                <a:gd name="connsiteY54" fmla="*/ 278 h 1630"/>
                <a:gd name="connsiteX55" fmla="*/ 3154 w 3264"/>
                <a:gd name="connsiteY55" fmla="*/ 338 h 1630"/>
                <a:gd name="connsiteX56" fmla="*/ 3118 w 3264"/>
                <a:gd name="connsiteY56" fmla="*/ 404 h 1630"/>
                <a:gd name="connsiteX57" fmla="*/ 3076 w 3264"/>
                <a:gd name="connsiteY57" fmla="*/ 474 h 1630"/>
                <a:gd name="connsiteX58" fmla="*/ 3028 w 3264"/>
                <a:gd name="connsiteY58" fmla="*/ 548 h 1630"/>
                <a:gd name="connsiteX59" fmla="*/ 2974 w 3264"/>
                <a:gd name="connsiteY59" fmla="*/ 626 h 1630"/>
                <a:gd name="connsiteX60" fmla="*/ 2914 w 3264"/>
                <a:gd name="connsiteY60" fmla="*/ 706 h 1630"/>
                <a:gd name="connsiteX61" fmla="*/ 2846 w 3264"/>
                <a:gd name="connsiteY61" fmla="*/ 786 h 1630"/>
                <a:gd name="connsiteX62" fmla="*/ 2810 w 3264"/>
                <a:gd name="connsiteY62" fmla="*/ 828 h 1630"/>
                <a:gd name="connsiteX63" fmla="*/ 2772 w 3264"/>
                <a:gd name="connsiteY63" fmla="*/ 870 h 1630"/>
                <a:gd name="connsiteX64" fmla="*/ 2734 w 3264"/>
                <a:gd name="connsiteY64" fmla="*/ 910 h 1630"/>
                <a:gd name="connsiteX65" fmla="*/ 2692 w 3264"/>
                <a:gd name="connsiteY65" fmla="*/ 952 h 1630"/>
                <a:gd name="connsiteX66" fmla="*/ 2648 w 3264"/>
                <a:gd name="connsiteY66" fmla="*/ 992 h 1630"/>
                <a:gd name="connsiteX67" fmla="*/ 2604 w 3264"/>
                <a:gd name="connsiteY67" fmla="*/ 1034 h 1630"/>
                <a:gd name="connsiteX68" fmla="*/ 2556 w 3264"/>
                <a:gd name="connsiteY68" fmla="*/ 1074 h 1630"/>
                <a:gd name="connsiteX69" fmla="*/ 2508 w 3264"/>
                <a:gd name="connsiteY69" fmla="*/ 1114 h 1630"/>
                <a:gd name="connsiteX70" fmla="*/ 2456 w 3264"/>
                <a:gd name="connsiteY70" fmla="*/ 1152 h 1630"/>
                <a:gd name="connsiteX71" fmla="*/ 2404 w 3264"/>
                <a:gd name="connsiteY71" fmla="*/ 1190 h 1630"/>
                <a:gd name="connsiteX72" fmla="*/ 2348 w 3264"/>
                <a:gd name="connsiteY72" fmla="*/ 1228 h 1630"/>
                <a:gd name="connsiteX73" fmla="*/ 2292 w 3264"/>
                <a:gd name="connsiteY73" fmla="*/ 1264 h 1630"/>
                <a:gd name="connsiteX74" fmla="*/ 2232 w 3264"/>
                <a:gd name="connsiteY74" fmla="*/ 1300 h 1630"/>
                <a:gd name="connsiteX75" fmla="*/ 2170 w 3264"/>
                <a:gd name="connsiteY75" fmla="*/ 1334 h 1630"/>
                <a:gd name="connsiteX76" fmla="*/ 2108 w 3264"/>
                <a:gd name="connsiteY76" fmla="*/ 1366 h 1630"/>
                <a:gd name="connsiteX77" fmla="*/ 2042 w 3264"/>
                <a:gd name="connsiteY77" fmla="*/ 1398 h 1630"/>
                <a:gd name="connsiteX78" fmla="*/ 1974 w 3264"/>
                <a:gd name="connsiteY78" fmla="*/ 1428 h 1630"/>
                <a:gd name="connsiteX79" fmla="*/ 1904 w 3264"/>
                <a:gd name="connsiteY79" fmla="*/ 1456 h 1630"/>
                <a:gd name="connsiteX80" fmla="*/ 1832 w 3264"/>
                <a:gd name="connsiteY80" fmla="*/ 1482 h 1630"/>
                <a:gd name="connsiteX81" fmla="*/ 1758 w 3264"/>
                <a:gd name="connsiteY81" fmla="*/ 1506 h 1630"/>
                <a:gd name="connsiteX82" fmla="*/ 1682 w 3264"/>
                <a:gd name="connsiteY82" fmla="*/ 1530 h 1630"/>
                <a:gd name="connsiteX83" fmla="*/ 1602 w 3264"/>
                <a:gd name="connsiteY83" fmla="*/ 1550 h 1630"/>
                <a:gd name="connsiteX84" fmla="*/ 1438 w 3264"/>
                <a:gd name="connsiteY84" fmla="*/ 1584 h 1630"/>
                <a:gd name="connsiteX85" fmla="*/ 1352 w 3264"/>
                <a:gd name="connsiteY85" fmla="*/ 1598 h 1630"/>
                <a:gd name="connsiteX86" fmla="*/ 1264 w 3264"/>
                <a:gd name="connsiteY86" fmla="*/ 1610 h 1630"/>
                <a:gd name="connsiteX87" fmla="*/ 1172 w 3264"/>
                <a:gd name="connsiteY87" fmla="*/ 1620 h 1630"/>
                <a:gd name="connsiteX88" fmla="*/ 1078 w 3264"/>
                <a:gd name="connsiteY88" fmla="*/ 1626 h 1630"/>
                <a:gd name="connsiteX89" fmla="*/ 982 w 3264"/>
                <a:gd name="connsiteY89" fmla="*/ 1628 h 1630"/>
                <a:gd name="connsiteX90" fmla="*/ 884 w 3264"/>
                <a:gd name="connsiteY90" fmla="*/ 1630 h 1630"/>
                <a:gd name="connsiteX91" fmla="*/ 464 w 3264"/>
                <a:gd name="connsiteY91" fmla="*/ 1600 h 1630"/>
                <a:gd name="connsiteX92" fmla="*/ 120 w 3264"/>
                <a:gd name="connsiteY92" fmla="*/ 1542 h 1630"/>
                <a:gd name="connsiteX93" fmla="*/ 0 w 3264"/>
                <a:gd name="connsiteY93" fmla="*/ 1516 h 1630"/>
                <a:gd name="connsiteX94" fmla="*/ 0 w 3264"/>
                <a:gd name="connsiteY94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02 w 3264"/>
                <a:gd name="connsiteY4" fmla="*/ 1338 h 1630"/>
                <a:gd name="connsiteX5" fmla="*/ 138 w 3264"/>
                <a:gd name="connsiteY5" fmla="*/ 1280 h 1630"/>
                <a:gd name="connsiteX6" fmla="*/ 182 w 3264"/>
                <a:gd name="connsiteY6" fmla="*/ 1218 h 1630"/>
                <a:gd name="connsiteX7" fmla="*/ 232 w 3264"/>
                <a:gd name="connsiteY7" fmla="*/ 1150 h 1630"/>
                <a:gd name="connsiteX8" fmla="*/ 288 w 3264"/>
                <a:gd name="connsiteY8" fmla="*/ 1078 h 1630"/>
                <a:gd name="connsiteX9" fmla="*/ 348 w 3264"/>
                <a:gd name="connsiteY9" fmla="*/ 1002 h 1630"/>
                <a:gd name="connsiteX10" fmla="*/ 418 w 3264"/>
                <a:gd name="connsiteY10" fmla="*/ 924 h 1630"/>
                <a:gd name="connsiteX11" fmla="*/ 492 w 3264"/>
                <a:gd name="connsiteY11" fmla="*/ 844 h 1630"/>
                <a:gd name="connsiteX12" fmla="*/ 574 w 3264"/>
                <a:gd name="connsiteY12" fmla="*/ 762 h 1630"/>
                <a:gd name="connsiteX13" fmla="*/ 616 w 3264"/>
                <a:gd name="connsiteY13" fmla="*/ 722 h 1630"/>
                <a:gd name="connsiteX14" fmla="*/ 662 w 3264"/>
                <a:gd name="connsiteY14" fmla="*/ 682 h 1630"/>
                <a:gd name="connsiteX15" fmla="*/ 708 w 3264"/>
                <a:gd name="connsiteY15" fmla="*/ 642 h 1630"/>
                <a:gd name="connsiteX16" fmla="*/ 756 w 3264"/>
                <a:gd name="connsiteY16" fmla="*/ 602 h 1630"/>
                <a:gd name="connsiteX17" fmla="*/ 806 w 3264"/>
                <a:gd name="connsiteY17" fmla="*/ 562 h 1630"/>
                <a:gd name="connsiteX18" fmla="*/ 858 w 3264"/>
                <a:gd name="connsiteY18" fmla="*/ 524 h 1630"/>
                <a:gd name="connsiteX19" fmla="*/ 912 w 3264"/>
                <a:gd name="connsiteY19" fmla="*/ 486 h 1630"/>
                <a:gd name="connsiteX20" fmla="*/ 966 w 3264"/>
                <a:gd name="connsiteY20" fmla="*/ 448 h 1630"/>
                <a:gd name="connsiteX21" fmla="*/ 1024 w 3264"/>
                <a:gd name="connsiteY21" fmla="*/ 412 h 1630"/>
                <a:gd name="connsiteX22" fmla="*/ 1082 w 3264"/>
                <a:gd name="connsiteY22" fmla="*/ 376 h 1630"/>
                <a:gd name="connsiteX23" fmla="*/ 1142 w 3264"/>
                <a:gd name="connsiteY23" fmla="*/ 340 h 1630"/>
                <a:gd name="connsiteX24" fmla="*/ 1206 w 3264"/>
                <a:gd name="connsiteY24" fmla="*/ 306 h 1630"/>
                <a:gd name="connsiteX25" fmla="*/ 1270 w 3264"/>
                <a:gd name="connsiteY25" fmla="*/ 274 h 1630"/>
                <a:gd name="connsiteX26" fmla="*/ 1334 w 3264"/>
                <a:gd name="connsiteY26" fmla="*/ 242 h 1630"/>
                <a:gd name="connsiteX27" fmla="*/ 1402 w 3264"/>
                <a:gd name="connsiteY27" fmla="*/ 212 h 1630"/>
                <a:gd name="connsiteX28" fmla="*/ 1472 w 3264"/>
                <a:gd name="connsiteY28" fmla="*/ 184 h 1630"/>
                <a:gd name="connsiteX29" fmla="*/ 1544 w 3264"/>
                <a:gd name="connsiteY29" fmla="*/ 158 h 1630"/>
                <a:gd name="connsiteX30" fmla="*/ 1616 w 3264"/>
                <a:gd name="connsiteY30" fmla="*/ 132 h 1630"/>
                <a:gd name="connsiteX31" fmla="*/ 1692 w 3264"/>
                <a:gd name="connsiteY31" fmla="*/ 110 h 1630"/>
                <a:gd name="connsiteX32" fmla="*/ 1768 w 3264"/>
                <a:gd name="connsiteY32" fmla="*/ 88 h 1630"/>
                <a:gd name="connsiteX33" fmla="*/ 1848 w 3264"/>
                <a:gd name="connsiteY33" fmla="*/ 70 h 1630"/>
                <a:gd name="connsiteX34" fmla="*/ 1928 w 3264"/>
                <a:gd name="connsiteY34" fmla="*/ 52 h 1630"/>
                <a:gd name="connsiteX35" fmla="*/ 2010 w 3264"/>
                <a:gd name="connsiteY35" fmla="*/ 38 h 1630"/>
                <a:gd name="connsiteX36" fmla="*/ 2096 w 3264"/>
                <a:gd name="connsiteY36" fmla="*/ 26 h 1630"/>
                <a:gd name="connsiteX37" fmla="*/ 2182 w 3264"/>
                <a:gd name="connsiteY37" fmla="*/ 16 h 1630"/>
                <a:gd name="connsiteX38" fmla="*/ 2270 w 3264"/>
                <a:gd name="connsiteY38" fmla="*/ 8 h 1630"/>
                <a:gd name="connsiteX39" fmla="*/ 2360 w 3264"/>
                <a:gd name="connsiteY39" fmla="*/ 4 h 1630"/>
                <a:gd name="connsiteX40" fmla="*/ 2454 w 3264"/>
                <a:gd name="connsiteY40" fmla="*/ 0 h 1630"/>
                <a:gd name="connsiteX41" fmla="*/ 2548 w 3264"/>
                <a:gd name="connsiteY41" fmla="*/ 2 h 1630"/>
                <a:gd name="connsiteX42" fmla="*/ 2644 w 3264"/>
                <a:gd name="connsiteY42" fmla="*/ 6 h 1630"/>
                <a:gd name="connsiteX43" fmla="*/ 2742 w 3264"/>
                <a:gd name="connsiteY43" fmla="*/ 12 h 1630"/>
                <a:gd name="connsiteX44" fmla="*/ 2842 w 3264"/>
                <a:gd name="connsiteY44" fmla="*/ 22 h 1630"/>
                <a:gd name="connsiteX45" fmla="*/ 2944 w 3264"/>
                <a:gd name="connsiteY45" fmla="*/ 36 h 1630"/>
                <a:gd name="connsiteX46" fmla="*/ 3048 w 3264"/>
                <a:gd name="connsiteY46" fmla="*/ 52 h 1630"/>
                <a:gd name="connsiteX47" fmla="*/ 3156 w 3264"/>
                <a:gd name="connsiteY47" fmla="*/ 72 h 1630"/>
                <a:gd name="connsiteX48" fmla="*/ 3264 w 3264"/>
                <a:gd name="connsiteY48" fmla="*/ 96 h 1630"/>
                <a:gd name="connsiteX49" fmla="*/ 3264 w 3264"/>
                <a:gd name="connsiteY49" fmla="*/ 96 h 1630"/>
                <a:gd name="connsiteX50" fmla="*/ 3256 w 3264"/>
                <a:gd name="connsiteY50" fmla="*/ 118 h 1630"/>
                <a:gd name="connsiteX51" fmla="*/ 3230 w 3264"/>
                <a:gd name="connsiteY51" fmla="*/ 182 h 1630"/>
                <a:gd name="connsiteX52" fmla="*/ 3210 w 3264"/>
                <a:gd name="connsiteY52" fmla="*/ 226 h 1630"/>
                <a:gd name="connsiteX53" fmla="*/ 3184 w 3264"/>
                <a:gd name="connsiteY53" fmla="*/ 278 h 1630"/>
                <a:gd name="connsiteX54" fmla="*/ 3154 w 3264"/>
                <a:gd name="connsiteY54" fmla="*/ 338 h 1630"/>
                <a:gd name="connsiteX55" fmla="*/ 3118 w 3264"/>
                <a:gd name="connsiteY55" fmla="*/ 404 h 1630"/>
                <a:gd name="connsiteX56" fmla="*/ 3076 w 3264"/>
                <a:gd name="connsiteY56" fmla="*/ 474 h 1630"/>
                <a:gd name="connsiteX57" fmla="*/ 3028 w 3264"/>
                <a:gd name="connsiteY57" fmla="*/ 548 h 1630"/>
                <a:gd name="connsiteX58" fmla="*/ 2974 w 3264"/>
                <a:gd name="connsiteY58" fmla="*/ 626 h 1630"/>
                <a:gd name="connsiteX59" fmla="*/ 2914 w 3264"/>
                <a:gd name="connsiteY59" fmla="*/ 706 h 1630"/>
                <a:gd name="connsiteX60" fmla="*/ 2846 w 3264"/>
                <a:gd name="connsiteY60" fmla="*/ 786 h 1630"/>
                <a:gd name="connsiteX61" fmla="*/ 2810 w 3264"/>
                <a:gd name="connsiteY61" fmla="*/ 828 h 1630"/>
                <a:gd name="connsiteX62" fmla="*/ 2772 w 3264"/>
                <a:gd name="connsiteY62" fmla="*/ 870 h 1630"/>
                <a:gd name="connsiteX63" fmla="*/ 2734 w 3264"/>
                <a:gd name="connsiteY63" fmla="*/ 910 h 1630"/>
                <a:gd name="connsiteX64" fmla="*/ 2692 w 3264"/>
                <a:gd name="connsiteY64" fmla="*/ 952 h 1630"/>
                <a:gd name="connsiteX65" fmla="*/ 2648 w 3264"/>
                <a:gd name="connsiteY65" fmla="*/ 992 h 1630"/>
                <a:gd name="connsiteX66" fmla="*/ 2604 w 3264"/>
                <a:gd name="connsiteY66" fmla="*/ 1034 h 1630"/>
                <a:gd name="connsiteX67" fmla="*/ 2556 w 3264"/>
                <a:gd name="connsiteY67" fmla="*/ 1074 h 1630"/>
                <a:gd name="connsiteX68" fmla="*/ 2508 w 3264"/>
                <a:gd name="connsiteY68" fmla="*/ 1114 h 1630"/>
                <a:gd name="connsiteX69" fmla="*/ 2456 w 3264"/>
                <a:gd name="connsiteY69" fmla="*/ 1152 h 1630"/>
                <a:gd name="connsiteX70" fmla="*/ 2404 w 3264"/>
                <a:gd name="connsiteY70" fmla="*/ 1190 h 1630"/>
                <a:gd name="connsiteX71" fmla="*/ 2348 w 3264"/>
                <a:gd name="connsiteY71" fmla="*/ 1228 h 1630"/>
                <a:gd name="connsiteX72" fmla="*/ 2292 w 3264"/>
                <a:gd name="connsiteY72" fmla="*/ 1264 h 1630"/>
                <a:gd name="connsiteX73" fmla="*/ 2232 w 3264"/>
                <a:gd name="connsiteY73" fmla="*/ 1300 h 1630"/>
                <a:gd name="connsiteX74" fmla="*/ 2170 w 3264"/>
                <a:gd name="connsiteY74" fmla="*/ 1334 h 1630"/>
                <a:gd name="connsiteX75" fmla="*/ 2108 w 3264"/>
                <a:gd name="connsiteY75" fmla="*/ 1366 h 1630"/>
                <a:gd name="connsiteX76" fmla="*/ 2042 w 3264"/>
                <a:gd name="connsiteY76" fmla="*/ 1398 h 1630"/>
                <a:gd name="connsiteX77" fmla="*/ 1974 w 3264"/>
                <a:gd name="connsiteY77" fmla="*/ 1428 h 1630"/>
                <a:gd name="connsiteX78" fmla="*/ 1904 w 3264"/>
                <a:gd name="connsiteY78" fmla="*/ 1456 h 1630"/>
                <a:gd name="connsiteX79" fmla="*/ 1832 w 3264"/>
                <a:gd name="connsiteY79" fmla="*/ 1482 h 1630"/>
                <a:gd name="connsiteX80" fmla="*/ 1758 w 3264"/>
                <a:gd name="connsiteY80" fmla="*/ 1506 h 1630"/>
                <a:gd name="connsiteX81" fmla="*/ 1682 w 3264"/>
                <a:gd name="connsiteY81" fmla="*/ 1530 h 1630"/>
                <a:gd name="connsiteX82" fmla="*/ 1602 w 3264"/>
                <a:gd name="connsiteY82" fmla="*/ 1550 h 1630"/>
                <a:gd name="connsiteX83" fmla="*/ 1438 w 3264"/>
                <a:gd name="connsiteY83" fmla="*/ 1584 h 1630"/>
                <a:gd name="connsiteX84" fmla="*/ 1352 w 3264"/>
                <a:gd name="connsiteY84" fmla="*/ 1598 h 1630"/>
                <a:gd name="connsiteX85" fmla="*/ 1264 w 3264"/>
                <a:gd name="connsiteY85" fmla="*/ 1610 h 1630"/>
                <a:gd name="connsiteX86" fmla="*/ 1172 w 3264"/>
                <a:gd name="connsiteY86" fmla="*/ 1620 h 1630"/>
                <a:gd name="connsiteX87" fmla="*/ 1078 w 3264"/>
                <a:gd name="connsiteY87" fmla="*/ 1626 h 1630"/>
                <a:gd name="connsiteX88" fmla="*/ 982 w 3264"/>
                <a:gd name="connsiteY88" fmla="*/ 1628 h 1630"/>
                <a:gd name="connsiteX89" fmla="*/ 884 w 3264"/>
                <a:gd name="connsiteY89" fmla="*/ 1630 h 1630"/>
                <a:gd name="connsiteX90" fmla="*/ 464 w 3264"/>
                <a:gd name="connsiteY90" fmla="*/ 1600 h 1630"/>
                <a:gd name="connsiteX91" fmla="*/ 120 w 3264"/>
                <a:gd name="connsiteY91" fmla="*/ 1542 h 1630"/>
                <a:gd name="connsiteX92" fmla="*/ 0 w 3264"/>
                <a:gd name="connsiteY92" fmla="*/ 1516 h 1630"/>
                <a:gd name="connsiteX93" fmla="*/ 0 w 3264"/>
                <a:gd name="connsiteY93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288 w 3264"/>
                <a:gd name="connsiteY7" fmla="*/ 1078 h 1630"/>
                <a:gd name="connsiteX8" fmla="*/ 348 w 3264"/>
                <a:gd name="connsiteY8" fmla="*/ 1002 h 1630"/>
                <a:gd name="connsiteX9" fmla="*/ 418 w 3264"/>
                <a:gd name="connsiteY9" fmla="*/ 924 h 1630"/>
                <a:gd name="connsiteX10" fmla="*/ 492 w 3264"/>
                <a:gd name="connsiteY10" fmla="*/ 844 h 1630"/>
                <a:gd name="connsiteX11" fmla="*/ 574 w 3264"/>
                <a:gd name="connsiteY11" fmla="*/ 762 h 1630"/>
                <a:gd name="connsiteX12" fmla="*/ 616 w 3264"/>
                <a:gd name="connsiteY12" fmla="*/ 722 h 1630"/>
                <a:gd name="connsiteX13" fmla="*/ 662 w 3264"/>
                <a:gd name="connsiteY13" fmla="*/ 682 h 1630"/>
                <a:gd name="connsiteX14" fmla="*/ 708 w 3264"/>
                <a:gd name="connsiteY14" fmla="*/ 642 h 1630"/>
                <a:gd name="connsiteX15" fmla="*/ 756 w 3264"/>
                <a:gd name="connsiteY15" fmla="*/ 602 h 1630"/>
                <a:gd name="connsiteX16" fmla="*/ 806 w 3264"/>
                <a:gd name="connsiteY16" fmla="*/ 562 h 1630"/>
                <a:gd name="connsiteX17" fmla="*/ 858 w 3264"/>
                <a:gd name="connsiteY17" fmla="*/ 524 h 1630"/>
                <a:gd name="connsiteX18" fmla="*/ 912 w 3264"/>
                <a:gd name="connsiteY18" fmla="*/ 486 h 1630"/>
                <a:gd name="connsiteX19" fmla="*/ 966 w 3264"/>
                <a:gd name="connsiteY19" fmla="*/ 448 h 1630"/>
                <a:gd name="connsiteX20" fmla="*/ 1024 w 3264"/>
                <a:gd name="connsiteY20" fmla="*/ 412 h 1630"/>
                <a:gd name="connsiteX21" fmla="*/ 1082 w 3264"/>
                <a:gd name="connsiteY21" fmla="*/ 376 h 1630"/>
                <a:gd name="connsiteX22" fmla="*/ 1142 w 3264"/>
                <a:gd name="connsiteY22" fmla="*/ 340 h 1630"/>
                <a:gd name="connsiteX23" fmla="*/ 1206 w 3264"/>
                <a:gd name="connsiteY23" fmla="*/ 306 h 1630"/>
                <a:gd name="connsiteX24" fmla="*/ 1270 w 3264"/>
                <a:gd name="connsiteY24" fmla="*/ 274 h 1630"/>
                <a:gd name="connsiteX25" fmla="*/ 1334 w 3264"/>
                <a:gd name="connsiteY25" fmla="*/ 242 h 1630"/>
                <a:gd name="connsiteX26" fmla="*/ 1402 w 3264"/>
                <a:gd name="connsiteY26" fmla="*/ 212 h 1630"/>
                <a:gd name="connsiteX27" fmla="*/ 1472 w 3264"/>
                <a:gd name="connsiteY27" fmla="*/ 184 h 1630"/>
                <a:gd name="connsiteX28" fmla="*/ 1544 w 3264"/>
                <a:gd name="connsiteY28" fmla="*/ 158 h 1630"/>
                <a:gd name="connsiteX29" fmla="*/ 1616 w 3264"/>
                <a:gd name="connsiteY29" fmla="*/ 132 h 1630"/>
                <a:gd name="connsiteX30" fmla="*/ 1692 w 3264"/>
                <a:gd name="connsiteY30" fmla="*/ 110 h 1630"/>
                <a:gd name="connsiteX31" fmla="*/ 1768 w 3264"/>
                <a:gd name="connsiteY31" fmla="*/ 88 h 1630"/>
                <a:gd name="connsiteX32" fmla="*/ 1848 w 3264"/>
                <a:gd name="connsiteY32" fmla="*/ 70 h 1630"/>
                <a:gd name="connsiteX33" fmla="*/ 1928 w 3264"/>
                <a:gd name="connsiteY33" fmla="*/ 52 h 1630"/>
                <a:gd name="connsiteX34" fmla="*/ 2010 w 3264"/>
                <a:gd name="connsiteY34" fmla="*/ 38 h 1630"/>
                <a:gd name="connsiteX35" fmla="*/ 2096 w 3264"/>
                <a:gd name="connsiteY35" fmla="*/ 26 h 1630"/>
                <a:gd name="connsiteX36" fmla="*/ 2182 w 3264"/>
                <a:gd name="connsiteY36" fmla="*/ 16 h 1630"/>
                <a:gd name="connsiteX37" fmla="*/ 2270 w 3264"/>
                <a:gd name="connsiteY37" fmla="*/ 8 h 1630"/>
                <a:gd name="connsiteX38" fmla="*/ 2360 w 3264"/>
                <a:gd name="connsiteY38" fmla="*/ 4 h 1630"/>
                <a:gd name="connsiteX39" fmla="*/ 2454 w 3264"/>
                <a:gd name="connsiteY39" fmla="*/ 0 h 1630"/>
                <a:gd name="connsiteX40" fmla="*/ 2548 w 3264"/>
                <a:gd name="connsiteY40" fmla="*/ 2 h 1630"/>
                <a:gd name="connsiteX41" fmla="*/ 2644 w 3264"/>
                <a:gd name="connsiteY41" fmla="*/ 6 h 1630"/>
                <a:gd name="connsiteX42" fmla="*/ 2742 w 3264"/>
                <a:gd name="connsiteY42" fmla="*/ 12 h 1630"/>
                <a:gd name="connsiteX43" fmla="*/ 2842 w 3264"/>
                <a:gd name="connsiteY43" fmla="*/ 22 h 1630"/>
                <a:gd name="connsiteX44" fmla="*/ 2944 w 3264"/>
                <a:gd name="connsiteY44" fmla="*/ 36 h 1630"/>
                <a:gd name="connsiteX45" fmla="*/ 3048 w 3264"/>
                <a:gd name="connsiteY45" fmla="*/ 52 h 1630"/>
                <a:gd name="connsiteX46" fmla="*/ 3156 w 3264"/>
                <a:gd name="connsiteY46" fmla="*/ 72 h 1630"/>
                <a:gd name="connsiteX47" fmla="*/ 3264 w 3264"/>
                <a:gd name="connsiteY47" fmla="*/ 96 h 1630"/>
                <a:gd name="connsiteX48" fmla="*/ 3264 w 3264"/>
                <a:gd name="connsiteY48" fmla="*/ 96 h 1630"/>
                <a:gd name="connsiteX49" fmla="*/ 3256 w 3264"/>
                <a:gd name="connsiteY49" fmla="*/ 118 h 1630"/>
                <a:gd name="connsiteX50" fmla="*/ 3230 w 3264"/>
                <a:gd name="connsiteY50" fmla="*/ 182 h 1630"/>
                <a:gd name="connsiteX51" fmla="*/ 3210 w 3264"/>
                <a:gd name="connsiteY51" fmla="*/ 226 h 1630"/>
                <a:gd name="connsiteX52" fmla="*/ 3184 w 3264"/>
                <a:gd name="connsiteY52" fmla="*/ 278 h 1630"/>
                <a:gd name="connsiteX53" fmla="*/ 3154 w 3264"/>
                <a:gd name="connsiteY53" fmla="*/ 338 h 1630"/>
                <a:gd name="connsiteX54" fmla="*/ 3118 w 3264"/>
                <a:gd name="connsiteY54" fmla="*/ 404 h 1630"/>
                <a:gd name="connsiteX55" fmla="*/ 3076 w 3264"/>
                <a:gd name="connsiteY55" fmla="*/ 474 h 1630"/>
                <a:gd name="connsiteX56" fmla="*/ 3028 w 3264"/>
                <a:gd name="connsiteY56" fmla="*/ 548 h 1630"/>
                <a:gd name="connsiteX57" fmla="*/ 2974 w 3264"/>
                <a:gd name="connsiteY57" fmla="*/ 626 h 1630"/>
                <a:gd name="connsiteX58" fmla="*/ 2914 w 3264"/>
                <a:gd name="connsiteY58" fmla="*/ 706 h 1630"/>
                <a:gd name="connsiteX59" fmla="*/ 2846 w 3264"/>
                <a:gd name="connsiteY59" fmla="*/ 786 h 1630"/>
                <a:gd name="connsiteX60" fmla="*/ 2810 w 3264"/>
                <a:gd name="connsiteY60" fmla="*/ 828 h 1630"/>
                <a:gd name="connsiteX61" fmla="*/ 2772 w 3264"/>
                <a:gd name="connsiteY61" fmla="*/ 870 h 1630"/>
                <a:gd name="connsiteX62" fmla="*/ 2734 w 3264"/>
                <a:gd name="connsiteY62" fmla="*/ 910 h 1630"/>
                <a:gd name="connsiteX63" fmla="*/ 2692 w 3264"/>
                <a:gd name="connsiteY63" fmla="*/ 952 h 1630"/>
                <a:gd name="connsiteX64" fmla="*/ 2648 w 3264"/>
                <a:gd name="connsiteY64" fmla="*/ 992 h 1630"/>
                <a:gd name="connsiteX65" fmla="*/ 2604 w 3264"/>
                <a:gd name="connsiteY65" fmla="*/ 1034 h 1630"/>
                <a:gd name="connsiteX66" fmla="*/ 2556 w 3264"/>
                <a:gd name="connsiteY66" fmla="*/ 1074 h 1630"/>
                <a:gd name="connsiteX67" fmla="*/ 2508 w 3264"/>
                <a:gd name="connsiteY67" fmla="*/ 1114 h 1630"/>
                <a:gd name="connsiteX68" fmla="*/ 2456 w 3264"/>
                <a:gd name="connsiteY68" fmla="*/ 1152 h 1630"/>
                <a:gd name="connsiteX69" fmla="*/ 2404 w 3264"/>
                <a:gd name="connsiteY69" fmla="*/ 1190 h 1630"/>
                <a:gd name="connsiteX70" fmla="*/ 2348 w 3264"/>
                <a:gd name="connsiteY70" fmla="*/ 1228 h 1630"/>
                <a:gd name="connsiteX71" fmla="*/ 2292 w 3264"/>
                <a:gd name="connsiteY71" fmla="*/ 1264 h 1630"/>
                <a:gd name="connsiteX72" fmla="*/ 2232 w 3264"/>
                <a:gd name="connsiteY72" fmla="*/ 1300 h 1630"/>
                <a:gd name="connsiteX73" fmla="*/ 2170 w 3264"/>
                <a:gd name="connsiteY73" fmla="*/ 1334 h 1630"/>
                <a:gd name="connsiteX74" fmla="*/ 2108 w 3264"/>
                <a:gd name="connsiteY74" fmla="*/ 1366 h 1630"/>
                <a:gd name="connsiteX75" fmla="*/ 2042 w 3264"/>
                <a:gd name="connsiteY75" fmla="*/ 1398 h 1630"/>
                <a:gd name="connsiteX76" fmla="*/ 1974 w 3264"/>
                <a:gd name="connsiteY76" fmla="*/ 1428 h 1630"/>
                <a:gd name="connsiteX77" fmla="*/ 1904 w 3264"/>
                <a:gd name="connsiteY77" fmla="*/ 1456 h 1630"/>
                <a:gd name="connsiteX78" fmla="*/ 1832 w 3264"/>
                <a:gd name="connsiteY78" fmla="*/ 1482 h 1630"/>
                <a:gd name="connsiteX79" fmla="*/ 1758 w 3264"/>
                <a:gd name="connsiteY79" fmla="*/ 1506 h 1630"/>
                <a:gd name="connsiteX80" fmla="*/ 1682 w 3264"/>
                <a:gd name="connsiteY80" fmla="*/ 1530 h 1630"/>
                <a:gd name="connsiteX81" fmla="*/ 1602 w 3264"/>
                <a:gd name="connsiteY81" fmla="*/ 1550 h 1630"/>
                <a:gd name="connsiteX82" fmla="*/ 1438 w 3264"/>
                <a:gd name="connsiteY82" fmla="*/ 1584 h 1630"/>
                <a:gd name="connsiteX83" fmla="*/ 1352 w 3264"/>
                <a:gd name="connsiteY83" fmla="*/ 1598 h 1630"/>
                <a:gd name="connsiteX84" fmla="*/ 1264 w 3264"/>
                <a:gd name="connsiteY84" fmla="*/ 1610 h 1630"/>
                <a:gd name="connsiteX85" fmla="*/ 1172 w 3264"/>
                <a:gd name="connsiteY85" fmla="*/ 1620 h 1630"/>
                <a:gd name="connsiteX86" fmla="*/ 1078 w 3264"/>
                <a:gd name="connsiteY86" fmla="*/ 1626 h 1630"/>
                <a:gd name="connsiteX87" fmla="*/ 982 w 3264"/>
                <a:gd name="connsiteY87" fmla="*/ 1628 h 1630"/>
                <a:gd name="connsiteX88" fmla="*/ 884 w 3264"/>
                <a:gd name="connsiteY88" fmla="*/ 1630 h 1630"/>
                <a:gd name="connsiteX89" fmla="*/ 464 w 3264"/>
                <a:gd name="connsiteY89" fmla="*/ 1600 h 1630"/>
                <a:gd name="connsiteX90" fmla="*/ 120 w 3264"/>
                <a:gd name="connsiteY90" fmla="*/ 1542 h 1630"/>
                <a:gd name="connsiteX91" fmla="*/ 0 w 3264"/>
                <a:gd name="connsiteY91" fmla="*/ 1516 h 1630"/>
                <a:gd name="connsiteX92" fmla="*/ 0 w 3264"/>
                <a:gd name="connsiteY92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348 w 3264"/>
                <a:gd name="connsiteY7" fmla="*/ 1002 h 1630"/>
                <a:gd name="connsiteX8" fmla="*/ 418 w 3264"/>
                <a:gd name="connsiteY8" fmla="*/ 924 h 1630"/>
                <a:gd name="connsiteX9" fmla="*/ 492 w 3264"/>
                <a:gd name="connsiteY9" fmla="*/ 844 h 1630"/>
                <a:gd name="connsiteX10" fmla="*/ 574 w 3264"/>
                <a:gd name="connsiteY10" fmla="*/ 762 h 1630"/>
                <a:gd name="connsiteX11" fmla="*/ 616 w 3264"/>
                <a:gd name="connsiteY11" fmla="*/ 722 h 1630"/>
                <a:gd name="connsiteX12" fmla="*/ 662 w 3264"/>
                <a:gd name="connsiteY12" fmla="*/ 682 h 1630"/>
                <a:gd name="connsiteX13" fmla="*/ 708 w 3264"/>
                <a:gd name="connsiteY13" fmla="*/ 642 h 1630"/>
                <a:gd name="connsiteX14" fmla="*/ 756 w 3264"/>
                <a:gd name="connsiteY14" fmla="*/ 602 h 1630"/>
                <a:gd name="connsiteX15" fmla="*/ 806 w 3264"/>
                <a:gd name="connsiteY15" fmla="*/ 562 h 1630"/>
                <a:gd name="connsiteX16" fmla="*/ 858 w 3264"/>
                <a:gd name="connsiteY16" fmla="*/ 524 h 1630"/>
                <a:gd name="connsiteX17" fmla="*/ 912 w 3264"/>
                <a:gd name="connsiteY17" fmla="*/ 486 h 1630"/>
                <a:gd name="connsiteX18" fmla="*/ 966 w 3264"/>
                <a:gd name="connsiteY18" fmla="*/ 448 h 1630"/>
                <a:gd name="connsiteX19" fmla="*/ 1024 w 3264"/>
                <a:gd name="connsiteY19" fmla="*/ 412 h 1630"/>
                <a:gd name="connsiteX20" fmla="*/ 1082 w 3264"/>
                <a:gd name="connsiteY20" fmla="*/ 376 h 1630"/>
                <a:gd name="connsiteX21" fmla="*/ 1142 w 3264"/>
                <a:gd name="connsiteY21" fmla="*/ 340 h 1630"/>
                <a:gd name="connsiteX22" fmla="*/ 1206 w 3264"/>
                <a:gd name="connsiteY22" fmla="*/ 306 h 1630"/>
                <a:gd name="connsiteX23" fmla="*/ 1270 w 3264"/>
                <a:gd name="connsiteY23" fmla="*/ 274 h 1630"/>
                <a:gd name="connsiteX24" fmla="*/ 1334 w 3264"/>
                <a:gd name="connsiteY24" fmla="*/ 242 h 1630"/>
                <a:gd name="connsiteX25" fmla="*/ 1402 w 3264"/>
                <a:gd name="connsiteY25" fmla="*/ 212 h 1630"/>
                <a:gd name="connsiteX26" fmla="*/ 1472 w 3264"/>
                <a:gd name="connsiteY26" fmla="*/ 184 h 1630"/>
                <a:gd name="connsiteX27" fmla="*/ 1544 w 3264"/>
                <a:gd name="connsiteY27" fmla="*/ 158 h 1630"/>
                <a:gd name="connsiteX28" fmla="*/ 1616 w 3264"/>
                <a:gd name="connsiteY28" fmla="*/ 132 h 1630"/>
                <a:gd name="connsiteX29" fmla="*/ 1692 w 3264"/>
                <a:gd name="connsiteY29" fmla="*/ 110 h 1630"/>
                <a:gd name="connsiteX30" fmla="*/ 1768 w 3264"/>
                <a:gd name="connsiteY30" fmla="*/ 88 h 1630"/>
                <a:gd name="connsiteX31" fmla="*/ 1848 w 3264"/>
                <a:gd name="connsiteY31" fmla="*/ 70 h 1630"/>
                <a:gd name="connsiteX32" fmla="*/ 1928 w 3264"/>
                <a:gd name="connsiteY32" fmla="*/ 52 h 1630"/>
                <a:gd name="connsiteX33" fmla="*/ 2010 w 3264"/>
                <a:gd name="connsiteY33" fmla="*/ 38 h 1630"/>
                <a:gd name="connsiteX34" fmla="*/ 2096 w 3264"/>
                <a:gd name="connsiteY34" fmla="*/ 26 h 1630"/>
                <a:gd name="connsiteX35" fmla="*/ 2182 w 3264"/>
                <a:gd name="connsiteY35" fmla="*/ 16 h 1630"/>
                <a:gd name="connsiteX36" fmla="*/ 2270 w 3264"/>
                <a:gd name="connsiteY36" fmla="*/ 8 h 1630"/>
                <a:gd name="connsiteX37" fmla="*/ 2360 w 3264"/>
                <a:gd name="connsiteY37" fmla="*/ 4 h 1630"/>
                <a:gd name="connsiteX38" fmla="*/ 2454 w 3264"/>
                <a:gd name="connsiteY38" fmla="*/ 0 h 1630"/>
                <a:gd name="connsiteX39" fmla="*/ 2548 w 3264"/>
                <a:gd name="connsiteY39" fmla="*/ 2 h 1630"/>
                <a:gd name="connsiteX40" fmla="*/ 2644 w 3264"/>
                <a:gd name="connsiteY40" fmla="*/ 6 h 1630"/>
                <a:gd name="connsiteX41" fmla="*/ 2742 w 3264"/>
                <a:gd name="connsiteY41" fmla="*/ 12 h 1630"/>
                <a:gd name="connsiteX42" fmla="*/ 2842 w 3264"/>
                <a:gd name="connsiteY42" fmla="*/ 22 h 1630"/>
                <a:gd name="connsiteX43" fmla="*/ 2944 w 3264"/>
                <a:gd name="connsiteY43" fmla="*/ 36 h 1630"/>
                <a:gd name="connsiteX44" fmla="*/ 3048 w 3264"/>
                <a:gd name="connsiteY44" fmla="*/ 52 h 1630"/>
                <a:gd name="connsiteX45" fmla="*/ 3156 w 3264"/>
                <a:gd name="connsiteY45" fmla="*/ 72 h 1630"/>
                <a:gd name="connsiteX46" fmla="*/ 3264 w 3264"/>
                <a:gd name="connsiteY46" fmla="*/ 96 h 1630"/>
                <a:gd name="connsiteX47" fmla="*/ 3264 w 3264"/>
                <a:gd name="connsiteY47" fmla="*/ 96 h 1630"/>
                <a:gd name="connsiteX48" fmla="*/ 3256 w 3264"/>
                <a:gd name="connsiteY48" fmla="*/ 118 h 1630"/>
                <a:gd name="connsiteX49" fmla="*/ 3230 w 3264"/>
                <a:gd name="connsiteY49" fmla="*/ 182 h 1630"/>
                <a:gd name="connsiteX50" fmla="*/ 3210 w 3264"/>
                <a:gd name="connsiteY50" fmla="*/ 226 h 1630"/>
                <a:gd name="connsiteX51" fmla="*/ 3184 w 3264"/>
                <a:gd name="connsiteY51" fmla="*/ 278 h 1630"/>
                <a:gd name="connsiteX52" fmla="*/ 3154 w 3264"/>
                <a:gd name="connsiteY52" fmla="*/ 338 h 1630"/>
                <a:gd name="connsiteX53" fmla="*/ 3118 w 3264"/>
                <a:gd name="connsiteY53" fmla="*/ 404 h 1630"/>
                <a:gd name="connsiteX54" fmla="*/ 3076 w 3264"/>
                <a:gd name="connsiteY54" fmla="*/ 474 h 1630"/>
                <a:gd name="connsiteX55" fmla="*/ 3028 w 3264"/>
                <a:gd name="connsiteY55" fmla="*/ 548 h 1630"/>
                <a:gd name="connsiteX56" fmla="*/ 2974 w 3264"/>
                <a:gd name="connsiteY56" fmla="*/ 626 h 1630"/>
                <a:gd name="connsiteX57" fmla="*/ 2914 w 3264"/>
                <a:gd name="connsiteY57" fmla="*/ 706 h 1630"/>
                <a:gd name="connsiteX58" fmla="*/ 2846 w 3264"/>
                <a:gd name="connsiteY58" fmla="*/ 786 h 1630"/>
                <a:gd name="connsiteX59" fmla="*/ 2810 w 3264"/>
                <a:gd name="connsiteY59" fmla="*/ 828 h 1630"/>
                <a:gd name="connsiteX60" fmla="*/ 2772 w 3264"/>
                <a:gd name="connsiteY60" fmla="*/ 870 h 1630"/>
                <a:gd name="connsiteX61" fmla="*/ 2734 w 3264"/>
                <a:gd name="connsiteY61" fmla="*/ 910 h 1630"/>
                <a:gd name="connsiteX62" fmla="*/ 2692 w 3264"/>
                <a:gd name="connsiteY62" fmla="*/ 952 h 1630"/>
                <a:gd name="connsiteX63" fmla="*/ 2648 w 3264"/>
                <a:gd name="connsiteY63" fmla="*/ 992 h 1630"/>
                <a:gd name="connsiteX64" fmla="*/ 2604 w 3264"/>
                <a:gd name="connsiteY64" fmla="*/ 1034 h 1630"/>
                <a:gd name="connsiteX65" fmla="*/ 2556 w 3264"/>
                <a:gd name="connsiteY65" fmla="*/ 1074 h 1630"/>
                <a:gd name="connsiteX66" fmla="*/ 2508 w 3264"/>
                <a:gd name="connsiteY66" fmla="*/ 1114 h 1630"/>
                <a:gd name="connsiteX67" fmla="*/ 2456 w 3264"/>
                <a:gd name="connsiteY67" fmla="*/ 1152 h 1630"/>
                <a:gd name="connsiteX68" fmla="*/ 2404 w 3264"/>
                <a:gd name="connsiteY68" fmla="*/ 1190 h 1630"/>
                <a:gd name="connsiteX69" fmla="*/ 2348 w 3264"/>
                <a:gd name="connsiteY69" fmla="*/ 1228 h 1630"/>
                <a:gd name="connsiteX70" fmla="*/ 2292 w 3264"/>
                <a:gd name="connsiteY70" fmla="*/ 1264 h 1630"/>
                <a:gd name="connsiteX71" fmla="*/ 2232 w 3264"/>
                <a:gd name="connsiteY71" fmla="*/ 1300 h 1630"/>
                <a:gd name="connsiteX72" fmla="*/ 2170 w 3264"/>
                <a:gd name="connsiteY72" fmla="*/ 1334 h 1630"/>
                <a:gd name="connsiteX73" fmla="*/ 2108 w 3264"/>
                <a:gd name="connsiteY73" fmla="*/ 1366 h 1630"/>
                <a:gd name="connsiteX74" fmla="*/ 2042 w 3264"/>
                <a:gd name="connsiteY74" fmla="*/ 1398 h 1630"/>
                <a:gd name="connsiteX75" fmla="*/ 1974 w 3264"/>
                <a:gd name="connsiteY75" fmla="*/ 1428 h 1630"/>
                <a:gd name="connsiteX76" fmla="*/ 1904 w 3264"/>
                <a:gd name="connsiteY76" fmla="*/ 1456 h 1630"/>
                <a:gd name="connsiteX77" fmla="*/ 1832 w 3264"/>
                <a:gd name="connsiteY77" fmla="*/ 1482 h 1630"/>
                <a:gd name="connsiteX78" fmla="*/ 1758 w 3264"/>
                <a:gd name="connsiteY78" fmla="*/ 1506 h 1630"/>
                <a:gd name="connsiteX79" fmla="*/ 1682 w 3264"/>
                <a:gd name="connsiteY79" fmla="*/ 1530 h 1630"/>
                <a:gd name="connsiteX80" fmla="*/ 1602 w 3264"/>
                <a:gd name="connsiteY80" fmla="*/ 1550 h 1630"/>
                <a:gd name="connsiteX81" fmla="*/ 1438 w 3264"/>
                <a:gd name="connsiteY81" fmla="*/ 1584 h 1630"/>
                <a:gd name="connsiteX82" fmla="*/ 1352 w 3264"/>
                <a:gd name="connsiteY82" fmla="*/ 1598 h 1630"/>
                <a:gd name="connsiteX83" fmla="*/ 1264 w 3264"/>
                <a:gd name="connsiteY83" fmla="*/ 1610 h 1630"/>
                <a:gd name="connsiteX84" fmla="*/ 1172 w 3264"/>
                <a:gd name="connsiteY84" fmla="*/ 1620 h 1630"/>
                <a:gd name="connsiteX85" fmla="*/ 1078 w 3264"/>
                <a:gd name="connsiteY85" fmla="*/ 1626 h 1630"/>
                <a:gd name="connsiteX86" fmla="*/ 982 w 3264"/>
                <a:gd name="connsiteY86" fmla="*/ 1628 h 1630"/>
                <a:gd name="connsiteX87" fmla="*/ 884 w 3264"/>
                <a:gd name="connsiteY87" fmla="*/ 1630 h 1630"/>
                <a:gd name="connsiteX88" fmla="*/ 464 w 3264"/>
                <a:gd name="connsiteY88" fmla="*/ 1600 h 1630"/>
                <a:gd name="connsiteX89" fmla="*/ 120 w 3264"/>
                <a:gd name="connsiteY89" fmla="*/ 1542 h 1630"/>
                <a:gd name="connsiteX90" fmla="*/ 0 w 3264"/>
                <a:gd name="connsiteY90" fmla="*/ 1516 h 1630"/>
                <a:gd name="connsiteX91" fmla="*/ 0 w 3264"/>
                <a:gd name="connsiteY91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418 w 3264"/>
                <a:gd name="connsiteY7" fmla="*/ 924 h 1630"/>
                <a:gd name="connsiteX8" fmla="*/ 492 w 3264"/>
                <a:gd name="connsiteY8" fmla="*/ 844 h 1630"/>
                <a:gd name="connsiteX9" fmla="*/ 574 w 3264"/>
                <a:gd name="connsiteY9" fmla="*/ 762 h 1630"/>
                <a:gd name="connsiteX10" fmla="*/ 616 w 3264"/>
                <a:gd name="connsiteY10" fmla="*/ 722 h 1630"/>
                <a:gd name="connsiteX11" fmla="*/ 662 w 3264"/>
                <a:gd name="connsiteY11" fmla="*/ 682 h 1630"/>
                <a:gd name="connsiteX12" fmla="*/ 708 w 3264"/>
                <a:gd name="connsiteY12" fmla="*/ 642 h 1630"/>
                <a:gd name="connsiteX13" fmla="*/ 756 w 3264"/>
                <a:gd name="connsiteY13" fmla="*/ 602 h 1630"/>
                <a:gd name="connsiteX14" fmla="*/ 806 w 3264"/>
                <a:gd name="connsiteY14" fmla="*/ 562 h 1630"/>
                <a:gd name="connsiteX15" fmla="*/ 858 w 3264"/>
                <a:gd name="connsiteY15" fmla="*/ 524 h 1630"/>
                <a:gd name="connsiteX16" fmla="*/ 912 w 3264"/>
                <a:gd name="connsiteY16" fmla="*/ 486 h 1630"/>
                <a:gd name="connsiteX17" fmla="*/ 966 w 3264"/>
                <a:gd name="connsiteY17" fmla="*/ 448 h 1630"/>
                <a:gd name="connsiteX18" fmla="*/ 1024 w 3264"/>
                <a:gd name="connsiteY18" fmla="*/ 412 h 1630"/>
                <a:gd name="connsiteX19" fmla="*/ 1082 w 3264"/>
                <a:gd name="connsiteY19" fmla="*/ 376 h 1630"/>
                <a:gd name="connsiteX20" fmla="*/ 1142 w 3264"/>
                <a:gd name="connsiteY20" fmla="*/ 340 h 1630"/>
                <a:gd name="connsiteX21" fmla="*/ 1206 w 3264"/>
                <a:gd name="connsiteY21" fmla="*/ 306 h 1630"/>
                <a:gd name="connsiteX22" fmla="*/ 1270 w 3264"/>
                <a:gd name="connsiteY22" fmla="*/ 274 h 1630"/>
                <a:gd name="connsiteX23" fmla="*/ 1334 w 3264"/>
                <a:gd name="connsiteY23" fmla="*/ 242 h 1630"/>
                <a:gd name="connsiteX24" fmla="*/ 1402 w 3264"/>
                <a:gd name="connsiteY24" fmla="*/ 212 h 1630"/>
                <a:gd name="connsiteX25" fmla="*/ 1472 w 3264"/>
                <a:gd name="connsiteY25" fmla="*/ 184 h 1630"/>
                <a:gd name="connsiteX26" fmla="*/ 1544 w 3264"/>
                <a:gd name="connsiteY26" fmla="*/ 158 h 1630"/>
                <a:gd name="connsiteX27" fmla="*/ 1616 w 3264"/>
                <a:gd name="connsiteY27" fmla="*/ 132 h 1630"/>
                <a:gd name="connsiteX28" fmla="*/ 1692 w 3264"/>
                <a:gd name="connsiteY28" fmla="*/ 110 h 1630"/>
                <a:gd name="connsiteX29" fmla="*/ 1768 w 3264"/>
                <a:gd name="connsiteY29" fmla="*/ 88 h 1630"/>
                <a:gd name="connsiteX30" fmla="*/ 1848 w 3264"/>
                <a:gd name="connsiteY30" fmla="*/ 70 h 1630"/>
                <a:gd name="connsiteX31" fmla="*/ 1928 w 3264"/>
                <a:gd name="connsiteY31" fmla="*/ 52 h 1630"/>
                <a:gd name="connsiteX32" fmla="*/ 2010 w 3264"/>
                <a:gd name="connsiteY32" fmla="*/ 38 h 1630"/>
                <a:gd name="connsiteX33" fmla="*/ 2096 w 3264"/>
                <a:gd name="connsiteY33" fmla="*/ 26 h 1630"/>
                <a:gd name="connsiteX34" fmla="*/ 2182 w 3264"/>
                <a:gd name="connsiteY34" fmla="*/ 16 h 1630"/>
                <a:gd name="connsiteX35" fmla="*/ 2270 w 3264"/>
                <a:gd name="connsiteY35" fmla="*/ 8 h 1630"/>
                <a:gd name="connsiteX36" fmla="*/ 2360 w 3264"/>
                <a:gd name="connsiteY36" fmla="*/ 4 h 1630"/>
                <a:gd name="connsiteX37" fmla="*/ 2454 w 3264"/>
                <a:gd name="connsiteY37" fmla="*/ 0 h 1630"/>
                <a:gd name="connsiteX38" fmla="*/ 2548 w 3264"/>
                <a:gd name="connsiteY38" fmla="*/ 2 h 1630"/>
                <a:gd name="connsiteX39" fmla="*/ 2644 w 3264"/>
                <a:gd name="connsiteY39" fmla="*/ 6 h 1630"/>
                <a:gd name="connsiteX40" fmla="*/ 2742 w 3264"/>
                <a:gd name="connsiteY40" fmla="*/ 12 h 1630"/>
                <a:gd name="connsiteX41" fmla="*/ 2842 w 3264"/>
                <a:gd name="connsiteY41" fmla="*/ 22 h 1630"/>
                <a:gd name="connsiteX42" fmla="*/ 2944 w 3264"/>
                <a:gd name="connsiteY42" fmla="*/ 36 h 1630"/>
                <a:gd name="connsiteX43" fmla="*/ 3048 w 3264"/>
                <a:gd name="connsiteY43" fmla="*/ 52 h 1630"/>
                <a:gd name="connsiteX44" fmla="*/ 3156 w 3264"/>
                <a:gd name="connsiteY44" fmla="*/ 72 h 1630"/>
                <a:gd name="connsiteX45" fmla="*/ 3264 w 3264"/>
                <a:gd name="connsiteY45" fmla="*/ 96 h 1630"/>
                <a:gd name="connsiteX46" fmla="*/ 3264 w 3264"/>
                <a:gd name="connsiteY46" fmla="*/ 96 h 1630"/>
                <a:gd name="connsiteX47" fmla="*/ 3256 w 3264"/>
                <a:gd name="connsiteY47" fmla="*/ 118 h 1630"/>
                <a:gd name="connsiteX48" fmla="*/ 3230 w 3264"/>
                <a:gd name="connsiteY48" fmla="*/ 182 h 1630"/>
                <a:gd name="connsiteX49" fmla="*/ 3210 w 3264"/>
                <a:gd name="connsiteY49" fmla="*/ 226 h 1630"/>
                <a:gd name="connsiteX50" fmla="*/ 3184 w 3264"/>
                <a:gd name="connsiteY50" fmla="*/ 278 h 1630"/>
                <a:gd name="connsiteX51" fmla="*/ 3154 w 3264"/>
                <a:gd name="connsiteY51" fmla="*/ 338 h 1630"/>
                <a:gd name="connsiteX52" fmla="*/ 3118 w 3264"/>
                <a:gd name="connsiteY52" fmla="*/ 404 h 1630"/>
                <a:gd name="connsiteX53" fmla="*/ 3076 w 3264"/>
                <a:gd name="connsiteY53" fmla="*/ 474 h 1630"/>
                <a:gd name="connsiteX54" fmla="*/ 3028 w 3264"/>
                <a:gd name="connsiteY54" fmla="*/ 548 h 1630"/>
                <a:gd name="connsiteX55" fmla="*/ 2974 w 3264"/>
                <a:gd name="connsiteY55" fmla="*/ 626 h 1630"/>
                <a:gd name="connsiteX56" fmla="*/ 2914 w 3264"/>
                <a:gd name="connsiteY56" fmla="*/ 706 h 1630"/>
                <a:gd name="connsiteX57" fmla="*/ 2846 w 3264"/>
                <a:gd name="connsiteY57" fmla="*/ 786 h 1630"/>
                <a:gd name="connsiteX58" fmla="*/ 2810 w 3264"/>
                <a:gd name="connsiteY58" fmla="*/ 828 h 1630"/>
                <a:gd name="connsiteX59" fmla="*/ 2772 w 3264"/>
                <a:gd name="connsiteY59" fmla="*/ 870 h 1630"/>
                <a:gd name="connsiteX60" fmla="*/ 2734 w 3264"/>
                <a:gd name="connsiteY60" fmla="*/ 910 h 1630"/>
                <a:gd name="connsiteX61" fmla="*/ 2692 w 3264"/>
                <a:gd name="connsiteY61" fmla="*/ 952 h 1630"/>
                <a:gd name="connsiteX62" fmla="*/ 2648 w 3264"/>
                <a:gd name="connsiteY62" fmla="*/ 992 h 1630"/>
                <a:gd name="connsiteX63" fmla="*/ 2604 w 3264"/>
                <a:gd name="connsiteY63" fmla="*/ 1034 h 1630"/>
                <a:gd name="connsiteX64" fmla="*/ 2556 w 3264"/>
                <a:gd name="connsiteY64" fmla="*/ 1074 h 1630"/>
                <a:gd name="connsiteX65" fmla="*/ 2508 w 3264"/>
                <a:gd name="connsiteY65" fmla="*/ 1114 h 1630"/>
                <a:gd name="connsiteX66" fmla="*/ 2456 w 3264"/>
                <a:gd name="connsiteY66" fmla="*/ 1152 h 1630"/>
                <a:gd name="connsiteX67" fmla="*/ 2404 w 3264"/>
                <a:gd name="connsiteY67" fmla="*/ 1190 h 1630"/>
                <a:gd name="connsiteX68" fmla="*/ 2348 w 3264"/>
                <a:gd name="connsiteY68" fmla="*/ 1228 h 1630"/>
                <a:gd name="connsiteX69" fmla="*/ 2292 w 3264"/>
                <a:gd name="connsiteY69" fmla="*/ 1264 h 1630"/>
                <a:gd name="connsiteX70" fmla="*/ 2232 w 3264"/>
                <a:gd name="connsiteY70" fmla="*/ 1300 h 1630"/>
                <a:gd name="connsiteX71" fmla="*/ 2170 w 3264"/>
                <a:gd name="connsiteY71" fmla="*/ 1334 h 1630"/>
                <a:gd name="connsiteX72" fmla="*/ 2108 w 3264"/>
                <a:gd name="connsiteY72" fmla="*/ 1366 h 1630"/>
                <a:gd name="connsiteX73" fmla="*/ 2042 w 3264"/>
                <a:gd name="connsiteY73" fmla="*/ 1398 h 1630"/>
                <a:gd name="connsiteX74" fmla="*/ 1974 w 3264"/>
                <a:gd name="connsiteY74" fmla="*/ 1428 h 1630"/>
                <a:gd name="connsiteX75" fmla="*/ 1904 w 3264"/>
                <a:gd name="connsiteY75" fmla="*/ 1456 h 1630"/>
                <a:gd name="connsiteX76" fmla="*/ 1832 w 3264"/>
                <a:gd name="connsiteY76" fmla="*/ 1482 h 1630"/>
                <a:gd name="connsiteX77" fmla="*/ 1758 w 3264"/>
                <a:gd name="connsiteY77" fmla="*/ 1506 h 1630"/>
                <a:gd name="connsiteX78" fmla="*/ 1682 w 3264"/>
                <a:gd name="connsiteY78" fmla="*/ 1530 h 1630"/>
                <a:gd name="connsiteX79" fmla="*/ 1602 w 3264"/>
                <a:gd name="connsiteY79" fmla="*/ 1550 h 1630"/>
                <a:gd name="connsiteX80" fmla="*/ 1438 w 3264"/>
                <a:gd name="connsiteY80" fmla="*/ 1584 h 1630"/>
                <a:gd name="connsiteX81" fmla="*/ 1352 w 3264"/>
                <a:gd name="connsiteY81" fmla="*/ 1598 h 1630"/>
                <a:gd name="connsiteX82" fmla="*/ 1264 w 3264"/>
                <a:gd name="connsiteY82" fmla="*/ 1610 h 1630"/>
                <a:gd name="connsiteX83" fmla="*/ 1172 w 3264"/>
                <a:gd name="connsiteY83" fmla="*/ 1620 h 1630"/>
                <a:gd name="connsiteX84" fmla="*/ 1078 w 3264"/>
                <a:gd name="connsiteY84" fmla="*/ 1626 h 1630"/>
                <a:gd name="connsiteX85" fmla="*/ 982 w 3264"/>
                <a:gd name="connsiteY85" fmla="*/ 1628 h 1630"/>
                <a:gd name="connsiteX86" fmla="*/ 884 w 3264"/>
                <a:gd name="connsiteY86" fmla="*/ 1630 h 1630"/>
                <a:gd name="connsiteX87" fmla="*/ 464 w 3264"/>
                <a:gd name="connsiteY87" fmla="*/ 1600 h 1630"/>
                <a:gd name="connsiteX88" fmla="*/ 120 w 3264"/>
                <a:gd name="connsiteY88" fmla="*/ 1542 h 1630"/>
                <a:gd name="connsiteX89" fmla="*/ 0 w 3264"/>
                <a:gd name="connsiteY89" fmla="*/ 1516 h 1630"/>
                <a:gd name="connsiteX90" fmla="*/ 0 w 3264"/>
                <a:gd name="connsiteY90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492 w 3264"/>
                <a:gd name="connsiteY7" fmla="*/ 844 h 1630"/>
                <a:gd name="connsiteX8" fmla="*/ 574 w 3264"/>
                <a:gd name="connsiteY8" fmla="*/ 762 h 1630"/>
                <a:gd name="connsiteX9" fmla="*/ 616 w 3264"/>
                <a:gd name="connsiteY9" fmla="*/ 722 h 1630"/>
                <a:gd name="connsiteX10" fmla="*/ 662 w 3264"/>
                <a:gd name="connsiteY10" fmla="*/ 682 h 1630"/>
                <a:gd name="connsiteX11" fmla="*/ 708 w 3264"/>
                <a:gd name="connsiteY11" fmla="*/ 642 h 1630"/>
                <a:gd name="connsiteX12" fmla="*/ 756 w 3264"/>
                <a:gd name="connsiteY12" fmla="*/ 602 h 1630"/>
                <a:gd name="connsiteX13" fmla="*/ 806 w 3264"/>
                <a:gd name="connsiteY13" fmla="*/ 562 h 1630"/>
                <a:gd name="connsiteX14" fmla="*/ 858 w 3264"/>
                <a:gd name="connsiteY14" fmla="*/ 524 h 1630"/>
                <a:gd name="connsiteX15" fmla="*/ 912 w 3264"/>
                <a:gd name="connsiteY15" fmla="*/ 486 h 1630"/>
                <a:gd name="connsiteX16" fmla="*/ 966 w 3264"/>
                <a:gd name="connsiteY16" fmla="*/ 448 h 1630"/>
                <a:gd name="connsiteX17" fmla="*/ 1024 w 3264"/>
                <a:gd name="connsiteY17" fmla="*/ 412 h 1630"/>
                <a:gd name="connsiteX18" fmla="*/ 1082 w 3264"/>
                <a:gd name="connsiteY18" fmla="*/ 376 h 1630"/>
                <a:gd name="connsiteX19" fmla="*/ 1142 w 3264"/>
                <a:gd name="connsiteY19" fmla="*/ 340 h 1630"/>
                <a:gd name="connsiteX20" fmla="*/ 1206 w 3264"/>
                <a:gd name="connsiteY20" fmla="*/ 306 h 1630"/>
                <a:gd name="connsiteX21" fmla="*/ 1270 w 3264"/>
                <a:gd name="connsiteY21" fmla="*/ 274 h 1630"/>
                <a:gd name="connsiteX22" fmla="*/ 1334 w 3264"/>
                <a:gd name="connsiteY22" fmla="*/ 242 h 1630"/>
                <a:gd name="connsiteX23" fmla="*/ 1402 w 3264"/>
                <a:gd name="connsiteY23" fmla="*/ 212 h 1630"/>
                <a:gd name="connsiteX24" fmla="*/ 1472 w 3264"/>
                <a:gd name="connsiteY24" fmla="*/ 184 h 1630"/>
                <a:gd name="connsiteX25" fmla="*/ 1544 w 3264"/>
                <a:gd name="connsiteY25" fmla="*/ 158 h 1630"/>
                <a:gd name="connsiteX26" fmla="*/ 1616 w 3264"/>
                <a:gd name="connsiteY26" fmla="*/ 132 h 1630"/>
                <a:gd name="connsiteX27" fmla="*/ 1692 w 3264"/>
                <a:gd name="connsiteY27" fmla="*/ 110 h 1630"/>
                <a:gd name="connsiteX28" fmla="*/ 1768 w 3264"/>
                <a:gd name="connsiteY28" fmla="*/ 88 h 1630"/>
                <a:gd name="connsiteX29" fmla="*/ 1848 w 3264"/>
                <a:gd name="connsiteY29" fmla="*/ 70 h 1630"/>
                <a:gd name="connsiteX30" fmla="*/ 1928 w 3264"/>
                <a:gd name="connsiteY30" fmla="*/ 52 h 1630"/>
                <a:gd name="connsiteX31" fmla="*/ 2010 w 3264"/>
                <a:gd name="connsiteY31" fmla="*/ 38 h 1630"/>
                <a:gd name="connsiteX32" fmla="*/ 2096 w 3264"/>
                <a:gd name="connsiteY32" fmla="*/ 26 h 1630"/>
                <a:gd name="connsiteX33" fmla="*/ 2182 w 3264"/>
                <a:gd name="connsiteY33" fmla="*/ 16 h 1630"/>
                <a:gd name="connsiteX34" fmla="*/ 2270 w 3264"/>
                <a:gd name="connsiteY34" fmla="*/ 8 h 1630"/>
                <a:gd name="connsiteX35" fmla="*/ 2360 w 3264"/>
                <a:gd name="connsiteY35" fmla="*/ 4 h 1630"/>
                <a:gd name="connsiteX36" fmla="*/ 2454 w 3264"/>
                <a:gd name="connsiteY36" fmla="*/ 0 h 1630"/>
                <a:gd name="connsiteX37" fmla="*/ 2548 w 3264"/>
                <a:gd name="connsiteY37" fmla="*/ 2 h 1630"/>
                <a:gd name="connsiteX38" fmla="*/ 2644 w 3264"/>
                <a:gd name="connsiteY38" fmla="*/ 6 h 1630"/>
                <a:gd name="connsiteX39" fmla="*/ 2742 w 3264"/>
                <a:gd name="connsiteY39" fmla="*/ 12 h 1630"/>
                <a:gd name="connsiteX40" fmla="*/ 2842 w 3264"/>
                <a:gd name="connsiteY40" fmla="*/ 22 h 1630"/>
                <a:gd name="connsiteX41" fmla="*/ 2944 w 3264"/>
                <a:gd name="connsiteY41" fmla="*/ 36 h 1630"/>
                <a:gd name="connsiteX42" fmla="*/ 3048 w 3264"/>
                <a:gd name="connsiteY42" fmla="*/ 52 h 1630"/>
                <a:gd name="connsiteX43" fmla="*/ 3156 w 3264"/>
                <a:gd name="connsiteY43" fmla="*/ 72 h 1630"/>
                <a:gd name="connsiteX44" fmla="*/ 3264 w 3264"/>
                <a:gd name="connsiteY44" fmla="*/ 96 h 1630"/>
                <a:gd name="connsiteX45" fmla="*/ 3264 w 3264"/>
                <a:gd name="connsiteY45" fmla="*/ 96 h 1630"/>
                <a:gd name="connsiteX46" fmla="*/ 3256 w 3264"/>
                <a:gd name="connsiteY46" fmla="*/ 118 h 1630"/>
                <a:gd name="connsiteX47" fmla="*/ 3230 w 3264"/>
                <a:gd name="connsiteY47" fmla="*/ 182 h 1630"/>
                <a:gd name="connsiteX48" fmla="*/ 3210 w 3264"/>
                <a:gd name="connsiteY48" fmla="*/ 226 h 1630"/>
                <a:gd name="connsiteX49" fmla="*/ 3184 w 3264"/>
                <a:gd name="connsiteY49" fmla="*/ 278 h 1630"/>
                <a:gd name="connsiteX50" fmla="*/ 3154 w 3264"/>
                <a:gd name="connsiteY50" fmla="*/ 338 h 1630"/>
                <a:gd name="connsiteX51" fmla="*/ 3118 w 3264"/>
                <a:gd name="connsiteY51" fmla="*/ 404 h 1630"/>
                <a:gd name="connsiteX52" fmla="*/ 3076 w 3264"/>
                <a:gd name="connsiteY52" fmla="*/ 474 h 1630"/>
                <a:gd name="connsiteX53" fmla="*/ 3028 w 3264"/>
                <a:gd name="connsiteY53" fmla="*/ 548 h 1630"/>
                <a:gd name="connsiteX54" fmla="*/ 2974 w 3264"/>
                <a:gd name="connsiteY54" fmla="*/ 626 h 1630"/>
                <a:gd name="connsiteX55" fmla="*/ 2914 w 3264"/>
                <a:gd name="connsiteY55" fmla="*/ 706 h 1630"/>
                <a:gd name="connsiteX56" fmla="*/ 2846 w 3264"/>
                <a:gd name="connsiteY56" fmla="*/ 786 h 1630"/>
                <a:gd name="connsiteX57" fmla="*/ 2810 w 3264"/>
                <a:gd name="connsiteY57" fmla="*/ 828 h 1630"/>
                <a:gd name="connsiteX58" fmla="*/ 2772 w 3264"/>
                <a:gd name="connsiteY58" fmla="*/ 870 h 1630"/>
                <a:gd name="connsiteX59" fmla="*/ 2734 w 3264"/>
                <a:gd name="connsiteY59" fmla="*/ 910 h 1630"/>
                <a:gd name="connsiteX60" fmla="*/ 2692 w 3264"/>
                <a:gd name="connsiteY60" fmla="*/ 952 h 1630"/>
                <a:gd name="connsiteX61" fmla="*/ 2648 w 3264"/>
                <a:gd name="connsiteY61" fmla="*/ 992 h 1630"/>
                <a:gd name="connsiteX62" fmla="*/ 2604 w 3264"/>
                <a:gd name="connsiteY62" fmla="*/ 1034 h 1630"/>
                <a:gd name="connsiteX63" fmla="*/ 2556 w 3264"/>
                <a:gd name="connsiteY63" fmla="*/ 1074 h 1630"/>
                <a:gd name="connsiteX64" fmla="*/ 2508 w 3264"/>
                <a:gd name="connsiteY64" fmla="*/ 1114 h 1630"/>
                <a:gd name="connsiteX65" fmla="*/ 2456 w 3264"/>
                <a:gd name="connsiteY65" fmla="*/ 1152 h 1630"/>
                <a:gd name="connsiteX66" fmla="*/ 2404 w 3264"/>
                <a:gd name="connsiteY66" fmla="*/ 1190 h 1630"/>
                <a:gd name="connsiteX67" fmla="*/ 2348 w 3264"/>
                <a:gd name="connsiteY67" fmla="*/ 1228 h 1630"/>
                <a:gd name="connsiteX68" fmla="*/ 2292 w 3264"/>
                <a:gd name="connsiteY68" fmla="*/ 1264 h 1630"/>
                <a:gd name="connsiteX69" fmla="*/ 2232 w 3264"/>
                <a:gd name="connsiteY69" fmla="*/ 1300 h 1630"/>
                <a:gd name="connsiteX70" fmla="*/ 2170 w 3264"/>
                <a:gd name="connsiteY70" fmla="*/ 1334 h 1630"/>
                <a:gd name="connsiteX71" fmla="*/ 2108 w 3264"/>
                <a:gd name="connsiteY71" fmla="*/ 1366 h 1630"/>
                <a:gd name="connsiteX72" fmla="*/ 2042 w 3264"/>
                <a:gd name="connsiteY72" fmla="*/ 1398 h 1630"/>
                <a:gd name="connsiteX73" fmla="*/ 1974 w 3264"/>
                <a:gd name="connsiteY73" fmla="*/ 1428 h 1630"/>
                <a:gd name="connsiteX74" fmla="*/ 1904 w 3264"/>
                <a:gd name="connsiteY74" fmla="*/ 1456 h 1630"/>
                <a:gd name="connsiteX75" fmla="*/ 1832 w 3264"/>
                <a:gd name="connsiteY75" fmla="*/ 1482 h 1630"/>
                <a:gd name="connsiteX76" fmla="*/ 1758 w 3264"/>
                <a:gd name="connsiteY76" fmla="*/ 1506 h 1630"/>
                <a:gd name="connsiteX77" fmla="*/ 1682 w 3264"/>
                <a:gd name="connsiteY77" fmla="*/ 1530 h 1630"/>
                <a:gd name="connsiteX78" fmla="*/ 1602 w 3264"/>
                <a:gd name="connsiteY78" fmla="*/ 1550 h 1630"/>
                <a:gd name="connsiteX79" fmla="*/ 1438 w 3264"/>
                <a:gd name="connsiteY79" fmla="*/ 1584 h 1630"/>
                <a:gd name="connsiteX80" fmla="*/ 1352 w 3264"/>
                <a:gd name="connsiteY80" fmla="*/ 1598 h 1630"/>
                <a:gd name="connsiteX81" fmla="*/ 1264 w 3264"/>
                <a:gd name="connsiteY81" fmla="*/ 1610 h 1630"/>
                <a:gd name="connsiteX82" fmla="*/ 1172 w 3264"/>
                <a:gd name="connsiteY82" fmla="*/ 1620 h 1630"/>
                <a:gd name="connsiteX83" fmla="*/ 1078 w 3264"/>
                <a:gd name="connsiteY83" fmla="*/ 1626 h 1630"/>
                <a:gd name="connsiteX84" fmla="*/ 982 w 3264"/>
                <a:gd name="connsiteY84" fmla="*/ 1628 h 1630"/>
                <a:gd name="connsiteX85" fmla="*/ 884 w 3264"/>
                <a:gd name="connsiteY85" fmla="*/ 1630 h 1630"/>
                <a:gd name="connsiteX86" fmla="*/ 464 w 3264"/>
                <a:gd name="connsiteY86" fmla="*/ 1600 h 1630"/>
                <a:gd name="connsiteX87" fmla="*/ 120 w 3264"/>
                <a:gd name="connsiteY87" fmla="*/ 1542 h 1630"/>
                <a:gd name="connsiteX88" fmla="*/ 0 w 3264"/>
                <a:gd name="connsiteY88" fmla="*/ 1516 h 1630"/>
                <a:gd name="connsiteX89" fmla="*/ 0 w 3264"/>
                <a:gd name="connsiteY89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574 w 3264"/>
                <a:gd name="connsiteY7" fmla="*/ 762 h 1630"/>
                <a:gd name="connsiteX8" fmla="*/ 616 w 3264"/>
                <a:gd name="connsiteY8" fmla="*/ 722 h 1630"/>
                <a:gd name="connsiteX9" fmla="*/ 662 w 3264"/>
                <a:gd name="connsiteY9" fmla="*/ 682 h 1630"/>
                <a:gd name="connsiteX10" fmla="*/ 708 w 3264"/>
                <a:gd name="connsiteY10" fmla="*/ 642 h 1630"/>
                <a:gd name="connsiteX11" fmla="*/ 756 w 3264"/>
                <a:gd name="connsiteY11" fmla="*/ 602 h 1630"/>
                <a:gd name="connsiteX12" fmla="*/ 806 w 3264"/>
                <a:gd name="connsiteY12" fmla="*/ 562 h 1630"/>
                <a:gd name="connsiteX13" fmla="*/ 858 w 3264"/>
                <a:gd name="connsiteY13" fmla="*/ 524 h 1630"/>
                <a:gd name="connsiteX14" fmla="*/ 912 w 3264"/>
                <a:gd name="connsiteY14" fmla="*/ 486 h 1630"/>
                <a:gd name="connsiteX15" fmla="*/ 966 w 3264"/>
                <a:gd name="connsiteY15" fmla="*/ 448 h 1630"/>
                <a:gd name="connsiteX16" fmla="*/ 1024 w 3264"/>
                <a:gd name="connsiteY16" fmla="*/ 412 h 1630"/>
                <a:gd name="connsiteX17" fmla="*/ 1082 w 3264"/>
                <a:gd name="connsiteY17" fmla="*/ 376 h 1630"/>
                <a:gd name="connsiteX18" fmla="*/ 1142 w 3264"/>
                <a:gd name="connsiteY18" fmla="*/ 340 h 1630"/>
                <a:gd name="connsiteX19" fmla="*/ 1206 w 3264"/>
                <a:gd name="connsiteY19" fmla="*/ 306 h 1630"/>
                <a:gd name="connsiteX20" fmla="*/ 1270 w 3264"/>
                <a:gd name="connsiteY20" fmla="*/ 274 h 1630"/>
                <a:gd name="connsiteX21" fmla="*/ 1334 w 3264"/>
                <a:gd name="connsiteY21" fmla="*/ 242 h 1630"/>
                <a:gd name="connsiteX22" fmla="*/ 1402 w 3264"/>
                <a:gd name="connsiteY22" fmla="*/ 212 h 1630"/>
                <a:gd name="connsiteX23" fmla="*/ 1472 w 3264"/>
                <a:gd name="connsiteY23" fmla="*/ 184 h 1630"/>
                <a:gd name="connsiteX24" fmla="*/ 1544 w 3264"/>
                <a:gd name="connsiteY24" fmla="*/ 158 h 1630"/>
                <a:gd name="connsiteX25" fmla="*/ 1616 w 3264"/>
                <a:gd name="connsiteY25" fmla="*/ 132 h 1630"/>
                <a:gd name="connsiteX26" fmla="*/ 1692 w 3264"/>
                <a:gd name="connsiteY26" fmla="*/ 110 h 1630"/>
                <a:gd name="connsiteX27" fmla="*/ 1768 w 3264"/>
                <a:gd name="connsiteY27" fmla="*/ 88 h 1630"/>
                <a:gd name="connsiteX28" fmla="*/ 1848 w 3264"/>
                <a:gd name="connsiteY28" fmla="*/ 70 h 1630"/>
                <a:gd name="connsiteX29" fmla="*/ 1928 w 3264"/>
                <a:gd name="connsiteY29" fmla="*/ 52 h 1630"/>
                <a:gd name="connsiteX30" fmla="*/ 2010 w 3264"/>
                <a:gd name="connsiteY30" fmla="*/ 38 h 1630"/>
                <a:gd name="connsiteX31" fmla="*/ 2096 w 3264"/>
                <a:gd name="connsiteY31" fmla="*/ 26 h 1630"/>
                <a:gd name="connsiteX32" fmla="*/ 2182 w 3264"/>
                <a:gd name="connsiteY32" fmla="*/ 16 h 1630"/>
                <a:gd name="connsiteX33" fmla="*/ 2270 w 3264"/>
                <a:gd name="connsiteY33" fmla="*/ 8 h 1630"/>
                <a:gd name="connsiteX34" fmla="*/ 2360 w 3264"/>
                <a:gd name="connsiteY34" fmla="*/ 4 h 1630"/>
                <a:gd name="connsiteX35" fmla="*/ 2454 w 3264"/>
                <a:gd name="connsiteY35" fmla="*/ 0 h 1630"/>
                <a:gd name="connsiteX36" fmla="*/ 2548 w 3264"/>
                <a:gd name="connsiteY36" fmla="*/ 2 h 1630"/>
                <a:gd name="connsiteX37" fmla="*/ 2644 w 3264"/>
                <a:gd name="connsiteY37" fmla="*/ 6 h 1630"/>
                <a:gd name="connsiteX38" fmla="*/ 2742 w 3264"/>
                <a:gd name="connsiteY38" fmla="*/ 12 h 1630"/>
                <a:gd name="connsiteX39" fmla="*/ 2842 w 3264"/>
                <a:gd name="connsiteY39" fmla="*/ 22 h 1630"/>
                <a:gd name="connsiteX40" fmla="*/ 2944 w 3264"/>
                <a:gd name="connsiteY40" fmla="*/ 36 h 1630"/>
                <a:gd name="connsiteX41" fmla="*/ 3048 w 3264"/>
                <a:gd name="connsiteY41" fmla="*/ 52 h 1630"/>
                <a:gd name="connsiteX42" fmla="*/ 3156 w 3264"/>
                <a:gd name="connsiteY42" fmla="*/ 72 h 1630"/>
                <a:gd name="connsiteX43" fmla="*/ 3264 w 3264"/>
                <a:gd name="connsiteY43" fmla="*/ 96 h 1630"/>
                <a:gd name="connsiteX44" fmla="*/ 3264 w 3264"/>
                <a:gd name="connsiteY44" fmla="*/ 96 h 1630"/>
                <a:gd name="connsiteX45" fmla="*/ 3256 w 3264"/>
                <a:gd name="connsiteY45" fmla="*/ 118 h 1630"/>
                <a:gd name="connsiteX46" fmla="*/ 3230 w 3264"/>
                <a:gd name="connsiteY46" fmla="*/ 182 h 1630"/>
                <a:gd name="connsiteX47" fmla="*/ 3210 w 3264"/>
                <a:gd name="connsiteY47" fmla="*/ 226 h 1630"/>
                <a:gd name="connsiteX48" fmla="*/ 3184 w 3264"/>
                <a:gd name="connsiteY48" fmla="*/ 278 h 1630"/>
                <a:gd name="connsiteX49" fmla="*/ 3154 w 3264"/>
                <a:gd name="connsiteY49" fmla="*/ 338 h 1630"/>
                <a:gd name="connsiteX50" fmla="*/ 3118 w 3264"/>
                <a:gd name="connsiteY50" fmla="*/ 404 h 1630"/>
                <a:gd name="connsiteX51" fmla="*/ 3076 w 3264"/>
                <a:gd name="connsiteY51" fmla="*/ 474 h 1630"/>
                <a:gd name="connsiteX52" fmla="*/ 3028 w 3264"/>
                <a:gd name="connsiteY52" fmla="*/ 548 h 1630"/>
                <a:gd name="connsiteX53" fmla="*/ 2974 w 3264"/>
                <a:gd name="connsiteY53" fmla="*/ 626 h 1630"/>
                <a:gd name="connsiteX54" fmla="*/ 2914 w 3264"/>
                <a:gd name="connsiteY54" fmla="*/ 706 h 1630"/>
                <a:gd name="connsiteX55" fmla="*/ 2846 w 3264"/>
                <a:gd name="connsiteY55" fmla="*/ 786 h 1630"/>
                <a:gd name="connsiteX56" fmla="*/ 2810 w 3264"/>
                <a:gd name="connsiteY56" fmla="*/ 828 h 1630"/>
                <a:gd name="connsiteX57" fmla="*/ 2772 w 3264"/>
                <a:gd name="connsiteY57" fmla="*/ 870 h 1630"/>
                <a:gd name="connsiteX58" fmla="*/ 2734 w 3264"/>
                <a:gd name="connsiteY58" fmla="*/ 910 h 1630"/>
                <a:gd name="connsiteX59" fmla="*/ 2692 w 3264"/>
                <a:gd name="connsiteY59" fmla="*/ 952 h 1630"/>
                <a:gd name="connsiteX60" fmla="*/ 2648 w 3264"/>
                <a:gd name="connsiteY60" fmla="*/ 992 h 1630"/>
                <a:gd name="connsiteX61" fmla="*/ 2604 w 3264"/>
                <a:gd name="connsiteY61" fmla="*/ 1034 h 1630"/>
                <a:gd name="connsiteX62" fmla="*/ 2556 w 3264"/>
                <a:gd name="connsiteY62" fmla="*/ 1074 h 1630"/>
                <a:gd name="connsiteX63" fmla="*/ 2508 w 3264"/>
                <a:gd name="connsiteY63" fmla="*/ 1114 h 1630"/>
                <a:gd name="connsiteX64" fmla="*/ 2456 w 3264"/>
                <a:gd name="connsiteY64" fmla="*/ 1152 h 1630"/>
                <a:gd name="connsiteX65" fmla="*/ 2404 w 3264"/>
                <a:gd name="connsiteY65" fmla="*/ 1190 h 1630"/>
                <a:gd name="connsiteX66" fmla="*/ 2348 w 3264"/>
                <a:gd name="connsiteY66" fmla="*/ 1228 h 1630"/>
                <a:gd name="connsiteX67" fmla="*/ 2292 w 3264"/>
                <a:gd name="connsiteY67" fmla="*/ 1264 h 1630"/>
                <a:gd name="connsiteX68" fmla="*/ 2232 w 3264"/>
                <a:gd name="connsiteY68" fmla="*/ 1300 h 1630"/>
                <a:gd name="connsiteX69" fmla="*/ 2170 w 3264"/>
                <a:gd name="connsiteY69" fmla="*/ 1334 h 1630"/>
                <a:gd name="connsiteX70" fmla="*/ 2108 w 3264"/>
                <a:gd name="connsiteY70" fmla="*/ 1366 h 1630"/>
                <a:gd name="connsiteX71" fmla="*/ 2042 w 3264"/>
                <a:gd name="connsiteY71" fmla="*/ 1398 h 1630"/>
                <a:gd name="connsiteX72" fmla="*/ 1974 w 3264"/>
                <a:gd name="connsiteY72" fmla="*/ 1428 h 1630"/>
                <a:gd name="connsiteX73" fmla="*/ 1904 w 3264"/>
                <a:gd name="connsiteY73" fmla="*/ 1456 h 1630"/>
                <a:gd name="connsiteX74" fmla="*/ 1832 w 3264"/>
                <a:gd name="connsiteY74" fmla="*/ 1482 h 1630"/>
                <a:gd name="connsiteX75" fmla="*/ 1758 w 3264"/>
                <a:gd name="connsiteY75" fmla="*/ 1506 h 1630"/>
                <a:gd name="connsiteX76" fmla="*/ 1682 w 3264"/>
                <a:gd name="connsiteY76" fmla="*/ 1530 h 1630"/>
                <a:gd name="connsiteX77" fmla="*/ 1602 w 3264"/>
                <a:gd name="connsiteY77" fmla="*/ 1550 h 1630"/>
                <a:gd name="connsiteX78" fmla="*/ 1438 w 3264"/>
                <a:gd name="connsiteY78" fmla="*/ 1584 h 1630"/>
                <a:gd name="connsiteX79" fmla="*/ 1352 w 3264"/>
                <a:gd name="connsiteY79" fmla="*/ 1598 h 1630"/>
                <a:gd name="connsiteX80" fmla="*/ 1264 w 3264"/>
                <a:gd name="connsiteY80" fmla="*/ 1610 h 1630"/>
                <a:gd name="connsiteX81" fmla="*/ 1172 w 3264"/>
                <a:gd name="connsiteY81" fmla="*/ 1620 h 1630"/>
                <a:gd name="connsiteX82" fmla="*/ 1078 w 3264"/>
                <a:gd name="connsiteY82" fmla="*/ 1626 h 1630"/>
                <a:gd name="connsiteX83" fmla="*/ 982 w 3264"/>
                <a:gd name="connsiteY83" fmla="*/ 1628 h 1630"/>
                <a:gd name="connsiteX84" fmla="*/ 884 w 3264"/>
                <a:gd name="connsiteY84" fmla="*/ 1630 h 1630"/>
                <a:gd name="connsiteX85" fmla="*/ 464 w 3264"/>
                <a:gd name="connsiteY85" fmla="*/ 1600 h 1630"/>
                <a:gd name="connsiteX86" fmla="*/ 120 w 3264"/>
                <a:gd name="connsiteY86" fmla="*/ 1542 h 1630"/>
                <a:gd name="connsiteX87" fmla="*/ 0 w 3264"/>
                <a:gd name="connsiteY87" fmla="*/ 1516 h 1630"/>
                <a:gd name="connsiteX88" fmla="*/ 0 w 3264"/>
                <a:gd name="connsiteY88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708 w 3264"/>
                <a:gd name="connsiteY9" fmla="*/ 642 h 1630"/>
                <a:gd name="connsiteX10" fmla="*/ 756 w 3264"/>
                <a:gd name="connsiteY10" fmla="*/ 602 h 1630"/>
                <a:gd name="connsiteX11" fmla="*/ 806 w 3264"/>
                <a:gd name="connsiteY11" fmla="*/ 562 h 1630"/>
                <a:gd name="connsiteX12" fmla="*/ 858 w 3264"/>
                <a:gd name="connsiteY12" fmla="*/ 524 h 1630"/>
                <a:gd name="connsiteX13" fmla="*/ 912 w 3264"/>
                <a:gd name="connsiteY13" fmla="*/ 486 h 1630"/>
                <a:gd name="connsiteX14" fmla="*/ 966 w 3264"/>
                <a:gd name="connsiteY14" fmla="*/ 448 h 1630"/>
                <a:gd name="connsiteX15" fmla="*/ 1024 w 3264"/>
                <a:gd name="connsiteY15" fmla="*/ 412 h 1630"/>
                <a:gd name="connsiteX16" fmla="*/ 1082 w 3264"/>
                <a:gd name="connsiteY16" fmla="*/ 376 h 1630"/>
                <a:gd name="connsiteX17" fmla="*/ 1142 w 3264"/>
                <a:gd name="connsiteY17" fmla="*/ 340 h 1630"/>
                <a:gd name="connsiteX18" fmla="*/ 1206 w 3264"/>
                <a:gd name="connsiteY18" fmla="*/ 306 h 1630"/>
                <a:gd name="connsiteX19" fmla="*/ 1270 w 3264"/>
                <a:gd name="connsiteY19" fmla="*/ 274 h 1630"/>
                <a:gd name="connsiteX20" fmla="*/ 1334 w 3264"/>
                <a:gd name="connsiteY20" fmla="*/ 242 h 1630"/>
                <a:gd name="connsiteX21" fmla="*/ 1402 w 3264"/>
                <a:gd name="connsiteY21" fmla="*/ 212 h 1630"/>
                <a:gd name="connsiteX22" fmla="*/ 1472 w 3264"/>
                <a:gd name="connsiteY22" fmla="*/ 184 h 1630"/>
                <a:gd name="connsiteX23" fmla="*/ 1544 w 3264"/>
                <a:gd name="connsiteY23" fmla="*/ 158 h 1630"/>
                <a:gd name="connsiteX24" fmla="*/ 1616 w 3264"/>
                <a:gd name="connsiteY24" fmla="*/ 132 h 1630"/>
                <a:gd name="connsiteX25" fmla="*/ 1692 w 3264"/>
                <a:gd name="connsiteY25" fmla="*/ 110 h 1630"/>
                <a:gd name="connsiteX26" fmla="*/ 1768 w 3264"/>
                <a:gd name="connsiteY26" fmla="*/ 88 h 1630"/>
                <a:gd name="connsiteX27" fmla="*/ 1848 w 3264"/>
                <a:gd name="connsiteY27" fmla="*/ 70 h 1630"/>
                <a:gd name="connsiteX28" fmla="*/ 1928 w 3264"/>
                <a:gd name="connsiteY28" fmla="*/ 52 h 1630"/>
                <a:gd name="connsiteX29" fmla="*/ 2010 w 3264"/>
                <a:gd name="connsiteY29" fmla="*/ 38 h 1630"/>
                <a:gd name="connsiteX30" fmla="*/ 2096 w 3264"/>
                <a:gd name="connsiteY30" fmla="*/ 26 h 1630"/>
                <a:gd name="connsiteX31" fmla="*/ 2182 w 3264"/>
                <a:gd name="connsiteY31" fmla="*/ 16 h 1630"/>
                <a:gd name="connsiteX32" fmla="*/ 2270 w 3264"/>
                <a:gd name="connsiteY32" fmla="*/ 8 h 1630"/>
                <a:gd name="connsiteX33" fmla="*/ 2360 w 3264"/>
                <a:gd name="connsiteY33" fmla="*/ 4 h 1630"/>
                <a:gd name="connsiteX34" fmla="*/ 2454 w 3264"/>
                <a:gd name="connsiteY34" fmla="*/ 0 h 1630"/>
                <a:gd name="connsiteX35" fmla="*/ 2548 w 3264"/>
                <a:gd name="connsiteY35" fmla="*/ 2 h 1630"/>
                <a:gd name="connsiteX36" fmla="*/ 2644 w 3264"/>
                <a:gd name="connsiteY36" fmla="*/ 6 h 1630"/>
                <a:gd name="connsiteX37" fmla="*/ 2742 w 3264"/>
                <a:gd name="connsiteY37" fmla="*/ 12 h 1630"/>
                <a:gd name="connsiteX38" fmla="*/ 2842 w 3264"/>
                <a:gd name="connsiteY38" fmla="*/ 22 h 1630"/>
                <a:gd name="connsiteX39" fmla="*/ 2944 w 3264"/>
                <a:gd name="connsiteY39" fmla="*/ 36 h 1630"/>
                <a:gd name="connsiteX40" fmla="*/ 3048 w 3264"/>
                <a:gd name="connsiteY40" fmla="*/ 52 h 1630"/>
                <a:gd name="connsiteX41" fmla="*/ 3156 w 3264"/>
                <a:gd name="connsiteY41" fmla="*/ 72 h 1630"/>
                <a:gd name="connsiteX42" fmla="*/ 3264 w 3264"/>
                <a:gd name="connsiteY42" fmla="*/ 96 h 1630"/>
                <a:gd name="connsiteX43" fmla="*/ 3264 w 3264"/>
                <a:gd name="connsiteY43" fmla="*/ 96 h 1630"/>
                <a:gd name="connsiteX44" fmla="*/ 3256 w 3264"/>
                <a:gd name="connsiteY44" fmla="*/ 118 h 1630"/>
                <a:gd name="connsiteX45" fmla="*/ 3230 w 3264"/>
                <a:gd name="connsiteY45" fmla="*/ 182 h 1630"/>
                <a:gd name="connsiteX46" fmla="*/ 3210 w 3264"/>
                <a:gd name="connsiteY46" fmla="*/ 226 h 1630"/>
                <a:gd name="connsiteX47" fmla="*/ 3184 w 3264"/>
                <a:gd name="connsiteY47" fmla="*/ 278 h 1630"/>
                <a:gd name="connsiteX48" fmla="*/ 3154 w 3264"/>
                <a:gd name="connsiteY48" fmla="*/ 338 h 1630"/>
                <a:gd name="connsiteX49" fmla="*/ 3118 w 3264"/>
                <a:gd name="connsiteY49" fmla="*/ 404 h 1630"/>
                <a:gd name="connsiteX50" fmla="*/ 3076 w 3264"/>
                <a:gd name="connsiteY50" fmla="*/ 474 h 1630"/>
                <a:gd name="connsiteX51" fmla="*/ 3028 w 3264"/>
                <a:gd name="connsiteY51" fmla="*/ 548 h 1630"/>
                <a:gd name="connsiteX52" fmla="*/ 2974 w 3264"/>
                <a:gd name="connsiteY52" fmla="*/ 626 h 1630"/>
                <a:gd name="connsiteX53" fmla="*/ 2914 w 3264"/>
                <a:gd name="connsiteY53" fmla="*/ 706 h 1630"/>
                <a:gd name="connsiteX54" fmla="*/ 2846 w 3264"/>
                <a:gd name="connsiteY54" fmla="*/ 786 h 1630"/>
                <a:gd name="connsiteX55" fmla="*/ 2810 w 3264"/>
                <a:gd name="connsiteY55" fmla="*/ 828 h 1630"/>
                <a:gd name="connsiteX56" fmla="*/ 2772 w 3264"/>
                <a:gd name="connsiteY56" fmla="*/ 870 h 1630"/>
                <a:gd name="connsiteX57" fmla="*/ 2734 w 3264"/>
                <a:gd name="connsiteY57" fmla="*/ 910 h 1630"/>
                <a:gd name="connsiteX58" fmla="*/ 2692 w 3264"/>
                <a:gd name="connsiteY58" fmla="*/ 952 h 1630"/>
                <a:gd name="connsiteX59" fmla="*/ 2648 w 3264"/>
                <a:gd name="connsiteY59" fmla="*/ 992 h 1630"/>
                <a:gd name="connsiteX60" fmla="*/ 2604 w 3264"/>
                <a:gd name="connsiteY60" fmla="*/ 1034 h 1630"/>
                <a:gd name="connsiteX61" fmla="*/ 2556 w 3264"/>
                <a:gd name="connsiteY61" fmla="*/ 1074 h 1630"/>
                <a:gd name="connsiteX62" fmla="*/ 2508 w 3264"/>
                <a:gd name="connsiteY62" fmla="*/ 1114 h 1630"/>
                <a:gd name="connsiteX63" fmla="*/ 2456 w 3264"/>
                <a:gd name="connsiteY63" fmla="*/ 1152 h 1630"/>
                <a:gd name="connsiteX64" fmla="*/ 2404 w 3264"/>
                <a:gd name="connsiteY64" fmla="*/ 1190 h 1630"/>
                <a:gd name="connsiteX65" fmla="*/ 2348 w 3264"/>
                <a:gd name="connsiteY65" fmla="*/ 1228 h 1630"/>
                <a:gd name="connsiteX66" fmla="*/ 2292 w 3264"/>
                <a:gd name="connsiteY66" fmla="*/ 1264 h 1630"/>
                <a:gd name="connsiteX67" fmla="*/ 2232 w 3264"/>
                <a:gd name="connsiteY67" fmla="*/ 1300 h 1630"/>
                <a:gd name="connsiteX68" fmla="*/ 2170 w 3264"/>
                <a:gd name="connsiteY68" fmla="*/ 1334 h 1630"/>
                <a:gd name="connsiteX69" fmla="*/ 2108 w 3264"/>
                <a:gd name="connsiteY69" fmla="*/ 1366 h 1630"/>
                <a:gd name="connsiteX70" fmla="*/ 2042 w 3264"/>
                <a:gd name="connsiteY70" fmla="*/ 1398 h 1630"/>
                <a:gd name="connsiteX71" fmla="*/ 1974 w 3264"/>
                <a:gd name="connsiteY71" fmla="*/ 1428 h 1630"/>
                <a:gd name="connsiteX72" fmla="*/ 1904 w 3264"/>
                <a:gd name="connsiteY72" fmla="*/ 1456 h 1630"/>
                <a:gd name="connsiteX73" fmla="*/ 1832 w 3264"/>
                <a:gd name="connsiteY73" fmla="*/ 1482 h 1630"/>
                <a:gd name="connsiteX74" fmla="*/ 1758 w 3264"/>
                <a:gd name="connsiteY74" fmla="*/ 1506 h 1630"/>
                <a:gd name="connsiteX75" fmla="*/ 1682 w 3264"/>
                <a:gd name="connsiteY75" fmla="*/ 1530 h 1630"/>
                <a:gd name="connsiteX76" fmla="*/ 1602 w 3264"/>
                <a:gd name="connsiteY76" fmla="*/ 1550 h 1630"/>
                <a:gd name="connsiteX77" fmla="*/ 1438 w 3264"/>
                <a:gd name="connsiteY77" fmla="*/ 1584 h 1630"/>
                <a:gd name="connsiteX78" fmla="*/ 1352 w 3264"/>
                <a:gd name="connsiteY78" fmla="*/ 1598 h 1630"/>
                <a:gd name="connsiteX79" fmla="*/ 1264 w 3264"/>
                <a:gd name="connsiteY79" fmla="*/ 1610 h 1630"/>
                <a:gd name="connsiteX80" fmla="*/ 1172 w 3264"/>
                <a:gd name="connsiteY80" fmla="*/ 1620 h 1630"/>
                <a:gd name="connsiteX81" fmla="*/ 1078 w 3264"/>
                <a:gd name="connsiteY81" fmla="*/ 1626 h 1630"/>
                <a:gd name="connsiteX82" fmla="*/ 982 w 3264"/>
                <a:gd name="connsiteY82" fmla="*/ 1628 h 1630"/>
                <a:gd name="connsiteX83" fmla="*/ 884 w 3264"/>
                <a:gd name="connsiteY83" fmla="*/ 1630 h 1630"/>
                <a:gd name="connsiteX84" fmla="*/ 464 w 3264"/>
                <a:gd name="connsiteY84" fmla="*/ 1600 h 1630"/>
                <a:gd name="connsiteX85" fmla="*/ 120 w 3264"/>
                <a:gd name="connsiteY85" fmla="*/ 1542 h 1630"/>
                <a:gd name="connsiteX86" fmla="*/ 0 w 3264"/>
                <a:gd name="connsiteY86" fmla="*/ 1516 h 1630"/>
                <a:gd name="connsiteX87" fmla="*/ 0 w 3264"/>
                <a:gd name="connsiteY87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756 w 3264"/>
                <a:gd name="connsiteY9" fmla="*/ 602 h 1630"/>
                <a:gd name="connsiteX10" fmla="*/ 806 w 3264"/>
                <a:gd name="connsiteY10" fmla="*/ 562 h 1630"/>
                <a:gd name="connsiteX11" fmla="*/ 858 w 3264"/>
                <a:gd name="connsiteY11" fmla="*/ 524 h 1630"/>
                <a:gd name="connsiteX12" fmla="*/ 912 w 3264"/>
                <a:gd name="connsiteY12" fmla="*/ 486 h 1630"/>
                <a:gd name="connsiteX13" fmla="*/ 966 w 3264"/>
                <a:gd name="connsiteY13" fmla="*/ 448 h 1630"/>
                <a:gd name="connsiteX14" fmla="*/ 1024 w 3264"/>
                <a:gd name="connsiteY14" fmla="*/ 412 h 1630"/>
                <a:gd name="connsiteX15" fmla="*/ 1082 w 3264"/>
                <a:gd name="connsiteY15" fmla="*/ 376 h 1630"/>
                <a:gd name="connsiteX16" fmla="*/ 1142 w 3264"/>
                <a:gd name="connsiteY16" fmla="*/ 340 h 1630"/>
                <a:gd name="connsiteX17" fmla="*/ 1206 w 3264"/>
                <a:gd name="connsiteY17" fmla="*/ 306 h 1630"/>
                <a:gd name="connsiteX18" fmla="*/ 1270 w 3264"/>
                <a:gd name="connsiteY18" fmla="*/ 274 h 1630"/>
                <a:gd name="connsiteX19" fmla="*/ 1334 w 3264"/>
                <a:gd name="connsiteY19" fmla="*/ 242 h 1630"/>
                <a:gd name="connsiteX20" fmla="*/ 1402 w 3264"/>
                <a:gd name="connsiteY20" fmla="*/ 212 h 1630"/>
                <a:gd name="connsiteX21" fmla="*/ 1472 w 3264"/>
                <a:gd name="connsiteY21" fmla="*/ 184 h 1630"/>
                <a:gd name="connsiteX22" fmla="*/ 1544 w 3264"/>
                <a:gd name="connsiteY22" fmla="*/ 158 h 1630"/>
                <a:gd name="connsiteX23" fmla="*/ 1616 w 3264"/>
                <a:gd name="connsiteY23" fmla="*/ 132 h 1630"/>
                <a:gd name="connsiteX24" fmla="*/ 1692 w 3264"/>
                <a:gd name="connsiteY24" fmla="*/ 110 h 1630"/>
                <a:gd name="connsiteX25" fmla="*/ 1768 w 3264"/>
                <a:gd name="connsiteY25" fmla="*/ 88 h 1630"/>
                <a:gd name="connsiteX26" fmla="*/ 1848 w 3264"/>
                <a:gd name="connsiteY26" fmla="*/ 70 h 1630"/>
                <a:gd name="connsiteX27" fmla="*/ 1928 w 3264"/>
                <a:gd name="connsiteY27" fmla="*/ 52 h 1630"/>
                <a:gd name="connsiteX28" fmla="*/ 2010 w 3264"/>
                <a:gd name="connsiteY28" fmla="*/ 38 h 1630"/>
                <a:gd name="connsiteX29" fmla="*/ 2096 w 3264"/>
                <a:gd name="connsiteY29" fmla="*/ 26 h 1630"/>
                <a:gd name="connsiteX30" fmla="*/ 2182 w 3264"/>
                <a:gd name="connsiteY30" fmla="*/ 16 h 1630"/>
                <a:gd name="connsiteX31" fmla="*/ 2270 w 3264"/>
                <a:gd name="connsiteY31" fmla="*/ 8 h 1630"/>
                <a:gd name="connsiteX32" fmla="*/ 2360 w 3264"/>
                <a:gd name="connsiteY32" fmla="*/ 4 h 1630"/>
                <a:gd name="connsiteX33" fmla="*/ 2454 w 3264"/>
                <a:gd name="connsiteY33" fmla="*/ 0 h 1630"/>
                <a:gd name="connsiteX34" fmla="*/ 2548 w 3264"/>
                <a:gd name="connsiteY34" fmla="*/ 2 h 1630"/>
                <a:gd name="connsiteX35" fmla="*/ 2644 w 3264"/>
                <a:gd name="connsiteY35" fmla="*/ 6 h 1630"/>
                <a:gd name="connsiteX36" fmla="*/ 2742 w 3264"/>
                <a:gd name="connsiteY36" fmla="*/ 12 h 1630"/>
                <a:gd name="connsiteX37" fmla="*/ 2842 w 3264"/>
                <a:gd name="connsiteY37" fmla="*/ 22 h 1630"/>
                <a:gd name="connsiteX38" fmla="*/ 2944 w 3264"/>
                <a:gd name="connsiteY38" fmla="*/ 36 h 1630"/>
                <a:gd name="connsiteX39" fmla="*/ 3048 w 3264"/>
                <a:gd name="connsiteY39" fmla="*/ 52 h 1630"/>
                <a:gd name="connsiteX40" fmla="*/ 3156 w 3264"/>
                <a:gd name="connsiteY40" fmla="*/ 72 h 1630"/>
                <a:gd name="connsiteX41" fmla="*/ 3264 w 3264"/>
                <a:gd name="connsiteY41" fmla="*/ 96 h 1630"/>
                <a:gd name="connsiteX42" fmla="*/ 3264 w 3264"/>
                <a:gd name="connsiteY42" fmla="*/ 96 h 1630"/>
                <a:gd name="connsiteX43" fmla="*/ 3256 w 3264"/>
                <a:gd name="connsiteY43" fmla="*/ 118 h 1630"/>
                <a:gd name="connsiteX44" fmla="*/ 3230 w 3264"/>
                <a:gd name="connsiteY44" fmla="*/ 182 h 1630"/>
                <a:gd name="connsiteX45" fmla="*/ 3210 w 3264"/>
                <a:gd name="connsiteY45" fmla="*/ 226 h 1630"/>
                <a:gd name="connsiteX46" fmla="*/ 3184 w 3264"/>
                <a:gd name="connsiteY46" fmla="*/ 278 h 1630"/>
                <a:gd name="connsiteX47" fmla="*/ 3154 w 3264"/>
                <a:gd name="connsiteY47" fmla="*/ 338 h 1630"/>
                <a:gd name="connsiteX48" fmla="*/ 3118 w 3264"/>
                <a:gd name="connsiteY48" fmla="*/ 404 h 1630"/>
                <a:gd name="connsiteX49" fmla="*/ 3076 w 3264"/>
                <a:gd name="connsiteY49" fmla="*/ 474 h 1630"/>
                <a:gd name="connsiteX50" fmla="*/ 3028 w 3264"/>
                <a:gd name="connsiteY50" fmla="*/ 548 h 1630"/>
                <a:gd name="connsiteX51" fmla="*/ 2974 w 3264"/>
                <a:gd name="connsiteY51" fmla="*/ 626 h 1630"/>
                <a:gd name="connsiteX52" fmla="*/ 2914 w 3264"/>
                <a:gd name="connsiteY52" fmla="*/ 706 h 1630"/>
                <a:gd name="connsiteX53" fmla="*/ 2846 w 3264"/>
                <a:gd name="connsiteY53" fmla="*/ 786 h 1630"/>
                <a:gd name="connsiteX54" fmla="*/ 2810 w 3264"/>
                <a:gd name="connsiteY54" fmla="*/ 828 h 1630"/>
                <a:gd name="connsiteX55" fmla="*/ 2772 w 3264"/>
                <a:gd name="connsiteY55" fmla="*/ 870 h 1630"/>
                <a:gd name="connsiteX56" fmla="*/ 2734 w 3264"/>
                <a:gd name="connsiteY56" fmla="*/ 910 h 1630"/>
                <a:gd name="connsiteX57" fmla="*/ 2692 w 3264"/>
                <a:gd name="connsiteY57" fmla="*/ 952 h 1630"/>
                <a:gd name="connsiteX58" fmla="*/ 2648 w 3264"/>
                <a:gd name="connsiteY58" fmla="*/ 992 h 1630"/>
                <a:gd name="connsiteX59" fmla="*/ 2604 w 3264"/>
                <a:gd name="connsiteY59" fmla="*/ 1034 h 1630"/>
                <a:gd name="connsiteX60" fmla="*/ 2556 w 3264"/>
                <a:gd name="connsiteY60" fmla="*/ 1074 h 1630"/>
                <a:gd name="connsiteX61" fmla="*/ 2508 w 3264"/>
                <a:gd name="connsiteY61" fmla="*/ 1114 h 1630"/>
                <a:gd name="connsiteX62" fmla="*/ 2456 w 3264"/>
                <a:gd name="connsiteY62" fmla="*/ 1152 h 1630"/>
                <a:gd name="connsiteX63" fmla="*/ 2404 w 3264"/>
                <a:gd name="connsiteY63" fmla="*/ 1190 h 1630"/>
                <a:gd name="connsiteX64" fmla="*/ 2348 w 3264"/>
                <a:gd name="connsiteY64" fmla="*/ 1228 h 1630"/>
                <a:gd name="connsiteX65" fmla="*/ 2292 w 3264"/>
                <a:gd name="connsiteY65" fmla="*/ 1264 h 1630"/>
                <a:gd name="connsiteX66" fmla="*/ 2232 w 3264"/>
                <a:gd name="connsiteY66" fmla="*/ 1300 h 1630"/>
                <a:gd name="connsiteX67" fmla="*/ 2170 w 3264"/>
                <a:gd name="connsiteY67" fmla="*/ 1334 h 1630"/>
                <a:gd name="connsiteX68" fmla="*/ 2108 w 3264"/>
                <a:gd name="connsiteY68" fmla="*/ 1366 h 1630"/>
                <a:gd name="connsiteX69" fmla="*/ 2042 w 3264"/>
                <a:gd name="connsiteY69" fmla="*/ 1398 h 1630"/>
                <a:gd name="connsiteX70" fmla="*/ 1974 w 3264"/>
                <a:gd name="connsiteY70" fmla="*/ 1428 h 1630"/>
                <a:gd name="connsiteX71" fmla="*/ 1904 w 3264"/>
                <a:gd name="connsiteY71" fmla="*/ 1456 h 1630"/>
                <a:gd name="connsiteX72" fmla="*/ 1832 w 3264"/>
                <a:gd name="connsiteY72" fmla="*/ 1482 h 1630"/>
                <a:gd name="connsiteX73" fmla="*/ 1758 w 3264"/>
                <a:gd name="connsiteY73" fmla="*/ 1506 h 1630"/>
                <a:gd name="connsiteX74" fmla="*/ 1682 w 3264"/>
                <a:gd name="connsiteY74" fmla="*/ 1530 h 1630"/>
                <a:gd name="connsiteX75" fmla="*/ 1602 w 3264"/>
                <a:gd name="connsiteY75" fmla="*/ 1550 h 1630"/>
                <a:gd name="connsiteX76" fmla="*/ 1438 w 3264"/>
                <a:gd name="connsiteY76" fmla="*/ 1584 h 1630"/>
                <a:gd name="connsiteX77" fmla="*/ 1352 w 3264"/>
                <a:gd name="connsiteY77" fmla="*/ 1598 h 1630"/>
                <a:gd name="connsiteX78" fmla="*/ 1264 w 3264"/>
                <a:gd name="connsiteY78" fmla="*/ 1610 h 1630"/>
                <a:gd name="connsiteX79" fmla="*/ 1172 w 3264"/>
                <a:gd name="connsiteY79" fmla="*/ 1620 h 1630"/>
                <a:gd name="connsiteX80" fmla="*/ 1078 w 3264"/>
                <a:gd name="connsiteY80" fmla="*/ 1626 h 1630"/>
                <a:gd name="connsiteX81" fmla="*/ 982 w 3264"/>
                <a:gd name="connsiteY81" fmla="*/ 1628 h 1630"/>
                <a:gd name="connsiteX82" fmla="*/ 884 w 3264"/>
                <a:gd name="connsiteY82" fmla="*/ 1630 h 1630"/>
                <a:gd name="connsiteX83" fmla="*/ 464 w 3264"/>
                <a:gd name="connsiteY83" fmla="*/ 1600 h 1630"/>
                <a:gd name="connsiteX84" fmla="*/ 120 w 3264"/>
                <a:gd name="connsiteY84" fmla="*/ 1542 h 1630"/>
                <a:gd name="connsiteX85" fmla="*/ 0 w 3264"/>
                <a:gd name="connsiteY85" fmla="*/ 1516 h 1630"/>
                <a:gd name="connsiteX86" fmla="*/ 0 w 3264"/>
                <a:gd name="connsiteY86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806 w 3264"/>
                <a:gd name="connsiteY9" fmla="*/ 562 h 1630"/>
                <a:gd name="connsiteX10" fmla="*/ 858 w 3264"/>
                <a:gd name="connsiteY10" fmla="*/ 524 h 1630"/>
                <a:gd name="connsiteX11" fmla="*/ 912 w 3264"/>
                <a:gd name="connsiteY11" fmla="*/ 486 h 1630"/>
                <a:gd name="connsiteX12" fmla="*/ 966 w 3264"/>
                <a:gd name="connsiteY12" fmla="*/ 448 h 1630"/>
                <a:gd name="connsiteX13" fmla="*/ 1024 w 3264"/>
                <a:gd name="connsiteY13" fmla="*/ 412 h 1630"/>
                <a:gd name="connsiteX14" fmla="*/ 1082 w 3264"/>
                <a:gd name="connsiteY14" fmla="*/ 376 h 1630"/>
                <a:gd name="connsiteX15" fmla="*/ 1142 w 3264"/>
                <a:gd name="connsiteY15" fmla="*/ 340 h 1630"/>
                <a:gd name="connsiteX16" fmla="*/ 1206 w 3264"/>
                <a:gd name="connsiteY16" fmla="*/ 306 h 1630"/>
                <a:gd name="connsiteX17" fmla="*/ 1270 w 3264"/>
                <a:gd name="connsiteY17" fmla="*/ 274 h 1630"/>
                <a:gd name="connsiteX18" fmla="*/ 1334 w 3264"/>
                <a:gd name="connsiteY18" fmla="*/ 242 h 1630"/>
                <a:gd name="connsiteX19" fmla="*/ 1402 w 3264"/>
                <a:gd name="connsiteY19" fmla="*/ 212 h 1630"/>
                <a:gd name="connsiteX20" fmla="*/ 1472 w 3264"/>
                <a:gd name="connsiteY20" fmla="*/ 184 h 1630"/>
                <a:gd name="connsiteX21" fmla="*/ 1544 w 3264"/>
                <a:gd name="connsiteY21" fmla="*/ 158 h 1630"/>
                <a:gd name="connsiteX22" fmla="*/ 1616 w 3264"/>
                <a:gd name="connsiteY22" fmla="*/ 132 h 1630"/>
                <a:gd name="connsiteX23" fmla="*/ 1692 w 3264"/>
                <a:gd name="connsiteY23" fmla="*/ 110 h 1630"/>
                <a:gd name="connsiteX24" fmla="*/ 1768 w 3264"/>
                <a:gd name="connsiteY24" fmla="*/ 88 h 1630"/>
                <a:gd name="connsiteX25" fmla="*/ 1848 w 3264"/>
                <a:gd name="connsiteY25" fmla="*/ 70 h 1630"/>
                <a:gd name="connsiteX26" fmla="*/ 1928 w 3264"/>
                <a:gd name="connsiteY26" fmla="*/ 52 h 1630"/>
                <a:gd name="connsiteX27" fmla="*/ 2010 w 3264"/>
                <a:gd name="connsiteY27" fmla="*/ 38 h 1630"/>
                <a:gd name="connsiteX28" fmla="*/ 2096 w 3264"/>
                <a:gd name="connsiteY28" fmla="*/ 26 h 1630"/>
                <a:gd name="connsiteX29" fmla="*/ 2182 w 3264"/>
                <a:gd name="connsiteY29" fmla="*/ 16 h 1630"/>
                <a:gd name="connsiteX30" fmla="*/ 2270 w 3264"/>
                <a:gd name="connsiteY30" fmla="*/ 8 h 1630"/>
                <a:gd name="connsiteX31" fmla="*/ 2360 w 3264"/>
                <a:gd name="connsiteY31" fmla="*/ 4 h 1630"/>
                <a:gd name="connsiteX32" fmla="*/ 2454 w 3264"/>
                <a:gd name="connsiteY32" fmla="*/ 0 h 1630"/>
                <a:gd name="connsiteX33" fmla="*/ 2548 w 3264"/>
                <a:gd name="connsiteY33" fmla="*/ 2 h 1630"/>
                <a:gd name="connsiteX34" fmla="*/ 2644 w 3264"/>
                <a:gd name="connsiteY34" fmla="*/ 6 h 1630"/>
                <a:gd name="connsiteX35" fmla="*/ 2742 w 3264"/>
                <a:gd name="connsiteY35" fmla="*/ 12 h 1630"/>
                <a:gd name="connsiteX36" fmla="*/ 2842 w 3264"/>
                <a:gd name="connsiteY36" fmla="*/ 22 h 1630"/>
                <a:gd name="connsiteX37" fmla="*/ 2944 w 3264"/>
                <a:gd name="connsiteY37" fmla="*/ 36 h 1630"/>
                <a:gd name="connsiteX38" fmla="*/ 3048 w 3264"/>
                <a:gd name="connsiteY38" fmla="*/ 52 h 1630"/>
                <a:gd name="connsiteX39" fmla="*/ 3156 w 3264"/>
                <a:gd name="connsiteY39" fmla="*/ 72 h 1630"/>
                <a:gd name="connsiteX40" fmla="*/ 3264 w 3264"/>
                <a:gd name="connsiteY40" fmla="*/ 96 h 1630"/>
                <a:gd name="connsiteX41" fmla="*/ 3264 w 3264"/>
                <a:gd name="connsiteY41" fmla="*/ 96 h 1630"/>
                <a:gd name="connsiteX42" fmla="*/ 3256 w 3264"/>
                <a:gd name="connsiteY42" fmla="*/ 118 h 1630"/>
                <a:gd name="connsiteX43" fmla="*/ 3230 w 3264"/>
                <a:gd name="connsiteY43" fmla="*/ 182 h 1630"/>
                <a:gd name="connsiteX44" fmla="*/ 3210 w 3264"/>
                <a:gd name="connsiteY44" fmla="*/ 226 h 1630"/>
                <a:gd name="connsiteX45" fmla="*/ 3184 w 3264"/>
                <a:gd name="connsiteY45" fmla="*/ 278 h 1630"/>
                <a:gd name="connsiteX46" fmla="*/ 3154 w 3264"/>
                <a:gd name="connsiteY46" fmla="*/ 338 h 1630"/>
                <a:gd name="connsiteX47" fmla="*/ 3118 w 3264"/>
                <a:gd name="connsiteY47" fmla="*/ 404 h 1630"/>
                <a:gd name="connsiteX48" fmla="*/ 3076 w 3264"/>
                <a:gd name="connsiteY48" fmla="*/ 474 h 1630"/>
                <a:gd name="connsiteX49" fmla="*/ 3028 w 3264"/>
                <a:gd name="connsiteY49" fmla="*/ 548 h 1630"/>
                <a:gd name="connsiteX50" fmla="*/ 2974 w 3264"/>
                <a:gd name="connsiteY50" fmla="*/ 626 h 1630"/>
                <a:gd name="connsiteX51" fmla="*/ 2914 w 3264"/>
                <a:gd name="connsiteY51" fmla="*/ 706 h 1630"/>
                <a:gd name="connsiteX52" fmla="*/ 2846 w 3264"/>
                <a:gd name="connsiteY52" fmla="*/ 786 h 1630"/>
                <a:gd name="connsiteX53" fmla="*/ 2810 w 3264"/>
                <a:gd name="connsiteY53" fmla="*/ 828 h 1630"/>
                <a:gd name="connsiteX54" fmla="*/ 2772 w 3264"/>
                <a:gd name="connsiteY54" fmla="*/ 870 h 1630"/>
                <a:gd name="connsiteX55" fmla="*/ 2734 w 3264"/>
                <a:gd name="connsiteY55" fmla="*/ 910 h 1630"/>
                <a:gd name="connsiteX56" fmla="*/ 2692 w 3264"/>
                <a:gd name="connsiteY56" fmla="*/ 952 h 1630"/>
                <a:gd name="connsiteX57" fmla="*/ 2648 w 3264"/>
                <a:gd name="connsiteY57" fmla="*/ 992 h 1630"/>
                <a:gd name="connsiteX58" fmla="*/ 2604 w 3264"/>
                <a:gd name="connsiteY58" fmla="*/ 1034 h 1630"/>
                <a:gd name="connsiteX59" fmla="*/ 2556 w 3264"/>
                <a:gd name="connsiteY59" fmla="*/ 1074 h 1630"/>
                <a:gd name="connsiteX60" fmla="*/ 2508 w 3264"/>
                <a:gd name="connsiteY60" fmla="*/ 1114 h 1630"/>
                <a:gd name="connsiteX61" fmla="*/ 2456 w 3264"/>
                <a:gd name="connsiteY61" fmla="*/ 1152 h 1630"/>
                <a:gd name="connsiteX62" fmla="*/ 2404 w 3264"/>
                <a:gd name="connsiteY62" fmla="*/ 1190 h 1630"/>
                <a:gd name="connsiteX63" fmla="*/ 2348 w 3264"/>
                <a:gd name="connsiteY63" fmla="*/ 1228 h 1630"/>
                <a:gd name="connsiteX64" fmla="*/ 2292 w 3264"/>
                <a:gd name="connsiteY64" fmla="*/ 1264 h 1630"/>
                <a:gd name="connsiteX65" fmla="*/ 2232 w 3264"/>
                <a:gd name="connsiteY65" fmla="*/ 1300 h 1630"/>
                <a:gd name="connsiteX66" fmla="*/ 2170 w 3264"/>
                <a:gd name="connsiteY66" fmla="*/ 1334 h 1630"/>
                <a:gd name="connsiteX67" fmla="*/ 2108 w 3264"/>
                <a:gd name="connsiteY67" fmla="*/ 1366 h 1630"/>
                <a:gd name="connsiteX68" fmla="*/ 2042 w 3264"/>
                <a:gd name="connsiteY68" fmla="*/ 1398 h 1630"/>
                <a:gd name="connsiteX69" fmla="*/ 1974 w 3264"/>
                <a:gd name="connsiteY69" fmla="*/ 1428 h 1630"/>
                <a:gd name="connsiteX70" fmla="*/ 1904 w 3264"/>
                <a:gd name="connsiteY70" fmla="*/ 1456 h 1630"/>
                <a:gd name="connsiteX71" fmla="*/ 1832 w 3264"/>
                <a:gd name="connsiteY71" fmla="*/ 1482 h 1630"/>
                <a:gd name="connsiteX72" fmla="*/ 1758 w 3264"/>
                <a:gd name="connsiteY72" fmla="*/ 1506 h 1630"/>
                <a:gd name="connsiteX73" fmla="*/ 1682 w 3264"/>
                <a:gd name="connsiteY73" fmla="*/ 1530 h 1630"/>
                <a:gd name="connsiteX74" fmla="*/ 1602 w 3264"/>
                <a:gd name="connsiteY74" fmla="*/ 1550 h 1630"/>
                <a:gd name="connsiteX75" fmla="*/ 1438 w 3264"/>
                <a:gd name="connsiteY75" fmla="*/ 1584 h 1630"/>
                <a:gd name="connsiteX76" fmla="*/ 1352 w 3264"/>
                <a:gd name="connsiteY76" fmla="*/ 1598 h 1630"/>
                <a:gd name="connsiteX77" fmla="*/ 1264 w 3264"/>
                <a:gd name="connsiteY77" fmla="*/ 1610 h 1630"/>
                <a:gd name="connsiteX78" fmla="*/ 1172 w 3264"/>
                <a:gd name="connsiteY78" fmla="*/ 1620 h 1630"/>
                <a:gd name="connsiteX79" fmla="*/ 1078 w 3264"/>
                <a:gd name="connsiteY79" fmla="*/ 1626 h 1630"/>
                <a:gd name="connsiteX80" fmla="*/ 982 w 3264"/>
                <a:gd name="connsiteY80" fmla="*/ 1628 h 1630"/>
                <a:gd name="connsiteX81" fmla="*/ 884 w 3264"/>
                <a:gd name="connsiteY81" fmla="*/ 1630 h 1630"/>
                <a:gd name="connsiteX82" fmla="*/ 464 w 3264"/>
                <a:gd name="connsiteY82" fmla="*/ 1600 h 1630"/>
                <a:gd name="connsiteX83" fmla="*/ 120 w 3264"/>
                <a:gd name="connsiteY83" fmla="*/ 1542 h 1630"/>
                <a:gd name="connsiteX84" fmla="*/ 0 w 3264"/>
                <a:gd name="connsiteY84" fmla="*/ 1516 h 1630"/>
                <a:gd name="connsiteX85" fmla="*/ 0 w 3264"/>
                <a:gd name="connsiteY85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806 w 3264"/>
                <a:gd name="connsiteY9" fmla="*/ 562 h 1630"/>
                <a:gd name="connsiteX10" fmla="*/ 912 w 3264"/>
                <a:gd name="connsiteY10" fmla="*/ 486 h 1630"/>
                <a:gd name="connsiteX11" fmla="*/ 966 w 3264"/>
                <a:gd name="connsiteY11" fmla="*/ 448 h 1630"/>
                <a:gd name="connsiteX12" fmla="*/ 1024 w 3264"/>
                <a:gd name="connsiteY12" fmla="*/ 412 h 1630"/>
                <a:gd name="connsiteX13" fmla="*/ 1082 w 3264"/>
                <a:gd name="connsiteY13" fmla="*/ 376 h 1630"/>
                <a:gd name="connsiteX14" fmla="*/ 1142 w 3264"/>
                <a:gd name="connsiteY14" fmla="*/ 340 h 1630"/>
                <a:gd name="connsiteX15" fmla="*/ 1206 w 3264"/>
                <a:gd name="connsiteY15" fmla="*/ 306 h 1630"/>
                <a:gd name="connsiteX16" fmla="*/ 1270 w 3264"/>
                <a:gd name="connsiteY16" fmla="*/ 274 h 1630"/>
                <a:gd name="connsiteX17" fmla="*/ 1334 w 3264"/>
                <a:gd name="connsiteY17" fmla="*/ 242 h 1630"/>
                <a:gd name="connsiteX18" fmla="*/ 1402 w 3264"/>
                <a:gd name="connsiteY18" fmla="*/ 212 h 1630"/>
                <a:gd name="connsiteX19" fmla="*/ 1472 w 3264"/>
                <a:gd name="connsiteY19" fmla="*/ 184 h 1630"/>
                <a:gd name="connsiteX20" fmla="*/ 1544 w 3264"/>
                <a:gd name="connsiteY20" fmla="*/ 158 h 1630"/>
                <a:gd name="connsiteX21" fmla="*/ 1616 w 3264"/>
                <a:gd name="connsiteY21" fmla="*/ 132 h 1630"/>
                <a:gd name="connsiteX22" fmla="*/ 1692 w 3264"/>
                <a:gd name="connsiteY22" fmla="*/ 110 h 1630"/>
                <a:gd name="connsiteX23" fmla="*/ 1768 w 3264"/>
                <a:gd name="connsiteY23" fmla="*/ 88 h 1630"/>
                <a:gd name="connsiteX24" fmla="*/ 1848 w 3264"/>
                <a:gd name="connsiteY24" fmla="*/ 70 h 1630"/>
                <a:gd name="connsiteX25" fmla="*/ 1928 w 3264"/>
                <a:gd name="connsiteY25" fmla="*/ 52 h 1630"/>
                <a:gd name="connsiteX26" fmla="*/ 2010 w 3264"/>
                <a:gd name="connsiteY26" fmla="*/ 38 h 1630"/>
                <a:gd name="connsiteX27" fmla="*/ 2096 w 3264"/>
                <a:gd name="connsiteY27" fmla="*/ 26 h 1630"/>
                <a:gd name="connsiteX28" fmla="*/ 2182 w 3264"/>
                <a:gd name="connsiteY28" fmla="*/ 16 h 1630"/>
                <a:gd name="connsiteX29" fmla="*/ 2270 w 3264"/>
                <a:gd name="connsiteY29" fmla="*/ 8 h 1630"/>
                <a:gd name="connsiteX30" fmla="*/ 2360 w 3264"/>
                <a:gd name="connsiteY30" fmla="*/ 4 h 1630"/>
                <a:gd name="connsiteX31" fmla="*/ 2454 w 3264"/>
                <a:gd name="connsiteY31" fmla="*/ 0 h 1630"/>
                <a:gd name="connsiteX32" fmla="*/ 2548 w 3264"/>
                <a:gd name="connsiteY32" fmla="*/ 2 h 1630"/>
                <a:gd name="connsiteX33" fmla="*/ 2644 w 3264"/>
                <a:gd name="connsiteY33" fmla="*/ 6 h 1630"/>
                <a:gd name="connsiteX34" fmla="*/ 2742 w 3264"/>
                <a:gd name="connsiteY34" fmla="*/ 12 h 1630"/>
                <a:gd name="connsiteX35" fmla="*/ 2842 w 3264"/>
                <a:gd name="connsiteY35" fmla="*/ 22 h 1630"/>
                <a:gd name="connsiteX36" fmla="*/ 2944 w 3264"/>
                <a:gd name="connsiteY36" fmla="*/ 36 h 1630"/>
                <a:gd name="connsiteX37" fmla="*/ 3048 w 3264"/>
                <a:gd name="connsiteY37" fmla="*/ 52 h 1630"/>
                <a:gd name="connsiteX38" fmla="*/ 3156 w 3264"/>
                <a:gd name="connsiteY38" fmla="*/ 72 h 1630"/>
                <a:gd name="connsiteX39" fmla="*/ 3264 w 3264"/>
                <a:gd name="connsiteY39" fmla="*/ 96 h 1630"/>
                <a:gd name="connsiteX40" fmla="*/ 3264 w 3264"/>
                <a:gd name="connsiteY40" fmla="*/ 96 h 1630"/>
                <a:gd name="connsiteX41" fmla="*/ 3256 w 3264"/>
                <a:gd name="connsiteY41" fmla="*/ 118 h 1630"/>
                <a:gd name="connsiteX42" fmla="*/ 3230 w 3264"/>
                <a:gd name="connsiteY42" fmla="*/ 182 h 1630"/>
                <a:gd name="connsiteX43" fmla="*/ 3210 w 3264"/>
                <a:gd name="connsiteY43" fmla="*/ 226 h 1630"/>
                <a:gd name="connsiteX44" fmla="*/ 3184 w 3264"/>
                <a:gd name="connsiteY44" fmla="*/ 278 h 1630"/>
                <a:gd name="connsiteX45" fmla="*/ 3154 w 3264"/>
                <a:gd name="connsiteY45" fmla="*/ 338 h 1630"/>
                <a:gd name="connsiteX46" fmla="*/ 3118 w 3264"/>
                <a:gd name="connsiteY46" fmla="*/ 404 h 1630"/>
                <a:gd name="connsiteX47" fmla="*/ 3076 w 3264"/>
                <a:gd name="connsiteY47" fmla="*/ 474 h 1630"/>
                <a:gd name="connsiteX48" fmla="*/ 3028 w 3264"/>
                <a:gd name="connsiteY48" fmla="*/ 548 h 1630"/>
                <a:gd name="connsiteX49" fmla="*/ 2974 w 3264"/>
                <a:gd name="connsiteY49" fmla="*/ 626 h 1630"/>
                <a:gd name="connsiteX50" fmla="*/ 2914 w 3264"/>
                <a:gd name="connsiteY50" fmla="*/ 706 h 1630"/>
                <a:gd name="connsiteX51" fmla="*/ 2846 w 3264"/>
                <a:gd name="connsiteY51" fmla="*/ 786 h 1630"/>
                <a:gd name="connsiteX52" fmla="*/ 2810 w 3264"/>
                <a:gd name="connsiteY52" fmla="*/ 828 h 1630"/>
                <a:gd name="connsiteX53" fmla="*/ 2772 w 3264"/>
                <a:gd name="connsiteY53" fmla="*/ 870 h 1630"/>
                <a:gd name="connsiteX54" fmla="*/ 2734 w 3264"/>
                <a:gd name="connsiteY54" fmla="*/ 910 h 1630"/>
                <a:gd name="connsiteX55" fmla="*/ 2692 w 3264"/>
                <a:gd name="connsiteY55" fmla="*/ 952 h 1630"/>
                <a:gd name="connsiteX56" fmla="*/ 2648 w 3264"/>
                <a:gd name="connsiteY56" fmla="*/ 992 h 1630"/>
                <a:gd name="connsiteX57" fmla="*/ 2604 w 3264"/>
                <a:gd name="connsiteY57" fmla="*/ 1034 h 1630"/>
                <a:gd name="connsiteX58" fmla="*/ 2556 w 3264"/>
                <a:gd name="connsiteY58" fmla="*/ 1074 h 1630"/>
                <a:gd name="connsiteX59" fmla="*/ 2508 w 3264"/>
                <a:gd name="connsiteY59" fmla="*/ 1114 h 1630"/>
                <a:gd name="connsiteX60" fmla="*/ 2456 w 3264"/>
                <a:gd name="connsiteY60" fmla="*/ 1152 h 1630"/>
                <a:gd name="connsiteX61" fmla="*/ 2404 w 3264"/>
                <a:gd name="connsiteY61" fmla="*/ 1190 h 1630"/>
                <a:gd name="connsiteX62" fmla="*/ 2348 w 3264"/>
                <a:gd name="connsiteY62" fmla="*/ 1228 h 1630"/>
                <a:gd name="connsiteX63" fmla="*/ 2292 w 3264"/>
                <a:gd name="connsiteY63" fmla="*/ 1264 h 1630"/>
                <a:gd name="connsiteX64" fmla="*/ 2232 w 3264"/>
                <a:gd name="connsiteY64" fmla="*/ 1300 h 1630"/>
                <a:gd name="connsiteX65" fmla="*/ 2170 w 3264"/>
                <a:gd name="connsiteY65" fmla="*/ 1334 h 1630"/>
                <a:gd name="connsiteX66" fmla="*/ 2108 w 3264"/>
                <a:gd name="connsiteY66" fmla="*/ 1366 h 1630"/>
                <a:gd name="connsiteX67" fmla="*/ 2042 w 3264"/>
                <a:gd name="connsiteY67" fmla="*/ 1398 h 1630"/>
                <a:gd name="connsiteX68" fmla="*/ 1974 w 3264"/>
                <a:gd name="connsiteY68" fmla="*/ 1428 h 1630"/>
                <a:gd name="connsiteX69" fmla="*/ 1904 w 3264"/>
                <a:gd name="connsiteY69" fmla="*/ 1456 h 1630"/>
                <a:gd name="connsiteX70" fmla="*/ 1832 w 3264"/>
                <a:gd name="connsiteY70" fmla="*/ 1482 h 1630"/>
                <a:gd name="connsiteX71" fmla="*/ 1758 w 3264"/>
                <a:gd name="connsiteY71" fmla="*/ 1506 h 1630"/>
                <a:gd name="connsiteX72" fmla="*/ 1682 w 3264"/>
                <a:gd name="connsiteY72" fmla="*/ 1530 h 1630"/>
                <a:gd name="connsiteX73" fmla="*/ 1602 w 3264"/>
                <a:gd name="connsiteY73" fmla="*/ 1550 h 1630"/>
                <a:gd name="connsiteX74" fmla="*/ 1438 w 3264"/>
                <a:gd name="connsiteY74" fmla="*/ 1584 h 1630"/>
                <a:gd name="connsiteX75" fmla="*/ 1352 w 3264"/>
                <a:gd name="connsiteY75" fmla="*/ 1598 h 1630"/>
                <a:gd name="connsiteX76" fmla="*/ 1264 w 3264"/>
                <a:gd name="connsiteY76" fmla="*/ 1610 h 1630"/>
                <a:gd name="connsiteX77" fmla="*/ 1172 w 3264"/>
                <a:gd name="connsiteY77" fmla="*/ 1620 h 1630"/>
                <a:gd name="connsiteX78" fmla="*/ 1078 w 3264"/>
                <a:gd name="connsiteY78" fmla="*/ 1626 h 1630"/>
                <a:gd name="connsiteX79" fmla="*/ 982 w 3264"/>
                <a:gd name="connsiteY79" fmla="*/ 1628 h 1630"/>
                <a:gd name="connsiteX80" fmla="*/ 884 w 3264"/>
                <a:gd name="connsiteY80" fmla="*/ 1630 h 1630"/>
                <a:gd name="connsiteX81" fmla="*/ 464 w 3264"/>
                <a:gd name="connsiteY81" fmla="*/ 1600 h 1630"/>
                <a:gd name="connsiteX82" fmla="*/ 120 w 3264"/>
                <a:gd name="connsiteY82" fmla="*/ 1542 h 1630"/>
                <a:gd name="connsiteX83" fmla="*/ 0 w 3264"/>
                <a:gd name="connsiteY83" fmla="*/ 1516 h 1630"/>
                <a:gd name="connsiteX84" fmla="*/ 0 w 3264"/>
                <a:gd name="connsiteY84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806 w 3264"/>
                <a:gd name="connsiteY9" fmla="*/ 562 h 1630"/>
                <a:gd name="connsiteX10" fmla="*/ 912 w 3264"/>
                <a:gd name="connsiteY10" fmla="*/ 486 h 1630"/>
                <a:gd name="connsiteX11" fmla="*/ 1024 w 3264"/>
                <a:gd name="connsiteY11" fmla="*/ 412 h 1630"/>
                <a:gd name="connsiteX12" fmla="*/ 1082 w 3264"/>
                <a:gd name="connsiteY12" fmla="*/ 376 h 1630"/>
                <a:gd name="connsiteX13" fmla="*/ 1142 w 3264"/>
                <a:gd name="connsiteY13" fmla="*/ 340 h 1630"/>
                <a:gd name="connsiteX14" fmla="*/ 1206 w 3264"/>
                <a:gd name="connsiteY14" fmla="*/ 306 h 1630"/>
                <a:gd name="connsiteX15" fmla="*/ 1270 w 3264"/>
                <a:gd name="connsiteY15" fmla="*/ 274 h 1630"/>
                <a:gd name="connsiteX16" fmla="*/ 1334 w 3264"/>
                <a:gd name="connsiteY16" fmla="*/ 242 h 1630"/>
                <a:gd name="connsiteX17" fmla="*/ 1402 w 3264"/>
                <a:gd name="connsiteY17" fmla="*/ 212 h 1630"/>
                <a:gd name="connsiteX18" fmla="*/ 1472 w 3264"/>
                <a:gd name="connsiteY18" fmla="*/ 184 h 1630"/>
                <a:gd name="connsiteX19" fmla="*/ 1544 w 3264"/>
                <a:gd name="connsiteY19" fmla="*/ 158 h 1630"/>
                <a:gd name="connsiteX20" fmla="*/ 1616 w 3264"/>
                <a:gd name="connsiteY20" fmla="*/ 132 h 1630"/>
                <a:gd name="connsiteX21" fmla="*/ 1692 w 3264"/>
                <a:gd name="connsiteY21" fmla="*/ 110 h 1630"/>
                <a:gd name="connsiteX22" fmla="*/ 1768 w 3264"/>
                <a:gd name="connsiteY22" fmla="*/ 88 h 1630"/>
                <a:gd name="connsiteX23" fmla="*/ 1848 w 3264"/>
                <a:gd name="connsiteY23" fmla="*/ 70 h 1630"/>
                <a:gd name="connsiteX24" fmla="*/ 1928 w 3264"/>
                <a:gd name="connsiteY24" fmla="*/ 52 h 1630"/>
                <a:gd name="connsiteX25" fmla="*/ 2010 w 3264"/>
                <a:gd name="connsiteY25" fmla="*/ 38 h 1630"/>
                <a:gd name="connsiteX26" fmla="*/ 2096 w 3264"/>
                <a:gd name="connsiteY26" fmla="*/ 26 h 1630"/>
                <a:gd name="connsiteX27" fmla="*/ 2182 w 3264"/>
                <a:gd name="connsiteY27" fmla="*/ 16 h 1630"/>
                <a:gd name="connsiteX28" fmla="*/ 2270 w 3264"/>
                <a:gd name="connsiteY28" fmla="*/ 8 h 1630"/>
                <a:gd name="connsiteX29" fmla="*/ 2360 w 3264"/>
                <a:gd name="connsiteY29" fmla="*/ 4 h 1630"/>
                <a:gd name="connsiteX30" fmla="*/ 2454 w 3264"/>
                <a:gd name="connsiteY30" fmla="*/ 0 h 1630"/>
                <a:gd name="connsiteX31" fmla="*/ 2548 w 3264"/>
                <a:gd name="connsiteY31" fmla="*/ 2 h 1630"/>
                <a:gd name="connsiteX32" fmla="*/ 2644 w 3264"/>
                <a:gd name="connsiteY32" fmla="*/ 6 h 1630"/>
                <a:gd name="connsiteX33" fmla="*/ 2742 w 3264"/>
                <a:gd name="connsiteY33" fmla="*/ 12 h 1630"/>
                <a:gd name="connsiteX34" fmla="*/ 2842 w 3264"/>
                <a:gd name="connsiteY34" fmla="*/ 22 h 1630"/>
                <a:gd name="connsiteX35" fmla="*/ 2944 w 3264"/>
                <a:gd name="connsiteY35" fmla="*/ 36 h 1630"/>
                <a:gd name="connsiteX36" fmla="*/ 3048 w 3264"/>
                <a:gd name="connsiteY36" fmla="*/ 52 h 1630"/>
                <a:gd name="connsiteX37" fmla="*/ 3156 w 3264"/>
                <a:gd name="connsiteY37" fmla="*/ 72 h 1630"/>
                <a:gd name="connsiteX38" fmla="*/ 3264 w 3264"/>
                <a:gd name="connsiteY38" fmla="*/ 96 h 1630"/>
                <a:gd name="connsiteX39" fmla="*/ 3264 w 3264"/>
                <a:gd name="connsiteY39" fmla="*/ 96 h 1630"/>
                <a:gd name="connsiteX40" fmla="*/ 3256 w 3264"/>
                <a:gd name="connsiteY40" fmla="*/ 118 h 1630"/>
                <a:gd name="connsiteX41" fmla="*/ 3230 w 3264"/>
                <a:gd name="connsiteY41" fmla="*/ 182 h 1630"/>
                <a:gd name="connsiteX42" fmla="*/ 3210 w 3264"/>
                <a:gd name="connsiteY42" fmla="*/ 226 h 1630"/>
                <a:gd name="connsiteX43" fmla="*/ 3184 w 3264"/>
                <a:gd name="connsiteY43" fmla="*/ 278 h 1630"/>
                <a:gd name="connsiteX44" fmla="*/ 3154 w 3264"/>
                <a:gd name="connsiteY44" fmla="*/ 338 h 1630"/>
                <a:gd name="connsiteX45" fmla="*/ 3118 w 3264"/>
                <a:gd name="connsiteY45" fmla="*/ 404 h 1630"/>
                <a:gd name="connsiteX46" fmla="*/ 3076 w 3264"/>
                <a:gd name="connsiteY46" fmla="*/ 474 h 1630"/>
                <a:gd name="connsiteX47" fmla="*/ 3028 w 3264"/>
                <a:gd name="connsiteY47" fmla="*/ 548 h 1630"/>
                <a:gd name="connsiteX48" fmla="*/ 2974 w 3264"/>
                <a:gd name="connsiteY48" fmla="*/ 626 h 1630"/>
                <a:gd name="connsiteX49" fmla="*/ 2914 w 3264"/>
                <a:gd name="connsiteY49" fmla="*/ 706 h 1630"/>
                <a:gd name="connsiteX50" fmla="*/ 2846 w 3264"/>
                <a:gd name="connsiteY50" fmla="*/ 786 h 1630"/>
                <a:gd name="connsiteX51" fmla="*/ 2810 w 3264"/>
                <a:gd name="connsiteY51" fmla="*/ 828 h 1630"/>
                <a:gd name="connsiteX52" fmla="*/ 2772 w 3264"/>
                <a:gd name="connsiteY52" fmla="*/ 870 h 1630"/>
                <a:gd name="connsiteX53" fmla="*/ 2734 w 3264"/>
                <a:gd name="connsiteY53" fmla="*/ 910 h 1630"/>
                <a:gd name="connsiteX54" fmla="*/ 2692 w 3264"/>
                <a:gd name="connsiteY54" fmla="*/ 952 h 1630"/>
                <a:gd name="connsiteX55" fmla="*/ 2648 w 3264"/>
                <a:gd name="connsiteY55" fmla="*/ 992 h 1630"/>
                <a:gd name="connsiteX56" fmla="*/ 2604 w 3264"/>
                <a:gd name="connsiteY56" fmla="*/ 1034 h 1630"/>
                <a:gd name="connsiteX57" fmla="*/ 2556 w 3264"/>
                <a:gd name="connsiteY57" fmla="*/ 1074 h 1630"/>
                <a:gd name="connsiteX58" fmla="*/ 2508 w 3264"/>
                <a:gd name="connsiteY58" fmla="*/ 1114 h 1630"/>
                <a:gd name="connsiteX59" fmla="*/ 2456 w 3264"/>
                <a:gd name="connsiteY59" fmla="*/ 1152 h 1630"/>
                <a:gd name="connsiteX60" fmla="*/ 2404 w 3264"/>
                <a:gd name="connsiteY60" fmla="*/ 1190 h 1630"/>
                <a:gd name="connsiteX61" fmla="*/ 2348 w 3264"/>
                <a:gd name="connsiteY61" fmla="*/ 1228 h 1630"/>
                <a:gd name="connsiteX62" fmla="*/ 2292 w 3264"/>
                <a:gd name="connsiteY62" fmla="*/ 1264 h 1630"/>
                <a:gd name="connsiteX63" fmla="*/ 2232 w 3264"/>
                <a:gd name="connsiteY63" fmla="*/ 1300 h 1630"/>
                <a:gd name="connsiteX64" fmla="*/ 2170 w 3264"/>
                <a:gd name="connsiteY64" fmla="*/ 1334 h 1630"/>
                <a:gd name="connsiteX65" fmla="*/ 2108 w 3264"/>
                <a:gd name="connsiteY65" fmla="*/ 1366 h 1630"/>
                <a:gd name="connsiteX66" fmla="*/ 2042 w 3264"/>
                <a:gd name="connsiteY66" fmla="*/ 1398 h 1630"/>
                <a:gd name="connsiteX67" fmla="*/ 1974 w 3264"/>
                <a:gd name="connsiteY67" fmla="*/ 1428 h 1630"/>
                <a:gd name="connsiteX68" fmla="*/ 1904 w 3264"/>
                <a:gd name="connsiteY68" fmla="*/ 1456 h 1630"/>
                <a:gd name="connsiteX69" fmla="*/ 1832 w 3264"/>
                <a:gd name="connsiteY69" fmla="*/ 1482 h 1630"/>
                <a:gd name="connsiteX70" fmla="*/ 1758 w 3264"/>
                <a:gd name="connsiteY70" fmla="*/ 1506 h 1630"/>
                <a:gd name="connsiteX71" fmla="*/ 1682 w 3264"/>
                <a:gd name="connsiteY71" fmla="*/ 1530 h 1630"/>
                <a:gd name="connsiteX72" fmla="*/ 1602 w 3264"/>
                <a:gd name="connsiteY72" fmla="*/ 1550 h 1630"/>
                <a:gd name="connsiteX73" fmla="*/ 1438 w 3264"/>
                <a:gd name="connsiteY73" fmla="*/ 1584 h 1630"/>
                <a:gd name="connsiteX74" fmla="*/ 1352 w 3264"/>
                <a:gd name="connsiteY74" fmla="*/ 1598 h 1630"/>
                <a:gd name="connsiteX75" fmla="*/ 1264 w 3264"/>
                <a:gd name="connsiteY75" fmla="*/ 1610 h 1630"/>
                <a:gd name="connsiteX76" fmla="*/ 1172 w 3264"/>
                <a:gd name="connsiteY76" fmla="*/ 1620 h 1630"/>
                <a:gd name="connsiteX77" fmla="*/ 1078 w 3264"/>
                <a:gd name="connsiteY77" fmla="*/ 1626 h 1630"/>
                <a:gd name="connsiteX78" fmla="*/ 982 w 3264"/>
                <a:gd name="connsiteY78" fmla="*/ 1628 h 1630"/>
                <a:gd name="connsiteX79" fmla="*/ 884 w 3264"/>
                <a:gd name="connsiteY79" fmla="*/ 1630 h 1630"/>
                <a:gd name="connsiteX80" fmla="*/ 464 w 3264"/>
                <a:gd name="connsiteY80" fmla="*/ 1600 h 1630"/>
                <a:gd name="connsiteX81" fmla="*/ 120 w 3264"/>
                <a:gd name="connsiteY81" fmla="*/ 1542 h 1630"/>
                <a:gd name="connsiteX82" fmla="*/ 0 w 3264"/>
                <a:gd name="connsiteY82" fmla="*/ 1516 h 1630"/>
                <a:gd name="connsiteX83" fmla="*/ 0 w 3264"/>
                <a:gd name="connsiteY83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912 w 3264"/>
                <a:gd name="connsiteY9" fmla="*/ 486 h 1630"/>
                <a:gd name="connsiteX10" fmla="*/ 1024 w 3264"/>
                <a:gd name="connsiteY10" fmla="*/ 412 h 1630"/>
                <a:gd name="connsiteX11" fmla="*/ 1082 w 3264"/>
                <a:gd name="connsiteY11" fmla="*/ 376 h 1630"/>
                <a:gd name="connsiteX12" fmla="*/ 1142 w 3264"/>
                <a:gd name="connsiteY12" fmla="*/ 340 h 1630"/>
                <a:gd name="connsiteX13" fmla="*/ 1206 w 3264"/>
                <a:gd name="connsiteY13" fmla="*/ 306 h 1630"/>
                <a:gd name="connsiteX14" fmla="*/ 1270 w 3264"/>
                <a:gd name="connsiteY14" fmla="*/ 274 h 1630"/>
                <a:gd name="connsiteX15" fmla="*/ 1334 w 3264"/>
                <a:gd name="connsiteY15" fmla="*/ 242 h 1630"/>
                <a:gd name="connsiteX16" fmla="*/ 1402 w 3264"/>
                <a:gd name="connsiteY16" fmla="*/ 212 h 1630"/>
                <a:gd name="connsiteX17" fmla="*/ 1472 w 3264"/>
                <a:gd name="connsiteY17" fmla="*/ 184 h 1630"/>
                <a:gd name="connsiteX18" fmla="*/ 1544 w 3264"/>
                <a:gd name="connsiteY18" fmla="*/ 158 h 1630"/>
                <a:gd name="connsiteX19" fmla="*/ 1616 w 3264"/>
                <a:gd name="connsiteY19" fmla="*/ 132 h 1630"/>
                <a:gd name="connsiteX20" fmla="*/ 1692 w 3264"/>
                <a:gd name="connsiteY20" fmla="*/ 110 h 1630"/>
                <a:gd name="connsiteX21" fmla="*/ 1768 w 3264"/>
                <a:gd name="connsiteY21" fmla="*/ 88 h 1630"/>
                <a:gd name="connsiteX22" fmla="*/ 1848 w 3264"/>
                <a:gd name="connsiteY22" fmla="*/ 70 h 1630"/>
                <a:gd name="connsiteX23" fmla="*/ 1928 w 3264"/>
                <a:gd name="connsiteY23" fmla="*/ 52 h 1630"/>
                <a:gd name="connsiteX24" fmla="*/ 2010 w 3264"/>
                <a:gd name="connsiteY24" fmla="*/ 38 h 1630"/>
                <a:gd name="connsiteX25" fmla="*/ 2096 w 3264"/>
                <a:gd name="connsiteY25" fmla="*/ 26 h 1630"/>
                <a:gd name="connsiteX26" fmla="*/ 2182 w 3264"/>
                <a:gd name="connsiteY26" fmla="*/ 16 h 1630"/>
                <a:gd name="connsiteX27" fmla="*/ 2270 w 3264"/>
                <a:gd name="connsiteY27" fmla="*/ 8 h 1630"/>
                <a:gd name="connsiteX28" fmla="*/ 2360 w 3264"/>
                <a:gd name="connsiteY28" fmla="*/ 4 h 1630"/>
                <a:gd name="connsiteX29" fmla="*/ 2454 w 3264"/>
                <a:gd name="connsiteY29" fmla="*/ 0 h 1630"/>
                <a:gd name="connsiteX30" fmla="*/ 2548 w 3264"/>
                <a:gd name="connsiteY30" fmla="*/ 2 h 1630"/>
                <a:gd name="connsiteX31" fmla="*/ 2644 w 3264"/>
                <a:gd name="connsiteY31" fmla="*/ 6 h 1630"/>
                <a:gd name="connsiteX32" fmla="*/ 2742 w 3264"/>
                <a:gd name="connsiteY32" fmla="*/ 12 h 1630"/>
                <a:gd name="connsiteX33" fmla="*/ 2842 w 3264"/>
                <a:gd name="connsiteY33" fmla="*/ 22 h 1630"/>
                <a:gd name="connsiteX34" fmla="*/ 2944 w 3264"/>
                <a:gd name="connsiteY34" fmla="*/ 36 h 1630"/>
                <a:gd name="connsiteX35" fmla="*/ 3048 w 3264"/>
                <a:gd name="connsiteY35" fmla="*/ 52 h 1630"/>
                <a:gd name="connsiteX36" fmla="*/ 3156 w 3264"/>
                <a:gd name="connsiteY36" fmla="*/ 72 h 1630"/>
                <a:gd name="connsiteX37" fmla="*/ 3264 w 3264"/>
                <a:gd name="connsiteY37" fmla="*/ 96 h 1630"/>
                <a:gd name="connsiteX38" fmla="*/ 3264 w 3264"/>
                <a:gd name="connsiteY38" fmla="*/ 96 h 1630"/>
                <a:gd name="connsiteX39" fmla="*/ 3256 w 3264"/>
                <a:gd name="connsiteY39" fmla="*/ 118 h 1630"/>
                <a:gd name="connsiteX40" fmla="*/ 3230 w 3264"/>
                <a:gd name="connsiteY40" fmla="*/ 182 h 1630"/>
                <a:gd name="connsiteX41" fmla="*/ 3210 w 3264"/>
                <a:gd name="connsiteY41" fmla="*/ 226 h 1630"/>
                <a:gd name="connsiteX42" fmla="*/ 3184 w 3264"/>
                <a:gd name="connsiteY42" fmla="*/ 278 h 1630"/>
                <a:gd name="connsiteX43" fmla="*/ 3154 w 3264"/>
                <a:gd name="connsiteY43" fmla="*/ 338 h 1630"/>
                <a:gd name="connsiteX44" fmla="*/ 3118 w 3264"/>
                <a:gd name="connsiteY44" fmla="*/ 404 h 1630"/>
                <a:gd name="connsiteX45" fmla="*/ 3076 w 3264"/>
                <a:gd name="connsiteY45" fmla="*/ 474 h 1630"/>
                <a:gd name="connsiteX46" fmla="*/ 3028 w 3264"/>
                <a:gd name="connsiteY46" fmla="*/ 548 h 1630"/>
                <a:gd name="connsiteX47" fmla="*/ 2974 w 3264"/>
                <a:gd name="connsiteY47" fmla="*/ 626 h 1630"/>
                <a:gd name="connsiteX48" fmla="*/ 2914 w 3264"/>
                <a:gd name="connsiteY48" fmla="*/ 706 h 1630"/>
                <a:gd name="connsiteX49" fmla="*/ 2846 w 3264"/>
                <a:gd name="connsiteY49" fmla="*/ 786 h 1630"/>
                <a:gd name="connsiteX50" fmla="*/ 2810 w 3264"/>
                <a:gd name="connsiteY50" fmla="*/ 828 h 1630"/>
                <a:gd name="connsiteX51" fmla="*/ 2772 w 3264"/>
                <a:gd name="connsiteY51" fmla="*/ 870 h 1630"/>
                <a:gd name="connsiteX52" fmla="*/ 2734 w 3264"/>
                <a:gd name="connsiteY52" fmla="*/ 910 h 1630"/>
                <a:gd name="connsiteX53" fmla="*/ 2692 w 3264"/>
                <a:gd name="connsiteY53" fmla="*/ 952 h 1630"/>
                <a:gd name="connsiteX54" fmla="*/ 2648 w 3264"/>
                <a:gd name="connsiteY54" fmla="*/ 992 h 1630"/>
                <a:gd name="connsiteX55" fmla="*/ 2604 w 3264"/>
                <a:gd name="connsiteY55" fmla="*/ 1034 h 1630"/>
                <a:gd name="connsiteX56" fmla="*/ 2556 w 3264"/>
                <a:gd name="connsiteY56" fmla="*/ 1074 h 1630"/>
                <a:gd name="connsiteX57" fmla="*/ 2508 w 3264"/>
                <a:gd name="connsiteY57" fmla="*/ 1114 h 1630"/>
                <a:gd name="connsiteX58" fmla="*/ 2456 w 3264"/>
                <a:gd name="connsiteY58" fmla="*/ 1152 h 1630"/>
                <a:gd name="connsiteX59" fmla="*/ 2404 w 3264"/>
                <a:gd name="connsiteY59" fmla="*/ 1190 h 1630"/>
                <a:gd name="connsiteX60" fmla="*/ 2348 w 3264"/>
                <a:gd name="connsiteY60" fmla="*/ 1228 h 1630"/>
                <a:gd name="connsiteX61" fmla="*/ 2292 w 3264"/>
                <a:gd name="connsiteY61" fmla="*/ 1264 h 1630"/>
                <a:gd name="connsiteX62" fmla="*/ 2232 w 3264"/>
                <a:gd name="connsiteY62" fmla="*/ 1300 h 1630"/>
                <a:gd name="connsiteX63" fmla="*/ 2170 w 3264"/>
                <a:gd name="connsiteY63" fmla="*/ 1334 h 1630"/>
                <a:gd name="connsiteX64" fmla="*/ 2108 w 3264"/>
                <a:gd name="connsiteY64" fmla="*/ 1366 h 1630"/>
                <a:gd name="connsiteX65" fmla="*/ 2042 w 3264"/>
                <a:gd name="connsiteY65" fmla="*/ 1398 h 1630"/>
                <a:gd name="connsiteX66" fmla="*/ 1974 w 3264"/>
                <a:gd name="connsiteY66" fmla="*/ 1428 h 1630"/>
                <a:gd name="connsiteX67" fmla="*/ 1904 w 3264"/>
                <a:gd name="connsiteY67" fmla="*/ 1456 h 1630"/>
                <a:gd name="connsiteX68" fmla="*/ 1832 w 3264"/>
                <a:gd name="connsiteY68" fmla="*/ 1482 h 1630"/>
                <a:gd name="connsiteX69" fmla="*/ 1758 w 3264"/>
                <a:gd name="connsiteY69" fmla="*/ 1506 h 1630"/>
                <a:gd name="connsiteX70" fmla="*/ 1682 w 3264"/>
                <a:gd name="connsiteY70" fmla="*/ 1530 h 1630"/>
                <a:gd name="connsiteX71" fmla="*/ 1602 w 3264"/>
                <a:gd name="connsiteY71" fmla="*/ 1550 h 1630"/>
                <a:gd name="connsiteX72" fmla="*/ 1438 w 3264"/>
                <a:gd name="connsiteY72" fmla="*/ 1584 h 1630"/>
                <a:gd name="connsiteX73" fmla="*/ 1352 w 3264"/>
                <a:gd name="connsiteY73" fmla="*/ 1598 h 1630"/>
                <a:gd name="connsiteX74" fmla="*/ 1264 w 3264"/>
                <a:gd name="connsiteY74" fmla="*/ 1610 h 1630"/>
                <a:gd name="connsiteX75" fmla="*/ 1172 w 3264"/>
                <a:gd name="connsiteY75" fmla="*/ 1620 h 1630"/>
                <a:gd name="connsiteX76" fmla="*/ 1078 w 3264"/>
                <a:gd name="connsiteY76" fmla="*/ 1626 h 1630"/>
                <a:gd name="connsiteX77" fmla="*/ 982 w 3264"/>
                <a:gd name="connsiteY77" fmla="*/ 1628 h 1630"/>
                <a:gd name="connsiteX78" fmla="*/ 884 w 3264"/>
                <a:gd name="connsiteY78" fmla="*/ 1630 h 1630"/>
                <a:gd name="connsiteX79" fmla="*/ 464 w 3264"/>
                <a:gd name="connsiteY79" fmla="*/ 1600 h 1630"/>
                <a:gd name="connsiteX80" fmla="*/ 120 w 3264"/>
                <a:gd name="connsiteY80" fmla="*/ 1542 h 1630"/>
                <a:gd name="connsiteX81" fmla="*/ 0 w 3264"/>
                <a:gd name="connsiteY81" fmla="*/ 1516 h 1630"/>
                <a:gd name="connsiteX82" fmla="*/ 0 w 3264"/>
                <a:gd name="connsiteY82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662 w 3264"/>
                <a:gd name="connsiteY8" fmla="*/ 682 h 1630"/>
                <a:gd name="connsiteX9" fmla="*/ 1024 w 3264"/>
                <a:gd name="connsiteY9" fmla="*/ 412 h 1630"/>
                <a:gd name="connsiteX10" fmla="*/ 1082 w 3264"/>
                <a:gd name="connsiteY10" fmla="*/ 376 h 1630"/>
                <a:gd name="connsiteX11" fmla="*/ 1142 w 3264"/>
                <a:gd name="connsiteY11" fmla="*/ 340 h 1630"/>
                <a:gd name="connsiteX12" fmla="*/ 1206 w 3264"/>
                <a:gd name="connsiteY12" fmla="*/ 306 h 1630"/>
                <a:gd name="connsiteX13" fmla="*/ 1270 w 3264"/>
                <a:gd name="connsiteY13" fmla="*/ 274 h 1630"/>
                <a:gd name="connsiteX14" fmla="*/ 1334 w 3264"/>
                <a:gd name="connsiteY14" fmla="*/ 242 h 1630"/>
                <a:gd name="connsiteX15" fmla="*/ 1402 w 3264"/>
                <a:gd name="connsiteY15" fmla="*/ 212 h 1630"/>
                <a:gd name="connsiteX16" fmla="*/ 1472 w 3264"/>
                <a:gd name="connsiteY16" fmla="*/ 184 h 1630"/>
                <a:gd name="connsiteX17" fmla="*/ 1544 w 3264"/>
                <a:gd name="connsiteY17" fmla="*/ 158 h 1630"/>
                <a:gd name="connsiteX18" fmla="*/ 1616 w 3264"/>
                <a:gd name="connsiteY18" fmla="*/ 132 h 1630"/>
                <a:gd name="connsiteX19" fmla="*/ 1692 w 3264"/>
                <a:gd name="connsiteY19" fmla="*/ 110 h 1630"/>
                <a:gd name="connsiteX20" fmla="*/ 1768 w 3264"/>
                <a:gd name="connsiteY20" fmla="*/ 88 h 1630"/>
                <a:gd name="connsiteX21" fmla="*/ 1848 w 3264"/>
                <a:gd name="connsiteY21" fmla="*/ 70 h 1630"/>
                <a:gd name="connsiteX22" fmla="*/ 1928 w 3264"/>
                <a:gd name="connsiteY22" fmla="*/ 52 h 1630"/>
                <a:gd name="connsiteX23" fmla="*/ 2010 w 3264"/>
                <a:gd name="connsiteY23" fmla="*/ 38 h 1630"/>
                <a:gd name="connsiteX24" fmla="*/ 2096 w 3264"/>
                <a:gd name="connsiteY24" fmla="*/ 26 h 1630"/>
                <a:gd name="connsiteX25" fmla="*/ 2182 w 3264"/>
                <a:gd name="connsiteY25" fmla="*/ 16 h 1630"/>
                <a:gd name="connsiteX26" fmla="*/ 2270 w 3264"/>
                <a:gd name="connsiteY26" fmla="*/ 8 h 1630"/>
                <a:gd name="connsiteX27" fmla="*/ 2360 w 3264"/>
                <a:gd name="connsiteY27" fmla="*/ 4 h 1630"/>
                <a:gd name="connsiteX28" fmla="*/ 2454 w 3264"/>
                <a:gd name="connsiteY28" fmla="*/ 0 h 1630"/>
                <a:gd name="connsiteX29" fmla="*/ 2548 w 3264"/>
                <a:gd name="connsiteY29" fmla="*/ 2 h 1630"/>
                <a:gd name="connsiteX30" fmla="*/ 2644 w 3264"/>
                <a:gd name="connsiteY30" fmla="*/ 6 h 1630"/>
                <a:gd name="connsiteX31" fmla="*/ 2742 w 3264"/>
                <a:gd name="connsiteY31" fmla="*/ 12 h 1630"/>
                <a:gd name="connsiteX32" fmla="*/ 2842 w 3264"/>
                <a:gd name="connsiteY32" fmla="*/ 22 h 1630"/>
                <a:gd name="connsiteX33" fmla="*/ 2944 w 3264"/>
                <a:gd name="connsiteY33" fmla="*/ 36 h 1630"/>
                <a:gd name="connsiteX34" fmla="*/ 3048 w 3264"/>
                <a:gd name="connsiteY34" fmla="*/ 52 h 1630"/>
                <a:gd name="connsiteX35" fmla="*/ 3156 w 3264"/>
                <a:gd name="connsiteY35" fmla="*/ 72 h 1630"/>
                <a:gd name="connsiteX36" fmla="*/ 3264 w 3264"/>
                <a:gd name="connsiteY36" fmla="*/ 96 h 1630"/>
                <a:gd name="connsiteX37" fmla="*/ 3264 w 3264"/>
                <a:gd name="connsiteY37" fmla="*/ 96 h 1630"/>
                <a:gd name="connsiteX38" fmla="*/ 3256 w 3264"/>
                <a:gd name="connsiteY38" fmla="*/ 118 h 1630"/>
                <a:gd name="connsiteX39" fmla="*/ 3230 w 3264"/>
                <a:gd name="connsiteY39" fmla="*/ 182 h 1630"/>
                <a:gd name="connsiteX40" fmla="*/ 3210 w 3264"/>
                <a:gd name="connsiteY40" fmla="*/ 226 h 1630"/>
                <a:gd name="connsiteX41" fmla="*/ 3184 w 3264"/>
                <a:gd name="connsiteY41" fmla="*/ 278 h 1630"/>
                <a:gd name="connsiteX42" fmla="*/ 3154 w 3264"/>
                <a:gd name="connsiteY42" fmla="*/ 338 h 1630"/>
                <a:gd name="connsiteX43" fmla="*/ 3118 w 3264"/>
                <a:gd name="connsiteY43" fmla="*/ 404 h 1630"/>
                <a:gd name="connsiteX44" fmla="*/ 3076 w 3264"/>
                <a:gd name="connsiteY44" fmla="*/ 474 h 1630"/>
                <a:gd name="connsiteX45" fmla="*/ 3028 w 3264"/>
                <a:gd name="connsiteY45" fmla="*/ 548 h 1630"/>
                <a:gd name="connsiteX46" fmla="*/ 2974 w 3264"/>
                <a:gd name="connsiteY46" fmla="*/ 626 h 1630"/>
                <a:gd name="connsiteX47" fmla="*/ 2914 w 3264"/>
                <a:gd name="connsiteY47" fmla="*/ 706 h 1630"/>
                <a:gd name="connsiteX48" fmla="*/ 2846 w 3264"/>
                <a:gd name="connsiteY48" fmla="*/ 786 h 1630"/>
                <a:gd name="connsiteX49" fmla="*/ 2810 w 3264"/>
                <a:gd name="connsiteY49" fmla="*/ 828 h 1630"/>
                <a:gd name="connsiteX50" fmla="*/ 2772 w 3264"/>
                <a:gd name="connsiteY50" fmla="*/ 870 h 1630"/>
                <a:gd name="connsiteX51" fmla="*/ 2734 w 3264"/>
                <a:gd name="connsiteY51" fmla="*/ 910 h 1630"/>
                <a:gd name="connsiteX52" fmla="*/ 2692 w 3264"/>
                <a:gd name="connsiteY52" fmla="*/ 952 h 1630"/>
                <a:gd name="connsiteX53" fmla="*/ 2648 w 3264"/>
                <a:gd name="connsiteY53" fmla="*/ 992 h 1630"/>
                <a:gd name="connsiteX54" fmla="*/ 2604 w 3264"/>
                <a:gd name="connsiteY54" fmla="*/ 1034 h 1630"/>
                <a:gd name="connsiteX55" fmla="*/ 2556 w 3264"/>
                <a:gd name="connsiteY55" fmla="*/ 1074 h 1630"/>
                <a:gd name="connsiteX56" fmla="*/ 2508 w 3264"/>
                <a:gd name="connsiteY56" fmla="*/ 1114 h 1630"/>
                <a:gd name="connsiteX57" fmla="*/ 2456 w 3264"/>
                <a:gd name="connsiteY57" fmla="*/ 1152 h 1630"/>
                <a:gd name="connsiteX58" fmla="*/ 2404 w 3264"/>
                <a:gd name="connsiteY58" fmla="*/ 1190 h 1630"/>
                <a:gd name="connsiteX59" fmla="*/ 2348 w 3264"/>
                <a:gd name="connsiteY59" fmla="*/ 1228 h 1630"/>
                <a:gd name="connsiteX60" fmla="*/ 2292 w 3264"/>
                <a:gd name="connsiteY60" fmla="*/ 1264 h 1630"/>
                <a:gd name="connsiteX61" fmla="*/ 2232 w 3264"/>
                <a:gd name="connsiteY61" fmla="*/ 1300 h 1630"/>
                <a:gd name="connsiteX62" fmla="*/ 2170 w 3264"/>
                <a:gd name="connsiteY62" fmla="*/ 1334 h 1630"/>
                <a:gd name="connsiteX63" fmla="*/ 2108 w 3264"/>
                <a:gd name="connsiteY63" fmla="*/ 1366 h 1630"/>
                <a:gd name="connsiteX64" fmla="*/ 2042 w 3264"/>
                <a:gd name="connsiteY64" fmla="*/ 1398 h 1630"/>
                <a:gd name="connsiteX65" fmla="*/ 1974 w 3264"/>
                <a:gd name="connsiteY65" fmla="*/ 1428 h 1630"/>
                <a:gd name="connsiteX66" fmla="*/ 1904 w 3264"/>
                <a:gd name="connsiteY66" fmla="*/ 1456 h 1630"/>
                <a:gd name="connsiteX67" fmla="*/ 1832 w 3264"/>
                <a:gd name="connsiteY67" fmla="*/ 1482 h 1630"/>
                <a:gd name="connsiteX68" fmla="*/ 1758 w 3264"/>
                <a:gd name="connsiteY68" fmla="*/ 1506 h 1630"/>
                <a:gd name="connsiteX69" fmla="*/ 1682 w 3264"/>
                <a:gd name="connsiteY69" fmla="*/ 1530 h 1630"/>
                <a:gd name="connsiteX70" fmla="*/ 1602 w 3264"/>
                <a:gd name="connsiteY70" fmla="*/ 1550 h 1630"/>
                <a:gd name="connsiteX71" fmla="*/ 1438 w 3264"/>
                <a:gd name="connsiteY71" fmla="*/ 1584 h 1630"/>
                <a:gd name="connsiteX72" fmla="*/ 1352 w 3264"/>
                <a:gd name="connsiteY72" fmla="*/ 1598 h 1630"/>
                <a:gd name="connsiteX73" fmla="*/ 1264 w 3264"/>
                <a:gd name="connsiteY73" fmla="*/ 1610 h 1630"/>
                <a:gd name="connsiteX74" fmla="*/ 1172 w 3264"/>
                <a:gd name="connsiteY74" fmla="*/ 1620 h 1630"/>
                <a:gd name="connsiteX75" fmla="*/ 1078 w 3264"/>
                <a:gd name="connsiteY75" fmla="*/ 1626 h 1630"/>
                <a:gd name="connsiteX76" fmla="*/ 982 w 3264"/>
                <a:gd name="connsiteY76" fmla="*/ 1628 h 1630"/>
                <a:gd name="connsiteX77" fmla="*/ 884 w 3264"/>
                <a:gd name="connsiteY77" fmla="*/ 1630 h 1630"/>
                <a:gd name="connsiteX78" fmla="*/ 464 w 3264"/>
                <a:gd name="connsiteY78" fmla="*/ 1600 h 1630"/>
                <a:gd name="connsiteX79" fmla="*/ 120 w 3264"/>
                <a:gd name="connsiteY79" fmla="*/ 1542 h 1630"/>
                <a:gd name="connsiteX80" fmla="*/ 0 w 3264"/>
                <a:gd name="connsiteY80" fmla="*/ 1516 h 1630"/>
                <a:gd name="connsiteX81" fmla="*/ 0 w 3264"/>
                <a:gd name="connsiteY81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616 w 3264"/>
                <a:gd name="connsiteY7" fmla="*/ 722 h 1630"/>
                <a:gd name="connsiteX8" fmla="*/ 1024 w 3264"/>
                <a:gd name="connsiteY8" fmla="*/ 412 h 1630"/>
                <a:gd name="connsiteX9" fmla="*/ 1082 w 3264"/>
                <a:gd name="connsiteY9" fmla="*/ 376 h 1630"/>
                <a:gd name="connsiteX10" fmla="*/ 1142 w 3264"/>
                <a:gd name="connsiteY10" fmla="*/ 340 h 1630"/>
                <a:gd name="connsiteX11" fmla="*/ 1206 w 3264"/>
                <a:gd name="connsiteY11" fmla="*/ 306 h 1630"/>
                <a:gd name="connsiteX12" fmla="*/ 1270 w 3264"/>
                <a:gd name="connsiteY12" fmla="*/ 274 h 1630"/>
                <a:gd name="connsiteX13" fmla="*/ 1334 w 3264"/>
                <a:gd name="connsiteY13" fmla="*/ 242 h 1630"/>
                <a:gd name="connsiteX14" fmla="*/ 1402 w 3264"/>
                <a:gd name="connsiteY14" fmla="*/ 212 h 1630"/>
                <a:gd name="connsiteX15" fmla="*/ 1472 w 3264"/>
                <a:gd name="connsiteY15" fmla="*/ 184 h 1630"/>
                <a:gd name="connsiteX16" fmla="*/ 1544 w 3264"/>
                <a:gd name="connsiteY16" fmla="*/ 158 h 1630"/>
                <a:gd name="connsiteX17" fmla="*/ 1616 w 3264"/>
                <a:gd name="connsiteY17" fmla="*/ 132 h 1630"/>
                <a:gd name="connsiteX18" fmla="*/ 1692 w 3264"/>
                <a:gd name="connsiteY18" fmla="*/ 110 h 1630"/>
                <a:gd name="connsiteX19" fmla="*/ 1768 w 3264"/>
                <a:gd name="connsiteY19" fmla="*/ 88 h 1630"/>
                <a:gd name="connsiteX20" fmla="*/ 1848 w 3264"/>
                <a:gd name="connsiteY20" fmla="*/ 70 h 1630"/>
                <a:gd name="connsiteX21" fmla="*/ 1928 w 3264"/>
                <a:gd name="connsiteY21" fmla="*/ 52 h 1630"/>
                <a:gd name="connsiteX22" fmla="*/ 2010 w 3264"/>
                <a:gd name="connsiteY22" fmla="*/ 38 h 1630"/>
                <a:gd name="connsiteX23" fmla="*/ 2096 w 3264"/>
                <a:gd name="connsiteY23" fmla="*/ 26 h 1630"/>
                <a:gd name="connsiteX24" fmla="*/ 2182 w 3264"/>
                <a:gd name="connsiteY24" fmla="*/ 16 h 1630"/>
                <a:gd name="connsiteX25" fmla="*/ 2270 w 3264"/>
                <a:gd name="connsiteY25" fmla="*/ 8 h 1630"/>
                <a:gd name="connsiteX26" fmla="*/ 2360 w 3264"/>
                <a:gd name="connsiteY26" fmla="*/ 4 h 1630"/>
                <a:gd name="connsiteX27" fmla="*/ 2454 w 3264"/>
                <a:gd name="connsiteY27" fmla="*/ 0 h 1630"/>
                <a:gd name="connsiteX28" fmla="*/ 2548 w 3264"/>
                <a:gd name="connsiteY28" fmla="*/ 2 h 1630"/>
                <a:gd name="connsiteX29" fmla="*/ 2644 w 3264"/>
                <a:gd name="connsiteY29" fmla="*/ 6 h 1630"/>
                <a:gd name="connsiteX30" fmla="*/ 2742 w 3264"/>
                <a:gd name="connsiteY30" fmla="*/ 12 h 1630"/>
                <a:gd name="connsiteX31" fmla="*/ 2842 w 3264"/>
                <a:gd name="connsiteY31" fmla="*/ 22 h 1630"/>
                <a:gd name="connsiteX32" fmla="*/ 2944 w 3264"/>
                <a:gd name="connsiteY32" fmla="*/ 36 h 1630"/>
                <a:gd name="connsiteX33" fmla="*/ 3048 w 3264"/>
                <a:gd name="connsiteY33" fmla="*/ 52 h 1630"/>
                <a:gd name="connsiteX34" fmla="*/ 3156 w 3264"/>
                <a:gd name="connsiteY34" fmla="*/ 72 h 1630"/>
                <a:gd name="connsiteX35" fmla="*/ 3264 w 3264"/>
                <a:gd name="connsiteY35" fmla="*/ 96 h 1630"/>
                <a:gd name="connsiteX36" fmla="*/ 3264 w 3264"/>
                <a:gd name="connsiteY36" fmla="*/ 96 h 1630"/>
                <a:gd name="connsiteX37" fmla="*/ 3256 w 3264"/>
                <a:gd name="connsiteY37" fmla="*/ 118 h 1630"/>
                <a:gd name="connsiteX38" fmla="*/ 3230 w 3264"/>
                <a:gd name="connsiteY38" fmla="*/ 182 h 1630"/>
                <a:gd name="connsiteX39" fmla="*/ 3210 w 3264"/>
                <a:gd name="connsiteY39" fmla="*/ 226 h 1630"/>
                <a:gd name="connsiteX40" fmla="*/ 3184 w 3264"/>
                <a:gd name="connsiteY40" fmla="*/ 278 h 1630"/>
                <a:gd name="connsiteX41" fmla="*/ 3154 w 3264"/>
                <a:gd name="connsiteY41" fmla="*/ 338 h 1630"/>
                <a:gd name="connsiteX42" fmla="*/ 3118 w 3264"/>
                <a:gd name="connsiteY42" fmla="*/ 404 h 1630"/>
                <a:gd name="connsiteX43" fmla="*/ 3076 w 3264"/>
                <a:gd name="connsiteY43" fmla="*/ 474 h 1630"/>
                <a:gd name="connsiteX44" fmla="*/ 3028 w 3264"/>
                <a:gd name="connsiteY44" fmla="*/ 548 h 1630"/>
                <a:gd name="connsiteX45" fmla="*/ 2974 w 3264"/>
                <a:gd name="connsiteY45" fmla="*/ 626 h 1630"/>
                <a:gd name="connsiteX46" fmla="*/ 2914 w 3264"/>
                <a:gd name="connsiteY46" fmla="*/ 706 h 1630"/>
                <a:gd name="connsiteX47" fmla="*/ 2846 w 3264"/>
                <a:gd name="connsiteY47" fmla="*/ 786 h 1630"/>
                <a:gd name="connsiteX48" fmla="*/ 2810 w 3264"/>
                <a:gd name="connsiteY48" fmla="*/ 828 h 1630"/>
                <a:gd name="connsiteX49" fmla="*/ 2772 w 3264"/>
                <a:gd name="connsiteY49" fmla="*/ 870 h 1630"/>
                <a:gd name="connsiteX50" fmla="*/ 2734 w 3264"/>
                <a:gd name="connsiteY50" fmla="*/ 910 h 1630"/>
                <a:gd name="connsiteX51" fmla="*/ 2692 w 3264"/>
                <a:gd name="connsiteY51" fmla="*/ 952 h 1630"/>
                <a:gd name="connsiteX52" fmla="*/ 2648 w 3264"/>
                <a:gd name="connsiteY52" fmla="*/ 992 h 1630"/>
                <a:gd name="connsiteX53" fmla="*/ 2604 w 3264"/>
                <a:gd name="connsiteY53" fmla="*/ 1034 h 1630"/>
                <a:gd name="connsiteX54" fmla="*/ 2556 w 3264"/>
                <a:gd name="connsiteY54" fmla="*/ 1074 h 1630"/>
                <a:gd name="connsiteX55" fmla="*/ 2508 w 3264"/>
                <a:gd name="connsiteY55" fmla="*/ 1114 h 1630"/>
                <a:gd name="connsiteX56" fmla="*/ 2456 w 3264"/>
                <a:gd name="connsiteY56" fmla="*/ 1152 h 1630"/>
                <a:gd name="connsiteX57" fmla="*/ 2404 w 3264"/>
                <a:gd name="connsiteY57" fmla="*/ 1190 h 1630"/>
                <a:gd name="connsiteX58" fmla="*/ 2348 w 3264"/>
                <a:gd name="connsiteY58" fmla="*/ 1228 h 1630"/>
                <a:gd name="connsiteX59" fmla="*/ 2292 w 3264"/>
                <a:gd name="connsiteY59" fmla="*/ 1264 h 1630"/>
                <a:gd name="connsiteX60" fmla="*/ 2232 w 3264"/>
                <a:gd name="connsiteY60" fmla="*/ 1300 h 1630"/>
                <a:gd name="connsiteX61" fmla="*/ 2170 w 3264"/>
                <a:gd name="connsiteY61" fmla="*/ 1334 h 1630"/>
                <a:gd name="connsiteX62" fmla="*/ 2108 w 3264"/>
                <a:gd name="connsiteY62" fmla="*/ 1366 h 1630"/>
                <a:gd name="connsiteX63" fmla="*/ 2042 w 3264"/>
                <a:gd name="connsiteY63" fmla="*/ 1398 h 1630"/>
                <a:gd name="connsiteX64" fmla="*/ 1974 w 3264"/>
                <a:gd name="connsiteY64" fmla="*/ 1428 h 1630"/>
                <a:gd name="connsiteX65" fmla="*/ 1904 w 3264"/>
                <a:gd name="connsiteY65" fmla="*/ 1456 h 1630"/>
                <a:gd name="connsiteX66" fmla="*/ 1832 w 3264"/>
                <a:gd name="connsiteY66" fmla="*/ 1482 h 1630"/>
                <a:gd name="connsiteX67" fmla="*/ 1758 w 3264"/>
                <a:gd name="connsiteY67" fmla="*/ 1506 h 1630"/>
                <a:gd name="connsiteX68" fmla="*/ 1682 w 3264"/>
                <a:gd name="connsiteY68" fmla="*/ 1530 h 1630"/>
                <a:gd name="connsiteX69" fmla="*/ 1602 w 3264"/>
                <a:gd name="connsiteY69" fmla="*/ 1550 h 1630"/>
                <a:gd name="connsiteX70" fmla="*/ 1438 w 3264"/>
                <a:gd name="connsiteY70" fmla="*/ 1584 h 1630"/>
                <a:gd name="connsiteX71" fmla="*/ 1352 w 3264"/>
                <a:gd name="connsiteY71" fmla="*/ 1598 h 1630"/>
                <a:gd name="connsiteX72" fmla="*/ 1264 w 3264"/>
                <a:gd name="connsiteY72" fmla="*/ 1610 h 1630"/>
                <a:gd name="connsiteX73" fmla="*/ 1172 w 3264"/>
                <a:gd name="connsiteY73" fmla="*/ 1620 h 1630"/>
                <a:gd name="connsiteX74" fmla="*/ 1078 w 3264"/>
                <a:gd name="connsiteY74" fmla="*/ 1626 h 1630"/>
                <a:gd name="connsiteX75" fmla="*/ 982 w 3264"/>
                <a:gd name="connsiteY75" fmla="*/ 1628 h 1630"/>
                <a:gd name="connsiteX76" fmla="*/ 884 w 3264"/>
                <a:gd name="connsiteY76" fmla="*/ 1630 h 1630"/>
                <a:gd name="connsiteX77" fmla="*/ 464 w 3264"/>
                <a:gd name="connsiteY77" fmla="*/ 1600 h 1630"/>
                <a:gd name="connsiteX78" fmla="*/ 120 w 3264"/>
                <a:gd name="connsiteY78" fmla="*/ 1542 h 1630"/>
                <a:gd name="connsiteX79" fmla="*/ 0 w 3264"/>
                <a:gd name="connsiteY79" fmla="*/ 1516 h 1630"/>
                <a:gd name="connsiteX80" fmla="*/ 0 w 3264"/>
                <a:gd name="connsiteY80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1024 w 3264"/>
                <a:gd name="connsiteY7" fmla="*/ 412 h 1630"/>
                <a:gd name="connsiteX8" fmla="*/ 1082 w 3264"/>
                <a:gd name="connsiteY8" fmla="*/ 376 h 1630"/>
                <a:gd name="connsiteX9" fmla="*/ 1142 w 3264"/>
                <a:gd name="connsiteY9" fmla="*/ 340 h 1630"/>
                <a:gd name="connsiteX10" fmla="*/ 1206 w 3264"/>
                <a:gd name="connsiteY10" fmla="*/ 306 h 1630"/>
                <a:gd name="connsiteX11" fmla="*/ 1270 w 3264"/>
                <a:gd name="connsiteY11" fmla="*/ 274 h 1630"/>
                <a:gd name="connsiteX12" fmla="*/ 1334 w 3264"/>
                <a:gd name="connsiteY12" fmla="*/ 242 h 1630"/>
                <a:gd name="connsiteX13" fmla="*/ 1402 w 3264"/>
                <a:gd name="connsiteY13" fmla="*/ 212 h 1630"/>
                <a:gd name="connsiteX14" fmla="*/ 1472 w 3264"/>
                <a:gd name="connsiteY14" fmla="*/ 184 h 1630"/>
                <a:gd name="connsiteX15" fmla="*/ 1544 w 3264"/>
                <a:gd name="connsiteY15" fmla="*/ 158 h 1630"/>
                <a:gd name="connsiteX16" fmla="*/ 1616 w 3264"/>
                <a:gd name="connsiteY16" fmla="*/ 132 h 1630"/>
                <a:gd name="connsiteX17" fmla="*/ 1692 w 3264"/>
                <a:gd name="connsiteY17" fmla="*/ 110 h 1630"/>
                <a:gd name="connsiteX18" fmla="*/ 1768 w 3264"/>
                <a:gd name="connsiteY18" fmla="*/ 88 h 1630"/>
                <a:gd name="connsiteX19" fmla="*/ 1848 w 3264"/>
                <a:gd name="connsiteY19" fmla="*/ 70 h 1630"/>
                <a:gd name="connsiteX20" fmla="*/ 1928 w 3264"/>
                <a:gd name="connsiteY20" fmla="*/ 52 h 1630"/>
                <a:gd name="connsiteX21" fmla="*/ 2010 w 3264"/>
                <a:gd name="connsiteY21" fmla="*/ 38 h 1630"/>
                <a:gd name="connsiteX22" fmla="*/ 2096 w 3264"/>
                <a:gd name="connsiteY22" fmla="*/ 26 h 1630"/>
                <a:gd name="connsiteX23" fmla="*/ 2182 w 3264"/>
                <a:gd name="connsiteY23" fmla="*/ 16 h 1630"/>
                <a:gd name="connsiteX24" fmla="*/ 2270 w 3264"/>
                <a:gd name="connsiteY24" fmla="*/ 8 h 1630"/>
                <a:gd name="connsiteX25" fmla="*/ 2360 w 3264"/>
                <a:gd name="connsiteY25" fmla="*/ 4 h 1630"/>
                <a:gd name="connsiteX26" fmla="*/ 2454 w 3264"/>
                <a:gd name="connsiteY26" fmla="*/ 0 h 1630"/>
                <a:gd name="connsiteX27" fmla="*/ 2548 w 3264"/>
                <a:gd name="connsiteY27" fmla="*/ 2 h 1630"/>
                <a:gd name="connsiteX28" fmla="*/ 2644 w 3264"/>
                <a:gd name="connsiteY28" fmla="*/ 6 h 1630"/>
                <a:gd name="connsiteX29" fmla="*/ 2742 w 3264"/>
                <a:gd name="connsiteY29" fmla="*/ 12 h 1630"/>
                <a:gd name="connsiteX30" fmla="*/ 2842 w 3264"/>
                <a:gd name="connsiteY30" fmla="*/ 22 h 1630"/>
                <a:gd name="connsiteX31" fmla="*/ 2944 w 3264"/>
                <a:gd name="connsiteY31" fmla="*/ 36 h 1630"/>
                <a:gd name="connsiteX32" fmla="*/ 3048 w 3264"/>
                <a:gd name="connsiteY32" fmla="*/ 52 h 1630"/>
                <a:gd name="connsiteX33" fmla="*/ 3156 w 3264"/>
                <a:gd name="connsiteY33" fmla="*/ 72 h 1630"/>
                <a:gd name="connsiteX34" fmla="*/ 3264 w 3264"/>
                <a:gd name="connsiteY34" fmla="*/ 96 h 1630"/>
                <a:gd name="connsiteX35" fmla="*/ 3264 w 3264"/>
                <a:gd name="connsiteY35" fmla="*/ 96 h 1630"/>
                <a:gd name="connsiteX36" fmla="*/ 3256 w 3264"/>
                <a:gd name="connsiteY36" fmla="*/ 118 h 1630"/>
                <a:gd name="connsiteX37" fmla="*/ 3230 w 3264"/>
                <a:gd name="connsiteY37" fmla="*/ 182 h 1630"/>
                <a:gd name="connsiteX38" fmla="*/ 3210 w 3264"/>
                <a:gd name="connsiteY38" fmla="*/ 226 h 1630"/>
                <a:gd name="connsiteX39" fmla="*/ 3184 w 3264"/>
                <a:gd name="connsiteY39" fmla="*/ 278 h 1630"/>
                <a:gd name="connsiteX40" fmla="*/ 3154 w 3264"/>
                <a:gd name="connsiteY40" fmla="*/ 338 h 1630"/>
                <a:gd name="connsiteX41" fmla="*/ 3118 w 3264"/>
                <a:gd name="connsiteY41" fmla="*/ 404 h 1630"/>
                <a:gd name="connsiteX42" fmla="*/ 3076 w 3264"/>
                <a:gd name="connsiteY42" fmla="*/ 474 h 1630"/>
                <a:gd name="connsiteX43" fmla="*/ 3028 w 3264"/>
                <a:gd name="connsiteY43" fmla="*/ 548 h 1630"/>
                <a:gd name="connsiteX44" fmla="*/ 2974 w 3264"/>
                <a:gd name="connsiteY44" fmla="*/ 626 h 1630"/>
                <a:gd name="connsiteX45" fmla="*/ 2914 w 3264"/>
                <a:gd name="connsiteY45" fmla="*/ 706 h 1630"/>
                <a:gd name="connsiteX46" fmla="*/ 2846 w 3264"/>
                <a:gd name="connsiteY46" fmla="*/ 786 h 1630"/>
                <a:gd name="connsiteX47" fmla="*/ 2810 w 3264"/>
                <a:gd name="connsiteY47" fmla="*/ 828 h 1630"/>
                <a:gd name="connsiteX48" fmla="*/ 2772 w 3264"/>
                <a:gd name="connsiteY48" fmla="*/ 870 h 1630"/>
                <a:gd name="connsiteX49" fmla="*/ 2734 w 3264"/>
                <a:gd name="connsiteY49" fmla="*/ 910 h 1630"/>
                <a:gd name="connsiteX50" fmla="*/ 2692 w 3264"/>
                <a:gd name="connsiteY50" fmla="*/ 952 h 1630"/>
                <a:gd name="connsiteX51" fmla="*/ 2648 w 3264"/>
                <a:gd name="connsiteY51" fmla="*/ 992 h 1630"/>
                <a:gd name="connsiteX52" fmla="*/ 2604 w 3264"/>
                <a:gd name="connsiteY52" fmla="*/ 1034 h 1630"/>
                <a:gd name="connsiteX53" fmla="*/ 2556 w 3264"/>
                <a:gd name="connsiteY53" fmla="*/ 1074 h 1630"/>
                <a:gd name="connsiteX54" fmla="*/ 2508 w 3264"/>
                <a:gd name="connsiteY54" fmla="*/ 1114 h 1630"/>
                <a:gd name="connsiteX55" fmla="*/ 2456 w 3264"/>
                <a:gd name="connsiteY55" fmla="*/ 1152 h 1630"/>
                <a:gd name="connsiteX56" fmla="*/ 2404 w 3264"/>
                <a:gd name="connsiteY56" fmla="*/ 1190 h 1630"/>
                <a:gd name="connsiteX57" fmla="*/ 2348 w 3264"/>
                <a:gd name="connsiteY57" fmla="*/ 1228 h 1630"/>
                <a:gd name="connsiteX58" fmla="*/ 2292 w 3264"/>
                <a:gd name="connsiteY58" fmla="*/ 1264 h 1630"/>
                <a:gd name="connsiteX59" fmla="*/ 2232 w 3264"/>
                <a:gd name="connsiteY59" fmla="*/ 1300 h 1630"/>
                <a:gd name="connsiteX60" fmla="*/ 2170 w 3264"/>
                <a:gd name="connsiteY60" fmla="*/ 1334 h 1630"/>
                <a:gd name="connsiteX61" fmla="*/ 2108 w 3264"/>
                <a:gd name="connsiteY61" fmla="*/ 1366 h 1630"/>
                <a:gd name="connsiteX62" fmla="*/ 2042 w 3264"/>
                <a:gd name="connsiteY62" fmla="*/ 1398 h 1630"/>
                <a:gd name="connsiteX63" fmla="*/ 1974 w 3264"/>
                <a:gd name="connsiteY63" fmla="*/ 1428 h 1630"/>
                <a:gd name="connsiteX64" fmla="*/ 1904 w 3264"/>
                <a:gd name="connsiteY64" fmla="*/ 1456 h 1630"/>
                <a:gd name="connsiteX65" fmla="*/ 1832 w 3264"/>
                <a:gd name="connsiteY65" fmla="*/ 1482 h 1630"/>
                <a:gd name="connsiteX66" fmla="*/ 1758 w 3264"/>
                <a:gd name="connsiteY66" fmla="*/ 1506 h 1630"/>
                <a:gd name="connsiteX67" fmla="*/ 1682 w 3264"/>
                <a:gd name="connsiteY67" fmla="*/ 1530 h 1630"/>
                <a:gd name="connsiteX68" fmla="*/ 1602 w 3264"/>
                <a:gd name="connsiteY68" fmla="*/ 1550 h 1630"/>
                <a:gd name="connsiteX69" fmla="*/ 1438 w 3264"/>
                <a:gd name="connsiteY69" fmla="*/ 1584 h 1630"/>
                <a:gd name="connsiteX70" fmla="*/ 1352 w 3264"/>
                <a:gd name="connsiteY70" fmla="*/ 1598 h 1630"/>
                <a:gd name="connsiteX71" fmla="*/ 1264 w 3264"/>
                <a:gd name="connsiteY71" fmla="*/ 1610 h 1630"/>
                <a:gd name="connsiteX72" fmla="*/ 1172 w 3264"/>
                <a:gd name="connsiteY72" fmla="*/ 1620 h 1630"/>
                <a:gd name="connsiteX73" fmla="*/ 1078 w 3264"/>
                <a:gd name="connsiteY73" fmla="*/ 1626 h 1630"/>
                <a:gd name="connsiteX74" fmla="*/ 982 w 3264"/>
                <a:gd name="connsiteY74" fmla="*/ 1628 h 1630"/>
                <a:gd name="connsiteX75" fmla="*/ 884 w 3264"/>
                <a:gd name="connsiteY75" fmla="*/ 1630 h 1630"/>
                <a:gd name="connsiteX76" fmla="*/ 464 w 3264"/>
                <a:gd name="connsiteY76" fmla="*/ 1600 h 1630"/>
                <a:gd name="connsiteX77" fmla="*/ 120 w 3264"/>
                <a:gd name="connsiteY77" fmla="*/ 1542 h 1630"/>
                <a:gd name="connsiteX78" fmla="*/ 0 w 3264"/>
                <a:gd name="connsiteY78" fmla="*/ 1516 h 1630"/>
                <a:gd name="connsiteX79" fmla="*/ 0 w 3264"/>
                <a:gd name="connsiteY79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44 w 3264"/>
                <a:gd name="connsiteY3" fmla="*/ 1432 h 1630"/>
                <a:gd name="connsiteX4" fmla="*/ 138 w 3264"/>
                <a:gd name="connsiteY4" fmla="*/ 1280 h 1630"/>
                <a:gd name="connsiteX5" fmla="*/ 182 w 3264"/>
                <a:gd name="connsiteY5" fmla="*/ 1218 h 1630"/>
                <a:gd name="connsiteX6" fmla="*/ 232 w 3264"/>
                <a:gd name="connsiteY6" fmla="*/ 1150 h 1630"/>
                <a:gd name="connsiteX7" fmla="*/ 1024 w 3264"/>
                <a:gd name="connsiteY7" fmla="*/ 412 h 1630"/>
                <a:gd name="connsiteX8" fmla="*/ 1082 w 3264"/>
                <a:gd name="connsiteY8" fmla="*/ 376 h 1630"/>
                <a:gd name="connsiteX9" fmla="*/ 1142 w 3264"/>
                <a:gd name="connsiteY9" fmla="*/ 340 h 1630"/>
                <a:gd name="connsiteX10" fmla="*/ 1206 w 3264"/>
                <a:gd name="connsiteY10" fmla="*/ 306 h 1630"/>
                <a:gd name="connsiteX11" fmla="*/ 1270 w 3264"/>
                <a:gd name="connsiteY11" fmla="*/ 274 h 1630"/>
                <a:gd name="connsiteX12" fmla="*/ 1334 w 3264"/>
                <a:gd name="connsiteY12" fmla="*/ 242 h 1630"/>
                <a:gd name="connsiteX13" fmla="*/ 1402 w 3264"/>
                <a:gd name="connsiteY13" fmla="*/ 212 h 1630"/>
                <a:gd name="connsiteX14" fmla="*/ 1472 w 3264"/>
                <a:gd name="connsiteY14" fmla="*/ 184 h 1630"/>
                <a:gd name="connsiteX15" fmla="*/ 1544 w 3264"/>
                <a:gd name="connsiteY15" fmla="*/ 158 h 1630"/>
                <a:gd name="connsiteX16" fmla="*/ 1616 w 3264"/>
                <a:gd name="connsiteY16" fmla="*/ 132 h 1630"/>
                <a:gd name="connsiteX17" fmla="*/ 1692 w 3264"/>
                <a:gd name="connsiteY17" fmla="*/ 110 h 1630"/>
                <a:gd name="connsiteX18" fmla="*/ 1768 w 3264"/>
                <a:gd name="connsiteY18" fmla="*/ 88 h 1630"/>
                <a:gd name="connsiteX19" fmla="*/ 1848 w 3264"/>
                <a:gd name="connsiteY19" fmla="*/ 70 h 1630"/>
                <a:gd name="connsiteX20" fmla="*/ 1928 w 3264"/>
                <a:gd name="connsiteY20" fmla="*/ 52 h 1630"/>
                <a:gd name="connsiteX21" fmla="*/ 2010 w 3264"/>
                <a:gd name="connsiteY21" fmla="*/ 38 h 1630"/>
                <a:gd name="connsiteX22" fmla="*/ 2096 w 3264"/>
                <a:gd name="connsiteY22" fmla="*/ 26 h 1630"/>
                <a:gd name="connsiteX23" fmla="*/ 2182 w 3264"/>
                <a:gd name="connsiteY23" fmla="*/ 16 h 1630"/>
                <a:gd name="connsiteX24" fmla="*/ 2270 w 3264"/>
                <a:gd name="connsiteY24" fmla="*/ 8 h 1630"/>
                <a:gd name="connsiteX25" fmla="*/ 2360 w 3264"/>
                <a:gd name="connsiteY25" fmla="*/ 4 h 1630"/>
                <a:gd name="connsiteX26" fmla="*/ 2454 w 3264"/>
                <a:gd name="connsiteY26" fmla="*/ 0 h 1630"/>
                <a:gd name="connsiteX27" fmla="*/ 2548 w 3264"/>
                <a:gd name="connsiteY27" fmla="*/ 2 h 1630"/>
                <a:gd name="connsiteX28" fmla="*/ 2644 w 3264"/>
                <a:gd name="connsiteY28" fmla="*/ 6 h 1630"/>
                <a:gd name="connsiteX29" fmla="*/ 2742 w 3264"/>
                <a:gd name="connsiteY29" fmla="*/ 12 h 1630"/>
                <a:gd name="connsiteX30" fmla="*/ 2842 w 3264"/>
                <a:gd name="connsiteY30" fmla="*/ 22 h 1630"/>
                <a:gd name="connsiteX31" fmla="*/ 2944 w 3264"/>
                <a:gd name="connsiteY31" fmla="*/ 36 h 1630"/>
                <a:gd name="connsiteX32" fmla="*/ 3048 w 3264"/>
                <a:gd name="connsiteY32" fmla="*/ 52 h 1630"/>
                <a:gd name="connsiteX33" fmla="*/ 3156 w 3264"/>
                <a:gd name="connsiteY33" fmla="*/ 72 h 1630"/>
                <a:gd name="connsiteX34" fmla="*/ 3264 w 3264"/>
                <a:gd name="connsiteY34" fmla="*/ 96 h 1630"/>
                <a:gd name="connsiteX35" fmla="*/ 3264 w 3264"/>
                <a:gd name="connsiteY35" fmla="*/ 96 h 1630"/>
                <a:gd name="connsiteX36" fmla="*/ 3256 w 3264"/>
                <a:gd name="connsiteY36" fmla="*/ 118 h 1630"/>
                <a:gd name="connsiteX37" fmla="*/ 3230 w 3264"/>
                <a:gd name="connsiteY37" fmla="*/ 182 h 1630"/>
                <a:gd name="connsiteX38" fmla="*/ 3210 w 3264"/>
                <a:gd name="connsiteY38" fmla="*/ 226 h 1630"/>
                <a:gd name="connsiteX39" fmla="*/ 3184 w 3264"/>
                <a:gd name="connsiteY39" fmla="*/ 278 h 1630"/>
                <a:gd name="connsiteX40" fmla="*/ 3154 w 3264"/>
                <a:gd name="connsiteY40" fmla="*/ 338 h 1630"/>
                <a:gd name="connsiteX41" fmla="*/ 3118 w 3264"/>
                <a:gd name="connsiteY41" fmla="*/ 404 h 1630"/>
                <a:gd name="connsiteX42" fmla="*/ 3076 w 3264"/>
                <a:gd name="connsiteY42" fmla="*/ 474 h 1630"/>
                <a:gd name="connsiteX43" fmla="*/ 3028 w 3264"/>
                <a:gd name="connsiteY43" fmla="*/ 548 h 1630"/>
                <a:gd name="connsiteX44" fmla="*/ 2974 w 3264"/>
                <a:gd name="connsiteY44" fmla="*/ 626 h 1630"/>
                <a:gd name="connsiteX45" fmla="*/ 2914 w 3264"/>
                <a:gd name="connsiteY45" fmla="*/ 706 h 1630"/>
                <a:gd name="connsiteX46" fmla="*/ 2846 w 3264"/>
                <a:gd name="connsiteY46" fmla="*/ 786 h 1630"/>
                <a:gd name="connsiteX47" fmla="*/ 2810 w 3264"/>
                <a:gd name="connsiteY47" fmla="*/ 828 h 1630"/>
                <a:gd name="connsiteX48" fmla="*/ 2772 w 3264"/>
                <a:gd name="connsiteY48" fmla="*/ 870 h 1630"/>
                <a:gd name="connsiteX49" fmla="*/ 2734 w 3264"/>
                <a:gd name="connsiteY49" fmla="*/ 910 h 1630"/>
                <a:gd name="connsiteX50" fmla="*/ 2692 w 3264"/>
                <a:gd name="connsiteY50" fmla="*/ 952 h 1630"/>
                <a:gd name="connsiteX51" fmla="*/ 2648 w 3264"/>
                <a:gd name="connsiteY51" fmla="*/ 992 h 1630"/>
                <a:gd name="connsiteX52" fmla="*/ 2604 w 3264"/>
                <a:gd name="connsiteY52" fmla="*/ 1034 h 1630"/>
                <a:gd name="connsiteX53" fmla="*/ 2556 w 3264"/>
                <a:gd name="connsiteY53" fmla="*/ 1074 h 1630"/>
                <a:gd name="connsiteX54" fmla="*/ 2508 w 3264"/>
                <a:gd name="connsiteY54" fmla="*/ 1114 h 1630"/>
                <a:gd name="connsiteX55" fmla="*/ 2456 w 3264"/>
                <a:gd name="connsiteY55" fmla="*/ 1152 h 1630"/>
                <a:gd name="connsiteX56" fmla="*/ 2404 w 3264"/>
                <a:gd name="connsiteY56" fmla="*/ 1190 h 1630"/>
                <a:gd name="connsiteX57" fmla="*/ 2348 w 3264"/>
                <a:gd name="connsiteY57" fmla="*/ 1228 h 1630"/>
                <a:gd name="connsiteX58" fmla="*/ 2292 w 3264"/>
                <a:gd name="connsiteY58" fmla="*/ 1264 h 1630"/>
                <a:gd name="connsiteX59" fmla="*/ 2232 w 3264"/>
                <a:gd name="connsiteY59" fmla="*/ 1300 h 1630"/>
                <a:gd name="connsiteX60" fmla="*/ 2170 w 3264"/>
                <a:gd name="connsiteY60" fmla="*/ 1334 h 1630"/>
                <a:gd name="connsiteX61" fmla="*/ 2108 w 3264"/>
                <a:gd name="connsiteY61" fmla="*/ 1366 h 1630"/>
                <a:gd name="connsiteX62" fmla="*/ 2042 w 3264"/>
                <a:gd name="connsiteY62" fmla="*/ 1398 h 1630"/>
                <a:gd name="connsiteX63" fmla="*/ 1974 w 3264"/>
                <a:gd name="connsiteY63" fmla="*/ 1428 h 1630"/>
                <a:gd name="connsiteX64" fmla="*/ 1904 w 3264"/>
                <a:gd name="connsiteY64" fmla="*/ 1456 h 1630"/>
                <a:gd name="connsiteX65" fmla="*/ 1832 w 3264"/>
                <a:gd name="connsiteY65" fmla="*/ 1482 h 1630"/>
                <a:gd name="connsiteX66" fmla="*/ 1758 w 3264"/>
                <a:gd name="connsiteY66" fmla="*/ 1506 h 1630"/>
                <a:gd name="connsiteX67" fmla="*/ 1682 w 3264"/>
                <a:gd name="connsiteY67" fmla="*/ 1530 h 1630"/>
                <a:gd name="connsiteX68" fmla="*/ 1602 w 3264"/>
                <a:gd name="connsiteY68" fmla="*/ 1550 h 1630"/>
                <a:gd name="connsiteX69" fmla="*/ 1438 w 3264"/>
                <a:gd name="connsiteY69" fmla="*/ 1584 h 1630"/>
                <a:gd name="connsiteX70" fmla="*/ 1352 w 3264"/>
                <a:gd name="connsiteY70" fmla="*/ 1598 h 1630"/>
                <a:gd name="connsiteX71" fmla="*/ 1264 w 3264"/>
                <a:gd name="connsiteY71" fmla="*/ 1610 h 1630"/>
                <a:gd name="connsiteX72" fmla="*/ 1172 w 3264"/>
                <a:gd name="connsiteY72" fmla="*/ 1620 h 1630"/>
                <a:gd name="connsiteX73" fmla="*/ 1078 w 3264"/>
                <a:gd name="connsiteY73" fmla="*/ 1626 h 1630"/>
                <a:gd name="connsiteX74" fmla="*/ 982 w 3264"/>
                <a:gd name="connsiteY74" fmla="*/ 1628 h 1630"/>
                <a:gd name="connsiteX75" fmla="*/ 884 w 3264"/>
                <a:gd name="connsiteY75" fmla="*/ 1630 h 1630"/>
                <a:gd name="connsiteX76" fmla="*/ 464 w 3264"/>
                <a:gd name="connsiteY76" fmla="*/ 1600 h 1630"/>
                <a:gd name="connsiteX77" fmla="*/ 120 w 3264"/>
                <a:gd name="connsiteY77" fmla="*/ 1542 h 1630"/>
                <a:gd name="connsiteX78" fmla="*/ 0 w 3264"/>
                <a:gd name="connsiteY78" fmla="*/ 1516 h 1630"/>
                <a:gd name="connsiteX0" fmla="*/ 0 w 3264"/>
                <a:gd name="connsiteY0" fmla="*/ 1516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138 w 3264"/>
                <a:gd name="connsiteY3" fmla="*/ 1280 h 1630"/>
                <a:gd name="connsiteX4" fmla="*/ 182 w 3264"/>
                <a:gd name="connsiteY4" fmla="*/ 1218 h 1630"/>
                <a:gd name="connsiteX5" fmla="*/ 232 w 3264"/>
                <a:gd name="connsiteY5" fmla="*/ 1150 h 1630"/>
                <a:gd name="connsiteX6" fmla="*/ 1024 w 3264"/>
                <a:gd name="connsiteY6" fmla="*/ 412 h 1630"/>
                <a:gd name="connsiteX7" fmla="*/ 1082 w 3264"/>
                <a:gd name="connsiteY7" fmla="*/ 376 h 1630"/>
                <a:gd name="connsiteX8" fmla="*/ 1142 w 3264"/>
                <a:gd name="connsiteY8" fmla="*/ 340 h 1630"/>
                <a:gd name="connsiteX9" fmla="*/ 1206 w 3264"/>
                <a:gd name="connsiteY9" fmla="*/ 306 h 1630"/>
                <a:gd name="connsiteX10" fmla="*/ 1270 w 3264"/>
                <a:gd name="connsiteY10" fmla="*/ 274 h 1630"/>
                <a:gd name="connsiteX11" fmla="*/ 1334 w 3264"/>
                <a:gd name="connsiteY11" fmla="*/ 242 h 1630"/>
                <a:gd name="connsiteX12" fmla="*/ 1402 w 3264"/>
                <a:gd name="connsiteY12" fmla="*/ 212 h 1630"/>
                <a:gd name="connsiteX13" fmla="*/ 1472 w 3264"/>
                <a:gd name="connsiteY13" fmla="*/ 184 h 1630"/>
                <a:gd name="connsiteX14" fmla="*/ 1544 w 3264"/>
                <a:gd name="connsiteY14" fmla="*/ 158 h 1630"/>
                <a:gd name="connsiteX15" fmla="*/ 1616 w 3264"/>
                <a:gd name="connsiteY15" fmla="*/ 132 h 1630"/>
                <a:gd name="connsiteX16" fmla="*/ 1692 w 3264"/>
                <a:gd name="connsiteY16" fmla="*/ 110 h 1630"/>
                <a:gd name="connsiteX17" fmla="*/ 1768 w 3264"/>
                <a:gd name="connsiteY17" fmla="*/ 88 h 1630"/>
                <a:gd name="connsiteX18" fmla="*/ 1848 w 3264"/>
                <a:gd name="connsiteY18" fmla="*/ 70 h 1630"/>
                <a:gd name="connsiteX19" fmla="*/ 1928 w 3264"/>
                <a:gd name="connsiteY19" fmla="*/ 52 h 1630"/>
                <a:gd name="connsiteX20" fmla="*/ 2010 w 3264"/>
                <a:gd name="connsiteY20" fmla="*/ 38 h 1630"/>
                <a:gd name="connsiteX21" fmla="*/ 2096 w 3264"/>
                <a:gd name="connsiteY21" fmla="*/ 26 h 1630"/>
                <a:gd name="connsiteX22" fmla="*/ 2182 w 3264"/>
                <a:gd name="connsiteY22" fmla="*/ 16 h 1630"/>
                <a:gd name="connsiteX23" fmla="*/ 2270 w 3264"/>
                <a:gd name="connsiteY23" fmla="*/ 8 h 1630"/>
                <a:gd name="connsiteX24" fmla="*/ 2360 w 3264"/>
                <a:gd name="connsiteY24" fmla="*/ 4 h 1630"/>
                <a:gd name="connsiteX25" fmla="*/ 2454 w 3264"/>
                <a:gd name="connsiteY25" fmla="*/ 0 h 1630"/>
                <a:gd name="connsiteX26" fmla="*/ 2548 w 3264"/>
                <a:gd name="connsiteY26" fmla="*/ 2 h 1630"/>
                <a:gd name="connsiteX27" fmla="*/ 2644 w 3264"/>
                <a:gd name="connsiteY27" fmla="*/ 6 h 1630"/>
                <a:gd name="connsiteX28" fmla="*/ 2742 w 3264"/>
                <a:gd name="connsiteY28" fmla="*/ 12 h 1630"/>
                <a:gd name="connsiteX29" fmla="*/ 2842 w 3264"/>
                <a:gd name="connsiteY29" fmla="*/ 22 h 1630"/>
                <a:gd name="connsiteX30" fmla="*/ 2944 w 3264"/>
                <a:gd name="connsiteY30" fmla="*/ 36 h 1630"/>
                <a:gd name="connsiteX31" fmla="*/ 3048 w 3264"/>
                <a:gd name="connsiteY31" fmla="*/ 52 h 1630"/>
                <a:gd name="connsiteX32" fmla="*/ 3156 w 3264"/>
                <a:gd name="connsiteY32" fmla="*/ 72 h 1630"/>
                <a:gd name="connsiteX33" fmla="*/ 3264 w 3264"/>
                <a:gd name="connsiteY33" fmla="*/ 96 h 1630"/>
                <a:gd name="connsiteX34" fmla="*/ 3264 w 3264"/>
                <a:gd name="connsiteY34" fmla="*/ 96 h 1630"/>
                <a:gd name="connsiteX35" fmla="*/ 3256 w 3264"/>
                <a:gd name="connsiteY35" fmla="*/ 118 h 1630"/>
                <a:gd name="connsiteX36" fmla="*/ 3230 w 3264"/>
                <a:gd name="connsiteY36" fmla="*/ 182 h 1630"/>
                <a:gd name="connsiteX37" fmla="*/ 3210 w 3264"/>
                <a:gd name="connsiteY37" fmla="*/ 226 h 1630"/>
                <a:gd name="connsiteX38" fmla="*/ 3184 w 3264"/>
                <a:gd name="connsiteY38" fmla="*/ 278 h 1630"/>
                <a:gd name="connsiteX39" fmla="*/ 3154 w 3264"/>
                <a:gd name="connsiteY39" fmla="*/ 338 h 1630"/>
                <a:gd name="connsiteX40" fmla="*/ 3118 w 3264"/>
                <a:gd name="connsiteY40" fmla="*/ 404 h 1630"/>
                <a:gd name="connsiteX41" fmla="*/ 3076 w 3264"/>
                <a:gd name="connsiteY41" fmla="*/ 474 h 1630"/>
                <a:gd name="connsiteX42" fmla="*/ 3028 w 3264"/>
                <a:gd name="connsiteY42" fmla="*/ 548 h 1630"/>
                <a:gd name="connsiteX43" fmla="*/ 2974 w 3264"/>
                <a:gd name="connsiteY43" fmla="*/ 626 h 1630"/>
                <a:gd name="connsiteX44" fmla="*/ 2914 w 3264"/>
                <a:gd name="connsiteY44" fmla="*/ 706 h 1630"/>
                <a:gd name="connsiteX45" fmla="*/ 2846 w 3264"/>
                <a:gd name="connsiteY45" fmla="*/ 786 h 1630"/>
                <a:gd name="connsiteX46" fmla="*/ 2810 w 3264"/>
                <a:gd name="connsiteY46" fmla="*/ 828 h 1630"/>
                <a:gd name="connsiteX47" fmla="*/ 2772 w 3264"/>
                <a:gd name="connsiteY47" fmla="*/ 870 h 1630"/>
                <a:gd name="connsiteX48" fmla="*/ 2734 w 3264"/>
                <a:gd name="connsiteY48" fmla="*/ 910 h 1630"/>
                <a:gd name="connsiteX49" fmla="*/ 2692 w 3264"/>
                <a:gd name="connsiteY49" fmla="*/ 952 h 1630"/>
                <a:gd name="connsiteX50" fmla="*/ 2648 w 3264"/>
                <a:gd name="connsiteY50" fmla="*/ 992 h 1630"/>
                <a:gd name="connsiteX51" fmla="*/ 2604 w 3264"/>
                <a:gd name="connsiteY51" fmla="*/ 1034 h 1630"/>
                <a:gd name="connsiteX52" fmla="*/ 2556 w 3264"/>
                <a:gd name="connsiteY52" fmla="*/ 1074 h 1630"/>
                <a:gd name="connsiteX53" fmla="*/ 2508 w 3264"/>
                <a:gd name="connsiteY53" fmla="*/ 1114 h 1630"/>
                <a:gd name="connsiteX54" fmla="*/ 2456 w 3264"/>
                <a:gd name="connsiteY54" fmla="*/ 1152 h 1630"/>
                <a:gd name="connsiteX55" fmla="*/ 2404 w 3264"/>
                <a:gd name="connsiteY55" fmla="*/ 1190 h 1630"/>
                <a:gd name="connsiteX56" fmla="*/ 2348 w 3264"/>
                <a:gd name="connsiteY56" fmla="*/ 1228 h 1630"/>
                <a:gd name="connsiteX57" fmla="*/ 2292 w 3264"/>
                <a:gd name="connsiteY57" fmla="*/ 1264 h 1630"/>
                <a:gd name="connsiteX58" fmla="*/ 2232 w 3264"/>
                <a:gd name="connsiteY58" fmla="*/ 1300 h 1630"/>
                <a:gd name="connsiteX59" fmla="*/ 2170 w 3264"/>
                <a:gd name="connsiteY59" fmla="*/ 1334 h 1630"/>
                <a:gd name="connsiteX60" fmla="*/ 2108 w 3264"/>
                <a:gd name="connsiteY60" fmla="*/ 1366 h 1630"/>
                <a:gd name="connsiteX61" fmla="*/ 2042 w 3264"/>
                <a:gd name="connsiteY61" fmla="*/ 1398 h 1630"/>
                <a:gd name="connsiteX62" fmla="*/ 1974 w 3264"/>
                <a:gd name="connsiteY62" fmla="*/ 1428 h 1630"/>
                <a:gd name="connsiteX63" fmla="*/ 1904 w 3264"/>
                <a:gd name="connsiteY63" fmla="*/ 1456 h 1630"/>
                <a:gd name="connsiteX64" fmla="*/ 1832 w 3264"/>
                <a:gd name="connsiteY64" fmla="*/ 1482 h 1630"/>
                <a:gd name="connsiteX65" fmla="*/ 1758 w 3264"/>
                <a:gd name="connsiteY65" fmla="*/ 1506 h 1630"/>
                <a:gd name="connsiteX66" fmla="*/ 1682 w 3264"/>
                <a:gd name="connsiteY66" fmla="*/ 1530 h 1630"/>
                <a:gd name="connsiteX67" fmla="*/ 1602 w 3264"/>
                <a:gd name="connsiteY67" fmla="*/ 1550 h 1630"/>
                <a:gd name="connsiteX68" fmla="*/ 1438 w 3264"/>
                <a:gd name="connsiteY68" fmla="*/ 1584 h 1630"/>
                <a:gd name="connsiteX69" fmla="*/ 1352 w 3264"/>
                <a:gd name="connsiteY69" fmla="*/ 1598 h 1630"/>
                <a:gd name="connsiteX70" fmla="*/ 1264 w 3264"/>
                <a:gd name="connsiteY70" fmla="*/ 1610 h 1630"/>
                <a:gd name="connsiteX71" fmla="*/ 1172 w 3264"/>
                <a:gd name="connsiteY71" fmla="*/ 1620 h 1630"/>
                <a:gd name="connsiteX72" fmla="*/ 1078 w 3264"/>
                <a:gd name="connsiteY72" fmla="*/ 1626 h 1630"/>
                <a:gd name="connsiteX73" fmla="*/ 982 w 3264"/>
                <a:gd name="connsiteY73" fmla="*/ 1628 h 1630"/>
                <a:gd name="connsiteX74" fmla="*/ 884 w 3264"/>
                <a:gd name="connsiteY74" fmla="*/ 1630 h 1630"/>
                <a:gd name="connsiteX75" fmla="*/ 464 w 3264"/>
                <a:gd name="connsiteY75" fmla="*/ 1600 h 1630"/>
                <a:gd name="connsiteX76" fmla="*/ 120 w 3264"/>
                <a:gd name="connsiteY76" fmla="*/ 1542 h 1630"/>
                <a:gd name="connsiteX77" fmla="*/ 0 w 3264"/>
                <a:gd name="connsiteY77" fmla="*/ 1516 h 1630"/>
                <a:gd name="connsiteX0" fmla="*/ 120 w 3264"/>
                <a:gd name="connsiteY0" fmla="*/ 1542 h 1630"/>
                <a:gd name="connsiteX1" fmla="*/ 0 w 3264"/>
                <a:gd name="connsiteY1" fmla="*/ 1516 h 1630"/>
                <a:gd name="connsiteX2" fmla="*/ 12 w 3264"/>
                <a:gd name="connsiteY2" fmla="*/ 1494 h 1630"/>
                <a:gd name="connsiteX3" fmla="*/ 138 w 3264"/>
                <a:gd name="connsiteY3" fmla="*/ 1280 h 1630"/>
                <a:gd name="connsiteX4" fmla="*/ 182 w 3264"/>
                <a:gd name="connsiteY4" fmla="*/ 1218 h 1630"/>
                <a:gd name="connsiteX5" fmla="*/ 232 w 3264"/>
                <a:gd name="connsiteY5" fmla="*/ 1150 h 1630"/>
                <a:gd name="connsiteX6" fmla="*/ 1024 w 3264"/>
                <a:gd name="connsiteY6" fmla="*/ 412 h 1630"/>
                <a:gd name="connsiteX7" fmla="*/ 1082 w 3264"/>
                <a:gd name="connsiteY7" fmla="*/ 376 h 1630"/>
                <a:gd name="connsiteX8" fmla="*/ 1142 w 3264"/>
                <a:gd name="connsiteY8" fmla="*/ 340 h 1630"/>
                <a:gd name="connsiteX9" fmla="*/ 1206 w 3264"/>
                <a:gd name="connsiteY9" fmla="*/ 306 h 1630"/>
                <a:gd name="connsiteX10" fmla="*/ 1270 w 3264"/>
                <a:gd name="connsiteY10" fmla="*/ 274 h 1630"/>
                <a:gd name="connsiteX11" fmla="*/ 1334 w 3264"/>
                <a:gd name="connsiteY11" fmla="*/ 242 h 1630"/>
                <a:gd name="connsiteX12" fmla="*/ 1402 w 3264"/>
                <a:gd name="connsiteY12" fmla="*/ 212 h 1630"/>
                <a:gd name="connsiteX13" fmla="*/ 1472 w 3264"/>
                <a:gd name="connsiteY13" fmla="*/ 184 h 1630"/>
                <a:gd name="connsiteX14" fmla="*/ 1544 w 3264"/>
                <a:gd name="connsiteY14" fmla="*/ 158 h 1630"/>
                <a:gd name="connsiteX15" fmla="*/ 1616 w 3264"/>
                <a:gd name="connsiteY15" fmla="*/ 132 h 1630"/>
                <a:gd name="connsiteX16" fmla="*/ 1692 w 3264"/>
                <a:gd name="connsiteY16" fmla="*/ 110 h 1630"/>
                <a:gd name="connsiteX17" fmla="*/ 1768 w 3264"/>
                <a:gd name="connsiteY17" fmla="*/ 88 h 1630"/>
                <a:gd name="connsiteX18" fmla="*/ 1848 w 3264"/>
                <a:gd name="connsiteY18" fmla="*/ 70 h 1630"/>
                <a:gd name="connsiteX19" fmla="*/ 1928 w 3264"/>
                <a:gd name="connsiteY19" fmla="*/ 52 h 1630"/>
                <a:gd name="connsiteX20" fmla="*/ 2010 w 3264"/>
                <a:gd name="connsiteY20" fmla="*/ 38 h 1630"/>
                <a:gd name="connsiteX21" fmla="*/ 2096 w 3264"/>
                <a:gd name="connsiteY21" fmla="*/ 26 h 1630"/>
                <a:gd name="connsiteX22" fmla="*/ 2182 w 3264"/>
                <a:gd name="connsiteY22" fmla="*/ 16 h 1630"/>
                <a:gd name="connsiteX23" fmla="*/ 2270 w 3264"/>
                <a:gd name="connsiteY23" fmla="*/ 8 h 1630"/>
                <a:gd name="connsiteX24" fmla="*/ 2360 w 3264"/>
                <a:gd name="connsiteY24" fmla="*/ 4 h 1630"/>
                <a:gd name="connsiteX25" fmla="*/ 2454 w 3264"/>
                <a:gd name="connsiteY25" fmla="*/ 0 h 1630"/>
                <a:gd name="connsiteX26" fmla="*/ 2548 w 3264"/>
                <a:gd name="connsiteY26" fmla="*/ 2 h 1630"/>
                <a:gd name="connsiteX27" fmla="*/ 2644 w 3264"/>
                <a:gd name="connsiteY27" fmla="*/ 6 h 1630"/>
                <a:gd name="connsiteX28" fmla="*/ 2742 w 3264"/>
                <a:gd name="connsiteY28" fmla="*/ 12 h 1630"/>
                <a:gd name="connsiteX29" fmla="*/ 2842 w 3264"/>
                <a:gd name="connsiteY29" fmla="*/ 22 h 1630"/>
                <a:gd name="connsiteX30" fmla="*/ 2944 w 3264"/>
                <a:gd name="connsiteY30" fmla="*/ 36 h 1630"/>
                <a:gd name="connsiteX31" fmla="*/ 3048 w 3264"/>
                <a:gd name="connsiteY31" fmla="*/ 52 h 1630"/>
                <a:gd name="connsiteX32" fmla="*/ 3156 w 3264"/>
                <a:gd name="connsiteY32" fmla="*/ 72 h 1630"/>
                <a:gd name="connsiteX33" fmla="*/ 3264 w 3264"/>
                <a:gd name="connsiteY33" fmla="*/ 96 h 1630"/>
                <a:gd name="connsiteX34" fmla="*/ 3264 w 3264"/>
                <a:gd name="connsiteY34" fmla="*/ 96 h 1630"/>
                <a:gd name="connsiteX35" fmla="*/ 3256 w 3264"/>
                <a:gd name="connsiteY35" fmla="*/ 118 h 1630"/>
                <a:gd name="connsiteX36" fmla="*/ 3230 w 3264"/>
                <a:gd name="connsiteY36" fmla="*/ 182 h 1630"/>
                <a:gd name="connsiteX37" fmla="*/ 3210 w 3264"/>
                <a:gd name="connsiteY37" fmla="*/ 226 h 1630"/>
                <a:gd name="connsiteX38" fmla="*/ 3184 w 3264"/>
                <a:gd name="connsiteY38" fmla="*/ 278 h 1630"/>
                <a:gd name="connsiteX39" fmla="*/ 3154 w 3264"/>
                <a:gd name="connsiteY39" fmla="*/ 338 h 1630"/>
                <a:gd name="connsiteX40" fmla="*/ 3118 w 3264"/>
                <a:gd name="connsiteY40" fmla="*/ 404 h 1630"/>
                <a:gd name="connsiteX41" fmla="*/ 3076 w 3264"/>
                <a:gd name="connsiteY41" fmla="*/ 474 h 1630"/>
                <a:gd name="connsiteX42" fmla="*/ 3028 w 3264"/>
                <a:gd name="connsiteY42" fmla="*/ 548 h 1630"/>
                <a:gd name="connsiteX43" fmla="*/ 2974 w 3264"/>
                <a:gd name="connsiteY43" fmla="*/ 626 h 1630"/>
                <a:gd name="connsiteX44" fmla="*/ 2914 w 3264"/>
                <a:gd name="connsiteY44" fmla="*/ 706 h 1630"/>
                <a:gd name="connsiteX45" fmla="*/ 2846 w 3264"/>
                <a:gd name="connsiteY45" fmla="*/ 786 h 1630"/>
                <a:gd name="connsiteX46" fmla="*/ 2810 w 3264"/>
                <a:gd name="connsiteY46" fmla="*/ 828 h 1630"/>
                <a:gd name="connsiteX47" fmla="*/ 2772 w 3264"/>
                <a:gd name="connsiteY47" fmla="*/ 870 h 1630"/>
                <a:gd name="connsiteX48" fmla="*/ 2734 w 3264"/>
                <a:gd name="connsiteY48" fmla="*/ 910 h 1630"/>
                <a:gd name="connsiteX49" fmla="*/ 2692 w 3264"/>
                <a:gd name="connsiteY49" fmla="*/ 952 h 1630"/>
                <a:gd name="connsiteX50" fmla="*/ 2648 w 3264"/>
                <a:gd name="connsiteY50" fmla="*/ 992 h 1630"/>
                <a:gd name="connsiteX51" fmla="*/ 2604 w 3264"/>
                <a:gd name="connsiteY51" fmla="*/ 1034 h 1630"/>
                <a:gd name="connsiteX52" fmla="*/ 2556 w 3264"/>
                <a:gd name="connsiteY52" fmla="*/ 1074 h 1630"/>
                <a:gd name="connsiteX53" fmla="*/ 2508 w 3264"/>
                <a:gd name="connsiteY53" fmla="*/ 1114 h 1630"/>
                <a:gd name="connsiteX54" fmla="*/ 2456 w 3264"/>
                <a:gd name="connsiteY54" fmla="*/ 1152 h 1630"/>
                <a:gd name="connsiteX55" fmla="*/ 2404 w 3264"/>
                <a:gd name="connsiteY55" fmla="*/ 1190 h 1630"/>
                <a:gd name="connsiteX56" fmla="*/ 2348 w 3264"/>
                <a:gd name="connsiteY56" fmla="*/ 1228 h 1630"/>
                <a:gd name="connsiteX57" fmla="*/ 2292 w 3264"/>
                <a:gd name="connsiteY57" fmla="*/ 1264 h 1630"/>
                <a:gd name="connsiteX58" fmla="*/ 2232 w 3264"/>
                <a:gd name="connsiteY58" fmla="*/ 1300 h 1630"/>
                <a:gd name="connsiteX59" fmla="*/ 2170 w 3264"/>
                <a:gd name="connsiteY59" fmla="*/ 1334 h 1630"/>
                <a:gd name="connsiteX60" fmla="*/ 2108 w 3264"/>
                <a:gd name="connsiteY60" fmla="*/ 1366 h 1630"/>
                <a:gd name="connsiteX61" fmla="*/ 2042 w 3264"/>
                <a:gd name="connsiteY61" fmla="*/ 1398 h 1630"/>
                <a:gd name="connsiteX62" fmla="*/ 1974 w 3264"/>
                <a:gd name="connsiteY62" fmla="*/ 1428 h 1630"/>
                <a:gd name="connsiteX63" fmla="*/ 1904 w 3264"/>
                <a:gd name="connsiteY63" fmla="*/ 1456 h 1630"/>
                <a:gd name="connsiteX64" fmla="*/ 1832 w 3264"/>
                <a:gd name="connsiteY64" fmla="*/ 1482 h 1630"/>
                <a:gd name="connsiteX65" fmla="*/ 1758 w 3264"/>
                <a:gd name="connsiteY65" fmla="*/ 1506 h 1630"/>
                <a:gd name="connsiteX66" fmla="*/ 1682 w 3264"/>
                <a:gd name="connsiteY66" fmla="*/ 1530 h 1630"/>
                <a:gd name="connsiteX67" fmla="*/ 1602 w 3264"/>
                <a:gd name="connsiteY67" fmla="*/ 1550 h 1630"/>
                <a:gd name="connsiteX68" fmla="*/ 1438 w 3264"/>
                <a:gd name="connsiteY68" fmla="*/ 1584 h 1630"/>
                <a:gd name="connsiteX69" fmla="*/ 1352 w 3264"/>
                <a:gd name="connsiteY69" fmla="*/ 1598 h 1630"/>
                <a:gd name="connsiteX70" fmla="*/ 1264 w 3264"/>
                <a:gd name="connsiteY70" fmla="*/ 1610 h 1630"/>
                <a:gd name="connsiteX71" fmla="*/ 1172 w 3264"/>
                <a:gd name="connsiteY71" fmla="*/ 1620 h 1630"/>
                <a:gd name="connsiteX72" fmla="*/ 1078 w 3264"/>
                <a:gd name="connsiteY72" fmla="*/ 1626 h 1630"/>
                <a:gd name="connsiteX73" fmla="*/ 982 w 3264"/>
                <a:gd name="connsiteY73" fmla="*/ 1628 h 1630"/>
                <a:gd name="connsiteX74" fmla="*/ 884 w 3264"/>
                <a:gd name="connsiteY74" fmla="*/ 1630 h 1630"/>
                <a:gd name="connsiteX75" fmla="*/ 464 w 3264"/>
                <a:gd name="connsiteY75" fmla="*/ 1600 h 1630"/>
                <a:gd name="connsiteX76" fmla="*/ 120 w 3264"/>
                <a:gd name="connsiteY76" fmla="*/ 1542 h 1630"/>
                <a:gd name="connsiteX0" fmla="*/ 120 w 3264"/>
                <a:gd name="connsiteY0" fmla="*/ 1542 h 1630"/>
                <a:gd name="connsiteX1" fmla="*/ 0 w 3264"/>
                <a:gd name="connsiteY1" fmla="*/ 1516 h 1630"/>
                <a:gd name="connsiteX2" fmla="*/ 138 w 3264"/>
                <a:gd name="connsiteY2" fmla="*/ 1280 h 1630"/>
                <a:gd name="connsiteX3" fmla="*/ 182 w 3264"/>
                <a:gd name="connsiteY3" fmla="*/ 1218 h 1630"/>
                <a:gd name="connsiteX4" fmla="*/ 232 w 3264"/>
                <a:gd name="connsiteY4" fmla="*/ 1150 h 1630"/>
                <a:gd name="connsiteX5" fmla="*/ 1024 w 3264"/>
                <a:gd name="connsiteY5" fmla="*/ 412 h 1630"/>
                <a:gd name="connsiteX6" fmla="*/ 1082 w 3264"/>
                <a:gd name="connsiteY6" fmla="*/ 376 h 1630"/>
                <a:gd name="connsiteX7" fmla="*/ 1142 w 3264"/>
                <a:gd name="connsiteY7" fmla="*/ 340 h 1630"/>
                <a:gd name="connsiteX8" fmla="*/ 1206 w 3264"/>
                <a:gd name="connsiteY8" fmla="*/ 306 h 1630"/>
                <a:gd name="connsiteX9" fmla="*/ 1270 w 3264"/>
                <a:gd name="connsiteY9" fmla="*/ 274 h 1630"/>
                <a:gd name="connsiteX10" fmla="*/ 1334 w 3264"/>
                <a:gd name="connsiteY10" fmla="*/ 242 h 1630"/>
                <a:gd name="connsiteX11" fmla="*/ 1402 w 3264"/>
                <a:gd name="connsiteY11" fmla="*/ 212 h 1630"/>
                <a:gd name="connsiteX12" fmla="*/ 1472 w 3264"/>
                <a:gd name="connsiteY12" fmla="*/ 184 h 1630"/>
                <a:gd name="connsiteX13" fmla="*/ 1544 w 3264"/>
                <a:gd name="connsiteY13" fmla="*/ 158 h 1630"/>
                <a:gd name="connsiteX14" fmla="*/ 1616 w 3264"/>
                <a:gd name="connsiteY14" fmla="*/ 132 h 1630"/>
                <a:gd name="connsiteX15" fmla="*/ 1692 w 3264"/>
                <a:gd name="connsiteY15" fmla="*/ 110 h 1630"/>
                <a:gd name="connsiteX16" fmla="*/ 1768 w 3264"/>
                <a:gd name="connsiteY16" fmla="*/ 88 h 1630"/>
                <a:gd name="connsiteX17" fmla="*/ 1848 w 3264"/>
                <a:gd name="connsiteY17" fmla="*/ 70 h 1630"/>
                <a:gd name="connsiteX18" fmla="*/ 1928 w 3264"/>
                <a:gd name="connsiteY18" fmla="*/ 52 h 1630"/>
                <a:gd name="connsiteX19" fmla="*/ 2010 w 3264"/>
                <a:gd name="connsiteY19" fmla="*/ 38 h 1630"/>
                <a:gd name="connsiteX20" fmla="*/ 2096 w 3264"/>
                <a:gd name="connsiteY20" fmla="*/ 26 h 1630"/>
                <a:gd name="connsiteX21" fmla="*/ 2182 w 3264"/>
                <a:gd name="connsiteY21" fmla="*/ 16 h 1630"/>
                <a:gd name="connsiteX22" fmla="*/ 2270 w 3264"/>
                <a:gd name="connsiteY22" fmla="*/ 8 h 1630"/>
                <a:gd name="connsiteX23" fmla="*/ 2360 w 3264"/>
                <a:gd name="connsiteY23" fmla="*/ 4 h 1630"/>
                <a:gd name="connsiteX24" fmla="*/ 2454 w 3264"/>
                <a:gd name="connsiteY24" fmla="*/ 0 h 1630"/>
                <a:gd name="connsiteX25" fmla="*/ 2548 w 3264"/>
                <a:gd name="connsiteY25" fmla="*/ 2 h 1630"/>
                <a:gd name="connsiteX26" fmla="*/ 2644 w 3264"/>
                <a:gd name="connsiteY26" fmla="*/ 6 h 1630"/>
                <a:gd name="connsiteX27" fmla="*/ 2742 w 3264"/>
                <a:gd name="connsiteY27" fmla="*/ 12 h 1630"/>
                <a:gd name="connsiteX28" fmla="*/ 2842 w 3264"/>
                <a:gd name="connsiteY28" fmla="*/ 22 h 1630"/>
                <a:gd name="connsiteX29" fmla="*/ 2944 w 3264"/>
                <a:gd name="connsiteY29" fmla="*/ 36 h 1630"/>
                <a:gd name="connsiteX30" fmla="*/ 3048 w 3264"/>
                <a:gd name="connsiteY30" fmla="*/ 52 h 1630"/>
                <a:gd name="connsiteX31" fmla="*/ 3156 w 3264"/>
                <a:gd name="connsiteY31" fmla="*/ 72 h 1630"/>
                <a:gd name="connsiteX32" fmla="*/ 3264 w 3264"/>
                <a:gd name="connsiteY32" fmla="*/ 96 h 1630"/>
                <a:gd name="connsiteX33" fmla="*/ 3264 w 3264"/>
                <a:gd name="connsiteY33" fmla="*/ 96 h 1630"/>
                <a:gd name="connsiteX34" fmla="*/ 3256 w 3264"/>
                <a:gd name="connsiteY34" fmla="*/ 118 h 1630"/>
                <a:gd name="connsiteX35" fmla="*/ 3230 w 3264"/>
                <a:gd name="connsiteY35" fmla="*/ 182 h 1630"/>
                <a:gd name="connsiteX36" fmla="*/ 3210 w 3264"/>
                <a:gd name="connsiteY36" fmla="*/ 226 h 1630"/>
                <a:gd name="connsiteX37" fmla="*/ 3184 w 3264"/>
                <a:gd name="connsiteY37" fmla="*/ 278 h 1630"/>
                <a:gd name="connsiteX38" fmla="*/ 3154 w 3264"/>
                <a:gd name="connsiteY38" fmla="*/ 338 h 1630"/>
                <a:gd name="connsiteX39" fmla="*/ 3118 w 3264"/>
                <a:gd name="connsiteY39" fmla="*/ 404 h 1630"/>
                <a:gd name="connsiteX40" fmla="*/ 3076 w 3264"/>
                <a:gd name="connsiteY40" fmla="*/ 474 h 1630"/>
                <a:gd name="connsiteX41" fmla="*/ 3028 w 3264"/>
                <a:gd name="connsiteY41" fmla="*/ 548 h 1630"/>
                <a:gd name="connsiteX42" fmla="*/ 2974 w 3264"/>
                <a:gd name="connsiteY42" fmla="*/ 626 h 1630"/>
                <a:gd name="connsiteX43" fmla="*/ 2914 w 3264"/>
                <a:gd name="connsiteY43" fmla="*/ 706 h 1630"/>
                <a:gd name="connsiteX44" fmla="*/ 2846 w 3264"/>
                <a:gd name="connsiteY44" fmla="*/ 786 h 1630"/>
                <a:gd name="connsiteX45" fmla="*/ 2810 w 3264"/>
                <a:gd name="connsiteY45" fmla="*/ 828 h 1630"/>
                <a:gd name="connsiteX46" fmla="*/ 2772 w 3264"/>
                <a:gd name="connsiteY46" fmla="*/ 870 h 1630"/>
                <a:gd name="connsiteX47" fmla="*/ 2734 w 3264"/>
                <a:gd name="connsiteY47" fmla="*/ 910 h 1630"/>
                <a:gd name="connsiteX48" fmla="*/ 2692 w 3264"/>
                <a:gd name="connsiteY48" fmla="*/ 952 h 1630"/>
                <a:gd name="connsiteX49" fmla="*/ 2648 w 3264"/>
                <a:gd name="connsiteY49" fmla="*/ 992 h 1630"/>
                <a:gd name="connsiteX50" fmla="*/ 2604 w 3264"/>
                <a:gd name="connsiteY50" fmla="*/ 1034 h 1630"/>
                <a:gd name="connsiteX51" fmla="*/ 2556 w 3264"/>
                <a:gd name="connsiteY51" fmla="*/ 1074 h 1630"/>
                <a:gd name="connsiteX52" fmla="*/ 2508 w 3264"/>
                <a:gd name="connsiteY52" fmla="*/ 1114 h 1630"/>
                <a:gd name="connsiteX53" fmla="*/ 2456 w 3264"/>
                <a:gd name="connsiteY53" fmla="*/ 1152 h 1630"/>
                <a:gd name="connsiteX54" fmla="*/ 2404 w 3264"/>
                <a:gd name="connsiteY54" fmla="*/ 1190 h 1630"/>
                <a:gd name="connsiteX55" fmla="*/ 2348 w 3264"/>
                <a:gd name="connsiteY55" fmla="*/ 1228 h 1630"/>
                <a:gd name="connsiteX56" fmla="*/ 2292 w 3264"/>
                <a:gd name="connsiteY56" fmla="*/ 1264 h 1630"/>
                <a:gd name="connsiteX57" fmla="*/ 2232 w 3264"/>
                <a:gd name="connsiteY57" fmla="*/ 1300 h 1630"/>
                <a:gd name="connsiteX58" fmla="*/ 2170 w 3264"/>
                <a:gd name="connsiteY58" fmla="*/ 1334 h 1630"/>
                <a:gd name="connsiteX59" fmla="*/ 2108 w 3264"/>
                <a:gd name="connsiteY59" fmla="*/ 1366 h 1630"/>
                <a:gd name="connsiteX60" fmla="*/ 2042 w 3264"/>
                <a:gd name="connsiteY60" fmla="*/ 1398 h 1630"/>
                <a:gd name="connsiteX61" fmla="*/ 1974 w 3264"/>
                <a:gd name="connsiteY61" fmla="*/ 1428 h 1630"/>
                <a:gd name="connsiteX62" fmla="*/ 1904 w 3264"/>
                <a:gd name="connsiteY62" fmla="*/ 1456 h 1630"/>
                <a:gd name="connsiteX63" fmla="*/ 1832 w 3264"/>
                <a:gd name="connsiteY63" fmla="*/ 1482 h 1630"/>
                <a:gd name="connsiteX64" fmla="*/ 1758 w 3264"/>
                <a:gd name="connsiteY64" fmla="*/ 1506 h 1630"/>
                <a:gd name="connsiteX65" fmla="*/ 1682 w 3264"/>
                <a:gd name="connsiteY65" fmla="*/ 1530 h 1630"/>
                <a:gd name="connsiteX66" fmla="*/ 1602 w 3264"/>
                <a:gd name="connsiteY66" fmla="*/ 1550 h 1630"/>
                <a:gd name="connsiteX67" fmla="*/ 1438 w 3264"/>
                <a:gd name="connsiteY67" fmla="*/ 1584 h 1630"/>
                <a:gd name="connsiteX68" fmla="*/ 1352 w 3264"/>
                <a:gd name="connsiteY68" fmla="*/ 1598 h 1630"/>
                <a:gd name="connsiteX69" fmla="*/ 1264 w 3264"/>
                <a:gd name="connsiteY69" fmla="*/ 1610 h 1630"/>
                <a:gd name="connsiteX70" fmla="*/ 1172 w 3264"/>
                <a:gd name="connsiteY70" fmla="*/ 1620 h 1630"/>
                <a:gd name="connsiteX71" fmla="*/ 1078 w 3264"/>
                <a:gd name="connsiteY71" fmla="*/ 1626 h 1630"/>
                <a:gd name="connsiteX72" fmla="*/ 982 w 3264"/>
                <a:gd name="connsiteY72" fmla="*/ 1628 h 1630"/>
                <a:gd name="connsiteX73" fmla="*/ 884 w 3264"/>
                <a:gd name="connsiteY73" fmla="*/ 1630 h 1630"/>
                <a:gd name="connsiteX74" fmla="*/ 464 w 3264"/>
                <a:gd name="connsiteY74" fmla="*/ 1600 h 1630"/>
                <a:gd name="connsiteX75" fmla="*/ 120 w 3264"/>
                <a:gd name="connsiteY75" fmla="*/ 1542 h 1630"/>
                <a:gd name="connsiteX0" fmla="*/ 464 w 3264"/>
                <a:gd name="connsiteY0" fmla="*/ 1600 h 1630"/>
                <a:gd name="connsiteX1" fmla="*/ 0 w 3264"/>
                <a:gd name="connsiteY1" fmla="*/ 1516 h 1630"/>
                <a:gd name="connsiteX2" fmla="*/ 138 w 3264"/>
                <a:gd name="connsiteY2" fmla="*/ 1280 h 1630"/>
                <a:gd name="connsiteX3" fmla="*/ 182 w 3264"/>
                <a:gd name="connsiteY3" fmla="*/ 1218 h 1630"/>
                <a:gd name="connsiteX4" fmla="*/ 232 w 3264"/>
                <a:gd name="connsiteY4" fmla="*/ 1150 h 1630"/>
                <a:gd name="connsiteX5" fmla="*/ 1024 w 3264"/>
                <a:gd name="connsiteY5" fmla="*/ 412 h 1630"/>
                <a:gd name="connsiteX6" fmla="*/ 1082 w 3264"/>
                <a:gd name="connsiteY6" fmla="*/ 376 h 1630"/>
                <a:gd name="connsiteX7" fmla="*/ 1142 w 3264"/>
                <a:gd name="connsiteY7" fmla="*/ 340 h 1630"/>
                <a:gd name="connsiteX8" fmla="*/ 1206 w 3264"/>
                <a:gd name="connsiteY8" fmla="*/ 306 h 1630"/>
                <a:gd name="connsiteX9" fmla="*/ 1270 w 3264"/>
                <a:gd name="connsiteY9" fmla="*/ 274 h 1630"/>
                <a:gd name="connsiteX10" fmla="*/ 1334 w 3264"/>
                <a:gd name="connsiteY10" fmla="*/ 242 h 1630"/>
                <a:gd name="connsiteX11" fmla="*/ 1402 w 3264"/>
                <a:gd name="connsiteY11" fmla="*/ 212 h 1630"/>
                <a:gd name="connsiteX12" fmla="*/ 1472 w 3264"/>
                <a:gd name="connsiteY12" fmla="*/ 184 h 1630"/>
                <a:gd name="connsiteX13" fmla="*/ 1544 w 3264"/>
                <a:gd name="connsiteY13" fmla="*/ 158 h 1630"/>
                <a:gd name="connsiteX14" fmla="*/ 1616 w 3264"/>
                <a:gd name="connsiteY14" fmla="*/ 132 h 1630"/>
                <a:gd name="connsiteX15" fmla="*/ 1692 w 3264"/>
                <a:gd name="connsiteY15" fmla="*/ 110 h 1630"/>
                <a:gd name="connsiteX16" fmla="*/ 1768 w 3264"/>
                <a:gd name="connsiteY16" fmla="*/ 88 h 1630"/>
                <a:gd name="connsiteX17" fmla="*/ 1848 w 3264"/>
                <a:gd name="connsiteY17" fmla="*/ 70 h 1630"/>
                <a:gd name="connsiteX18" fmla="*/ 1928 w 3264"/>
                <a:gd name="connsiteY18" fmla="*/ 52 h 1630"/>
                <a:gd name="connsiteX19" fmla="*/ 2010 w 3264"/>
                <a:gd name="connsiteY19" fmla="*/ 38 h 1630"/>
                <a:gd name="connsiteX20" fmla="*/ 2096 w 3264"/>
                <a:gd name="connsiteY20" fmla="*/ 26 h 1630"/>
                <a:gd name="connsiteX21" fmla="*/ 2182 w 3264"/>
                <a:gd name="connsiteY21" fmla="*/ 16 h 1630"/>
                <a:gd name="connsiteX22" fmla="*/ 2270 w 3264"/>
                <a:gd name="connsiteY22" fmla="*/ 8 h 1630"/>
                <a:gd name="connsiteX23" fmla="*/ 2360 w 3264"/>
                <a:gd name="connsiteY23" fmla="*/ 4 h 1630"/>
                <a:gd name="connsiteX24" fmla="*/ 2454 w 3264"/>
                <a:gd name="connsiteY24" fmla="*/ 0 h 1630"/>
                <a:gd name="connsiteX25" fmla="*/ 2548 w 3264"/>
                <a:gd name="connsiteY25" fmla="*/ 2 h 1630"/>
                <a:gd name="connsiteX26" fmla="*/ 2644 w 3264"/>
                <a:gd name="connsiteY26" fmla="*/ 6 h 1630"/>
                <a:gd name="connsiteX27" fmla="*/ 2742 w 3264"/>
                <a:gd name="connsiteY27" fmla="*/ 12 h 1630"/>
                <a:gd name="connsiteX28" fmla="*/ 2842 w 3264"/>
                <a:gd name="connsiteY28" fmla="*/ 22 h 1630"/>
                <a:gd name="connsiteX29" fmla="*/ 2944 w 3264"/>
                <a:gd name="connsiteY29" fmla="*/ 36 h 1630"/>
                <a:gd name="connsiteX30" fmla="*/ 3048 w 3264"/>
                <a:gd name="connsiteY30" fmla="*/ 52 h 1630"/>
                <a:gd name="connsiteX31" fmla="*/ 3156 w 3264"/>
                <a:gd name="connsiteY31" fmla="*/ 72 h 1630"/>
                <a:gd name="connsiteX32" fmla="*/ 3264 w 3264"/>
                <a:gd name="connsiteY32" fmla="*/ 96 h 1630"/>
                <a:gd name="connsiteX33" fmla="*/ 3264 w 3264"/>
                <a:gd name="connsiteY33" fmla="*/ 96 h 1630"/>
                <a:gd name="connsiteX34" fmla="*/ 3256 w 3264"/>
                <a:gd name="connsiteY34" fmla="*/ 118 h 1630"/>
                <a:gd name="connsiteX35" fmla="*/ 3230 w 3264"/>
                <a:gd name="connsiteY35" fmla="*/ 182 h 1630"/>
                <a:gd name="connsiteX36" fmla="*/ 3210 w 3264"/>
                <a:gd name="connsiteY36" fmla="*/ 226 h 1630"/>
                <a:gd name="connsiteX37" fmla="*/ 3184 w 3264"/>
                <a:gd name="connsiteY37" fmla="*/ 278 h 1630"/>
                <a:gd name="connsiteX38" fmla="*/ 3154 w 3264"/>
                <a:gd name="connsiteY38" fmla="*/ 338 h 1630"/>
                <a:gd name="connsiteX39" fmla="*/ 3118 w 3264"/>
                <a:gd name="connsiteY39" fmla="*/ 404 h 1630"/>
                <a:gd name="connsiteX40" fmla="*/ 3076 w 3264"/>
                <a:gd name="connsiteY40" fmla="*/ 474 h 1630"/>
                <a:gd name="connsiteX41" fmla="*/ 3028 w 3264"/>
                <a:gd name="connsiteY41" fmla="*/ 548 h 1630"/>
                <a:gd name="connsiteX42" fmla="*/ 2974 w 3264"/>
                <a:gd name="connsiteY42" fmla="*/ 626 h 1630"/>
                <a:gd name="connsiteX43" fmla="*/ 2914 w 3264"/>
                <a:gd name="connsiteY43" fmla="*/ 706 h 1630"/>
                <a:gd name="connsiteX44" fmla="*/ 2846 w 3264"/>
                <a:gd name="connsiteY44" fmla="*/ 786 h 1630"/>
                <a:gd name="connsiteX45" fmla="*/ 2810 w 3264"/>
                <a:gd name="connsiteY45" fmla="*/ 828 h 1630"/>
                <a:gd name="connsiteX46" fmla="*/ 2772 w 3264"/>
                <a:gd name="connsiteY46" fmla="*/ 870 h 1630"/>
                <a:gd name="connsiteX47" fmla="*/ 2734 w 3264"/>
                <a:gd name="connsiteY47" fmla="*/ 910 h 1630"/>
                <a:gd name="connsiteX48" fmla="*/ 2692 w 3264"/>
                <a:gd name="connsiteY48" fmla="*/ 952 h 1630"/>
                <a:gd name="connsiteX49" fmla="*/ 2648 w 3264"/>
                <a:gd name="connsiteY49" fmla="*/ 992 h 1630"/>
                <a:gd name="connsiteX50" fmla="*/ 2604 w 3264"/>
                <a:gd name="connsiteY50" fmla="*/ 1034 h 1630"/>
                <a:gd name="connsiteX51" fmla="*/ 2556 w 3264"/>
                <a:gd name="connsiteY51" fmla="*/ 1074 h 1630"/>
                <a:gd name="connsiteX52" fmla="*/ 2508 w 3264"/>
                <a:gd name="connsiteY52" fmla="*/ 1114 h 1630"/>
                <a:gd name="connsiteX53" fmla="*/ 2456 w 3264"/>
                <a:gd name="connsiteY53" fmla="*/ 1152 h 1630"/>
                <a:gd name="connsiteX54" fmla="*/ 2404 w 3264"/>
                <a:gd name="connsiteY54" fmla="*/ 1190 h 1630"/>
                <a:gd name="connsiteX55" fmla="*/ 2348 w 3264"/>
                <a:gd name="connsiteY55" fmla="*/ 1228 h 1630"/>
                <a:gd name="connsiteX56" fmla="*/ 2292 w 3264"/>
                <a:gd name="connsiteY56" fmla="*/ 1264 h 1630"/>
                <a:gd name="connsiteX57" fmla="*/ 2232 w 3264"/>
                <a:gd name="connsiteY57" fmla="*/ 1300 h 1630"/>
                <a:gd name="connsiteX58" fmla="*/ 2170 w 3264"/>
                <a:gd name="connsiteY58" fmla="*/ 1334 h 1630"/>
                <a:gd name="connsiteX59" fmla="*/ 2108 w 3264"/>
                <a:gd name="connsiteY59" fmla="*/ 1366 h 1630"/>
                <a:gd name="connsiteX60" fmla="*/ 2042 w 3264"/>
                <a:gd name="connsiteY60" fmla="*/ 1398 h 1630"/>
                <a:gd name="connsiteX61" fmla="*/ 1974 w 3264"/>
                <a:gd name="connsiteY61" fmla="*/ 1428 h 1630"/>
                <a:gd name="connsiteX62" fmla="*/ 1904 w 3264"/>
                <a:gd name="connsiteY62" fmla="*/ 1456 h 1630"/>
                <a:gd name="connsiteX63" fmla="*/ 1832 w 3264"/>
                <a:gd name="connsiteY63" fmla="*/ 1482 h 1630"/>
                <a:gd name="connsiteX64" fmla="*/ 1758 w 3264"/>
                <a:gd name="connsiteY64" fmla="*/ 1506 h 1630"/>
                <a:gd name="connsiteX65" fmla="*/ 1682 w 3264"/>
                <a:gd name="connsiteY65" fmla="*/ 1530 h 1630"/>
                <a:gd name="connsiteX66" fmla="*/ 1602 w 3264"/>
                <a:gd name="connsiteY66" fmla="*/ 1550 h 1630"/>
                <a:gd name="connsiteX67" fmla="*/ 1438 w 3264"/>
                <a:gd name="connsiteY67" fmla="*/ 1584 h 1630"/>
                <a:gd name="connsiteX68" fmla="*/ 1352 w 3264"/>
                <a:gd name="connsiteY68" fmla="*/ 1598 h 1630"/>
                <a:gd name="connsiteX69" fmla="*/ 1264 w 3264"/>
                <a:gd name="connsiteY69" fmla="*/ 1610 h 1630"/>
                <a:gd name="connsiteX70" fmla="*/ 1172 w 3264"/>
                <a:gd name="connsiteY70" fmla="*/ 1620 h 1630"/>
                <a:gd name="connsiteX71" fmla="*/ 1078 w 3264"/>
                <a:gd name="connsiteY71" fmla="*/ 1626 h 1630"/>
                <a:gd name="connsiteX72" fmla="*/ 982 w 3264"/>
                <a:gd name="connsiteY72" fmla="*/ 1628 h 1630"/>
                <a:gd name="connsiteX73" fmla="*/ 884 w 3264"/>
                <a:gd name="connsiteY73" fmla="*/ 1630 h 1630"/>
                <a:gd name="connsiteX74" fmla="*/ 464 w 3264"/>
                <a:gd name="connsiteY74" fmla="*/ 1600 h 1630"/>
                <a:gd name="connsiteX0" fmla="*/ 511 w 3311"/>
                <a:gd name="connsiteY0" fmla="*/ 1600 h 1630"/>
                <a:gd name="connsiteX1" fmla="*/ 47 w 3311"/>
                <a:gd name="connsiteY1" fmla="*/ 1516 h 1630"/>
                <a:gd name="connsiteX2" fmla="*/ 229 w 3311"/>
                <a:gd name="connsiteY2" fmla="*/ 1218 h 1630"/>
                <a:gd name="connsiteX3" fmla="*/ 279 w 3311"/>
                <a:gd name="connsiteY3" fmla="*/ 1150 h 1630"/>
                <a:gd name="connsiteX4" fmla="*/ 1071 w 3311"/>
                <a:gd name="connsiteY4" fmla="*/ 412 h 1630"/>
                <a:gd name="connsiteX5" fmla="*/ 1129 w 3311"/>
                <a:gd name="connsiteY5" fmla="*/ 376 h 1630"/>
                <a:gd name="connsiteX6" fmla="*/ 1189 w 3311"/>
                <a:gd name="connsiteY6" fmla="*/ 340 h 1630"/>
                <a:gd name="connsiteX7" fmla="*/ 1253 w 3311"/>
                <a:gd name="connsiteY7" fmla="*/ 306 h 1630"/>
                <a:gd name="connsiteX8" fmla="*/ 1317 w 3311"/>
                <a:gd name="connsiteY8" fmla="*/ 274 h 1630"/>
                <a:gd name="connsiteX9" fmla="*/ 1381 w 3311"/>
                <a:gd name="connsiteY9" fmla="*/ 242 h 1630"/>
                <a:gd name="connsiteX10" fmla="*/ 1449 w 3311"/>
                <a:gd name="connsiteY10" fmla="*/ 212 h 1630"/>
                <a:gd name="connsiteX11" fmla="*/ 1519 w 3311"/>
                <a:gd name="connsiteY11" fmla="*/ 184 h 1630"/>
                <a:gd name="connsiteX12" fmla="*/ 1591 w 3311"/>
                <a:gd name="connsiteY12" fmla="*/ 158 h 1630"/>
                <a:gd name="connsiteX13" fmla="*/ 1663 w 3311"/>
                <a:gd name="connsiteY13" fmla="*/ 132 h 1630"/>
                <a:gd name="connsiteX14" fmla="*/ 1739 w 3311"/>
                <a:gd name="connsiteY14" fmla="*/ 110 h 1630"/>
                <a:gd name="connsiteX15" fmla="*/ 1815 w 3311"/>
                <a:gd name="connsiteY15" fmla="*/ 88 h 1630"/>
                <a:gd name="connsiteX16" fmla="*/ 1895 w 3311"/>
                <a:gd name="connsiteY16" fmla="*/ 70 h 1630"/>
                <a:gd name="connsiteX17" fmla="*/ 1975 w 3311"/>
                <a:gd name="connsiteY17" fmla="*/ 52 h 1630"/>
                <a:gd name="connsiteX18" fmla="*/ 2057 w 3311"/>
                <a:gd name="connsiteY18" fmla="*/ 38 h 1630"/>
                <a:gd name="connsiteX19" fmla="*/ 2143 w 3311"/>
                <a:gd name="connsiteY19" fmla="*/ 26 h 1630"/>
                <a:gd name="connsiteX20" fmla="*/ 2229 w 3311"/>
                <a:gd name="connsiteY20" fmla="*/ 16 h 1630"/>
                <a:gd name="connsiteX21" fmla="*/ 2317 w 3311"/>
                <a:gd name="connsiteY21" fmla="*/ 8 h 1630"/>
                <a:gd name="connsiteX22" fmla="*/ 2407 w 3311"/>
                <a:gd name="connsiteY22" fmla="*/ 4 h 1630"/>
                <a:gd name="connsiteX23" fmla="*/ 2501 w 3311"/>
                <a:gd name="connsiteY23" fmla="*/ 0 h 1630"/>
                <a:gd name="connsiteX24" fmla="*/ 2595 w 3311"/>
                <a:gd name="connsiteY24" fmla="*/ 2 h 1630"/>
                <a:gd name="connsiteX25" fmla="*/ 2691 w 3311"/>
                <a:gd name="connsiteY25" fmla="*/ 6 h 1630"/>
                <a:gd name="connsiteX26" fmla="*/ 2789 w 3311"/>
                <a:gd name="connsiteY26" fmla="*/ 12 h 1630"/>
                <a:gd name="connsiteX27" fmla="*/ 2889 w 3311"/>
                <a:gd name="connsiteY27" fmla="*/ 22 h 1630"/>
                <a:gd name="connsiteX28" fmla="*/ 2991 w 3311"/>
                <a:gd name="connsiteY28" fmla="*/ 36 h 1630"/>
                <a:gd name="connsiteX29" fmla="*/ 3095 w 3311"/>
                <a:gd name="connsiteY29" fmla="*/ 52 h 1630"/>
                <a:gd name="connsiteX30" fmla="*/ 3203 w 3311"/>
                <a:gd name="connsiteY30" fmla="*/ 72 h 1630"/>
                <a:gd name="connsiteX31" fmla="*/ 3311 w 3311"/>
                <a:gd name="connsiteY31" fmla="*/ 96 h 1630"/>
                <a:gd name="connsiteX32" fmla="*/ 3311 w 3311"/>
                <a:gd name="connsiteY32" fmla="*/ 96 h 1630"/>
                <a:gd name="connsiteX33" fmla="*/ 3303 w 3311"/>
                <a:gd name="connsiteY33" fmla="*/ 118 h 1630"/>
                <a:gd name="connsiteX34" fmla="*/ 3277 w 3311"/>
                <a:gd name="connsiteY34" fmla="*/ 182 h 1630"/>
                <a:gd name="connsiteX35" fmla="*/ 3257 w 3311"/>
                <a:gd name="connsiteY35" fmla="*/ 226 h 1630"/>
                <a:gd name="connsiteX36" fmla="*/ 3231 w 3311"/>
                <a:gd name="connsiteY36" fmla="*/ 278 h 1630"/>
                <a:gd name="connsiteX37" fmla="*/ 3201 w 3311"/>
                <a:gd name="connsiteY37" fmla="*/ 338 h 1630"/>
                <a:gd name="connsiteX38" fmla="*/ 3165 w 3311"/>
                <a:gd name="connsiteY38" fmla="*/ 404 h 1630"/>
                <a:gd name="connsiteX39" fmla="*/ 3123 w 3311"/>
                <a:gd name="connsiteY39" fmla="*/ 474 h 1630"/>
                <a:gd name="connsiteX40" fmla="*/ 3075 w 3311"/>
                <a:gd name="connsiteY40" fmla="*/ 548 h 1630"/>
                <a:gd name="connsiteX41" fmla="*/ 3021 w 3311"/>
                <a:gd name="connsiteY41" fmla="*/ 626 h 1630"/>
                <a:gd name="connsiteX42" fmla="*/ 2961 w 3311"/>
                <a:gd name="connsiteY42" fmla="*/ 706 h 1630"/>
                <a:gd name="connsiteX43" fmla="*/ 2893 w 3311"/>
                <a:gd name="connsiteY43" fmla="*/ 786 h 1630"/>
                <a:gd name="connsiteX44" fmla="*/ 2857 w 3311"/>
                <a:gd name="connsiteY44" fmla="*/ 828 h 1630"/>
                <a:gd name="connsiteX45" fmla="*/ 2819 w 3311"/>
                <a:gd name="connsiteY45" fmla="*/ 870 h 1630"/>
                <a:gd name="connsiteX46" fmla="*/ 2781 w 3311"/>
                <a:gd name="connsiteY46" fmla="*/ 910 h 1630"/>
                <a:gd name="connsiteX47" fmla="*/ 2739 w 3311"/>
                <a:gd name="connsiteY47" fmla="*/ 952 h 1630"/>
                <a:gd name="connsiteX48" fmla="*/ 2695 w 3311"/>
                <a:gd name="connsiteY48" fmla="*/ 992 h 1630"/>
                <a:gd name="connsiteX49" fmla="*/ 2651 w 3311"/>
                <a:gd name="connsiteY49" fmla="*/ 1034 h 1630"/>
                <a:gd name="connsiteX50" fmla="*/ 2603 w 3311"/>
                <a:gd name="connsiteY50" fmla="*/ 1074 h 1630"/>
                <a:gd name="connsiteX51" fmla="*/ 2555 w 3311"/>
                <a:gd name="connsiteY51" fmla="*/ 1114 h 1630"/>
                <a:gd name="connsiteX52" fmla="*/ 2503 w 3311"/>
                <a:gd name="connsiteY52" fmla="*/ 1152 h 1630"/>
                <a:gd name="connsiteX53" fmla="*/ 2451 w 3311"/>
                <a:gd name="connsiteY53" fmla="*/ 1190 h 1630"/>
                <a:gd name="connsiteX54" fmla="*/ 2395 w 3311"/>
                <a:gd name="connsiteY54" fmla="*/ 1228 h 1630"/>
                <a:gd name="connsiteX55" fmla="*/ 2339 w 3311"/>
                <a:gd name="connsiteY55" fmla="*/ 1264 h 1630"/>
                <a:gd name="connsiteX56" fmla="*/ 2279 w 3311"/>
                <a:gd name="connsiteY56" fmla="*/ 1300 h 1630"/>
                <a:gd name="connsiteX57" fmla="*/ 2217 w 3311"/>
                <a:gd name="connsiteY57" fmla="*/ 1334 h 1630"/>
                <a:gd name="connsiteX58" fmla="*/ 2155 w 3311"/>
                <a:gd name="connsiteY58" fmla="*/ 1366 h 1630"/>
                <a:gd name="connsiteX59" fmla="*/ 2089 w 3311"/>
                <a:gd name="connsiteY59" fmla="*/ 1398 h 1630"/>
                <a:gd name="connsiteX60" fmla="*/ 2021 w 3311"/>
                <a:gd name="connsiteY60" fmla="*/ 1428 h 1630"/>
                <a:gd name="connsiteX61" fmla="*/ 1951 w 3311"/>
                <a:gd name="connsiteY61" fmla="*/ 1456 h 1630"/>
                <a:gd name="connsiteX62" fmla="*/ 1879 w 3311"/>
                <a:gd name="connsiteY62" fmla="*/ 1482 h 1630"/>
                <a:gd name="connsiteX63" fmla="*/ 1805 w 3311"/>
                <a:gd name="connsiteY63" fmla="*/ 1506 h 1630"/>
                <a:gd name="connsiteX64" fmla="*/ 1729 w 3311"/>
                <a:gd name="connsiteY64" fmla="*/ 1530 h 1630"/>
                <a:gd name="connsiteX65" fmla="*/ 1649 w 3311"/>
                <a:gd name="connsiteY65" fmla="*/ 1550 h 1630"/>
                <a:gd name="connsiteX66" fmla="*/ 1485 w 3311"/>
                <a:gd name="connsiteY66" fmla="*/ 1584 h 1630"/>
                <a:gd name="connsiteX67" fmla="*/ 1399 w 3311"/>
                <a:gd name="connsiteY67" fmla="*/ 1598 h 1630"/>
                <a:gd name="connsiteX68" fmla="*/ 1311 w 3311"/>
                <a:gd name="connsiteY68" fmla="*/ 1610 h 1630"/>
                <a:gd name="connsiteX69" fmla="*/ 1219 w 3311"/>
                <a:gd name="connsiteY69" fmla="*/ 1620 h 1630"/>
                <a:gd name="connsiteX70" fmla="*/ 1125 w 3311"/>
                <a:gd name="connsiteY70" fmla="*/ 1626 h 1630"/>
                <a:gd name="connsiteX71" fmla="*/ 1029 w 3311"/>
                <a:gd name="connsiteY71" fmla="*/ 1628 h 1630"/>
                <a:gd name="connsiteX72" fmla="*/ 931 w 3311"/>
                <a:gd name="connsiteY72" fmla="*/ 1630 h 1630"/>
                <a:gd name="connsiteX73" fmla="*/ 511 w 3311"/>
                <a:gd name="connsiteY73" fmla="*/ 1600 h 1630"/>
                <a:gd name="connsiteX0" fmla="*/ 503 w 3303"/>
                <a:gd name="connsiteY0" fmla="*/ 1600 h 1630"/>
                <a:gd name="connsiteX1" fmla="*/ 39 w 3303"/>
                <a:gd name="connsiteY1" fmla="*/ 1516 h 1630"/>
                <a:gd name="connsiteX2" fmla="*/ 271 w 3303"/>
                <a:gd name="connsiteY2" fmla="*/ 1150 h 1630"/>
                <a:gd name="connsiteX3" fmla="*/ 1063 w 3303"/>
                <a:gd name="connsiteY3" fmla="*/ 412 h 1630"/>
                <a:gd name="connsiteX4" fmla="*/ 1121 w 3303"/>
                <a:gd name="connsiteY4" fmla="*/ 376 h 1630"/>
                <a:gd name="connsiteX5" fmla="*/ 1181 w 3303"/>
                <a:gd name="connsiteY5" fmla="*/ 340 h 1630"/>
                <a:gd name="connsiteX6" fmla="*/ 1245 w 3303"/>
                <a:gd name="connsiteY6" fmla="*/ 306 h 1630"/>
                <a:gd name="connsiteX7" fmla="*/ 1309 w 3303"/>
                <a:gd name="connsiteY7" fmla="*/ 274 h 1630"/>
                <a:gd name="connsiteX8" fmla="*/ 1373 w 3303"/>
                <a:gd name="connsiteY8" fmla="*/ 242 h 1630"/>
                <a:gd name="connsiteX9" fmla="*/ 1441 w 3303"/>
                <a:gd name="connsiteY9" fmla="*/ 212 h 1630"/>
                <a:gd name="connsiteX10" fmla="*/ 1511 w 3303"/>
                <a:gd name="connsiteY10" fmla="*/ 184 h 1630"/>
                <a:gd name="connsiteX11" fmla="*/ 1583 w 3303"/>
                <a:gd name="connsiteY11" fmla="*/ 158 h 1630"/>
                <a:gd name="connsiteX12" fmla="*/ 1655 w 3303"/>
                <a:gd name="connsiteY12" fmla="*/ 132 h 1630"/>
                <a:gd name="connsiteX13" fmla="*/ 1731 w 3303"/>
                <a:gd name="connsiteY13" fmla="*/ 110 h 1630"/>
                <a:gd name="connsiteX14" fmla="*/ 1807 w 3303"/>
                <a:gd name="connsiteY14" fmla="*/ 88 h 1630"/>
                <a:gd name="connsiteX15" fmla="*/ 1887 w 3303"/>
                <a:gd name="connsiteY15" fmla="*/ 70 h 1630"/>
                <a:gd name="connsiteX16" fmla="*/ 1967 w 3303"/>
                <a:gd name="connsiteY16" fmla="*/ 52 h 1630"/>
                <a:gd name="connsiteX17" fmla="*/ 2049 w 3303"/>
                <a:gd name="connsiteY17" fmla="*/ 38 h 1630"/>
                <a:gd name="connsiteX18" fmla="*/ 2135 w 3303"/>
                <a:gd name="connsiteY18" fmla="*/ 26 h 1630"/>
                <a:gd name="connsiteX19" fmla="*/ 2221 w 3303"/>
                <a:gd name="connsiteY19" fmla="*/ 16 h 1630"/>
                <a:gd name="connsiteX20" fmla="*/ 2309 w 3303"/>
                <a:gd name="connsiteY20" fmla="*/ 8 h 1630"/>
                <a:gd name="connsiteX21" fmla="*/ 2399 w 3303"/>
                <a:gd name="connsiteY21" fmla="*/ 4 h 1630"/>
                <a:gd name="connsiteX22" fmla="*/ 2493 w 3303"/>
                <a:gd name="connsiteY22" fmla="*/ 0 h 1630"/>
                <a:gd name="connsiteX23" fmla="*/ 2587 w 3303"/>
                <a:gd name="connsiteY23" fmla="*/ 2 h 1630"/>
                <a:gd name="connsiteX24" fmla="*/ 2683 w 3303"/>
                <a:gd name="connsiteY24" fmla="*/ 6 h 1630"/>
                <a:gd name="connsiteX25" fmla="*/ 2781 w 3303"/>
                <a:gd name="connsiteY25" fmla="*/ 12 h 1630"/>
                <a:gd name="connsiteX26" fmla="*/ 2881 w 3303"/>
                <a:gd name="connsiteY26" fmla="*/ 22 h 1630"/>
                <a:gd name="connsiteX27" fmla="*/ 2983 w 3303"/>
                <a:gd name="connsiteY27" fmla="*/ 36 h 1630"/>
                <a:gd name="connsiteX28" fmla="*/ 3087 w 3303"/>
                <a:gd name="connsiteY28" fmla="*/ 52 h 1630"/>
                <a:gd name="connsiteX29" fmla="*/ 3195 w 3303"/>
                <a:gd name="connsiteY29" fmla="*/ 72 h 1630"/>
                <a:gd name="connsiteX30" fmla="*/ 3303 w 3303"/>
                <a:gd name="connsiteY30" fmla="*/ 96 h 1630"/>
                <a:gd name="connsiteX31" fmla="*/ 3303 w 3303"/>
                <a:gd name="connsiteY31" fmla="*/ 96 h 1630"/>
                <a:gd name="connsiteX32" fmla="*/ 3295 w 3303"/>
                <a:gd name="connsiteY32" fmla="*/ 118 h 1630"/>
                <a:gd name="connsiteX33" fmla="*/ 3269 w 3303"/>
                <a:gd name="connsiteY33" fmla="*/ 182 h 1630"/>
                <a:gd name="connsiteX34" fmla="*/ 3249 w 3303"/>
                <a:gd name="connsiteY34" fmla="*/ 226 h 1630"/>
                <a:gd name="connsiteX35" fmla="*/ 3223 w 3303"/>
                <a:gd name="connsiteY35" fmla="*/ 278 h 1630"/>
                <a:gd name="connsiteX36" fmla="*/ 3193 w 3303"/>
                <a:gd name="connsiteY36" fmla="*/ 338 h 1630"/>
                <a:gd name="connsiteX37" fmla="*/ 3157 w 3303"/>
                <a:gd name="connsiteY37" fmla="*/ 404 h 1630"/>
                <a:gd name="connsiteX38" fmla="*/ 3115 w 3303"/>
                <a:gd name="connsiteY38" fmla="*/ 474 h 1630"/>
                <a:gd name="connsiteX39" fmla="*/ 3067 w 3303"/>
                <a:gd name="connsiteY39" fmla="*/ 548 h 1630"/>
                <a:gd name="connsiteX40" fmla="*/ 3013 w 3303"/>
                <a:gd name="connsiteY40" fmla="*/ 626 h 1630"/>
                <a:gd name="connsiteX41" fmla="*/ 2953 w 3303"/>
                <a:gd name="connsiteY41" fmla="*/ 706 h 1630"/>
                <a:gd name="connsiteX42" fmla="*/ 2885 w 3303"/>
                <a:gd name="connsiteY42" fmla="*/ 786 h 1630"/>
                <a:gd name="connsiteX43" fmla="*/ 2849 w 3303"/>
                <a:gd name="connsiteY43" fmla="*/ 828 h 1630"/>
                <a:gd name="connsiteX44" fmla="*/ 2811 w 3303"/>
                <a:gd name="connsiteY44" fmla="*/ 870 h 1630"/>
                <a:gd name="connsiteX45" fmla="*/ 2773 w 3303"/>
                <a:gd name="connsiteY45" fmla="*/ 910 h 1630"/>
                <a:gd name="connsiteX46" fmla="*/ 2731 w 3303"/>
                <a:gd name="connsiteY46" fmla="*/ 952 h 1630"/>
                <a:gd name="connsiteX47" fmla="*/ 2687 w 3303"/>
                <a:gd name="connsiteY47" fmla="*/ 992 h 1630"/>
                <a:gd name="connsiteX48" fmla="*/ 2643 w 3303"/>
                <a:gd name="connsiteY48" fmla="*/ 1034 h 1630"/>
                <a:gd name="connsiteX49" fmla="*/ 2595 w 3303"/>
                <a:gd name="connsiteY49" fmla="*/ 1074 h 1630"/>
                <a:gd name="connsiteX50" fmla="*/ 2547 w 3303"/>
                <a:gd name="connsiteY50" fmla="*/ 1114 h 1630"/>
                <a:gd name="connsiteX51" fmla="*/ 2495 w 3303"/>
                <a:gd name="connsiteY51" fmla="*/ 1152 h 1630"/>
                <a:gd name="connsiteX52" fmla="*/ 2443 w 3303"/>
                <a:gd name="connsiteY52" fmla="*/ 1190 h 1630"/>
                <a:gd name="connsiteX53" fmla="*/ 2387 w 3303"/>
                <a:gd name="connsiteY53" fmla="*/ 1228 h 1630"/>
                <a:gd name="connsiteX54" fmla="*/ 2331 w 3303"/>
                <a:gd name="connsiteY54" fmla="*/ 1264 h 1630"/>
                <a:gd name="connsiteX55" fmla="*/ 2271 w 3303"/>
                <a:gd name="connsiteY55" fmla="*/ 1300 h 1630"/>
                <a:gd name="connsiteX56" fmla="*/ 2209 w 3303"/>
                <a:gd name="connsiteY56" fmla="*/ 1334 h 1630"/>
                <a:gd name="connsiteX57" fmla="*/ 2147 w 3303"/>
                <a:gd name="connsiteY57" fmla="*/ 1366 h 1630"/>
                <a:gd name="connsiteX58" fmla="*/ 2081 w 3303"/>
                <a:gd name="connsiteY58" fmla="*/ 1398 h 1630"/>
                <a:gd name="connsiteX59" fmla="*/ 2013 w 3303"/>
                <a:gd name="connsiteY59" fmla="*/ 1428 h 1630"/>
                <a:gd name="connsiteX60" fmla="*/ 1943 w 3303"/>
                <a:gd name="connsiteY60" fmla="*/ 1456 h 1630"/>
                <a:gd name="connsiteX61" fmla="*/ 1871 w 3303"/>
                <a:gd name="connsiteY61" fmla="*/ 1482 h 1630"/>
                <a:gd name="connsiteX62" fmla="*/ 1797 w 3303"/>
                <a:gd name="connsiteY62" fmla="*/ 1506 h 1630"/>
                <a:gd name="connsiteX63" fmla="*/ 1721 w 3303"/>
                <a:gd name="connsiteY63" fmla="*/ 1530 h 1630"/>
                <a:gd name="connsiteX64" fmla="*/ 1641 w 3303"/>
                <a:gd name="connsiteY64" fmla="*/ 1550 h 1630"/>
                <a:gd name="connsiteX65" fmla="*/ 1477 w 3303"/>
                <a:gd name="connsiteY65" fmla="*/ 1584 h 1630"/>
                <a:gd name="connsiteX66" fmla="*/ 1391 w 3303"/>
                <a:gd name="connsiteY66" fmla="*/ 1598 h 1630"/>
                <a:gd name="connsiteX67" fmla="*/ 1303 w 3303"/>
                <a:gd name="connsiteY67" fmla="*/ 1610 h 1630"/>
                <a:gd name="connsiteX68" fmla="*/ 1211 w 3303"/>
                <a:gd name="connsiteY68" fmla="*/ 1620 h 1630"/>
                <a:gd name="connsiteX69" fmla="*/ 1117 w 3303"/>
                <a:gd name="connsiteY69" fmla="*/ 1626 h 1630"/>
                <a:gd name="connsiteX70" fmla="*/ 1021 w 3303"/>
                <a:gd name="connsiteY70" fmla="*/ 1628 h 1630"/>
                <a:gd name="connsiteX71" fmla="*/ 923 w 3303"/>
                <a:gd name="connsiteY71" fmla="*/ 1630 h 1630"/>
                <a:gd name="connsiteX72" fmla="*/ 503 w 3303"/>
                <a:gd name="connsiteY72" fmla="*/ 1600 h 1630"/>
                <a:gd name="connsiteX0" fmla="*/ 923 w 3303"/>
                <a:gd name="connsiteY0" fmla="*/ 1630 h 1630"/>
                <a:gd name="connsiteX1" fmla="*/ 39 w 3303"/>
                <a:gd name="connsiteY1" fmla="*/ 1516 h 1630"/>
                <a:gd name="connsiteX2" fmla="*/ 271 w 3303"/>
                <a:gd name="connsiteY2" fmla="*/ 1150 h 1630"/>
                <a:gd name="connsiteX3" fmla="*/ 1063 w 3303"/>
                <a:gd name="connsiteY3" fmla="*/ 412 h 1630"/>
                <a:gd name="connsiteX4" fmla="*/ 1121 w 3303"/>
                <a:gd name="connsiteY4" fmla="*/ 376 h 1630"/>
                <a:gd name="connsiteX5" fmla="*/ 1181 w 3303"/>
                <a:gd name="connsiteY5" fmla="*/ 340 h 1630"/>
                <a:gd name="connsiteX6" fmla="*/ 1245 w 3303"/>
                <a:gd name="connsiteY6" fmla="*/ 306 h 1630"/>
                <a:gd name="connsiteX7" fmla="*/ 1309 w 3303"/>
                <a:gd name="connsiteY7" fmla="*/ 274 h 1630"/>
                <a:gd name="connsiteX8" fmla="*/ 1373 w 3303"/>
                <a:gd name="connsiteY8" fmla="*/ 242 h 1630"/>
                <a:gd name="connsiteX9" fmla="*/ 1441 w 3303"/>
                <a:gd name="connsiteY9" fmla="*/ 212 h 1630"/>
                <a:gd name="connsiteX10" fmla="*/ 1511 w 3303"/>
                <a:gd name="connsiteY10" fmla="*/ 184 h 1630"/>
                <a:gd name="connsiteX11" fmla="*/ 1583 w 3303"/>
                <a:gd name="connsiteY11" fmla="*/ 158 h 1630"/>
                <a:gd name="connsiteX12" fmla="*/ 1655 w 3303"/>
                <a:gd name="connsiteY12" fmla="*/ 132 h 1630"/>
                <a:gd name="connsiteX13" fmla="*/ 1731 w 3303"/>
                <a:gd name="connsiteY13" fmla="*/ 110 h 1630"/>
                <a:gd name="connsiteX14" fmla="*/ 1807 w 3303"/>
                <a:gd name="connsiteY14" fmla="*/ 88 h 1630"/>
                <a:gd name="connsiteX15" fmla="*/ 1887 w 3303"/>
                <a:gd name="connsiteY15" fmla="*/ 70 h 1630"/>
                <a:gd name="connsiteX16" fmla="*/ 1967 w 3303"/>
                <a:gd name="connsiteY16" fmla="*/ 52 h 1630"/>
                <a:gd name="connsiteX17" fmla="*/ 2049 w 3303"/>
                <a:gd name="connsiteY17" fmla="*/ 38 h 1630"/>
                <a:gd name="connsiteX18" fmla="*/ 2135 w 3303"/>
                <a:gd name="connsiteY18" fmla="*/ 26 h 1630"/>
                <a:gd name="connsiteX19" fmla="*/ 2221 w 3303"/>
                <a:gd name="connsiteY19" fmla="*/ 16 h 1630"/>
                <a:gd name="connsiteX20" fmla="*/ 2309 w 3303"/>
                <a:gd name="connsiteY20" fmla="*/ 8 h 1630"/>
                <a:gd name="connsiteX21" fmla="*/ 2399 w 3303"/>
                <a:gd name="connsiteY21" fmla="*/ 4 h 1630"/>
                <a:gd name="connsiteX22" fmla="*/ 2493 w 3303"/>
                <a:gd name="connsiteY22" fmla="*/ 0 h 1630"/>
                <a:gd name="connsiteX23" fmla="*/ 2587 w 3303"/>
                <a:gd name="connsiteY23" fmla="*/ 2 h 1630"/>
                <a:gd name="connsiteX24" fmla="*/ 2683 w 3303"/>
                <a:gd name="connsiteY24" fmla="*/ 6 h 1630"/>
                <a:gd name="connsiteX25" fmla="*/ 2781 w 3303"/>
                <a:gd name="connsiteY25" fmla="*/ 12 h 1630"/>
                <a:gd name="connsiteX26" fmla="*/ 2881 w 3303"/>
                <a:gd name="connsiteY26" fmla="*/ 22 h 1630"/>
                <a:gd name="connsiteX27" fmla="*/ 2983 w 3303"/>
                <a:gd name="connsiteY27" fmla="*/ 36 h 1630"/>
                <a:gd name="connsiteX28" fmla="*/ 3087 w 3303"/>
                <a:gd name="connsiteY28" fmla="*/ 52 h 1630"/>
                <a:gd name="connsiteX29" fmla="*/ 3195 w 3303"/>
                <a:gd name="connsiteY29" fmla="*/ 72 h 1630"/>
                <a:gd name="connsiteX30" fmla="*/ 3303 w 3303"/>
                <a:gd name="connsiteY30" fmla="*/ 96 h 1630"/>
                <a:gd name="connsiteX31" fmla="*/ 3303 w 3303"/>
                <a:gd name="connsiteY31" fmla="*/ 96 h 1630"/>
                <a:gd name="connsiteX32" fmla="*/ 3295 w 3303"/>
                <a:gd name="connsiteY32" fmla="*/ 118 h 1630"/>
                <a:gd name="connsiteX33" fmla="*/ 3269 w 3303"/>
                <a:gd name="connsiteY33" fmla="*/ 182 h 1630"/>
                <a:gd name="connsiteX34" fmla="*/ 3249 w 3303"/>
                <a:gd name="connsiteY34" fmla="*/ 226 h 1630"/>
                <a:gd name="connsiteX35" fmla="*/ 3223 w 3303"/>
                <a:gd name="connsiteY35" fmla="*/ 278 h 1630"/>
                <a:gd name="connsiteX36" fmla="*/ 3193 w 3303"/>
                <a:gd name="connsiteY36" fmla="*/ 338 h 1630"/>
                <a:gd name="connsiteX37" fmla="*/ 3157 w 3303"/>
                <a:gd name="connsiteY37" fmla="*/ 404 h 1630"/>
                <a:gd name="connsiteX38" fmla="*/ 3115 w 3303"/>
                <a:gd name="connsiteY38" fmla="*/ 474 h 1630"/>
                <a:gd name="connsiteX39" fmla="*/ 3067 w 3303"/>
                <a:gd name="connsiteY39" fmla="*/ 548 h 1630"/>
                <a:gd name="connsiteX40" fmla="*/ 3013 w 3303"/>
                <a:gd name="connsiteY40" fmla="*/ 626 h 1630"/>
                <a:gd name="connsiteX41" fmla="*/ 2953 w 3303"/>
                <a:gd name="connsiteY41" fmla="*/ 706 h 1630"/>
                <a:gd name="connsiteX42" fmla="*/ 2885 w 3303"/>
                <a:gd name="connsiteY42" fmla="*/ 786 h 1630"/>
                <a:gd name="connsiteX43" fmla="*/ 2849 w 3303"/>
                <a:gd name="connsiteY43" fmla="*/ 828 h 1630"/>
                <a:gd name="connsiteX44" fmla="*/ 2811 w 3303"/>
                <a:gd name="connsiteY44" fmla="*/ 870 h 1630"/>
                <a:gd name="connsiteX45" fmla="*/ 2773 w 3303"/>
                <a:gd name="connsiteY45" fmla="*/ 910 h 1630"/>
                <a:gd name="connsiteX46" fmla="*/ 2731 w 3303"/>
                <a:gd name="connsiteY46" fmla="*/ 952 h 1630"/>
                <a:gd name="connsiteX47" fmla="*/ 2687 w 3303"/>
                <a:gd name="connsiteY47" fmla="*/ 992 h 1630"/>
                <a:gd name="connsiteX48" fmla="*/ 2643 w 3303"/>
                <a:gd name="connsiteY48" fmla="*/ 1034 h 1630"/>
                <a:gd name="connsiteX49" fmla="*/ 2595 w 3303"/>
                <a:gd name="connsiteY49" fmla="*/ 1074 h 1630"/>
                <a:gd name="connsiteX50" fmla="*/ 2547 w 3303"/>
                <a:gd name="connsiteY50" fmla="*/ 1114 h 1630"/>
                <a:gd name="connsiteX51" fmla="*/ 2495 w 3303"/>
                <a:gd name="connsiteY51" fmla="*/ 1152 h 1630"/>
                <a:gd name="connsiteX52" fmla="*/ 2443 w 3303"/>
                <a:gd name="connsiteY52" fmla="*/ 1190 h 1630"/>
                <a:gd name="connsiteX53" fmla="*/ 2387 w 3303"/>
                <a:gd name="connsiteY53" fmla="*/ 1228 h 1630"/>
                <a:gd name="connsiteX54" fmla="*/ 2331 w 3303"/>
                <a:gd name="connsiteY54" fmla="*/ 1264 h 1630"/>
                <a:gd name="connsiteX55" fmla="*/ 2271 w 3303"/>
                <a:gd name="connsiteY55" fmla="*/ 1300 h 1630"/>
                <a:gd name="connsiteX56" fmla="*/ 2209 w 3303"/>
                <a:gd name="connsiteY56" fmla="*/ 1334 h 1630"/>
                <a:gd name="connsiteX57" fmla="*/ 2147 w 3303"/>
                <a:gd name="connsiteY57" fmla="*/ 1366 h 1630"/>
                <a:gd name="connsiteX58" fmla="*/ 2081 w 3303"/>
                <a:gd name="connsiteY58" fmla="*/ 1398 h 1630"/>
                <a:gd name="connsiteX59" fmla="*/ 2013 w 3303"/>
                <a:gd name="connsiteY59" fmla="*/ 1428 h 1630"/>
                <a:gd name="connsiteX60" fmla="*/ 1943 w 3303"/>
                <a:gd name="connsiteY60" fmla="*/ 1456 h 1630"/>
                <a:gd name="connsiteX61" fmla="*/ 1871 w 3303"/>
                <a:gd name="connsiteY61" fmla="*/ 1482 h 1630"/>
                <a:gd name="connsiteX62" fmla="*/ 1797 w 3303"/>
                <a:gd name="connsiteY62" fmla="*/ 1506 h 1630"/>
                <a:gd name="connsiteX63" fmla="*/ 1721 w 3303"/>
                <a:gd name="connsiteY63" fmla="*/ 1530 h 1630"/>
                <a:gd name="connsiteX64" fmla="*/ 1641 w 3303"/>
                <a:gd name="connsiteY64" fmla="*/ 1550 h 1630"/>
                <a:gd name="connsiteX65" fmla="*/ 1477 w 3303"/>
                <a:gd name="connsiteY65" fmla="*/ 1584 h 1630"/>
                <a:gd name="connsiteX66" fmla="*/ 1391 w 3303"/>
                <a:gd name="connsiteY66" fmla="*/ 1598 h 1630"/>
                <a:gd name="connsiteX67" fmla="*/ 1303 w 3303"/>
                <a:gd name="connsiteY67" fmla="*/ 1610 h 1630"/>
                <a:gd name="connsiteX68" fmla="*/ 1211 w 3303"/>
                <a:gd name="connsiteY68" fmla="*/ 1620 h 1630"/>
                <a:gd name="connsiteX69" fmla="*/ 1117 w 3303"/>
                <a:gd name="connsiteY69" fmla="*/ 1626 h 1630"/>
                <a:gd name="connsiteX70" fmla="*/ 1021 w 3303"/>
                <a:gd name="connsiteY70" fmla="*/ 1628 h 1630"/>
                <a:gd name="connsiteX71" fmla="*/ 923 w 3303"/>
                <a:gd name="connsiteY71" fmla="*/ 1630 h 1630"/>
                <a:gd name="connsiteX0" fmla="*/ 1021 w 3303"/>
                <a:gd name="connsiteY0" fmla="*/ 1628 h 1628"/>
                <a:gd name="connsiteX1" fmla="*/ 39 w 3303"/>
                <a:gd name="connsiteY1" fmla="*/ 1516 h 1628"/>
                <a:gd name="connsiteX2" fmla="*/ 271 w 3303"/>
                <a:gd name="connsiteY2" fmla="*/ 1150 h 1628"/>
                <a:gd name="connsiteX3" fmla="*/ 1063 w 3303"/>
                <a:gd name="connsiteY3" fmla="*/ 412 h 1628"/>
                <a:gd name="connsiteX4" fmla="*/ 1121 w 3303"/>
                <a:gd name="connsiteY4" fmla="*/ 376 h 1628"/>
                <a:gd name="connsiteX5" fmla="*/ 1181 w 3303"/>
                <a:gd name="connsiteY5" fmla="*/ 340 h 1628"/>
                <a:gd name="connsiteX6" fmla="*/ 1245 w 3303"/>
                <a:gd name="connsiteY6" fmla="*/ 306 h 1628"/>
                <a:gd name="connsiteX7" fmla="*/ 1309 w 3303"/>
                <a:gd name="connsiteY7" fmla="*/ 274 h 1628"/>
                <a:gd name="connsiteX8" fmla="*/ 1373 w 3303"/>
                <a:gd name="connsiteY8" fmla="*/ 242 h 1628"/>
                <a:gd name="connsiteX9" fmla="*/ 1441 w 3303"/>
                <a:gd name="connsiteY9" fmla="*/ 212 h 1628"/>
                <a:gd name="connsiteX10" fmla="*/ 1511 w 3303"/>
                <a:gd name="connsiteY10" fmla="*/ 184 h 1628"/>
                <a:gd name="connsiteX11" fmla="*/ 1583 w 3303"/>
                <a:gd name="connsiteY11" fmla="*/ 158 h 1628"/>
                <a:gd name="connsiteX12" fmla="*/ 1655 w 3303"/>
                <a:gd name="connsiteY12" fmla="*/ 132 h 1628"/>
                <a:gd name="connsiteX13" fmla="*/ 1731 w 3303"/>
                <a:gd name="connsiteY13" fmla="*/ 110 h 1628"/>
                <a:gd name="connsiteX14" fmla="*/ 1807 w 3303"/>
                <a:gd name="connsiteY14" fmla="*/ 88 h 1628"/>
                <a:gd name="connsiteX15" fmla="*/ 1887 w 3303"/>
                <a:gd name="connsiteY15" fmla="*/ 70 h 1628"/>
                <a:gd name="connsiteX16" fmla="*/ 1967 w 3303"/>
                <a:gd name="connsiteY16" fmla="*/ 52 h 1628"/>
                <a:gd name="connsiteX17" fmla="*/ 2049 w 3303"/>
                <a:gd name="connsiteY17" fmla="*/ 38 h 1628"/>
                <a:gd name="connsiteX18" fmla="*/ 2135 w 3303"/>
                <a:gd name="connsiteY18" fmla="*/ 26 h 1628"/>
                <a:gd name="connsiteX19" fmla="*/ 2221 w 3303"/>
                <a:gd name="connsiteY19" fmla="*/ 16 h 1628"/>
                <a:gd name="connsiteX20" fmla="*/ 2309 w 3303"/>
                <a:gd name="connsiteY20" fmla="*/ 8 h 1628"/>
                <a:gd name="connsiteX21" fmla="*/ 2399 w 3303"/>
                <a:gd name="connsiteY21" fmla="*/ 4 h 1628"/>
                <a:gd name="connsiteX22" fmla="*/ 2493 w 3303"/>
                <a:gd name="connsiteY22" fmla="*/ 0 h 1628"/>
                <a:gd name="connsiteX23" fmla="*/ 2587 w 3303"/>
                <a:gd name="connsiteY23" fmla="*/ 2 h 1628"/>
                <a:gd name="connsiteX24" fmla="*/ 2683 w 3303"/>
                <a:gd name="connsiteY24" fmla="*/ 6 h 1628"/>
                <a:gd name="connsiteX25" fmla="*/ 2781 w 3303"/>
                <a:gd name="connsiteY25" fmla="*/ 12 h 1628"/>
                <a:gd name="connsiteX26" fmla="*/ 2881 w 3303"/>
                <a:gd name="connsiteY26" fmla="*/ 22 h 1628"/>
                <a:gd name="connsiteX27" fmla="*/ 2983 w 3303"/>
                <a:gd name="connsiteY27" fmla="*/ 36 h 1628"/>
                <a:gd name="connsiteX28" fmla="*/ 3087 w 3303"/>
                <a:gd name="connsiteY28" fmla="*/ 52 h 1628"/>
                <a:gd name="connsiteX29" fmla="*/ 3195 w 3303"/>
                <a:gd name="connsiteY29" fmla="*/ 72 h 1628"/>
                <a:gd name="connsiteX30" fmla="*/ 3303 w 3303"/>
                <a:gd name="connsiteY30" fmla="*/ 96 h 1628"/>
                <a:gd name="connsiteX31" fmla="*/ 3303 w 3303"/>
                <a:gd name="connsiteY31" fmla="*/ 96 h 1628"/>
                <a:gd name="connsiteX32" fmla="*/ 3295 w 3303"/>
                <a:gd name="connsiteY32" fmla="*/ 118 h 1628"/>
                <a:gd name="connsiteX33" fmla="*/ 3269 w 3303"/>
                <a:gd name="connsiteY33" fmla="*/ 182 h 1628"/>
                <a:gd name="connsiteX34" fmla="*/ 3249 w 3303"/>
                <a:gd name="connsiteY34" fmla="*/ 226 h 1628"/>
                <a:gd name="connsiteX35" fmla="*/ 3223 w 3303"/>
                <a:gd name="connsiteY35" fmla="*/ 278 h 1628"/>
                <a:gd name="connsiteX36" fmla="*/ 3193 w 3303"/>
                <a:gd name="connsiteY36" fmla="*/ 338 h 1628"/>
                <a:gd name="connsiteX37" fmla="*/ 3157 w 3303"/>
                <a:gd name="connsiteY37" fmla="*/ 404 h 1628"/>
                <a:gd name="connsiteX38" fmla="*/ 3115 w 3303"/>
                <a:gd name="connsiteY38" fmla="*/ 474 h 1628"/>
                <a:gd name="connsiteX39" fmla="*/ 3067 w 3303"/>
                <a:gd name="connsiteY39" fmla="*/ 548 h 1628"/>
                <a:gd name="connsiteX40" fmla="*/ 3013 w 3303"/>
                <a:gd name="connsiteY40" fmla="*/ 626 h 1628"/>
                <a:gd name="connsiteX41" fmla="*/ 2953 w 3303"/>
                <a:gd name="connsiteY41" fmla="*/ 706 h 1628"/>
                <a:gd name="connsiteX42" fmla="*/ 2885 w 3303"/>
                <a:gd name="connsiteY42" fmla="*/ 786 h 1628"/>
                <a:gd name="connsiteX43" fmla="*/ 2849 w 3303"/>
                <a:gd name="connsiteY43" fmla="*/ 828 h 1628"/>
                <a:gd name="connsiteX44" fmla="*/ 2811 w 3303"/>
                <a:gd name="connsiteY44" fmla="*/ 870 h 1628"/>
                <a:gd name="connsiteX45" fmla="*/ 2773 w 3303"/>
                <a:gd name="connsiteY45" fmla="*/ 910 h 1628"/>
                <a:gd name="connsiteX46" fmla="*/ 2731 w 3303"/>
                <a:gd name="connsiteY46" fmla="*/ 952 h 1628"/>
                <a:gd name="connsiteX47" fmla="*/ 2687 w 3303"/>
                <a:gd name="connsiteY47" fmla="*/ 992 h 1628"/>
                <a:gd name="connsiteX48" fmla="*/ 2643 w 3303"/>
                <a:gd name="connsiteY48" fmla="*/ 1034 h 1628"/>
                <a:gd name="connsiteX49" fmla="*/ 2595 w 3303"/>
                <a:gd name="connsiteY49" fmla="*/ 1074 h 1628"/>
                <a:gd name="connsiteX50" fmla="*/ 2547 w 3303"/>
                <a:gd name="connsiteY50" fmla="*/ 1114 h 1628"/>
                <a:gd name="connsiteX51" fmla="*/ 2495 w 3303"/>
                <a:gd name="connsiteY51" fmla="*/ 1152 h 1628"/>
                <a:gd name="connsiteX52" fmla="*/ 2443 w 3303"/>
                <a:gd name="connsiteY52" fmla="*/ 1190 h 1628"/>
                <a:gd name="connsiteX53" fmla="*/ 2387 w 3303"/>
                <a:gd name="connsiteY53" fmla="*/ 1228 h 1628"/>
                <a:gd name="connsiteX54" fmla="*/ 2331 w 3303"/>
                <a:gd name="connsiteY54" fmla="*/ 1264 h 1628"/>
                <a:gd name="connsiteX55" fmla="*/ 2271 w 3303"/>
                <a:gd name="connsiteY55" fmla="*/ 1300 h 1628"/>
                <a:gd name="connsiteX56" fmla="*/ 2209 w 3303"/>
                <a:gd name="connsiteY56" fmla="*/ 1334 h 1628"/>
                <a:gd name="connsiteX57" fmla="*/ 2147 w 3303"/>
                <a:gd name="connsiteY57" fmla="*/ 1366 h 1628"/>
                <a:gd name="connsiteX58" fmla="*/ 2081 w 3303"/>
                <a:gd name="connsiteY58" fmla="*/ 1398 h 1628"/>
                <a:gd name="connsiteX59" fmla="*/ 2013 w 3303"/>
                <a:gd name="connsiteY59" fmla="*/ 1428 h 1628"/>
                <a:gd name="connsiteX60" fmla="*/ 1943 w 3303"/>
                <a:gd name="connsiteY60" fmla="*/ 1456 h 1628"/>
                <a:gd name="connsiteX61" fmla="*/ 1871 w 3303"/>
                <a:gd name="connsiteY61" fmla="*/ 1482 h 1628"/>
                <a:gd name="connsiteX62" fmla="*/ 1797 w 3303"/>
                <a:gd name="connsiteY62" fmla="*/ 1506 h 1628"/>
                <a:gd name="connsiteX63" fmla="*/ 1721 w 3303"/>
                <a:gd name="connsiteY63" fmla="*/ 1530 h 1628"/>
                <a:gd name="connsiteX64" fmla="*/ 1641 w 3303"/>
                <a:gd name="connsiteY64" fmla="*/ 1550 h 1628"/>
                <a:gd name="connsiteX65" fmla="*/ 1477 w 3303"/>
                <a:gd name="connsiteY65" fmla="*/ 1584 h 1628"/>
                <a:gd name="connsiteX66" fmla="*/ 1391 w 3303"/>
                <a:gd name="connsiteY66" fmla="*/ 1598 h 1628"/>
                <a:gd name="connsiteX67" fmla="*/ 1303 w 3303"/>
                <a:gd name="connsiteY67" fmla="*/ 1610 h 1628"/>
                <a:gd name="connsiteX68" fmla="*/ 1211 w 3303"/>
                <a:gd name="connsiteY68" fmla="*/ 1620 h 1628"/>
                <a:gd name="connsiteX69" fmla="*/ 1117 w 3303"/>
                <a:gd name="connsiteY69" fmla="*/ 1626 h 1628"/>
                <a:gd name="connsiteX70" fmla="*/ 1021 w 3303"/>
                <a:gd name="connsiteY70" fmla="*/ 1628 h 1628"/>
                <a:gd name="connsiteX0" fmla="*/ 1117 w 3303"/>
                <a:gd name="connsiteY0" fmla="*/ 1626 h 1626"/>
                <a:gd name="connsiteX1" fmla="*/ 39 w 3303"/>
                <a:gd name="connsiteY1" fmla="*/ 1516 h 1626"/>
                <a:gd name="connsiteX2" fmla="*/ 271 w 3303"/>
                <a:gd name="connsiteY2" fmla="*/ 1150 h 1626"/>
                <a:gd name="connsiteX3" fmla="*/ 1063 w 3303"/>
                <a:gd name="connsiteY3" fmla="*/ 412 h 1626"/>
                <a:gd name="connsiteX4" fmla="*/ 1121 w 3303"/>
                <a:gd name="connsiteY4" fmla="*/ 376 h 1626"/>
                <a:gd name="connsiteX5" fmla="*/ 1181 w 3303"/>
                <a:gd name="connsiteY5" fmla="*/ 340 h 1626"/>
                <a:gd name="connsiteX6" fmla="*/ 1245 w 3303"/>
                <a:gd name="connsiteY6" fmla="*/ 306 h 1626"/>
                <a:gd name="connsiteX7" fmla="*/ 1309 w 3303"/>
                <a:gd name="connsiteY7" fmla="*/ 274 h 1626"/>
                <a:gd name="connsiteX8" fmla="*/ 1373 w 3303"/>
                <a:gd name="connsiteY8" fmla="*/ 242 h 1626"/>
                <a:gd name="connsiteX9" fmla="*/ 1441 w 3303"/>
                <a:gd name="connsiteY9" fmla="*/ 212 h 1626"/>
                <a:gd name="connsiteX10" fmla="*/ 1511 w 3303"/>
                <a:gd name="connsiteY10" fmla="*/ 184 h 1626"/>
                <a:gd name="connsiteX11" fmla="*/ 1583 w 3303"/>
                <a:gd name="connsiteY11" fmla="*/ 158 h 1626"/>
                <a:gd name="connsiteX12" fmla="*/ 1655 w 3303"/>
                <a:gd name="connsiteY12" fmla="*/ 132 h 1626"/>
                <a:gd name="connsiteX13" fmla="*/ 1731 w 3303"/>
                <a:gd name="connsiteY13" fmla="*/ 110 h 1626"/>
                <a:gd name="connsiteX14" fmla="*/ 1807 w 3303"/>
                <a:gd name="connsiteY14" fmla="*/ 88 h 1626"/>
                <a:gd name="connsiteX15" fmla="*/ 1887 w 3303"/>
                <a:gd name="connsiteY15" fmla="*/ 70 h 1626"/>
                <a:gd name="connsiteX16" fmla="*/ 1967 w 3303"/>
                <a:gd name="connsiteY16" fmla="*/ 52 h 1626"/>
                <a:gd name="connsiteX17" fmla="*/ 2049 w 3303"/>
                <a:gd name="connsiteY17" fmla="*/ 38 h 1626"/>
                <a:gd name="connsiteX18" fmla="*/ 2135 w 3303"/>
                <a:gd name="connsiteY18" fmla="*/ 26 h 1626"/>
                <a:gd name="connsiteX19" fmla="*/ 2221 w 3303"/>
                <a:gd name="connsiteY19" fmla="*/ 16 h 1626"/>
                <a:gd name="connsiteX20" fmla="*/ 2309 w 3303"/>
                <a:gd name="connsiteY20" fmla="*/ 8 h 1626"/>
                <a:gd name="connsiteX21" fmla="*/ 2399 w 3303"/>
                <a:gd name="connsiteY21" fmla="*/ 4 h 1626"/>
                <a:gd name="connsiteX22" fmla="*/ 2493 w 3303"/>
                <a:gd name="connsiteY22" fmla="*/ 0 h 1626"/>
                <a:gd name="connsiteX23" fmla="*/ 2587 w 3303"/>
                <a:gd name="connsiteY23" fmla="*/ 2 h 1626"/>
                <a:gd name="connsiteX24" fmla="*/ 2683 w 3303"/>
                <a:gd name="connsiteY24" fmla="*/ 6 h 1626"/>
                <a:gd name="connsiteX25" fmla="*/ 2781 w 3303"/>
                <a:gd name="connsiteY25" fmla="*/ 12 h 1626"/>
                <a:gd name="connsiteX26" fmla="*/ 2881 w 3303"/>
                <a:gd name="connsiteY26" fmla="*/ 22 h 1626"/>
                <a:gd name="connsiteX27" fmla="*/ 2983 w 3303"/>
                <a:gd name="connsiteY27" fmla="*/ 36 h 1626"/>
                <a:gd name="connsiteX28" fmla="*/ 3087 w 3303"/>
                <a:gd name="connsiteY28" fmla="*/ 52 h 1626"/>
                <a:gd name="connsiteX29" fmla="*/ 3195 w 3303"/>
                <a:gd name="connsiteY29" fmla="*/ 72 h 1626"/>
                <a:gd name="connsiteX30" fmla="*/ 3303 w 3303"/>
                <a:gd name="connsiteY30" fmla="*/ 96 h 1626"/>
                <a:gd name="connsiteX31" fmla="*/ 3303 w 3303"/>
                <a:gd name="connsiteY31" fmla="*/ 96 h 1626"/>
                <a:gd name="connsiteX32" fmla="*/ 3295 w 3303"/>
                <a:gd name="connsiteY32" fmla="*/ 118 h 1626"/>
                <a:gd name="connsiteX33" fmla="*/ 3269 w 3303"/>
                <a:gd name="connsiteY33" fmla="*/ 182 h 1626"/>
                <a:gd name="connsiteX34" fmla="*/ 3249 w 3303"/>
                <a:gd name="connsiteY34" fmla="*/ 226 h 1626"/>
                <a:gd name="connsiteX35" fmla="*/ 3223 w 3303"/>
                <a:gd name="connsiteY35" fmla="*/ 278 h 1626"/>
                <a:gd name="connsiteX36" fmla="*/ 3193 w 3303"/>
                <a:gd name="connsiteY36" fmla="*/ 338 h 1626"/>
                <a:gd name="connsiteX37" fmla="*/ 3157 w 3303"/>
                <a:gd name="connsiteY37" fmla="*/ 404 h 1626"/>
                <a:gd name="connsiteX38" fmla="*/ 3115 w 3303"/>
                <a:gd name="connsiteY38" fmla="*/ 474 h 1626"/>
                <a:gd name="connsiteX39" fmla="*/ 3067 w 3303"/>
                <a:gd name="connsiteY39" fmla="*/ 548 h 1626"/>
                <a:gd name="connsiteX40" fmla="*/ 3013 w 3303"/>
                <a:gd name="connsiteY40" fmla="*/ 626 h 1626"/>
                <a:gd name="connsiteX41" fmla="*/ 2953 w 3303"/>
                <a:gd name="connsiteY41" fmla="*/ 706 h 1626"/>
                <a:gd name="connsiteX42" fmla="*/ 2885 w 3303"/>
                <a:gd name="connsiteY42" fmla="*/ 786 h 1626"/>
                <a:gd name="connsiteX43" fmla="*/ 2849 w 3303"/>
                <a:gd name="connsiteY43" fmla="*/ 828 h 1626"/>
                <a:gd name="connsiteX44" fmla="*/ 2811 w 3303"/>
                <a:gd name="connsiteY44" fmla="*/ 870 h 1626"/>
                <a:gd name="connsiteX45" fmla="*/ 2773 w 3303"/>
                <a:gd name="connsiteY45" fmla="*/ 910 h 1626"/>
                <a:gd name="connsiteX46" fmla="*/ 2731 w 3303"/>
                <a:gd name="connsiteY46" fmla="*/ 952 h 1626"/>
                <a:gd name="connsiteX47" fmla="*/ 2687 w 3303"/>
                <a:gd name="connsiteY47" fmla="*/ 992 h 1626"/>
                <a:gd name="connsiteX48" fmla="*/ 2643 w 3303"/>
                <a:gd name="connsiteY48" fmla="*/ 1034 h 1626"/>
                <a:gd name="connsiteX49" fmla="*/ 2595 w 3303"/>
                <a:gd name="connsiteY49" fmla="*/ 1074 h 1626"/>
                <a:gd name="connsiteX50" fmla="*/ 2547 w 3303"/>
                <a:gd name="connsiteY50" fmla="*/ 1114 h 1626"/>
                <a:gd name="connsiteX51" fmla="*/ 2495 w 3303"/>
                <a:gd name="connsiteY51" fmla="*/ 1152 h 1626"/>
                <a:gd name="connsiteX52" fmla="*/ 2443 w 3303"/>
                <a:gd name="connsiteY52" fmla="*/ 1190 h 1626"/>
                <a:gd name="connsiteX53" fmla="*/ 2387 w 3303"/>
                <a:gd name="connsiteY53" fmla="*/ 1228 h 1626"/>
                <a:gd name="connsiteX54" fmla="*/ 2331 w 3303"/>
                <a:gd name="connsiteY54" fmla="*/ 1264 h 1626"/>
                <a:gd name="connsiteX55" fmla="*/ 2271 w 3303"/>
                <a:gd name="connsiteY55" fmla="*/ 1300 h 1626"/>
                <a:gd name="connsiteX56" fmla="*/ 2209 w 3303"/>
                <a:gd name="connsiteY56" fmla="*/ 1334 h 1626"/>
                <a:gd name="connsiteX57" fmla="*/ 2147 w 3303"/>
                <a:gd name="connsiteY57" fmla="*/ 1366 h 1626"/>
                <a:gd name="connsiteX58" fmla="*/ 2081 w 3303"/>
                <a:gd name="connsiteY58" fmla="*/ 1398 h 1626"/>
                <a:gd name="connsiteX59" fmla="*/ 2013 w 3303"/>
                <a:gd name="connsiteY59" fmla="*/ 1428 h 1626"/>
                <a:gd name="connsiteX60" fmla="*/ 1943 w 3303"/>
                <a:gd name="connsiteY60" fmla="*/ 1456 h 1626"/>
                <a:gd name="connsiteX61" fmla="*/ 1871 w 3303"/>
                <a:gd name="connsiteY61" fmla="*/ 1482 h 1626"/>
                <a:gd name="connsiteX62" fmla="*/ 1797 w 3303"/>
                <a:gd name="connsiteY62" fmla="*/ 1506 h 1626"/>
                <a:gd name="connsiteX63" fmla="*/ 1721 w 3303"/>
                <a:gd name="connsiteY63" fmla="*/ 1530 h 1626"/>
                <a:gd name="connsiteX64" fmla="*/ 1641 w 3303"/>
                <a:gd name="connsiteY64" fmla="*/ 1550 h 1626"/>
                <a:gd name="connsiteX65" fmla="*/ 1477 w 3303"/>
                <a:gd name="connsiteY65" fmla="*/ 1584 h 1626"/>
                <a:gd name="connsiteX66" fmla="*/ 1391 w 3303"/>
                <a:gd name="connsiteY66" fmla="*/ 1598 h 1626"/>
                <a:gd name="connsiteX67" fmla="*/ 1303 w 3303"/>
                <a:gd name="connsiteY67" fmla="*/ 1610 h 1626"/>
                <a:gd name="connsiteX68" fmla="*/ 1211 w 3303"/>
                <a:gd name="connsiteY68" fmla="*/ 1620 h 1626"/>
                <a:gd name="connsiteX69" fmla="*/ 1117 w 3303"/>
                <a:gd name="connsiteY69" fmla="*/ 1626 h 1626"/>
                <a:gd name="connsiteX0" fmla="*/ 1211 w 3303"/>
                <a:gd name="connsiteY0" fmla="*/ 1620 h 1620"/>
                <a:gd name="connsiteX1" fmla="*/ 39 w 3303"/>
                <a:gd name="connsiteY1" fmla="*/ 1516 h 1620"/>
                <a:gd name="connsiteX2" fmla="*/ 271 w 3303"/>
                <a:gd name="connsiteY2" fmla="*/ 1150 h 1620"/>
                <a:gd name="connsiteX3" fmla="*/ 1063 w 3303"/>
                <a:gd name="connsiteY3" fmla="*/ 412 h 1620"/>
                <a:gd name="connsiteX4" fmla="*/ 1121 w 3303"/>
                <a:gd name="connsiteY4" fmla="*/ 376 h 1620"/>
                <a:gd name="connsiteX5" fmla="*/ 1181 w 3303"/>
                <a:gd name="connsiteY5" fmla="*/ 340 h 1620"/>
                <a:gd name="connsiteX6" fmla="*/ 1245 w 3303"/>
                <a:gd name="connsiteY6" fmla="*/ 306 h 1620"/>
                <a:gd name="connsiteX7" fmla="*/ 1309 w 3303"/>
                <a:gd name="connsiteY7" fmla="*/ 274 h 1620"/>
                <a:gd name="connsiteX8" fmla="*/ 1373 w 3303"/>
                <a:gd name="connsiteY8" fmla="*/ 242 h 1620"/>
                <a:gd name="connsiteX9" fmla="*/ 1441 w 3303"/>
                <a:gd name="connsiteY9" fmla="*/ 212 h 1620"/>
                <a:gd name="connsiteX10" fmla="*/ 1511 w 3303"/>
                <a:gd name="connsiteY10" fmla="*/ 184 h 1620"/>
                <a:gd name="connsiteX11" fmla="*/ 1583 w 3303"/>
                <a:gd name="connsiteY11" fmla="*/ 158 h 1620"/>
                <a:gd name="connsiteX12" fmla="*/ 1655 w 3303"/>
                <a:gd name="connsiteY12" fmla="*/ 132 h 1620"/>
                <a:gd name="connsiteX13" fmla="*/ 1731 w 3303"/>
                <a:gd name="connsiteY13" fmla="*/ 110 h 1620"/>
                <a:gd name="connsiteX14" fmla="*/ 1807 w 3303"/>
                <a:gd name="connsiteY14" fmla="*/ 88 h 1620"/>
                <a:gd name="connsiteX15" fmla="*/ 1887 w 3303"/>
                <a:gd name="connsiteY15" fmla="*/ 70 h 1620"/>
                <a:gd name="connsiteX16" fmla="*/ 1967 w 3303"/>
                <a:gd name="connsiteY16" fmla="*/ 52 h 1620"/>
                <a:gd name="connsiteX17" fmla="*/ 2049 w 3303"/>
                <a:gd name="connsiteY17" fmla="*/ 38 h 1620"/>
                <a:gd name="connsiteX18" fmla="*/ 2135 w 3303"/>
                <a:gd name="connsiteY18" fmla="*/ 26 h 1620"/>
                <a:gd name="connsiteX19" fmla="*/ 2221 w 3303"/>
                <a:gd name="connsiteY19" fmla="*/ 16 h 1620"/>
                <a:gd name="connsiteX20" fmla="*/ 2309 w 3303"/>
                <a:gd name="connsiteY20" fmla="*/ 8 h 1620"/>
                <a:gd name="connsiteX21" fmla="*/ 2399 w 3303"/>
                <a:gd name="connsiteY21" fmla="*/ 4 h 1620"/>
                <a:gd name="connsiteX22" fmla="*/ 2493 w 3303"/>
                <a:gd name="connsiteY22" fmla="*/ 0 h 1620"/>
                <a:gd name="connsiteX23" fmla="*/ 2587 w 3303"/>
                <a:gd name="connsiteY23" fmla="*/ 2 h 1620"/>
                <a:gd name="connsiteX24" fmla="*/ 2683 w 3303"/>
                <a:gd name="connsiteY24" fmla="*/ 6 h 1620"/>
                <a:gd name="connsiteX25" fmla="*/ 2781 w 3303"/>
                <a:gd name="connsiteY25" fmla="*/ 12 h 1620"/>
                <a:gd name="connsiteX26" fmla="*/ 2881 w 3303"/>
                <a:gd name="connsiteY26" fmla="*/ 22 h 1620"/>
                <a:gd name="connsiteX27" fmla="*/ 2983 w 3303"/>
                <a:gd name="connsiteY27" fmla="*/ 36 h 1620"/>
                <a:gd name="connsiteX28" fmla="*/ 3087 w 3303"/>
                <a:gd name="connsiteY28" fmla="*/ 52 h 1620"/>
                <a:gd name="connsiteX29" fmla="*/ 3195 w 3303"/>
                <a:gd name="connsiteY29" fmla="*/ 72 h 1620"/>
                <a:gd name="connsiteX30" fmla="*/ 3303 w 3303"/>
                <a:gd name="connsiteY30" fmla="*/ 96 h 1620"/>
                <a:gd name="connsiteX31" fmla="*/ 3303 w 3303"/>
                <a:gd name="connsiteY31" fmla="*/ 96 h 1620"/>
                <a:gd name="connsiteX32" fmla="*/ 3295 w 3303"/>
                <a:gd name="connsiteY32" fmla="*/ 118 h 1620"/>
                <a:gd name="connsiteX33" fmla="*/ 3269 w 3303"/>
                <a:gd name="connsiteY33" fmla="*/ 182 h 1620"/>
                <a:gd name="connsiteX34" fmla="*/ 3249 w 3303"/>
                <a:gd name="connsiteY34" fmla="*/ 226 h 1620"/>
                <a:gd name="connsiteX35" fmla="*/ 3223 w 3303"/>
                <a:gd name="connsiteY35" fmla="*/ 278 h 1620"/>
                <a:gd name="connsiteX36" fmla="*/ 3193 w 3303"/>
                <a:gd name="connsiteY36" fmla="*/ 338 h 1620"/>
                <a:gd name="connsiteX37" fmla="*/ 3157 w 3303"/>
                <a:gd name="connsiteY37" fmla="*/ 404 h 1620"/>
                <a:gd name="connsiteX38" fmla="*/ 3115 w 3303"/>
                <a:gd name="connsiteY38" fmla="*/ 474 h 1620"/>
                <a:gd name="connsiteX39" fmla="*/ 3067 w 3303"/>
                <a:gd name="connsiteY39" fmla="*/ 548 h 1620"/>
                <a:gd name="connsiteX40" fmla="*/ 3013 w 3303"/>
                <a:gd name="connsiteY40" fmla="*/ 626 h 1620"/>
                <a:gd name="connsiteX41" fmla="*/ 2953 w 3303"/>
                <a:gd name="connsiteY41" fmla="*/ 706 h 1620"/>
                <a:gd name="connsiteX42" fmla="*/ 2885 w 3303"/>
                <a:gd name="connsiteY42" fmla="*/ 786 h 1620"/>
                <a:gd name="connsiteX43" fmla="*/ 2849 w 3303"/>
                <a:gd name="connsiteY43" fmla="*/ 828 h 1620"/>
                <a:gd name="connsiteX44" fmla="*/ 2811 w 3303"/>
                <a:gd name="connsiteY44" fmla="*/ 870 h 1620"/>
                <a:gd name="connsiteX45" fmla="*/ 2773 w 3303"/>
                <a:gd name="connsiteY45" fmla="*/ 910 h 1620"/>
                <a:gd name="connsiteX46" fmla="*/ 2731 w 3303"/>
                <a:gd name="connsiteY46" fmla="*/ 952 h 1620"/>
                <a:gd name="connsiteX47" fmla="*/ 2687 w 3303"/>
                <a:gd name="connsiteY47" fmla="*/ 992 h 1620"/>
                <a:gd name="connsiteX48" fmla="*/ 2643 w 3303"/>
                <a:gd name="connsiteY48" fmla="*/ 1034 h 1620"/>
                <a:gd name="connsiteX49" fmla="*/ 2595 w 3303"/>
                <a:gd name="connsiteY49" fmla="*/ 1074 h 1620"/>
                <a:gd name="connsiteX50" fmla="*/ 2547 w 3303"/>
                <a:gd name="connsiteY50" fmla="*/ 1114 h 1620"/>
                <a:gd name="connsiteX51" fmla="*/ 2495 w 3303"/>
                <a:gd name="connsiteY51" fmla="*/ 1152 h 1620"/>
                <a:gd name="connsiteX52" fmla="*/ 2443 w 3303"/>
                <a:gd name="connsiteY52" fmla="*/ 1190 h 1620"/>
                <a:gd name="connsiteX53" fmla="*/ 2387 w 3303"/>
                <a:gd name="connsiteY53" fmla="*/ 1228 h 1620"/>
                <a:gd name="connsiteX54" fmla="*/ 2331 w 3303"/>
                <a:gd name="connsiteY54" fmla="*/ 1264 h 1620"/>
                <a:gd name="connsiteX55" fmla="*/ 2271 w 3303"/>
                <a:gd name="connsiteY55" fmla="*/ 1300 h 1620"/>
                <a:gd name="connsiteX56" fmla="*/ 2209 w 3303"/>
                <a:gd name="connsiteY56" fmla="*/ 1334 h 1620"/>
                <a:gd name="connsiteX57" fmla="*/ 2147 w 3303"/>
                <a:gd name="connsiteY57" fmla="*/ 1366 h 1620"/>
                <a:gd name="connsiteX58" fmla="*/ 2081 w 3303"/>
                <a:gd name="connsiteY58" fmla="*/ 1398 h 1620"/>
                <a:gd name="connsiteX59" fmla="*/ 2013 w 3303"/>
                <a:gd name="connsiteY59" fmla="*/ 1428 h 1620"/>
                <a:gd name="connsiteX60" fmla="*/ 1943 w 3303"/>
                <a:gd name="connsiteY60" fmla="*/ 1456 h 1620"/>
                <a:gd name="connsiteX61" fmla="*/ 1871 w 3303"/>
                <a:gd name="connsiteY61" fmla="*/ 1482 h 1620"/>
                <a:gd name="connsiteX62" fmla="*/ 1797 w 3303"/>
                <a:gd name="connsiteY62" fmla="*/ 1506 h 1620"/>
                <a:gd name="connsiteX63" fmla="*/ 1721 w 3303"/>
                <a:gd name="connsiteY63" fmla="*/ 1530 h 1620"/>
                <a:gd name="connsiteX64" fmla="*/ 1641 w 3303"/>
                <a:gd name="connsiteY64" fmla="*/ 1550 h 1620"/>
                <a:gd name="connsiteX65" fmla="*/ 1477 w 3303"/>
                <a:gd name="connsiteY65" fmla="*/ 1584 h 1620"/>
                <a:gd name="connsiteX66" fmla="*/ 1391 w 3303"/>
                <a:gd name="connsiteY66" fmla="*/ 1598 h 1620"/>
                <a:gd name="connsiteX67" fmla="*/ 1303 w 3303"/>
                <a:gd name="connsiteY67" fmla="*/ 1610 h 1620"/>
                <a:gd name="connsiteX68" fmla="*/ 1211 w 3303"/>
                <a:gd name="connsiteY68" fmla="*/ 1620 h 162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2013 w 3303"/>
                <a:gd name="connsiteY59" fmla="*/ 1428 h 1610"/>
                <a:gd name="connsiteX60" fmla="*/ 1943 w 3303"/>
                <a:gd name="connsiteY60" fmla="*/ 1456 h 1610"/>
                <a:gd name="connsiteX61" fmla="*/ 1871 w 3303"/>
                <a:gd name="connsiteY61" fmla="*/ 1482 h 1610"/>
                <a:gd name="connsiteX62" fmla="*/ 1797 w 3303"/>
                <a:gd name="connsiteY62" fmla="*/ 1506 h 1610"/>
                <a:gd name="connsiteX63" fmla="*/ 1721 w 3303"/>
                <a:gd name="connsiteY63" fmla="*/ 1530 h 1610"/>
                <a:gd name="connsiteX64" fmla="*/ 1641 w 3303"/>
                <a:gd name="connsiteY64" fmla="*/ 1550 h 1610"/>
                <a:gd name="connsiteX65" fmla="*/ 1477 w 3303"/>
                <a:gd name="connsiteY65" fmla="*/ 1584 h 1610"/>
                <a:gd name="connsiteX66" fmla="*/ 1391 w 3303"/>
                <a:gd name="connsiteY66" fmla="*/ 1598 h 1610"/>
                <a:gd name="connsiteX67" fmla="*/ 1303 w 3303"/>
                <a:gd name="connsiteY67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2013 w 3303"/>
                <a:gd name="connsiteY59" fmla="*/ 1428 h 1610"/>
                <a:gd name="connsiteX60" fmla="*/ 1943 w 3303"/>
                <a:gd name="connsiteY60" fmla="*/ 1456 h 1610"/>
                <a:gd name="connsiteX61" fmla="*/ 1871 w 3303"/>
                <a:gd name="connsiteY61" fmla="*/ 1482 h 1610"/>
                <a:gd name="connsiteX62" fmla="*/ 1797 w 3303"/>
                <a:gd name="connsiteY62" fmla="*/ 1506 h 1610"/>
                <a:gd name="connsiteX63" fmla="*/ 1721 w 3303"/>
                <a:gd name="connsiteY63" fmla="*/ 1530 h 1610"/>
                <a:gd name="connsiteX64" fmla="*/ 1641 w 3303"/>
                <a:gd name="connsiteY64" fmla="*/ 1550 h 1610"/>
                <a:gd name="connsiteX65" fmla="*/ 1477 w 3303"/>
                <a:gd name="connsiteY65" fmla="*/ 1584 h 1610"/>
                <a:gd name="connsiteX66" fmla="*/ 1303 w 3303"/>
                <a:gd name="connsiteY66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2013 w 3303"/>
                <a:gd name="connsiteY59" fmla="*/ 1428 h 1610"/>
                <a:gd name="connsiteX60" fmla="*/ 1943 w 3303"/>
                <a:gd name="connsiteY60" fmla="*/ 1456 h 1610"/>
                <a:gd name="connsiteX61" fmla="*/ 1871 w 3303"/>
                <a:gd name="connsiteY61" fmla="*/ 1482 h 1610"/>
                <a:gd name="connsiteX62" fmla="*/ 1797 w 3303"/>
                <a:gd name="connsiteY62" fmla="*/ 1506 h 1610"/>
                <a:gd name="connsiteX63" fmla="*/ 1721 w 3303"/>
                <a:gd name="connsiteY63" fmla="*/ 1530 h 1610"/>
                <a:gd name="connsiteX64" fmla="*/ 1477 w 3303"/>
                <a:gd name="connsiteY64" fmla="*/ 1584 h 1610"/>
                <a:gd name="connsiteX65" fmla="*/ 1303 w 3303"/>
                <a:gd name="connsiteY65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2013 w 3303"/>
                <a:gd name="connsiteY59" fmla="*/ 1428 h 1610"/>
                <a:gd name="connsiteX60" fmla="*/ 1943 w 3303"/>
                <a:gd name="connsiteY60" fmla="*/ 1456 h 1610"/>
                <a:gd name="connsiteX61" fmla="*/ 1871 w 3303"/>
                <a:gd name="connsiteY61" fmla="*/ 1482 h 1610"/>
                <a:gd name="connsiteX62" fmla="*/ 1797 w 3303"/>
                <a:gd name="connsiteY62" fmla="*/ 1506 h 1610"/>
                <a:gd name="connsiteX63" fmla="*/ 1477 w 3303"/>
                <a:gd name="connsiteY63" fmla="*/ 1584 h 1610"/>
                <a:gd name="connsiteX64" fmla="*/ 1303 w 3303"/>
                <a:gd name="connsiteY64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2013 w 3303"/>
                <a:gd name="connsiteY59" fmla="*/ 1428 h 1610"/>
                <a:gd name="connsiteX60" fmla="*/ 1943 w 3303"/>
                <a:gd name="connsiteY60" fmla="*/ 1456 h 1610"/>
                <a:gd name="connsiteX61" fmla="*/ 1871 w 3303"/>
                <a:gd name="connsiteY61" fmla="*/ 1482 h 1610"/>
                <a:gd name="connsiteX62" fmla="*/ 1477 w 3303"/>
                <a:gd name="connsiteY62" fmla="*/ 1584 h 1610"/>
                <a:gd name="connsiteX63" fmla="*/ 1303 w 3303"/>
                <a:gd name="connsiteY63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2081 w 3303"/>
                <a:gd name="connsiteY58" fmla="*/ 1398 h 1610"/>
                <a:gd name="connsiteX59" fmla="*/ 1943 w 3303"/>
                <a:gd name="connsiteY59" fmla="*/ 1456 h 1610"/>
                <a:gd name="connsiteX60" fmla="*/ 1871 w 3303"/>
                <a:gd name="connsiteY60" fmla="*/ 1482 h 1610"/>
                <a:gd name="connsiteX61" fmla="*/ 1477 w 3303"/>
                <a:gd name="connsiteY61" fmla="*/ 1584 h 1610"/>
                <a:gd name="connsiteX62" fmla="*/ 1303 w 3303"/>
                <a:gd name="connsiteY62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2147 w 3303"/>
                <a:gd name="connsiteY57" fmla="*/ 1366 h 1610"/>
                <a:gd name="connsiteX58" fmla="*/ 1943 w 3303"/>
                <a:gd name="connsiteY58" fmla="*/ 1456 h 1610"/>
                <a:gd name="connsiteX59" fmla="*/ 1871 w 3303"/>
                <a:gd name="connsiteY59" fmla="*/ 1482 h 1610"/>
                <a:gd name="connsiteX60" fmla="*/ 1477 w 3303"/>
                <a:gd name="connsiteY60" fmla="*/ 1584 h 1610"/>
                <a:gd name="connsiteX61" fmla="*/ 1303 w 3303"/>
                <a:gd name="connsiteY61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1943 w 3303"/>
                <a:gd name="connsiteY57" fmla="*/ 1456 h 1610"/>
                <a:gd name="connsiteX58" fmla="*/ 1871 w 3303"/>
                <a:gd name="connsiteY58" fmla="*/ 1482 h 1610"/>
                <a:gd name="connsiteX59" fmla="*/ 1477 w 3303"/>
                <a:gd name="connsiteY59" fmla="*/ 1584 h 1610"/>
                <a:gd name="connsiteX60" fmla="*/ 1303 w 3303"/>
                <a:gd name="connsiteY60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1871 w 3303"/>
                <a:gd name="connsiteY57" fmla="*/ 1482 h 1610"/>
                <a:gd name="connsiteX58" fmla="*/ 1477 w 3303"/>
                <a:gd name="connsiteY58" fmla="*/ 1584 h 1610"/>
                <a:gd name="connsiteX59" fmla="*/ 1303 w 3303"/>
                <a:gd name="connsiteY59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1477 w 3303"/>
                <a:gd name="connsiteY57" fmla="*/ 1584 h 1610"/>
                <a:gd name="connsiteX58" fmla="*/ 1303 w 3303"/>
                <a:gd name="connsiteY58" fmla="*/ 1610 h 1610"/>
                <a:gd name="connsiteX0" fmla="*/ 1303 w 3303"/>
                <a:gd name="connsiteY0" fmla="*/ 1610 h 1610"/>
                <a:gd name="connsiteX1" fmla="*/ 39 w 3303"/>
                <a:gd name="connsiteY1" fmla="*/ 1516 h 1610"/>
                <a:gd name="connsiteX2" fmla="*/ 271 w 3303"/>
                <a:gd name="connsiteY2" fmla="*/ 1150 h 1610"/>
                <a:gd name="connsiteX3" fmla="*/ 1063 w 3303"/>
                <a:gd name="connsiteY3" fmla="*/ 412 h 1610"/>
                <a:gd name="connsiteX4" fmla="*/ 1121 w 3303"/>
                <a:gd name="connsiteY4" fmla="*/ 376 h 1610"/>
                <a:gd name="connsiteX5" fmla="*/ 1181 w 3303"/>
                <a:gd name="connsiteY5" fmla="*/ 340 h 1610"/>
                <a:gd name="connsiteX6" fmla="*/ 1245 w 3303"/>
                <a:gd name="connsiteY6" fmla="*/ 306 h 1610"/>
                <a:gd name="connsiteX7" fmla="*/ 1309 w 3303"/>
                <a:gd name="connsiteY7" fmla="*/ 274 h 1610"/>
                <a:gd name="connsiteX8" fmla="*/ 1373 w 3303"/>
                <a:gd name="connsiteY8" fmla="*/ 242 h 1610"/>
                <a:gd name="connsiteX9" fmla="*/ 1441 w 3303"/>
                <a:gd name="connsiteY9" fmla="*/ 212 h 1610"/>
                <a:gd name="connsiteX10" fmla="*/ 1511 w 3303"/>
                <a:gd name="connsiteY10" fmla="*/ 184 h 1610"/>
                <a:gd name="connsiteX11" fmla="*/ 1583 w 3303"/>
                <a:gd name="connsiteY11" fmla="*/ 158 h 1610"/>
                <a:gd name="connsiteX12" fmla="*/ 1655 w 3303"/>
                <a:gd name="connsiteY12" fmla="*/ 132 h 1610"/>
                <a:gd name="connsiteX13" fmla="*/ 1731 w 3303"/>
                <a:gd name="connsiteY13" fmla="*/ 110 h 1610"/>
                <a:gd name="connsiteX14" fmla="*/ 1807 w 3303"/>
                <a:gd name="connsiteY14" fmla="*/ 88 h 1610"/>
                <a:gd name="connsiteX15" fmla="*/ 1887 w 3303"/>
                <a:gd name="connsiteY15" fmla="*/ 70 h 1610"/>
                <a:gd name="connsiteX16" fmla="*/ 1967 w 3303"/>
                <a:gd name="connsiteY16" fmla="*/ 52 h 1610"/>
                <a:gd name="connsiteX17" fmla="*/ 2049 w 3303"/>
                <a:gd name="connsiteY17" fmla="*/ 38 h 1610"/>
                <a:gd name="connsiteX18" fmla="*/ 2135 w 3303"/>
                <a:gd name="connsiteY18" fmla="*/ 26 h 1610"/>
                <a:gd name="connsiteX19" fmla="*/ 2221 w 3303"/>
                <a:gd name="connsiteY19" fmla="*/ 16 h 1610"/>
                <a:gd name="connsiteX20" fmla="*/ 2309 w 3303"/>
                <a:gd name="connsiteY20" fmla="*/ 8 h 1610"/>
                <a:gd name="connsiteX21" fmla="*/ 2399 w 3303"/>
                <a:gd name="connsiteY21" fmla="*/ 4 h 1610"/>
                <a:gd name="connsiteX22" fmla="*/ 2493 w 3303"/>
                <a:gd name="connsiteY22" fmla="*/ 0 h 1610"/>
                <a:gd name="connsiteX23" fmla="*/ 2587 w 3303"/>
                <a:gd name="connsiteY23" fmla="*/ 2 h 1610"/>
                <a:gd name="connsiteX24" fmla="*/ 2683 w 3303"/>
                <a:gd name="connsiteY24" fmla="*/ 6 h 1610"/>
                <a:gd name="connsiteX25" fmla="*/ 2781 w 3303"/>
                <a:gd name="connsiteY25" fmla="*/ 12 h 1610"/>
                <a:gd name="connsiteX26" fmla="*/ 2881 w 3303"/>
                <a:gd name="connsiteY26" fmla="*/ 22 h 1610"/>
                <a:gd name="connsiteX27" fmla="*/ 2983 w 3303"/>
                <a:gd name="connsiteY27" fmla="*/ 36 h 1610"/>
                <a:gd name="connsiteX28" fmla="*/ 3087 w 3303"/>
                <a:gd name="connsiteY28" fmla="*/ 52 h 1610"/>
                <a:gd name="connsiteX29" fmla="*/ 3195 w 3303"/>
                <a:gd name="connsiteY29" fmla="*/ 72 h 1610"/>
                <a:gd name="connsiteX30" fmla="*/ 3303 w 3303"/>
                <a:gd name="connsiteY30" fmla="*/ 96 h 1610"/>
                <a:gd name="connsiteX31" fmla="*/ 3303 w 3303"/>
                <a:gd name="connsiteY31" fmla="*/ 96 h 1610"/>
                <a:gd name="connsiteX32" fmla="*/ 3295 w 3303"/>
                <a:gd name="connsiteY32" fmla="*/ 118 h 1610"/>
                <a:gd name="connsiteX33" fmla="*/ 3269 w 3303"/>
                <a:gd name="connsiteY33" fmla="*/ 182 h 1610"/>
                <a:gd name="connsiteX34" fmla="*/ 3249 w 3303"/>
                <a:gd name="connsiteY34" fmla="*/ 226 h 1610"/>
                <a:gd name="connsiteX35" fmla="*/ 3223 w 3303"/>
                <a:gd name="connsiteY35" fmla="*/ 278 h 1610"/>
                <a:gd name="connsiteX36" fmla="*/ 3193 w 3303"/>
                <a:gd name="connsiteY36" fmla="*/ 338 h 1610"/>
                <a:gd name="connsiteX37" fmla="*/ 3157 w 3303"/>
                <a:gd name="connsiteY37" fmla="*/ 404 h 1610"/>
                <a:gd name="connsiteX38" fmla="*/ 3115 w 3303"/>
                <a:gd name="connsiteY38" fmla="*/ 474 h 1610"/>
                <a:gd name="connsiteX39" fmla="*/ 3067 w 3303"/>
                <a:gd name="connsiteY39" fmla="*/ 548 h 1610"/>
                <a:gd name="connsiteX40" fmla="*/ 3013 w 3303"/>
                <a:gd name="connsiteY40" fmla="*/ 626 h 1610"/>
                <a:gd name="connsiteX41" fmla="*/ 2953 w 3303"/>
                <a:gd name="connsiteY41" fmla="*/ 706 h 1610"/>
                <a:gd name="connsiteX42" fmla="*/ 2885 w 3303"/>
                <a:gd name="connsiteY42" fmla="*/ 786 h 1610"/>
                <a:gd name="connsiteX43" fmla="*/ 2849 w 3303"/>
                <a:gd name="connsiteY43" fmla="*/ 828 h 1610"/>
                <a:gd name="connsiteX44" fmla="*/ 2811 w 3303"/>
                <a:gd name="connsiteY44" fmla="*/ 870 h 1610"/>
                <a:gd name="connsiteX45" fmla="*/ 2773 w 3303"/>
                <a:gd name="connsiteY45" fmla="*/ 910 h 1610"/>
                <a:gd name="connsiteX46" fmla="*/ 2731 w 3303"/>
                <a:gd name="connsiteY46" fmla="*/ 952 h 1610"/>
                <a:gd name="connsiteX47" fmla="*/ 2687 w 3303"/>
                <a:gd name="connsiteY47" fmla="*/ 992 h 1610"/>
                <a:gd name="connsiteX48" fmla="*/ 2643 w 3303"/>
                <a:gd name="connsiteY48" fmla="*/ 1034 h 1610"/>
                <a:gd name="connsiteX49" fmla="*/ 2595 w 3303"/>
                <a:gd name="connsiteY49" fmla="*/ 1074 h 1610"/>
                <a:gd name="connsiteX50" fmla="*/ 2547 w 3303"/>
                <a:gd name="connsiteY50" fmla="*/ 1114 h 1610"/>
                <a:gd name="connsiteX51" fmla="*/ 2495 w 3303"/>
                <a:gd name="connsiteY51" fmla="*/ 1152 h 1610"/>
                <a:gd name="connsiteX52" fmla="*/ 2443 w 3303"/>
                <a:gd name="connsiteY52" fmla="*/ 1190 h 1610"/>
                <a:gd name="connsiteX53" fmla="*/ 2387 w 3303"/>
                <a:gd name="connsiteY53" fmla="*/ 1228 h 1610"/>
                <a:gd name="connsiteX54" fmla="*/ 2331 w 3303"/>
                <a:gd name="connsiteY54" fmla="*/ 1264 h 1610"/>
                <a:gd name="connsiteX55" fmla="*/ 2271 w 3303"/>
                <a:gd name="connsiteY55" fmla="*/ 1300 h 1610"/>
                <a:gd name="connsiteX56" fmla="*/ 2209 w 3303"/>
                <a:gd name="connsiteY56" fmla="*/ 1334 h 1610"/>
                <a:gd name="connsiteX57" fmla="*/ 1303 w 3303"/>
                <a:gd name="connsiteY57" fmla="*/ 1610 h 1610"/>
                <a:gd name="connsiteX0" fmla="*/ 2209 w 3303"/>
                <a:gd name="connsiteY0" fmla="*/ 1334 h 1516"/>
                <a:gd name="connsiteX1" fmla="*/ 39 w 3303"/>
                <a:gd name="connsiteY1" fmla="*/ 1516 h 1516"/>
                <a:gd name="connsiteX2" fmla="*/ 271 w 3303"/>
                <a:gd name="connsiteY2" fmla="*/ 1150 h 1516"/>
                <a:gd name="connsiteX3" fmla="*/ 1063 w 3303"/>
                <a:gd name="connsiteY3" fmla="*/ 412 h 1516"/>
                <a:gd name="connsiteX4" fmla="*/ 1121 w 3303"/>
                <a:gd name="connsiteY4" fmla="*/ 376 h 1516"/>
                <a:gd name="connsiteX5" fmla="*/ 1181 w 3303"/>
                <a:gd name="connsiteY5" fmla="*/ 340 h 1516"/>
                <a:gd name="connsiteX6" fmla="*/ 1245 w 3303"/>
                <a:gd name="connsiteY6" fmla="*/ 306 h 1516"/>
                <a:gd name="connsiteX7" fmla="*/ 1309 w 3303"/>
                <a:gd name="connsiteY7" fmla="*/ 274 h 1516"/>
                <a:gd name="connsiteX8" fmla="*/ 1373 w 3303"/>
                <a:gd name="connsiteY8" fmla="*/ 242 h 1516"/>
                <a:gd name="connsiteX9" fmla="*/ 1441 w 3303"/>
                <a:gd name="connsiteY9" fmla="*/ 212 h 1516"/>
                <a:gd name="connsiteX10" fmla="*/ 1511 w 3303"/>
                <a:gd name="connsiteY10" fmla="*/ 184 h 1516"/>
                <a:gd name="connsiteX11" fmla="*/ 1583 w 3303"/>
                <a:gd name="connsiteY11" fmla="*/ 158 h 1516"/>
                <a:gd name="connsiteX12" fmla="*/ 1655 w 3303"/>
                <a:gd name="connsiteY12" fmla="*/ 132 h 1516"/>
                <a:gd name="connsiteX13" fmla="*/ 1731 w 3303"/>
                <a:gd name="connsiteY13" fmla="*/ 110 h 1516"/>
                <a:gd name="connsiteX14" fmla="*/ 1807 w 3303"/>
                <a:gd name="connsiteY14" fmla="*/ 88 h 1516"/>
                <a:gd name="connsiteX15" fmla="*/ 1887 w 3303"/>
                <a:gd name="connsiteY15" fmla="*/ 70 h 1516"/>
                <a:gd name="connsiteX16" fmla="*/ 1967 w 3303"/>
                <a:gd name="connsiteY16" fmla="*/ 52 h 1516"/>
                <a:gd name="connsiteX17" fmla="*/ 2049 w 3303"/>
                <a:gd name="connsiteY17" fmla="*/ 38 h 1516"/>
                <a:gd name="connsiteX18" fmla="*/ 2135 w 3303"/>
                <a:gd name="connsiteY18" fmla="*/ 26 h 1516"/>
                <a:gd name="connsiteX19" fmla="*/ 2221 w 3303"/>
                <a:gd name="connsiteY19" fmla="*/ 16 h 1516"/>
                <a:gd name="connsiteX20" fmla="*/ 2309 w 3303"/>
                <a:gd name="connsiteY20" fmla="*/ 8 h 1516"/>
                <a:gd name="connsiteX21" fmla="*/ 2399 w 3303"/>
                <a:gd name="connsiteY21" fmla="*/ 4 h 1516"/>
                <a:gd name="connsiteX22" fmla="*/ 2493 w 3303"/>
                <a:gd name="connsiteY22" fmla="*/ 0 h 1516"/>
                <a:gd name="connsiteX23" fmla="*/ 2587 w 3303"/>
                <a:gd name="connsiteY23" fmla="*/ 2 h 1516"/>
                <a:gd name="connsiteX24" fmla="*/ 2683 w 3303"/>
                <a:gd name="connsiteY24" fmla="*/ 6 h 1516"/>
                <a:gd name="connsiteX25" fmla="*/ 2781 w 3303"/>
                <a:gd name="connsiteY25" fmla="*/ 12 h 1516"/>
                <a:gd name="connsiteX26" fmla="*/ 2881 w 3303"/>
                <a:gd name="connsiteY26" fmla="*/ 22 h 1516"/>
                <a:gd name="connsiteX27" fmla="*/ 2983 w 3303"/>
                <a:gd name="connsiteY27" fmla="*/ 36 h 1516"/>
                <a:gd name="connsiteX28" fmla="*/ 3087 w 3303"/>
                <a:gd name="connsiteY28" fmla="*/ 52 h 1516"/>
                <a:gd name="connsiteX29" fmla="*/ 3195 w 3303"/>
                <a:gd name="connsiteY29" fmla="*/ 72 h 1516"/>
                <a:gd name="connsiteX30" fmla="*/ 3303 w 3303"/>
                <a:gd name="connsiteY30" fmla="*/ 96 h 1516"/>
                <a:gd name="connsiteX31" fmla="*/ 3303 w 3303"/>
                <a:gd name="connsiteY31" fmla="*/ 96 h 1516"/>
                <a:gd name="connsiteX32" fmla="*/ 3295 w 3303"/>
                <a:gd name="connsiteY32" fmla="*/ 118 h 1516"/>
                <a:gd name="connsiteX33" fmla="*/ 3269 w 3303"/>
                <a:gd name="connsiteY33" fmla="*/ 182 h 1516"/>
                <a:gd name="connsiteX34" fmla="*/ 3249 w 3303"/>
                <a:gd name="connsiteY34" fmla="*/ 226 h 1516"/>
                <a:gd name="connsiteX35" fmla="*/ 3223 w 3303"/>
                <a:gd name="connsiteY35" fmla="*/ 278 h 1516"/>
                <a:gd name="connsiteX36" fmla="*/ 3193 w 3303"/>
                <a:gd name="connsiteY36" fmla="*/ 338 h 1516"/>
                <a:gd name="connsiteX37" fmla="*/ 3157 w 3303"/>
                <a:gd name="connsiteY37" fmla="*/ 404 h 1516"/>
                <a:gd name="connsiteX38" fmla="*/ 3115 w 3303"/>
                <a:gd name="connsiteY38" fmla="*/ 474 h 1516"/>
                <a:gd name="connsiteX39" fmla="*/ 3067 w 3303"/>
                <a:gd name="connsiteY39" fmla="*/ 548 h 1516"/>
                <a:gd name="connsiteX40" fmla="*/ 3013 w 3303"/>
                <a:gd name="connsiteY40" fmla="*/ 626 h 1516"/>
                <a:gd name="connsiteX41" fmla="*/ 2953 w 3303"/>
                <a:gd name="connsiteY41" fmla="*/ 706 h 1516"/>
                <a:gd name="connsiteX42" fmla="*/ 2885 w 3303"/>
                <a:gd name="connsiteY42" fmla="*/ 786 h 1516"/>
                <a:gd name="connsiteX43" fmla="*/ 2849 w 3303"/>
                <a:gd name="connsiteY43" fmla="*/ 828 h 1516"/>
                <a:gd name="connsiteX44" fmla="*/ 2811 w 3303"/>
                <a:gd name="connsiteY44" fmla="*/ 870 h 1516"/>
                <a:gd name="connsiteX45" fmla="*/ 2773 w 3303"/>
                <a:gd name="connsiteY45" fmla="*/ 910 h 1516"/>
                <a:gd name="connsiteX46" fmla="*/ 2731 w 3303"/>
                <a:gd name="connsiteY46" fmla="*/ 952 h 1516"/>
                <a:gd name="connsiteX47" fmla="*/ 2687 w 3303"/>
                <a:gd name="connsiteY47" fmla="*/ 992 h 1516"/>
                <a:gd name="connsiteX48" fmla="*/ 2643 w 3303"/>
                <a:gd name="connsiteY48" fmla="*/ 1034 h 1516"/>
                <a:gd name="connsiteX49" fmla="*/ 2595 w 3303"/>
                <a:gd name="connsiteY49" fmla="*/ 1074 h 1516"/>
                <a:gd name="connsiteX50" fmla="*/ 2547 w 3303"/>
                <a:gd name="connsiteY50" fmla="*/ 1114 h 1516"/>
                <a:gd name="connsiteX51" fmla="*/ 2495 w 3303"/>
                <a:gd name="connsiteY51" fmla="*/ 1152 h 1516"/>
                <a:gd name="connsiteX52" fmla="*/ 2443 w 3303"/>
                <a:gd name="connsiteY52" fmla="*/ 1190 h 1516"/>
                <a:gd name="connsiteX53" fmla="*/ 2387 w 3303"/>
                <a:gd name="connsiteY53" fmla="*/ 1228 h 1516"/>
                <a:gd name="connsiteX54" fmla="*/ 2331 w 3303"/>
                <a:gd name="connsiteY54" fmla="*/ 1264 h 1516"/>
                <a:gd name="connsiteX55" fmla="*/ 2271 w 3303"/>
                <a:gd name="connsiteY55" fmla="*/ 1300 h 1516"/>
                <a:gd name="connsiteX56" fmla="*/ 2209 w 3303"/>
                <a:gd name="connsiteY56" fmla="*/ 1334 h 1516"/>
                <a:gd name="connsiteX0" fmla="*/ 2361 w 3455"/>
                <a:gd name="connsiteY0" fmla="*/ 1334 h 1516"/>
                <a:gd name="connsiteX1" fmla="*/ 191 w 3455"/>
                <a:gd name="connsiteY1" fmla="*/ 1516 h 1516"/>
                <a:gd name="connsiteX2" fmla="*/ 1215 w 3455"/>
                <a:gd name="connsiteY2" fmla="*/ 412 h 1516"/>
                <a:gd name="connsiteX3" fmla="*/ 1273 w 3455"/>
                <a:gd name="connsiteY3" fmla="*/ 376 h 1516"/>
                <a:gd name="connsiteX4" fmla="*/ 1333 w 3455"/>
                <a:gd name="connsiteY4" fmla="*/ 340 h 1516"/>
                <a:gd name="connsiteX5" fmla="*/ 1397 w 3455"/>
                <a:gd name="connsiteY5" fmla="*/ 306 h 1516"/>
                <a:gd name="connsiteX6" fmla="*/ 1461 w 3455"/>
                <a:gd name="connsiteY6" fmla="*/ 274 h 1516"/>
                <a:gd name="connsiteX7" fmla="*/ 1525 w 3455"/>
                <a:gd name="connsiteY7" fmla="*/ 242 h 1516"/>
                <a:gd name="connsiteX8" fmla="*/ 1593 w 3455"/>
                <a:gd name="connsiteY8" fmla="*/ 212 h 1516"/>
                <a:gd name="connsiteX9" fmla="*/ 1663 w 3455"/>
                <a:gd name="connsiteY9" fmla="*/ 184 h 1516"/>
                <a:gd name="connsiteX10" fmla="*/ 1735 w 3455"/>
                <a:gd name="connsiteY10" fmla="*/ 158 h 1516"/>
                <a:gd name="connsiteX11" fmla="*/ 1807 w 3455"/>
                <a:gd name="connsiteY11" fmla="*/ 132 h 1516"/>
                <a:gd name="connsiteX12" fmla="*/ 1883 w 3455"/>
                <a:gd name="connsiteY12" fmla="*/ 110 h 1516"/>
                <a:gd name="connsiteX13" fmla="*/ 1959 w 3455"/>
                <a:gd name="connsiteY13" fmla="*/ 88 h 1516"/>
                <a:gd name="connsiteX14" fmla="*/ 2039 w 3455"/>
                <a:gd name="connsiteY14" fmla="*/ 70 h 1516"/>
                <a:gd name="connsiteX15" fmla="*/ 2119 w 3455"/>
                <a:gd name="connsiteY15" fmla="*/ 52 h 1516"/>
                <a:gd name="connsiteX16" fmla="*/ 2201 w 3455"/>
                <a:gd name="connsiteY16" fmla="*/ 38 h 1516"/>
                <a:gd name="connsiteX17" fmla="*/ 2287 w 3455"/>
                <a:gd name="connsiteY17" fmla="*/ 26 h 1516"/>
                <a:gd name="connsiteX18" fmla="*/ 2373 w 3455"/>
                <a:gd name="connsiteY18" fmla="*/ 16 h 1516"/>
                <a:gd name="connsiteX19" fmla="*/ 2461 w 3455"/>
                <a:gd name="connsiteY19" fmla="*/ 8 h 1516"/>
                <a:gd name="connsiteX20" fmla="*/ 2551 w 3455"/>
                <a:gd name="connsiteY20" fmla="*/ 4 h 1516"/>
                <a:gd name="connsiteX21" fmla="*/ 2645 w 3455"/>
                <a:gd name="connsiteY21" fmla="*/ 0 h 1516"/>
                <a:gd name="connsiteX22" fmla="*/ 2739 w 3455"/>
                <a:gd name="connsiteY22" fmla="*/ 2 h 1516"/>
                <a:gd name="connsiteX23" fmla="*/ 2835 w 3455"/>
                <a:gd name="connsiteY23" fmla="*/ 6 h 1516"/>
                <a:gd name="connsiteX24" fmla="*/ 2933 w 3455"/>
                <a:gd name="connsiteY24" fmla="*/ 12 h 1516"/>
                <a:gd name="connsiteX25" fmla="*/ 3033 w 3455"/>
                <a:gd name="connsiteY25" fmla="*/ 22 h 1516"/>
                <a:gd name="connsiteX26" fmla="*/ 3135 w 3455"/>
                <a:gd name="connsiteY26" fmla="*/ 36 h 1516"/>
                <a:gd name="connsiteX27" fmla="*/ 3239 w 3455"/>
                <a:gd name="connsiteY27" fmla="*/ 52 h 1516"/>
                <a:gd name="connsiteX28" fmla="*/ 3347 w 3455"/>
                <a:gd name="connsiteY28" fmla="*/ 72 h 1516"/>
                <a:gd name="connsiteX29" fmla="*/ 3455 w 3455"/>
                <a:gd name="connsiteY29" fmla="*/ 96 h 1516"/>
                <a:gd name="connsiteX30" fmla="*/ 3455 w 3455"/>
                <a:gd name="connsiteY30" fmla="*/ 96 h 1516"/>
                <a:gd name="connsiteX31" fmla="*/ 3447 w 3455"/>
                <a:gd name="connsiteY31" fmla="*/ 118 h 1516"/>
                <a:gd name="connsiteX32" fmla="*/ 3421 w 3455"/>
                <a:gd name="connsiteY32" fmla="*/ 182 h 1516"/>
                <a:gd name="connsiteX33" fmla="*/ 3401 w 3455"/>
                <a:gd name="connsiteY33" fmla="*/ 226 h 1516"/>
                <a:gd name="connsiteX34" fmla="*/ 3375 w 3455"/>
                <a:gd name="connsiteY34" fmla="*/ 278 h 1516"/>
                <a:gd name="connsiteX35" fmla="*/ 3345 w 3455"/>
                <a:gd name="connsiteY35" fmla="*/ 338 h 1516"/>
                <a:gd name="connsiteX36" fmla="*/ 3309 w 3455"/>
                <a:gd name="connsiteY36" fmla="*/ 404 h 1516"/>
                <a:gd name="connsiteX37" fmla="*/ 3267 w 3455"/>
                <a:gd name="connsiteY37" fmla="*/ 474 h 1516"/>
                <a:gd name="connsiteX38" fmla="*/ 3219 w 3455"/>
                <a:gd name="connsiteY38" fmla="*/ 548 h 1516"/>
                <a:gd name="connsiteX39" fmla="*/ 3165 w 3455"/>
                <a:gd name="connsiteY39" fmla="*/ 626 h 1516"/>
                <a:gd name="connsiteX40" fmla="*/ 3105 w 3455"/>
                <a:gd name="connsiteY40" fmla="*/ 706 h 1516"/>
                <a:gd name="connsiteX41" fmla="*/ 3037 w 3455"/>
                <a:gd name="connsiteY41" fmla="*/ 786 h 1516"/>
                <a:gd name="connsiteX42" fmla="*/ 3001 w 3455"/>
                <a:gd name="connsiteY42" fmla="*/ 828 h 1516"/>
                <a:gd name="connsiteX43" fmla="*/ 2963 w 3455"/>
                <a:gd name="connsiteY43" fmla="*/ 870 h 1516"/>
                <a:gd name="connsiteX44" fmla="*/ 2925 w 3455"/>
                <a:gd name="connsiteY44" fmla="*/ 910 h 1516"/>
                <a:gd name="connsiteX45" fmla="*/ 2883 w 3455"/>
                <a:gd name="connsiteY45" fmla="*/ 952 h 1516"/>
                <a:gd name="connsiteX46" fmla="*/ 2839 w 3455"/>
                <a:gd name="connsiteY46" fmla="*/ 992 h 1516"/>
                <a:gd name="connsiteX47" fmla="*/ 2795 w 3455"/>
                <a:gd name="connsiteY47" fmla="*/ 1034 h 1516"/>
                <a:gd name="connsiteX48" fmla="*/ 2747 w 3455"/>
                <a:gd name="connsiteY48" fmla="*/ 1074 h 1516"/>
                <a:gd name="connsiteX49" fmla="*/ 2699 w 3455"/>
                <a:gd name="connsiteY49" fmla="*/ 1114 h 1516"/>
                <a:gd name="connsiteX50" fmla="*/ 2647 w 3455"/>
                <a:gd name="connsiteY50" fmla="*/ 1152 h 1516"/>
                <a:gd name="connsiteX51" fmla="*/ 2595 w 3455"/>
                <a:gd name="connsiteY51" fmla="*/ 1190 h 1516"/>
                <a:gd name="connsiteX52" fmla="*/ 2539 w 3455"/>
                <a:gd name="connsiteY52" fmla="*/ 1228 h 1516"/>
                <a:gd name="connsiteX53" fmla="*/ 2483 w 3455"/>
                <a:gd name="connsiteY53" fmla="*/ 1264 h 1516"/>
                <a:gd name="connsiteX54" fmla="*/ 2423 w 3455"/>
                <a:gd name="connsiteY54" fmla="*/ 1300 h 1516"/>
                <a:gd name="connsiteX55" fmla="*/ 2361 w 3455"/>
                <a:gd name="connsiteY55" fmla="*/ 1334 h 1516"/>
                <a:gd name="connsiteX0" fmla="*/ 2170 w 3264"/>
                <a:gd name="connsiteY0" fmla="*/ 1334 h 1516"/>
                <a:gd name="connsiteX1" fmla="*/ 0 w 3264"/>
                <a:gd name="connsiteY1" fmla="*/ 1516 h 1516"/>
                <a:gd name="connsiteX2" fmla="*/ 1024 w 3264"/>
                <a:gd name="connsiteY2" fmla="*/ 412 h 1516"/>
                <a:gd name="connsiteX3" fmla="*/ 1082 w 3264"/>
                <a:gd name="connsiteY3" fmla="*/ 376 h 1516"/>
                <a:gd name="connsiteX4" fmla="*/ 1142 w 3264"/>
                <a:gd name="connsiteY4" fmla="*/ 340 h 1516"/>
                <a:gd name="connsiteX5" fmla="*/ 1206 w 3264"/>
                <a:gd name="connsiteY5" fmla="*/ 306 h 1516"/>
                <a:gd name="connsiteX6" fmla="*/ 1270 w 3264"/>
                <a:gd name="connsiteY6" fmla="*/ 274 h 1516"/>
                <a:gd name="connsiteX7" fmla="*/ 1334 w 3264"/>
                <a:gd name="connsiteY7" fmla="*/ 242 h 1516"/>
                <a:gd name="connsiteX8" fmla="*/ 1402 w 3264"/>
                <a:gd name="connsiteY8" fmla="*/ 212 h 1516"/>
                <a:gd name="connsiteX9" fmla="*/ 1472 w 3264"/>
                <a:gd name="connsiteY9" fmla="*/ 184 h 1516"/>
                <a:gd name="connsiteX10" fmla="*/ 1544 w 3264"/>
                <a:gd name="connsiteY10" fmla="*/ 158 h 1516"/>
                <a:gd name="connsiteX11" fmla="*/ 1616 w 3264"/>
                <a:gd name="connsiteY11" fmla="*/ 132 h 1516"/>
                <a:gd name="connsiteX12" fmla="*/ 1692 w 3264"/>
                <a:gd name="connsiteY12" fmla="*/ 110 h 1516"/>
                <a:gd name="connsiteX13" fmla="*/ 1768 w 3264"/>
                <a:gd name="connsiteY13" fmla="*/ 88 h 1516"/>
                <a:gd name="connsiteX14" fmla="*/ 1848 w 3264"/>
                <a:gd name="connsiteY14" fmla="*/ 70 h 1516"/>
                <a:gd name="connsiteX15" fmla="*/ 1928 w 3264"/>
                <a:gd name="connsiteY15" fmla="*/ 52 h 1516"/>
                <a:gd name="connsiteX16" fmla="*/ 2010 w 3264"/>
                <a:gd name="connsiteY16" fmla="*/ 38 h 1516"/>
                <a:gd name="connsiteX17" fmla="*/ 2096 w 3264"/>
                <a:gd name="connsiteY17" fmla="*/ 26 h 1516"/>
                <a:gd name="connsiteX18" fmla="*/ 2182 w 3264"/>
                <a:gd name="connsiteY18" fmla="*/ 16 h 1516"/>
                <a:gd name="connsiteX19" fmla="*/ 2270 w 3264"/>
                <a:gd name="connsiteY19" fmla="*/ 8 h 1516"/>
                <a:gd name="connsiteX20" fmla="*/ 2360 w 3264"/>
                <a:gd name="connsiteY20" fmla="*/ 4 h 1516"/>
                <a:gd name="connsiteX21" fmla="*/ 2454 w 3264"/>
                <a:gd name="connsiteY21" fmla="*/ 0 h 1516"/>
                <a:gd name="connsiteX22" fmla="*/ 2548 w 3264"/>
                <a:gd name="connsiteY22" fmla="*/ 2 h 1516"/>
                <a:gd name="connsiteX23" fmla="*/ 2644 w 3264"/>
                <a:gd name="connsiteY23" fmla="*/ 6 h 1516"/>
                <a:gd name="connsiteX24" fmla="*/ 2742 w 3264"/>
                <a:gd name="connsiteY24" fmla="*/ 12 h 1516"/>
                <a:gd name="connsiteX25" fmla="*/ 2842 w 3264"/>
                <a:gd name="connsiteY25" fmla="*/ 22 h 1516"/>
                <a:gd name="connsiteX26" fmla="*/ 2944 w 3264"/>
                <a:gd name="connsiteY26" fmla="*/ 36 h 1516"/>
                <a:gd name="connsiteX27" fmla="*/ 3048 w 3264"/>
                <a:gd name="connsiteY27" fmla="*/ 52 h 1516"/>
                <a:gd name="connsiteX28" fmla="*/ 3156 w 3264"/>
                <a:gd name="connsiteY28" fmla="*/ 72 h 1516"/>
                <a:gd name="connsiteX29" fmla="*/ 3264 w 3264"/>
                <a:gd name="connsiteY29" fmla="*/ 96 h 1516"/>
                <a:gd name="connsiteX30" fmla="*/ 3264 w 3264"/>
                <a:gd name="connsiteY30" fmla="*/ 96 h 1516"/>
                <a:gd name="connsiteX31" fmla="*/ 3256 w 3264"/>
                <a:gd name="connsiteY31" fmla="*/ 118 h 1516"/>
                <a:gd name="connsiteX32" fmla="*/ 3230 w 3264"/>
                <a:gd name="connsiteY32" fmla="*/ 182 h 1516"/>
                <a:gd name="connsiteX33" fmla="*/ 3210 w 3264"/>
                <a:gd name="connsiteY33" fmla="*/ 226 h 1516"/>
                <a:gd name="connsiteX34" fmla="*/ 3184 w 3264"/>
                <a:gd name="connsiteY34" fmla="*/ 278 h 1516"/>
                <a:gd name="connsiteX35" fmla="*/ 3154 w 3264"/>
                <a:gd name="connsiteY35" fmla="*/ 338 h 1516"/>
                <a:gd name="connsiteX36" fmla="*/ 3118 w 3264"/>
                <a:gd name="connsiteY36" fmla="*/ 404 h 1516"/>
                <a:gd name="connsiteX37" fmla="*/ 3076 w 3264"/>
                <a:gd name="connsiteY37" fmla="*/ 474 h 1516"/>
                <a:gd name="connsiteX38" fmla="*/ 3028 w 3264"/>
                <a:gd name="connsiteY38" fmla="*/ 548 h 1516"/>
                <a:gd name="connsiteX39" fmla="*/ 2974 w 3264"/>
                <a:gd name="connsiteY39" fmla="*/ 626 h 1516"/>
                <a:gd name="connsiteX40" fmla="*/ 2914 w 3264"/>
                <a:gd name="connsiteY40" fmla="*/ 706 h 1516"/>
                <a:gd name="connsiteX41" fmla="*/ 2846 w 3264"/>
                <a:gd name="connsiteY41" fmla="*/ 786 h 1516"/>
                <a:gd name="connsiteX42" fmla="*/ 2810 w 3264"/>
                <a:gd name="connsiteY42" fmla="*/ 828 h 1516"/>
                <a:gd name="connsiteX43" fmla="*/ 2772 w 3264"/>
                <a:gd name="connsiteY43" fmla="*/ 870 h 1516"/>
                <a:gd name="connsiteX44" fmla="*/ 2734 w 3264"/>
                <a:gd name="connsiteY44" fmla="*/ 910 h 1516"/>
                <a:gd name="connsiteX45" fmla="*/ 2692 w 3264"/>
                <a:gd name="connsiteY45" fmla="*/ 952 h 1516"/>
                <a:gd name="connsiteX46" fmla="*/ 2648 w 3264"/>
                <a:gd name="connsiteY46" fmla="*/ 992 h 1516"/>
                <a:gd name="connsiteX47" fmla="*/ 2604 w 3264"/>
                <a:gd name="connsiteY47" fmla="*/ 1034 h 1516"/>
                <a:gd name="connsiteX48" fmla="*/ 2556 w 3264"/>
                <a:gd name="connsiteY48" fmla="*/ 1074 h 1516"/>
                <a:gd name="connsiteX49" fmla="*/ 2508 w 3264"/>
                <a:gd name="connsiteY49" fmla="*/ 1114 h 1516"/>
                <a:gd name="connsiteX50" fmla="*/ 2456 w 3264"/>
                <a:gd name="connsiteY50" fmla="*/ 1152 h 1516"/>
                <a:gd name="connsiteX51" fmla="*/ 2404 w 3264"/>
                <a:gd name="connsiteY51" fmla="*/ 1190 h 1516"/>
                <a:gd name="connsiteX52" fmla="*/ 2348 w 3264"/>
                <a:gd name="connsiteY52" fmla="*/ 1228 h 1516"/>
                <a:gd name="connsiteX53" fmla="*/ 2292 w 3264"/>
                <a:gd name="connsiteY53" fmla="*/ 1264 h 1516"/>
                <a:gd name="connsiteX54" fmla="*/ 2232 w 3264"/>
                <a:gd name="connsiteY54" fmla="*/ 1300 h 1516"/>
                <a:gd name="connsiteX55" fmla="*/ 2170 w 3264"/>
                <a:gd name="connsiteY55" fmla="*/ 1334 h 1516"/>
                <a:gd name="connsiteX0" fmla="*/ 2170 w 3264"/>
                <a:gd name="connsiteY0" fmla="*/ 1334 h 1537"/>
                <a:gd name="connsiteX1" fmla="*/ 0 w 3264"/>
                <a:gd name="connsiteY1" fmla="*/ 1516 h 1537"/>
                <a:gd name="connsiteX2" fmla="*/ 1024 w 3264"/>
                <a:gd name="connsiteY2" fmla="*/ 412 h 1537"/>
                <a:gd name="connsiteX3" fmla="*/ 1082 w 3264"/>
                <a:gd name="connsiteY3" fmla="*/ 376 h 1537"/>
                <a:gd name="connsiteX4" fmla="*/ 1142 w 3264"/>
                <a:gd name="connsiteY4" fmla="*/ 340 h 1537"/>
                <a:gd name="connsiteX5" fmla="*/ 1206 w 3264"/>
                <a:gd name="connsiteY5" fmla="*/ 306 h 1537"/>
                <a:gd name="connsiteX6" fmla="*/ 1270 w 3264"/>
                <a:gd name="connsiteY6" fmla="*/ 274 h 1537"/>
                <a:gd name="connsiteX7" fmla="*/ 1334 w 3264"/>
                <a:gd name="connsiteY7" fmla="*/ 242 h 1537"/>
                <a:gd name="connsiteX8" fmla="*/ 1402 w 3264"/>
                <a:gd name="connsiteY8" fmla="*/ 212 h 1537"/>
                <a:gd name="connsiteX9" fmla="*/ 1472 w 3264"/>
                <a:gd name="connsiteY9" fmla="*/ 184 h 1537"/>
                <a:gd name="connsiteX10" fmla="*/ 1544 w 3264"/>
                <a:gd name="connsiteY10" fmla="*/ 158 h 1537"/>
                <a:gd name="connsiteX11" fmla="*/ 1616 w 3264"/>
                <a:gd name="connsiteY11" fmla="*/ 132 h 1537"/>
                <a:gd name="connsiteX12" fmla="*/ 1692 w 3264"/>
                <a:gd name="connsiteY12" fmla="*/ 110 h 1537"/>
                <a:gd name="connsiteX13" fmla="*/ 1768 w 3264"/>
                <a:gd name="connsiteY13" fmla="*/ 88 h 1537"/>
                <a:gd name="connsiteX14" fmla="*/ 1848 w 3264"/>
                <a:gd name="connsiteY14" fmla="*/ 70 h 1537"/>
                <a:gd name="connsiteX15" fmla="*/ 1928 w 3264"/>
                <a:gd name="connsiteY15" fmla="*/ 52 h 1537"/>
                <a:gd name="connsiteX16" fmla="*/ 2010 w 3264"/>
                <a:gd name="connsiteY16" fmla="*/ 38 h 1537"/>
                <a:gd name="connsiteX17" fmla="*/ 2096 w 3264"/>
                <a:gd name="connsiteY17" fmla="*/ 26 h 1537"/>
                <a:gd name="connsiteX18" fmla="*/ 2182 w 3264"/>
                <a:gd name="connsiteY18" fmla="*/ 16 h 1537"/>
                <a:gd name="connsiteX19" fmla="*/ 2270 w 3264"/>
                <a:gd name="connsiteY19" fmla="*/ 8 h 1537"/>
                <a:gd name="connsiteX20" fmla="*/ 2360 w 3264"/>
                <a:gd name="connsiteY20" fmla="*/ 4 h 1537"/>
                <a:gd name="connsiteX21" fmla="*/ 2454 w 3264"/>
                <a:gd name="connsiteY21" fmla="*/ 0 h 1537"/>
                <a:gd name="connsiteX22" fmla="*/ 2548 w 3264"/>
                <a:gd name="connsiteY22" fmla="*/ 2 h 1537"/>
                <a:gd name="connsiteX23" fmla="*/ 2644 w 3264"/>
                <a:gd name="connsiteY23" fmla="*/ 6 h 1537"/>
                <a:gd name="connsiteX24" fmla="*/ 2742 w 3264"/>
                <a:gd name="connsiteY24" fmla="*/ 12 h 1537"/>
                <a:gd name="connsiteX25" fmla="*/ 2842 w 3264"/>
                <a:gd name="connsiteY25" fmla="*/ 22 h 1537"/>
                <a:gd name="connsiteX26" fmla="*/ 2944 w 3264"/>
                <a:gd name="connsiteY26" fmla="*/ 36 h 1537"/>
                <a:gd name="connsiteX27" fmla="*/ 3048 w 3264"/>
                <a:gd name="connsiteY27" fmla="*/ 52 h 1537"/>
                <a:gd name="connsiteX28" fmla="*/ 3156 w 3264"/>
                <a:gd name="connsiteY28" fmla="*/ 72 h 1537"/>
                <a:gd name="connsiteX29" fmla="*/ 3264 w 3264"/>
                <a:gd name="connsiteY29" fmla="*/ 96 h 1537"/>
                <a:gd name="connsiteX30" fmla="*/ 3264 w 3264"/>
                <a:gd name="connsiteY30" fmla="*/ 96 h 1537"/>
                <a:gd name="connsiteX31" fmla="*/ 3256 w 3264"/>
                <a:gd name="connsiteY31" fmla="*/ 118 h 1537"/>
                <a:gd name="connsiteX32" fmla="*/ 3230 w 3264"/>
                <a:gd name="connsiteY32" fmla="*/ 182 h 1537"/>
                <a:gd name="connsiteX33" fmla="*/ 3210 w 3264"/>
                <a:gd name="connsiteY33" fmla="*/ 226 h 1537"/>
                <a:gd name="connsiteX34" fmla="*/ 3184 w 3264"/>
                <a:gd name="connsiteY34" fmla="*/ 278 h 1537"/>
                <a:gd name="connsiteX35" fmla="*/ 3154 w 3264"/>
                <a:gd name="connsiteY35" fmla="*/ 338 h 1537"/>
                <a:gd name="connsiteX36" fmla="*/ 3118 w 3264"/>
                <a:gd name="connsiteY36" fmla="*/ 404 h 1537"/>
                <a:gd name="connsiteX37" fmla="*/ 3076 w 3264"/>
                <a:gd name="connsiteY37" fmla="*/ 474 h 1537"/>
                <a:gd name="connsiteX38" fmla="*/ 3028 w 3264"/>
                <a:gd name="connsiteY38" fmla="*/ 548 h 1537"/>
                <a:gd name="connsiteX39" fmla="*/ 2974 w 3264"/>
                <a:gd name="connsiteY39" fmla="*/ 626 h 1537"/>
                <a:gd name="connsiteX40" fmla="*/ 2914 w 3264"/>
                <a:gd name="connsiteY40" fmla="*/ 706 h 1537"/>
                <a:gd name="connsiteX41" fmla="*/ 2846 w 3264"/>
                <a:gd name="connsiteY41" fmla="*/ 786 h 1537"/>
                <a:gd name="connsiteX42" fmla="*/ 2810 w 3264"/>
                <a:gd name="connsiteY42" fmla="*/ 828 h 1537"/>
                <a:gd name="connsiteX43" fmla="*/ 2772 w 3264"/>
                <a:gd name="connsiteY43" fmla="*/ 870 h 1537"/>
                <a:gd name="connsiteX44" fmla="*/ 2734 w 3264"/>
                <a:gd name="connsiteY44" fmla="*/ 910 h 1537"/>
                <a:gd name="connsiteX45" fmla="*/ 2692 w 3264"/>
                <a:gd name="connsiteY45" fmla="*/ 952 h 1537"/>
                <a:gd name="connsiteX46" fmla="*/ 2648 w 3264"/>
                <a:gd name="connsiteY46" fmla="*/ 992 h 1537"/>
                <a:gd name="connsiteX47" fmla="*/ 2604 w 3264"/>
                <a:gd name="connsiteY47" fmla="*/ 1034 h 1537"/>
                <a:gd name="connsiteX48" fmla="*/ 2556 w 3264"/>
                <a:gd name="connsiteY48" fmla="*/ 1074 h 1537"/>
                <a:gd name="connsiteX49" fmla="*/ 2508 w 3264"/>
                <a:gd name="connsiteY49" fmla="*/ 1114 h 1537"/>
                <a:gd name="connsiteX50" fmla="*/ 2456 w 3264"/>
                <a:gd name="connsiteY50" fmla="*/ 1152 h 1537"/>
                <a:gd name="connsiteX51" fmla="*/ 2404 w 3264"/>
                <a:gd name="connsiteY51" fmla="*/ 1190 h 1537"/>
                <a:gd name="connsiteX52" fmla="*/ 2348 w 3264"/>
                <a:gd name="connsiteY52" fmla="*/ 1228 h 1537"/>
                <a:gd name="connsiteX53" fmla="*/ 2292 w 3264"/>
                <a:gd name="connsiteY53" fmla="*/ 1264 h 1537"/>
                <a:gd name="connsiteX54" fmla="*/ 2232 w 3264"/>
                <a:gd name="connsiteY54" fmla="*/ 1300 h 1537"/>
                <a:gd name="connsiteX55" fmla="*/ 2170 w 3264"/>
                <a:gd name="connsiteY55" fmla="*/ 1334 h 1537"/>
                <a:gd name="connsiteX0" fmla="*/ 1146 w 2240"/>
                <a:gd name="connsiteY0" fmla="*/ 1334 h 1334"/>
                <a:gd name="connsiteX1" fmla="*/ 0 w 2240"/>
                <a:gd name="connsiteY1" fmla="*/ 412 h 1334"/>
                <a:gd name="connsiteX2" fmla="*/ 58 w 2240"/>
                <a:gd name="connsiteY2" fmla="*/ 376 h 1334"/>
                <a:gd name="connsiteX3" fmla="*/ 118 w 2240"/>
                <a:gd name="connsiteY3" fmla="*/ 340 h 1334"/>
                <a:gd name="connsiteX4" fmla="*/ 182 w 2240"/>
                <a:gd name="connsiteY4" fmla="*/ 306 h 1334"/>
                <a:gd name="connsiteX5" fmla="*/ 246 w 2240"/>
                <a:gd name="connsiteY5" fmla="*/ 274 h 1334"/>
                <a:gd name="connsiteX6" fmla="*/ 310 w 2240"/>
                <a:gd name="connsiteY6" fmla="*/ 242 h 1334"/>
                <a:gd name="connsiteX7" fmla="*/ 378 w 2240"/>
                <a:gd name="connsiteY7" fmla="*/ 212 h 1334"/>
                <a:gd name="connsiteX8" fmla="*/ 448 w 2240"/>
                <a:gd name="connsiteY8" fmla="*/ 184 h 1334"/>
                <a:gd name="connsiteX9" fmla="*/ 520 w 2240"/>
                <a:gd name="connsiteY9" fmla="*/ 158 h 1334"/>
                <a:gd name="connsiteX10" fmla="*/ 592 w 2240"/>
                <a:gd name="connsiteY10" fmla="*/ 132 h 1334"/>
                <a:gd name="connsiteX11" fmla="*/ 668 w 2240"/>
                <a:gd name="connsiteY11" fmla="*/ 110 h 1334"/>
                <a:gd name="connsiteX12" fmla="*/ 744 w 2240"/>
                <a:gd name="connsiteY12" fmla="*/ 88 h 1334"/>
                <a:gd name="connsiteX13" fmla="*/ 824 w 2240"/>
                <a:gd name="connsiteY13" fmla="*/ 70 h 1334"/>
                <a:gd name="connsiteX14" fmla="*/ 904 w 2240"/>
                <a:gd name="connsiteY14" fmla="*/ 52 h 1334"/>
                <a:gd name="connsiteX15" fmla="*/ 986 w 2240"/>
                <a:gd name="connsiteY15" fmla="*/ 38 h 1334"/>
                <a:gd name="connsiteX16" fmla="*/ 1072 w 2240"/>
                <a:gd name="connsiteY16" fmla="*/ 26 h 1334"/>
                <a:gd name="connsiteX17" fmla="*/ 1158 w 2240"/>
                <a:gd name="connsiteY17" fmla="*/ 16 h 1334"/>
                <a:gd name="connsiteX18" fmla="*/ 1246 w 2240"/>
                <a:gd name="connsiteY18" fmla="*/ 8 h 1334"/>
                <a:gd name="connsiteX19" fmla="*/ 1336 w 2240"/>
                <a:gd name="connsiteY19" fmla="*/ 4 h 1334"/>
                <a:gd name="connsiteX20" fmla="*/ 1430 w 2240"/>
                <a:gd name="connsiteY20" fmla="*/ 0 h 1334"/>
                <a:gd name="connsiteX21" fmla="*/ 1524 w 2240"/>
                <a:gd name="connsiteY21" fmla="*/ 2 h 1334"/>
                <a:gd name="connsiteX22" fmla="*/ 1620 w 2240"/>
                <a:gd name="connsiteY22" fmla="*/ 6 h 1334"/>
                <a:gd name="connsiteX23" fmla="*/ 1718 w 2240"/>
                <a:gd name="connsiteY23" fmla="*/ 12 h 1334"/>
                <a:gd name="connsiteX24" fmla="*/ 1818 w 2240"/>
                <a:gd name="connsiteY24" fmla="*/ 22 h 1334"/>
                <a:gd name="connsiteX25" fmla="*/ 1920 w 2240"/>
                <a:gd name="connsiteY25" fmla="*/ 36 h 1334"/>
                <a:gd name="connsiteX26" fmla="*/ 2024 w 2240"/>
                <a:gd name="connsiteY26" fmla="*/ 52 h 1334"/>
                <a:gd name="connsiteX27" fmla="*/ 2132 w 2240"/>
                <a:gd name="connsiteY27" fmla="*/ 72 h 1334"/>
                <a:gd name="connsiteX28" fmla="*/ 2240 w 2240"/>
                <a:gd name="connsiteY28" fmla="*/ 96 h 1334"/>
                <a:gd name="connsiteX29" fmla="*/ 2240 w 2240"/>
                <a:gd name="connsiteY29" fmla="*/ 96 h 1334"/>
                <a:gd name="connsiteX30" fmla="*/ 2232 w 2240"/>
                <a:gd name="connsiteY30" fmla="*/ 118 h 1334"/>
                <a:gd name="connsiteX31" fmla="*/ 2206 w 2240"/>
                <a:gd name="connsiteY31" fmla="*/ 182 h 1334"/>
                <a:gd name="connsiteX32" fmla="*/ 2186 w 2240"/>
                <a:gd name="connsiteY32" fmla="*/ 226 h 1334"/>
                <a:gd name="connsiteX33" fmla="*/ 2160 w 2240"/>
                <a:gd name="connsiteY33" fmla="*/ 278 h 1334"/>
                <a:gd name="connsiteX34" fmla="*/ 2130 w 2240"/>
                <a:gd name="connsiteY34" fmla="*/ 338 h 1334"/>
                <a:gd name="connsiteX35" fmla="*/ 2094 w 2240"/>
                <a:gd name="connsiteY35" fmla="*/ 404 h 1334"/>
                <a:gd name="connsiteX36" fmla="*/ 2052 w 2240"/>
                <a:gd name="connsiteY36" fmla="*/ 474 h 1334"/>
                <a:gd name="connsiteX37" fmla="*/ 2004 w 2240"/>
                <a:gd name="connsiteY37" fmla="*/ 548 h 1334"/>
                <a:gd name="connsiteX38" fmla="*/ 1950 w 2240"/>
                <a:gd name="connsiteY38" fmla="*/ 626 h 1334"/>
                <a:gd name="connsiteX39" fmla="*/ 1890 w 2240"/>
                <a:gd name="connsiteY39" fmla="*/ 706 h 1334"/>
                <a:gd name="connsiteX40" fmla="*/ 1822 w 2240"/>
                <a:gd name="connsiteY40" fmla="*/ 786 h 1334"/>
                <a:gd name="connsiteX41" fmla="*/ 1786 w 2240"/>
                <a:gd name="connsiteY41" fmla="*/ 828 h 1334"/>
                <a:gd name="connsiteX42" fmla="*/ 1748 w 2240"/>
                <a:gd name="connsiteY42" fmla="*/ 870 h 1334"/>
                <a:gd name="connsiteX43" fmla="*/ 1710 w 2240"/>
                <a:gd name="connsiteY43" fmla="*/ 910 h 1334"/>
                <a:gd name="connsiteX44" fmla="*/ 1668 w 2240"/>
                <a:gd name="connsiteY44" fmla="*/ 952 h 1334"/>
                <a:gd name="connsiteX45" fmla="*/ 1624 w 2240"/>
                <a:gd name="connsiteY45" fmla="*/ 992 h 1334"/>
                <a:gd name="connsiteX46" fmla="*/ 1580 w 2240"/>
                <a:gd name="connsiteY46" fmla="*/ 1034 h 1334"/>
                <a:gd name="connsiteX47" fmla="*/ 1532 w 2240"/>
                <a:gd name="connsiteY47" fmla="*/ 1074 h 1334"/>
                <a:gd name="connsiteX48" fmla="*/ 1484 w 2240"/>
                <a:gd name="connsiteY48" fmla="*/ 1114 h 1334"/>
                <a:gd name="connsiteX49" fmla="*/ 1432 w 2240"/>
                <a:gd name="connsiteY49" fmla="*/ 1152 h 1334"/>
                <a:gd name="connsiteX50" fmla="*/ 1380 w 2240"/>
                <a:gd name="connsiteY50" fmla="*/ 1190 h 1334"/>
                <a:gd name="connsiteX51" fmla="*/ 1324 w 2240"/>
                <a:gd name="connsiteY51" fmla="*/ 1228 h 1334"/>
                <a:gd name="connsiteX52" fmla="*/ 1268 w 2240"/>
                <a:gd name="connsiteY52" fmla="*/ 1264 h 1334"/>
                <a:gd name="connsiteX53" fmla="*/ 1208 w 2240"/>
                <a:gd name="connsiteY53" fmla="*/ 1300 h 1334"/>
                <a:gd name="connsiteX54" fmla="*/ 1146 w 2240"/>
                <a:gd name="connsiteY54" fmla="*/ 1334 h 1334"/>
                <a:gd name="connsiteX0" fmla="*/ 1146 w 2240"/>
                <a:gd name="connsiteY0" fmla="*/ 1334 h 1334"/>
                <a:gd name="connsiteX1" fmla="*/ 500 w 2240"/>
                <a:gd name="connsiteY1" fmla="*/ 819 h 1334"/>
                <a:gd name="connsiteX2" fmla="*/ 0 w 2240"/>
                <a:gd name="connsiteY2" fmla="*/ 412 h 1334"/>
                <a:gd name="connsiteX3" fmla="*/ 58 w 2240"/>
                <a:gd name="connsiteY3" fmla="*/ 376 h 1334"/>
                <a:gd name="connsiteX4" fmla="*/ 118 w 2240"/>
                <a:gd name="connsiteY4" fmla="*/ 340 h 1334"/>
                <a:gd name="connsiteX5" fmla="*/ 182 w 2240"/>
                <a:gd name="connsiteY5" fmla="*/ 306 h 1334"/>
                <a:gd name="connsiteX6" fmla="*/ 246 w 2240"/>
                <a:gd name="connsiteY6" fmla="*/ 274 h 1334"/>
                <a:gd name="connsiteX7" fmla="*/ 310 w 2240"/>
                <a:gd name="connsiteY7" fmla="*/ 242 h 1334"/>
                <a:gd name="connsiteX8" fmla="*/ 378 w 2240"/>
                <a:gd name="connsiteY8" fmla="*/ 212 h 1334"/>
                <a:gd name="connsiteX9" fmla="*/ 448 w 2240"/>
                <a:gd name="connsiteY9" fmla="*/ 184 h 1334"/>
                <a:gd name="connsiteX10" fmla="*/ 520 w 2240"/>
                <a:gd name="connsiteY10" fmla="*/ 158 h 1334"/>
                <a:gd name="connsiteX11" fmla="*/ 592 w 2240"/>
                <a:gd name="connsiteY11" fmla="*/ 132 h 1334"/>
                <a:gd name="connsiteX12" fmla="*/ 668 w 2240"/>
                <a:gd name="connsiteY12" fmla="*/ 110 h 1334"/>
                <a:gd name="connsiteX13" fmla="*/ 744 w 2240"/>
                <a:gd name="connsiteY13" fmla="*/ 88 h 1334"/>
                <a:gd name="connsiteX14" fmla="*/ 824 w 2240"/>
                <a:gd name="connsiteY14" fmla="*/ 70 h 1334"/>
                <a:gd name="connsiteX15" fmla="*/ 904 w 2240"/>
                <a:gd name="connsiteY15" fmla="*/ 52 h 1334"/>
                <a:gd name="connsiteX16" fmla="*/ 986 w 2240"/>
                <a:gd name="connsiteY16" fmla="*/ 38 h 1334"/>
                <a:gd name="connsiteX17" fmla="*/ 1072 w 2240"/>
                <a:gd name="connsiteY17" fmla="*/ 26 h 1334"/>
                <a:gd name="connsiteX18" fmla="*/ 1158 w 2240"/>
                <a:gd name="connsiteY18" fmla="*/ 16 h 1334"/>
                <a:gd name="connsiteX19" fmla="*/ 1246 w 2240"/>
                <a:gd name="connsiteY19" fmla="*/ 8 h 1334"/>
                <a:gd name="connsiteX20" fmla="*/ 1336 w 2240"/>
                <a:gd name="connsiteY20" fmla="*/ 4 h 1334"/>
                <a:gd name="connsiteX21" fmla="*/ 1430 w 2240"/>
                <a:gd name="connsiteY21" fmla="*/ 0 h 1334"/>
                <a:gd name="connsiteX22" fmla="*/ 1524 w 2240"/>
                <a:gd name="connsiteY22" fmla="*/ 2 h 1334"/>
                <a:gd name="connsiteX23" fmla="*/ 1620 w 2240"/>
                <a:gd name="connsiteY23" fmla="*/ 6 h 1334"/>
                <a:gd name="connsiteX24" fmla="*/ 1718 w 2240"/>
                <a:gd name="connsiteY24" fmla="*/ 12 h 1334"/>
                <a:gd name="connsiteX25" fmla="*/ 1818 w 2240"/>
                <a:gd name="connsiteY25" fmla="*/ 22 h 1334"/>
                <a:gd name="connsiteX26" fmla="*/ 1920 w 2240"/>
                <a:gd name="connsiteY26" fmla="*/ 36 h 1334"/>
                <a:gd name="connsiteX27" fmla="*/ 2024 w 2240"/>
                <a:gd name="connsiteY27" fmla="*/ 52 h 1334"/>
                <a:gd name="connsiteX28" fmla="*/ 2132 w 2240"/>
                <a:gd name="connsiteY28" fmla="*/ 72 h 1334"/>
                <a:gd name="connsiteX29" fmla="*/ 2240 w 2240"/>
                <a:gd name="connsiteY29" fmla="*/ 96 h 1334"/>
                <a:gd name="connsiteX30" fmla="*/ 2240 w 2240"/>
                <a:gd name="connsiteY30" fmla="*/ 96 h 1334"/>
                <a:gd name="connsiteX31" fmla="*/ 2232 w 2240"/>
                <a:gd name="connsiteY31" fmla="*/ 118 h 1334"/>
                <a:gd name="connsiteX32" fmla="*/ 2206 w 2240"/>
                <a:gd name="connsiteY32" fmla="*/ 182 h 1334"/>
                <a:gd name="connsiteX33" fmla="*/ 2186 w 2240"/>
                <a:gd name="connsiteY33" fmla="*/ 226 h 1334"/>
                <a:gd name="connsiteX34" fmla="*/ 2160 w 2240"/>
                <a:gd name="connsiteY34" fmla="*/ 278 h 1334"/>
                <a:gd name="connsiteX35" fmla="*/ 2130 w 2240"/>
                <a:gd name="connsiteY35" fmla="*/ 338 h 1334"/>
                <a:gd name="connsiteX36" fmla="*/ 2094 w 2240"/>
                <a:gd name="connsiteY36" fmla="*/ 404 h 1334"/>
                <a:gd name="connsiteX37" fmla="*/ 2052 w 2240"/>
                <a:gd name="connsiteY37" fmla="*/ 474 h 1334"/>
                <a:gd name="connsiteX38" fmla="*/ 2004 w 2240"/>
                <a:gd name="connsiteY38" fmla="*/ 548 h 1334"/>
                <a:gd name="connsiteX39" fmla="*/ 1950 w 2240"/>
                <a:gd name="connsiteY39" fmla="*/ 626 h 1334"/>
                <a:gd name="connsiteX40" fmla="*/ 1890 w 2240"/>
                <a:gd name="connsiteY40" fmla="*/ 706 h 1334"/>
                <a:gd name="connsiteX41" fmla="*/ 1822 w 2240"/>
                <a:gd name="connsiteY41" fmla="*/ 786 h 1334"/>
                <a:gd name="connsiteX42" fmla="*/ 1786 w 2240"/>
                <a:gd name="connsiteY42" fmla="*/ 828 h 1334"/>
                <a:gd name="connsiteX43" fmla="*/ 1748 w 2240"/>
                <a:gd name="connsiteY43" fmla="*/ 870 h 1334"/>
                <a:gd name="connsiteX44" fmla="*/ 1710 w 2240"/>
                <a:gd name="connsiteY44" fmla="*/ 910 h 1334"/>
                <a:gd name="connsiteX45" fmla="*/ 1668 w 2240"/>
                <a:gd name="connsiteY45" fmla="*/ 952 h 1334"/>
                <a:gd name="connsiteX46" fmla="*/ 1624 w 2240"/>
                <a:gd name="connsiteY46" fmla="*/ 992 h 1334"/>
                <a:gd name="connsiteX47" fmla="*/ 1580 w 2240"/>
                <a:gd name="connsiteY47" fmla="*/ 1034 h 1334"/>
                <a:gd name="connsiteX48" fmla="*/ 1532 w 2240"/>
                <a:gd name="connsiteY48" fmla="*/ 1074 h 1334"/>
                <a:gd name="connsiteX49" fmla="*/ 1484 w 2240"/>
                <a:gd name="connsiteY49" fmla="*/ 1114 h 1334"/>
                <a:gd name="connsiteX50" fmla="*/ 1432 w 2240"/>
                <a:gd name="connsiteY50" fmla="*/ 1152 h 1334"/>
                <a:gd name="connsiteX51" fmla="*/ 1380 w 2240"/>
                <a:gd name="connsiteY51" fmla="*/ 1190 h 1334"/>
                <a:gd name="connsiteX52" fmla="*/ 1324 w 2240"/>
                <a:gd name="connsiteY52" fmla="*/ 1228 h 1334"/>
                <a:gd name="connsiteX53" fmla="*/ 1268 w 2240"/>
                <a:gd name="connsiteY53" fmla="*/ 1264 h 1334"/>
                <a:gd name="connsiteX54" fmla="*/ 1208 w 2240"/>
                <a:gd name="connsiteY54" fmla="*/ 1300 h 1334"/>
                <a:gd name="connsiteX55" fmla="*/ 1146 w 2240"/>
                <a:gd name="connsiteY55" fmla="*/ 1334 h 1334"/>
                <a:gd name="connsiteX0" fmla="*/ 1376 w 2470"/>
                <a:gd name="connsiteY0" fmla="*/ 1334 h 1446"/>
                <a:gd name="connsiteX1" fmla="*/ 191 w 2470"/>
                <a:gd name="connsiteY1" fmla="*/ 1292 h 1446"/>
                <a:gd name="connsiteX2" fmla="*/ 230 w 2470"/>
                <a:gd name="connsiteY2" fmla="*/ 412 h 1446"/>
                <a:gd name="connsiteX3" fmla="*/ 288 w 2470"/>
                <a:gd name="connsiteY3" fmla="*/ 376 h 1446"/>
                <a:gd name="connsiteX4" fmla="*/ 348 w 2470"/>
                <a:gd name="connsiteY4" fmla="*/ 340 h 1446"/>
                <a:gd name="connsiteX5" fmla="*/ 412 w 2470"/>
                <a:gd name="connsiteY5" fmla="*/ 306 h 1446"/>
                <a:gd name="connsiteX6" fmla="*/ 476 w 2470"/>
                <a:gd name="connsiteY6" fmla="*/ 274 h 1446"/>
                <a:gd name="connsiteX7" fmla="*/ 540 w 2470"/>
                <a:gd name="connsiteY7" fmla="*/ 242 h 1446"/>
                <a:gd name="connsiteX8" fmla="*/ 608 w 2470"/>
                <a:gd name="connsiteY8" fmla="*/ 212 h 1446"/>
                <a:gd name="connsiteX9" fmla="*/ 678 w 2470"/>
                <a:gd name="connsiteY9" fmla="*/ 184 h 1446"/>
                <a:gd name="connsiteX10" fmla="*/ 750 w 2470"/>
                <a:gd name="connsiteY10" fmla="*/ 158 h 1446"/>
                <a:gd name="connsiteX11" fmla="*/ 822 w 2470"/>
                <a:gd name="connsiteY11" fmla="*/ 132 h 1446"/>
                <a:gd name="connsiteX12" fmla="*/ 898 w 2470"/>
                <a:gd name="connsiteY12" fmla="*/ 110 h 1446"/>
                <a:gd name="connsiteX13" fmla="*/ 974 w 2470"/>
                <a:gd name="connsiteY13" fmla="*/ 88 h 1446"/>
                <a:gd name="connsiteX14" fmla="*/ 1054 w 2470"/>
                <a:gd name="connsiteY14" fmla="*/ 70 h 1446"/>
                <a:gd name="connsiteX15" fmla="*/ 1134 w 2470"/>
                <a:gd name="connsiteY15" fmla="*/ 52 h 1446"/>
                <a:gd name="connsiteX16" fmla="*/ 1216 w 2470"/>
                <a:gd name="connsiteY16" fmla="*/ 38 h 1446"/>
                <a:gd name="connsiteX17" fmla="*/ 1302 w 2470"/>
                <a:gd name="connsiteY17" fmla="*/ 26 h 1446"/>
                <a:gd name="connsiteX18" fmla="*/ 1388 w 2470"/>
                <a:gd name="connsiteY18" fmla="*/ 16 h 1446"/>
                <a:gd name="connsiteX19" fmla="*/ 1476 w 2470"/>
                <a:gd name="connsiteY19" fmla="*/ 8 h 1446"/>
                <a:gd name="connsiteX20" fmla="*/ 1566 w 2470"/>
                <a:gd name="connsiteY20" fmla="*/ 4 h 1446"/>
                <a:gd name="connsiteX21" fmla="*/ 1660 w 2470"/>
                <a:gd name="connsiteY21" fmla="*/ 0 h 1446"/>
                <a:gd name="connsiteX22" fmla="*/ 1754 w 2470"/>
                <a:gd name="connsiteY22" fmla="*/ 2 h 1446"/>
                <a:gd name="connsiteX23" fmla="*/ 1850 w 2470"/>
                <a:gd name="connsiteY23" fmla="*/ 6 h 1446"/>
                <a:gd name="connsiteX24" fmla="*/ 1948 w 2470"/>
                <a:gd name="connsiteY24" fmla="*/ 12 h 1446"/>
                <a:gd name="connsiteX25" fmla="*/ 2048 w 2470"/>
                <a:gd name="connsiteY25" fmla="*/ 22 h 1446"/>
                <a:gd name="connsiteX26" fmla="*/ 2150 w 2470"/>
                <a:gd name="connsiteY26" fmla="*/ 36 h 1446"/>
                <a:gd name="connsiteX27" fmla="*/ 2254 w 2470"/>
                <a:gd name="connsiteY27" fmla="*/ 52 h 1446"/>
                <a:gd name="connsiteX28" fmla="*/ 2362 w 2470"/>
                <a:gd name="connsiteY28" fmla="*/ 72 h 1446"/>
                <a:gd name="connsiteX29" fmla="*/ 2470 w 2470"/>
                <a:gd name="connsiteY29" fmla="*/ 96 h 1446"/>
                <a:gd name="connsiteX30" fmla="*/ 2470 w 2470"/>
                <a:gd name="connsiteY30" fmla="*/ 96 h 1446"/>
                <a:gd name="connsiteX31" fmla="*/ 2462 w 2470"/>
                <a:gd name="connsiteY31" fmla="*/ 118 h 1446"/>
                <a:gd name="connsiteX32" fmla="*/ 2436 w 2470"/>
                <a:gd name="connsiteY32" fmla="*/ 182 h 1446"/>
                <a:gd name="connsiteX33" fmla="*/ 2416 w 2470"/>
                <a:gd name="connsiteY33" fmla="*/ 226 h 1446"/>
                <a:gd name="connsiteX34" fmla="*/ 2390 w 2470"/>
                <a:gd name="connsiteY34" fmla="*/ 278 h 1446"/>
                <a:gd name="connsiteX35" fmla="*/ 2360 w 2470"/>
                <a:gd name="connsiteY35" fmla="*/ 338 h 1446"/>
                <a:gd name="connsiteX36" fmla="*/ 2324 w 2470"/>
                <a:gd name="connsiteY36" fmla="*/ 404 h 1446"/>
                <a:gd name="connsiteX37" fmla="*/ 2282 w 2470"/>
                <a:gd name="connsiteY37" fmla="*/ 474 h 1446"/>
                <a:gd name="connsiteX38" fmla="*/ 2234 w 2470"/>
                <a:gd name="connsiteY38" fmla="*/ 548 h 1446"/>
                <a:gd name="connsiteX39" fmla="*/ 2180 w 2470"/>
                <a:gd name="connsiteY39" fmla="*/ 626 h 1446"/>
                <a:gd name="connsiteX40" fmla="*/ 2120 w 2470"/>
                <a:gd name="connsiteY40" fmla="*/ 706 h 1446"/>
                <a:gd name="connsiteX41" fmla="*/ 2052 w 2470"/>
                <a:gd name="connsiteY41" fmla="*/ 786 h 1446"/>
                <a:gd name="connsiteX42" fmla="*/ 2016 w 2470"/>
                <a:gd name="connsiteY42" fmla="*/ 828 h 1446"/>
                <a:gd name="connsiteX43" fmla="*/ 1978 w 2470"/>
                <a:gd name="connsiteY43" fmla="*/ 870 h 1446"/>
                <a:gd name="connsiteX44" fmla="*/ 1940 w 2470"/>
                <a:gd name="connsiteY44" fmla="*/ 910 h 1446"/>
                <a:gd name="connsiteX45" fmla="*/ 1898 w 2470"/>
                <a:gd name="connsiteY45" fmla="*/ 952 h 1446"/>
                <a:gd name="connsiteX46" fmla="*/ 1854 w 2470"/>
                <a:gd name="connsiteY46" fmla="*/ 992 h 1446"/>
                <a:gd name="connsiteX47" fmla="*/ 1810 w 2470"/>
                <a:gd name="connsiteY47" fmla="*/ 1034 h 1446"/>
                <a:gd name="connsiteX48" fmla="*/ 1762 w 2470"/>
                <a:gd name="connsiteY48" fmla="*/ 1074 h 1446"/>
                <a:gd name="connsiteX49" fmla="*/ 1714 w 2470"/>
                <a:gd name="connsiteY49" fmla="*/ 1114 h 1446"/>
                <a:gd name="connsiteX50" fmla="*/ 1662 w 2470"/>
                <a:gd name="connsiteY50" fmla="*/ 1152 h 1446"/>
                <a:gd name="connsiteX51" fmla="*/ 1610 w 2470"/>
                <a:gd name="connsiteY51" fmla="*/ 1190 h 1446"/>
                <a:gd name="connsiteX52" fmla="*/ 1554 w 2470"/>
                <a:gd name="connsiteY52" fmla="*/ 1228 h 1446"/>
                <a:gd name="connsiteX53" fmla="*/ 1498 w 2470"/>
                <a:gd name="connsiteY53" fmla="*/ 1264 h 1446"/>
                <a:gd name="connsiteX54" fmla="*/ 1438 w 2470"/>
                <a:gd name="connsiteY54" fmla="*/ 1300 h 1446"/>
                <a:gd name="connsiteX55" fmla="*/ 1376 w 2470"/>
                <a:gd name="connsiteY55" fmla="*/ 1334 h 1446"/>
                <a:gd name="connsiteX0" fmla="*/ 1189 w 2283"/>
                <a:gd name="connsiteY0" fmla="*/ 1334 h 1446"/>
                <a:gd name="connsiteX1" fmla="*/ 4 w 2283"/>
                <a:gd name="connsiteY1" fmla="*/ 1292 h 1446"/>
                <a:gd name="connsiteX2" fmla="*/ 43 w 2283"/>
                <a:gd name="connsiteY2" fmla="*/ 412 h 1446"/>
                <a:gd name="connsiteX3" fmla="*/ 101 w 2283"/>
                <a:gd name="connsiteY3" fmla="*/ 376 h 1446"/>
                <a:gd name="connsiteX4" fmla="*/ 161 w 2283"/>
                <a:gd name="connsiteY4" fmla="*/ 340 h 1446"/>
                <a:gd name="connsiteX5" fmla="*/ 225 w 2283"/>
                <a:gd name="connsiteY5" fmla="*/ 306 h 1446"/>
                <a:gd name="connsiteX6" fmla="*/ 289 w 2283"/>
                <a:gd name="connsiteY6" fmla="*/ 274 h 1446"/>
                <a:gd name="connsiteX7" fmla="*/ 353 w 2283"/>
                <a:gd name="connsiteY7" fmla="*/ 242 h 1446"/>
                <a:gd name="connsiteX8" fmla="*/ 421 w 2283"/>
                <a:gd name="connsiteY8" fmla="*/ 212 h 1446"/>
                <a:gd name="connsiteX9" fmla="*/ 491 w 2283"/>
                <a:gd name="connsiteY9" fmla="*/ 184 h 1446"/>
                <a:gd name="connsiteX10" fmla="*/ 563 w 2283"/>
                <a:gd name="connsiteY10" fmla="*/ 158 h 1446"/>
                <a:gd name="connsiteX11" fmla="*/ 635 w 2283"/>
                <a:gd name="connsiteY11" fmla="*/ 132 h 1446"/>
                <a:gd name="connsiteX12" fmla="*/ 711 w 2283"/>
                <a:gd name="connsiteY12" fmla="*/ 110 h 1446"/>
                <a:gd name="connsiteX13" fmla="*/ 787 w 2283"/>
                <a:gd name="connsiteY13" fmla="*/ 88 h 1446"/>
                <a:gd name="connsiteX14" fmla="*/ 867 w 2283"/>
                <a:gd name="connsiteY14" fmla="*/ 70 h 1446"/>
                <a:gd name="connsiteX15" fmla="*/ 947 w 2283"/>
                <a:gd name="connsiteY15" fmla="*/ 52 h 1446"/>
                <a:gd name="connsiteX16" fmla="*/ 1029 w 2283"/>
                <a:gd name="connsiteY16" fmla="*/ 38 h 1446"/>
                <a:gd name="connsiteX17" fmla="*/ 1115 w 2283"/>
                <a:gd name="connsiteY17" fmla="*/ 26 h 1446"/>
                <a:gd name="connsiteX18" fmla="*/ 1201 w 2283"/>
                <a:gd name="connsiteY18" fmla="*/ 16 h 1446"/>
                <a:gd name="connsiteX19" fmla="*/ 1289 w 2283"/>
                <a:gd name="connsiteY19" fmla="*/ 8 h 1446"/>
                <a:gd name="connsiteX20" fmla="*/ 1379 w 2283"/>
                <a:gd name="connsiteY20" fmla="*/ 4 h 1446"/>
                <a:gd name="connsiteX21" fmla="*/ 1473 w 2283"/>
                <a:gd name="connsiteY21" fmla="*/ 0 h 1446"/>
                <a:gd name="connsiteX22" fmla="*/ 1567 w 2283"/>
                <a:gd name="connsiteY22" fmla="*/ 2 h 1446"/>
                <a:gd name="connsiteX23" fmla="*/ 1663 w 2283"/>
                <a:gd name="connsiteY23" fmla="*/ 6 h 1446"/>
                <a:gd name="connsiteX24" fmla="*/ 1761 w 2283"/>
                <a:gd name="connsiteY24" fmla="*/ 12 h 1446"/>
                <a:gd name="connsiteX25" fmla="*/ 1861 w 2283"/>
                <a:gd name="connsiteY25" fmla="*/ 22 h 1446"/>
                <a:gd name="connsiteX26" fmla="*/ 1963 w 2283"/>
                <a:gd name="connsiteY26" fmla="*/ 36 h 1446"/>
                <a:gd name="connsiteX27" fmla="*/ 2067 w 2283"/>
                <a:gd name="connsiteY27" fmla="*/ 52 h 1446"/>
                <a:gd name="connsiteX28" fmla="*/ 2175 w 2283"/>
                <a:gd name="connsiteY28" fmla="*/ 72 h 1446"/>
                <a:gd name="connsiteX29" fmla="*/ 2283 w 2283"/>
                <a:gd name="connsiteY29" fmla="*/ 96 h 1446"/>
                <a:gd name="connsiteX30" fmla="*/ 2283 w 2283"/>
                <a:gd name="connsiteY30" fmla="*/ 96 h 1446"/>
                <a:gd name="connsiteX31" fmla="*/ 2275 w 2283"/>
                <a:gd name="connsiteY31" fmla="*/ 118 h 1446"/>
                <a:gd name="connsiteX32" fmla="*/ 2249 w 2283"/>
                <a:gd name="connsiteY32" fmla="*/ 182 h 1446"/>
                <a:gd name="connsiteX33" fmla="*/ 2229 w 2283"/>
                <a:gd name="connsiteY33" fmla="*/ 226 h 1446"/>
                <a:gd name="connsiteX34" fmla="*/ 2203 w 2283"/>
                <a:gd name="connsiteY34" fmla="*/ 278 h 1446"/>
                <a:gd name="connsiteX35" fmla="*/ 2173 w 2283"/>
                <a:gd name="connsiteY35" fmla="*/ 338 h 1446"/>
                <a:gd name="connsiteX36" fmla="*/ 2137 w 2283"/>
                <a:gd name="connsiteY36" fmla="*/ 404 h 1446"/>
                <a:gd name="connsiteX37" fmla="*/ 2095 w 2283"/>
                <a:gd name="connsiteY37" fmla="*/ 474 h 1446"/>
                <a:gd name="connsiteX38" fmla="*/ 2047 w 2283"/>
                <a:gd name="connsiteY38" fmla="*/ 548 h 1446"/>
                <a:gd name="connsiteX39" fmla="*/ 1993 w 2283"/>
                <a:gd name="connsiteY39" fmla="*/ 626 h 1446"/>
                <a:gd name="connsiteX40" fmla="*/ 1933 w 2283"/>
                <a:gd name="connsiteY40" fmla="*/ 706 h 1446"/>
                <a:gd name="connsiteX41" fmla="*/ 1865 w 2283"/>
                <a:gd name="connsiteY41" fmla="*/ 786 h 1446"/>
                <a:gd name="connsiteX42" fmla="*/ 1829 w 2283"/>
                <a:gd name="connsiteY42" fmla="*/ 828 h 1446"/>
                <a:gd name="connsiteX43" fmla="*/ 1791 w 2283"/>
                <a:gd name="connsiteY43" fmla="*/ 870 h 1446"/>
                <a:gd name="connsiteX44" fmla="*/ 1753 w 2283"/>
                <a:gd name="connsiteY44" fmla="*/ 910 h 1446"/>
                <a:gd name="connsiteX45" fmla="*/ 1711 w 2283"/>
                <a:gd name="connsiteY45" fmla="*/ 952 h 1446"/>
                <a:gd name="connsiteX46" fmla="*/ 1667 w 2283"/>
                <a:gd name="connsiteY46" fmla="*/ 992 h 1446"/>
                <a:gd name="connsiteX47" fmla="*/ 1623 w 2283"/>
                <a:gd name="connsiteY47" fmla="*/ 1034 h 1446"/>
                <a:gd name="connsiteX48" fmla="*/ 1575 w 2283"/>
                <a:gd name="connsiteY48" fmla="*/ 1074 h 1446"/>
                <a:gd name="connsiteX49" fmla="*/ 1527 w 2283"/>
                <a:gd name="connsiteY49" fmla="*/ 1114 h 1446"/>
                <a:gd name="connsiteX50" fmla="*/ 1475 w 2283"/>
                <a:gd name="connsiteY50" fmla="*/ 1152 h 1446"/>
                <a:gd name="connsiteX51" fmla="*/ 1423 w 2283"/>
                <a:gd name="connsiteY51" fmla="*/ 1190 h 1446"/>
                <a:gd name="connsiteX52" fmla="*/ 1367 w 2283"/>
                <a:gd name="connsiteY52" fmla="*/ 1228 h 1446"/>
                <a:gd name="connsiteX53" fmla="*/ 1311 w 2283"/>
                <a:gd name="connsiteY53" fmla="*/ 1264 h 1446"/>
                <a:gd name="connsiteX54" fmla="*/ 1251 w 2283"/>
                <a:gd name="connsiteY54" fmla="*/ 1300 h 1446"/>
                <a:gd name="connsiteX55" fmla="*/ 1189 w 2283"/>
                <a:gd name="connsiteY55" fmla="*/ 1334 h 1446"/>
                <a:gd name="connsiteX0" fmla="*/ 1189 w 2283"/>
                <a:gd name="connsiteY0" fmla="*/ 1334 h 1334"/>
                <a:gd name="connsiteX1" fmla="*/ 4 w 2283"/>
                <a:gd name="connsiteY1" fmla="*/ 1292 h 1334"/>
                <a:gd name="connsiteX2" fmla="*/ 43 w 2283"/>
                <a:gd name="connsiteY2" fmla="*/ 412 h 1334"/>
                <a:gd name="connsiteX3" fmla="*/ 101 w 2283"/>
                <a:gd name="connsiteY3" fmla="*/ 376 h 1334"/>
                <a:gd name="connsiteX4" fmla="*/ 161 w 2283"/>
                <a:gd name="connsiteY4" fmla="*/ 340 h 1334"/>
                <a:gd name="connsiteX5" fmla="*/ 225 w 2283"/>
                <a:gd name="connsiteY5" fmla="*/ 306 h 1334"/>
                <a:gd name="connsiteX6" fmla="*/ 289 w 2283"/>
                <a:gd name="connsiteY6" fmla="*/ 274 h 1334"/>
                <a:gd name="connsiteX7" fmla="*/ 353 w 2283"/>
                <a:gd name="connsiteY7" fmla="*/ 242 h 1334"/>
                <a:gd name="connsiteX8" fmla="*/ 421 w 2283"/>
                <a:gd name="connsiteY8" fmla="*/ 212 h 1334"/>
                <a:gd name="connsiteX9" fmla="*/ 491 w 2283"/>
                <a:gd name="connsiteY9" fmla="*/ 184 h 1334"/>
                <a:gd name="connsiteX10" fmla="*/ 563 w 2283"/>
                <a:gd name="connsiteY10" fmla="*/ 158 h 1334"/>
                <a:gd name="connsiteX11" fmla="*/ 635 w 2283"/>
                <a:gd name="connsiteY11" fmla="*/ 132 h 1334"/>
                <a:gd name="connsiteX12" fmla="*/ 711 w 2283"/>
                <a:gd name="connsiteY12" fmla="*/ 110 h 1334"/>
                <a:gd name="connsiteX13" fmla="*/ 787 w 2283"/>
                <a:gd name="connsiteY13" fmla="*/ 88 h 1334"/>
                <a:gd name="connsiteX14" fmla="*/ 867 w 2283"/>
                <a:gd name="connsiteY14" fmla="*/ 70 h 1334"/>
                <a:gd name="connsiteX15" fmla="*/ 947 w 2283"/>
                <a:gd name="connsiteY15" fmla="*/ 52 h 1334"/>
                <a:gd name="connsiteX16" fmla="*/ 1029 w 2283"/>
                <a:gd name="connsiteY16" fmla="*/ 38 h 1334"/>
                <a:gd name="connsiteX17" fmla="*/ 1115 w 2283"/>
                <a:gd name="connsiteY17" fmla="*/ 26 h 1334"/>
                <a:gd name="connsiteX18" fmla="*/ 1201 w 2283"/>
                <a:gd name="connsiteY18" fmla="*/ 16 h 1334"/>
                <a:gd name="connsiteX19" fmla="*/ 1289 w 2283"/>
                <a:gd name="connsiteY19" fmla="*/ 8 h 1334"/>
                <a:gd name="connsiteX20" fmla="*/ 1379 w 2283"/>
                <a:gd name="connsiteY20" fmla="*/ 4 h 1334"/>
                <a:gd name="connsiteX21" fmla="*/ 1473 w 2283"/>
                <a:gd name="connsiteY21" fmla="*/ 0 h 1334"/>
                <a:gd name="connsiteX22" fmla="*/ 1567 w 2283"/>
                <a:gd name="connsiteY22" fmla="*/ 2 h 1334"/>
                <a:gd name="connsiteX23" fmla="*/ 1663 w 2283"/>
                <a:gd name="connsiteY23" fmla="*/ 6 h 1334"/>
                <a:gd name="connsiteX24" fmla="*/ 1761 w 2283"/>
                <a:gd name="connsiteY24" fmla="*/ 12 h 1334"/>
                <a:gd name="connsiteX25" fmla="*/ 1861 w 2283"/>
                <a:gd name="connsiteY25" fmla="*/ 22 h 1334"/>
                <a:gd name="connsiteX26" fmla="*/ 1963 w 2283"/>
                <a:gd name="connsiteY26" fmla="*/ 36 h 1334"/>
                <a:gd name="connsiteX27" fmla="*/ 2067 w 2283"/>
                <a:gd name="connsiteY27" fmla="*/ 52 h 1334"/>
                <a:gd name="connsiteX28" fmla="*/ 2175 w 2283"/>
                <a:gd name="connsiteY28" fmla="*/ 72 h 1334"/>
                <a:gd name="connsiteX29" fmla="*/ 2283 w 2283"/>
                <a:gd name="connsiteY29" fmla="*/ 96 h 1334"/>
                <a:gd name="connsiteX30" fmla="*/ 2283 w 2283"/>
                <a:gd name="connsiteY30" fmla="*/ 96 h 1334"/>
                <a:gd name="connsiteX31" fmla="*/ 2275 w 2283"/>
                <a:gd name="connsiteY31" fmla="*/ 118 h 1334"/>
                <a:gd name="connsiteX32" fmla="*/ 2249 w 2283"/>
                <a:gd name="connsiteY32" fmla="*/ 182 h 1334"/>
                <a:gd name="connsiteX33" fmla="*/ 2229 w 2283"/>
                <a:gd name="connsiteY33" fmla="*/ 226 h 1334"/>
                <a:gd name="connsiteX34" fmla="*/ 2203 w 2283"/>
                <a:gd name="connsiteY34" fmla="*/ 278 h 1334"/>
                <a:gd name="connsiteX35" fmla="*/ 2173 w 2283"/>
                <a:gd name="connsiteY35" fmla="*/ 338 h 1334"/>
                <a:gd name="connsiteX36" fmla="*/ 2137 w 2283"/>
                <a:gd name="connsiteY36" fmla="*/ 404 h 1334"/>
                <a:gd name="connsiteX37" fmla="*/ 2095 w 2283"/>
                <a:gd name="connsiteY37" fmla="*/ 474 h 1334"/>
                <a:gd name="connsiteX38" fmla="*/ 2047 w 2283"/>
                <a:gd name="connsiteY38" fmla="*/ 548 h 1334"/>
                <a:gd name="connsiteX39" fmla="*/ 1993 w 2283"/>
                <a:gd name="connsiteY39" fmla="*/ 626 h 1334"/>
                <a:gd name="connsiteX40" fmla="*/ 1933 w 2283"/>
                <a:gd name="connsiteY40" fmla="*/ 706 h 1334"/>
                <a:gd name="connsiteX41" fmla="*/ 1865 w 2283"/>
                <a:gd name="connsiteY41" fmla="*/ 786 h 1334"/>
                <a:gd name="connsiteX42" fmla="*/ 1829 w 2283"/>
                <a:gd name="connsiteY42" fmla="*/ 828 h 1334"/>
                <a:gd name="connsiteX43" fmla="*/ 1791 w 2283"/>
                <a:gd name="connsiteY43" fmla="*/ 870 h 1334"/>
                <a:gd name="connsiteX44" fmla="*/ 1753 w 2283"/>
                <a:gd name="connsiteY44" fmla="*/ 910 h 1334"/>
                <a:gd name="connsiteX45" fmla="*/ 1711 w 2283"/>
                <a:gd name="connsiteY45" fmla="*/ 952 h 1334"/>
                <a:gd name="connsiteX46" fmla="*/ 1667 w 2283"/>
                <a:gd name="connsiteY46" fmla="*/ 992 h 1334"/>
                <a:gd name="connsiteX47" fmla="*/ 1623 w 2283"/>
                <a:gd name="connsiteY47" fmla="*/ 1034 h 1334"/>
                <a:gd name="connsiteX48" fmla="*/ 1575 w 2283"/>
                <a:gd name="connsiteY48" fmla="*/ 1074 h 1334"/>
                <a:gd name="connsiteX49" fmla="*/ 1527 w 2283"/>
                <a:gd name="connsiteY49" fmla="*/ 1114 h 1334"/>
                <a:gd name="connsiteX50" fmla="*/ 1475 w 2283"/>
                <a:gd name="connsiteY50" fmla="*/ 1152 h 1334"/>
                <a:gd name="connsiteX51" fmla="*/ 1423 w 2283"/>
                <a:gd name="connsiteY51" fmla="*/ 1190 h 1334"/>
                <a:gd name="connsiteX52" fmla="*/ 1367 w 2283"/>
                <a:gd name="connsiteY52" fmla="*/ 1228 h 1334"/>
                <a:gd name="connsiteX53" fmla="*/ 1311 w 2283"/>
                <a:gd name="connsiteY53" fmla="*/ 1264 h 1334"/>
                <a:gd name="connsiteX54" fmla="*/ 1251 w 2283"/>
                <a:gd name="connsiteY54" fmla="*/ 1300 h 1334"/>
                <a:gd name="connsiteX55" fmla="*/ 1189 w 2283"/>
                <a:gd name="connsiteY55" fmla="*/ 1334 h 1334"/>
                <a:gd name="connsiteX0" fmla="*/ 1189 w 2283"/>
                <a:gd name="connsiteY0" fmla="*/ 1334 h 1334"/>
                <a:gd name="connsiteX1" fmla="*/ 4 w 2283"/>
                <a:gd name="connsiteY1" fmla="*/ 1292 h 1334"/>
                <a:gd name="connsiteX2" fmla="*/ 43 w 2283"/>
                <a:gd name="connsiteY2" fmla="*/ 412 h 1334"/>
                <a:gd name="connsiteX3" fmla="*/ 101 w 2283"/>
                <a:gd name="connsiteY3" fmla="*/ 376 h 1334"/>
                <a:gd name="connsiteX4" fmla="*/ 161 w 2283"/>
                <a:gd name="connsiteY4" fmla="*/ 340 h 1334"/>
                <a:gd name="connsiteX5" fmla="*/ 225 w 2283"/>
                <a:gd name="connsiteY5" fmla="*/ 306 h 1334"/>
                <a:gd name="connsiteX6" fmla="*/ 289 w 2283"/>
                <a:gd name="connsiteY6" fmla="*/ 274 h 1334"/>
                <a:gd name="connsiteX7" fmla="*/ 353 w 2283"/>
                <a:gd name="connsiteY7" fmla="*/ 242 h 1334"/>
                <a:gd name="connsiteX8" fmla="*/ 421 w 2283"/>
                <a:gd name="connsiteY8" fmla="*/ 212 h 1334"/>
                <a:gd name="connsiteX9" fmla="*/ 491 w 2283"/>
                <a:gd name="connsiteY9" fmla="*/ 184 h 1334"/>
                <a:gd name="connsiteX10" fmla="*/ 563 w 2283"/>
                <a:gd name="connsiteY10" fmla="*/ 158 h 1334"/>
                <a:gd name="connsiteX11" fmla="*/ 635 w 2283"/>
                <a:gd name="connsiteY11" fmla="*/ 132 h 1334"/>
                <a:gd name="connsiteX12" fmla="*/ 711 w 2283"/>
                <a:gd name="connsiteY12" fmla="*/ 110 h 1334"/>
                <a:gd name="connsiteX13" fmla="*/ 787 w 2283"/>
                <a:gd name="connsiteY13" fmla="*/ 88 h 1334"/>
                <a:gd name="connsiteX14" fmla="*/ 867 w 2283"/>
                <a:gd name="connsiteY14" fmla="*/ 70 h 1334"/>
                <a:gd name="connsiteX15" fmla="*/ 947 w 2283"/>
                <a:gd name="connsiteY15" fmla="*/ 52 h 1334"/>
                <a:gd name="connsiteX16" fmla="*/ 1029 w 2283"/>
                <a:gd name="connsiteY16" fmla="*/ 38 h 1334"/>
                <a:gd name="connsiteX17" fmla="*/ 1115 w 2283"/>
                <a:gd name="connsiteY17" fmla="*/ 26 h 1334"/>
                <a:gd name="connsiteX18" fmla="*/ 1201 w 2283"/>
                <a:gd name="connsiteY18" fmla="*/ 16 h 1334"/>
                <a:gd name="connsiteX19" fmla="*/ 1289 w 2283"/>
                <a:gd name="connsiteY19" fmla="*/ 8 h 1334"/>
                <a:gd name="connsiteX20" fmla="*/ 1379 w 2283"/>
                <a:gd name="connsiteY20" fmla="*/ 4 h 1334"/>
                <a:gd name="connsiteX21" fmla="*/ 1473 w 2283"/>
                <a:gd name="connsiteY21" fmla="*/ 0 h 1334"/>
                <a:gd name="connsiteX22" fmla="*/ 1567 w 2283"/>
                <a:gd name="connsiteY22" fmla="*/ 2 h 1334"/>
                <a:gd name="connsiteX23" fmla="*/ 1663 w 2283"/>
                <a:gd name="connsiteY23" fmla="*/ 6 h 1334"/>
                <a:gd name="connsiteX24" fmla="*/ 1761 w 2283"/>
                <a:gd name="connsiteY24" fmla="*/ 12 h 1334"/>
                <a:gd name="connsiteX25" fmla="*/ 1861 w 2283"/>
                <a:gd name="connsiteY25" fmla="*/ 22 h 1334"/>
                <a:gd name="connsiteX26" fmla="*/ 1963 w 2283"/>
                <a:gd name="connsiteY26" fmla="*/ 36 h 1334"/>
                <a:gd name="connsiteX27" fmla="*/ 2067 w 2283"/>
                <a:gd name="connsiteY27" fmla="*/ 52 h 1334"/>
                <a:gd name="connsiteX28" fmla="*/ 2175 w 2283"/>
                <a:gd name="connsiteY28" fmla="*/ 72 h 1334"/>
                <a:gd name="connsiteX29" fmla="*/ 2283 w 2283"/>
                <a:gd name="connsiteY29" fmla="*/ 96 h 1334"/>
                <a:gd name="connsiteX30" fmla="*/ 2283 w 2283"/>
                <a:gd name="connsiteY30" fmla="*/ 96 h 1334"/>
                <a:gd name="connsiteX31" fmla="*/ 2275 w 2283"/>
                <a:gd name="connsiteY31" fmla="*/ 118 h 1334"/>
                <a:gd name="connsiteX32" fmla="*/ 2249 w 2283"/>
                <a:gd name="connsiteY32" fmla="*/ 182 h 1334"/>
                <a:gd name="connsiteX33" fmla="*/ 2229 w 2283"/>
                <a:gd name="connsiteY33" fmla="*/ 226 h 1334"/>
                <a:gd name="connsiteX34" fmla="*/ 2203 w 2283"/>
                <a:gd name="connsiteY34" fmla="*/ 278 h 1334"/>
                <a:gd name="connsiteX35" fmla="*/ 2173 w 2283"/>
                <a:gd name="connsiteY35" fmla="*/ 338 h 1334"/>
                <a:gd name="connsiteX36" fmla="*/ 2137 w 2283"/>
                <a:gd name="connsiteY36" fmla="*/ 404 h 1334"/>
                <a:gd name="connsiteX37" fmla="*/ 2095 w 2283"/>
                <a:gd name="connsiteY37" fmla="*/ 474 h 1334"/>
                <a:gd name="connsiteX38" fmla="*/ 2047 w 2283"/>
                <a:gd name="connsiteY38" fmla="*/ 548 h 1334"/>
                <a:gd name="connsiteX39" fmla="*/ 1993 w 2283"/>
                <a:gd name="connsiteY39" fmla="*/ 626 h 1334"/>
                <a:gd name="connsiteX40" fmla="*/ 1933 w 2283"/>
                <a:gd name="connsiteY40" fmla="*/ 706 h 1334"/>
                <a:gd name="connsiteX41" fmla="*/ 1865 w 2283"/>
                <a:gd name="connsiteY41" fmla="*/ 786 h 1334"/>
                <a:gd name="connsiteX42" fmla="*/ 1829 w 2283"/>
                <a:gd name="connsiteY42" fmla="*/ 828 h 1334"/>
                <a:gd name="connsiteX43" fmla="*/ 1791 w 2283"/>
                <a:gd name="connsiteY43" fmla="*/ 870 h 1334"/>
                <a:gd name="connsiteX44" fmla="*/ 1753 w 2283"/>
                <a:gd name="connsiteY44" fmla="*/ 910 h 1334"/>
                <a:gd name="connsiteX45" fmla="*/ 1711 w 2283"/>
                <a:gd name="connsiteY45" fmla="*/ 952 h 1334"/>
                <a:gd name="connsiteX46" fmla="*/ 1667 w 2283"/>
                <a:gd name="connsiteY46" fmla="*/ 992 h 1334"/>
                <a:gd name="connsiteX47" fmla="*/ 1623 w 2283"/>
                <a:gd name="connsiteY47" fmla="*/ 1034 h 1334"/>
                <a:gd name="connsiteX48" fmla="*/ 1575 w 2283"/>
                <a:gd name="connsiteY48" fmla="*/ 1074 h 1334"/>
                <a:gd name="connsiteX49" fmla="*/ 1527 w 2283"/>
                <a:gd name="connsiteY49" fmla="*/ 1114 h 1334"/>
                <a:gd name="connsiteX50" fmla="*/ 1475 w 2283"/>
                <a:gd name="connsiteY50" fmla="*/ 1152 h 1334"/>
                <a:gd name="connsiteX51" fmla="*/ 1423 w 2283"/>
                <a:gd name="connsiteY51" fmla="*/ 1190 h 1334"/>
                <a:gd name="connsiteX52" fmla="*/ 1367 w 2283"/>
                <a:gd name="connsiteY52" fmla="*/ 1228 h 1334"/>
                <a:gd name="connsiteX53" fmla="*/ 1311 w 2283"/>
                <a:gd name="connsiteY53" fmla="*/ 1264 h 1334"/>
                <a:gd name="connsiteX54" fmla="*/ 1251 w 2283"/>
                <a:gd name="connsiteY54" fmla="*/ 1300 h 1334"/>
                <a:gd name="connsiteX55" fmla="*/ 1189 w 2283"/>
                <a:gd name="connsiteY55" fmla="*/ 1334 h 1334"/>
                <a:gd name="connsiteX0" fmla="*/ 1172 w 2266"/>
                <a:gd name="connsiteY0" fmla="*/ 1334 h 1334"/>
                <a:gd name="connsiteX1" fmla="*/ 4 w 2266"/>
                <a:gd name="connsiteY1" fmla="*/ 1320 h 1334"/>
                <a:gd name="connsiteX2" fmla="*/ 26 w 2266"/>
                <a:gd name="connsiteY2" fmla="*/ 412 h 1334"/>
                <a:gd name="connsiteX3" fmla="*/ 84 w 2266"/>
                <a:gd name="connsiteY3" fmla="*/ 376 h 1334"/>
                <a:gd name="connsiteX4" fmla="*/ 144 w 2266"/>
                <a:gd name="connsiteY4" fmla="*/ 340 h 1334"/>
                <a:gd name="connsiteX5" fmla="*/ 208 w 2266"/>
                <a:gd name="connsiteY5" fmla="*/ 306 h 1334"/>
                <a:gd name="connsiteX6" fmla="*/ 272 w 2266"/>
                <a:gd name="connsiteY6" fmla="*/ 274 h 1334"/>
                <a:gd name="connsiteX7" fmla="*/ 336 w 2266"/>
                <a:gd name="connsiteY7" fmla="*/ 242 h 1334"/>
                <a:gd name="connsiteX8" fmla="*/ 404 w 2266"/>
                <a:gd name="connsiteY8" fmla="*/ 212 h 1334"/>
                <a:gd name="connsiteX9" fmla="*/ 474 w 2266"/>
                <a:gd name="connsiteY9" fmla="*/ 184 h 1334"/>
                <a:gd name="connsiteX10" fmla="*/ 546 w 2266"/>
                <a:gd name="connsiteY10" fmla="*/ 158 h 1334"/>
                <a:gd name="connsiteX11" fmla="*/ 618 w 2266"/>
                <a:gd name="connsiteY11" fmla="*/ 132 h 1334"/>
                <a:gd name="connsiteX12" fmla="*/ 694 w 2266"/>
                <a:gd name="connsiteY12" fmla="*/ 110 h 1334"/>
                <a:gd name="connsiteX13" fmla="*/ 770 w 2266"/>
                <a:gd name="connsiteY13" fmla="*/ 88 h 1334"/>
                <a:gd name="connsiteX14" fmla="*/ 850 w 2266"/>
                <a:gd name="connsiteY14" fmla="*/ 70 h 1334"/>
                <a:gd name="connsiteX15" fmla="*/ 930 w 2266"/>
                <a:gd name="connsiteY15" fmla="*/ 52 h 1334"/>
                <a:gd name="connsiteX16" fmla="*/ 1012 w 2266"/>
                <a:gd name="connsiteY16" fmla="*/ 38 h 1334"/>
                <a:gd name="connsiteX17" fmla="*/ 1098 w 2266"/>
                <a:gd name="connsiteY17" fmla="*/ 26 h 1334"/>
                <a:gd name="connsiteX18" fmla="*/ 1184 w 2266"/>
                <a:gd name="connsiteY18" fmla="*/ 16 h 1334"/>
                <a:gd name="connsiteX19" fmla="*/ 1272 w 2266"/>
                <a:gd name="connsiteY19" fmla="*/ 8 h 1334"/>
                <a:gd name="connsiteX20" fmla="*/ 1362 w 2266"/>
                <a:gd name="connsiteY20" fmla="*/ 4 h 1334"/>
                <a:gd name="connsiteX21" fmla="*/ 1456 w 2266"/>
                <a:gd name="connsiteY21" fmla="*/ 0 h 1334"/>
                <a:gd name="connsiteX22" fmla="*/ 1550 w 2266"/>
                <a:gd name="connsiteY22" fmla="*/ 2 h 1334"/>
                <a:gd name="connsiteX23" fmla="*/ 1646 w 2266"/>
                <a:gd name="connsiteY23" fmla="*/ 6 h 1334"/>
                <a:gd name="connsiteX24" fmla="*/ 1744 w 2266"/>
                <a:gd name="connsiteY24" fmla="*/ 12 h 1334"/>
                <a:gd name="connsiteX25" fmla="*/ 1844 w 2266"/>
                <a:gd name="connsiteY25" fmla="*/ 22 h 1334"/>
                <a:gd name="connsiteX26" fmla="*/ 1946 w 2266"/>
                <a:gd name="connsiteY26" fmla="*/ 36 h 1334"/>
                <a:gd name="connsiteX27" fmla="*/ 2050 w 2266"/>
                <a:gd name="connsiteY27" fmla="*/ 52 h 1334"/>
                <a:gd name="connsiteX28" fmla="*/ 2158 w 2266"/>
                <a:gd name="connsiteY28" fmla="*/ 72 h 1334"/>
                <a:gd name="connsiteX29" fmla="*/ 2266 w 2266"/>
                <a:gd name="connsiteY29" fmla="*/ 96 h 1334"/>
                <a:gd name="connsiteX30" fmla="*/ 2266 w 2266"/>
                <a:gd name="connsiteY30" fmla="*/ 96 h 1334"/>
                <a:gd name="connsiteX31" fmla="*/ 2258 w 2266"/>
                <a:gd name="connsiteY31" fmla="*/ 118 h 1334"/>
                <a:gd name="connsiteX32" fmla="*/ 2232 w 2266"/>
                <a:gd name="connsiteY32" fmla="*/ 182 h 1334"/>
                <a:gd name="connsiteX33" fmla="*/ 2212 w 2266"/>
                <a:gd name="connsiteY33" fmla="*/ 226 h 1334"/>
                <a:gd name="connsiteX34" fmla="*/ 2186 w 2266"/>
                <a:gd name="connsiteY34" fmla="*/ 278 h 1334"/>
                <a:gd name="connsiteX35" fmla="*/ 2156 w 2266"/>
                <a:gd name="connsiteY35" fmla="*/ 338 h 1334"/>
                <a:gd name="connsiteX36" fmla="*/ 2120 w 2266"/>
                <a:gd name="connsiteY36" fmla="*/ 404 h 1334"/>
                <a:gd name="connsiteX37" fmla="*/ 2078 w 2266"/>
                <a:gd name="connsiteY37" fmla="*/ 474 h 1334"/>
                <a:gd name="connsiteX38" fmla="*/ 2030 w 2266"/>
                <a:gd name="connsiteY38" fmla="*/ 548 h 1334"/>
                <a:gd name="connsiteX39" fmla="*/ 1976 w 2266"/>
                <a:gd name="connsiteY39" fmla="*/ 626 h 1334"/>
                <a:gd name="connsiteX40" fmla="*/ 1916 w 2266"/>
                <a:gd name="connsiteY40" fmla="*/ 706 h 1334"/>
                <a:gd name="connsiteX41" fmla="*/ 1848 w 2266"/>
                <a:gd name="connsiteY41" fmla="*/ 786 h 1334"/>
                <a:gd name="connsiteX42" fmla="*/ 1812 w 2266"/>
                <a:gd name="connsiteY42" fmla="*/ 828 h 1334"/>
                <a:gd name="connsiteX43" fmla="*/ 1774 w 2266"/>
                <a:gd name="connsiteY43" fmla="*/ 870 h 1334"/>
                <a:gd name="connsiteX44" fmla="*/ 1736 w 2266"/>
                <a:gd name="connsiteY44" fmla="*/ 910 h 1334"/>
                <a:gd name="connsiteX45" fmla="*/ 1694 w 2266"/>
                <a:gd name="connsiteY45" fmla="*/ 952 h 1334"/>
                <a:gd name="connsiteX46" fmla="*/ 1650 w 2266"/>
                <a:gd name="connsiteY46" fmla="*/ 992 h 1334"/>
                <a:gd name="connsiteX47" fmla="*/ 1606 w 2266"/>
                <a:gd name="connsiteY47" fmla="*/ 1034 h 1334"/>
                <a:gd name="connsiteX48" fmla="*/ 1558 w 2266"/>
                <a:gd name="connsiteY48" fmla="*/ 1074 h 1334"/>
                <a:gd name="connsiteX49" fmla="*/ 1510 w 2266"/>
                <a:gd name="connsiteY49" fmla="*/ 1114 h 1334"/>
                <a:gd name="connsiteX50" fmla="*/ 1458 w 2266"/>
                <a:gd name="connsiteY50" fmla="*/ 1152 h 1334"/>
                <a:gd name="connsiteX51" fmla="*/ 1406 w 2266"/>
                <a:gd name="connsiteY51" fmla="*/ 1190 h 1334"/>
                <a:gd name="connsiteX52" fmla="*/ 1350 w 2266"/>
                <a:gd name="connsiteY52" fmla="*/ 1228 h 1334"/>
                <a:gd name="connsiteX53" fmla="*/ 1294 w 2266"/>
                <a:gd name="connsiteY53" fmla="*/ 1264 h 1334"/>
                <a:gd name="connsiteX54" fmla="*/ 1234 w 2266"/>
                <a:gd name="connsiteY54" fmla="*/ 1300 h 1334"/>
                <a:gd name="connsiteX55" fmla="*/ 1172 w 2266"/>
                <a:gd name="connsiteY55" fmla="*/ 1334 h 1334"/>
                <a:gd name="connsiteX0" fmla="*/ 1172 w 2266"/>
                <a:gd name="connsiteY0" fmla="*/ 1334 h 1334"/>
                <a:gd name="connsiteX1" fmla="*/ 4 w 2266"/>
                <a:gd name="connsiteY1" fmla="*/ 1320 h 1334"/>
                <a:gd name="connsiteX2" fmla="*/ 4 w 2266"/>
                <a:gd name="connsiteY2" fmla="*/ 426 h 1334"/>
                <a:gd name="connsiteX3" fmla="*/ 84 w 2266"/>
                <a:gd name="connsiteY3" fmla="*/ 376 h 1334"/>
                <a:gd name="connsiteX4" fmla="*/ 144 w 2266"/>
                <a:gd name="connsiteY4" fmla="*/ 340 h 1334"/>
                <a:gd name="connsiteX5" fmla="*/ 208 w 2266"/>
                <a:gd name="connsiteY5" fmla="*/ 306 h 1334"/>
                <a:gd name="connsiteX6" fmla="*/ 272 w 2266"/>
                <a:gd name="connsiteY6" fmla="*/ 274 h 1334"/>
                <a:gd name="connsiteX7" fmla="*/ 336 w 2266"/>
                <a:gd name="connsiteY7" fmla="*/ 242 h 1334"/>
                <a:gd name="connsiteX8" fmla="*/ 404 w 2266"/>
                <a:gd name="connsiteY8" fmla="*/ 212 h 1334"/>
                <a:gd name="connsiteX9" fmla="*/ 474 w 2266"/>
                <a:gd name="connsiteY9" fmla="*/ 184 h 1334"/>
                <a:gd name="connsiteX10" fmla="*/ 546 w 2266"/>
                <a:gd name="connsiteY10" fmla="*/ 158 h 1334"/>
                <a:gd name="connsiteX11" fmla="*/ 618 w 2266"/>
                <a:gd name="connsiteY11" fmla="*/ 132 h 1334"/>
                <a:gd name="connsiteX12" fmla="*/ 694 w 2266"/>
                <a:gd name="connsiteY12" fmla="*/ 110 h 1334"/>
                <a:gd name="connsiteX13" fmla="*/ 770 w 2266"/>
                <a:gd name="connsiteY13" fmla="*/ 88 h 1334"/>
                <a:gd name="connsiteX14" fmla="*/ 850 w 2266"/>
                <a:gd name="connsiteY14" fmla="*/ 70 h 1334"/>
                <a:gd name="connsiteX15" fmla="*/ 930 w 2266"/>
                <a:gd name="connsiteY15" fmla="*/ 52 h 1334"/>
                <a:gd name="connsiteX16" fmla="*/ 1012 w 2266"/>
                <a:gd name="connsiteY16" fmla="*/ 38 h 1334"/>
                <a:gd name="connsiteX17" fmla="*/ 1098 w 2266"/>
                <a:gd name="connsiteY17" fmla="*/ 26 h 1334"/>
                <a:gd name="connsiteX18" fmla="*/ 1184 w 2266"/>
                <a:gd name="connsiteY18" fmla="*/ 16 h 1334"/>
                <a:gd name="connsiteX19" fmla="*/ 1272 w 2266"/>
                <a:gd name="connsiteY19" fmla="*/ 8 h 1334"/>
                <a:gd name="connsiteX20" fmla="*/ 1362 w 2266"/>
                <a:gd name="connsiteY20" fmla="*/ 4 h 1334"/>
                <a:gd name="connsiteX21" fmla="*/ 1456 w 2266"/>
                <a:gd name="connsiteY21" fmla="*/ 0 h 1334"/>
                <a:gd name="connsiteX22" fmla="*/ 1550 w 2266"/>
                <a:gd name="connsiteY22" fmla="*/ 2 h 1334"/>
                <a:gd name="connsiteX23" fmla="*/ 1646 w 2266"/>
                <a:gd name="connsiteY23" fmla="*/ 6 h 1334"/>
                <a:gd name="connsiteX24" fmla="*/ 1744 w 2266"/>
                <a:gd name="connsiteY24" fmla="*/ 12 h 1334"/>
                <a:gd name="connsiteX25" fmla="*/ 1844 w 2266"/>
                <a:gd name="connsiteY25" fmla="*/ 22 h 1334"/>
                <a:gd name="connsiteX26" fmla="*/ 1946 w 2266"/>
                <a:gd name="connsiteY26" fmla="*/ 36 h 1334"/>
                <a:gd name="connsiteX27" fmla="*/ 2050 w 2266"/>
                <a:gd name="connsiteY27" fmla="*/ 52 h 1334"/>
                <a:gd name="connsiteX28" fmla="*/ 2158 w 2266"/>
                <a:gd name="connsiteY28" fmla="*/ 72 h 1334"/>
                <a:gd name="connsiteX29" fmla="*/ 2266 w 2266"/>
                <a:gd name="connsiteY29" fmla="*/ 96 h 1334"/>
                <a:gd name="connsiteX30" fmla="*/ 2266 w 2266"/>
                <a:gd name="connsiteY30" fmla="*/ 96 h 1334"/>
                <a:gd name="connsiteX31" fmla="*/ 2258 w 2266"/>
                <a:gd name="connsiteY31" fmla="*/ 118 h 1334"/>
                <a:gd name="connsiteX32" fmla="*/ 2232 w 2266"/>
                <a:gd name="connsiteY32" fmla="*/ 182 h 1334"/>
                <a:gd name="connsiteX33" fmla="*/ 2212 w 2266"/>
                <a:gd name="connsiteY33" fmla="*/ 226 h 1334"/>
                <a:gd name="connsiteX34" fmla="*/ 2186 w 2266"/>
                <a:gd name="connsiteY34" fmla="*/ 278 h 1334"/>
                <a:gd name="connsiteX35" fmla="*/ 2156 w 2266"/>
                <a:gd name="connsiteY35" fmla="*/ 338 h 1334"/>
                <a:gd name="connsiteX36" fmla="*/ 2120 w 2266"/>
                <a:gd name="connsiteY36" fmla="*/ 404 h 1334"/>
                <a:gd name="connsiteX37" fmla="*/ 2078 w 2266"/>
                <a:gd name="connsiteY37" fmla="*/ 474 h 1334"/>
                <a:gd name="connsiteX38" fmla="*/ 2030 w 2266"/>
                <a:gd name="connsiteY38" fmla="*/ 548 h 1334"/>
                <a:gd name="connsiteX39" fmla="*/ 1976 w 2266"/>
                <a:gd name="connsiteY39" fmla="*/ 626 h 1334"/>
                <a:gd name="connsiteX40" fmla="*/ 1916 w 2266"/>
                <a:gd name="connsiteY40" fmla="*/ 706 h 1334"/>
                <a:gd name="connsiteX41" fmla="*/ 1848 w 2266"/>
                <a:gd name="connsiteY41" fmla="*/ 786 h 1334"/>
                <a:gd name="connsiteX42" fmla="*/ 1812 w 2266"/>
                <a:gd name="connsiteY42" fmla="*/ 828 h 1334"/>
                <a:gd name="connsiteX43" fmla="*/ 1774 w 2266"/>
                <a:gd name="connsiteY43" fmla="*/ 870 h 1334"/>
                <a:gd name="connsiteX44" fmla="*/ 1736 w 2266"/>
                <a:gd name="connsiteY44" fmla="*/ 910 h 1334"/>
                <a:gd name="connsiteX45" fmla="*/ 1694 w 2266"/>
                <a:gd name="connsiteY45" fmla="*/ 952 h 1334"/>
                <a:gd name="connsiteX46" fmla="*/ 1650 w 2266"/>
                <a:gd name="connsiteY46" fmla="*/ 992 h 1334"/>
                <a:gd name="connsiteX47" fmla="*/ 1606 w 2266"/>
                <a:gd name="connsiteY47" fmla="*/ 1034 h 1334"/>
                <a:gd name="connsiteX48" fmla="*/ 1558 w 2266"/>
                <a:gd name="connsiteY48" fmla="*/ 1074 h 1334"/>
                <a:gd name="connsiteX49" fmla="*/ 1510 w 2266"/>
                <a:gd name="connsiteY49" fmla="*/ 1114 h 1334"/>
                <a:gd name="connsiteX50" fmla="*/ 1458 w 2266"/>
                <a:gd name="connsiteY50" fmla="*/ 1152 h 1334"/>
                <a:gd name="connsiteX51" fmla="*/ 1406 w 2266"/>
                <a:gd name="connsiteY51" fmla="*/ 1190 h 1334"/>
                <a:gd name="connsiteX52" fmla="*/ 1350 w 2266"/>
                <a:gd name="connsiteY52" fmla="*/ 1228 h 1334"/>
                <a:gd name="connsiteX53" fmla="*/ 1294 w 2266"/>
                <a:gd name="connsiteY53" fmla="*/ 1264 h 1334"/>
                <a:gd name="connsiteX54" fmla="*/ 1234 w 2266"/>
                <a:gd name="connsiteY54" fmla="*/ 1300 h 1334"/>
                <a:gd name="connsiteX55" fmla="*/ 1172 w 2266"/>
                <a:gd name="connsiteY55" fmla="*/ 1334 h 1334"/>
                <a:gd name="connsiteX0" fmla="*/ 1172 w 2266"/>
                <a:gd name="connsiteY0" fmla="*/ 1334 h 1334"/>
                <a:gd name="connsiteX1" fmla="*/ 4 w 2266"/>
                <a:gd name="connsiteY1" fmla="*/ 1320 h 1334"/>
                <a:gd name="connsiteX2" fmla="*/ 4 w 2266"/>
                <a:gd name="connsiteY2" fmla="*/ 426 h 1334"/>
                <a:gd name="connsiteX3" fmla="*/ 84 w 2266"/>
                <a:gd name="connsiteY3" fmla="*/ 376 h 1334"/>
                <a:gd name="connsiteX4" fmla="*/ 144 w 2266"/>
                <a:gd name="connsiteY4" fmla="*/ 340 h 1334"/>
                <a:gd name="connsiteX5" fmla="*/ 208 w 2266"/>
                <a:gd name="connsiteY5" fmla="*/ 306 h 1334"/>
                <a:gd name="connsiteX6" fmla="*/ 272 w 2266"/>
                <a:gd name="connsiteY6" fmla="*/ 274 h 1334"/>
                <a:gd name="connsiteX7" fmla="*/ 336 w 2266"/>
                <a:gd name="connsiteY7" fmla="*/ 242 h 1334"/>
                <a:gd name="connsiteX8" fmla="*/ 404 w 2266"/>
                <a:gd name="connsiteY8" fmla="*/ 212 h 1334"/>
                <a:gd name="connsiteX9" fmla="*/ 474 w 2266"/>
                <a:gd name="connsiteY9" fmla="*/ 184 h 1334"/>
                <a:gd name="connsiteX10" fmla="*/ 546 w 2266"/>
                <a:gd name="connsiteY10" fmla="*/ 158 h 1334"/>
                <a:gd name="connsiteX11" fmla="*/ 618 w 2266"/>
                <a:gd name="connsiteY11" fmla="*/ 132 h 1334"/>
                <a:gd name="connsiteX12" fmla="*/ 694 w 2266"/>
                <a:gd name="connsiteY12" fmla="*/ 110 h 1334"/>
                <a:gd name="connsiteX13" fmla="*/ 770 w 2266"/>
                <a:gd name="connsiteY13" fmla="*/ 88 h 1334"/>
                <a:gd name="connsiteX14" fmla="*/ 850 w 2266"/>
                <a:gd name="connsiteY14" fmla="*/ 70 h 1334"/>
                <a:gd name="connsiteX15" fmla="*/ 930 w 2266"/>
                <a:gd name="connsiteY15" fmla="*/ 52 h 1334"/>
                <a:gd name="connsiteX16" fmla="*/ 1012 w 2266"/>
                <a:gd name="connsiteY16" fmla="*/ 38 h 1334"/>
                <a:gd name="connsiteX17" fmla="*/ 1098 w 2266"/>
                <a:gd name="connsiteY17" fmla="*/ 26 h 1334"/>
                <a:gd name="connsiteX18" fmla="*/ 1184 w 2266"/>
                <a:gd name="connsiteY18" fmla="*/ 16 h 1334"/>
                <a:gd name="connsiteX19" fmla="*/ 1272 w 2266"/>
                <a:gd name="connsiteY19" fmla="*/ 8 h 1334"/>
                <a:gd name="connsiteX20" fmla="*/ 1362 w 2266"/>
                <a:gd name="connsiteY20" fmla="*/ 4 h 1334"/>
                <a:gd name="connsiteX21" fmla="*/ 1456 w 2266"/>
                <a:gd name="connsiteY21" fmla="*/ 0 h 1334"/>
                <a:gd name="connsiteX22" fmla="*/ 1550 w 2266"/>
                <a:gd name="connsiteY22" fmla="*/ 2 h 1334"/>
                <a:gd name="connsiteX23" fmla="*/ 1646 w 2266"/>
                <a:gd name="connsiteY23" fmla="*/ 6 h 1334"/>
                <a:gd name="connsiteX24" fmla="*/ 1744 w 2266"/>
                <a:gd name="connsiteY24" fmla="*/ 12 h 1334"/>
                <a:gd name="connsiteX25" fmla="*/ 1844 w 2266"/>
                <a:gd name="connsiteY25" fmla="*/ 22 h 1334"/>
                <a:gd name="connsiteX26" fmla="*/ 1946 w 2266"/>
                <a:gd name="connsiteY26" fmla="*/ 36 h 1334"/>
                <a:gd name="connsiteX27" fmla="*/ 2050 w 2266"/>
                <a:gd name="connsiteY27" fmla="*/ 52 h 1334"/>
                <a:gd name="connsiteX28" fmla="*/ 2158 w 2266"/>
                <a:gd name="connsiteY28" fmla="*/ 72 h 1334"/>
                <a:gd name="connsiteX29" fmla="*/ 2266 w 2266"/>
                <a:gd name="connsiteY29" fmla="*/ 96 h 1334"/>
                <a:gd name="connsiteX30" fmla="*/ 2266 w 2266"/>
                <a:gd name="connsiteY30" fmla="*/ 96 h 1334"/>
                <a:gd name="connsiteX31" fmla="*/ 2258 w 2266"/>
                <a:gd name="connsiteY31" fmla="*/ 118 h 1334"/>
                <a:gd name="connsiteX32" fmla="*/ 2232 w 2266"/>
                <a:gd name="connsiteY32" fmla="*/ 182 h 1334"/>
                <a:gd name="connsiteX33" fmla="*/ 2212 w 2266"/>
                <a:gd name="connsiteY33" fmla="*/ 226 h 1334"/>
                <a:gd name="connsiteX34" fmla="*/ 2186 w 2266"/>
                <a:gd name="connsiteY34" fmla="*/ 278 h 1334"/>
                <a:gd name="connsiteX35" fmla="*/ 2156 w 2266"/>
                <a:gd name="connsiteY35" fmla="*/ 338 h 1334"/>
                <a:gd name="connsiteX36" fmla="*/ 2120 w 2266"/>
                <a:gd name="connsiteY36" fmla="*/ 404 h 1334"/>
                <a:gd name="connsiteX37" fmla="*/ 2078 w 2266"/>
                <a:gd name="connsiteY37" fmla="*/ 474 h 1334"/>
                <a:gd name="connsiteX38" fmla="*/ 2030 w 2266"/>
                <a:gd name="connsiteY38" fmla="*/ 548 h 1334"/>
                <a:gd name="connsiteX39" fmla="*/ 1976 w 2266"/>
                <a:gd name="connsiteY39" fmla="*/ 626 h 1334"/>
                <a:gd name="connsiteX40" fmla="*/ 1916 w 2266"/>
                <a:gd name="connsiteY40" fmla="*/ 706 h 1334"/>
                <a:gd name="connsiteX41" fmla="*/ 1848 w 2266"/>
                <a:gd name="connsiteY41" fmla="*/ 786 h 1334"/>
                <a:gd name="connsiteX42" fmla="*/ 1812 w 2266"/>
                <a:gd name="connsiteY42" fmla="*/ 828 h 1334"/>
                <a:gd name="connsiteX43" fmla="*/ 1774 w 2266"/>
                <a:gd name="connsiteY43" fmla="*/ 870 h 1334"/>
                <a:gd name="connsiteX44" fmla="*/ 1736 w 2266"/>
                <a:gd name="connsiteY44" fmla="*/ 910 h 1334"/>
                <a:gd name="connsiteX45" fmla="*/ 1694 w 2266"/>
                <a:gd name="connsiteY45" fmla="*/ 952 h 1334"/>
                <a:gd name="connsiteX46" fmla="*/ 1650 w 2266"/>
                <a:gd name="connsiteY46" fmla="*/ 992 h 1334"/>
                <a:gd name="connsiteX47" fmla="*/ 1606 w 2266"/>
                <a:gd name="connsiteY47" fmla="*/ 1034 h 1334"/>
                <a:gd name="connsiteX48" fmla="*/ 1558 w 2266"/>
                <a:gd name="connsiteY48" fmla="*/ 1074 h 1334"/>
                <a:gd name="connsiteX49" fmla="*/ 1510 w 2266"/>
                <a:gd name="connsiteY49" fmla="*/ 1114 h 1334"/>
                <a:gd name="connsiteX50" fmla="*/ 1458 w 2266"/>
                <a:gd name="connsiteY50" fmla="*/ 1152 h 1334"/>
                <a:gd name="connsiteX51" fmla="*/ 1406 w 2266"/>
                <a:gd name="connsiteY51" fmla="*/ 1190 h 1334"/>
                <a:gd name="connsiteX52" fmla="*/ 1350 w 2266"/>
                <a:gd name="connsiteY52" fmla="*/ 1228 h 1334"/>
                <a:gd name="connsiteX53" fmla="*/ 1294 w 2266"/>
                <a:gd name="connsiteY53" fmla="*/ 1264 h 1334"/>
                <a:gd name="connsiteX54" fmla="*/ 1234 w 2266"/>
                <a:gd name="connsiteY54" fmla="*/ 1300 h 1334"/>
                <a:gd name="connsiteX55" fmla="*/ 1172 w 2266"/>
                <a:gd name="connsiteY55" fmla="*/ 1334 h 1334"/>
                <a:gd name="connsiteX0" fmla="*/ 1172 w 2266"/>
                <a:gd name="connsiteY0" fmla="*/ 1334 h 1334"/>
                <a:gd name="connsiteX1" fmla="*/ 4 w 2266"/>
                <a:gd name="connsiteY1" fmla="*/ 1320 h 1334"/>
                <a:gd name="connsiteX2" fmla="*/ 4 w 2266"/>
                <a:gd name="connsiteY2" fmla="*/ 426 h 1334"/>
                <a:gd name="connsiteX3" fmla="*/ 84 w 2266"/>
                <a:gd name="connsiteY3" fmla="*/ 376 h 1334"/>
                <a:gd name="connsiteX4" fmla="*/ 144 w 2266"/>
                <a:gd name="connsiteY4" fmla="*/ 340 h 1334"/>
                <a:gd name="connsiteX5" fmla="*/ 208 w 2266"/>
                <a:gd name="connsiteY5" fmla="*/ 306 h 1334"/>
                <a:gd name="connsiteX6" fmla="*/ 272 w 2266"/>
                <a:gd name="connsiteY6" fmla="*/ 274 h 1334"/>
                <a:gd name="connsiteX7" fmla="*/ 336 w 2266"/>
                <a:gd name="connsiteY7" fmla="*/ 242 h 1334"/>
                <a:gd name="connsiteX8" fmla="*/ 404 w 2266"/>
                <a:gd name="connsiteY8" fmla="*/ 212 h 1334"/>
                <a:gd name="connsiteX9" fmla="*/ 474 w 2266"/>
                <a:gd name="connsiteY9" fmla="*/ 184 h 1334"/>
                <a:gd name="connsiteX10" fmla="*/ 546 w 2266"/>
                <a:gd name="connsiteY10" fmla="*/ 158 h 1334"/>
                <a:gd name="connsiteX11" fmla="*/ 618 w 2266"/>
                <a:gd name="connsiteY11" fmla="*/ 132 h 1334"/>
                <a:gd name="connsiteX12" fmla="*/ 694 w 2266"/>
                <a:gd name="connsiteY12" fmla="*/ 110 h 1334"/>
                <a:gd name="connsiteX13" fmla="*/ 770 w 2266"/>
                <a:gd name="connsiteY13" fmla="*/ 88 h 1334"/>
                <a:gd name="connsiteX14" fmla="*/ 850 w 2266"/>
                <a:gd name="connsiteY14" fmla="*/ 70 h 1334"/>
                <a:gd name="connsiteX15" fmla="*/ 930 w 2266"/>
                <a:gd name="connsiteY15" fmla="*/ 52 h 1334"/>
                <a:gd name="connsiteX16" fmla="*/ 1012 w 2266"/>
                <a:gd name="connsiteY16" fmla="*/ 38 h 1334"/>
                <a:gd name="connsiteX17" fmla="*/ 1098 w 2266"/>
                <a:gd name="connsiteY17" fmla="*/ 26 h 1334"/>
                <a:gd name="connsiteX18" fmla="*/ 1184 w 2266"/>
                <a:gd name="connsiteY18" fmla="*/ 16 h 1334"/>
                <a:gd name="connsiteX19" fmla="*/ 1272 w 2266"/>
                <a:gd name="connsiteY19" fmla="*/ 8 h 1334"/>
                <a:gd name="connsiteX20" fmla="*/ 1362 w 2266"/>
                <a:gd name="connsiteY20" fmla="*/ 4 h 1334"/>
                <a:gd name="connsiteX21" fmla="*/ 1456 w 2266"/>
                <a:gd name="connsiteY21" fmla="*/ 0 h 1334"/>
                <a:gd name="connsiteX22" fmla="*/ 1550 w 2266"/>
                <a:gd name="connsiteY22" fmla="*/ 2 h 1334"/>
                <a:gd name="connsiteX23" fmla="*/ 1646 w 2266"/>
                <a:gd name="connsiteY23" fmla="*/ 6 h 1334"/>
                <a:gd name="connsiteX24" fmla="*/ 1744 w 2266"/>
                <a:gd name="connsiteY24" fmla="*/ 12 h 1334"/>
                <a:gd name="connsiteX25" fmla="*/ 1844 w 2266"/>
                <a:gd name="connsiteY25" fmla="*/ 22 h 1334"/>
                <a:gd name="connsiteX26" fmla="*/ 1946 w 2266"/>
                <a:gd name="connsiteY26" fmla="*/ 36 h 1334"/>
                <a:gd name="connsiteX27" fmla="*/ 2050 w 2266"/>
                <a:gd name="connsiteY27" fmla="*/ 52 h 1334"/>
                <a:gd name="connsiteX28" fmla="*/ 2158 w 2266"/>
                <a:gd name="connsiteY28" fmla="*/ 72 h 1334"/>
                <a:gd name="connsiteX29" fmla="*/ 2266 w 2266"/>
                <a:gd name="connsiteY29" fmla="*/ 96 h 1334"/>
                <a:gd name="connsiteX30" fmla="*/ 2266 w 2266"/>
                <a:gd name="connsiteY30" fmla="*/ 96 h 1334"/>
                <a:gd name="connsiteX31" fmla="*/ 2258 w 2266"/>
                <a:gd name="connsiteY31" fmla="*/ 118 h 1334"/>
                <a:gd name="connsiteX32" fmla="*/ 2232 w 2266"/>
                <a:gd name="connsiteY32" fmla="*/ 182 h 1334"/>
                <a:gd name="connsiteX33" fmla="*/ 2212 w 2266"/>
                <a:gd name="connsiteY33" fmla="*/ 226 h 1334"/>
                <a:gd name="connsiteX34" fmla="*/ 2186 w 2266"/>
                <a:gd name="connsiteY34" fmla="*/ 278 h 1334"/>
                <a:gd name="connsiteX35" fmla="*/ 2156 w 2266"/>
                <a:gd name="connsiteY35" fmla="*/ 338 h 1334"/>
                <a:gd name="connsiteX36" fmla="*/ 2120 w 2266"/>
                <a:gd name="connsiteY36" fmla="*/ 404 h 1334"/>
                <a:gd name="connsiteX37" fmla="*/ 2078 w 2266"/>
                <a:gd name="connsiteY37" fmla="*/ 474 h 1334"/>
                <a:gd name="connsiteX38" fmla="*/ 2030 w 2266"/>
                <a:gd name="connsiteY38" fmla="*/ 548 h 1334"/>
                <a:gd name="connsiteX39" fmla="*/ 1976 w 2266"/>
                <a:gd name="connsiteY39" fmla="*/ 626 h 1334"/>
                <a:gd name="connsiteX40" fmla="*/ 1916 w 2266"/>
                <a:gd name="connsiteY40" fmla="*/ 706 h 1334"/>
                <a:gd name="connsiteX41" fmla="*/ 1848 w 2266"/>
                <a:gd name="connsiteY41" fmla="*/ 786 h 1334"/>
                <a:gd name="connsiteX42" fmla="*/ 1812 w 2266"/>
                <a:gd name="connsiteY42" fmla="*/ 828 h 1334"/>
                <a:gd name="connsiteX43" fmla="*/ 1774 w 2266"/>
                <a:gd name="connsiteY43" fmla="*/ 870 h 1334"/>
                <a:gd name="connsiteX44" fmla="*/ 1736 w 2266"/>
                <a:gd name="connsiteY44" fmla="*/ 910 h 1334"/>
                <a:gd name="connsiteX45" fmla="*/ 1694 w 2266"/>
                <a:gd name="connsiteY45" fmla="*/ 952 h 1334"/>
                <a:gd name="connsiteX46" fmla="*/ 1650 w 2266"/>
                <a:gd name="connsiteY46" fmla="*/ 992 h 1334"/>
                <a:gd name="connsiteX47" fmla="*/ 1606 w 2266"/>
                <a:gd name="connsiteY47" fmla="*/ 1034 h 1334"/>
                <a:gd name="connsiteX48" fmla="*/ 1558 w 2266"/>
                <a:gd name="connsiteY48" fmla="*/ 1074 h 1334"/>
                <a:gd name="connsiteX49" fmla="*/ 1510 w 2266"/>
                <a:gd name="connsiteY49" fmla="*/ 1114 h 1334"/>
                <a:gd name="connsiteX50" fmla="*/ 1458 w 2266"/>
                <a:gd name="connsiteY50" fmla="*/ 1152 h 1334"/>
                <a:gd name="connsiteX51" fmla="*/ 1406 w 2266"/>
                <a:gd name="connsiteY51" fmla="*/ 1190 h 1334"/>
                <a:gd name="connsiteX52" fmla="*/ 1350 w 2266"/>
                <a:gd name="connsiteY52" fmla="*/ 1228 h 1334"/>
                <a:gd name="connsiteX53" fmla="*/ 1294 w 2266"/>
                <a:gd name="connsiteY53" fmla="*/ 1264 h 1334"/>
                <a:gd name="connsiteX54" fmla="*/ 1234 w 2266"/>
                <a:gd name="connsiteY54" fmla="*/ 1300 h 1334"/>
                <a:gd name="connsiteX55" fmla="*/ 1172 w 2266"/>
                <a:gd name="connsiteY55" fmla="*/ 1334 h 133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266" h="1334">
                  <a:moveTo>
                    <a:pt x="1172" y="1334"/>
                  </a:moveTo>
                  <a:cubicBezTo>
                    <a:pt x="1019" y="1322"/>
                    <a:pt x="236" y="1322"/>
                    <a:pt x="4" y="1320"/>
                  </a:cubicBezTo>
                  <a:cubicBezTo>
                    <a:pt x="0" y="1060"/>
                    <a:pt x="6" y="638"/>
                    <a:pt x="4" y="426"/>
                  </a:cubicBezTo>
                  <a:lnTo>
                    <a:pt x="84" y="376"/>
                  </a:lnTo>
                  <a:lnTo>
                    <a:pt x="144" y="340"/>
                  </a:lnTo>
                  <a:lnTo>
                    <a:pt x="208" y="306"/>
                  </a:lnTo>
                  <a:cubicBezTo>
                    <a:pt x="229" y="295"/>
                    <a:pt x="251" y="285"/>
                    <a:pt x="272" y="274"/>
                  </a:cubicBezTo>
                  <a:cubicBezTo>
                    <a:pt x="293" y="263"/>
                    <a:pt x="315" y="253"/>
                    <a:pt x="336" y="242"/>
                  </a:cubicBezTo>
                  <a:lnTo>
                    <a:pt x="404" y="212"/>
                  </a:lnTo>
                  <a:lnTo>
                    <a:pt x="474" y="184"/>
                  </a:lnTo>
                  <a:cubicBezTo>
                    <a:pt x="498" y="175"/>
                    <a:pt x="522" y="167"/>
                    <a:pt x="546" y="158"/>
                  </a:cubicBezTo>
                  <a:cubicBezTo>
                    <a:pt x="570" y="149"/>
                    <a:pt x="594" y="141"/>
                    <a:pt x="618" y="132"/>
                  </a:cubicBezTo>
                  <a:lnTo>
                    <a:pt x="694" y="110"/>
                  </a:lnTo>
                  <a:lnTo>
                    <a:pt x="770" y="88"/>
                  </a:lnTo>
                  <a:lnTo>
                    <a:pt x="850" y="70"/>
                  </a:lnTo>
                  <a:lnTo>
                    <a:pt x="930" y="52"/>
                  </a:lnTo>
                  <a:cubicBezTo>
                    <a:pt x="957" y="47"/>
                    <a:pt x="985" y="43"/>
                    <a:pt x="1012" y="38"/>
                  </a:cubicBezTo>
                  <a:lnTo>
                    <a:pt x="1098" y="26"/>
                  </a:lnTo>
                  <a:cubicBezTo>
                    <a:pt x="1127" y="23"/>
                    <a:pt x="1155" y="19"/>
                    <a:pt x="1184" y="16"/>
                  </a:cubicBezTo>
                  <a:cubicBezTo>
                    <a:pt x="1213" y="13"/>
                    <a:pt x="1243" y="11"/>
                    <a:pt x="1272" y="8"/>
                  </a:cubicBezTo>
                  <a:cubicBezTo>
                    <a:pt x="1302" y="7"/>
                    <a:pt x="1332" y="5"/>
                    <a:pt x="1362" y="4"/>
                  </a:cubicBezTo>
                  <a:cubicBezTo>
                    <a:pt x="1393" y="3"/>
                    <a:pt x="1425" y="1"/>
                    <a:pt x="1456" y="0"/>
                  </a:cubicBezTo>
                  <a:cubicBezTo>
                    <a:pt x="1487" y="1"/>
                    <a:pt x="1519" y="1"/>
                    <a:pt x="1550" y="2"/>
                  </a:cubicBezTo>
                  <a:cubicBezTo>
                    <a:pt x="1582" y="3"/>
                    <a:pt x="1614" y="5"/>
                    <a:pt x="1646" y="6"/>
                  </a:cubicBezTo>
                  <a:lnTo>
                    <a:pt x="1744" y="12"/>
                  </a:lnTo>
                  <a:lnTo>
                    <a:pt x="1844" y="22"/>
                  </a:lnTo>
                  <a:lnTo>
                    <a:pt x="1946" y="36"/>
                  </a:lnTo>
                  <a:cubicBezTo>
                    <a:pt x="1981" y="41"/>
                    <a:pt x="2015" y="47"/>
                    <a:pt x="2050" y="52"/>
                  </a:cubicBezTo>
                  <a:lnTo>
                    <a:pt x="2158" y="72"/>
                  </a:lnTo>
                  <a:lnTo>
                    <a:pt x="2266" y="96"/>
                  </a:lnTo>
                  <a:lnTo>
                    <a:pt x="2266" y="96"/>
                  </a:lnTo>
                  <a:cubicBezTo>
                    <a:pt x="2263" y="103"/>
                    <a:pt x="2261" y="111"/>
                    <a:pt x="2258" y="118"/>
                  </a:cubicBezTo>
                  <a:cubicBezTo>
                    <a:pt x="2249" y="139"/>
                    <a:pt x="2241" y="161"/>
                    <a:pt x="2232" y="182"/>
                  </a:cubicBezTo>
                  <a:cubicBezTo>
                    <a:pt x="2225" y="197"/>
                    <a:pt x="2219" y="211"/>
                    <a:pt x="2212" y="226"/>
                  </a:cubicBezTo>
                  <a:cubicBezTo>
                    <a:pt x="2203" y="243"/>
                    <a:pt x="2195" y="261"/>
                    <a:pt x="2186" y="278"/>
                  </a:cubicBezTo>
                  <a:lnTo>
                    <a:pt x="2156" y="338"/>
                  </a:lnTo>
                  <a:lnTo>
                    <a:pt x="2120" y="404"/>
                  </a:lnTo>
                  <a:cubicBezTo>
                    <a:pt x="2106" y="427"/>
                    <a:pt x="2092" y="451"/>
                    <a:pt x="2078" y="474"/>
                  </a:cubicBezTo>
                  <a:cubicBezTo>
                    <a:pt x="2062" y="499"/>
                    <a:pt x="2046" y="523"/>
                    <a:pt x="2030" y="548"/>
                  </a:cubicBezTo>
                  <a:lnTo>
                    <a:pt x="1976" y="626"/>
                  </a:lnTo>
                  <a:cubicBezTo>
                    <a:pt x="1956" y="653"/>
                    <a:pt x="1936" y="679"/>
                    <a:pt x="1916" y="706"/>
                  </a:cubicBezTo>
                  <a:lnTo>
                    <a:pt x="1848" y="786"/>
                  </a:lnTo>
                  <a:lnTo>
                    <a:pt x="1812" y="828"/>
                  </a:lnTo>
                  <a:cubicBezTo>
                    <a:pt x="1799" y="842"/>
                    <a:pt x="1787" y="856"/>
                    <a:pt x="1774" y="870"/>
                  </a:cubicBezTo>
                  <a:cubicBezTo>
                    <a:pt x="1761" y="883"/>
                    <a:pt x="1749" y="897"/>
                    <a:pt x="1736" y="910"/>
                  </a:cubicBezTo>
                  <a:lnTo>
                    <a:pt x="1694" y="952"/>
                  </a:lnTo>
                  <a:cubicBezTo>
                    <a:pt x="1679" y="965"/>
                    <a:pt x="1665" y="979"/>
                    <a:pt x="1650" y="992"/>
                  </a:cubicBezTo>
                  <a:cubicBezTo>
                    <a:pt x="1635" y="1006"/>
                    <a:pt x="1621" y="1020"/>
                    <a:pt x="1606" y="1034"/>
                  </a:cubicBezTo>
                  <a:cubicBezTo>
                    <a:pt x="1590" y="1047"/>
                    <a:pt x="1574" y="1061"/>
                    <a:pt x="1558" y="1074"/>
                  </a:cubicBezTo>
                  <a:cubicBezTo>
                    <a:pt x="1542" y="1087"/>
                    <a:pt x="1526" y="1101"/>
                    <a:pt x="1510" y="1114"/>
                  </a:cubicBezTo>
                  <a:cubicBezTo>
                    <a:pt x="1493" y="1127"/>
                    <a:pt x="1475" y="1139"/>
                    <a:pt x="1458" y="1152"/>
                  </a:cubicBezTo>
                  <a:cubicBezTo>
                    <a:pt x="1441" y="1165"/>
                    <a:pt x="1423" y="1177"/>
                    <a:pt x="1406" y="1190"/>
                  </a:cubicBezTo>
                  <a:lnTo>
                    <a:pt x="1350" y="1228"/>
                  </a:lnTo>
                  <a:cubicBezTo>
                    <a:pt x="1331" y="1240"/>
                    <a:pt x="1313" y="1252"/>
                    <a:pt x="1294" y="1264"/>
                  </a:cubicBezTo>
                  <a:lnTo>
                    <a:pt x="1234" y="1300"/>
                  </a:lnTo>
                  <a:cubicBezTo>
                    <a:pt x="1213" y="1311"/>
                    <a:pt x="1193" y="1323"/>
                    <a:pt x="1172" y="1334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228599" y="177800"/>
            <a:ext cx="8680447" cy="83185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algn="l" defTabSz="1063125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4951" y="1249364"/>
            <a:ext cx="8674099" cy="49212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rgbClr val="5f5f5f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rgbClr val="5f5f5f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rgbClr val="5f5f5f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lang="ko-KR" altLang="en-US" sz="3200" b="0" kern="1200">
          <a:solidFill>
            <a:schemeClr val="accent2"/>
          </a:solidFill>
          <a:latin typeface="+mj-ea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670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0125" indent="-276225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Century Gothic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276225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975" indent="-26670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6925" indent="-276225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8875" indent="-276225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0350" indent="-28575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2775" indent="-28575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2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14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349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397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349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350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366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334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350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366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072505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0728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80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73520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8746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3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7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81100" y="4875689"/>
            <a:ext cx="44767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9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0050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0050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7425" y="4885214"/>
            <a:ext cx="400049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5725" y="4885214"/>
            <a:ext cx="400049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2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4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sz="quarter" idx="13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7726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782000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숲 속">
  <a:themeElements>
    <a:clrScheme name="숲 속">
      <a:dk1>
        <a:sysClr val="windowText" lastClr="000000"/>
      </a:dk1>
      <a:lt1>
        <a:sysClr val="window" lastClr="ffffff"/>
      </a:lt1>
      <a:dk2>
        <a:srgbClr val="538e2f"/>
      </a:dk2>
      <a:lt2>
        <a:srgbClr val="d5e8b5"/>
      </a:lt2>
      <a:accent1>
        <a:srgbClr val="7fa854"/>
      </a:accent1>
      <a:accent2>
        <a:srgbClr val="1c4001"/>
      </a:accent2>
      <a:accent3>
        <a:srgbClr val="838b33"/>
      </a:accent3>
      <a:accent4>
        <a:srgbClr val="b3be4e"/>
      </a:accent4>
      <a:accent5>
        <a:srgbClr val="fd8a03"/>
      </a:accent5>
      <a:accent6>
        <a:srgbClr val="000099"/>
      </a:accent6>
      <a:hlink>
        <a:srgbClr val="663300"/>
      </a:hlink>
      <a:folHlink>
        <a:srgbClr val="cc9900"/>
      </a:folHlink>
    </a:clrScheme>
    <a:fontScheme name="숲 속">
      <a:majorFont>
        <a:latin typeface="Georgia"/>
        <a:ea typeface="한컴 솔잎 M"/>
        <a:cs typeface=""/>
      </a:majorFont>
      <a:minorFont>
        <a:latin typeface="Arial"/>
        <a:ea typeface="함초롬돋움"/>
        <a:cs typeface=""/>
      </a:minorFont>
    </a:fontScheme>
    <a:fmtScheme name="숲 속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20000"/>
                <a:satMod val="300000"/>
              </a:schemeClr>
            </a:gs>
            <a:gs pos="33000">
              <a:schemeClr val="phClr">
                <a:tint val="60000"/>
                <a:shade val="100000"/>
                <a:satMod val="200000"/>
              </a:schemeClr>
            </a:gs>
            <a:gs pos="47000">
              <a:schemeClr val="phClr">
                <a:tint val="80000"/>
                <a:shade val="100000"/>
                <a:satMod val="200000"/>
              </a:schemeClr>
            </a:gs>
            <a:gs pos="100000">
              <a:schemeClr val="phClr">
                <a:shade val="50000"/>
                <a:satMod val="200000"/>
              </a:schemeClr>
            </a:gs>
          </a:gsLst>
          <a:path path="circle">
            <a:fillToRect l="20000" t="30000" r="20000" b="3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숲 속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2016-10-12T21:56:59.197</dcterms:modified>
  <cp:revision>13</cp:revision>
</cp:coreProperties>
</file>